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5" r:id="rId1"/>
    <p:sldMasterId id="2147483662" r:id="rId2"/>
    <p:sldMasterId id="2147483668" r:id="rId3"/>
    <p:sldMasterId id="2147483674" r:id="rId4"/>
    <p:sldMasterId id="2147483680" r:id="rId5"/>
  </p:sldMasterIdLst>
  <p:notesMasterIdLst>
    <p:notesMasterId r:id="rId25"/>
  </p:notesMasterIdLst>
  <p:handoutMasterIdLst>
    <p:handoutMasterId r:id="rId26"/>
  </p:handoutMasterIdLst>
  <p:sldIdLst>
    <p:sldId id="275" r:id="rId6"/>
    <p:sldId id="276" r:id="rId7"/>
    <p:sldId id="277" r:id="rId8"/>
    <p:sldId id="278" r:id="rId9"/>
    <p:sldId id="279" r:id="rId10"/>
    <p:sldId id="280" r:id="rId11"/>
    <p:sldId id="294" r:id="rId12"/>
    <p:sldId id="295" r:id="rId13"/>
    <p:sldId id="283" r:id="rId14"/>
    <p:sldId id="296" r:id="rId15"/>
    <p:sldId id="297" r:id="rId16"/>
    <p:sldId id="298" r:id="rId17"/>
    <p:sldId id="299" r:id="rId18"/>
    <p:sldId id="288" r:id="rId19"/>
    <p:sldId id="289" r:id="rId20"/>
    <p:sldId id="290" r:id="rId21"/>
    <p:sldId id="291" r:id="rId22"/>
    <p:sldId id="292" r:id="rId23"/>
    <p:sldId id="293" r:id="rId2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845A"/>
    <a:srgbClr val="FAF8F5"/>
    <a:srgbClr val="9B785C"/>
    <a:srgbClr val="BC4D4A"/>
    <a:srgbClr val="FFE8B0"/>
    <a:srgbClr val="8CC0AA"/>
    <a:srgbClr val="AEB55D"/>
    <a:srgbClr val="608C7D"/>
    <a:srgbClr val="EDCC85"/>
    <a:srgbClr val="EB8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8" autoAdjust="0"/>
    <p:restoredTop sz="94438" autoAdjust="0"/>
  </p:normalViewPr>
  <p:slideViewPr>
    <p:cSldViewPr snapToGrid="0">
      <p:cViewPr>
        <p:scale>
          <a:sx n="100" d="100"/>
          <a:sy n="100" d="100"/>
        </p:scale>
        <p:origin x="-672" y="150"/>
      </p:cViewPr>
      <p:guideLst>
        <p:guide orient="horz" pos="3162"/>
        <p:guide orient="horz" pos="146"/>
        <p:guide pos="5564"/>
        <p:guide pos="300"/>
      </p:guideLst>
    </p:cSldViewPr>
  </p:slideViewPr>
  <p:notesTextViewPr>
    <p:cViewPr>
      <p:scale>
        <a:sx n="1" d="1"/>
        <a:sy n="1" d="1"/>
      </p:scale>
      <p:origin x="0" y="0"/>
    </p:cViewPr>
  </p:notesTextViewPr>
  <p:notesViewPr>
    <p:cSldViewPr snapToGrid="0">
      <p:cViewPr varScale="1">
        <p:scale>
          <a:sx n="67" d="100"/>
          <a:sy n="67" d="100"/>
        </p:scale>
        <p:origin x="223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76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50764"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523763-24F2-4E29-A808-79634965A1CB}" type="datetimeFigureOut">
              <a:rPr lang="zh-CN" altLang="en-US" smtClean="0"/>
              <a:t>2020/9/30</a:t>
            </a:fld>
            <a:endParaRPr lang="zh-CN" altLang="en-US"/>
          </a:p>
        </p:txBody>
      </p:sp>
      <p:sp>
        <p:nvSpPr>
          <p:cNvPr id="1050765"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50766"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A301F4-B299-49D9-9D1D-EE34A32563C5}" type="slidenum">
              <a:rPr lang="zh-CN" altLang="en-US" smtClean="0"/>
              <a:t>‹#›</a:t>
            </a:fld>
            <a:endParaRPr lang="zh-CN" altLang="en-US"/>
          </a:p>
        </p:txBody>
      </p:sp>
    </p:spTree>
    <p:extLst>
      <p:ext uri="{BB962C8B-B14F-4D97-AF65-F5344CB8AC3E}">
        <p14:creationId xmlns:p14="http://schemas.microsoft.com/office/powerpoint/2010/main" val="2605692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75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5075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5075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5076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076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5076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16298173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50749"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1050750"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1"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2"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3"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4" name="Date Placeholder 6"/>
          <p:cNvSpPr>
            <a:spLocks noGrp="1"/>
          </p:cNvSpPr>
          <p:nvPr>
            <p:ph type="dt" sz="half" idx="10"/>
          </p:nvPr>
        </p:nvSpPr>
        <p:spPr/>
        <p:txBody>
          <a:body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50755"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50756" name="Slide Number Placeholder 8"/>
          <p:cNvSpPr>
            <a:spLocks noGrp="1"/>
          </p:cNvSpPr>
          <p:nvPr>
            <p:ph type="sldNum" sz="quarter" idx="12"/>
          </p:nvPr>
        </p:nvSpPr>
        <p:spPr/>
        <p:txBody>
          <a:body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731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169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152" name="图片 6"/>
          <p:cNvPicPr>
            <a:picLocks noChangeAspect="1"/>
          </p:cNvPicPr>
          <p:nvPr userDrawn="1"/>
        </p:nvPicPr>
        <p:blipFill>
          <a:blip r:embed="rId2" cstate="print"/>
          <a:stretch>
            <a:fillRect/>
          </a:stretch>
        </p:blipFill>
        <p:spPr>
          <a:xfrm>
            <a:off x="-617198" y="-1637609"/>
            <a:ext cx="9706218" cy="3275217"/>
          </a:xfrm>
          <a:prstGeom prst="rect">
            <a:avLst/>
          </a:prstGeom>
        </p:spPr>
      </p:pic>
    </p:spTree>
    <p:extLst>
      <p:ext uri="{BB962C8B-B14F-4D97-AF65-F5344CB8AC3E}">
        <p14:creationId xmlns:p14="http://schemas.microsoft.com/office/powerpoint/2010/main" val="3062400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7" name="组合 1"/>
          <p:cNvGrpSpPr/>
          <p:nvPr userDrawn="1"/>
        </p:nvGrpSpPr>
        <p:grpSpPr>
          <a:xfrm>
            <a:off x="-240197" y="-1705974"/>
            <a:ext cx="9562617" cy="3006546"/>
            <a:chOff x="-240197" y="-1597117"/>
            <a:chExt cx="9562617" cy="3006546"/>
          </a:xfrm>
        </p:grpSpPr>
        <p:sp>
          <p:nvSpPr>
            <p:cNvPr id="1049243" name="Freeform 5"/>
            <p:cNvSpPr/>
            <p:nvPr userDrawn="1"/>
          </p:nvSpPr>
          <p:spPr bwMode="auto">
            <a:xfrm>
              <a:off x="5754109" y="-233232"/>
              <a:ext cx="1495983" cy="1484635"/>
            </a:xfrm>
            <a:custGeom>
              <a:avLst/>
              <a:gdLst>
                <a:gd name="T0" fmla="*/ 789 w 992"/>
                <a:gd name="T1" fmla="*/ 0 h 984"/>
                <a:gd name="T2" fmla="*/ 754 w 992"/>
                <a:gd name="T3" fmla="*/ 112 h 984"/>
                <a:gd name="T4" fmla="*/ 716 w 992"/>
                <a:gd name="T5" fmla="*/ 226 h 984"/>
                <a:gd name="T6" fmla="*/ 700 w 992"/>
                <a:gd name="T7" fmla="*/ 265 h 984"/>
                <a:gd name="T8" fmla="*/ 644 w 992"/>
                <a:gd name="T9" fmla="*/ 316 h 984"/>
                <a:gd name="T10" fmla="*/ 579 w 992"/>
                <a:gd name="T11" fmla="*/ 369 h 984"/>
                <a:gd name="T12" fmla="*/ 496 w 992"/>
                <a:gd name="T13" fmla="*/ 398 h 984"/>
                <a:gd name="T14" fmla="*/ 402 w 992"/>
                <a:gd name="T15" fmla="*/ 415 h 984"/>
                <a:gd name="T16" fmla="*/ 310 w 992"/>
                <a:gd name="T17" fmla="*/ 454 h 984"/>
                <a:gd name="T18" fmla="*/ 134 w 992"/>
                <a:gd name="T19" fmla="*/ 557 h 984"/>
                <a:gd name="T20" fmla="*/ 0 w 992"/>
                <a:gd name="T21" fmla="*/ 692 h 984"/>
                <a:gd name="T22" fmla="*/ 104 w 992"/>
                <a:gd name="T23" fmla="*/ 718 h 984"/>
                <a:gd name="T24" fmla="*/ 241 w 992"/>
                <a:gd name="T25" fmla="*/ 704 h 984"/>
                <a:gd name="T26" fmla="*/ 423 w 992"/>
                <a:gd name="T27" fmla="*/ 612 h 984"/>
                <a:gd name="T28" fmla="*/ 488 w 992"/>
                <a:gd name="T29" fmla="*/ 548 h 984"/>
                <a:gd name="T30" fmla="*/ 531 w 992"/>
                <a:gd name="T31" fmla="*/ 475 h 984"/>
                <a:gd name="T32" fmla="*/ 566 w 992"/>
                <a:gd name="T33" fmla="*/ 415 h 984"/>
                <a:gd name="T34" fmla="*/ 621 w 992"/>
                <a:gd name="T35" fmla="*/ 359 h 984"/>
                <a:gd name="T36" fmla="*/ 684 w 992"/>
                <a:gd name="T37" fmla="*/ 312 h 984"/>
                <a:gd name="T38" fmla="*/ 657 w 992"/>
                <a:gd name="T39" fmla="*/ 386 h 984"/>
                <a:gd name="T40" fmla="*/ 563 w 992"/>
                <a:gd name="T41" fmla="*/ 523 h 984"/>
                <a:gd name="T42" fmla="*/ 564 w 992"/>
                <a:gd name="T43" fmla="*/ 682 h 984"/>
                <a:gd name="T44" fmla="*/ 607 w 992"/>
                <a:gd name="T45" fmla="*/ 760 h 984"/>
                <a:gd name="T46" fmla="*/ 611 w 992"/>
                <a:gd name="T47" fmla="*/ 835 h 984"/>
                <a:gd name="T48" fmla="*/ 640 w 992"/>
                <a:gd name="T49" fmla="*/ 913 h 984"/>
                <a:gd name="T50" fmla="*/ 620 w 992"/>
                <a:gd name="T51" fmla="*/ 984 h 984"/>
                <a:gd name="T52" fmla="*/ 642 w 992"/>
                <a:gd name="T53" fmla="*/ 949 h 984"/>
                <a:gd name="T54" fmla="*/ 664 w 992"/>
                <a:gd name="T55" fmla="*/ 895 h 984"/>
                <a:gd name="T56" fmla="*/ 706 w 992"/>
                <a:gd name="T57" fmla="*/ 817 h 984"/>
                <a:gd name="T58" fmla="*/ 746 w 992"/>
                <a:gd name="T59" fmla="*/ 740 h 984"/>
                <a:gd name="T60" fmla="*/ 773 w 992"/>
                <a:gd name="T61" fmla="*/ 660 h 984"/>
                <a:gd name="T62" fmla="*/ 795 w 992"/>
                <a:gd name="T63" fmla="*/ 579 h 984"/>
                <a:gd name="T64" fmla="*/ 777 w 992"/>
                <a:gd name="T65" fmla="*/ 495 h 984"/>
                <a:gd name="T66" fmla="*/ 745 w 992"/>
                <a:gd name="T67" fmla="*/ 411 h 984"/>
                <a:gd name="T68" fmla="*/ 712 w 992"/>
                <a:gd name="T69" fmla="*/ 330 h 984"/>
                <a:gd name="T70" fmla="*/ 735 w 992"/>
                <a:gd name="T71" fmla="*/ 234 h 984"/>
                <a:gd name="T72" fmla="*/ 764 w 992"/>
                <a:gd name="T73" fmla="*/ 154 h 984"/>
                <a:gd name="T74" fmla="*/ 764 w 992"/>
                <a:gd name="T75" fmla="*/ 154 h 984"/>
                <a:gd name="T76" fmla="*/ 756 w 992"/>
                <a:gd name="T77" fmla="*/ 222 h 984"/>
                <a:gd name="T78" fmla="*/ 748 w 992"/>
                <a:gd name="T79" fmla="*/ 383 h 984"/>
                <a:gd name="T80" fmla="*/ 862 w 992"/>
                <a:gd name="T81" fmla="*/ 508 h 984"/>
                <a:gd name="T82" fmla="*/ 932 w 992"/>
                <a:gd name="T83" fmla="*/ 542 h 984"/>
                <a:gd name="T84" fmla="*/ 992 w 992"/>
                <a:gd name="T85" fmla="*/ 591 h 984"/>
                <a:gd name="T86" fmla="*/ 975 w 992"/>
                <a:gd name="T87" fmla="*/ 499 h 984"/>
                <a:gd name="T88" fmla="*/ 972 w 992"/>
                <a:gd name="T89" fmla="*/ 418 h 984"/>
                <a:gd name="T90" fmla="*/ 891 w 992"/>
                <a:gd name="T91" fmla="*/ 246 h 984"/>
                <a:gd name="T92" fmla="*/ 782 w 992"/>
                <a:gd name="T93" fmla="*/ 137 h 984"/>
                <a:gd name="T94" fmla="*/ 818 w 992"/>
                <a:gd name="T95" fmla="*/ 1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2" h="984">
                  <a:moveTo>
                    <a:pt x="789" y="0"/>
                  </a:moveTo>
                  <a:cubicBezTo>
                    <a:pt x="788" y="35"/>
                    <a:pt x="765" y="78"/>
                    <a:pt x="754" y="112"/>
                  </a:cubicBezTo>
                  <a:cubicBezTo>
                    <a:pt x="741" y="150"/>
                    <a:pt x="719" y="186"/>
                    <a:pt x="716" y="226"/>
                  </a:cubicBezTo>
                  <a:cubicBezTo>
                    <a:pt x="710" y="240"/>
                    <a:pt x="708" y="252"/>
                    <a:pt x="700" y="265"/>
                  </a:cubicBezTo>
                  <a:cubicBezTo>
                    <a:pt x="689" y="287"/>
                    <a:pt x="667" y="300"/>
                    <a:pt x="644" y="316"/>
                  </a:cubicBezTo>
                  <a:cubicBezTo>
                    <a:pt x="623" y="335"/>
                    <a:pt x="602" y="353"/>
                    <a:pt x="579" y="369"/>
                  </a:cubicBezTo>
                  <a:cubicBezTo>
                    <a:pt x="556" y="384"/>
                    <a:pt x="524" y="390"/>
                    <a:pt x="496" y="398"/>
                  </a:cubicBezTo>
                  <a:cubicBezTo>
                    <a:pt x="466" y="405"/>
                    <a:pt x="435" y="409"/>
                    <a:pt x="402" y="415"/>
                  </a:cubicBezTo>
                  <a:cubicBezTo>
                    <a:pt x="370" y="420"/>
                    <a:pt x="340" y="439"/>
                    <a:pt x="310" y="454"/>
                  </a:cubicBezTo>
                  <a:cubicBezTo>
                    <a:pt x="248" y="486"/>
                    <a:pt x="181" y="502"/>
                    <a:pt x="134" y="557"/>
                  </a:cubicBezTo>
                  <a:cubicBezTo>
                    <a:pt x="95" y="605"/>
                    <a:pt x="56" y="668"/>
                    <a:pt x="0" y="692"/>
                  </a:cubicBezTo>
                  <a:cubicBezTo>
                    <a:pt x="38" y="707"/>
                    <a:pt x="64" y="715"/>
                    <a:pt x="104" y="718"/>
                  </a:cubicBezTo>
                  <a:cubicBezTo>
                    <a:pt x="152" y="721"/>
                    <a:pt x="194" y="718"/>
                    <a:pt x="241" y="704"/>
                  </a:cubicBezTo>
                  <a:cubicBezTo>
                    <a:pt x="305" y="687"/>
                    <a:pt x="370" y="656"/>
                    <a:pt x="423" y="612"/>
                  </a:cubicBezTo>
                  <a:cubicBezTo>
                    <a:pt x="445" y="593"/>
                    <a:pt x="468" y="570"/>
                    <a:pt x="488" y="548"/>
                  </a:cubicBezTo>
                  <a:cubicBezTo>
                    <a:pt x="504" y="527"/>
                    <a:pt x="515" y="499"/>
                    <a:pt x="531" y="475"/>
                  </a:cubicBezTo>
                  <a:cubicBezTo>
                    <a:pt x="542" y="455"/>
                    <a:pt x="552" y="434"/>
                    <a:pt x="566" y="415"/>
                  </a:cubicBezTo>
                  <a:cubicBezTo>
                    <a:pt x="581" y="391"/>
                    <a:pt x="600" y="377"/>
                    <a:pt x="621" y="359"/>
                  </a:cubicBezTo>
                  <a:cubicBezTo>
                    <a:pt x="639" y="341"/>
                    <a:pt x="663" y="325"/>
                    <a:pt x="684" y="312"/>
                  </a:cubicBezTo>
                  <a:cubicBezTo>
                    <a:pt x="685" y="337"/>
                    <a:pt x="672" y="363"/>
                    <a:pt x="657" y="386"/>
                  </a:cubicBezTo>
                  <a:cubicBezTo>
                    <a:pt x="624" y="433"/>
                    <a:pt x="585" y="469"/>
                    <a:pt x="563" y="523"/>
                  </a:cubicBezTo>
                  <a:cubicBezTo>
                    <a:pt x="542" y="575"/>
                    <a:pt x="544" y="631"/>
                    <a:pt x="564" y="682"/>
                  </a:cubicBezTo>
                  <a:cubicBezTo>
                    <a:pt x="574" y="705"/>
                    <a:pt x="603" y="734"/>
                    <a:pt x="607" y="760"/>
                  </a:cubicBezTo>
                  <a:cubicBezTo>
                    <a:pt x="607" y="785"/>
                    <a:pt x="605" y="811"/>
                    <a:pt x="611" y="835"/>
                  </a:cubicBezTo>
                  <a:cubicBezTo>
                    <a:pt x="619" y="863"/>
                    <a:pt x="638" y="884"/>
                    <a:pt x="640" y="913"/>
                  </a:cubicBezTo>
                  <a:cubicBezTo>
                    <a:pt x="641" y="938"/>
                    <a:pt x="629" y="960"/>
                    <a:pt x="620" y="984"/>
                  </a:cubicBezTo>
                  <a:cubicBezTo>
                    <a:pt x="623" y="969"/>
                    <a:pt x="635" y="960"/>
                    <a:pt x="642" y="949"/>
                  </a:cubicBezTo>
                  <a:cubicBezTo>
                    <a:pt x="652" y="931"/>
                    <a:pt x="656" y="914"/>
                    <a:pt x="664" y="895"/>
                  </a:cubicBezTo>
                  <a:cubicBezTo>
                    <a:pt x="678" y="868"/>
                    <a:pt x="696" y="842"/>
                    <a:pt x="706" y="817"/>
                  </a:cubicBezTo>
                  <a:cubicBezTo>
                    <a:pt x="718" y="788"/>
                    <a:pt x="735" y="765"/>
                    <a:pt x="746" y="740"/>
                  </a:cubicBezTo>
                  <a:cubicBezTo>
                    <a:pt x="756" y="714"/>
                    <a:pt x="762" y="686"/>
                    <a:pt x="773" y="660"/>
                  </a:cubicBezTo>
                  <a:cubicBezTo>
                    <a:pt x="783" y="634"/>
                    <a:pt x="792" y="605"/>
                    <a:pt x="795" y="579"/>
                  </a:cubicBezTo>
                  <a:cubicBezTo>
                    <a:pt x="798" y="550"/>
                    <a:pt x="788" y="522"/>
                    <a:pt x="777" y="495"/>
                  </a:cubicBezTo>
                  <a:cubicBezTo>
                    <a:pt x="769" y="467"/>
                    <a:pt x="758" y="439"/>
                    <a:pt x="745" y="411"/>
                  </a:cubicBezTo>
                  <a:cubicBezTo>
                    <a:pt x="731" y="384"/>
                    <a:pt x="716" y="361"/>
                    <a:pt x="712" y="330"/>
                  </a:cubicBezTo>
                  <a:cubicBezTo>
                    <a:pt x="708" y="293"/>
                    <a:pt x="722" y="267"/>
                    <a:pt x="735" y="234"/>
                  </a:cubicBezTo>
                  <a:cubicBezTo>
                    <a:pt x="746" y="206"/>
                    <a:pt x="752" y="182"/>
                    <a:pt x="764" y="154"/>
                  </a:cubicBezTo>
                  <a:cubicBezTo>
                    <a:pt x="758" y="146"/>
                    <a:pt x="765" y="152"/>
                    <a:pt x="764" y="154"/>
                  </a:cubicBezTo>
                  <a:cubicBezTo>
                    <a:pt x="770" y="178"/>
                    <a:pt x="766" y="198"/>
                    <a:pt x="756" y="222"/>
                  </a:cubicBezTo>
                  <a:cubicBezTo>
                    <a:pt x="735" y="274"/>
                    <a:pt x="727" y="328"/>
                    <a:pt x="748" y="383"/>
                  </a:cubicBezTo>
                  <a:cubicBezTo>
                    <a:pt x="766" y="439"/>
                    <a:pt x="813" y="480"/>
                    <a:pt x="862" y="508"/>
                  </a:cubicBezTo>
                  <a:cubicBezTo>
                    <a:pt x="886" y="521"/>
                    <a:pt x="910" y="530"/>
                    <a:pt x="932" y="542"/>
                  </a:cubicBezTo>
                  <a:cubicBezTo>
                    <a:pt x="950" y="552"/>
                    <a:pt x="981" y="570"/>
                    <a:pt x="992" y="591"/>
                  </a:cubicBezTo>
                  <a:cubicBezTo>
                    <a:pt x="992" y="558"/>
                    <a:pt x="981" y="531"/>
                    <a:pt x="975" y="499"/>
                  </a:cubicBezTo>
                  <a:cubicBezTo>
                    <a:pt x="969" y="472"/>
                    <a:pt x="971" y="446"/>
                    <a:pt x="972" y="418"/>
                  </a:cubicBezTo>
                  <a:cubicBezTo>
                    <a:pt x="968" y="354"/>
                    <a:pt x="929" y="295"/>
                    <a:pt x="891" y="246"/>
                  </a:cubicBezTo>
                  <a:cubicBezTo>
                    <a:pt x="858" y="206"/>
                    <a:pt x="799" y="190"/>
                    <a:pt x="782" y="137"/>
                  </a:cubicBezTo>
                  <a:cubicBezTo>
                    <a:pt x="769" y="101"/>
                    <a:pt x="804" y="50"/>
                    <a:pt x="818" y="15"/>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4" name="Freeform 6"/>
            <p:cNvSpPr/>
            <p:nvPr userDrawn="1"/>
          </p:nvSpPr>
          <p:spPr bwMode="auto">
            <a:xfrm>
              <a:off x="6723991" y="-1318344"/>
              <a:ext cx="833083" cy="1739097"/>
            </a:xfrm>
            <a:custGeom>
              <a:avLst/>
              <a:gdLst>
                <a:gd name="T0" fmla="*/ 6 w 553"/>
                <a:gd name="T1" fmla="*/ 16 h 1152"/>
                <a:gd name="T2" fmla="*/ 18 w 553"/>
                <a:gd name="T3" fmla="*/ 27 h 1152"/>
                <a:gd name="T4" fmla="*/ 59 w 553"/>
                <a:gd name="T5" fmla="*/ 57 h 1152"/>
                <a:gd name="T6" fmla="*/ 111 w 553"/>
                <a:gd name="T7" fmla="*/ 126 h 1152"/>
                <a:gd name="T8" fmla="*/ 158 w 553"/>
                <a:gd name="T9" fmla="*/ 208 h 1152"/>
                <a:gd name="T10" fmla="*/ 195 w 553"/>
                <a:gd name="T11" fmla="*/ 287 h 1152"/>
                <a:gd name="T12" fmla="*/ 195 w 553"/>
                <a:gd name="T13" fmla="*/ 356 h 1152"/>
                <a:gd name="T14" fmla="*/ 60 w 553"/>
                <a:gd name="T15" fmla="*/ 492 h 1152"/>
                <a:gd name="T16" fmla="*/ 33 w 553"/>
                <a:gd name="T17" fmla="*/ 681 h 1152"/>
                <a:gd name="T18" fmla="*/ 93 w 553"/>
                <a:gd name="T19" fmla="*/ 772 h 1152"/>
                <a:gd name="T20" fmla="*/ 115 w 553"/>
                <a:gd name="T21" fmla="*/ 869 h 1152"/>
                <a:gd name="T22" fmla="*/ 191 w 553"/>
                <a:gd name="T23" fmla="*/ 687 h 1152"/>
                <a:gd name="T24" fmla="*/ 221 w 553"/>
                <a:gd name="T25" fmla="*/ 544 h 1152"/>
                <a:gd name="T26" fmla="*/ 221 w 553"/>
                <a:gd name="T27" fmla="*/ 389 h 1152"/>
                <a:gd name="T28" fmla="*/ 246 w 553"/>
                <a:gd name="T29" fmla="*/ 368 h 1152"/>
                <a:gd name="T30" fmla="*/ 263 w 553"/>
                <a:gd name="T31" fmla="*/ 455 h 1152"/>
                <a:gd name="T32" fmla="*/ 186 w 553"/>
                <a:gd name="T33" fmla="*/ 748 h 1152"/>
                <a:gd name="T34" fmla="*/ 258 w 553"/>
                <a:gd name="T35" fmla="*/ 974 h 1152"/>
                <a:gd name="T36" fmla="*/ 341 w 553"/>
                <a:gd name="T37" fmla="*/ 1055 h 1152"/>
                <a:gd name="T38" fmla="*/ 396 w 553"/>
                <a:gd name="T39" fmla="*/ 1152 h 1152"/>
                <a:gd name="T40" fmla="*/ 372 w 553"/>
                <a:gd name="T41" fmla="*/ 1062 h 1152"/>
                <a:gd name="T42" fmla="*/ 372 w 553"/>
                <a:gd name="T43" fmla="*/ 979 h 1152"/>
                <a:gd name="T44" fmla="*/ 399 w 553"/>
                <a:gd name="T45" fmla="*/ 804 h 1152"/>
                <a:gd name="T46" fmla="*/ 343 w 553"/>
                <a:gd name="T47" fmla="*/ 621 h 1152"/>
                <a:gd name="T48" fmla="*/ 303 w 553"/>
                <a:gd name="T49" fmla="*/ 533 h 1152"/>
                <a:gd name="T50" fmla="*/ 278 w 553"/>
                <a:gd name="T51" fmla="*/ 453 h 1152"/>
                <a:gd name="T52" fmla="*/ 277 w 553"/>
                <a:gd name="T53" fmla="*/ 428 h 1152"/>
                <a:gd name="T54" fmla="*/ 327 w 553"/>
                <a:gd name="T55" fmla="*/ 509 h 1152"/>
                <a:gd name="T56" fmla="*/ 390 w 553"/>
                <a:gd name="T57" fmla="*/ 551 h 1152"/>
                <a:gd name="T58" fmla="*/ 476 w 553"/>
                <a:gd name="T59" fmla="*/ 592 h 1152"/>
                <a:gd name="T60" fmla="*/ 553 w 553"/>
                <a:gd name="T61" fmla="*/ 656 h 1152"/>
                <a:gd name="T62" fmla="*/ 417 w 553"/>
                <a:gd name="T63" fmla="*/ 438 h 1152"/>
                <a:gd name="T64" fmla="*/ 341 w 553"/>
                <a:gd name="T65" fmla="*/ 357 h 1152"/>
                <a:gd name="T66" fmla="*/ 293 w 553"/>
                <a:gd name="T67" fmla="*/ 346 h 1152"/>
                <a:gd name="T68" fmla="*/ 272 w 553"/>
                <a:gd name="T69" fmla="*/ 365 h 1152"/>
                <a:gd name="T70" fmla="*/ 277 w 553"/>
                <a:gd name="T71" fmla="*/ 386 h 1152"/>
                <a:gd name="T72" fmla="*/ 247 w 553"/>
                <a:gd name="T73" fmla="*/ 338 h 1152"/>
                <a:gd name="T74" fmla="*/ 218 w 553"/>
                <a:gd name="T75" fmla="*/ 279 h 1152"/>
                <a:gd name="T76" fmla="*/ 159 w 553"/>
                <a:gd name="T77" fmla="*/ 164 h 1152"/>
                <a:gd name="T78" fmla="*/ 92 w 553"/>
                <a:gd name="T79" fmla="*/ 65 h 1152"/>
                <a:gd name="T80" fmla="*/ 21 w 553"/>
                <a:gd name="T81"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3" h="1152">
                  <a:moveTo>
                    <a:pt x="6" y="16"/>
                  </a:moveTo>
                  <a:cubicBezTo>
                    <a:pt x="0" y="11"/>
                    <a:pt x="19" y="25"/>
                    <a:pt x="18" y="27"/>
                  </a:cubicBezTo>
                  <a:cubicBezTo>
                    <a:pt x="33" y="38"/>
                    <a:pt x="46" y="47"/>
                    <a:pt x="59" y="57"/>
                  </a:cubicBezTo>
                  <a:cubicBezTo>
                    <a:pt x="80" y="74"/>
                    <a:pt x="98" y="104"/>
                    <a:pt x="111" y="126"/>
                  </a:cubicBezTo>
                  <a:cubicBezTo>
                    <a:pt x="128" y="152"/>
                    <a:pt x="145" y="178"/>
                    <a:pt x="158" y="208"/>
                  </a:cubicBezTo>
                  <a:cubicBezTo>
                    <a:pt x="170" y="233"/>
                    <a:pt x="181" y="262"/>
                    <a:pt x="195" y="287"/>
                  </a:cubicBezTo>
                  <a:cubicBezTo>
                    <a:pt x="207" y="314"/>
                    <a:pt x="219" y="332"/>
                    <a:pt x="195" y="356"/>
                  </a:cubicBezTo>
                  <a:cubicBezTo>
                    <a:pt x="151" y="404"/>
                    <a:pt x="92" y="433"/>
                    <a:pt x="60" y="492"/>
                  </a:cubicBezTo>
                  <a:cubicBezTo>
                    <a:pt x="26" y="556"/>
                    <a:pt x="2" y="613"/>
                    <a:pt x="33" y="681"/>
                  </a:cubicBezTo>
                  <a:cubicBezTo>
                    <a:pt x="50" y="715"/>
                    <a:pt x="76" y="740"/>
                    <a:pt x="93" y="772"/>
                  </a:cubicBezTo>
                  <a:cubicBezTo>
                    <a:pt x="112" y="801"/>
                    <a:pt x="117" y="837"/>
                    <a:pt x="115" y="869"/>
                  </a:cubicBezTo>
                  <a:cubicBezTo>
                    <a:pt x="141" y="810"/>
                    <a:pt x="161" y="747"/>
                    <a:pt x="191" y="687"/>
                  </a:cubicBezTo>
                  <a:cubicBezTo>
                    <a:pt x="212" y="643"/>
                    <a:pt x="218" y="593"/>
                    <a:pt x="221" y="544"/>
                  </a:cubicBezTo>
                  <a:cubicBezTo>
                    <a:pt x="223" y="492"/>
                    <a:pt x="219" y="441"/>
                    <a:pt x="221" y="389"/>
                  </a:cubicBezTo>
                  <a:cubicBezTo>
                    <a:pt x="220" y="363"/>
                    <a:pt x="228" y="336"/>
                    <a:pt x="246" y="368"/>
                  </a:cubicBezTo>
                  <a:cubicBezTo>
                    <a:pt x="258" y="393"/>
                    <a:pt x="261" y="427"/>
                    <a:pt x="263" y="455"/>
                  </a:cubicBezTo>
                  <a:cubicBezTo>
                    <a:pt x="265" y="559"/>
                    <a:pt x="182" y="647"/>
                    <a:pt x="186" y="748"/>
                  </a:cubicBezTo>
                  <a:cubicBezTo>
                    <a:pt x="189" y="830"/>
                    <a:pt x="189" y="918"/>
                    <a:pt x="258" y="974"/>
                  </a:cubicBezTo>
                  <a:cubicBezTo>
                    <a:pt x="289" y="998"/>
                    <a:pt x="314" y="1027"/>
                    <a:pt x="341" y="1055"/>
                  </a:cubicBezTo>
                  <a:cubicBezTo>
                    <a:pt x="362" y="1080"/>
                    <a:pt x="391" y="1117"/>
                    <a:pt x="396" y="1152"/>
                  </a:cubicBezTo>
                  <a:cubicBezTo>
                    <a:pt x="391" y="1122"/>
                    <a:pt x="375" y="1094"/>
                    <a:pt x="372" y="1062"/>
                  </a:cubicBezTo>
                  <a:cubicBezTo>
                    <a:pt x="369" y="1033"/>
                    <a:pt x="366" y="1007"/>
                    <a:pt x="372" y="979"/>
                  </a:cubicBezTo>
                  <a:cubicBezTo>
                    <a:pt x="380" y="918"/>
                    <a:pt x="397" y="862"/>
                    <a:pt x="399" y="804"/>
                  </a:cubicBezTo>
                  <a:cubicBezTo>
                    <a:pt x="401" y="744"/>
                    <a:pt x="368" y="675"/>
                    <a:pt x="343" y="621"/>
                  </a:cubicBezTo>
                  <a:cubicBezTo>
                    <a:pt x="329" y="593"/>
                    <a:pt x="313" y="564"/>
                    <a:pt x="303" y="533"/>
                  </a:cubicBezTo>
                  <a:cubicBezTo>
                    <a:pt x="295" y="507"/>
                    <a:pt x="280" y="482"/>
                    <a:pt x="278" y="453"/>
                  </a:cubicBezTo>
                  <a:cubicBezTo>
                    <a:pt x="278" y="445"/>
                    <a:pt x="276" y="436"/>
                    <a:pt x="277" y="428"/>
                  </a:cubicBezTo>
                  <a:cubicBezTo>
                    <a:pt x="298" y="450"/>
                    <a:pt x="307" y="484"/>
                    <a:pt x="327" y="509"/>
                  </a:cubicBezTo>
                  <a:cubicBezTo>
                    <a:pt x="344" y="527"/>
                    <a:pt x="366" y="542"/>
                    <a:pt x="390" y="551"/>
                  </a:cubicBezTo>
                  <a:cubicBezTo>
                    <a:pt x="421" y="564"/>
                    <a:pt x="452" y="571"/>
                    <a:pt x="476" y="592"/>
                  </a:cubicBezTo>
                  <a:cubicBezTo>
                    <a:pt x="504" y="611"/>
                    <a:pt x="535" y="624"/>
                    <a:pt x="553" y="656"/>
                  </a:cubicBezTo>
                  <a:cubicBezTo>
                    <a:pt x="504" y="584"/>
                    <a:pt x="464" y="506"/>
                    <a:pt x="417" y="438"/>
                  </a:cubicBezTo>
                  <a:cubicBezTo>
                    <a:pt x="394" y="406"/>
                    <a:pt x="371" y="380"/>
                    <a:pt x="341" y="357"/>
                  </a:cubicBezTo>
                  <a:cubicBezTo>
                    <a:pt x="324" y="345"/>
                    <a:pt x="311" y="337"/>
                    <a:pt x="293" y="346"/>
                  </a:cubicBezTo>
                  <a:cubicBezTo>
                    <a:pt x="287" y="349"/>
                    <a:pt x="273" y="354"/>
                    <a:pt x="272" y="365"/>
                  </a:cubicBezTo>
                  <a:cubicBezTo>
                    <a:pt x="271" y="373"/>
                    <a:pt x="281" y="377"/>
                    <a:pt x="277" y="386"/>
                  </a:cubicBezTo>
                  <a:cubicBezTo>
                    <a:pt x="264" y="378"/>
                    <a:pt x="252" y="352"/>
                    <a:pt x="247" y="338"/>
                  </a:cubicBezTo>
                  <a:cubicBezTo>
                    <a:pt x="238" y="318"/>
                    <a:pt x="229" y="300"/>
                    <a:pt x="218" y="279"/>
                  </a:cubicBezTo>
                  <a:cubicBezTo>
                    <a:pt x="200" y="242"/>
                    <a:pt x="176" y="204"/>
                    <a:pt x="159" y="164"/>
                  </a:cubicBezTo>
                  <a:cubicBezTo>
                    <a:pt x="144" y="128"/>
                    <a:pt x="115" y="96"/>
                    <a:pt x="92" y="65"/>
                  </a:cubicBezTo>
                  <a:cubicBezTo>
                    <a:pt x="70" y="37"/>
                    <a:pt x="45" y="24"/>
                    <a:pt x="21" y="0"/>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5" name="Freeform 8"/>
            <p:cNvSpPr/>
            <p:nvPr userDrawn="1"/>
          </p:nvSpPr>
          <p:spPr bwMode="auto">
            <a:xfrm>
              <a:off x="6709561" y="247330"/>
              <a:ext cx="90764" cy="959502"/>
            </a:xfrm>
            <a:custGeom>
              <a:avLst/>
              <a:gdLst>
                <a:gd name="T0" fmla="*/ 52 w 60"/>
                <a:gd name="T1" fmla="*/ 0 h 636"/>
                <a:gd name="T2" fmla="*/ 54 w 60"/>
                <a:gd name="T3" fmla="*/ 32 h 636"/>
                <a:gd name="T4" fmla="*/ 57 w 60"/>
                <a:gd name="T5" fmla="*/ 78 h 636"/>
                <a:gd name="T6" fmla="*/ 58 w 60"/>
                <a:gd name="T7" fmla="*/ 163 h 636"/>
                <a:gd name="T8" fmla="*/ 40 w 60"/>
                <a:gd name="T9" fmla="*/ 339 h 636"/>
                <a:gd name="T10" fmla="*/ 33 w 60"/>
                <a:gd name="T11" fmla="*/ 414 h 636"/>
                <a:gd name="T12" fmla="*/ 35 w 60"/>
                <a:gd name="T13" fmla="*/ 492 h 636"/>
                <a:gd name="T14" fmla="*/ 0 w 60"/>
                <a:gd name="T15" fmla="*/ 636 h 636"/>
                <a:gd name="T16" fmla="*/ 1 w 60"/>
                <a:gd name="T17" fmla="*/ 636 h 636"/>
                <a:gd name="T18" fmla="*/ 36 w 60"/>
                <a:gd name="T19" fmla="*/ 506 h 636"/>
                <a:gd name="T20" fmla="*/ 33 w 60"/>
                <a:gd name="T21" fmla="*/ 421 h 636"/>
                <a:gd name="T22" fmla="*/ 43 w 60"/>
                <a:gd name="T23" fmla="*/ 324 h 636"/>
                <a:gd name="T24" fmla="*/ 59 w 60"/>
                <a:gd name="T25" fmla="*/ 148 h 636"/>
                <a:gd name="T26" fmla="*/ 57 w 60"/>
                <a:gd name="T27" fmla="*/ 55 h 636"/>
                <a:gd name="T28" fmla="*/ 56 w 60"/>
                <a:gd name="T29" fmla="*/ 18 h 636"/>
                <a:gd name="T30" fmla="*/ 52 w 60"/>
                <a:gd name="T31" fmla="*/ 0 h 636"/>
                <a:gd name="T32" fmla="*/ 52 w 60"/>
                <a:gd name="T3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36">
                  <a:moveTo>
                    <a:pt x="52" y="0"/>
                  </a:moveTo>
                  <a:cubicBezTo>
                    <a:pt x="57" y="10"/>
                    <a:pt x="56" y="21"/>
                    <a:pt x="54" y="32"/>
                  </a:cubicBezTo>
                  <a:cubicBezTo>
                    <a:pt x="52" y="46"/>
                    <a:pt x="57" y="64"/>
                    <a:pt x="57" y="78"/>
                  </a:cubicBezTo>
                  <a:cubicBezTo>
                    <a:pt x="57" y="106"/>
                    <a:pt x="59" y="135"/>
                    <a:pt x="58" y="163"/>
                  </a:cubicBezTo>
                  <a:cubicBezTo>
                    <a:pt x="57" y="222"/>
                    <a:pt x="49" y="281"/>
                    <a:pt x="40" y="339"/>
                  </a:cubicBezTo>
                  <a:cubicBezTo>
                    <a:pt x="36" y="364"/>
                    <a:pt x="34" y="388"/>
                    <a:pt x="33" y="414"/>
                  </a:cubicBezTo>
                  <a:cubicBezTo>
                    <a:pt x="32" y="440"/>
                    <a:pt x="35" y="466"/>
                    <a:pt x="35" y="492"/>
                  </a:cubicBezTo>
                  <a:cubicBezTo>
                    <a:pt x="36" y="543"/>
                    <a:pt x="18" y="590"/>
                    <a:pt x="0" y="636"/>
                  </a:cubicBezTo>
                  <a:cubicBezTo>
                    <a:pt x="0" y="636"/>
                    <a:pt x="1" y="636"/>
                    <a:pt x="1" y="636"/>
                  </a:cubicBezTo>
                  <a:cubicBezTo>
                    <a:pt x="18" y="594"/>
                    <a:pt x="33" y="552"/>
                    <a:pt x="36" y="506"/>
                  </a:cubicBezTo>
                  <a:cubicBezTo>
                    <a:pt x="38" y="478"/>
                    <a:pt x="33" y="449"/>
                    <a:pt x="33" y="421"/>
                  </a:cubicBezTo>
                  <a:cubicBezTo>
                    <a:pt x="34" y="388"/>
                    <a:pt x="38" y="356"/>
                    <a:pt x="43" y="324"/>
                  </a:cubicBezTo>
                  <a:cubicBezTo>
                    <a:pt x="52" y="266"/>
                    <a:pt x="59" y="206"/>
                    <a:pt x="59" y="148"/>
                  </a:cubicBezTo>
                  <a:cubicBezTo>
                    <a:pt x="60" y="117"/>
                    <a:pt x="59" y="85"/>
                    <a:pt x="57" y="55"/>
                  </a:cubicBezTo>
                  <a:cubicBezTo>
                    <a:pt x="56" y="42"/>
                    <a:pt x="56" y="30"/>
                    <a:pt x="56" y="18"/>
                  </a:cubicBezTo>
                  <a:cubicBezTo>
                    <a:pt x="56" y="11"/>
                    <a:pt x="55" y="5"/>
                    <a:pt x="52" y="0"/>
                  </a:cubicBezTo>
                  <a:cubicBezTo>
                    <a:pt x="52" y="0"/>
                    <a:pt x="52" y="0"/>
                    <a:pt x="52"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6" name="Freeform 9"/>
            <p:cNvSpPr/>
            <p:nvPr userDrawn="1"/>
          </p:nvSpPr>
          <p:spPr bwMode="auto">
            <a:xfrm>
              <a:off x="6908917" y="-19289"/>
              <a:ext cx="343606" cy="659658"/>
            </a:xfrm>
            <a:custGeom>
              <a:avLst/>
              <a:gdLst>
                <a:gd name="T0" fmla="*/ 0 w 228"/>
                <a:gd name="T1" fmla="*/ 1 h 437"/>
                <a:gd name="T2" fmla="*/ 42 w 228"/>
                <a:gd name="T3" fmla="*/ 120 h 437"/>
                <a:gd name="T4" fmla="*/ 101 w 228"/>
                <a:gd name="T5" fmla="*/ 214 h 437"/>
                <a:gd name="T6" fmla="*/ 171 w 228"/>
                <a:gd name="T7" fmla="*/ 316 h 437"/>
                <a:gd name="T8" fmla="*/ 198 w 228"/>
                <a:gd name="T9" fmla="*/ 373 h 437"/>
                <a:gd name="T10" fmla="*/ 227 w 228"/>
                <a:gd name="T11" fmla="*/ 436 h 437"/>
                <a:gd name="T12" fmla="*/ 228 w 228"/>
                <a:gd name="T13" fmla="*/ 436 h 437"/>
                <a:gd name="T14" fmla="*/ 213 w 228"/>
                <a:gd name="T15" fmla="*/ 401 h 437"/>
                <a:gd name="T16" fmla="*/ 184 w 228"/>
                <a:gd name="T17" fmla="*/ 341 h 437"/>
                <a:gd name="T18" fmla="*/ 114 w 228"/>
                <a:gd name="T19" fmla="*/ 230 h 437"/>
                <a:gd name="T20" fmla="*/ 43 w 228"/>
                <a:gd name="T21" fmla="*/ 120 h 437"/>
                <a:gd name="T22" fmla="*/ 1 w 228"/>
                <a:gd name="T23" fmla="*/ 0 h 437"/>
                <a:gd name="T24" fmla="*/ 0 w 228"/>
                <a:gd name="T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37">
                  <a:moveTo>
                    <a:pt x="0" y="1"/>
                  </a:moveTo>
                  <a:cubicBezTo>
                    <a:pt x="21" y="37"/>
                    <a:pt x="27" y="81"/>
                    <a:pt x="42" y="120"/>
                  </a:cubicBezTo>
                  <a:cubicBezTo>
                    <a:pt x="56" y="156"/>
                    <a:pt x="80" y="182"/>
                    <a:pt x="101" y="214"/>
                  </a:cubicBezTo>
                  <a:cubicBezTo>
                    <a:pt x="124" y="248"/>
                    <a:pt x="151" y="279"/>
                    <a:pt x="171" y="316"/>
                  </a:cubicBezTo>
                  <a:cubicBezTo>
                    <a:pt x="182" y="334"/>
                    <a:pt x="189" y="354"/>
                    <a:pt x="198" y="373"/>
                  </a:cubicBezTo>
                  <a:cubicBezTo>
                    <a:pt x="207" y="393"/>
                    <a:pt x="226" y="414"/>
                    <a:pt x="227" y="436"/>
                  </a:cubicBezTo>
                  <a:cubicBezTo>
                    <a:pt x="227" y="437"/>
                    <a:pt x="228" y="437"/>
                    <a:pt x="228" y="436"/>
                  </a:cubicBezTo>
                  <a:cubicBezTo>
                    <a:pt x="228" y="423"/>
                    <a:pt x="221" y="412"/>
                    <a:pt x="213" y="401"/>
                  </a:cubicBezTo>
                  <a:cubicBezTo>
                    <a:pt x="201" y="382"/>
                    <a:pt x="193" y="361"/>
                    <a:pt x="184" y="341"/>
                  </a:cubicBezTo>
                  <a:cubicBezTo>
                    <a:pt x="167" y="300"/>
                    <a:pt x="140" y="266"/>
                    <a:pt x="114" y="230"/>
                  </a:cubicBezTo>
                  <a:cubicBezTo>
                    <a:pt x="88" y="195"/>
                    <a:pt x="60" y="161"/>
                    <a:pt x="43" y="120"/>
                  </a:cubicBezTo>
                  <a:cubicBezTo>
                    <a:pt x="27" y="81"/>
                    <a:pt x="22" y="37"/>
                    <a:pt x="1" y="0"/>
                  </a:cubicBezTo>
                  <a:cubicBezTo>
                    <a:pt x="1"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7" name="Freeform 10"/>
            <p:cNvSpPr/>
            <p:nvPr userDrawn="1"/>
          </p:nvSpPr>
          <p:spPr bwMode="auto">
            <a:xfrm>
              <a:off x="6877966" y="-802936"/>
              <a:ext cx="178286" cy="773112"/>
            </a:xfrm>
            <a:custGeom>
              <a:avLst/>
              <a:gdLst>
                <a:gd name="T0" fmla="*/ 119 w 119"/>
                <a:gd name="T1" fmla="*/ 0 h 512"/>
                <a:gd name="T2" fmla="*/ 101 w 119"/>
                <a:gd name="T3" fmla="*/ 37 h 512"/>
                <a:gd name="T4" fmla="*/ 73 w 119"/>
                <a:gd name="T5" fmla="*/ 108 h 512"/>
                <a:gd name="T6" fmla="*/ 17 w 119"/>
                <a:gd name="T7" fmla="*/ 230 h 512"/>
                <a:gd name="T8" fmla="*/ 9 w 119"/>
                <a:gd name="T9" fmla="*/ 367 h 512"/>
                <a:gd name="T10" fmla="*/ 15 w 119"/>
                <a:gd name="T11" fmla="*/ 441 h 512"/>
                <a:gd name="T12" fmla="*/ 10 w 119"/>
                <a:gd name="T13" fmla="*/ 511 h 512"/>
                <a:gd name="T14" fmla="*/ 11 w 119"/>
                <a:gd name="T15" fmla="*/ 511 h 512"/>
                <a:gd name="T16" fmla="*/ 15 w 119"/>
                <a:gd name="T17" fmla="*/ 463 h 512"/>
                <a:gd name="T18" fmla="*/ 11 w 119"/>
                <a:gd name="T19" fmla="*/ 389 h 512"/>
                <a:gd name="T20" fmla="*/ 13 w 119"/>
                <a:gd name="T21" fmla="*/ 243 h 512"/>
                <a:gd name="T22" fmla="*/ 71 w 119"/>
                <a:gd name="T23" fmla="*/ 115 h 512"/>
                <a:gd name="T24" fmla="*/ 92 w 119"/>
                <a:gd name="T25" fmla="*/ 63 h 512"/>
                <a:gd name="T26" fmla="*/ 119 w 119"/>
                <a:gd name="T27" fmla="*/ 0 h 512"/>
                <a:gd name="T28" fmla="*/ 119 w 119"/>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512">
                  <a:moveTo>
                    <a:pt x="119" y="0"/>
                  </a:moveTo>
                  <a:cubicBezTo>
                    <a:pt x="109" y="10"/>
                    <a:pt x="106" y="24"/>
                    <a:pt x="101" y="37"/>
                  </a:cubicBezTo>
                  <a:cubicBezTo>
                    <a:pt x="92" y="61"/>
                    <a:pt x="83" y="85"/>
                    <a:pt x="73" y="108"/>
                  </a:cubicBezTo>
                  <a:cubicBezTo>
                    <a:pt x="56" y="149"/>
                    <a:pt x="32" y="188"/>
                    <a:pt x="17" y="230"/>
                  </a:cubicBezTo>
                  <a:cubicBezTo>
                    <a:pt x="0" y="275"/>
                    <a:pt x="4" y="321"/>
                    <a:pt x="9" y="367"/>
                  </a:cubicBezTo>
                  <a:cubicBezTo>
                    <a:pt x="11" y="392"/>
                    <a:pt x="14" y="416"/>
                    <a:pt x="15" y="441"/>
                  </a:cubicBezTo>
                  <a:cubicBezTo>
                    <a:pt x="16" y="462"/>
                    <a:pt x="17" y="491"/>
                    <a:pt x="10" y="511"/>
                  </a:cubicBezTo>
                  <a:cubicBezTo>
                    <a:pt x="10" y="512"/>
                    <a:pt x="11" y="512"/>
                    <a:pt x="11" y="511"/>
                  </a:cubicBezTo>
                  <a:cubicBezTo>
                    <a:pt x="16" y="496"/>
                    <a:pt x="14" y="480"/>
                    <a:pt x="15" y="463"/>
                  </a:cubicBezTo>
                  <a:cubicBezTo>
                    <a:pt x="16" y="438"/>
                    <a:pt x="14" y="414"/>
                    <a:pt x="11" y="389"/>
                  </a:cubicBezTo>
                  <a:cubicBezTo>
                    <a:pt x="5" y="341"/>
                    <a:pt x="0" y="291"/>
                    <a:pt x="13" y="243"/>
                  </a:cubicBezTo>
                  <a:cubicBezTo>
                    <a:pt x="26" y="198"/>
                    <a:pt x="52" y="157"/>
                    <a:pt x="71" y="115"/>
                  </a:cubicBezTo>
                  <a:cubicBezTo>
                    <a:pt x="79" y="98"/>
                    <a:pt x="85" y="80"/>
                    <a:pt x="92" y="63"/>
                  </a:cubicBezTo>
                  <a:cubicBezTo>
                    <a:pt x="99" y="43"/>
                    <a:pt x="105" y="16"/>
                    <a:pt x="119" y="0"/>
                  </a:cubicBezTo>
                  <a:cubicBezTo>
                    <a:pt x="119" y="0"/>
                    <a:pt x="119" y="0"/>
                    <a:pt x="119"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8" name="Freeform 11"/>
            <p:cNvSpPr/>
            <p:nvPr userDrawn="1"/>
          </p:nvSpPr>
          <p:spPr bwMode="auto">
            <a:xfrm>
              <a:off x="7119462" y="-639237"/>
              <a:ext cx="194493" cy="1008126"/>
            </a:xfrm>
            <a:custGeom>
              <a:avLst/>
              <a:gdLst>
                <a:gd name="T0" fmla="*/ 0 w 129"/>
                <a:gd name="T1" fmla="*/ 1 h 668"/>
                <a:gd name="T2" fmla="*/ 33 w 129"/>
                <a:gd name="T3" fmla="*/ 150 h 668"/>
                <a:gd name="T4" fmla="*/ 44 w 129"/>
                <a:gd name="T5" fmla="*/ 245 h 668"/>
                <a:gd name="T6" fmla="*/ 38 w 129"/>
                <a:gd name="T7" fmla="*/ 344 h 668"/>
                <a:gd name="T8" fmla="*/ 69 w 129"/>
                <a:gd name="T9" fmla="*/ 524 h 668"/>
                <a:gd name="T10" fmla="*/ 99 w 129"/>
                <a:gd name="T11" fmla="*/ 604 h 668"/>
                <a:gd name="T12" fmla="*/ 120 w 129"/>
                <a:gd name="T13" fmla="*/ 667 h 668"/>
                <a:gd name="T14" fmla="*/ 121 w 129"/>
                <a:gd name="T15" fmla="*/ 667 h 668"/>
                <a:gd name="T16" fmla="*/ 115 w 129"/>
                <a:gd name="T17" fmla="*/ 632 h 668"/>
                <a:gd name="T18" fmla="*/ 81 w 129"/>
                <a:gd name="T19" fmla="*/ 551 h 668"/>
                <a:gd name="T20" fmla="*/ 49 w 129"/>
                <a:gd name="T21" fmla="*/ 454 h 668"/>
                <a:gd name="T22" fmla="*/ 39 w 129"/>
                <a:gd name="T23" fmla="*/ 344 h 668"/>
                <a:gd name="T24" fmla="*/ 44 w 129"/>
                <a:gd name="T25" fmla="*/ 238 h 668"/>
                <a:gd name="T26" fmla="*/ 33 w 129"/>
                <a:gd name="T27" fmla="*/ 144 h 668"/>
                <a:gd name="T28" fmla="*/ 0 w 129"/>
                <a:gd name="T29" fmla="*/ 0 h 668"/>
                <a:gd name="T30" fmla="*/ 0 w 129"/>
                <a:gd name="T31" fmla="*/ 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68">
                  <a:moveTo>
                    <a:pt x="0" y="1"/>
                  </a:moveTo>
                  <a:cubicBezTo>
                    <a:pt x="30" y="44"/>
                    <a:pt x="26" y="100"/>
                    <a:pt x="33" y="150"/>
                  </a:cubicBezTo>
                  <a:cubicBezTo>
                    <a:pt x="37" y="181"/>
                    <a:pt x="42" y="214"/>
                    <a:pt x="44" y="245"/>
                  </a:cubicBezTo>
                  <a:cubicBezTo>
                    <a:pt x="46" y="278"/>
                    <a:pt x="39" y="311"/>
                    <a:pt x="38" y="344"/>
                  </a:cubicBezTo>
                  <a:cubicBezTo>
                    <a:pt x="36" y="405"/>
                    <a:pt x="47" y="467"/>
                    <a:pt x="69" y="524"/>
                  </a:cubicBezTo>
                  <a:cubicBezTo>
                    <a:pt x="79" y="550"/>
                    <a:pt x="88" y="578"/>
                    <a:pt x="99" y="604"/>
                  </a:cubicBezTo>
                  <a:cubicBezTo>
                    <a:pt x="107" y="621"/>
                    <a:pt x="129" y="647"/>
                    <a:pt x="120" y="667"/>
                  </a:cubicBezTo>
                  <a:cubicBezTo>
                    <a:pt x="120" y="667"/>
                    <a:pt x="121" y="668"/>
                    <a:pt x="121" y="667"/>
                  </a:cubicBezTo>
                  <a:cubicBezTo>
                    <a:pt x="126" y="655"/>
                    <a:pt x="120" y="642"/>
                    <a:pt x="115" y="632"/>
                  </a:cubicBezTo>
                  <a:cubicBezTo>
                    <a:pt x="103" y="605"/>
                    <a:pt x="91" y="579"/>
                    <a:pt x="81" y="551"/>
                  </a:cubicBezTo>
                  <a:cubicBezTo>
                    <a:pt x="69" y="519"/>
                    <a:pt x="57" y="487"/>
                    <a:pt x="49" y="454"/>
                  </a:cubicBezTo>
                  <a:cubicBezTo>
                    <a:pt x="41" y="418"/>
                    <a:pt x="38" y="381"/>
                    <a:pt x="39" y="344"/>
                  </a:cubicBezTo>
                  <a:cubicBezTo>
                    <a:pt x="39" y="309"/>
                    <a:pt x="47" y="274"/>
                    <a:pt x="44" y="238"/>
                  </a:cubicBezTo>
                  <a:cubicBezTo>
                    <a:pt x="42" y="207"/>
                    <a:pt x="37" y="175"/>
                    <a:pt x="33" y="144"/>
                  </a:cubicBezTo>
                  <a:cubicBezTo>
                    <a:pt x="27" y="96"/>
                    <a:pt x="30" y="42"/>
                    <a:pt x="0" y="0"/>
                  </a:cubicBezTo>
                  <a:cubicBezTo>
                    <a:pt x="0"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9" name="Freeform 12"/>
            <p:cNvSpPr/>
            <p:nvPr userDrawn="1"/>
          </p:nvSpPr>
          <p:spPr bwMode="auto">
            <a:xfrm>
              <a:off x="7140533" y="-713793"/>
              <a:ext cx="307949" cy="209081"/>
            </a:xfrm>
            <a:custGeom>
              <a:avLst/>
              <a:gdLst>
                <a:gd name="T0" fmla="*/ 1 w 204"/>
                <a:gd name="T1" fmla="*/ 1 h 138"/>
                <a:gd name="T2" fmla="*/ 54 w 204"/>
                <a:gd name="T3" fmla="*/ 9 h 138"/>
                <a:gd name="T4" fmla="*/ 110 w 204"/>
                <a:gd name="T5" fmla="*/ 40 h 138"/>
                <a:gd name="T6" fmla="*/ 156 w 204"/>
                <a:gd name="T7" fmla="*/ 89 h 138"/>
                <a:gd name="T8" fmla="*/ 203 w 204"/>
                <a:gd name="T9" fmla="*/ 138 h 138"/>
                <a:gd name="T10" fmla="*/ 203 w 204"/>
                <a:gd name="T11" fmla="*/ 137 h 138"/>
                <a:gd name="T12" fmla="*/ 157 w 204"/>
                <a:gd name="T13" fmla="*/ 88 h 138"/>
                <a:gd name="T14" fmla="*/ 115 w 204"/>
                <a:gd name="T15" fmla="*/ 43 h 138"/>
                <a:gd name="T16" fmla="*/ 65 w 204"/>
                <a:gd name="T17" fmla="*/ 13 h 138"/>
                <a:gd name="T18" fmla="*/ 1 w 204"/>
                <a:gd name="T19" fmla="*/ 0 h 138"/>
                <a:gd name="T20" fmla="*/ 1 w 204"/>
                <a:gd name="T21"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38">
                  <a:moveTo>
                    <a:pt x="1" y="1"/>
                  </a:moveTo>
                  <a:cubicBezTo>
                    <a:pt x="18" y="6"/>
                    <a:pt x="37" y="4"/>
                    <a:pt x="54" y="9"/>
                  </a:cubicBezTo>
                  <a:cubicBezTo>
                    <a:pt x="74" y="15"/>
                    <a:pt x="92" y="29"/>
                    <a:pt x="110" y="40"/>
                  </a:cubicBezTo>
                  <a:cubicBezTo>
                    <a:pt x="129" y="52"/>
                    <a:pt x="142" y="72"/>
                    <a:pt x="156" y="89"/>
                  </a:cubicBezTo>
                  <a:cubicBezTo>
                    <a:pt x="170" y="106"/>
                    <a:pt x="188" y="121"/>
                    <a:pt x="203" y="138"/>
                  </a:cubicBezTo>
                  <a:cubicBezTo>
                    <a:pt x="203" y="138"/>
                    <a:pt x="204" y="137"/>
                    <a:pt x="203" y="137"/>
                  </a:cubicBezTo>
                  <a:cubicBezTo>
                    <a:pt x="189" y="119"/>
                    <a:pt x="171" y="106"/>
                    <a:pt x="157" y="88"/>
                  </a:cubicBezTo>
                  <a:cubicBezTo>
                    <a:pt x="144" y="73"/>
                    <a:pt x="132" y="54"/>
                    <a:pt x="115" y="43"/>
                  </a:cubicBezTo>
                  <a:cubicBezTo>
                    <a:pt x="100" y="32"/>
                    <a:pt x="83" y="20"/>
                    <a:pt x="65" y="13"/>
                  </a:cubicBezTo>
                  <a:cubicBezTo>
                    <a:pt x="44" y="4"/>
                    <a:pt x="23" y="7"/>
                    <a:pt x="1" y="0"/>
                  </a:cubicBezTo>
                  <a:cubicBezTo>
                    <a:pt x="0" y="0"/>
                    <a:pt x="0" y="1"/>
                    <a:pt x="1"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0" name="Freeform 13"/>
            <p:cNvSpPr/>
            <p:nvPr userDrawn="1"/>
          </p:nvSpPr>
          <p:spPr bwMode="auto">
            <a:xfrm>
              <a:off x="784137" y="-235663"/>
              <a:ext cx="1484637" cy="1363075"/>
            </a:xfrm>
            <a:custGeom>
              <a:avLst/>
              <a:gdLst>
                <a:gd name="T0" fmla="*/ 0 w 985"/>
                <a:gd name="T1" fmla="*/ 517 h 903"/>
                <a:gd name="T2" fmla="*/ 117 w 985"/>
                <a:gd name="T3" fmla="*/ 521 h 903"/>
                <a:gd name="T4" fmla="*/ 238 w 985"/>
                <a:gd name="T5" fmla="*/ 523 h 903"/>
                <a:gd name="T6" fmla="*/ 280 w 985"/>
                <a:gd name="T7" fmla="*/ 521 h 903"/>
                <a:gd name="T8" fmla="*/ 346 w 985"/>
                <a:gd name="T9" fmla="*/ 485 h 903"/>
                <a:gd name="T10" fmla="*/ 418 w 985"/>
                <a:gd name="T11" fmla="*/ 440 h 903"/>
                <a:gd name="T12" fmla="*/ 472 w 985"/>
                <a:gd name="T13" fmla="*/ 372 h 903"/>
                <a:gd name="T14" fmla="*/ 519 w 985"/>
                <a:gd name="T15" fmla="*/ 288 h 903"/>
                <a:gd name="T16" fmla="*/ 586 w 985"/>
                <a:gd name="T17" fmla="*/ 214 h 903"/>
                <a:gd name="T18" fmla="*/ 742 w 985"/>
                <a:gd name="T19" fmla="*/ 82 h 903"/>
                <a:gd name="T20" fmla="*/ 913 w 985"/>
                <a:gd name="T21" fmla="*/ 0 h 903"/>
                <a:gd name="T22" fmla="*/ 903 w 985"/>
                <a:gd name="T23" fmla="*/ 107 h 903"/>
                <a:gd name="T24" fmla="*/ 846 w 985"/>
                <a:gd name="T25" fmla="*/ 232 h 903"/>
                <a:gd name="T26" fmla="*/ 698 w 985"/>
                <a:gd name="T27" fmla="*/ 373 h 903"/>
                <a:gd name="T28" fmla="*/ 617 w 985"/>
                <a:gd name="T29" fmla="*/ 413 h 903"/>
                <a:gd name="T30" fmla="*/ 534 w 985"/>
                <a:gd name="T31" fmla="*/ 430 h 903"/>
                <a:gd name="T32" fmla="*/ 466 w 985"/>
                <a:gd name="T33" fmla="*/ 443 h 903"/>
                <a:gd name="T34" fmla="*/ 394 w 985"/>
                <a:gd name="T35" fmla="*/ 477 h 903"/>
                <a:gd name="T36" fmla="*/ 329 w 985"/>
                <a:gd name="T37" fmla="*/ 521 h 903"/>
                <a:gd name="T38" fmla="*/ 409 w 985"/>
                <a:gd name="T39" fmla="*/ 520 h 903"/>
                <a:gd name="T40" fmla="*/ 569 w 985"/>
                <a:gd name="T41" fmla="*/ 476 h 903"/>
                <a:gd name="T42" fmla="*/ 719 w 985"/>
                <a:gd name="T43" fmla="*/ 530 h 903"/>
                <a:gd name="T44" fmla="*/ 778 w 985"/>
                <a:gd name="T45" fmla="*/ 595 h 903"/>
                <a:gd name="T46" fmla="*/ 848 w 985"/>
                <a:gd name="T47" fmla="*/ 625 h 903"/>
                <a:gd name="T48" fmla="*/ 911 w 985"/>
                <a:gd name="T49" fmla="*/ 677 h 903"/>
                <a:gd name="T50" fmla="*/ 985 w 985"/>
                <a:gd name="T51" fmla="*/ 681 h 903"/>
                <a:gd name="T52" fmla="*/ 945 w 985"/>
                <a:gd name="T53" fmla="*/ 691 h 903"/>
                <a:gd name="T54" fmla="*/ 887 w 985"/>
                <a:gd name="T55" fmla="*/ 694 h 903"/>
                <a:gd name="T56" fmla="*/ 798 w 985"/>
                <a:gd name="T57" fmla="*/ 708 h 903"/>
                <a:gd name="T58" fmla="*/ 713 w 985"/>
                <a:gd name="T59" fmla="*/ 720 h 903"/>
                <a:gd name="T60" fmla="*/ 629 w 985"/>
                <a:gd name="T61" fmla="*/ 719 h 903"/>
                <a:gd name="T62" fmla="*/ 545 w 985"/>
                <a:gd name="T63" fmla="*/ 713 h 903"/>
                <a:gd name="T64" fmla="*/ 472 w 985"/>
                <a:gd name="T65" fmla="*/ 669 h 903"/>
                <a:gd name="T66" fmla="*/ 403 w 985"/>
                <a:gd name="T67" fmla="*/ 611 h 903"/>
                <a:gd name="T68" fmla="*/ 337 w 985"/>
                <a:gd name="T69" fmla="*/ 554 h 903"/>
                <a:gd name="T70" fmla="*/ 239 w 985"/>
                <a:gd name="T71" fmla="*/ 543 h 903"/>
                <a:gd name="T72" fmla="*/ 154 w 985"/>
                <a:gd name="T73" fmla="*/ 544 h 903"/>
                <a:gd name="T74" fmla="*/ 154 w 985"/>
                <a:gd name="T75" fmla="*/ 544 h 903"/>
                <a:gd name="T76" fmla="*/ 221 w 985"/>
                <a:gd name="T77" fmla="*/ 559 h 903"/>
                <a:gd name="T78" fmla="*/ 375 w 985"/>
                <a:gd name="T79" fmla="*/ 605 h 903"/>
                <a:gd name="T80" fmla="*/ 456 w 985"/>
                <a:gd name="T81" fmla="*/ 753 h 903"/>
                <a:gd name="T82" fmla="*/ 465 w 985"/>
                <a:gd name="T83" fmla="*/ 831 h 903"/>
                <a:gd name="T84" fmla="*/ 491 w 985"/>
                <a:gd name="T85" fmla="*/ 903 h 903"/>
                <a:gd name="T86" fmla="*/ 410 w 985"/>
                <a:gd name="T87" fmla="*/ 857 h 903"/>
                <a:gd name="T88" fmla="*/ 335 w 985"/>
                <a:gd name="T89" fmla="*/ 827 h 903"/>
                <a:gd name="T90" fmla="*/ 199 w 985"/>
                <a:gd name="T91" fmla="*/ 695 h 903"/>
                <a:gd name="T92" fmla="*/ 132 w 985"/>
                <a:gd name="T93" fmla="*/ 556 h 903"/>
                <a:gd name="T94" fmla="*/ 5 w 985"/>
                <a:gd name="T95" fmla="*/ 55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5" h="903">
                  <a:moveTo>
                    <a:pt x="0" y="517"/>
                  </a:moveTo>
                  <a:cubicBezTo>
                    <a:pt x="34" y="528"/>
                    <a:pt x="82" y="521"/>
                    <a:pt x="117" y="521"/>
                  </a:cubicBezTo>
                  <a:cubicBezTo>
                    <a:pt x="158" y="522"/>
                    <a:pt x="199" y="512"/>
                    <a:pt x="238" y="523"/>
                  </a:cubicBezTo>
                  <a:cubicBezTo>
                    <a:pt x="253" y="522"/>
                    <a:pt x="265" y="524"/>
                    <a:pt x="280" y="521"/>
                  </a:cubicBezTo>
                  <a:cubicBezTo>
                    <a:pt x="305" y="517"/>
                    <a:pt x="324" y="501"/>
                    <a:pt x="346" y="485"/>
                  </a:cubicBezTo>
                  <a:cubicBezTo>
                    <a:pt x="371" y="471"/>
                    <a:pt x="396" y="457"/>
                    <a:pt x="418" y="440"/>
                  </a:cubicBezTo>
                  <a:cubicBezTo>
                    <a:pt x="440" y="424"/>
                    <a:pt x="456" y="396"/>
                    <a:pt x="472" y="372"/>
                  </a:cubicBezTo>
                  <a:cubicBezTo>
                    <a:pt x="489" y="346"/>
                    <a:pt x="503" y="317"/>
                    <a:pt x="519" y="288"/>
                  </a:cubicBezTo>
                  <a:cubicBezTo>
                    <a:pt x="535" y="260"/>
                    <a:pt x="562" y="238"/>
                    <a:pt x="586" y="214"/>
                  </a:cubicBezTo>
                  <a:cubicBezTo>
                    <a:pt x="637" y="166"/>
                    <a:pt x="675" y="108"/>
                    <a:pt x="742" y="82"/>
                  </a:cubicBezTo>
                  <a:cubicBezTo>
                    <a:pt x="800" y="62"/>
                    <a:pt x="872" y="45"/>
                    <a:pt x="913" y="0"/>
                  </a:cubicBezTo>
                  <a:cubicBezTo>
                    <a:pt x="915" y="41"/>
                    <a:pt x="914" y="69"/>
                    <a:pt x="903" y="107"/>
                  </a:cubicBezTo>
                  <a:cubicBezTo>
                    <a:pt x="890" y="153"/>
                    <a:pt x="874" y="192"/>
                    <a:pt x="846" y="232"/>
                  </a:cubicBezTo>
                  <a:cubicBezTo>
                    <a:pt x="808" y="287"/>
                    <a:pt x="757" y="338"/>
                    <a:pt x="698" y="373"/>
                  </a:cubicBezTo>
                  <a:cubicBezTo>
                    <a:pt x="674" y="387"/>
                    <a:pt x="644" y="401"/>
                    <a:pt x="617" y="413"/>
                  </a:cubicBezTo>
                  <a:cubicBezTo>
                    <a:pt x="592" y="422"/>
                    <a:pt x="561" y="423"/>
                    <a:pt x="534" y="430"/>
                  </a:cubicBezTo>
                  <a:cubicBezTo>
                    <a:pt x="511" y="433"/>
                    <a:pt x="488" y="437"/>
                    <a:pt x="466" y="443"/>
                  </a:cubicBezTo>
                  <a:cubicBezTo>
                    <a:pt x="438" y="450"/>
                    <a:pt x="419" y="463"/>
                    <a:pt x="394" y="477"/>
                  </a:cubicBezTo>
                  <a:cubicBezTo>
                    <a:pt x="372" y="488"/>
                    <a:pt x="348" y="505"/>
                    <a:pt x="329" y="521"/>
                  </a:cubicBezTo>
                  <a:cubicBezTo>
                    <a:pt x="352" y="530"/>
                    <a:pt x="381" y="526"/>
                    <a:pt x="409" y="520"/>
                  </a:cubicBezTo>
                  <a:cubicBezTo>
                    <a:pt x="464" y="504"/>
                    <a:pt x="511" y="479"/>
                    <a:pt x="569" y="476"/>
                  </a:cubicBezTo>
                  <a:cubicBezTo>
                    <a:pt x="625" y="473"/>
                    <a:pt x="676" y="494"/>
                    <a:pt x="719" y="530"/>
                  </a:cubicBezTo>
                  <a:cubicBezTo>
                    <a:pt x="737" y="546"/>
                    <a:pt x="754" y="584"/>
                    <a:pt x="778" y="595"/>
                  </a:cubicBezTo>
                  <a:cubicBezTo>
                    <a:pt x="801" y="604"/>
                    <a:pt x="827" y="610"/>
                    <a:pt x="848" y="625"/>
                  </a:cubicBezTo>
                  <a:cubicBezTo>
                    <a:pt x="871" y="641"/>
                    <a:pt x="885" y="666"/>
                    <a:pt x="911" y="677"/>
                  </a:cubicBezTo>
                  <a:cubicBezTo>
                    <a:pt x="934" y="686"/>
                    <a:pt x="960" y="683"/>
                    <a:pt x="985" y="681"/>
                  </a:cubicBezTo>
                  <a:cubicBezTo>
                    <a:pt x="969" y="679"/>
                    <a:pt x="957" y="688"/>
                    <a:pt x="945" y="691"/>
                  </a:cubicBezTo>
                  <a:cubicBezTo>
                    <a:pt x="925" y="694"/>
                    <a:pt x="907" y="693"/>
                    <a:pt x="887" y="694"/>
                  </a:cubicBezTo>
                  <a:cubicBezTo>
                    <a:pt x="856" y="698"/>
                    <a:pt x="826" y="707"/>
                    <a:pt x="798" y="708"/>
                  </a:cubicBezTo>
                  <a:cubicBezTo>
                    <a:pt x="768" y="710"/>
                    <a:pt x="741" y="719"/>
                    <a:pt x="713" y="720"/>
                  </a:cubicBezTo>
                  <a:cubicBezTo>
                    <a:pt x="685" y="721"/>
                    <a:pt x="657" y="718"/>
                    <a:pt x="629" y="719"/>
                  </a:cubicBezTo>
                  <a:cubicBezTo>
                    <a:pt x="601" y="721"/>
                    <a:pt x="571" y="719"/>
                    <a:pt x="545" y="713"/>
                  </a:cubicBezTo>
                  <a:cubicBezTo>
                    <a:pt x="517" y="707"/>
                    <a:pt x="493" y="688"/>
                    <a:pt x="472" y="669"/>
                  </a:cubicBezTo>
                  <a:cubicBezTo>
                    <a:pt x="448" y="652"/>
                    <a:pt x="425" y="633"/>
                    <a:pt x="403" y="611"/>
                  </a:cubicBezTo>
                  <a:cubicBezTo>
                    <a:pt x="382" y="589"/>
                    <a:pt x="365" y="567"/>
                    <a:pt x="337" y="554"/>
                  </a:cubicBezTo>
                  <a:cubicBezTo>
                    <a:pt x="303" y="537"/>
                    <a:pt x="274" y="541"/>
                    <a:pt x="239" y="543"/>
                  </a:cubicBezTo>
                  <a:cubicBezTo>
                    <a:pt x="208" y="545"/>
                    <a:pt x="184" y="542"/>
                    <a:pt x="154" y="544"/>
                  </a:cubicBezTo>
                  <a:cubicBezTo>
                    <a:pt x="148" y="537"/>
                    <a:pt x="151" y="544"/>
                    <a:pt x="154" y="544"/>
                  </a:cubicBezTo>
                  <a:cubicBezTo>
                    <a:pt x="175" y="558"/>
                    <a:pt x="195" y="561"/>
                    <a:pt x="221" y="559"/>
                  </a:cubicBezTo>
                  <a:cubicBezTo>
                    <a:pt x="276" y="557"/>
                    <a:pt x="330" y="567"/>
                    <a:pt x="375" y="605"/>
                  </a:cubicBezTo>
                  <a:cubicBezTo>
                    <a:pt x="422" y="641"/>
                    <a:pt x="446" y="698"/>
                    <a:pt x="456" y="753"/>
                  </a:cubicBezTo>
                  <a:cubicBezTo>
                    <a:pt x="460" y="781"/>
                    <a:pt x="461" y="806"/>
                    <a:pt x="465" y="831"/>
                  </a:cubicBezTo>
                  <a:cubicBezTo>
                    <a:pt x="468" y="851"/>
                    <a:pt x="475" y="887"/>
                    <a:pt x="491" y="903"/>
                  </a:cubicBezTo>
                  <a:cubicBezTo>
                    <a:pt x="460" y="892"/>
                    <a:pt x="439" y="873"/>
                    <a:pt x="410" y="857"/>
                  </a:cubicBezTo>
                  <a:cubicBezTo>
                    <a:pt x="387" y="843"/>
                    <a:pt x="361" y="836"/>
                    <a:pt x="335" y="827"/>
                  </a:cubicBezTo>
                  <a:cubicBezTo>
                    <a:pt x="276" y="803"/>
                    <a:pt x="232" y="746"/>
                    <a:pt x="199" y="695"/>
                  </a:cubicBezTo>
                  <a:cubicBezTo>
                    <a:pt x="172" y="650"/>
                    <a:pt x="176" y="589"/>
                    <a:pt x="132" y="556"/>
                  </a:cubicBezTo>
                  <a:cubicBezTo>
                    <a:pt x="103" y="532"/>
                    <a:pt x="43" y="548"/>
                    <a:pt x="5" y="550"/>
                  </a:cubicBezTo>
                </a:path>
              </a:pathLst>
            </a:custGeom>
            <a:solidFill>
              <a:srgbClr val="AEB55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1" name="Freeform 14"/>
            <p:cNvSpPr/>
            <p:nvPr userDrawn="1"/>
          </p:nvSpPr>
          <p:spPr bwMode="auto">
            <a:xfrm>
              <a:off x="-240197" y="90114"/>
              <a:ext cx="1453842" cy="1132925"/>
            </a:xfrm>
            <a:custGeom>
              <a:avLst/>
              <a:gdLst>
                <a:gd name="T0" fmla="*/ 21 w 964"/>
                <a:gd name="T1" fmla="*/ 8 h 750"/>
                <a:gd name="T2" fmla="*/ 26 w 964"/>
                <a:gd name="T3" fmla="*/ 23 h 750"/>
                <a:gd name="T4" fmla="*/ 42 w 964"/>
                <a:gd name="T5" fmla="*/ 71 h 750"/>
                <a:gd name="T6" fmla="*/ 89 w 964"/>
                <a:gd name="T7" fmla="*/ 143 h 750"/>
                <a:gd name="T8" fmla="*/ 151 w 964"/>
                <a:gd name="T9" fmla="*/ 215 h 750"/>
                <a:gd name="T10" fmla="*/ 214 w 964"/>
                <a:gd name="T11" fmla="*/ 276 h 750"/>
                <a:gd name="T12" fmla="*/ 279 w 964"/>
                <a:gd name="T13" fmla="*/ 298 h 750"/>
                <a:gd name="T14" fmla="*/ 452 w 964"/>
                <a:gd name="T15" fmla="*/ 215 h 750"/>
                <a:gd name="T16" fmla="*/ 639 w 964"/>
                <a:gd name="T17" fmla="*/ 252 h 750"/>
                <a:gd name="T18" fmla="*/ 705 w 964"/>
                <a:gd name="T19" fmla="*/ 339 h 750"/>
                <a:gd name="T20" fmla="*/ 790 w 964"/>
                <a:gd name="T21" fmla="*/ 391 h 750"/>
                <a:gd name="T22" fmla="*/ 593 w 964"/>
                <a:gd name="T23" fmla="*/ 404 h 750"/>
                <a:gd name="T24" fmla="*/ 448 w 964"/>
                <a:gd name="T25" fmla="*/ 385 h 750"/>
                <a:gd name="T26" fmla="*/ 301 w 964"/>
                <a:gd name="T27" fmla="*/ 333 h 750"/>
                <a:gd name="T28" fmla="*/ 274 w 964"/>
                <a:gd name="T29" fmla="*/ 350 h 750"/>
                <a:gd name="T30" fmla="*/ 351 w 964"/>
                <a:gd name="T31" fmla="*/ 395 h 750"/>
                <a:gd name="T32" fmla="*/ 652 w 964"/>
                <a:gd name="T33" fmla="*/ 419 h 750"/>
                <a:gd name="T34" fmla="*/ 842 w 964"/>
                <a:gd name="T35" fmla="*/ 561 h 750"/>
                <a:gd name="T36" fmla="*/ 891 w 964"/>
                <a:gd name="T37" fmla="*/ 666 h 750"/>
                <a:gd name="T38" fmla="*/ 964 w 964"/>
                <a:gd name="T39" fmla="*/ 750 h 750"/>
                <a:gd name="T40" fmla="*/ 887 w 964"/>
                <a:gd name="T41" fmla="*/ 697 h 750"/>
                <a:gd name="T42" fmla="*/ 809 w 964"/>
                <a:gd name="T43" fmla="*/ 671 h 750"/>
                <a:gd name="T44" fmla="*/ 635 w 964"/>
                <a:gd name="T45" fmla="*/ 638 h 750"/>
                <a:gd name="T46" fmla="*/ 480 w 964"/>
                <a:gd name="T47" fmla="*/ 525 h 750"/>
                <a:gd name="T48" fmla="*/ 410 w 964"/>
                <a:gd name="T49" fmla="*/ 459 h 750"/>
                <a:gd name="T50" fmla="*/ 343 w 964"/>
                <a:gd name="T51" fmla="*/ 408 h 750"/>
                <a:gd name="T52" fmla="*/ 320 w 964"/>
                <a:gd name="T53" fmla="*/ 399 h 750"/>
                <a:gd name="T54" fmla="*/ 380 w 964"/>
                <a:gd name="T55" fmla="*/ 473 h 750"/>
                <a:gd name="T56" fmla="*/ 399 w 964"/>
                <a:gd name="T57" fmla="*/ 547 h 750"/>
                <a:gd name="T58" fmla="*/ 409 w 964"/>
                <a:gd name="T59" fmla="*/ 641 h 750"/>
                <a:gd name="T60" fmla="*/ 444 w 964"/>
                <a:gd name="T61" fmla="*/ 735 h 750"/>
                <a:gd name="T62" fmla="*/ 283 w 964"/>
                <a:gd name="T63" fmla="*/ 535 h 750"/>
                <a:gd name="T64" fmla="*/ 232 w 964"/>
                <a:gd name="T65" fmla="*/ 437 h 750"/>
                <a:gd name="T66" fmla="*/ 237 w 964"/>
                <a:gd name="T67" fmla="*/ 388 h 750"/>
                <a:gd name="T68" fmla="*/ 262 w 964"/>
                <a:gd name="T69" fmla="*/ 374 h 750"/>
                <a:gd name="T70" fmla="*/ 281 w 964"/>
                <a:gd name="T71" fmla="*/ 386 h 750"/>
                <a:gd name="T72" fmla="*/ 245 w 964"/>
                <a:gd name="T73" fmla="*/ 341 h 750"/>
                <a:gd name="T74" fmla="*/ 199 w 964"/>
                <a:gd name="T75" fmla="*/ 295 h 750"/>
                <a:gd name="T76" fmla="*/ 110 w 964"/>
                <a:gd name="T77" fmla="*/ 201 h 750"/>
                <a:gd name="T78" fmla="*/ 38 w 964"/>
                <a:gd name="T79" fmla="*/ 105 h 750"/>
                <a:gd name="T80" fmla="*/ 0 w 964"/>
                <a:gd name="T81" fmla="*/ 1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4" h="750">
                  <a:moveTo>
                    <a:pt x="21" y="8"/>
                  </a:moveTo>
                  <a:cubicBezTo>
                    <a:pt x="18" y="0"/>
                    <a:pt x="24" y="23"/>
                    <a:pt x="26" y="23"/>
                  </a:cubicBezTo>
                  <a:cubicBezTo>
                    <a:pt x="32" y="41"/>
                    <a:pt x="36" y="56"/>
                    <a:pt x="42" y="71"/>
                  </a:cubicBezTo>
                  <a:cubicBezTo>
                    <a:pt x="51" y="96"/>
                    <a:pt x="72" y="124"/>
                    <a:pt x="89" y="143"/>
                  </a:cubicBezTo>
                  <a:cubicBezTo>
                    <a:pt x="108" y="168"/>
                    <a:pt x="127" y="193"/>
                    <a:pt x="151" y="215"/>
                  </a:cubicBezTo>
                  <a:cubicBezTo>
                    <a:pt x="170" y="234"/>
                    <a:pt x="195" y="254"/>
                    <a:pt x="214" y="276"/>
                  </a:cubicBezTo>
                  <a:cubicBezTo>
                    <a:pt x="235" y="295"/>
                    <a:pt x="249" y="313"/>
                    <a:pt x="279" y="298"/>
                  </a:cubicBezTo>
                  <a:cubicBezTo>
                    <a:pt x="339" y="272"/>
                    <a:pt x="386" y="226"/>
                    <a:pt x="452" y="215"/>
                  </a:cubicBezTo>
                  <a:cubicBezTo>
                    <a:pt x="524" y="204"/>
                    <a:pt x="585" y="201"/>
                    <a:pt x="639" y="252"/>
                  </a:cubicBezTo>
                  <a:cubicBezTo>
                    <a:pt x="666" y="279"/>
                    <a:pt x="680" y="312"/>
                    <a:pt x="705" y="339"/>
                  </a:cubicBezTo>
                  <a:cubicBezTo>
                    <a:pt x="727" y="366"/>
                    <a:pt x="758" y="383"/>
                    <a:pt x="790" y="391"/>
                  </a:cubicBezTo>
                  <a:cubicBezTo>
                    <a:pt x="726" y="397"/>
                    <a:pt x="659" y="395"/>
                    <a:pt x="593" y="404"/>
                  </a:cubicBezTo>
                  <a:cubicBezTo>
                    <a:pt x="544" y="409"/>
                    <a:pt x="495" y="398"/>
                    <a:pt x="448" y="385"/>
                  </a:cubicBezTo>
                  <a:cubicBezTo>
                    <a:pt x="398" y="370"/>
                    <a:pt x="351" y="349"/>
                    <a:pt x="301" y="333"/>
                  </a:cubicBezTo>
                  <a:cubicBezTo>
                    <a:pt x="278" y="324"/>
                    <a:pt x="249" y="323"/>
                    <a:pt x="274" y="350"/>
                  </a:cubicBezTo>
                  <a:cubicBezTo>
                    <a:pt x="293" y="370"/>
                    <a:pt x="324" y="383"/>
                    <a:pt x="351" y="395"/>
                  </a:cubicBezTo>
                  <a:cubicBezTo>
                    <a:pt x="447" y="431"/>
                    <a:pt x="558" y="382"/>
                    <a:pt x="652" y="419"/>
                  </a:cubicBezTo>
                  <a:cubicBezTo>
                    <a:pt x="728" y="448"/>
                    <a:pt x="812" y="478"/>
                    <a:pt x="842" y="561"/>
                  </a:cubicBezTo>
                  <a:cubicBezTo>
                    <a:pt x="854" y="599"/>
                    <a:pt x="874" y="631"/>
                    <a:pt x="891" y="666"/>
                  </a:cubicBezTo>
                  <a:cubicBezTo>
                    <a:pt x="907" y="694"/>
                    <a:pt x="933" y="734"/>
                    <a:pt x="964" y="750"/>
                  </a:cubicBezTo>
                  <a:cubicBezTo>
                    <a:pt x="938" y="736"/>
                    <a:pt x="916" y="711"/>
                    <a:pt x="887" y="697"/>
                  </a:cubicBezTo>
                  <a:cubicBezTo>
                    <a:pt x="861" y="686"/>
                    <a:pt x="837" y="674"/>
                    <a:pt x="809" y="671"/>
                  </a:cubicBezTo>
                  <a:cubicBezTo>
                    <a:pt x="749" y="658"/>
                    <a:pt x="690" y="656"/>
                    <a:pt x="635" y="638"/>
                  </a:cubicBezTo>
                  <a:cubicBezTo>
                    <a:pt x="577" y="620"/>
                    <a:pt x="523" y="566"/>
                    <a:pt x="480" y="525"/>
                  </a:cubicBezTo>
                  <a:cubicBezTo>
                    <a:pt x="459" y="503"/>
                    <a:pt x="437" y="478"/>
                    <a:pt x="410" y="459"/>
                  </a:cubicBezTo>
                  <a:cubicBezTo>
                    <a:pt x="389" y="442"/>
                    <a:pt x="370" y="420"/>
                    <a:pt x="343" y="408"/>
                  </a:cubicBezTo>
                  <a:cubicBezTo>
                    <a:pt x="336" y="406"/>
                    <a:pt x="328" y="401"/>
                    <a:pt x="320" y="399"/>
                  </a:cubicBezTo>
                  <a:cubicBezTo>
                    <a:pt x="334" y="427"/>
                    <a:pt x="363" y="446"/>
                    <a:pt x="380" y="473"/>
                  </a:cubicBezTo>
                  <a:cubicBezTo>
                    <a:pt x="391" y="496"/>
                    <a:pt x="398" y="521"/>
                    <a:pt x="399" y="547"/>
                  </a:cubicBezTo>
                  <a:cubicBezTo>
                    <a:pt x="401" y="580"/>
                    <a:pt x="397" y="611"/>
                    <a:pt x="409" y="641"/>
                  </a:cubicBezTo>
                  <a:cubicBezTo>
                    <a:pt x="418" y="674"/>
                    <a:pt x="420" y="708"/>
                    <a:pt x="444" y="735"/>
                  </a:cubicBezTo>
                  <a:cubicBezTo>
                    <a:pt x="392" y="665"/>
                    <a:pt x="332" y="601"/>
                    <a:pt x="283" y="535"/>
                  </a:cubicBezTo>
                  <a:cubicBezTo>
                    <a:pt x="261" y="502"/>
                    <a:pt x="244" y="472"/>
                    <a:pt x="232" y="437"/>
                  </a:cubicBezTo>
                  <a:cubicBezTo>
                    <a:pt x="226" y="417"/>
                    <a:pt x="222" y="401"/>
                    <a:pt x="237" y="388"/>
                  </a:cubicBezTo>
                  <a:cubicBezTo>
                    <a:pt x="242" y="382"/>
                    <a:pt x="252" y="372"/>
                    <a:pt x="262" y="374"/>
                  </a:cubicBezTo>
                  <a:cubicBezTo>
                    <a:pt x="270" y="376"/>
                    <a:pt x="270" y="386"/>
                    <a:pt x="281" y="386"/>
                  </a:cubicBezTo>
                  <a:cubicBezTo>
                    <a:pt x="277" y="370"/>
                    <a:pt x="256" y="351"/>
                    <a:pt x="245" y="341"/>
                  </a:cubicBezTo>
                  <a:cubicBezTo>
                    <a:pt x="229" y="327"/>
                    <a:pt x="215" y="312"/>
                    <a:pt x="199" y="295"/>
                  </a:cubicBezTo>
                  <a:cubicBezTo>
                    <a:pt x="169" y="265"/>
                    <a:pt x="142" y="231"/>
                    <a:pt x="110" y="201"/>
                  </a:cubicBezTo>
                  <a:cubicBezTo>
                    <a:pt x="80" y="175"/>
                    <a:pt x="60" y="137"/>
                    <a:pt x="38" y="105"/>
                  </a:cubicBezTo>
                  <a:cubicBezTo>
                    <a:pt x="19" y="75"/>
                    <a:pt x="15" y="47"/>
                    <a:pt x="0" y="17"/>
                  </a:cubicBezTo>
                </a:path>
              </a:pathLst>
            </a:custGeom>
            <a:solidFill>
              <a:srgbClr val="AEB55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2" name="Freeform 15"/>
            <p:cNvSpPr/>
            <p:nvPr userDrawn="1"/>
          </p:nvSpPr>
          <p:spPr bwMode="auto">
            <a:xfrm>
              <a:off x="1430830" y="-209730"/>
              <a:ext cx="735836" cy="640208"/>
            </a:xfrm>
            <a:custGeom>
              <a:avLst/>
              <a:gdLst>
                <a:gd name="T0" fmla="*/ 1 w 488"/>
                <a:gd name="T1" fmla="*/ 424 h 424"/>
                <a:gd name="T2" fmla="*/ 158 w 488"/>
                <a:gd name="T3" fmla="*/ 348 h 424"/>
                <a:gd name="T4" fmla="*/ 293 w 488"/>
                <a:gd name="T5" fmla="*/ 245 h 424"/>
                <a:gd name="T6" fmla="*/ 405 w 488"/>
                <a:gd name="T7" fmla="*/ 134 h 424"/>
                <a:gd name="T8" fmla="*/ 457 w 488"/>
                <a:gd name="T9" fmla="*/ 53 h 424"/>
                <a:gd name="T10" fmla="*/ 472 w 488"/>
                <a:gd name="T11" fmla="*/ 23 h 424"/>
                <a:gd name="T12" fmla="*/ 488 w 488"/>
                <a:gd name="T13" fmla="*/ 0 h 424"/>
                <a:gd name="T14" fmla="*/ 487 w 488"/>
                <a:gd name="T15" fmla="*/ 0 h 424"/>
                <a:gd name="T16" fmla="*/ 468 w 488"/>
                <a:gd name="T17" fmla="*/ 27 h 424"/>
                <a:gd name="T18" fmla="*/ 452 w 488"/>
                <a:gd name="T19" fmla="*/ 59 h 424"/>
                <a:gd name="T20" fmla="*/ 404 w 488"/>
                <a:gd name="T21" fmla="*/ 134 h 424"/>
                <a:gd name="T22" fmla="*/ 288 w 488"/>
                <a:gd name="T23" fmla="*/ 249 h 424"/>
                <a:gd name="T24" fmla="*/ 222 w 488"/>
                <a:gd name="T25" fmla="*/ 307 h 424"/>
                <a:gd name="T26" fmla="*/ 151 w 488"/>
                <a:gd name="T27" fmla="*/ 350 h 424"/>
                <a:gd name="T28" fmla="*/ 1 w 488"/>
                <a:gd name="T29" fmla="*/ 423 h 424"/>
                <a:gd name="T30" fmla="*/ 1 w 488"/>
                <a:gd name="T31"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24">
                  <a:moveTo>
                    <a:pt x="1" y="424"/>
                  </a:moveTo>
                  <a:cubicBezTo>
                    <a:pt x="53" y="399"/>
                    <a:pt x="106" y="375"/>
                    <a:pt x="158" y="348"/>
                  </a:cubicBezTo>
                  <a:cubicBezTo>
                    <a:pt x="209" y="320"/>
                    <a:pt x="250" y="284"/>
                    <a:pt x="293" y="245"/>
                  </a:cubicBezTo>
                  <a:cubicBezTo>
                    <a:pt x="332" y="209"/>
                    <a:pt x="373" y="176"/>
                    <a:pt x="405" y="134"/>
                  </a:cubicBezTo>
                  <a:cubicBezTo>
                    <a:pt x="425" y="109"/>
                    <a:pt x="440" y="80"/>
                    <a:pt x="457" y="53"/>
                  </a:cubicBezTo>
                  <a:cubicBezTo>
                    <a:pt x="463" y="43"/>
                    <a:pt x="467" y="33"/>
                    <a:pt x="472" y="23"/>
                  </a:cubicBezTo>
                  <a:cubicBezTo>
                    <a:pt x="476" y="13"/>
                    <a:pt x="485" y="11"/>
                    <a:pt x="488" y="0"/>
                  </a:cubicBezTo>
                  <a:cubicBezTo>
                    <a:pt x="488" y="0"/>
                    <a:pt x="487" y="0"/>
                    <a:pt x="487" y="0"/>
                  </a:cubicBezTo>
                  <a:cubicBezTo>
                    <a:pt x="484" y="10"/>
                    <a:pt x="473" y="17"/>
                    <a:pt x="468" y="27"/>
                  </a:cubicBezTo>
                  <a:cubicBezTo>
                    <a:pt x="463" y="38"/>
                    <a:pt x="458" y="49"/>
                    <a:pt x="452" y="59"/>
                  </a:cubicBezTo>
                  <a:cubicBezTo>
                    <a:pt x="437" y="84"/>
                    <a:pt x="422" y="110"/>
                    <a:pt x="404" y="134"/>
                  </a:cubicBezTo>
                  <a:cubicBezTo>
                    <a:pt x="372" y="178"/>
                    <a:pt x="328" y="212"/>
                    <a:pt x="288" y="249"/>
                  </a:cubicBezTo>
                  <a:cubicBezTo>
                    <a:pt x="266" y="269"/>
                    <a:pt x="246" y="289"/>
                    <a:pt x="222" y="307"/>
                  </a:cubicBezTo>
                  <a:cubicBezTo>
                    <a:pt x="199" y="323"/>
                    <a:pt x="175" y="337"/>
                    <a:pt x="151" y="350"/>
                  </a:cubicBezTo>
                  <a:cubicBezTo>
                    <a:pt x="102" y="377"/>
                    <a:pt x="51" y="399"/>
                    <a:pt x="1" y="423"/>
                  </a:cubicBezTo>
                  <a:cubicBezTo>
                    <a:pt x="0" y="423"/>
                    <a:pt x="1" y="424"/>
                    <a:pt x="1" y="424"/>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3" name="Freeform 16"/>
            <p:cNvSpPr/>
            <p:nvPr userDrawn="1"/>
          </p:nvSpPr>
          <p:spPr bwMode="auto">
            <a:xfrm>
              <a:off x="1291443" y="556898"/>
              <a:ext cx="931951" cy="247980"/>
            </a:xfrm>
            <a:custGeom>
              <a:avLst/>
              <a:gdLst>
                <a:gd name="T0" fmla="*/ 0 w 618"/>
                <a:gd name="T1" fmla="*/ 1 h 165"/>
                <a:gd name="T2" fmla="*/ 48 w 618"/>
                <a:gd name="T3" fmla="*/ 23 h 165"/>
                <a:gd name="T4" fmla="*/ 129 w 618"/>
                <a:gd name="T5" fmla="*/ 53 h 165"/>
                <a:gd name="T6" fmla="*/ 302 w 618"/>
                <a:gd name="T7" fmla="*/ 98 h 165"/>
                <a:gd name="T8" fmla="*/ 389 w 618"/>
                <a:gd name="T9" fmla="*/ 117 h 165"/>
                <a:gd name="T10" fmla="*/ 464 w 618"/>
                <a:gd name="T11" fmla="*/ 146 h 165"/>
                <a:gd name="T12" fmla="*/ 617 w 618"/>
                <a:gd name="T13" fmla="*/ 162 h 165"/>
                <a:gd name="T14" fmla="*/ 617 w 618"/>
                <a:gd name="T15" fmla="*/ 161 h 165"/>
                <a:gd name="T16" fmla="*/ 464 w 618"/>
                <a:gd name="T17" fmla="*/ 145 h 165"/>
                <a:gd name="T18" fmla="*/ 396 w 618"/>
                <a:gd name="T19" fmla="*/ 118 h 165"/>
                <a:gd name="T20" fmla="*/ 310 w 618"/>
                <a:gd name="T21" fmla="*/ 98 h 165"/>
                <a:gd name="T22" fmla="*/ 150 w 618"/>
                <a:gd name="T23" fmla="*/ 59 h 165"/>
                <a:gd name="T24" fmla="*/ 75 w 618"/>
                <a:gd name="T25" fmla="*/ 32 h 165"/>
                <a:gd name="T26" fmla="*/ 30 w 618"/>
                <a:gd name="T27" fmla="*/ 13 h 165"/>
                <a:gd name="T28" fmla="*/ 0 w 618"/>
                <a:gd name="T29" fmla="*/ 1 h 165"/>
                <a:gd name="T30" fmla="*/ 0 w 618"/>
                <a:gd name="T3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8" h="165">
                  <a:moveTo>
                    <a:pt x="0" y="1"/>
                  </a:moveTo>
                  <a:cubicBezTo>
                    <a:pt x="12" y="13"/>
                    <a:pt x="33" y="16"/>
                    <a:pt x="48" y="23"/>
                  </a:cubicBezTo>
                  <a:cubicBezTo>
                    <a:pt x="75" y="34"/>
                    <a:pt x="102" y="43"/>
                    <a:pt x="129" y="53"/>
                  </a:cubicBezTo>
                  <a:cubicBezTo>
                    <a:pt x="184" y="74"/>
                    <a:pt x="244" y="87"/>
                    <a:pt x="302" y="98"/>
                  </a:cubicBezTo>
                  <a:cubicBezTo>
                    <a:pt x="332" y="103"/>
                    <a:pt x="360" y="109"/>
                    <a:pt x="389" y="117"/>
                  </a:cubicBezTo>
                  <a:cubicBezTo>
                    <a:pt x="415" y="125"/>
                    <a:pt x="439" y="136"/>
                    <a:pt x="464" y="146"/>
                  </a:cubicBezTo>
                  <a:cubicBezTo>
                    <a:pt x="512" y="165"/>
                    <a:pt x="567" y="165"/>
                    <a:pt x="617" y="162"/>
                  </a:cubicBezTo>
                  <a:cubicBezTo>
                    <a:pt x="618" y="162"/>
                    <a:pt x="618" y="161"/>
                    <a:pt x="617" y="161"/>
                  </a:cubicBezTo>
                  <a:cubicBezTo>
                    <a:pt x="565" y="163"/>
                    <a:pt x="514" y="163"/>
                    <a:pt x="464" y="145"/>
                  </a:cubicBezTo>
                  <a:cubicBezTo>
                    <a:pt x="441" y="136"/>
                    <a:pt x="419" y="126"/>
                    <a:pt x="396" y="118"/>
                  </a:cubicBezTo>
                  <a:cubicBezTo>
                    <a:pt x="367" y="109"/>
                    <a:pt x="339" y="103"/>
                    <a:pt x="310" y="98"/>
                  </a:cubicBezTo>
                  <a:cubicBezTo>
                    <a:pt x="256" y="88"/>
                    <a:pt x="202" y="76"/>
                    <a:pt x="150" y="59"/>
                  </a:cubicBezTo>
                  <a:cubicBezTo>
                    <a:pt x="125" y="51"/>
                    <a:pt x="100" y="41"/>
                    <a:pt x="75" y="32"/>
                  </a:cubicBezTo>
                  <a:cubicBezTo>
                    <a:pt x="60" y="26"/>
                    <a:pt x="45" y="20"/>
                    <a:pt x="30" y="13"/>
                  </a:cubicBezTo>
                  <a:cubicBezTo>
                    <a:pt x="20" y="9"/>
                    <a:pt x="9" y="10"/>
                    <a:pt x="0" y="1"/>
                  </a:cubicBezTo>
                  <a:cubicBezTo>
                    <a:pt x="0"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4" name="Freeform 17"/>
            <p:cNvSpPr/>
            <p:nvPr userDrawn="1"/>
          </p:nvSpPr>
          <p:spPr bwMode="auto">
            <a:xfrm>
              <a:off x="1001322" y="584452"/>
              <a:ext cx="508925" cy="544582"/>
            </a:xfrm>
            <a:custGeom>
              <a:avLst/>
              <a:gdLst>
                <a:gd name="T0" fmla="*/ 0 w 338"/>
                <a:gd name="T1" fmla="*/ 1 h 360"/>
                <a:gd name="T2" fmla="*/ 99 w 338"/>
                <a:gd name="T3" fmla="*/ 80 h 360"/>
                <a:gd name="T4" fmla="*/ 180 w 338"/>
                <a:gd name="T5" fmla="*/ 184 h 360"/>
                <a:gd name="T6" fmla="*/ 257 w 338"/>
                <a:gd name="T7" fmla="*/ 282 h 360"/>
                <a:gd name="T8" fmla="*/ 305 w 338"/>
                <a:gd name="T9" fmla="*/ 329 h 360"/>
                <a:gd name="T10" fmla="*/ 337 w 338"/>
                <a:gd name="T11" fmla="*/ 360 h 360"/>
                <a:gd name="T12" fmla="*/ 338 w 338"/>
                <a:gd name="T13" fmla="*/ 359 h 360"/>
                <a:gd name="T14" fmla="*/ 292 w 338"/>
                <a:gd name="T15" fmla="*/ 313 h 360"/>
                <a:gd name="T16" fmla="*/ 242 w 338"/>
                <a:gd name="T17" fmla="*/ 266 h 360"/>
                <a:gd name="T18" fmla="*/ 165 w 338"/>
                <a:gd name="T19" fmla="*/ 162 h 360"/>
                <a:gd name="T20" fmla="*/ 137 w 338"/>
                <a:gd name="T21" fmla="*/ 118 h 360"/>
                <a:gd name="T22" fmla="*/ 95 w 338"/>
                <a:gd name="T23" fmla="*/ 75 h 360"/>
                <a:gd name="T24" fmla="*/ 1 w 338"/>
                <a:gd name="T25" fmla="*/ 1 h 360"/>
                <a:gd name="T26" fmla="*/ 0 w 338"/>
                <a:gd name="T27" fmla="*/ 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60">
                  <a:moveTo>
                    <a:pt x="0" y="1"/>
                  </a:moveTo>
                  <a:cubicBezTo>
                    <a:pt x="27" y="33"/>
                    <a:pt x="68" y="53"/>
                    <a:pt x="99" y="80"/>
                  </a:cubicBezTo>
                  <a:cubicBezTo>
                    <a:pt x="133" y="109"/>
                    <a:pt x="155" y="148"/>
                    <a:pt x="180" y="184"/>
                  </a:cubicBezTo>
                  <a:cubicBezTo>
                    <a:pt x="205" y="218"/>
                    <a:pt x="226" y="254"/>
                    <a:pt x="257" y="282"/>
                  </a:cubicBezTo>
                  <a:cubicBezTo>
                    <a:pt x="273" y="297"/>
                    <a:pt x="291" y="312"/>
                    <a:pt x="305" y="329"/>
                  </a:cubicBezTo>
                  <a:cubicBezTo>
                    <a:pt x="315" y="341"/>
                    <a:pt x="323" y="354"/>
                    <a:pt x="337" y="360"/>
                  </a:cubicBezTo>
                  <a:cubicBezTo>
                    <a:pt x="338" y="360"/>
                    <a:pt x="338" y="359"/>
                    <a:pt x="338" y="359"/>
                  </a:cubicBezTo>
                  <a:cubicBezTo>
                    <a:pt x="318" y="351"/>
                    <a:pt x="306" y="328"/>
                    <a:pt x="292" y="313"/>
                  </a:cubicBezTo>
                  <a:cubicBezTo>
                    <a:pt x="276" y="297"/>
                    <a:pt x="258" y="283"/>
                    <a:pt x="242" y="266"/>
                  </a:cubicBezTo>
                  <a:cubicBezTo>
                    <a:pt x="212" y="235"/>
                    <a:pt x="191" y="196"/>
                    <a:pt x="165" y="162"/>
                  </a:cubicBezTo>
                  <a:cubicBezTo>
                    <a:pt x="155" y="148"/>
                    <a:pt x="147" y="132"/>
                    <a:pt x="137" y="118"/>
                  </a:cubicBezTo>
                  <a:cubicBezTo>
                    <a:pt x="124" y="102"/>
                    <a:pt x="110" y="88"/>
                    <a:pt x="95" y="75"/>
                  </a:cubicBezTo>
                  <a:cubicBezTo>
                    <a:pt x="64" y="49"/>
                    <a:pt x="27" y="31"/>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5" name="Freeform 18"/>
            <p:cNvSpPr/>
            <p:nvPr userDrawn="1"/>
          </p:nvSpPr>
          <p:spPr bwMode="auto">
            <a:xfrm>
              <a:off x="147170" y="534207"/>
              <a:ext cx="782838" cy="137766"/>
            </a:xfrm>
            <a:custGeom>
              <a:avLst/>
              <a:gdLst>
                <a:gd name="T0" fmla="*/ 0 w 519"/>
                <a:gd name="T1" fmla="*/ 24 h 91"/>
                <a:gd name="T2" fmla="*/ 56 w 519"/>
                <a:gd name="T3" fmla="*/ 20 h 91"/>
                <a:gd name="T4" fmla="*/ 130 w 519"/>
                <a:gd name="T5" fmla="*/ 16 h 91"/>
                <a:gd name="T6" fmla="*/ 272 w 519"/>
                <a:gd name="T7" fmla="*/ 5 h 91"/>
                <a:gd name="T8" fmla="*/ 409 w 519"/>
                <a:gd name="T9" fmla="*/ 54 h 91"/>
                <a:gd name="T10" fmla="*/ 465 w 519"/>
                <a:gd name="T11" fmla="*/ 77 h 91"/>
                <a:gd name="T12" fmla="*/ 519 w 519"/>
                <a:gd name="T13" fmla="*/ 91 h 91"/>
                <a:gd name="T14" fmla="*/ 519 w 519"/>
                <a:gd name="T15" fmla="*/ 90 h 91"/>
                <a:gd name="T16" fmla="*/ 453 w 519"/>
                <a:gd name="T17" fmla="*/ 72 h 91"/>
                <a:gd name="T18" fmla="*/ 385 w 519"/>
                <a:gd name="T19" fmla="*/ 42 h 91"/>
                <a:gd name="T20" fmla="*/ 265 w 519"/>
                <a:gd name="T21" fmla="*/ 4 h 91"/>
                <a:gd name="T22" fmla="*/ 123 w 519"/>
                <a:gd name="T23" fmla="*/ 16 h 91"/>
                <a:gd name="T24" fmla="*/ 48 w 519"/>
                <a:gd name="T25" fmla="*/ 19 h 91"/>
                <a:gd name="T26" fmla="*/ 0 w 519"/>
                <a:gd name="T27" fmla="*/ 24 h 91"/>
                <a:gd name="T28" fmla="*/ 0 w 519"/>
                <a:gd name="T2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9" h="91">
                  <a:moveTo>
                    <a:pt x="0" y="24"/>
                  </a:moveTo>
                  <a:cubicBezTo>
                    <a:pt x="17" y="18"/>
                    <a:pt x="38" y="20"/>
                    <a:pt x="56" y="20"/>
                  </a:cubicBezTo>
                  <a:cubicBezTo>
                    <a:pt x="81" y="19"/>
                    <a:pt x="106" y="19"/>
                    <a:pt x="130" y="16"/>
                  </a:cubicBezTo>
                  <a:cubicBezTo>
                    <a:pt x="178" y="12"/>
                    <a:pt x="224" y="2"/>
                    <a:pt x="272" y="5"/>
                  </a:cubicBezTo>
                  <a:cubicBezTo>
                    <a:pt x="320" y="8"/>
                    <a:pt x="366" y="33"/>
                    <a:pt x="409" y="54"/>
                  </a:cubicBezTo>
                  <a:cubicBezTo>
                    <a:pt x="427" y="63"/>
                    <a:pt x="446" y="71"/>
                    <a:pt x="465" y="77"/>
                  </a:cubicBezTo>
                  <a:cubicBezTo>
                    <a:pt x="483" y="82"/>
                    <a:pt x="500" y="90"/>
                    <a:pt x="519" y="91"/>
                  </a:cubicBezTo>
                  <a:cubicBezTo>
                    <a:pt x="519" y="91"/>
                    <a:pt x="519" y="90"/>
                    <a:pt x="519" y="90"/>
                  </a:cubicBezTo>
                  <a:cubicBezTo>
                    <a:pt x="497" y="90"/>
                    <a:pt x="473" y="79"/>
                    <a:pt x="453" y="72"/>
                  </a:cubicBezTo>
                  <a:cubicBezTo>
                    <a:pt x="429" y="64"/>
                    <a:pt x="407" y="52"/>
                    <a:pt x="385" y="42"/>
                  </a:cubicBezTo>
                  <a:cubicBezTo>
                    <a:pt x="346" y="24"/>
                    <a:pt x="308" y="7"/>
                    <a:pt x="265" y="4"/>
                  </a:cubicBezTo>
                  <a:cubicBezTo>
                    <a:pt x="218" y="0"/>
                    <a:pt x="170" y="12"/>
                    <a:pt x="123" y="16"/>
                  </a:cubicBezTo>
                  <a:cubicBezTo>
                    <a:pt x="98" y="18"/>
                    <a:pt x="73" y="18"/>
                    <a:pt x="48" y="19"/>
                  </a:cubicBezTo>
                  <a:cubicBezTo>
                    <a:pt x="33" y="20"/>
                    <a:pt x="15" y="17"/>
                    <a:pt x="0" y="24"/>
                  </a:cubicBezTo>
                  <a:cubicBezTo>
                    <a:pt x="0" y="24"/>
                    <a:pt x="0" y="25"/>
                    <a:pt x="0" y="24"/>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6" name="Freeform 19"/>
            <p:cNvSpPr/>
            <p:nvPr userDrawn="1"/>
          </p:nvSpPr>
          <p:spPr bwMode="auto">
            <a:xfrm>
              <a:off x="280075" y="683320"/>
              <a:ext cx="891430" cy="507304"/>
            </a:xfrm>
            <a:custGeom>
              <a:avLst/>
              <a:gdLst>
                <a:gd name="T0" fmla="*/ 0 w 591"/>
                <a:gd name="T1" fmla="*/ 1 h 336"/>
                <a:gd name="T2" fmla="*/ 121 w 591"/>
                <a:gd name="T3" fmla="*/ 77 h 336"/>
                <a:gd name="T4" fmla="*/ 204 w 591"/>
                <a:gd name="T5" fmla="*/ 118 h 336"/>
                <a:gd name="T6" fmla="*/ 305 w 591"/>
                <a:gd name="T7" fmla="*/ 148 h 336"/>
                <a:gd name="T8" fmla="*/ 483 w 591"/>
                <a:gd name="T9" fmla="*/ 249 h 336"/>
                <a:gd name="T10" fmla="*/ 549 w 591"/>
                <a:gd name="T11" fmla="*/ 306 h 336"/>
                <a:gd name="T12" fmla="*/ 590 w 591"/>
                <a:gd name="T13" fmla="*/ 335 h 336"/>
                <a:gd name="T14" fmla="*/ 590 w 591"/>
                <a:gd name="T15" fmla="*/ 334 h 336"/>
                <a:gd name="T16" fmla="*/ 538 w 591"/>
                <a:gd name="T17" fmla="*/ 293 h 336"/>
                <a:gd name="T18" fmla="*/ 467 w 591"/>
                <a:gd name="T19" fmla="*/ 234 h 336"/>
                <a:gd name="T20" fmla="*/ 319 w 591"/>
                <a:gd name="T21" fmla="*/ 151 h 336"/>
                <a:gd name="T22" fmla="*/ 225 w 591"/>
                <a:gd name="T23" fmla="*/ 125 h 336"/>
                <a:gd name="T24" fmla="*/ 142 w 591"/>
                <a:gd name="T25" fmla="*/ 86 h 336"/>
                <a:gd name="T26" fmla="*/ 71 w 591"/>
                <a:gd name="T27" fmla="*/ 53 h 336"/>
                <a:gd name="T28" fmla="*/ 1 w 591"/>
                <a:gd name="T29" fmla="*/ 1 h 336"/>
                <a:gd name="T30" fmla="*/ 0 w 591"/>
                <a:gd name="T31" fmla="*/ 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1" h="336">
                  <a:moveTo>
                    <a:pt x="0" y="1"/>
                  </a:moveTo>
                  <a:cubicBezTo>
                    <a:pt x="29" y="41"/>
                    <a:pt x="79" y="57"/>
                    <a:pt x="121" y="77"/>
                  </a:cubicBezTo>
                  <a:cubicBezTo>
                    <a:pt x="149" y="90"/>
                    <a:pt x="177" y="104"/>
                    <a:pt x="204" y="118"/>
                  </a:cubicBezTo>
                  <a:cubicBezTo>
                    <a:pt x="236" y="133"/>
                    <a:pt x="272" y="139"/>
                    <a:pt x="305" y="148"/>
                  </a:cubicBezTo>
                  <a:cubicBezTo>
                    <a:pt x="372" y="166"/>
                    <a:pt x="431" y="204"/>
                    <a:pt x="483" y="249"/>
                  </a:cubicBezTo>
                  <a:cubicBezTo>
                    <a:pt x="505" y="268"/>
                    <a:pt x="529" y="284"/>
                    <a:pt x="549" y="306"/>
                  </a:cubicBezTo>
                  <a:cubicBezTo>
                    <a:pt x="559" y="317"/>
                    <a:pt x="573" y="336"/>
                    <a:pt x="590" y="335"/>
                  </a:cubicBezTo>
                  <a:cubicBezTo>
                    <a:pt x="591" y="335"/>
                    <a:pt x="591" y="334"/>
                    <a:pt x="590" y="334"/>
                  </a:cubicBezTo>
                  <a:cubicBezTo>
                    <a:pt x="569" y="335"/>
                    <a:pt x="551" y="306"/>
                    <a:pt x="538" y="293"/>
                  </a:cubicBezTo>
                  <a:cubicBezTo>
                    <a:pt x="516" y="271"/>
                    <a:pt x="490" y="253"/>
                    <a:pt x="467" y="234"/>
                  </a:cubicBezTo>
                  <a:cubicBezTo>
                    <a:pt x="423" y="197"/>
                    <a:pt x="372" y="170"/>
                    <a:pt x="319" y="151"/>
                  </a:cubicBezTo>
                  <a:cubicBezTo>
                    <a:pt x="288" y="141"/>
                    <a:pt x="256" y="135"/>
                    <a:pt x="225" y="125"/>
                  </a:cubicBezTo>
                  <a:cubicBezTo>
                    <a:pt x="195" y="116"/>
                    <a:pt x="171" y="96"/>
                    <a:pt x="142" y="86"/>
                  </a:cubicBezTo>
                  <a:cubicBezTo>
                    <a:pt x="118" y="76"/>
                    <a:pt x="94" y="64"/>
                    <a:pt x="71" y="53"/>
                  </a:cubicBezTo>
                  <a:cubicBezTo>
                    <a:pt x="44" y="40"/>
                    <a:pt x="18" y="25"/>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7" name="Freeform 20"/>
            <p:cNvSpPr/>
            <p:nvPr userDrawn="1"/>
          </p:nvSpPr>
          <p:spPr bwMode="auto">
            <a:xfrm>
              <a:off x="187690" y="680078"/>
              <a:ext cx="111834" cy="358193"/>
            </a:xfrm>
            <a:custGeom>
              <a:avLst/>
              <a:gdLst>
                <a:gd name="T0" fmla="*/ 11 w 74"/>
                <a:gd name="T1" fmla="*/ 0 h 237"/>
                <a:gd name="T2" fmla="*/ 0 w 74"/>
                <a:gd name="T3" fmla="*/ 55 h 237"/>
                <a:gd name="T4" fmla="*/ 11 w 74"/>
                <a:gd name="T5" fmla="*/ 116 h 237"/>
                <a:gd name="T6" fmla="*/ 42 w 74"/>
                <a:gd name="T7" fmla="*/ 176 h 237"/>
                <a:gd name="T8" fmla="*/ 73 w 74"/>
                <a:gd name="T9" fmla="*/ 237 h 237"/>
                <a:gd name="T10" fmla="*/ 73 w 74"/>
                <a:gd name="T11" fmla="*/ 236 h 237"/>
                <a:gd name="T12" fmla="*/ 49 w 74"/>
                <a:gd name="T13" fmla="*/ 187 h 237"/>
                <a:gd name="T14" fmla="*/ 14 w 74"/>
                <a:gd name="T15" fmla="*/ 123 h 237"/>
                <a:gd name="T16" fmla="*/ 1 w 74"/>
                <a:gd name="T17" fmla="*/ 55 h 237"/>
                <a:gd name="T18" fmla="*/ 11 w 74"/>
                <a:gd name="T19" fmla="*/ 0 h 237"/>
                <a:gd name="T20" fmla="*/ 11 w 74"/>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37">
                  <a:moveTo>
                    <a:pt x="11" y="0"/>
                  </a:moveTo>
                  <a:cubicBezTo>
                    <a:pt x="9" y="19"/>
                    <a:pt x="1" y="36"/>
                    <a:pt x="0" y="55"/>
                  </a:cubicBezTo>
                  <a:cubicBezTo>
                    <a:pt x="0" y="76"/>
                    <a:pt x="7" y="96"/>
                    <a:pt x="11" y="116"/>
                  </a:cubicBezTo>
                  <a:cubicBezTo>
                    <a:pt x="16" y="138"/>
                    <a:pt x="30" y="157"/>
                    <a:pt x="42" y="176"/>
                  </a:cubicBezTo>
                  <a:cubicBezTo>
                    <a:pt x="54" y="195"/>
                    <a:pt x="61" y="217"/>
                    <a:pt x="73" y="237"/>
                  </a:cubicBezTo>
                  <a:cubicBezTo>
                    <a:pt x="73" y="237"/>
                    <a:pt x="74" y="237"/>
                    <a:pt x="73" y="236"/>
                  </a:cubicBezTo>
                  <a:cubicBezTo>
                    <a:pt x="65" y="220"/>
                    <a:pt x="57" y="204"/>
                    <a:pt x="49" y="187"/>
                  </a:cubicBezTo>
                  <a:cubicBezTo>
                    <a:pt x="40" y="164"/>
                    <a:pt x="22" y="146"/>
                    <a:pt x="14" y="123"/>
                  </a:cubicBezTo>
                  <a:cubicBezTo>
                    <a:pt x="7" y="102"/>
                    <a:pt x="2" y="77"/>
                    <a:pt x="1" y="55"/>
                  </a:cubicBezTo>
                  <a:cubicBezTo>
                    <a:pt x="1" y="36"/>
                    <a:pt x="10" y="19"/>
                    <a:pt x="11" y="0"/>
                  </a:cubicBezTo>
                  <a:cubicBezTo>
                    <a:pt x="11" y="0"/>
                    <a:pt x="11" y="0"/>
                    <a:pt x="11"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8" name="Freeform 21"/>
            <p:cNvSpPr/>
            <p:nvPr userDrawn="1"/>
          </p:nvSpPr>
          <p:spPr bwMode="auto">
            <a:xfrm>
              <a:off x="2400057" y="-405844"/>
              <a:ext cx="940054" cy="231772"/>
            </a:xfrm>
            <a:custGeom>
              <a:avLst/>
              <a:gdLst>
                <a:gd name="T0" fmla="*/ 623 w 623"/>
                <a:gd name="T1" fmla="*/ 3 h 153"/>
                <a:gd name="T2" fmla="*/ 530 w 623"/>
                <a:gd name="T3" fmla="*/ 61 h 153"/>
                <a:gd name="T4" fmla="*/ 462 w 623"/>
                <a:gd name="T5" fmla="*/ 87 h 153"/>
                <a:gd name="T6" fmla="*/ 390 w 623"/>
                <a:gd name="T7" fmla="*/ 108 h 153"/>
                <a:gd name="T8" fmla="*/ 325 w 623"/>
                <a:gd name="T9" fmla="*/ 121 h 153"/>
                <a:gd name="T10" fmla="*/ 262 w 623"/>
                <a:gd name="T11" fmla="*/ 141 h 153"/>
                <a:gd name="T12" fmla="*/ 196 w 623"/>
                <a:gd name="T13" fmla="*/ 153 h 153"/>
                <a:gd name="T14" fmla="*/ 153 w 623"/>
                <a:gd name="T15" fmla="*/ 150 h 153"/>
                <a:gd name="T16" fmla="*/ 115 w 623"/>
                <a:gd name="T17" fmla="*/ 141 h 153"/>
                <a:gd name="T18" fmla="*/ 59 w 623"/>
                <a:gd name="T19" fmla="*/ 137 h 153"/>
                <a:gd name="T20" fmla="*/ 0 w 623"/>
                <a:gd name="T21" fmla="*/ 113 h 153"/>
                <a:gd name="T22" fmla="*/ 37 w 623"/>
                <a:gd name="T23" fmla="*/ 123 h 153"/>
                <a:gd name="T24" fmla="*/ 79 w 623"/>
                <a:gd name="T25" fmla="*/ 127 h 153"/>
                <a:gd name="T26" fmla="*/ 117 w 623"/>
                <a:gd name="T27" fmla="*/ 125 h 153"/>
                <a:gd name="T28" fmla="*/ 150 w 623"/>
                <a:gd name="T29" fmla="*/ 114 h 153"/>
                <a:gd name="T30" fmla="*/ 213 w 623"/>
                <a:gd name="T31" fmla="*/ 94 h 153"/>
                <a:gd name="T32" fmla="*/ 272 w 623"/>
                <a:gd name="T33" fmla="*/ 74 h 153"/>
                <a:gd name="T34" fmla="*/ 400 w 623"/>
                <a:gd name="T35" fmla="*/ 44 h 153"/>
                <a:gd name="T36" fmla="*/ 464 w 623"/>
                <a:gd name="T37" fmla="*/ 27 h 153"/>
                <a:gd name="T38" fmla="*/ 530 w 623"/>
                <a:gd name="T39" fmla="*/ 14 h 153"/>
                <a:gd name="T40" fmla="*/ 576 w 623"/>
                <a:gd name="T41" fmla="*/ 2 h 153"/>
                <a:gd name="T42" fmla="*/ 621 w 623"/>
                <a:gd name="T43" fmla="*/ 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3" h="153">
                  <a:moveTo>
                    <a:pt x="623" y="3"/>
                  </a:moveTo>
                  <a:cubicBezTo>
                    <a:pt x="594" y="26"/>
                    <a:pt x="563" y="46"/>
                    <a:pt x="530" y="61"/>
                  </a:cubicBezTo>
                  <a:cubicBezTo>
                    <a:pt x="508" y="71"/>
                    <a:pt x="484" y="78"/>
                    <a:pt x="462" y="87"/>
                  </a:cubicBezTo>
                  <a:cubicBezTo>
                    <a:pt x="438" y="97"/>
                    <a:pt x="415" y="103"/>
                    <a:pt x="390" y="108"/>
                  </a:cubicBezTo>
                  <a:cubicBezTo>
                    <a:pt x="368" y="113"/>
                    <a:pt x="346" y="115"/>
                    <a:pt x="325" y="121"/>
                  </a:cubicBezTo>
                  <a:cubicBezTo>
                    <a:pt x="303" y="128"/>
                    <a:pt x="283" y="134"/>
                    <a:pt x="262" y="141"/>
                  </a:cubicBezTo>
                  <a:cubicBezTo>
                    <a:pt x="241" y="147"/>
                    <a:pt x="219" y="153"/>
                    <a:pt x="196" y="153"/>
                  </a:cubicBezTo>
                  <a:cubicBezTo>
                    <a:pt x="181" y="152"/>
                    <a:pt x="167" y="152"/>
                    <a:pt x="153" y="150"/>
                  </a:cubicBezTo>
                  <a:cubicBezTo>
                    <a:pt x="140" y="148"/>
                    <a:pt x="128" y="143"/>
                    <a:pt x="115" y="141"/>
                  </a:cubicBezTo>
                  <a:cubicBezTo>
                    <a:pt x="96" y="137"/>
                    <a:pt x="77" y="140"/>
                    <a:pt x="59" y="137"/>
                  </a:cubicBezTo>
                  <a:cubicBezTo>
                    <a:pt x="40" y="134"/>
                    <a:pt x="14" y="127"/>
                    <a:pt x="0" y="113"/>
                  </a:cubicBezTo>
                  <a:cubicBezTo>
                    <a:pt x="10" y="118"/>
                    <a:pt x="25" y="122"/>
                    <a:pt x="37" y="123"/>
                  </a:cubicBezTo>
                  <a:cubicBezTo>
                    <a:pt x="51" y="124"/>
                    <a:pt x="65" y="127"/>
                    <a:pt x="79" y="127"/>
                  </a:cubicBezTo>
                  <a:cubicBezTo>
                    <a:pt x="92" y="127"/>
                    <a:pt x="104" y="128"/>
                    <a:pt x="117" y="125"/>
                  </a:cubicBezTo>
                  <a:cubicBezTo>
                    <a:pt x="128" y="123"/>
                    <a:pt x="139" y="117"/>
                    <a:pt x="150" y="114"/>
                  </a:cubicBezTo>
                  <a:cubicBezTo>
                    <a:pt x="171" y="106"/>
                    <a:pt x="191" y="100"/>
                    <a:pt x="213" y="94"/>
                  </a:cubicBezTo>
                  <a:cubicBezTo>
                    <a:pt x="233" y="87"/>
                    <a:pt x="253" y="81"/>
                    <a:pt x="272" y="74"/>
                  </a:cubicBezTo>
                  <a:cubicBezTo>
                    <a:pt x="314" y="62"/>
                    <a:pt x="357" y="53"/>
                    <a:pt x="400" y="44"/>
                  </a:cubicBezTo>
                  <a:cubicBezTo>
                    <a:pt x="421" y="39"/>
                    <a:pt x="442" y="31"/>
                    <a:pt x="464" y="27"/>
                  </a:cubicBezTo>
                  <a:cubicBezTo>
                    <a:pt x="487" y="22"/>
                    <a:pt x="509" y="20"/>
                    <a:pt x="530" y="14"/>
                  </a:cubicBezTo>
                  <a:cubicBezTo>
                    <a:pt x="546" y="9"/>
                    <a:pt x="561" y="5"/>
                    <a:pt x="576" y="2"/>
                  </a:cubicBezTo>
                  <a:cubicBezTo>
                    <a:pt x="591" y="0"/>
                    <a:pt x="606" y="5"/>
                    <a:pt x="621" y="4"/>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9" name="Freeform 22"/>
            <p:cNvSpPr/>
            <p:nvPr userDrawn="1"/>
          </p:nvSpPr>
          <p:spPr bwMode="auto">
            <a:xfrm>
              <a:off x="2434094" y="-566301"/>
              <a:ext cx="977332" cy="152353"/>
            </a:xfrm>
            <a:custGeom>
              <a:avLst/>
              <a:gdLst>
                <a:gd name="T0" fmla="*/ 648 w 648"/>
                <a:gd name="T1" fmla="*/ 7 h 101"/>
                <a:gd name="T2" fmla="*/ 603 w 648"/>
                <a:gd name="T3" fmla="*/ 30 h 101"/>
                <a:gd name="T4" fmla="*/ 537 w 648"/>
                <a:gd name="T5" fmla="*/ 50 h 101"/>
                <a:gd name="T6" fmla="*/ 474 w 648"/>
                <a:gd name="T7" fmla="*/ 68 h 101"/>
                <a:gd name="T8" fmla="*/ 407 w 648"/>
                <a:gd name="T9" fmla="*/ 78 h 101"/>
                <a:gd name="T10" fmla="*/ 331 w 648"/>
                <a:gd name="T11" fmla="*/ 90 h 101"/>
                <a:gd name="T12" fmla="*/ 293 w 648"/>
                <a:gd name="T13" fmla="*/ 92 h 101"/>
                <a:gd name="T14" fmla="*/ 252 w 648"/>
                <a:gd name="T15" fmla="*/ 94 h 101"/>
                <a:gd name="T16" fmla="*/ 236 w 648"/>
                <a:gd name="T17" fmla="*/ 97 h 101"/>
                <a:gd name="T18" fmla="*/ 215 w 648"/>
                <a:gd name="T19" fmla="*/ 99 h 101"/>
                <a:gd name="T20" fmla="*/ 176 w 648"/>
                <a:gd name="T21" fmla="*/ 99 h 101"/>
                <a:gd name="T22" fmla="*/ 100 w 648"/>
                <a:gd name="T23" fmla="*/ 84 h 101"/>
                <a:gd name="T24" fmla="*/ 0 w 648"/>
                <a:gd name="T25" fmla="*/ 43 h 101"/>
                <a:gd name="T26" fmla="*/ 67 w 648"/>
                <a:gd name="T27" fmla="*/ 70 h 101"/>
                <a:gd name="T28" fmla="*/ 135 w 648"/>
                <a:gd name="T29" fmla="*/ 64 h 101"/>
                <a:gd name="T30" fmla="*/ 204 w 648"/>
                <a:gd name="T31" fmla="*/ 51 h 101"/>
                <a:gd name="T32" fmla="*/ 240 w 648"/>
                <a:gd name="T33" fmla="*/ 47 h 101"/>
                <a:gd name="T34" fmla="*/ 273 w 648"/>
                <a:gd name="T35" fmla="*/ 41 h 101"/>
                <a:gd name="T36" fmla="*/ 346 w 648"/>
                <a:gd name="T37" fmla="*/ 28 h 101"/>
                <a:gd name="T38" fmla="*/ 422 w 648"/>
                <a:gd name="T39" fmla="*/ 21 h 101"/>
                <a:gd name="T40" fmla="*/ 495 w 648"/>
                <a:gd name="T41" fmla="*/ 6 h 101"/>
                <a:gd name="T42" fmla="*/ 574 w 648"/>
                <a:gd name="T43" fmla="*/ 5 h 101"/>
                <a:gd name="T44" fmla="*/ 615 w 648"/>
                <a:gd name="T45" fmla="*/ 5 h 101"/>
                <a:gd name="T46" fmla="*/ 648 w 648"/>
                <a:gd name="T47" fmla="*/ 0 h 101"/>
                <a:gd name="T48" fmla="*/ 647 w 648"/>
                <a:gd name="T4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101">
                  <a:moveTo>
                    <a:pt x="648" y="7"/>
                  </a:moveTo>
                  <a:cubicBezTo>
                    <a:pt x="634" y="14"/>
                    <a:pt x="619" y="24"/>
                    <a:pt x="603" y="30"/>
                  </a:cubicBezTo>
                  <a:cubicBezTo>
                    <a:pt x="581" y="37"/>
                    <a:pt x="559" y="44"/>
                    <a:pt x="537" y="50"/>
                  </a:cubicBezTo>
                  <a:cubicBezTo>
                    <a:pt x="516" y="55"/>
                    <a:pt x="496" y="63"/>
                    <a:pt x="474" y="68"/>
                  </a:cubicBezTo>
                  <a:cubicBezTo>
                    <a:pt x="452" y="74"/>
                    <a:pt x="430" y="77"/>
                    <a:pt x="407" y="78"/>
                  </a:cubicBezTo>
                  <a:cubicBezTo>
                    <a:pt x="382" y="81"/>
                    <a:pt x="357" y="88"/>
                    <a:pt x="331" y="90"/>
                  </a:cubicBezTo>
                  <a:cubicBezTo>
                    <a:pt x="319" y="91"/>
                    <a:pt x="307" y="92"/>
                    <a:pt x="293" y="92"/>
                  </a:cubicBezTo>
                  <a:cubicBezTo>
                    <a:pt x="279" y="93"/>
                    <a:pt x="266" y="91"/>
                    <a:pt x="252" y="94"/>
                  </a:cubicBezTo>
                  <a:cubicBezTo>
                    <a:pt x="247" y="95"/>
                    <a:pt x="242" y="95"/>
                    <a:pt x="236" y="97"/>
                  </a:cubicBezTo>
                  <a:cubicBezTo>
                    <a:pt x="229" y="99"/>
                    <a:pt x="223" y="98"/>
                    <a:pt x="215" y="99"/>
                  </a:cubicBezTo>
                  <a:cubicBezTo>
                    <a:pt x="201" y="100"/>
                    <a:pt x="189" y="101"/>
                    <a:pt x="176" y="99"/>
                  </a:cubicBezTo>
                  <a:cubicBezTo>
                    <a:pt x="150" y="95"/>
                    <a:pt x="125" y="88"/>
                    <a:pt x="100" y="84"/>
                  </a:cubicBezTo>
                  <a:cubicBezTo>
                    <a:pt x="63" y="79"/>
                    <a:pt x="24" y="73"/>
                    <a:pt x="0" y="43"/>
                  </a:cubicBezTo>
                  <a:cubicBezTo>
                    <a:pt x="19" y="58"/>
                    <a:pt x="43" y="67"/>
                    <a:pt x="67" y="70"/>
                  </a:cubicBezTo>
                  <a:cubicBezTo>
                    <a:pt x="90" y="73"/>
                    <a:pt x="113" y="69"/>
                    <a:pt x="135" y="64"/>
                  </a:cubicBezTo>
                  <a:cubicBezTo>
                    <a:pt x="157" y="58"/>
                    <a:pt x="180" y="55"/>
                    <a:pt x="204" y="51"/>
                  </a:cubicBezTo>
                  <a:cubicBezTo>
                    <a:pt x="215" y="49"/>
                    <a:pt x="228" y="48"/>
                    <a:pt x="240" y="47"/>
                  </a:cubicBezTo>
                  <a:cubicBezTo>
                    <a:pt x="252" y="47"/>
                    <a:pt x="261" y="44"/>
                    <a:pt x="273" y="41"/>
                  </a:cubicBezTo>
                  <a:cubicBezTo>
                    <a:pt x="297" y="35"/>
                    <a:pt x="321" y="32"/>
                    <a:pt x="346" y="28"/>
                  </a:cubicBezTo>
                  <a:cubicBezTo>
                    <a:pt x="371" y="24"/>
                    <a:pt x="397" y="28"/>
                    <a:pt x="422" y="21"/>
                  </a:cubicBezTo>
                  <a:cubicBezTo>
                    <a:pt x="446" y="15"/>
                    <a:pt x="470" y="9"/>
                    <a:pt x="495" y="6"/>
                  </a:cubicBezTo>
                  <a:cubicBezTo>
                    <a:pt x="521" y="4"/>
                    <a:pt x="548" y="6"/>
                    <a:pt x="574" y="5"/>
                  </a:cubicBezTo>
                  <a:cubicBezTo>
                    <a:pt x="587" y="5"/>
                    <a:pt x="602" y="5"/>
                    <a:pt x="615" y="5"/>
                  </a:cubicBezTo>
                  <a:cubicBezTo>
                    <a:pt x="625" y="5"/>
                    <a:pt x="639" y="5"/>
                    <a:pt x="648" y="0"/>
                  </a:cubicBezTo>
                  <a:cubicBezTo>
                    <a:pt x="648" y="0"/>
                    <a:pt x="648" y="1"/>
                    <a:pt x="647"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0" name="Freeform 23"/>
            <p:cNvSpPr/>
            <p:nvPr userDrawn="1"/>
          </p:nvSpPr>
          <p:spPr bwMode="auto">
            <a:xfrm>
              <a:off x="2411404" y="-720275"/>
              <a:ext cx="1059991" cy="158836"/>
            </a:xfrm>
            <a:custGeom>
              <a:avLst/>
              <a:gdLst>
                <a:gd name="T0" fmla="*/ 702 w 703"/>
                <a:gd name="T1" fmla="*/ 6 h 105"/>
                <a:gd name="T2" fmla="*/ 655 w 703"/>
                <a:gd name="T3" fmla="*/ 26 h 105"/>
                <a:gd name="T4" fmla="*/ 595 w 703"/>
                <a:gd name="T5" fmla="*/ 50 h 105"/>
                <a:gd name="T6" fmla="*/ 461 w 703"/>
                <a:gd name="T7" fmla="*/ 83 h 105"/>
                <a:gd name="T8" fmla="*/ 387 w 703"/>
                <a:gd name="T9" fmla="*/ 92 h 105"/>
                <a:gd name="T10" fmla="*/ 309 w 703"/>
                <a:gd name="T11" fmla="*/ 101 h 105"/>
                <a:gd name="T12" fmla="*/ 234 w 703"/>
                <a:gd name="T13" fmla="*/ 102 h 105"/>
                <a:gd name="T14" fmla="*/ 194 w 703"/>
                <a:gd name="T15" fmla="*/ 95 h 105"/>
                <a:gd name="T16" fmla="*/ 157 w 703"/>
                <a:gd name="T17" fmla="*/ 95 h 105"/>
                <a:gd name="T18" fmla="*/ 117 w 703"/>
                <a:gd name="T19" fmla="*/ 96 h 105"/>
                <a:gd name="T20" fmla="*/ 78 w 703"/>
                <a:gd name="T21" fmla="*/ 95 h 105"/>
                <a:gd name="T22" fmla="*/ 38 w 703"/>
                <a:gd name="T23" fmla="*/ 96 h 105"/>
                <a:gd name="T24" fmla="*/ 0 w 703"/>
                <a:gd name="T25" fmla="*/ 101 h 105"/>
                <a:gd name="T26" fmla="*/ 35 w 703"/>
                <a:gd name="T27" fmla="*/ 90 h 105"/>
                <a:gd name="T28" fmla="*/ 61 w 703"/>
                <a:gd name="T29" fmla="*/ 82 h 105"/>
                <a:gd name="T30" fmla="*/ 119 w 703"/>
                <a:gd name="T31" fmla="*/ 54 h 105"/>
                <a:gd name="T32" fmla="*/ 191 w 703"/>
                <a:gd name="T33" fmla="*/ 39 h 105"/>
                <a:gd name="T34" fmla="*/ 225 w 703"/>
                <a:gd name="T35" fmla="*/ 31 h 105"/>
                <a:gd name="T36" fmla="*/ 262 w 703"/>
                <a:gd name="T37" fmla="*/ 22 h 105"/>
                <a:gd name="T38" fmla="*/ 332 w 703"/>
                <a:gd name="T39" fmla="*/ 14 h 105"/>
                <a:gd name="T40" fmla="*/ 410 w 703"/>
                <a:gd name="T41" fmla="*/ 10 h 105"/>
                <a:gd name="T42" fmla="*/ 565 w 703"/>
                <a:gd name="T43" fmla="*/ 4 h 105"/>
                <a:gd name="T44" fmla="*/ 636 w 703"/>
                <a:gd name="T45" fmla="*/ 6 h 105"/>
                <a:gd name="T46" fmla="*/ 703 w 703"/>
                <a:gd name="T4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3" h="105">
                  <a:moveTo>
                    <a:pt x="702" y="6"/>
                  </a:moveTo>
                  <a:cubicBezTo>
                    <a:pt x="688" y="14"/>
                    <a:pt x="670" y="19"/>
                    <a:pt x="655" y="26"/>
                  </a:cubicBezTo>
                  <a:cubicBezTo>
                    <a:pt x="636" y="36"/>
                    <a:pt x="615" y="43"/>
                    <a:pt x="595" y="50"/>
                  </a:cubicBezTo>
                  <a:cubicBezTo>
                    <a:pt x="551" y="67"/>
                    <a:pt x="506" y="75"/>
                    <a:pt x="461" y="83"/>
                  </a:cubicBezTo>
                  <a:cubicBezTo>
                    <a:pt x="437" y="87"/>
                    <a:pt x="412" y="91"/>
                    <a:pt x="387" y="92"/>
                  </a:cubicBezTo>
                  <a:cubicBezTo>
                    <a:pt x="361" y="94"/>
                    <a:pt x="335" y="99"/>
                    <a:pt x="309" y="101"/>
                  </a:cubicBezTo>
                  <a:cubicBezTo>
                    <a:pt x="285" y="102"/>
                    <a:pt x="258" y="105"/>
                    <a:pt x="234" y="102"/>
                  </a:cubicBezTo>
                  <a:cubicBezTo>
                    <a:pt x="221" y="100"/>
                    <a:pt x="207" y="97"/>
                    <a:pt x="194" y="95"/>
                  </a:cubicBezTo>
                  <a:cubicBezTo>
                    <a:pt x="182" y="94"/>
                    <a:pt x="170" y="96"/>
                    <a:pt x="157" y="95"/>
                  </a:cubicBezTo>
                  <a:cubicBezTo>
                    <a:pt x="143" y="95"/>
                    <a:pt x="130" y="96"/>
                    <a:pt x="117" y="96"/>
                  </a:cubicBezTo>
                  <a:cubicBezTo>
                    <a:pt x="103" y="96"/>
                    <a:pt x="90" y="95"/>
                    <a:pt x="78" y="95"/>
                  </a:cubicBezTo>
                  <a:cubicBezTo>
                    <a:pt x="64" y="95"/>
                    <a:pt x="51" y="95"/>
                    <a:pt x="38" y="96"/>
                  </a:cubicBezTo>
                  <a:cubicBezTo>
                    <a:pt x="26" y="97"/>
                    <a:pt x="11" y="97"/>
                    <a:pt x="0" y="101"/>
                  </a:cubicBezTo>
                  <a:cubicBezTo>
                    <a:pt x="12" y="99"/>
                    <a:pt x="23" y="93"/>
                    <a:pt x="35" y="90"/>
                  </a:cubicBezTo>
                  <a:cubicBezTo>
                    <a:pt x="44" y="88"/>
                    <a:pt x="54" y="85"/>
                    <a:pt x="61" y="82"/>
                  </a:cubicBezTo>
                  <a:cubicBezTo>
                    <a:pt x="81" y="73"/>
                    <a:pt x="99" y="62"/>
                    <a:pt x="119" y="54"/>
                  </a:cubicBezTo>
                  <a:cubicBezTo>
                    <a:pt x="142" y="45"/>
                    <a:pt x="166" y="42"/>
                    <a:pt x="191" y="39"/>
                  </a:cubicBezTo>
                  <a:cubicBezTo>
                    <a:pt x="203" y="38"/>
                    <a:pt x="214" y="34"/>
                    <a:pt x="225" y="31"/>
                  </a:cubicBezTo>
                  <a:cubicBezTo>
                    <a:pt x="237" y="26"/>
                    <a:pt x="250" y="25"/>
                    <a:pt x="262" y="22"/>
                  </a:cubicBezTo>
                  <a:cubicBezTo>
                    <a:pt x="285" y="17"/>
                    <a:pt x="308" y="15"/>
                    <a:pt x="332" y="14"/>
                  </a:cubicBezTo>
                  <a:cubicBezTo>
                    <a:pt x="358" y="13"/>
                    <a:pt x="384" y="11"/>
                    <a:pt x="410" y="10"/>
                  </a:cubicBezTo>
                  <a:cubicBezTo>
                    <a:pt x="461" y="10"/>
                    <a:pt x="514" y="4"/>
                    <a:pt x="565" y="4"/>
                  </a:cubicBezTo>
                  <a:cubicBezTo>
                    <a:pt x="590" y="4"/>
                    <a:pt x="613" y="5"/>
                    <a:pt x="636" y="6"/>
                  </a:cubicBezTo>
                  <a:cubicBezTo>
                    <a:pt x="658" y="7"/>
                    <a:pt x="681" y="0"/>
                    <a:pt x="703"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1" name="Freeform 24"/>
            <p:cNvSpPr/>
            <p:nvPr userDrawn="1"/>
          </p:nvSpPr>
          <p:spPr bwMode="auto">
            <a:xfrm>
              <a:off x="2528100" y="-225938"/>
              <a:ext cx="743939" cy="196115"/>
            </a:xfrm>
            <a:custGeom>
              <a:avLst/>
              <a:gdLst>
                <a:gd name="T0" fmla="*/ 491 w 494"/>
                <a:gd name="T1" fmla="*/ 3 h 130"/>
                <a:gd name="T2" fmla="*/ 456 w 494"/>
                <a:gd name="T3" fmla="*/ 23 h 130"/>
                <a:gd name="T4" fmla="*/ 403 w 494"/>
                <a:gd name="T5" fmla="*/ 51 h 130"/>
                <a:gd name="T6" fmla="*/ 278 w 494"/>
                <a:gd name="T7" fmla="*/ 94 h 130"/>
                <a:gd name="T8" fmla="*/ 214 w 494"/>
                <a:gd name="T9" fmla="*/ 107 h 130"/>
                <a:gd name="T10" fmla="*/ 153 w 494"/>
                <a:gd name="T11" fmla="*/ 127 h 130"/>
                <a:gd name="T12" fmla="*/ 76 w 494"/>
                <a:gd name="T13" fmla="*/ 125 h 130"/>
                <a:gd name="T14" fmla="*/ 35 w 494"/>
                <a:gd name="T15" fmla="*/ 125 h 130"/>
                <a:gd name="T16" fmla="*/ 0 w 494"/>
                <a:gd name="T17" fmla="*/ 124 h 130"/>
                <a:gd name="T18" fmla="*/ 64 w 494"/>
                <a:gd name="T19" fmla="*/ 98 h 130"/>
                <a:gd name="T20" fmla="*/ 131 w 494"/>
                <a:gd name="T21" fmla="*/ 83 h 130"/>
                <a:gd name="T22" fmla="*/ 196 w 494"/>
                <a:gd name="T23" fmla="*/ 63 h 130"/>
                <a:gd name="T24" fmla="*/ 262 w 494"/>
                <a:gd name="T25" fmla="*/ 46 h 130"/>
                <a:gd name="T26" fmla="*/ 318 w 494"/>
                <a:gd name="T27" fmla="*/ 28 h 130"/>
                <a:gd name="T28" fmla="*/ 376 w 494"/>
                <a:gd name="T29" fmla="*/ 16 h 130"/>
                <a:gd name="T30" fmla="*/ 494 w 494"/>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130">
                  <a:moveTo>
                    <a:pt x="491" y="3"/>
                  </a:moveTo>
                  <a:cubicBezTo>
                    <a:pt x="480" y="10"/>
                    <a:pt x="468" y="16"/>
                    <a:pt x="456" y="23"/>
                  </a:cubicBezTo>
                  <a:cubicBezTo>
                    <a:pt x="440" y="35"/>
                    <a:pt x="422" y="43"/>
                    <a:pt x="403" y="51"/>
                  </a:cubicBezTo>
                  <a:cubicBezTo>
                    <a:pt x="364" y="70"/>
                    <a:pt x="321" y="84"/>
                    <a:pt x="278" y="94"/>
                  </a:cubicBezTo>
                  <a:cubicBezTo>
                    <a:pt x="257" y="98"/>
                    <a:pt x="235" y="102"/>
                    <a:pt x="214" y="107"/>
                  </a:cubicBezTo>
                  <a:cubicBezTo>
                    <a:pt x="193" y="112"/>
                    <a:pt x="174" y="123"/>
                    <a:pt x="153" y="127"/>
                  </a:cubicBezTo>
                  <a:cubicBezTo>
                    <a:pt x="128" y="130"/>
                    <a:pt x="101" y="126"/>
                    <a:pt x="76" y="125"/>
                  </a:cubicBezTo>
                  <a:cubicBezTo>
                    <a:pt x="63" y="125"/>
                    <a:pt x="49" y="125"/>
                    <a:pt x="35" y="125"/>
                  </a:cubicBezTo>
                  <a:cubicBezTo>
                    <a:pt x="25" y="126"/>
                    <a:pt x="10" y="128"/>
                    <a:pt x="0" y="124"/>
                  </a:cubicBezTo>
                  <a:cubicBezTo>
                    <a:pt x="20" y="112"/>
                    <a:pt x="44" y="106"/>
                    <a:pt x="64" y="98"/>
                  </a:cubicBezTo>
                  <a:cubicBezTo>
                    <a:pt x="86" y="90"/>
                    <a:pt x="109" y="89"/>
                    <a:pt x="131" y="83"/>
                  </a:cubicBezTo>
                  <a:cubicBezTo>
                    <a:pt x="153" y="78"/>
                    <a:pt x="174" y="69"/>
                    <a:pt x="196" y="63"/>
                  </a:cubicBezTo>
                  <a:cubicBezTo>
                    <a:pt x="218" y="57"/>
                    <a:pt x="241" y="52"/>
                    <a:pt x="262" y="46"/>
                  </a:cubicBezTo>
                  <a:cubicBezTo>
                    <a:pt x="281" y="40"/>
                    <a:pt x="299" y="32"/>
                    <a:pt x="318" y="28"/>
                  </a:cubicBezTo>
                  <a:cubicBezTo>
                    <a:pt x="338" y="23"/>
                    <a:pt x="357" y="20"/>
                    <a:pt x="376" y="16"/>
                  </a:cubicBezTo>
                  <a:cubicBezTo>
                    <a:pt x="415" y="5"/>
                    <a:pt x="454" y="2"/>
                    <a:pt x="494"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2" name="Freeform 25"/>
            <p:cNvSpPr/>
            <p:nvPr userDrawn="1"/>
          </p:nvSpPr>
          <p:spPr bwMode="auto">
            <a:xfrm>
              <a:off x="2442197" y="-75206"/>
              <a:ext cx="761768" cy="257704"/>
            </a:xfrm>
            <a:custGeom>
              <a:avLst/>
              <a:gdLst>
                <a:gd name="T0" fmla="*/ 503 w 505"/>
                <a:gd name="T1" fmla="*/ 4 h 170"/>
                <a:gd name="T2" fmla="*/ 494 w 505"/>
                <a:gd name="T3" fmla="*/ 13 h 170"/>
                <a:gd name="T4" fmla="*/ 475 w 505"/>
                <a:gd name="T5" fmla="*/ 32 h 170"/>
                <a:gd name="T6" fmla="*/ 429 w 505"/>
                <a:gd name="T7" fmla="*/ 64 h 170"/>
                <a:gd name="T8" fmla="*/ 376 w 505"/>
                <a:gd name="T9" fmla="*/ 94 h 170"/>
                <a:gd name="T10" fmla="*/ 318 w 505"/>
                <a:gd name="T11" fmla="*/ 123 h 170"/>
                <a:gd name="T12" fmla="*/ 256 w 505"/>
                <a:gd name="T13" fmla="*/ 146 h 170"/>
                <a:gd name="T14" fmla="*/ 184 w 505"/>
                <a:gd name="T15" fmla="*/ 165 h 170"/>
                <a:gd name="T16" fmla="*/ 148 w 505"/>
                <a:gd name="T17" fmla="*/ 169 h 170"/>
                <a:gd name="T18" fmla="*/ 114 w 505"/>
                <a:gd name="T19" fmla="*/ 168 h 170"/>
                <a:gd name="T20" fmla="*/ 23 w 505"/>
                <a:gd name="T21" fmla="*/ 161 h 170"/>
                <a:gd name="T22" fmla="*/ 0 w 505"/>
                <a:gd name="T23" fmla="*/ 155 h 170"/>
                <a:gd name="T24" fmla="*/ 41 w 505"/>
                <a:gd name="T25" fmla="*/ 157 h 170"/>
                <a:gd name="T26" fmla="*/ 79 w 505"/>
                <a:gd name="T27" fmla="*/ 156 h 170"/>
                <a:gd name="T28" fmla="*/ 151 w 505"/>
                <a:gd name="T29" fmla="*/ 139 h 170"/>
                <a:gd name="T30" fmla="*/ 215 w 505"/>
                <a:gd name="T31" fmla="*/ 112 h 170"/>
                <a:gd name="T32" fmla="*/ 273 w 505"/>
                <a:gd name="T33" fmla="*/ 85 h 170"/>
                <a:gd name="T34" fmla="*/ 327 w 505"/>
                <a:gd name="T35" fmla="*/ 60 h 170"/>
                <a:gd name="T36" fmla="*/ 386 w 505"/>
                <a:gd name="T37" fmla="*/ 40 h 170"/>
                <a:gd name="T38" fmla="*/ 453 w 505"/>
                <a:gd name="T39" fmla="*/ 18 h 170"/>
                <a:gd name="T40" fmla="*/ 484 w 505"/>
                <a:gd name="T41" fmla="*/ 10 h 170"/>
                <a:gd name="T42" fmla="*/ 505 w 505"/>
                <a:gd name="T4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70">
                  <a:moveTo>
                    <a:pt x="503" y="4"/>
                  </a:moveTo>
                  <a:cubicBezTo>
                    <a:pt x="502" y="7"/>
                    <a:pt x="496" y="10"/>
                    <a:pt x="494" y="13"/>
                  </a:cubicBezTo>
                  <a:cubicBezTo>
                    <a:pt x="488" y="20"/>
                    <a:pt x="482" y="26"/>
                    <a:pt x="475" y="32"/>
                  </a:cubicBezTo>
                  <a:cubicBezTo>
                    <a:pt x="459" y="44"/>
                    <a:pt x="445" y="55"/>
                    <a:pt x="429" y="64"/>
                  </a:cubicBezTo>
                  <a:cubicBezTo>
                    <a:pt x="411" y="75"/>
                    <a:pt x="394" y="85"/>
                    <a:pt x="376" y="94"/>
                  </a:cubicBezTo>
                  <a:cubicBezTo>
                    <a:pt x="357" y="103"/>
                    <a:pt x="337" y="111"/>
                    <a:pt x="318" y="123"/>
                  </a:cubicBezTo>
                  <a:cubicBezTo>
                    <a:pt x="299" y="134"/>
                    <a:pt x="276" y="140"/>
                    <a:pt x="256" y="146"/>
                  </a:cubicBezTo>
                  <a:cubicBezTo>
                    <a:pt x="231" y="152"/>
                    <a:pt x="208" y="160"/>
                    <a:pt x="184" y="165"/>
                  </a:cubicBezTo>
                  <a:cubicBezTo>
                    <a:pt x="172" y="168"/>
                    <a:pt x="161" y="170"/>
                    <a:pt x="148" y="169"/>
                  </a:cubicBezTo>
                  <a:cubicBezTo>
                    <a:pt x="137" y="170"/>
                    <a:pt x="125" y="168"/>
                    <a:pt x="114" y="168"/>
                  </a:cubicBezTo>
                  <a:cubicBezTo>
                    <a:pt x="83" y="166"/>
                    <a:pt x="53" y="166"/>
                    <a:pt x="23" y="161"/>
                  </a:cubicBezTo>
                  <a:cubicBezTo>
                    <a:pt x="15" y="159"/>
                    <a:pt x="7" y="157"/>
                    <a:pt x="0" y="155"/>
                  </a:cubicBezTo>
                  <a:cubicBezTo>
                    <a:pt x="13" y="158"/>
                    <a:pt x="28" y="157"/>
                    <a:pt x="41" y="157"/>
                  </a:cubicBezTo>
                  <a:cubicBezTo>
                    <a:pt x="54" y="156"/>
                    <a:pt x="67" y="157"/>
                    <a:pt x="79" y="156"/>
                  </a:cubicBezTo>
                  <a:cubicBezTo>
                    <a:pt x="104" y="153"/>
                    <a:pt x="128" y="151"/>
                    <a:pt x="151" y="139"/>
                  </a:cubicBezTo>
                  <a:cubicBezTo>
                    <a:pt x="171" y="129"/>
                    <a:pt x="194" y="120"/>
                    <a:pt x="215" y="112"/>
                  </a:cubicBezTo>
                  <a:cubicBezTo>
                    <a:pt x="235" y="104"/>
                    <a:pt x="254" y="94"/>
                    <a:pt x="273" y="85"/>
                  </a:cubicBezTo>
                  <a:cubicBezTo>
                    <a:pt x="292" y="77"/>
                    <a:pt x="309" y="67"/>
                    <a:pt x="327" y="60"/>
                  </a:cubicBezTo>
                  <a:cubicBezTo>
                    <a:pt x="346" y="52"/>
                    <a:pt x="367" y="48"/>
                    <a:pt x="386" y="40"/>
                  </a:cubicBezTo>
                  <a:cubicBezTo>
                    <a:pt x="407" y="32"/>
                    <a:pt x="430" y="25"/>
                    <a:pt x="453" y="18"/>
                  </a:cubicBezTo>
                  <a:cubicBezTo>
                    <a:pt x="463" y="16"/>
                    <a:pt x="474" y="14"/>
                    <a:pt x="484" y="10"/>
                  </a:cubicBezTo>
                  <a:cubicBezTo>
                    <a:pt x="488" y="8"/>
                    <a:pt x="501" y="0"/>
                    <a:pt x="505"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3" name="Freeform 26"/>
            <p:cNvSpPr/>
            <p:nvPr userDrawn="1"/>
          </p:nvSpPr>
          <p:spPr bwMode="auto">
            <a:xfrm>
              <a:off x="2693419" y="47974"/>
              <a:ext cx="461924" cy="581860"/>
            </a:xfrm>
            <a:custGeom>
              <a:avLst/>
              <a:gdLst>
                <a:gd name="T0" fmla="*/ 283 w 306"/>
                <a:gd name="T1" fmla="*/ 58 h 386"/>
                <a:gd name="T2" fmla="*/ 279 w 306"/>
                <a:gd name="T3" fmla="*/ 68 h 386"/>
                <a:gd name="T4" fmla="*/ 271 w 306"/>
                <a:gd name="T5" fmla="*/ 95 h 386"/>
                <a:gd name="T6" fmla="*/ 224 w 306"/>
                <a:gd name="T7" fmla="*/ 156 h 386"/>
                <a:gd name="T8" fmla="*/ 123 w 306"/>
                <a:gd name="T9" fmla="*/ 251 h 386"/>
                <a:gd name="T10" fmla="*/ 99 w 306"/>
                <a:gd name="T11" fmla="*/ 282 h 386"/>
                <a:gd name="T12" fmla="*/ 62 w 306"/>
                <a:gd name="T13" fmla="*/ 325 h 386"/>
                <a:gd name="T14" fmla="*/ 26 w 306"/>
                <a:gd name="T15" fmla="*/ 361 h 386"/>
                <a:gd name="T16" fmla="*/ 0 w 306"/>
                <a:gd name="T17" fmla="*/ 386 h 386"/>
                <a:gd name="T18" fmla="*/ 11 w 306"/>
                <a:gd name="T19" fmla="*/ 366 h 386"/>
                <a:gd name="T20" fmla="*/ 24 w 306"/>
                <a:gd name="T21" fmla="*/ 344 h 386"/>
                <a:gd name="T22" fmla="*/ 47 w 306"/>
                <a:gd name="T23" fmla="*/ 300 h 386"/>
                <a:gd name="T24" fmla="*/ 72 w 306"/>
                <a:gd name="T25" fmla="*/ 261 h 386"/>
                <a:gd name="T26" fmla="*/ 95 w 306"/>
                <a:gd name="T27" fmla="*/ 219 h 386"/>
                <a:gd name="T28" fmla="*/ 148 w 306"/>
                <a:gd name="T29" fmla="*/ 147 h 386"/>
                <a:gd name="T30" fmla="*/ 209 w 306"/>
                <a:gd name="T31" fmla="*/ 80 h 386"/>
                <a:gd name="T32" fmla="*/ 263 w 306"/>
                <a:gd name="T33" fmla="*/ 38 h 386"/>
                <a:gd name="T34" fmla="*/ 306 w 306"/>
                <a:gd name="T35" fmla="*/ 0 h 386"/>
                <a:gd name="T36" fmla="*/ 295 w 306"/>
                <a:gd name="T37" fmla="*/ 38 h 386"/>
                <a:gd name="T38" fmla="*/ 283 w 306"/>
                <a:gd name="T39" fmla="*/ 6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386">
                  <a:moveTo>
                    <a:pt x="283" y="58"/>
                  </a:moveTo>
                  <a:cubicBezTo>
                    <a:pt x="284" y="61"/>
                    <a:pt x="280" y="65"/>
                    <a:pt x="279" y="68"/>
                  </a:cubicBezTo>
                  <a:cubicBezTo>
                    <a:pt x="277" y="77"/>
                    <a:pt x="274" y="86"/>
                    <a:pt x="271" y="95"/>
                  </a:cubicBezTo>
                  <a:cubicBezTo>
                    <a:pt x="263" y="120"/>
                    <a:pt x="243" y="139"/>
                    <a:pt x="224" y="156"/>
                  </a:cubicBezTo>
                  <a:cubicBezTo>
                    <a:pt x="189" y="187"/>
                    <a:pt x="156" y="219"/>
                    <a:pt x="123" y="251"/>
                  </a:cubicBezTo>
                  <a:cubicBezTo>
                    <a:pt x="114" y="261"/>
                    <a:pt x="107" y="272"/>
                    <a:pt x="99" y="282"/>
                  </a:cubicBezTo>
                  <a:cubicBezTo>
                    <a:pt x="86" y="296"/>
                    <a:pt x="74" y="311"/>
                    <a:pt x="62" y="325"/>
                  </a:cubicBezTo>
                  <a:cubicBezTo>
                    <a:pt x="51" y="338"/>
                    <a:pt x="38" y="350"/>
                    <a:pt x="26" y="361"/>
                  </a:cubicBezTo>
                  <a:cubicBezTo>
                    <a:pt x="17" y="370"/>
                    <a:pt x="9" y="379"/>
                    <a:pt x="0" y="386"/>
                  </a:cubicBezTo>
                  <a:cubicBezTo>
                    <a:pt x="4" y="381"/>
                    <a:pt x="8" y="372"/>
                    <a:pt x="11" y="366"/>
                  </a:cubicBezTo>
                  <a:cubicBezTo>
                    <a:pt x="15" y="359"/>
                    <a:pt x="19" y="352"/>
                    <a:pt x="24" y="344"/>
                  </a:cubicBezTo>
                  <a:cubicBezTo>
                    <a:pt x="32" y="330"/>
                    <a:pt x="40" y="315"/>
                    <a:pt x="47" y="300"/>
                  </a:cubicBezTo>
                  <a:cubicBezTo>
                    <a:pt x="53" y="286"/>
                    <a:pt x="63" y="273"/>
                    <a:pt x="72" y="261"/>
                  </a:cubicBezTo>
                  <a:cubicBezTo>
                    <a:pt x="80" y="247"/>
                    <a:pt x="86" y="232"/>
                    <a:pt x="95" y="219"/>
                  </a:cubicBezTo>
                  <a:cubicBezTo>
                    <a:pt x="109" y="192"/>
                    <a:pt x="127" y="170"/>
                    <a:pt x="148" y="147"/>
                  </a:cubicBezTo>
                  <a:cubicBezTo>
                    <a:pt x="169" y="124"/>
                    <a:pt x="185" y="100"/>
                    <a:pt x="209" y="80"/>
                  </a:cubicBezTo>
                  <a:cubicBezTo>
                    <a:pt x="227" y="66"/>
                    <a:pt x="244" y="50"/>
                    <a:pt x="263" y="38"/>
                  </a:cubicBezTo>
                  <a:cubicBezTo>
                    <a:pt x="279" y="27"/>
                    <a:pt x="294" y="17"/>
                    <a:pt x="306" y="0"/>
                  </a:cubicBezTo>
                  <a:cubicBezTo>
                    <a:pt x="302" y="13"/>
                    <a:pt x="300" y="26"/>
                    <a:pt x="295" y="38"/>
                  </a:cubicBezTo>
                  <a:cubicBezTo>
                    <a:pt x="290" y="47"/>
                    <a:pt x="286" y="54"/>
                    <a:pt x="283" y="63"/>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4" name="Freeform 27"/>
            <p:cNvSpPr/>
            <p:nvPr userDrawn="1"/>
          </p:nvSpPr>
          <p:spPr bwMode="auto">
            <a:xfrm>
              <a:off x="3014334" y="60940"/>
              <a:ext cx="149112" cy="734213"/>
            </a:xfrm>
            <a:custGeom>
              <a:avLst/>
              <a:gdLst>
                <a:gd name="T0" fmla="*/ 47 w 99"/>
                <a:gd name="T1" fmla="*/ 118 h 486"/>
                <a:gd name="T2" fmla="*/ 42 w 99"/>
                <a:gd name="T3" fmla="*/ 129 h 486"/>
                <a:gd name="T4" fmla="*/ 38 w 99"/>
                <a:gd name="T5" fmla="*/ 153 h 486"/>
                <a:gd name="T6" fmla="*/ 31 w 99"/>
                <a:gd name="T7" fmla="*/ 189 h 486"/>
                <a:gd name="T8" fmla="*/ 24 w 99"/>
                <a:gd name="T9" fmla="*/ 223 h 486"/>
                <a:gd name="T10" fmla="*/ 7 w 99"/>
                <a:gd name="T11" fmla="*/ 299 h 486"/>
                <a:gd name="T12" fmla="*/ 0 w 99"/>
                <a:gd name="T13" fmla="*/ 376 h 486"/>
                <a:gd name="T14" fmla="*/ 9 w 99"/>
                <a:gd name="T15" fmla="*/ 433 h 486"/>
                <a:gd name="T16" fmla="*/ 12 w 99"/>
                <a:gd name="T17" fmla="*/ 486 h 486"/>
                <a:gd name="T18" fmla="*/ 17 w 99"/>
                <a:gd name="T19" fmla="*/ 462 h 486"/>
                <a:gd name="T20" fmla="*/ 31 w 99"/>
                <a:gd name="T21" fmla="*/ 427 h 486"/>
                <a:gd name="T22" fmla="*/ 46 w 99"/>
                <a:gd name="T23" fmla="*/ 391 h 486"/>
                <a:gd name="T24" fmla="*/ 60 w 99"/>
                <a:gd name="T25" fmla="*/ 356 h 486"/>
                <a:gd name="T26" fmla="*/ 94 w 99"/>
                <a:gd name="T27" fmla="*/ 200 h 486"/>
                <a:gd name="T28" fmla="*/ 87 w 99"/>
                <a:gd name="T29" fmla="*/ 102 h 486"/>
                <a:gd name="T30" fmla="*/ 86 w 99"/>
                <a:gd name="T31" fmla="*/ 45 h 486"/>
                <a:gd name="T32" fmla="*/ 86 w 99"/>
                <a:gd name="T33" fmla="*/ 0 h 486"/>
                <a:gd name="T34" fmla="*/ 76 w 99"/>
                <a:gd name="T35" fmla="*/ 23 h 486"/>
                <a:gd name="T36" fmla="*/ 67 w 99"/>
                <a:gd name="T37" fmla="*/ 51 h 486"/>
                <a:gd name="T38" fmla="*/ 53 w 99"/>
                <a:gd name="T39" fmla="*/ 91 h 486"/>
                <a:gd name="T40" fmla="*/ 42 w 99"/>
                <a:gd name="T41" fmla="*/ 135 h 486"/>
                <a:gd name="T42" fmla="*/ 34 w 99"/>
                <a:gd name="T43" fmla="*/ 17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486">
                  <a:moveTo>
                    <a:pt x="47" y="118"/>
                  </a:moveTo>
                  <a:cubicBezTo>
                    <a:pt x="46" y="122"/>
                    <a:pt x="44" y="125"/>
                    <a:pt x="42" y="129"/>
                  </a:cubicBezTo>
                  <a:cubicBezTo>
                    <a:pt x="39" y="137"/>
                    <a:pt x="39" y="145"/>
                    <a:pt x="38" y="153"/>
                  </a:cubicBezTo>
                  <a:cubicBezTo>
                    <a:pt x="34" y="165"/>
                    <a:pt x="33" y="177"/>
                    <a:pt x="31" y="189"/>
                  </a:cubicBezTo>
                  <a:cubicBezTo>
                    <a:pt x="30" y="201"/>
                    <a:pt x="26" y="212"/>
                    <a:pt x="24" y="223"/>
                  </a:cubicBezTo>
                  <a:cubicBezTo>
                    <a:pt x="18" y="249"/>
                    <a:pt x="14" y="274"/>
                    <a:pt x="7" y="299"/>
                  </a:cubicBezTo>
                  <a:cubicBezTo>
                    <a:pt x="1" y="324"/>
                    <a:pt x="1" y="350"/>
                    <a:pt x="0" y="376"/>
                  </a:cubicBezTo>
                  <a:cubicBezTo>
                    <a:pt x="1" y="394"/>
                    <a:pt x="6" y="414"/>
                    <a:pt x="9" y="433"/>
                  </a:cubicBezTo>
                  <a:cubicBezTo>
                    <a:pt x="10" y="450"/>
                    <a:pt x="13" y="468"/>
                    <a:pt x="12" y="486"/>
                  </a:cubicBezTo>
                  <a:cubicBezTo>
                    <a:pt x="10" y="477"/>
                    <a:pt x="14" y="470"/>
                    <a:pt x="17" y="462"/>
                  </a:cubicBezTo>
                  <a:cubicBezTo>
                    <a:pt x="22" y="450"/>
                    <a:pt x="26" y="438"/>
                    <a:pt x="31" y="427"/>
                  </a:cubicBezTo>
                  <a:cubicBezTo>
                    <a:pt x="36" y="415"/>
                    <a:pt x="41" y="403"/>
                    <a:pt x="46" y="391"/>
                  </a:cubicBezTo>
                  <a:cubicBezTo>
                    <a:pt x="51" y="380"/>
                    <a:pt x="58" y="369"/>
                    <a:pt x="60" y="356"/>
                  </a:cubicBezTo>
                  <a:cubicBezTo>
                    <a:pt x="73" y="305"/>
                    <a:pt x="99" y="254"/>
                    <a:pt x="94" y="200"/>
                  </a:cubicBezTo>
                  <a:cubicBezTo>
                    <a:pt x="92" y="167"/>
                    <a:pt x="89" y="135"/>
                    <a:pt x="87" y="102"/>
                  </a:cubicBezTo>
                  <a:cubicBezTo>
                    <a:pt x="87" y="83"/>
                    <a:pt x="86" y="64"/>
                    <a:pt x="86" y="45"/>
                  </a:cubicBezTo>
                  <a:cubicBezTo>
                    <a:pt x="87" y="30"/>
                    <a:pt x="85" y="14"/>
                    <a:pt x="86" y="0"/>
                  </a:cubicBezTo>
                  <a:cubicBezTo>
                    <a:pt x="79" y="4"/>
                    <a:pt x="78" y="16"/>
                    <a:pt x="76" y="23"/>
                  </a:cubicBezTo>
                  <a:cubicBezTo>
                    <a:pt x="73" y="31"/>
                    <a:pt x="71" y="41"/>
                    <a:pt x="67" y="51"/>
                  </a:cubicBezTo>
                  <a:cubicBezTo>
                    <a:pt x="64" y="64"/>
                    <a:pt x="58" y="78"/>
                    <a:pt x="53" y="91"/>
                  </a:cubicBezTo>
                  <a:cubicBezTo>
                    <a:pt x="48" y="106"/>
                    <a:pt x="45" y="120"/>
                    <a:pt x="42" y="135"/>
                  </a:cubicBezTo>
                  <a:cubicBezTo>
                    <a:pt x="40" y="146"/>
                    <a:pt x="39" y="159"/>
                    <a:pt x="34" y="17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5" name="Freeform 28"/>
            <p:cNvSpPr/>
            <p:nvPr userDrawn="1"/>
          </p:nvSpPr>
          <p:spPr bwMode="auto">
            <a:xfrm>
              <a:off x="3181275" y="-29823"/>
              <a:ext cx="141008" cy="750421"/>
            </a:xfrm>
            <a:custGeom>
              <a:avLst/>
              <a:gdLst>
                <a:gd name="T0" fmla="*/ 4 w 93"/>
                <a:gd name="T1" fmla="*/ 13 h 497"/>
                <a:gd name="T2" fmla="*/ 3 w 93"/>
                <a:gd name="T3" fmla="*/ 18 h 497"/>
                <a:gd name="T4" fmla="*/ 1 w 93"/>
                <a:gd name="T5" fmla="*/ 55 h 497"/>
                <a:gd name="T6" fmla="*/ 6 w 93"/>
                <a:gd name="T7" fmla="*/ 132 h 497"/>
                <a:gd name="T8" fmla="*/ 20 w 93"/>
                <a:gd name="T9" fmla="*/ 197 h 497"/>
                <a:gd name="T10" fmla="*/ 20 w 93"/>
                <a:gd name="T11" fmla="*/ 235 h 497"/>
                <a:gd name="T12" fmla="*/ 27 w 93"/>
                <a:gd name="T13" fmla="*/ 270 h 497"/>
                <a:gd name="T14" fmla="*/ 50 w 93"/>
                <a:gd name="T15" fmla="*/ 321 h 497"/>
                <a:gd name="T16" fmla="*/ 58 w 93"/>
                <a:gd name="T17" fmla="*/ 350 h 497"/>
                <a:gd name="T18" fmla="*/ 64 w 93"/>
                <a:gd name="T19" fmla="*/ 381 h 497"/>
                <a:gd name="T20" fmla="*/ 74 w 93"/>
                <a:gd name="T21" fmla="*/ 438 h 497"/>
                <a:gd name="T22" fmla="*/ 80 w 93"/>
                <a:gd name="T23" fmla="*/ 467 h 497"/>
                <a:gd name="T24" fmla="*/ 87 w 93"/>
                <a:gd name="T25" fmla="*/ 497 h 497"/>
                <a:gd name="T26" fmla="*/ 84 w 93"/>
                <a:gd name="T27" fmla="*/ 457 h 497"/>
                <a:gd name="T28" fmla="*/ 86 w 93"/>
                <a:gd name="T29" fmla="*/ 417 h 497"/>
                <a:gd name="T30" fmla="*/ 92 w 93"/>
                <a:gd name="T31" fmla="*/ 369 h 497"/>
                <a:gd name="T32" fmla="*/ 92 w 93"/>
                <a:gd name="T33" fmla="*/ 325 h 497"/>
                <a:gd name="T34" fmla="*/ 88 w 93"/>
                <a:gd name="T35" fmla="*/ 293 h 497"/>
                <a:gd name="T36" fmla="*/ 83 w 93"/>
                <a:gd name="T37" fmla="*/ 261 h 497"/>
                <a:gd name="T38" fmla="*/ 71 w 93"/>
                <a:gd name="T39" fmla="*/ 195 h 497"/>
                <a:gd name="T40" fmla="*/ 59 w 93"/>
                <a:gd name="T41" fmla="*/ 148 h 497"/>
                <a:gd name="T42" fmla="*/ 41 w 93"/>
                <a:gd name="T43" fmla="*/ 94 h 497"/>
                <a:gd name="T44" fmla="*/ 3 w 93"/>
                <a:gd name="T45"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497">
                  <a:moveTo>
                    <a:pt x="4" y="13"/>
                  </a:moveTo>
                  <a:cubicBezTo>
                    <a:pt x="4" y="15"/>
                    <a:pt x="4" y="16"/>
                    <a:pt x="3" y="18"/>
                  </a:cubicBezTo>
                  <a:cubicBezTo>
                    <a:pt x="2" y="30"/>
                    <a:pt x="1" y="43"/>
                    <a:pt x="1" y="55"/>
                  </a:cubicBezTo>
                  <a:cubicBezTo>
                    <a:pt x="0" y="79"/>
                    <a:pt x="1" y="107"/>
                    <a:pt x="6" y="132"/>
                  </a:cubicBezTo>
                  <a:cubicBezTo>
                    <a:pt x="12" y="154"/>
                    <a:pt x="16" y="175"/>
                    <a:pt x="20" y="197"/>
                  </a:cubicBezTo>
                  <a:cubicBezTo>
                    <a:pt x="22" y="211"/>
                    <a:pt x="21" y="221"/>
                    <a:pt x="20" y="235"/>
                  </a:cubicBezTo>
                  <a:cubicBezTo>
                    <a:pt x="20" y="247"/>
                    <a:pt x="23" y="259"/>
                    <a:pt x="27" y="270"/>
                  </a:cubicBezTo>
                  <a:cubicBezTo>
                    <a:pt x="33" y="288"/>
                    <a:pt x="44" y="303"/>
                    <a:pt x="50" y="321"/>
                  </a:cubicBezTo>
                  <a:cubicBezTo>
                    <a:pt x="53" y="330"/>
                    <a:pt x="55" y="340"/>
                    <a:pt x="58" y="350"/>
                  </a:cubicBezTo>
                  <a:cubicBezTo>
                    <a:pt x="61" y="361"/>
                    <a:pt x="61" y="370"/>
                    <a:pt x="64" y="381"/>
                  </a:cubicBezTo>
                  <a:cubicBezTo>
                    <a:pt x="70" y="400"/>
                    <a:pt x="72" y="419"/>
                    <a:pt x="74" y="438"/>
                  </a:cubicBezTo>
                  <a:cubicBezTo>
                    <a:pt x="75" y="448"/>
                    <a:pt x="78" y="458"/>
                    <a:pt x="80" y="467"/>
                  </a:cubicBezTo>
                  <a:cubicBezTo>
                    <a:pt x="82" y="476"/>
                    <a:pt x="83" y="489"/>
                    <a:pt x="87" y="497"/>
                  </a:cubicBezTo>
                  <a:cubicBezTo>
                    <a:pt x="79" y="489"/>
                    <a:pt x="82" y="467"/>
                    <a:pt x="84" y="457"/>
                  </a:cubicBezTo>
                  <a:cubicBezTo>
                    <a:pt x="84" y="443"/>
                    <a:pt x="86" y="430"/>
                    <a:pt x="86" y="417"/>
                  </a:cubicBezTo>
                  <a:cubicBezTo>
                    <a:pt x="86" y="401"/>
                    <a:pt x="91" y="385"/>
                    <a:pt x="92" y="369"/>
                  </a:cubicBezTo>
                  <a:cubicBezTo>
                    <a:pt x="93" y="356"/>
                    <a:pt x="92" y="340"/>
                    <a:pt x="92" y="325"/>
                  </a:cubicBezTo>
                  <a:cubicBezTo>
                    <a:pt x="92" y="315"/>
                    <a:pt x="90" y="304"/>
                    <a:pt x="88" y="293"/>
                  </a:cubicBezTo>
                  <a:cubicBezTo>
                    <a:pt x="86" y="283"/>
                    <a:pt x="85" y="271"/>
                    <a:pt x="83" y="261"/>
                  </a:cubicBezTo>
                  <a:cubicBezTo>
                    <a:pt x="78" y="238"/>
                    <a:pt x="73" y="217"/>
                    <a:pt x="71" y="195"/>
                  </a:cubicBezTo>
                  <a:cubicBezTo>
                    <a:pt x="69" y="178"/>
                    <a:pt x="65" y="163"/>
                    <a:pt x="59" y="148"/>
                  </a:cubicBezTo>
                  <a:cubicBezTo>
                    <a:pt x="54" y="129"/>
                    <a:pt x="48" y="111"/>
                    <a:pt x="41" y="94"/>
                  </a:cubicBezTo>
                  <a:cubicBezTo>
                    <a:pt x="38" y="85"/>
                    <a:pt x="6" y="0"/>
                    <a:pt x="3"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6" name="Freeform 29"/>
            <p:cNvSpPr/>
            <p:nvPr userDrawn="1"/>
          </p:nvSpPr>
          <p:spPr bwMode="auto">
            <a:xfrm>
              <a:off x="3246106" y="-185418"/>
              <a:ext cx="192873" cy="829839"/>
            </a:xfrm>
            <a:custGeom>
              <a:avLst/>
              <a:gdLst>
                <a:gd name="T0" fmla="*/ 4 w 127"/>
                <a:gd name="T1" fmla="*/ 15 h 549"/>
                <a:gd name="T2" fmla="*/ 0 w 127"/>
                <a:gd name="T3" fmla="*/ 59 h 549"/>
                <a:gd name="T4" fmla="*/ 11 w 127"/>
                <a:gd name="T5" fmla="*/ 127 h 549"/>
                <a:gd name="T6" fmla="*/ 45 w 127"/>
                <a:gd name="T7" fmla="*/ 255 h 549"/>
                <a:gd name="T8" fmla="*/ 67 w 127"/>
                <a:gd name="T9" fmla="*/ 385 h 549"/>
                <a:gd name="T10" fmla="*/ 91 w 127"/>
                <a:gd name="T11" fmla="*/ 447 h 549"/>
                <a:gd name="T12" fmla="*/ 111 w 127"/>
                <a:gd name="T13" fmla="*/ 502 h 549"/>
                <a:gd name="T14" fmla="*/ 127 w 127"/>
                <a:gd name="T15" fmla="*/ 549 h 549"/>
                <a:gd name="T16" fmla="*/ 115 w 127"/>
                <a:gd name="T17" fmla="*/ 515 h 549"/>
                <a:gd name="T18" fmla="*/ 116 w 127"/>
                <a:gd name="T19" fmla="*/ 476 h 549"/>
                <a:gd name="T20" fmla="*/ 117 w 127"/>
                <a:gd name="T21" fmla="*/ 400 h 549"/>
                <a:gd name="T22" fmla="*/ 114 w 127"/>
                <a:gd name="T23" fmla="*/ 312 h 549"/>
                <a:gd name="T24" fmla="*/ 80 w 127"/>
                <a:gd name="T25" fmla="*/ 222 h 549"/>
                <a:gd name="T26" fmla="*/ 61 w 127"/>
                <a:gd name="T27" fmla="*/ 161 h 549"/>
                <a:gd name="T28" fmla="*/ 46 w 127"/>
                <a:gd name="T29" fmla="*/ 97 h 549"/>
                <a:gd name="T30" fmla="*/ 26 w 127"/>
                <a:gd name="T31" fmla="*/ 48 h 549"/>
                <a:gd name="T32" fmla="*/ 10 w 127"/>
                <a:gd name="T33" fmla="*/ 22 h 549"/>
                <a:gd name="T34" fmla="*/ 1 w 127"/>
                <a:gd name="T35" fmla="*/ 0 h 549"/>
                <a:gd name="T36" fmla="*/ 2 w 127"/>
                <a:gd name="T37" fmla="*/ 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549">
                  <a:moveTo>
                    <a:pt x="4" y="15"/>
                  </a:moveTo>
                  <a:cubicBezTo>
                    <a:pt x="0" y="27"/>
                    <a:pt x="0" y="46"/>
                    <a:pt x="0" y="59"/>
                  </a:cubicBezTo>
                  <a:cubicBezTo>
                    <a:pt x="1" y="83"/>
                    <a:pt x="5" y="104"/>
                    <a:pt x="11" y="127"/>
                  </a:cubicBezTo>
                  <a:cubicBezTo>
                    <a:pt x="23" y="170"/>
                    <a:pt x="39" y="211"/>
                    <a:pt x="45" y="255"/>
                  </a:cubicBezTo>
                  <a:cubicBezTo>
                    <a:pt x="52" y="299"/>
                    <a:pt x="58" y="343"/>
                    <a:pt x="67" y="385"/>
                  </a:cubicBezTo>
                  <a:cubicBezTo>
                    <a:pt x="71" y="407"/>
                    <a:pt x="80" y="427"/>
                    <a:pt x="91" y="447"/>
                  </a:cubicBezTo>
                  <a:cubicBezTo>
                    <a:pt x="100" y="465"/>
                    <a:pt x="104" y="484"/>
                    <a:pt x="111" y="502"/>
                  </a:cubicBezTo>
                  <a:cubicBezTo>
                    <a:pt x="118" y="517"/>
                    <a:pt x="124" y="533"/>
                    <a:pt x="127" y="549"/>
                  </a:cubicBezTo>
                  <a:cubicBezTo>
                    <a:pt x="116" y="543"/>
                    <a:pt x="114" y="526"/>
                    <a:pt x="115" y="515"/>
                  </a:cubicBezTo>
                  <a:cubicBezTo>
                    <a:pt x="116" y="502"/>
                    <a:pt x="116" y="489"/>
                    <a:pt x="116" y="476"/>
                  </a:cubicBezTo>
                  <a:cubicBezTo>
                    <a:pt x="118" y="451"/>
                    <a:pt x="116" y="425"/>
                    <a:pt x="117" y="400"/>
                  </a:cubicBezTo>
                  <a:cubicBezTo>
                    <a:pt x="118" y="370"/>
                    <a:pt x="120" y="341"/>
                    <a:pt x="114" y="312"/>
                  </a:cubicBezTo>
                  <a:cubicBezTo>
                    <a:pt x="107" y="280"/>
                    <a:pt x="90" y="252"/>
                    <a:pt x="80" y="222"/>
                  </a:cubicBezTo>
                  <a:cubicBezTo>
                    <a:pt x="73" y="202"/>
                    <a:pt x="66" y="181"/>
                    <a:pt x="61" y="161"/>
                  </a:cubicBezTo>
                  <a:cubicBezTo>
                    <a:pt x="55" y="140"/>
                    <a:pt x="54" y="117"/>
                    <a:pt x="46" y="97"/>
                  </a:cubicBezTo>
                  <a:cubicBezTo>
                    <a:pt x="39" y="81"/>
                    <a:pt x="35" y="63"/>
                    <a:pt x="26" y="48"/>
                  </a:cubicBezTo>
                  <a:cubicBezTo>
                    <a:pt x="20" y="39"/>
                    <a:pt x="16" y="30"/>
                    <a:pt x="10" y="22"/>
                  </a:cubicBezTo>
                  <a:cubicBezTo>
                    <a:pt x="6" y="15"/>
                    <a:pt x="4" y="7"/>
                    <a:pt x="1" y="0"/>
                  </a:cubicBezTo>
                  <a:cubicBezTo>
                    <a:pt x="1" y="0"/>
                    <a:pt x="2" y="1"/>
                    <a:pt x="2"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7" name="Freeform 30"/>
            <p:cNvSpPr/>
            <p:nvPr userDrawn="1"/>
          </p:nvSpPr>
          <p:spPr bwMode="auto">
            <a:xfrm>
              <a:off x="3315800" y="-319944"/>
              <a:ext cx="427887" cy="836322"/>
            </a:xfrm>
            <a:custGeom>
              <a:avLst/>
              <a:gdLst>
                <a:gd name="T0" fmla="*/ 4 w 284"/>
                <a:gd name="T1" fmla="*/ 11 h 554"/>
                <a:gd name="T2" fmla="*/ 8 w 284"/>
                <a:gd name="T3" fmla="*/ 26 h 554"/>
                <a:gd name="T4" fmla="*/ 15 w 284"/>
                <a:gd name="T5" fmla="*/ 62 h 554"/>
                <a:gd name="T6" fmla="*/ 35 w 284"/>
                <a:gd name="T7" fmla="*/ 124 h 554"/>
                <a:gd name="T8" fmla="*/ 73 w 284"/>
                <a:gd name="T9" fmla="*/ 243 h 554"/>
                <a:gd name="T10" fmla="*/ 125 w 284"/>
                <a:gd name="T11" fmla="*/ 361 h 554"/>
                <a:gd name="T12" fmla="*/ 156 w 284"/>
                <a:gd name="T13" fmla="*/ 415 h 554"/>
                <a:gd name="T14" fmla="*/ 197 w 284"/>
                <a:gd name="T15" fmla="*/ 463 h 554"/>
                <a:gd name="T16" fmla="*/ 209 w 284"/>
                <a:gd name="T17" fmla="*/ 486 h 554"/>
                <a:gd name="T18" fmla="*/ 225 w 284"/>
                <a:gd name="T19" fmla="*/ 510 h 554"/>
                <a:gd name="T20" fmla="*/ 284 w 284"/>
                <a:gd name="T21" fmla="*/ 554 h 554"/>
                <a:gd name="T22" fmla="*/ 270 w 284"/>
                <a:gd name="T23" fmla="*/ 545 h 554"/>
                <a:gd name="T24" fmla="*/ 260 w 284"/>
                <a:gd name="T25" fmla="*/ 532 h 554"/>
                <a:gd name="T26" fmla="*/ 241 w 284"/>
                <a:gd name="T27" fmla="*/ 502 h 554"/>
                <a:gd name="T28" fmla="*/ 208 w 284"/>
                <a:gd name="T29" fmla="*/ 441 h 554"/>
                <a:gd name="T30" fmla="*/ 171 w 284"/>
                <a:gd name="T31" fmla="*/ 382 h 554"/>
                <a:gd name="T32" fmla="*/ 154 w 284"/>
                <a:gd name="T33" fmla="*/ 313 h 554"/>
                <a:gd name="T34" fmla="*/ 131 w 284"/>
                <a:gd name="T35" fmla="*/ 251 h 554"/>
                <a:gd name="T36" fmla="*/ 100 w 284"/>
                <a:gd name="T37" fmla="*/ 185 h 554"/>
                <a:gd name="T38" fmla="*/ 19 w 284"/>
                <a:gd name="T39" fmla="*/ 36 h 554"/>
                <a:gd name="T40" fmla="*/ 0 w 284"/>
                <a:gd name="T4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554">
                  <a:moveTo>
                    <a:pt x="4" y="11"/>
                  </a:moveTo>
                  <a:cubicBezTo>
                    <a:pt x="8" y="15"/>
                    <a:pt x="8" y="22"/>
                    <a:pt x="8" y="26"/>
                  </a:cubicBezTo>
                  <a:cubicBezTo>
                    <a:pt x="10" y="38"/>
                    <a:pt x="11" y="51"/>
                    <a:pt x="15" y="62"/>
                  </a:cubicBezTo>
                  <a:cubicBezTo>
                    <a:pt x="21" y="83"/>
                    <a:pt x="29" y="103"/>
                    <a:pt x="35" y="124"/>
                  </a:cubicBezTo>
                  <a:cubicBezTo>
                    <a:pt x="45" y="165"/>
                    <a:pt x="60" y="203"/>
                    <a:pt x="73" y="243"/>
                  </a:cubicBezTo>
                  <a:cubicBezTo>
                    <a:pt x="88" y="283"/>
                    <a:pt x="105" y="323"/>
                    <a:pt x="125" y="361"/>
                  </a:cubicBezTo>
                  <a:cubicBezTo>
                    <a:pt x="134" y="379"/>
                    <a:pt x="145" y="398"/>
                    <a:pt x="156" y="415"/>
                  </a:cubicBezTo>
                  <a:cubicBezTo>
                    <a:pt x="168" y="432"/>
                    <a:pt x="184" y="447"/>
                    <a:pt x="197" y="463"/>
                  </a:cubicBezTo>
                  <a:cubicBezTo>
                    <a:pt x="203" y="470"/>
                    <a:pt x="205" y="478"/>
                    <a:pt x="209" y="486"/>
                  </a:cubicBezTo>
                  <a:cubicBezTo>
                    <a:pt x="214" y="495"/>
                    <a:pt x="219" y="502"/>
                    <a:pt x="225" y="510"/>
                  </a:cubicBezTo>
                  <a:cubicBezTo>
                    <a:pt x="241" y="530"/>
                    <a:pt x="263" y="540"/>
                    <a:pt x="284" y="554"/>
                  </a:cubicBezTo>
                  <a:cubicBezTo>
                    <a:pt x="280" y="550"/>
                    <a:pt x="274" y="549"/>
                    <a:pt x="270" y="545"/>
                  </a:cubicBezTo>
                  <a:cubicBezTo>
                    <a:pt x="266" y="542"/>
                    <a:pt x="263" y="537"/>
                    <a:pt x="260" y="532"/>
                  </a:cubicBezTo>
                  <a:cubicBezTo>
                    <a:pt x="252" y="524"/>
                    <a:pt x="246" y="513"/>
                    <a:pt x="241" y="502"/>
                  </a:cubicBezTo>
                  <a:cubicBezTo>
                    <a:pt x="230" y="482"/>
                    <a:pt x="221" y="461"/>
                    <a:pt x="208" y="441"/>
                  </a:cubicBezTo>
                  <a:cubicBezTo>
                    <a:pt x="195" y="421"/>
                    <a:pt x="180" y="404"/>
                    <a:pt x="171" y="382"/>
                  </a:cubicBezTo>
                  <a:cubicBezTo>
                    <a:pt x="162" y="360"/>
                    <a:pt x="161" y="335"/>
                    <a:pt x="154" y="313"/>
                  </a:cubicBezTo>
                  <a:cubicBezTo>
                    <a:pt x="148" y="292"/>
                    <a:pt x="142" y="270"/>
                    <a:pt x="131" y="251"/>
                  </a:cubicBezTo>
                  <a:cubicBezTo>
                    <a:pt x="119" y="230"/>
                    <a:pt x="112" y="207"/>
                    <a:pt x="100" y="185"/>
                  </a:cubicBezTo>
                  <a:cubicBezTo>
                    <a:pt x="73" y="135"/>
                    <a:pt x="45" y="86"/>
                    <a:pt x="19" y="36"/>
                  </a:cubicBezTo>
                  <a:cubicBezTo>
                    <a:pt x="13" y="24"/>
                    <a:pt x="8" y="11"/>
                    <a:pt x="0"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8" name="Freeform 31"/>
            <p:cNvSpPr/>
            <p:nvPr userDrawn="1"/>
          </p:nvSpPr>
          <p:spPr bwMode="auto">
            <a:xfrm>
              <a:off x="3364423" y="-478780"/>
              <a:ext cx="658037" cy="747179"/>
            </a:xfrm>
            <a:custGeom>
              <a:avLst/>
              <a:gdLst>
                <a:gd name="T0" fmla="*/ 0 w 436"/>
                <a:gd name="T1" fmla="*/ 3 h 495"/>
                <a:gd name="T2" fmla="*/ 11 w 436"/>
                <a:gd name="T3" fmla="*/ 24 h 495"/>
                <a:gd name="T4" fmla="*/ 35 w 436"/>
                <a:gd name="T5" fmla="*/ 84 h 495"/>
                <a:gd name="T6" fmla="*/ 87 w 436"/>
                <a:gd name="T7" fmla="*/ 210 h 495"/>
                <a:gd name="T8" fmla="*/ 121 w 436"/>
                <a:gd name="T9" fmla="*/ 261 h 495"/>
                <a:gd name="T10" fmla="*/ 140 w 436"/>
                <a:gd name="T11" fmla="*/ 285 h 495"/>
                <a:gd name="T12" fmla="*/ 159 w 436"/>
                <a:gd name="T13" fmla="*/ 310 h 495"/>
                <a:gd name="T14" fmla="*/ 224 w 436"/>
                <a:gd name="T15" fmla="*/ 415 h 495"/>
                <a:gd name="T16" fmla="*/ 275 w 436"/>
                <a:gd name="T17" fmla="*/ 444 h 495"/>
                <a:gd name="T18" fmla="*/ 319 w 436"/>
                <a:gd name="T19" fmla="*/ 474 h 495"/>
                <a:gd name="T20" fmla="*/ 379 w 436"/>
                <a:gd name="T21" fmla="*/ 493 h 495"/>
                <a:gd name="T22" fmla="*/ 415 w 436"/>
                <a:gd name="T23" fmla="*/ 488 h 495"/>
                <a:gd name="T24" fmla="*/ 436 w 436"/>
                <a:gd name="T25" fmla="*/ 476 h 495"/>
                <a:gd name="T26" fmla="*/ 358 w 436"/>
                <a:gd name="T27" fmla="*/ 481 h 495"/>
                <a:gd name="T28" fmla="*/ 299 w 436"/>
                <a:gd name="T29" fmla="*/ 444 h 495"/>
                <a:gd name="T30" fmla="*/ 218 w 436"/>
                <a:gd name="T31" fmla="*/ 331 h 495"/>
                <a:gd name="T32" fmla="*/ 200 w 436"/>
                <a:gd name="T33" fmla="*/ 300 h 495"/>
                <a:gd name="T34" fmla="*/ 180 w 436"/>
                <a:gd name="T35" fmla="*/ 259 h 495"/>
                <a:gd name="T36" fmla="*/ 132 w 436"/>
                <a:gd name="T37" fmla="*/ 189 h 495"/>
                <a:gd name="T38" fmla="*/ 89 w 436"/>
                <a:gd name="T39" fmla="*/ 109 h 495"/>
                <a:gd name="T40" fmla="*/ 38 w 436"/>
                <a:gd name="T41" fmla="*/ 39 h 495"/>
                <a:gd name="T42" fmla="*/ 15 w 436"/>
                <a:gd name="T43" fmla="*/ 15 h 495"/>
                <a:gd name="T44" fmla="*/ 3 w 436"/>
                <a:gd name="T4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495">
                  <a:moveTo>
                    <a:pt x="0" y="3"/>
                  </a:moveTo>
                  <a:cubicBezTo>
                    <a:pt x="6" y="10"/>
                    <a:pt x="9" y="15"/>
                    <a:pt x="11" y="24"/>
                  </a:cubicBezTo>
                  <a:cubicBezTo>
                    <a:pt x="16" y="45"/>
                    <a:pt x="27" y="65"/>
                    <a:pt x="35" y="84"/>
                  </a:cubicBezTo>
                  <a:cubicBezTo>
                    <a:pt x="52" y="126"/>
                    <a:pt x="66" y="170"/>
                    <a:pt x="87" y="210"/>
                  </a:cubicBezTo>
                  <a:cubicBezTo>
                    <a:pt x="97" y="228"/>
                    <a:pt x="109" y="244"/>
                    <a:pt x="121" y="261"/>
                  </a:cubicBezTo>
                  <a:cubicBezTo>
                    <a:pt x="126" y="270"/>
                    <a:pt x="133" y="278"/>
                    <a:pt x="140" y="285"/>
                  </a:cubicBezTo>
                  <a:cubicBezTo>
                    <a:pt x="149" y="293"/>
                    <a:pt x="154" y="299"/>
                    <a:pt x="159" y="310"/>
                  </a:cubicBezTo>
                  <a:cubicBezTo>
                    <a:pt x="173" y="349"/>
                    <a:pt x="187" y="391"/>
                    <a:pt x="224" y="415"/>
                  </a:cubicBezTo>
                  <a:cubicBezTo>
                    <a:pt x="240" y="425"/>
                    <a:pt x="258" y="434"/>
                    <a:pt x="275" y="444"/>
                  </a:cubicBezTo>
                  <a:cubicBezTo>
                    <a:pt x="290" y="453"/>
                    <a:pt x="304" y="464"/>
                    <a:pt x="319" y="474"/>
                  </a:cubicBezTo>
                  <a:cubicBezTo>
                    <a:pt x="337" y="485"/>
                    <a:pt x="359" y="491"/>
                    <a:pt x="379" y="493"/>
                  </a:cubicBezTo>
                  <a:cubicBezTo>
                    <a:pt x="391" y="495"/>
                    <a:pt x="404" y="491"/>
                    <a:pt x="415" y="488"/>
                  </a:cubicBezTo>
                  <a:cubicBezTo>
                    <a:pt x="422" y="485"/>
                    <a:pt x="428" y="479"/>
                    <a:pt x="436" y="476"/>
                  </a:cubicBezTo>
                  <a:cubicBezTo>
                    <a:pt x="410" y="487"/>
                    <a:pt x="384" y="486"/>
                    <a:pt x="358" y="481"/>
                  </a:cubicBezTo>
                  <a:cubicBezTo>
                    <a:pt x="333" y="476"/>
                    <a:pt x="316" y="461"/>
                    <a:pt x="299" y="444"/>
                  </a:cubicBezTo>
                  <a:cubicBezTo>
                    <a:pt x="266" y="411"/>
                    <a:pt x="239" y="372"/>
                    <a:pt x="218" y="331"/>
                  </a:cubicBezTo>
                  <a:cubicBezTo>
                    <a:pt x="211" y="320"/>
                    <a:pt x="205" y="310"/>
                    <a:pt x="200" y="300"/>
                  </a:cubicBezTo>
                  <a:cubicBezTo>
                    <a:pt x="193" y="285"/>
                    <a:pt x="186" y="272"/>
                    <a:pt x="180" y="259"/>
                  </a:cubicBezTo>
                  <a:cubicBezTo>
                    <a:pt x="166" y="234"/>
                    <a:pt x="147" y="214"/>
                    <a:pt x="132" y="189"/>
                  </a:cubicBezTo>
                  <a:cubicBezTo>
                    <a:pt x="117" y="163"/>
                    <a:pt x="106" y="135"/>
                    <a:pt x="89" y="109"/>
                  </a:cubicBezTo>
                  <a:cubicBezTo>
                    <a:pt x="74" y="85"/>
                    <a:pt x="57" y="62"/>
                    <a:pt x="38" y="39"/>
                  </a:cubicBezTo>
                  <a:cubicBezTo>
                    <a:pt x="31" y="30"/>
                    <a:pt x="23" y="23"/>
                    <a:pt x="15" y="15"/>
                  </a:cubicBezTo>
                  <a:cubicBezTo>
                    <a:pt x="13" y="12"/>
                    <a:pt x="2" y="3"/>
                    <a:pt x="3"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9" name="Freeform 32"/>
            <p:cNvSpPr/>
            <p:nvPr userDrawn="1"/>
          </p:nvSpPr>
          <p:spPr bwMode="auto">
            <a:xfrm>
              <a:off x="3437359" y="-644099"/>
              <a:ext cx="794183" cy="646691"/>
            </a:xfrm>
            <a:custGeom>
              <a:avLst/>
              <a:gdLst>
                <a:gd name="T0" fmla="*/ 7 w 527"/>
                <a:gd name="T1" fmla="*/ 8 h 428"/>
                <a:gd name="T2" fmla="*/ 14 w 527"/>
                <a:gd name="T3" fmla="*/ 18 h 428"/>
                <a:gd name="T4" fmla="*/ 28 w 527"/>
                <a:gd name="T5" fmla="*/ 41 h 428"/>
                <a:gd name="T6" fmla="*/ 58 w 527"/>
                <a:gd name="T7" fmla="*/ 91 h 428"/>
                <a:gd name="T8" fmla="*/ 121 w 527"/>
                <a:gd name="T9" fmla="*/ 192 h 428"/>
                <a:gd name="T10" fmla="*/ 209 w 527"/>
                <a:gd name="T11" fmla="*/ 280 h 428"/>
                <a:gd name="T12" fmla="*/ 259 w 527"/>
                <a:gd name="T13" fmla="*/ 325 h 428"/>
                <a:gd name="T14" fmla="*/ 303 w 527"/>
                <a:gd name="T15" fmla="*/ 363 h 428"/>
                <a:gd name="T16" fmla="*/ 355 w 527"/>
                <a:gd name="T17" fmla="*/ 395 h 428"/>
                <a:gd name="T18" fmla="*/ 409 w 527"/>
                <a:gd name="T19" fmla="*/ 418 h 428"/>
                <a:gd name="T20" fmla="*/ 441 w 527"/>
                <a:gd name="T21" fmla="*/ 424 h 428"/>
                <a:gd name="T22" fmla="*/ 470 w 527"/>
                <a:gd name="T23" fmla="*/ 427 h 428"/>
                <a:gd name="T24" fmla="*/ 501 w 527"/>
                <a:gd name="T25" fmla="*/ 420 h 428"/>
                <a:gd name="T26" fmla="*/ 517 w 527"/>
                <a:gd name="T27" fmla="*/ 412 h 428"/>
                <a:gd name="T28" fmla="*/ 527 w 527"/>
                <a:gd name="T29" fmla="*/ 407 h 428"/>
                <a:gd name="T30" fmla="*/ 487 w 527"/>
                <a:gd name="T31" fmla="*/ 414 h 428"/>
                <a:gd name="T32" fmla="*/ 449 w 527"/>
                <a:gd name="T33" fmla="*/ 411 h 428"/>
                <a:gd name="T34" fmla="*/ 414 w 527"/>
                <a:gd name="T35" fmla="*/ 414 h 428"/>
                <a:gd name="T36" fmla="*/ 382 w 527"/>
                <a:gd name="T37" fmla="*/ 399 h 428"/>
                <a:gd name="T38" fmla="*/ 327 w 527"/>
                <a:gd name="T39" fmla="*/ 353 h 428"/>
                <a:gd name="T40" fmla="*/ 265 w 527"/>
                <a:gd name="T41" fmla="*/ 289 h 428"/>
                <a:gd name="T42" fmla="*/ 206 w 527"/>
                <a:gd name="T43" fmla="*/ 221 h 428"/>
                <a:gd name="T44" fmla="*/ 147 w 527"/>
                <a:gd name="T45" fmla="*/ 142 h 428"/>
                <a:gd name="T46" fmla="*/ 79 w 527"/>
                <a:gd name="T47" fmla="*/ 78 h 428"/>
                <a:gd name="T48" fmla="*/ 19 w 527"/>
                <a:gd name="T49" fmla="*/ 21 h 428"/>
                <a:gd name="T50" fmla="*/ 0 w 527"/>
                <a:gd name="T51"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428">
                  <a:moveTo>
                    <a:pt x="7" y="8"/>
                  </a:moveTo>
                  <a:cubicBezTo>
                    <a:pt x="8" y="12"/>
                    <a:pt x="12" y="16"/>
                    <a:pt x="14" y="18"/>
                  </a:cubicBezTo>
                  <a:cubicBezTo>
                    <a:pt x="20" y="25"/>
                    <a:pt x="24" y="34"/>
                    <a:pt x="28" y="41"/>
                  </a:cubicBezTo>
                  <a:cubicBezTo>
                    <a:pt x="39" y="58"/>
                    <a:pt x="47" y="75"/>
                    <a:pt x="58" y="91"/>
                  </a:cubicBezTo>
                  <a:cubicBezTo>
                    <a:pt x="79" y="125"/>
                    <a:pt x="99" y="159"/>
                    <a:pt x="121" y="192"/>
                  </a:cubicBezTo>
                  <a:cubicBezTo>
                    <a:pt x="145" y="226"/>
                    <a:pt x="178" y="253"/>
                    <a:pt x="209" y="280"/>
                  </a:cubicBezTo>
                  <a:cubicBezTo>
                    <a:pt x="225" y="294"/>
                    <a:pt x="241" y="311"/>
                    <a:pt x="259" y="325"/>
                  </a:cubicBezTo>
                  <a:cubicBezTo>
                    <a:pt x="274" y="337"/>
                    <a:pt x="287" y="353"/>
                    <a:pt x="303" y="363"/>
                  </a:cubicBezTo>
                  <a:cubicBezTo>
                    <a:pt x="320" y="375"/>
                    <a:pt x="338" y="385"/>
                    <a:pt x="355" y="395"/>
                  </a:cubicBezTo>
                  <a:cubicBezTo>
                    <a:pt x="372" y="404"/>
                    <a:pt x="391" y="415"/>
                    <a:pt x="409" y="418"/>
                  </a:cubicBezTo>
                  <a:cubicBezTo>
                    <a:pt x="420" y="420"/>
                    <a:pt x="430" y="421"/>
                    <a:pt x="441" y="424"/>
                  </a:cubicBezTo>
                  <a:cubicBezTo>
                    <a:pt x="451" y="427"/>
                    <a:pt x="460" y="428"/>
                    <a:pt x="470" y="427"/>
                  </a:cubicBezTo>
                  <a:cubicBezTo>
                    <a:pt x="480" y="427"/>
                    <a:pt x="491" y="424"/>
                    <a:pt x="501" y="420"/>
                  </a:cubicBezTo>
                  <a:cubicBezTo>
                    <a:pt x="506" y="418"/>
                    <a:pt x="513" y="416"/>
                    <a:pt x="517" y="412"/>
                  </a:cubicBezTo>
                  <a:cubicBezTo>
                    <a:pt x="521" y="410"/>
                    <a:pt x="522" y="407"/>
                    <a:pt x="527" y="407"/>
                  </a:cubicBezTo>
                  <a:cubicBezTo>
                    <a:pt x="518" y="416"/>
                    <a:pt x="498" y="413"/>
                    <a:pt x="487" y="414"/>
                  </a:cubicBezTo>
                  <a:cubicBezTo>
                    <a:pt x="474" y="415"/>
                    <a:pt x="461" y="412"/>
                    <a:pt x="449" y="411"/>
                  </a:cubicBezTo>
                  <a:cubicBezTo>
                    <a:pt x="437" y="411"/>
                    <a:pt x="426" y="415"/>
                    <a:pt x="414" y="414"/>
                  </a:cubicBezTo>
                  <a:cubicBezTo>
                    <a:pt x="401" y="412"/>
                    <a:pt x="392" y="406"/>
                    <a:pt x="382" y="399"/>
                  </a:cubicBezTo>
                  <a:cubicBezTo>
                    <a:pt x="362" y="385"/>
                    <a:pt x="343" y="370"/>
                    <a:pt x="327" y="353"/>
                  </a:cubicBezTo>
                  <a:cubicBezTo>
                    <a:pt x="307" y="331"/>
                    <a:pt x="284" y="313"/>
                    <a:pt x="265" y="289"/>
                  </a:cubicBezTo>
                  <a:cubicBezTo>
                    <a:pt x="246" y="266"/>
                    <a:pt x="223" y="246"/>
                    <a:pt x="206" y="221"/>
                  </a:cubicBezTo>
                  <a:cubicBezTo>
                    <a:pt x="190" y="193"/>
                    <a:pt x="171" y="164"/>
                    <a:pt x="147" y="142"/>
                  </a:cubicBezTo>
                  <a:cubicBezTo>
                    <a:pt x="124" y="121"/>
                    <a:pt x="101" y="99"/>
                    <a:pt x="79" y="78"/>
                  </a:cubicBezTo>
                  <a:cubicBezTo>
                    <a:pt x="59" y="59"/>
                    <a:pt x="37" y="42"/>
                    <a:pt x="19" y="21"/>
                  </a:cubicBezTo>
                  <a:cubicBezTo>
                    <a:pt x="13" y="13"/>
                    <a:pt x="6" y="7"/>
                    <a:pt x="0"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0" name="Freeform 33"/>
            <p:cNvSpPr/>
            <p:nvPr userDrawn="1"/>
          </p:nvSpPr>
          <p:spPr bwMode="auto">
            <a:xfrm>
              <a:off x="3510293" y="-780245"/>
              <a:ext cx="839566" cy="627242"/>
            </a:xfrm>
            <a:custGeom>
              <a:avLst/>
              <a:gdLst>
                <a:gd name="T0" fmla="*/ 2 w 556"/>
                <a:gd name="T1" fmla="*/ 2 h 415"/>
                <a:gd name="T2" fmla="*/ 4 w 556"/>
                <a:gd name="T3" fmla="*/ 14 h 415"/>
                <a:gd name="T4" fmla="*/ 22 w 556"/>
                <a:gd name="T5" fmla="*/ 45 h 415"/>
                <a:gd name="T6" fmla="*/ 36 w 556"/>
                <a:gd name="T7" fmla="*/ 71 h 415"/>
                <a:gd name="T8" fmla="*/ 57 w 556"/>
                <a:gd name="T9" fmla="*/ 102 h 415"/>
                <a:gd name="T10" fmla="*/ 94 w 556"/>
                <a:gd name="T11" fmla="*/ 150 h 415"/>
                <a:gd name="T12" fmla="*/ 135 w 556"/>
                <a:gd name="T13" fmla="*/ 203 h 415"/>
                <a:gd name="T14" fmla="*/ 247 w 556"/>
                <a:gd name="T15" fmla="*/ 301 h 415"/>
                <a:gd name="T16" fmla="*/ 272 w 556"/>
                <a:gd name="T17" fmla="*/ 317 h 415"/>
                <a:gd name="T18" fmla="*/ 297 w 556"/>
                <a:gd name="T19" fmla="*/ 339 h 415"/>
                <a:gd name="T20" fmla="*/ 354 w 556"/>
                <a:gd name="T21" fmla="*/ 379 h 415"/>
                <a:gd name="T22" fmla="*/ 397 w 556"/>
                <a:gd name="T23" fmla="*/ 403 h 415"/>
                <a:gd name="T24" fmla="*/ 420 w 556"/>
                <a:gd name="T25" fmla="*/ 405 h 415"/>
                <a:gd name="T26" fmla="*/ 450 w 556"/>
                <a:gd name="T27" fmla="*/ 412 h 415"/>
                <a:gd name="T28" fmla="*/ 509 w 556"/>
                <a:gd name="T29" fmla="*/ 404 h 415"/>
                <a:gd name="T30" fmla="*/ 556 w 556"/>
                <a:gd name="T31" fmla="*/ 367 h 415"/>
                <a:gd name="T32" fmla="*/ 489 w 556"/>
                <a:gd name="T33" fmla="*/ 397 h 415"/>
                <a:gd name="T34" fmla="*/ 413 w 556"/>
                <a:gd name="T35" fmla="*/ 375 h 415"/>
                <a:gd name="T36" fmla="*/ 355 w 556"/>
                <a:gd name="T37" fmla="*/ 312 h 415"/>
                <a:gd name="T38" fmla="*/ 286 w 556"/>
                <a:gd name="T39" fmla="*/ 249 h 415"/>
                <a:gd name="T40" fmla="*/ 154 w 556"/>
                <a:gd name="T41" fmla="*/ 138 h 415"/>
                <a:gd name="T42" fmla="*/ 86 w 556"/>
                <a:gd name="T43" fmla="*/ 82 h 415"/>
                <a:gd name="T44" fmla="*/ 17 w 556"/>
                <a:gd name="T45" fmla="*/ 21 h 415"/>
                <a:gd name="T46" fmla="*/ 2 w 556"/>
                <a:gd name="T4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415">
                  <a:moveTo>
                    <a:pt x="2" y="2"/>
                  </a:moveTo>
                  <a:cubicBezTo>
                    <a:pt x="0" y="6"/>
                    <a:pt x="2" y="11"/>
                    <a:pt x="4" y="14"/>
                  </a:cubicBezTo>
                  <a:cubicBezTo>
                    <a:pt x="9" y="25"/>
                    <a:pt x="16" y="35"/>
                    <a:pt x="22" y="45"/>
                  </a:cubicBezTo>
                  <a:cubicBezTo>
                    <a:pt x="26" y="54"/>
                    <a:pt x="30" y="62"/>
                    <a:pt x="36" y="71"/>
                  </a:cubicBezTo>
                  <a:cubicBezTo>
                    <a:pt x="43" y="81"/>
                    <a:pt x="50" y="92"/>
                    <a:pt x="57" y="102"/>
                  </a:cubicBezTo>
                  <a:cubicBezTo>
                    <a:pt x="68" y="119"/>
                    <a:pt x="82" y="135"/>
                    <a:pt x="94" y="150"/>
                  </a:cubicBezTo>
                  <a:cubicBezTo>
                    <a:pt x="108" y="168"/>
                    <a:pt x="121" y="186"/>
                    <a:pt x="135" y="203"/>
                  </a:cubicBezTo>
                  <a:cubicBezTo>
                    <a:pt x="166" y="242"/>
                    <a:pt x="207" y="273"/>
                    <a:pt x="247" y="301"/>
                  </a:cubicBezTo>
                  <a:cubicBezTo>
                    <a:pt x="254" y="307"/>
                    <a:pt x="263" y="312"/>
                    <a:pt x="272" y="317"/>
                  </a:cubicBezTo>
                  <a:cubicBezTo>
                    <a:pt x="280" y="324"/>
                    <a:pt x="288" y="332"/>
                    <a:pt x="297" y="339"/>
                  </a:cubicBezTo>
                  <a:cubicBezTo>
                    <a:pt x="315" y="355"/>
                    <a:pt x="335" y="366"/>
                    <a:pt x="354" y="379"/>
                  </a:cubicBezTo>
                  <a:cubicBezTo>
                    <a:pt x="368" y="388"/>
                    <a:pt x="381" y="397"/>
                    <a:pt x="397" y="403"/>
                  </a:cubicBezTo>
                  <a:cubicBezTo>
                    <a:pt x="405" y="406"/>
                    <a:pt x="412" y="403"/>
                    <a:pt x="420" y="405"/>
                  </a:cubicBezTo>
                  <a:cubicBezTo>
                    <a:pt x="430" y="407"/>
                    <a:pt x="439" y="410"/>
                    <a:pt x="450" y="412"/>
                  </a:cubicBezTo>
                  <a:cubicBezTo>
                    <a:pt x="471" y="415"/>
                    <a:pt x="491" y="414"/>
                    <a:pt x="509" y="404"/>
                  </a:cubicBezTo>
                  <a:cubicBezTo>
                    <a:pt x="525" y="396"/>
                    <a:pt x="546" y="384"/>
                    <a:pt x="556" y="367"/>
                  </a:cubicBezTo>
                  <a:cubicBezTo>
                    <a:pt x="534" y="385"/>
                    <a:pt x="518" y="399"/>
                    <a:pt x="489" y="397"/>
                  </a:cubicBezTo>
                  <a:cubicBezTo>
                    <a:pt x="463" y="395"/>
                    <a:pt x="434" y="393"/>
                    <a:pt x="413" y="375"/>
                  </a:cubicBezTo>
                  <a:cubicBezTo>
                    <a:pt x="392" y="355"/>
                    <a:pt x="375" y="332"/>
                    <a:pt x="355" y="312"/>
                  </a:cubicBezTo>
                  <a:cubicBezTo>
                    <a:pt x="332" y="290"/>
                    <a:pt x="310" y="268"/>
                    <a:pt x="286" y="249"/>
                  </a:cubicBezTo>
                  <a:cubicBezTo>
                    <a:pt x="241" y="213"/>
                    <a:pt x="198" y="174"/>
                    <a:pt x="154" y="138"/>
                  </a:cubicBezTo>
                  <a:cubicBezTo>
                    <a:pt x="131" y="119"/>
                    <a:pt x="109" y="100"/>
                    <a:pt x="86" y="82"/>
                  </a:cubicBezTo>
                  <a:cubicBezTo>
                    <a:pt x="62" y="62"/>
                    <a:pt x="37" y="45"/>
                    <a:pt x="17" y="21"/>
                  </a:cubicBezTo>
                  <a:cubicBezTo>
                    <a:pt x="14" y="17"/>
                    <a:pt x="1" y="4"/>
                    <a:pt x="2"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1" name="Freeform 34"/>
            <p:cNvSpPr/>
            <p:nvPr userDrawn="1"/>
          </p:nvSpPr>
          <p:spPr bwMode="auto">
            <a:xfrm>
              <a:off x="3563780" y="-919632"/>
              <a:ext cx="836324" cy="466784"/>
            </a:xfrm>
            <a:custGeom>
              <a:avLst/>
              <a:gdLst>
                <a:gd name="T0" fmla="*/ 0 w 555"/>
                <a:gd name="T1" fmla="*/ 7 h 310"/>
                <a:gd name="T2" fmla="*/ 22 w 555"/>
                <a:gd name="T3" fmla="*/ 36 h 310"/>
                <a:gd name="T4" fmla="*/ 62 w 555"/>
                <a:gd name="T5" fmla="*/ 90 h 310"/>
                <a:gd name="T6" fmla="*/ 160 w 555"/>
                <a:gd name="T7" fmla="*/ 193 h 310"/>
                <a:gd name="T8" fmla="*/ 308 w 555"/>
                <a:gd name="T9" fmla="*/ 287 h 310"/>
                <a:gd name="T10" fmla="*/ 393 w 555"/>
                <a:gd name="T11" fmla="*/ 309 h 310"/>
                <a:gd name="T12" fmla="*/ 439 w 555"/>
                <a:gd name="T13" fmla="*/ 305 h 310"/>
                <a:gd name="T14" fmla="*/ 481 w 555"/>
                <a:gd name="T15" fmla="*/ 304 h 310"/>
                <a:gd name="T16" fmla="*/ 522 w 555"/>
                <a:gd name="T17" fmla="*/ 304 h 310"/>
                <a:gd name="T18" fmla="*/ 555 w 555"/>
                <a:gd name="T19" fmla="*/ 306 h 310"/>
                <a:gd name="T20" fmla="*/ 527 w 555"/>
                <a:gd name="T21" fmla="*/ 291 h 310"/>
                <a:gd name="T22" fmla="*/ 489 w 555"/>
                <a:gd name="T23" fmla="*/ 279 h 310"/>
                <a:gd name="T24" fmla="*/ 410 w 555"/>
                <a:gd name="T25" fmla="*/ 256 h 310"/>
                <a:gd name="T26" fmla="*/ 315 w 555"/>
                <a:gd name="T27" fmla="*/ 207 h 310"/>
                <a:gd name="T28" fmla="*/ 244 w 555"/>
                <a:gd name="T29" fmla="*/ 163 h 310"/>
                <a:gd name="T30" fmla="*/ 124 w 555"/>
                <a:gd name="T31" fmla="*/ 76 h 310"/>
                <a:gd name="T32" fmla="*/ 56 w 555"/>
                <a:gd name="T33" fmla="*/ 35 h 310"/>
                <a:gd name="T34" fmla="*/ 18 w 555"/>
                <a:gd name="T35" fmla="*/ 11 h 310"/>
                <a:gd name="T36" fmla="*/ 1 w 555"/>
                <a:gd name="T3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5" h="310">
                  <a:moveTo>
                    <a:pt x="0" y="7"/>
                  </a:moveTo>
                  <a:cubicBezTo>
                    <a:pt x="3" y="18"/>
                    <a:pt x="16" y="27"/>
                    <a:pt x="22" y="36"/>
                  </a:cubicBezTo>
                  <a:cubicBezTo>
                    <a:pt x="34" y="55"/>
                    <a:pt x="48" y="72"/>
                    <a:pt x="62" y="90"/>
                  </a:cubicBezTo>
                  <a:cubicBezTo>
                    <a:pt x="92" y="127"/>
                    <a:pt x="124" y="162"/>
                    <a:pt x="160" y="193"/>
                  </a:cubicBezTo>
                  <a:cubicBezTo>
                    <a:pt x="204" y="232"/>
                    <a:pt x="255" y="263"/>
                    <a:pt x="308" y="287"/>
                  </a:cubicBezTo>
                  <a:cubicBezTo>
                    <a:pt x="335" y="300"/>
                    <a:pt x="364" y="307"/>
                    <a:pt x="393" y="309"/>
                  </a:cubicBezTo>
                  <a:cubicBezTo>
                    <a:pt x="410" y="310"/>
                    <a:pt x="423" y="309"/>
                    <a:pt x="439" y="305"/>
                  </a:cubicBezTo>
                  <a:cubicBezTo>
                    <a:pt x="453" y="303"/>
                    <a:pt x="467" y="304"/>
                    <a:pt x="481" y="304"/>
                  </a:cubicBezTo>
                  <a:cubicBezTo>
                    <a:pt x="495" y="304"/>
                    <a:pt x="508" y="304"/>
                    <a:pt x="522" y="304"/>
                  </a:cubicBezTo>
                  <a:cubicBezTo>
                    <a:pt x="533" y="305"/>
                    <a:pt x="544" y="307"/>
                    <a:pt x="555" y="306"/>
                  </a:cubicBezTo>
                  <a:cubicBezTo>
                    <a:pt x="545" y="304"/>
                    <a:pt x="535" y="295"/>
                    <a:pt x="527" y="291"/>
                  </a:cubicBezTo>
                  <a:cubicBezTo>
                    <a:pt x="515" y="286"/>
                    <a:pt x="502" y="283"/>
                    <a:pt x="489" y="279"/>
                  </a:cubicBezTo>
                  <a:cubicBezTo>
                    <a:pt x="463" y="271"/>
                    <a:pt x="435" y="265"/>
                    <a:pt x="410" y="256"/>
                  </a:cubicBezTo>
                  <a:cubicBezTo>
                    <a:pt x="375" y="245"/>
                    <a:pt x="345" y="227"/>
                    <a:pt x="315" y="207"/>
                  </a:cubicBezTo>
                  <a:cubicBezTo>
                    <a:pt x="293" y="192"/>
                    <a:pt x="267" y="179"/>
                    <a:pt x="244" y="163"/>
                  </a:cubicBezTo>
                  <a:cubicBezTo>
                    <a:pt x="204" y="136"/>
                    <a:pt x="164" y="105"/>
                    <a:pt x="124" y="76"/>
                  </a:cubicBezTo>
                  <a:cubicBezTo>
                    <a:pt x="102" y="60"/>
                    <a:pt x="80" y="46"/>
                    <a:pt x="56" y="35"/>
                  </a:cubicBezTo>
                  <a:cubicBezTo>
                    <a:pt x="42" y="28"/>
                    <a:pt x="31" y="19"/>
                    <a:pt x="18" y="11"/>
                  </a:cubicBezTo>
                  <a:cubicBezTo>
                    <a:pt x="12" y="8"/>
                    <a:pt x="5" y="5"/>
                    <a:pt x="1"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2" name="Freeform 35"/>
            <p:cNvSpPr/>
            <p:nvPr userDrawn="1"/>
          </p:nvSpPr>
          <p:spPr bwMode="auto">
            <a:xfrm>
              <a:off x="3610782" y="-1062260"/>
              <a:ext cx="914121" cy="385745"/>
            </a:xfrm>
            <a:custGeom>
              <a:avLst/>
              <a:gdLst>
                <a:gd name="T0" fmla="*/ 2 w 607"/>
                <a:gd name="T1" fmla="*/ 18 h 256"/>
                <a:gd name="T2" fmla="*/ 84 w 607"/>
                <a:gd name="T3" fmla="*/ 107 h 256"/>
                <a:gd name="T4" fmla="*/ 250 w 607"/>
                <a:gd name="T5" fmla="*/ 207 h 256"/>
                <a:gd name="T6" fmla="*/ 320 w 607"/>
                <a:gd name="T7" fmla="*/ 234 h 256"/>
                <a:gd name="T8" fmla="*/ 405 w 607"/>
                <a:gd name="T9" fmla="*/ 249 h 256"/>
                <a:gd name="T10" fmla="*/ 513 w 607"/>
                <a:gd name="T11" fmla="*/ 248 h 256"/>
                <a:gd name="T12" fmla="*/ 607 w 607"/>
                <a:gd name="T13" fmla="*/ 256 h 256"/>
                <a:gd name="T14" fmla="*/ 582 w 607"/>
                <a:gd name="T15" fmla="*/ 251 h 256"/>
                <a:gd name="T16" fmla="*/ 562 w 607"/>
                <a:gd name="T17" fmla="*/ 245 h 256"/>
                <a:gd name="T18" fmla="*/ 515 w 607"/>
                <a:gd name="T19" fmla="*/ 228 h 256"/>
                <a:gd name="T20" fmla="*/ 469 w 607"/>
                <a:gd name="T21" fmla="*/ 209 h 256"/>
                <a:gd name="T22" fmla="*/ 426 w 607"/>
                <a:gd name="T23" fmla="*/ 189 h 256"/>
                <a:gd name="T24" fmla="*/ 316 w 607"/>
                <a:gd name="T25" fmla="*/ 156 h 256"/>
                <a:gd name="T26" fmla="*/ 222 w 607"/>
                <a:gd name="T27" fmla="*/ 120 h 256"/>
                <a:gd name="T28" fmla="*/ 90 w 607"/>
                <a:gd name="T29" fmla="*/ 58 h 256"/>
                <a:gd name="T30" fmla="*/ 29 w 607"/>
                <a:gd name="T31" fmla="*/ 27 h 256"/>
                <a:gd name="T32" fmla="*/ 0 w 607"/>
                <a:gd name="T33" fmla="*/ 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256">
                  <a:moveTo>
                    <a:pt x="2" y="18"/>
                  </a:moveTo>
                  <a:cubicBezTo>
                    <a:pt x="27" y="49"/>
                    <a:pt x="52" y="82"/>
                    <a:pt x="84" y="107"/>
                  </a:cubicBezTo>
                  <a:cubicBezTo>
                    <a:pt x="134" y="147"/>
                    <a:pt x="191" y="183"/>
                    <a:pt x="250" y="207"/>
                  </a:cubicBezTo>
                  <a:cubicBezTo>
                    <a:pt x="274" y="217"/>
                    <a:pt x="297" y="224"/>
                    <a:pt x="320" y="234"/>
                  </a:cubicBezTo>
                  <a:cubicBezTo>
                    <a:pt x="348" y="245"/>
                    <a:pt x="375" y="254"/>
                    <a:pt x="405" y="249"/>
                  </a:cubicBezTo>
                  <a:cubicBezTo>
                    <a:pt x="442" y="244"/>
                    <a:pt x="477" y="245"/>
                    <a:pt x="513" y="248"/>
                  </a:cubicBezTo>
                  <a:cubicBezTo>
                    <a:pt x="544" y="251"/>
                    <a:pt x="577" y="248"/>
                    <a:pt x="607" y="256"/>
                  </a:cubicBezTo>
                  <a:cubicBezTo>
                    <a:pt x="600" y="253"/>
                    <a:pt x="591" y="253"/>
                    <a:pt x="582" y="251"/>
                  </a:cubicBezTo>
                  <a:cubicBezTo>
                    <a:pt x="575" y="249"/>
                    <a:pt x="568" y="246"/>
                    <a:pt x="562" y="245"/>
                  </a:cubicBezTo>
                  <a:cubicBezTo>
                    <a:pt x="546" y="240"/>
                    <a:pt x="530" y="234"/>
                    <a:pt x="515" y="228"/>
                  </a:cubicBezTo>
                  <a:cubicBezTo>
                    <a:pt x="500" y="222"/>
                    <a:pt x="484" y="217"/>
                    <a:pt x="469" y="209"/>
                  </a:cubicBezTo>
                  <a:cubicBezTo>
                    <a:pt x="455" y="201"/>
                    <a:pt x="440" y="195"/>
                    <a:pt x="426" y="189"/>
                  </a:cubicBezTo>
                  <a:cubicBezTo>
                    <a:pt x="391" y="174"/>
                    <a:pt x="353" y="168"/>
                    <a:pt x="316" y="156"/>
                  </a:cubicBezTo>
                  <a:cubicBezTo>
                    <a:pt x="283" y="145"/>
                    <a:pt x="253" y="132"/>
                    <a:pt x="222" y="120"/>
                  </a:cubicBezTo>
                  <a:cubicBezTo>
                    <a:pt x="177" y="102"/>
                    <a:pt x="133" y="79"/>
                    <a:pt x="90" y="58"/>
                  </a:cubicBezTo>
                  <a:cubicBezTo>
                    <a:pt x="69" y="49"/>
                    <a:pt x="46" y="42"/>
                    <a:pt x="29" y="27"/>
                  </a:cubicBezTo>
                  <a:cubicBezTo>
                    <a:pt x="25" y="23"/>
                    <a:pt x="6" y="0"/>
                    <a:pt x="0" y="3"/>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3" name="Freeform 36"/>
            <p:cNvSpPr/>
            <p:nvPr userDrawn="1"/>
          </p:nvSpPr>
          <p:spPr bwMode="auto">
            <a:xfrm>
              <a:off x="2677211" y="-1156265"/>
              <a:ext cx="847669" cy="376020"/>
            </a:xfrm>
            <a:custGeom>
              <a:avLst/>
              <a:gdLst>
                <a:gd name="T0" fmla="*/ 541 w 562"/>
                <a:gd name="T1" fmla="*/ 209 h 249"/>
                <a:gd name="T2" fmla="*/ 530 w 562"/>
                <a:gd name="T3" fmla="*/ 215 h 249"/>
                <a:gd name="T4" fmla="*/ 499 w 562"/>
                <a:gd name="T5" fmla="*/ 229 h 249"/>
                <a:gd name="T6" fmla="*/ 452 w 562"/>
                <a:gd name="T7" fmla="*/ 238 h 249"/>
                <a:gd name="T8" fmla="*/ 400 w 562"/>
                <a:gd name="T9" fmla="*/ 246 h 249"/>
                <a:gd name="T10" fmla="*/ 349 w 562"/>
                <a:gd name="T11" fmla="*/ 249 h 249"/>
                <a:gd name="T12" fmla="*/ 299 w 562"/>
                <a:gd name="T13" fmla="*/ 246 h 249"/>
                <a:gd name="T14" fmla="*/ 250 w 562"/>
                <a:gd name="T15" fmla="*/ 243 h 249"/>
                <a:gd name="T16" fmla="*/ 200 w 562"/>
                <a:gd name="T17" fmla="*/ 243 h 249"/>
                <a:gd name="T18" fmla="*/ 33 w 562"/>
                <a:gd name="T19" fmla="*/ 172 h 249"/>
                <a:gd name="T20" fmla="*/ 16 w 562"/>
                <a:gd name="T21" fmla="*/ 135 h 249"/>
                <a:gd name="T22" fmla="*/ 2 w 562"/>
                <a:gd name="T23" fmla="*/ 89 h 249"/>
                <a:gd name="T24" fmla="*/ 20 w 562"/>
                <a:gd name="T25" fmla="*/ 0 h 249"/>
                <a:gd name="T26" fmla="*/ 19 w 562"/>
                <a:gd name="T27" fmla="*/ 37 h 249"/>
                <a:gd name="T28" fmla="*/ 19 w 562"/>
                <a:gd name="T29" fmla="*/ 75 h 249"/>
                <a:gd name="T30" fmla="*/ 35 w 562"/>
                <a:gd name="T31" fmla="*/ 137 h 249"/>
                <a:gd name="T32" fmla="*/ 42 w 562"/>
                <a:gd name="T33" fmla="*/ 169 h 249"/>
                <a:gd name="T34" fmla="*/ 69 w 562"/>
                <a:gd name="T35" fmla="*/ 187 h 249"/>
                <a:gd name="T36" fmla="*/ 146 w 562"/>
                <a:gd name="T37" fmla="*/ 199 h 249"/>
                <a:gd name="T38" fmla="*/ 184 w 562"/>
                <a:gd name="T39" fmla="*/ 197 h 249"/>
                <a:gd name="T40" fmla="*/ 241 w 562"/>
                <a:gd name="T41" fmla="*/ 192 h 249"/>
                <a:gd name="T42" fmla="*/ 328 w 562"/>
                <a:gd name="T43" fmla="*/ 193 h 249"/>
                <a:gd name="T44" fmla="*/ 421 w 562"/>
                <a:gd name="T45" fmla="*/ 198 h 249"/>
                <a:gd name="T46" fmla="*/ 527 w 562"/>
                <a:gd name="T47" fmla="*/ 197 h 249"/>
                <a:gd name="T48" fmla="*/ 562 w 562"/>
                <a:gd name="T49"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249">
                  <a:moveTo>
                    <a:pt x="541" y="209"/>
                  </a:moveTo>
                  <a:cubicBezTo>
                    <a:pt x="539" y="213"/>
                    <a:pt x="534" y="213"/>
                    <a:pt x="530" y="215"/>
                  </a:cubicBezTo>
                  <a:cubicBezTo>
                    <a:pt x="519" y="219"/>
                    <a:pt x="509" y="226"/>
                    <a:pt x="499" y="229"/>
                  </a:cubicBezTo>
                  <a:cubicBezTo>
                    <a:pt x="483" y="234"/>
                    <a:pt x="467" y="236"/>
                    <a:pt x="452" y="238"/>
                  </a:cubicBezTo>
                  <a:cubicBezTo>
                    <a:pt x="435" y="242"/>
                    <a:pt x="417" y="244"/>
                    <a:pt x="400" y="246"/>
                  </a:cubicBezTo>
                  <a:cubicBezTo>
                    <a:pt x="382" y="248"/>
                    <a:pt x="366" y="249"/>
                    <a:pt x="349" y="249"/>
                  </a:cubicBezTo>
                  <a:cubicBezTo>
                    <a:pt x="332" y="249"/>
                    <a:pt x="316" y="248"/>
                    <a:pt x="299" y="246"/>
                  </a:cubicBezTo>
                  <a:cubicBezTo>
                    <a:pt x="282" y="245"/>
                    <a:pt x="266" y="244"/>
                    <a:pt x="250" y="243"/>
                  </a:cubicBezTo>
                  <a:cubicBezTo>
                    <a:pt x="233" y="243"/>
                    <a:pt x="216" y="244"/>
                    <a:pt x="200" y="243"/>
                  </a:cubicBezTo>
                  <a:cubicBezTo>
                    <a:pt x="141" y="238"/>
                    <a:pt x="69" y="224"/>
                    <a:pt x="33" y="172"/>
                  </a:cubicBezTo>
                  <a:cubicBezTo>
                    <a:pt x="25" y="161"/>
                    <a:pt x="21" y="147"/>
                    <a:pt x="16" y="135"/>
                  </a:cubicBezTo>
                  <a:cubicBezTo>
                    <a:pt x="11" y="119"/>
                    <a:pt x="3" y="105"/>
                    <a:pt x="2" y="89"/>
                  </a:cubicBezTo>
                  <a:cubicBezTo>
                    <a:pt x="0" y="59"/>
                    <a:pt x="20" y="31"/>
                    <a:pt x="20" y="0"/>
                  </a:cubicBezTo>
                  <a:cubicBezTo>
                    <a:pt x="23" y="12"/>
                    <a:pt x="20" y="26"/>
                    <a:pt x="19" y="37"/>
                  </a:cubicBezTo>
                  <a:cubicBezTo>
                    <a:pt x="18" y="50"/>
                    <a:pt x="16" y="60"/>
                    <a:pt x="19" y="75"/>
                  </a:cubicBezTo>
                  <a:cubicBezTo>
                    <a:pt x="23" y="95"/>
                    <a:pt x="28" y="116"/>
                    <a:pt x="35" y="137"/>
                  </a:cubicBezTo>
                  <a:cubicBezTo>
                    <a:pt x="39" y="147"/>
                    <a:pt x="38" y="159"/>
                    <a:pt x="42" y="169"/>
                  </a:cubicBezTo>
                  <a:cubicBezTo>
                    <a:pt x="47" y="179"/>
                    <a:pt x="58" y="185"/>
                    <a:pt x="69" y="187"/>
                  </a:cubicBezTo>
                  <a:cubicBezTo>
                    <a:pt x="94" y="194"/>
                    <a:pt x="121" y="197"/>
                    <a:pt x="146" y="199"/>
                  </a:cubicBezTo>
                  <a:cubicBezTo>
                    <a:pt x="159" y="200"/>
                    <a:pt x="171" y="198"/>
                    <a:pt x="184" y="197"/>
                  </a:cubicBezTo>
                  <a:cubicBezTo>
                    <a:pt x="203" y="196"/>
                    <a:pt x="223" y="194"/>
                    <a:pt x="241" y="192"/>
                  </a:cubicBezTo>
                  <a:cubicBezTo>
                    <a:pt x="270" y="189"/>
                    <a:pt x="299" y="194"/>
                    <a:pt x="328" y="193"/>
                  </a:cubicBezTo>
                  <a:cubicBezTo>
                    <a:pt x="359" y="192"/>
                    <a:pt x="391" y="195"/>
                    <a:pt x="421" y="198"/>
                  </a:cubicBezTo>
                  <a:cubicBezTo>
                    <a:pt x="456" y="201"/>
                    <a:pt x="491" y="196"/>
                    <a:pt x="527" y="197"/>
                  </a:cubicBezTo>
                  <a:cubicBezTo>
                    <a:pt x="537" y="197"/>
                    <a:pt x="552" y="194"/>
                    <a:pt x="562" y="199"/>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4" name="Freeform 37"/>
            <p:cNvSpPr/>
            <p:nvPr userDrawn="1"/>
          </p:nvSpPr>
          <p:spPr bwMode="auto">
            <a:xfrm>
              <a:off x="3163446" y="-1597117"/>
              <a:ext cx="760147" cy="1617539"/>
            </a:xfrm>
            <a:custGeom>
              <a:avLst/>
              <a:gdLst>
                <a:gd name="T0" fmla="*/ 0 w 504"/>
                <a:gd name="T1" fmla="*/ 1071 h 1071"/>
                <a:gd name="T2" fmla="*/ 13 w 504"/>
                <a:gd name="T3" fmla="*/ 1041 h 1071"/>
                <a:gd name="T4" fmla="*/ 28 w 504"/>
                <a:gd name="T5" fmla="*/ 1007 h 1071"/>
                <a:gd name="T6" fmla="*/ 68 w 504"/>
                <a:gd name="T7" fmla="*/ 920 h 1071"/>
                <a:gd name="T8" fmla="*/ 106 w 504"/>
                <a:gd name="T9" fmla="*/ 841 h 1071"/>
                <a:gd name="T10" fmla="*/ 123 w 504"/>
                <a:gd name="T11" fmla="*/ 793 h 1071"/>
                <a:gd name="T12" fmla="*/ 141 w 504"/>
                <a:gd name="T13" fmla="*/ 750 h 1071"/>
                <a:gd name="T14" fmla="*/ 207 w 504"/>
                <a:gd name="T15" fmla="*/ 592 h 1071"/>
                <a:gd name="T16" fmla="*/ 228 w 504"/>
                <a:gd name="T17" fmla="*/ 550 h 1071"/>
                <a:gd name="T18" fmla="*/ 248 w 504"/>
                <a:gd name="T19" fmla="*/ 509 h 1071"/>
                <a:gd name="T20" fmla="*/ 288 w 504"/>
                <a:gd name="T21" fmla="*/ 421 h 1071"/>
                <a:gd name="T22" fmla="*/ 325 w 504"/>
                <a:gd name="T23" fmla="*/ 334 h 1071"/>
                <a:gd name="T24" fmla="*/ 374 w 504"/>
                <a:gd name="T25" fmla="*/ 234 h 1071"/>
                <a:gd name="T26" fmla="*/ 418 w 504"/>
                <a:gd name="T27" fmla="*/ 122 h 1071"/>
                <a:gd name="T28" fmla="*/ 489 w 504"/>
                <a:gd name="T29" fmla="*/ 21 h 1071"/>
                <a:gd name="T30" fmla="*/ 504 w 504"/>
                <a:gd name="T31" fmla="*/ 0 h 1071"/>
                <a:gd name="T32" fmla="*/ 469 w 504"/>
                <a:gd name="T33" fmla="*/ 22 h 1071"/>
                <a:gd name="T34" fmla="*/ 442 w 504"/>
                <a:gd name="T35" fmla="*/ 58 h 1071"/>
                <a:gd name="T36" fmla="*/ 400 w 504"/>
                <a:gd name="T37" fmla="*/ 135 h 1071"/>
                <a:gd name="T38" fmla="*/ 364 w 504"/>
                <a:gd name="T39" fmla="*/ 216 h 1071"/>
                <a:gd name="T40" fmla="*/ 340 w 504"/>
                <a:gd name="T41" fmla="*/ 254 h 1071"/>
                <a:gd name="T42" fmla="*/ 318 w 504"/>
                <a:gd name="T43" fmla="*/ 292 h 1071"/>
                <a:gd name="T44" fmla="*/ 278 w 504"/>
                <a:gd name="T45" fmla="*/ 375 h 1071"/>
                <a:gd name="T46" fmla="*/ 244 w 504"/>
                <a:gd name="T47" fmla="*/ 469 h 1071"/>
                <a:gd name="T48" fmla="*/ 210 w 504"/>
                <a:gd name="T49" fmla="*/ 561 h 1071"/>
                <a:gd name="T50" fmla="*/ 173 w 504"/>
                <a:gd name="T51" fmla="*/ 648 h 1071"/>
                <a:gd name="T52" fmla="*/ 132 w 504"/>
                <a:gd name="T53" fmla="*/ 726 h 1071"/>
                <a:gd name="T54" fmla="*/ 99 w 504"/>
                <a:gd name="T55" fmla="*/ 819 h 1071"/>
                <a:gd name="T56" fmla="*/ 64 w 504"/>
                <a:gd name="T57" fmla="*/ 912 h 1071"/>
                <a:gd name="T58" fmla="*/ 44 w 504"/>
                <a:gd name="T59" fmla="*/ 957 h 1071"/>
                <a:gd name="T60" fmla="*/ 31 w 504"/>
                <a:gd name="T61" fmla="*/ 1000 h 1071"/>
                <a:gd name="T62" fmla="*/ 31 w 504"/>
                <a:gd name="T63" fmla="*/ 100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4" h="1071">
                  <a:moveTo>
                    <a:pt x="0" y="1071"/>
                  </a:moveTo>
                  <a:cubicBezTo>
                    <a:pt x="6" y="1063"/>
                    <a:pt x="8" y="1050"/>
                    <a:pt x="13" y="1041"/>
                  </a:cubicBezTo>
                  <a:cubicBezTo>
                    <a:pt x="17" y="1029"/>
                    <a:pt x="25" y="1019"/>
                    <a:pt x="28" y="1007"/>
                  </a:cubicBezTo>
                  <a:cubicBezTo>
                    <a:pt x="39" y="977"/>
                    <a:pt x="53" y="948"/>
                    <a:pt x="68" y="920"/>
                  </a:cubicBezTo>
                  <a:cubicBezTo>
                    <a:pt x="82" y="895"/>
                    <a:pt x="94" y="868"/>
                    <a:pt x="106" y="841"/>
                  </a:cubicBezTo>
                  <a:cubicBezTo>
                    <a:pt x="112" y="825"/>
                    <a:pt x="115" y="808"/>
                    <a:pt x="123" y="793"/>
                  </a:cubicBezTo>
                  <a:cubicBezTo>
                    <a:pt x="129" y="779"/>
                    <a:pt x="135" y="763"/>
                    <a:pt x="141" y="750"/>
                  </a:cubicBezTo>
                  <a:cubicBezTo>
                    <a:pt x="161" y="696"/>
                    <a:pt x="180" y="641"/>
                    <a:pt x="207" y="592"/>
                  </a:cubicBezTo>
                  <a:cubicBezTo>
                    <a:pt x="217" y="579"/>
                    <a:pt x="221" y="565"/>
                    <a:pt x="228" y="550"/>
                  </a:cubicBezTo>
                  <a:cubicBezTo>
                    <a:pt x="235" y="537"/>
                    <a:pt x="243" y="524"/>
                    <a:pt x="248" y="509"/>
                  </a:cubicBezTo>
                  <a:cubicBezTo>
                    <a:pt x="259" y="479"/>
                    <a:pt x="276" y="451"/>
                    <a:pt x="288" y="421"/>
                  </a:cubicBezTo>
                  <a:cubicBezTo>
                    <a:pt x="300" y="391"/>
                    <a:pt x="312" y="363"/>
                    <a:pt x="325" y="334"/>
                  </a:cubicBezTo>
                  <a:cubicBezTo>
                    <a:pt x="341" y="300"/>
                    <a:pt x="361" y="269"/>
                    <a:pt x="374" y="234"/>
                  </a:cubicBezTo>
                  <a:cubicBezTo>
                    <a:pt x="387" y="196"/>
                    <a:pt x="400" y="158"/>
                    <a:pt x="418" y="122"/>
                  </a:cubicBezTo>
                  <a:cubicBezTo>
                    <a:pt x="436" y="86"/>
                    <a:pt x="465" y="55"/>
                    <a:pt x="489" y="21"/>
                  </a:cubicBezTo>
                  <a:cubicBezTo>
                    <a:pt x="493" y="14"/>
                    <a:pt x="498" y="6"/>
                    <a:pt x="504" y="0"/>
                  </a:cubicBezTo>
                  <a:cubicBezTo>
                    <a:pt x="494" y="10"/>
                    <a:pt x="480" y="12"/>
                    <a:pt x="469" y="22"/>
                  </a:cubicBezTo>
                  <a:cubicBezTo>
                    <a:pt x="459" y="32"/>
                    <a:pt x="451" y="46"/>
                    <a:pt x="442" y="58"/>
                  </a:cubicBezTo>
                  <a:cubicBezTo>
                    <a:pt x="427" y="81"/>
                    <a:pt x="410" y="108"/>
                    <a:pt x="400" y="135"/>
                  </a:cubicBezTo>
                  <a:cubicBezTo>
                    <a:pt x="390" y="163"/>
                    <a:pt x="376" y="189"/>
                    <a:pt x="364" y="216"/>
                  </a:cubicBezTo>
                  <a:cubicBezTo>
                    <a:pt x="358" y="230"/>
                    <a:pt x="349" y="243"/>
                    <a:pt x="340" y="254"/>
                  </a:cubicBezTo>
                  <a:cubicBezTo>
                    <a:pt x="330" y="265"/>
                    <a:pt x="324" y="279"/>
                    <a:pt x="318" y="292"/>
                  </a:cubicBezTo>
                  <a:cubicBezTo>
                    <a:pt x="306" y="320"/>
                    <a:pt x="291" y="346"/>
                    <a:pt x="278" y="375"/>
                  </a:cubicBezTo>
                  <a:cubicBezTo>
                    <a:pt x="265" y="406"/>
                    <a:pt x="254" y="437"/>
                    <a:pt x="244" y="469"/>
                  </a:cubicBezTo>
                  <a:cubicBezTo>
                    <a:pt x="234" y="500"/>
                    <a:pt x="223" y="531"/>
                    <a:pt x="210" y="561"/>
                  </a:cubicBezTo>
                  <a:cubicBezTo>
                    <a:pt x="197" y="589"/>
                    <a:pt x="185" y="619"/>
                    <a:pt x="173" y="648"/>
                  </a:cubicBezTo>
                  <a:cubicBezTo>
                    <a:pt x="162" y="675"/>
                    <a:pt x="145" y="699"/>
                    <a:pt x="132" y="726"/>
                  </a:cubicBezTo>
                  <a:cubicBezTo>
                    <a:pt x="118" y="755"/>
                    <a:pt x="106" y="788"/>
                    <a:pt x="99" y="819"/>
                  </a:cubicBezTo>
                  <a:cubicBezTo>
                    <a:pt x="90" y="851"/>
                    <a:pt x="76" y="883"/>
                    <a:pt x="64" y="912"/>
                  </a:cubicBezTo>
                  <a:cubicBezTo>
                    <a:pt x="57" y="927"/>
                    <a:pt x="49" y="942"/>
                    <a:pt x="44" y="957"/>
                  </a:cubicBezTo>
                  <a:cubicBezTo>
                    <a:pt x="39" y="970"/>
                    <a:pt x="38" y="989"/>
                    <a:pt x="31" y="1000"/>
                  </a:cubicBezTo>
                  <a:cubicBezTo>
                    <a:pt x="31" y="1000"/>
                    <a:pt x="31" y="1000"/>
                    <a:pt x="31" y="100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5" name="Freeform 38"/>
            <p:cNvSpPr/>
            <p:nvPr userDrawn="1"/>
          </p:nvSpPr>
          <p:spPr bwMode="auto">
            <a:xfrm>
              <a:off x="8040381" y="192224"/>
              <a:ext cx="343606" cy="1217205"/>
            </a:xfrm>
            <a:custGeom>
              <a:avLst/>
              <a:gdLst>
                <a:gd name="T0" fmla="*/ 103 w 228"/>
                <a:gd name="T1" fmla="*/ 0 h 806"/>
                <a:gd name="T2" fmla="*/ 139 w 228"/>
                <a:gd name="T3" fmla="*/ 152 h 806"/>
                <a:gd name="T4" fmla="*/ 213 w 228"/>
                <a:gd name="T5" fmla="*/ 329 h 806"/>
                <a:gd name="T6" fmla="*/ 205 w 228"/>
                <a:gd name="T7" fmla="*/ 563 h 806"/>
                <a:gd name="T8" fmla="*/ 202 w 228"/>
                <a:gd name="T9" fmla="*/ 806 h 806"/>
                <a:gd name="T10" fmla="*/ 87 w 228"/>
                <a:gd name="T11" fmla="*/ 638 h 806"/>
                <a:gd name="T12" fmla="*/ 10 w 228"/>
                <a:gd name="T13" fmla="*/ 412 h 806"/>
                <a:gd name="T14" fmla="*/ 2 w 228"/>
                <a:gd name="T15" fmla="*/ 285 h 806"/>
                <a:gd name="T16" fmla="*/ 28 w 228"/>
                <a:gd name="T17" fmla="*/ 183 h 806"/>
                <a:gd name="T18" fmla="*/ 45 w 228"/>
                <a:gd name="T19" fmla="*/ 143 h 806"/>
                <a:gd name="T20" fmla="*/ 72 w 228"/>
                <a:gd name="T21" fmla="*/ 102 h 806"/>
                <a:gd name="T22" fmla="*/ 88 w 228"/>
                <a:gd name="T23" fmla="*/ 28 h 806"/>
                <a:gd name="T24" fmla="*/ 88 w 228"/>
                <a:gd name="T25" fmla="*/ 2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06">
                  <a:moveTo>
                    <a:pt x="103" y="0"/>
                  </a:moveTo>
                  <a:cubicBezTo>
                    <a:pt x="102" y="59"/>
                    <a:pt x="111" y="100"/>
                    <a:pt x="139" y="152"/>
                  </a:cubicBezTo>
                  <a:cubicBezTo>
                    <a:pt x="170" y="211"/>
                    <a:pt x="202" y="264"/>
                    <a:pt x="213" y="329"/>
                  </a:cubicBezTo>
                  <a:cubicBezTo>
                    <a:pt x="228" y="407"/>
                    <a:pt x="218" y="486"/>
                    <a:pt x="205" y="563"/>
                  </a:cubicBezTo>
                  <a:cubicBezTo>
                    <a:pt x="195" y="637"/>
                    <a:pt x="176" y="736"/>
                    <a:pt x="202" y="806"/>
                  </a:cubicBezTo>
                  <a:cubicBezTo>
                    <a:pt x="151" y="769"/>
                    <a:pt x="117" y="693"/>
                    <a:pt x="87" y="638"/>
                  </a:cubicBezTo>
                  <a:cubicBezTo>
                    <a:pt x="51" y="569"/>
                    <a:pt x="24" y="490"/>
                    <a:pt x="10" y="412"/>
                  </a:cubicBezTo>
                  <a:cubicBezTo>
                    <a:pt x="3" y="373"/>
                    <a:pt x="0" y="325"/>
                    <a:pt x="2" y="285"/>
                  </a:cubicBezTo>
                  <a:cubicBezTo>
                    <a:pt x="0" y="251"/>
                    <a:pt x="18" y="216"/>
                    <a:pt x="28" y="183"/>
                  </a:cubicBezTo>
                  <a:cubicBezTo>
                    <a:pt x="35" y="170"/>
                    <a:pt x="39" y="155"/>
                    <a:pt x="45" y="143"/>
                  </a:cubicBezTo>
                  <a:cubicBezTo>
                    <a:pt x="54" y="128"/>
                    <a:pt x="68" y="117"/>
                    <a:pt x="72" y="102"/>
                  </a:cubicBezTo>
                  <a:cubicBezTo>
                    <a:pt x="84" y="84"/>
                    <a:pt x="91" y="44"/>
                    <a:pt x="88" y="28"/>
                  </a:cubicBezTo>
                  <a:cubicBezTo>
                    <a:pt x="88" y="28"/>
                    <a:pt x="88" y="28"/>
                    <a:pt x="88" y="28"/>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6" name="Freeform 39"/>
            <p:cNvSpPr/>
            <p:nvPr userDrawn="1"/>
          </p:nvSpPr>
          <p:spPr bwMode="auto">
            <a:xfrm>
              <a:off x="6962561" y="-940701"/>
              <a:ext cx="2359859" cy="2034079"/>
            </a:xfrm>
            <a:custGeom>
              <a:avLst/>
              <a:gdLst>
                <a:gd name="T0" fmla="*/ 1435 w 1564"/>
                <a:gd name="T1" fmla="*/ 83 h 1348"/>
                <a:gd name="T2" fmla="*/ 1278 w 1564"/>
                <a:gd name="T3" fmla="*/ 213 h 1348"/>
                <a:gd name="T4" fmla="*/ 991 w 1564"/>
                <a:gd name="T5" fmla="*/ 507 h 1348"/>
                <a:gd name="T6" fmla="*/ 896 w 1564"/>
                <a:gd name="T7" fmla="*/ 573 h 1348"/>
                <a:gd name="T8" fmla="*/ 691 w 1564"/>
                <a:gd name="T9" fmla="*/ 622 h 1348"/>
                <a:gd name="T10" fmla="*/ 298 w 1564"/>
                <a:gd name="T11" fmla="*/ 829 h 1348"/>
                <a:gd name="T12" fmla="*/ 114 w 1564"/>
                <a:gd name="T13" fmla="*/ 1078 h 1348"/>
                <a:gd name="T14" fmla="*/ 464 w 1564"/>
                <a:gd name="T15" fmla="*/ 976 h 1348"/>
                <a:gd name="T16" fmla="*/ 856 w 1564"/>
                <a:gd name="T17" fmla="*/ 639 h 1348"/>
                <a:gd name="T18" fmla="*/ 940 w 1564"/>
                <a:gd name="T19" fmla="*/ 561 h 1348"/>
                <a:gd name="T20" fmla="*/ 890 w 1564"/>
                <a:gd name="T21" fmla="*/ 637 h 1348"/>
                <a:gd name="T22" fmla="*/ 769 w 1564"/>
                <a:gd name="T23" fmla="*/ 779 h 1348"/>
                <a:gd name="T24" fmla="*/ 361 w 1564"/>
                <a:gd name="T25" fmla="*/ 1144 h 1348"/>
                <a:gd name="T26" fmla="*/ 268 w 1564"/>
                <a:gd name="T27" fmla="*/ 1316 h 1348"/>
                <a:gd name="T28" fmla="*/ 411 w 1564"/>
                <a:gd name="T29" fmla="*/ 1249 h 1348"/>
                <a:gd name="T30" fmla="*/ 727 w 1564"/>
                <a:gd name="T31" fmla="*/ 983 h 1348"/>
                <a:gd name="T32" fmla="*/ 785 w 1564"/>
                <a:gd name="T33" fmla="*/ 803 h 1348"/>
                <a:gd name="T34" fmla="*/ 919 w 1564"/>
                <a:gd name="T35" fmla="*/ 635 h 1348"/>
                <a:gd name="T36" fmla="*/ 1153 w 1564"/>
                <a:gd name="T37" fmla="*/ 359 h 1348"/>
                <a:gd name="T38" fmla="*/ 1112 w 1564"/>
                <a:gd name="T39" fmla="*/ 700 h 1348"/>
                <a:gd name="T40" fmla="*/ 1222 w 1564"/>
                <a:gd name="T41" fmla="*/ 1187 h 1348"/>
                <a:gd name="T42" fmla="*/ 1222 w 1564"/>
                <a:gd name="T43" fmla="*/ 1348 h 1348"/>
                <a:gd name="T44" fmla="*/ 1332 w 1564"/>
                <a:gd name="T45" fmla="*/ 1136 h 1348"/>
                <a:gd name="T46" fmla="*/ 1289 w 1564"/>
                <a:gd name="T47" fmla="*/ 663 h 1348"/>
                <a:gd name="T48" fmla="*/ 1211 w 1564"/>
                <a:gd name="T49" fmla="*/ 459 h 1348"/>
                <a:gd name="T50" fmla="*/ 1189 w 1564"/>
                <a:gd name="T51" fmla="*/ 338 h 1348"/>
                <a:gd name="T52" fmla="*/ 1311 w 1564"/>
                <a:gd name="T53" fmla="*/ 210 h 1348"/>
                <a:gd name="T54" fmla="*/ 1262 w 1564"/>
                <a:gd name="T55" fmla="*/ 407 h 1348"/>
                <a:gd name="T56" fmla="*/ 1360 w 1564"/>
                <a:gd name="T57" fmla="*/ 906 h 1348"/>
                <a:gd name="T58" fmla="*/ 1485 w 1564"/>
                <a:gd name="T59" fmla="*/ 1166 h 1348"/>
                <a:gd name="T60" fmla="*/ 1544 w 1564"/>
                <a:gd name="T61" fmla="*/ 1038 h 1348"/>
                <a:gd name="T62" fmla="*/ 1547 w 1564"/>
                <a:gd name="T63" fmla="*/ 790 h 1348"/>
                <a:gd name="T64" fmla="*/ 1449 w 1564"/>
                <a:gd name="T65" fmla="*/ 467 h 1348"/>
                <a:gd name="T66" fmla="*/ 1354 w 1564"/>
                <a:gd name="T67" fmla="*/ 262 h 1348"/>
                <a:gd name="T68" fmla="*/ 1456 w 1564"/>
                <a:gd name="T69" fmla="*/ 9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348">
                  <a:moveTo>
                    <a:pt x="1518" y="0"/>
                  </a:moveTo>
                  <a:cubicBezTo>
                    <a:pt x="1521" y="17"/>
                    <a:pt x="1448" y="68"/>
                    <a:pt x="1435" y="83"/>
                  </a:cubicBezTo>
                  <a:cubicBezTo>
                    <a:pt x="1411" y="104"/>
                    <a:pt x="1378" y="121"/>
                    <a:pt x="1355" y="142"/>
                  </a:cubicBezTo>
                  <a:cubicBezTo>
                    <a:pt x="1329" y="166"/>
                    <a:pt x="1303" y="189"/>
                    <a:pt x="1278" y="213"/>
                  </a:cubicBezTo>
                  <a:cubicBezTo>
                    <a:pt x="1229" y="257"/>
                    <a:pt x="1165" y="293"/>
                    <a:pt x="1119" y="345"/>
                  </a:cubicBezTo>
                  <a:cubicBezTo>
                    <a:pt x="1073" y="397"/>
                    <a:pt x="1037" y="455"/>
                    <a:pt x="991" y="507"/>
                  </a:cubicBezTo>
                  <a:cubicBezTo>
                    <a:pt x="984" y="509"/>
                    <a:pt x="981" y="519"/>
                    <a:pt x="974" y="527"/>
                  </a:cubicBezTo>
                  <a:cubicBezTo>
                    <a:pt x="951" y="548"/>
                    <a:pt x="925" y="562"/>
                    <a:pt x="896" y="573"/>
                  </a:cubicBezTo>
                  <a:cubicBezTo>
                    <a:pt x="868" y="589"/>
                    <a:pt x="838" y="586"/>
                    <a:pt x="806" y="591"/>
                  </a:cubicBezTo>
                  <a:cubicBezTo>
                    <a:pt x="768" y="598"/>
                    <a:pt x="729" y="610"/>
                    <a:pt x="691" y="622"/>
                  </a:cubicBezTo>
                  <a:cubicBezTo>
                    <a:pt x="616" y="648"/>
                    <a:pt x="536" y="670"/>
                    <a:pt x="460" y="704"/>
                  </a:cubicBezTo>
                  <a:cubicBezTo>
                    <a:pt x="395" y="730"/>
                    <a:pt x="350" y="787"/>
                    <a:pt x="298" y="829"/>
                  </a:cubicBezTo>
                  <a:cubicBezTo>
                    <a:pt x="198" y="916"/>
                    <a:pt x="121" y="1028"/>
                    <a:pt x="0" y="1092"/>
                  </a:cubicBezTo>
                  <a:cubicBezTo>
                    <a:pt x="28" y="1076"/>
                    <a:pt x="80" y="1085"/>
                    <a:pt x="114" y="1078"/>
                  </a:cubicBezTo>
                  <a:cubicBezTo>
                    <a:pt x="155" y="1068"/>
                    <a:pt x="199" y="1061"/>
                    <a:pt x="238" y="1053"/>
                  </a:cubicBezTo>
                  <a:cubicBezTo>
                    <a:pt x="318" y="1036"/>
                    <a:pt x="390" y="1008"/>
                    <a:pt x="464" y="976"/>
                  </a:cubicBezTo>
                  <a:cubicBezTo>
                    <a:pt x="588" y="920"/>
                    <a:pt x="681" y="831"/>
                    <a:pt x="773" y="728"/>
                  </a:cubicBezTo>
                  <a:cubicBezTo>
                    <a:pt x="800" y="696"/>
                    <a:pt x="828" y="670"/>
                    <a:pt x="856" y="639"/>
                  </a:cubicBezTo>
                  <a:cubicBezTo>
                    <a:pt x="867" y="626"/>
                    <a:pt x="881" y="606"/>
                    <a:pt x="892" y="593"/>
                  </a:cubicBezTo>
                  <a:cubicBezTo>
                    <a:pt x="909" y="580"/>
                    <a:pt x="928" y="579"/>
                    <a:pt x="940" y="561"/>
                  </a:cubicBezTo>
                  <a:cubicBezTo>
                    <a:pt x="940" y="561"/>
                    <a:pt x="940" y="561"/>
                    <a:pt x="940" y="561"/>
                  </a:cubicBezTo>
                  <a:cubicBezTo>
                    <a:pt x="919" y="579"/>
                    <a:pt x="906" y="614"/>
                    <a:pt x="890" y="637"/>
                  </a:cubicBezTo>
                  <a:cubicBezTo>
                    <a:pt x="872" y="663"/>
                    <a:pt x="851" y="686"/>
                    <a:pt x="831" y="709"/>
                  </a:cubicBezTo>
                  <a:cubicBezTo>
                    <a:pt x="810" y="733"/>
                    <a:pt x="789" y="756"/>
                    <a:pt x="769" y="779"/>
                  </a:cubicBezTo>
                  <a:cubicBezTo>
                    <a:pt x="743" y="808"/>
                    <a:pt x="727" y="821"/>
                    <a:pt x="691" y="835"/>
                  </a:cubicBezTo>
                  <a:cubicBezTo>
                    <a:pt x="543" y="898"/>
                    <a:pt x="434" y="1005"/>
                    <a:pt x="361" y="1144"/>
                  </a:cubicBezTo>
                  <a:cubicBezTo>
                    <a:pt x="321" y="1215"/>
                    <a:pt x="270" y="1272"/>
                    <a:pt x="217" y="1332"/>
                  </a:cubicBezTo>
                  <a:cubicBezTo>
                    <a:pt x="234" y="1323"/>
                    <a:pt x="254" y="1322"/>
                    <a:pt x="268" y="1316"/>
                  </a:cubicBezTo>
                  <a:cubicBezTo>
                    <a:pt x="287" y="1310"/>
                    <a:pt x="299" y="1302"/>
                    <a:pt x="314" y="1297"/>
                  </a:cubicBezTo>
                  <a:cubicBezTo>
                    <a:pt x="344" y="1278"/>
                    <a:pt x="378" y="1266"/>
                    <a:pt x="411" y="1249"/>
                  </a:cubicBezTo>
                  <a:cubicBezTo>
                    <a:pt x="471" y="1219"/>
                    <a:pt x="528" y="1191"/>
                    <a:pt x="577" y="1151"/>
                  </a:cubicBezTo>
                  <a:cubicBezTo>
                    <a:pt x="633" y="1099"/>
                    <a:pt x="686" y="1049"/>
                    <a:pt x="727" y="983"/>
                  </a:cubicBezTo>
                  <a:cubicBezTo>
                    <a:pt x="745" y="957"/>
                    <a:pt x="760" y="929"/>
                    <a:pt x="766" y="897"/>
                  </a:cubicBezTo>
                  <a:cubicBezTo>
                    <a:pt x="776" y="865"/>
                    <a:pt x="764" y="831"/>
                    <a:pt x="785" y="803"/>
                  </a:cubicBezTo>
                  <a:cubicBezTo>
                    <a:pt x="812" y="762"/>
                    <a:pt x="839" y="726"/>
                    <a:pt x="871" y="690"/>
                  </a:cubicBezTo>
                  <a:cubicBezTo>
                    <a:pt x="887" y="672"/>
                    <a:pt x="903" y="654"/>
                    <a:pt x="919" y="635"/>
                  </a:cubicBezTo>
                  <a:cubicBezTo>
                    <a:pt x="938" y="615"/>
                    <a:pt x="942" y="595"/>
                    <a:pt x="957" y="572"/>
                  </a:cubicBezTo>
                  <a:cubicBezTo>
                    <a:pt x="1012" y="495"/>
                    <a:pt x="1091" y="429"/>
                    <a:pt x="1153" y="359"/>
                  </a:cubicBezTo>
                  <a:cubicBezTo>
                    <a:pt x="1172" y="348"/>
                    <a:pt x="1158" y="440"/>
                    <a:pt x="1154" y="450"/>
                  </a:cubicBezTo>
                  <a:cubicBezTo>
                    <a:pt x="1126" y="528"/>
                    <a:pt x="1107" y="617"/>
                    <a:pt x="1112" y="700"/>
                  </a:cubicBezTo>
                  <a:cubicBezTo>
                    <a:pt x="1119" y="813"/>
                    <a:pt x="1149" y="914"/>
                    <a:pt x="1180" y="1020"/>
                  </a:cubicBezTo>
                  <a:cubicBezTo>
                    <a:pt x="1193" y="1073"/>
                    <a:pt x="1209" y="1133"/>
                    <a:pt x="1222" y="1187"/>
                  </a:cubicBezTo>
                  <a:cubicBezTo>
                    <a:pt x="1229" y="1220"/>
                    <a:pt x="1228" y="1252"/>
                    <a:pt x="1225" y="1282"/>
                  </a:cubicBezTo>
                  <a:cubicBezTo>
                    <a:pt x="1225" y="1287"/>
                    <a:pt x="1219" y="1346"/>
                    <a:pt x="1222" y="1348"/>
                  </a:cubicBezTo>
                  <a:cubicBezTo>
                    <a:pt x="1222" y="1348"/>
                    <a:pt x="1222" y="1348"/>
                    <a:pt x="1222" y="1348"/>
                  </a:cubicBezTo>
                  <a:cubicBezTo>
                    <a:pt x="1275" y="1294"/>
                    <a:pt x="1311" y="1211"/>
                    <a:pt x="1332" y="1136"/>
                  </a:cubicBezTo>
                  <a:cubicBezTo>
                    <a:pt x="1354" y="1054"/>
                    <a:pt x="1349" y="971"/>
                    <a:pt x="1346" y="885"/>
                  </a:cubicBezTo>
                  <a:cubicBezTo>
                    <a:pt x="1344" y="809"/>
                    <a:pt x="1313" y="735"/>
                    <a:pt x="1289" y="663"/>
                  </a:cubicBezTo>
                  <a:cubicBezTo>
                    <a:pt x="1277" y="629"/>
                    <a:pt x="1270" y="595"/>
                    <a:pt x="1258" y="562"/>
                  </a:cubicBezTo>
                  <a:cubicBezTo>
                    <a:pt x="1247" y="528"/>
                    <a:pt x="1225" y="495"/>
                    <a:pt x="1211" y="459"/>
                  </a:cubicBezTo>
                  <a:cubicBezTo>
                    <a:pt x="1202" y="432"/>
                    <a:pt x="1200" y="403"/>
                    <a:pt x="1196" y="376"/>
                  </a:cubicBezTo>
                  <a:cubicBezTo>
                    <a:pt x="1193" y="364"/>
                    <a:pt x="1187" y="350"/>
                    <a:pt x="1189" y="338"/>
                  </a:cubicBezTo>
                  <a:cubicBezTo>
                    <a:pt x="1188" y="323"/>
                    <a:pt x="1197" y="317"/>
                    <a:pt x="1209" y="304"/>
                  </a:cubicBezTo>
                  <a:cubicBezTo>
                    <a:pt x="1241" y="268"/>
                    <a:pt x="1274" y="237"/>
                    <a:pt x="1311" y="210"/>
                  </a:cubicBezTo>
                  <a:cubicBezTo>
                    <a:pt x="1343" y="211"/>
                    <a:pt x="1293" y="282"/>
                    <a:pt x="1287" y="295"/>
                  </a:cubicBezTo>
                  <a:cubicBezTo>
                    <a:pt x="1269" y="330"/>
                    <a:pt x="1264" y="367"/>
                    <a:pt x="1262" y="407"/>
                  </a:cubicBezTo>
                  <a:cubicBezTo>
                    <a:pt x="1259" y="493"/>
                    <a:pt x="1267" y="578"/>
                    <a:pt x="1294" y="662"/>
                  </a:cubicBezTo>
                  <a:cubicBezTo>
                    <a:pt x="1318" y="744"/>
                    <a:pt x="1350" y="823"/>
                    <a:pt x="1360" y="906"/>
                  </a:cubicBezTo>
                  <a:cubicBezTo>
                    <a:pt x="1365" y="957"/>
                    <a:pt x="1406" y="984"/>
                    <a:pt x="1423" y="1028"/>
                  </a:cubicBezTo>
                  <a:cubicBezTo>
                    <a:pt x="1441" y="1076"/>
                    <a:pt x="1466" y="1121"/>
                    <a:pt x="1485" y="1166"/>
                  </a:cubicBezTo>
                  <a:cubicBezTo>
                    <a:pt x="1502" y="1204"/>
                    <a:pt x="1506" y="1258"/>
                    <a:pt x="1501" y="1300"/>
                  </a:cubicBezTo>
                  <a:cubicBezTo>
                    <a:pt x="1510" y="1211"/>
                    <a:pt x="1535" y="1126"/>
                    <a:pt x="1544" y="1038"/>
                  </a:cubicBezTo>
                  <a:cubicBezTo>
                    <a:pt x="1547" y="998"/>
                    <a:pt x="1554" y="958"/>
                    <a:pt x="1557" y="919"/>
                  </a:cubicBezTo>
                  <a:cubicBezTo>
                    <a:pt x="1564" y="875"/>
                    <a:pt x="1551" y="831"/>
                    <a:pt x="1547" y="790"/>
                  </a:cubicBezTo>
                  <a:cubicBezTo>
                    <a:pt x="1532" y="712"/>
                    <a:pt x="1509" y="650"/>
                    <a:pt x="1483" y="580"/>
                  </a:cubicBezTo>
                  <a:cubicBezTo>
                    <a:pt x="1468" y="544"/>
                    <a:pt x="1461" y="505"/>
                    <a:pt x="1449" y="467"/>
                  </a:cubicBezTo>
                  <a:cubicBezTo>
                    <a:pt x="1434" y="426"/>
                    <a:pt x="1417" y="388"/>
                    <a:pt x="1403" y="347"/>
                  </a:cubicBezTo>
                  <a:cubicBezTo>
                    <a:pt x="1389" y="316"/>
                    <a:pt x="1370" y="290"/>
                    <a:pt x="1354" y="262"/>
                  </a:cubicBezTo>
                  <a:cubicBezTo>
                    <a:pt x="1329" y="221"/>
                    <a:pt x="1349" y="193"/>
                    <a:pt x="1377" y="162"/>
                  </a:cubicBezTo>
                  <a:cubicBezTo>
                    <a:pt x="1402" y="134"/>
                    <a:pt x="1428" y="115"/>
                    <a:pt x="1456" y="94"/>
                  </a:cubicBezTo>
                  <a:cubicBezTo>
                    <a:pt x="1473" y="80"/>
                    <a:pt x="1500" y="49"/>
                    <a:pt x="1520" y="48"/>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7" name="Freeform 40"/>
            <p:cNvSpPr/>
            <p:nvPr userDrawn="1"/>
          </p:nvSpPr>
          <p:spPr bwMode="auto">
            <a:xfrm>
              <a:off x="8351571" y="-33065"/>
              <a:ext cx="440853" cy="1291761"/>
            </a:xfrm>
            <a:custGeom>
              <a:avLst/>
              <a:gdLst>
                <a:gd name="T0" fmla="*/ 19 w 292"/>
                <a:gd name="T1" fmla="*/ 5 h 855"/>
                <a:gd name="T2" fmla="*/ 19 w 292"/>
                <a:gd name="T3" fmla="*/ 0 h 855"/>
                <a:gd name="T4" fmla="*/ 24 w 292"/>
                <a:gd name="T5" fmla="*/ 47 h 855"/>
                <a:gd name="T6" fmla="*/ 53 w 292"/>
                <a:gd name="T7" fmla="*/ 133 h 855"/>
                <a:gd name="T8" fmla="*/ 132 w 292"/>
                <a:gd name="T9" fmla="*/ 222 h 855"/>
                <a:gd name="T10" fmla="*/ 203 w 292"/>
                <a:gd name="T11" fmla="*/ 303 h 855"/>
                <a:gd name="T12" fmla="*/ 279 w 292"/>
                <a:gd name="T13" fmla="*/ 422 h 855"/>
                <a:gd name="T14" fmla="*/ 279 w 292"/>
                <a:gd name="T15" fmla="*/ 593 h 855"/>
                <a:gd name="T16" fmla="*/ 238 w 292"/>
                <a:gd name="T17" fmla="*/ 718 h 855"/>
                <a:gd name="T18" fmla="*/ 241 w 292"/>
                <a:gd name="T19" fmla="*/ 855 h 855"/>
                <a:gd name="T20" fmla="*/ 144 w 292"/>
                <a:gd name="T21" fmla="*/ 677 h 855"/>
                <a:gd name="T22" fmla="*/ 119 w 292"/>
                <a:gd name="T23" fmla="*/ 576 h 855"/>
                <a:gd name="T24" fmla="*/ 85 w 292"/>
                <a:gd name="T25" fmla="*/ 467 h 855"/>
                <a:gd name="T26" fmla="*/ 32 w 292"/>
                <a:gd name="T27" fmla="*/ 235 h 855"/>
                <a:gd name="T28" fmla="*/ 21 w 292"/>
                <a:gd name="T29" fmla="*/ 118 h 855"/>
                <a:gd name="T30" fmla="*/ 0 w 292"/>
                <a:gd name="T31" fmla="*/ 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855">
                  <a:moveTo>
                    <a:pt x="19" y="5"/>
                  </a:moveTo>
                  <a:cubicBezTo>
                    <a:pt x="19" y="0"/>
                    <a:pt x="19" y="0"/>
                    <a:pt x="19" y="0"/>
                  </a:cubicBezTo>
                  <a:cubicBezTo>
                    <a:pt x="24" y="15"/>
                    <a:pt x="20" y="30"/>
                    <a:pt x="24" y="47"/>
                  </a:cubicBezTo>
                  <a:cubicBezTo>
                    <a:pt x="25" y="76"/>
                    <a:pt x="35" y="107"/>
                    <a:pt x="53" y="133"/>
                  </a:cubicBezTo>
                  <a:cubicBezTo>
                    <a:pt x="75" y="166"/>
                    <a:pt x="108" y="191"/>
                    <a:pt x="132" y="222"/>
                  </a:cubicBezTo>
                  <a:cubicBezTo>
                    <a:pt x="158" y="250"/>
                    <a:pt x="180" y="278"/>
                    <a:pt x="203" y="303"/>
                  </a:cubicBezTo>
                  <a:cubicBezTo>
                    <a:pt x="235" y="336"/>
                    <a:pt x="271" y="378"/>
                    <a:pt x="279" y="422"/>
                  </a:cubicBezTo>
                  <a:cubicBezTo>
                    <a:pt x="292" y="480"/>
                    <a:pt x="288" y="536"/>
                    <a:pt x="279" y="593"/>
                  </a:cubicBezTo>
                  <a:cubicBezTo>
                    <a:pt x="272" y="638"/>
                    <a:pt x="250" y="678"/>
                    <a:pt x="238" y="718"/>
                  </a:cubicBezTo>
                  <a:cubicBezTo>
                    <a:pt x="225" y="763"/>
                    <a:pt x="233" y="812"/>
                    <a:pt x="241" y="855"/>
                  </a:cubicBezTo>
                  <a:cubicBezTo>
                    <a:pt x="205" y="796"/>
                    <a:pt x="165" y="742"/>
                    <a:pt x="144" y="677"/>
                  </a:cubicBezTo>
                  <a:cubicBezTo>
                    <a:pt x="133" y="644"/>
                    <a:pt x="128" y="607"/>
                    <a:pt x="119" y="576"/>
                  </a:cubicBezTo>
                  <a:cubicBezTo>
                    <a:pt x="107" y="537"/>
                    <a:pt x="95" y="504"/>
                    <a:pt x="85" y="467"/>
                  </a:cubicBezTo>
                  <a:cubicBezTo>
                    <a:pt x="66" y="390"/>
                    <a:pt x="40" y="315"/>
                    <a:pt x="32" y="235"/>
                  </a:cubicBezTo>
                  <a:cubicBezTo>
                    <a:pt x="30" y="196"/>
                    <a:pt x="28" y="157"/>
                    <a:pt x="21" y="118"/>
                  </a:cubicBezTo>
                  <a:cubicBezTo>
                    <a:pt x="14" y="89"/>
                    <a:pt x="0" y="58"/>
                    <a:pt x="0" y="26"/>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8" name="Freeform 41"/>
            <p:cNvSpPr/>
            <p:nvPr userDrawn="1"/>
          </p:nvSpPr>
          <p:spPr bwMode="auto">
            <a:xfrm>
              <a:off x="7427411" y="-494525"/>
              <a:ext cx="1354974" cy="499200"/>
            </a:xfrm>
            <a:custGeom>
              <a:avLst/>
              <a:gdLst>
                <a:gd name="T0" fmla="*/ 899 w 899"/>
                <a:gd name="T1" fmla="*/ 0 h 330"/>
                <a:gd name="T2" fmla="*/ 782 w 899"/>
                <a:gd name="T3" fmla="*/ 44 h 330"/>
                <a:gd name="T4" fmla="*/ 561 w 899"/>
                <a:gd name="T5" fmla="*/ 42 h 330"/>
                <a:gd name="T6" fmla="*/ 257 w 899"/>
                <a:gd name="T7" fmla="*/ 119 h 330"/>
                <a:gd name="T8" fmla="*/ 131 w 899"/>
                <a:gd name="T9" fmla="*/ 197 h 330"/>
                <a:gd name="T10" fmla="*/ 0 w 899"/>
                <a:gd name="T11" fmla="*/ 252 h 330"/>
                <a:gd name="T12" fmla="*/ 48 w 899"/>
                <a:gd name="T13" fmla="*/ 281 h 330"/>
                <a:gd name="T14" fmla="*/ 118 w 899"/>
                <a:gd name="T15" fmla="*/ 311 h 330"/>
                <a:gd name="T16" fmla="*/ 264 w 899"/>
                <a:gd name="T17" fmla="*/ 324 h 330"/>
                <a:gd name="T18" fmla="*/ 494 w 899"/>
                <a:gd name="T19" fmla="*/ 242 h 330"/>
                <a:gd name="T20" fmla="*/ 688 w 899"/>
                <a:gd name="T21" fmla="*/ 123 h 330"/>
                <a:gd name="T22" fmla="*/ 778 w 899"/>
                <a:gd name="T23" fmla="*/ 68 h 330"/>
                <a:gd name="T24" fmla="*/ 863 w 899"/>
                <a:gd name="T25" fmla="*/ 4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9" h="330">
                  <a:moveTo>
                    <a:pt x="899" y="0"/>
                  </a:moveTo>
                  <a:cubicBezTo>
                    <a:pt x="876" y="26"/>
                    <a:pt x="813" y="34"/>
                    <a:pt x="782" y="44"/>
                  </a:cubicBezTo>
                  <a:cubicBezTo>
                    <a:pt x="712" y="70"/>
                    <a:pt x="630" y="52"/>
                    <a:pt x="561" y="42"/>
                  </a:cubicBezTo>
                  <a:cubicBezTo>
                    <a:pt x="460" y="31"/>
                    <a:pt x="345" y="77"/>
                    <a:pt x="257" y="119"/>
                  </a:cubicBezTo>
                  <a:cubicBezTo>
                    <a:pt x="214" y="141"/>
                    <a:pt x="166" y="168"/>
                    <a:pt x="131" y="197"/>
                  </a:cubicBezTo>
                  <a:cubicBezTo>
                    <a:pt x="91" y="227"/>
                    <a:pt x="43" y="239"/>
                    <a:pt x="0" y="252"/>
                  </a:cubicBezTo>
                  <a:cubicBezTo>
                    <a:pt x="17" y="258"/>
                    <a:pt x="33" y="272"/>
                    <a:pt x="48" y="281"/>
                  </a:cubicBezTo>
                  <a:cubicBezTo>
                    <a:pt x="71" y="292"/>
                    <a:pt x="96" y="300"/>
                    <a:pt x="118" y="311"/>
                  </a:cubicBezTo>
                  <a:cubicBezTo>
                    <a:pt x="166" y="330"/>
                    <a:pt x="215" y="327"/>
                    <a:pt x="264" y="324"/>
                  </a:cubicBezTo>
                  <a:cubicBezTo>
                    <a:pt x="344" y="317"/>
                    <a:pt x="423" y="281"/>
                    <a:pt x="494" y="242"/>
                  </a:cubicBezTo>
                  <a:cubicBezTo>
                    <a:pt x="561" y="209"/>
                    <a:pt x="627" y="165"/>
                    <a:pt x="688" y="123"/>
                  </a:cubicBezTo>
                  <a:cubicBezTo>
                    <a:pt x="719" y="99"/>
                    <a:pt x="743" y="83"/>
                    <a:pt x="778" y="68"/>
                  </a:cubicBezTo>
                  <a:cubicBezTo>
                    <a:pt x="793" y="63"/>
                    <a:pt x="863" y="41"/>
                    <a:pt x="863" y="4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9" name="Freeform 42"/>
            <p:cNvSpPr/>
            <p:nvPr userDrawn="1"/>
          </p:nvSpPr>
          <p:spPr bwMode="auto">
            <a:xfrm>
              <a:off x="7327236" y="214915"/>
              <a:ext cx="839566" cy="852531"/>
            </a:xfrm>
            <a:custGeom>
              <a:avLst/>
              <a:gdLst>
                <a:gd name="T0" fmla="*/ 556 w 556"/>
                <a:gd name="T1" fmla="*/ 1 h 564"/>
                <a:gd name="T2" fmla="*/ 309 w 556"/>
                <a:gd name="T3" fmla="*/ 324 h 564"/>
                <a:gd name="T4" fmla="*/ 230 w 556"/>
                <a:gd name="T5" fmla="*/ 389 h 564"/>
                <a:gd name="T6" fmla="*/ 154 w 556"/>
                <a:gd name="T7" fmla="*/ 450 h 564"/>
                <a:gd name="T8" fmla="*/ 69 w 556"/>
                <a:gd name="T9" fmla="*/ 513 h 564"/>
                <a:gd name="T10" fmla="*/ 0 w 556"/>
                <a:gd name="T11" fmla="*/ 563 h 564"/>
                <a:gd name="T12" fmla="*/ 1 w 556"/>
                <a:gd name="T13" fmla="*/ 564 h 564"/>
                <a:gd name="T14" fmla="*/ 76 w 556"/>
                <a:gd name="T15" fmla="*/ 510 h 564"/>
                <a:gd name="T16" fmla="*/ 161 w 556"/>
                <a:gd name="T17" fmla="*/ 446 h 564"/>
                <a:gd name="T18" fmla="*/ 236 w 556"/>
                <a:gd name="T19" fmla="*/ 386 h 564"/>
                <a:gd name="T20" fmla="*/ 310 w 556"/>
                <a:gd name="T21" fmla="*/ 325 h 564"/>
                <a:gd name="T22" fmla="*/ 437 w 556"/>
                <a:gd name="T23" fmla="*/ 170 h 564"/>
                <a:gd name="T24" fmla="*/ 556 w 556"/>
                <a:gd name="T25" fmla="*/ 1 h 564"/>
                <a:gd name="T26" fmla="*/ 556 w 556"/>
                <a:gd name="T27" fmla="*/ 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564">
                  <a:moveTo>
                    <a:pt x="556" y="1"/>
                  </a:moveTo>
                  <a:cubicBezTo>
                    <a:pt x="474" y="108"/>
                    <a:pt x="407" y="231"/>
                    <a:pt x="309" y="324"/>
                  </a:cubicBezTo>
                  <a:cubicBezTo>
                    <a:pt x="284" y="348"/>
                    <a:pt x="257" y="368"/>
                    <a:pt x="230" y="389"/>
                  </a:cubicBezTo>
                  <a:cubicBezTo>
                    <a:pt x="205" y="409"/>
                    <a:pt x="180" y="432"/>
                    <a:pt x="154" y="450"/>
                  </a:cubicBezTo>
                  <a:cubicBezTo>
                    <a:pt x="125" y="470"/>
                    <a:pt x="98" y="493"/>
                    <a:pt x="69" y="513"/>
                  </a:cubicBezTo>
                  <a:cubicBezTo>
                    <a:pt x="47" y="529"/>
                    <a:pt x="20" y="543"/>
                    <a:pt x="0" y="563"/>
                  </a:cubicBezTo>
                  <a:cubicBezTo>
                    <a:pt x="0" y="563"/>
                    <a:pt x="1" y="564"/>
                    <a:pt x="1" y="564"/>
                  </a:cubicBezTo>
                  <a:cubicBezTo>
                    <a:pt x="22" y="542"/>
                    <a:pt x="51" y="527"/>
                    <a:pt x="76" y="510"/>
                  </a:cubicBezTo>
                  <a:cubicBezTo>
                    <a:pt x="105" y="489"/>
                    <a:pt x="132" y="466"/>
                    <a:pt x="161" y="446"/>
                  </a:cubicBezTo>
                  <a:cubicBezTo>
                    <a:pt x="187" y="428"/>
                    <a:pt x="211" y="405"/>
                    <a:pt x="236" y="386"/>
                  </a:cubicBezTo>
                  <a:cubicBezTo>
                    <a:pt x="261" y="366"/>
                    <a:pt x="286" y="346"/>
                    <a:pt x="310" y="325"/>
                  </a:cubicBezTo>
                  <a:cubicBezTo>
                    <a:pt x="358" y="279"/>
                    <a:pt x="398" y="224"/>
                    <a:pt x="437" y="170"/>
                  </a:cubicBezTo>
                  <a:cubicBezTo>
                    <a:pt x="477" y="113"/>
                    <a:pt x="515" y="56"/>
                    <a:pt x="556" y="1"/>
                  </a:cubicBezTo>
                  <a:cubicBezTo>
                    <a:pt x="556" y="1"/>
                    <a:pt x="556" y="0"/>
                    <a:pt x="556" y="1"/>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0" name="Freeform 43"/>
            <p:cNvSpPr/>
            <p:nvPr userDrawn="1"/>
          </p:nvSpPr>
          <p:spPr bwMode="auto">
            <a:xfrm>
              <a:off x="8165181" y="271642"/>
              <a:ext cx="153975" cy="1097268"/>
            </a:xfrm>
            <a:custGeom>
              <a:avLst/>
              <a:gdLst>
                <a:gd name="T0" fmla="*/ 0 w 102"/>
                <a:gd name="T1" fmla="*/ 0 h 727"/>
                <a:gd name="T2" fmla="*/ 17 w 102"/>
                <a:gd name="T3" fmla="*/ 78 h 727"/>
                <a:gd name="T4" fmla="*/ 18 w 102"/>
                <a:gd name="T5" fmla="*/ 177 h 727"/>
                <a:gd name="T6" fmla="*/ 18 w 102"/>
                <a:gd name="T7" fmla="*/ 369 h 727"/>
                <a:gd name="T8" fmla="*/ 49 w 102"/>
                <a:gd name="T9" fmla="*/ 543 h 727"/>
                <a:gd name="T10" fmla="*/ 101 w 102"/>
                <a:gd name="T11" fmla="*/ 726 h 727"/>
                <a:gd name="T12" fmla="*/ 102 w 102"/>
                <a:gd name="T13" fmla="*/ 726 h 727"/>
                <a:gd name="T14" fmla="*/ 52 w 102"/>
                <a:gd name="T15" fmla="*/ 549 h 727"/>
                <a:gd name="T16" fmla="*/ 18 w 102"/>
                <a:gd name="T17" fmla="*/ 355 h 727"/>
                <a:gd name="T18" fmla="*/ 19 w 102"/>
                <a:gd name="T19" fmla="*/ 154 h 727"/>
                <a:gd name="T20" fmla="*/ 16 w 102"/>
                <a:gd name="T21" fmla="*/ 55 h 727"/>
                <a:gd name="T22" fmla="*/ 0 w 102"/>
                <a:gd name="T23" fmla="*/ 0 h 727"/>
                <a:gd name="T24" fmla="*/ 0 w 102"/>
                <a:gd name="T25"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727">
                  <a:moveTo>
                    <a:pt x="0" y="0"/>
                  </a:moveTo>
                  <a:cubicBezTo>
                    <a:pt x="17" y="18"/>
                    <a:pt x="16" y="54"/>
                    <a:pt x="17" y="78"/>
                  </a:cubicBezTo>
                  <a:cubicBezTo>
                    <a:pt x="19" y="111"/>
                    <a:pt x="18" y="144"/>
                    <a:pt x="18" y="177"/>
                  </a:cubicBezTo>
                  <a:cubicBezTo>
                    <a:pt x="17" y="241"/>
                    <a:pt x="14" y="305"/>
                    <a:pt x="18" y="369"/>
                  </a:cubicBezTo>
                  <a:cubicBezTo>
                    <a:pt x="22" y="429"/>
                    <a:pt x="33" y="486"/>
                    <a:pt x="49" y="543"/>
                  </a:cubicBezTo>
                  <a:cubicBezTo>
                    <a:pt x="67" y="604"/>
                    <a:pt x="96" y="662"/>
                    <a:pt x="101" y="726"/>
                  </a:cubicBezTo>
                  <a:cubicBezTo>
                    <a:pt x="101" y="727"/>
                    <a:pt x="102" y="727"/>
                    <a:pt x="102" y="726"/>
                  </a:cubicBezTo>
                  <a:cubicBezTo>
                    <a:pt x="98" y="664"/>
                    <a:pt x="71" y="607"/>
                    <a:pt x="52" y="549"/>
                  </a:cubicBezTo>
                  <a:cubicBezTo>
                    <a:pt x="32" y="486"/>
                    <a:pt x="22" y="421"/>
                    <a:pt x="18" y="355"/>
                  </a:cubicBezTo>
                  <a:cubicBezTo>
                    <a:pt x="15" y="288"/>
                    <a:pt x="18" y="221"/>
                    <a:pt x="19" y="154"/>
                  </a:cubicBezTo>
                  <a:cubicBezTo>
                    <a:pt x="20" y="121"/>
                    <a:pt x="19" y="88"/>
                    <a:pt x="16" y="55"/>
                  </a:cubicBezTo>
                  <a:cubicBezTo>
                    <a:pt x="14" y="36"/>
                    <a:pt x="14" y="15"/>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1" name="Freeform 44"/>
            <p:cNvSpPr/>
            <p:nvPr userDrawn="1"/>
          </p:nvSpPr>
          <p:spPr bwMode="auto">
            <a:xfrm>
              <a:off x="8395333" y="94977"/>
              <a:ext cx="309570" cy="1038919"/>
            </a:xfrm>
            <a:custGeom>
              <a:avLst/>
              <a:gdLst>
                <a:gd name="T0" fmla="*/ 0 w 205"/>
                <a:gd name="T1" fmla="*/ 0 h 688"/>
                <a:gd name="T2" fmla="*/ 28 w 205"/>
                <a:gd name="T3" fmla="*/ 83 h 688"/>
                <a:gd name="T4" fmla="*/ 58 w 205"/>
                <a:gd name="T5" fmla="*/ 155 h 688"/>
                <a:gd name="T6" fmla="*/ 105 w 205"/>
                <a:gd name="T7" fmla="*/ 232 h 688"/>
                <a:gd name="T8" fmla="*/ 149 w 205"/>
                <a:gd name="T9" fmla="*/ 316 h 688"/>
                <a:gd name="T10" fmla="*/ 201 w 205"/>
                <a:gd name="T11" fmla="*/ 503 h 688"/>
                <a:gd name="T12" fmla="*/ 204 w 205"/>
                <a:gd name="T13" fmla="*/ 688 h 688"/>
                <a:gd name="T14" fmla="*/ 205 w 205"/>
                <a:gd name="T15" fmla="*/ 688 h 688"/>
                <a:gd name="T16" fmla="*/ 203 w 205"/>
                <a:gd name="T17" fmla="*/ 489 h 688"/>
                <a:gd name="T18" fmla="*/ 153 w 205"/>
                <a:gd name="T19" fmla="*/ 321 h 688"/>
                <a:gd name="T20" fmla="*/ 62 w 205"/>
                <a:gd name="T21" fmla="*/ 161 h 688"/>
                <a:gd name="T22" fmla="*/ 27 w 205"/>
                <a:gd name="T23" fmla="*/ 76 h 688"/>
                <a:gd name="T24" fmla="*/ 0 w 205"/>
                <a:gd name="T25" fmla="*/ 0 h 688"/>
                <a:gd name="T26" fmla="*/ 0 w 205"/>
                <a:gd name="T27"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688">
                  <a:moveTo>
                    <a:pt x="0" y="0"/>
                  </a:moveTo>
                  <a:cubicBezTo>
                    <a:pt x="16" y="25"/>
                    <a:pt x="21" y="54"/>
                    <a:pt x="28" y="83"/>
                  </a:cubicBezTo>
                  <a:cubicBezTo>
                    <a:pt x="34" y="109"/>
                    <a:pt x="44" y="132"/>
                    <a:pt x="58" y="155"/>
                  </a:cubicBezTo>
                  <a:cubicBezTo>
                    <a:pt x="73" y="181"/>
                    <a:pt x="90" y="206"/>
                    <a:pt x="105" y="232"/>
                  </a:cubicBezTo>
                  <a:cubicBezTo>
                    <a:pt x="122" y="259"/>
                    <a:pt x="135" y="288"/>
                    <a:pt x="149" y="316"/>
                  </a:cubicBezTo>
                  <a:cubicBezTo>
                    <a:pt x="179" y="374"/>
                    <a:pt x="203" y="436"/>
                    <a:pt x="201" y="503"/>
                  </a:cubicBezTo>
                  <a:cubicBezTo>
                    <a:pt x="200" y="565"/>
                    <a:pt x="192" y="626"/>
                    <a:pt x="204" y="688"/>
                  </a:cubicBezTo>
                  <a:cubicBezTo>
                    <a:pt x="204" y="688"/>
                    <a:pt x="205" y="688"/>
                    <a:pt x="205" y="688"/>
                  </a:cubicBezTo>
                  <a:cubicBezTo>
                    <a:pt x="194" y="621"/>
                    <a:pt x="202" y="556"/>
                    <a:pt x="203" y="489"/>
                  </a:cubicBezTo>
                  <a:cubicBezTo>
                    <a:pt x="203" y="430"/>
                    <a:pt x="178" y="373"/>
                    <a:pt x="153" y="321"/>
                  </a:cubicBezTo>
                  <a:cubicBezTo>
                    <a:pt x="126" y="265"/>
                    <a:pt x="94" y="214"/>
                    <a:pt x="62" y="161"/>
                  </a:cubicBezTo>
                  <a:cubicBezTo>
                    <a:pt x="46" y="134"/>
                    <a:pt x="34" y="107"/>
                    <a:pt x="27" y="76"/>
                  </a:cubicBezTo>
                  <a:cubicBezTo>
                    <a:pt x="21" y="50"/>
                    <a:pt x="15" y="23"/>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2" name="Freeform 45"/>
            <p:cNvSpPr/>
            <p:nvPr userDrawn="1"/>
          </p:nvSpPr>
          <p:spPr bwMode="auto">
            <a:xfrm>
              <a:off x="8724351" y="-316702"/>
              <a:ext cx="115076" cy="1424665"/>
            </a:xfrm>
            <a:custGeom>
              <a:avLst/>
              <a:gdLst>
                <a:gd name="T0" fmla="*/ 5 w 76"/>
                <a:gd name="T1" fmla="*/ 0 h 943"/>
                <a:gd name="T2" fmla="*/ 8 w 76"/>
                <a:gd name="T3" fmla="*/ 30 h 943"/>
                <a:gd name="T4" fmla="*/ 24 w 76"/>
                <a:gd name="T5" fmla="*/ 84 h 943"/>
                <a:gd name="T6" fmla="*/ 37 w 76"/>
                <a:gd name="T7" fmla="*/ 214 h 943"/>
                <a:gd name="T8" fmla="*/ 31 w 76"/>
                <a:gd name="T9" fmla="*/ 337 h 943"/>
                <a:gd name="T10" fmla="*/ 38 w 76"/>
                <a:gd name="T11" fmla="*/ 463 h 943"/>
                <a:gd name="T12" fmla="*/ 59 w 76"/>
                <a:gd name="T13" fmla="*/ 569 h 943"/>
                <a:gd name="T14" fmla="*/ 72 w 76"/>
                <a:gd name="T15" fmla="*/ 694 h 943"/>
                <a:gd name="T16" fmla="*/ 75 w 76"/>
                <a:gd name="T17" fmla="*/ 817 h 943"/>
                <a:gd name="T18" fmla="*/ 63 w 76"/>
                <a:gd name="T19" fmla="*/ 942 h 943"/>
                <a:gd name="T20" fmla="*/ 64 w 76"/>
                <a:gd name="T21" fmla="*/ 942 h 943"/>
                <a:gd name="T22" fmla="*/ 76 w 76"/>
                <a:gd name="T23" fmla="*/ 824 h 943"/>
                <a:gd name="T24" fmla="*/ 74 w 76"/>
                <a:gd name="T25" fmla="*/ 767 h 943"/>
                <a:gd name="T26" fmla="*/ 73 w 76"/>
                <a:gd name="T27" fmla="*/ 701 h 943"/>
                <a:gd name="T28" fmla="*/ 63 w 76"/>
                <a:gd name="T29" fmla="*/ 589 h 943"/>
                <a:gd name="T30" fmla="*/ 40 w 76"/>
                <a:gd name="T31" fmla="*/ 470 h 943"/>
                <a:gd name="T32" fmla="*/ 32 w 76"/>
                <a:gd name="T33" fmla="*/ 350 h 943"/>
                <a:gd name="T34" fmla="*/ 37 w 76"/>
                <a:gd name="T35" fmla="*/ 229 h 943"/>
                <a:gd name="T36" fmla="*/ 31 w 76"/>
                <a:gd name="T37" fmla="*/ 113 h 943"/>
                <a:gd name="T38" fmla="*/ 18 w 76"/>
                <a:gd name="T39" fmla="*/ 55 h 943"/>
                <a:gd name="T40" fmla="*/ 5 w 76"/>
                <a:gd name="T41" fmla="*/ 0 h 943"/>
                <a:gd name="T42" fmla="*/ 5 w 76"/>
                <a:gd name="T43" fmla="*/ 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943">
                  <a:moveTo>
                    <a:pt x="5" y="0"/>
                  </a:moveTo>
                  <a:cubicBezTo>
                    <a:pt x="2" y="11"/>
                    <a:pt x="5" y="20"/>
                    <a:pt x="8" y="30"/>
                  </a:cubicBezTo>
                  <a:cubicBezTo>
                    <a:pt x="15" y="48"/>
                    <a:pt x="20" y="65"/>
                    <a:pt x="24" y="84"/>
                  </a:cubicBezTo>
                  <a:cubicBezTo>
                    <a:pt x="34" y="128"/>
                    <a:pt x="38" y="170"/>
                    <a:pt x="37" y="214"/>
                  </a:cubicBezTo>
                  <a:cubicBezTo>
                    <a:pt x="36" y="255"/>
                    <a:pt x="31" y="296"/>
                    <a:pt x="31" y="337"/>
                  </a:cubicBezTo>
                  <a:cubicBezTo>
                    <a:pt x="31" y="379"/>
                    <a:pt x="36" y="421"/>
                    <a:pt x="38" y="463"/>
                  </a:cubicBezTo>
                  <a:cubicBezTo>
                    <a:pt x="40" y="499"/>
                    <a:pt x="51" y="534"/>
                    <a:pt x="59" y="569"/>
                  </a:cubicBezTo>
                  <a:cubicBezTo>
                    <a:pt x="67" y="610"/>
                    <a:pt x="70" y="652"/>
                    <a:pt x="72" y="694"/>
                  </a:cubicBezTo>
                  <a:cubicBezTo>
                    <a:pt x="73" y="735"/>
                    <a:pt x="74" y="776"/>
                    <a:pt x="75" y="817"/>
                  </a:cubicBezTo>
                  <a:cubicBezTo>
                    <a:pt x="76" y="859"/>
                    <a:pt x="62" y="900"/>
                    <a:pt x="63" y="942"/>
                  </a:cubicBezTo>
                  <a:cubicBezTo>
                    <a:pt x="63" y="943"/>
                    <a:pt x="64" y="943"/>
                    <a:pt x="64" y="942"/>
                  </a:cubicBezTo>
                  <a:cubicBezTo>
                    <a:pt x="63" y="902"/>
                    <a:pt x="75" y="864"/>
                    <a:pt x="76" y="824"/>
                  </a:cubicBezTo>
                  <a:cubicBezTo>
                    <a:pt x="76" y="805"/>
                    <a:pt x="75" y="786"/>
                    <a:pt x="74" y="767"/>
                  </a:cubicBezTo>
                  <a:cubicBezTo>
                    <a:pt x="72" y="745"/>
                    <a:pt x="74" y="723"/>
                    <a:pt x="73" y="701"/>
                  </a:cubicBezTo>
                  <a:cubicBezTo>
                    <a:pt x="71" y="663"/>
                    <a:pt x="70" y="626"/>
                    <a:pt x="63" y="589"/>
                  </a:cubicBezTo>
                  <a:cubicBezTo>
                    <a:pt x="55" y="549"/>
                    <a:pt x="44" y="510"/>
                    <a:pt x="40" y="470"/>
                  </a:cubicBezTo>
                  <a:cubicBezTo>
                    <a:pt x="36" y="430"/>
                    <a:pt x="33" y="390"/>
                    <a:pt x="32" y="350"/>
                  </a:cubicBezTo>
                  <a:cubicBezTo>
                    <a:pt x="31" y="310"/>
                    <a:pt x="36" y="269"/>
                    <a:pt x="37" y="229"/>
                  </a:cubicBezTo>
                  <a:cubicBezTo>
                    <a:pt x="38" y="189"/>
                    <a:pt x="38" y="152"/>
                    <a:pt x="31" y="113"/>
                  </a:cubicBezTo>
                  <a:cubicBezTo>
                    <a:pt x="27" y="94"/>
                    <a:pt x="23" y="74"/>
                    <a:pt x="18" y="55"/>
                  </a:cubicBezTo>
                  <a:cubicBezTo>
                    <a:pt x="14" y="37"/>
                    <a:pt x="0" y="20"/>
                    <a:pt x="5" y="0"/>
                  </a:cubicBezTo>
                  <a:cubicBezTo>
                    <a:pt x="5" y="0"/>
                    <a:pt x="5" y="0"/>
                    <a:pt x="5"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3" name="Freeform 46"/>
            <p:cNvSpPr/>
            <p:nvPr userDrawn="1"/>
          </p:nvSpPr>
          <p:spPr bwMode="auto">
            <a:xfrm>
              <a:off x="8972331" y="-587371"/>
              <a:ext cx="249601" cy="1538119"/>
            </a:xfrm>
            <a:custGeom>
              <a:avLst/>
              <a:gdLst>
                <a:gd name="T0" fmla="*/ 0 w 166"/>
                <a:gd name="T1" fmla="*/ 0 h 1018"/>
                <a:gd name="T2" fmla="*/ 41 w 166"/>
                <a:gd name="T3" fmla="*/ 270 h 1018"/>
                <a:gd name="T4" fmla="*/ 53 w 166"/>
                <a:gd name="T5" fmla="*/ 394 h 1018"/>
                <a:gd name="T6" fmla="*/ 64 w 166"/>
                <a:gd name="T7" fmla="*/ 459 h 1018"/>
                <a:gd name="T8" fmla="*/ 85 w 166"/>
                <a:gd name="T9" fmla="*/ 526 h 1018"/>
                <a:gd name="T10" fmla="*/ 108 w 166"/>
                <a:gd name="T11" fmla="*/ 661 h 1018"/>
                <a:gd name="T12" fmla="*/ 143 w 166"/>
                <a:gd name="T13" fmla="*/ 770 h 1018"/>
                <a:gd name="T14" fmla="*/ 160 w 166"/>
                <a:gd name="T15" fmla="*/ 894 h 1018"/>
                <a:gd name="T16" fmla="*/ 159 w 166"/>
                <a:gd name="T17" fmla="*/ 949 h 1018"/>
                <a:gd name="T18" fmla="*/ 152 w 166"/>
                <a:gd name="T19" fmla="*/ 1018 h 1018"/>
                <a:gd name="T20" fmla="*/ 152 w 166"/>
                <a:gd name="T21" fmla="*/ 1018 h 1018"/>
                <a:gd name="T22" fmla="*/ 160 w 166"/>
                <a:gd name="T23" fmla="*/ 919 h 1018"/>
                <a:gd name="T24" fmla="*/ 153 w 166"/>
                <a:gd name="T25" fmla="*/ 801 h 1018"/>
                <a:gd name="T26" fmla="*/ 136 w 166"/>
                <a:gd name="T27" fmla="*/ 750 h 1018"/>
                <a:gd name="T28" fmla="*/ 112 w 166"/>
                <a:gd name="T29" fmla="*/ 680 h 1018"/>
                <a:gd name="T30" fmla="*/ 106 w 166"/>
                <a:gd name="T31" fmla="*/ 613 h 1018"/>
                <a:gd name="T32" fmla="*/ 93 w 166"/>
                <a:gd name="T33" fmla="*/ 548 h 1018"/>
                <a:gd name="T34" fmla="*/ 71 w 166"/>
                <a:gd name="T35" fmla="*/ 481 h 1018"/>
                <a:gd name="T36" fmla="*/ 57 w 166"/>
                <a:gd name="T37" fmla="*/ 416 h 1018"/>
                <a:gd name="T38" fmla="*/ 42 w 166"/>
                <a:gd name="T39" fmla="*/ 270 h 1018"/>
                <a:gd name="T40" fmla="*/ 0 w 166"/>
                <a:gd name="T41" fmla="*/ 0 h 1018"/>
                <a:gd name="T42" fmla="*/ 0 w 166"/>
                <a:gd name="T4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018">
                  <a:moveTo>
                    <a:pt x="0" y="0"/>
                  </a:moveTo>
                  <a:cubicBezTo>
                    <a:pt x="27" y="88"/>
                    <a:pt x="34" y="179"/>
                    <a:pt x="41" y="270"/>
                  </a:cubicBezTo>
                  <a:cubicBezTo>
                    <a:pt x="44" y="311"/>
                    <a:pt x="47" y="353"/>
                    <a:pt x="53" y="394"/>
                  </a:cubicBezTo>
                  <a:cubicBezTo>
                    <a:pt x="56" y="416"/>
                    <a:pt x="60" y="438"/>
                    <a:pt x="64" y="459"/>
                  </a:cubicBezTo>
                  <a:cubicBezTo>
                    <a:pt x="69" y="482"/>
                    <a:pt x="78" y="504"/>
                    <a:pt x="85" y="526"/>
                  </a:cubicBezTo>
                  <a:cubicBezTo>
                    <a:pt x="99" y="571"/>
                    <a:pt x="105" y="614"/>
                    <a:pt x="108" y="661"/>
                  </a:cubicBezTo>
                  <a:cubicBezTo>
                    <a:pt x="110" y="700"/>
                    <a:pt x="129" y="734"/>
                    <a:pt x="143" y="770"/>
                  </a:cubicBezTo>
                  <a:cubicBezTo>
                    <a:pt x="159" y="808"/>
                    <a:pt x="161" y="854"/>
                    <a:pt x="160" y="894"/>
                  </a:cubicBezTo>
                  <a:cubicBezTo>
                    <a:pt x="160" y="913"/>
                    <a:pt x="158" y="931"/>
                    <a:pt x="159" y="949"/>
                  </a:cubicBezTo>
                  <a:cubicBezTo>
                    <a:pt x="160" y="973"/>
                    <a:pt x="161" y="996"/>
                    <a:pt x="152" y="1018"/>
                  </a:cubicBezTo>
                  <a:cubicBezTo>
                    <a:pt x="151" y="1018"/>
                    <a:pt x="152" y="1018"/>
                    <a:pt x="152" y="1018"/>
                  </a:cubicBezTo>
                  <a:cubicBezTo>
                    <a:pt x="166" y="986"/>
                    <a:pt x="159" y="952"/>
                    <a:pt x="160" y="919"/>
                  </a:cubicBezTo>
                  <a:cubicBezTo>
                    <a:pt x="161" y="879"/>
                    <a:pt x="161" y="840"/>
                    <a:pt x="153" y="801"/>
                  </a:cubicBezTo>
                  <a:cubicBezTo>
                    <a:pt x="149" y="783"/>
                    <a:pt x="143" y="766"/>
                    <a:pt x="136" y="750"/>
                  </a:cubicBezTo>
                  <a:cubicBezTo>
                    <a:pt x="126" y="727"/>
                    <a:pt x="118" y="704"/>
                    <a:pt x="112" y="680"/>
                  </a:cubicBezTo>
                  <a:cubicBezTo>
                    <a:pt x="106" y="658"/>
                    <a:pt x="109" y="635"/>
                    <a:pt x="106" y="613"/>
                  </a:cubicBezTo>
                  <a:cubicBezTo>
                    <a:pt x="104" y="591"/>
                    <a:pt x="98" y="569"/>
                    <a:pt x="93" y="548"/>
                  </a:cubicBezTo>
                  <a:cubicBezTo>
                    <a:pt x="86" y="525"/>
                    <a:pt x="78" y="503"/>
                    <a:pt x="71" y="481"/>
                  </a:cubicBezTo>
                  <a:cubicBezTo>
                    <a:pt x="63" y="460"/>
                    <a:pt x="61" y="437"/>
                    <a:pt x="57" y="416"/>
                  </a:cubicBezTo>
                  <a:cubicBezTo>
                    <a:pt x="49" y="367"/>
                    <a:pt x="46" y="318"/>
                    <a:pt x="42" y="270"/>
                  </a:cubicBezTo>
                  <a:cubicBezTo>
                    <a:pt x="35" y="179"/>
                    <a:pt x="28" y="87"/>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4" name="Freeform 47"/>
            <p:cNvSpPr/>
            <p:nvPr userDrawn="1"/>
          </p:nvSpPr>
          <p:spPr bwMode="auto">
            <a:xfrm>
              <a:off x="7471172" y="-415107"/>
              <a:ext cx="1155618" cy="361434"/>
            </a:xfrm>
            <a:custGeom>
              <a:avLst/>
              <a:gdLst>
                <a:gd name="T0" fmla="*/ 766 w 767"/>
                <a:gd name="T1" fmla="*/ 8 h 240"/>
                <a:gd name="T2" fmla="*/ 740 w 767"/>
                <a:gd name="T3" fmla="*/ 10 h 240"/>
                <a:gd name="T4" fmla="*/ 663 w 767"/>
                <a:gd name="T5" fmla="*/ 31 h 240"/>
                <a:gd name="T6" fmla="*/ 479 w 767"/>
                <a:gd name="T7" fmla="*/ 96 h 240"/>
                <a:gd name="T8" fmla="*/ 186 w 767"/>
                <a:gd name="T9" fmla="*/ 194 h 240"/>
                <a:gd name="T10" fmla="*/ 100 w 767"/>
                <a:gd name="T11" fmla="*/ 218 h 240"/>
                <a:gd name="T12" fmla="*/ 1 w 767"/>
                <a:gd name="T13" fmla="*/ 223 h 240"/>
                <a:gd name="T14" fmla="*/ 0 w 767"/>
                <a:gd name="T15" fmla="*/ 223 h 240"/>
                <a:gd name="T16" fmla="*/ 61 w 767"/>
                <a:gd name="T17" fmla="*/ 228 h 240"/>
                <a:gd name="T18" fmla="*/ 155 w 767"/>
                <a:gd name="T19" fmla="*/ 203 h 240"/>
                <a:gd name="T20" fmla="*/ 419 w 767"/>
                <a:gd name="T21" fmla="*/ 123 h 240"/>
                <a:gd name="T22" fmla="*/ 628 w 767"/>
                <a:gd name="T23" fmla="*/ 42 h 240"/>
                <a:gd name="T24" fmla="*/ 708 w 767"/>
                <a:gd name="T25" fmla="*/ 19 h 240"/>
                <a:gd name="T26" fmla="*/ 766 w 767"/>
                <a:gd name="T27" fmla="*/ 8 h 240"/>
                <a:gd name="T28" fmla="*/ 766 w 767"/>
                <a:gd name="T29"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240">
                  <a:moveTo>
                    <a:pt x="766" y="8"/>
                  </a:moveTo>
                  <a:cubicBezTo>
                    <a:pt x="763" y="3"/>
                    <a:pt x="744" y="9"/>
                    <a:pt x="740" y="10"/>
                  </a:cubicBezTo>
                  <a:cubicBezTo>
                    <a:pt x="714" y="15"/>
                    <a:pt x="688" y="23"/>
                    <a:pt x="663" y="31"/>
                  </a:cubicBezTo>
                  <a:cubicBezTo>
                    <a:pt x="601" y="50"/>
                    <a:pt x="539" y="70"/>
                    <a:pt x="479" y="96"/>
                  </a:cubicBezTo>
                  <a:cubicBezTo>
                    <a:pt x="384" y="137"/>
                    <a:pt x="287" y="169"/>
                    <a:pt x="186" y="194"/>
                  </a:cubicBezTo>
                  <a:cubicBezTo>
                    <a:pt x="157" y="201"/>
                    <a:pt x="129" y="211"/>
                    <a:pt x="100" y="218"/>
                  </a:cubicBezTo>
                  <a:cubicBezTo>
                    <a:pt x="72" y="226"/>
                    <a:pt x="28" y="240"/>
                    <a:pt x="1" y="223"/>
                  </a:cubicBezTo>
                  <a:cubicBezTo>
                    <a:pt x="0" y="222"/>
                    <a:pt x="0" y="223"/>
                    <a:pt x="0" y="223"/>
                  </a:cubicBezTo>
                  <a:cubicBezTo>
                    <a:pt x="18" y="235"/>
                    <a:pt x="42" y="231"/>
                    <a:pt x="61" y="228"/>
                  </a:cubicBezTo>
                  <a:cubicBezTo>
                    <a:pt x="93" y="223"/>
                    <a:pt x="124" y="212"/>
                    <a:pt x="155" y="203"/>
                  </a:cubicBezTo>
                  <a:cubicBezTo>
                    <a:pt x="244" y="177"/>
                    <a:pt x="333" y="158"/>
                    <a:pt x="419" y="123"/>
                  </a:cubicBezTo>
                  <a:cubicBezTo>
                    <a:pt x="488" y="94"/>
                    <a:pt x="556" y="65"/>
                    <a:pt x="628" y="42"/>
                  </a:cubicBezTo>
                  <a:cubicBezTo>
                    <a:pt x="655" y="34"/>
                    <a:pt x="681" y="26"/>
                    <a:pt x="708" y="19"/>
                  </a:cubicBezTo>
                  <a:cubicBezTo>
                    <a:pt x="715" y="17"/>
                    <a:pt x="760" y="0"/>
                    <a:pt x="766" y="8"/>
                  </a:cubicBezTo>
                  <a:cubicBezTo>
                    <a:pt x="766" y="8"/>
                    <a:pt x="767" y="8"/>
                    <a:pt x="766" y="8"/>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5" name="Freeform 48"/>
            <p:cNvSpPr/>
            <p:nvPr userDrawn="1"/>
          </p:nvSpPr>
          <p:spPr bwMode="auto">
            <a:xfrm>
              <a:off x="7011185" y="-46031"/>
              <a:ext cx="1333903" cy="756904"/>
            </a:xfrm>
            <a:custGeom>
              <a:avLst/>
              <a:gdLst>
                <a:gd name="T0" fmla="*/ 883 w 884"/>
                <a:gd name="T1" fmla="*/ 0 h 501"/>
                <a:gd name="T2" fmla="*/ 830 w 884"/>
                <a:gd name="T3" fmla="*/ 45 h 501"/>
                <a:gd name="T4" fmla="*/ 710 w 884"/>
                <a:gd name="T5" fmla="*/ 116 h 501"/>
                <a:gd name="T6" fmla="*/ 486 w 884"/>
                <a:gd name="T7" fmla="*/ 255 h 501"/>
                <a:gd name="T8" fmla="*/ 246 w 884"/>
                <a:gd name="T9" fmla="*/ 391 h 501"/>
                <a:gd name="T10" fmla="*/ 128 w 884"/>
                <a:gd name="T11" fmla="*/ 450 h 501"/>
                <a:gd name="T12" fmla="*/ 0 w 884"/>
                <a:gd name="T13" fmla="*/ 500 h 501"/>
                <a:gd name="T14" fmla="*/ 1 w 884"/>
                <a:gd name="T15" fmla="*/ 501 h 501"/>
                <a:gd name="T16" fmla="*/ 228 w 884"/>
                <a:gd name="T17" fmla="*/ 400 h 501"/>
                <a:gd name="T18" fmla="*/ 468 w 884"/>
                <a:gd name="T19" fmla="*/ 268 h 501"/>
                <a:gd name="T20" fmla="*/ 691 w 884"/>
                <a:gd name="T21" fmla="*/ 126 h 501"/>
                <a:gd name="T22" fmla="*/ 807 w 884"/>
                <a:gd name="T23" fmla="*/ 63 h 501"/>
                <a:gd name="T24" fmla="*/ 844 w 884"/>
                <a:gd name="T25" fmla="*/ 35 h 501"/>
                <a:gd name="T26" fmla="*/ 883 w 884"/>
                <a:gd name="T27" fmla="*/ 0 h 501"/>
                <a:gd name="T28" fmla="*/ 883 w 884"/>
                <a:gd name="T2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501">
                  <a:moveTo>
                    <a:pt x="883" y="0"/>
                  </a:moveTo>
                  <a:cubicBezTo>
                    <a:pt x="862" y="4"/>
                    <a:pt x="846" y="33"/>
                    <a:pt x="830" y="45"/>
                  </a:cubicBezTo>
                  <a:cubicBezTo>
                    <a:pt x="793" y="75"/>
                    <a:pt x="751" y="95"/>
                    <a:pt x="710" y="116"/>
                  </a:cubicBezTo>
                  <a:cubicBezTo>
                    <a:pt x="631" y="156"/>
                    <a:pt x="558" y="204"/>
                    <a:pt x="486" y="255"/>
                  </a:cubicBezTo>
                  <a:cubicBezTo>
                    <a:pt x="411" y="308"/>
                    <a:pt x="327" y="349"/>
                    <a:pt x="246" y="391"/>
                  </a:cubicBezTo>
                  <a:cubicBezTo>
                    <a:pt x="207" y="411"/>
                    <a:pt x="167" y="430"/>
                    <a:pt x="128" y="450"/>
                  </a:cubicBezTo>
                  <a:cubicBezTo>
                    <a:pt x="87" y="471"/>
                    <a:pt x="45" y="489"/>
                    <a:pt x="0" y="500"/>
                  </a:cubicBezTo>
                  <a:cubicBezTo>
                    <a:pt x="0" y="500"/>
                    <a:pt x="0" y="501"/>
                    <a:pt x="1" y="501"/>
                  </a:cubicBezTo>
                  <a:cubicBezTo>
                    <a:pt x="82" y="483"/>
                    <a:pt x="153" y="435"/>
                    <a:pt x="228" y="400"/>
                  </a:cubicBezTo>
                  <a:cubicBezTo>
                    <a:pt x="310" y="361"/>
                    <a:pt x="391" y="317"/>
                    <a:pt x="468" y="268"/>
                  </a:cubicBezTo>
                  <a:cubicBezTo>
                    <a:pt x="542" y="220"/>
                    <a:pt x="612" y="166"/>
                    <a:pt x="691" y="126"/>
                  </a:cubicBezTo>
                  <a:cubicBezTo>
                    <a:pt x="731" y="107"/>
                    <a:pt x="771" y="87"/>
                    <a:pt x="807" y="63"/>
                  </a:cubicBezTo>
                  <a:cubicBezTo>
                    <a:pt x="820" y="55"/>
                    <a:pt x="833" y="45"/>
                    <a:pt x="844" y="35"/>
                  </a:cubicBezTo>
                  <a:cubicBezTo>
                    <a:pt x="855" y="24"/>
                    <a:pt x="867" y="4"/>
                    <a:pt x="883" y="0"/>
                  </a:cubicBezTo>
                  <a:cubicBezTo>
                    <a:pt x="884" y="0"/>
                    <a:pt x="884" y="0"/>
                    <a:pt x="883"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6" name="Freeform 61"/>
            <p:cNvSpPr/>
            <p:nvPr userDrawn="1"/>
          </p:nvSpPr>
          <p:spPr bwMode="auto">
            <a:xfrm>
              <a:off x="4594597" y="516380"/>
              <a:ext cx="205840" cy="225289"/>
            </a:xfrm>
            <a:custGeom>
              <a:avLst/>
              <a:gdLst>
                <a:gd name="T0" fmla="*/ 0 w 136"/>
                <a:gd name="T1" fmla="*/ 0 h 149"/>
                <a:gd name="T2" fmla="*/ 16 w 136"/>
                <a:gd name="T3" fmla="*/ 19 h 149"/>
                <a:gd name="T4" fmla="*/ 53 w 136"/>
                <a:gd name="T5" fmla="*/ 76 h 149"/>
                <a:gd name="T6" fmla="*/ 93 w 136"/>
                <a:gd name="T7" fmla="*/ 125 h 149"/>
                <a:gd name="T8" fmla="*/ 135 w 136"/>
                <a:gd name="T9" fmla="*/ 149 h 149"/>
                <a:gd name="T10" fmla="*/ 135 w 136"/>
                <a:gd name="T11" fmla="*/ 149 h 149"/>
                <a:gd name="T12" fmla="*/ 136 w 136"/>
                <a:gd name="T13" fmla="*/ 148 h 149"/>
                <a:gd name="T14" fmla="*/ 101 w 136"/>
                <a:gd name="T15" fmla="*/ 111 h 149"/>
                <a:gd name="T16" fmla="*/ 69 w 136"/>
                <a:gd name="T17" fmla="*/ 75 h 149"/>
                <a:gd name="T18" fmla="*/ 13 w 136"/>
                <a:gd name="T19"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9">
                  <a:moveTo>
                    <a:pt x="0" y="0"/>
                  </a:moveTo>
                  <a:cubicBezTo>
                    <a:pt x="4" y="8"/>
                    <a:pt x="11" y="12"/>
                    <a:pt x="16" y="19"/>
                  </a:cubicBezTo>
                  <a:cubicBezTo>
                    <a:pt x="30" y="38"/>
                    <a:pt x="40" y="58"/>
                    <a:pt x="53" y="76"/>
                  </a:cubicBezTo>
                  <a:cubicBezTo>
                    <a:pt x="66" y="94"/>
                    <a:pt x="74" y="111"/>
                    <a:pt x="93" y="125"/>
                  </a:cubicBezTo>
                  <a:cubicBezTo>
                    <a:pt x="105" y="133"/>
                    <a:pt x="120" y="149"/>
                    <a:pt x="135" y="149"/>
                  </a:cubicBezTo>
                  <a:cubicBezTo>
                    <a:pt x="135" y="149"/>
                    <a:pt x="135" y="149"/>
                    <a:pt x="135" y="149"/>
                  </a:cubicBezTo>
                  <a:cubicBezTo>
                    <a:pt x="136" y="148"/>
                    <a:pt x="136" y="148"/>
                    <a:pt x="136" y="148"/>
                  </a:cubicBezTo>
                  <a:cubicBezTo>
                    <a:pt x="128" y="133"/>
                    <a:pt x="112" y="123"/>
                    <a:pt x="101" y="111"/>
                  </a:cubicBezTo>
                  <a:cubicBezTo>
                    <a:pt x="89" y="100"/>
                    <a:pt x="80" y="88"/>
                    <a:pt x="69" y="75"/>
                  </a:cubicBezTo>
                  <a:cubicBezTo>
                    <a:pt x="49" y="52"/>
                    <a:pt x="31" y="25"/>
                    <a:pt x="13" y="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7" name="Freeform 62"/>
            <p:cNvSpPr/>
            <p:nvPr userDrawn="1"/>
          </p:nvSpPr>
          <p:spPr bwMode="auto">
            <a:xfrm>
              <a:off x="4366067" y="85252"/>
              <a:ext cx="137766" cy="440852"/>
            </a:xfrm>
            <a:custGeom>
              <a:avLst/>
              <a:gdLst>
                <a:gd name="T0" fmla="*/ 82 w 91"/>
                <a:gd name="T1" fmla="*/ 0 h 292"/>
                <a:gd name="T2" fmla="*/ 68 w 91"/>
                <a:gd name="T3" fmla="*/ 48 h 292"/>
                <a:gd name="T4" fmla="*/ 42 w 91"/>
                <a:gd name="T5" fmla="*/ 116 h 292"/>
                <a:gd name="T6" fmla="*/ 19 w 91"/>
                <a:gd name="T7" fmla="*/ 182 h 292"/>
                <a:gd name="T8" fmla="*/ 7 w 91"/>
                <a:gd name="T9" fmla="*/ 232 h 292"/>
                <a:gd name="T10" fmla="*/ 27 w 91"/>
                <a:gd name="T11" fmla="*/ 167 h 292"/>
                <a:gd name="T12" fmla="*/ 59 w 91"/>
                <a:gd name="T13" fmla="*/ 102 h 292"/>
                <a:gd name="T14" fmla="*/ 56 w 91"/>
                <a:gd name="T15" fmla="*/ 144 h 292"/>
                <a:gd name="T16" fmla="*/ 55 w 91"/>
                <a:gd name="T17" fmla="*/ 195 h 292"/>
                <a:gd name="T18" fmla="*/ 44 w 91"/>
                <a:gd name="T19" fmla="*/ 292 h 292"/>
                <a:gd name="T20" fmla="*/ 44 w 91"/>
                <a:gd name="T21" fmla="*/ 292 h 292"/>
                <a:gd name="T22" fmla="*/ 44 w 91"/>
                <a:gd name="T23" fmla="*/ 292 h 292"/>
                <a:gd name="T24" fmla="*/ 62 w 91"/>
                <a:gd name="T25" fmla="*/ 230 h 292"/>
                <a:gd name="T26" fmla="*/ 68 w 91"/>
                <a:gd name="T27" fmla="*/ 152 h 292"/>
                <a:gd name="T28" fmla="*/ 76 w 91"/>
                <a:gd name="T29" fmla="*/ 76 h 292"/>
                <a:gd name="T30" fmla="*/ 91 w 91"/>
                <a:gd name="T31"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92">
                  <a:moveTo>
                    <a:pt x="82" y="0"/>
                  </a:moveTo>
                  <a:cubicBezTo>
                    <a:pt x="88" y="8"/>
                    <a:pt x="71" y="37"/>
                    <a:pt x="68" y="48"/>
                  </a:cubicBezTo>
                  <a:cubicBezTo>
                    <a:pt x="60" y="72"/>
                    <a:pt x="53" y="94"/>
                    <a:pt x="42" y="116"/>
                  </a:cubicBezTo>
                  <a:cubicBezTo>
                    <a:pt x="33" y="138"/>
                    <a:pt x="23" y="159"/>
                    <a:pt x="19" y="182"/>
                  </a:cubicBezTo>
                  <a:cubicBezTo>
                    <a:pt x="16" y="192"/>
                    <a:pt x="0" y="222"/>
                    <a:pt x="7" y="232"/>
                  </a:cubicBezTo>
                  <a:cubicBezTo>
                    <a:pt x="22" y="221"/>
                    <a:pt x="21" y="184"/>
                    <a:pt x="27" y="167"/>
                  </a:cubicBezTo>
                  <a:cubicBezTo>
                    <a:pt x="35" y="147"/>
                    <a:pt x="54" y="124"/>
                    <a:pt x="59" y="102"/>
                  </a:cubicBezTo>
                  <a:cubicBezTo>
                    <a:pt x="66" y="114"/>
                    <a:pt x="58" y="132"/>
                    <a:pt x="56" y="144"/>
                  </a:cubicBezTo>
                  <a:cubicBezTo>
                    <a:pt x="54" y="162"/>
                    <a:pt x="56" y="178"/>
                    <a:pt x="55" y="195"/>
                  </a:cubicBezTo>
                  <a:cubicBezTo>
                    <a:pt x="54" y="227"/>
                    <a:pt x="36" y="261"/>
                    <a:pt x="44" y="292"/>
                  </a:cubicBezTo>
                  <a:cubicBezTo>
                    <a:pt x="44" y="292"/>
                    <a:pt x="44" y="292"/>
                    <a:pt x="44" y="292"/>
                  </a:cubicBezTo>
                  <a:cubicBezTo>
                    <a:pt x="44" y="292"/>
                    <a:pt x="44" y="292"/>
                    <a:pt x="44" y="292"/>
                  </a:cubicBezTo>
                  <a:cubicBezTo>
                    <a:pt x="56" y="277"/>
                    <a:pt x="59" y="249"/>
                    <a:pt x="62" y="230"/>
                  </a:cubicBezTo>
                  <a:cubicBezTo>
                    <a:pt x="65" y="205"/>
                    <a:pt x="68" y="177"/>
                    <a:pt x="68" y="152"/>
                  </a:cubicBezTo>
                  <a:cubicBezTo>
                    <a:pt x="70" y="128"/>
                    <a:pt x="74" y="102"/>
                    <a:pt x="76" y="76"/>
                  </a:cubicBezTo>
                  <a:cubicBezTo>
                    <a:pt x="75" y="51"/>
                    <a:pt x="88" y="31"/>
                    <a:pt x="91" y="8"/>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8" name="Freeform 63"/>
            <p:cNvSpPr/>
            <p:nvPr userDrawn="1"/>
          </p:nvSpPr>
          <p:spPr bwMode="auto">
            <a:xfrm>
              <a:off x="4473039" y="96597"/>
              <a:ext cx="160458" cy="612654"/>
            </a:xfrm>
            <a:custGeom>
              <a:avLst/>
              <a:gdLst>
                <a:gd name="T0" fmla="*/ 0 w 106"/>
                <a:gd name="T1" fmla="*/ 63 h 406"/>
                <a:gd name="T2" fmla="*/ 26 w 106"/>
                <a:gd name="T3" fmla="*/ 130 h 406"/>
                <a:gd name="T4" fmla="*/ 60 w 106"/>
                <a:gd name="T5" fmla="*/ 221 h 406"/>
                <a:gd name="T6" fmla="*/ 73 w 106"/>
                <a:gd name="T7" fmla="*/ 314 h 406"/>
                <a:gd name="T8" fmla="*/ 85 w 106"/>
                <a:gd name="T9" fmla="*/ 362 h 406"/>
                <a:gd name="T10" fmla="*/ 104 w 106"/>
                <a:gd name="T11" fmla="*/ 406 h 406"/>
                <a:gd name="T12" fmla="*/ 104 w 106"/>
                <a:gd name="T13" fmla="*/ 406 h 406"/>
                <a:gd name="T14" fmla="*/ 104 w 106"/>
                <a:gd name="T15" fmla="*/ 406 h 406"/>
                <a:gd name="T16" fmla="*/ 106 w 106"/>
                <a:gd name="T17" fmla="*/ 405 h 406"/>
                <a:gd name="T18" fmla="*/ 100 w 106"/>
                <a:gd name="T19" fmla="*/ 365 h 406"/>
                <a:gd name="T20" fmla="*/ 85 w 106"/>
                <a:gd name="T21" fmla="*/ 319 h 406"/>
                <a:gd name="T22" fmla="*/ 74 w 106"/>
                <a:gd name="T23" fmla="*/ 265 h 406"/>
                <a:gd name="T24" fmla="*/ 69 w 106"/>
                <a:gd name="T25" fmla="*/ 210 h 406"/>
                <a:gd name="T26" fmla="*/ 36 w 106"/>
                <a:gd name="T27" fmla="*/ 117 h 406"/>
                <a:gd name="T28" fmla="*/ 17 w 106"/>
                <a:gd name="T29" fmla="*/ 5 h 406"/>
                <a:gd name="T30" fmla="*/ 24 w 106"/>
                <a:gd name="T3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06">
                  <a:moveTo>
                    <a:pt x="0" y="63"/>
                  </a:moveTo>
                  <a:cubicBezTo>
                    <a:pt x="10" y="76"/>
                    <a:pt x="18" y="116"/>
                    <a:pt x="26" y="130"/>
                  </a:cubicBezTo>
                  <a:cubicBezTo>
                    <a:pt x="45" y="159"/>
                    <a:pt x="55" y="187"/>
                    <a:pt x="60" y="221"/>
                  </a:cubicBezTo>
                  <a:cubicBezTo>
                    <a:pt x="64" y="252"/>
                    <a:pt x="62" y="282"/>
                    <a:pt x="73" y="314"/>
                  </a:cubicBezTo>
                  <a:cubicBezTo>
                    <a:pt x="78" y="329"/>
                    <a:pt x="79" y="345"/>
                    <a:pt x="85" y="362"/>
                  </a:cubicBezTo>
                  <a:cubicBezTo>
                    <a:pt x="89" y="377"/>
                    <a:pt x="98" y="392"/>
                    <a:pt x="104" y="406"/>
                  </a:cubicBezTo>
                  <a:cubicBezTo>
                    <a:pt x="104" y="406"/>
                    <a:pt x="104" y="406"/>
                    <a:pt x="104" y="406"/>
                  </a:cubicBezTo>
                  <a:cubicBezTo>
                    <a:pt x="104" y="406"/>
                    <a:pt x="104" y="406"/>
                    <a:pt x="104" y="406"/>
                  </a:cubicBezTo>
                  <a:cubicBezTo>
                    <a:pt x="106" y="405"/>
                    <a:pt x="106" y="405"/>
                    <a:pt x="106" y="405"/>
                  </a:cubicBezTo>
                  <a:cubicBezTo>
                    <a:pt x="103" y="393"/>
                    <a:pt x="101" y="379"/>
                    <a:pt x="100" y="365"/>
                  </a:cubicBezTo>
                  <a:cubicBezTo>
                    <a:pt x="96" y="349"/>
                    <a:pt x="89" y="336"/>
                    <a:pt x="85" y="319"/>
                  </a:cubicBezTo>
                  <a:cubicBezTo>
                    <a:pt x="81" y="302"/>
                    <a:pt x="78" y="283"/>
                    <a:pt x="74" y="265"/>
                  </a:cubicBezTo>
                  <a:cubicBezTo>
                    <a:pt x="69" y="248"/>
                    <a:pt x="72" y="229"/>
                    <a:pt x="69" y="210"/>
                  </a:cubicBezTo>
                  <a:cubicBezTo>
                    <a:pt x="64" y="176"/>
                    <a:pt x="54" y="146"/>
                    <a:pt x="36" y="117"/>
                  </a:cubicBezTo>
                  <a:cubicBezTo>
                    <a:pt x="13" y="83"/>
                    <a:pt x="14" y="45"/>
                    <a:pt x="17" y="5"/>
                  </a:cubicBezTo>
                  <a:cubicBezTo>
                    <a:pt x="18" y="0"/>
                    <a:pt x="22" y="0"/>
                    <a:pt x="24"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9" name="Freeform 64"/>
            <p:cNvSpPr/>
            <p:nvPr userDrawn="1"/>
          </p:nvSpPr>
          <p:spPr bwMode="auto">
            <a:xfrm>
              <a:off x="4453589" y="310540"/>
              <a:ext cx="376022" cy="354951"/>
            </a:xfrm>
            <a:custGeom>
              <a:avLst/>
              <a:gdLst>
                <a:gd name="T0" fmla="*/ 0 w 250"/>
                <a:gd name="T1" fmla="*/ 12 h 235"/>
                <a:gd name="T2" fmla="*/ 88 w 250"/>
                <a:gd name="T3" fmla="*/ 125 h 235"/>
                <a:gd name="T4" fmla="*/ 162 w 250"/>
                <a:gd name="T5" fmla="*/ 184 h 235"/>
                <a:gd name="T6" fmla="*/ 203 w 250"/>
                <a:gd name="T7" fmla="*/ 212 h 235"/>
                <a:gd name="T8" fmla="*/ 249 w 250"/>
                <a:gd name="T9" fmla="*/ 232 h 235"/>
                <a:gd name="T10" fmla="*/ 249 w 250"/>
                <a:gd name="T11" fmla="*/ 232 h 235"/>
                <a:gd name="T12" fmla="*/ 250 w 250"/>
                <a:gd name="T13" fmla="*/ 231 h 235"/>
                <a:gd name="T14" fmla="*/ 218 w 250"/>
                <a:gd name="T15" fmla="*/ 204 h 235"/>
                <a:gd name="T16" fmla="*/ 176 w 250"/>
                <a:gd name="T17" fmla="*/ 180 h 235"/>
                <a:gd name="T18" fmla="*/ 103 w 250"/>
                <a:gd name="T19" fmla="*/ 128 h 235"/>
                <a:gd name="T20" fmla="*/ 51 w 250"/>
                <a:gd name="T21" fmla="*/ 63 h 235"/>
                <a:gd name="T22" fmla="*/ 27 w 250"/>
                <a:gd name="T23" fmla="*/ 26 h 235"/>
                <a:gd name="T24" fmla="*/ 12 w 250"/>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5">
                  <a:moveTo>
                    <a:pt x="0" y="12"/>
                  </a:moveTo>
                  <a:cubicBezTo>
                    <a:pt x="28" y="51"/>
                    <a:pt x="57" y="91"/>
                    <a:pt x="88" y="125"/>
                  </a:cubicBezTo>
                  <a:cubicBezTo>
                    <a:pt x="112" y="149"/>
                    <a:pt x="134" y="166"/>
                    <a:pt x="162" y="184"/>
                  </a:cubicBezTo>
                  <a:cubicBezTo>
                    <a:pt x="176" y="195"/>
                    <a:pt x="190" y="205"/>
                    <a:pt x="203" y="212"/>
                  </a:cubicBezTo>
                  <a:cubicBezTo>
                    <a:pt x="214" y="219"/>
                    <a:pt x="236" y="235"/>
                    <a:pt x="249" y="232"/>
                  </a:cubicBezTo>
                  <a:cubicBezTo>
                    <a:pt x="249" y="232"/>
                    <a:pt x="249" y="232"/>
                    <a:pt x="249" y="232"/>
                  </a:cubicBezTo>
                  <a:cubicBezTo>
                    <a:pt x="250" y="231"/>
                    <a:pt x="250" y="231"/>
                    <a:pt x="250" y="231"/>
                  </a:cubicBezTo>
                  <a:cubicBezTo>
                    <a:pt x="243" y="219"/>
                    <a:pt x="230" y="212"/>
                    <a:pt x="218" y="204"/>
                  </a:cubicBezTo>
                  <a:cubicBezTo>
                    <a:pt x="205" y="195"/>
                    <a:pt x="191" y="188"/>
                    <a:pt x="176" y="180"/>
                  </a:cubicBezTo>
                  <a:cubicBezTo>
                    <a:pt x="149" y="166"/>
                    <a:pt x="126" y="147"/>
                    <a:pt x="103" y="128"/>
                  </a:cubicBezTo>
                  <a:cubicBezTo>
                    <a:pt x="80" y="111"/>
                    <a:pt x="68" y="86"/>
                    <a:pt x="51" y="63"/>
                  </a:cubicBezTo>
                  <a:cubicBezTo>
                    <a:pt x="43" y="51"/>
                    <a:pt x="35" y="40"/>
                    <a:pt x="27" y="26"/>
                  </a:cubicBezTo>
                  <a:cubicBezTo>
                    <a:pt x="23" y="21"/>
                    <a:pt x="11" y="4"/>
                    <a:pt x="12"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0" name="Freeform 65"/>
            <p:cNvSpPr/>
            <p:nvPr userDrawn="1"/>
          </p:nvSpPr>
          <p:spPr bwMode="auto">
            <a:xfrm>
              <a:off x="4387138" y="-329668"/>
              <a:ext cx="270670" cy="452197"/>
            </a:xfrm>
            <a:custGeom>
              <a:avLst/>
              <a:gdLst>
                <a:gd name="T0" fmla="*/ 69 w 180"/>
                <a:gd name="T1" fmla="*/ 283 h 300"/>
                <a:gd name="T2" fmla="*/ 72 w 180"/>
                <a:gd name="T3" fmla="*/ 247 h 300"/>
                <a:gd name="T4" fmla="*/ 92 w 180"/>
                <a:gd name="T5" fmla="*/ 171 h 300"/>
                <a:gd name="T6" fmla="*/ 120 w 180"/>
                <a:gd name="T7" fmla="*/ 102 h 300"/>
                <a:gd name="T8" fmla="*/ 149 w 180"/>
                <a:gd name="T9" fmla="*/ 33 h 300"/>
                <a:gd name="T10" fmla="*/ 108 w 180"/>
                <a:gd name="T11" fmla="*/ 97 h 300"/>
                <a:gd name="T12" fmla="*/ 78 w 180"/>
                <a:gd name="T13" fmla="*/ 174 h 300"/>
                <a:gd name="T14" fmla="*/ 48 w 180"/>
                <a:gd name="T15" fmla="*/ 248 h 300"/>
                <a:gd name="T16" fmla="*/ 20 w 180"/>
                <a:gd name="T17" fmla="*/ 279 h 300"/>
                <a:gd name="T18" fmla="*/ 0 w 180"/>
                <a:gd name="T19" fmla="*/ 300 h 300"/>
                <a:gd name="T20" fmla="*/ 44 w 180"/>
                <a:gd name="T21" fmla="*/ 237 h 300"/>
                <a:gd name="T22" fmla="*/ 73 w 180"/>
                <a:gd name="T23" fmla="*/ 153 h 300"/>
                <a:gd name="T24" fmla="*/ 111 w 180"/>
                <a:gd name="T25" fmla="*/ 73 h 300"/>
                <a:gd name="T26" fmla="*/ 137 w 180"/>
                <a:gd name="T27" fmla="*/ 30 h 300"/>
                <a:gd name="T28" fmla="*/ 155 w 180"/>
                <a:gd name="T29" fmla="*/ 0 h 300"/>
                <a:gd name="T30" fmla="*/ 151 w 180"/>
                <a:gd name="T31" fmla="*/ 67 h 300"/>
                <a:gd name="T32" fmla="*/ 115 w 180"/>
                <a:gd name="T33" fmla="*/ 142 h 300"/>
                <a:gd name="T34" fmla="*/ 93 w 180"/>
                <a:gd name="T35" fmla="*/ 222 h 300"/>
                <a:gd name="T36" fmla="*/ 78 w 180"/>
                <a:gd name="T37"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300">
                  <a:moveTo>
                    <a:pt x="69" y="283"/>
                  </a:moveTo>
                  <a:cubicBezTo>
                    <a:pt x="67" y="272"/>
                    <a:pt x="70" y="259"/>
                    <a:pt x="72" y="247"/>
                  </a:cubicBezTo>
                  <a:cubicBezTo>
                    <a:pt x="78" y="223"/>
                    <a:pt x="83" y="196"/>
                    <a:pt x="92" y="171"/>
                  </a:cubicBezTo>
                  <a:cubicBezTo>
                    <a:pt x="100" y="146"/>
                    <a:pt x="111" y="124"/>
                    <a:pt x="120" y="102"/>
                  </a:cubicBezTo>
                  <a:cubicBezTo>
                    <a:pt x="130" y="81"/>
                    <a:pt x="147" y="56"/>
                    <a:pt x="149" y="33"/>
                  </a:cubicBezTo>
                  <a:cubicBezTo>
                    <a:pt x="132" y="41"/>
                    <a:pt x="117" y="81"/>
                    <a:pt x="108" y="97"/>
                  </a:cubicBezTo>
                  <a:cubicBezTo>
                    <a:pt x="94" y="121"/>
                    <a:pt x="86" y="148"/>
                    <a:pt x="78" y="174"/>
                  </a:cubicBezTo>
                  <a:cubicBezTo>
                    <a:pt x="71" y="199"/>
                    <a:pt x="64" y="227"/>
                    <a:pt x="48" y="248"/>
                  </a:cubicBezTo>
                  <a:cubicBezTo>
                    <a:pt x="41" y="259"/>
                    <a:pt x="30" y="270"/>
                    <a:pt x="20" y="279"/>
                  </a:cubicBezTo>
                  <a:cubicBezTo>
                    <a:pt x="13" y="286"/>
                    <a:pt x="8" y="294"/>
                    <a:pt x="0" y="300"/>
                  </a:cubicBezTo>
                  <a:cubicBezTo>
                    <a:pt x="8" y="275"/>
                    <a:pt x="31" y="260"/>
                    <a:pt x="44" y="237"/>
                  </a:cubicBezTo>
                  <a:cubicBezTo>
                    <a:pt x="58" y="210"/>
                    <a:pt x="62" y="182"/>
                    <a:pt x="73" y="153"/>
                  </a:cubicBezTo>
                  <a:cubicBezTo>
                    <a:pt x="82" y="125"/>
                    <a:pt x="100" y="100"/>
                    <a:pt x="111" y="73"/>
                  </a:cubicBezTo>
                  <a:cubicBezTo>
                    <a:pt x="119" y="57"/>
                    <a:pt x="128" y="44"/>
                    <a:pt x="137" y="30"/>
                  </a:cubicBezTo>
                  <a:cubicBezTo>
                    <a:pt x="143" y="21"/>
                    <a:pt x="151" y="9"/>
                    <a:pt x="155" y="0"/>
                  </a:cubicBezTo>
                  <a:cubicBezTo>
                    <a:pt x="180" y="15"/>
                    <a:pt x="162" y="47"/>
                    <a:pt x="151" y="67"/>
                  </a:cubicBezTo>
                  <a:cubicBezTo>
                    <a:pt x="138" y="92"/>
                    <a:pt x="124" y="116"/>
                    <a:pt x="115" y="142"/>
                  </a:cubicBezTo>
                  <a:cubicBezTo>
                    <a:pt x="105" y="168"/>
                    <a:pt x="99" y="195"/>
                    <a:pt x="93" y="222"/>
                  </a:cubicBezTo>
                  <a:cubicBezTo>
                    <a:pt x="89" y="242"/>
                    <a:pt x="90" y="272"/>
                    <a:pt x="78" y="29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1" name="Freeform 66"/>
            <p:cNvSpPr/>
            <p:nvPr userDrawn="1"/>
          </p:nvSpPr>
          <p:spPr bwMode="auto">
            <a:xfrm>
              <a:off x="4212092" y="-238904"/>
              <a:ext cx="372781" cy="275533"/>
            </a:xfrm>
            <a:custGeom>
              <a:avLst/>
              <a:gdLst>
                <a:gd name="T0" fmla="*/ 225 w 247"/>
                <a:gd name="T1" fmla="*/ 25 h 183"/>
                <a:gd name="T2" fmla="*/ 139 w 247"/>
                <a:gd name="T3" fmla="*/ 88 h 183"/>
                <a:gd name="T4" fmla="*/ 112 w 247"/>
                <a:gd name="T5" fmla="*/ 103 h 183"/>
                <a:gd name="T6" fmla="*/ 94 w 247"/>
                <a:gd name="T7" fmla="*/ 127 h 183"/>
                <a:gd name="T8" fmla="*/ 82 w 247"/>
                <a:gd name="T9" fmla="*/ 154 h 183"/>
                <a:gd name="T10" fmla="*/ 65 w 247"/>
                <a:gd name="T11" fmla="*/ 183 h 183"/>
                <a:gd name="T12" fmla="*/ 70 w 247"/>
                <a:gd name="T13" fmla="*/ 148 h 183"/>
                <a:gd name="T14" fmla="*/ 33 w 247"/>
                <a:gd name="T15" fmla="*/ 152 h 183"/>
                <a:gd name="T16" fmla="*/ 0 w 247"/>
                <a:gd name="T17" fmla="*/ 147 h 183"/>
                <a:gd name="T18" fmla="*/ 0 w 247"/>
                <a:gd name="T19" fmla="*/ 147 h 183"/>
                <a:gd name="T20" fmla="*/ 37 w 247"/>
                <a:gd name="T21" fmla="*/ 141 h 183"/>
                <a:gd name="T22" fmla="*/ 65 w 247"/>
                <a:gd name="T23" fmla="*/ 118 h 183"/>
                <a:gd name="T24" fmla="*/ 96 w 247"/>
                <a:gd name="T25" fmla="*/ 96 h 183"/>
                <a:gd name="T26" fmla="*/ 128 w 247"/>
                <a:gd name="T27" fmla="*/ 79 h 183"/>
                <a:gd name="T28" fmla="*/ 247 w 247"/>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83">
                  <a:moveTo>
                    <a:pt x="225" y="25"/>
                  </a:moveTo>
                  <a:cubicBezTo>
                    <a:pt x="197" y="46"/>
                    <a:pt x="171" y="71"/>
                    <a:pt x="139" y="88"/>
                  </a:cubicBezTo>
                  <a:cubicBezTo>
                    <a:pt x="130" y="92"/>
                    <a:pt x="121" y="98"/>
                    <a:pt x="112" y="103"/>
                  </a:cubicBezTo>
                  <a:cubicBezTo>
                    <a:pt x="102" y="109"/>
                    <a:pt x="97" y="112"/>
                    <a:pt x="94" y="127"/>
                  </a:cubicBezTo>
                  <a:cubicBezTo>
                    <a:pt x="92" y="136"/>
                    <a:pt x="89" y="147"/>
                    <a:pt x="82" y="154"/>
                  </a:cubicBezTo>
                  <a:cubicBezTo>
                    <a:pt x="75" y="164"/>
                    <a:pt x="63" y="168"/>
                    <a:pt x="65" y="183"/>
                  </a:cubicBezTo>
                  <a:cubicBezTo>
                    <a:pt x="63" y="168"/>
                    <a:pt x="65" y="162"/>
                    <a:pt x="70" y="148"/>
                  </a:cubicBezTo>
                  <a:cubicBezTo>
                    <a:pt x="61" y="144"/>
                    <a:pt x="44" y="153"/>
                    <a:pt x="33" y="152"/>
                  </a:cubicBezTo>
                  <a:cubicBezTo>
                    <a:pt x="20" y="151"/>
                    <a:pt x="14" y="143"/>
                    <a:pt x="0" y="147"/>
                  </a:cubicBezTo>
                  <a:cubicBezTo>
                    <a:pt x="0" y="147"/>
                    <a:pt x="0" y="147"/>
                    <a:pt x="0" y="147"/>
                  </a:cubicBezTo>
                  <a:cubicBezTo>
                    <a:pt x="11" y="142"/>
                    <a:pt x="24" y="146"/>
                    <a:pt x="37" y="141"/>
                  </a:cubicBezTo>
                  <a:cubicBezTo>
                    <a:pt x="49" y="136"/>
                    <a:pt x="57" y="128"/>
                    <a:pt x="65" y="118"/>
                  </a:cubicBezTo>
                  <a:cubicBezTo>
                    <a:pt x="74" y="108"/>
                    <a:pt x="83" y="101"/>
                    <a:pt x="96" y="96"/>
                  </a:cubicBezTo>
                  <a:cubicBezTo>
                    <a:pt x="107" y="92"/>
                    <a:pt x="118" y="84"/>
                    <a:pt x="128" y="79"/>
                  </a:cubicBezTo>
                  <a:cubicBezTo>
                    <a:pt x="167" y="55"/>
                    <a:pt x="212" y="25"/>
                    <a:pt x="247"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2" name="Freeform 67"/>
            <p:cNvSpPr/>
            <p:nvPr userDrawn="1"/>
          </p:nvSpPr>
          <p:spPr bwMode="auto">
            <a:xfrm>
              <a:off x="4578390" y="-187039"/>
              <a:ext cx="275534" cy="325777"/>
            </a:xfrm>
            <a:custGeom>
              <a:avLst/>
              <a:gdLst>
                <a:gd name="T0" fmla="*/ 0 w 183"/>
                <a:gd name="T1" fmla="*/ 30 h 215"/>
                <a:gd name="T2" fmla="*/ 8 w 183"/>
                <a:gd name="T3" fmla="*/ 55 h 215"/>
                <a:gd name="T4" fmla="*/ 41 w 183"/>
                <a:gd name="T5" fmla="*/ 107 h 215"/>
                <a:gd name="T6" fmla="*/ 57 w 183"/>
                <a:gd name="T7" fmla="*/ 129 h 215"/>
                <a:gd name="T8" fmla="*/ 64 w 183"/>
                <a:gd name="T9" fmla="*/ 141 h 215"/>
                <a:gd name="T10" fmla="*/ 58 w 183"/>
                <a:gd name="T11" fmla="*/ 155 h 215"/>
                <a:gd name="T12" fmla="*/ 69 w 183"/>
                <a:gd name="T13" fmla="*/ 185 h 215"/>
                <a:gd name="T14" fmla="*/ 65 w 183"/>
                <a:gd name="T15" fmla="*/ 215 h 215"/>
                <a:gd name="T16" fmla="*/ 65 w 183"/>
                <a:gd name="T17" fmla="*/ 215 h 215"/>
                <a:gd name="T18" fmla="*/ 84 w 183"/>
                <a:gd name="T19" fmla="*/ 174 h 215"/>
                <a:gd name="T20" fmla="*/ 124 w 183"/>
                <a:gd name="T21" fmla="*/ 172 h 215"/>
                <a:gd name="T22" fmla="*/ 153 w 183"/>
                <a:gd name="T23" fmla="*/ 183 h 215"/>
                <a:gd name="T24" fmla="*/ 183 w 183"/>
                <a:gd name="T25" fmla="*/ 182 h 215"/>
                <a:gd name="T26" fmla="*/ 120 w 183"/>
                <a:gd name="T27" fmla="*/ 155 h 215"/>
                <a:gd name="T28" fmla="*/ 103 w 183"/>
                <a:gd name="T29" fmla="*/ 150 h 215"/>
                <a:gd name="T30" fmla="*/ 92 w 183"/>
                <a:gd name="T31" fmla="*/ 137 h 215"/>
                <a:gd name="T32" fmla="*/ 62 w 183"/>
                <a:gd name="T33" fmla="*/ 121 h 215"/>
                <a:gd name="T34" fmla="*/ 46 w 183"/>
                <a:gd name="T35" fmla="*/ 91 h 215"/>
                <a:gd name="T36" fmla="*/ 28 w 183"/>
                <a:gd name="T37" fmla="*/ 62 h 215"/>
                <a:gd name="T38" fmla="*/ 10 w 183"/>
                <a:gd name="T39" fmla="*/ 0 h 215"/>
                <a:gd name="T40" fmla="*/ 12 w 183"/>
                <a:gd name="T41"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15">
                  <a:moveTo>
                    <a:pt x="0" y="30"/>
                  </a:moveTo>
                  <a:cubicBezTo>
                    <a:pt x="5" y="28"/>
                    <a:pt x="5" y="51"/>
                    <a:pt x="8" y="55"/>
                  </a:cubicBezTo>
                  <a:cubicBezTo>
                    <a:pt x="12" y="75"/>
                    <a:pt x="29" y="93"/>
                    <a:pt x="41" y="107"/>
                  </a:cubicBezTo>
                  <a:cubicBezTo>
                    <a:pt x="46" y="114"/>
                    <a:pt x="52" y="122"/>
                    <a:pt x="57" y="129"/>
                  </a:cubicBezTo>
                  <a:cubicBezTo>
                    <a:pt x="59" y="131"/>
                    <a:pt x="64" y="136"/>
                    <a:pt x="64" y="141"/>
                  </a:cubicBezTo>
                  <a:cubicBezTo>
                    <a:pt x="63" y="143"/>
                    <a:pt x="57" y="149"/>
                    <a:pt x="58" y="155"/>
                  </a:cubicBezTo>
                  <a:cubicBezTo>
                    <a:pt x="57" y="166"/>
                    <a:pt x="65" y="175"/>
                    <a:pt x="69" y="185"/>
                  </a:cubicBezTo>
                  <a:cubicBezTo>
                    <a:pt x="72" y="195"/>
                    <a:pt x="68" y="204"/>
                    <a:pt x="65" y="215"/>
                  </a:cubicBezTo>
                  <a:cubicBezTo>
                    <a:pt x="65" y="215"/>
                    <a:pt x="65" y="215"/>
                    <a:pt x="65" y="215"/>
                  </a:cubicBezTo>
                  <a:cubicBezTo>
                    <a:pt x="78" y="207"/>
                    <a:pt x="84" y="189"/>
                    <a:pt x="84" y="174"/>
                  </a:cubicBezTo>
                  <a:cubicBezTo>
                    <a:pt x="95" y="185"/>
                    <a:pt x="112" y="170"/>
                    <a:pt x="124" y="172"/>
                  </a:cubicBezTo>
                  <a:cubicBezTo>
                    <a:pt x="133" y="174"/>
                    <a:pt x="142" y="182"/>
                    <a:pt x="153" y="183"/>
                  </a:cubicBezTo>
                  <a:cubicBezTo>
                    <a:pt x="163" y="186"/>
                    <a:pt x="175" y="185"/>
                    <a:pt x="183" y="182"/>
                  </a:cubicBezTo>
                  <a:cubicBezTo>
                    <a:pt x="158" y="185"/>
                    <a:pt x="140" y="163"/>
                    <a:pt x="120" y="155"/>
                  </a:cubicBezTo>
                  <a:cubicBezTo>
                    <a:pt x="114" y="152"/>
                    <a:pt x="109" y="154"/>
                    <a:pt x="103" y="150"/>
                  </a:cubicBezTo>
                  <a:cubicBezTo>
                    <a:pt x="99" y="146"/>
                    <a:pt x="95" y="141"/>
                    <a:pt x="92" y="137"/>
                  </a:cubicBezTo>
                  <a:cubicBezTo>
                    <a:pt x="82" y="125"/>
                    <a:pt x="70" y="132"/>
                    <a:pt x="62" y="121"/>
                  </a:cubicBezTo>
                  <a:cubicBezTo>
                    <a:pt x="55" y="111"/>
                    <a:pt x="53" y="100"/>
                    <a:pt x="46" y="91"/>
                  </a:cubicBezTo>
                  <a:cubicBezTo>
                    <a:pt x="39" y="81"/>
                    <a:pt x="33" y="73"/>
                    <a:pt x="28" y="62"/>
                  </a:cubicBezTo>
                  <a:cubicBezTo>
                    <a:pt x="16" y="43"/>
                    <a:pt x="15" y="21"/>
                    <a:pt x="10" y="0"/>
                  </a:cubicBezTo>
                  <a:cubicBezTo>
                    <a:pt x="10" y="0"/>
                    <a:pt x="11" y="1"/>
                    <a:pt x="12" y="3"/>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3" name="Freeform 68"/>
            <p:cNvSpPr/>
            <p:nvPr userDrawn="1"/>
          </p:nvSpPr>
          <p:spPr bwMode="auto">
            <a:xfrm>
              <a:off x="4649703" y="72286"/>
              <a:ext cx="254463" cy="218806"/>
            </a:xfrm>
            <a:custGeom>
              <a:avLst/>
              <a:gdLst>
                <a:gd name="T0" fmla="*/ 20 w 169"/>
                <a:gd name="T1" fmla="*/ 40 h 145"/>
                <a:gd name="T2" fmla="*/ 17 w 169"/>
                <a:gd name="T3" fmla="*/ 109 h 145"/>
                <a:gd name="T4" fmla="*/ 65 w 169"/>
                <a:gd name="T5" fmla="*/ 137 h 145"/>
                <a:gd name="T6" fmla="*/ 92 w 169"/>
                <a:gd name="T7" fmla="*/ 89 h 145"/>
                <a:gd name="T8" fmla="*/ 121 w 169"/>
                <a:gd name="T9" fmla="*/ 76 h 145"/>
                <a:gd name="T10" fmla="*/ 153 w 169"/>
                <a:gd name="T11" fmla="*/ 40 h 145"/>
                <a:gd name="T12" fmla="*/ 106 w 169"/>
                <a:gd name="T13" fmla="*/ 10 h 145"/>
                <a:gd name="T14" fmla="*/ 41 w 169"/>
                <a:gd name="T15" fmla="*/ 6 h 145"/>
                <a:gd name="T16" fmla="*/ 12 w 169"/>
                <a:gd name="T17"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45">
                  <a:moveTo>
                    <a:pt x="20" y="40"/>
                  </a:moveTo>
                  <a:cubicBezTo>
                    <a:pt x="14" y="64"/>
                    <a:pt x="10" y="85"/>
                    <a:pt x="17" y="109"/>
                  </a:cubicBezTo>
                  <a:cubicBezTo>
                    <a:pt x="23" y="128"/>
                    <a:pt x="45" y="145"/>
                    <a:pt x="65" y="137"/>
                  </a:cubicBezTo>
                  <a:cubicBezTo>
                    <a:pt x="86" y="129"/>
                    <a:pt x="95" y="110"/>
                    <a:pt x="92" y="89"/>
                  </a:cubicBezTo>
                  <a:cubicBezTo>
                    <a:pt x="102" y="88"/>
                    <a:pt x="120" y="93"/>
                    <a:pt x="121" y="76"/>
                  </a:cubicBezTo>
                  <a:cubicBezTo>
                    <a:pt x="145" y="78"/>
                    <a:pt x="169" y="65"/>
                    <a:pt x="153" y="40"/>
                  </a:cubicBezTo>
                  <a:cubicBezTo>
                    <a:pt x="143" y="23"/>
                    <a:pt x="123" y="16"/>
                    <a:pt x="106" y="10"/>
                  </a:cubicBezTo>
                  <a:cubicBezTo>
                    <a:pt x="87" y="0"/>
                    <a:pt x="62" y="1"/>
                    <a:pt x="41" y="6"/>
                  </a:cubicBezTo>
                  <a:cubicBezTo>
                    <a:pt x="31" y="7"/>
                    <a:pt x="0" y="17"/>
                    <a:pt x="12" y="33"/>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4" name="Freeform 69"/>
            <p:cNvSpPr/>
            <p:nvPr userDrawn="1"/>
          </p:nvSpPr>
          <p:spPr bwMode="auto">
            <a:xfrm>
              <a:off x="4685360" y="52837"/>
              <a:ext cx="181527" cy="106972"/>
            </a:xfrm>
            <a:custGeom>
              <a:avLst/>
              <a:gdLst>
                <a:gd name="T0" fmla="*/ 0 w 120"/>
                <a:gd name="T1" fmla="*/ 50 h 71"/>
                <a:gd name="T2" fmla="*/ 38 w 120"/>
                <a:gd name="T3" fmla="*/ 34 h 71"/>
                <a:gd name="T4" fmla="*/ 45 w 120"/>
                <a:gd name="T5" fmla="*/ 38 h 71"/>
                <a:gd name="T6" fmla="*/ 56 w 120"/>
                <a:gd name="T7" fmla="*/ 39 h 71"/>
                <a:gd name="T8" fmla="*/ 69 w 120"/>
                <a:gd name="T9" fmla="*/ 45 h 71"/>
                <a:gd name="T10" fmla="*/ 77 w 120"/>
                <a:gd name="T11" fmla="*/ 36 h 71"/>
                <a:gd name="T12" fmla="*/ 120 w 120"/>
                <a:gd name="T13" fmla="*/ 55 h 71"/>
                <a:gd name="T14" fmla="*/ 94 w 120"/>
                <a:gd name="T15" fmla="*/ 24 h 71"/>
                <a:gd name="T16" fmla="*/ 57 w 120"/>
                <a:gd name="T17" fmla="*/ 3 h 71"/>
                <a:gd name="T18" fmla="*/ 13 w 120"/>
                <a:gd name="T19" fmla="*/ 11 h 71"/>
                <a:gd name="T20" fmla="*/ 2 w 120"/>
                <a:gd name="T21"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71">
                  <a:moveTo>
                    <a:pt x="0" y="50"/>
                  </a:moveTo>
                  <a:cubicBezTo>
                    <a:pt x="0" y="71"/>
                    <a:pt x="38" y="52"/>
                    <a:pt x="38" y="34"/>
                  </a:cubicBezTo>
                  <a:cubicBezTo>
                    <a:pt x="41" y="35"/>
                    <a:pt x="43" y="38"/>
                    <a:pt x="45" y="38"/>
                  </a:cubicBezTo>
                  <a:cubicBezTo>
                    <a:pt x="51" y="41"/>
                    <a:pt x="54" y="39"/>
                    <a:pt x="56" y="39"/>
                  </a:cubicBezTo>
                  <a:cubicBezTo>
                    <a:pt x="61" y="40"/>
                    <a:pt x="66" y="44"/>
                    <a:pt x="69" y="45"/>
                  </a:cubicBezTo>
                  <a:cubicBezTo>
                    <a:pt x="74" y="43"/>
                    <a:pt x="75" y="38"/>
                    <a:pt x="77" y="36"/>
                  </a:cubicBezTo>
                  <a:cubicBezTo>
                    <a:pt x="95" y="30"/>
                    <a:pt x="105" y="52"/>
                    <a:pt x="120" y="55"/>
                  </a:cubicBezTo>
                  <a:cubicBezTo>
                    <a:pt x="111" y="43"/>
                    <a:pt x="108" y="33"/>
                    <a:pt x="94" y="24"/>
                  </a:cubicBezTo>
                  <a:cubicBezTo>
                    <a:pt x="83" y="15"/>
                    <a:pt x="70" y="8"/>
                    <a:pt x="57" y="3"/>
                  </a:cubicBezTo>
                  <a:cubicBezTo>
                    <a:pt x="44" y="0"/>
                    <a:pt x="24" y="0"/>
                    <a:pt x="13" y="11"/>
                  </a:cubicBezTo>
                  <a:cubicBezTo>
                    <a:pt x="7" y="20"/>
                    <a:pt x="5" y="32"/>
                    <a:pt x="2" y="4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5" name="Freeform 70"/>
            <p:cNvSpPr/>
            <p:nvPr userDrawn="1"/>
          </p:nvSpPr>
          <p:spPr bwMode="auto">
            <a:xfrm>
              <a:off x="4155365" y="-63859"/>
              <a:ext cx="176666" cy="150733"/>
            </a:xfrm>
            <a:custGeom>
              <a:avLst/>
              <a:gdLst>
                <a:gd name="T0" fmla="*/ 118 w 118"/>
                <a:gd name="T1" fmla="*/ 44 h 100"/>
                <a:gd name="T2" fmla="*/ 115 w 118"/>
                <a:gd name="T3" fmla="*/ 65 h 100"/>
                <a:gd name="T4" fmla="*/ 75 w 118"/>
                <a:gd name="T5" fmla="*/ 79 h 100"/>
                <a:gd name="T6" fmla="*/ 26 w 118"/>
                <a:gd name="T7" fmla="*/ 87 h 100"/>
                <a:gd name="T8" fmla="*/ 1 w 118"/>
                <a:gd name="T9" fmla="*/ 44 h 100"/>
                <a:gd name="T10" fmla="*/ 86 w 118"/>
                <a:gd name="T11" fmla="*/ 8 h 100"/>
              </a:gdLst>
              <a:ahLst/>
              <a:cxnLst>
                <a:cxn ang="0">
                  <a:pos x="T0" y="T1"/>
                </a:cxn>
                <a:cxn ang="0">
                  <a:pos x="T2" y="T3"/>
                </a:cxn>
                <a:cxn ang="0">
                  <a:pos x="T4" y="T5"/>
                </a:cxn>
                <a:cxn ang="0">
                  <a:pos x="T6" y="T7"/>
                </a:cxn>
                <a:cxn ang="0">
                  <a:pos x="T8" y="T9"/>
                </a:cxn>
                <a:cxn ang="0">
                  <a:pos x="T10" y="T11"/>
                </a:cxn>
              </a:cxnLst>
              <a:rect l="0" t="0" r="r" b="b"/>
              <a:pathLst>
                <a:path w="118" h="100">
                  <a:moveTo>
                    <a:pt x="118" y="44"/>
                  </a:moveTo>
                  <a:cubicBezTo>
                    <a:pt x="112" y="46"/>
                    <a:pt x="115" y="60"/>
                    <a:pt x="115" y="65"/>
                  </a:cubicBezTo>
                  <a:cubicBezTo>
                    <a:pt x="114" y="93"/>
                    <a:pt x="92" y="100"/>
                    <a:pt x="75" y="79"/>
                  </a:cubicBezTo>
                  <a:cubicBezTo>
                    <a:pt x="60" y="85"/>
                    <a:pt x="42" y="94"/>
                    <a:pt x="26" y="87"/>
                  </a:cubicBezTo>
                  <a:cubicBezTo>
                    <a:pt x="11" y="81"/>
                    <a:pt x="0" y="60"/>
                    <a:pt x="1" y="44"/>
                  </a:cubicBezTo>
                  <a:cubicBezTo>
                    <a:pt x="7" y="11"/>
                    <a:pt x="60" y="0"/>
                    <a:pt x="86" y="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6" name="Freeform 71"/>
            <p:cNvSpPr/>
            <p:nvPr userDrawn="1"/>
          </p:nvSpPr>
          <p:spPr bwMode="auto">
            <a:xfrm>
              <a:off x="4205609" y="-54135"/>
              <a:ext cx="139387" cy="87522"/>
            </a:xfrm>
            <a:custGeom>
              <a:avLst/>
              <a:gdLst>
                <a:gd name="T0" fmla="*/ 57 w 92"/>
                <a:gd name="T1" fmla="*/ 0 h 58"/>
                <a:gd name="T2" fmla="*/ 14 w 92"/>
                <a:gd name="T3" fmla="*/ 12 h 58"/>
                <a:gd name="T4" fmla="*/ 6 w 92"/>
                <a:gd name="T5" fmla="*/ 33 h 58"/>
                <a:gd name="T6" fmla="*/ 34 w 92"/>
                <a:gd name="T7" fmla="*/ 31 h 58"/>
                <a:gd name="T8" fmla="*/ 53 w 92"/>
                <a:gd name="T9" fmla="*/ 51 h 58"/>
                <a:gd name="T10" fmla="*/ 83 w 92"/>
                <a:gd name="T11" fmla="*/ 47 h 58"/>
                <a:gd name="T12" fmla="*/ 59 w 92"/>
                <a:gd name="T13" fmla="*/ 5 h 58"/>
              </a:gdLst>
              <a:ahLst/>
              <a:cxnLst>
                <a:cxn ang="0">
                  <a:pos x="T0" y="T1"/>
                </a:cxn>
                <a:cxn ang="0">
                  <a:pos x="T2" y="T3"/>
                </a:cxn>
                <a:cxn ang="0">
                  <a:pos x="T4" y="T5"/>
                </a:cxn>
                <a:cxn ang="0">
                  <a:pos x="T6" y="T7"/>
                </a:cxn>
                <a:cxn ang="0">
                  <a:pos x="T8" y="T9"/>
                </a:cxn>
                <a:cxn ang="0">
                  <a:pos x="T10" y="T11"/>
                </a:cxn>
                <a:cxn ang="0">
                  <a:pos x="T12" y="T13"/>
                </a:cxn>
              </a:cxnLst>
              <a:rect l="0" t="0" r="r" b="b"/>
              <a:pathLst>
                <a:path w="92" h="58">
                  <a:moveTo>
                    <a:pt x="57" y="0"/>
                  </a:moveTo>
                  <a:cubicBezTo>
                    <a:pt x="43" y="0"/>
                    <a:pt x="26" y="5"/>
                    <a:pt x="14" y="12"/>
                  </a:cubicBezTo>
                  <a:cubicBezTo>
                    <a:pt x="7" y="17"/>
                    <a:pt x="0" y="24"/>
                    <a:pt x="6" y="33"/>
                  </a:cubicBezTo>
                  <a:cubicBezTo>
                    <a:pt x="15" y="45"/>
                    <a:pt x="24" y="28"/>
                    <a:pt x="34" y="31"/>
                  </a:cubicBezTo>
                  <a:cubicBezTo>
                    <a:pt x="41" y="32"/>
                    <a:pt x="45" y="46"/>
                    <a:pt x="53" y="51"/>
                  </a:cubicBezTo>
                  <a:cubicBezTo>
                    <a:pt x="61" y="57"/>
                    <a:pt x="78" y="58"/>
                    <a:pt x="83" y="47"/>
                  </a:cubicBezTo>
                  <a:cubicBezTo>
                    <a:pt x="92" y="33"/>
                    <a:pt x="76" y="3"/>
                    <a:pt x="59" y="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7" name="Freeform 72"/>
            <p:cNvSpPr/>
            <p:nvPr userDrawn="1"/>
          </p:nvSpPr>
          <p:spPr bwMode="auto">
            <a:xfrm>
              <a:off x="4421173" y="-514437"/>
              <a:ext cx="82660" cy="129662"/>
            </a:xfrm>
            <a:custGeom>
              <a:avLst/>
              <a:gdLst>
                <a:gd name="T0" fmla="*/ 54 w 54"/>
                <a:gd name="T1" fmla="*/ 85 h 86"/>
                <a:gd name="T2" fmla="*/ 47 w 54"/>
                <a:gd name="T3" fmla="*/ 67 h 86"/>
                <a:gd name="T4" fmla="*/ 27 w 54"/>
                <a:gd name="T5" fmla="*/ 38 h 86"/>
                <a:gd name="T6" fmla="*/ 37 w 54"/>
                <a:gd name="T7" fmla="*/ 1 h 86"/>
                <a:gd name="T8" fmla="*/ 17 w 54"/>
                <a:gd name="T9" fmla="*/ 45 h 86"/>
                <a:gd name="T10" fmla="*/ 7 w 54"/>
                <a:gd name="T11" fmla="*/ 81 h 86"/>
              </a:gdLst>
              <a:ahLst/>
              <a:cxnLst>
                <a:cxn ang="0">
                  <a:pos x="T0" y="T1"/>
                </a:cxn>
                <a:cxn ang="0">
                  <a:pos x="T2" y="T3"/>
                </a:cxn>
                <a:cxn ang="0">
                  <a:pos x="T4" y="T5"/>
                </a:cxn>
                <a:cxn ang="0">
                  <a:pos x="T6" y="T7"/>
                </a:cxn>
                <a:cxn ang="0">
                  <a:pos x="T8" y="T9"/>
                </a:cxn>
                <a:cxn ang="0">
                  <a:pos x="T10" y="T11"/>
                </a:cxn>
              </a:cxnLst>
              <a:rect l="0" t="0" r="r" b="b"/>
              <a:pathLst>
                <a:path w="54" h="86">
                  <a:moveTo>
                    <a:pt x="54" y="85"/>
                  </a:moveTo>
                  <a:cubicBezTo>
                    <a:pt x="49" y="86"/>
                    <a:pt x="48" y="70"/>
                    <a:pt x="47" y="67"/>
                  </a:cubicBezTo>
                  <a:cubicBezTo>
                    <a:pt x="43" y="55"/>
                    <a:pt x="31" y="49"/>
                    <a:pt x="27" y="38"/>
                  </a:cubicBezTo>
                  <a:cubicBezTo>
                    <a:pt x="22" y="22"/>
                    <a:pt x="35" y="12"/>
                    <a:pt x="37" y="1"/>
                  </a:cubicBezTo>
                  <a:cubicBezTo>
                    <a:pt x="18" y="0"/>
                    <a:pt x="21" y="33"/>
                    <a:pt x="17" y="45"/>
                  </a:cubicBezTo>
                  <a:cubicBezTo>
                    <a:pt x="11" y="57"/>
                    <a:pt x="0" y="65"/>
                    <a:pt x="7" y="8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8" name="Freeform 73"/>
            <p:cNvSpPr/>
            <p:nvPr userDrawn="1"/>
          </p:nvSpPr>
          <p:spPr bwMode="auto">
            <a:xfrm>
              <a:off x="4179677" y="-538748"/>
              <a:ext cx="453819" cy="256083"/>
            </a:xfrm>
            <a:custGeom>
              <a:avLst/>
              <a:gdLst>
                <a:gd name="T0" fmla="*/ 292 w 300"/>
                <a:gd name="T1" fmla="*/ 30 h 169"/>
                <a:gd name="T2" fmla="*/ 262 w 300"/>
                <a:gd name="T3" fmla="*/ 22 h 169"/>
                <a:gd name="T4" fmla="*/ 196 w 300"/>
                <a:gd name="T5" fmla="*/ 24 h 169"/>
                <a:gd name="T6" fmla="*/ 150 w 300"/>
                <a:gd name="T7" fmla="*/ 44 h 169"/>
                <a:gd name="T8" fmla="*/ 151 w 300"/>
                <a:gd name="T9" fmla="*/ 109 h 169"/>
                <a:gd name="T10" fmla="*/ 148 w 300"/>
                <a:gd name="T11" fmla="*/ 42 h 169"/>
                <a:gd name="T12" fmla="*/ 99 w 300"/>
                <a:gd name="T13" fmla="*/ 94 h 169"/>
                <a:gd name="T14" fmla="*/ 95 w 300"/>
                <a:gd name="T15" fmla="*/ 132 h 169"/>
                <a:gd name="T16" fmla="*/ 79 w 300"/>
                <a:gd name="T17" fmla="*/ 169 h 169"/>
                <a:gd name="T18" fmla="*/ 76 w 300"/>
                <a:gd name="T19" fmla="*/ 140 h 169"/>
                <a:gd name="T20" fmla="*/ 54 w 300"/>
                <a:gd name="T21" fmla="*/ 145 h 169"/>
                <a:gd name="T22" fmla="*/ 39 w 300"/>
                <a:gd name="T23" fmla="*/ 135 h 169"/>
                <a:gd name="T24" fmla="*/ 0 w 300"/>
                <a:gd name="T25" fmla="*/ 128 h 169"/>
                <a:gd name="T26" fmla="*/ 26 w 300"/>
                <a:gd name="T27" fmla="*/ 126 h 169"/>
                <a:gd name="T28" fmla="*/ 44 w 300"/>
                <a:gd name="T29" fmla="*/ 117 h 169"/>
                <a:gd name="T30" fmla="*/ 76 w 300"/>
                <a:gd name="T31" fmla="*/ 75 h 169"/>
                <a:gd name="T32" fmla="*/ 116 w 300"/>
                <a:gd name="T33" fmla="*/ 55 h 169"/>
                <a:gd name="T34" fmla="*/ 153 w 300"/>
                <a:gd name="T35" fmla="*/ 30 h 169"/>
                <a:gd name="T36" fmla="*/ 92 w 300"/>
                <a:gd name="T37" fmla="*/ 7 h 169"/>
                <a:gd name="T38" fmla="*/ 141 w 300"/>
                <a:gd name="T39" fmla="*/ 17 h 169"/>
                <a:gd name="T40" fmla="*/ 198 w 300"/>
                <a:gd name="T41" fmla="*/ 14 h 169"/>
                <a:gd name="T42" fmla="*/ 253 w 300"/>
                <a:gd name="T43" fmla="*/ 12 h 169"/>
                <a:gd name="T44" fmla="*/ 284 w 300"/>
                <a:gd name="T45" fmla="*/ 15 h 169"/>
                <a:gd name="T46" fmla="*/ 300 w 300"/>
                <a:gd name="T47"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0" h="169">
                  <a:moveTo>
                    <a:pt x="292" y="30"/>
                  </a:moveTo>
                  <a:cubicBezTo>
                    <a:pt x="286" y="24"/>
                    <a:pt x="270" y="22"/>
                    <a:pt x="262" y="22"/>
                  </a:cubicBezTo>
                  <a:cubicBezTo>
                    <a:pt x="241" y="19"/>
                    <a:pt x="217" y="21"/>
                    <a:pt x="196" y="24"/>
                  </a:cubicBezTo>
                  <a:cubicBezTo>
                    <a:pt x="180" y="25"/>
                    <a:pt x="155" y="28"/>
                    <a:pt x="150" y="44"/>
                  </a:cubicBezTo>
                  <a:cubicBezTo>
                    <a:pt x="146" y="64"/>
                    <a:pt x="153" y="88"/>
                    <a:pt x="151" y="109"/>
                  </a:cubicBezTo>
                  <a:cubicBezTo>
                    <a:pt x="136" y="94"/>
                    <a:pt x="143" y="58"/>
                    <a:pt x="148" y="42"/>
                  </a:cubicBezTo>
                  <a:cubicBezTo>
                    <a:pt x="129" y="55"/>
                    <a:pt x="108" y="73"/>
                    <a:pt x="99" y="94"/>
                  </a:cubicBezTo>
                  <a:cubicBezTo>
                    <a:pt x="93" y="107"/>
                    <a:pt x="98" y="120"/>
                    <a:pt x="95" y="132"/>
                  </a:cubicBezTo>
                  <a:cubicBezTo>
                    <a:pt x="92" y="145"/>
                    <a:pt x="82" y="154"/>
                    <a:pt x="79" y="169"/>
                  </a:cubicBezTo>
                  <a:cubicBezTo>
                    <a:pt x="77" y="160"/>
                    <a:pt x="74" y="150"/>
                    <a:pt x="76" y="140"/>
                  </a:cubicBezTo>
                  <a:cubicBezTo>
                    <a:pt x="69" y="143"/>
                    <a:pt x="61" y="146"/>
                    <a:pt x="54" y="145"/>
                  </a:cubicBezTo>
                  <a:cubicBezTo>
                    <a:pt x="45" y="144"/>
                    <a:pt x="44" y="137"/>
                    <a:pt x="39" y="135"/>
                  </a:cubicBezTo>
                  <a:cubicBezTo>
                    <a:pt x="27" y="131"/>
                    <a:pt x="10" y="142"/>
                    <a:pt x="0" y="128"/>
                  </a:cubicBezTo>
                  <a:cubicBezTo>
                    <a:pt x="8" y="124"/>
                    <a:pt x="17" y="128"/>
                    <a:pt x="26" y="126"/>
                  </a:cubicBezTo>
                  <a:cubicBezTo>
                    <a:pt x="32" y="123"/>
                    <a:pt x="39" y="121"/>
                    <a:pt x="44" y="117"/>
                  </a:cubicBezTo>
                  <a:cubicBezTo>
                    <a:pt x="62" y="106"/>
                    <a:pt x="65" y="87"/>
                    <a:pt x="76" y="75"/>
                  </a:cubicBezTo>
                  <a:cubicBezTo>
                    <a:pt x="87" y="63"/>
                    <a:pt x="104" y="63"/>
                    <a:pt x="116" y="55"/>
                  </a:cubicBezTo>
                  <a:cubicBezTo>
                    <a:pt x="126" y="48"/>
                    <a:pt x="143" y="39"/>
                    <a:pt x="153" y="30"/>
                  </a:cubicBezTo>
                  <a:cubicBezTo>
                    <a:pt x="134" y="19"/>
                    <a:pt x="111" y="21"/>
                    <a:pt x="92" y="7"/>
                  </a:cubicBezTo>
                  <a:cubicBezTo>
                    <a:pt x="96" y="0"/>
                    <a:pt x="133" y="17"/>
                    <a:pt x="141" y="17"/>
                  </a:cubicBezTo>
                  <a:cubicBezTo>
                    <a:pt x="162" y="19"/>
                    <a:pt x="179" y="20"/>
                    <a:pt x="198" y="14"/>
                  </a:cubicBezTo>
                  <a:cubicBezTo>
                    <a:pt x="215" y="10"/>
                    <a:pt x="235" y="11"/>
                    <a:pt x="253" y="12"/>
                  </a:cubicBezTo>
                  <a:cubicBezTo>
                    <a:pt x="263" y="13"/>
                    <a:pt x="274" y="13"/>
                    <a:pt x="284" y="15"/>
                  </a:cubicBezTo>
                  <a:cubicBezTo>
                    <a:pt x="290" y="15"/>
                    <a:pt x="297" y="18"/>
                    <a:pt x="300" y="18"/>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9" name="Freeform 75"/>
            <p:cNvSpPr/>
            <p:nvPr userDrawn="1"/>
          </p:nvSpPr>
          <p:spPr bwMode="auto">
            <a:xfrm>
              <a:off x="4054877" y="-752691"/>
              <a:ext cx="314432" cy="364676"/>
            </a:xfrm>
            <a:custGeom>
              <a:avLst/>
              <a:gdLst>
                <a:gd name="T0" fmla="*/ 153 w 208"/>
                <a:gd name="T1" fmla="*/ 159 h 241"/>
                <a:gd name="T2" fmla="*/ 149 w 208"/>
                <a:gd name="T3" fmla="*/ 208 h 241"/>
                <a:gd name="T4" fmla="*/ 119 w 208"/>
                <a:gd name="T5" fmla="*/ 239 h 241"/>
                <a:gd name="T6" fmla="*/ 94 w 208"/>
                <a:gd name="T7" fmla="*/ 204 h 241"/>
                <a:gd name="T8" fmla="*/ 54 w 208"/>
                <a:gd name="T9" fmla="*/ 222 h 241"/>
                <a:gd name="T10" fmla="*/ 22 w 208"/>
                <a:gd name="T11" fmla="*/ 188 h 241"/>
                <a:gd name="T12" fmla="*/ 20 w 208"/>
                <a:gd name="T13" fmla="*/ 180 h 241"/>
                <a:gd name="T14" fmla="*/ 16 w 208"/>
                <a:gd name="T15" fmla="*/ 168 h 241"/>
                <a:gd name="T16" fmla="*/ 28 w 208"/>
                <a:gd name="T17" fmla="*/ 145 h 241"/>
                <a:gd name="T18" fmla="*/ 68 w 208"/>
                <a:gd name="T19" fmla="*/ 128 h 241"/>
                <a:gd name="T20" fmla="*/ 14 w 208"/>
                <a:gd name="T21" fmla="*/ 111 h 241"/>
                <a:gd name="T22" fmla="*/ 22 w 208"/>
                <a:gd name="T23" fmla="*/ 64 h 241"/>
                <a:gd name="T24" fmla="*/ 92 w 208"/>
                <a:gd name="T25" fmla="*/ 63 h 241"/>
                <a:gd name="T26" fmla="*/ 92 w 208"/>
                <a:gd name="T27" fmla="*/ 19 h 241"/>
                <a:gd name="T28" fmla="*/ 127 w 208"/>
                <a:gd name="T29" fmla="*/ 4 h 241"/>
                <a:gd name="T30" fmla="*/ 136 w 208"/>
                <a:gd name="T31" fmla="*/ 10 h 241"/>
                <a:gd name="T32" fmla="*/ 145 w 208"/>
                <a:gd name="T33" fmla="*/ 14 h 241"/>
                <a:gd name="T34" fmla="*/ 163 w 208"/>
                <a:gd name="T35" fmla="*/ 28 h 241"/>
                <a:gd name="T36" fmla="*/ 150 w 208"/>
                <a:gd name="T37" fmla="*/ 77 h 241"/>
                <a:gd name="T38" fmla="*/ 199 w 208"/>
                <a:gd name="T39" fmla="*/ 86 h 241"/>
                <a:gd name="T40" fmla="*/ 194 w 208"/>
                <a:gd name="T41" fmla="*/ 125 h 241"/>
                <a:gd name="T42" fmla="*/ 149 w 208"/>
                <a:gd name="T43"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41">
                  <a:moveTo>
                    <a:pt x="153" y="159"/>
                  </a:moveTo>
                  <a:cubicBezTo>
                    <a:pt x="159" y="159"/>
                    <a:pt x="150" y="201"/>
                    <a:pt x="149" y="208"/>
                  </a:cubicBezTo>
                  <a:cubicBezTo>
                    <a:pt x="145" y="221"/>
                    <a:pt x="135" y="241"/>
                    <a:pt x="119" y="239"/>
                  </a:cubicBezTo>
                  <a:cubicBezTo>
                    <a:pt x="104" y="238"/>
                    <a:pt x="94" y="216"/>
                    <a:pt x="94" y="204"/>
                  </a:cubicBezTo>
                  <a:cubicBezTo>
                    <a:pt x="78" y="208"/>
                    <a:pt x="72" y="223"/>
                    <a:pt x="54" y="222"/>
                  </a:cubicBezTo>
                  <a:cubicBezTo>
                    <a:pt x="36" y="220"/>
                    <a:pt x="27" y="204"/>
                    <a:pt x="22" y="188"/>
                  </a:cubicBezTo>
                  <a:cubicBezTo>
                    <a:pt x="21" y="185"/>
                    <a:pt x="22" y="182"/>
                    <a:pt x="20" y="180"/>
                  </a:cubicBezTo>
                  <a:cubicBezTo>
                    <a:pt x="17" y="176"/>
                    <a:pt x="15" y="175"/>
                    <a:pt x="16" y="168"/>
                  </a:cubicBezTo>
                  <a:cubicBezTo>
                    <a:pt x="16" y="160"/>
                    <a:pt x="22" y="151"/>
                    <a:pt x="28" y="145"/>
                  </a:cubicBezTo>
                  <a:cubicBezTo>
                    <a:pt x="41" y="133"/>
                    <a:pt x="53" y="130"/>
                    <a:pt x="68" y="128"/>
                  </a:cubicBezTo>
                  <a:cubicBezTo>
                    <a:pt x="54" y="137"/>
                    <a:pt x="24" y="122"/>
                    <a:pt x="14" y="111"/>
                  </a:cubicBezTo>
                  <a:cubicBezTo>
                    <a:pt x="0" y="94"/>
                    <a:pt x="4" y="74"/>
                    <a:pt x="22" y="64"/>
                  </a:cubicBezTo>
                  <a:cubicBezTo>
                    <a:pt x="14" y="36"/>
                    <a:pt x="82" y="57"/>
                    <a:pt x="92" y="63"/>
                  </a:cubicBezTo>
                  <a:cubicBezTo>
                    <a:pt x="84" y="46"/>
                    <a:pt x="77" y="36"/>
                    <a:pt x="92" y="19"/>
                  </a:cubicBezTo>
                  <a:cubicBezTo>
                    <a:pt x="101" y="11"/>
                    <a:pt x="113" y="0"/>
                    <a:pt x="127" y="4"/>
                  </a:cubicBezTo>
                  <a:cubicBezTo>
                    <a:pt x="130" y="6"/>
                    <a:pt x="132" y="9"/>
                    <a:pt x="136" y="10"/>
                  </a:cubicBezTo>
                  <a:cubicBezTo>
                    <a:pt x="139" y="12"/>
                    <a:pt x="141" y="13"/>
                    <a:pt x="145" y="14"/>
                  </a:cubicBezTo>
                  <a:cubicBezTo>
                    <a:pt x="154" y="16"/>
                    <a:pt x="160" y="18"/>
                    <a:pt x="163" y="28"/>
                  </a:cubicBezTo>
                  <a:cubicBezTo>
                    <a:pt x="168" y="44"/>
                    <a:pt x="161" y="65"/>
                    <a:pt x="150" y="77"/>
                  </a:cubicBezTo>
                  <a:cubicBezTo>
                    <a:pt x="168" y="73"/>
                    <a:pt x="187" y="70"/>
                    <a:pt x="199" y="86"/>
                  </a:cubicBezTo>
                  <a:cubicBezTo>
                    <a:pt x="208" y="98"/>
                    <a:pt x="204" y="116"/>
                    <a:pt x="194" y="125"/>
                  </a:cubicBezTo>
                  <a:cubicBezTo>
                    <a:pt x="204" y="143"/>
                    <a:pt x="149" y="156"/>
                    <a:pt x="149" y="156"/>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0" name="Freeform 76"/>
            <p:cNvSpPr/>
            <p:nvPr userDrawn="1"/>
          </p:nvSpPr>
          <p:spPr bwMode="auto">
            <a:xfrm>
              <a:off x="4082430" y="-710551"/>
              <a:ext cx="249601" cy="301465"/>
            </a:xfrm>
            <a:custGeom>
              <a:avLst/>
              <a:gdLst>
                <a:gd name="T0" fmla="*/ 116 w 166"/>
                <a:gd name="T1" fmla="*/ 124 h 200"/>
                <a:gd name="T2" fmla="*/ 94 w 166"/>
                <a:gd name="T3" fmla="*/ 160 h 200"/>
                <a:gd name="T4" fmla="*/ 34 w 166"/>
                <a:gd name="T5" fmla="*/ 187 h 200"/>
                <a:gd name="T6" fmla="*/ 55 w 166"/>
                <a:gd name="T7" fmla="*/ 168 h 200"/>
                <a:gd name="T8" fmla="*/ 51 w 166"/>
                <a:gd name="T9" fmla="*/ 156 h 200"/>
                <a:gd name="T10" fmla="*/ 54 w 166"/>
                <a:gd name="T11" fmla="*/ 129 h 200"/>
                <a:gd name="T12" fmla="*/ 79 w 166"/>
                <a:gd name="T13" fmla="*/ 119 h 200"/>
                <a:gd name="T14" fmla="*/ 70 w 166"/>
                <a:gd name="T15" fmla="*/ 92 h 200"/>
                <a:gd name="T16" fmla="*/ 67 w 166"/>
                <a:gd name="T17" fmla="*/ 80 h 200"/>
                <a:gd name="T18" fmla="*/ 12 w 166"/>
                <a:gd name="T19" fmla="*/ 53 h 200"/>
                <a:gd name="T20" fmla="*/ 8 w 166"/>
                <a:gd name="T21" fmla="*/ 26 h 200"/>
                <a:gd name="T22" fmla="*/ 29 w 166"/>
                <a:gd name="T23" fmla="*/ 38 h 200"/>
                <a:gd name="T24" fmla="*/ 36 w 166"/>
                <a:gd name="T25" fmla="*/ 31 h 200"/>
                <a:gd name="T26" fmla="*/ 41 w 166"/>
                <a:gd name="T27" fmla="*/ 32 h 200"/>
                <a:gd name="T28" fmla="*/ 45 w 166"/>
                <a:gd name="T29" fmla="*/ 26 h 200"/>
                <a:gd name="T30" fmla="*/ 70 w 166"/>
                <a:gd name="T31" fmla="*/ 35 h 200"/>
                <a:gd name="T32" fmla="*/ 102 w 166"/>
                <a:gd name="T33" fmla="*/ 65 h 200"/>
                <a:gd name="T34" fmla="*/ 89 w 166"/>
                <a:gd name="T35" fmla="*/ 32 h 200"/>
                <a:gd name="T36" fmla="*/ 94 w 166"/>
                <a:gd name="T37" fmla="*/ 12 h 200"/>
                <a:gd name="T38" fmla="*/ 102 w 166"/>
                <a:gd name="T39" fmla="*/ 19 h 200"/>
                <a:gd name="T40" fmla="*/ 108 w 166"/>
                <a:gd name="T41" fmla="*/ 4 h 200"/>
                <a:gd name="T42" fmla="*/ 125 w 166"/>
                <a:gd name="T43" fmla="*/ 0 h 200"/>
                <a:gd name="T44" fmla="*/ 146 w 166"/>
                <a:gd name="T45" fmla="*/ 22 h 200"/>
                <a:gd name="T46" fmla="*/ 131 w 166"/>
                <a:gd name="T47" fmla="*/ 56 h 200"/>
                <a:gd name="T48" fmla="*/ 109 w 166"/>
                <a:gd name="T49" fmla="*/ 77 h 200"/>
                <a:gd name="T50" fmla="*/ 155 w 166"/>
                <a:gd name="T51" fmla="*/ 75 h 200"/>
                <a:gd name="T52" fmla="*/ 143 w 166"/>
                <a:gd name="T53" fmla="*/ 90 h 200"/>
                <a:gd name="T54" fmla="*/ 144 w 166"/>
                <a:gd name="T55" fmla="*/ 118 h 200"/>
                <a:gd name="T56" fmla="*/ 114 w 166"/>
                <a:gd name="T57"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200">
                  <a:moveTo>
                    <a:pt x="116" y="124"/>
                  </a:moveTo>
                  <a:cubicBezTo>
                    <a:pt x="118" y="133"/>
                    <a:pt x="100" y="154"/>
                    <a:pt x="94" y="160"/>
                  </a:cubicBezTo>
                  <a:cubicBezTo>
                    <a:pt x="84" y="170"/>
                    <a:pt x="45" y="200"/>
                    <a:pt x="34" y="187"/>
                  </a:cubicBezTo>
                  <a:cubicBezTo>
                    <a:pt x="37" y="180"/>
                    <a:pt x="50" y="171"/>
                    <a:pt x="55" y="168"/>
                  </a:cubicBezTo>
                  <a:cubicBezTo>
                    <a:pt x="44" y="167"/>
                    <a:pt x="40" y="162"/>
                    <a:pt x="51" y="156"/>
                  </a:cubicBezTo>
                  <a:cubicBezTo>
                    <a:pt x="43" y="143"/>
                    <a:pt x="41" y="140"/>
                    <a:pt x="54" y="129"/>
                  </a:cubicBezTo>
                  <a:cubicBezTo>
                    <a:pt x="62" y="123"/>
                    <a:pt x="69" y="118"/>
                    <a:pt x="79" y="119"/>
                  </a:cubicBezTo>
                  <a:cubicBezTo>
                    <a:pt x="60" y="122"/>
                    <a:pt x="55" y="103"/>
                    <a:pt x="70" y="92"/>
                  </a:cubicBezTo>
                  <a:cubicBezTo>
                    <a:pt x="64" y="90"/>
                    <a:pt x="62" y="85"/>
                    <a:pt x="67" y="80"/>
                  </a:cubicBezTo>
                  <a:cubicBezTo>
                    <a:pt x="47" y="90"/>
                    <a:pt x="21" y="69"/>
                    <a:pt x="12" y="53"/>
                  </a:cubicBezTo>
                  <a:cubicBezTo>
                    <a:pt x="9" y="48"/>
                    <a:pt x="0" y="30"/>
                    <a:pt x="8" y="26"/>
                  </a:cubicBezTo>
                  <a:cubicBezTo>
                    <a:pt x="12" y="23"/>
                    <a:pt x="24" y="35"/>
                    <a:pt x="29" y="38"/>
                  </a:cubicBezTo>
                  <a:cubicBezTo>
                    <a:pt x="26" y="29"/>
                    <a:pt x="31" y="33"/>
                    <a:pt x="36" y="31"/>
                  </a:cubicBezTo>
                  <a:cubicBezTo>
                    <a:pt x="41" y="32"/>
                    <a:pt x="41" y="32"/>
                    <a:pt x="41" y="32"/>
                  </a:cubicBezTo>
                  <a:cubicBezTo>
                    <a:pt x="42" y="31"/>
                    <a:pt x="43" y="26"/>
                    <a:pt x="45" y="26"/>
                  </a:cubicBezTo>
                  <a:cubicBezTo>
                    <a:pt x="56" y="25"/>
                    <a:pt x="62" y="29"/>
                    <a:pt x="70" y="35"/>
                  </a:cubicBezTo>
                  <a:cubicBezTo>
                    <a:pt x="85" y="44"/>
                    <a:pt x="93" y="52"/>
                    <a:pt x="102" y="65"/>
                  </a:cubicBezTo>
                  <a:cubicBezTo>
                    <a:pt x="95" y="55"/>
                    <a:pt x="90" y="46"/>
                    <a:pt x="89" y="32"/>
                  </a:cubicBezTo>
                  <a:cubicBezTo>
                    <a:pt x="89" y="26"/>
                    <a:pt x="87" y="17"/>
                    <a:pt x="94" y="12"/>
                  </a:cubicBezTo>
                  <a:cubicBezTo>
                    <a:pt x="99" y="8"/>
                    <a:pt x="104" y="9"/>
                    <a:pt x="102" y="19"/>
                  </a:cubicBezTo>
                  <a:cubicBezTo>
                    <a:pt x="105" y="14"/>
                    <a:pt x="104" y="7"/>
                    <a:pt x="108" y="4"/>
                  </a:cubicBezTo>
                  <a:cubicBezTo>
                    <a:pt x="110" y="3"/>
                    <a:pt x="121" y="1"/>
                    <a:pt x="125" y="0"/>
                  </a:cubicBezTo>
                  <a:cubicBezTo>
                    <a:pt x="135" y="1"/>
                    <a:pt x="146" y="10"/>
                    <a:pt x="146" y="22"/>
                  </a:cubicBezTo>
                  <a:cubicBezTo>
                    <a:pt x="147" y="34"/>
                    <a:pt x="140" y="48"/>
                    <a:pt x="131" y="56"/>
                  </a:cubicBezTo>
                  <a:cubicBezTo>
                    <a:pt x="125" y="62"/>
                    <a:pt x="112" y="68"/>
                    <a:pt x="109" y="77"/>
                  </a:cubicBezTo>
                  <a:cubicBezTo>
                    <a:pt x="120" y="73"/>
                    <a:pt x="144" y="66"/>
                    <a:pt x="155" y="75"/>
                  </a:cubicBezTo>
                  <a:cubicBezTo>
                    <a:pt x="152" y="79"/>
                    <a:pt x="146" y="85"/>
                    <a:pt x="143" y="90"/>
                  </a:cubicBezTo>
                  <a:cubicBezTo>
                    <a:pt x="166" y="79"/>
                    <a:pt x="153" y="109"/>
                    <a:pt x="144" y="118"/>
                  </a:cubicBezTo>
                  <a:cubicBezTo>
                    <a:pt x="138" y="123"/>
                    <a:pt x="120" y="133"/>
                    <a:pt x="114" y="12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1" name="Freeform 77"/>
            <p:cNvSpPr/>
            <p:nvPr userDrawn="1"/>
          </p:nvSpPr>
          <p:spPr bwMode="auto">
            <a:xfrm>
              <a:off x="4166711" y="-613304"/>
              <a:ext cx="94006" cy="95626"/>
            </a:xfrm>
            <a:custGeom>
              <a:avLst/>
              <a:gdLst>
                <a:gd name="T0" fmla="*/ 26 w 62"/>
                <a:gd name="T1" fmla="*/ 55 h 64"/>
                <a:gd name="T2" fmla="*/ 44 w 62"/>
                <a:gd name="T3" fmla="*/ 61 h 64"/>
                <a:gd name="T4" fmla="*/ 56 w 62"/>
                <a:gd name="T5" fmla="*/ 52 h 64"/>
                <a:gd name="T6" fmla="*/ 60 w 62"/>
                <a:gd name="T7" fmla="*/ 37 h 64"/>
                <a:gd name="T8" fmla="*/ 50 w 62"/>
                <a:gd name="T9" fmla="*/ 12 h 64"/>
                <a:gd name="T10" fmla="*/ 17 w 62"/>
                <a:gd name="T11" fmla="*/ 9 h 64"/>
                <a:gd name="T12" fmla="*/ 34 w 62"/>
                <a:gd name="T13" fmla="*/ 5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6" y="55"/>
                  </a:moveTo>
                  <a:cubicBezTo>
                    <a:pt x="32" y="59"/>
                    <a:pt x="37" y="64"/>
                    <a:pt x="44" y="61"/>
                  </a:cubicBezTo>
                  <a:cubicBezTo>
                    <a:pt x="47" y="60"/>
                    <a:pt x="53" y="54"/>
                    <a:pt x="56" y="52"/>
                  </a:cubicBezTo>
                  <a:cubicBezTo>
                    <a:pt x="60" y="47"/>
                    <a:pt x="58" y="44"/>
                    <a:pt x="60" y="37"/>
                  </a:cubicBezTo>
                  <a:cubicBezTo>
                    <a:pt x="61" y="25"/>
                    <a:pt x="62" y="20"/>
                    <a:pt x="50" y="12"/>
                  </a:cubicBezTo>
                  <a:cubicBezTo>
                    <a:pt x="39" y="6"/>
                    <a:pt x="27" y="0"/>
                    <a:pt x="17" y="9"/>
                  </a:cubicBezTo>
                  <a:cubicBezTo>
                    <a:pt x="0" y="24"/>
                    <a:pt x="12" y="58"/>
                    <a:pt x="34" y="59"/>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2" name="Freeform 78"/>
            <p:cNvSpPr/>
            <p:nvPr userDrawn="1"/>
          </p:nvSpPr>
          <p:spPr bwMode="auto">
            <a:xfrm>
              <a:off x="4192643" y="-610062"/>
              <a:ext cx="47003" cy="81039"/>
            </a:xfrm>
            <a:custGeom>
              <a:avLst/>
              <a:gdLst>
                <a:gd name="T0" fmla="*/ 0 w 31"/>
                <a:gd name="T1" fmla="*/ 51 h 54"/>
                <a:gd name="T2" fmla="*/ 18 w 31"/>
                <a:gd name="T3" fmla="*/ 50 h 54"/>
                <a:gd name="T4" fmla="*/ 15 w 31"/>
                <a:gd name="T5" fmla="*/ 32 h 54"/>
                <a:gd name="T6" fmla="*/ 5 w 31"/>
                <a:gd name="T7" fmla="*/ 18 h 54"/>
                <a:gd name="T8" fmla="*/ 2 w 31"/>
                <a:gd name="T9" fmla="*/ 43 h 54"/>
              </a:gdLst>
              <a:ahLst/>
              <a:cxnLst>
                <a:cxn ang="0">
                  <a:pos x="T0" y="T1"/>
                </a:cxn>
                <a:cxn ang="0">
                  <a:pos x="T2" y="T3"/>
                </a:cxn>
                <a:cxn ang="0">
                  <a:pos x="T4" y="T5"/>
                </a:cxn>
                <a:cxn ang="0">
                  <a:pos x="T6" y="T7"/>
                </a:cxn>
                <a:cxn ang="0">
                  <a:pos x="T8" y="T9"/>
                </a:cxn>
              </a:cxnLst>
              <a:rect l="0" t="0" r="r" b="b"/>
              <a:pathLst>
                <a:path w="31" h="54">
                  <a:moveTo>
                    <a:pt x="0" y="51"/>
                  </a:moveTo>
                  <a:cubicBezTo>
                    <a:pt x="4" y="54"/>
                    <a:pt x="14" y="53"/>
                    <a:pt x="18" y="50"/>
                  </a:cubicBezTo>
                  <a:cubicBezTo>
                    <a:pt x="25" y="45"/>
                    <a:pt x="27" y="27"/>
                    <a:pt x="15" y="32"/>
                  </a:cubicBezTo>
                  <a:cubicBezTo>
                    <a:pt x="31" y="39"/>
                    <a:pt x="24" y="0"/>
                    <a:pt x="5" y="18"/>
                  </a:cubicBezTo>
                  <a:cubicBezTo>
                    <a:pt x="0" y="22"/>
                    <a:pt x="1" y="35"/>
                    <a:pt x="2" y="43"/>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3" name="Freeform 79"/>
            <p:cNvSpPr/>
            <p:nvPr userDrawn="1"/>
          </p:nvSpPr>
          <p:spPr bwMode="auto">
            <a:xfrm>
              <a:off x="4103501" y="-378291"/>
              <a:ext cx="233394" cy="212323"/>
            </a:xfrm>
            <a:custGeom>
              <a:avLst/>
              <a:gdLst>
                <a:gd name="T0" fmla="*/ 132 w 155"/>
                <a:gd name="T1" fmla="*/ 51 h 141"/>
                <a:gd name="T2" fmla="*/ 135 w 155"/>
                <a:gd name="T3" fmla="*/ 118 h 141"/>
                <a:gd name="T4" fmla="*/ 84 w 155"/>
                <a:gd name="T5" fmla="*/ 125 h 141"/>
                <a:gd name="T6" fmla="*/ 75 w 155"/>
                <a:gd name="T7" fmla="*/ 115 h 141"/>
                <a:gd name="T8" fmla="*/ 62 w 155"/>
                <a:gd name="T9" fmla="*/ 116 h 141"/>
                <a:gd name="T10" fmla="*/ 35 w 155"/>
                <a:gd name="T11" fmla="*/ 110 h 141"/>
                <a:gd name="T12" fmla="*/ 27 w 155"/>
                <a:gd name="T13" fmla="*/ 99 h 141"/>
                <a:gd name="T14" fmla="*/ 28 w 155"/>
                <a:gd name="T15" fmla="*/ 86 h 141"/>
                <a:gd name="T16" fmla="*/ 8 w 155"/>
                <a:gd name="T17" fmla="*/ 67 h 141"/>
                <a:gd name="T18" fmla="*/ 33 w 155"/>
                <a:gd name="T19" fmla="*/ 8 h 141"/>
                <a:gd name="T20" fmla="*/ 83 w 155"/>
                <a:gd name="T21" fmla="*/ 0 h 141"/>
                <a:gd name="T22" fmla="*/ 124 w 155"/>
                <a:gd name="T23" fmla="*/ 30 h 141"/>
                <a:gd name="T24" fmla="*/ 127 w 155"/>
                <a:gd name="T25"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1">
                  <a:moveTo>
                    <a:pt x="132" y="51"/>
                  </a:moveTo>
                  <a:cubicBezTo>
                    <a:pt x="146" y="70"/>
                    <a:pt x="155" y="99"/>
                    <a:pt x="135" y="118"/>
                  </a:cubicBezTo>
                  <a:cubicBezTo>
                    <a:pt x="119" y="131"/>
                    <a:pt x="100" y="141"/>
                    <a:pt x="84" y="125"/>
                  </a:cubicBezTo>
                  <a:cubicBezTo>
                    <a:pt x="81" y="124"/>
                    <a:pt x="77" y="116"/>
                    <a:pt x="75" y="115"/>
                  </a:cubicBezTo>
                  <a:cubicBezTo>
                    <a:pt x="68" y="112"/>
                    <a:pt x="70" y="115"/>
                    <a:pt x="62" y="116"/>
                  </a:cubicBezTo>
                  <a:cubicBezTo>
                    <a:pt x="54" y="118"/>
                    <a:pt x="44" y="117"/>
                    <a:pt x="35" y="110"/>
                  </a:cubicBezTo>
                  <a:cubicBezTo>
                    <a:pt x="33" y="108"/>
                    <a:pt x="28" y="103"/>
                    <a:pt x="27" y="99"/>
                  </a:cubicBezTo>
                  <a:cubicBezTo>
                    <a:pt x="26" y="94"/>
                    <a:pt x="29" y="92"/>
                    <a:pt x="28" y="86"/>
                  </a:cubicBezTo>
                  <a:cubicBezTo>
                    <a:pt x="26" y="77"/>
                    <a:pt x="14" y="78"/>
                    <a:pt x="8" y="67"/>
                  </a:cubicBezTo>
                  <a:cubicBezTo>
                    <a:pt x="0" y="46"/>
                    <a:pt x="13" y="18"/>
                    <a:pt x="33" y="8"/>
                  </a:cubicBezTo>
                  <a:cubicBezTo>
                    <a:pt x="47" y="2"/>
                    <a:pt x="68" y="2"/>
                    <a:pt x="83" y="0"/>
                  </a:cubicBezTo>
                  <a:cubicBezTo>
                    <a:pt x="98" y="0"/>
                    <a:pt x="116" y="17"/>
                    <a:pt x="124" y="30"/>
                  </a:cubicBezTo>
                  <a:cubicBezTo>
                    <a:pt x="127" y="34"/>
                    <a:pt x="129" y="37"/>
                    <a:pt x="127" y="44"/>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4" name="Freeform 80"/>
            <p:cNvSpPr/>
            <p:nvPr userDrawn="1"/>
          </p:nvSpPr>
          <p:spPr bwMode="auto">
            <a:xfrm>
              <a:off x="4165091" y="-379912"/>
              <a:ext cx="136146" cy="145870"/>
            </a:xfrm>
            <a:custGeom>
              <a:avLst/>
              <a:gdLst>
                <a:gd name="T0" fmla="*/ 83 w 90"/>
                <a:gd name="T1" fmla="*/ 43 h 97"/>
                <a:gd name="T2" fmla="*/ 87 w 90"/>
                <a:gd name="T3" fmla="*/ 69 h 97"/>
                <a:gd name="T4" fmla="*/ 70 w 90"/>
                <a:gd name="T5" fmla="*/ 80 h 97"/>
                <a:gd name="T6" fmla="*/ 65 w 90"/>
                <a:gd name="T7" fmla="*/ 50 h 97"/>
                <a:gd name="T8" fmla="*/ 11 w 90"/>
                <a:gd name="T9" fmla="*/ 66 h 97"/>
                <a:gd name="T10" fmla="*/ 12 w 90"/>
                <a:gd name="T11" fmla="*/ 43 h 97"/>
                <a:gd name="T12" fmla="*/ 16 w 90"/>
                <a:gd name="T13" fmla="*/ 25 h 97"/>
                <a:gd name="T14" fmla="*/ 20 w 90"/>
                <a:gd name="T15" fmla="*/ 17 h 97"/>
                <a:gd name="T16" fmla="*/ 14 w 90"/>
                <a:gd name="T17" fmla="*/ 8 h 97"/>
                <a:gd name="T18" fmla="*/ 38 w 90"/>
                <a:gd name="T19" fmla="*/ 1 h 97"/>
                <a:gd name="T20" fmla="*/ 67 w 90"/>
                <a:gd name="T21" fmla="*/ 2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7">
                  <a:moveTo>
                    <a:pt x="83" y="43"/>
                  </a:moveTo>
                  <a:cubicBezTo>
                    <a:pt x="90" y="50"/>
                    <a:pt x="90" y="61"/>
                    <a:pt x="87" y="69"/>
                  </a:cubicBezTo>
                  <a:cubicBezTo>
                    <a:pt x="86" y="79"/>
                    <a:pt x="76" y="97"/>
                    <a:pt x="70" y="80"/>
                  </a:cubicBezTo>
                  <a:cubicBezTo>
                    <a:pt x="65" y="71"/>
                    <a:pt x="70" y="59"/>
                    <a:pt x="65" y="50"/>
                  </a:cubicBezTo>
                  <a:cubicBezTo>
                    <a:pt x="50" y="52"/>
                    <a:pt x="27" y="75"/>
                    <a:pt x="11" y="66"/>
                  </a:cubicBezTo>
                  <a:cubicBezTo>
                    <a:pt x="0" y="59"/>
                    <a:pt x="8" y="49"/>
                    <a:pt x="12" y="43"/>
                  </a:cubicBezTo>
                  <a:cubicBezTo>
                    <a:pt x="18" y="34"/>
                    <a:pt x="14" y="34"/>
                    <a:pt x="16" y="25"/>
                  </a:cubicBezTo>
                  <a:cubicBezTo>
                    <a:pt x="15" y="21"/>
                    <a:pt x="21" y="21"/>
                    <a:pt x="20" y="17"/>
                  </a:cubicBezTo>
                  <a:cubicBezTo>
                    <a:pt x="20" y="14"/>
                    <a:pt x="14" y="14"/>
                    <a:pt x="14" y="8"/>
                  </a:cubicBezTo>
                  <a:cubicBezTo>
                    <a:pt x="15" y="1"/>
                    <a:pt x="31" y="0"/>
                    <a:pt x="38" y="1"/>
                  </a:cubicBezTo>
                  <a:cubicBezTo>
                    <a:pt x="46" y="3"/>
                    <a:pt x="60" y="14"/>
                    <a:pt x="67" y="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5" name="Freeform 81"/>
            <p:cNvSpPr/>
            <p:nvPr userDrawn="1"/>
          </p:nvSpPr>
          <p:spPr bwMode="auto">
            <a:xfrm>
              <a:off x="4372550" y="-426914"/>
              <a:ext cx="204218" cy="241496"/>
            </a:xfrm>
            <a:custGeom>
              <a:avLst/>
              <a:gdLst>
                <a:gd name="T0" fmla="*/ 32 w 136"/>
                <a:gd name="T1" fmla="*/ 46 h 160"/>
                <a:gd name="T2" fmla="*/ 40 w 136"/>
                <a:gd name="T3" fmla="*/ 19 h 160"/>
                <a:gd name="T4" fmla="*/ 88 w 136"/>
                <a:gd name="T5" fmla="*/ 34 h 160"/>
                <a:gd name="T6" fmla="*/ 127 w 136"/>
                <a:gd name="T7" fmla="*/ 52 h 160"/>
                <a:gd name="T8" fmla="*/ 122 w 136"/>
                <a:gd name="T9" fmla="*/ 75 h 160"/>
                <a:gd name="T10" fmla="*/ 136 w 136"/>
                <a:gd name="T11" fmla="*/ 94 h 160"/>
                <a:gd name="T12" fmla="*/ 114 w 136"/>
                <a:gd name="T13" fmla="*/ 139 h 160"/>
                <a:gd name="T14" fmla="*/ 95 w 136"/>
                <a:gd name="T15" fmla="*/ 136 h 160"/>
                <a:gd name="T16" fmla="*/ 79 w 136"/>
                <a:gd name="T17" fmla="*/ 145 h 160"/>
                <a:gd name="T18" fmla="*/ 34 w 136"/>
                <a:gd name="T19" fmla="*/ 144 h 160"/>
                <a:gd name="T20" fmla="*/ 21 w 136"/>
                <a:gd name="T21" fmla="*/ 129 h 160"/>
                <a:gd name="T22" fmla="*/ 21 w 136"/>
                <a:gd name="T23" fmla="*/ 103 h 160"/>
                <a:gd name="T24" fmla="*/ 22 w 136"/>
                <a:gd name="T25" fmla="*/ 96 h 160"/>
                <a:gd name="T26" fmla="*/ 9 w 136"/>
                <a:gd name="T27" fmla="*/ 89 h 160"/>
                <a:gd name="T28" fmla="*/ 0 w 136"/>
                <a:gd name="T29" fmla="*/ 71 h 160"/>
                <a:gd name="T30" fmla="*/ 28 w 136"/>
                <a:gd name="T31" fmla="*/ 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32" y="46"/>
                  </a:moveTo>
                  <a:cubicBezTo>
                    <a:pt x="31" y="38"/>
                    <a:pt x="35" y="24"/>
                    <a:pt x="40" y="19"/>
                  </a:cubicBezTo>
                  <a:cubicBezTo>
                    <a:pt x="55" y="0"/>
                    <a:pt x="80" y="17"/>
                    <a:pt x="88" y="34"/>
                  </a:cubicBezTo>
                  <a:cubicBezTo>
                    <a:pt x="105" y="28"/>
                    <a:pt x="122" y="35"/>
                    <a:pt x="127" y="52"/>
                  </a:cubicBezTo>
                  <a:cubicBezTo>
                    <a:pt x="129" y="61"/>
                    <a:pt x="122" y="69"/>
                    <a:pt x="122" y="75"/>
                  </a:cubicBezTo>
                  <a:cubicBezTo>
                    <a:pt x="124" y="84"/>
                    <a:pt x="135" y="82"/>
                    <a:pt x="136" y="94"/>
                  </a:cubicBezTo>
                  <a:cubicBezTo>
                    <a:pt x="136" y="108"/>
                    <a:pt x="126" y="130"/>
                    <a:pt x="114" y="139"/>
                  </a:cubicBezTo>
                  <a:cubicBezTo>
                    <a:pt x="104" y="146"/>
                    <a:pt x="105" y="141"/>
                    <a:pt x="95" y="136"/>
                  </a:cubicBezTo>
                  <a:cubicBezTo>
                    <a:pt x="84" y="129"/>
                    <a:pt x="89" y="136"/>
                    <a:pt x="79" y="145"/>
                  </a:cubicBezTo>
                  <a:cubicBezTo>
                    <a:pt x="64" y="160"/>
                    <a:pt x="48" y="155"/>
                    <a:pt x="34" y="144"/>
                  </a:cubicBezTo>
                  <a:cubicBezTo>
                    <a:pt x="30" y="139"/>
                    <a:pt x="23" y="135"/>
                    <a:pt x="21" y="129"/>
                  </a:cubicBezTo>
                  <a:cubicBezTo>
                    <a:pt x="16" y="119"/>
                    <a:pt x="21" y="112"/>
                    <a:pt x="21" y="103"/>
                  </a:cubicBezTo>
                  <a:cubicBezTo>
                    <a:pt x="22" y="99"/>
                    <a:pt x="25" y="100"/>
                    <a:pt x="22" y="96"/>
                  </a:cubicBezTo>
                  <a:cubicBezTo>
                    <a:pt x="23" y="94"/>
                    <a:pt x="12" y="91"/>
                    <a:pt x="9" y="89"/>
                  </a:cubicBezTo>
                  <a:cubicBezTo>
                    <a:pt x="4" y="85"/>
                    <a:pt x="0" y="77"/>
                    <a:pt x="0" y="71"/>
                  </a:cubicBezTo>
                  <a:cubicBezTo>
                    <a:pt x="1" y="61"/>
                    <a:pt x="19" y="40"/>
                    <a:pt x="28" y="46"/>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6" name="Freeform 82"/>
            <p:cNvSpPr/>
            <p:nvPr userDrawn="1"/>
          </p:nvSpPr>
          <p:spPr bwMode="auto">
            <a:xfrm>
              <a:off x="4388758" y="-415569"/>
              <a:ext cx="178286" cy="181527"/>
            </a:xfrm>
            <a:custGeom>
              <a:avLst/>
              <a:gdLst>
                <a:gd name="T0" fmla="*/ 58 w 118"/>
                <a:gd name="T1" fmla="*/ 79 h 121"/>
                <a:gd name="T2" fmla="*/ 75 w 118"/>
                <a:gd name="T3" fmla="*/ 87 h 121"/>
                <a:gd name="T4" fmla="*/ 93 w 118"/>
                <a:gd name="T5" fmla="*/ 118 h 121"/>
                <a:gd name="T6" fmla="*/ 100 w 118"/>
                <a:gd name="T7" fmla="*/ 99 h 121"/>
                <a:gd name="T8" fmla="*/ 108 w 118"/>
                <a:gd name="T9" fmla="*/ 116 h 121"/>
                <a:gd name="T10" fmla="*/ 116 w 118"/>
                <a:gd name="T11" fmla="*/ 101 h 121"/>
                <a:gd name="T12" fmla="*/ 102 w 118"/>
                <a:gd name="T13" fmla="*/ 61 h 121"/>
                <a:gd name="T14" fmla="*/ 97 w 118"/>
                <a:gd name="T15" fmla="*/ 34 h 121"/>
                <a:gd name="T16" fmla="*/ 63 w 118"/>
                <a:gd name="T17" fmla="*/ 27 h 121"/>
                <a:gd name="T18" fmla="*/ 37 w 118"/>
                <a:gd name="T19" fmla="*/ 6 h 121"/>
                <a:gd name="T20" fmla="*/ 23 w 118"/>
                <a:gd name="T21" fmla="*/ 39 h 121"/>
                <a:gd name="T22" fmla="*/ 4 w 118"/>
                <a:gd name="T23" fmla="*/ 55 h 121"/>
                <a:gd name="T24" fmla="*/ 10 w 118"/>
                <a:gd name="T25" fmla="*/ 78 h 121"/>
                <a:gd name="T26" fmla="*/ 21 w 118"/>
                <a:gd name="T27" fmla="*/ 74 h 121"/>
                <a:gd name="T28" fmla="*/ 29 w 118"/>
                <a:gd name="T29" fmla="*/ 99 h 121"/>
                <a:gd name="T30" fmla="*/ 48 w 118"/>
                <a:gd name="T3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1">
                  <a:moveTo>
                    <a:pt x="58" y="79"/>
                  </a:moveTo>
                  <a:cubicBezTo>
                    <a:pt x="62" y="84"/>
                    <a:pt x="72" y="110"/>
                    <a:pt x="75" y="87"/>
                  </a:cubicBezTo>
                  <a:cubicBezTo>
                    <a:pt x="83" y="96"/>
                    <a:pt x="85" y="110"/>
                    <a:pt x="93" y="118"/>
                  </a:cubicBezTo>
                  <a:cubicBezTo>
                    <a:pt x="101" y="115"/>
                    <a:pt x="102" y="105"/>
                    <a:pt x="100" y="99"/>
                  </a:cubicBezTo>
                  <a:cubicBezTo>
                    <a:pt x="103" y="103"/>
                    <a:pt x="104" y="113"/>
                    <a:pt x="108" y="116"/>
                  </a:cubicBezTo>
                  <a:cubicBezTo>
                    <a:pt x="118" y="121"/>
                    <a:pt x="117" y="109"/>
                    <a:pt x="116" y="101"/>
                  </a:cubicBezTo>
                  <a:cubicBezTo>
                    <a:pt x="116" y="87"/>
                    <a:pt x="111" y="74"/>
                    <a:pt x="102" y="61"/>
                  </a:cubicBezTo>
                  <a:cubicBezTo>
                    <a:pt x="114" y="53"/>
                    <a:pt x="107" y="39"/>
                    <a:pt x="97" y="34"/>
                  </a:cubicBezTo>
                  <a:cubicBezTo>
                    <a:pt x="85" y="26"/>
                    <a:pt x="70" y="34"/>
                    <a:pt x="63" y="27"/>
                  </a:cubicBezTo>
                  <a:cubicBezTo>
                    <a:pt x="54" y="19"/>
                    <a:pt x="54" y="0"/>
                    <a:pt x="37" y="6"/>
                  </a:cubicBezTo>
                  <a:cubicBezTo>
                    <a:pt x="25" y="10"/>
                    <a:pt x="13" y="25"/>
                    <a:pt x="23" y="39"/>
                  </a:cubicBezTo>
                  <a:cubicBezTo>
                    <a:pt x="17" y="45"/>
                    <a:pt x="8" y="46"/>
                    <a:pt x="4" y="55"/>
                  </a:cubicBezTo>
                  <a:cubicBezTo>
                    <a:pt x="0" y="64"/>
                    <a:pt x="3" y="72"/>
                    <a:pt x="10" y="78"/>
                  </a:cubicBezTo>
                  <a:cubicBezTo>
                    <a:pt x="14" y="75"/>
                    <a:pt x="17" y="73"/>
                    <a:pt x="21" y="74"/>
                  </a:cubicBezTo>
                  <a:cubicBezTo>
                    <a:pt x="22" y="84"/>
                    <a:pt x="12" y="104"/>
                    <a:pt x="29" y="99"/>
                  </a:cubicBezTo>
                  <a:cubicBezTo>
                    <a:pt x="36" y="97"/>
                    <a:pt x="43" y="89"/>
                    <a:pt x="48" y="8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7" name="Freeform 83"/>
            <p:cNvSpPr/>
            <p:nvPr userDrawn="1"/>
          </p:nvSpPr>
          <p:spPr bwMode="auto">
            <a:xfrm>
              <a:off x="4432520" y="-342634"/>
              <a:ext cx="90764" cy="79419"/>
            </a:xfrm>
            <a:custGeom>
              <a:avLst/>
              <a:gdLst>
                <a:gd name="T0" fmla="*/ 52 w 60"/>
                <a:gd name="T1" fmla="*/ 38 h 52"/>
                <a:gd name="T2" fmla="*/ 49 w 60"/>
                <a:gd name="T3" fmla="*/ 9 h 52"/>
                <a:gd name="T4" fmla="*/ 18 w 60"/>
                <a:gd name="T5" fmla="*/ 8 h 52"/>
                <a:gd name="T6" fmla="*/ 19 w 60"/>
                <a:gd name="T7" fmla="*/ 27 h 52"/>
                <a:gd name="T8" fmla="*/ 22 w 60"/>
                <a:gd name="T9" fmla="*/ 37 h 52"/>
                <a:gd name="T10" fmla="*/ 33 w 60"/>
                <a:gd name="T11" fmla="*/ 27 h 52"/>
                <a:gd name="T12" fmla="*/ 33 w 60"/>
                <a:gd name="T13" fmla="*/ 27 h 52"/>
                <a:gd name="T14" fmla="*/ 60 w 60"/>
                <a:gd name="T15" fmla="*/ 3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2">
                  <a:moveTo>
                    <a:pt x="52" y="38"/>
                  </a:moveTo>
                  <a:cubicBezTo>
                    <a:pt x="60" y="32"/>
                    <a:pt x="56" y="14"/>
                    <a:pt x="49" y="9"/>
                  </a:cubicBezTo>
                  <a:cubicBezTo>
                    <a:pt x="39" y="0"/>
                    <a:pt x="28" y="1"/>
                    <a:pt x="18" y="8"/>
                  </a:cubicBezTo>
                  <a:cubicBezTo>
                    <a:pt x="7" y="16"/>
                    <a:pt x="0" y="30"/>
                    <a:pt x="19" y="27"/>
                  </a:cubicBezTo>
                  <a:cubicBezTo>
                    <a:pt x="17" y="30"/>
                    <a:pt x="17" y="36"/>
                    <a:pt x="22" y="37"/>
                  </a:cubicBezTo>
                  <a:cubicBezTo>
                    <a:pt x="26" y="36"/>
                    <a:pt x="31" y="30"/>
                    <a:pt x="33" y="27"/>
                  </a:cubicBezTo>
                  <a:cubicBezTo>
                    <a:pt x="33" y="27"/>
                    <a:pt x="33" y="27"/>
                    <a:pt x="33" y="27"/>
                  </a:cubicBezTo>
                  <a:cubicBezTo>
                    <a:pt x="38" y="33"/>
                    <a:pt x="58" y="52"/>
                    <a:pt x="60" y="32"/>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8" name="Freeform 84"/>
            <p:cNvSpPr/>
            <p:nvPr userDrawn="1"/>
          </p:nvSpPr>
          <p:spPr bwMode="auto">
            <a:xfrm>
              <a:off x="4620530" y="-494988"/>
              <a:ext cx="363055" cy="338744"/>
            </a:xfrm>
            <a:custGeom>
              <a:avLst/>
              <a:gdLst>
                <a:gd name="T0" fmla="*/ 131 w 241"/>
                <a:gd name="T1" fmla="*/ 176 h 224"/>
                <a:gd name="T2" fmla="*/ 107 w 241"/>
                <a:gd name="T3" fmla="*/ 209 h 224"/>
                <a:gd name="T4" fmla="*/ 57 w 241"/>
                <a:gd name="T5" fmla="*/ 210 h 224"/>
                <a:gd name="T6" fmla="*/ 25 w 241"/>
                <a:gd name="T7" fmla="*/ 168 h 224"/>
                <a:gd name="T8" fmla="*/ 59 w 241"/>
                <a:gd name="T9" fmla="*/ 125 h 224"/>
                <a:gd name="T10" fmla="*/ 8 w 241"/>
                <a:gd name="T11" fmla="*/ 118 h 224"/>
                <a:gd name="T12" fmla="*/ 20 w 241"/>
                <a:gd name="T13" fmla="*/ 66 h 224"/>
                <a:gd name="T14" fmla="*/ 50 w 241"/>
                <a:gd name="T15" fmla="*/ 46 h 224"/>
                <a:gd name="T16" fmla="*/ 75 w 241"/>
                <a:gd name="T17" fmla="*/ 51 h 224"/>
                <a:gd name="T18" fmla="*/ 90 w 241"/>
                <a:gd name="T19" fmla="*/ 70 h 224"/>
                <a:gd name="T20" fmla="*/ 89 w 241"/>
                <a:gd name="T21" fmla="*/ 25 h 224"/>
                <a:gd name="T22" fmla="*/ 130 w 241"/>
                <a:gd name="T23" fmla="*/ 3 h 224"/>
                <a:gd name="T24" fmla="*/ 150 w 241"/>
                <a:gd name="T25" fmla="*/ 14 h 224"/>
                <a:gd name="T26" fmla="*/ 168 w 241"/>
                <a:gd name="T27" fmla="*/ 25 h 224"/>
                <a:gd name="T28" fmla="*/ 164 w 241"/>
                <a:gd name="T29" fmla="*/ 68 h 224"/>
                <a:gd name="T30" fmla="*/ 236 w 241"/>
                <a:gd name="T31" fmla="*/ 70 h 224"/>
                <a:gd name="T32" fmla="*/ 224 w 241"/>
                <a:gd name="T33" fmla="*/ 108 h 224"/>
                <a:gd name="T34" fmla="*/ 191 w 241"/>
                <a:gd name="T35" fmla="*/ 120 h 224"/>
                <a:gd name="T36" fmla="*/ 211 w 241"/>
                <a:gd name="T37" fmla="*/ 157 h 224"/>
                <a:gd name="T38" fmla="*/ 185 w 241"/>
                <a:gd name="T39" fmla="*/ 199 h 224"/>
                <a:gd name="T40" fmla="*/ 167 w 241"/>
                <a:gd name="T41" fmla="*/ 200 h 224"/>
                <a:gd name="T42" fmla="*/ 147 w 241"/>
                <a:gd name="T43" fmla="*/ 201 h 224"/>
                <a:gd name="T44" fmla="*/ 133 w 241"/>
                <a:gd name="T45" fmla="*/ 1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224">
                  <a:moveTo>
                    <a:pt x="131" y="176"/>
                  </a:moveTo>
                  <a:cubicBezTo>
                    <a:pt x="127" y="187"/>
                    <a:pt x="117" y="200"/>
                    <a:pt x="107" y="209"/>
                  </a:cubicBezTo>
                  <a:cubicBezTo>
                    <a:pt x="90" y="224"/>
                    <a:pt x="75" y="220"/>
                    <a:pt x="57" y="210"/>
                  </a:cubicBezTo>
                  <a:cubicBezTo>
                    <a:pt x="44" y="203"/>
                    <a:pt x="28" y="183"/>
                    <a:pt x="25" y="168"/>
                  </a:cubicBezTo>
                  <a:cubicBezTo>
                    <a:pt x="23" y="151"/>
                    <a:pt x="44" y="134"/>
                    <a:pt x="59" y="125"/>
                  </a:cubicBezTo>
                  <a:cubicBezTo>
                    <a:pt x="43" y="139"/>
                    <a:pt x="17" y="137"/>
                    <a:pt x="8" y="118"/>
                  </a:cubicBezTo>
                  <a:cubicBezTo>
                    <a:pt x="0" y="101"/>
                    <a:pt x="8" y="78"/>
                    <a:pt x="20" y="66"/>
                  </a:cubicBezTo>
                  <a:cubicBezTo>
                    <a:pt x="29" y="55"/>
                    <a:pt x="39" y="52"/>
                    <a:pt x="50" y="46"/>
                  </a:cubicBezTo>
                  <a:cubicBezTo>
                    <a:pt x="59" y="42"/>
                    <a:pt x="65" y="41"/>
                    <a:pt x="75" y="51"/>
                  </a:cubicBezTo>
                  <a:cubicBezTo>
                    <a:pt x="80" y="56"/>
                    <a:pt x="86" y="64"/>
                    <a:pt x="90" y="70"/>
                  </a:cubicBezTo>
                  <a:cubicBezTo>
                    <a:pt x="86" y="53"/>
                    <a:pt x="77" y="41"/>
                    <a:pt x="89" y="25"/>
                  </a:cubicBezTo>
                  <a:cubicBezTo>
                    <a:pt x="97" y="13"/>
                    <a:pt x="117" y="0"/>
                    <a:pt x="130" y="3"/>
                  </a:cubicBezTo>
                  <a:cubicBezTo>
                    <a:pt x="138" y="3"/>
                    <a:pt x="144" y="9"/>
                    <a:pt x="150" y="14"/>
                  </a:cubicBezTo>
                  <a:cubicBezTo>
                    <a:pt x="155" y="18"/>
                    <a:pt x="163" y="21"/>
                    <a:pt x="168" y="25"/>
                  </a:cubicBezTo>
                  <a:cubicBezTo>
                    <a:pt x="179" y="37"/>
                    <a:pt x="169" y="54"/>
                    <a:pt x="164" y="68"/>
                  </a:cubicBezTo>
                  <a:cubicBezTo>
                    <a:pt x="176" y="36"/>
                    <a:pt x="227" y="37"/>
                    <a:pt x="236" y="70"/>
                  </a:cubicBezTo>
                  <a:cubicBezTo>
                    <a:pt x="241" y="86"/>
                    <a:pt x="235" y="97"/>
                    <a:pt x="224" y="108"/>
                  </a:cubicBezTo>
                  <a:cubicBezTo>
                    <a:pt x="214" y="120"/>
                    <a:pt x="206" y="124"/>
                    <a:pt x="191" y="120"/>
                  </a:cubicBezTo>
                  <a:cubicBezTo>
                    <a:pt x="198" y="133"/>
                    <a:pt x="213" y="139"/>
                    <a:pt x="211" y="157"/>
                  </a:cubicBezTo>
                  <a:cubicBezTo>
                    <a:pt x="210" y="173"/>
                    <a:pt x="199" y="192"/>
                    <a:pt x="185" y="199"/>
                  </a:cubicBezTo>
                  <a:cubicBezTo>
                    <a:pt x="176" y="204"/>
                    <a:pt x="175" y="200"/>
                    <a:pt x="167" y="200"/>
                  </a:cubicBezTo>
                  <a:cubicBezTo>
                    <a:pt x="157" y="201"/>
                    <a:pt x="156" y="208"/>
                    <a:pt x="147" y="201"/>
                  </a:cubicBezTo>
                  <a:cubicBezTo>
                    <a:pt x="140" y="197"/>
                    <a:pt x="131" y="176"/>
                    <a:pt x="133" y="16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9" name="Freeform 86"/>
            <p:cNvSpPr/>
            <p:nvPr userDrawn="1"/>
          </p:nvSpPr>
          <p:spPr bwMode="auto">
            <a:xfrm>
              <a:off x="4743709" y="-389637"/>
              <a:ext cx="152353" cy="124800"/>
            </a:xfrm>
            <a:custGeom>
              <a:avLst/>
              <a:gdLst>
                <a:gd name="T0" fmla="*/ 40 w 101"/>
                <a:gd name="T1" fmla="*/ 65 h 83"/>
                <a:gd name="T2" fmla="*/ 65 w 101"/>
                <a:gd name="T3" fmla="*/ 16 h 83"/>
                <a:gd name="T4" fmla="*/ 50 w 101"/>
                <a:gd name="T5" fmla="*/ 10 h 83"/>
                <a:gd name="T6" fmla="*/ 47 w 101"/>
                <a:gd name="T7" fmla="*/ 3 h 83"/>
                <a:gd name="T8" fmla="*/ 36 w 101"/>
                <a:gd name="T9" fmla="*/ 8 h 83"/>
                <a:gd name="T10" fmla="*/ 14 w 101"/>
                <a:gd name="T11" fmla="*/ 36 h 83"/>
                <a:gd name="T12" fmla="*/ 59 w 101"/>
                <a:gd name="T13" fmla="*/ 57 h 83"/>
              </a:gdLst>
              <a:ahLst/>
              <a:cxnLst>
                <a:cxn ang="0">
                  <a:pos x="T0" y="T1"/>
                </a:cxn>
                <a:cxn ang="0">
                  <a:pos x="T2" y="T3"/>
                </a:cxn>
                <a:cxn ang="0">
                  <a:pos x="T4" y="T5"/>
                </a:cxn>
                <a:cxn ang="0">
                  <a:pos x="T6" y="T7"/>
                </a:cxn>
                <a:cxn ang="0">
                  <a:pos x="T8" y="T9"/>
                </a:cxn>
                <a:cxn ang="0">
                  <a:pos x="T10" y="T11"/>
                </a:cxn>
                <a:cxn ang="0">
                  <a:pos x="T12" y="T13"/>
                </a:cxn>
              </a:cxnLst>
              <a:rect l="0" t="0" r="r" b="b"/>
              <a:pathLst>
                <a:path w="101" h="83">
                  <a:moveTo>
                    <a:pt x="40" y="65"/>
                  </a:moveTo>
                  <a:cubicBezTo>
                    <a:pt x="53" y="83"/>
                    <a:pt x="101" y="31"/>
                    <a:pt x="65" y="16"/>
                  </a:cubicBezTo>
                  <a:cubicBezTo>
                    <a:pt x="58" y="12"/>
                    <a:pt x="55" y="14"/>
                    <a:pt x="50" y="10"/>
                  </a:cubicBezTo>
                  <a:cubicBezTo>
                    <a:pt x="48" y="9"/>
                    <a:pt x="51" y="5"/>
                    <a:pt x="47" y="3"/>
                  </a:cubicBezTo>
                  <a:cubicBezTo>
                    <a:pt x="43" y="0"/>
                    <a:pt x="38" y="6"/>
                    <a:pt x="36" y="8"/>
                  </a:cubicBezTo>
                  <a:cubicBezTo>
                    <a:pt x="27" y="14"/>
                    <a:pt x="18" y="27"/>
                    <a:pt x="14" y="36"/>
                  </a:cubicBezTo>
                  <a:cubicBezTo>
                    <a:pt x="0" y="62"/>
                    <a:pt x="42" y="72"/>
                    <a:pt x="59" y="57"/>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0" name="Freeform 87"/>
            <p:cNvSpPr/>
            <p:nvPr userDrawn="1"/>
          </p:nvSpPr>
          <p:spPr bwMode="auto">
            <a:xfrm>
              <a:off x="4768022" y="-365325"/>
              <a:ext cx="77798" cy="74555"/>
            </a:xfrm>
            <a:custGeom>
              <a:avLst/>
              <a:gdLst>
                <a:gd name="T0" fmla="*/ 16 w 51"/>
                <a:gd name="T1" fmla="*/ 43 h 49"/>
                <a:gd name="T2" fmla="*/ 34 w 51"/>
                <a:gd name="T3" fmla="*/ 43 h 49"/>
                <a:gd name="T4" fmla="*/ 45 w 51"/>
                <a:gd name="T5" fmla="*/ 37 h 49"/>
                <a:gd name="T6" fmla="*/ 39 w 51"/>
                <a:gd name="T7" fmla="*/ 20 h 49"/>
                <a:gd name="T8" fmla="*/ 30 w 51"/>
                <a:gd name="T9" fmla="*/ 2 h 49"/>
                <a:gd name="T10" fmla="*/ 7 w 51"/>
                <a:gd name="T11" fmla="*/ 14 h 49"/>
                <a:gd name="T12" fmla="*/ 14 w 51"/>
                <a:gd name="T13" fmla="*/ 49 h 49"/>
                <a:gd name="T14" fmla="*/ 17 w 51"/>
                <a:gd name="T15" fmla="*/ 4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16" y="43"/>
                  </a:moveTo>
                  <a:cubicBezTo>
                    <a:pt x="20" y="49"/>
                    <a:pt x="29" y="44"/>
                    <a:pt x="34" y="43"/>
                  </a:cubicBezTo>
                  <a:cubicBezTo>
                    <a:pt x="37" y="41"/>
                    <a:pt x="43" y="40"/>
                    <a:pt x="45" y="37"/>
                  </a:cubicBezTo>
                  <a:cubicBezTo>
                    <a:pt x="49" y="32"/>
                    <a:pt x="51" y="16"/>
                    <a:pt x="39" y="20"/>
                  </a:cubicBezTo>
                  <a:cubicBezTo>
                    <a:pt x="51" y="14"/>
                    <a:pt x="37" y="3"/>
                    <a:pt x="30" y="2"/>
                  </a:cubicBezTo>
                  <a:cubicBezTo>
                    <a:pt x="21" y="0"/>
                    <a:pt x="11" y="5"/>
                    <a:pt x="7" y="14"/>
                  </a:cubicBezTo>
                  <a:cubicBezTo>
                    <a:pt x="0" y="27"/>
                    <a:pt x="5" y="39"/>
                    <a:pt x="14" y="49"/>
                  </a:cubicBezTo>
                  <a:cubicBezTo>
                    <a:pt x="15" y="48"/>
                    <a:pt x="15" y="48"/>
                    <a:pt x="17" y="47"/>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1" name="Freeform 88"/>
            <p:cNvSpPr/>
            <p:nvPr userDrawn="1"/>
          </p:nvSpPr>
          <p:spPr bwMode="auto">
            <a:xfrm>
              <a:off x="4772884" y="629834"/>
              <a:ext cx="106972" cy="105351"/>
            </a:xfrm>
            <a:custGeom>
              <a:avLst/>
              <a:gdLst>
                <a:gd name="T0" fmla="*/ 0 w 71"/>
                <a:gd name="T1" fmla="*/ 0 h 69"/>
                <a:gd name="T2" fmla="*/ 17 w 71"/>
                <a:gd name="T3" fmla="*/ 23 h 69"/>
                <a:gd name="T4" fmla="*/ 33 w 71"/>
                <a:gd name="T5" fmla="*/ 43 h 69"/>
                <a:gd name="T6" fmla="*/ 29 w 71"/>
                <a:gd name="T7" fmla="*/ 69 h 69"/>
                <a:gd name="T8" fmla="*/ 43 w 71"/>
                <a:gd name="T9" fmla="*/ 25 h 69"/>
                <a:gd name="T10" fmla="*/ 71 w 71"/>
                <a:gd name="T11" fmla="*/ 11 h 69"/>
                <a:gd name="T12" fmla="*/ 36 w 71"/>
                <a:gd name="T13" fmla="*/ 13 h 69"/>
                <a:gd name="T14" fmla="*/ 18 w 71"/>
                <a:gd name="T15" fmla="*/ 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9">
                  <a:moveTo>
                    <a:pt x="0" y="0"/>
                  </a:moveTo>
                  <a:cubicBezTo>
                    <a:pt x="6" y="8"/>
                    <a:pt x="11" y="15"/>
                    <a:pt x="17" y="23"/>
                  </a:cubicBezTo>
                  <a:cubicBezTo>
                    <a:pt x="22" y="31"/>
                    <a:pt x="30" y="36"/>
                    <a:pt x="33" y="43"/>
                  </a:cubicBezTo>
                  <a:cubicBezTo>
                    <a:pt x="37" y="52"/>
                    <a:pt x="39" y="63"/>
                    <a:pt x="29" y="69"/>
                  </a:cubicBezTo>
                  <a:cubicBezTo>
                    <a:pt x="39" y="61"/>
                    <a:pt x="52" y="37"/>
                    <a:pt x="43" y="25"/>
                  </a:cubicBezTo>
                  <a:cubicBezTo>
                    <a:pt x="54" y="23"/>
                    <a:pt x="64" y="22"/>
                    <a:pt x="71" y="11"/>
                  </a:cubicBezTo>
                  <a:cubicBezTo>
                    <a:pt x="57" y="10"/>
                    <a:pt x="50" y="18"/>
                    <a:pt x="36" y="13"/>
                  </a:cubicBezTo>
                  <a:cubicBezTo>
                    <a:pt x="30" y="10"/>
                    <a:pt x="25" y="3"/>
                    <a:pt x="18" y="2"/>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2" name="Freeform 89"/>
            <p:cNvSpPr/>
            <p:nvPr userDrawn="1"/>
          </p:nvSpPr>
          <p:spPr bwMode="auto">
            <a:xfrm>
              <a:off x="4737226" y="637938"/>
              <a:ext cx="304707" cy="212323"/>
            </a:xfrm>
            <a:custGeom>
              <a:avLst/>
              <a:gdLst>
                <a:gd name="T0" fmla="*/ 47 w 202"/>
                <a:gd name="T1" fmla="*/ 28 h 141"/>
                <a:gd name="T2" fmla="*/ 24 w 202"/>
                <a:gd name="T3" fmla="*/ 36 h 141"/>
                <a:gd name="T4" fmla="*/ 6 w 202"/>
                <a:gd name="T5" fmla="*/ 110 h 141"/>
                <a:gd name="T6" fmla="*/ 38 w 202"/>
                <a:gd name="T7" fmla="*/ 128 h 141"/>
                <a:gd name="T8" fmla="*/ 51 w 202"/>
                <a:gd name="T9" fmla="*/ 132 h 141"/>
                <a:gd name="T10" fmla="*/ 74 w 202"/>
                <a:gd name="T11" fmla="*/ 140 h 141"/>
                <a:gd name="T12" fmla="*/ 116 w 202"/>
                <a:gd name="T13" fmla="*/ 83 h 141"/>
                <a:gd name="T14" fmla="*/ 157 w 202"/>
                <a:gd name="T15" fmla="*/ 58 h 141"/>
                <a:gd name="T16" fmla="*/ 174 w 202"/>
                <a:gd name="T17" fmla="*/ 43 h 141"/>
                <a:gd name="T18" fmla="*/ 202 w 202"/>
                <a:gd name="T19" fmla="*/ 39 h 141"/>
                <a:gd name="T20" fmla="*/ 147 w 202"/>
                <a:gd name="T21" fmla="*/ 0 h 141"/>
                <a:gd name="T22" fmla="*/ 118 w 202"/>
                <a:gd name="T23" fmla="*/ 2 h 141"/>
                <a:gd name="T24" fmla="*/ 91 w 202"/>
                <a:gd name="T25"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41">
                  <a:moveTo>
                    <a:pt x="47" y="28"/>
                  </a:moveTo>
                  <a:cubicBezTo>
                    <a:pt x="40" y="27"/>
                    <a:pt x="31" y="31"/>
                    <a:pt x="24" y="36"/>
                  </a:cubicBezTo>
                  <a:cubicBezTo>
                    <a:pt x="8" y="52"/>
                    <a:pt x="0" y="89"/>
                    <a:pt x="6" y="110"/>
                  </a:cubicBezTo>
                  <a:cubicBezTo>
                    <a:pt x="12" y="123"/>
                    <a:pt x="25" y="130"/>
                    <a:pt x="38" y="128"/>
                  </a:cubicBezTo>
                  <a:cubicBezTo>
                    <a:pt x="47" y="128"/>
                    <a:pt x="43" y="125"/>
                    <a:pt x="51" y="132"/>
                  </a:cubicBezTo>
                  <a:cubicBezTo>
                    <a:pt x="60" y="138"/>
                    <a:pt x="62" y="141"/>
                    <a:pt x="74" y="140"/>
                  </a:cubicBezTo>
                  <a:cubicBezTo>
                    <a:pt x="99" y="137"/>
                    <a:pt x="123" y="109"/>
                    <a:pt x="116" y="83"/>
                  </a:cubicBezTo>
                  <a:cubicBezTo>
                    <a:pt x="138" y="78"/>
                    <a:pt x="148" y="80"/>
                    <a:pt x="157" y="58"/>
                  </a:cubicBezTo>
                  <a:cubicBezTo>
                    <a:pt x="161" y="46"/>
                    <a:pt x="161" y="44"/>
                    <a:pt x="174" y="43"/>
                  </a:cubicBezTo>
                  <a:cubicBezTo>
                    <a:pt x="183" y="43"/>
                    <a:pt x="192" y="43"/>
                    <a:pt x="202" y="39"/>
                  </a:cubicBezTo>
                  <a:cubicBezTo>
                    <a:pt x="190" y="15"/>
                    <a:pt x="172" y="1"/>
                    <a:pt x="147" y="0"/>
                  </a:cubicBezTo>
                  <a:cubicBezTo>
                    <a:pt x="137" y="1"/>
                    <a:pt x="128" y="1"/>
                    <a:pt x="118" y="2"/>
                  </a:cubicBezTo>
                  <a:cubicBezTo>
                    <a:pt x="111" y="3"/>
                    <a:pt x="99" y="9"/>
                    <a:pt x="91" y="5"/>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3" name="Freeform 90"/>
            <p:cNvSpPr/>
            <p:nvPr userDrawn="1"/>
          </p:nvSpPr>
          <p:spPr bwMode="auto">
            <a:xfrm>
              <a:off x="4795575" y="641180"/>
              <a:ext cx="142629" cy="124800"/>
            </a:xfrm>
            <a:custGeom>
              <a:avLst/>
              <a:gdLst>
                <a:gd name="T0" fmla="*/ 5 w 95"/>
                <a:gd name="T1" fmla="*/ 26 h 83"/>
                <a:gd name="T2" fmla="*/ 6 w 95"/>
                <a:gd name="T3" fmla="*/ 36 h 83"/>
                <a:gd name="T4" fmla="*/ 5 w 95"/>
                <a:gd name="T5" fmla="*/ 68 h 83"/>
                <a:gd name="T6" fmla="*/ 27 w 95"/>
                <a:gd name="T7" fmla="*/ 83 h 83"/>
                <a:gd name="T8" fmla="*/ 28 w 95"/>
                <a:gd name="T9" fmla="*/ 50 h 83"/>
                <a:gd name="T10" fmla="*/ 48 w 95"/>
                <a:gd name="T11" fmla="*/ 37 h 83"/>
                <a:gd name="T12" fmla="*/ 53 w 95"/>
                <a:gd name="T13" fmla="*/ 27 h 83"/>
                <a:gd name="T14" fmla="*/ 67 w 95"/>
                <a:gd name="T15" fmla="*/ 17 h 83"/>
                <a:gd name="T16" fmla="*/ 95 w 95"/>
                <a:gd name="T17" fmla="*/ 30 h 83"/>
                <a:gd name="T18" fmla="*/ 46 w 95"/>
                <a:gd name="T19" fmla="*/ 3 h 83"/>
                <a:gd name="T20" fmla="*/ 18 w 95"/>
                <a:gd name="T21" fmla="*/ 7 h 83"/>
                <a:gd name="T22" fmla="*/ 3 w 95"/>
                <a:gd name="T23"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3">
                  <a:moveTo>
                    <a:pt x="5" y="26"/>
                  </a:moveTo>
                  <a:cubicBezTo>
                    <a:pt x="5" y="22"/>
                    <a:pt x="6" y="36"/>
                    <a:pt x="6" y="36"/>
                  </a:cubicBezTo>
                  <a:cubicBezTo>
                    <a:pt x="5" y="49"/>
                    <a:pt x="0" y="57"/>
                    <a:pt x="5" y="68"/>
                  </a:cubicBezTo>
                  <a:cubicBezTo>
                    <a:pt x="11" y="76"/>
                    <a:pt x="18" y="77"/>
                    <a:pt x="27" y="83"/>
                  </a:cubicBezTo>
                  <a:cubicBezTo>
                    <a:pt x="24" y="77"/>
                    <a:pt x="20" y="57"/>
                    <a:pt x="28" y="50"/>
                  </a:cubicBezTo>
                  <a:cubicBezTo>
                    <a:pt x="35" y="42"/>
                    <a:pt x="41" y="50"/>
                    <a:pt x="48" y="37"/>
                  </a:cubicBezTo>
                  <a:cubicBezTo>
                    <a:pt x="50" y="34"/>
                    <a:pt x="47" y="33"/>
                    <a:pt x="53" y="27"/>
                  </a:cubicBezTo>
                  <a:cubicBezTo>
                    <a:pt x="56" y="25"/>
                    <a:pt x="63" y="18"/>
                    <a:pt x="67" y="17"/>
                  </a:cubicBezTo>
                  <a:cubicBezTo>
                    <a:pt x="77" y="14"/>
                    <a:pt x="86" y="26"/>
                    <a:pt x="95" y="30"/>
                  </a:cubicBezTo>
                  <a:cubicBezTo>
                    <a:pt x="92" y="5"/>
                    <a:pt x="64" y="4"/>
                    <a:pt x="46" y="3"/>
                  </a:cubicBezTo>
                  <a:cubicBezTo>
                    <a:pt x="34" y="1"/>
                    <a:pt x="30" y="0"/>
                    <a:pt x="18" y="7"/>
                  </a:cubicBezTo>
                  <a:cubicBezTo>
                    <a:pt x="12" y="11"/>
                    <a:pt x="7" y="15"/>
                    <a:pt x="3" y="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4" name="Freeform 95"/>
            <p:cNvSpPr/>
            <p:nvPr userDrawn="1"/>
          </p:nvSpPr>
          <p:spPr bwMode="auto">
            <a:xfrm>
              <a:off x="4560561" y="-558198"/>
              <a:ext cx="204218" cy="162078"/>
            </a:xfrm>
            <a:custGeom>
              <a:avLst/>
              <a:gdLst>
                <a:gd name="T0" fmla="*/ 79 w 135"/>
                <a:gd name="T1" fmla="*/ 94 h 107"/>
                <a:gd name="T2" fmla="*/ 59 w 135"/>
                <a:gd name="T3" fmla="*/ 69 h 107"/>
                <a:gd name="T4" fmla="*/ 19 w 135"/>
                <a:gd name="T5" fmla="*/ 83 h 107"/>
                <a:gd name="T6" fmla="*/ 22 w 135"/>
                <a:gd name="T7" fmla="*/ 49 h 107"/>
                <a:gd name="T8" fmla="*/ 56 w 135"/>
                <a:gd name="T9" fmla="*/ 29 h 107"/>
                <a:gd name="T10" fmla="*/ 87 w 135"/>
                <a:gd name="T11" fmla="*/ 7 h 107"/>
                <a:gd name="T12" fmla="*/ 134 w 135"/>
                <a:gd name="T13" fmla="*/ 57 h 107"/>
                <a:gd name="T14" fmla="*/ 115 w 135"/>
                <a:gd name="T15" fmla="*/ 100 h 107"/>
                <a:gd name="T16" fmla="*/ 83 w 135"/>
                <a:gd name="T17"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07">
                  <a:moveTo>
                    <a:pt x="79" y="94"/>
                  </a:moveTo>
                  <a:cubicBezTo>
                    <a:pt x="74" y="83"/>
                    <a:pt x="58" y="84"/>
                    <a:pt x="59" y="69"/>
                  </a:cubicBezTo>
                  <a:cubicBezTo>
                    <a:pt x="48" y="77"/>
                    <a:pt x="34" y="89"/>
                    <a:pt x="19" y="83"/>
                  </a:cubicBezTo>
                  <a:cubicBezTo>
                    <a:pt x="0" y="76"/>
                    <a:pt x="12" y="59"/>
                    <a:pt x="22" y="49"/>
                  </a:cubicBezTo>
                  <a:cubicBezTo>
                    <a:pt x="33" y="38"/>
                    <a:pt x="44" y="36"/>
                    <a:pt x="56" y="29"/>
                  </a:cubicBezTo>
                  <a:cubicBezTo>
                    <a:pt x="68" y="23"/>
                    <a:pt x="71" y="10"/>
                    <a:pt x="87" y="7"/>
                  </a:cubicBezTo>
                  <a:cubicBezTo>
                    <a:pt x="114" y="0"/>
                    <a:pt x="135" y="35"/>
                    <a:pt x="134" y="57"/>
                  </a:cubicBezTo>
                  <a:cubicBezTo>
                    <a:pt x="134" y="73"/>
                    <a:pt x="131" y="90"/>
                    <a:pt x="115" y="100"/>
                  </a:cubicBezTo>
                  <a:cubicBezTo>
                    <a:pt x="106" y="104"/>
                    <a:pt x="91" y="107"/>
                    <a:pt x="83" y="99"/>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5" name="Freeform 96"/>
            <p:cNvSpPr/>
            <p:nvPr userDrawn="1"/>
          </p:nvSpPr>
          <p:spPr bwMode="auto">
            <a:xfrm>
              <a:off x="4618910" y="-572784"/>
              <a:ext cx="145870" cy="157216"/>
            </a:xfrm>
            <a:custGeom>
              <a:avLst/>
              <a:gdLst>
                <a:gd name="T0" fmla="*/ 19 w 96"/>
                <a:gd name="T1" fmla="*/ 31 h 104"/>
                <a:gd name="T2" fmla="*/ 0 w 96"/>
                <a:gd name="T3" fmla="*/ 45 h 104"/>
                <a:gd name="T4" fmla="*/ 49 w 96"/>
                <a:gd name="T5" fmla="*/ 29 h 104"/>
                <a:gd name="T6" fmla="*/ 49 w 96"/>
                <a:gd name="T7" fmla="*/ 29 h 104"/>
                <a:gd name="T8" fmla="*/ 49 w 96"/>
                <a:gd name="T9" fmla="*/ 41 h 104"/>
                <a:gd name="T10" fmla="*/ 60 w 96"/>
                <a:gd name="T11" fmla="*/ 52 h 104"/>
                <a:gd name="T12" fmla="*/ 69 w 96"/>
                <a:gd name="T13" fmla="*/ 39 h 104"/>
                <a:gd name="T14" fmla="*/ 74 w 96"/>
                <a:gd name="T15" fmla="*/ 55 h 104"/>
                <a:gd name="T16" fmla="*/ 76 w 96"/>
                <a:gd name="T17" fmla="*/ 70 h 104"/>
                <a:gd name="T18" fmla="*/ 63 w 96"/>
                <a:gd name="T19" fmla="*/ 92 h 104"/>
                <a:gd name="T20" fmla="*/ 85 w 96"/>
                <a:gd name="T21" fmla="*/ 93 h 104"/>
                <a:gd name="T22" fmla="*/ 95 w 96"/>
                <a:gd name="T23" fmla="*/ 67 h 104"/>
                <a:gd name="T24" fmla="*/ 30 w 96"/>
                <a:gd name="T2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4">
                  <a:moveTo>
                    <a:pt x="19" y="31"/>
                  </a:moveTo>
                  <a:cubicBezTo>
                    <a:pt x="12" y="36"/>
                    <a:pt x="7" y="40"/>
                    <a:pt x="0" y="45"/>
                  </a:cubicBezTo>
                  <a:cubicBezTo>
                    <a:pt x="8" y="65"/>
                    <a:pt x="39" y="27"/>
                    <a:pt x="49" y="29"/>
                  </a:cubicBezTo>
                  <a:cubicBezTo>
                    <a:pt x="49" y="29"/>
                    <a:pt x="49" y="29"/>
                    <a:pt x="49" y="29"/>
                  </a:cubicBezTo>
                  <a:cubicBezTo>
                    <a:pt x="49" y="32"/>
                    <a:pt x="49" y="37"/>
                    <a:pt x="49" y="41"/>
                  </a:cubicBezTo>
                  <a:cubicBezTo>
                    <a:pt x="52" y="47"/>
                    <a:pt x="54" y="48"/>
                    <a:pt x="60" y="52"/>
                  </a:cubicBezTo>
                  <a:cubicBezTo>
                    <a:pt x="64" y="49"/>
                    <a:pt x="66" y="44"/>
                    <a:pt x="69" y="39"/>
                  </a:cubicBezTo>
                  <a:cubicBezTo>
                    <a:pt x="72" y="43"/>
                    <a:pt x="72" y="50"/>
                    <a:pt x="74" y="55"/>
                  </a:cubicBezTo>
                  <a:cubicBezTo>
                    <a:pt x="76" y="61"/>
                    <a:pt x="80" y="60"/>
                    <a:pt x="76" y="70"/>
                  </a:cubicBezTo>
                  <a:cubicBezTo>
                    <a:pt x="74" y="78"/>
                    <a:pt x="61" y="83"/>
                    <a:pt x="63" y="92"/>
                  </a:cubicBezTo>
                  <a:cubicBezTo>
                    <a:pt x="66" y="104"/>
                    <a:pt x="79" y="99"/>
                    <a:pt x="85" y="93"/>
                  </a:cubicBezTo>
                  <a:cubicBezTo>
                    <a:pt x="92" y="85"/>
                    <a:pt x="96" y="76"/>
                    <a:pt x="95" y="67"/>
                  </a:cubicBezTo>
                  <a:cubicBezTo>
                    <a:pt x="92" y="37"/>
                    <a:pt x="59" y="0"/>
                    <a:pt x="30" y="2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6" name="Freeform 97"/>
            <p:cNvSpPr/>
            <p:nvPr userDrawn="1"/>
          </p:nvSpPr>
          <p:spPr bwMode="auto">
            <a:xfrm>
              <a:off x="4688602" y="-705688"/>
              <a:ext cx="186390" cy="196115"/>
            </a:xfrm>
            <a:custGeom>
              <a:avLst/>
              <a:gdLst>
                <a:gd name="T0" fmla="*/ 48 w 124"/>
                <a:gd name="T1" fmla="*/ 130 h 130"/>
                <a:gd name="T2" fmla="*/ 53 w 124"/>
                <a:gd name="T3" fmla="*/ 122 h 130"/>
                <a:gd name="T4" fmla="*/ 53 w 124"/>
                <a:gd name="T5" fmla="*/ 108 h 130"/>
                <a:gd name="T6" fmla="*/ 57 w 124"/>
                <a:gd name="T7" fmla="*/ 88 h 130"/>
                <a:gd name="T8" fmla="*/ 86 w 124"/>
                <a:gd name="T9" fmla="*/ 50 h 130"/>
                <a:gd name="T10" fmla="*/ 124 w 124"/>
                <a:gd name="T11" fmla="*/ 21 h 130"/>
                <a:gd name="T12" fmla="*/ 60 w 124"/>
                <a:gd name="T13" fmla="*/ 63 h 130"/>
                <a:gd name="T14" fmla="*/ 48 w 124"/>
                <a:gd name="T15" fmla="*/ 78 h 130"/>
                <a:gd name="T16" fmla="*/ 42 w 124"/>
                <a:gd name="T17" fmla="*/ 87 h 130"/>
                <a:gd name="T18" fmla="*/ 32 w 124"/>
                <a:gd name="T19" fmla="*/ 91 h 130"/>
                <a:gd name="T20" fmla="*/ 0 w 124"/>
                <a:gd name="T21" fmla="*/ 107 h 130"/>
                <a:gd name="T22" fmla="*/ 38 w 124"/>
                <a:gd name="T2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0">
                  <a:moveTo>
                    <a:pt x="48" y="130"/>
                  </a:moveTo>
                  <a:cubicBezTo>
                    <a:pt x="51" y="128"/>
                    <a:pt x="51" y="126"/>
                    <a:pt x="53" y="122"/>
                  </a:cubicBezTo>
                  <a:cubicBezTo>
                    <a:pt x="54" y="118"/>
                    <a:pt x="53" y="112"/>
                    <a:pt x="53" y="108"/>
                  </a:cubicBezTo>
                  <a:cubicBezTo>
                    <a:pt x="52" y="98"/>
                    <a:pt x="51" y="99"/>
                    <a:pt x="57" y="88"/>
                  </a:cubicBezTo>
                  <a:cubicBezTo>
                    <a:pt x="67" y="75"/>
                    <a:pt x="76" y="62"/>
                    <a:pt x="86" y="50"/>
                  </a:cubicBezTo>
                  <a:cubicBezTo>
                    <a:pt x="97" y="39"/>
                    <a:pt x="112" y="31"/>
                    <a:pt x="124" y="21"/>
                  </a:cubicBezTo>
                  <a:cubicBezTo>
                    <a:pt x="115" y="0"/>
                    <a:pt x="66" y="57"/>
                    <a:pt x="60" y="63"/>
                  </a:cubicBezTo>
                  <a:cubicBezTo>
                    <a:pt x="56" y="68"/>
                    <a:pt x="50" y="72"/>
                    <a:pt x="48" y="78"/>
                  </a:cubicBezTo>
                  <a:cubicBezTo>
                    <a:pt x="46" y="81"/>
                    <a:pt x="44" y="85"/>
                    <a:pt x="42" y="87"/>
                  </a:cubicBezTo>
                  <a:cubicBezTo>
                    <a:pt x="36" y="93"/>
                    <a:pt x="41" y="91"/>
                    <a:pt x="32" y="91"/>
                  </a:cubicBezTo>
                  <a:cubicBezTo>
                    <a:pt x="17" y="94"/>
                    <a:pt x="8" y="92"/>
                    <a:pt x="0" y="107"/>
                  </a:cubicBezTo>
                  <a:cubicBezTo>
                    <a:pt x="20" y="109"/>
                    <a:pt x="27" y="112"/>
                    <a:pt x="38" y="129"/>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7" name="Freeform 98"/>
            <p:cNvSpPr/>
            <p:nvPr userDrawn="1"/>
          </p:nvSpPr>
          <p:spPr bwMode="auto">
            <a:xfrm>
              <a:off x="4503833" y="39871"/>
              <a:ext cx="165319" cy="173424"/>
            </a:xfrm>
            <a:custGeom>
              <a:avLst/>
              <a:gdLst>
                <a:gd name="T0" fmla="*/ 26 w 110"/>
                <a:gd name="T1" fmla="*/ 99 h 115"/>
                <a:gd name="T2" fmla="*/ 36 w 110"/>
                <a:gd name="T3" fmla="*/ 111 h 115"/>
                <a:gd name="T4" fmla="*/ 79 w 110"/>
                <a:gd name="T5" fmla="*/ 98 h 115"/>
                <a:gd name="T6" fmla="*/ 106 w 110"/>
                <a:gd name="T7" fmla="*/ 85 h 115"/>
                <a:gd name="T8" fmla="*/ 102 w 110"/>
                <a:gd name="T9" fmla="*/ 70 h 115"/>
                <a:gd name="T10" fmla="*/ 109 w 110"/>
                <a:gd name="T11" fmla="*/ 53 h 115"/>
                <a:gd name="T12" fmla="*/ 88 w 110"/>
                <a:gd name="T13" fmla="*/ 24 h 115"/>
                <a:gd name="T14" fmla="*/ 68 w 110"/>
                <a:gd name="T15" fmla="*/ 20 h 115"/>
                <a:gd name="T16" fmla="*/ 56 w 110"/>
                <a:gd name="T17" fmla="*/ 7 h 115"/>
                <a:gd name="T18" fmla="*/ 5 w 110"/>
                <a:gd name="T19" fmla="*/ 56 h 115"/>
                <a:gd name="T20" fmla="*/ 13 w 110"/>
                <a:gd name="T21" fmla="*/ 96 h 115"/>
                <a:gd name="T22" fmla="*/ 34 w 110"/>
                <a:gd name="T23"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5">
                  <a:moveTo>
                    <a:pt x="26" y="99"/>
                  </a:moveTo>
                  <a:cubicBezTo>
                    <a:pt x="28" y="103"/>
                    <a:pt x="31" y="109"/>
                    <a:pt x="36" y="111"/>
                  </a:cubicBezTo>
                  <a:cubicBezTo>
                    <a:pt x="45" y="115"/>
                    <a:pt x="81" y="115"/>
                    <a:pt x="79" y="98"/>
                  </a:cubicBezTo>
                  <a:cubicBezTo>
                    <a:pt x="85" y="109"/>
                    <a:pt x="104" y="93"/>
                    <a:pt x="106" y="85"/>
                  </a:cubicBezTo>
                  <a:cubicBezTo>
                    <a:pt x="108" y="80"/>
                    <a:pt x="101" y="75"/>
                    <a:pt x="102" y="70"/>
                  </a:cubicBezTo>
                  <a:cubicBezTo>
                    <a:pt x="103" y="64"/>
                    <a:pt x="110" y="62"/>
                    <a:pt x="109" y="53"/>
                  </a:cubicBezTo>
                  <a:cubicBezTo>
                    <a:pt x="109" y="41"/>
                    <a:pt x="100" y="27"/>
                    <a:pt x="88" y="24"/>
                  </a:cubicBezTo>
                  <a:cubicBezTo>
                    <a:pt x="80" y="21"/>
                    <a:pt x="74" y="24"/>
                    <a:pt x="68" y="20"/>
                  </a:cubicBezTo>
                  <a:cubicBezTo>
                    <a:pt x="61" y="17"/>
                    <a:pt x="61" y="9"/>
                    <a:pt x="56" y="7"/>
                  </a:cubicBezTo>
                  <a:cubicBezTo>
                    <a:pt x="41" y="0"/>
                    <a:pt x="8" y="43"/>
                    <a:pt x="5" y="56"/>
                  </a:cubicBezTo>
                  <a:cubicBezTo>
                    <a:pt x="0" y="71"/>
                    <a:pt x="3" y="85"/>
                    <a:pt x="13" y="96"/>
                  </a:cubicBezTo>
                  <a:cubicBezTo>
                    <a:pt x="18" y="100"/>
                    <a:pt x="26" y="111"/>
                    <a:pt x="34" y="107"/>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8" name="Freeform 99"/>
            <p:cNvSpPr/>
            <p:nvPr userDrawn="1"/>
          </p:nvSpPr>
          <p:spPr bwMode="auto">
            <a:xfrm>
              <a:off x="4513558" y="41491"/>
              <a:ext cx="141008" cy="105351"/>
            </a:xfrm>
            <a:custGeom>
              <a:avLst/>
              <a:gdLst>
                <a:gd name="T0" fmla="*/ 0 w 93"/>
                <a:gd name="T1" fmla="*/ 67 h 70"/>
                <a:gd name="T2" fmla="*/ 2 w 93"/>
                <a:gd name="T3" fmla="*/ 70 h 70"/>
                <a:gd name="T4" fmla="*/ 20 w 93"/>
                <a:gd name="T5" fmla="*/ 44 h 70"/>
                <a:gd name="T6" fmla="*/ 33 w 93"/>
                <a:gd name="T7" fmla="*/ 45 h 70"/>
                <a:gd name="T8" fmla="*/ 41 w 93"/>
                <a:gd name="T9" fmla="*/ 51 h 70"/>
                <a:gd name="T10" fmla="*/ 46 w 93"/>
                <a:gd name="T11" fmla="*/ 36 h 70"/>
                <a:gd name="T12" fmla="*/ 73 w 93"/>
                <a:gd name="T13" fmla="*/ 45 h 70"/>
                <a:gd name="T14" fmla="*/ 93 w 93"/>
                <a:gd name="T15" fmla="*/ 36 h 70"/>
                <a:gd name="T16" fmla="*/ 74 w 93"/>
                <a:gd name="T17" fmla="*/ 28 h 70"/>
                <a:gd name="T18" fmla="*/ 61 w 93"/>
                <a:gd name="T19" fmla="*/ 15 h 70"/>
                <a:gd name="T20" fmla="*/ 36 w 93"/>
                <a:gd name="T21" fmla="*/ 7 h 70"/>
                <a:gd name="T22" fmla="*/ 4 w 93"/>
                <a:gd name="T2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0">
                  <a:moveTo>
                    <a:pt x="0" y="67"/>
                  </a:moveTo>
                  <a:cubicBezTo>
                    <a:pt x="1" y="68"/>
                    <a:pt x="1" y="68"/>
                    <a:pt x="2" y="70"/>
                  </a:cubicBezTo>
                  <a:cubicBezTo>
                    <a:pt x="10" y="62"/>
                    <a:pt x="9" y="51"/>
                    <a:pt x="20" y="44"/>
                  </a:cubicBezTo>
                  <a:cubicBezTo>
                    <a:pt x="31" y="39"/>
                    <a:pt x="28" y="41"/>
                    <a:pt x="33" y="45"/>
                  </a:cubicBezTo>
                  <a:cubicBezTo>
                    <a:pt x="36" y="49"/>
                    <a:pt x="34" y="55"/>
                    <a:pt x="41" y="51"/>
                  </a:cubicBezTo>
                  <a:cubicBezTo>
                    <a:pt x="45" y="51"/>
                    <a:pt x="46" y="40"/>
                    <a:pt x="46" y="36"/>
                  </a:cubicBezTo>
                  <a:cubicBezTo>
                    <a:pt x="56" y="39"/>
                    <a:pt x="63" y="46"/>
                    <a:pt x="73" y="45"/>
                  </a:cubicBezTo>
                  <a:cubicBezTo>
                    <a:pt x="80" y="44"/>
                    <a:pt x="87" y="39"/>
                    <a:pt x="93" y="36"/>
                  </a:cubicBezTo>
                  <a:cubicBezTo>
                    <a:pt x="88" y="32"/>
                    <a:pt x="80" y="32"/>
                    <a:pt x="74" y="28"/>
                  </a:cubicBezTo>
                  <a:cubicBezTo>
                    <a:pt x="68" y="24"/>
                    <a:pt x="66" y="22"/>
                    <a:pt x="61" y="15"/>
                  </a:cubicBezTo>
                  <a:cubicBezTo>
                    <a:pt x="54" y="4"/>
                    <a:pt x="48" y="0"/>
                    <a:pt x="36" y="7"/>
                  </a:cubicBezTo>
                  <a:cubicBezTo>
                    <a:pt x="25" y="13"/>
                    <a:pt x="1" y="32"/>
                    <a:pt x="4" y="44"/>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9" name="Freeform 100"/>
            <p:cNvSpPr/>
            <p:nvPr userDrawn="1"/>
          </p:nvSpPr>
          <p:spPr bwMode="auto">
            <a:xfrm>
              <a:off x="4537869" y="-125449"/>
              <a:ext cx="71314" cy="199356"/>
            </a:xfrm>
            <a:custGeom>
              <a:avLst/>
              <a:gdLst>
                <a:gd name="T0" fmla="*/ 28 w 47"/>
                <a:gd name="T1" fmla="*/ 125 h 132"/>
                <a:gd name="T2" fmla="*/ 25 w 47"/>
                <a:gd name="T3" fmla="*/ 77 h 132"/>
                <a:gd name="T4" fmla="*/ 47 w 47"/>
                <a:gd name="T5" fmla="*/ 1 h 132"/>
                <a:gd name="T6" fmla="*/ 13 w 47"/>
                <a:gd name="T7" fmla="*/ 62 h 132"/>
                <a:gd name="T8" fmla="*/ 15 w 47"/>
                <a:gd name="T9" fmla="*/ 132 h 132"/>
                <a:gd name="T10" fmla="*/ 18 w 47"/>
                <a:gd name="T11" fmla="*/ 131 h 132"/>
              </a:gdLst>
              <a:ahLst/>
              <a:cxnLst>
                <a:cxn ang="0">
                  <a:pos x="T0" y="T1"/>
                </a:cxn>
                <a:cxn ang="0">
                  <a:pos x="T2" y="T3"/>
                </a:cxn>
                <a:cxn ang="0">
                  <a:pos x="T4" y="T5"/>
                </a:cxn>
                <a:cxn ang="0">
                  <a:pos x="T6" y="T7"/>
                </a:cxn>
                <a:cxn ang="0">
                  <a:pos x="T8" y="T9"/>
                </a:cxn>
                <a:cxn ang="0">
                  <a:pos x="T10" y="T11"/>
                </a:cxn>
              </a:cxnLst>
              <a:rect l="0" t="0" r="r" b="b"/>
              <a:pathLst>
                <a:path w="47" h="132">
                  <a:moveTo>
                    <a:pt x="28" y="125"/>
                  </a:moveTo>
                  <a:cubicBezTo>
                    <a:pt x="22" y="114"/>
                    <a:pt x="25" y="91"/>
                    <a:pt x="25" y="77"/>
                  </a:cubicBezTo>
                  <a:cubicBezTo>
                    <a:pt x="27" y="51"/>
                    <a:pt x="34" y="24"/>
                    <a:pt x="47" y="1"/>
                  </a:cubicBezTo>
                  <a:cubicBezTo>
                    <a:pt x="28" y="0"/>
                    <a:pt x="15" y="48"/>
                    <a:pt x="13" y="62"/>
                  </a:cubicBezTo>
                  <a:cubicBezTo>
                    <a:pt x="10" y="80"/>
                    <a:pt x="0" y="115"/>
                    <a:pt x="15" y="132"/>
                  </a:cubicBezTo>
                  <a:cubicBezTo>
                    <a:pt x="16" y="131"/>
                    <a:pt x="18" y="131"/>
                    <a:pt x="18" y="13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0" name="Freeform 104"/>
            <p:cNvSpPr/>
            <p:nvPr userDrawn="1"/>
          </p:nvSpPr>
          <p:spPr bwMode="auto">
            <a:xfrm>
              <a:off x="4779367" y="-999050"/>
              <a:ext cx="299844" cy="380884"/>
            </a:xfrm>
            <a:custGeom>
              <a:avLst/>
              <a:gdLst>
                <a:gd name="T0" fmla="*/ 71 w 199"/>
                <a:gd name="T1" fmla="*/ 221 h 252"/>
                <a:gd name="T2" fmla="*/ 75 w 199"/>
                <a:gd name="T3" fmla="*/ 178 h 252"/>
                <a:gd name="T4" fmla="*/ 110 w 199"/>
                <a:gd name="T5" fmla="*/ 106 h 252"/>
                <a:gd name="T6" fmla="*/ 152 w 199"/>
                <a:gd name="T7" fmla="*/ 54 h 252"/>
                <a:gd name="T8" fmla="*/ 178 w 199"/>
                <a:gd name="T9" fmla="*/ 29 h 252"/>
                <a:gd name="T10" fmla="*/ 193 w 199"/>
                <a:gd name="T11" fmla="*/ 16 h 252"/>
                <a:gd name="T12" fmla="*/ 198 w 199"/>
                <a:gd name="T13" fmla="*/ 0 h 252"/>
                <a:gd name="T14" fmla="*/ 159 w 199"/>
                <a:gd name="T15" fmla="*/ 33 h 252"/>
                <a:gd name="T16" fmla="*/ 131 w 199"/>
                <a:gd name="T17" fmla="*/ 71 h 252"/>
                <a:gd name="T18" fmla="*/ 58 w 199"/>
                <a:gd name="T19" fmla="*/ 148 h 252"/>
                <a:gd name="T20" fmla="*/ 23 w 199"/>
                <a:gd name="T21" fmla="*/ 187 h 252"/>
                <a:gd name="T22" fmla="*/ 12 w 199"/>
                <a:gd name="T23" fmla="*/ 211 h 252"/>
                <a:gd name="T24" fmla="*/ 2 w 199"/>
                <a:gd name="T25" fmla="*/ 236 h 252"/>
                <a:gd name="T26" fmla="*/ 18 w 199"/>
                <a:gd name="T27" fmla="*/ 227 h 252"/>
                <a:gd name="T28" fmla="*/ 28 w 199"/>
                <a:gd name="T29" fmla="*/ 202 h 252"/>
                <a:gd name="T30" fmla="*/ 57 w 199"/>
                <a:gd name="T31" fmla="*/ 159 h 252"/>
                <a:gd name="T32" fmla="*/ 80 w 199"/>
                <a:gd name="T33" fmla="*/ 132 h 252"/>
                <a:gd name="T34" fmla="*/ 61 w 199"/>
                <a:gd name="T35" fmla="*/ 176 h 252"/>
                <a:gd name="T36" fmla="*/ 53 w 199"/>
                <a:gd name="T37" fmla="*/ 20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252">
                  <a:moveTo>
                    <a:pt x="71" y="221"/>
                  </a:moveTo>
                  <a:cubicBezTo>
                    <a:pt x="64" y="210"/>
                    <a:pt x="72" y="188"/>
                    <a:pt x="75" y="178"/>
                  </a:cubicBezTo>
                  <a:cubicBezTo>
                    <a:pt x="85" y="153"/>
                    <a:pt x="97" y="130"/>
                    <a:pt x="110" y="106"/>
                  </a:cubicBezTo>
                  <a:cubicBezTo>
                    <a:pt x="121" y="86"/>
                    <a:pt x="137" y="71"/>
                    <a:pt x="152" y="54"/>
                  </a:cubicBezTo>
                  <a:cubicBezTo>
                    <a:pt x="160" y="46"/>
                    <a:pt x="168" y="36"/>
                    <a:pt x="178" y="29"/>
                  </a:cubicBezTo>
                  <a:cubicBezTo>
                    <a:pt x="182" y="26"/>
                    <a:pt x="190" y="20"/>
                    <a:pt x="193" y="16"/>
                  </a:cubicBezTo>
                  <a:cubicBezTo>
                    <a:pt x="199" y="10"/>
                    <a:pt x="198" y="9"/>
                    <a:pt x="198" y="0"/>
                  </a:cubicBezTo>
                  <a:cubicBezTo>
                    <a:pt x="184" y="3"/>
                    <a:pt x="168" y="22"/>
                    <a:pt x="159" y="33"/>
                  </a:cubicBezTo>
                  <a:cubicBezTo>
                    <a:pt x="150" y="45"/>
                    <a:pt x="141" y="60"/>
                    <a:pt x="131" y="71"/>
                  </a:cubicBezTo>
                  <a:cubicBezTo>
                    <a:pt x="108" y="98"/>
                    <a:pt x="82" y="124"/>
                    <a:pt x="58" y="148"/>
                  </a:cubicBezTo>
                  <a:cubicBezTo>
                    <a:pt x="46" y="160"/>
                    <a:pt x="33" y="172"/>
                    <a:pt x="23" y="187"/>
                  </a:cubicBezTo>
                  <a:cubicBezTo>
                    <a:pt x="19" y="194"/>
                    <a:pt x="16" y="202"/>
                    <a:pt x="12" y="211"/>
                  </a:cubicBezTo>
                  <a:cubicBezTo>
                    <a:pt x="10" y="216"/>
                    <a:pt x="0" y="230"/>
                    <a:pt x="2" y="236"/>
                  </a:cubicBezTo>
                  <a:cubicBezTo>
                    <a:pt x="8" y="252"/>
                    <a:pt x="15" y="231"/>
                    <a:pt x="18" y="227"/>
                  </a:cubicBezTo>
                  <a:cubicBezTo>
                    <a:pt x="20" y="219"/>
                    <a:pt x="24" y="211"/>
                    <a:pt x="28" y="202"/>
                  </a:cubicBezTo>
                  <a:cubicBezTo>
                    <a:pt x="35" y="187"/>
                    <a:pt x="44" y="172"/>
                    <a:pt x="57" y="159"/>
                  </a:cubicBezTo>
                  <a:cubicBezTo>
                    <a:pt x="63" y="150"/>
                    <a:pt x="71" y="139"/>
                    <a:pt x="80" y="132"/>
                  </a:cubicBezTo>
                  <a:cubicBezTo>
                    <a:pt x="73" y="145"/>
                    <a:pt x="67" y="161"/>
                    <a:pt x="61" y="176"/>
                  </a:cubicBezTo>
                  <a:cubicBezTo>
                    <a:pt x="57" y="187"/>
                    <a:pt x="58" y="198"/>
                    <a:pt x="53" y="209"/>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1" name="Freeform 111"/>
            <p:cNvSpPr/>
            <p:nvPr userDrawn="1"/>
          </p:nvSpPr>
          <p:spPr bwMode="auto">
            <a:xfrm>
              <a:off x="4391999" y="516380"/>
              <a:ext cx="128042" cy="59969"/>
            </a:xfrm>
            <a:custGeom>
              <a:avLst/>
              <a:gdLst>
                <a:gd name="T0" fmla="*/ 23 w 85"/>
                <a:gd name="T1" fmla="*/ 9 h 39"/>
                <a:gd name="T2" fmla="*/ 0 w 85"/>
                <a:gd name="T3" fmla="*/ 27 h 39"/>
                <a:gd name="T4" fmla="*/ 21 w 85"/>
                <a:gd name="T5" fmla="*/ 24 h 39"/>
                <a:gd name="T6" fmla="*/ 27 w 85"/>
                <a:gd name="T7" fmla="*/ 32 h 39"/>
                <a:gd name="T8" fmla="*/ 41 w 85"/>
                <a:gd name="T9" fmla="*/ 28 h 39"/>
                <a:gd name="T10" fmla="*/ 58 w 85"/>
                <a:gd name="T11" fmla="*/ 36 h 39"/>
                <a:gd name="T12" fmla="*/ 71 w 85"/>
                <a:gd name="T13" fmla="*/ 20 h 39"/>
                <a:gd name="T14" fmla="*/ 12 w 85"/>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9">
                  <a:moveTo>
                    <a:pt x="23" y="9"/>
                  </a:moveTo>
                  <a:cubicBezTo>
                    <a:pt x="15" y="15"/>
                    <a:pt x="7" y="20"/>
                    <a:pt x="0" y="27"/>
                  </a:cubicBezTo>
                  <a:cubicBezTo>
                    <a:pt x="4" y="33"/>
                    <a:pt x="16" y="28"/>
                    <a:pt x="21" y="24"/>
                  </a:cubicBezTo>
                  <a:cubicBezTo>
                    <a:pt x="23" y="26"/>
                    <a:pt x="25" y="29"/>
                    <a:pt x="27" y="32"/>
                  </a:cubicBezTo>
                  <a:cubicBezTo>
                    <a:pt x="33" y="29"/>
                    <a:pt x="34" y="25"/>
                    <a:pt x="41" y="28"/>
                  </a:cubicBezTo>
                  <a:cubicBezTo>
                    <a:pt x="46" y="30"/>
                    <a:pt x="51" y="35"/>
                    <a:pt x="58" y="36"/>
                  </a:cubicBezTo>
                  <a:cubicBezTo>
                    <a:pt x="70" y="39"/>
                    <a:pt x="85" y="34"/>
                    <a:pt x="71" y="20"/>
                  </a:cubicBezTo>
                  <a:cubicBezTo>
                    <a:pt x="56" y="7"/>
                    <a:pt x="30" y="0"/>
                    <a:pt x="12" y="14"/>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2" name="Freeform 112"/>
            <p:cNvSpPr/>
            <p:nvPr userDrawn="1"/>
          </p:nvSpPr>
          <p:spPr bwMode="auto">
            <a:xfrm>
              <a:off x="4276924" y="553656"/>
              <a:ext cx="307949" cy="126421"/>
            </a:xfrm>
            <a:custGeom>
              <a:avLst/>
              <a:gdLst>
                <a:gd name="T0" fmla="*/ 75 w 204"/>
                <a:gd name="T1" fmla="*/ 2 h 84"/>
                <a:gd name="T2" fmla="*/ 77 w 204"/>
                <a:gd name="T3" fmla="*/ 2 h 84"/>
                <a:gd name="T4" fmla="*/ 64 w 204"/>
                <a:gd name="T5" fmla="*/ 10 h 84"/>
                <a:gd name="T6" fmla="*/ 37 w 204"/>
                <a:gd name="T7" fmla="*/ 22 h 84"/>
                <a:gd name="T8" fmla="*/ 22 w 204"/>
                <a:gd name="T9" fmla="*/ 42 h 84"/>
                <a:gd name="T10" fmla="*/ 0 w 204"/>
                <a:gd name="T11" fmla="*/ 62 h 84"/>
                <a:gd name="T12" fmla="*/ 34 w 204"/>
                <a:gd name="T13" fmla="*/ 71 h 84"/>
                <a:gd name="T14" fmla="*/ 58 w 204"/>
                <a:gd name="T15" fmla="*/ 57 h 84"/>
                <a:gd name="T16" fmla="*/ 95 w 204"/>
                <a:gd name="T17" fmla="*/ 82 h 84"/>
                <a:gd name="T18" fmla="*/ 134 w 204"/>
                <a:gd name="T19" fmla="*/ 50 h 84"/>
                <a:gd name="T20" fmla="*/ 164 w 204"/>
                <a:gd name="T21" fmla="*/ 78 h 84"/>
                <a:gd name="T22" fmla="*/ 180 w 204"/>
                <a:gd name="T23" fmla="*/ 70 h 84"/>
                <a:gd name="T24" fmla="*/ 199 w 204"/>
                <a:gd name="T25" fmla="*/ 59 h 84"/>
                <a:gd name="T26" fmla="*/ 181 w 204"/>
                <a:gd name="T27" fmla="*/ 18 h 84"/>
                <a:gd name="T28" fmla="*/ 149 w 204"/>
                <a:gd name="T29"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84">
                  <a:moveTo>
                    <a:pt x="75" y="2"/>
                  </a:moveTo>
                  <a:cubicBezTo>
                    <a:pt x="76" y="1"/>
                    <a:pt x="75" y="0"/>
                    <a:pt x="77" y="2"/>
                  </a:cubicBezTo>
                  <a:cubicBezTo>
                    <a:pt x="73" y="5"/>
                    <a:pt x="69" y="8"/>
                    <a:pt x="64" y="10"/>
                  </a:cubicBezTo>
                  <a:cubicBezTo>
                    <a:pt x="54" y="13"/>
                    <a:pt x="46" y="15"/>
                    <a:pt x="37" y="22"/>
                  </a:cubicBezTo>
                  <a:cubicBezTo>
                    <a:pt x="27" y="28"/>
                    <a:pt x="25" y="34"/>
                    <a:pt x="22" y="42"/>
                  </a:cubicBezTo>
                  <a:cubicBezTo>
                    <a:pt x="16" y="51"/>
                    <a:pt x="8" y="57"/>
                    <a:pt x="0" y="62"/>
                  </a:cubicBezTo>
                  <a:cubicBezTo>
                    <a:pt x="5" y="70"/>
                    <a:pt x="24" y="73"/>
                    <a:pt x="34" y="71"/>
                  </a:cubicBezTo>
                  <a:cubicBezTo>
                    <a:pt x="43" y="69"/>
                    <a:pt x="49" y="61"/>
                    <a:pt x="58" y="57"/>
                  </a:cubicBezTo>
                  <a:cubicBezTo>
                    <a:pt x="70" y="70"/>
                    <a:pt x="73" y="84"/>
                    <a:pt x="95" y="82"/>
                  </a:cubicBezTo>
                  <a:cubicBezTo>
                    <a:pt x="113" y="81"/>
                    <a:pt x="132" y="70"/>
                    <a:pt x="134" y="50"/>
                  </a:cubicBezTo>
                  <a:cubicBezTo>
                    <a:pt x="146" y="61"/>
                    <a:pt x="145" y="74"/>
                    <a:pt x="164" y="78"/>
                  </a:cubicBezTo>
                  <a:cubicBezTo>
                    <a:pt x="178" y="81"/>
                    <a:pt x="173" y="74"/>
                    <a:pt x="180" y="70"/>
                  </a:cubicBezTo>
                  <a:cubicBezTo>
                    <a:pt x="188" y="65"/>
                    <a:pt x="195" y="72"/>
                    <a:pt x="199" y="59"/>
                  </a:cubicBezTo>
                  <a:cubicBezTo>
                    <a:pt x="204" y="47"/>
                    <a:pt x="190" y="25"/>
                    <a:pt x="181" y="18"/>
                  </a:cubicBezTo>
                  <a:cubicBezTo>
                    <a:pt x="170" y="12"/>
                    <a:pt x="156" y="12"/>
                    <a:pt x="149" y="5"/>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3" name="Freeform 113"/>
            <p:cNvSpPr/>
            <p:nvPr userDrawn="1"/>
          </p:nvSpPr>
          <p:spPr bwMode="auto">
            <a:xfrm>
              <a:off x="4161848" y="312161"/>
              <a:ext cx="222047" cy="249600"/>
            </a:xfrm>
            <a:custGeom>
              <a:avLst/>
              <a:gdLst>
                <a:gd name="T0" fmla="*/ 96 w 147"/>
                <a:gd name="T1" fmla="*/ 119 h 165"/>
                <a:gd name="T2" fmla="*/ 81 w 147"/>
                <a:gd name="T3" fmla="*/ 150 h 165"/>
                <a:gd name="T4" fmla="*/ 46 w 147"/>
                <a:gd name="T5" fmla="*/ 127 h 165"/>
                <a:gd name="T6" fmla="*/ 2 w 147"/>
                <a:gd name="T7" fmla="*/ 110 h 165"/>
                <a:gd name="T8" fmla="*/ 27 w 147"/>
                <a:gd name="T9" fmla="*/ 70 h 165"/>
                <a:gd name="T10" fmla="*/ 30 w 147"/>
                <a:gd name="T11" fmla="*/ 38 h 165"/>
                <a:gd name="T12" fmla="*/ 55 w 147"/>
                <a:gd name="T13" fmla="*/ 14 h 165"/>
                <a:gd name="T14" fmla="*/ 105 w 147"/>
                <a:gd name="T15" fmla="*/ 36 h 165"/>
                <a:gd name="T16" fmla="*/ 122 w 147"/>
                <a:gd name="T17" fmla="*/ 35 h 165"/>
                <a:gd name="T18" fmla="*/ 145 w 147"/>
                <a:gd name="T19" fmla="*/ 49 h 165"/>
                <a:gd name="T20" fmla="*/ 112 w 147"/>
                <a:gd name="T21" fmla="*/ 91 h 165"/>
                <a:gd name="T22" fmla="*/ 109 w 147"/>
                <a:gd name="T23" fmla="*/ 114 h 165"/>
                <a:gd name="T24" fmla="*/ 94 w 147"/>
                <a:gd name="T25" fmla="*/ 1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65">
                  <a:moveTo>
                    <a:pt x="96" y="119"/>
                  </a:moveTo>
                  <a:cubicBezTo>
                    <a:pt x="102" y="127"/>
                    <a:pt x="86" y="146"/>
                    <a:pt x="81" y="150"/>
                  </a:cubicBezTo>
                  <a:cubicBezTo>
                    <a:pt x="63" y="165"/>
                    <a:pt x="48" y="144"/>
                    <a:pt x="46" y="127"/>
                  </a:cubicBezTo>
                  <a:cubicBezTo>
                    <a:pt x="29" y="139"/>
                    <a:pt x="4" y="133"/>
                    <a:pt x="2" y="110"/>
                  </a:cubicBezTo>
                  <a:cubicBezTo>
                    <a:pt x="0" y="91"/>
                    <a:pt x="14" y="80"/>
                    <a:pt x="27" y="70"/>
                  </a:cubicBezTo>
                  <a:cubicBezTo>
                    <a:pt x="26" y="57"/>
                    <a:pt x="23" y="48"/>
                    <a:pt x="30" y="38"/>
                  </a:cubicBezTo>
                  <a:cubicBezTo>
                    <a:pt x="35" y="28"/>
                    <a:pt x="44" y="19"/>
                    <a:pt x="55" y="14"/>
                  </a:cubicBezTo>
                  <a:cubicBezTo>
                    <a:pt x="79" y="0"/>
                    <a:pt x="91" y="20"/>
                    <a:pt x="105" y="36"/>
                  </a:cubicBezTo>
                  <a:cubicBezTo>
                    <a:pt x="113" y="24"/>
                    <a:pt x="114" y="32"/>
                    <a:pt x="122" y="35"/>
                  </a:cubicBezTo>
                  <a:cubicBezTo>
                    <a:pt x="132" y="40"/>
                    <a:pt x="142" y="35"/>
                    <a:pt x="145" y="49"/>
                  </a:cubicBezTo>
                  <a:cubicBezTo>
                    <a:pt x="147" y="66"/>
                    <a:pt x="128" y="88"/>
                    <a:pt x="112" y="91"/>
                  </a:cubicBezTo>
                  <a:cubicBezTo>
                    <a:pt x="120" y="101"/>
                    <a:pt x="123" y="105"/>
                    <a:pt x="109" y="114"/>
                  </a:cubicBezTo>
                  <a:cubicBezTo>
                    <a:pt x="106" y="116"/>
                    <a:pt x="97" y="120"/>
                    <a:pt x="94" y="11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4" name="Freeform 114"/>
            <p:cNvSpPr/>
            <p:nvPr userDrawn="1"/>
          </p:nvSpPr>
          <p:spPr bwMode="auto">
            <a:xfrm>
              <a:off x="4208851" y="352680"/>
              <a:ext cx="116696" cy="141008"/>
            </a:xfrm>
            <a:custGeom>
              <a:avLst/>
              <a:gdLst>
                <a:gd name="T0" fmla="*/ 43 w 77"/>
                <a:gd name="T1" fmla="*/ 69 h 93"/>
                <a:gd name="T2" fmla="*/ 1 w 77"/>
                <a:gd name="T3" fmla="*/ 92 h 93"/>
                <a:gd name="T4" fmla="*/ 24 w 77"/>
                <a:gd name="T5" fmla="*/ 67 h 93"/>
                <a:gd name="T6" fmla="*/ 27 w 77"/>
                <a:gd name="T7" fmla="*/ 51 h 93"/>
                <a:gd name="T8" fmla="*/ 28 w 77"/>
                <a:gd name="T9" fmla="*/ 34 h 93"/>
                <a:gd name="T10" fmla="*/ 33 w 77"/>
                <a:gd name="T11" fmla="*/ 0 h 93"/>
                <a:gd name="T12" fmla="*/ 42 w 77"/>
                <a:gd name="T13" fmla="*/ 32 h 93"/>
                <a:gd name="T14" fmla="*/ 49 w 77"/>
                <a:gd name="T15" fmla="*/ 21 h 93"/>
                <a:gd name="T16" fmla="*/ 53 w 77"/>
                <a:gd name="T17" fmla="*/ 32 h 93"/>
                <a:gd name="T18" fmla="*/ 67 w 77"/>
                <a:gd name="T19" fmla="*/ 30 h 93"/>
                <a:gd name="T20" fmla="*/ 62 w 77"/>
                <a:gd name="T21" fmla="*/ 43 h 93"/>
                <a:gd name="T22" fmla="*/ 58 w 77"/>
                <a:gd name="T23" fmla="*/ 54 h 93"/>
                <a:gd name="T24" fmla="*/ 68 w 77"/>
                <a:gd name="T25" fmla="*/ 65 h 93"/>
                <a:gd name="T26" fmla="*/ 61 w 77"/>
                <a:gd name="T27" fmla="*/ 83 h 93"/>
                <a:gd name="T28" fmla="*/ 45 w 77"/>
                <a:gd name="T29"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93">
                  <a:moveTo>
                    <a:pt x="43" y="69"/>
                  </a:moveTo>
                  <a:cubicBezTo>
                    <a:pt x="31" y="78"/>
                    <a:pt x="16" y="93"/>
                    <a:pt x="1" y="92"/>
                  </a:cubicBezTo>
                  <a:cubicBezTo>
                    <a:pt x="0" y="80"/>
                    <a:pt x="20" y="76"/>
                    <a:pt x="24" y="67"/>
                  </a:cubicBezTo>
                  <a:cubicBezTo>
                    <a:pt x="10" y="63"/>
                    <a:pt x="23" y="56"/>
                    <a:pt x="27" y="51"/>
                  </a:cubicBezTo>
                  <a:cubicBezTo>
                    <a:pt x="34" y="43"/>
                    <a:pt x="34" y="43"/>
                    <a:pt x="28" y="34"/>
                  </a:cubicBezTo>
                  <a:cubicBezTo>
                    <a:pt x="19" y="22"/>
                    <a:pt x="18" y="7"/>
                    <a:pt x="33" y="0"/>
                  </a:cubicBezTo>
                  <a:cubicBezTo>
                    <a:pt x="42" y="10"/>
                    <a:pt x="41" y="19"/>
                    <a:pt x="42" y="32"/>
                  </a:cubicBezTo>
                  <a:cubicBezTo>
                    <a:pt x="43" y="27"/>
                    <a:pt x="45" y="24"/>
                    <a:pt x="49" y="21"/>
                  </a:cubicBezTo>
                  <a:cubicBezTo>
                    <a:pt x="53" y="24"/>
                    <a:pt x="53" y="28"/>
                    <a:pt x="53" y="32"/>
                  </a:cubicBezTo>
                  <a:cubicBezTo>
                    <a:pt x="57" y="30"/>
                    <a:pt x="63" y="27"/>
                    <a:pt x="67" y="30"/>
                  </a:cubicBezTo>
                  <a:cubicBezTo>
                    <a:pt x="74" y="37"/>
                    <a:pt x="65" y="39"/>
                    <a:pt x="62" y="43"/>
                  </a:cubicBezTo>
                  <a:cubicBezTo>
                    <a:pt x="57" y="49"/>
                    <a:pt x="55" y="47"/>
                    <a:pt x="58" y="54"/>
                  </a:cubicBezTo>
                  <a:cubicBezTo>
                    <a:pt x="59" y="58"/>
                    <a:pt x="66" y="63"/>
                    <a:pt x="68" y="65"/>
                  </a:cubicBezTo>
                  <a:cubicBezTo>
                    <a:pt x="76" y="76"/>
                    <a:pt x="77" y="85"/>
                    <a:pt x="61" y="83"/>
                  </a:cubicBezTo>
                  <a:cubicBezTo>
                    <a:pt x="55" y="81"/>
                    <a:pt x="51" y="78"/>
                    <a:pt x="45" y="7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5" name="Freeform 115"/>
            <p:cNvSpPr/>
            <p:nvPr userDrawn="1"/>
          </p:nvSpPr>
          <p:spPr bwMode="auto">
            <a:xfrm>
              <a:off x="7326922" y="-995347"/>
              <a:ext cx="1293385" cy="1476530"/>
            </a:xfrm>
            <a:custGeom>
              <a:avLst/>
              <a:gdLst>
                <a:gd name="T0" fmla="*/ 369 w 857"/>
                <a:gd name="T1" fmla="*/ 324 h 978"/>
                <a:gd name="T2" fmla="*/ 340 w 857"/>
                <a:gd name="T3" fmla="*/ 198 h 978"/>
                <a:gd name="T4" fmla="*/ 393 w 857"/>
                <a:gd name="T5" fmla="*/ 37 h 978"/>
                <a:gd name="T6" fmla="*/ 532 w 857"/>
                <a:gd name="T7" fmla="*/ 55 h 978"/>
                <a:gd name="T8" fmla="*/ 567 w 857"/>
                <a:gd name="T9" fmla="*/ 132 h 978"/>
                <a:gd name="T10" fmla="*/ 580 w 857"/>
                <a:gd name="T11" fmla="*/ 208 h 978"/>
                <a:gd name="T12" fmla="*/ 564 w 857"/>
                <a:gd name="T13" fmla="*/ 292 h 978"/>
                <a:gd name="T14" fmla="*/ 633 w 857"/>
                <a:gd name="T15" fmla="*/ 235 h 978"/>
                <a:gd name="T16" fmla="*/ 696 w 857"/>
                <a:gd name="T17" fmla="*/ 208 h 978"/>
                <a:gd name="T18" fmla="*/ 777 w 857"/>
                <a:gd name="T19" fmla="*/ 211 h 978"/>
                <a:gd name="T20" fmla="*/ 809 w 857"/>
                <a:gd name="T21" fmla="*/ 227 h 978"/>
                <a:gd name="T22" fmla="*/ 833 w 857"/>
                <a:gd name="T23" fmla="*/ 269 h 978"/>
                <a:gd name="T24" fmla="*/ 838 w 857"/>
                <a:gd name="T25" fmla="*/ 343 h 978"/>
                <a:gd name="T26" fmla="*/ 796 w 857"/>
                <a:gd name="T27" fmla="*/ 411 h 978"/>
                <a:gd name="T28" fmla="*/ 730 w 857"/>
                <a:gd name="T29" fmla="*/ 472 h 978"/>
                <a:gd name="T30" fmla="*/ 691 w 857"/>
                <a:gd name="T31" fmla="*/ 498 h 978"/>
                <a:gd name="T32" fmla="*/ 654 w 857"/>
                <a:gd name="T33" fmla="*/ 506 h 978"/>
                <a:gd name="T34" fmla="*/ 804 w 857"/>
                <a:gd name="T35" fmla="*/ 611 h 978"/>
                <a:gd name="T36" fmla="*/ 814 w 857"/>
                <a:gd name="T37" fmla="*/ 769 h 978"/>
                <a:gd name="T38" fmla="*/ 651 w 857"/>
                <a:gd name="T39" fmla="*/ 746 h 978"/>
                <a:gd name="T40" fmla="*/ 582 w 857"/>
                <a:gd name="T41" fmla="*/ 711 h 978"/>
                <a:gd name="T42" fmla="*/ 546 w 857"/>
                <a:gd name="T43" fmla="*/ 685 h 978"/>
                <a:gd name="T44" fmla="*/ 525 w 857"/>
                <a:gd name="T45" fmla="*/ 667 h 978"/>
                <a:gd name="T46" fmla="*/ 511 w 857"/>
                <a:gd name="T47" fmla="*/ 648 h 978"/>
                <a:gd name="T48" fmla="*/ 506 w 857"/>
                <a:gd name="T49" fmla="*/ 646 h 978"/>
                <a:gd name="T50" fmla="*/ 506 w 857"/>
                <a:gd name="T51" fmla="*/ 646 h 978"/>
                <a:gd name="T52" fmla="*/ 509 w 857"/>
                <a:gd name="T53" fmla="*/ 796 h 978"/>
                <a:gd name="T54" fmla="*/ 480 w 857"/>
                <a:gd name="T55" fmla="*/ 885 h 978"/>
                <a:gd name="T56" fmla="*/ 416 w 857"/>
                <a:gd name="T57" fmla="*/ 962 h 978"/>
                <a:gd name="T58" fmla="*/ 382 w 857"/>
                <a:gd name="T59" fmla="*/ 967 h 978"/>
                <a:gd name="T60" fmla="*/ 343 w 857"/>
                <a:gd name="T61" fmla="*/ 925 h 978"/>
                <a:gd name="T62" fmla="*/ 316 w 857"/>
                <a:gd name="T63" fmla="*/ 841 h 978"/>
                <a:gd name="T64" fmla="*/ 314 w 857"/>
                <a:gd name="T65" fmla="*/ 669 h 978"/>
                <a:gd name="T66" fmla="*/ 322 w 857"/>
                <a:gd name="T67" fmla="*/ 640 h 978"/>
                <a:gd name="T68" fmla="*/ 193 w 857"/>
                <a:gd name="T69" fmla="*/ 743 h 978"/>
                <a:gd name="T70" fmla="*/ 32 w 857"/>
                <a:gd name="T71" fmla="*/ 688 h 978"/>
                <a:gd name="T72" fmla="*/ 3 w 857"/>
                <a:gd name="T73" fmla="*/ 606 h 978"/>
                <a:gd name="T74" fmla="*/ 11 w 857"/>
                <a:gd name="T75" fmla="*/ 567 h 978"/>
                <a:gd name="T76" fmla="*/ 42 w 857"/>
                <a:gd name="T77" fmla="*/ 522 h 978"/>
                <a:gd name="T78" fmla="*/ 143 w 857"/>
                <a:gd name="T79" fmla="*/ 451 h 978"/>
                <a:gd name="T80" fmla="*/ 245 w 857"/>
                <a:gd name="T81" fmla="*/ 437 h 978"/>
                <a:gd name="T82" fmla="*/ 282 w 857"/>
                <a:gd name="T83" fmla="*/ 440 h 978"/>
                <a:gd name="T84" fmla="*/ 198 w 857"/>
                <a:gd name="T85" fmla="*/ 403 h 978"/>
                <a:gd name="T86" fmla="*/ 127 w 857"/>
                <a:gd name="T87" fmla="*/ 340 h 978"/>
                <a:gd name="T88" fmla="*/ 111 w 857"/>
                <a:gd name="T89" fmla="*/ 306 h 978"/>
                <a:gd name="T90" fmla="*/ 82 w 857"/>
                <a:gd name="T91" fmla="*/ 266 h 978"/>
                <a:gd name="T92" fmla="*/ 71 w 857"/>
                <a:gd name="T93" fmla="*/ 224 h 978"/>
                <a:gd name="T94" fmla="*/ 98 w 857"/>
                <a:gd name="T95" fmla="*/ 206 h 978"/>
                <a:gd name="T96" fmla="*/ 274 w 857"/>
                <a:gd name="T97" fmla="*/ 216 h 978"/>
                <a:gd name="T98" fmla="*/ 335 w 857"/>
                <a:gd name="T99" fmla="*/ 261 h 978"/>
                <a:gd name="T100" fmla="*/ 364 w 857"/>
                <a:gd name="T101" fmla="*/ 3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7" h="978">
                  <a:moveTo>
                    <a:pt x="369" y="324"/>
                  </a:moveTo>
                  <a:cubicBezTo>
                    <a:pt x="369" y="279"/>
                    <a:pt x="340" y="245"/>
                    <a:pt x="340" y="198"/>
                  </a:cubicBezTo>
                  <a:cubicBezTo>
                    <a:pt x="340" y="140"/>
                    <a:pt x="351" y="84"/>
                    <a:pt x="393" y="37"/>
                  </a:cubicBezTo>
                  <a:cubicBezTo>
                    <a:pt x="424" y="0"/>
                    <a:pt x="506" y="16"/>
                    <a:pt x="532" y="55"/>
                  </a:cubicBezTo>
                  <a:cubicBezTo>
                    <a:pt x="548" y="76"/>
                    <a:pt x="559" y="108"/>
                    <a:pt x="567" y="132"/>
                  </a:cubicBezTo>
                  <a:cubicBezTo>
                    <a:pt x="577" y="158"/>
                    <a:pt x="577" y="182"/>
                    <a:pt x="580" y="208"/>
                  </a:cubicBezTo>
                  <a:cubicBezTo>
                    <a:pt x="582" y="237"/>
                    <a:pt x="567" y="266"/>
                    <a:pt x="564" y="292"/>
                  </a:cubicBezTo>
                  <a:cubicBezTo>
                    <a:pt x="572" y="263"/>
                    <a:pt x="609" y="248"/>
                    <a:pt x="633" y="235"/>
                  </a:cubicBezTo>
                  <a:cubicBezTo>
                    <a:pt x="651" y="224"/>
                    <a:pt x="675" y="211"/>
                    <a:pt x="696" y="208"/>
                  </a:cubicBezTo>
                  <a:cubicBezTo>
                    <a:pt x="720" y="206"/>
                    <a:pt x="754" y="206"/>
                    <a:pt x="777" y="211"/>
                  </a:cubicBezTo>
                  <a:cubicBezTo>
                    <a:pt x="788" y="213"/>
                    <a:pt x="801" y="219"/>
                    <a:pt x="809" y="227"/>
                  </a:cubicBezTo>
                  <a:cubicBezTo>
                    <a:pt x="822" y="237"/>
                    <a:pt x="822" y="258"/>
                    <a:pt x="833" y="269"/>
                  </a:cubicBezTo>
                  <a:cubicBezTo>
                    <a:pt x="857" y="295"/>
                    <a:pt x="854" y="314"/>
                    <a:pt x="838" y="343"/>
                  </a:cubicBezTo>
                  <a:cubicBezTo>
                    <a:pt x="825" y="366"/>
                    <a:pt x="812" y="390"/>
                    <a:pt x="796" y="411"/>
                  </a:cubicBezTo>
                  <a:cubicBezTo>
                    <a:pt x="777" y="437"/>
                    <a:pt x="754" y="453"/>
                    <a:pt x="730" y="472"/>
                  </a:cubicBezTo>
                  <a:cubicBezTo>
                    <a:pt x="717" y="480"/>
                    <a:pt x="704" y="493"/>
                    <a:pt x="691" y="498"/>
                  </a:cubicBezTo>
                  <a:cubicBezTo>
                    <a:pt x="677" y="503"/>
                    <a:pt x="664" y="501"/>
                    <a:pt x="654" y="506"/>
                  </a:cubicBezTo>
                  <a:cubicBezTo>
                    <a:pt x="706" y="514"/>
                    <a:pt x="780" y="561"/>
                    <a:pt x="804" y="611"/>
                  </a:cubicBezTo>
                  <a:cubicBezTo>
                    <a:pt x="822" y="648"/>
                    <a:pt x="843" y="735"/>
                    <a:pt x="814" y="769"/>
                  </a:cubicBezTo>
                  <a:cubicBezTo>
                    <a:pt x="777" y="809"/>
                    <a:pt x="693" y="759"/>
                    <a:pt x="651" y="746"/>
                  </a:cubicBezTo>
                  <a:cubicBezTo>
                    <a:pt x="627" y="738"/>
                    <a:pt x="604" y="725"/>
                    <a:pt x="582" y="711"/>
                  </a:cubicBezTo>
                  <a:cubicBezTo>
                    <a:pt x="569" y="704"/>
                    <a:pt x="556" y="696"/>
                    <a:pt x="546" y="685"/>
                  </a:cubicBezTo>
                  <a:cubicBezTo>
                    <a:pt x="538" y="680"/>
                    <a:pt x="530" y="675"/>
                    <a:pt x="525" y="667"/>
                  </a:cubicBezTo>
                  <a:cubicBezTo>
                    <a:pt x="522" y="664"/>
                    <a:pt x="517" y="648"/>
                    <a:pt x="511" y="648"/>
                  </a:cubicBezTo>
                  <a:cubicBezTo>
                    <a:pt x="509" y="648"/>
                    <a:pt x="509" y="646"/>
                    <a:pt x="506" y="646"/>
                  </a:cubicBezTo>
                  <a:cubicBezTo>
                    <a:pt x="506" y="646"/>
                    <a:pt x="506" y="646"/>
                    <a:pt x="506" y="646"/>
                  </a:cubicBezTo>
                  <a:cubicBezTo>
                    <a:pt x="506" y="696"/>
                    <a:pt x="511" y="746"/>
                    <a:pt x="509" y="796"/>
                  </a:cubicBezTo>
                  <a:cubicBezTo>
                    <a:pt x="506" y="827"/>
                    <a:pt x="493" y="859"/>
                    <a:pt x="480" y="885"/>
                  </a:cubicBezTo>
                  <a:cubicBezTo>
                    <a:pt x="464" y="920"/>
                    <a:pt x="440" y="938"/>
                    <a:pt x="416" y="962"/>
                  </a:cubicBezTo>
                  <a:cubicBezTo>
                    <a:pt x="403" y="975"/>
                    <a:pt x="398" y="978"/>
                    <a:pt x="382" y="967"/>
                  </a:cubicBezTo>
                  <a:cubicBezTo>
                    <a:pt x="366" y="956"/>
                    <a:pt x="353" y="938"/>
                    <a:pt x="343" y="925"/>
                  </a:cubicBezTo>
                  <a:cubicBezTo>
                    <a:pt x="327" y="899"/>
                    <a:pt x="322" y="870"/>
                    <a:pt x="316" y="841"/>
                  </a:cubicBezTo>
                  <a:cubicBezTo>
                    <a:pt x="309" y="783"/>
                    <a:pt x="295" y="727"/>
                    <a:pt x="314" y="669"/>
                  </a:cubicBezTo>
                  <a:cubicBezTo>
                    <a:pt x="316" y="659"/>
                    <a:pt x="322" y="648"/>
                    <a:pt x="322" y="640"/>
                  </a:cubicBezTo>
                  <a:cubicBezTo>
                    <a:pt x="303" y="704"/>
                    <a:pt x="256" y="735"/>
                    <a:pt x="193" y="743"/>
                  </a:cubicBezTo>
                  <a:cubicBezTo>
                    <a:pt x="132" y="751"/>
                    <a:pt x="71" y="738"/>
                    <a:pt x="32" y="688"/>
                  </a:cubicBezTo>
                  <a:cubicBezTo>
                    <a:pt x="13" y="667"/>
                    <a:pt x="5" y="635"/>
                    <a:pt x="3" y="606"/>
                  </a:cubicBezTo>
                  <a:cubicBezTo>
                    <a:pt x="0" y="593"/>
                    <a:pt x="3" y="580"/>
                    <a:pt x="11" y="567"/>
                  </a:cubicBezTo>
                  <a:cubicBezTo>
                    <a:pt x="21" y="551"/>
                    <a:pt x="32" y="538"/>
                    <a:pt x="42" y="522"/>
                  </a:cubicBezTo>
                  <a:cubicBezTo>
                    <a:pt x="66" y="490"/>
                    <a:pt x="103" y="461"/>
                    <a:pt x="143" y="451"/>
                  </a:cubicBezTo>
                  <a:cubicBezTo>
                    <a:pt x="174" y="443"/>
                    <a:pt x="211" y="443"/>
                    <a:pt x="245" y="437"/>
                  </a:cubicBezTo>
                  <a:cubicBezTo>
                    <a:pt x="256" y="437"/>
                    <a:pt x="274" y="435"/>
                    <a:pt x="282" y="440"/>
                  </a:cubicBezTo>
                  <a:cubicBezTo>
                    <a:pt x="253" y="440"/>
                    <a:pt x="222" y="419"/>
                    <a:pt x="198" y="403"/>
                  </a:cubicBezTo>
                  <a:cubicBezTo>
                    <a:pt x="171" y="387"/>
                    <a:pt x="143" y="366"/>
                    <a:pt x="127" y="340"/>
                  </a:cubicBezTo>
                  <a:cubicBezTo>
                    <a:pt x="119" y="327"/>
                    <a:pt x="119" y="316"/>
                    <a:pt x="111" y="306"/>
                  </a:cubicBezTo>
                  <a:cubicBezTo>
                    <a:pt x="100" y="292"/>
                    <a:pt x="90" y="282"/>
                    <a:pt x="82" y="266"/>
                  </a:cubicBezTo>
                  <a:cubicBezTo>
                    <a:pt x="74" y="253"/>
                    <a:pt x="69" y="240"/>
                    <a:pt x="71" y="224"/>
                  </a:cubicBezTo>
                  <a:cubicBezTo>
                    <a:pt x="74" y="206"/>
                    <a:pt x="79" y="208"/>
                    <a:pt x="98" y="206"/>
                  </a:cubicBezTo>
                  <a:cubicBezTo>
                    <a:pt x="156" y="198"/>
                    <a:pt x="219" y="195"/>
                    <a:pt x="274" y="216"/>
                  </a:cubicBezTo>
                  <a:cubicBezTo>
                    <a:pt x="298" y="227"/>
                    <a:pt x="322" y="237"/>
                    <a:pt x="335" y="261"/>
                  </a:cubicBezTo>
                  <a:cubicBezTo>
                    <a:pt x="343" y="277"/>
                    <a:pt x="361" y="295"/>
                    <a:pt x="364" y="314"/>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6" name="Freeform 116"/>
            <p:cNvSpPr/>
            <p:nvPr userDrawn="1"/>
          </p:nvSpPr>
          <p:spPr bwMode="auto">
            <a:xfrm>
              <a:off x="7359339" y="-828406"/>
              <a:ext cx="1204242" cy="1066473"/>
            </a:xfrm>
            <a:custGeom>
              <a:avLst/>
              <a:gdLst>
                <a:gd name="T0" fmla="*/ 335 w 799"/>
                <a:gd name="T1" fmla="*/ 145 h 706"/>
                <a:gd name="T2" fmla="*/ 359 w 799"/>
                <a:gd name="T3" fmla="*/ 118 h 706"/>
                <a:gd name="T4" fmla="*/ 388 w 799"/>
                <a:gd name="T5" fmla="*/ 166 h 706"/>
                <a:gd name="T6" fmla="*/ 411 w 799"/>
                <a:gd name="T7" fmla="*/ 113 h 706"/>
                <a:gd name="T8" fmla="*/ 443 w 799"/>
                <a:gd name="T9" fmla="*/ 174 h 706"/>
                <a:gd name="T10" fmla="*/ 469 w 799"/>
                <a:gd name="T11" fmla="*/ 200 h 706"/>
                <a:gd name="T12" fmla="*/ 511 w 799"/>
                <a:gd name="T13" fmla="*/ 89 h 706"/>
                <a:gd name="T14" fmla="*/ 525 w 799"/>
                <a:gd name="T15" fmla="*/ 176 h 706"/>
                <a:gd name="T16" fmla="*/ 525 w 799"/>
                <a:gd name="T17" fmla="*/ 226 h 706"/>
                <a:gd name="T18" fmla="*/ 535 w 799"/>
                <a:gd name="T19" fmla="*/ 263 h 706"/>
                <a:gd name="T20" fmla="*/ 561 w 799"/>
                <a:gd name="T21" fmla="*/ 276 h 706"/>
                <a:gd name="T22" fmla="*/ 738 w 799"/>
                <a:gd name="T23" fmla="*/ 179 h 706"/>
                <a:gd name="T24" fmla="*/ 591 w 799"/>
                <a:gd name="T25" fmla="*/ 319 h 706"/>
                <a:gd name="T26" fmla="*/ 630 w 799"/>
                <a:gd name="T27" fmla="*/ 321 h 706"/>
                <a:gd name="T28" fmla="*/ 646 w 799"/>
                <a:gd name="T29" fmla="*/ 337 h 706"/>
                <a:gd name="T30" fmla="*/ 643 w 799"/>
                <a:gd name="T31" fmla="*/ 363 h 706"/>
                <a:gd name="T32" fmla="*/ 701 w 799"/>
                <a:gd name="T33" fmla="*/ 419 h 706"/>
                <a:gd name="T34" fmla="*/ 735 w 799"/>
                <a:gd name="T35" fmla="*/ 463 h 706"/>
                <a:gd name="T36" fmla="*/ 725 w 799"/>
                <a:gd name="T37" fmla="*/ 490 h 706"/>
                <a:gd name="T38" fmla="*/ 591 w 799"/>
                <a:gd name="T39" fmla="*/ 434 h 706"/>
                <a:gd name="T40" fmla="*/ 691 w 799"/>
                <a:gd name="T41" fmla="*/ 495 h 706"/>
                <a:gd name="T42" fmla="*/ 709 w 799"/>
                <a:gd name="T43" fmla="*/ 548 h 706"/>
                <a:gd name="T44" fmla="*/ 606 w 799"/>
                <a:gd name="T45" fmla="*/ 471 h 706"/>
                <a:gd name="T46" fmla="*/ 601 w 799"/>
                <a:gd name="T47" fmla="*/ 490 h 706"/>
                <a:gd name="T48" fmla="*/ 564 w 799"/>
                <a:gd name="T49" fmla="*/ 498 h 706"/>
                <a:gd name="T50" fmla="*/ 498 w 799"/>
                <a:gd name="T51" fmla="*/ 453 h 706"/>
                <a:gd name="T52" fmla="*/ 540 w 799"/>
                <a:gd name="T53" fmla="*/ 550 h 706"/>
                <a:gd name="T54" fmla="*/ 498 w 799"/>
                <a:gd name="T55" fmla="*/ 516 h 706"/>
                <a:gd name="T56" fmla="*/ 475 w 799"/>
                <a:gd name="T57" fmla="*/ 542 h 706"/>
                <a:gd name="T58" fmla="*/ 467 w 799"/>
                <a:gd name="T59" fmla="*/ 706 h 706"/>
                <a:gd name="T60" fmla="*/ 454 w 799"/>
                <a:gd name="T61" fmla="*/ 582 h 706"/>
                <a:gd name="T62" fmla="*/ 422 w 799"/>
                <a:gd name="T63" fmla="*/ 622 h 706"/>
                <a:gd name="T64" fmla="*/ 390 w 799"/>
                <a:gd name="T65" fmla="*/ 540 h 706"/>
                <a:gd name="T66" fmla="*/ 369 w 799"/>
                <a:gd name="T67" fmla="*/ 527 h 706"/>
                <a:gd name="T68" fmla="*/ 348 w 799"/>
                <a:gd name="T69" fmla="*/ 672 h 706"/>
                <a:gd name="T70" fmla="*/ 340 w 799"/>
                <a:gd name="T71" fmla="*/ 535 h 706"/>
                <a:gd name="T72" fmla="*/ 311 w 799"/>
                <a:gd name="T73" fmla="*/ 603 h 706"/>
                <a:gd name="T74" fmla="*/ 340 w 799"/>
                <a:gd name="T75" fmla="*/ 484 h 706"/>
                <a:gd name="T76" fmla="*/ 285 w 799"/>
                <a:gd name="T77" fmla="*/ 519 h 706"/>
                <a:gd name="T78" fmla="*/ 285 w 799"/>
                <a:gd name="T79" fmla="*/ 498 h 706"/>
                <a:gd name="T80" fmla="*/ 277 w 799"/>
                <a:gd name="T81" fmla="*/ 448 h 706"/>
                <a:gd name="T82" fmla="*/ 295 w 799"/>
                <a:gd name="T83" fmla="*/ 398 h 706"/>
                <a:gd name="T84" fmla="*/ 256 w 799"/>
                <a:gd name="T85" fmla="*/ 376 h 706"/>
                <a:gd name="T86" fmla="*/ 106 w 799"/>
                <a:gd name="T87" fmla="*/ 458 h 706"/>
                <a:gd name="T88" fmla="*/ 32 w 799"/>
                <a:gd name="T89" fmla="*/ 477 h 706"/>
                <a:gd name="T90" fmla="*/ 79 w 799"/>
                <a:gd name="T91" fmla="*/ 408 h 706"/>
                <a:gd name="T92" fmla="*/ 0 w 799"/>
                <a:gd name="T93" fmla="*/ 456 h 706"/>
                <a:gd name="T94" fmla="*/ 116 w 799"/>
                <a:gd name="T95" fmla="*/ 350 h 706"/>
                <a:gd name="T96" fmla="*/ 243 w 799"/>
                <a:gd name="T97" fmla="*/ 313 h 706"/>
                <a:gd name="T98" fmla="*/ 135 w 799"/>
                <a:gd name="T99" fmla="*/ 239 h 706"/>
                <a:gd name="T100" fmla="*/ 261 w 799"/>
                <a:gd name="T101" fmla="*/ 276 h 706"/>
                <a:gd name="T102" fmla="*/ 261 w 799"/>
                <a:gd name="T103" fmla="*/ 232 h 706"/>
                <a:gd name="T104" fmla="*/ 306 w 799"/>
                <a:gd name="T105" fmla="*/ 197 h 706"/>
                <a:gd name="T106" fmla="*/ 306 w 799"/>
                <a:gd name="T107" fmla="*/ 17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9" h="706">
                  <a:moveTo>
                    <a:pt x="351" y="210"/>
                  </a:moveTo>
                  <a:cubicBezTo>
                    <a:pt x="364" y="195"/>
                    <a:pt x="343" y="163"/>
                    <a:pt x="335" y="145"/>
                  </a:cubicBezTo>
                  <a:cubicBezTo>
                    <a:pt x="322" y="105"/>
                    <a:pt x="303" y="37"/>
                    <a:pt x="335" y="0"/>
                  </a:cubicBezTo>
                  <a:cubicBezTo>
                    <a:pt x="351" y="39"/>
                    <a:pt x="343" y="81"/>
                    <a:pt x="359" y="118"/>
                  </a:cubicBezTo>
                  <a:cubicBezTo>
                    <a:pt x="361" y="129"/>
                    <a:pt x="364" y="137"/>
                    <a:pt x="369" y="147"/>
                  </a:cubicBezTo>
                  <a:cubicBezTo>
                    <a:pt x="374" y="155"/>
                    <a:pt x="382" y="158"/>
                    <a:pt x="388" y="166"/>
                  </a:cubicBezTo>
                  <a:cubicBezTo>
                    <a:pt x="398" y="181"/>
                    <a:pt x="388" y="210"/>
                    <a:pt x="393" y="229"/>
                  </a:cubicBezTo>
                  <a:cubicBezTo>
                    <a:pt x="427" y="213"/>
                    <a:pt x="382" y="134"/>
                    <a:pt x="411" y="113"/>
                  </a:cubicBezTo>
                  <a:cubicBezTo>
                    <a:pt x="432" y="129"/>
                    <a:pt x="411" y="179"/>
                    <a:pt x="430" y="197"/>
                  </a:cubicBezTo>
                  <a:cubicBezTo>
                    <a:pt x="435" y="192"/>
                    <a:pt x="438" y="181"/>
                    <a:pt x="443" y="174"/>
                  </a:cubicBezTo>
                  <a:cubicBezTo>
                    <a:pt x="448" y="184"/>
                    <a:pt x="446" y="203"/>
                    <a:pt x="451" y="210"/>
                  </a:cubicBezTo>
                  <a:cubicBezTo>
                    <a:pt x="456" y="205"/>
                    <a:pt x="461" y="200"/>
                    <a:pt x="469" y="200"/>
                  </a:cubicBezTo>
                  <a:cubicBezTo>
                    <a:pt x="472" y="208"/>
                    <a:pt x="469" y="216"/>
                    <a:pt x="467" y="224"/>
                  </a:cubicBezTo>
                  <a:cubicBezTo>
                    <a:pt x="504" y="234"/>
                    <a:pt x="517" y="113"/>
                    <a:pt x="511" y="89"/>
                  </a:cubicBezTo>
                  <a:cubicBezTo>
                    <a:pt x="517" y="105"/>
                    <a:pt x="525" y="116"/>
                    <a:pt x="527" y="131"/>
                  </a:cubicBezTo>
                  <a:cubicBezTo>
                    <a:pt x="530" y="147"/>
                    <a:pt x="522" y="163"/>
                    <a:pt x="525" y="176"/>
                  </a:cubicBezTo>
                  <a:cubicBezTo>
                    <a:pt x="533" y="158"/>
                    <a:pt x="540" y="176"/>
                    <a:pt x="538" y="189"/>
                  </a:cubicBezTo>
                  <a:cubicBezTo>
                    <a:pt x="535" y="200"/>
                    <a:pt x="530" y="213"/>
                    <a:pt x="525" y="226"/>
                  </a:cubicBezTo>
                  <a:cubicBezTo>
                    <a:pt x="514" y="247"/>
                    <a:pt x="504" y="271"/>
                    <a:pt x="493" y="292"/>
                  </a:cubicBezTo>
                  <a:cubicBezTo>
                    <a:pt x="506" y="292"/>
                    <a:pt x="522" y="271"/>
                    <a:pt x="535" y="263"/>
                  </a:cubicBezTo>
                  <a:cubicBezTo>
                    <a:pt x="546" y="258"/>
                    <a:pt x="561" y="250"/>
                    <a:pt x="577" y="247"/>
                  </a:cubicBezTo>
                  <a:cubicBezTo>
                    <a:pt x="583" y="258"/>
                    <a:pt x="567" y="268"/>
                    <a:pt x="561" y="276"/>
                  </a:cubicBezTo>
                  <a:cubicBezTo>
                    <a:pt x="591" y="282"/>
                    <a:pt x="635" y="232"/>
                    <a:pt x="656" y="216"/>
                  </a:cubicBezTo>
                  <a:cubicBezTo>
                    <a:pt x="680" y="197"/>
                    <a:pt x="709" y="189"/>
                    <a:pt x="738" y="179"/>
                  </a:cubicBezTo>
                  <a:cubicBezTo>
                    <a:pt x="741" y="200"/>
                    <a:pt x="677" y="234"/>
                    <a:pt x="662" y="245"/>
                  </a:cubicBezTo>
                  <a:cubicBezTo>
                    <a:pt x="635" y="266"/>
                    <a:pt x="609" y="292"/>
                    <a:pt x="591" y="319"/>
                  </a:cubicBezTo>
                  <a:cubicBezTo>
                    <a:pt x="617" y="332"/>
                    <a:pt x="638" y="308"/>
                    <a:pt x="659" y="297"/>
                  </a:cubicBezTo>
                  <a:cubicBezTo>
                    <a:pt x="654" y="311"/>
                    <a:pt x="638" y="316"/>
                    <a:pt x="630" y="321"/>
                  </a:cubicBezTo>
                  <a:cubicBezTo>
                    <a:pt x="619" y="329"/>
                    <a:pt x="606" y="337"/>
                    <a:pt x="598" y="347"/>
                  </a:cubicBezTo>
                  <a:cubicBezTo>
                    <a:pt x="617" y="350"/>
                    <a:pt x="633" y="345"/>
                    <a:pt x="646" y="337"/>
                  </a:cubicBezTo>
                  <a:cubicBezTo>
                    <a:pt x="638" y="342"/>
                    <a:pt x="630" y="350"/>
                    <a:pt x="625" y="358"/>
                  </a:cubicBezTo>
                  <a:cubicBezTo>
                    <a:pt x="630" y="363"/>
                    <a:pt x="635" y="363"/>
                    <a:pt x="643" y="363"/>
                  </a:cubicBezTo>
                  <a:cubicBezTo>
                    <a:pt x="638" y="382"/>
                    <a:pt x="567" y="384"/>
                    <a:pt x="551" y="384"/>
                  </a:cubicBezTo>
                  <a:cubicBezTo>
                    <a:pt x="606" y="384"/>
                    <a:pt x="651" y="398"/>
                    <a:pt x="701" y="419"/>
                  </a:cubicBezTo>
                  <a:cubicBezTo>
                    <a:pt x="751" y="440"/>
                    <a:pt x="780" y="484"/>
                    <a:pt x="799" y="535"/>
                  </a:cubicBezTo>
                  <a:cubicBezTo>
                    <a:pt x="788" y="511"/>
                    <a:pt x="756" y="477"/>
                    <a:pt x="735" y="463"/>
                  </a:cubicBezTo>
                  <a:cubicBezTo>
                    <a:pt x="712" y="450"/>
                    <a:pt x="691" y="445"/>
                    <a:pt x="667" y="437"/>
                  </a:cubicBezTo>
                  <a:cubicBezTo>
                    <a:pt x="685" y="450"/>
                    <a:pt x="712" y="471"/>
                    <a:pt x="725" y="490"/>
                  </a:cubicBezTo>
                  <a:cubicBezTo>
                    <a:pt x="709" y="492"/>
                    <a:pt x="672" y="466"/>
                    <a:pt x="656" y="458"/>
                  </a:cubicBezTo>
                  <a:cubicBezTo>
                    <a:pt x="638" y="450"/>
                    <a:pt x="612" y="432"/>
                    <a:pt x="591" y="434"/>
                  </a:cubicBezTo>
                  <a:cubicBezTo>
                    <a:pt x="612" y="432"/>
                    <a:pt x="625" y="448"/>
                    <a:pt x="641" y="458"/>
                  </a:cubicBezTo>
                  <a:cubicBezTo>
                    <a:pt x="659" y="469"/>
                    <a:pt x="675" y="479"/>
                    <a:pt x="691" y="495"/>
                  </a:cubicBezTo>
                  <a:cubicBezTo>
                    <a:pt x="709" y="511"/>
                    <a:pt x="733" y="556"/>
                    <a:pt x="756" y="556"/>
                  </a:cubicBezTo>
                  <a:cubicBezTo>
                    <a:pt x="743" y="550"/>
                    <a:pt x="725" y="553"/>
                    <a:pt x="709" y="548"/>
                  </a:cubicBezTo>
                  <a:cubicBezTo>
                    <a:pt x="688" y="540"/>
                    <a:pt x="672" y="527"/>
                    <a:pt x="654" y="511"/>
                  </a:cubicBezTo>
                  <a:cubicBezTo>
                    <a:pt x="638" y="498"/>
                    <a:pt x="625" y="482"/>
                    <a:pt x="606" y="471"/>
                  </a:cubicBezTo>
                  <a:cubicBezTo>
                    <a:pt x="591" y="463"/>
                    <a:pt x="572" y="458"/>
                    <a:pt x="559" y="448"/>
                  </a:cubicBezTo>
                  <a:cubicBezTo>
                    <a:pt x="569" y="463"/>
                    <a:pt x="588" y="477"/>
                    <a:pt x="601" y="490"/>
                  </a:cubicBezTo>
                  <a:cubicBezTo>
                    <a:pt x="580" y="482"/>
                    <a:pt x="561" y="463"/>
                    <a:pt x="535" y="461"/>
                  </a:cubicBezTo>
                  <a:cubicBezTo>
                    <a:pt x="540" y="474"/>
                    <a:pt x="554" y="490"/>
                    <a:pt x="564" y="498"/>
                  </a:cubicBezTo>
                  <a:cubicBezTo>
                    <a:pt x="546" y="498"/>
                    <a:pt x="530" y="482"/>
                    <a:pt x="514" y="471"/>
                  </a:cubicBezTo>
                  <a:cubicBezTo>
                    <a:pt x="506" y="466"/>
                    <a:pt x="504" y="463"/>
                    <a:pt x="498" y="453"/>
                  </a:cubicBezTo>
                  <a:cubicBezTo>
                    <a:pt x="493" y="445"/>
                    <a:pt x="493" y="434"/>
                    <a:pt x="482" y="432"/>
                  </a:cubicBezTo>
                  <a:cubicBezTo>
                    <a:pt x="467" y="474"/>
                    <a:pt x="511" y="524"/>
                    <a:pt x="540" y="550"/>
                  </a:cubicBezTo>
                  <a:cubicBezTo>
                    <a:pt x="540" y="550"/>
                    <a:pt x="540" y="550"/>
                    <a:pt x="540" y="550"/>
                  </a:cubicBezTo>
                  <a:cubicBezTo>
                    <a:pt x="527" y="548"/>
                    <a:pt x="509" y="524"/>
                    <a:pt x="498" y="516"/>
                  </a:cubicBezTo>
                  <a:cubicBezTo>
                    <a:pt x="482" y="503"/>
                    <a:pt x="467" y="495"/>
                    <a:pt x="451" y="482"/>
                  </a:cubicBezTo>
                  <a:cubicBezTo>
                    <a:pt x="446" y="500"/>
                    <a:pt x="469" y="527"/>
                    <a:pt x="475" y="542"/>
                  </a:cubicBezTo>
                  <a:cubicBezTo>
                    <a:pt x="480" y="561"/>
                    <a:pt x="482" y="579"/>
                    <a:pt x="482" y="598"/>
                  </a:cubicBezTo>
                  <a:cubicBezTo>
                    <a:pt x="482" y="635"/>
                    <a:pt x="472" y="669"/>
                    <a:pt x="467" y="706"/>
                  </a:cubicBezTo>
                  <a:cubicBezTo>
                    <a:pt x="456" y="682"/>
                    <a:pt x="456" y="648"/>
                    <a:pt x="456" y="622"/>
                  </a:cubicBezTo>
                  <a:cubicBezTo>
                    <a:pt x="456" y="608"/>
                    <a:pt x="459" y="595"/>
                    <a:pt x="454" y="582"/>
                  </a:cubicBezTo>
                  <a:cubicBezTo>
                    <a:pt x="448" y="571"/>
                    <a:pt x="435" y="550"/>
                    <a:pt x="427" y="545"/>
                  </a:cubicBezTo>
                  <a:cubicBezTo>
                    <a:pt x="424" y="569"/>
                    <a:pt x="422" y="598"/>
                    <a:pt x="422" y="622"/>
                  </a:cubicBezTo>
                  <a:cubicBezTo>
                    <a:pt x="422" y="577"/>
                    <a:pt x="411" y="532"/>
                    <a:pt x="411" y="487"/>
                  </a:cubicBezTo>
                  <a:cubicBezTo>
                    <a:pt x="411" y="506"/>
                    <a:pt x="398" y="524"/>
                    <a:pt x="390" y="540"/>
                  </a:cubicBezTo>
                  <a:cubicBezTo>
                    <a:pt x="388" y="548"/>
                    <a:pt x="388" y="558"/>
                    <a:pt x="382" y="566"/>
                  </a:cubicBezTo>
                  <a:cubicBezTo>
                    <a:pt x="382" y="558"/>
                    <a:pt x="380" y="527"/>
                    <a:pt x="369" y="527"/>
                  </a:cubicBezTo>
                  <a:cubicBezTo>
                    <a:pt x="356" y="524"/>
                    <a:pt x="359" y="561"/>
                    <a:pt x="356" y="571"/>
                  </a:cubicBezTo>
                  <a:cubicBezTo>
                    <a:pt x="351" y="603"/>
                    <a:pt x="338" y="637"/>
                    <a:pt x="348" y="672"/>
                  </a:cubicBezTo>
                  <a:cubicBezTo>
                    <a:pt x="351" y="648"/>
                    <a:pt x="338" y="624"/>
                    <a:pt x="338" y="600"/>
                  </a:cubicBezTo>
                  <a:cubicBezTo>
                    <a:pt x="338" y="577"/>
                    <a:pt x="340" y="556"/>
                    <a:pt x="340" y="535"/>
                  </a:cubicBezTo>
                  <a:cubicBezTo>
                    <a:pt x="340" y="550"/>
                    <a:pt x="330" y="564"/>
                    <a:pt x="322" y="577"/>
                  </a:cubicBezTo>
                  <a:cubicBezTo>
                    <a:pt x="316" y="585"/>
                    <a:pt x="316" y="595"/>
                    <a:pt x="311" y="603"/>
                  </a:cubicBezTo>
                  <a:cubicBezTo>
                    <a:pt x="311" y="574"/>
                    <a:pt x="314" y="545"/>
                    <a:pt x="322" y="519"/>
                  </a:cubicBezTo>
                  <a:cubicBezTo>
                    <a:pt x="327" y="508"/>
                    <a:pt x="332" y="495"/>
                    <a:pt x="340" y="484"/>
                  </a:cubicBezTo>
                  <a:cubicBezTo>
                    <a:pt x="348" y="477"/>
                    <a:pt x="364" y="463"/>
                    <a:pt x="359" y="448"/>
                  </a:cubicBezTo>
                  <a:cubicBezTo>
                    <a:pt x="324" y="463"/>
                    <a:pt x="309" y="490"/>
                    <a:pt x="285" y="519"/>
                  </a:cubicBezTo>
                  <a:cubicBezTo>
                    <a:pt x="269" y="540"/>
                    <a:pt x="222" y="574"/>
                    <a:pt x="193" y="556"/>
                  </a:cubicBezTo>
                  <a:cubicBezTo>
                    <a:pt x="224" y="540"/>
                    <a:pt x="261" y="521"/>
                    <a:pt x="285" y="498"/>
                  </a:cubicBezTo>
                  <a:cubicBezTo>
                    <a:pt x="301" y="482"/>
                    <a:pt x="309" y="458"/>
                    <a:pt x="319" y="440"/>
                  </a:cubicBezTo>
                  <a:cubicBezTo>
                    <a:pt x="306" y="429"/>
                    <a:pt x="290" y="445"/>
                    <a:pt x="277" y="448"/>
                  </a:cubicBezTo>
                  <a:cubicBezTo>
                    <a:pt x="288" y="434"/>
                    <a:pt x="303" y="424"/>
                    <a:pt x="311" y="408"/>
                  </a:cubicBezTo>
                  <a:cubicBezTo>
                    <a:pt x="306" y="405"/>
                    <a:pt x="298" y="405"/>
                    <a:pt x="295" y="398"/>
                  </a:cubicBezTo>
                  <a:cubicBezTo>
                    <a:pt x="301" y="395"/>
                    <a:pt x="306" y="392"/>
                    <a:pt x="311" y="390"/>
                  </a:cubicBezTo>
                  <a:cubicBezTo>
                    <a:pt x="293" y="392"/>
                    <a:pt x="274" y="379"/>
                    <a:pt x="256" y="376"/>
                  </a:cubicBezTo>
                  <a:cubicBezTo>
                    <a:pt x="232" y="374"/>
                    <a:pt x="219" y="384"/>
                    <a:pt x="198" y="395"/>
                  </a:cubicBezTo>
                  <a:cubicBezTo>
                    <a:pt x="164" y="411"/>
                    <a:pt x="140" y="440"/>
                    <a:pt x="106" y="458"/>
                  </a:cubicBezTo>
                  <a:cubicBezTo>
                    <a:pt x="119" y="427"/>
                    <a:pt x="166" y="411"/>
                    <a:pt x="187" y="382"/>
                  </a:cubicBezTo>
                  <a:cubicBezTo>
                    <a:pt x="135" y="379"/>
                    <a:pt x="61" y="434"/>
                    <a:pt x="32" y="477"/>
                  </a:cubicBezTo>
                  <a:cubicBezTo>
                    <a:pt x="35" y="461"/>
                    <a:pt x="48" y="434"/>
                    <a:pt x="58" y="424"/>
                  </a:cubicBezTo>
                  <a:cubicBezTo>
                    <a:pt x="66" y="416"/>
                    <a:pt x="74" y="416"/>
                    <a:pt x="79" y="408"/>
                  </a:cubicBezTo>
                  <a:cubicBezTo>
                    <a:pt x="66" y="413"/>
                    <a:pt x="53" y="419"/>
                    <a:pt x="42" y="427"/>
                  </a:cubicBezTo>
                  <a:cubicBezTo>
                    <a:pt x="29" y="432"/>
                    <a:pt x="11" y="458"/>
                    <a:pt x="0" y="456"/>
                  </a:cubicBezTo>
                  <a:cubicBezTo>
                    <a:pt x="0" y="429"/>
                    <a:pt x="29" y="411"/>
                    <a:pt x="48" y="398"/>
                  </a:cubicBezTo>
                  <a:cubicBezTo>
                    <a:pt x="69" y="382"/>
                    <a:pt x="93" y="361"/>
                    <a:pt x="116" y="350"/>
                  </a:cubicBezTo>
                  <a:cubicBezTo>
                    <a:pt x="137" y="342"/>
                    <a:pt x="161" y="337"/>
                    <a:pt x="182" y="329"/>
                  </a:cubicBezTo>
                  <a:cubicBezTo>
                    <a:pt x="201" y="321"/>
                    <a:pt x="222" y="311"/>
                    <a:pt x="243" y="313"/>
                  </a:cubicBezTo>
                  <a:cubicBezTo>
                    <a:pt x="216" y="308"/>
                    <a:pt x="193" y="287"/>
                    <a:pt x="172" y="274"/>
                  </a:cubicBezTo>
                  <a:cubicBezTo>
                    <a:pt x="158" y="266"/>
                    <a:pt x="132" y="255"/>
                    <a:pt x="135" y="239"/>
                  </a:cubicBezTo>
                  <a:cubicBezTo>
                    <a:pt x="166" y="258"/>
                    <a:pt x="190" y="274"/>
                    <a:pt x="227" y="279"/>
                  </a:cubicBezTo>
                  <a:cubicBezTo>
                    <a:pt x="235" y="282"/>
                    <a:pt x="261" y="290"/>
                    <a:pt x="261" y="276"/>
                  </a:cubicBezTo>
                  <a:cubicBezTo>
                    <a:pt x="261" y="266"/>
                    <a:pt x="235" y="258"/>
                    <a:pt x="230" y="242"/>
                  </a:cubicBezTo>
                  <a:cubicBezTo>
                    <a:pt x="248" y="242"/>
                    <a:pt x="269" y="266"/>
                    <a:pt x="261" y="232"/>
                  </a:cubicBezTo>
                  <a:cubicBezTo>
                    <a:pt x="277" y="229"/>
                    <a:pt x="293" y="239"/>
                    <a:pt x="306" y="245"/>
                  </a:cubicBezTo>
                  <a:cubicBezTo>
                    <a:pt x="306" y="229"/>
                    <a:pt x="311" y="213"/>
                    <a:pt x="306" y="197"/>
                  </a:cubicBezTo>
                  <a:cubicBezTo>
                    <a:pt x="301" y="181"/>
                    <a:pt x="282" y="168"/>
                    <a:pt x="269" y="160"/>
                  </a:cubicBezTo>
                  <a:cubicBezTo>
                    <a:pt x="285" y="160"/>
                    <a:pt x="298" y="168"/>
                    <a:pt x="306" y="179"/>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7" name="Freeform 117"/>
            <p:cNvSpPr/>
            <p:nvPr userDrawn="1"/>
          </p:nvSpPr>
          <p:spPr bwMode="auto">
            <a:xfrm>
              <a:off x="7438757" y="-700365"/>
              <a:ext cx="233394" cy="269050"/>
            </a:xfrm>
            <a:custGeom>
              <a:avLst/>
              <a:gdLst>
                <a:gd name="T0" fmla="*/ 0 w 155"/>
                <a:gd name="T1" fmla="*/ 18 h 179"/>
                <a:gd name="T2" fmla="*/ 0 w 155"/>
                <a:gd name="T3" fmla="*/ 40 h 179"/>
                <a:gd name="T4" fmla="*/ 16 w 155"/>
                <a:gd name="T5" fmla="*/ 82 h 179"/>
                <a:gd name="T6" fmla="*/ 53 w 155"/>
                <a:gd name="T7" fmla="*/ 142 h 179"/>
                <a:gd name="T8" fmla="*/ 100 w 155"/>
                <a:gd name="T9" fmla="*/ 179 h 179"/>
                <a:gd name="T10" fmla="*/ 66 w 155"/>
                <a:gd name="T11" fmla="*/ 126 h 179"/>
                <a:gd name="T12" fmla="*/ 129 w 155"/>
                <a:gd name="T13" fmla="*/ 150 h 179"/>
                <a:gd name="T14" fmla="*/ 84 w 155"/>
                <a:gd name="T15" fmla="*/ 100 h 179"/>
                <a:gd name="T16" fmla="*/ 155 w 155"/>
                <a:gd name="T17" fmla="*/ 129 h 179"/>
                <a:gd name="T18" fmla="*/ 111 w 155"/>
                <a:gd name="T19" fmla="*/ 79 h 179"/>
                <a:gd name="T20" fmla="*/ 61 w 155"/>
                <a:gd name="T21" fmla="*/ 42 h 179"/>
                <a:gd name="T22" fmla="*/ 87 w 155"/>
                <a:gd name="T23" fmla="*/ 42 h 179"/>
                <a:gd name="T24" fmla="*/ 103 w 155"/>
                <a:gd name="T25" fmla="*/ 32 h 179"/>
                <a:gd name="T26" fmla="*/ 134 w 155"/>
                <a:gd name="T27" fmla="*/ 50 h 179"/>
                <a:gd name="T28" fmla="*/ 100 w 155"/>
                <a:gd name="T29" fmla="*/ 16 h 179"/>
                <a:gd name="T30" fmla="*/ 58 w 155"/>
                <a:gd name="T31" fmla="*/ 8 h 179"/>
                <a:gd name="T32" fmla="*/ 3 w 155"/>
                <a:gd name="T33" fmla="*/ 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79">
                  <a:moveTo>
                    <a:pt x="0" y="18"/>
                  </a:moveTo>
                  <a:cubicBezTo>
                    <a:pt x="0" y="26"/>
                    <a:pt x="0" y="32"/>
                    <a:pt x="0" y="40"/>
                  </a:cubicBezTo>
                  <a:cubicBezTo>
                    <a:pt x="3" y="53"/>
                    <a:pt x="16" y="66"/>
                    <a:pt x="16" y="82"/>
                  </a:cubicBezTo>
                  <a:cubicBezTo>
                    <a:pt x="29" y="100"/>
                    <a:pt x="42" y="121"/>
                    <a:pt x="53" y="142"/>
                  </a:cubicBezTo>
                  <a:cubicBezTo>
                    <a:pt x="63" y="161"/>
                    <a:pt x="79" y="174"/>
                    <a:pt x="100" y="179"/>
                  </a:cubicBezTo>
                  <a:cubicBezTo>
                    <a:pt x="97" y="163"/>
                    <a:pt x="76" y="140"/>
                    <a:pt x="66" y="126"/>
                  </a:cubicBezTo>
                  <a:cubicBezTo>
                    <a:pt x="92" y="126"/>
                    <a:pt x="108" y="137"/>
                    <a:pt x="129" y="150"/>
                  </a:cubicBezTo>
                  <a:cubicBezTo>
                    <a:pt x="119" y="129"/>
                    <a:pt x="100" y="116"/>
                    <a:pt x="84" y="100"/>
                  </a:cubicBezTo>
                  <a:cubicBezTo>
                    <a:pt x="105" y="95"/>
                    <a:pt x="142" y="111"/>
                    <a:pt x="155" y="129"/>
                  </a:cubicBezTo>
                  <a:cubicBezTo>
                    <a:pt x="153" y="108"/>
                    <a:pt x="126" y="90"/>
                    <a:pt x="111" y="79"/>
                  </a:cubicBezTo>
                  <a:cubicBezTo>
                    <a:pt x="95" y="68"/>
                    <a:pt x="66" y="63"/>
                    <a:pt x="61" y="42"/>
                  </a:cubicBezTo>
                  <a:cubicBezTo>
                    <a:pt x="69" y="42"/>
                    <a:pt x="79" y="42"/>
                    <a:pt x="87" y="42"/>
                  </a:cubicBezTo>
                  <a:cubicBezTo>
                    <a:pt x="76" y="32"/>
                    <a:pt x="92" y="29"/>
                    <a:pt x="103" y="32"/>
                  </a:cubicBezTo>
                  <a:cubicBezTo>
                    <a:pt x="113" y="34"/>
                    <a:pt x="126" y="42"/>
                    <a:pt x="134" y="50"/>
                  </a:cubicBezTo>
                  <a:cubicBezTo>
                    <a:pt x="124" y="42"/>
                    <a:pt x="116" y="24"/>
                    <a:pt x="100" y="16"/>
                  </a:cubicBezTo>
                  <a:cubicBezTo>
                    <a:pt x="90" y="11"/>
                    <a:pt x="71" y="11"/>
                    <a:pt x="58" y="8"/>
                  </a:cubicBezTo>
                  <a:cubicBezTo>
                    <a:pt x="47" y="5"/>
                    <a:pt x="5" y="0"/>
                    <a:pt x="3" y="13"/>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8" name="Freeform 118"/>
            <p:cNvSpPr/>
            <p:nvPr userDrawn="1"/>
          </p:nvSpPr>
          <p:spPr bwMode="auto">
            <a:xfrm>
              <a:off x="7315577" y="-116883"/>
              <a:ext cx="366297" cy="254463"/>
            </a:xfrm>
            <a:custGeom>
              <a:avLst/>
              <a:gdLst>
                <a:gd name="T0" fmla="*/ 19 w 243"/>
                <a:gd name="T1" fmla="*/ 18 h 168"/>
                <a:gd name="T2" fmla="*/ 42 w 243"/>
                <a:gd name="T3" fmla="*/ 58 h 168"/>
                <a:gd name="T4" fmla="*/ 111 w 243"/>
                <a:gd name="T5" fmla="*/ 29 h 168"/>
                <a:gd name="T6" fmla="*/ 208 w 243"/>
                <a:gd name="T7" fmla="*/ 0 h 168"/>
                <a:gd name="T8" fmla="*/ 103 w 243"/>
                <a:gd name="T9" fmla="*/ 55 h 168"/>
                <a:gd name="T10" fmla="*/ 108 w 243"/>
                <a:gd name="T11" fmla="*/ 87 h 168"/>
                <a:gd name="T12" fmla="*/ 156 w 243"/>
                <a:gd name="T13" fmla="*/ 79 h 168"/>
                <a:gd name="T14" fmla="*/ 121 w 243"/>
                <a:gd name="T15" fmla="*/ 105 h 168"/>
                <a:gd name="T16" fmla="*/ 150 w 243"/>
                <a:gd name="T17" fmla="*/ 116 h 168"/>
                <a:gd name="T18" fmla="*/ 114 w 243"/>
                <a:gd name="T19" fmla="*/ 124 h 168"/>
                <a:gd name="T20" fmla="*/ 203 w 243"/>
                <a:gd name="T21" fmla="*/ 124 h 168"/>
                <a:gd name="T22" fmla="*/ 227 w 243"/>
                <a:gd name="T23" fmla="*/ 105 h 168"/>
                <a:gd name="T24" fmla="*/ 200 w 243"/>
                <a:gd name="T25" fmla="*/ 137 h 168"/>
                <a:gd name="T26" fmla="*/ 243 w 243"/>
                <a:gd name="T27" fmla="*/ 142 h 168"/>
                <a:gd name="T28" fmla="*/ 166 w 243"/>
                <a:gd name="T29" fmla="*/ 168 h 168"/>
                <a:gd name="T30" fmla="*/ 79 w 243"/>
                <a:gd name="T31" fmla="*/ 150 h 168"/>
                <a:gd name="T32" fmla="*/ 27 w 243"/>
                <a:gd name="T33" fmla="*/ 76 h 168"/>
                <a:gd name="T34" fmla="*/ 16 w 243"/>
                <a:gd name="T35"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68">
                  <a:moveTo>
                    <a:pt x="19" y="18"/>
                  </a:moveTo>
                  <a:cubicBezTo>
                    <a:pt x="16" y="37"/>
                    <a:pt x="24" y="52"/>
                    <a:pt x="42" y="58"/>
                  </a:cubicBezTo>
                  <a:cubicBezTo>
                    <a:pt x="69" y="66"/>
                    <a:pt x="90" y="42"/>
                    <a:pt x="111" y="29"/>
                  </a:cubicBezTo>
                  <a:cubicBezTo>
                    <a:pt x="137" y="13"/>
                    <a:pt x="177" y="0"/>
                    <a:pt x="208" y="0"/>
                  </a:cubicBezTo>
                  <a:cubicBezTo>
                    <a:pt x="174" y="23"/>
                    <a:pt x="135" y="26"/>
                    <a:pt x="103" y="55"/>
                  </a:cubicBezTo>
                  <a:cubicBezTo>
                    <a:pt x="85" y="71"/>
                    <a:pt x="79" y="84"/>
                    <a:pt x="108" y="87"/>
                  </a:cubicBezTo>
                  <a:cubicBezTo>
                    <a:pt x="124" y="87"/>
                    <a:pt x="143" y="89"/>
                    <a:pt x="156" y="79"/>
                  </a:cubicBezTo>
                  <a:cubicBezTo>
                    <a:pt x="153" y="92"/>
                    <a:pt x="129" y="97"/>
                    <a:pt x="121" y="105"/>
                  </a:cubicBezTo>
                  <a:cubicBezTo>
                    <a:pt x="129" y="110"/>
                    <a:pt x="145" y="105"/>
                    <a:pt x="150" y="116"/>
                  </a:cubicBezTo>
                  <a:cubicBezTo>
                    <a:pt x="137" y="124"/>
                    <a:pt x="127" y="124"/>
                    <a:pt x="114" y="124"/>
                  </a:cubicBezTo>
                  <a:cubicBezTo>
                    <a:pt x="137" y="131"/>
                    <a:pt x="179" y="134"/>
                    <a:pt x="203" y="124"/>
                  </a:cubicBezTo>
                  <a:cubicBezTo>
                    <a:pt x="211" y="118"/>
                    <a:pt x="219" y="110"/>
                    <a:pt x="227" y="105"/>
                  </a:cubicBezTo>
                  <a:cubicBezTo>
                    <a:pt x="229" y="124"/>
                    <a:pt x="200" y="129"/>
                    <a:pt x="200" y="137"/>
                  </a:cubicBezTo>
                  <a:cubicBezTo>
                    <a:pt x="200" y="145"/>
                    <a:pt x="235" y="142"/>
                    <a:pt x="243" y="142"/>
                  </a:cubicBezTo>
                  <a:cubicBezTo>
                    <a:pt x="237" y="168"/>
                    <a:pt x="185" y="168"/>
                    <a:pt x="166" y="168"/>
                  </a:cubicBezTo>
                  <a:cubicBezTo>
                    <a:pt x="135" y="168"/>
                    <a:pt x="108" y="168"/>
                    <a:pt x="79" y="150"/>
                  </a:cubicBezTo>
                  <a:cubicBezTo>
                    <a:pt x="53" y="131"/>
                    <a:pt x="40" y="102"/>
                    <a:pt x="27" y="76"/>
                  </a:cubicBezTo>
                  <a:cubicBezTo>
                    <a:pt x="19" y="63"/>
                    <a:pt x="0" y="18"/>
                    <a:pt x="16" y="10"/>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9" name="Freeform 119"/>
            <p:cNvSpPr/>
            <p:nvPr userDrawn="1"/>
          </p:nvSpPr>
          <p:spPr bwMode="auto">
            <a:xfrm>
              <a:off x="7672149" y="-535045"/>
              <a:ext cx="559170" cy="510546"/>
            </a:xfrm>
            <a:custGeom>
              <a:avLst/>
              <a:gdLst>
                <a:gd name="T0" fmla="*/ 130 w 370"/>
                <a:gd name="T1" fmla="*/ 263 h 338"/>
                <a:gd name="T2" fmla="*/ 103 w 370"/>
                <a:gd name="T3" fmla="*/ 322 h 338"/>
                <a:gd name="T4" fmla="*/ 149 w 370"/>
                <a:gd name="T5" fmla="*/ 264 h 338"/>
                <a:gd name="T6" fmla="*/ 156 w 370"/>
                <a:gd name="T7" fmla="*/ 274 h 338"/>
                <a:gd name="T8" fmla="*/ 174 w 370"/>
                <a:gd name="T9" fmla="*/ 271 h 338"/>
                <a:gd name="T10" fmla="*/ 215 w 370"/>
                <a:gd name="T11" fmla="*/ 269 h 338"/>
                <a:gd name="T12" fmla="*/ 223 w 370"/>
                <a:gd name="T13" fmla="*/ 285 h 338"/>
                <a:gd name="T14" fmla="*/ 226 w 370"/>
                <a:gd name="T15" fmla="*/ 268 h 338"/>
                <a:gd name="T16" fmla="*/ 250 w 370"/>
                <a:gd name="T17" fmla="*/ 322 h 338"/>
                <a:gd name="T18" fmla="*/ 241 w 370"/>
                <a:gd name="T19" fmla="*/ 266 h 338"/>
                <a:gd name="T20" fmla="*/ 252 w 370"/>
                <a:gd name="T21" fmla="*/ 242 h 338"/>
                <a:gd name="T22" fmla="*/ 261 w 370"/>
                <a:gd name="T23" fmla="*/ 231 h 338"/>
                <a:gd name="T24" fmla="*/ 272 w 370"/>
                <a:gd name="T25" fmla="*/ 211 h 338"/>
                <a:gd name="T26" fmla="*/ 293 w 370"/>
                <a:gd name="T27" fmla="*/ 206 h 338"/>
                <a:gd name="T28" fmla="*/ 352 w 370"/>
                <a:gd name="T29" fmla="*/ 212 h 338"/>
                <a:gd name="T30" fmla="*/ 347 w 370"/>
                <a:gd name="T31" fmla="*/ 199 h 338"/>
                <a:gd name="T32" fmla="*/ 275 w 370"/>
                <a:gd name="T33" fmla="*/ 183 h 338"/>
                <a:gd name="T34" fmla="*/ 335 w 370"/>
                <a:gd name="T35" fmla="*/ 140 h 338"/>
                <a:gd name="T36" fmla="*/ 284 w 370"/>
                <a:gd name="T37" fmla="*/ 163 h 338"/>
                <a:gd name="T38" fmla="*/ 276 w 370"/>
                <a:gd name="T39" fmla="*/ 155 h 338"/>
                <a:gd name="T40" fmla="*/ 296 w 370"/>
                <a:gd name="T41" fmla="*/ 108 h 338"/>
                <a:gd name="T42" fmla="*/ 270 w 370"/>
                <a:gd name="T43" fmla="*/ 95 h 338"/>
                <a:gd name="T44" fmla="*/ 279 w 370"/>
                <a:gd name="T45" fmla="*/ 55 h 338"/>
                <a:gd name="T46" fmla="*/ 252 w 370"/>
                <a:gd name="T47" fmla="*/ 60 h 338"/>
                <a:gd name="T48" fmla="*/ 241 w 370"/>
                <a:gd name="T49" fmla="*/ 38 h 338"/>
                <a:gd name="T50" fmla="*/ 229 w 370"/>
                <a:gd name="T51" fmla="*/ 67 h 338"/>
                <a:gd name="T52" fmla="*/ 201 w 370"/>
                <a:gd name="T53" fmla="*/ 45 h 338"/>
                <a:gd name="T54" fmla="*/ 174 w 370"/>
                <a:gd name="T55" fmla="*/ 16 h 338"/>
                <a:gd name="T56" fmla="*/ 186 w 370"/>
                <a:gd name="T57" fmla="*/ 64 h 338"/>
                <a:gd name="T58" fmla="*/ 116 w 370"/>
                <a:gd name="T59" fmla="*/ 0 h 338"/>
                <a:gd name="T60" fmla="*/ 139 w 370"/>
                <a:gd name="T61" fmla="*/ 32 h 338"/>
                <a:gd name="T62" fmla="*/ 132 w 370"/>
                <a:gd name="T63" fmla="*/ 48 h 338"/>
                <a:gd name="T64" fmla="*/ 121 w 370"/>
                <a:gd name="T65" fmla="*/ 60 h 338"/>
                <a:gd name="T66" fmla="*/ 116 w 370"/>
                <a:gd name="T67" fmla="*/ 99 h 338"/>
                <a:gd name="T68" fmla="*/ 116 w 370"/>
                <a:gd name="T69" fmla="*/ 132 h 338"/>
                <a:gd name="T70" fmla="*/ 105 w 370"/>
                <a:gd name="T71" fmla="*/ 144 h 338"/>
                <a:gd name="T72" fmla="*/ 0 w 370"/>
                <a:gd name="T73" fmla="*/ 142 h 338"/>
                <a:gd name="T74" fmla="*/ 23 w 370"/>
                <a:gd name="T75" fmla="*/ 142 h 338"/>
                <a:gd name="T76" fmla="*/ 110 w 370"/>
                <a:gd name="T77" fmla="*/ 172 h 338"/>
                <a:gd name="T78" fmla="*/ 69 w 370"/>
                <a:gd name="T79" fmla="*/ 186 h 338"/>
                <a:gd name="T80" fmla="*/ 118 w 370"/>
                <a:gd name="T81" fmla="*/ 212 h 338"/>
                <a:gd name="T82" fmla="*/ 99 w 370"/>
                <a:gd name="T83" fmla="*/ 240 h 338"/>
                <a:gd name="T84" fmla="*/ 155 w 370"/>
                <a:gd name="T85" fmla="*/ 22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38">
                  <a:moveTo>
                    <a:pt x="157" y="227"/>
                  </a:moveTo>
                  <a:cubicBezTo>
                    <a:pt x="145" y="230"/>
                    <a:pt x="136" y="252"/>
                    <a:pt x="130" y="263"/>
                  </a:cubicBezTo>
                  <a:cubicBezTo>
                    <a:pt x="124" y="274"/>
                    <a:pt x="118" y="285"/>
                    <a:pt x="113" y="295"/>
                  </a:cubicBezTo>
                  <a:cubicBezTo>
                    <a:pt x="109" y="303"/>
                    <a:pt x="102" y="314"/>
                    <a:pt x="103" y="322"/>
                  </a:cubicBezTo>
                  <a:cubicBezTo>
                    <a:pt x="114" y="320"/>
                    <a:pt x="120" y="300"/>
                    <a:pt x="125" y="292"/>
                  </a:cubicBezTo>
                  <a:cubicBezTo>
                    <a:pt x="131" y="283"/>
                    <a:pt x="141" y="270"/>
                    <a:pt x="149" y="264"/>
                  </a:cubicBezTo>
                  <a:cubicBezTo>
                    <a:pt x="151" y="269"/>
                    <a:pt x="149" y="276"/>
                    <a:pt x="147" y="281"/>
                  </a:cubicBezTo>
                  <a:cubicBezTo>
                    <a:pt x="150" y="279"/>
                    <a:pt x="154" y="276"/>
                    <a:pt x="156" y="274"/>
                  </a:cubicBezTo>
                  <a:cubicBezTo>
                    <a:pt x="160" y="282"/>
                    <a:pt x="148" y="301"/>
                    <a:pt x="144" y="309"/>
                  </a:cubicBezTo>
                  <a:cubicBezTo>
                    <a:pt x="157" y="311"/>
                    <a:pt x="168" y="281"/>
                    <a:pt x="174" y="271"/>
                  </a:cubicBezTo>
                  <a:cubicBezTo>
                    <a:pt x="180" y="258"/>
                    <a:pt x="188" y="239"/>
                    <a:pt x="199" y="229"/>
                  </a:cubicBezTo>
                  <a:cubicBezTo>
                    <a:pt x="209" y="236"/>
                    <a:pt x="208" y="258"/>
                    <a:pt x="215" y="269"/>
                  </a:cubicBezTo>
                  <a:cubicBezTo>
                    <a:pt x="217" y="271"/>
                    <a:pt x="219" y="271"/>
                    <a:pt x="220" y="275"/>
                  </a:cubicBezTo>
                  <a:cubicBezTo>
                    <a:pt x="221" y="277"/>
                    <a:pt x="221" y="281"/>
                    <a:pt x="223" y="285"/>
                  </a:cubicBezTo>
                  <a:cubicBezTo>
                    <a:pt x="224" y="289"/>
                    <a:pt x="224" y="295"/>
                    <a:pt x="226" y="300"/>
                  </a:cubicBezTo>
                  <a:cubicBezTo>
                    <a:pt x="233" y="295"/>
                    <a:pt x="229" y="275"/>
                    <a:pt x="226" y="268"/>
                  </a:cubicBezTo>
                  <a:cubicBezTo>
                    <a:pt x="233" y="281"/>
                    <a:pt x="238" y="293"/>
                    <a:pt x="243" y="307"/>
                  </a:cubicBezTo>
                  <a:cubicBezTo>
                    <a:pt x="246" y="312"/>
                    <a:pt x="248" y="317"/>
                    <a:pt x="250" y="322"/>
                  </a:cubicBezTo>
                  <a:cubicBezTo>
                    <a:pt x="253" y="327"/>
                    <a:pt x="255" y="334"/>
                    <a:pt x="259" y="338"/>
                  </a:cubicBezTo>
                  <a:cubicBezTo>
                    <a:pt x="270" y="317"/>
                    <a:pt x="249" y="285"/>
                    <a:pt x="241" y="266"/>
                  </a:cubicBezTo>
                  <a:cubicBezTo>
                    <a:pt x="238" y="260"/>
                    <a:pt x="225" y="247"/>
                    <a:pt x="230" y="242"/>
                  </a:cubicBezTo>
                  <a:cubicBezTo>
                    <a:pt x="233" y="240"/>
                    <a:pt x="248" y="242"/>
                    <a:pt x="252" y="242"/>
                  </a:cubicBezTo>
                  <a:cubicBezTo>
                    <a:pt x="260" y="244"/>
                    <a:pt x="265" y="248"/>
                    <a:pt x="271" y="252"/>
                  </a:cubicBezTo>
                  <a:cubicBezTo>
                    <a:pt x="267" y="246"/>
                    <a:pt x="264" y="239"/>
                    <a:pt x="261" y="231"/>
                  </a:cubicBezTo>
                  <a:cubicBezTo>
                    <a:pt x="266" y="230"/>
                    <a:pt x="270" y="235"/>
                    <a:pt x="273" y="235"/>
                  </a:cubicBezTo>
                  <a:cubicBezTo>
                    <a:pt x="278" y="227"/>
                    <a:pt x="258" y="218"/>
                    <a:pt x="272" y="211"/>
                  </a:cubicBezTo>
                  <a:cubicBezTo>
                    <a:pt x="279" y="208"/>
                    <a:pt x="290" y="211"/>
                    <a:pt x="299" y="208"/>
                  </a:cubicBezTo>
                  <a:cubicBezTo>
                    <a:pt x="296" y="210"/>
                    <a:pt x="294" y="208"/>
                    <a:pt x="293" y="206"/>
                  </a:cubicBezTo>
                  <a:cubicBezTo>
                    <a:pt x="302" y="202"/>
                    <a:pt x="322" y="204"/>
                    <a:pt x="333" y="205"/>
                  </a:cubicBezTo>
                  <a:cubicBezTo>
                    <a:pt x="340" y="206"/>
                    <a:pt x="346" y="210"/>
                    <a:pt x="352" y="212"/>
                  </a:cubicBezTo>
                  <a:cubicBezTo>
                    <a:pt x="358" y="215"/>
                    <a:pt x="366" y="217"/>
                    <a:pt x="370" y="221"/>
                  </a:cubicBezTo>
                  <a:cubicBezTo>
                    <a:pt x="362" y="219"/>
                    <a:pt x="353" y="205"/>
                    <a:pt x="347" y="199"/>
                  </a:cubicBezTo>
                  <a:cubicBezTo>
                    <a:pt x="340" y="192"/>
                    <a:pt x="331" y="184"/>
                    <a:pt x="322" y="182"/>
                  </a:cubicBezTo>
                  <a:cubicBezTo>
                    <a:pt x="308" y="180"/>
                    <a:pt x="287" y="180"/>
                    <a:pt x="275" y="183"/>
                  </a:cubicBezTo>
                  <a:cubicBezTo>
                    <a:pt x="284" y="176"/>
                    <a:pt x="296" y="172"/>
                    <a:pt x="306" y="166"/>
                  </a:cubicBezTo>
                  <a:cubicBezTo>
                    <a:pt x="316" y="160"/>
                    <a:pt x="331" y="152"/>
                    <a:pt x="335" y="140"/>
                  </a:cubicBezTo>
                  <a:cubicBezTo>
                    <a:pt x="328" y="138"/>
                    <a:pt x="316" y="147"/>
                    <a:pt x="308" y="151"/>
                  </a:cubicBezTo>
                  <a:cubicBezTo>
                    <a:pt x="300" y="154"/>
                    <a:pt x="294" y="160"/>
                    <a:pt x="284" y="163"/>
                  </a:cubicBezTo>
                  <a:cubicBezTo>
                    <a:pt x="288" y="159"/>
                    <a:pt x="293" y="157"/>
                    <a:pt x="295" y="152"/>
                  </a:cubicBezTo>
                  <a:cubicBezTo>
                    <a:pt x="288" y="152"/>
                    <a:pt x="283" y="157"/>
                    <a:pt x="276" y="155"/>
                  </a:cubicBezTo>
                  <a:cubicBezTo>
                    <a:pt x="276" y="148"/>
                    <a:pt x="285" y="143"/>
                    <a:pt x="288" y="137"/>
                  </a:cubicBezTo>
                  <a:cubicBezTo>
                    <a:pt x="277" y="131"/>
                    <a:pt x="298" y="117"/>
                    <a:pt x="296" y="108"/>
                  </a:cubicBezTo>
                  <a:cubicBezTo>
                    <a:pt x="288" y="107"/>
                    <a:pt x="283" y="112"/>
                    <a:pt x="275" y="113"/>
                  </a:cubicBezTo>
                  <a:cubicBezTo>
                    <a:pt x="264" y="114"/>
                    <a:pt x="269" y="102"/>
                    <a:pt x="270" y="95"/>
                  </a:cubicBezTo>
                  <a:cubicBezTo>
                    <a:pt x="276" y="70"/>
                    <a:pt x="295" y="51"/>
                    <a:pt x="314" y="35"/>
                  </a:cubicBezTo>
                  <a:cubicBezTo>
                    <a:pt x="301" y="39"/>
                    <a:pt x="289" y="48"/>
                    <a:pt x="279" y="55"/>
                  </a:cubicBezTo>
                  <a:cubicBezTo>
                    <a:pt x="270" y="61"/>
                    <a:pt x="260" y="76"/>
                    <a:pt x="250" y="79"/>
                  </a:cubicBezTo>
                  <a:cubicBezTo>
                    <a:pt x="249" y="73"/>
                    <a:pt x="252" y="66"/>
                    <a:pt x="252" y="60"/>
                  </a:cubicBezTo>
                  <a:cubicBezTo>
                    <a:pt x="252" y="50"/>
                    <a:pt x="249" y="51"/>
                    <a:pt x="244" y="45"/>
                  </a:cubicBezTo>
                  <a:cubicBezTo>
                    <a:pt x="243" y="44"/>
                    <a:pt x="243" y="39"/>
                    <a:pt x="241" y="38"/>
                  </a:cubicBezTo>
                  <a:cubicBezTo>
                    <a:pt x="237" y="37"/>
                    <a:pt x="235" y="45"/>
                    <a:pt x="233" y="49"/>
                  </a:cubicBezTo>
                  <a:cubicBezTo>
                    <a:pt x="231" y="55"/>
                    <a:pt x="230" y="61"/>
                    <a:pt x="229" y="67"/>
                  </a:cubicBezTo>
                  <a:cubicBezTo>
                    <a:pt x="224" y="64"/>
                    <a:pt x="223" y="60"/>
                    <a:pt x="218" y="56"/>
                  </a:cubicBezTo>
                  <a:cubicBezTo>
                    <a:pt x="212" y="54"/>
                    <a:pt x="207" y="50"/>
                    <a:pt x="201" y="45"/>
                  </a:cubicBezTo>
                  <a:cubicBezTo>
                    <a:pt x="195" y="41"/>
                    <a:pt x="190" y="35"/>
                    <a:pt x="185" y="27"/>
                  </a:cubicBezTo>
                  <a:cubicBezTo>
                    <a:pt x="183" y="24"/>
                    <a:pt x="179" y="18"/>
                    <a:pt x="174" y="16"/>
                  </a:cubicBezTo>
                  <a:cubicBezTo>
                    <a:pt x="173" y="27"/>
                    <a:pt x="178" y="36"/>
                    <a:pt x="182" y="45"/>
                  </a:cubicBezTo>
                  <a:cubicBezTo>
                    <a:pt x="183" y="50"/>
                    <a:pt x="188" y="58"/>
                    <a:pt x="186" y="64"/>
                  </a:cubicBezTo>
                  <a:cubicBezTo>
                    <a:pt x="171" y="68"/>
                    <a:pt x="163" y="36"/>
                    <a:pt x="156" y="27"/>
                  </a:cubicBezTo>
                  <a:cubicBezTo>
                    <a:pt x="148" y="15"/>
                    <a:pt x="131" y="2"/>
                    <a:pt x="116" y="0"/>
                  </a:cubicBezTo>
                  <a:cubicBezTo>
                    <a:pt x="118" y="3"/>
                    <a:pt x="120" y="6"/>
                    <a:pt x="122" y="8"/>
                  </a:cubicBezTo>
                  <a:cubicBezTo>
                    <a:pt x="128" y="15"/>
                    <a:pt x="135" y="23"/>
                    <a:pt x="139" y="32"/>
                  </a:cubicBezTo>
                  <a:cubicBezTo>
                    <a:pt x="143" y="39"/>
                    <a:pt x="155" y="59"/>
                    <a:pt x="154" y="66"/>
                  </a:cubicBezTo>
                  <a:cubicBezTo>
                    <a:pt x="148" y="65"/>
                    <a:pt x="137" y="53"/>
                    <a:pt x="132" y="48"/>
                  </a:cubicBezTo>
                  <a:cubicBezTo>
                    <a:pt x="133" y="54"/>
                    <a:pt x="137" y="60"/>
                    <a:pt x="139" y="65"/>
                  </a:cubicBezTo>
                  <a:cubicBezTo>
                    <a:pt x="133" y="68"/>
                    <a:pt x="126" y="62"/>
                    <a:pt x="121" y="60"/>
                  </a:cubicBezTo>
                  <a:cubicBezTo>
                    <a:pt x="122" y="68"/>
                    <a:pt x="142" y="94"/>
                    <a:pt x="136" y="99"/>
                  </a:cubicBezTo>
                  <a:cubicBezTo>
                    <a:pt x="132" y="101"/>
                    <a:pt x="120" y="99"/>
                    <a:pt x="116" y="99"/>
                  </a:cubicBezTo>
                  <a:cubicBezTo>
                    <a:pt x="109" y="99"/>
                    <a:pt x="101" y="95"/>
                    <a:pt x="93" y="96"/>
                  </a:cubicBezTo>
                  <a:cubicBezTo>
                    <a:pt x="91" y="108"/>
                    <a:pt x="110" y="124"/>
                    <a:pt x="116" y="132"/>
                  </a:cubicBezTo>
                  <a:cubicBezTo>
                    <a:pt x="113" y="131"/>
                    <a:pt x="103" y="128"/>
                    <a:pt x="101" y="130"/>
                  </a:cubicBezTo>
                  <a:cubicBezTo>
                    <a:pt x="97" y="134"/>
                    <a:pt x="103" y="142"/>
                    <a:pt x="105" y="144"/>
                  </a:cubicBezTo>
                  <a:cubicBezTo>
                    <a:pt x="87" y="144"/>
                    <a:pt x="69" y="148"/>
                    <a:pt x="52" y="144"/>
                  </a:cubicBezTo>
                  <a:cubicBezTo>
                    <a:pt x="39" y="141"/>
                    <a:pt x="11" y="126"/>
                    <a:pt x="0" y="142"/>
                  </a:cubicBezTo>
                  <a:cubicBezTo>
                    <a:pt x="0" y="142"/>
                    <a:pt x="0" y="142"/>
                    <a:pt x="0" y="142"/>
                  </a:cubicBezTo>
                  <a:cubicBezTo>
                    <a:pt x="9" y="143"/>
                    <a:pt x="16" y="140"/>
                    <a:pt x="23" y="142"/>
                  </a:cubicBezTo>
                  <a:cubicBezTo>
                    <a:pt x="34" y="146"/>
                    <a:pt x="44" y="148"/>
                    <a:pt x="55" y="151"/>
                  </a:cubicBezTo>
                  <a:cubicBezTo>
                    <a:pt x="72" y="155"/>
                    <a:pt x="96" y="163"/>
                    <a:pt x="110" y="172"/>
                  </a:cubicBezTo>
                  <a:cubicBezTo>
                    <a:pt x="104" y="176"/>
                    <a:pt x="96" y="177"/>
                    <a:pt x="89" y="178"/>
                  </a:cubicBezTo>
                  <a:cubicBezTo>
                    <a:pt x="81" y="180"/>
                    <a:pt x="73" y="178"/>
                    <a:pt x="69" y="186"/>
                  </a:cubicBezTo>
                  <a:cubicBezTo>
                    <a:pt x="87" y="199"/>
                    <a:pt x="115" y="194"/>
                    <a:pt x="136" y="195"/>
                  </a:cubicBezTo>
                  <a:cubicBezTo>
                    <a:pt x="130" y="201"/>
                    <a:pt x="124" y="207"/>
                    <a:pt x="118" y="212"/>
                  </a:cubicBezTo>
                  <a:cubicBezTo>
                    <a:pt x="122" y="215"/>
                    <a:pt x="126" y="213"/>
                    <a:pt x="131" y="213"/>
                  </a:cubicBezTo>
                  <a:cubicBezTo>
                    <a:pt x="127" y="227"/>
                    <a:pt x="108" y="231"/>
                    <a:pt x="99" y="240"/>
                  </a:cubicBezTo>
                  <a:cubicBezTo>
                    <a:pt x="116" y="244"/>
                    <a:pt x="138" y="233"/>
                    <a:pt x="155" y="228"/>
                  </a:cubicBezTo>
                  <a:cubicBezTo>
                    <a:pt x="155" y="228"/>
                    <a:pt x="155" y="228"/>
                    <a:pt x="155" y="228"/>
                  </a:cubicBezTo>
                  <a:cubicBezTo>
                    <a:pt x="155" y="227"/>
                    <a:pt x="154" y="227"/>
                    <a:pt x="153" y="22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0" name="Freeform 120"/>
            <p:cNvSpPr/>
            <p:nvPr userDrawn="1"/>
          </p:nvSpPr>
          <p:spPr bwMode="auto">
            <a:xfrm>
              <a:off x="7884472" y="-975898"/>
              <a:ext cx="298224" cy="194493"/>
            </a:xfrm>
            <a:custGeom>
              <a:avLst/>
              <a:gdLst>
                <a:gd name="T0" fmla="*/ 40 w 198"/>
                <a:gd name="T1" fmla="*/ 19 h 129"/>
                <a:gd name="T2" fmla="*/ 40 w 198"/>
                <a:gd name="T3" fmla="*/ 13 h 129"/>
                <a:gd name="T4" fmla="*/ 40 w 198"/>
                <a:gd name="T5" fmla="*/ 13 h 129"/>
                <a:gd name="T6" fmla="*/ 0 w 198"/>
                <a:gd name="T7" fmla="*/ 85 h 129"/>
                <a:gd name="T8" fmla="*/ 26 w 198"/>
                <a:gd name="T9" fmla="*/ 50 h 129"/>
                <a:gd name="T10" fmla="*/ 42 w 198"/>
                <a:gd name="T11" fmla="*/ 40 h 129"/>
                <a:gd name="T12" fmla="*/ 55 w 198"/>
                <a:gd name="T13" fmla="*/ 48 h 129"/>
                <a:gd name="T14" fmla="*/ 66 w 198"/>
                <a:gd name="T15" fmla="*/ 127 h 129"/>
                <a:gd name="T16" fmla="*/ 90 w 198"/>
                <a:gd name="T17" fmla="*/ 66 h 129"/>
                <a:gd name="T18" fmla="*/ 92 w 198"/>
                <a:gd name="T19" fmla="*/ 42 h 129"/>
                <a:gd name="T20" fmla="*/ 111 w 198"/>
                <a:gd name="T21" fmla="*/ 66 h 129"/>
                <a:gd name="T22" fmla="*/ 127 w 198"/>
                <a:gd name="T23" fmla="*/ 48 h 129"/>
                <a:gd name="T24" fmla="*/ 134 w 198"/>
                <a:gd name="T25" fmla="*/ 79 h 129"/>
                <a:gd name="T26" fmla="*/ 140 w 198"/>
                <a:gd name="T27" fmla="*/ 124 h 129"/>
                <a:gd name="T28" fmla="*/ 140 w 198"/>
                <a:gd name="T29" fmla="*/ 48 h 129"/>
                <a:gd name="T30" fmla="*/ 198 w 198"/>
                <a:gd name="T31" fmla="*/ 129 h 129"/>
                <a:gd name="T32" fmla="*/ 134 w 198"/>
                <a:gd name="T33" fmla="*/ 21 h 129"/>
                <a:gd name="T34" fmla="*/ 37 w 198"/>
                <a:gd name="T35"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29">
                  <a:moveTo>
                    <a:pt x="40" y="19"/>
                  </a:moveTo>
                  <a:cubicBezTo>
                    <a:pt x="40" y="16"/>
                    <a:pt x="40" y="16"/>
                    <a:pt x="40" y="13"/>
                  </a:cubicBezTo>
                  <a:cubicBezTo>
                    <a:pt x="40" y="13"/>
                    <a:pt x="40" y="13"/>
                    <a:pt x="40" y="13"/>
                  </a:cubicBezTo>
                  <a:cubicBezTo>
                    <a:pt x="19" y="21"/>
                    <a:pt x="0" y="63"/>
                    <a:pt x="0" y="85"/>
                  </a:cubicBezTo>
                  <a:cubicBezTo>
                    <a:pt x="11" y="77"/>
                    <a:pt x="13" y="58"/>
                    <a:pt x="26" y="50"/>
                  </a:cubicBezTo>
                  <a:cubicBezTo>
                    <a:pt x="29" y="45"/>
                    <a:pt x="37" y="40"/>
                    <a:pt x="42" y="40"/>
                  </a:cubicBezTo>
                  <a:cubicBezTo>
                    <a:pt x="55" y="40"/>
                    <a:pt x="50" y="42"/>
                    <a:pt x="55" y="48"/>
                  </a:cubicBezTo>
                  <a:cubicBezTo>
                    <a:pt x="76" y="71"/>
                    <a:pt x="61" y="100"/>
                    <a:pt x="66" y="127"/>
                  </a:cubicBezTo>
                  <a:cubicBezTo>
                    <a:pt x="84" y="127"/>
                    <a:pt x="90" y="82"/>
                    <a:pt x="90" y="66"/>
                  </a:cubicBezTo>
                  <a:cubicBezTo>
                    <a:pt x="90" y="61"/>
                    <a:pt x="87" y="45"/>
                    <a:pt x="92" y="42"/>
                  </a:cubicBezTo>
                  <a:cubicBezTo>
                    <a:pt x="100" y="40"/>
                    <a:pt x="108" y="61"/>
                    <a:pt x="111" y="66"/>
                  </a:cubicBezTo>
                  <a:cubicBezTo>
                    <a:pt x="113" y="63"/>
                    <a:pt x="119" y="48"/>
                    <a:pt x="127" y="48"/>
                  </a:cubicBezTo>
                  <a:cubicBezTo>
                    <a:pt x="132" y="50"/>
                    <a:pt x="134" y="74"/>
                    <a:pt x="134" y="79"/>
                  </a:cubicBezTo>
                  <a:cubicBezTo>
                    <a:pt x="137" y="95"/>
                    <a:pt x="140" y="108"/>
                    <a:pt x="140" y="124"/>
                  </a:cubicBezTo>
                  <a:cubicBezTo>
                    <a:pt x="166" y="124"/>
                    <a:pt x="148" y="61"/>
                    <a:pt x="140" y="48"/>
                  </a:cubicBezTo>
                  <a:cubicBezTo>
                    <a:pt x="174" y="48"/>
                    <a:pt x="190" y="103"/>
                    <a:pt x="198" y="129"/>
                  </a:cubicBezTo>
                  <a:cubicBezTo>
                    <a:pt x="190" y="90"/>
                    <a:pt x="169" y="45"/>
                    <a:pt x="134" y="21"/>
                  </a:cubicBezTo>
                  <a:cubicBezTo>
                    <a:pt x="111" y="5"/>
                    <a:pt x="61" y="0"/>
                    <a:pt x="37" y="13"/>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1" name="Freeform 121"/>
            <p:cNvSpPr/>
            <p:nvPr userDrawn="1"/>
          </p:nvSpPr>
          <p:spPr bwMode="auto">
            <a:xfrm>
              <a:off x="8322083" y="-680916"/>
              <a:ext cx="288500" cy="249600"/>
            </a:xfrm>
            <a:custGeom>
              <a:avLst/>
              <a:gdLst>
                <a:gd name="T0" fmla="*/ 158 w 192"/>
                <a:gd name="T1" fmla="*/ 32 h 166"/>
                <a:gd name="T2" fmla="*/ 158 w 192"/>
                <a:gd name="T3" fmla="*/ 21 h 166"/>
                <a:gd name="T4" fmla="*/ 132 w 192"/>
                <a:gd name="T5" fmla="*/ 8 h 166"/>
                <a:gd name="T6" fmla="*/ 92 w 192"/>
                <a:gd name="T7" fmla="*/ 3 h 166"/>
                <a:gd name="T8" fmla="*/ 0 w 192"/>
                <a:gd name="T9" fmla="*/ 45 h 166"/>
                <a:gd name="T10" fmla="*/ 47 w 192"/>
                <a:gd name="T11" fmla="*/ 27 h 166"/>
                <a:gd name="T12" fmla="*/ 100 w 192"/>
                <a:gd name="T13" fmla="*/ 32 h 166"/>
                <a:gd name="T14" fmla="*/ 79 w 192"/>
                <a:gd name="T15" fmla="*/ 40 h 166"/>
                <a:gd name="T16" fmla="*/ 95 w 192"/>
                <a:gd name="T17" fmla="*/ 58 h 166"/>
                <a:gd name="T18" fmla="*/ 61 w 192"/>
                <a:gd name="T19" fmla="*/ 69 h 166"/>
                <a:gd name="T20" fmla="*/ 150 w 192"/>
                <a:gd name="T21" fmla="*/ 50 h 166"/>
                <a:gd name="T22" fmla="*/ 153 w 192"/>
                <a:gd name="T23" fmla="*/ 84 h 166"/>
                <a:gd name="T24" fmla="*/ 163 w 192"/>
                <a:gd name="T25" fmla="*/ 82 h 166"/>
                <a:gd name="T26" fmla="*/ 116 w 192"/>
                <a:gd name="T27" fmla="*/ 164 h 166"/>
                <a:gd name="T28" fmla="*/ 192 w 192"/>
                <a:gd name="T29" fmla="*/ 90 h 166"/>
                <a:gd name="T30" fmla="*/ 163 w 192"/>
                <a:gd name="T31" fmla="*/ 42 h 166"/>
                <a:gd name="T32" fmla="*/ 142 w 192"/>
                <a:gd name="T33"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6">
                  <a:moveTo>
                    <a:pt x="158" y="32"/>
                  </a:moveTo>
                  <a:cubicBezTo>
                    <a:pt x="158" y="29"/>
                    <a:pt x="158" y="24"/>
                    <a:pt x="158" y="21"/>
                  </a:cubicBezTo>
                  <a:cubicBezTo>
                    <a:pt x="150" y="19"/>
                    <a:pt x="140" y="13"/>
                    <a:pt x="132" y="8"/>
                  </a:cubicBezTo>
                  <a:cubicBezTo>
                    <a:pt x="118" y="5"/>
                    <a:pt x="105" y="3"/>
                    <a:pt x="92" y="3"/>
                  </a:cubicBezTo>
                  <a:cubicBezTo>
                    <a:pt x="50" y="0"/>
                    <a:pt x="32" y="21"/>
                    <a:pt x="0" y="45"/>
                  </a:cubicBezTo>
                  <a:cubicBezTo>
                    <a:pt x="10" y="24"/>
                    <a:pt x="29" y="27"/>
                    <a:pt x="47" y="27"/>
                  </a:cubicBezTo>
                  <a:cubicBezTo>
                    <a:pt x="63" y="27"/>
                    <a:pt x="90" y="21"/>
                    <a:pt x="100" y="32"/>
                  </a:cubicBezTo>
                  <a:cubicBezTo>
                    <a:pt x="97" y="40"/>
                    <a:pt x="87" y="40"/>
                    <a:pt x="79" y="40"/>
                  </a:cubicBezTo>
                  <a:cubicBezTo>
                    <a:pt x="90" y="42"/>
                    <a:pt x="108" y="42"/>
                    <a:pt x="95" y="58"/>
                  </a:cubicBezTo>
                  <a:cubicBezTo>
                    <a:pt x="90" y="63"/>
                    <a:pt x="68" y="66"/>
                    <a:pt x="61" y="69"/>
                  </a:cubicBezTo>
                  <a:cubicBezTo>
                    <a:pt x="84" y="77"/>
                    <a:pt x="134" y="74"/>
                    <a:pt x="150" y="50"/>
                  </a:cubicBezTo>
                  <a:cubicBezTo>
                    <a:pt x="155" y="61"/>
                    <a:pt x="158" y="74"/>
                    <a:pt x="153" y="84"/>
                  </a:cubicBezTo>
                  <a:cubicBezTo>
                    <a:pt x="155" y="82"/>
                    <a:pt x="161" y="84"/>
                    <a:pt x="163" y="82"/>
                  </a:cubicBezTo>
                  <a:cubicBezTo>
                    <a:pt x="176" y="119"/>
                    <a:pt x="145" y="145"/>
                    <a:pt x="116" y="164"/>
                  </a:cubicBezTo>
                  <a:cubicBezTo>
                    <a:pt x="142" y="166"/>
                    <a:pt x="192" y="116"/>
                    <a:pt x="192" y="90"/>
                  </a:cubicBezTo>
                  <a:cubicBezTo>
                    <a:pt x="192" y="66"/>
                    <a:pt x="174" y="61"/>
                    <a:pt x="163" y="42"/>
                  </a:cubicBezTo>
                  <a:cubicBezTo>
                    <a:pt x="155" y="29"/>
                    <a:pt x="155" y="13"/>
                    <a:pt x="142" y="5"/>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2" name="Freeform 122"/>
            <p:cNvSpPr>
              <a:spLocks noEditPoints="1"/>
            </p:cNvSpPr>
            <p:nvPr userDrawn="1"/>
          </p:nvSpPr>
          <p:spPr bwMode="auto">
            <a:xfrm>
              <a:off x="7764533" y="-478318"/>
              <a:ext cx="333881" cy="348468"/>
            </a:xfrm>
            <a:custGeom>
              <a:avLst/>
              <a:gdLst>
                <a:gd name="T0" fmla="*/ 201 w 221"/>
                <a:gd name="T1" fmla="*/ 79 h 230"/>
                <a:gd name="T2" fmla="*/ 193 w 221"/>
                <a:gd name="T3" fmla="*/ 80 h 230"/>
                <a:gd name="T4" fmla="*/ 198 w 221"/>
                <a:gd name="T5" fmla="*/ 26 h 230"/>
                <a:gd name="T6" fmla="*/ 189 w 221"/>
                <a:gd name="T7" fmla="*/ 47 h 230"/>
                <a:gd name="T8" fmla="*/ 167 w 221"/>
                <a:gd name="T9" fmla="*/ 58 h 230"/>
                <a:gd name="T10" fmla="*/ 162 w 221"/>
                <a:gd name="T11" fmla="*/ 10 h 230"/>
                <a:gd name="T12" fmla="*/ 156 w 221"/>
                <a:gd name="T13" fmla="*/ 51 h 230"/>
                <a:gd name="T14" fmla="*/ 133 w 221"/>
                <a:gd name="T15" fmla="*/ 22 h 230"/>
                <a:gd name="T16" fmla="*/ 128 w 221"/>
                <a:gd name="T17" fmla="*/ 56 h 230"/>
                <a:gd name="T18" fmla="*/ 81 w 221"/>
                <a:gd name="T19" fmla="*/ 29 h 230"/>
                <a:gd name="T20" fmla="*/ 109 w 221"/>
                <a:gd name="T21" fmla="*/ 67 h 230"/>
                <a:gd name="T22" fmla="*/ 57 w 221"/>
                <a:gd name="T23" fmla="*/ 35 h 230"/>
                <a:gd name="T24" fmla="*/ 92 w 221"/>
                <a:gd name="T25" fmla="*/ 80 h 230"/>
                <a:gd name="T26" fmla="*/ 39 w 221"/>
                <a:gd name="T27" fmla="*/ 48 h 230"/>
                <a:gd name="T28" fmla="*/ 75 w 221"/>
                <a:gd name="T29" fmla="*/ 91 h 230"/>
                <a:gd name="T30" fmla="*/ 24 w 221"/>
                <a:gd name="T31" fmla="*/ 57 h 230"/>
                <a:gd name="T32" fmla="*/ 65 w 221"/>
                <a:gd name="T33" fmla="*/ 99 h 230"/>
                <a:gd name="T34" fmla="*/ 46 w 221"/>
                <a:gd name="T35" fmla="*/ 117 h 230"/>
                <a:gd name="T36" fmla="*/ 1 w 221"/>
                <a:gd name="T37" fmla="*/ 135 h 230"/>
                <a:gd name="T38" fmla="*/ 84 w 221"/>
                <a:gd name="T39" fmla="*/ 148 h 230"/>
                <a:gd name="T40" fmla="*/ 32 w 221"/>
                <a:gd name="T41" fmla="*/ 146 h 230"/>
                <a:gd name="T42" fmla="*/ 90 w 221"/>
                <a:gd name="T43" fmla="*/ 160 h 230"/>
                <a:gd name="T44" fmla="*/ 29 w 221"/>
                <a:gd name="T45" fmla="*/ 175 h 230"/>
                <a:gd name="T46" fmla="*/ 117 w 221"/>
                <a:gd name="T47" fmla="*/ 180 h 230"/>
                <a:gd name="T48" fmla="*/ 65 w 221"/>
                <a:gd name="T49" fmla="*/ 218 h 230"/>
                <a:gd name="T50" fmla="*/ 128 w 221"/>
                <a:gd name="T51" fmla="*/ 187 h 230"/>
                <a:gd name="T52" fmla="*/ 141 w 221"/>
                <a:gd name="T53" fmla="*/ 179 h 230"/>
                <a:gd name="T54" fmla="*/ 170 w 221"/>
                <a:gd name="T55" fmla="*/ 161 h 230"/>
                <a:gd name="T56" fmla="*/ 193 w 221"/>
                <a:gd name="T57" fmla="*/ 128 h 230"/>
                <a:gd name="T58" fmla="*/ 199 w 221"/>
                <a:gd name="T59" fmla="*/ 111 h 230"/>
                <a:gd name="T60" fmla="*/ 219 w 221"/>
                <a:gd name="T61" fmla="*/ 45 h 230"/>
                <a:gd name="T62" fmla="*/ 61 w 221"/>
                <a:gd name="T63" fmla="*/ 111 h 230"/>
                <a:gd name="T64" fmla="*/ 93 w 221"/>
                <a:gd name="T65" fmla="*/ 126 h 230"/>
                <a:gd name="T66" fmla="*/ 115 w 221"/>
                <a:gd name="T67" fmla="*/ 143 h 230"/>
                <a:gd name="T68" fmla="*/ 102 w 221"/>
                <a:gd name="T69" fmla="*/ 127 h 230"/>
                <a:gd name="T70" fmla="*/ 115 w 221"/>
                <a:gd name="T71" fmla="*/ 14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30">
                  <a:moveTo>
                    <a:pt x="219" y="45"/>
                  </a:moveTo>
                  <a:cubicBezTo>
                    <a:pt x="205" y="46"/>
                    <a:pt x="204" y="69"/>
                    <a:pt x="201" y="79"/>
                  </a:cubicBezTo>
                  <a:cubicBezTo>
                    <a:pt x="198" y="86"/>
                    <a:pt x="192" y="98"/>
                    <a:pt x="185" y="103"/>
                  </a:cubicBezTo>
                  <a:cubicBezTo>
                    <a:pt x="184" y="94"/>
                    <a:pt x="191" y="87"/>
                    <a:pt x="193" y="80"/>
                  </a:cubicBezTo>
                  <a:cubicBezTo>
                    <a:pt x="197" y="73"/>
                    <a:pt x="198" y="63"/>
                    <a:pt x="199" y="55"/>
                  </a:cubicBezTo>
                  <a:cubicBezTo>
                    <a:pt x="201" y="46"/>
                    <a:pt x="201" y="34"/>
                    <a:pt x="198" y="26"/>
                  </a:cubicBezTo>
                  <a:cubicBezTo>
                    <a:pt x="196" y="19"/>
                    <a:pt x="190" y="6"/>
                    <a:pt x="183" y="5"/>
                  </a:cubicBezTo>
                  <a:cubicBezTo>
                    <a:pt x="181" y="18"/>
                    <a:pt x="187" y="33"/>
                    <a:pt x="189" y="47"/>
                  </a:cubicBezTo>
                  <a:cubicBezTo>
                    <a:pt x="190" y="62"/>
                    <a:pt x="181" y="70"/>
                    <a:pt x="172" y="80"/>
                  </a:cubicBezTo>
                  <a:cubicBezTo>
                    <a:pt x="169" y="73"/>
                    <a:pt x="167" y="67"/>
                    <a:pt x="167" y="58"/>
                  </a:cubicBezTo>
                  <a:cubicBezTo>
                    <a:pt x="167" y="50"/>
                    <a:pt x="168" y="42"/>
                    <a:pt x="168" y="34"/>
                  </a:cubicBezTo>
                  <a:cubicBezTo>
                    <a:pt x="168" y="27"/>
                    <a:pt x="167" y="15"/>
                    <a:pt x="162" y="10"/>
                  </a:cubicBezTo>
                  <a:cubicBezTo>
                    <a:pt x="153" y="0"/>
                    <a:pt x="155" y="19"/>
                    <a:pt x="155" y="26"/>
                  </a:cubicBezTo>
                  <a:cubicBezTo>
                    <a:pt x="156" y="34"/>
                    <a:pt x="157" y="42"/>
                    <a:pt x="156" y="51"/>
                  </a:cubicBezTo>
                  <a:cubicBezTo>
                    <a:pt x="153" y="67"/>
                    <a:pt x="149" y="53"/>
                    <a:pt x="144" y="46"/>
                  </a:cubicBezTo>
                  <a:cubicBezTo>
                    <a:pt x="139" y="38"/>
                    <a:pt x="137" y="30"/>
                    <a:pt x="133" y="22"/>
                  </a:cubicBezTo>
                  <a:cubicBezTo>
                    <a:pt x="131" y="15"/>
                    <a:pt x="127" y="5"/>
                    <a:pt x="117" y="5"/>
                  </a:cubicBezTo>
                  <a:cubicBezTo>
                    <a:pt x="112" y="23"/>
                    <a:pt x="123" y="39"/>
                    <a:pt x="128" y="56"/>
                  </a:cubicBezTo>
                  <a:cubicBezTo>
                    <a:pt x="120" y="56"/>
                    <a:pt x="111" y="44"/>
                    <a:pt x="105" y="39"/>
                  </a:cubicBezTo>
                  <a:cubicBezTo>
                    <a:pt x="99" y="33"/>
                    <a:pt x="90" y="29"/>
                    <a:pt x="81" y="29"/>
                  </a:cubicBezTo>
                  <a:cubicBezTo>
                    <a:pt x="76" y="35"/>
                    <a:pt x="90" y="41"/>
                    <a:pt x="93" y="45"/>
                  </a:cubicBezTo>
                  <a:cubicBezTo>
                    <a:pt x="100" y="51"/>
                    <a:pt x="106" y="57"/>
                    <a:pt x="109" y="67"/>
                  </a:cubicBezTo>
                  <a:cubicBezTo>
                    <a:pt x="102" y="69"/>
                    <a:pt x="90" y="52"/>
                    <a:pt x="85" y="48"/>
                  </a:cubicBezTo>
                  <a:cubicBezTo>
                    <a:pt x="76" y="41"/>
                    <a:pt x="68" y="38"/>
                    <a:pt x="57" y="35"/>
                  </a:cubicBezTo>
                  <a:cubicBezTo>
                    <a:pt x="53" y="45"/>
                    <a:pt x="69" y="52"/>
                    <a:pt x="75" y="58"/>
                  </a:cubicBezTo>
                  <a:cubicBezTo>
                    <a:pt x="82" y="64"/>
                    <a:pt x="90" y="70"/>
                    <a:pt x="92" y="80"/>
                  </a:cubicBezTo>
                  <a:cubicBezTo>
                    <a:pt x="84" y="79"/>
                    <a:pt x="73" y="67"/>
                    <a:pt x="65" y="62"/>
                  </a:cubicBezTo>
                  <a:cubicBezTo>
                    <a:pt x="58" y="58"/>
                    <a:pt x="48" y="47"/>
                    <a:pt x="39" y="48"/>
                  </a:cubicBezTo>
                  <a:cubicBezTo>
                    <a:pt x="36" y="59"/>
                    <a:pt x="51" y="71"/>
                    <a:pt x="58" y="77"/>
                  </a:cubicBezTo>
                  <a:cubicBezTo>
                    <a:pt x="61" y="80"/>
                    <a:pt x="73" y="92"/>
                    <a:pt x="75" y="91"/>
                  </a:cubicBezTo>
                  <a:cubicBezTo>
                    <a:pt x="58" y="93"/>
                    <a:pt x="51" y="73"/>
                    <a:pt x="40" y="63"/>
                  </a:cubicBezTo>
                  <a:cubicBezTo>
                    <a:pt x="36" y="59"/>
                    <a:pt x="28" y="53"/>
                    <a:pt x="24" y="57"/>
                  </a:cubicBezTo>
                  <a:cubicBezTo>
                    <a:pt x="17" y="63"/>
                    <a:pt x="27" y="71"/>
                    <a:pt x="30" y="75"/>
                  </a:cubicBezTo>
                  <a:cubicBezTo>
                    <a:pt x="40" y="86"/>
                    <a:pt x="52" y="94"/>
                    <a:pt x="65" y="99"/>
                  </a:cubicBezTo>
                  <a:cubicBezTo>
                    <a:pt x="59" y="103"/>
                    <a:pt x="51" y="98"/>
                    <a:pt x="44" y="100"/>
                  </a:cubicBezTo>
                  <a:cubicBezTo>
                    <a:pt x="29" y="105"/>
                    <a:pt x="41" y="111"/>
                    <a:pt x="46" y="117"/>
                  </a:cubicBezTo>
                  <a:cubicBezTo>
                    <a:pt x="34" y="117"/>
                    <a:pt x="23" y="116"/>
                    <a:pt x="11" y="122"/>
                  </a:cubicBezTo>
                  <a:cubicBezTo>
                    <a:pt x="6" y="125"/>
                    <a:pt x="0" y="128"/>
                    <a:pt x="1" y="135"/>
                  </a:cubicBezTo>
                  <a:cubicBezTo>
                    <a:pt x="4" y="144"/>
                    <a:pt x="13" y="139"/>
                    <a:pt x="21" y="138"/>
                  </a:cubicBezTo>
                  <a:cubicBezTo>
                    <a:pt x="40" y="133"/>
                    <a:pt x="70" y="128"/>
                    <a:pt x="84" y="148"/>
                  </a:cubicBezTo>
                  <a:cubicBezTo>
                    <a:pt x="74" y="148"/>
                    <a:pt x="65" y="149"/>
                    <a:pt x="56" y="149"/>
                  </a:cubicBezTo>
                  <a:cubicBezTo>
                    <a:pt x="47" y="149"/>
                    <a:pt x="40" y="146"/>
                    <a:pt x="32" y="146"/>
                  </a:cubicBezTo>
                  <a:cubicBezTo>
                    <a:pt x="41" y="156"/>
                    <a:pt x="46" y="156"/>
                    <a:pt x="59" y="157"/>
                  </a:cubicBezTo>
                  <a:cubicBezTo>
                    <a:pt x="69" y="158"/>
                    <a:pt x="80" y="158"/>
                    <a:pt x="90" y="160"/>
                  </a:cubicBezTo>
                  <a:cubicBezTo>
                    <a:pt x="86" y="170"/>
                    <a:pt x="67" y="172"/>
                    <a:pt x="57" y="172"/>
                  </a:cubicBezTo>
                  <a:cubicBezTo>
                    <a:pt x="47" y="172"/>
                    <a:pt x="39" y="174"/>
                    <a:pt x="29" y="175"/>
                  </a:cubicBezTo>
                  <a:cubicBezTo>
                    <a:pt x="33" y="205"/>
                    <a:pt x="96" y="175"/>
                    <a:pt x="109" y="172"/>
                  </a:cubicBezTo>
                  <a:cubicBezTo>
                    <a:pt x="116" y="170"/>
                    <a:pt x="118" y="173"/>
                    <a:pt x="117" y="180"/>
                  </a:cubicBezTo>
                  <a:cubicBezTo>
                    <a:pt x="116" y="189"/>
                    <a:pt x="110" y="193"/>
                    <a:pt x="103" y="197"/>
                  </a:cubicBezTo>
                  <a:cubicBezTo>
                    <a:pt x="90" y="203"/>
                    <a:pt x="77" y="210"/>
                    <a:pt x="65" y="218"/>
                  </a:cubicBezTo>
                  <a:cubicBezTo>
                    <a:pt x="77" y="230"/>
                    <a:pt x="99" y="216"/>
                    <a:pt x="108" y="207"/>
                  </a:cubicBezTo>
                  <a:cubicBezTo>
                    <a:pt x="114" y="199"/>
                    <a:pt x="123" y="195"/>
                    <a:pt x="128" y="187"/>
                  </a:cubicBezTo>
                  <a:cubicBezTo>
                    <a:pt x="128" y="197"/>
                    <a:pt x="123" y="203"/>
                    <a:pt x="122" y="213"/>
                  </a:cubicBezTo>
                  <a:cubicBezTo>
                    <a:pt x="134" y="211"/>
                    <a:pt x="141" y="189"/>
                    <a:pt x="141" y="179"/>
                  </a:cubicBezTo>
                  <a:cubicBezTo>
                    <a:pt x="144" y="182"/>
                    <a:pt x="143" y="189"/>
                    <a:pt x="143" y="193"/>
                  </a:cubicBezTo>
                  <a:cubicBezTo>
                    <a:pt x="150" y="180"/>
                    <a:pt x="152" y="163"/>
                    <a:pt x="170" y="161"/>
                  </a:cubicBezTo>
                  <a:cubicBezTo>
                    <a:pt x="180" y="160"/>
                    <a:pt x="183" y="160"/>
                    <a:pt x="186" y="150"/>
                  </a:cubicBezTo>
                  <a:cubicBezTo>
                    <a:pt x="190" y="143"/>
                    <a:pt x="191" y="135"/>
                    <a:pt x="193" y="128"/>
                  </a:cubicBezTo>
                  <a:cubicBezTo>
                    <a:pt x="195" y="125"/>
                    <a:pt x="195" y="122"/>
                    <a:pt x="196" y="119"/>
                  </a:cubicBezTo>
                  <a:cubicBezTo>
                    <a:pt x="197" y="115"/>
                    <a:pt x="197" y="115"/>
                    <a:pt x="199" y="111"/>
                  </a:cubicBezTo>
                  <a:cubicBezTo>
                    <a:pt x="204" y="104"/>
                    <a:pt x="207" y="97"/>
                    <a:pt x="209" y="88"/>
                  </a:cubicBezTo>
                  <a:cubicBezTo>
                    <a:pt x="214" y="76"/>
                    <a:pt x="221" y="58"/>
                    <a:pt x="219" y="45"/>
                  </a:cubicBezTo>
                  <a:close/>
                  <a:moveTo>
                    <a:pt x="63" y="112"/>
                  </a:moveTo>
                  <a:cubicBezTo>
                    <a:pt x="62" y="112"/>
                    <a:pt x="61" y="112"/>
                    <a:pt x="61" y="111"/>
                  </a:cubicBezTo>
                  <a:cubicBezTo>
                    <a:pt x="61" y="110"/>
                    <a:pt x="61" y="110"/>
                    <a:pt x="61" y="110"/>
                  </a:cubicBezTo>
                  <a:cubicBezTo>
                    <a:pt x="73" y="103"/>
                    <a:pt x="87" y="117"/>
                    <a:pt x="93" y="126"/>
                  </a:cubicBezTo>
                  <a:cubicBezTo>
                    <a:pt x="83" y="127"/>
                    <a:pt x="69" y="121"/>
                    <a:pt x="63" y="112"/>
                  </a:cubicBezTo>
                  <a:close/>
                  <a:moveTo>
                    <a:pt x="115" y="143"/>
                  </a:moveTo>
                  <a:cubicBezTo>
                    <a:pt x="110" y="143"/>
                    <a:pt x="100" y="129"/>
                    <a:pt x="104" y="131"/>
                  </a:cubicBezTo>
                  <a:cubicBezTo>
                    <a:pt x="102" y="127"/>
                    <a:pt x="102" y="127"/>
                    <a:pt x="102" y="127"/>
                  </a:cubicBezTo>
                  <a:cubicBezTo>
                    <a:pt x="102" y="126"/>
                    <a:pt x="102" y="126"/>
                    <a:pt x="102" y="125"/>
                  </a:cubicBezTo>
                  <a:cubicBezTo>
                    <a:pt x="108" y="125"/>
                    <a:pt x="127" y="143"/>
                    <a:pt x="115" y="143"/>
                  </a:cubicBezTo>
                  <a:close/>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3" name="Freeform 123"/>
            <p:cNvSpPr/>
            <p:nvPr userDrawn="1"/>
          </p:nvSpPr>
          <p:spPr bwMode="auto">
            <a:xfrm>
              <a:off x="7975236" y="-194681"/>
              <a:ext cx="32415" cy="58348"/>
            </a:xfrm>
            <a:custGeom>
              <a:avLst/>
              <a:gdLst>
                <a:gd name="T0" fmla="*/ 16 w 22"/>
                <a:gd name="T1" fmla="*/ 0 h 39"/>
                <a:gd name="T2" fmla="*/ 4 w 22"/>
                <a:gd name="T3" fmla="*/ 35 h 39"/>
                <a:gd name="T4" fmla="*/ 10 w 22"/>
                <a:gd name="T5" fmla="*/ 39 h 39"/>
                <a:gd name="T6" fmla="*/ 11 w 22"/>
                <a:gd name="T7" fmla="*/ 29 h 39"/>
                <a:gd name="T8" fmla="*/ 11 w 22"/>
                <a:gd name="T9" fmla="*/ 23 h 39"/>
                <a:gd name="T10" fmla="*/ 18 w 22"/>
                <a:gd name="T11" fmla="*/ 14 h 39"/>
                <a:gd name="T12" fmla="*/ 22 w 22"/>
                <a:gd name="T13" fmla="*/ 0 h 39"/>
                <a:gd name="T14" fmla="*/ 17 w 22"/>
                <a:gd name="T15" fmla="*/ 0 h 39"/>
                <a:gd name="T16" fmla="*/ 17 w 22"/>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6" y="0"/>
                  </a:moveTo>
                  <a:cubicBezTo>
                    <a:pt x="8" y="4"/>
                    <a:pt x="0" y="28"/>
                    <a:pt x="4" y="35"/>
                  </a:cubicBezTo>
                  <a:cubicBezTo>
                    <a:pt x="5" y="38"/>
                    <a:pt x="6" y="39"/>
                    <a:pt x="10" y="39"/>
                  </a:cubicBezTo>
                  <a:cubicBezTo>
                    <a:pt x="17" y="39"/>
                    <a:pt x="12" y="33"/>
                    <a:pt x="11" y="29"/>
                  </a:cubicBezTo>
                  <a:cubicBezTo>
                    <a:pt x="11" y="26"/>
                    <a:pt x="10" y="27"/>
                    <a:pt x="11" y="23"/>
                  </a:cubicBezTo>
                  <a:cubicBezTo>
                    <a:pt x="12" y="20"/>
                    <a:pt x="17" y="16"/>
                    <a:pt x="18" y="14"/>
                  </a:cubicBezTo>
                  <a:cubicBezTo>
                    <a:pt x="22" y="8"/>
                    <a:pt x="22" y="6"/>
                    <a:pt x="22" y="0"/>
                  </a:cubicBezTo>
                  <a:cubicBezTo>
                    <a:pt x="21" y="0"/>
                    <a:pt x="18" y="0"/>
                    <a:pt x="17" y="0"/>
                  </a:cubicBezTo>
                  <a:cubicBezTo>
                    <a:pt x="17" y="2"/>
                    <a:pt x="17" y="2"/>
                    <a:pt x="17" y="3"/>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4" name="Freeform 124"/>
            <p:cNvSpPr/>
            <p:nvPr userDrawn="1"/>
          </p:nvSpPr>
          <p:spPr bwMode="auto">
            <a:xfrm>
              <a:off x="8012513" y="-215752"/>
              <a:ext cx="37279" cy="43762"/>
            </a:xfrm>
            <a:custGeom>
              <a:avLst/>
              <a:gdLst>
                <a:gd name="T0" fmla="*/ 14 w 25"/>
                <a:gd name="T1" fmla="*/ 0 h 29"/>
                <a:gd name="T2" fmla="*/ 14 w 25"/>
                <a:gd name="T3" fmla="*/ 26 h 29"/>
                <a:gd name="T4" fmla="*/ 9 w 25"/>
                <a:gd name="T5" fmla="*/ 3 h 29"/>
                <a:gd name="T6" fmla="*/ 9 w 25"/>
                <a:gd name="T7" fmla="*/ 6 h 29"/>
              </a:gdLst>
              <a:ahLst/>
              <a:cxnLst>
                <a:cxn ang="0">
                  <a:pos x="T0" y="T1"/>
                </a:cxn>
                <a:cxn ang="0">
                  <a:pos x="T2" y="T3"/>
                </a:cxn>
                <a:cxn ang="0">
                  <a:pos x="T4" y="T5"/>
                </a:cxn>
                <a:cxn ang="0">
                  <a:pos x="T6" y="T7"/>
                </a:cxn>
              </a:cxnLst>
              <a:rect l="0" t="0" r="r" b="b"/>
              <a:pathLst>
                <a:path w="25" h="29">
                  <a:moveTo>
                    <a:pt x="14" y="0"/>
                  </a:moveTo>
                  <a:cubicBezTo>
                    <a:pt x="9" y="3"/>
                    <a:pt x="0" y="29"/>
                    <a:pt x="14" y="26"/>
                  </a:cubicBezTo>
                  <a:cubicBezTo>
                    <a:pt x="25" y="24"/>
                    <a:pt x="23" y="2"/>
                    <a:pt x="9" y="3"/>
                  </a:cubicBezTo>
                  <a:cubicBezTo>
                    <a:pt x="9" y="5"/>
                    <a:pt x="9" y="5"/>
                    <a:pt x="9" y="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5" name="Freeform 125"/>
            <p:cNvSpPr/>
            <p:nvPr userDrawn="1"/>
          </p:nvSpPr>
          <p:spPr bwMode="auto">
            <a:xfrm>
              <a:off x="8056274" y="-246546"/>
              <a:ext cx="34037" cy="25932"/>
            </a:xfrm>
            <a:custGeom>
              <a:avLst/>
              <a:gdLst>
                <a:gd name="T0" fmla="*/ 4 w 23"/>
                <a:gd name="T1" fmla="*/ 9 h 17"/>
                <a:gd name="T2" fmla="*/ 22 w 23"/>
                <a:gd name="T3" fmla="*/ 8 h 17"/>
                <a:gd name="T4" fmla="*/ 0 w 23"/>
                <a:gd name="T5" fmla="*/ 3 h 17"/>
                <a:gd name="T6" fmla="*/ 0 w 23"/>
                <a:gd name="T7" fmla="*/ 0 h 17"/>
              </a:gdLst>
              <a:ahLst/>
              <a:cxnLst>
                <a:cxn ang="0">
                  <a:pos x="T0" y="T1"/>
                </a:cxn>
                <a:cxn ang="0">
                  <a:pos x="T2" y="T3"/>
                </a:cxn>
                <a:cxn ang="0">
                  <a:pos x="T4" y="T5"/>
                </a:cxn>
                <a:cxn ang="0">
                  <a:pos x="T6" y="T7"/>
                </a:cxn>
              </a:cxnLst>
              <a:rect l="0" t="0" r="r" b="b"/>
              <a:pathLst>
                <a:path w="23" h="17">
                  <a:moveTo>
                    <a:pt x="4" y="9"/>
                  </a:moveTo>
                  <a:cubicBezTo>
                    <a:pt x="6" y="14"/>
                    <a:pt x="23" y="17"/>
                    <a:pt x="22" y="8"/>
                  </a:cubicBezTo>
                  <a:cubicBezTo>
                    <a:pt x="21" y="0"/>
                    <a:pt x="4" y="2"/>
                    <a:pt x="0" y="3"/>
                  </a:cubicBezTo>
                  <a:cubicBezTo>
                    <a:pt x="0" y="2"/>
                    <a:pt x="0" y="2"/>
                    <a:pt x="0" y="0"/>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6" name="Freeform 126"/>
            <p:cNvSpPr/>
            <p:nvPr userDrawn="1"/>
          </p:nvSpPr>
          <p:spPr bwMode="auto">
            <a:xfrm>
              <a:off x="8082207" y="-282203"/>
              <a:ext cx="74555" cy="34037"/>
            </a:xfrm>
            <a:custGeom>
              <a:avLst/>
              <a:gdLst>
                <a:gd name="T0" fmla="*/ 3 w 50"/>
                <a:gd name="T1" fmla="*/ 16 h 23"/>
                <a:gd name="T2" fmla="*/ 50 w 50"/>
                <a:gd name="T3" fmla="*/ 23 h 23"/>
                <a:gd name="T4" fmla="*/ 29 w 50"/>
                <a:gd name="T5" fmla="*/ 3 h 23"/>
                <a:gd name="T6" fmla="*/ 1 w 50"/>
                <a:gd name="T7" fmla="*/ 16 h 23"/>
                <a:gd name="T8" fmla="*/ 4 w 50"/>
                <a:gd name="T9" fmla="*/ 16 h 23"/>
              </a:gdLst>
              <a:ahLst/>
              <a:cxnLst>
                <a:cxn ang="0">
                  <a:pos x="T0" y="T1"/>
                </a:cxn>
                <a:cxn ang="0">
                  <a:pos x="T2" y="T3"/>
                </a:cxn>
                <a:cxn ang="0">
                  <a:pos x="T4" y="T5"/>
                </a:cxn>
                <a:cxn ang="0">
                  <a:pos x="T6" y="T7"/>
                </a:cxn>
                <a:cxn ang="0">
                  <a:pos x="T8" y="T9"/>
                </a:cxn>
              </a:cxnLst>
              <a:rect l="0" t="0" r="r" b="b"/>
              <a:pathLst>
                <a:path w="50" h="23">
                  <a:moveTo>
                    <a:pt x="3" y="16"/>
                  </a:moveTo>
                  <a:cubicBezTo>
                    <a:pt x="18" y="16"/>
                    <a:pt x="37" y="14"/>
                    <a:pt x="50" y="23"/>
                  </a:cubicBezTo>
                  <a:cubicBezTo>
                    <a:pt x="49" y="14"/>
                    <a:pt x="40" y="0"/>
                    <a:pt x="29" y="3"/>
                  </a:cubicBezTo>
                  <a:cubicBezTo>
                    <a:pt x="23" y="4"/>
                    <a:pt x="0" y="10"/>
                    <a:pt x="1" y="16"/>
                  </a:cubicBezTo>
                  <a:cubicBezTo>
                    <a:pt x="3" y="16"/>
                    <a:pt x="3" y="16"/>
                    <a:pt x="4" y="1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7" name="Freeform 127"/>
            <p:cNvSpPr/>
            <p:nvPr userDrawn="1"/>
          </p:nvSpPr>
          <p:spPr bwMode="auto">
            <a:xfrm>
              <a:off x="8072482" y="-384313"/>
              <a:ext cx="82660" cy="105351"/>
            </a:xfrm>
            <a:custGeom>
              <a:avLst/>
              <a:gdLst>
                <a:gd name="T0" fmla="*/ 3 w 55"/>
                <a:gd name="T1" fmla="*/ 49 h 70"/>
                <a:gd name="T2" fmla="*/ 14 w 55"/>
                <a:gd name="T3" fmla="*/ 30 h 70"/>
                <a:gd name="T4" fmla="*/ 47 w 55"/>
                <a:gd name="T5" fmla="*/ 0 h 70"/>
                <a:gd name="T6" fmla="*/ 29 w 55"/>
                <a:gd name="T7" fmla="*/ 23 h 70"/>
                <a:gd name="T8" fmla="*/ 15 w 55"/>
                <a:gd name="T9" fmla="*/ 52 h 70"/>
                <a:gd name="T10" fmla="*/ 10 w 55"/>
                <a:gd name="T11" fmla="*/ 69 h 70"/>
                <a:gd name="T12" fmla="*/ 4 w 55"/>
                <a:gd name="T13" fmla="*/ 46 h 70"/>
              </a:gdLst>
              <a:ahLst/>
              <a:cxnLst>
                <a:cxn ang="0">
                  <a:pos x="T0" y="T1"/>
                </a:cxn>
                <a:cxn ang="0">
                  <a:pos x="T2" y="T3"/>
                </a:cxn>
                <a:cxn ang="0">
                  <a:pos x="T4" y="T5"/>
                </a:cxn>
                <a:cxn ang="0">
                  <a:pos x="T6" y="T7"/>
                </a:cxn>
                <a:cxn ang="0">
                  <a:pos x="T8" y="T9"/>
                </a:cxn>
                <a:cxn ang="0">
                  <a:pos x="T10" y="T11"/>
                </a:cxn>
                <a:cxn ang="0">
                  <a:pos x="T12" y="T13"/>
                </a:cxn>
              </a:cxnLst>
              <a:rect l="0" t="0" r="r" b="b"/>
              <a:pathLst>
                <a:path w="55" h="70">
                  <a:moveTo>
                    <a:pt x="3" y="49"/>
                  </a:moveTo>
                  <a:cubicBezTo>
                    <a:pt x="3" y="42"/>
                    <a:pt x="9" y="35"/>
                    <a:pt x="14" y="30"/>
                  </a:cubicBezTo>
                  <a:cubicBezTo>
                    <a:pt x="23" y="15"/>
                    <a:pt x="30" y="5"/>
                    <a:pt x="47" y="0"/>
                  </a:cubicBezTo>
                  <a:cubicBezTo>
                    <a:pt x="55" y="12"/>
                    <a:pt x="35" y="17"/>
                    <a:pt x="29" y="23"/>
                  </a:cubicBezTo>
                  <a:cubicBezTo>
                    <a:pt x="23" y="30"/>
                    <a:pt x="16" y="42"/>
                    <a:pt x="15" y="52"/>
                  </a:cubicBezTo>
                  <a:cubicBezTo>
                    <a:pt x="29" y="49"/>
                    <a:pt x="21" y="70"/>
                    <a:pt x="10" y="69"/>
                  </a:cubicBezTo>
                  <a:cubicBezTo>
                    <a:pt x="0" y="67"/>
                    <a:pt x="0" y="53"/>
                    <a:pt x="4" y="4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8" name="Freeform 93"/>
            <p:cNvSpPr/>
            <p:nvPr userDrawn="1"/>
          </p:nvSpPr>
          <p:spPr bwMode="auto">
            <a:xfrm>
              <a:off x="4942256" y="-111212"/>
              <a:ext cx="207459" cy="199356"/>
            </a:xfrm>
            <a:custGeom>
              <a:avLst/>
              <a:gdLst>
                <a:gd name="T0" fmla="*/ 21 w 138"/>
                <a:gd name="T1" fmla="*/ 72 h 132"/>
                <a:gd name="T2" fmla="*/ 35 w 138"/>
                <a:gd name="T3" fmla="*/ 112 h 132"/>
                <a:gd name="T4" fmla="*/ 97 w 138"/>
                <a:gd name="T5" fmla="*/ 103 h 132"/>
                <a:gd name="T6" fmla="*/ 117 w 138"/>
                <a:gd name="T7" fmla="*/ 84 h 132"/>
                <a:gd name="T8" fmla="*/ 109 w 138"/>
                <a:gd name="T9" fmla="*/ 50 h 132"/>
                <a:gd name="T10" fmla="*/ 135 w 138"/>
                <a:gd name="T11" fmla="*/ 40 h 132"/>
                <a:gd name="T12" fmla="*/ 129 w 138"/>
                <a:gd name="T13" fmla="*/ 11 h 132"/>
                <a:gd name="T14" fmla="*/ 96 w 138"/>
                <a:gd name="T15" fmla="*/ 3 h 132"/>
                <a:gd name="T16" fmla="*/ 61 w 138"/>
                <a:gd name="T17" fmla="*/ 1 h 132"/>
                <a:gd name="T18" fmla="*/ 23 w 138"/>
                <a:gd name="T19" fmla="*/ 29 h 132"/>
                <a:gd name="T20" fmla="*/ 13 w 138"/>
                <a:gd name="T21" fmla="*/ 7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2">
                  <a:moveTo>
                    <a:pt x="21" y="72"/>
                  </a:moveTo>
                  <a:cubicBezTo>
                    <a:pt x="15" y="83"/>
                    <a:pt x="29" y="104"/>
                    <a:pt x="35" y="112"/>
                  </a:cubicBezTo>
                  <a:cubicBezTo>
                    <a:pt x="46" y="131"/>
                    <a:pt x="97" y="132"/>
                    <a:pt x="97" y="103"/>
                  </a:cubicBezTo>
                  <a:cubicBezTo>
                    <a:pt x="106" y="109"/>
                    <a:pt x="116" y="91"/>
                    <a:pt x="117" y="84"/>
                  </a:cubicBezTo>
                  <a:cubicBezTo>
                    <a:pt x="119" y="75"/>
                    <a:pt x="115" y="59"/>
                    <a:pt x="109" y="50"/>
                  </a:cubicBezTo>
                  <a:cubicBezTo>
                    <a:pt x="119" y="47"/>
                    <a:pt x="129" y="52"/>
                    <a:pt x="135" y="40"/>
                  </a:cubicBezTo>
                  <a:cubicBezTo>
                    <a:pt x="138" y="32"/>
                    <a:pt x="136" y="18"/>
                    <a:pt x="129" y="11"/>
                  </a:cubicBezTo>
                  <a:cubicBezTo>
                    <a:pt x="122" y="5"/>
                    <a:pt x="106" y="5"/>
                    <a:pt x="96" y="3"/>
                  </a:cubicBezTo>
                  <a:cubicBezTo>
                    <a:pt x="83" y="0"/>
                    <a:pt x="72" y="0"/>
                    <a:pt x="61" y="1"/>
                  </a:cubicBezTo>
                  <a:cubicBezTo>
                    <a:pt x="46" y="6"/>
                    <a:pt x="31" y="17"/>
                    <a:pt x="23" y="29"/>
                  </a:cubicBezTo>
                  <a:cubicBezTo>
                    <a:pt x="19" y="36"/>
                    <a:pt x="0" y="70"/>
                    <a:pt x="13" y="74"/>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9" name="Freeform 94"/>
            <p:cNvSpPr/>
            <p:nvPr userDrawn="1"/>
          </p:nvSpPr>
          <p:spPr bwMode="auto">
            <a:xfrm>
              <a:off x="4956842" y="-112832"/>
              <a:ext cx="150733" cy="102109"/>
            </a:xfrm>
            <a:custGeom>
              <a:avLst/>
              <a:gdLst>
                <a:gd name="T0" fmla="*/ 21 w 100"/>
                <a:gd name="T1" fmla="*/ 24 h 68"/>
                <a:gd name="T2" fmla="*/ 21 w 100"/>
                <a:gd name="T3" fmla="*/ 47 h 68"/>
                <a:gd name="T4" fmla="*/ 31 w 100"/>
                <a:gd name="T5" fmla="*/ 67 h 68"/>
                <a:gd name="T6" fmla="*/ 40 w 100"/>
                <a:gd name="T7" fmla="*/ 42 h 68"/>
                <a:gd name="T8" fmla="*/ 51 w 100"/>
                <a:gd name="T9" fmla="*/ 25 h 68"/>
                <a:gd name="T10" fmla="*/ 69 w 100"/>
                <a:gd name="T11" fmla="*/ 33 h 68"/>
                <a:gd name="T12" fmla="*/ 77 w 100"/>
                <a:gd name="T13" fmla="*/ 13 h 68"/>
                <a:gd name="T14" fmla="*/ 100 w 100"/>
                <a:gd name="T15" fmla="*/ 15 h 68"/>
                <a:gd name="T16" fmla="*/ 59 w 100"/>
                <a:gd name="T17" fmla="*/ 1 h 68"/>
                <a:gd name="T18" fmla="*/ 26 w 100"/>
                <a:gd name="T19" fmla="*/ 8 h 68"/>
                <a:gd name="T20" fmla="*/ 13 w 100"/>
                <a:gd name="T21"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68">
                  <a:moveTo>
                    <a:pt x="21" y="24"/>
                  </a:moveTo>
                  <a:cubicBezTo>
                    <a:pt x="22" y="32"/>
                    <a:pt x="21" y="39"/>
                    <a:pt x="21" y="47"/>
                  </a:cubicBezTo>
                  <a:cubicBezTo>
                    <a:pt x="22" y="51"/>
                    <a:pt x="23" y="67"/>
                    <a:pt x="31" y="67"/>
                  </a:cubicBezTo>
                  <a:cubicBezTo>
                    <a:pt x="42" y="68"/>
                    <a:pt x="40" y="48"/>
                    <a:pt x="40" y="42"/>
                  </a:cubicBezTo>
                  <a:cubicBezTo>
                    <a:pt x="47" y="39"/>
                    <a:pt x="45" y="26"/>
                    <a:pt x="51" y="25"/>
                  </a:cubicBezTo>
                  <a:cubicBezTo>
                    <a:pt x="60" y="26"/>
                    <a:pt x="59" y="43"/>
                    <a:pt x="69" y="33"/>
                  </a:cubicBezTo>
                  <a:cubicBezTo>
                    <a:pt x="75" y="27"/>
                    <a:pt x="72" y="17"/>
                    <a:pt x="77" y="13"/>
                  </a:cubicBezTo>
                  <a:cubicBezTo>
                    <a:pt x="84" y="8"/>
                    <a:pt x="93" y="12"/>
                    <a:pt x="100" y="15"/>
                  </a:cubicBezTo>
                  <a:cubicBezTo>
                    <a:pt x="95" y="2"/>
                    <a:pt x="70" y="2"/>
                    <a:pt x="59" y="1"/>
                  </a:cubicBezTo>
                  <a:cubicBezTo>
                    <a:pt x="46" y="0"/>
                    <a:pt x="38" y="1"/>
                    <a:pt x="26" y="8"/>
                  </a:cubicBezTo>
                  <a:cubicBezTo>
                    <a:pt x="15" y="14"/>
                    <a:pt x="0" y="33"/>
                    <a:pt x="13" y="4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0" name="Freeform 101"/>
            <p:cNvSpPr/>
            <p:nvPr userDrawn="1"/>
          </p:nvSpPr>
          <p:spPr bwMode="auto">
            <a:xfrm>
              <a:off x="4859595" y="-461300"/>
              <a:ext cx="215564" cy="191252"/>
            </a:xfrm>
            <a:custGeom>
              <a:avLst/>
              <a:gdLst>
                <a:gd name="T0" fmla="*/ 39 w 143"/>
                <a:gd name="T1" fmla="*/ 88 h 127"/>
                <a:gd name="T2" fmla="*/ 13 w 143"/>
                <a:gd name="T3" fmla="*/ 87 h 127"/>
                <a:gd name="T4" fmla="*/ 21 w 143"/>
                <a:gd name="T5" fmla="*/ 49 h 127"/>
                <a:gd name="T6" fmla="*/ 17 w 143"/>
                <a:gd name="T7" fmla="*/ 18 h 127"/>
                <a:gd name="T8" fmla="*/ 41 w 143"/>
                <a:gd name="T9" fmla="*/ 4 h 127"/>
                <a:gd name="T10" fmla="*/ 53 w 143"/>
                <a:gd name="T11" fmla="*/ 12 h 127"/>
                <a:gd name="T12" fmla="*/ 66 w 143"/>
                <a:gd name="T13" fmla="*/ 13 h 127"/>
                <a:gd name="T14" fmla="*/ 77 w 143"/>
                <a:gd name="T15" fmla="*/ 9 h 127"/>
                <a:gd name="T16" fmla="*/ 85 w 143"/>
                <a:gd name="T17" fmla="*/ 21 h 127"/>
                <a:gd name="T18" fmla="*/ 141 w 143"/>
                <a:gd name="T19" fmla="*/ 42 h 127"/>
                <a:gd name="T20" fmla="*/ 101 w 143"/>
                <a:gd name="T21" fmla="*/ 100 h 127"/>
                <a:gd name="T22" fmla="*/ 66 w 143"/>
                <a:gd name="T23" fmla="*/ 119 h 127"/>
                <a:gd name="T24" fmla="*/ 44 w 143"/>
                <a:gd name="T25"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27">
                  <a:moveTo>
                    <a:pt x="39" y="88"/>
                  </a:moveTo>
                  <a:cubicBezTo>
                    <a:pt x="33" y="95"/>
                    <a:pt x="20" y="92"/>
                    <a:pt x="13" y="87"/>
                  </a:cubicBezTo>
                  <a:cubicBezTo>
                    <a:pt x="0" y="78"/>
                    <a:pt x="5" y="48"/>
                    <a:pt x="21" y="49"/>
                  </a:cubicBezTo>
                  <a:cubicBezTo>
                    <a:pt x="23" y="40"/>
                    <a:pt x="15" y="29"/>
                    <a:pt x="17" y="18"/>
                  </a:cubicBezTo>
                  <a:cubicBezTo>
                    <a:pt x="20" y="5"/>
                    <a:pt x="30" y="0"/>
                    <a:pt x="41" y="4"/>
                  </a:cubicBezTo>
                  <a:cubicBezTo>
                    <a:pt x="47" y="6"/>
                    <a:pt x="49" y="9"/>
                    <a:pt x="53" y="12"/>
                  </a:cubicBezTo>
                  <a:cubicBezTo>
                    <a:pt x="60" y="17"/>
                    <a:pt x="58" y="16"/>
                    <a:pt x="66" y="13"/>
                  </a:cubicBezTo>
                  <a:cubicBezTo>
                    <a:pt x="72" y="10"/>
                    <a:pt x="68" y="5"/>
                    <a:pt x="77" y="9"/>
                  </a:cubicBezTo>
                  <a:cubicBezTo>
                    <a:pt x="80" y="10"/>
                    <a:pt x="83" y="17"/>
                    <a:pt x="85" y="21"/>
                  </a:cubicBezTo>
                  <a:cubicBezTo>
                    <a:pt x="108" y="4"/>
                    <a:pt x="138" y="13"/>
                    <a:pt x="141" y="42"/>
                  </a:cubicBezTo>
                  <a:cubicBezTo>
                    <a:pt x="143" y="61"/>
                    <a:pt x="129" y="114"/>
                    <a:pt x="101" y="100"/>
                  </a:cubicBezTo>
                  <a:cubicBezTo>
                    <a:pt x="114" y="113"/>
                    <a:pt x="78" y="127"/>
                    <a:pt x="66" y="119"/>
                  </a:cubicBezTo>
                  <a:cubicBezTo>
                    <a:pt x="60" y="113"/>
                    <a:pt x="45" y="96"/>
                    <a:pt x="44" y="89"/>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1" name="Freeform 102"/>
            <p:cNvSpPr/>
            <p:nvPr userDrawn="1"/>
          </p:nvSpPr>
          <p:spPr bwMode="auto">
            <a:xfrm>
              <a:off x="4900114" y="-466162"/>
              <a:ext cx="128042" cy="158836"/>
            </a:xfrm>
            <a:custGeom>
              <a:avLst/>
              <a:gdLst>
                <a:gd name="T0" fmla="*/ 21 w 85"/>
                <a:gd name="T1" fmla="*/ 87 h 105"/>
                <a:gd name="T2" fmla="*/ 44 w 85"/>
                <a:gd name="T3" fmla="*/ 103 h 105"/>
                <a:gd name="T4" fmla="*/ 39 w 85"/>
                <a:gd name="T5" fmla="*/ 79 h 105"/>
                <a:gd name="T6" fmla="*/ 53 w 85"/>
                <a:gd name="T7" fmla="*/ 82 h 105"/>
                <a:gd name="T8" fmla="*/ 85 w 85"/>
                <a:gd name="T9" fmla="*/ 62 h 105"/>
                <a:gd name="T10" fmla="*/ 48 w 85"/>
                <a:gd name="T11" fmla="*/ 64 h 105"/>
                <a:gd name="T12" fmla="*/ 57 w 85"/>
                <a:gd name="T13" fmla="*/ 51 h 105"/>
                <a:gd name="T14" fmla="*/ 53 w 85"/>
                <a:gd name="T15" fmla="*/ 48 h 105"/>
                <a:gd name="T16" fmla="*/ 65 w 85"/>
                <a:gd name="T17" fmla="*/ 40 h 105"/>
                <a:gd name="T18" fmla="*/ 39 w 85"/>
                <a:gd name="T19" fmla="*/ 37 h 105"/>
                <a:gd name="T20" fmla="*/ 57 w 85"/>
                <a:gd name="T21" fmla="*/ 20 h 105"/>
                <a:gd name="T22" fmla="*/ 18 w 85"/>
                <a:gd name="T23" fmla="*/ 36 h 105"/>
                <a:gd name="T24" fmla="*/ 3 w 85"/>
                <a:gd name="T25" fmla="*/ 42 h 105"/>
                <a:gd name="T26" fmla="*/ 5 w 85"/>
                <a:gd name="T27" fmla="*/ 65 h 105"/>
                <a:gd name="T28" fmla="*/ 11 w 85"/>
                <a:gd name="T29" fmla="*/ 71 h 105"/>
                <a:gd name="T30" fmla="*/ 12 w 85"/>
                <a:gd name="T31" fmla="*/ 84 h 105"/>
                <a:gd name="T32" fmla="*/ 20 w 85"/>
                <a:gd name="T3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5">
                  <a:moveTo>
                    <a:pt x="21" y="87"/>
                  </a:moveTo>
                  <a:cubicBezTo>
                    <a:pt x="27" y="95"/>
                    <a:pt x="33" y="105"/>
                    <a:pt x="44" y="103"/>
                  </a:cubicBezTo>
                  <a:cubicBezTo>
                    <a:pt x="44" y="97"/>
                    <a:pt x="37" y="84"/>
                    <a:pt x="39" y="79"/>
                  </a:cubicBezTo>
                  <a:cubicBezTo>
                    <a:pt x="43" y="70"/>
                    <a:pt x="47" y="81"/>
                    <a:pt x="53" y="82"/>
                  </a:cubicBezTo>
                  <a:cubicBezTo>
                    <a:pt x="63" y="84"/>
                    <a:pt x="83" y="71"/>
                    <a:pt x="85" y="62"/>
                  </a:cubicBezTo>
                  <a:cubicBezTo>
                    <a:pt x="72" y="58"/>
                    <a:pt x="60" y="63"/>
                    <a:pt x="48" y="64"/>
                  </a:cubicBezTo>
                  <a:cubicBezTo>
                    <a:pt x="50" y="58"/>
                    <a:pt x="54" y="55"/>
                    <a:pt x="57" y="51"/>
                  </a:cubicBezTo>
                  <a:cubicBezTo>
                    <a:pt x="56" y="50"/>
                    <a:pt x="55" y="49"/>
                    <a:pt x="53" y="48"/>
                  </a:cubicBezTo>
                  <a:cubicBezTo>
                    <a:pt x="56" y="44"/>
                    <a:pt x="60" y="41"/>
                    <a:pt x="65" y="40"/>
                  </a:cubicBezTo>
                  <a:cubicBezTo>
                    <a:pt x="61" y="31"/>
                    <a:pt x="45" y="32"/>
                    <a:pt x="39" y="37"/>
                  </a:cubicBezTo>
                  <a:cubicBezTo>
                    <a:pt x="34" y="30"/>
                    <a:pt x="49" y="21"/>
                    <a:pt x="57" y="20"/>
                  </a:cubicBezTo>
                  <a:cubicBezTo>
                    <a:pt x="53" y="0"/>
                    <a:pt x="20" y="28"/>
                    <a:pt x="18" y="36"/>
                  </a:cubicBezTo>
                  <a:cubicBezTo>
                    <a:pt x="12" y="25"/>
                    <a:pt x="5" y="37"/>
                    <a:pt x="3" y="42"/>
                  </a:cubicBezTo>
                  <a:cubicBezTo>
                    <a:pt x="0" y="50"/>
                    <a:pt x="2" y="59"/>
                    <a:pt x="5" y="65"/>
                  </a:cubicBezTo>
                  <a:cubicBezTo>
                    <a:pt x="7" y="68"/>
                    <a:pt x="10" y="69"/>
                    <a:pt x="11" y="71"/>
                  </a:cubicBezTo>
                  <a:cubicBezTo>
                    <a:pt x="11" y="74"/>
                    <a:pt x="11" y="79"/>
                    <a:pt x="12" y="84"/>
                  </a:cubicBezTo>
                  <a:cubicBezTo>
                    <a:pt x="13" y="87"/>
                    <a:pt x="18" y="92"/>
                    <a:pt x="20" y="9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2" name="Freeform 103"/>
            <p:cNvSpPr/>
            <p:nvPr userDrawn="1"/>
          </p:nvSpPr>
          <p:spPr bwMode="auto">
            <a:xfrm>
              <a:off x="4922805" y="-772489"/>
              <a:ext cx="175044" cy="338744"/>
            </a:xfrm>
            <a:custGeom>
              <a:avLst/>
              <a:gdLst>
                <a:gd name="T0" fmla="*/ 11 w 116"/>
                <a:gd name="T1" fmla="*/ 206 h 225"/>
                <a:gd name="T2" fmla="*/ 13 w 116"/>
                <a:gd name="T3" fmla="*/ 210 h 225"/>
                <a:gd name="T4" fmla="*/ 8 w 116"/>
                <a:gd name="T5" fmla="*/ 214 h 225"/>
                <a:gd name="T6" fmla="*/ 8 w 116"/>
                <a:gd name="T7" fmla="*/ 214 h 225"/>
                <a:gd name="T8" fmla="*/ 7 w 116"/>
                <a:gd name="T9" fmla="*/ 160 h 225"/>
                <a:gd name="T10" fmla="*/ 33 w 116"/>
                <a:gd name="T11" fmla="*/ 101 h 225"/>
                <a:gd name="T12" fmla="*/ 69 w 116"/>
                <a:gd name="T13" fmla="*/ 59 h 225"/>
                <a:gd name="T14" fmla="*/ 99 w 116"/>
                <a:gd name="T15" fmla="*/ 0 h 225"/>
                <a:gd name="T16" fmla="*/ 101 w 116"/>
                <a:gd name="T17" fmla="*/ 30 h 225"/>
                <a:gd name="T18" fmla="*/ 91 w 116"/>
                <a:gd name="T19" fmla="*/ 70 h 225"/>
                <a:gd name="T20" fmla="*/ 85 w 116"/>
                <a:gd name="T21" fmla="*/ 108 h 225"/>
                <a:gd name="T22" fmla="*/ 63 w 116"/>
                <a:gd name="T23" fmla="*/ 134 h 225"/>
                <a:gd name="T24" fmla="*/ 85 w 116"/>
                <a:gd name="T25" fmla="*/ 56 h 225"/>
                <a:gd name="T26" fmla="*/ 58 w 116"/>
                <a:gd name="T27" fmla="*/ 91 h 225"/>
                <a:gd name="T28" fmla="*/ 37 w 116"/>
                <a:gd name="T29" fmla="*/ 134 h 225"/>
                <a:gd name="T30" fmla="*/ 37 w 116"/>
                <a:gd name="T31" fmla="*/ 185 h 225"/>
                <a:gd name="T32" fmla="*/ 60 w 116"/>
                <a:gd name="T33" fmla="*/ 222 h 225"/>
                <a:gd name="T34" fmla="*/ 51 w 116"/>
                <a:gd name="T35" fmla="*/ 225 h 225"/>
                <a:gd name="T36" fmla="*/ 51 w 116"/>
                <a:gd name="T37" fmla="*/ 225 h 225"/>
                <a:gd name="T38" fmla="*/ 41 w 116"/>
                <a:gd name="T39" fmla="*/ 104 h 225"/>
                <a:gd name="T40" fmla="*/ 13 w 116"/>
                <a:gd name="T41" fmla="*/ 166 h 225"/>
                <a:gd name="T42" fmla="*/ 24 w 116"/>
                <a:gd name="T43" fmla="*/ 22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25">
                  <a:moveTo>
                    <a:pt x="11" y="206"/>
                  </a:moveTo>
                  <a:cubicBezTo>
                    <a:pt x="11" y="207"/>
                    <a:pt x="12" y="209"/>
                    <a:pt x="13" y="210"/>
                  </a:cubicBezTo>
                  <a:cubicBezTo>
                    <a:pt x="12" y="211"/>
                    <a:pt x="9" y="213"/>
                    <a:pt x="8" y="214"/>
                  </a:cubicBezTo>
                  <a:cubicBezTo>
                    <a:pt x="8" y="214"/>
                    <a:pt x="8" y="214"/>
                    <a:pt x="8" y="214"/>
                  </a:cubicBezTo>
                  <a:cubicBezTo>
                    <a:pt x="0" y="200"/>
                    <a:pt x="4" y="175"/>
                    <a:pt x="7" y="160"/>
                  </a:cubicBezTo>
                  <a:cubicBezTo>
                    <a:pt x="13" y="138"/>
                    <a:pt x="18" y="118"/>
                    <a:pt x="33" y="101"/>
                  </a:cubicBezTo>
                  <a:cubicBezTo>
                    <a:pt x="45" y="89"/>
                    <a:pt x="60" y="74"/>
                    <a:pt x="69" y="59"/>
                  </a:cubicBezTo>
                  <a:cubicBezTo>
                    <a:pt x="82" y="40"/>
                    <a:pt x="88" y="18"/>
                    <a:pt x="99" y="0"/>
                  </a:cubicBezTo>
                  <a:cubicBezTo>
                    <a:pt x="116" y="3"/>
                    <a:pt x="105" y="19"/>
                    <a:pt x="101" y="30"/>
                  </a:cubicBezTo>
                  <a:cubicBezTo>
                    <a:pt x="98" y="43"/>
                    <a:pt x="94" y="57"/>
                    <a:pt x="91" y="70"/>
                  </a:cubicBezTo>
                  <a:cubicBezTo>
                    <a:pt x="88" y="82"/>
                    <a:pt x="89" y="97"/>
                    <a:pt x="85" y="108"/>
                  </a:cubicBezTo>
                  <a:cubicBezTo>
                    <a:pt x="82" y="121"/>
                    <a:pt x="72" y="127"/>
                    <a:pt x="63" y="134"/>
                  </a:cubicBezTo>
                  <a:cubicBezTo>
                    <a:pt x="77" y="114"/>
                    <a:pt x="84" y="79"/>
                    <a:pt x="85" y="56"/>
                  </a:cubicBezTo>
                  <a:cubicBezTo>
                    <a:pt x="71" y="64"/>
                    <a:pt x="65" y="78"/>
                    <a:pt x="58" y="91"/>
                  </a:cubicBezTo>
                  <a:cubicBezTo>
                    <a:pt x="52" y="105"/>
                    <a:pt x="42" y="119"/>
                    <a:pt x="37" y="134"/>
                  </a:cubicBezTo>
                  <a:cubicBezTo>
                    <a:pt x="31" y="149"/>
                    <a:pt x="32" y="169"/>
                    <a:pt x="37" y="185"/>
                  </a:cubicBezTo>
                  <a:cubicBezTo>
                    <a:pt x="42" y="197"/>
                    <a:pt x="53" y="209"/>
                    <a:pt x="60" y="222"/>
                  </a:cubicBezTo>
                  <a:cubicBezTo>
                    <a:pt x="58" y="224"/>
                    <a:pt x="54" y="225"/>
                    <a:pt x="51" y="225"/>
                  </a:cubicBezTo>
                  <a:cubicBezTo>
                    <a:pt x="51" y="225"/>
                    <a:pt x="51" y="225"/>
                    <a:pt x="51" y="225"/>
                  </a:cubicBezTo>
                  <a:cubicBezTo>
                    <a:pt x="26" y="191"/>
                    <a:pt x="26" y="144"/>
                    <a:pt x="41" y="104"/>
                  </a:cubicBezTo>
                  <a:cubicBezTo>
                    <a:pt x="27" y="118"/>
                    <a:pt x="17" y="149"/>
                    <a:pt x="13" y="166"/>
                  </a:cubicBezTo>
                  <a:cubicBezTo>
                    <a:pt x="10" y="186"/>
                    <a:pt x="17" y="204"/>
                    <a:pt x="24" y="222"/>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3" name="Freeform 133"/>
            <p:cNvSpPr/>
            <p:nvPr userDrawn="1"/>
          </p:nvSpPr>
          <p:spPr bwMode="auto">
            <a:xfrm>
              <a:off x="4814213" y="-321913"/>
              <a:ext cx="460302" cy="481372"/>
            </a:xfrm>
            <a:custGeom>
              <a:avLst/>
              <a:gdLst>
                <a:gd name="T0" fmla="*/ 7 w 306"/>
                <a:gd name="T1" fmla="*/ 163 h 318"/>
                <a:gd name="T2" fmla="*/ 16 w 306"/>
                <a:gd name="T3" fmla="*/ 201 h 318"/>
                <a:gd name="T4" fmla="*/ 53 w 306"/>
                <a:gd name="T5" fmla="*/ 239 h 318"/>
                <a:gd name="T6" fmla="*/ 100 w 306"/>
                <a:gd name="T7" fmla="*/ 274 h 318"/>
                <a:gd name="T8" fmla="*/ 157 w 306"/>
                <a:gd name="T9" fmla="*/ 304 h 318"/>
                <a:gd name="T10" fmla="*/ 241 w 306"/>
                <a:gd name="T11" fmla="*/ 309 h 318"/>
                <a:gd name="T12" fmla="*/ 282 w 306"/>
                <a:gd name="T13" fmla="*/ 286 h 318"/>
                <a:gd name="T14" fmla="*/ 306 w 306"/>
                <a:gd name="T15" fmla="*/ 262 h 318"/>
                <a:gd name="T16" fmla="*/ 306 w 306"/>
                <a:gd name="T17" fmla="*/ 247 h 318"/>
                <a:gd name="T18" fmla="*/ 306 w 306"/>
                <a:gd name="T19" fmla="*/ 247 h 318"/>
                <a:gd name="T20" fmla="*/ 306 w 306"/>
                <a:gd name="T21" fmla="*/ 247 h 318"/>
                <a:gd name="T22" fmla="*/ 283 w 306"/>
                <a:gd name="T23" fmla="*/ 263 h 318"/>
                <a:gd name="T24" fmla="*/ 258 w 306"/>
                <a:gd name="T25" fmla="*/ 268 h 318"/>
                <a:gd name="T26" fmla="*/ 246 w 306"/>
                <a:gd name="T27" fmla="*/ 256 h 318"/>
                <a:gd name="T28" fmla="*/ 225 w 306"/>
                <a:gd name="T29" fmla="*/ 252 h 318"/>
                <a:gd name="T30" fmla="*/ 223 w 306"/>
                <a:gd name="T31" fmla="*/ 248 h 318"/>
                <a:gd name="T32" fmla="*/ 216 w 306"/>
                <a:gd name="T33" fmla="*/ 247 h 318"/>
                <a:gd name="T34" fmla="*/ 206 w 306"/>
                <a:gd name="T35" fmla="*/ 246 h 318"/>
                <a:gd name="T36" fmla="*/ 163 w 306"/>
                <a:gd name="T37" fmla="*/ 252 h 318"/>
                <a:gd name="T38" fmla="*/ 140 w 306"/>
                <a:gd name="T39" fmla="*/ 250 h 318"/>
                <a:gd name="T40" fmla="*/ 111 w 306"/>
                <a:gd name="T41" fmla="*/ 243 h 318"/>
                <a:gd name="T42" fmla="*/ 86 w 306"/>
                <a:gd name="T43" fmla="*/ 227 h 318"/>
                <a:gd name="T44" fmla="*/ 75 w 306"/>
                <a:gd name="T45" fmla="*/ 214 h 318"/>
                <a:gd name="T46" fmla="*/ 63 w 306"/>
                <a:gd name="T47" fmla="*/ 202 h 318"/>
                <a:gd name="T48" fmla="*/ 57 w 306"/>
                <a:gd name="T49" fmla="*/ 192 h 318"/>
                <a:gd name="T50" fmla="*/ 50 w 306"/>
                <a:gd name="T51" fmla="*/ 187 h 318"/>
                <a:gd name="T52" fmla="*/ 18 w 306"/>
                <a:gd name="T53" fmla="*/ 154 h 318"/>
                <a:gd name="T54" fmla="*/ 30 w 306"/>
                <a:gd name="T55" fmla="*/ 121 h 318"/>
                <a:gd name="T56" fmla="*/ 64 w 306"/>
                <a:gd name="T57" fmla="*/ 75 h 318"/>
                <a:gd name="T58" fmla="*/ 63 w 306"/>
                <a:gd name="T59" fmla="*/ 62 h 318"/>
                <a:gd name="T60" fmla="*/ 78 w 306"/>
                <a:gd name="T61" fmla="*/ 39 h 318"/>
                <a:gd name="T62" fmla="*/ 117 w 306"/>
                <a:gd name="T63" fmla="*/ 19 h 318"/>
                <a:gd name="T64" fmla="*/ 72 w 306"/>
                <a:gd name="T65" fmla="*/ 26 h 318"/>
                <a:gd name="T66" fmla="*/ 53 w 306"/>
                <a:gd name="T67" fmla="*/ 46 h 318"/>
                <a:gd name="T68" fmla="*/ 35 w 306"/>
                <a:gd name="T69" fmla="*/ 65 h 318"/>
                <a:gd name="T70" fmla="*/ 8 w 306"/>
                <a:gd name="T71" fmla="*/ 116 h 318"/>
                <a:gd name="T72" fmla="*/ 2 w 306"/>
                <a:gd name="T73" fmla="*/ 148 h 318"/>
                <a:gd name="T74" fmla="*/ 11 w 306"/>
                <a:gd name="T75" fmla="*/ 16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6" h="318">
                  <a:moveTo>
                    <a:pt x="7" y="163"/>
                  </a:moveTo>
                  <a:cubicBezTo>
                    <a:pt x="15" y="175"/>
                    <a:pt x="12" y="188"/>
                    <a:pt x="16" y="201"/>
                  </a:cubicBezTo>
                  <a:cubicBezTo>
                    <a:pt x="22" y="220"/>
                    <a:pt x="39" y="228"/>
                    <a:pt x="53" y="239"/>
                  </a:cubicBezTo>
                  <a:cubicBezTo>
                    <a:pt x="69" y="251"/>
                    <a:pt x="84" y="263"/>
                    <a:pt x="100" y="274"/>
                  </a:cubicBezTo>
                  <a:cubicBezTo>
                    <a:pt x="117" y="286"/>
                    <a:pt x="137" y="296"/>
                    <a:pt x="157" y="304"/>
                  </a:cubicBezTo>
                  <a:cubicBezTo>
                    <a:pt x="181" y="315"/>
                    <a:pt x="214" y="318"/>
                    <a:pt x="241" y="309"/>
                  </a:cubicBezTo>
                  <a:cubicBezTo>
                    <a:pt x="255" y="303"/>
                    <a:pt x="270" y="294"/>
                    <a:pt x="282" y="286"/>
                  </a:cubicBezTo>
                  <a:cubicBezTo>
                    <a:pt x="290" y="280"/>
                    <a:pt x="303" y="273"/>
                    <a:pt x="306" y="262"/>
                  </a:cubicBezTo>
                  <a:cubicBezTo>
                    <a:pt x="305" y="259"/>
                    <a:pt x="304" y="250"/>
                    <a:pt x="306" y="247"/>
                  </a:cubicBezTo>
                  <a:cubicBezTo>
                    <a:pt x="306" y="247"/>
                    <a:pt x="306" y="247"/>
                    <a:pt x="306" y="247"/>
                  </a:cubicBezTo>
                  <a:cubicBezTo>
                    <a:pt x="306" y="247"/>
                    <a:pt x="306" y="247"/>
                    <a:pt x="306" y="247"/>
                  </a:cubicBezTo>
                  <a:cubicBezTo>
                    <a:pt x="300" y="252"/>
                    <a:pt x="291" y="259"/>
                    <a:pt x="283" y="263"/>
                  </a:cubicBezTo>
                  <a:cubicBezTo>
                    <a:pt x="276" y="266"/>
                    <a:pt x="266" y="268"/>
                    <a:pt x="258" y="268"/>
                  </a:cubicBezTo>
                  <a:cubicBezTo>
                    <a:pt x="254" y="267"/>
                    <a:pt x="242" y="263"/>
                    <a:pt x="246" y="256"/>
                  </a:cubicBezTo>
                  <a:cubicBezTo>
                    <a:pt x="237" y="258"/>
                    <a:pt x="231" y="258"/>
                    <a:pt x="225" y="252"/>
                  </a:cubicBezTo>
                  <a:cubicBezTo>
                    <a:pt x="224" y="251"/>
                    <a:pt x="225" y="249"/>
                    <a:pt x="223" y="248"/>
                  </a:cubicBezTo>
                  <a:cubicBezTo>
                    <a:pt x="221" y="247"/>
                    <a:pt x="217" y="247"/>
                    <a:pt x="216" y="247"/>
                  </a:cubicBezTo>
                  <a:cubicBezTo>
                    <a:pt x="213" y="247"/>
                    <a:pt x="210" y="247"/>
                    <a:pt x="206" y="246"/>
                  </a:cubicBezTo>
                  <a:cubicBezTo>
                    <a:pt x="191" y="245"/>
                    <a:pt x="177" y="250"/>
                    <a:pt x="163" y="252"/>
                  </a:cubicBezTo>
                  <a:cubicBezTo>
                    <a:pt x="155" y="253"/>
                    <a:pt x="148" y="251"/>
                    <a:pt x="140" y="250"/>
                  </a:cubicBezTo>
                  <a:cubicBezTo>
                    <a:pt x="130" y="247"/>
                    <a:pt x="120" y="247"/>
                    <a:pt x="111" y="243"/>
                  </a:cubicBezTo>
                  <a:cubicBezTo>
                    <a:pt x="101" y="239"/>
                    <a:pt x="94" y="234"/>
                    <a:pt x="86" y="227"/>
                  </a:cubicBezTo>
                  <a:cubicBezTo>
                    <a:pt x="83" y="223"/>
                    <a:pt x="78" y="217"/>
                    <a:pt x="75" y="214"/>
                  </a:cubicBezTo>
                  <a:cubicBezTo>
                    <a:pt x="78" y="211"/>
                    <a:pt x="65" y="204"/>
                    <a:pt x="63" y="202"/>
                  </a:cubicBezTo>
                  <a:cubicBezTo>
                    <a:pt x="60" y="199"/>
                    <a:pt x="59" y="196"/>
                    <a:pt x="57" y="192"/>
                  </a:cubicBezTo>
                  <a:cubicBezTo>
                    <a:pt x="55" y="191"/>
                    <a:pt x="52" y="189"/>
                    <a:pt x="50" y="187"/>
                  </a:cubicBezTo>
                  <a:cubicBezTo>
                    <a:pt x="38" y="177"/>
                    <a:pt x="28" y="165"/>
                    <a:pt x="18" y="154"/>
                  </a:cubicBezTo>
                  <a:cubicBezTo>
                    <a:pt x="4" y="141"/>
                    <a:pt x="20" y="129"/>
                    <a:pt x="30" y="121"/>
                  </a:cubicBezTo>
                  <a:cubicBezTo>
                    <a:pt x="45" y="109"/>
                    <a:pt x="60" y="94"/>
                    <a:pt x="64" y="75"/>
                  </a:cubicBezTo>
                  <a:cubicBezTo>
                    <a:pt x="54" y="74"/>
                    <a:pt x="57" y="67"/>
                    <a:pt x="63" y="62"/>
                  </a:cubicBezTo>
                  <a:cubicBezTo>
                    <a:pt x="70" y="54"/>
                    <a:pt x="72" y="48"/>
                    <a:pt x="78" y="39"/>
                  </a:cubicBezTo>
                  <a:cubicBezTo>
                    <a:pt x="84" y="27"/>
                    <a:pt x="102" y="18"/>
                    <a:pt x="117" y="19"/>
                  </a:cubicBezTo>
                  <a:cubicBezTo>
                    <a:pt x="105" y="0"/>
                    <a:pt x="83" y="16"/>
                    <a:pt x="72" y="26"/>
                  </a:cubicBezTo>
                  <a:cubicBezTo>
                    <a:pt x="66" y="32"/>
                    <a:pt x="59" y="39"/>
                    <a:pt x="53" y="46"/>
                  </a:cubicBezTo>
                  <a:cubicBezTo>
                    <a:pt x="47" y="52"/>
                    <a:pt x="41" y="58"/>
                    <a:pt x="35" y="65"/>
                  </a:cubicBezTo>
                  <a:cubicBezTo>
                    <a:pt x="23" y="80"/>
                    <a:pt x="13" y="97"/>
                    <a:pt x="8" y="116"/>
                  </a:cubicBezTo>
                  <a:cubicBezTo>
                    <a:pt x="6" y="126"/>
                    <a:pt x="0" y="138"/>
                    <a:pt x="2" y="148"/>
                  </a:cubicBezTo>
                  <a:cubicBezTo>
                    <a:pt x="3" y="152"/>
                    <a:pt x="6" y="164"/>
                    <a:pt x="11" y="16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4" name="Freeform 134"/>
            <p:cNvSpPr/>
            <p:nvPr userDrawn="1"/>
          </p:nvSpPr>
          <p:spPr bwMode="auto">
            <a:xfrm>
              <a:off x="5167544" y="-736832"/>
              <a:ext cx="319294" cy="416540"/>
            </a:xfrm>
            <a:custGeom>
              <a:avLst/>
              <a:gdLst>
                <a:gd name="T0" fmla="*/ 7 w 211"/>
                <a:gd name="T1" fmla="*/ 47 h 276"/>
                <a:gd name="T2" fmla="*/ 9 w 211"/>
                <a:gd name="T3" fmla="*/ 89 h 276"/>
                <a:gd name="T4" fmla="*/ 9 w 211"/>
                <a:gd name="T5" fmla="*/ 166 h 276"/>
                <a:gd name="T6" fmla="*/ 79 w 211"/>
                <a:gd name="T7" fmla="*/ 276 h 276"/>
                <a:gd name="T8" fmla="*/ 82 w 211"/>
                <a:gd name="T9" fmla="*/ 247 h 276"/>
                <a:gd name="T10" fmla="*/ 57 w 211"/>
                <a:gd name="T11" fmla="*/ 216 h 276"/>
                <a:gd name="T12" fmla="*/ 50 w 211"/>
                <a:gd name="T13" fmla="*/ 181 h 276"/>
                <a:gd name="T14" fmla="*/ 62 w 211"/>
                <a:gd name="T15" fmla="*/ 113 h 276"/>
                <a:gd name="T16" fmla="*/ 38 w 211"/>
                <a:gd name="T17" fmla="*/ 56 h 276"/>
                <a:gd name="T18" fmla="*/ 95 w 211"/>
                <a:gd name="T19" fmla="*/ 63 h 276"/>
                <a:gd name="T20" fmla="*/ 123 w 211"/>
                <a:gd name="T21" fmla="*/ 98 h 276"/>
                <a:gd name="T22" fmla="*/ 120 w 211"/>
                <a:gd name="T23" fmla="*/ 74 h 276"/>
                <a:gd name="T24" fmla="*/ 151 w 211"/>
                <a:gd name="T25" fmla="*/ 95 h 276"/>
                <a:gd name="T26" fmla="*/ 160 w 211"/>
                <a:gd name="T27" fmla="*/ 71 h 276"/>
                <a:gd name="T28" fmla="*/ 181 w 211"/>
                <a:gd name="T29" fmla="*/ 79 h 276"/>
                <a:gd name="T30" fmla="*/ 211 w 211"/>
                <a:gd name="T31" fmla="*/ 121 h 276"/>
                <a:gd name="T32" fmla="*/ 184 w 211"/>
                <a:gd name="T33" fmla="*/ 54 h 276"/>
                <a:gd name="T34" fmla="*/ 109 w 211"/>
                <a:gd name="T35" fmla="*/ 25 h 276"/>
                <a:gd name="T36" fmla="*/ 73 w 211"/>
                <a:gd name="T37" fmla="*/ 14 h 276"/>
                <a:gd name="T38" fmla="*/ 36 w 211"/>
                <a:gd name="T39" fmla="*/ 4 h 276"/>
                <a:gd name="T40" fmla="*/ 13 w 211"/>
                <a:gd name="T41" fmla="*/ 27 h 276"/>
                <a:gd name="T42" fmla="*/ 8 w 211"/>
                <a:gd name="T43" fmla="*/ 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76">
                  <a:moveTo>
                    <a:pt x="7" y="47"/>
                  </a:moveTo>
                  <a:cubicBezTo>
                    <a:pt x="10" y="56"/>
                    <a:pt x="6" y="77"/>
                    <a:pt x="9" y="89"/>
                  </a:cubicBezTo>
                  <a:cubicBezTo>
                    <a:pt x="8" y="115"/>
                    <a:pt x="2" y="140"/>
                    <a:pt x="9" y="166"/>
                  </a:cubicBezTo>
                  <a:cubicBezTo>
                    <a:pt x="17" y="207"/>
                    <a:pt x="28" y="268"/>
                    <a:pt x="79" y="276"/>
                  </a:cubicBezTo>
                  <a:cubicBezTo>
                    <a:pt x="75" y="269"/>
                    <a:pt x="57" y="239"/>
                    <a:pt x="82" y="247"/>
                  </a:cubicBezTo>
                  <a:cubicBezTo>
                    <a:pt x="80" y="234"/>
                    <a:pt x="62" y="228"/>
                    <a:pt x="57" y="216"/>
                  </a:cubicBezTo>
                  <a:cubicBezTo>
                    <a:pt x="51" y="205"/>
                    <a:pt x="51" y="191"/>
                    <a:pt x="50" y="181"/>
                  </a:cubicBezTo>
                  <a:cubicBezTo>
                    <a:pt x="48" y="170"/>
                    <a:pt x="36" y="96"/>
                    <a:pt x="62" y="113"/>
                  </a:cubicBezTo>
                  <a:cubicBezTo>
                    <a:pt x="57" y="96"/>
                    <a:pt x="48" y="73"/>
                    <a:pt x="38" y="56"/>
                  </a:cubicBezTo>
                  <a:cubicBezTo>
                    <a:pt x="50" y="42"/>
                    <a:pt x="82" y="53"/>
                    <a:pt x="95" y="63"/>
                  </a:cubicBezTo>
                  <a:cubicBezTo>
                    <a:pt x="107" y="72"/>
                    <a:pt x="113" y="85"/>
                    <a:pt x="123" y="98"/>
                  </a:cubicBezTo>
                  <a:cubicBezTo>
                    <a:pt x="122" y="89"/>
                    <a:pt x="118" y="82"/>
                    <a:pt x="120" y="74"/>
                  </a:cubicBezTo>
                  <a:cubicBezTo>
                    <a:pt x="128" y="83"/>
                    <a:pt x="140" y="92"/>
                    <a:pt x="151" y="95"/>
                  </a:cubicBezTo>
                  <a:cubicBezTo>
                    <a:pt x="154" y="88"/>
                    <a:pt x="155" y="74"/>
                    <a:pt x="160" y="71"/>
                  </a:cubicBezTo>
                  <a:cubicBezTo>
                    <a:pt x="166" y="70"/>
                    <a:pt x="174" y="76"/>
                    <a:pt x="181" y="79"/>
                  </a:cubicBezTo>
                  <a:cubicBezTo>
                    <a:pt x="196" y="89"/>
                    <a:pt x="208" y="102"/>
                    <a:pt x="211" y="121"/>
                  </a:cubicBezTo>
                  <a:cubicBezTo>
                    <a:pt x="211" y="98"/>
                    <a:pt x="197" y="72"/>
                    <a:pt x="184" y="54"/>
                  </a:cubicBezTo>
                  <a:cubicBezTo>
                    <a:pt x="167" y="29"/>
                    <a:pt x="136" y="27"/>
                    <a:pt x="109" y="25"/>
                  </a:cubicBezTo>
                  <a:cubicBezTo>
                    <a:pt x="94" y="22"/>
                    <a:pt x="85" y="23"/>
                    <a:pt x="73" y="14"/>
                  </a:cubicBezTo>
                  <a:cubicBezTo>
                    <a:pt x="62" y="7"/>
                    <a:pt x="50" y="0"/>
                    <a:pt x="36" y="4"/>
                  </a:cubicBezTo>
                  <a:cubicBezTo>
                    <a:pt x="21" y="6"/>
                    <a:pt x="18" y="15"/>
                    <a:pt x="13" y="27"/>
                  </a:cubicBezTo>
                  <a:cubicBezTo>
                    <a:pt x="10" y="36"/>
                    <a:pt x="0" y="51"/>
                    <a:pt x="8" y="60"/>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5" name="Freeform 128"/>
            <p:cNvSpPr/>
            <p:nvPr userDrawn="1"/>
          </p:nvSpPr>
          <p:spPr bwMode="auto">
            <a:xfrm>
              <a:off x="4881320" y="-625461"/>
              <a:ext cx="948158" cy="1319315"/>
            </a:xfrm>
            <a:custGeom>
              <a:avLst/>
              <a:gdLst>
                <a:gd name="T0" fmla="*/ 334 w 629"/>
                <a:gd name="T1" fmla="*/ 294 h 874"/>
                <a:gd name="T2" fmla="*/ 312 w 629"/>
                <a:gd name="T3" fmla="*/ 258 h 874"/>
                <a:gd name="T4" fmla="*/ 283 w 629"/>
                <a:gd name="T5" fmla="*/ 240 h 874"/>
                <a:gd name="T6" fmla="*/ 257 w 629"/>
                <a:gd name="T7" fmla="*/ 224 h 874"/>
                <a:gd name="T8" fmla="*/ 190 w 629"/>
                <a:gd name="T9" fmla="*/ 217 h 874"/>
                <a:gd name="T10" fmla="*/ 134 w 629"/>
                <a:gd name="T11" fmla="*/ 243 h 874"/>
                <a:gd name="T12" fmla="*/ 49 w 629"/>
                <a:gd name="T13" fmla="*/ 327 h 874"/>
                <a:gd name="T14" fmla="*/ 13 w 629"/>
                <a:gd name="T15" fmla="*/ 379 h 874"/>
                <a:gd name="T16" fmla="*/ 5 w 629"/>
                <a:gd name="T17" fmla="*/ 436 h 874"/>
                <a:gd name="T18" fmla="*/ 23 w 629"/>
                <a:gd name="T19" fmla="*/ 486 h 874"/>
                <a:gd name="T20" fmla="*/ 70 w 629"/>
                <a:gd name="T21" fmla="*/ 528 h 874"/>
                <a:gd name="T22" fmla="*/ 128 w 629"/>
                <a:gd name="T23" fmla="*/ 563 h 874"/>
                <a:gd name="T24" fmla="*/ 186 w 629"/>
                <a:gd name="T25" fmla="*/ 584 h 874"/>
                <a:gd name="T26" fmla="*/ 186 w 629"/>
                <a:gd name="T27" fmla="*/ 584 h 874"/>
                <a:gd name="T28" fmla="*/ 185 w 629"/>
                <a:gd name="T29" fmla="*/ 643 h 874"/>
                <a:gd name="T30" fmla="*/ 211 w 629"/>
                <a:gd name="T31" fmla="*/ 704 h 874"/>
                <a:gd name="T32" fmla="*/ 245 w 629"/>
                <a:gd name="T33" fmla="*/ 751 h 874"/>
                <a:gd name="T34" fmla="*/ 273 w 629"/>
                <a:gd name="T35" fmla="*/ 806 h 874"/>
                <a:gd name="T36" fmla="*/ 304 w 629"/>
                <a:gd name="T37" fmla="*/ 855 h 874"/>
                <a:gd name="T38" fmla="*/ 330 w 629"/>
                <a:gd name="T39" fmla="*/ 870 h 874"/>
                <a:gd name="T40" fmla="*/ 356 w 629"/>
                <a:gd name="T41" fmla="*/ 864 h 874"/>
                <a:gd name="T42" fmla="*/ 372 w 629"/>
                <a:gd name="T43" fmla="*/ 868 h 874"/>
                <a:gd name="T44" fmla="*/ 390 w 629"/>
                <a:gd name="T45" fmla="*/ 862 h 874"/>
                <a:gd name="T46" fmla="*/ 417 w 629"/>
                <a:gd name="T47" fmla="*/ 846 h 874"/>
                <a:gd name="T48" fmla="*/ 465 w 629"/>
                <a:gd name="T49" fmla="*/ 810 h 874"/>
                <a:gd name="T50" fmla="*/ 518 w 629"/>
                <a:gd name="T51" fmla="*/ 739 h 874"/>
                <a:gd name="T52" fmla="*/ 544 w 629"/>
                <a:gd name="T53" fmla="*/ 700 h 874"/>
                <a:gd name="T54" fmla="*/ 541 w 629"/>
                <a:gd name="T55" fmla="*/ 656 h 874"/>
                <a:gd name="T56" fmla="*/ 566 w 629"/>
                <a:gd name="T57" fmla="*/ 640 h 874"/>
                <a:gd name="T58" fmla="*/ 587 w 629"/>
                <a:gd name="T59" fmla="*/ 612 h 874"/>
                <a:gd name="T60" fmla="*/ 612 w 629"/>
                <a:gd name="T61" fmla="*/ 553 h 874"/>
                <a:gd name="T62" fmla="*/ 617 w 629"/>
                <a:gd name="T63" fmla="*/ 519 h 874"/>
                <a:gd name="T64" fmla="*/ 616 w 629"/>
                <a:gd name="T65" fmla="*/ 490 h 874"/>
                <a:gd name="T66" fmla="*/ 623 w 629"/>
                <a:gd name="T67" fmla="*/ 420 h 874"/>
                <a:gd name="T68" fmla="*/ 589 w 629"/>
                <a:gd name="T69" fmla="*/ 352 h 874"/>
                <a:gd name="T70" fmla="*/ 535 w 629"/>
                <a:gd name="T71" fmla="*/ 273 h 874"/>
                <a:gd name="T72" fmla="*/ 487 w 629"/>
                <a:gd name="T73" fmla="*/ 232 h 874"/>
                <a:gd name="T74" fmla="*/ 437 w 629"/>
                <a:gd name="T75" fmla="*/ 248 h 874"/>
                <a:gd name="T76" fmla="*/ 451 w 629"/>
                <a:gd name="T77" fmla="*/ 175 h 874"/>
                <a:gd name="T78" fmla="*/ 442 w 629"/>
                <a:gd name="T79" fmla="*/ 94 h 874"/>
                <a:gd name="T80" fmla="*/ 401 w 629"/>
                <a:gd name="T81" fmla="*/ 44 h 874"/>
                <a:gd name="T82" fmla="*/ 367 w 629"/>
                <a:gd name="T83" fmla="*/ 30 h 874"/>
                <a:gd name="T84" fmla="*/ 325 w 629"/>
                <a:gd name="T85" fmla="*/ 27 h 874"/>
                <a:gd name="T86" fmla="*/ 259 w 629"/>
                <a:gd name="T87" fmla="*/ 20 h 874"/>
                <a:gd name="T88" fmla="*/ 239 w 629"/>
                <a:gd name="T89" fmla="*/ 97 h 874"/>
                <a:gd name="T90" fmla="*/ 274 w 629"/>
                <a:gd name="T91" fmla="*/ 241 h 874"/>
                <a:gd name="T92" fmla="*/ 324 w 629"/>
                <a:gd name="T93" fmla="*/ 27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9" h="874">
                  <a:moveTo>
                    <a:pt x="334" y="294"/>
                  </a:moveTo>
                  <a:cubicBezTo>
                    <a:pt x="326" y="282"/>
                    <a:pt x="320" y="267"/>
                    <a:pt x="312" y="258"/>
                  </a:cubicBezTo>
                  <a:cubicBezTo>
                    <a:pt x="304" y="251"/>
                    <a:pt x="292" y="247"/>
                    <a:pt x="283" y="240"/>
                  </a:cubicBezTo>
                  <a:cubicBezTo>
                    <a:pt x="275" y="234"/>
                    <a:pt x="266" y="227"/>
                    <a:pt x="257" y="224"/>
                  </a:cubicBezTo>
                  <a:cubicBezTo>
                    <a:pt x="235" y="214"/>
                    <a:pt x="212" y="215"/>
                    <a:pt x="190" y="217"/>
                  </a:cubicBezTo>
                  <a:cubicBezTo>
                    <a:pt x="164" y="221"/>
                    <a:pt x="153" y="225"/>
                    <a:pt x="134" y="243"/>
                  </a:cubicBezTo>
                  <a:cubicBezTo>
                    <a:pt x="105" y="272"/>
                    <a:pt x="74" y="295"/>
                    <a:pt x="49" y="327"/>
                  </a:cubicBezTo>
                  <a:cubicBezTo>
                    <a:pt x="35" y="342"/>
                    <a:pt x="22" y="359"/>
                    <a:pt x="13" y="379"/>
                  </a:cubicBezTo>
                  <a:cubicBezTo>
                    <a:pt x="1" y="397"/>
                    <a:pt x="0" y="416"/>
                    <a:pt x="5" y="436"/>
                  </a:cubicBezTo>
                  <a:cubicBezTo>
                    <a:pt x="11" y="454"/>
                    <a:pt x="12" y="472"/>
                    <a:pt x="23" y="486"/>
                  </a:cubicBezTo>
                  <a:cubicBezTo>
                    <a:pt x="35" y="502"/>
                    <a:pt x="53" y="517"/>
                    <a:pt x="70" y="528"/>
                  </a:cubicBezTo>
                  <a:cubicBezTo>
                    <a:pt x="88" y="540"/>
                    <a:pt x="107" y="552"/>
                    <a:pt x="128" y="563"/>
                  </a:cubicBezTo>
                  <a:cubicBezTo>
                    <a:pt x="146" y="575"/>
                    <a:pt x="165" y="578"/>
                    <a:pt x="186" y="584"/>
                  </a:cubicBezTo>
                  <a:cubicBezTo>
                    <a:pt x="186" y="584"/>
                    <a:pt x="186" y="584"/>
                    <a:pt x="186" y="584"/>
                  </a:cubicBezTo>
                  <a:cubicBezTo>
                    <a:pt x="170" y="596"/>
                    <a:pt x="181" y="629"/>
                    <a:pt x="185" y="643"/>
                  </a:cubicBezTo>
                  <a:cubicBezTo>
                    <a:pt x="192" y="664"/>
                    <a:pt x="200" y="685"/>
                    <a:pt x="211" y="704"/>
                  </a:cubicBezTo>
                  <a:cubicBezTo>
                    <a:pt x="222" y="721"/>
                    <a:pt x="234" y="734"/>
                    <a:pt x="245" y="751"/>
                  </a:cubicBezTo>
                  <a:cubicBezTo>
                    <a:pt x="255" y="768"/>
                    <a:pt x="262" y="788"/>
                    <a:pt x="273" y="806"/>
                  </a:cubicBezTo>
                  <a:cubicBezTo>
                    <a:pt x="283" y="823"/>
                    <a:pt x="289" y="841"/>
                    <a:pt x="304" y="855"/>
                  </a:cubicBezTo>
                  <a:cubicBezTo>
                    <a:pt x="312" y="864"/>
                    <a:pt x="319" y="867"/>
                    <a:pt x="330" y="870"/>
                  </a:cubicBezTo>
                  <a:cubicBezTo>
                    <a:pt x="343" y="874"/>
                    <a:pt x="344" y="864"/>
                    <a:pt x="356" y="864"/>
                  </a:cubicBezTo>
                  <a:cubicBezTo>
                    <a:pt x="360" y="863"/>
                    <a:pt x="368" y="868"/>
                    <a:pt x="372" y="868"/>
                  </a:cubicBezTo>
                  <a:cubicBezTo>
                    <a:pt x="380" y="868"/>
                    <a:pt x="383" y="866"/>
                    <a:pt x="390" y="862"/>
                  </a:cubicBezTo>
                  <a:cubicBezTo>
                    <a:pt x="398" y="857"/>
                    <a:pt x="409" y="851"/>
                    <a:pt x="417" y="846"/>
                  </a:cubicBezTo>
                  <a:cubicBezTo>
                    <a:pt x="436" y="834"/>
                    <a:pt x="454" y="826"/>
                    <a:pt x="465" y="810"/>
                  </a:cubicBezTo>
                  <a:cubicBezTo>
                    <a:pt x="484" y="787"/>
                    <a:pt x="497" y="758"/>
                    <a:pt x="518" y="739"/>
                  </a:cubicBezTo>
                  <a:cubicBezTo>
                    <a:pt x="529" y="725"/>
                    <a:pt x="541" y="718"/>
                    <a:pt x="544" y="700"/>
                  </a:cubicBezTo>
                  <a:cubicBezTo>
                    <a:pt x="545" y="686"/>
                    <a:pt x="544" y="670"/>
                    <a:pt x="541" y="656"/>
                  </a:cubicBezTo>
                  <a:cubicBezTo>
                    <a:pt x="551" y="649"/>
                    <a:pt x="559" y="652"/>
                    <a:pt x="566" y="640"/>
                  </a:cubicBezTo>
                  <a:cubicBezTo>
                    <a:pt x="575" y="631"/>
                    <a:pt x="578" y="622"/>
                    <a:pt x="587" y="612"/>
                  </a:cubicBezTo>
                  <a:cubicBezTo>
                    <a:pt x="601" y="594"/>
                    <a:pt x="607" y="576"/>
                    <a:pt x="612" y="553"/>
                  </a:cubicBezTo>
                  <a:cubicBezTo>
                    <a:pt x="614" y="542"/>
                    <a:pt x="617" y="531"/>
                    <a:pt x="617" y="519"/>
                  </a:cubicBezTo>
                  <a:cubicBezTo>
                    <a:pt x="617" y="508"/>
                    <a:pt x="615" y="500"/>
                    <a:pt x="616" y="490"/>
                  </a:cubicBezTo>
                  <a:cubicBezTo>
                    <a:pt x="620" y="466"/>
                    <a:pt x="629" y="445"/>
                    <a:pt x="623" y="420"/>
                  </a:cubicBezTo>
                  <a:cubicBezTo>
                    <a:pt x="619" y="398"/>
                    <a:pt x="602" y="373"/>
                    <a:pt x="589" y="352"/>
                  </a:cubicBezTo>
                  <a:cubicBezTo>
                    <a:pt x="573" y="325"/>
                    <a:pt x="555" y="299"/>
                    <a:pt x="535" y="273"/>
                  </a:cubicBezTo>
                  <a:cubicBezTo>
                    <a:pt x="523" y="257"/>
                    <a:pt x="509" y="238"/>
                    <a:pt x="487" y="232"/>
                  </a:cubicBezTo>
                  <a:cubicBezTo>
                    <a:pt x="468" y="227"/>
                    <a:pt x="455" y="240"/>
                    <a:pt x="437" y="248"/>
                  </a:cubicBezTo>
                  <a:cubicBezTo>
                    <a:pt x="427" y="224"/>
                    <a:pt x="445" y="197"/>
                    <a:pt x="451" y="175"/>
                  </a:cubicBezTo>
                  <a:cubicBezTo>
                    <a:pt x="459" y="149"/>
                    <a:pt x="449" y="118"/>
                    <a:pt x="442" y="94"/>
                  </a:cubicBezTo>
                  <a:cubicBezTo>
                    <a:pt x="432" y="70"/>
                    <a:pt x="423" y="54"/>
                    <a:pt x="401" y="44"/>
                  </a:cubicBezTo>
                  <a:cubicBezTo>
                    <a:pt x="391" y="39"/>
                    <a:pt x="378" y="33"/>
                    <a:pt x="367" y="30"/>
                  </a:cubicBezTo>
                  <a:cubicBezTo>
                    <a:pt x="353" y="27"/>
                    <a:pt x="339" y="30"/>
                    <a:pt x="325" y="27"/>
                  </a:cubicBezTo>
                  <a:cubicBezTo>
                    <a:pt x="301" y="21"/>
                    <a:pt x="286" y="0"/>
                    <a:pt x="259" y="20"/>
                  </a:cubicBezTo>
                  <a:cubicBezTo>
                    <a:pt x="237" y="38"/>
                    <a:pt x="238" y="72"/>
                    <a:pt x="239" y="97"/>
                  </a:cubicBezTo>
                  <a:cubicBezTo>
                    <a:pt x="240" y="145"/>
                    <a:pt x="238" y="204"/>
                    <a:pt x="274" y="241"/>
                  </a:cubicBezTo>
                  <a:cubicBezTo>
                    <a:pt x="280" y="247"/>
                    <a:pt x="322" y="287"/>
                    <a:pt x="324" y="278"/>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6" name="Freeform 129"/>
            <p:cNvSpPr/>
            <p:nvPr userDrawn="1"/>
          </p:nvSpPr>
          <p:spPr bwMode="auto">
            <a:xfrm>
              <a:off x="4953757" y="-536318"/>
              <a:ext cx="893050" cy="1186411"/>
            </a:xfrm>
            <a:custGeom>
              <a:avLst/>
              <a:gdLst>
                <a:gd name="T0" fmla="*/ 311 w 592"/>
                <a:gd name="T1" fmla="*/ 420 h 786"/>
                <a:gd name="T2" fmla="*/ 250 w 592"/>
                <a:gd name="T3" fmla="*/ 454 h 786"/>
                <a:gd name="T4" fmla="*/ 209 w 592"/>
                <a:gd name="T5" fmla="*/ 462 h 786"/>
                <a:gd name="T6" fmla="*/ 133 w 592"/>
                <a:gd name="T7" fmla="*/ 447 h 786"/>
                <a:gd name="T8" fmla="*/ 74 w 592"/>
                <a:gd name="T9" fmla="*/ 411 h 786"/>
                <a:gd name="T10" fmla="*/ 0 w 592"/>
                <a:gd name="T11" fmla="*/ 364 h 786"/>
                <a:gd name="T12" fmla="*/ 39 w 592"/>
                <a:gd name="T13" fmla="*/ 334 h 786"/>
                <a:gd name="T14" fmla="*/ 70 w 592"/>
                <a:gd name="T15" fmla="*/ 304 h 786"/>
                <a:gd name="T16" fmla="*/ 78 w 592"/>
                <a:gd name="T17" fmla="*/ 278 h 786"/>
                <a:gd name="T18" fmla="*/ 186 w 592"/>
                <a:gd name="T19" fmla="*/ 230 h 786"/>
                <a:gd name="T20" fmla="*/ 288 w 592"/>
                <a:gd name="T21" fmla="*/ 234 h 786"/>
                <a:gd name="T22" fmla="*/ 315 w 592"/>
                <a:gd name="T23" fmla="*/ 192 h 786"/>
                <a:gd name="T24" fmla="*/ 281 w 592"/>
                <a:gd name="T25" fmla="*/ 69 h 786"/>
                <a:gd name="T26" fmla="*/ 293 w 592"/>
                <a:gd name="T27" fmla="*/ 73 h 786"/>
                <a:gd name="T28" fmla="*/ 272 w 592"/>
                <a:gd name="T29" fmla="*/ 0 h 786"/>
                <a:gd name="T30" fmla="*/ 362 w 592"/>
                <a:gd name="T31" fmla="*/ 62 h 786"/>
                <a:gd name="T32" fmla="*/ 389 w 592"/>
                <a:gd name="T33" fmla="*/ 83 h 786"/>
                <a:gd name="T34" fmla="*/ 409 w 592"/>
                <a:gd name="T35" fmla="*/ 155 h 786"/>
                <a:gd name="T36" fmla="*/ 454 w 592"/>
                <a:gd name="T37" fmla="*/ 211 h 786"/>
                <a:gd name="T38" fmla="*/ 499 w 592"/>
                <a:gd name="T39" fmla="*/ 252 h 786"/>
                <a:gd name="T40" fmla="*/ 539 w 592"/>
                <a:gd name="T41" fmla="*/ 307 h 786"/>
                <a:gd name="T42" fmla="*/ 592 w 592"/>
                <a:gd name="T43" fmla="*/ 373 h 786"/>
                <a:gd name="T44" fmla="*/ 586 w 592"/>
                <a:gd name="T45" fmla="*/ 390 h 786"/>
                <a:gd name="T46" fmla="*/ 581 w 592"/>
                <a:gd name="T47" fmla="*/ 435 h 786"/>
                <a:gd name="T48" fmla="*/ 560 w 592"/>
                <a:gd name="T49" fmla="*/ 471 h 786"/>
                <a:gd name="T50" fmla="*/ 553 w 592"/>
                <a:gd name="T51" fmla="*/ 505 h 786"/>
                <a:gd name="T52" fmla="*/ 536 w 592"/>
                <a:gd name="T53" fmla="*/ 520 h 786"/>
                <a:gd name="T54" fmla="*/ 454 w 592"/>
                <a:gd name="T55" fmla="*/ 472 h 786"/>
                <a:gd name="T56" fmla="*/ 403 w 592"/>
                <a:gd name="T57" fmla="*/ 398 h 786"/>
                <a:gd name="T58" fmla="*/ 448 w 592"/>
                <a:gd name="T59" fmla="*/ 571 h 786"/>
                <a:gd name="T60" fmla="*/ 455 w 592"/>
                <a:gd name="T61" fmla="*/ 633 h 786"/>
                <a:gd name="T62" fmla="*/ 431 w 592"/>
                <a:gd name="T63" fmla="*/ 648 h 786"/>
                <a:gd name="T64" fmla="*/ 385 w 592"/>
                <a:gd name="T65" fmla="*/ 699 h 786"/>
                <a:gd name="T66" fmla="*/ 364 w 592"/>
                <a:gd name="T67" fmla="*/ 721 h 786"/>
                <a:gd name="T68" fmla="*/ 343 w 592"/>
                <a:gd name="T69" fmla="*/ 752 h 786"/>
                <a:gd name="T70" fmla="*/ 316 w 592"/>
                <a:gd name="T71" fmla="*/ 738 h 786"/>
                <a:gd name="T72" fmla="*/ 295 w 592"/>
                <a:gd name="T73" fmla="*/ 648 h 786"/>
                <a:gd name="T74" fmla="*/ 273 w 592"/>
                <a:gd name="T75" fmla="*/ 605 h 786"/>
                <a:gd name="T76" fmla="*/ 249 w 592"/>
                <a:gd name="T77" fmla="*/ 568 h 786"/>
                <a:gd name="T78" fmla="*/ 298 w 592"/>
                <a:gd name="T79" fmla="*/ 498 h 786"/>
                <a:gd name="T80" fmla="*/ 335 w 592"/>
                <a:gd name="T81" fmla="*/ 424 h 786"/>
                <a:gd name="T82" fmla="*/ 347 w 592"/>
                <a:gd name="T83" fmla="*/ 37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2" h="786">
                  <a:moveTo>
                    <a:pt x="349" y="381"/>
                  </a:moveTo>
                  <a:cubicBezTo>
                    <a:pt x="332" y="391"/>
                    <a:pt x="321" y="405"/>
                    <a:pt x="311" y="420"/>
                  </a:cubicBezTo>
                  <a:cubicBezTo>
                    <a:pt x="303" y="429"/>
                    <a:pt x="267" y="481"/>
                    <a:pt x="270" y="444"/>
                  </a:cubicBezTo>
                  <a:cubicBezTo>
                    <a:pt x="261" y="445"/>
                    <a:pt x="258" y="451"/>
                    <a:pt x="250" y="454"/>
                  </a:cubicBezTo>
                  <a:cubicBezTo>
                    <a:pt x="244" y="455"/>
                    <a:pt x="239" y="454"/>
                    <a:pt x="230" y="455"/>
                  </a:cubicBezTo>
                  <a:cubicBezTo>
                    <a:pt x="224" y="456"/>
                    <a:pt x="217" y="460"/>
                    <a:pt x="209" y="462"/>
                  </a:cubicBezTo>
                  <a:cubicBezTo>
                    <a:pt x="192" y="468"/>
                    <a:pt x="189" y="460"/>
                    <a:pt x="177" y="451"/>
                  </a:cubicBezTo>
                  <a:cubicBezTo>
                    <a:pt x="165" y="442"/>
                    <a:pt x="146" y="447"/>
                    <a:pt x="133" y="447"/>
                  </a:cubicBezTo>
                  <a:cubicBezTo>
                    <a:pt x="117" y="448"/>
                    <a:pt x="101" y="445"/>
                    <a:pt x="87" y="438"/>
                  </a:cubicBezTo>
                  <a:cubicBezTo>
                    <a:pt x="72" y="431"/>
                    <a:pt x="76" y="423"/>
                    <a:pt x="74" y="411"/>
                  </a:cubicBezTo>
                  <a:cubicBezTo>
                    <a:pt x="69" y="395"/>
                    <a:pt x="54" y="393"/>
                    <a:pt x="42" y="385"/>
                  </a:cubicBezTo>
                  <a:cubicBezTo>
                    <a:pt x="28" y="378"/>
                    <a:pt x="15" y="371"/>
                    <a:pt x="0" y="364"/>
                  </a:cubicBezTo>
                  <a:cubicBezTo>
                    <a:pt x="10" y="358"/>
                    <a:pt x="18" y="353"/>
                    <a:pt x="28" y="345"/>
                  </a:cubicBezTo>
                  <a:cubicBezTo>
                    <a:pt x="32" y="341"/>
                    <a:pt x="35" y="339"/>
                    <a:pt x="39" y="334"/>
                  </a:cubicBezTo>
                  <a:cubicBezTo>
                    <a:pt x="40" y="327"/>
                    <a:pt x="33" y="328"/>
                    <a:pt x="40" y="319"/>
                  </a:cubicBezTo>
                  <a:cubicBezTo>
                    <a:pt x="47" y="311"/>
                    <a:pt x="63" y="311"/>
                    <a:pt x="70" y="304"/>
                  </a:cubicBezTo>
                  <a:cubicBezTo>
                    <a:pt x="77" y="300"/>
                    <a:pt x="75" y="303"/>
                    <a:pt x="77" y="295"/>
                  </a:cubicBezTo>
                  <a:cubicBezTo>
                    <a:pt x="79" y="287"/>
                    <a:pt x="73" y="288"/>
                    <a:pt x="78" y="278"/>
                  </a:cubicBezTo>
                  <a:cubicBezTo>
                    <a:pt x="89" y="265"/>
                    <a:pt x="115" y="254"/>
                    <a:pt x="129" y="247"/>
                  </a:cubicBezTo>
                  <a:cubicBezTo>
                    <a:pt x="148" y="236"/>
                    <a:pt x="167" y="232"/>
                    <a:pt x="186" y="230"/>
                  </a:cubicBezTo>
                  <a:cubicBezTo>
                    <a:pt x="210" y="227"/>
                    <a:pt x="230" y="222"/>
                    <a:pt x="254" y="226"/>
                  </a:cubicBezTo>
                  <a:cubicBezTo>
                    <a:pt x="267" y="228"/>
                    <a:pt x="279" y="230"/>
                    <a:pt x="288" y="234"/>
                  </a:cubicBezTo>
                  <a:cubicBezTo>
                    <a:pt x="294" y="235"/>
                    <a:pt x="307" y="248"/>
                    <a:pt x="313" y="247"/>
                  </a:cubicBezTo>
                  <a:cubicBezTo>
                    <a:pt x="323" y="245"/>
                    <a:pt x="316" y="201"/>
                    <a:pt x="315" y="192"/>
                  </a:cubicBezTo>
                  <a:cubicBezTo>
                    <a:pt x="311" y="174"/>
                    <a:pt x="289" y="164"/>
                    <a:pt x="280" y="146"/>
                  </a:cubicBezTo>
                  <a:cubicBezTo>
                    <a:pt x="266" y="119"/>
                    <a:pt x="277" y="94"/>
                    <a:pt x="281" y="69"/>
                  </a:cubicBezTo>
                  <a:cubicBezTo>
                    <a:pt x="282" y="70"/>
                    <a:pt x="284" y="74"/>
                    <a:pt x="284" y="78"/>
                  </a:cubicBezTo>
                  <a:cubicBezTo>
                    <a:pt x="286" y="75"/>
                    <a:pt x="287" y="72"/>
                    <a:pt x="293" y="73"/>
                  </a:cubicBezTo>
                  <a:cubicBezTo>
                    <a:pt x="298" y="63"/>
                    <a:pt x="288" y="43"/>
                    <a:pt x="287" y="33"/>
                  </a:cubicBezTo>
                  <a:cubicBezTo>
                    <a:pt x="284" y="20"/>
                    <a:pt x="278" y="10"/>
                    <a:pt x="272" y="0"/>
                  </a:cubicBezTo>
                  <a:cubicBezTo>
                    <a:pt x="297" y="8"/>
                    <a:pt x="321" y="19"/>
                    <a:pt x="341" y="37"/>
                  </a:cubicBezTo>
                  <a:cubicBezTo>
                    <a:pt x="348" y="45"/>
                    <a:pt x="353" y="58"/>
                    <a:pt x="362" y="62"/>
                  </a:cubicBezTo>
                  <a:cubicBezTo>
                    <a:pt x="368" y="63"/>
                    <a:pt x="373" y="60"/>
                    <a:pt x="379" y="66"/>
                  </a:cubicBezTo>
                  <a:cubicBezTo>
                    <a:pt x="382" y="68"/>
                    <a:pt x="387" y="80"/>
                    <a:pt x="389" y="83"/>
                  </a:cubicBezTo>
                  <a:cubicBezTo>
                    <a:pt x="394" y="92"/>
                    <a:pt x="401" y="104"/>
                    <a:pt x="405" y="113"/>
                  </a:cubicBezTo>
                  <a:cubicBezTo>
                    <a:pt x="410" y="126"/>
                    <a:pt x="408" y="142"/>
                    <a:pt x="409" y="155"/>
                  </a:cubicBezTo>
                  <a:cubicBezTo>
                    <a:pt x="412" y="181"/>
                    <a:pt x="410" y="203"/>
                    <a:pt x="409" y="229"/>
                  </a:cubicBezTo>
                  <a:cubicBezTo>
                    <a:pt x="415" y="212"/>
                    <a:pt x="440" y="208"/>
                    <a:pt x="454" y="211"/>
                  </a:cubicBezTo>
                  <a:cubicBezTo>
                    <a:pt x="468" y="215"/>
                    <a:pt x="495" y="229"/>
                    <a:pt x="479" y="245"/>
                  </a:cubicBezTo>
                  <a:cubicBezTo>
                    <a:pt x="484" y="249"/>
                    <a:pt x="493" y="249"/>
                    <a:pt x="499" y="252"/>
                  </a:cubicBezTo>
                  <a:cubicBezTo>
                    <a:pt x="507" y="257"/>
                    <a:pt x="513" y="264"/>
                    <a:pt x="519" y="270"/>
                  </a:cubicBezTo>
                  <a:cubicBezTo>
                    <a:pt x="528" y="281"/>
                    <a:pt x="536" y="295"/>
                    <a:pt x="539" y="307"/>
                  </a:cubicBezTo>
                  <a:cubicBezTo>
                    <a:pt x="544" y="323"/>
                    <a:pt x="548" y="334"/>
                    <a:pt x="560" y="346"/>
                  </a:cubicBezTo>
                  <a:cubicBezTo>
                    <a:pt x="570" y="356"/>
                    <a:pt x="583" y="362"/>
                    <a:pt x="592" y="373"/>
                  </a:cubicBezTo>
                  <a:cubicBezTo>
                    <a:pt x="586" y="374"/>
                    <a:pt x="579" y="374"/>
                    <a:pt x="574" y="377"/>
                  </a:cubicBezTo>
                  <a:cubicBezTo>
                    <a:pt x="577" y="382"/>
                    <a:pt x="584" y="387"/>
                    <a:pt x="586" y="390"/>
                  </a:cubicBezTo>
                  <a:cubicBezTo>
                    <a:pt x="588" y="396"/>
                    <a:pt x="587" y="404"/>
                    <a:pt x="586" y="409"/>
                  </a:cubicBezTo>
                  <a:cubicBezTo>
                    <a:pt x="585" y="419"/>
                    <a:pt x="582" y="425"/>
                    <a:pt x="581" y="435"/>
                  </a:cubicBezTo>
                  <a:cubicBezTo>
                    <a:pt x="581" y="442"/>
                    <a:pt x="583" y="455"/>
                    <a:pt x="578" y="462"/>
                  </a:cubicBezTo>
                  <a:cubicBezTo>
                    <a:pt x="572" y="471"/>
                    <a:pt x="566" y="465"/>
                    <a:pt x="560" y="471"/>
                  </a:cubicBezTo>
                  <a:cubicBezTo>
                    <a:pt x="553" y="478"/>
                    <a:pt x="560" y="485"/>
                    <a:pt x="559" y="492"/>
                  </a:cubicBezTo>
                  <a:cubicBezTo>
                    <a:pt x="559" y="504"/>
                    <a:pt x="562" y="498"/>
                    <a:pt x="553" y="505"/>
                  </a:cubicBezTo>
                  <a:cubicBezTo>
                    <a:pt x="551" y="506"/>
                    <a:pt x="548" y="508"/>
                    <a:pt x="546" y="509"/>
                  </a:cubicBezTo>
                  <a:cubicBezTo>
                    <a:pt x="543" y="512"/>
                    <a:pt x="541" y="517"/>
                    <a:pt x="536" y="520"/>
                  </a:cubicBezTo>
                  <a:cubicBezTo>
                    <a:pt x="528" y="525"/>
                    <a:pt x="499" y="508"/>
                    <a:pt x="488" y="502"/>
                  </a:cubicBezTo>
                  <a:cubicBezTo>
                    <a:pt x="475" y="496"/>
                    <a:pt x="463" y="483"/>
                    <a:pt x="454" y="472"/>
                  </a:cubicBezTo>
                  <a:cubicBezTo>
                    <a:pt x="444" y="459"/>
                    <a:pt x="433" y="445"/>
                    <a:pt x="428" y="432"/>
                  </a:cubicBezTo>
                  <a:cubicBezTo>
                    <a:pt x="421" y="417"/>
                    <a:pt x="420" y="404"/>
                    <a:pt x="403" y="398"/>
                  </a:cubicBezTo>
                  <a:cubicBezTo>
                    <a:pt x="422" y="430"/>
                    <a:pt x="435" y="464"/>
                    <a:pt x="444" y="501"/>
                  </a:cubicBezTo>
                  <a:cubicBezTo>
                    <a:pt x="447" y="527"/>
                    <a:pt x="454" y="546"/>
                    <a:pt x="448" y="571"/>
                  </a:cubicBezTo>
                  <a:cubicBezTo>
                    <a:pt x="445" y="581"/>
                    <a:pt x="438" y="597"/>
                    <a:pt x="440" y="608"/>
                  </a:cubicBezTo>
                  <a:cubicBezTo>
                    <a:pt x="442" y="616"/>
                    <a:pt x="450" y="625"/>
                    <a:pt x="455" y="633"/>
                  </a:cubicBezTo>
                  <a:cubicBezTo>
                    <a:pt x="449" y="635"/>
                    <a:pt x="440" y="631"/>
                    <a:pt x="437" y="626"/>
                  </a:cubicBezTo>
                  <a:cubicBezTo>
                    <a:pt x="431" y="632"/>
                    <a:pt x="436" y="640"/>
                    <a:pt x="431" y="648"/>
                  </a:cubicBezTo>
                  <a:cubicBezTo>
                    <a:pt x="428" y="654"/>
                    <a:pt x="421" y="658"/>
                    <a:pt x="417" y="666"/>
                  </a:cubicBezTo>
                  <a:cubicBezTo>
                    <a:pt x="407" y="676"/>
                    <a:pt x="400" y="692"/>
                    <a:pt x="385" y="699"/>
                  </a:cubicBezTo>
                  <a:cubicBezTo>
                    <a:pt x="377" y="704"/>
                    <a:pt x="368" y="697"/>
                    <a:pt x="363" y="708"/>
                  </a:cubicBezTo>
                  <a:cubicBezTo>
                    <a:pt x="362" y="710"/>
                    <a:pt x="366" y="717"/>
                    <a:pt x="364" y="721"/>
                  </a:cubicBezTo>
                  <a:cubicBezTo>
                    <a:pt x="363" y="724"/>
                    <a:pt x="359" y="726"/>
                    <a:pt x="357" y="729"/>
                  </a:cubicBezTo>
                  <a:cubicBezTo>
                    <a:pt x="352" y="737"/>
                    <a:pt x="347" y="744"/>
                    <a:pt x="343" y="752"/>
                  </a:cubicBezTo>
                  <a:cubicBezTo>
                    <a:pt x="340" y="763"/>
                    <a:pt x="341" y="776"/>
                    <a:pt x="335" y="786"/>
                  </a:cubicBezTo>
                  <a:cubicBezTo>
                    <a:pt x="322" y="780"/>
                    <a:pt x="323" y="750"/>
                    <a:pt x="316" y="738"/>
                  </a:cubicBezTo>
                  <a:cubicBezTo>
                    <a:pt x="310" y="728"/>
                    <a:pt x="293" y="716"/>
                    <a:pt x="291" y="704"/>
                  </a:cubicBezTo>
                  <a:cubicBezTo>
                    <a:pt x="287" y="686"/>
                    <a:pt x="304" y="664"/>
                    <a:pt x="295" y="648"/>
                  </a:cubicBezTo>
                  <a:cubicBezTo>
                    <a:pt x="290" y="641"/>
                    <a:pt x="282" y="639"/>
                    <a:pt x="278" y="632"/>
                  </a:cubicBezTo>
                  <a:cubicBezTo>
                    <a:pt x="273" y="624"/>
                    <a:pt x="275" y="616"/>
                    <a:pt x="273" y="605"/>
                  </a:cubicBezTo>
                  <a:cubicBezTo>
                    <a:pt x="256" y="606"/>
                    <a:pt x="253" y="601"/>
                    <a:pt x="251" y="586"/>
                  </a:cubicBezTo>
                  <a:cubicBezTo>
                    <a:pt x="249" y="580"/>
                    <a:pt x="250" y="573"/>
                    <a:pt x="249" y="568"/>
                  </a:cubicBezTo>
                  <a:cubicBezTo>
                    <a:pt x="248" y="562"/>
                    <a:pt x="244" y="555"/>
                    <a:pt x="242" y="549"/>
                  </a:cubicBezTo>
                  <a:cubicBezTo>
                    <a:pt x="238" y="526"/>
                    <a:pt x="285" y="512"/>
                    <a:pt x="298" y="498"/>
                  </a:cubicBezTo>
                  <a:cubicBezTo>
                    <a:pt x="309" y="489"/>
                    <a:pt x="314" y="474"/>
                    <a:pt x="319" y="459"/>
                  </a:cubicBezTo>
                  <a:cubicBezTo>
                    <a:pt x="323" y="447"/>
                    <a:pt x="326" y="437"/>
                    <a:pt x="335" y="424"/>
                  </a:cubicBezTo>
                  <a:cubicBezTo>
                    <a:pt x="340" y="414"/>
                    <a:pt x="352" y="402"/>
                    <a:pt x="357" y="390"/>
                  </a:cubicBezTo>
                  <a:cubicBezTo>
                    <a:pt x="360" y="381"/>
                    <a:pt x="358" y="369"/>
                    <a:pt x="347" y="378"/>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7" name="Freeform 130"/>
            <p:cNvSpPr/>
            <p:nvPr userDrawn="1"/>
          </p:nvSpPr>
          <p:spPr bwMode="auto">
            <a:xfrm>
              <a:off x="5258963" y="42300"/>
              <a:ext cx="301466" cy="444093"/>
            </a:xfrm>
            <a:custGeom>
              <a:avLst/>
              <a:gdLst>
                <a:gd name="T0" fmla="*/ 121 w 200"/>
                <a:gd name="T1" fmla="*/ 10 h 294"/>
                <a:gd name="T2" fmla="*/ 86 w 200"/>
                <a:gd name="T3" fmla="*/ 63 h 294"/>
                <a:gd name="T4" fmla="*/ 48 w 200"/>
                <a:gd name="T5" fmla="*/ 116 h 294"/>
                <a:gd name="T6" fmla="*/ 0 w 200"/>
                <a:gd name="T7" fmla="*/ 157 h 294"/>
                <a:gd name="T8" fmla="*/ 50 w 200"/>
                <a:gd name="T9" fmla="*/ 131 h 294"/>
                <a:gd name="T10" fmla="*/ 72 w 200"/>
                <a:gd name="T11" fmla="*/ 118 h 294"/>
                <a:gd name="T12" fmla="*/ 82 w 200"/>
                <a:gd name="T13" fmla="*/ 103 h 294"/>
                <a:gd name="T14" fmla="*/ 64 w 200"/>
                <a:gd name="T15" fmla="*/ 167 h 294"/>
                <a:gd name="T16" fmla="*/ 88 w 200"/>
                <a:gd name="T17" fmla="*/ 132 h 294"/>
                <a:gd name="T18" fmla="*/ 89 w 200"/>
                <a:gd name="T19" fmla="*/ 208 h 294"/>
                <a:gd name="T20" fmla="*/ 93 w 200"/>
                <a:gd name="T21" fmla="*/ 294 h 294"/>
                <a:gd name="T22" fmla="*/ 97 w 200"/>
                <a:gd name="T23" fmla="*/ 206 h 294"/>
                <a:gd name="T24" fmla="*/ 119 w 200"/>
                <a:gd name="T25" fmla="*/ 134 h 294"/>
                <a:gd name="T26" fmla="*/ 132 w 200"/>
                <a:gd name="T27" fmla="*/ 145 h 294"/>
                <a:gd name="T28" fmla="*/ 138 w 200"/>
                <a:gd name="T29" fmla="*/ 205 h 294"/>
                <a:gd name="T30" fmla="*/ 159 w 200"/>
                <a:gd name="T31" fmla="*/ 171 h 294"/>
                <a:gd name="T32" fmla="*/ 161 w 200"/>
                <a:gd name="T33" fmla="*/ 107 h 294"/>
                <a:gd name="T34" fmla="*/ 177 w 200"/>
                <a:gd name="T35" fmla="*/ 114 h 294"/>
                <a:gd name="T36" fmla="*/ 180 w 200"/>
                <a:gd name="T37" fmla="*/ 93 h 294"/>
                <a:gd name="T38" fmla="*/ 189 w 200"/>
                <a:gd name="T39" fmla="*/ 107 h 294"/>
                <a:gd name="T40" fmla="*/ 189 w 200"/>
                <a:gd name="T41" fmla="*/ 53 h 294"/>
                <a:gd name="T42" fmla="*/ 174 w 200"/>
                <a:gd name="T43" fmla="*/ 20 h 294"/>
                <a:gd name="T44" fmla="*/ 143 w 200"/>
                <a:gd name="T45" fmla="*/ 6 h 294"/>
                <a:gd name="T46" fmla="*/ 122 w 200"/>
                <a:gd name="T4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94">
                  <a:moveTo>
                    <a:pt x="121" y="10"/>
                  </a:moveTo>
                  <a:cubicBezTo>
                    <a:pt x="112" y="6"/>
                    <a:pt x="86" y="56"/>
                    <a:pt x="86" y="63"/>
                  </a:cubicBezTo>
                  <a:cubicBezTo>
                    <a:pt x="79" y="86"/>
                    <a:pt x="69" y="101"/>
                    <a:pt x="48" y="116"/>
                  </a:cubicBezTo>
                  <a:cubicBezTo>
                    <a:pt x="34" y="127"/>
                    <a:pt x="6" y="135"/>
                    <a:pt x="0" y="157"/>
                  </a:cubicBezTo>
                  <a:cubicBezTo>
                    <a:pt x="12" y="142"/>
                    <a:pt x="32" y="133"/>
                    <a:pt x="50" y="131"/>
                  </a:cubicBezTo>
                  <a:cubicBezTo>
                    <a:pt x="63" y="131"/>
                    <a:pt x="63" y="131"/>
                    <a:pt x="72" y="118"/>
                  </a:cubicBezTo>
                  <a:cubicBezTo>
                    <a:pt x="75" y="114"/>
                    <a:pt x="80" y="109"/>
                    <a:pt x="82" y="103"/>
                  </a:cubicBezTo>
                  <a:cubicBezTo>
                    <a:pt x="82" y="126"/>
                    <a:pt x="67" y="145"/>
                    <a:pt x="64" y="167"/>
                  </a:cubicBezTo>
                  <a:cubicBezTo>
                    <a:pt x="75" y="161"/>
                    <a:pt x="79" y="142"/>
                    <a:pt x="88" y="132"/>
                  </a:cubicBezTo>
                  <a:cubicBezTo>
                    <a:pt x="101" y="147"/>
                    <a:pt x="89" y="189"/>
                    <a:pt x="89" y="208"/>
                  </a:cubicBezTo>
                  <a:cubicBezTo>
                    <a:pt x="88" y="239"/>
                    <a:pt x="88" y="265"/>
                    <a:pt x="93" y="294"/>
                  </a:cubicBezTo>
                  <a:cubicBezTo>
                    <a:pt x="86" y="270"/>
                    <a:pt x="92" y="232"/>
                    <a:pt x="97" y="206"/>
                  </a:cubicBezTo>
                  <a:cubicBezTo>
                    <a:pt x="100" y="183"/>
                    <a:pt x="93" y="145"/>
                    <a:pt x="119" y="134"/>
                  </a:cubicBezTo>
                  <a:cubicBezTo>
                    <a:pt x="122" y="139"/>
                    <a:pt x="126" y="149"/>
                    <a:pt x="132" y="145"/>
                  </a:cubicBezTo>
                  <a:cubicBezTo>
                    <a:pt x="142" y="158"/>
                    <a:pt x="140" y="189"/>
                    <a:pt x="138" y="205"/>
                  </a:cubicBezTo>
                  <a:cubicBezTo>
                    <a:pt x="144" y="192"/>
                    <a:pt x="155" y="183"/>
                    <a:pt x="159" y="171"/>
                  </a:cubicBezTo>
                  <a:cubicBezTo>
                    <a:pt x="168" y="149"/>
                    <a:pt x="156" y="126"/>
                    <a:pt x="161" y="107"/>
                  </a:cubicBezTo>
                  <a:cubicBezTo>
                    <a:pt x="165" y="109"/>
                    <a:pt x="171" y="113"/>
                    <a:pt x="177" y="114"/>
                  </a:cubicBezTo>
                  <a:cubicBezTo>
                    <a:pt x="177" y="107"/>
                    <a:pt x="175" y="99"/>
                    <a:pt x="180" y="93"/>
                  </a:cubicBezTo>
                  <a:cubicBezTo>
                    <a:pt x="183" y="98"/>
                    <a:pt x="187" y="103"/>
                    <a:pt x="189" y="107"/>
                  </a:cubicBezTo>
                  <a:cubicBezTo>
                    <a:pt x="200" y="98"/>
                    <a:pt x="192" y="65"/>
                    <a:pt x="189" y="53"/>
                  </a:cubicBezTo>
                  <a:cubicBezTo>
                    <a:pt x="187" y="42"/>
                    <a:pt x="182" y="29"/>
                    <a:pt x="174" y="20"/>
                  </a:cubicBezTo>
                  <a:cubicBezTo>
                    <a:pt x="165" y="9"/>
                    <a:pt x="157" y="7"/>
                    <a:pt x="143" y="6"/>
                  </a:cubicBezTo>
                  <a:cubicBezTo>
                    <a:pt x="137" y="5"/>
                    <a:pt x="123" y="4"/>
                    <a:pt x="122" y="0"/>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8" name="Freeform 132"/>
            <p:cNvSpPr/>
            <p:nvPr userDrawn="1"/>
          </p:nvSpPr>
          <p:spPr bwMode="auto">
            <a:xfrm>
              <a:off x="4949392" y="-335341"/>
              <a:ext cx="557549" cy="470026"/>
            </a:xfrm>
            <a:custGeom>
              <a:avLst/>
              <a:gdLst>
                <a:gd name="T0" fmla="*/ 318 w 369"/>
                <a:gd name="T1" fmla="*/ 242 h 311"/>
                <a:gd name="T2" fmla="*/ 288 w 369"/>
                <a:gd name="T3" fmla="*/ 234 h 311"/>
                <a:gd name="T4" fmla="*/ 252 w 369"/>
                <a:gd name="T5" fmla="*/ 260 h 311"/>
                <a:gd name="T6" fmla="*/ 152 w 369"/>
                <a:gd name="T7" fmla="*/ 294 h 311"/>
                <a:gd name="T8" fmla="*/ 200 w 369"/>
                <a:gd name="T9" fmla="*/ 270 h 311"/>
                <a:gd name="T10" fmla="*/ 228 w 369"/>
                <a:gd name="T11" fmla="*/ 239 h 311"/>
                <a:gd name="T12" fmla="*/ 200 w 369"/>
                <a:gd name="T13" fmla="*/ 235 h 311"/>
                <a:gd name="T14" fmla="*/ 169 w 369"/>
                <a:gd name="T15" fmla="*/ 233 h 311"/>
                <a:gd name="T16" fmla="*/ 170 w 369"/>
                <a:gd name="T17" fmla="*/ 228 h 311"/>
                <a:gd name="T18" fmla="*/ 78 w 369"/>
                <a:gd name="T19" fmla="*/ 225 h 311"/>
                <a:gd name="T20" fmla="*/ 0 w 369"/>
                <a:gd name="T21" fmla="*/ 232 h 311"/>
                <a:gd name="T22" fmla="*/ 42 w 369"/>
                <a:gd name="T23" fmla="*/ 204 h 311"/>
                <a:gd name="T24" fmla="*/ 58 w 369"/>
                <a:gd name="T25" fmla="*/ 200 h 311"/>
                <a:gd name="T26" fmla="*/ 48 w 369"/>
                <a:gd name="T27" fmla="*/ 182 h 311"/>
                <a:gd name="T28" fmla="*/ 61 w 369"/>
                <a:gd name="T29" fmla="*/ 177 h 311"/>
                <a:gd name="T30" fmla="*/ 55 w 369"/>
                <a:gd name="T31" fmla="*/ 171 h 311"/>
                <a:gd name="T32" fmla="*/ 92 w 369"/>
                <a:gd name="T33" fmla="*/ 175 h 311"/>
                <a:gd name="T34" fmla="*/ 130 w 369"/>
                <a:gd name="T35" fmla="*/ 173 h 311"/>
                <a:gd name="T36" fmla="*/ 156 w 369"/>
                <a:gd name="T37" fmla="*/ 169 h 311"/>
                <a:gd name="T38" fmla="*/ 144 w 369"/>
                <a:gd name="T39" fmla="*/ 146 h 311"/>
                <a:gd name="T40" fmla="*/ 189 w 369"/>
                <a:gd name="T41" fmla="*/ 142 h 311"/>
                <a:gd name="T42" fmla="*/ 250 w 369"/>
                <a:gd name="T43" fmla="*/ 148 h 311"/>
                <a:gd name="T44" fmla="*/ 297 w 369"/>
                <a:gd name="T45" fmla="*/ 168 h 311"/>
                <a:gd name="T46" fmla="*/ 329 w 369"/>
                <a:gd name="T47" fmla="*/ 179 h 311"/>
                <a:gd name="T48" fmla="*/ 314 w 369"/>
                <a:gd name="T49" fmla="*/ 137 h 311"/>
                <a:gd name="T50" fmla="*/ 300 w 369"/>
                <a:gd name="T51" fmla="*/ 87 h 311"/>
                <a:gd name="T52" fmla="*/ 302 w 369"/>
                <a:gd name="T53" fmla="*/ 68 h 311"/>
                <a:gd name="T54" fmla="*/ 285 w 369"/>
                <a:gd name="T55" fmla="*/ 38 h 311"/>
                <a:gd name="T56" fmla="*/ 267 w 369"/>
                <a:gd name="T57" fmla="*/ 0 h 311"/>
                <a:gd name="T58" fmla="*/ 288 w 369"/>
                <a:gd name="T59" fmla="*/ 18 h 311"/>
                <a:gd name="T60" fmla="*/ 306 w 369"/>
                <a:gd name="T61" fmla="*/ 35 h 311"/>
                <a:gd name="T62" fmla="*/ 325 w 369"/>
                <a:gd name="T63" fmla="*/ 86 h 311"/>
                <a:gd name="T64" fmla="*/ 345 w 369"/>
                <a:gd name="T65" fmla="*/ 58 h 311"/>
                <a:gd name="T66" fmla="*/ 358 w 369"/>
                <a:gd name="T67" fmla="*/ 76 h 311"/>
                <a:gd name="T68" fmla="*/ 360 w 369"/>
                <a:gd name="T69" fmla="*/ 98 h 311"/>
                <a:gd name="T70" fmla="*/ 363 w 369"/>
                <a:gd name="T71" fmla="*/ 150 h 311"/>
                <a:gd name="T72" fmla="*/ 341 w 369"/>
                <a:gd name="T73" fmla="*/ 21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311">
                  <a:moveTo>
                    <a:pt x="318" y="242"/>
                  </a:moveTo>
                  <a:cubicBezTo>
                    <a:pt x="310" y="237"/>
                    <a:pt x="297" y="233"/>
                    <a:pt x="288" y="234"/>
                  </a:cubicBezTo>
                  <a:cubicBezTo>
                    <a:pt x="268" y="232"/>
                    <a:pt x="263" y="247"/>
                    <a:pt x="252" y="260"/>
                  </a:cubicBezTo>
                  <a:cubicBezTo>
                    <a:pt x="235" y="282"/>
                    <a:pt x="178" y="311"/>
                    <a:pt x="152" y="294"/>
                  </a:cubicBezTo>
                  <a:cubicBezTo>
                    <a:pt x="164" y="283"/>
                    <a:pt x="184" y="278"/>
                    <a:pt x="200" y="270"/>
                  </a:cubicBezTo>
                  <a:cubicBezTo>
                    <a:pt x="214" y="262"/>
                    <a:pt x="220" y="253"/>
                    <a:pt x="228" y="239"/>
                  </a:cubicBezTo>
                  <a:cubicBezTo>
                    <a:pt x="218" y="238"/>
                    <a:pt x="208" y="237"/>
                    <a:pt x="200" y="235"/>
                  </a:cubicBezTo>
                  <a:cubicBezTo>
                    <a:pt x="190" y="234"/>
                    <a:pt x="176" y="238"/>
                    <a:pt x="169" y="233"/>
                  </a:cubicBezTo>
                  <a:cubicBezTo>
                    <a:pt x="169" y="231"/>
                    <a:pt x="169" y="231"/>
                    <a:pt x="170" y="228"/>
                  </a:cubicBezTo>
                  <a:cubicBezTo>
                    <a:pt x="147" y="212"/>
                    <a:pt x="105" y="220"/>
                    <a:pt x="78" y="225"/>
                  </a:cubicBezTo>
                  <a:cubicBezTo>
                    <a:pt x="49" y="228"/>
                    <a:pt x="29" y="240"/>
                    <a:pt x="0" y="232"/>
                  </a:cubicBezTo>
                  <a:cubicBezTo>
                    <a:pt x="9" y="219"/>
                    <a:pt x="28" y="208"/>
                    <a:pt x="42" y="204"/>
                  </a:cubicBezTo>
                  <a:cubicBezTo>
                    <a:pt x="48" y="203"/>
                    <a:pt x="55" y="206"/>
                    <a:pt x="58" y="200"/>
                  </a:cubicBezTo>
                  <a:cubicBezTo>
                    <a:pt x="59" y="197"/>
                    <a:pt x="50" y="186"/>
                    <a:pt x="48" y="182"/>
                  </a:cubicBezTo>
                  <a:cubicBezTo>
                    <a:pt x="51" y="180"/>
                    <a:pt x="55" y="178"/>
                    <a:pt x="61" y="177"/>
                  </a:cubicBezTo>
                  <a:cubicBezTo>
                    <a:pt x="58" y="176"/>
                    <a:pt x="58" y="172"/>
                    <a:pt x="55" y="171"/>
                  </a:cubicBezTo>
                  <a:cubicBezTo>
                    <a:pt x="67" y="168"/>
                    <a:pt x="81" y="172"/>
                    <a:pt x="92" y="175"/>
                  </a:cubicBezTo>
                  <a:cubicBezTo>
                    <a:pt x="105" y="174"/>
                    <a:pt x="117" y="174"/>
                    <a:pt x="130" y="173"/>
                  </a:cubicBezTo>
                  <a:cubicBezTo>
                    <a:pt x="137" y="173"/>
                    <a:pt x="150" y="175"/>
                    <a:pt x="156" y="169"/>
                  </a:cubicBezTo>
                  <a:cubicBezTo>
                    <a:pt x="161" y="161"/>
                    <a:pt x="149" y="150"/>
                    <a:pt x="144" y="146"/>
                  </a:cubicBezTo>
                  <a:cubicBezTo>
                    <a:pt x="153" y="138"/>
                    <a:pt x="175" y="143"/>
                    <a:pt x="189" y="142"/>
                  </a:cubicBezTo>
                  <a:cubicBezTo>
                    <a:pt x="210" y="139"/>
                    <a:pt x="229" y="139"/>
                    <a:pt x="250" y="148"/>
                  </a:cubicBezTo>
                  <a:cubicBezTo>
                    <a:pt x="265" y="153"/>
                    <a:pt x="283" y="160"/>
                    <a:pt x="297" y="168"/>
                  </a:cubicBezTo>
                  <a:cubicBezTo>
                    <a:pt x="307" y="174"/>
                    <a:pt x="321" y="196"/>
                    <a:pt x="329" y="179"/>
                  </a:cubicBezTo>
                  <a:cubicBezTo>
                    <a:pt x="333" y="165"/>
                    <a:pt x="320" y="148"/>
                    <a:pt x="314" y="137"/>
                  </a:cubicBezTo>
                  <a:cubicBezTo>
                    <a:pt x="303" y="120"/>
                    <a:pt x="301" y="108"/>
                    <a:pt x="300" y="87"/>
                  </a:cubicBezTo>
                  <a:cubicBezTo>
                    <a:pt x="299" y="81"/>
                    <a:pt x="303" y="74"/>
                    <a:pt x="302" y="68"/>
                  </a:cubicBezTo>
                  <a:cubicBezTo>
                    <a:pt x="301" y="59"/>
                    <a:pt x="289" y="45"/>
                    <a:pt x="285" y="38"/>
                  </a:cubicBezTo>
                  <a:cubicBezTo>
                    <a:pt x="278" y="26"/>
                    <a:pt x="272" y="13"/>
                    <a:pt x="267" y="0"/>
                  </a:cubicBezTo>
                  <a:cubicBezTo>
                    <a:pt x="268" y="14"/>
                    <a:pt x="279" y="14"/>
                    <a:pt x="288" y="18"/>
                  </a:cubicBezTo>
                  <a:cubicBezTo>
                    <a:pt x="294" y="23"/>
                    <a:pt x="301" y="31"/>
                    <a:pt x="306" y="35"/>
                  </a:cubicBezTo>
                  <a:cubicBezTo>
                    <a:pt x="319" y="53"/>
                    <a:pt x="323" y="67"/>
                    <a:pt x="325" y="86"/>
                  </a:cubicBezTo>
                  <a:cubicBezTo>
                    <a:pt x="334" y="81"/>
                    <a:pt x="338" y="65"/>
                    <a:pt x="345" y="58"/>
                  </a:cubicBezTo>
                  <a:cubicBezTo>
                    <a:pt x="349" y="60"/>
                    <a:pt x="356" y="72"/>
                    <a:pt x="358" y="76"/>
                  </a:cubicBezTo>
                  <a:cubicBezTo>
                    <a:pt x="364" y="86"/>
                    <a:pt x="364" y="86"/>
                    <a:pt x="360" y="98"/>
                  </a:cubicBezTo>
                  <a:cubicBezTo>
                    <a:pt x="355" y="117"/>
                    <a:pt x="359" y="131"/>
                    <a:pt x="363" y="150"/>
                  </a:cubicBezTo>
                  <a:cubicBezTo>
                    <a:pt x="369" y="172"/>
                    <a:pt x="364" y="207"/>
                    <a:pt x="341" y="219"/>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9" name="Freeform 136"/>
            <p:cNvSpPr/>
            <p:nvPr userDrawn="1"/>
          </p:nvSpPr>
          <p:spPr bwMode="auto">
            <a:xfrm>
              <a:off x="5213082" y="335661"/>
              <a:ext cx="529996" cy="354951"/>
            </a:xfrm>
            <a:custGeom>
              <a:avLst/>
              <a:gdLst>
                <a:gd name="T0" fmla="*/ 0 w 352"/>
                <a:gd name="T1" fmla="*/ 0 h 235"/>
                <a:gd name="T2" fmla="*/ 11 w 352"/>
                <a:gd name="T3" fmla="*/ 19 h 235"/>
                <a:gd name="T4" fmla="*/ 54 w 352"/>
                <a:gd name="T5" fmla="*/ 33 h 235"/>
                <a:gd name="T6" fmla="*/ 96 w 352"/>
                <a:gd name="T7" fmla="*/ 107 h 235"/>
                <a:gd name="T8" fmla="*/ 102 w 352"/>
                <a:gd name="T9" fmla="*/ 82 h 235"/>
                <a:gd name="T10" fmla="*/ 128 w 352"/>
                <a:gd name="T11" fmla="*/ 180 h 235"/>
                <a:gd name="T12" fmla="*/ 153 w 352"/>
                <a:gd name="T13" fmla="*/ 218 h 235"/>
                <a:gd name="T14" fmla="*/ 187 w 352"/>
                <a:gd name="T15" fmla="*/ 193 h 235"/>
                <a:gd name="T16" fmla="*/ 212 w 352"/>
                <a:gd name="T17" fmla="*/ 181 h 235"/>
                <a:gd name="T18" fmla="*/ 223 w 352"/>
                <a:gd name="T19" fmla="*/ 146 h 235"/>
                <a:gd name="T20" fmla="*/ 238 w 352"/>
                <a:gd name="T21" fmla="*/ 117 h 235"/>
                <a:gd name="T22" fmla="*/ 243 w 352"/>
                <a:gd name="T23" fmla="*/ 137 h 235"/>
                <a:gd name="T24" fmla="*/ 272 w 352"/>
                <a:gd name="T25" fmla="*/ 119 h 235"/>
                <a:gd name="T26" fmla="*/ 301 w 352"/>
                <a:gd name="T27" fmla="*/ 109 h 235"/>
                <a:gd name="T28" fmla="*/ 352 w 352"/>
                <a:gd name="T29" fmla="*/ 72 h 235"/>
                <a:gd name="T30" fmla="*/ 316 w 352"/>
                <a:gd name="T31" fmla="*/ 128 h 235"/>
                <a:gd name="T32" fmla="*/ 282 w 352"/>
                <a:gd name="T33" fmla="*/ 174 h 235"/>
                <a:gd name="T34" fmla="*/ 189 w 352"/>
                <a:gd name="T35" fmla="*/ 227 h 235"/>
                <a:gd name="T36" fmla="*/ 172 w 352"/>
                <a:gd name="T37" fmla="*/ 223 h 235"/>
                <a:gd name="T38" fmla="*/ 162 w 352"/>
                <a:gd name="T39" fmla="*/ 229 h 235"/>
                <a:gd name="T40" fmla="*/ 134 w 352"/>
                <a:gd name="T41" fmla="*/ 232 h 235"/>
                <a:gd name="T42" fmla="*/ 86 w 352"/>
                <a:gd name="T43" fmla="*/ 187 h 235"/>
                <a:gd name="T44" fmla="*/ 53 w 352"/>
                <a:gd name="T45" fmla="*/ 135 h 235"/>
                <a:gd name="T46" fmla="*/ 31 w 352"/>
                <a:gd name="T47" fmla="*/ 76 h 235"/>
                <a:gd name="T48" fmla="*/ 0 w 352"/>
                <a:gd name="T49" fmla="*/ 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235">
                  <a:moveTo>
                    <a:pt x="0" y="0"/>
                  </a:moveTo>
                  <a:cubicBezTo>
                    <a:pt x="4" y="7"/>
                    <a:pt x="7" y="12"/>
                    <a:pt x="11" y="19"/>
                  </a:cubicBezTo>
                  <a:cubicBezTo>
                    <a:pt x="23" y="35"/>
                    <a:pt x="37" y="27"/>
                    <a:pt x="54" y="33"/>
                  </a:cubicBezTo>
                  <a:cubicBezTo>
                    <a:pt x="80" y="38"/>
                    <a:pt x="87" y="84"/>
                    <a:pt x="96" y="107"/>
                  </a:cubicBezTo>
                  <a:cubicBezTo>
                    <a:pt x="95" y="98"/>
                    <a:pt x="99" y="89"/>
                    <a:pt x="102" y="82"/>
                  </a:cubicBezTo>
                  <a:cubicBezTo>
                    <a:pt x="123" y="114"/>
                    <a:pt x="117" y="145"/>
                    <a:pt x="128" y="180"/>
                  </a:cubicBezTo>
                  <a:cubicBezTo>
                    <a:pt x="131" y="192"/>
                    <a:pt x="139" y="213"/>
                    <a:pt x="153" y="218"/>
                  </a:cubicBezTo>
                  <a:cubicBezTo>
                    <a:pt x="165" y="223"/>
                    <a:pt x="174" y="199"/>
                    <a:pt x="187" y="193"/>
                  </a:cubicBezTo>
                  <a:cubicBezTo>
                    <a:pt x="193" y="208"/>
                    <a:pt x="209" y="187"/>
                    <a:pt x="212" y="181"/>
                  </a:cubicBezTo>
                  <a:cubicBezTo>
                    <a:pt x="216" y="169"/>
                    <a:pt x="221" y="157"/>
                    <a:pt x="223" y="146"/>
                  </a:cubicBezTo>
                  <a:cubicBezTo>
                    <a:pt x="227" y="137"/>
                    <a:pt x="228" y="118"/>
                    <a:pt x="238" y="117"/>
                  </a:cubicBezTo>
                  <a:cubicBezTo>
                    <a:pt x="250" y="117"/>
                    <a:pt x="245" y="129"/>
                    <a:pt x="243" y="137"/>
                  </a:cubicBezTo>
                  <a:cubicBezTo>
                    <a:pt x="253" y="131"/>
                    <a:pt x="262" y="126"/>
                    <a:pt x="272" y="119"/>
                  </a:cubicBezTo>
                  <a:cubicBezTo>
                    <a:pt x="281" y="114"/>
                    <a:pt x="291" y="113"/>
                    <a:pt x="301" y="109"/>
                  </a:cubicBezTo>
                  <a:cubicBezTo>
                    <a:pt x="317" y="102"/>
                    <a:pt x="344" y="88"/>
                    <a:pt x="352" y="72"/>
                  </a:cubicBezTo>
                  <a:cubicBezTo>
                    <a:pt x="339" y="89"/>
                    <a:pt x="330" y="108"/>
                    <a:pt x="316" y="128"/>
                  </a:cubicBezTo>
                  <a:cubicBezTo>
                    <a:pt x="306" y="141"/>
                    <a:pt x="296" y="160"/>
                    <a:pt x="282" y="174"/>
                  </a:cubicBezTo>
                  <a:cubicBezTo>
                    <a:pt x="261" y="193"/>
                    <a:pt x="218" y="226"/>
                    <a:pt x="189" y="227"/>
                  </a:cubicBezTo>
                  <a:cubicBezTo>
                    <a:pt x="183" y="226"/>
                    <a:pt x="178" y="222"/>
                    <a:pt x="172" y="223"/>
                  </a:cubicBezTo>
                  <a:cubicBezTo>
                    <a:pt x="168" y="223"/>
                    <a:pt x="165" y="227"/>
                    <a:pt x="162" y="229"/>
                  </a:cubicBezTo>
                  <a:cubicBezTo>
                    <a:pt x="152" y="235"/>
                    <a:pt x="145" y="235"/>
                    <a:pt x="134" y="232"/>
                  </a:cubicBezTo>
                  <a:cubicBezTo>
                    <a:pt x="111" y="225"/>
                    <a:pt x="99" y="204"/>
                    <a:pt x="86" y="187"/>
                  </a:cubicBezTo>
                  <a:cubicBezTo>
                    <a:pt x="74" y="171"/>
                    <a:pt x="61" y="153"/>
                    <a:pt x="53" y="135"/>
                  </a:cubicBezTo>
                  <a:cubicBezTo>
                    <a:pt x="46" y="116"/>
                    <a:pt x="43" y="95"/>
                    <a:pt x="31" y="76"/>
                  </a:cubicBezTo>
                  <a:cubicBezTo>
                    <a:pt x="19" y="56"/>
                    <a:pt x="5" y="27"/>
                    <a:pt x="0" y="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8" name="组合 234"/>
            <p:cNvGrpSpPr/>
            <p:nvPr userDrawn="1"/>
          </p:nvGrpSpPr>
          <p:grpSpPr>
            <a:xfrm>
              <a:off x="5484251" y="-353170"/>
              <a:ext cx="1285280" cy="1144269"/>
              <a:chOff x="5415524" y="-464541"/>
              <a:chExt cx="1285280" cy="1144269"/>
            </a:xfrm>
          </p:grpSpPr>
          <p:sp>
            <p:nvSpPr>
              <p:cNvPr id="1049350" name="Freeform 7"/>
              <p:cNvSpPr/>
              <p:nvPr userDrawn="1"/>
            </p:nvSpPr>
            <p:spPr bwMode="auto">
              <a:xfrm>
                <a:off x="5752490" y="193495"/>
                <a:ext cx="844427" cy="486233"/>
              </a:xfrm>
              <a:custGeom>
                <a:avLst/>
                <a:gdLst>
                  <a:gd name="T0" fmla="*/ 560 w 560"/>
                  <a:gd name="T1" fmla="*/ 0 h 322"/>
                  <a:gd name="T2" fmla="*/ 312 w 560"/>
                  <a:gd name="T3" fmla="*/ 208 h 322"/>
                  <a:gd name="T4" fmla="*/ 160 w 560"/>
                  <a:gd name="T5" fmla="*/ 284 h 322"/>
                  <a:gd name="T6" fmla="*/ 75 w 560"/>
                  <a:gd name="T7" fmla="*/ 305 h 322"/>
                  <a:gd name="T8" fmla="*/ 27 w 560"/>
                  <a:gd name="T9" fmla="*/ 312 h 322"/>
                  <a:gd name="T10" fmla="*/ 0 w 560"/>
                  <a:gd name="T11" fmla="*/ 321 h 322"/>
                  <a:gd name="T12" fmla="*/ 0 w 560"/>
                  <a:gd name="T13" fmla="*/ 321 h 322"/>
                  <a:gd name="T14" fmla="*/ 18 w 560"/>
                  <a:gd name="T15" fmla="*/ 316 h 322"/>
                  <a:gd name="T16" fmla="*/ 60 w 560"/>
                  <a:gd name="T17" fmla="*/ 309 h 322"/>
                  <a:gd name="T18" fmla="*/ 154 w 560"/>
                  <a:gd name="T19" fmla="*/ 287 h 322"/>
                  <a:gd name="T20" fmla="*/ 300 w 560"/>
                  <a:gd name="T21" fmla="*/ 215 h 322"/>
                  <a:gd name="T22" fmla="*/ 437 w 560"/>
                  <a:gd name="T23" fmla="*/ 124 h 322"/>
                  <a:gd name="T24" fmla="*/ 560 w 560"/>
                  <a:gd name="T25" fmla="*/ 1 h 322"/>
                  <a:gd name="T26" fmla="*/ 560 w 560"/>
                  <a:gd name="T2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322">
                    <a:moveTo>
                      <a:pt x="560" y="0"/>
                    </a:moveTo>
                    <a:cubicBezTo>
                      <a:pt x="482" y="77"/>
                      <a:pt x="411" y="158"/>
                      <a:pt x="312" y="208"/>
                    </a:cubicBezTo>
                    <a:cubicBezTo>
                      <a:pt x="261" y="233"/>
                      <a:pt x="214" y="265"/>
                      <a:pt x="160" y="284"/>
                    </a:cubicBezTo>
                    <a:cubicBezTo>
                      <a:pt x="133" y="294"/>
                      <a:pt x="104" y="299"/>
                      <a:pt x="75" y="305"/>
                    </a:cubicBezTo>
                    <a:cubicBezTo>
                      <a:pt x="59" y="308"/>
                      <a:pt x="43" y="310"/>
                      <a:pt x="27" y="312"/>
                    </a:cubicBezTo>
                    <a:cubicBezTo>
                      <a:pt x="17" y="313"/>
                      <a:pt x="11" y="320"/>
                      <a:pt x="0" y="321"/>
                    </a:cubicBezTo>
                    <a:cubicBezTo>
                      <a:pt x="0" y="321"/>
                      <a:pt x="0" y="321"/>
                      <a:pt x="0" y="321"/>
                    </a:cubicBezTo>
                    <a:cubicBezTo>
                      <a:pt x="7" y="322"/>
                      <a:pt x="12" y="320"/>
                      <a:pt x="18" y="316"/>
                    </a:cubicBezTo>
                    <a:cubicBezTo>
                      <a:pt x="29" y="310"/>
                      <a:pt x="47" y="312"/>
                      <a:pt x="60" y="309"/>
                    </a:cubicBezTo>
                    <a:cubicBezTo>
                      <a:pt x="92" y="303"/>
                      <a:pt x="123" y="296"/>
                      <a:pt x="154" y="287"/>
                    </a:cubicBezTo>
                    <a:cubicBezTo>
                      <a:pt x="206" y="271"/>
                      <a:pt x="252" y="241"/>
                      <a:pt x="300" y="215"/>
                    </a:cubicBezTo>
                    <a:cubicBezTo>
                      <a:pt x="350" y="188"/>
                      <a:pt x="395" y="162"/>
                      <a:pt x="437" y="124"/>
                    </a:cubicBezTo>
                    <a:cubicBezTo>
                      <a:pt x="480" y="85"/>
                      <a:pt x="520" y="42"/>
                      <a:pt x="560" y="1"/>
                    </a:cubicBezTo>
                    <a:cubicBezTo>
                      <a:pt x="560" y="0"/>
                      <a:pt x="560" y="0"/>
                      <a:pt x="560"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1" name="Freeform 131"/>
              <p:cNvSpPr/>
              <p:nvPr userDrawn="1"/>
            </p:nvSpPr>
            <p:spPr bwMode="auto">
              <a:xfrm>
                <a:off x="5415524" y="-263565"/>
                <a:ext cx="202598" cy="338744"/>
              </a:xfrm>
              <a:custGeom>
                <a:avLst/>
                <a:gdLst>
                  <a:gd name="T0" fmla="*/ 18 w 134"/>
                  <a:gd name="T1" fmla="*/ 126 h 225"/>
                  <a:gd name="T2" fmla="*/ 51 w 134"/>
                  <a:gd name="T3" fmla="*/ 154 h 225"/>
                  <a:gd name="T4" fmla="*/ 96 w 134"/>
                  <a:gd name="T5" fmla="*/ 225 h 225"/>
                  <a:gd name="T6" fmla="*/ 70 w 134"/>
                  <a:gd name="T7" fmla="*/ 174 h 225"/>
                  <a:gd name="T8" fmla="*/ 61 w 134"/>
                  <a:gd name="T9" fmla="*/ 144 h 225"/>
                  <a:gd name="T10" fmla="*/ 77 w 134"/>
                  <a:gd name="T11" fmla="*/ 139 h 225"/>
                  <a:gd name="T12" fmla="*/ 130 w 134"/>
                  <a:gd name="T13" fmla="*/ 158 h 225"/>
                  <a:gd name="T14" fmla="*/ 78 w 134"/>
                  <a:gd name="T15" fmla="*/ 117 h 225"/>
                  <a:gd name="T16" fmla="*/ 97 w 134"/>
                  <a:gd name="T17" fmla="*/ 106 h 225"/>
                  <a:gd name="T18" fmla="*/ 70 w 134"/>
                  <a:gd name="T19" fmla="*/ 88 h 225"/>
                  <a:gd name="T20" fmla="*/ 85 w 134"/>
                  <a:gd name="T21" fmla="*/ 79 h 225"/>
                  <a:gd name="T22" fmla="*/ 97 w 134"/>
                  <a:gd name="T23" fmla="*/ 60 h 225"/>
                  <a:gd name="T24" fmla="*/ 86 w 134"/>
                  <a:gd name="T25" fmla="*/ 38 h 225"/>
                  <a:gd name="T26" fmla="*/ 82 w 134"/>
                  <a:gd name="T27" fmla="*/ 20 h 225"/>
                  <a:gd name="T28" fmla="*/ 76 w 134"/>
                  <a:gd name="T29" fmla="*/ 0 h 225"/>
                  <a:gd name="T30" fmla="*/ 46 w 134"/>
                  <a:gd name="T31" fmla="*/ 53 h 225"/>
                  <a:gd name="T32" fmla="*/ 21 w 134"/>
                  <a:gd name="T33" fmla="*/ 65 h 225"/>
                  <a:gd name="T34" fmla="*/ 0 w 134"/>
                  <a:gd name="T35" fmla="*/ 60 h 225"/>
                  <a:gd name="T36" fmla="*/ 3 w 134"/>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225">
                    <a:moveTo>
                      <a:pt x="18" y="126"/>
                    </a:moveTo>
                    <a:cubicBezTo>
                      <a:pt x="31" y="116"/>
                      <a:pt x="46" y="146"/>
                      <a:pt x="51" y="154"/>
                    </a:cubicBezTo>
                    <a:cubicBezTo>
                      <a:pt x="67" y="177"/>
                      <a:pt x="66" y="218"/>
                      <a:pt x="96" y="225"/>
                    </a:cubicBezTo>
                    <a:cubicBezTo>
                      <a:pt x="86" y="208"/>
                      <a:pt x="76" y="191"/>
                      <a:pt x="70" y="174"/>
                    </a:cubicBezTo>
                    <a:cubicBezTo>
                      <a:pt x="66" y="164"/>
                      <a:pt x="62" y="153"/>
                      <a:pt x="61" y="144"/>
                    </a:cubicBezTo>
                    <a:cubicBezTo>
                      <a:pt x="59" y="124"/>
                      <a:pt x="67" y="131"/>
                      <a:pt x="77" y="139"/>
                    </a:cubicBezTo>
                    <a:cubicBezTo>
                      <a:pt x="86" y="146"/>
                      <a:pt x="123" y="174"/>
                      <a:pt x="130" y="158"/>
                    </a:cubicBezTo>
                    <a:cubicBezTo>
                      <a:pt x="134" y="149"/>
                      <a:pt x="86" y="127"/>
                      <a:pt x="78" y="117"/>
                    </a:cubicBezTo>
                    <a:cubicBezTo>
                      <a:pt x="85" y="113"/>
                      <a:pt x="92" y="109"/>
                      <a:pt x="97" y="106"/>
                    </a:cubicBezTo>
                    <a:cubicBezTo>
                      <a:pt x="93" y="97"/>
                      <a:pt x="63" y="103"/>
                      <a:pt x="70" y="88"/>
                    </a:cubicBezTo>
                    <a:cubicBezTo>
                      <a:pt x="72" y="84"/>
                      <a:pt x="83" y="80"/>
                      <a:pt x="85" y="79"/>
                    </a:cubicBezTo>
                    <a:cubicBezTo>
                      <a:pt x="93" y="72"/>
                      <a:pt x="95" y="68"/>
                      <a:pt x="97" y="60"/>
                    </a:cubicBezTo>
                    <a:cubicBezTo>
                      <a:pt x="103" y="42"/>
                      <a:pt x="92" y="47"/>
                      <a:pt x="86" y="38"/>
                    </a:cubicBezTo>
                    <a:cubicBezTo>
                      <a:pt x="84" y="35"/>
                      <a:pt x="84" y="26"/>
                      <a:pt x="82" y="20"/>
                    </a:cubicBezTo>
                    <a:cubicBezTo>
                      <a:pt x="81" y="14"/>
                      <a:pt x="76" y="9"/>
                      <a:pt x="76" y="0"/>
                    </a:cubicBezTo>
                    <a:cubicBezTo>
                      <a:pt x="66" y="20"/>
                      <a:pt x="61" y="39"/>
                      <a:pt x="46" y="53"/>
                    </a:cubicBezTo>
                    <a:cubicBezTo>
                      <a:pt x="39" y="60"/>
                      <a:pt x="31" y="66"/>
                      <a:pt x="21" y="65"/>
                    </a:cubicBezTo>
                    <a:cubicBezTo>
                      <a:pt x="14" y="65"/>
                      <a:pt x="8" y="50"/>
                      <a:pt x="0" y="60"/>
                    </a:cubicBezTo>
                    <a:cubicBezTo>
                      <a:pt x="7" y="72"/>
                      <a:pt x="5" y="96"/>
                      <a:pt x="3" y="109"/>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2" name="Freeform 135"/>
              <p:cNvSpPr/>
              <p:nvPr userDrawn="1"/>
            </p:nvSpPr>
            <p:spPr bwMode="auto">
              <a:xfrm>
                <a:off x="5519254" y="-104729"/>
                <a:ext cx="247980" cy="348468"/>
              </a:xfrm>
              <a:custGeom>
                <a:avLst/>
                <a:gdLst>
                  <a:gd name="T0" fmla="*/ 15 w 164"/>
                  <a:gd name="T1" fmla="*/ 164 h 231"/>
                  <a:gd name="T2" fmla="*/ 48 w 164"/>
                  <a:gd name="T3" fmla="*/ 215 h 231"/>
                  <a:gd name="T4" fmla="*/ 83 w 164"/>
                  <a:gd name="T5" fmla="*/ 227 h 231"/>
                  <a:gd name="T6" fmla="*/ 118 w 164"/>
                  <a:gd name="T7" fmla="*/ 185 h 231"/>
                  <a:gd name="T8" fmla="*/ 147 w 164"/>
                  <a:gd name="T9" fmla="*/ 138 h 231"/>
                  <a:gd name="T10" fmla="*/ 143 w 164"/>
                  <a:gd name="T11" fmla="*/ 80 h 231"/>
                  <a:gd name="T12" fmla="*/ 156 w 164"/>
                  <a:gd name="T13" fmla="*/ 59 h 231"/>
                  <a:gd name="T14" fmla="*/ 162 w 164"/>
                  <a:gd name="T15" fmla="*/ 34 h 231"/>
                  <a:gd name="T16" fmla="*/ 135 w 164"/>
                  <a:gd name="T17" fmla="*/ 2 h 231"/>
                  <a:gd name="T18" fmla="*/ 127 w 164"/>
                  <a:gd name="T19" fmla="*/ 73 h 231"/>
                  <a:gd name="T20" fmla="*/ 130 w 164"/>
                  <a:gd name="T21" fmla="*/ 109 h 231"/>
                  <a:gd name="T22" fmla="*/ 110 w 164"/>
                  <a:gd name="T23" fmla="*/ 146 h 231"/>
                  <a:gd name="T24" fmla="*/ 106 w 164"/>
                  <a:gd name="T25" fmla="*/ 162 h 231"/>
                  <a:gd name="T26" fmla="*/ 103 w 164"/>
                  <a:gd name="T27" fmla="*/ 171 h 231"/>
                  <a:gd name="T28" fmla="*/ 103 w 164"/>
                  <a:gd name="T29" fmla="*/ 180 h 231"/>
                  <a:gd name="T30" fmla="*/ 59 w 164"/>
                  <a:gd name="T31" fmla="*/ 176 h 231"/>
                  <a:gd name="T32" fmla="*/ 6 w 164"/>
                  <a:gd name="T33" fmla="*/ 123 h 231"/>
                  <a:gd name="T34" fmla="*/ 24 w 164"/>
                  <a:gd name="T35"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231">
                    <a:moveTo>
                      <a:pt x="15" y="164"/>
                    </a:moveTo>
                    <a:cubicBezTo>
                      <a:pt x="25" y="181"/>
                      <a:pt x="34" y="203"/>
                      <a:pt x="48" y="215"/>
                    </a:cubicBezTo>
                    <a:cubicBezTo>
                      <a:pt x="59" y="225"/>
                      <a:pt x="69" y="231"/>
                      <a:pt x="83" y="227"/>
                    </a:cubicBezTo>
                    <a:cubicBezTo>
                      <a:pt x="105" y="221"/>
                      <a:pt x="108" y="203"/>
                      <a:pt x="118" y="185"/>
                    </a:cubicBezTo>
                    <a:cubicBezTo>
                      <a:pt x="129" y="169"/>
                      <a:pt x="142" y="157"/>
                      <a:pt x="147" y="138"/>
                    </a:cubicBezTo>
                    <a:cubicBezTo>
                      <a:pt x="149" y="118"/>
                      <a:pt x="140" y="98"/>
                      <a:pt x="143" y="80"/>
                    </a:cubicBezTo>
                    <a:cubicBezTo>
                      <a:pt x="145" y="72"/>
                      <a:pt x="152" y="68"/>
                      <a:pt x="156" y="59"/>
                    </a:cubicBezTo>
                    <a:cubicBezTo>
                      <a:pt x="159" y="52"/>
                      <a:pt x="161" y="42"/>
                      <a:pt x="162" y="34"/>
                    </a:cubicBezTo>
                    <a:cubicBezTo>
                      <a:pt x="164" y="19"/>
                      <a:pt x="153" y="0"/>
                      <a:pt x="135" y="2"/>
                    </a:cubicBezTo>
                    <a:cubicBezTo>
                      <a:pt x="152" y="26"/>
                      <a:pt x="126" y="49"/>
                      <a:pt x="127" y="73"/>
                    </a:cubicBezTo>
                    <a:cubicBezTo>
                      <a:pt x="129" y="88"/>
                      <a:pt x="136" y="96"/>
                      <a:pt x="130" y="109"/>
                    </a:cubicBezTo>
                    <a:cubicBezTo>
                      <a:pt x="122" y="123"/>
                      <a:pt x="113" y="131"/>
                      <a:pt x="110" y="146"/>
                    </a:cubicBezTo>
                    <a:cubicBezTo>
                      <a:pt x="108" y="154"/>
                      <a:pt x="108" y="157"/>
                      <a:pt x="106" y="162"/>
                    </a:cubicBezTo>
                    <a:cubicBezTo>
                      <a:pt x="106" y="165"/>
                      <a:pt x="103" y="169"/>
                      <a:pt x="103" y="171"/>
                    </a:cubicBezTo>
                    <a:cubicBezTo>
                      <a:pt x="102" y="174"/>
                      <a:pt x="106" y="176"/>
                      <a:pt x="103" y="180"/>
                    </a:cubicBezTo>
                    <a:cubicBezTo>
                      <a:pt x="99" y="188"/>
                      <a:pt x="67" y="181"/>
                      <a:pt x="59" y="176"/>
                    </a:cubicBezTo>
                    <a:cubicBezTo>
                      <a:pt x="38" y="164"/>
                      <a:pt x="21" y="144"/>
                      <a:pt x="6" y="123"/>
                    </a:cubicBezTo>
                    <a:cubicBezTo>
                      <a:pt x="0" y="138"/>
                      <a:pt x="20" y="161"/>
                      <a:pt x="24" y="17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3" name="Freeform 137"/>
              <p:cNvSpPr/>
              <p:nvPr userDrawn="1"/>
            </p:nvSpPr>
            <p:spPr bwMode="auto">
              <a:xfrm>
                <a:off x="5658641" y="-464541"/>
                <a:ext cx="1042163" cy="927086"/>
              </a:xfrm>
              <a:custGeom>
                <a:avLst/>
                <a:gdLst>
                  <a:gd name="T0" fmla="*/ 451 w 691"/>
                  <a:gd name="T1" fmla="*/ 72 h 614"/>
                  <a:gd name="T2" fmla="*/ 448 w 691"/>
                  <a:gd name="T3" fmla="*/ 71 h 614"/>
                  <a:gd name="T4" fmla="*/ 553 w 691"/>
                  <a:gd name="T5" fmla="*/ 83 h 614"/>
                  <a:gd name="T6" fmla="*/ 587 w 691"/>
                  <a:gd name="T7" fmla="*/ 89 h 614"/>
                  <a:gd name="T8" fmla="*/ 620 w 691"/>
                  <a:gd name="T9" fmla="*/ 106 h 614"/>
                  <a:gd name="T10" fmla="*/ 665 w 691"/>
                  <a:gd name="T11" fmla="*/ 146 h 614"/>
                  <a:gd name="T12" fmla="*/ 681 w 691"/>
                  <a:gd name="T13" fmla="*/ 200 h 614"/>
                  <a:gd name="T14" fmla="*/ 663 w 691"/>
                  <a:gd name="T15" fmla="*/ 217 h 614"/>
                  <a:gd name="T16" fmla="*/ 655 w 691"/>
                  <a:gd name="T17" fmla="*/ 250 h 614"/>
                  <a:gd name="T18" fmla="*/ 627 w 691"/>
                  <a:gd name="T19" fmla="*/ 316 h 614"/>
                  <a:gd name="T20" fmla="*/ 611 w 691"/>
                  <a:gd name="T21" fmla="*/ 339 h 614"/>
                  <a:gd name="T22" fmla="*/ 589 w 691"/>
                  <a:gd name="T23" fmla="*/ 361 h 614"/>
                  <a:gd name="T24" fmla="*/ 602 w 691"/>
                  <a:gd name="T25" fmla="*/ 384 h 614"/>
                  <a:gd name="T26" fmla="*/ 610 w 691"/>
                  <a:gd name="T27" fmla="*/ 412 h 614"/>
                  <a:gd name="T28" fmla="*/ 607 w 691"/>
                  <a:gd name="T29" fmla="*/ 439 h 614"/>
                  <a:gd name="T30" fmla="*/ 603 w 691"/>
                  <a:gd name="T31" fmla="*/ 474 h 614"/>
                  <a:gd name="T32" fmla="*/ 591 w 691"/>
                  <a:gd name="T33" fmla="*/ 509 h 614"/>
                  <a:gd name="T34" fmla="*/ 565 w 691"/>
                  <a:gd name="T35" fmla="*/ 531 h 614"/>
                  <a:gd name="T36" fmla="*/ 518 w 691"/>
                  <a:gd name="T37" fmla="*/ 569 h 614"/>
                  <a:gd name="T38" fmla="*/ 471 w 691"/>
                  <a:gd name="T39" fmla="*/ 604 h 614"/>
                  <a:gd name="T40" fmla="*/ 400 w 691"/>
                  <a:gd name="T41" fmla="*/ 600 h 614"/>
                  <a:gd name="T42" fmla="*/ 253 w 691"/>
                  <a:gd name="T43" fmla="*/ 549 h 614"/>
                  <a:gd name="T44" fmla="*/ 222 w 691"/>
                  <a:gd name="T45" fmla="*/ 525 h 614"/>
                  <a:gd name="T46" fmla="*/ 192 w 691"/>
                  <a:gd name="T47" fmla="*/ 524 h 614"/>
                  <a:gd name="T48" fmla="*/ 156 w 691"/>
                  <a:gd name="T49" fmla="*/ 539 h 614"/>
                  <a:gd name="T50" fmla="*/ 131 w 691"/>
                  <a:gd name="T51" fmla="*/ 563 h 614"/>
                  <a:gd name="T52" fmla="*/ 118 w 691"/>
                  <a:gd name="T53" fmla="*/ 464 h 614"/>
                  <a:gd name="T54" fmla="*/ 176 w 691"/>
                  <a:gd name="T55" fmla="*/ 392 h 614"/>
                  <a:gd name="T56" fmla="*/ 108 w 691"/>
                  <a:gd name="T57" fmla="*/ 372 h 614"/>
                  <a:gd name="T58" fmla="*/ 88 w 691"/>
                  <a:gd name="T59" fmla="*/ 352 h 614"/>
                  <a:gd name="T60" fmla="*/ 62 w 691"/>
                  <a:gd name="T61" fmla="*/ 330 h 614"/>
                  <a:gd name="T62" fmla="*/ 2 w 691"/>
                  <a:gd name="T63" fmla="*/ 215 h 614"/>
                  <a:gd name="T64" fmla="*/ 18 w 691"/>
                  <a:gd name="T65" fmla="*/ 194 h 614"/>
                  <a:gd name="T66" fmla="*/ 43 w 691"/>
                  <a:gd name="T67" fmla="*/ 167 h 614"/>
                  <a:gd name="T68" fmla="*/ 97 w 691"/>
                  <a:gd name="T69" fmla="*/ 133 h 614"/>
                  <a:gd name="T70" fmla="*/ 228 w 691"/>
                  <a:gd name="T71" fmla="*/ 115 h 614"/>
                  <a:gd name="T72" fmla="*/ 241 w 691"/>
                  <a:gd name="T73" fmla="*/ 121 h 614"/>
                  <a:gd name="T74" fmla="*/ 260 w 691"/>
                  <a:gd name="T75" fmla="*/ 79 h 614"/>
                  <a:gd name="T76" fmla="*/ 281 w 691"/>
                  <a:gd name="T77" fmla="*/ 48 h 614"/>
                  <a:gd name="T78" fmla="*/ 334 w 691"/>
                  <a:gd name="T79" fmla="*/ 0 h 614"/>
                  <a:gd name="T80" fmla="*/ 376 w 691"/>
                  <a:gd name="T81" fmla="*/ 8 h 614"/>
                  <a:gd name="T82" fmla="*/ 410 w 691"/>
                  <a:gd name="T83" fmla="*/ 27 h 614"/>
                  <a:gd name="T84" fmla="*/ 450 w 691"/>
                  <a:gd name="T85" fmla="*/ 78 h 614"/>
                  <a:gd name="T86" fmla="*/ 448 w 691"/>
                  <a:gd name="T87" fmla="*/ 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1" h="614">
                    <a:moveTo>
                      <a:pt x="451" y="72"/>
                    </a:moveTo>
                    <a:cubicBezTo>
                      <a:pt x="449" y="73"/>
                      <a:pt x="449" y="73"/>
                      <a:pt x="448" y="71"/>
                    </a:cubicBezTo>
                    <a:cubicBezTo>
                      <a:pt x="475" y="51"/>
                      <a:pt x="526" y="76"/>
                      <a:pt x="553" y="83"/>
                    </a:cubicBezTo>
                    <a:cubicBezTo>
                      <a:pt x="564" y="86"/>
                      <a:pt x="575" y="84"/>
                      <a:pt x="587" y="89"/>
                    </a:cubicBezTo>
                    <a:cubicBezTo>
                      <a:pt x="597" y="91"/>
                      <a:pt x="609" y="99"/>
                      <a:pt x="620" y="106"/>
                    </a:cubicBezTo>
                    <a:cubicBezTo>
                      <a:pt x="638" y="116"/>
                      <a:pt x="654" y="127"/>
                      <a:pt x="665" y="146"/>
                    </a:cubicBezTo>
                    <a:cubicBezTo>
                      <a:pt x="674" y="162"/>
                      <a:pt x="691" y="182"/>
                      <a:pt x="681" y="200"/>
                    </a:cubicBezTo>
                    <a:cubicBezTo>
                      <a:pt x="678" y="206"/>
                      <a:pt x="668" y="210"/>
                      <a:pt x="663" y="217"/>
                    </a:cubicBezTo>
                    <a:cubicBezTo>
                      <a:pt x="659" y="226"/>
                      <a:pt x="659" y="241"/>
                      <a:pt x="655" y="250"/>
                    </a:cubicBezTo>
                    <a:cubicBezTo>
                      <a:pt x="648" y="273"/>
                      <a:pt x="638" y="295"/>
                      <a:pt x="627" y="316"/>
                    </a:cubicBezTo>
                    <a:cubicBezTo>
                      <a:pt x="622" y="323"/>
                      <a:pt x="617" y="331"/>
                      <a:pt x="611" y="339"/>
                    </a:cubicBezTo>
                    <a:cubicBezTo>
                      <a:pt x="606" y="342"/>
                      <a:pt x="589" y="357"/>
                      <a:pt x="589" y="361"/>
                    </a:cubicBezTo>
                    <a:cubicBezTo>
                      <a:pt x="588" y="367"/>
                      <a:pt x="598" y="377"/>
                      <a:pt x="602" y="384"/>
                    </a:cubicBezTo>
                    <a:cubicBezTo>
                      <a:pt x="608" y="392"/>
                      <a:pt x="611" y="402"/>
                      <a:pt x="610" y="412"/>
                    </a:cubicBezTo>
                    <a:cubicBezTo>
                      <a:pt x="610" y="423"/>
                      <a:pt x="606" y="428"/>
                      <a:pt x="607" y="439"/>
                    </a:cubicBezTo>
                    <a:cubicBezTo>
                      <a:pt x="608" y="452"/>
                      <a:pt x="608" y="459"/>
                      <a:pt x="603" y="474"/>
                    </a:cubicBezTo>
                    <a:cubicBezTo>
                      <a:pt x="599" y="483"/>
                      <a:pt x="598" y="500"/>
                      <a:pt x="591" y="509"/>
                    </a:cubicBezTo>
                    <a:cubicBezTo>
                      <a:pt x="582" y="517"/>
                      <a:pt x="572" y="523"/>
                      <a:pt x="565" y="531"/>
                    </a:cubicBezTo>
                    <a:cubicBezTo>
                      <a:pt x="550" y="545"/>
                      <a:pt x="535" y="559"/>
                      <a:pt x="518" y="569"/>
                    </a:cubicBezTo>
                    <a:cubicBezTo>
                      <a:pt x="501" y="579"/>
                      <a:pt x="489" y="593"/>
                      <a:pt x="471" y="604"/>
                    </a:cubicBezTo>
                    <a:cubicBezTo>
                      <a:pt x="454" y="614"/>
                      <a:pt x="421" y="601"/>
                      <a:pt x="400" y="600"/>
                    </a:cubicBezTo>
                    <a:cubicBezTo>
                      <a:pt x="347" y="594"/>
                      <a:pt x="298" y="577"/>
                      <a:pt x="253" y="549"/>
                    </a:cubicBezTo>
                    <a:cubicBezTo>
                      <a:pt x="241" y="541"/>
                      <a:pt x="232" y="530"/>
                      <a:pt x="222" y="525"/>
                    </a:cubicBezTo>
                    <a:cubicBezTo>
                      <a:pt x="210" y="516"/>
                      <a:pt x="205" y="519"/>
                      <a:pt x="192" y="524"/>
                    </a:cubicBezTo>
                    <a:cubicBezTo>
                      <a:pt x="179" y="527"/>
                      <a:pt x="166" y="533"/>
                      <a:pt x="156" y="539"/>
                    </a:cubicBezTo>
                    <a:cubicBezTo>
                      <a:pt x="146" y="545"/>
                      <a:pt x="140" y="558"/>
                      <a:pt x="131" y="563"/>
                    </a:cubicBezTo>
                    <a:cubicBezTo>
                      <a:pt x="106" y="541"/>
                      <a:pt x="105" y="493"/>
                      <a:pt x="118" y="464"/>
                    </a:cubicBezTo>
                    <a:cubicBezTo>
                      <a:pt x="128" y="437"/>
                      <a:pt x="148" y="404"/>
                      <a:pt x="176" y="392"/>
                    </a:cubicBezTo>
                    <a:cubicBezTo>
                      <a:pt x="156" y="399"/>
                      <a:pt x="121" y="388"/>
                      <a:pt x="108" y="372"/>
                    </a:cubicBezTo>
                    <a:cubicBezTo>
                      <a:pt x="99" y="366"/>
                      <a:pt x="94" y="357"/>
                      <a:pt x="88" y="352"/>
                    </a:cubicBezTo>
                    <a:cubicBezTo>
                      <a:pt x="79" y="343"/>
                      <a:pt x="70" y="340"/>
                      <a:pt x="62" y="330"/>
                    </a:cubicBezTo>
                    <a:cubicBezTo>
                      <a:pt x="37" y="296"/>
                      <a:pt x="0" y="258"/>
                      <a:pt x="2" y="215"/>
                    </a:cubicBezTo>
                    <a:cubicBezTo>
                      <a:pt x="4" y="202"/>
                      <a:pt x="7" y="200"/>
                      <a:pt x="18" y="194"/>
                    </a:cubicBezTo>
                    <a:cubicBezTo>
                      <a:pt x="28" y="185"/>
                      <a:pt x="35" y="177"/>
                      <a:pt x="43" y="167"/>
                    </a:cubicBezTo>
                    <a:cubicBezTo>
                      <a:pt x="59" y="155"/>
                      <a:pt x="78" y="144"/>
                      <a:pt x="97" y="133"/>
                    </a:cubicBezTo>
                    <a:cubicBezTo>
                      <a:pt x="136" y="109"/>
                      <a:pt x="182" y="105"/>
                      <a:pt x="228" y="115"/>
                    </a:cubicBezTo>
                    <a:cubicBezTo>
                      <a:pt x="232" y="117"/>
                      <a:pt x="237" y="119"/>
                      <a:pt x="241" y="121"/>
                    </a:cubicBezTo>
                    <a:cubicBezTo>
                      <a:pt x="248" y="114"/>
                      <a:pt x="255" y="89"/>
                      <a:pt x="260" y="79"/>
                    </a:cubicBezTo>
                    <a:cubicBezTo>
                      <a:pt x="265" y="67"/>
                      <a:pt x="273" y="58"/>
                      <a:pt x="281" y="48"/>
                    </a:cubicBezTo>
                    <a:cubicBezTo>
                      <a:pt x="293" y="34"/>
                      <a:pt x="314" y="5"/>
                      <a:pt x="334" y="0"/>
                    </a:cubicBezTo>
                    <a:cubicBezTo>
                      <a:pt x="343" y="0"/>
                      <a:pt x="365" y="5"/>
                      <a:pt x="376" y="8"/>
                    </a:cubicBezTo>
                    <a:cubicBezTo>
                      <a:pt x="387" y="11"/>
                      <a:pt x="399" y="20"/>
                      <a:pt x="410" y="27"/>
                    </a:cubicBezTo>
                    <a:cubicBezTo>
                      <a:pt x="427" y="43"/>
                      <a:pt x="438" y="59"/>
                      <a:pt x="450" y="78"/>
                    </a:cubicBezTo>
                    <a:cubicBezTo>
                      <a:pt x="449" y="76"/>
                      <a:pt x="449" y="76"/>
                      <a:pt x="448" y="74"/>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4" name="Freeform 138"/>
              <p:cNvSpPr/>
              <p:nvPr userDrawn="1"/>
            </p:nvSpPr>
            <p:spPr bwMode="auto">
              <a:xfrm>
                <a:off x="5678090" y="-237633"/>
                <a:ext cx="517030" cy="320914"/>
              </a:xfrm>
              <a:custGeom>
                <a:avLst/>
                <a:gdLst>
                  <a:gd name="T0" fmla="*/ 277 w 343"/>
                  <a:gd name="T1" fmla="*/ 180 h 212"/>
                  <a:gd name="T2" fmla="*/ 237 w 343"/>
                  <a:gd name="T3" fmla="*/ 192 h 212"/>
                  <a:gd name="T4" fmla="*/ 160 w 343"/>
                  <a:gd name="T5" fmla="*/ 199 h 212"/>
                  <a:gd name="T6" fmla="*/ 160 w 343"/>
                  <a:gd name="T7" fmla="*/ 199 h 212"/>
                  <a:gd name="T8" fmla="*/ 160 w 343"/>
                  <a:gd name="T9" fmla="*/ 199 h 212"/>
                  <a:gd name="T10" fmla="*/ 179 w 343"/>
                  <a:gd name="T11" fmla="*/ 180 h 212"/>
                  <a:gd name="T12" fmla="*/ 134 w 343"/>
                  <a:gd name="T13" fmla="*/ 182 h 212"/>
                  <a:gd name="T14" fmla="*/ 125 w 343"/>
                  <a:gd name="T15" fmla="*/ 166 h 212"/>
                  <a:gd name="T16" fmla="*/ 130 w 343"/>
                  <a:gd name="T17" fmla="*/ 161 h 212"/>
                  <a:gd name="T18" fmla="*/ 82 w 343"/>
                  <a:gd name="T19" fmla="*/ 146 h 212"/>
                  <a:gd name="T20" fmla="*/ 54 w 343"/>
                  <a:gd name="T21" fmla="*/ 114 h 212"/>
                  <a:gd name="T22" fmla="*/ 0 w 343"/>
                  <a:gd name="T23" fmla="*/ 55 h 212"/>
                  <a:gd name="T24" fmla="*/ 69 w 343"/>
                  <a:gd name="T25" fmla="*/ 46 h 212"/>
                  <a:gd name="T26" fmla="*/ 100 w 343"/>
                  <a:gd name="T27" fmla="*/ 35 h 212"/>
                  <a:gd name="T28" fmla="*/ 118 w 343"/>
                  <a:gd name="T29" fmla="*/ 31 h 212"/>
                  <a:gd name="T30" fmla="*/ 111 w 343"/>
                  <a:gd name="T31" fmla="*/ 19 h 212"/>
                  <a:gd name="T32" fmla="*/ 154 w 343"/>
                  <a:gd name="T33" fmla="*/ 17 h 212"/>
                  <a:gd name="T34" fmla="*/ 165 w 343"/>
                  <a:gd name="T35" fmla="*/ 19 h 212"/>
                  <a:gd name="T36" fmla="*/ 169 w 343"/>
                  <a:gd name="T37" fmla="*/ 12 h 212"/>
                  <a:gd name="T38" fmla="*/ 184 w 343"/>
                  <a:gd name="T39" fmla="*/ 1 h 212"/>
                  <a:gd name="T40" fmla="*/ 215 w 343"/>
                  <a:gd name="T41" fmla="*/ 22 h 212"/>
                  <a:gd name="T42" fmla="*/ 219 w 343"/>
                  <a:gd name="T43" fmla="*/ 59 h 212"/>
                  <a:gd name="T44" fmla="*/ 277 w 343"/>
                  <a:gd name="T45" fmla="*/ 106 h 212"/>
                  <a:gd name="T46" fmla="*/ 343 w 343"/>
                  <a:gd name="T47" fmla="*/ 138 h 212"/>
                  <a:gd name="T48" fmla="*/ 319 w 343"/>
                  <a:gd name="T49" fmla="*/ 146 h 212"/>
                  <a:gd name="T50" fmla="*/ 316 w 343"/>
                  <a:gd name="T51" fmla="*/ 171 h 212"/>
                  <a:gd name="T52" fmla="*/ 271 w 343"/>
                  <a:gd name="T53" fmla="*/ 17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3" h="212">
                    <a:moveTo>
                      <a:pt x="277" y="180"/>
                    </a:moveTo>
                    <a:cubicBezTo>
                      <a:pt x="267" y="179"/>
                      <a:pt x="249" y="188"/>
                      <a:pt x="237" y="192"/>
                    </a:cubicBezTo>
                    <a:cubicBezTo>
                      <a:pt x="210" y="201"/>
                      <a:pt x="189" y="212"/>
                      <a:pt x="160" y="199"/>
                    </a:cubicBezTo>
                    <a:cubicBezTo>
                      <a:pt x="160" y="199"/>
                      <a:pt x="160" y="199"/>
                      <a:pt x="160" y="199"/>
                    </a:cubicBezTo>
                    <a:cubicBezTo>
                      <a:pt x="160" y="199"/>
                      <a:pt x="160" y="199"/>
                      <a:pt x="160" y="199"/>
                    </a:cubicBezTo>
                    <a:cubicBezTo>
                      <a:pt x="169" y="194"/>
                      <a:pt x="173" y="189"/>
                      <a:pt x="179" y="180"/>
                    </a:cubicBezTo>
                    <a:cubicBezTo>
                      <a:pt x="164" y="182"/>
                      <a:pt x="152" y="185"/>
                      <a:pt x="134" y="182"/>
                    </a:cubicBezTo>
                    <a:cubicBezTo>
                      <a:pt x="140" y="176"/>
                      <a:pt x="129" y="171"/>
                      <a:pt x="125" y="166"/>
                    </a:cubicBezTo>
                    <a:cubicBezTo>
                      <a:pt x="126" y="165"/>
                      <a:pt x="129" y="162"/>
                      <a:pt x="130" y="161"/>
                    </a:cubicBezTo>
                    <a:cubicBezTo>
                      <a:pt x="120" y="151"/>
                      <a:pt x="96" y="153"/>
                      <a:pt x="82" y="146"/>
                    </a:cubicBezTo>
                    <a:cubicBezTo>
                      <a:pt x="71" y="138"/>
                      <a:pt x="61" y="126"/>
                      <a:pt x="54" y="114"/>
                    </a:cubicBezTo>
                    <a:cubicBezTo>
                      <a:pt x="39" y="92"/>
                      <a:pt x="16" y="78"/>
                      <a:pt x="0" y="55"/>
                    </a:cubicBezTo>
                    <a:cubicBezTo>
                      <a:pt x="19" y="41"/>
                      <a:pt x="47" y="48"/>
                      <a:pt x="69" y="46"/>
                    </a:cubicBezTo>
                    <a:cubicBezTo>
                      <a:pt x="81" y="44"/>
                      <a:pt x="88" y="39"/>
                      <a:pt x="100" y="35"/>
                    </a:cubicBezTo>
                    <a:cubicBezTo>
                      <a:pt x="109" y="32"/>
                      <a:pt x="109" y="32"/>
                      <a:pt x="118" y="31"/>
                    </a:cubicBezTo>
                    <a:cubicBezTo>
                      <a:pt x="116" y="28"/>
                      <a:pt x="114" y="24"/>
                      <a:pt x="111" y="19"/>
                    </a:cubicBezTo>
                    <a:cubicBezTo>
                      <a:pt x="119" y="9"/>
                      <a:pt x="144" y="16"/>
                      <a:pt x="154" y="17"/>
                    </a:cubicBezTo>
                    <a:cubicBezTo>
                      <a:pt x="156" y="17"/>
                      <a:pt x="163" y="20"/>
                      <a:pt x="165" y="19"/>
                    </a:cubicBezTo>
                    <a:cubicBezTo>
                      <a:pt x="172" y="17"/>
                      <a:pt x="165" y="17"/>
                      <a:pt x="169" y="12"/>
                    </a:cubicBezTo>
                    <a:cubicBezTo>
                      <a:pt x="174" y="4"/>
                      <a:pt x="169" y="0"/>
                      <a:pt x="184" y="1"/>
                    </a:cubicBezTo>
                    <a:cubicBezTo>
                      <a:pt x="196" y="3"/>
                      <a:pt x="210" y="11"/>
                      <a:pt x="215" y="22"/>
                    </a:cubicBezTo>
                    <a:cubicBezTo>
                      <a:pt x="217" y="33"/>
                      <a:pt x="216" y="47"/>
                      <a:pt x="219" y="59"/>
                    </a:cubicBezTo>
                    <a:cubicBezTo>
                      <a:pt x="224" y="88"/>
                      <a:pt x="249" y="102"/>
                      <a:pt x="277" y="106"/>
                    </a:cubicBezTo>
                    <a:cubicBezTo>
                      <a:pt x="298" y="110"/>
                      <a:pt x="326" y="123"/>
                      <a:pt x="343" y="138"/>
                    </a:cubicBezTo>
                    <a:cubicBezTo>
                      <a:pt x="334" y="139"/>
                      <a:pt x="325" y="140"/>
                      <a:pt x="319" y="146"/>
                    </a:cubicBezTo>
                    <a:cubicBezTo>
                      <a:pt x="308" y="154"/>
                      <a:pt x="314" y="160"/>
                      <a:pt x="316" y="171"/>
                    </a:cubicBezTo>
                    <a:cubicBezTo>
                      <a:pt x="303" y="176"/>
                      <a:pt x="286" y="179"/>
                      <a:pt x="271" y="179"/>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5" name="Freeform 139"/>
              <p:cNvSpPr/>
              <p:nvPr userDrawn="1"/>
            </p:nvSpPr>
            <p:spPr bwMode="auto">
              <a:xfrm>
                <a:off x="6000626" y="-438609"/>
                <a:ext cx="324157" cy="408437"/>
              </a:xfrm>
              <a:custGeom>
                <a:avLst/>
                <a:gdLst>
                  <a:gd name="T0" fmla="*/ 122 w 215"/>
                  <a:gd name="T1" fmla="*/ 262 h 271"/>
                  <a:gd name="T2" fmla="*/ 25 w 215"/>
                  <a:gd name="T3" fmla="*/ 126 h 271"/>
                  <a:gd name="T4" fmla="*/ 43 w 215"/>
                  <a:gd name="T5" fmla="*/ 145 h 271"/>
                  <a:gd name="T6" fmla="*/ 40 w 215"/>
                  <a:gd name="T7" fmla="*/ 123 h 271"/>
                  <a:gd name="T8" fmla="*/ 43 w 215"/>
                  <a:gd name="T9" fmla="*/ 126 h 271"/>
                  <a:gd name="T10" fmla="*/ 45 w 215"/>
                  <a:gd name="T11" fmla="*/ 86 h 271"/>
                  <a:gd name="T12" fmla="*/ 62 w 215"/>
                  <a:gd name="T13" fmla="*/ 52 h 271"/>
                  <a:gd name="T14" fmla="*/ 88 w 215"/>
                  <a:gd name="T15" fmla="*/ 30 h 271"/>
                  <a:gd name="T16" fmla="*/ 103 w 215"/>
                  <a:gd name="T17" fmla="*/ 0 h 271"/>
                  <a:gd name="T18" fmla="*/ 124 w 215"/>
                  <a:gd name="T19" fmla="*/ 15 h 271"/>
                  <a:gd name="T20" fmla="*/ 127 w 215"/>
                  <a:gd name="T21" fmla="*/ 9 h 271"/>
                  <a:gd name="T22" fmla="*/ 174 w 215"/>
                  <a:gd name="T23" fmla="*/ 61 h 271"/>
                  <a:gd name="T24" fmla="*/ 199 w 215"/>
                  <a:gd name="T25" fmla="*/ 119 h 271"/>
                  <a:gd name="T26" fmla="*/ 209 w 215"/>
                  <a:gd name="T27" fmla="*/ 111 h 271"/>
                  <a:gd name="T28" fmla="*/ 209 w 215"/>
                  <a:gd name="T29" fmla="*/ 150 h 271"/>
                  <a:gd name="T30" fmla="*/ 182 w 215"/>
                  <a:gd name="T31" fmla="*/ 191 h 271"/>
                  <a:gd name="T32" fmla="*/ 190 w 215"/>
                  <a:gd name="T33" fmla="*/ 185 h 271"/>
                  <a:gd name="T34" fmla="*/ 174 w 215"/>
                  <a:gd name="T35" fmla="*/ 213 h 271"/>
                  <a:gd name="T36" fmla="*/ 150 w 215"/>
                  <a:gd name="T37" fmla="*/ 234 h 271"/>
                  <a:gd name="T38" fmla="*/ 130 w 215"/>
                  <a:gd name="T3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71">
                    <a:moveTo>
                      <a:pt x="122" y="262"/>
                    </a:moveTo>
                    <a:cubicBezTo>
                      <a:pt x="95" y="228"/>
                      <a:pt x="0" y="182"/>
                      <a:pt x="25" y="126"/>
                    </a:cubicBezTo>
                    <a:cubicBezTo>
                      <a:pt x="29" y="132"/>
                      <a:pt x="35" y="143"/>
                      <a:pt x="43" y="145"/>
                    </a:cubicBezTo>
                    <a:cubicBezTo>
                      <a:pt x="42" y="136"/>
                      <a:pt x="39" y="131"/>
                      <a:pt x="40" y="123"/>
                    </a:cubicBezTo>
                    <a:cubicBezTo>
                      <a:pt x="41" y="125"/>
                      <a:pt x="43" y="126"/>
                      <a:pt x="43" y="126"/>
                    </a:cubicBezTo>
                    <a:cubicBezTo>
                      <a:pt x="46" y="111"/>
                      <a:pt x="41" y="102"/>
                      <a:pt x="45" y="86"/>
                    </a:cubicBezTo>
                    <a:cubicBezTo>
                      <a:pt x="49" y="74"/>
                      <a:pt x="55" y="63"/>
                      <a:pt x="62" y="52"/>
                    </a:cubicBezTo>
                    <a:cubicBezTo>
                      <a:pt x="70" y="42"/>
                      <a:pt x="82" y="43"/>
                      <a:pt x="88" y="30"/>
                    </a:cubicBezTo>
                    <a:cubicBezTo>
                      <a:pt x="92" y="20"/>
                      <a:pt x="97" y="10"/>
                      <a:pt x="103" y="0"/>
                    </a:cubicBezTo>
                    <a:cubicBezTo>
                      <a:pt x="109" y="6"/>
                      <a:pt x="116" y="10"/>
                      <a:pt x="124" y="15"/>
                    </a:cubicBezTo>
                    <a:cubicBezTo>
                      <a:pt x="124" y="12"/>
                      <a:pt x="126" y="11"/>
                      <a:pt x="127" y="9"/>
                    </a:cubicBezTo>
                    <a:cubicBezTo>
                      <a:pt x="149" y="14"/>
                      <a:pt x="164" y="44"/>
                      <a:pt x="174" y="61"/>
                    </a:cubicBezTo>
                    <a:cubicBezTo>
                      <a:pt x="187" y="82"/>
                      <a:pt x="196" y="93"/>
                      <a:pt x="199" y="119"/>
                    </a:cubicBezTo>
                    <a:cubicBezTo>
                      <a:pt x="202" y="115"/>
                      <a:pt x="205" y="113"/>
                      <a:pt x="209" y="111"/>
                    </a:cubicBezTo>
                    <a:cubicBezTo>
                      <a:pt x="215" y="118"/>
                      <a:pt x="210" y="140"/>
                      <a:pt x="209" y="150"/>
                    </a:cubicBezTo>
                    <a:cubicBezTo>
                      <a:pt x="204" y="165"/>
                      <a:pt x="194" y="180"/>
                      <a:pt x="182" y="191"/>
                    </a:cubicBezTo>
                    <a:cubicBezTo>
                      <a:pt x="185" y="188"/>
                      <a:pt x="187" y="187"/>
                      <a:pt x="190" y="185"/>
                    </a:cubicBezTo>
                    <a:cubicBezTo>
                      <a:pt x="186" y="194"/>
                      <a:pt x="181" y="204"/>
                      <a:pt x="174" y="213"/>
                    </a:cubicBezTo>
                    <a:cubicBezTo>
                      <a:pt x="166" y="222"/>
                      <a:pt x="156" y="226"/>
                      <a:pt x="150" y="234"/>
                    </a:cubicBezTo>
                    <a:cubicBezTo>
                      <a:pt x="144" y="240"/>
                      <a:pt x="128" y="271"/>
                      <a:pt x="130" y="271"/>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6" name="Freeform 140"/>
              <p:cNvSpPr/>
              <p:nvPr userDrawn="1"/>
            </p:nvSpPr>
            <p:spPr bwMode="auto">
              <a:xfrm>
                <a:off x="6193499" y="-257082"/>
                <a:ext cx="482993" cy="282016"/>
              </a:xfrm>
              <a:custGeom>
                <a:avLst/>
                <a:gdLst>
                  <a:gd name="T0" fmla="*/ 23 w 320"/>
                  <a:gd name="T1" fmla="*/ 145 h 186"/>
                  <a:gd name="T2" fmla="*/ 37 w 320"/>
                  <a:gd name="T3" fmla="*/ 130 h 186"/>
                  <a:gd name="T4" fmla="*/ 78 w 320"/>
                  <a:gd name="T5" fmla="*/ 91 h 186"/>
                  <a:gd name="T6" fmla="*/ 118 w 320"/>
                  <a:gd name="T7" fmla="*/ 33 h 186"/>
                  <a:gd name="T8" fmla="*/ 120 w 320"/>
                  <a:gd name="T9" fmla="*/ 13 h 186"/>
                  <a:gd name="T10" fmla="*/ 134 w 320"/>
                  <a:gd name="T11" fmla="*/ 2 h 186"/>
                  <a:gd name="T12" fmla="*/ 174 w 320"/>
                  <a:gd name="T13" fmla="*/ 6 h 186"/>
                  <a:gd name="T14" fmla="*/ 164 w 320"/>
                  <a:gd name="T15" fmla="*/ 12 h 186"/>
                  <a:gd name="T16" fmla="*/ 191 w 320"/>
                  <a:gd name="T17" fmla="*/ 7 h 186"/>
                  <a:gd name="T18" fmla="*/ 196 w 320"/>
                  <a:gd name="T19" fmla="*/ 16 h 186"/>
                  <a:gd name="T20" fmla="*/ 212 w 320"/>
                  <a:gd name="T21" fmla="*/ 18 h 186"/>
                  <a:gd name="T22" fmla="*/ 199 w 320"/>
                  <a:gd name="T23" fmla="*/ 52 h 186"/>
                  <a:gd name="T24" fmla="*/ 255 w 320"/>
                  <a:gd name="T25" fmla="*/ 44 h 186"/>
                  <a:gd name="T26" fmla="*/ 320 w 320"/>
                  <a:gd name="T27" fmla="*/ 33 h 186"/>
                  <a:gd name="T28" fmla="*/ 294 w 320"/>
                  <a:gd name="T29" fmla="*/ 62 h 186"/>
                  <a:gd name="T30" fmla="*/ 274 w 320"/>
                  <a:gd name="T31" fmla="*/ 95 h 186"/>
                  <a:gd name="T32" fmla="*/ 255 w 320"/>
                  <a:gd name="T33" fmla="*/ 106 h 186"/>
                  <a:gd name="T34" fmla="*/ 255 w 320"/>
                  <a:gd name="T35" fmla="*/ 115 h 186"/>
                  <a:gd name="T36" fmla="*/ 245 w 320"/>
                  <a:gd name="T37" fmla="*/ 124 h 186"/>
                  <a:gd name="T38" fmla="*/ 208 w 320"/>
                  <a:gd name="T39" fmla="*/ 141 h 186"/>
                  <a:gd name="T40" fmla="*/ 235 w 320"/>
                  <a:gd name="T41" fmla="*/ 146 h 186"/>
                  <a:gd name="T42" fmla="*/ 212 w 320"/>
                  <a:gd name="T43" fmla="*/ 171 h 186"/>
                  <a:gd name="T44" fmla="*/ 176 w 320"/>
                  <a:gd name="T45" fmla="*/ 181 h 186"/>
                  <a:gd name="T46" fmla="*/ 93 w 320"/>
                  <a:gd name="T47" fmla="*/ 173 h 186"/>
                  <a:gd name="T48" fmla="*/ 62 w 320"/>
                  <a:gd name="T49" fmla="*/ 184 h 186"/>
                  <a:gd name="T50" fmla="*/ 22 w 320"/>
                  <a:gd name="T51" fmla="*/ 180 h 186"/>
                  <a:gd name="T52" fmla="*/ 19 w 320"/>
                  <a:gd name="T5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23" y="145"/>
                    </a:moveTo>
                    <a:cubicBezTo>
                      <a:pt x="26" y="139"/>
                      <a:pt x="32" y="135"/>
                      <a:pt x="37" y="130"/>
                    </a:cubicBezTo>
                    <a:cubicBezTo>
                      <a:pt x="52" y="116"/>
                      <a:pt x="61" y="101"/>
                      <a:pt x="78" y="91"/>
                    </a:cubicBezTo>
                    <a:cubicBezTo>
                      <a:pt x="99" y="79"/>
                      <a:pt x="113" y="56"/>
                      <a:pt x="118" y="33"/>
                    </a:cubicBezTo>
                    <a:cubicBezTo>
                      <a:pt x="119" y="27"/>
                      <a:pt x="120" y="20"/>
                      <a:pt x="120" y="13"/>
                    </a:cubicBezTo>
                    <a:cubicBezTo>
                      <a:pt x="124" y="1"/>
                      <a:pt x="123" y="2"/>
                      <a:pt x="134" y="2"/>
                    </a:cubicBezTo>
                    <a:cubicBezTo>
                      <a:pt x="143" y="1"/>
                      <a:pt x="168" y="0"/>
                      <a:pt x="174" y="6"/>
                    </a:cubicBezTo>
                    <a:cubicBezTo>
                      <a:pt x="171" y="8"/>
                      <a:pt x="167" y="10"/>
                      <a:pt x="164" y="12"/>
                    </a:cubicBezTo>
                    <a:cubicBezTo>
                      <a:pt x="171" y="8"/>
                      <a:pt x="185" y="4"/>
                      <a:pt x="191" y="7"/>
                    </a:cubicBezTo>
                    <a:cubicBezTo>
                      <a:pt x="195" y="10"/>
                      <a:pt x="193" y="15"/>
                      <a:pt x="196" y="16"/>
                    </a:cubicBezTo>
                    <a:cubicBezTo>
                      <a:pt x="200" y="18"/>
                      <a:pt x="206" y="17"/>
                      <a:pt x="212" y="18"/>
                    </a:cubicBezTo>
                    <a:cubicBezTo>
                      <a:pt x="244" y="22"/>
                      <a:pt x="205" y="39"/>
                      <a:pt x="199" y="52"/>
                    </a:cubicBezTo>
                    <a:cubicBezTo>
                      <a:pt x="218" y="52"/>
                      <a:pt x="236" y="43"/>
                      <a:pt x="255" y="44"/>
                    </a:cubicBezTo>
                    <a:cubicBezTo>
                      <a:pt x="272" y="42"/>
                      <a:pt x="306" y="44"/>
                      <a:pt x="320" y="33"/>
                    </a:cubicBezTo>
                    <a:cubicBezTo>
                      <a:pt x="311" y="40"/>
                      <a:pt x="302" y="53"/>
                      <a:pt x="294" y="62"/>
                    </a:cubicBezTo>
                    <a:cubicBezTo>
                      <a:pt x="286" y="69"/>
                      <a:pt x="265" y="84"/>
                      <a:pt x="274" y="95"/>
                    </a:cubicBezTo>
                    <a:cubicBezTo>
                      <a:pt x="269" y="98"/>
                      <a:pt x="259" y="102"/>
                      <a:pt x="255" y="106"/>
                    </a:cubicBezTo>
                    <a:cubicBezTo>
                      <a:pt x="254" y="109"/>
                      <a:pt x="257" y="114"/>
                      <a:pt x="255" y="115"/>
                    </a:cubicBezTo>
                    <a:cubicBezTo>
                      <a:pt x="253" y="119"/>
                      <a:pt x="250" y="121"/>
                      <a:pt x="245" y="124"/>
                    </a:cubicBezTo>
                    <a:cubicBezTo>
                      <a:pt x="233" y="131"/>
                      <a:pt x="221" y="136"/>
                      <a:pt x="208" y="141"/>
                    </a:cubicBezTo>
                    <a:cubicBezTo>
                      <a:pt x="214" y="147"/>
                      <a:pt x="227" y="149"/>
                      <a:pt x="235" y="146"/>
                    </a:cubicBezTo>
                    <a:cubicBezTo>
                      <a:pt x="228" y="155"/>
                      <a:pt x="220" y="164"/>
                      <a:pt x="212" y="171"/>
                    </a:cubicBezTo>
                    <a:cubicBezTo>
                      <a:pt x="200" y="181"/>
                      <a:pt x="191" y="182"/>
                      <a:pt x="176" y="181"/>
                    </a:cubicBezTo>
                    <a:cubicBezTo>
                      <a:pt x="149" y="179"/>
                      <a:pt x="118" y="169"/>
                      <a:pt x="93" y="173"/>
                    </a:cubicBezTo>
                    <a:cubicBezTo>
                      <a:pt x="81" y="173"/>
                      <a:pt x="73" y="183"/>
                      <a:pt x="62" y="184"/>
                    </a:cubicBezTo>
                    <a:cubicBezTo>
                      <a:pt x="51" y="186"/>
                      <a:pt x="33" y="183"/>
                      <a:pt x="22" y="180"/>
                    </a:cubicBezTo>
                    <a:cubicBezTo>
                      <a:pt x="0" y="173"/>
                      <a:pt x="10" y="155"/>
                      <a:pt x="19" y="14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7" name="Freeform 141"/>
              <p:cNvSpPr/>
              <p:nvPr userDrawn="1"/>
            </p:nvSpPr>
            <p:spPr bwMode="auto">
              <a:xfrm>
                <a:off x="6089769" y="16831"/>
                <a:ext cx="390608" cy="392229"/>
              </a:xfrm>
              <a:custGeom>
                <a:avLst/>
                <a:gdLst>
                  <a:gd name="T0" fmla="*/ 54 w 259"/>
                  <a:gd name="T1" fmla="*/ 54 h 260"/>
                  <a:gd name="T2" fmla="*/ 0 w 259"/>
                  <a:gd name="T3" fmla="*/ 165 h 260"/>
                  <a:gd name="T4" fmla="*/ 66 w 259"/>
                  <a:gd name="T5" fmla="*/ 96 h 260"/>
                  <a:gd name="T6" fmla="*/ 78 w 259"/>
                  <a:gd name="T7" fmla="*/ 198 h 260"/>
                  <a:gd name="T8" fmla="*/ 83 w 259"/>
                  <a:gd name="T9" fmla="*/ 148 h 260"/>
                  <a:gd name="T10" fmla="*/ 98 w 259"/>
                  <a:gd name="T11" fmla="*/ 181 h 260"/>
                  <a:gd name="T12" fmla="*/ 120 w 259"/>
                  <a:gd name="T13" fmla="*/ 219 h 260"/>
                  <a:gd name="T14" fmla="*/ 186 w 259"/>
                  <a:gd name="T15" fmla="*/ 243 h 260"/>
                  <a:gd name="T16" fmla="*/ 190 w 259"/>
                  <a:gd name="T17" fmla="*/ 249 h 260"/>
                  <a:gd name="T18" fmla="*/ 204 w 259"/>
                  <a:gd name="T19" fmla="*/ 227 h 260"/>
                  <a:gd name="T20" fmla="*/ 214 w 259"/>
                  <a:gd name="T21" fmla="*/ 184 h 260"/>
                  <a:gd name="T22" fmla="*/ 230 w 259"/>
                  <a:gd name="T23" fmla="*/ 172 h 260"/>
                  <a:gd name="T24" fmla="*/ 241 w 259"/>
                  <a:gd name="T25" fmla="*/ 156 h 260"/>
                  <a:gd name="T26" fmla="*/ 238 w 259"/>
                  <a:gd name="T27" fmla="*/ 135 h 260"/>
                  <a:gd name="T28" fmla="*/ 254 w 259"/>
                  <a:gd name="T29" fmla="*/ 123 h 260"/>
                  <a:gd name="T30" fmla="*/ 251 w 259"/>
                  <a:gd name="T31" fmla="*/ 99 h 260"/>
                  <a:gd name="T32" fmla="*/ 235 w 259"/>
                  <a:gd name="T33" fmla="*/ 83 h 260"/>
                  <a:gd name="T34" fmla="*/ 190 w 259"/>
                  <a:gd name="T35" fmla="*/ 59 h 260"/>
                  <a:gd name="T36" fmla="*/ 150 w 259"/>
                  <a:gd name="T37" fmla="*/ 27 h 260"/>
                  <a:gd name="T38" fmla="*/ 101 w 259"/>
                  <a:gd name="T39" fmla="*/ 7 h 260"/>
                  <a:gd name="T40" fmla="*/ 94 w 259"/>
                  <a:gd name="T41" fmla="*/ 19 h 260"/>
                  <a:gd name="T42" fmla="*/ 83 w 259"/>
                  <a:gd name="T43" fmla="*/ 23 h 260"/>
                  <a:gd name="T44" fmla="*/ 63 w 259"/>
                  <a:gd name="T45" fmla="*/ 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60">
                    <a:moveTo>
                      <a:pt x="54" y="54"/>
                    </a:moveTo>
                    <a:cubicBezTo>
                      <a:pt x="45" y="97"/>
                      <a:pt x="43" y="140"/>
                      <a:pt x="0" y="165"/>
                    </a:cubicBezTo>
                    <a:cubicBezTo>
                      <a:pt x="31" y="147"/>
                      <a:pt x="53" y="129"/>
                      <a:pt x="66" y="96"/>
                    </a:cubicBezTo>
                    <a:cubicBezTo>
                      <a:pt x="88" y="122"/>
                      <a:pt x="41" y="178"/>
                      <a:pt x="78" y="198"/>
                    </a:cubicBezTo>
                    <a:cubicBezTo>
                      <a:pt x="79" y="184"/>
                      <a:pt x="75" y="162"/>
                      <a:pt x="83" y="148"/>
                    </a:cubicBezTo>
                    <a:cubicBezTo>
                      <a:pt x="88" y="161"/>
                      <a:pt x="89" y="170"/>
                      <a:pt x="98" y="181"/>
                    </a:cubicBezTo>
                    <a:cubicBezTo>
                      <a:pt x="107" y="192"/>
                      <a:pt x="112" y="208"/>
                      <a:pt x="120" y="219"/>
                    </a:cubicBezTo>
                    <a:cubicBezTo>
                      <a:pt x="130" y="232"/>
                      <a:pt x="173" y="260"/>
                      <a:pt x="186" y="243"/>
                    </a:cubicBezTo>
                    <a:cubicBezTo>
                      <a:pt x="187" y="244"/>
                      <a:pt x="189" y="248"/>
                      <a:pt x="190" y="249"/>
                    </a:cubicBezTo>
                    <a:cubicBezTo>
                      <a:pt x="187" y="242"/>
                      <a:pt x="201" y="233"/>
                      <a:pt x="204" y="227"/>
                    </a:cubicBezTo>
                    <a:cubicBezTo>
                      <a:pt x="210" y="214"/>
                      <a:pt x="211" y="200"/>
                      <a:pt x="214" y="184"/>
                    </a:cubicBezTo>
                    <a:cubicBezTo>
                      <a:pt x="216" y="169"/>
                      <a:pt x="216" y="173"/>
                      <a:pt x="230" y="172"/>
                    </a:cubicBezTo>
                    <a:cubicBezTo>
                      <a:pt x="243" y="171"/>
                      <a:pt x="242" y="169"/>
                      <a:pt x="241" y="156"/>
                    </a:cubicBezTo>
                    <a:cubicBezTo>
                      <a:pt x="241" y="152"/>
                      <a:pt x="236" y="140"/>
                      <a:pt x="238" y="135"/>
                    </a:cubicBezTo>
                    <a:cubicBezTo>
                      <a:pt x="241" y="128"/>
                      <a:pt x="250" y="128"/>
                      <a:pt x="254" y="123"/>
                    </a:cubicBezTo>
                    <a:cubicBezTo>
                      <a:pt x="259" y="113"/>
                      <a:pt x="253" y="107"/>
                      <a:pt x="251" y="99"/>
                    </a:cubicBezTo>
                    <a:cubicBezTo>
                      <a:pt x="246" y="86"/>
                      <a:pt x="247" y="85"/>
                      <a:pt x="235" y="83"/>
                    </a:cubicBezTo>
                    <a:cubicBezTo>
                      <a:pt x="214" y="80"/>
                      <a:pt x="205" y="76"/>
                      <a:pt x="190" y="59"/>
                    </a:cubicBezTo>
                    <a:cubicBezTo>
                      <a:pt x="178" y="47"/>
                      <a:pt x="166" y="38"/>
                      <a:pt x="150" y="27"/>
                    </a:cubicBezTo>
                    <a:cubicBezTo>
                      <a:pt x="141" y="21"/>
                      <a:pt x="113" y="0"/>
                      <a:pt x="101" y="7"/>
                    </a:cubicBezTo>
                    <a:cubicBezTo>
                      <a:pt x="98" y="9"/>
                      <a:pt x="97" y="17"/>
                      <a:pt x="94" y="19"/>
                    </a:cubicBezTo>
                    <a:cubicBezTo>
                      <a:pt x="90" y="21"/>
                      <a:pt x="87" y="23"/>
                      <a:pt x="83" y="23"/>
                    </a:cubicBezTo>
                    <a:cubicBezTo>
                      <a:pt x="77" y="26"/>
                      <a:pt x="69" y="27"/>
                      <a:pt x="63" y="26"/>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8" name="Freeform 142"/>
              <p:cNvSpPr/>
              <p:nvPr userDrawn="1"/>
            </p:nvSpPr>
            <p:spPr bwMode="auto">
              <a:xfrm>
                <a:off x="5879068" y="33039"/>
                <a:ext cx="290120" cy="285257"/>
              </a:xfrm>
              <a:custGeom>
                <a:avLst/>
                <a:gdLst>
                  <a:gd name="T0" fmla="*/ 184 w 192"/>
                  <a:gd name="T1" fmla="*/ 4 h 189"/>
                  <a:gd name="T2" fmla="*/ 94 w 192"/>
                  <a:gd name="T3" fmla="*/ 47 h 189"/>
                  <a:gd name="T4" fmla="*/ 69 w 192"/>
                  <a:gd name="T5" fmla="*/ 75 h 189"/>
                  <a:gd name="T6" fmla="*/ 45 w 192"/>
                  <a:gd name="T7" fmla="*/ 122 h 189"/>
                  <a:gd name="T8" fmla="*/ 21 w 192"/>
                  <a:gd name="T9" fmla="*/ 158 h 189"/>
                  <a:gd name="T10" fmla="*/ 0 w 192"/>
                  <a:gd name="T11" fmla="*/ 189 h 189"/>
                  <a:gd name="T12" fmla="*/ 22 w 192"/>
                  <a:gd name="T13" fmla="*/ 168 h 189"/>
                  <a:gd name="T14" fmla="*/ 46 w 192"/>
                  <a:gd name="T15" fmla="*/ 147 h 189"/>
                  <a:gd name="T16" fmla="*/ 81 w 192"/>
                  <a:gd name="T17" fmla="*/ 100 h 189"/>
                  <a:gd name="T18" fmla="*/ 79 w 192"/>
                  <a:gd name="T19" fmla="*/ 135 h 189"/>
                  <a:gd name="T20" fmla="*/ 153 w 192"/>
                  <a:gd name="T21" fmla="*/ 69 h 189"/>
                  <a:gd name="T22" fmla="*/ 162 w 192"/>
                  <a:gd name="T23" fmla="*/ 48 h 189"/>
                  <a:gd name="T24" fmla="*/ 179 w 192"/>
                  <a:gd name="T25" fmla="*/ 35 h 189"/>
                  <a:gd name="T26" fmla="*/ 187 w 192"/>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89">
                    <a:moveTo>
                      <a:pt x="184" y="4"/>
                    </a:moveTo>
                    <a:cubicBezTo>
                      <a:pt x="156" y="7"/>
                      <a:pt x="118" y="25"/>
                      <a:pt x="94" y="47"/>
                    </a:cubicBezTo>
                    <a:cubicBezTo>
                      <a:pt x="85" y="56"/>
                      <a:pt x="77" y="66"/>
                      <a:pt x="69" y="75"/>
                    </a:cubicBezTo>
                    <a:cubicBezTo>
                      <a:pt x="59" y="91"/>
                      <a:pt x="55" y="107"/>
                      <a:pt x="45" y="122"/>
                    </a:cubicBezTo>
                    <a:cubicBezTo>
                      <a:pt x="36" y="133"/>
                      <a:pt x="27" y="145"/>
                      <a:pt x="21" y="158"/>
                    </a:cubicBezTo>
                    <a:cubicBezTo>
                      <a:pt x="13" y="169"/>
                      <a:pt x="9" y="181"/>
                      <a:pt x="0" y="189"/>
                    </a:cubicBezTo>
                    <a:cubicBezTo>
                      <a:pt x="10" y="183"/>
                      <a:pt x="15" y="175"/>
                      <a:pt x="22" y="168"/>
                    </a:cubicBezTo>
                    <a:cubicBezTo>
                      <a:pt x="30" y="159"/>
                      <a:pt x="39" y="154"/>
                      <a:pt x="46" y="147"/>
                    </a:cubicBezTo>
                    <a:cubicBezTo>
                      <a:pt x="62" y="133"/>
                      <a:pt x="70" y="117"/>
                      <a:pt x="81" y="100"/>
                    </a:cubicBezTo>
                    <a:cubicBezTo>
                      <a:pt x="86" y="107"/>
                      <a:pt x="82" y="128"/>
                      <a:pt x="79" y="135"/>
                    </a:cubicBezTo>
                    <a:cubicBezTo>
                      <a:pt x="99" y="111"/>
                      <a:pt x="136" y="98"/>
                      <a:pt x="153" y="69"/>
                    </a:cubicBezTo>
                    <a:cubicBezTo>
                      <a:pt x="156" y="63"/>
                      <a:pt x="157" y="55"/>
                      <a:pt x="162" y="48"/>
                    </a:cubicBezTo>
                    <a:cubicBezTo>
                      <a:pt x="167" y="42"/>
                      <a:pt x="174" y="41"/>
                      <a:pt x="179" y="35"/>
                    </a:cubicBezTo>
                    <a:cubicBezTo>
                      <a:pt x="190" y="26"/>
                      <a:pt x="192" y="13"/>
                      <a:pt x="187" y="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9" name="Freeform 143"/>
              <p:cNvSpPr/>
              <p:nvPr userDrawn="1"/>
            </p:nvSpPr>
            <p:spPr bwMode="auto">
              <a:xfrm>
                <a:off x="6058973" y="-365673"/>
                <a:ext cx="200976" cy="337122"/>
              </a:xfrm>
              <a:custGeom>
                <a:avLst/>
                <a:gdLst>
                  <a:gd name="T0" fmla="*/ 91 w 133"/>
                  <a:gd name="T1" fmla="*/ 222 h 223"/>
                  <a:gd name="T2" fmla="*/ 51 w 133"/>
                  <a:gd name="T3" fmla="*/ 174 h 223"/>
                  <a:gd name="T4" fmla="*/ 0 w 133"/>
                  <a:gd name="T5" fmla="*/ 108 h 223"/>
                  <a:gd name="T6" fmla="*/ 38 w 133"/>
                  <a:gd name="T7" fmla="*/ 141 h 223"/>
                  <a:gd name="T8" fmla="*/ 42 w 133"/>
                  <a:gd name="T9" fmla="*/ 136 h 223"/>
                  <a:gd name="T10" fmla="*/ 62 w 133"/>
                  <a:gd name="T11" fmla="*/ 158 h 223"/>
                  <a:gd name="T12" fmla="*/ 51 w 133"/>
                  <a:gd name="T13" fmla="*/ 116 h 223"/>
                  <a:gd name="T14" fmla="*/ 47 w 133"/>
                  <a:gd name="T15" fmla="*/ 67 h 223"/>
                  <a:gd name="T16" fmla="*/ 71 w 133"/>
                  <a:gd name="T17" fmla="*/ 107 h 223"/>
                  <a:gd name="T18" fmla="*/ 75 w 133"/>
                  <a:gd name="T19" fmla="*/ 98 h 223"/>
                  <a:gd name="T20" fmla="*/ 83 w 133"/>
                  <a:gd name="T21" fmla="*/ 107 h 223"/>
                  <a:gd name="T22" fmla="*/ 80 w 133"/>
                  <a:gd name="T23" fmla="*/ 52 h 223"/>
                  <a:gd name="T24" fmla="*/ 79 w 133"/>
                  <a:gd name="T25" fmla="*/ 0 h 223"/>
                  <a:gd name="T26" fmla="*/ 102 w 133"/>
                  <a:gd name="T27" fmla="*/ 58 h 223"/>
                  <a:gd name="T28" fmla="*/ 108 w 133"/>
                  <a:gd name="T29" fmla="*/ 141 h 223"/>
                  <a:gd name="T30" fmla="*/ 122 w 133"/>
                  <a:gd name="T31" fmla="*/ 125 h 223"/>
                  <a:gd name="T32" fmla="*/ 118 w 133"/>
                  <a:gd name="T33" fmla="*/ 155 h 223"/>
                  <a:gd name="T34" fmla="*/ 100 w 133"/>
                  <a:gd name="T35" fmla="*/ 190 h 223"/>
                  <a:gd name="T36" fmla="*/ 90 w 133"/>
                  <a:gd name="T3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223">
                    <a:moveTo>
                      <a:pt x="91" y="222"/>
                    </a:moveTo>
                    <a:cubicBezTo>
                      <a:pt x="80" y="204"/>
                      <a:pt x="67" y="190"/>
                      <a:pt x="51" y="174"/>
                    </a:cubicBezTo>
                    <a:cubicBezTo>
                      <a:pt x="29" y="153"/>
                      <a:pt x="9" y="139"/>
                      <a:pt x="0" y="108"/>
                    </a:cubicBezTo>
                    <a:cubicBezTo>
                      <a:pt x="14" y="116"/>
                      <a:pt x="23" y="131"/>
                      <a:pt x="38" y="141"/>
                    </a:cubicBezTo>
                    <a:cubicBezTo>
                      <a:pt x="38" y="138"/>
                      <a:pt x="40" y="137"/>
                      <a:pt x="42" y="136"/>
                    </a:cubicBezTo>
                    <a:cubicBezTo>
                      <a:pt x="49" y="141"/>
                      <a:pt x="57" y="150"/>
                      <a:pt x="62" y="158"/>
                    </a:cubicBezTo>
                    <a:cubicBezTo>
                      <a:pt x="77" y="152"/>
                      <a:pt x="56" y="125"/>
                      <a:pt x="51" y="116"/>
                    </a:cubicBezTo>
                    <a:cubicBezTo>
                      <a:pt x="44" y="100"/>
                      <a:pt x="43" y="84"/>
                      <a:pt x="47" y="67"/>
                    </a:cubicBezTo>
                    <a:cubicBezTo>
                      <a:pt x="56" y="81"/>
                      <a:pt x="62" y="96"/>
                      <a:pt x="71" y="107"/>
                    </a:cubicBezTo>
                    <a:cubicBezTo>
                      <a:pt x="72" y="104"/>
                      <a:pt x="74" y="100"/>
                      <a:pt x="75" y="98"/>
                    </a:cubicBezTo>
                    <a:cubicBezTo>
                      <a:pt x="79" y="100"/>
                      <a:pt x="81" y="103"/>
                      <a:pt x="83" y="107"/>
                    </a:cubicBezTo>
                    <a:cubicBezTo>
                      <a:pt x="98" y="102"/>
                      <a:pt x="85" y="64"/>
                      <a:pt x="80" y="52"/>
                    </a:cubicBezTo>
                    <a:cubicBezTo>
                      <a:pt x="76" y="34"/>
                      <a:pt x="76" y="18"/>
                      <a:pt x="79" y="0"/>
                    </a:cubicBezTo>
                    <a:cubicBezTo>
                      <a:pt x="96" y="13"/>
                      <a:pt x="100" y="38"/>
                      <a:pt x="102" y="58"/>
                    </a:cubicBezTo>
                    <a:cubicBezTo>
                      <a:pt x="109" y="84"/>
                      <a:pt x="111" y="115"/>
                      <a:pt x="108" y="141"/>
                    </a:cubicBezTo>
                    <a:cubicBezTo>
                      <a:pt x="112" y="136"/>
                      <a:pt x="119" y="132"/>
                      <a:pt x="122" y="125"/>
                    </a:cubicBezTo>
                    <a:cubicBezTo>
                      <a:pt x="133" y="128"/>
                      <a:pt x="123" y="150"/>
                      <a:pt x="118" y="155"/>
                    </a:cubicBezTo>
                    <a:cubicBezTo>
                      <a:pt x="110" y="167"/>
                      <a:pt x="102" y="174"/>
                      <a:pt x="100" y="190"/>
                    </a:cubicBezTo>
                    <a:cubicBezTo>
                      <a:pt x="96" y="199"/>
                      <a:pt x="101" y="219"/>
                      <a:pt x="90" y="22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0" name="Freeform 144"/>
              <p:cNvSpPr/>
              <p:nvPr userDrawn="1"/>
            </p:nvSpPr>
            <p:spPr bwMode="auto">
              <a:xfrm>
                <a:off x="5840168" y="-146869"/>
                <a:ext cx="330640" cy="175044"/>
              </a:xfrm>
              <a:custGeom>
                <a:avLst/>
                <a:gdLst>
                  <a:gd name="T0" fmla="*/ 135 w 219"/>
                  <a:gd name="T1" fmla="*/ 36 h 116"/>
                  <a:gd name="T2" fmla="*/ 121 w 219"/>
                  <a:gd name="T3" fmla="*/ 28 h 116"/>
                  <a:gd name="T4" fmla="*/ 91 w 219"/>
                  <a:gd name="T5" fmla="*/ 9 h 116"/>
                  <a:gd name="T6" fmla="*/ 59 w 219"/>
                  <a:gd name="T7" fmla="*/ 7 h 116"/>
                  <a:gd name="T8" fmla="*/ 118 w 219"/>
                  <a:gd name="T9" fmla="*/ 46 h 116"/>
                  <a:gd name="T10" fmla="*/ 39 w 219"/>
                  <a:gd name="T11" fmla="*/ 39 h 116"/>
                  <a:gd name="T12" fmla="*/ 84 w 219"/>
                  <a:gd name="T13" fmla="*/ 71 h 116"/>
                  <a:gd name="T14" fmla="*/ 84 w 219"/>
                  <a:gd name="T15" fmla="*/ 71 h 116"/>
                  <a:gd name="T16" fmla="*/ 0 w 219"/>
                  <a:gd name="T17" fmla="*/ 79 h 116"/>
                  <a:gd name="T18" fmla="*/ 32 w 219"/>
                  <a:gd name="T19" fmla="*/ 81 h 116"/>
                  <a:gd name="T20" fmla="*/ 70 w 219"/>
                  <a:gd name="T21" fmla="*/ 86 h 116"/>
                  <a:gd name="T22" fmla="*/ 126 w 219"/>
                  <a:gd name="T23" fmla="*/ 99 h 116"/>
                  <a:gd name="T24" fmla="*/ 117 w 219"/>
                  <a:gd name="T25" fmla="*/ 111 h 116"/>
                  <a:gd name="T26" fmla="*/ 166 w 219"/>
                  <a:gd name="T27" fmla="*/ 103 h 116"/>
                  <a:gd name="T28" fmla="*/ 215 w 219"/>
                  <a:gd name="T29" fmla="*/ 108 h 116"/>
                  <a:gd name="T30" fmla="*/ 209 w 219"/>
                  <a:gd name="T31" fmla="*/ 98 h 116"/>
                  <a:gd name="T32" fmla="*/ 217 w 219"/>
                  <a:gd name="T33" fmla="*/ 84 h 116"/>
                  <a:gd name="T34" fmla="*/ 192 w 219"/>
                  <a:gd name="T35" fmla="*/ 62 h 116"/>
                  <a:gd name="T36" fmla="*/ 143 w 219"/>
                  <a:gd name="T37"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16">
                    <a:moveTo>
                      <a:pt x="135" y="36"/>
                    </a:moveTo>
                    <a:cubicBezTo>
                      <a:pt x="131" y="33"/>
                      <a:pt x="126" y="32"/>
                      <a:pt x="121" y="28"/>
                    </a:cubicBezTo>
                    <a:cubicBezTo>
                      <a:pt x="109" y="23"/>
                      <a:pt x="101" y="14"/>
                      <a:pt x="91" y="9"/>
                    </a:cubicBezTo>
                    <a:cubicBezTo>
                      <a:pt x="78" y="0"/>
                      <a:pt x="74" y="7"/>
                      <a:pt x="59" y="7"/>
                    </a:cubicBezTo>
                    <a:cubicBezTo>
                      <a:pt x="80" y="18"/>
                      <a:pt x="104" y="27"/>
                      <a:pt x="118" y="46"/>
                    </a:cubicBezTo>
                    <a:cubicBezTo>
                      <a:pt x="89" y="63"/>
                      <a:pt x="69" y="43"/>
                      <a:pt x="39" y="39"/>
                    </a:cubicBezTo>
                    <a:cubicBezTo>
                      <a:pt x="55" y="51"/>
                      <a:pt x="67" y="62"/>
                      <a:pt x="84" y="71"/>
                    </a:cubicBezTo>
                    <a:cubicBezTo>
                      <a:pt x="84" y="71"/>
                      <a:pt x="84" y="71"/>
                      <a:pt x="84" y="71"/>
                    </a:cubicBezTo>
                    <a:cubicBezTo>
                      <a:pt x="65" y="87"/>
                      <a:pt x="17" y="48"/>
                      <a:pt x="0" y="79"/>
                    </a:cubicBezTo>
                    <a:cubicBezTo>
                      <a:pt x="8" y="84"/>
                      <a:pt x="24" y="79"/>
                      <a:pt x="32" y="81"/>
                    </a:cubicBezTo>
                    <a:cubicBezTo>
                      <a:pt x="44" y="83"/>
                      <a:pt x="59" y="84"/>
                      <a:pt x="70" y="86"/>
                    </a:cubicBezTo>
                    <a:cubicBezTo>
                      <a:pt x="92" y="89"/>
                      <a:pt x="102" y="102"/>
                      <a:pt x="126" y="99"/>
                    </a:cubicBezTo>
                    <a:cubicBezTo>
                      <a:pt x="125" y="105"/>
                      <a:pt x="121" y="107"/>
                      <a:pt x="117" y="111"/>
                    </a:cubicBezTo>
                    <a:cubicBezTo>
                      <a:pt x="129" y="116"/>
                      <a:pt x="152" y="104"/>
                      <a:pt x="166" y="103"/>
                    </a:cubicBezTo>
                    <a:cubicBezTo>
                      <a:pt x="184" y="102"/>
                      <a:pt x="200" y="113"/>
                      <a:pt x="215" y="108"/>
                    </a:cubicBezTo>
                    <a:cubicBezTo>
                      <a:pt x="214" y="107"/>
                      <a:pt x="210" y="103"/>
                      <a:pt x="209" y="98"/>
                    </a:cubicBezTo>
                    <a:cubicBezTo>
                      <a:pt x="210" y="91"/>
                      <a:pt x="216" y="90"/>
                      <a:pt x="217" y="84"/>
                    </a:cubicBezTo>
                    <a:cubicBezTo>
                      <a:pt x="219" y="72"/>
                      <a:pt x="203" y="67"/>
                      <a:pt x="192" y="62"/>
                    </a:cubicBezTo>
                    <a:cubicBezTo>
                      <a:pt x="175" y="53"/>
                      <a:pt x="161" y="41"/>
                      <a:pt x="143" y="3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1" name="Freeform 145"/>
              <p:cNvSpPr/>
              <p:nvPr userDrawn="1"/>
            </p:nvSpPr>
            <p:spPr bwMode="auto">
              <a:xfrm>
                <a:off x="6212948" y="-223045"/>
                <a:ext cx="311190" cy="247980"/>
              </a:xfrm>
              <a:custGeom>
                <a:avLst/>
                <a:gdLst>
                  <a:gd name="T0" fmla="*/ 2 w 206"/>
                  <a:gd name="T1" fmla="*/ 126 h 164"/>
                  <a:gd name="T2" fmla="*/ 15 w 206"/>
                  <a:gd name="T3" fmla="*/ 118 h 164"/>
                  <a:gd name="T4" fmla="*/ 45 w 206"/>
                  <a:gd name="T5" fmla="*/ 79 h 164"/>
                  <a:gd name="T6" fmla="*/ 89 w 206"/>
                  <a:gd name="T7" fmla="*/ 43 h 164"/>
                  <a:gd name="T8" fmla="*/ 105 w 206"/>
                  <a:gd name="T9" fmla="*/ 15 h 164"/>
                  <a:gd name="T10" fmla="*/ 131 w 206"/>
                  <a:gd name="T11" fmla="*/ 0 h 164"/>
                  <a:gd name="T12" fmla="*/ 90 w 206"/>
                  <a:gd name="T13" fmla="*/ 59 h 164"/>
                  <a:gd name="T14" fmla="*/ 37 w 206"/>
                  <a:gd name="T15" fmla="*/ 107 h 164"/>
                  <a:gd name="T16" fmla="*/ 77 w 206"/>
                  <a:gd name="T17" fmla="*/ 92 h 164"/>
                  <a:gd name="T18" fmla="*/ 119 w 206"/>
                  <a:gd name="T19" fmla="*/ 81 h 164"/>
                  <a:gd name="T20" fmla="*/ 86 w 206"/>
                  <a:gd name="T21" fmla="*/ 103 h 164"/>
                  <a:gd name="T22" fmla="*/ 99 w 206"/>
                  <a:gd name="T23" fmla="*/ 107 h 164"/>
                  <a:gd name="T24" fmla="*/ 107 w 206"/>
                  <a:gd name="T25" fmla="*/ 123 h 164"/>
                  <a:gd name="T26" fmla="*/ 136 w 206"/>
                  <a:gd name="T27" fmla="*/ 122 h 164"/>
                  <a:gd name="T28" fmla="*/ 186 w 206"/>
                  <a:gd name="T29" fmla="*/ 111 h 164"/>
                  <a:gd name="T30" fmla="*/ 103 w 206"/>
                  <a:gd name="T31" fmla="*/ 156 h 164"/>
                  <a:gd name="T32" fmla="*/ 39 w 206"/>
                  <a:gd name="T33" fmla="*/ 161 h 164"/>
                  <a:gd name="T34" fmla="*/ 0 w 206"/>
                  <a:gd name="T35"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64">
                    <a:moveTo>
                      <a:pt x="2" y="126"/>
                    </a:moveTo>
                    <a:cubicBezTo>
                      <a:pt x="5" y="124"/>
                      <a:pt x="10" y="121"/>
                      <a:pt x="15" y="118"/>
                    </a:cubicBezTo>
                    <a:cubicBezTo>
                      <a:pt x="27" y="106"/>
                      <a:pt x="28" y="89"/>
                      <a:pt x="45" y="79"/>
                    </a:cubicBezTo>
                    <a:cubicBezTo>
                      <a:pt x="63" y="68"/>
                      <a:pt x="81" y="60"/>
                      <a:pt x="89" y="43"/>
                    </a:cubicBezTo>
                    <a:cubicBezTo>
                      <a:pt x="95" y="33"/>
                      <a:pt x="98" y="22"/>
                      <a:pt x="105" y="15"/>
                    </a:cubicBezTo>
                    <a:cubicBezTo>
                      <a:pt x="113" y="8"/>
                      <a:pt x="124" y="4"/>
                      <a:pt x="131" y="0"/>
                    </a:cubicBezTo>
                    <a:cubicBezTo>
                      <a:pt x="115" y="16"/>
                      <a:pt x="102" y="40"/>
                      <a:pt x="90" y="59"/>
                    </a:cubicBezTo>
                    <a:cubicBezTo>
                      <a:pt x="79" y="80"/>
                      <a:pt x="57" y="95"/>
                      <a:pt x="37" y="107"/>
                    </a:cubicBezTo>
                    <a:cubicBezTo>
                      <a:pt x="51" y="103"/>
                      <a:pt x="64" y="98"/>
                      <a:pt x="77" y="92"/>
                    </a:cubicBezTo>
                    <a:cubicBezTo>
                      <a:pt x="89" y="90"/>
                      <a:pt x="105" y="78"/>
                      <a:pt x="119" y="81"/>
                    </a:cubicBezTo>
                    <a:cubicBezTo>
                      <a:pt x="116" y="92"/>
                      <a:pt x="96" y="102"/>
                      <a:pt x="86" y="103"/>
                    </a:cubicBezTo>
                    <a:cubicBezTo>
                      <a:pt x="90" y="106"/>
                      <a:pt x="94" y="105"/>
                      <a:pt x="99" y="107"/>
                    </a:cubicBezTo>
                    <a:cubicBezTo>
                      <a:pt x="91" y="116"/>
                      <a:pt x="89" y="120"/>
                      <a:pt x="107" y="123"/>
                    </a:cubicBezTo>
                    <a:cubicBezTo>
                      <a:pt x="117" y="124"/>
                      <a:pt x="125" y="122"/>
                      <a:pt x="136" y="122"/>
                    </a:cubicBezTo>
                    <a:cubicBezTo>
                      <a:pt x="157" y="121"/>
                      <a:pt x="168" y="128"/>
                      <a:pt x="186" y="111"/>
                    </a:cubicBezTo>
                    <a:cubicBezTo>
                      <a:pt x="206" y="134"/>
                      <a:pt x="116" y="155"/>
                      <a:pt x="103" y="156"/>
                    </a:cubicBezTo>
                    <a:cubicBezTo>
                      <a:pt x="82" y="159"/>
                      <a:pt x="62" y="157"/>
                      <a:pt x="39" y="161"/>
                    </a:cubicBezTo>
                    <a:cubicBezTo>
                      <a:pt x="22" y="164"/>
                      <a:pt x="3" y="160"/>
                      <a:pt x="0" y="13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2" name="Freeform 146"/>
              <p:cNvSpPr/>
              <p:nvPr userDrawn="1"/>
            </p:nvSpPr>
            <p:spPr bwMode="auto">
              <a:xfrm>
                <a:off x="6112460" y="20072"/>
                <a:ext cx="209081" cy="218806"/>
              </a:xfrm>
              <a:custGeom>
                <a:avLst/>
                <a:gdLst>
                  <a:gd name="T0" fmla="*/ 48 w 139"/>
                  <a:gd name="T1" fmla="*/ 35 h 145"/>
                  <a:gd name="T2" fmla="*/ 42 w 139"/>
                  <a:gd name="T3" fmla="*/ 60 h 145"/>
                  <a:gd name="T4" fmla="*/ 32 w 139"/>
                  <a:gd name="T5" fmla="*/ 91 h 145"/>
                  <a:gd name="T6" fmla="*/ 0 w 139"/>
                  <a:gd name="T7" fmla="*/ 145 h 145"/>
                  <a:gd name="T8" fmla="*/ 39 w 139"/>
                  <a:gd name="T9" fmla="*/ 106 h 145"/>
                  <a:gd name="T10" fmla="*/ 61 w 139"/>
                  <a:gd name="T11" fmla="*/ 46 h 145"/>
                  <a:gd name="T12" fmla="*/ 73 w 139"/>
                  <a:gd name="T13" fmla="*/ 57 h 145"/>
                  <a:gd name="T14" fmla="*/ 107 w 139"/>
                  <a:gd name="T15" fmla="*/ 79 h 145"/>
                  <a:gd name="T16" fmla="*/ 93 w 139"/>
                  <a:gd name="T17" fmla="*/ 17 h 145"/>
                  <a:gd name="T18" fmla="*/ 139 w 139"/>
                  <a:gd name="T19" fmla="*/ 39 h 145"/>
                  <a:gd name="T20" fmla="*/ 93 w 139"/>
                  <a:gd name="T21" fmla="*/ 1 h 145"/>
                  <a:gd name="T22" fmla="*/ 53 w 139"/>
                  <a:gd name="T23"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45">
                    <a:moveTo>
                      <a:pt x="48" y="35"/>
                    </a:moveTo>
                    <a:cubicBezTo>
                      <a:pt x="42" y="41"/>
                      <a:pt x="41" y="51"/>
                      <a:pt x="42" y="60"/>
                    </a:cubicBezTo>
                    <a:cubicBezTo>
                      <a:pt x="40" y="72"/>
                      <a:pt x="38" y="81"/>
                      <a:pt x="32" y="91"/>
                    </a:cubicBezTo>
                    <a:cubicBezTo>
                      <a:pt x="24" y="112"/>
                      <a:pt x="15" y="127"/>
                      <a:pt x="0" y="145"/>
                    </a:cubicBezTo>
                    <a:cubicBezTo>
                      <a:pt x="19" y="134"/>
                      <a:pt x="31" y="127"/>
                      <a:pt x="39" y="106"/>
                    </a:cubicBezTo>
                    <a:cubicBezTo>
                      <a:pt x="46" y="90"/>
                      <a:pt x="43" y="54"/>
                      <a:pt x="61" y="46"/>
                    </a:cubicBezTo>
                    <a:cubicBezTo>
                      <a:pt x="64" y="51"/>
                      <a:pt x="69" y="55"/>
                      <a:pt x="73" y="57"/>
                    </a:cubicBezTo>
                    <a:cubicBezTo>
                      <a:pt x="84" y="32"/>
                      <a:pt x="99" y="77"/>
                      <a:pt x="107" y="79"/>
                    </a:cubicBezTo>
                    <a:cubicBezTo>
                      <a:pt x="117" y="57"/>
                      <a:pt x="93" y="36"/>
                      <a:pt x="93" y="17"/>
                    </a:cubicBezTo>
                    <a:cubicBezTo>
                      <a:pt x="110" y="19"/>
                      <a:pt x="119" y="46"/>
                      <a:pt x="139" y="39"/>
                    </a:cubicBezTo>
                    <a:cubicBezTo>
                      <a:pt x="134" y="28"/>
                      <a:pt x="106" y="0"/>
                      <a:pt x="93" y="1"/>
                    </a:cubicBezTo>
                    <a:cubicBezTo>
                      <a:pt x="80" y="2"/>
                      <a:pt x="69" y="23"/>
                      <a:pt x="53" y="20"/>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3" name="Freeform 147"/>
              <p:cNvSpPr/>
              <p:nvPr userDrawn="1"/>
            </p:nvSpPr>
            <p:spPr bwMode="auto">
              <a:xfrm>
                <a:off x="6410684" y="70315"/>
                <a:ext cx="170183" cy="113455"/>
              </a:xfrm>
              <a:custGeom>
                <a:avLst/>
                <a:gdLst>
                  <a:gd name="T0" fmla="*/ 0 w 113"/>
                  <a:gd name="T1" fmla="*/ 47 h 76"/>
                  <a:gd name="T2" fmla="*/ 31 w 113"/>
                  <a:gd name="T3" fmla="*/ 45 h 76"/>
                  <a:gd name="T4" fmla="*/ 90 w 113"/>
                  <a:gd name="T5" fmla="*/ 0 h 76"/>
                  <a:gd name="T6" fmla="*/ 109 w 113"/>
                  <a:gd name="T7" fmla="*/ 59 h 76"/>
                  <a:gd name="T8" fmla="*/ 79 w 113"/>
                  <a:gd name="T9" fmla="*/ 56 h 76"/>
                  <a:gd name="T10" fmla="*/ 51 w 113"/>
                  <a:gd name="T11" fmla="*/ 75 h 76"/>
                  <a:gd name="T12" fmla="*/ 6 w 113"/>
                  <a:gd name="T13" fmla="*/ 60 h 76"/>
                  <a:gd name="T14" fmla="*/ 28 w 113"/>
                  <a:gd name="T15" fmla="*/ 4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76">
                    <a:moveTo>
                      <a:pt x="0" y="47"/>
                    </a:moveTo>
                    <a:cubicBezTo>
                      <a:pt x="10" y="44"/>
                      <a:pt x="22" y="48"/>
                      <a:pt x="31" y="45"/>
                    </a:cubicBezTo>
                    <a:cubicBezTo>
                      <a:pt x="56" y="39"/>
                      <a:pt x="73" y="18"/>
                      <a:pt x="90" y="0"/>
                    </a:cubicBezTo>
                    <a:cubicBezTo>
                      <a:pt x="104" y="15"/>
                      <a:pt x="113" y="38"/>
                      <a:pt x="109" y="59"/>
                    </a:cubicBezTo>
                    <a:cubicBezTo>
                      <a:pt x="101" y="49"/>
                      <a:pt x="90" y="54"/>
                      <a:pt x="79" y="56"/>
                    </a:cubicBezTo>
                    <a:cubicBezTo>
                      <a:pt x="93" y="71"/>
                      <a:pt x="60" y="74"/>
                      <a:pt x="51" y="75"/>
                    </a:cubicBezTo>
                    <a:cubicBezTo>
                      <a:pt x="38" y="76"/>
                      <a:pt x="12" y="75"/>
                      <a:pt x="6" y="60"/>
                    </a:cubicBezTo>
                    <a:cubicBezTo>
                      <a:pt x="12" y="56"/>
                      <a:pt x="21" y="51"/>
                      <a:pt x="28" y="4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4" name="Freeform 148"/>
              <p:cNvSpPr/>
              <p:nvPr userDrawn="1"/>
            </p:nvSpPr>
            <p:spPr bwMode="auto">
              <a:xfrm>
                <a:off x="6133531" y="-35035"/>
                <a:ext cx="103730" cy="103730"/>
              </a:xfrm>
              <a:custGeom>
                <a:avLst/>
                <a:gdLst>
                  <a:gd name="T0" fmla="*/ 8 w 69"/>
                  <a:gd name="T1" fmla="*/ 35 h 68"/>
                  <a:gd name="T2" fmla="*/ 62 w 69"/>
                  <a:gd name="T3" fmla="*/ 40 h 68"/>
                  <a:gd name="T4" fmla="*/ 43 w 69"/>
                  <a:gd name="T5" fmla="*/ 1 h 68"/>
                  <a:gd name="T6" fmla="*/ 18 w 69"/>
                  <a:gd name="T7" fmla="*/ 20 h 68"/>
                </a:gdLst>
                <a:ahLst/>
                <a:cxnLst>
                  <a:cxn ang="0">
                    <a:pos x="T0" y="T1"/>
                  </a:cxn>
                  <a:cxn ang="0">
                    <a:pos x="T2" y="T3"/>
                  </a:cxn>
                  <a:cxn ang="0">
                    <a:pos x="T4" y="T5"/>
                  </a:cxn>
                  <a:cxn ang="0">
                    <a:pos x="T6" y="T7"/>
                  </a:cxn>
                </a:cxnLst>
                <a:rect l="0" t="0" r="r" b="b"/>
                <a:pathLst>
                  <a:path w="69" h="68">
                    <a:moveTo>
                      <a:pt x="8" y="35"/>
                    </a:moveTo>
                    <a:cubicBezTo>
                      <a:pt x="0" y="68"/>
                      <a:pt x="52" y="63"/>
                      <a:pt x="62" y="40"/>
                    </a:cubicBezTo>
                    <a:cubicBezTo>
                      <a:pt x="69" y="25"/>
                      <a:pt x="62" y="1"/>
                      <a:pt x="43" y="1"/>
                    </a:cubicBezTo>
                    <a:cubicBezTo>
                      <a:pt x="33" y="0"/>
                      <a:pt x="11" y="6"/>
                      <a:pt x="18" y="2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5" name="Freeform 149"/>
              <p:cNvSpPr/>
              <p:nvPr userDrawn="1"/>
            </p:nvSpPr>
            <p:spPr bwMode="auto">
              <a:xfrm>
                <a:off x="5640813" y="-304083"/>
                <a:ext cx="392230" cy="452198"/>
              </a:xfrm>
              <a:custGeom>
                <a:avLst/>
                <a:gdLst>
                  <a:gd name="T0" fmla="*/ 233 w 260"/>
                  <a:gd name="T1" fmla="*/ 275 h 299"/>
                  <a:gd name="T2" fmla="*/ 141 w 260"/>
                  <a:gd name="T3" fmla="*/ 279 h 299"/>
                  <a:gd name="T4" fmla="*/ 92 w 260"/>
                  <a:gd name="T5" fmla="*/ 244 h 299"/>
                  <a:gd name="T6" fmla="*/ 53 w 260"/>
                  <a:gd name="T7" fmla="*/ 198 h 299"/>
                  <a:gd name="T8" fmla="*/ 20 w 260"/>
                  <a:gd name="T9" fmla="*/ 146 h 299"/>
                  <a:gd name="T10" fmla="*/ 19 w 260"/>
                  <a:gd name="T11" fmla="*/ 89 h 299"/>
                  <a:gd name="T12" fmla="*/ 43 w 260"/>
                  <a:gd name="T13" fmla="*/ 77 h 299"/>
                  <a:gd name="T14" fmla="*/ 68 w 260"/>
                  <a:gd name="T15" fmla="*/ 52 h 299"/>
                  <a:gd name="T16" fmla="*/ 111 w 260"/>
                  <a:gd name="T17" fmla="*/ 20 h 299"/>
                  <a:gd name="T18" fmla="*/ 192 w 260"/>
                  <a:gd name="T19" fmla="*/ 4 h 299"/>
                  <a:gd name="T20" fmla="*/ 260 w 260"/>
                  <a:gd name="T21" fmla="*/ 33 h 299"/>
                  <a:gd name="T22" fmla="*/ 216 w 260"/>
                  <a:gd name="T23" fmla="*/ 17 h 299"/>
                  <a:gd name="T24" fmla="*/ 232 w 260"/>
                  <a:gd name="T25" fmla="*/ 33 h 299"/>
                  <a:gd name="T26" fmla="*/ 165 w 260"/>
                  <a:gd name="T27" fmla="*/ 29 h 299"/>
                  <a:gd name="T28" fmla="*/ 137 w 260"/>
                  <a:gd name="T29" fmla="*/ 32 h 299"/>
                  <a:gd name="T30" fmla="*/ 133 w 260"/>
                  <a:gd name="T31" fmla="*/ 57 h 299"/>
                  <a:gd name="T32" fmla="*/ 80 w 260"/>
                  <a:gd name="T33" fmla="*/ 84 h 299"/>
                  <a:gd name="T34" fmla="*/ 24 w 260"/>
                  <a:gd name="T35" fmla="*/ 98 h 299"/>
                  <a:gd name="T36" fmla="*/ 36 w 260"/>
                  <a:gd name="T37" fmla="*/ 122 h 299"/>
                  <a:gd name="T38" fmla="*/ 64 w 260"/>
                  <a:gd name="T39" fmla="*/ 150 h 299"/>
                  <a:gd name="T40" fmla="*/ 86 w 260"/>
                  <a:gd name="T41" fmla="*/ 176 h 299"/>
                  <a:gd name="T42" fmla="*/ 92 w 260"/>
                  <a:gd name="T43" fmla="*/ 193 h 299"/>
                  <a:gd name="T44" fmla="*/ 105 w 260"/>
                  <a:gd name="T45" fmla="*/ 204 h 299"/>
                  <a:gd name="T46" fmla="*/ 88 w 260"/>
                  <a:gd name="T47" fmla="*/ 202 h 299"/>
                  <a:gd name="T48" fmla="*/ 88 w 260"/>
                  <a:gd name="T49" fmla="*/ 202 h 299"/>
                  <a:gd name="T50" fmla="*/ 122 w 260"/>
                  <a:gd name="T51" fmla="*/ 231 h 299"/>
                  <a:gd name="T52" fmla="*/ 162 w 260"/>
                  <a:gd name="T53" fmla="*/ 248 h 299"/>
                  <a:gd name="T54" fmla="*/ 188 w 260"/>
                  <a:gd name="T55" fmla="*/ 279 h 299"/>
                  <a:gd name="T56" fmla="*/ 229 w 260"/>
                  <a:gd name="T5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99">
                    <a:moveTo>
                      <a:pt x="233" y="275"/>
                    </a:moveTo>
                    <a:cubicBezTo>
                      <a:pt x="205" y="285"/>
                      <a:pt x="169" y="299"/>
                      <a:pt x="141" y="279"/>
                    </a:cubicBezTo>
                    <a:cubicBezTo>
                      <a:pt x="128" y="268"/>
                      <a:pt x="103" y="258"/>
                      <a:pt x="92" y="244"/>
                    </a:cubicBezTo>
                    <a:cubicBezTo>
                      <a:pt x="81" y="228"/>
                      <a:pt x="67" y="213"/>
                      <a:pt x="53" y="198"/>
                    </a:cubicBezTo>
                    <a:cubicBezTo>
                      <a:pt x="39" y="181"/>
                      <a:pt x="28" y="167"/>
                      <a:pt x="20" y="146"/>
                    </a:cubicBezTo>
                    <a:cubicBezTo>
                      <a:pt x="13" y="127"/>
                      <a:pt x="0" y="105"/>
                      <a:pt x="19" y="89"/>
                    </a:cubicBezTo>
                    <a:cubicBezTo>
                      <a:pt x="26" y="82"/>
                      <a:pt x="35" y="82"/>
                      <a:pt x="43" y="77"/>
                    </a:cubicBezTo>
                    <a:cubicBezTo>
                      <a:pt x="54" y="70"/>
                      <a:pt x="61" y="59"/>
                      <a:pt x="68" y="52"/>
                    </a:cubicBezTo>
                    <a:cubicBezTo>
                      <a:pt x="83" y="42"/>
                      <a:pt x="96" y="29"/>
                      <a:pt x="111" y="20"/>
                    </a:cubicBezTo>
                    <a:cubicBezTo>
                      <a:pt x="138" y="4"/>
                      <a:pt x="163" y="10"/>
                      <a:pt x="192" y="4"/>
                    </a:cubicBezTo>
                    <a:cubicBezTo>
                      <a:pt x="217" y="0"/>
                      <a:pt x="248" y="5"/>
                      <a:pt x="260" y="33"/>
                    </a:cubicBezTo>
                    <a:cubicBezTo>
                      <a:pt x="250" y="25"/>
                      <a:pt x="230" y="14"/>
                      <a:pt x="216" y="17"/>
                    </a:cubicBezTo>
                    <a:cubicBezTo>
                      <a:pt x="220" y="24"/>
                      <a:pt x="226" y="27"/>
                      <a:pt x="232" y="33"/>
                    </a:cubicBezTo>
                    <a:cubicBezTo>
                      <a:pt x="221" y="45"/>
                      <a:pt x="181" y="32"/>
                      <a:pt x="165" y="29"/>
                    </a:cubicBezTo>
                    <a:cubicBezTo>
                      <a:pt x="155" y="28"/>
                      <a:pt x="146" y="24"/>
                      <a:pt x="137" y="32"/>
                    </a:cubicBezTo>
                    <a:cubicBezTo>
                      <a:pt x="127" y="43"/>
                      <a:pt x="143" y="47"/>
                      <a:pt x="133" y="57"/>
                    </a:cubicBezTo>
                    <a:cubicBezTo>
                      <a:pt x="125" y="70"/>
                      <a:pt x="95" y="82"/>
                      <a:pt x="80" y="84"/>
                    </a:cubicBezTo>
                    <a:cubicBezTo>
                      <a:pt x="62" y="89"/>
                      <a:pt x="43" y="91"/>
                      <a:pt x="24" y="98"/>
                    </a:cubicBezTo>
                    <a:cubicBezTo>
                      <a:pt x="29" y="106"/>
                      <a:pt x="31" y="114"/>
                      <a:pt x="36" y="122"/>
                    </a:cubicBezTo>
                    <a:cubicBezTo>
                      <a:pt x="45" y="133"/>
                      <a:pt x="54" y="140"/>
                      <a:pt x="64" y="150"/>
                    </a:cubicBezTo>
                    <a:cubicBezTo>
                      <a:pt x="73" y="156"/>
                      <a:pt x="81" y="167"/>
                      <a:pt x="86" y="176"/>
                    </a:cubicBezTo>
                    <a:cubicBezTo>
                      <a:pt x="89" y="181"/>
                      <a:pt x="89" y="188"/>
                      <a:pt x="92" y="193"/>
                    </a:cubicBezTo>
                    <a:cubicBezTo>
                      <a:pt x="95" y="198"/>
                      <a:pt x="102" y="198"/>
                      <a:pt x="105" y="204"/>
                    </a:cubicBezTo>
                    <a:cubicBezTo>
                      <a:pt x="99" y="205"/>
                      <a:pt x="94" y="204"/>
                      <a:pt x="88" y="202"/>
                    </a:cubicBezTo>
                    <a:cubicBezTo>
                      <a:pt x="88" y="202"/>
                      <a:pt x="88" y="202"/>
                      <a:pt x="88" y="202"/>
                    </a:cubicBezTo>
                    <a:cubicBezTo>
                      <a:pt x="97" y="216"/>
                      <a:pt x="108" y="223"/>
                      <a:pt x="122" y="231"/>
                    </a:cubicBezTo>
                    <a:cubicBezTo>
                      <a:pt x="135" y="237"/>
                      <a:pt x="152" y="238"/>
                      <a:pt x="162" y="248"/>
                    </a:cubicBezTo>
                    <a:cubicBezTo>
                      <a:pt x="173" y="258"/>
                      <a:pt x="173" y="274"/>
                      <a:pt x="188" y="279"/>
                    </a:cubicBezTo>
                    <a:cubicBezTo>
                      <a:pt x="199" y="284"/>
                      <a:pt x="217" y="278"/>
                      <a:pt x="229" y="280"/>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6" name="Freeform 150"/>
              <p:cNvSpPr/>
              <p:nvPr userDrawn="1"/>
            </p:nvSpPr>
            <p:spPr bwMode="auto">
              <a:xfrm>
                <a:off x="6323163" y="-391606"/>
                <a:ext cx="367917" cy="200976"/>
              </a:xfrm>
              <a:custGeom>
                <a:avLst/>
                <a:gdLst>
                  <a:gd name="T0" fmla="*/ 7 w 244"/>
                  <a:gd name="T1" fmla="*/ 30 h 133"/>
                  <a:gd name="T2" fmla="*/ 22 w 244"/>
                  <a:gd name="T3" fmla="*/ 74 h 133"/>
                  <a:gd name="T4" fmla="*/ 22 w 244"/>
                  <a:gd name="T5" fmla="*/ 74 h 133"/>
                  <a:gd name="T6" fmla="*/ 63 w 244"/>
                  <a:gd name="T7" fmla="*/ 58 h 133"/>
                  <a:gd name="T8" fmla="*/ 102 w 244"/>
                  <a:gd name="T9" fmla="*/ 72 h 133"/>
                  <a:gd name="T10" fmla="*/ 143 w 244"/>
                  <a:gd name="T11" fmla="*/ 75 h 133"/>
                  <a:gd name="T12" fmla="*/ 177 w 244"/>
                  <a:gd name="T13" fmla="*/ 99 h 133"/>
                  <a:gd name="T14" fmla="*/ 220 w 244"/>
                  <a:gd name="T15" fmla="*/ 105 h 133"/>
                  <a:gd name="T16" fmla="*/ 244 w 244"/>
                  <a:gd name="T17" fmla="*/ 133 h 133"/>
                  <a:gd name="T18" fmla="*/ 132 w 244"/>
                  <a:gd name="T19" fmla="*/ 38 h 133"/>
                  <a:gd name="T20" fmla="*/ 0 w 244"/>
                  <a:gd name="T21" fmla="*/ 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33">
                    <a:moveTo>
                      <a:pt x="7" y="30"/>
                    </a:moveTo>
                    <a:cubicBezTo>
                      <a:pt x="15" y="43"/>
                      <a:pt x="20" y="56"/>
                      <a:pt x="22" y="74"/>
                    </a:cubicBezTo>
                    <a:cubicBezTo>
                      <a:pt x="22" y="74"/>
                      <a:pt x="22" y="74"/>
                      <a:pt x="22" y="74"/>
                    </a:cubicBezTo>
                    <a:cubicBezTo>
                      <a:pt x="37" y="65"/>
                      <a:pt x="47" y="59"/>
                      <a:pt x="63" y="58"/>
                    </a:cubicBezTo>
                    <a:cubicBezTo>
                      <a:pt x="70" y="59"/>
                      <a:pt x="126" y="55"/>
                      <a:pt x="102" y="72"/>
                    </a:cubicBezTo>
                    <a:cubicBezTo>
                      <a:pt x="114" y="78"/>
                      <a:pt x="130" y="69"/>
                      <a:pt x="143" y="75"/>
                    </a:cubicBezTo>
                    <a:cubicBezTo>
                      <a:pt x="157" y="83"/>
                      <a:pt x="161" y="94"/>
                      <a:pt x="177" y="99"/>
                    </a:cubicBezTo>
                    <a:cubicBezTo>
                      <a:pt x="189" y="103"/>
                      <a:pt x="208" y="99"/>
                      <a:pt x="220" y="105"/>
                    </a:cubicBezTo>
                    <a:cubicBezTo>
                      <a:pt x="231" y="111"/>
                      <a:pt x="240" y="126"/>
                      <a:pt x="244" y="133"/>
                    </a:cubicBezTo>
                    <a:cubicBezTo>
                      <a:pt x="232" y="78"/>
                      <a:pt x="179" y="56"/>
                      <a:pt x="132" y="38"/>
                    </a:cubicBezTo>
                    <a:cubicBezTo>
                      <a:pt x="89" y="24"/>
                      <a:pt x="45" y="0"/>
                      <a:pt x="0" y="2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7" name="Freeform 151"/>
              <p:cNvSpPr/>
              <p:nvPr userDrawn="1"/>
            </p:nvSpPr>
            <p:spPr bwMode="auto">
              <a:xfrm>
                <a:off x="5971452" y="245361"/>
                <a:ext cx="411679" cy="217184"/>
              </a:xfrm>
              <a:custGeom>
                <a:avLst/>
                <a:gdLst>
                  <a:gd name="T0" fmla="*/ 0 w 273"/>
                  <a:gd name="T1" fmla="*/ 50 h 144"/>
                  <a:gd name="T2" fmla="*/ 32 w 273"/>
                  <a:gd name="T3" fmla="*/ 42 h 144"/>
                  <a:gd name="T4" fmla="*/ 106 w 273"/>
                  <a:gd name="T5" fmla="*/ 0 h 144"/>
                  <a:gd name="T6" fmla="*/ 111 w 273"/>
                  <a:gd name="T7" fmla="*/ 39 h 144"/>
                  <a:gd name="T8" fmla="*/ 129 w 273"/>
                  <a:gd name="T9" fmla="*/ 65 h 144"/>
                  <a:gd name="T10" fmla="*/ 131 w 273"/>
                  <a:gd name="T11" fmla="*/ 45 h 144"/>
                  <a:gd name="T12" fmla="*/ 150 w 273"/>
                  <a:gd name="T13" fmla="*/ 80 h 144"/>
                  <a:gd name="T14" fmla="*/ 157 w 273"/>
                  <a:gd name="T15" fmla="*/ 97 h 144"/>
                  <a:gd name="T16" fmla="*/ 178 w 273"/>
                  <a:gd name="T17" fmla="*/ 100 h 144"/>
                  <a:gd name="T18" fmla="*/ 171 w 273"/>
                  <a:gd name="T19" fmla="*/ 47 h 144"/>
                  <a:gd name="T20" fmla="*/ 208 w 273"/>
                  <a:gd name="T21" fmla="*/ 101 h 144"/>
                  <a:gd name="T22" fmla="*/ 273 w 273"/>
                  <a:gd name="T23" fmla="*/ 132 h 144"/>
                  <a:gd name="T24" fmla="*/ 202 w 273"/>
                  <a:gd name="T25" fmla="*/ 137 h 144"/>
                  <a:gd name="T26" fmla="*/ 128 w 273"/>
                  <a:gd name="T27" fmla="*/ 110 h 144"/>
                  <a:gd name="T28" fmla="*/ 51 w 273"/>
                  <a:gd name="T29" fmla="*/ 84 h 144"/>
                  <a:gd name="T30" fmla="*/ 9 w 273"/>
                  <a:gd name="T31"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44">
                    <a:moveTo>
                      <a:pt x="0" y="50"/>
                    </a:moveTo>
                    <a:cubicBezTo>
                      <a:pt x="8" y="45"/>
                      <a:pt x="23" y="43"/>
                      <a:pt x="32" y="42"/>
                    </a:cubicBezTo>
                    <a:cubicBezTo>
                      <a:pt x="64" y="37"/>
                      <a:pt x="80" y="14"/>
                      <a:pt x="106" y="0"/>
                    </a:cubicBezTo>
                    <a:cubicBezTo>
                      <a:pt x="103" y="18"/>
                      <a:pt x="102" y="23"/>
                      <a:pt x="111" y="39"/>
                    </a:cubicBezTo>
                    <a:cubicBezTo>
                      <a:pt x="115" y="46"/>
                      <a:pt x="122" y="60"/>
                      <a:pt x="129" y="65"/>
                    </a:cubicBezTo>
                    <a:cubicBezTo>
                      <a:pt x="132" y="59"/>
                      <a:pt x="128" y="52"/>
                      <a:pt x="131" y="45"/>
                    </a:cubicBezTo>
                    <a:cubicBezTo>
                      <a:pt x="139" y="54"/>
                      <a:pt x="145" y="69"/>
                      <a:pt x="150" y="80"/>
                    </a:cubicBezTo>
                    <a:cubicBezTo>
                      <a:pt x="152" y="88"/>
                      <a:pt x="151" y="94"/>
                      <a:pt x="157" y="97"/>
                    </a:cubicBezTo>
                    <a:cubicBezTo>
                      <a:pt x="162" y="101"/>
                      <a:pt x="175" y="100"/>
                      <a:pt x="178" y="100"/>
                    </a:cubicBezTo>
                    <a:cubicBezTo>
                      <a:pt x="177" y="83"/>
                      <a:pt x="169" y="66"/>
                      <a:pt x="171" y="47"/>
                    </a:cubicBezTo>
                    <a:cubicBezTo>
                      <a:pt x="184" y="67"/>
                      <a:pt x="185" y="89"/>
                      <a:pt x="208" y="101"/>
                    </a:cubicBezTo>
                    <a:cubicBezTo>
                      <a:pt x="227" y="113"/>
                      <a:pt x="259" y="112"/>
                      <a:pt x="273" y="132"/>
                    </a:cubicBezTo>
                    <a:cubicBezTo>
                      <a:pt x="251" y="138"/>
                      <a:pt x="225" y="144"/>
                      <a:pt x="202" y="137"/>
                    </a:cubicBezTo>
                    <a:cubicBezTo>
                      <a:pt x="177" y="129"/>
                      <a:pt x="154" y="117"/>
                      <a:pt x="128" y="110"/>
                    </a:cubicBezTo>
                    <a:cubicBezTo>
                      <a:pt x="99" y="104"/>
                      <a:pt x="75" y="102"/>
                      <a:pt x="51" y="84"/>
                    </a:cubicBezTo>
                    <a:cubicBezTo>
                      <a:pt x="36" y="75"/>
                      <a:pt x="22" y="60"/>
                      <a:pt x="9" y="46"/>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049368" name="Freeform 165"/>
            <p:cNvSpPr/>
            <p:nvPr userDrawn="1"/>
          </p:nvSpPr>
          <p:spPr bwMode="auto">
            <a:xfrm>
              <a:off x="315731" y="-344254"/>
              <a:ext cx="951400" cy="1204239"/>
            </a:xfrm>
            <a:custGeom>
              <a:avLst/>
              <a:gdLst>
                <a:gd name="T0" fmla="*/ 271 w 631"/>
                <a:gd name="T1" fmla="*/ 259 h 798"/>
                <a:gd name="T2" fmla="*/ 238 w 631"/>
                <a:gd name="T3" fmla="*/ 233 h 798"/>
                <a:gd name="T4" fmla="*/ 205 w 631"/>
                <a:gd name="T5" fmla="*/ 228 h 798"/>
                <a:gd name="T6" fmla="*/ 174 w 631"/>
                <a:gd name="T7" fmla="*/ 222 h 798"/>
                <a:gd name="T8" fmla="*/ 110 w 631"/>
                <a:gd name="T9" fmla="*/ 240 h 798"/>
                <a:gd name="T10" fmla="*/ 67 w 631"/>
                <a:gd name="T11" fmla="*/ 285 h 798"/>
                <a:gd name="T12" fmla="*/ 19 w 631"/>
                <a:gd name="T13" fmla="*/ 394 h 798"/>
                <a:gd name="T14" fmla="*/ 4 w 631"/>
                <a:gd name="T15" fmla="*/ 456 h 798"/>
                <a:gd name="T16" fmla="*/ 19 w 631"/>
                <a:gd name="T17" fmla="*/ 512 h 798"/>
                <a:gd name="T18" fmla="*/ 54 w 631"/>
                <a:gd name="T19" fmla="*/ 552 h 798"/>
                <a:gd name="T20" fmla="*/ 112 w 631"/>
                <a:gd name="T21" fmla="*/ 574 h 798"/>
                <a:gd name="T22" fmla="*/ 179 w 631"/>
                <a:gd name="T23" fmla="*/ 585 h 798"/>
                <a:gd name="T24" fmla="*/ 241 w 631"/>
                <a:gd name="T25" fmla="*/ 583 h 798"/>
                <a:gd name="T26" fmla="*/ 241 w 631"/>
                <a:gd name="T27" fmla="*/ 583 h 798"/>
                <a:gd name="T28" fmla="*/ 261 w 631"/>
                <a:gd name="T29" fmla="*/ 638 h 798"/>
                <a:gd name="T30" fmla="*/ 308 w 631"/>
                <a:gd name="T31" fmla="*/ 685 h 798"/>
                <a:gd name="T32" fmla="*/ 357 w 631"/>
                <a:gd name="T33" fmla="*/ 717 h 798"/>
                <a:gd name="T34" fmla="*/ 403 w 631"/>
                <a:gd name="T35" fmla="*/ 758 h 798"/>
                <a:gd name="T36" fmla="*/ 450 w 631"/>
                <a:gd name="T37" fmla="*/ 792 h 798"/>
                <a:gd name="T38" fmla="*/ 479 w 631"/>
                <a:gd name="T39" fmla="*/ 796 h 798"/>
                <a:gd name="T40" fmla="*/ 501 w 631"/>
                <a:gd name="T41" fmla="*/ 781 h 798"/>
                <a:gd name="T42" fmla="*/ 518 w 631"/>
                <a:gd name="T43" fmla="*/ 778 h 798"/>
                <a:gd name="T44" fmla="*/ 532 w 631"/>
                <a:gd name="T45" fmla="*/ 767 h 798"/>
                <a:gd name="T46" fmla="*/ 552 w 631"/>
                <a:gd name="T47" fmla="*/ 741 h 798"/>
                <a:gd name="T48" fmla="*/ 584 w 631"/>
                <a:gd name="T49" fmla="*/ 690 h 798"/>
                <a:gd name="T50" fmla="*/ 607 w 631"/>
                <a:gd name="T51" fmla="*/ 605 h 798"/>
                <a:gd name="T52" fmla="*/ 616 w 631"/>
                <a:gd name="T53" fmla="*/ 559 h 798"/>
                <a:gd name="T54" fmla="*/ 597 w 631"/>
                <a:gd name="T55" fmla="*/ 519 h 798"/>
                <a:gd name="T56" fmla="*/ 615 w 631"/>
                <a:gd name="T57" fmla="*/ 496 h 798"/>
                <a:gd name="T58" fmla="*/ 624 w 631"/>
                <a:gd name="T59" fmla="*/ 462 h 798"/>
                <a:gd name="T60" fmla="*/ 625 w 631"/>
                <a:gd name="T61" fmla="*/ 398 h 798"/>
                <a:gd name="T62" fmla="*/ 618 w 631"/>
                <a:gd name="T63" fmla="*/ 364 h 798"/>
                <a:gd name="T64" fmla="*/ 606 w 631"/>
                <a:gd name="T65" fmla="*/ 338 h 798"/>
                <a:gd name="T66" fmla="*/ 587 w 631"/>
                <a:gd name="T67" fmla="*/ 270 h 798"/>
                <a:gd name="T68" fmla="*/ 531 w 631"/>
                <a:gd name="T69" fmla="*/ 219 h 798"/>
                <a:gd name="T70" fmla="*/ 451 w 631"/>
                <a:gd name="T71" fmla="*/ 166 h 798"/>
                <a:gd name="T72" fmla="*/ 392 w 631"/>
                <a:gd name="T73" fmla="*/ 145 h 798"/>
                <a:gd name="T74" fmla="*/ 351 w 631"/>
                <a:gd name="T75" fmla="*/ 179 h 798"/>
                <a:gd name="T76" fmla="*/ 337 w 631"/>
                <a:gd name="T77" fmla="*/ 105 h 798"/>
                <a:gd name="T78" fmla="*/ 299 w 631"/>
                <a:gd name="T79" fmla="*/ 33 h 798"/>
                <a:gd name="T80" fmla="*/ 242 w 631"/>
                <a:gd name="T81" fmla="*/ 2 h 798"/>
                <a:gd name="T82" fmla="*/ 205 w 631"/>
                <a:gd name="T83" fmla="*/ 1 h 798"/>
                <a:gd name="T84" fmla="*/ 166 w 631"/>
                <a:gd name="T85" fmla="*/ 14 h 798"/>
                <a:gd name="T86" fmla="*/ 101 w 631"/>
                <a:gd name="T87" fmla="*/ 32 h 798"/>
                <a:gd name="T88" fmla="*/ 111 w 631"/>
                <a:gd name="T89" fmla="*/ 110 h 798"/>
                <a:gd name="T90" fmla="*/ 197 w 631"/>
                <a:gd name="T91" fmla="*/ 231 h 798"/>
                <a:gd name="T92" fmla="*/ 257 w 631"/>
                <a:gd name="T93" fmla="*/ 24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1" h="798">
                  <a:moveTo>
                    <a:pt x="271" y="259"/>
                  </a:moveTo>
                  <a:cubicBezTo>
                    <a:pt x="260" y="250"/>
                    <a:pt x="249" y="239"/>
                    <a:pt x="238" y="233"/>
                  </a:cubicBezTo>
                  <a:cubicBezTo>
                    <a:pt x="228" y="230"/>
                    <a:pt x="215" y="230"/>
                    <a:pt x="205" y="228"/>
                  </a:cubicBezTo>
                  <a:cubicBezTo>
                    <a:pt x="194" y="225"/>
                    <a:pt x="184" y="222"/>
                    <a:pt x="174" y="222"/>
                  </a:cubicBezTo>
                  <a:cubicBezTo>
                    <a:pt x="150" y="221"/>
                    <a:pt x="130" y="230"/>
                    <a:pt x="110" y="240"/>
                  </a:cubicBezTo>
                  <a:cubicBezTo>
                    <a:pt x="87" y="253"/>
                    <a:pt x="78" y="261"/>
                    <a:pt x="67" y="285"/>
                  </a:cubicBezTo>
                  <a:cubicBezTo>
                    <a:pt x="51" y="323"/>
                    <a:pt x="31" y="355"/>
                    <a:pt x="19" y="394"/>
                  </a:cubicBezTo>
                  <a:cubicBezTo>
                    <a:pt x="11" y="413"/>
                    <a:pt x="6" y="434"/>
                    <a:pt x="4" y="456"/>
                  </a:cubicBezTo>
                  <a:cubicBezTo>
                    <a:pt x="0" y="478"/>
                    <a:pt x="6" y="495"/>
                    <a:pt x="19" y="512"/>
                  </a:cubicBezTo>
                  <a:cubicBezTo>
                    <a:pt x="30" y="526"/>
                    <a:pt x="38" y="542"/>
                    <a:pt x="54" y="552"/>
                  </a:cubicBezTo>
                  <a:cubicBezTo>
                    <a:pt x="71" y="562"/>
                    <a:pt x="93" y="569"/>
                    <a:pt x="112" y="574"/>
                  </a:cubicBezTo>
                  <a:cubicBezTo>
                    <a:pt x="134" y="578"/>
                    <a:pt x="156" y="582"/>
                    <a:pt x="179" y="585"/>
                  </a:cubicBezTo>
                  <a:cubicBezTo>
                    <a:pt x="201" y="589"/>
                    <a:pt x="219" y="586"/>
                    <a:pt x="241" y="583"/>
                  </a:cubicBezTo>
                  <a:cubicBezTo>
                    <a:pt x="241" y="583"/>
                    <a:pt x="241" y="583"/>
                    <a:pt x="241" y="583"/>
                  </a:cubicBezTo>
                  <a:cubicBezTo>
                    <a:pt x="230" y="600"/>
                    <a:pt x="252" y="627"/>
                    <a:pt x="261" y="638"/>
                  </a:cubicBezTo>
                  <a:cubicBezTo>
                    <a:pt x="276" y="655"/>
                    <a:pt x="291" y="671"/>
                    <a:pt x="308" y="685"/>
                  </a:cubicBezTo>
                  <a:cubicBezTo>
                    <a:pt x="324" y="697"/>
                    <a:pt x="341" y="705"/>
                    <a:pt x="357" y="717"/>
                  </a:cubicBezTo>
                  <a:cubicBezTo>
                    <a:pt x="372" y="729"/>
                    <a:pt x="386" y="744"/>
                    <a:pt x="403" y="758"/>
                  </a:cubicBezTo>
                  <a:cubicBezTo>
                    <a:pt x="419" y="770"/>
                    <a:pt x="431" y="784"/>
                    <a:pt x="450" y="792"/>
                  </a:cubicBezTo>
                  <a:cubicBezTo>
                    <a:pt x="461" y="797"/>
                    <a:pt x="468" y="798"/>
                    <a:pt x="479" y="796"/>
                  </a:cubicBezTo>
                  <a:cubicBezTo>
                    <a:pt x="493" y="794"/>
                    <a:pt x="491" y="785"/>
                    <a:pt x="501" y="781"/>
                  </a:cubicBezTo>
                  <a:cubicBezTo>
                    <a:pt x="505" y="779"/>
                    <a:pt x="514" y="780"/>
                    <a:pt x="518" y="778"/>
                  </a:cubicBezTo>
                  <a:cubicBezTo>
                    <a:pt x="525" y="776"/>
                    <a:pt x="528" y="773"/>
                    <a:pt x="532" y="767"/>
                  </a:cubicBezTo>
                  <a:cubicBezTo>
                    <a:pt x="538" y="759"/>
                    <a:pt x="546" y="749"/>
                    <a:pt x="552" y="741"/>
                  </a:cubicBezTo>
                  <a:cubicBezTo>
                    <a:pt x="565" y="724"/>
                    <a:pt x="579" y="709"/>
                    <a:pt x="584" y="690"/>
                  </a:cubicBezTo>
                  <a:cubicBezTo>
                    <a:pt x="593" y="662"/>
                    <a:pt x="594" y="631"/>
                    <a:pt x="607" y="605"/>
                  </a:cubicBezTo>
                  <a:cubicBezTo>
                    <a:pt x="612" y="589"/>
                    <a:pt x="620" y="577"/>
                    <a:pt x="616" y="559"/>
                  </a:cubicBezTo>
                  <a:cubicBezTo>
                    <a:pt x="612" y="546"/>
                    <a:pt x="606" y="531"/>
                    <a:pt x="597" y="519"/>
                  </a:cubicBezTo>
                  <a:cubicBezTo>
                    <a:pt x="604" y="510"/>
                    <a:pt x="613" y="509"/>
                    <a:pt x="615" y="496"/>
                  </a:cubicBezTo>
                  <a:cubicBezTo>
                    <a:pt x="619" y="484"/>
                    <a:pt x="619" y="474"/>
                    <a:pt x="624" y="462"/>
                  </a:cubicBezTo>
                  <a:cubicBezTo>
                    <a:pt x="631" y="440"/>
                    <a:pt x="630" y="421"/>
                    <a:pt x="625" y="398"/>
                  </a:cubicBezTo>
                  <a:cubicBezTo>
                    <a:pt x="624" y="386"/>
                    <a:pt x="622" y="375"/>
                    <a:pt x="618" y="364"/>
                  </a:cubicBezTo>
                  <a:cubicBezTo>
                    <a:pt x="614" y="354"/>
                    <a:pt x="609" y="347"/>
                    <a:pt x="606" y="338"/>
                  </a:cubicBezTo>
                  <a:cubicBezTo>
                    <a:pt x="601" y="314"/>
                    <a:pt x="601" y="291"/>
                    <a:pt x="587" y="270"/>
                  </a:cubicBezTo>
                  <a:cubicBezTo>
                    <a:pt x="575" y="251"/>
                    <a:pt x="550" y="234"/>
                    <a:pt x="531" y="219"/>
                  </a:cubicBezTo>
                  <a:cubicBezTo>
                    <a:pt x="506" y="200"/>
                    <a:pt x="479" y="182"/>
                    <a:pt x="451" y="166"/>
                  </a:cubicBezTo>
                  <a:cubicBezTo>
                    <a:pt x="434" y="155"/>
                    <a:pt x="414" y="142"/>
                    <a:pt x="392" y="145"/>
                  </a:cubicBezTo>
                  <a:cubicBezTo>
                    <a:pt x="372" y="147"/>
                    <a:pt x="364" y="164"/>
                    <a:pt x="351" y="179"/>
                  </a:cubicBezTo>
                  <a:cubicBezTo>
                    <a:pt x="333" y="160"/>
                    <a:pt x="340" y="128"/>
                    <a:pt x="337" y="105"/>
                  </a:cubicBezTo>
                  <a:cubicBezTo>
                    <a:pt x="335" y="78"/>
                    <a:pt x="314" y="53"/>
                    <a:pt x="299" y="33"/>
                  </a:cubicBezTo>
                  <a:cubicBezTo>
                    <a:pt x="281" y="14"/>
                    <a:pt x="267" y="3"/>
                    <a:pt x="242" y="2"/>
                  </a:cubicBezTo>
                  <a:cubicBezTo>
                    <a:pt x="231" y="1"/>
                    <a:pt x="216" y="0"/>
                    <a:pt x="205" y="1"/>
                  </a:cubicBezTo>
                  <a:cubicBezTo>
                    <a:pt x="191" y="3"/>
                    <a:pt x="180" y="12"/>
                    <a:pt x="166" y="14"/>
                  </a:cubicBezTo>
                  <a:cubicBezTo>
                    <a:pt x="140" y="17"/>
                    <a:pt x="119" y="3"/>
                    <a:pt x="101" y="32"/>
                  </a:cubicBezTo>
                  <a:cubicBezTo>
                    <a:pt x="87" y="57"/>
                    <a:pt x="101" y="87"/>
                    <a:pt x="111" y="110"/>
                  </a:cubicBezTo>
                  <a:cubicBezTo>
                    <a:pt x="130" y="155"/>
                    <a:pt x="150" y="211"/>
                    <a:pt x="197" y="231"/>
                  </a:cubicBezTo>
                  <a:cubicBezTo>
                    <a:pt x="204" y="235"/>
                    <a:pt x="258" y="256"/>
                    <a:pt x="257" y="248"/>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9" name="Freeform 166"/>
            <p:cNvSpPr/>
            <p:nvPr userDrawn="1"/>
          </p:nvSpPr>
          <p:spPr bwMode="auto">
            <a:xfrm>
              <a:off x="344905" y="-259974"/>
              <a:ext cx="870360" cy="1072957"/>
            </a:xfrm>
            <a:custGeom>
              <a:avLst/>
              <a:gdLst>
                <a:gd name="T0" fmla="*/ 311 w 577"/>
                <a:gd name="T1" fmla="*/ 379 h 711"/>
                <a:gd name="T2" fmla="*/ 267 w 577"/>
                <a:gd name="T3" fmla="*/ 433 h 711"/>
                <a:gd name="T4" fmla="*/ 231 w 577"/>
                <a:gd name="T5" fmla="*/ 456 h 711"/>
                <a:gd name="T6" fmla="*/ 155 w 577"/>
                <a:gd name="T7" fmla="*/ 470 h 711"/>
                <a:gd name="T8" fmla="*/ 86 w 577"/>
                <a:gd name="T9" fmla="*/ 458 h 711"/>
                <a:gd name="T10" fmla="*/ 0 w 577"/>
                <a:gd name="T11" fmla="*/ 442 h 711"/>
                <a:gd name="T12" fmla="*/ 26 w 577"/>
                <a:gd name="T13" fmla="*/ 399 h 711"/>
                <a:gd name="T14" fmla="*/ 44 w 577"/>
                <a:gd name="T15" fmla="*/ 359 h 711"/>
                <a:gd name="T16" fmla="*/ 42 w 577"/>
                <a:gd name="T17" fmla="*/ 333 h 711"/>
                <a:gd name="T18" fmla="*/ 125 w 577"/>
                <a:gd name="T19" fmla="*/ 248 h 711"/>
                <a:gd name="T20" fmla="*/ 221 w 577"/>
                <a:gd name="T21" fmla="*/ 214 h 711"/>
                <a:gd name="T22" fmla="*/ 231 w 577"/>
                <a:gd name="T23" fmla="*/ 166 h 711"/>
                <a:gd name="T24" fmla="*/ 153 w 577"/>
                <a:gd name="T25" fmla="*/ 63 h 711"/>
                <a:gd name="T26" fmla="*/ 166 w 577"/>
                <a:gd name="T27" fmla="*/ 63 h 711"/>
                <a:gd name="T28" fmla="*/ 120 w 577"/>
                <a:gd name="T29" fmla="*/ 2 h 711"/>
                <a:gd name="T30" fmla="*/ 227 w 577"/>
                <a:gd name="T31" fmla="*/ 27 h 711"/>
                <a:gd name="T32" fmla="*/ 259 w 577"/>
                <a:gd name="T33" fmla="*/ 37 h 711"/>
                <a:gd name="T34" fmla="*/ 304 w 577"/>
                <a:gd name="T35" fmla="*/ 96 h 711"/>
                <a:gd name="T36" fmla="*/ 367 w 577"/>
                <a:gd name="T37" fmla="*/ 132 h 711"/>
                <a:gd name="T38" fmla="*/ 424 w 577"/>
                <a:gd name="T39" fmla="*/ 153 h 711"/>
                <a:gd name="T40" fmla="*/ 481 w 577"/>
                <a:gd name="T41" fmla="*/ 190 h 711"/>
                <a:gd name="T42" fmla="*/ 555 w 577"/>
                <a:gd name="T43" fmla="*/ 232 h 711"/>
                <a:gd name="T44" fmla="*/ 556 w 577"/>
                <a:gd name="T45" fmla="*/ 250 h 711"/>
                <a:gd name="T46" fmla="*/ 567 w 577"/>
                <a:gd name="T47" fmla="*/ 294 h 711"/>
                <a:gd name="T48" fmla="*/ 561 w 577"/>
                <a:gd name="T49" fmla="*/ 335 h 711"/>
                <a:gd name="T50" fmla="*/ 567 w 577"/>
                <a:gd name="T51" fmla="*/ 369 h 711"/>
                <a:gd name="T52" fmla="*/ 557 w 577"/>
                <a:gd name="T53" fmla="*/ 389 h 711"/>
                <a:gd name="T54" fmla="*/ 463 w 577"/>
                <a:gd name="T55" fmla="*/ 374 h 711"/>
                <a:gd name="T56" fmla="*/ 388 w 577"/>
                <a:gd name="T57" fmla="*/ 324 h 711"/>
                <a:gd name="T58" fmla="*/ 493 w 577"/>
                <a:gd name="T59" fmla="*/ 469 h 711"/>
                <a:gd name="T60" fmla="*/ 523 w 577"/>
                <a:gd name="T61" fmla="*/ 524 h 711"/>
                <a:gd name="T62" fmla="*/ 506 w 577"/>
                <a:gd name="T63" fmla="*/ 547 h 711"/>
                <a:gd name="T64" fmla="*/ 482 w 577"/>
                <a:gd name="T65" fmla="*/ 611 h 711"/>
                <a:gd name="T66" fmla="*/ 470 w 577"/>
                <a:gd name="T67" fmla="*/ 639 h 711"/>
                <a:gd name="T68" fmla="*/ 462 w 577"/>
                <a:gd name="T69" fmla="*/ 676 h 711"/>
                <a:gd name="T70" fmla="*/ 432 w 577"/>
                <a:gd name="T71" fmla="*/ 673 h 711"/>
                <a:gd name="T72" fmla="*/ 379 w 577"/>
                <a:gd name="T73" fmla="*/ 597 h 711"/>
                <a:gd name="T74" fmla="*/ 344 w 577"/>
                <a:gd name="T75" fmla="*/ 565 h 711"/>
                <a:gd name="T76" fmla="*/ 308 w 577"/>
                <a:gd name="T77" fmla="*/ 540 h 711"/>
                <a:gd name="T78" fmla="*/ 327 w 577"/>
                <a:gd name="T79" fmla="*/ 456 h 711"/>
                <a:gd name="T80" fmla="*/ 334 w 577"/>
                <a:gd name="T81" fmla="*/ 374 h 711"/>
                <a:gd name="T82" fmla="*/ 328 w 577"/>
                <a:gd name="T83" fmla="*/ 32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7" h="711">
                  <a:moveTo>
                    <a:pt x="331" y="329"/>
                  </a:moveTo>
                  <a:cubicBezTo>
                    <a:pt x="319" y="345"/>
                    <a:pt x="314" y="361"/>
                    <a:pt x="311" y="379"/>
                  </a:cubicBezTo>
                  <a:cubicBezTo>
                    <a:pt x="307" y="390"/>
                    <a:pt x="292" y="452"/>
                    <a:pt x="282" y="417"/>
                  </a:cubicBezTo>
                  <a:cubicBezTo>
                    <a:pt x="274" y="420"/>
                    <a:pt x="273" y="428"/>
                    <a:pt x="267" y="433"/>
                  </a:cubicBezTo>
                  <a:cubicBezTo>
                    <a:pt x="261" y="436"/>
                    <a:pt x="256" y="437"/>
                    <a:pt x="248" y="441"/>
                  </a:cubicBezTo>
                  <a:cubicBezTo>
                    <a:pt x="243" y="444"/>
                    <a:pt x="238" y="451"/>
                    <a:pt x="231" y="456"/>
                  </a:cubicBezTo>
                  <a:cubicBezTo>
                    <a:pt x="217" y="468"/>
                    <a:pt x="212" y="461"/>
                    <a:pt x="197" y="457"/>
                  </a:cubicBezTo>
                  <a:cubicBezTo>
                    <a:pt x="183" y="454"/>
                    <a:pt x="167" y="464"/>
                    <a:pt x="155" y="470"/>
                  </a:cubicBezTo>
                  <a:cubicBezTo>
                    <a:pt x="140" y="476"/>
                    <a:pt x="125" y="480"/>
                    <a:pt x="109" y="477"/>
                  </a:cubicBezTo>
                  <a:cubicBezTo>
                    <a:pt x="92" y="477"/>
                    <a:pt x="94" y="468"/>
                    <a:pt x="86" y="458"/>
                  </a:cubicBezTo>
                  <a:cubicBezTo>
                    <a:pt x="76" y="445"/>
                    <a:pt x="61" y="448"/>
                    <a:pt x="48" y="446"/>
                  </a:cubicBezTo>
                  <a:cubicBezTo>
                    <a:pt x="32" y="443"/>
                    <a:pt x="18" y="442"/>
                    <a:pt x="0" y="442"/>
                  </a:cubicBezTo>
                  <a:cubicBezTo>
                    <a:pt x="8" y="432"/>
                    <a:pt x="14" y="424"/>
                    <a:pt x="20" y="414"/>
                  </a:cubicBezTo>
                  <a:cubicBezTo>
                    <a:pt x="22" y="408"/>
                    <a:pt x="24" y="405"/>
                    <a:pt x="26" y="399"/>
                  </a:cubicBezTo>
                  <a:cubicBezTo>
                    <a:pt x="24" y="392"/>
                    <a:pt x="19" y="395"/>
                    <a:pt x="22" y="385"/>
                  </a:cubicBezTo>
                  <a:cubicBezTo>
                    <a:pt x="24" y="375"/>
                    <a:pt x="39" y="368"/>
                    <a:pt x="44" y="359"/>
                  </a:cubicBezTo>
                  <a:cubicBezTo>
                    <a:pt x="49" y="353"/>
                    <a:pt x="48" y="357"/>
                    <a:pt x="47" y="349"/>
                  </a:cubicBezTo>
                  <a:cubicBezTo>
                    <a:pt x="46" y="341"/>
                    <a:pt x="40" y="344"/>
                    <a:pt x="42" y="333"/>
                  </a:cubicBezTo>
                  <a:cubicBezTo>
                    <a:pt x="47" y="316"/>
                    <a:pt x="67" y="297"/>
                    <a:pt x="78" y="285"/>
                  </a:cubicBezTo>
                  <a:cubicBezTo>
                    <a:pt x="92" y="268"/>
                    <a:pt x="107" y="257"/>
                    <a:pt x="125" y="248"/>
                  </a:cubicBezTo>
                  <a:cubicBezTo>
                    <a:pt x="146" y="236"/>
                    <a:pt x="163" y="224"/>
                    <a:pt x="186" y="220"/>
                  </a:cubicBezTo>
                  <a:cubicBezTo>
                    <a:pt x="199" y="217"/>
                    <a:pt x="211" y="214"/>
                    <a:pt x="221" y="214"/>
                  </a:cubicBezTo>
                  <a:cubicBezTo>
                    <a:pt x="227" y="213"/>
                    <a:pt x="243" y="221"/>
                    <a:pt x="249" y="217"/>
                  </a:cubicBezTo>
                  <a:cubicBezTo>
                    <a:pt x="258" y="212"/>
                    <a:pt x="234" y="174"/>
                    <a:pt x="231" y="166"/>
                  </a:cubicBezTo>
                  <a:cubicBezTo>
                    <a:pt x="220" y="150"/>
                    <a:pt x="196" y="149"/>
                    <a:pt x="181" y="135"/>
                  </a:cubicBezTo>
                  <a:cubicBezTo>
                    <a:pt x="159" y="115"/>
                    <a:pt x="159" y="88"/>
                    <a:pt x="153" y="63"/>
                  </a:cubicBezTo>
                  <a:cubicBezTo>
                    <a:pt x="155" y="65"/>
                    <a:pt x="158" y="67"/>
                    <a:pt x="160" y="71"/>
                  </a:cubicBezTo>
                  <a:cubicBezTo>
                    <a:pt x="161" y="67"/>
                    <a:pt x="160" y="64"/>
                    <a:pt x="166" y="63"/>
                  </a:cubicBezTo>
                  <a:cubicBezTo>
                    <a:pt x="167" y="52"/>
                    <a:pt x="151" y="37"/>
                    <a:pt x="146" y="27"/>
                  </a:cubicBezTo>
                  <a:cubicBezTo>
                    <a:pt x="139" y="17"/>
                    <a:pt x="129" y="10"/>
                    <a:pt x="120" y="2"/>
                  </a:cubicBezTo>
                  <a:cubicBezTo>
                    <a:pt x="146" y="0"/>
                    <a:pt x="172" y="3"/>
                    <a:pt x="198" y="12"/>
                  </a:cubicBezTo>
                  <a:cubicBezTo>
                    <a:pt x="207" y="17"/>
                    <a:pt x="217" y="27"/>
                    <a:pt x="227" y="27"/>
                  </a:cubicBezTo>
                  <a:cubicBezTo>
                    <a:pt x="232" y="26"/>
                    <a:pt x="236" y="21"/>
                    <a:pt x="244" y="25"/>
                  </a:cubicBezTo>
                  <a:cubicBezTo>
                    <a:pt x="248" y="26"/>
                    <a:pt x="256" y="34"/>
                    <a:pt x="259" y="37"/>
                  </a:cubicBezTo>
                  <a:cubicBezTo>
                    <a:pt x="267" y="43"/>
                    <a:pt x="278" y="51"/>
                    <a:pt x="285" y="59"/>
                  </a:cubicBezTo>
                  <a:cubicBezTo>
                    <a:pt x="295" y="69"/>
                    <a:pt x="298" y="84"/>
                    <a:pt x="304" y="96"/>
                  </a:cubicBezTo>
                  <a:cubicBezTo>
                    <a:pt x="317" y="119"/>
                    <a:pt x="323" y="141"/>
                    <a:pt x="332" y="165"/>
                  </a:cubicBezTo>
                  <a:cubicBezTo>
                    <a:pt x="331" y="147"/>
                    <a:pt x="353" y="134"/>
                    <a:pt x="367" y="132"/>
                  </a:cubicBezTo>
                  <a:cubicBezTo>
                    <a:pt x="381" y="131"/>
                    <a:pt x="411" y="134"/>
                    <a:pt x="403" y="155"/>
                  </a:cubicBezTo>
                  <a:cubicBezTo>
                    <a:pt x="409" y="157"/>
                    <a:pt x="417" y="153"/>
                    <a:pt x="424" y="153"/>
                  </a:cubicBezTo>
                  <a:cubicBezTo>
                    <a:pt x="433" y="155"/>
                    <a:pt x="442" y="160"/>
                    <a:pt x="449" y="163"/>
                  </a:cubicBezTo>
                  <a:cubicBezTo>
                    <a:pt x="462" y="170"/>
                    <a:pt x="474" y="180"/>
                    <a:pt x="481" y="190"/>
                  </a:cubicBezTo>
                  <a:cubicBezTo>
                    <a:pt x="491" y="203"/>
                    <a:pt x="500" y="212"/>
                    <a:pt x="515" y="218"/>
                  </a:cubicBezTo>
                  <a:cubicBezTo>
                    <a:pt x="528" y="224"/>
                    <a:pt x="543" y="225"/>
                    <a:pt x="555" y="232"/>
                  </a:cubicBezTo>
                  <a:cubicBezTo>
                    <a:pt x="550" y="235"/>
                    <a:pt x="543" y="237"/>
                    <a:pt x="539" y="242"/>
                  </a:cubicBezTo>
                  <a:cubicBezTo>
                    <a:pt x="544" y="246"/>
                    <a:pt x="553" y="248"/>
                    <a:pt x="556" y="250"/>
                  </a:cubicBezTo>
                  <a:cubicBezTo>
                    <a:pt x="559" y="255"/>
                    <a:pt x="562" y="262"/>
                    <a:pt x="562" y="268"/>
                  </a:cubicBezTo>
                  <a:cubicBezTo>
                    <a:pt x="565" y="277"/>
                    <a:pt x="565" y="284"/>
                    <a:pt x="567" y="294"/>
                  </a:cubicBezTo>
                  <a:cubicBezTo>
                    <a:pt x="570" y="301"/>
                    <a:pt x="577" y="311"/>
                    <a:pt x="575" y="320"/>
                  </a:cubicBezTo>
                  <a:cubicBezTo>
                    <a:pt x="572" y="330"/>
                    <a:pt x="564" y="327"/>
                    <a:pt x="561" y="335"/>
                  </a:cubicBezTo>
                  <a:cubicBezTo>
                    <a:pt x="557" y="344"/>
                    <a:pt x="566" y="348"/>
                    <a:pt x="568" y="355"/>
                  </a:cubicBezTo>
                  <a:cubicBezTo>
                    <a:pt x="572" y="366"/>
                    <a:pt x="573" y="359"/>
                    <a:pt x="567" y="369"/>
                  </a:cubicBezTo>
                  <a:cubicBezTo>
                    <a:pt x="566" y="371"/>
                    <a:pt x="563" y="374"/>
                    <a:pt x="562" y="376"/>
                  </a:cubicBezTo>
                  <a:cubicBezTo>
                    <a:pt x="560" y="379"/>
                    <a:pt x="561" y="384"/>
                    <a:pt x="557" y="389"/>
                  </a:cubicBezTo>
                  <a:cubicBezTo>
                    <a:pt x="551" y="397"/>
                    <a:pt x="517" y="392"/>
                    <a:pt x="506" y="390"/>
                  </a:cubicBezTo>
                  <a:cubicBezTo>
                    <a:pt x="491" y="389"/>
                    <a:pt x="475" y="381"/>
                    <a:pt x="463" y="374"/>
                  </a:cubicBezTo>
                  <a:cubicBezTo>
                    <a:pt x="449" y="366"/>
                    <a:pt x="433" y="357"/>
                    <a:pt x="423" y="347"/>
                  </a:cubicBezTo>
                  <a:cubicBezTo>
                    <a:pt x="412" y="336"/>
                    <a:pt x="406" y="324"/>
                    <a:pt x="388" y="324"/>
                  </a:cubicBezTo>
                  <a:cubicBezTo>
                    <a:pt x="418" y="348"/>
                    <a:pt x="443" y="374"/>
                    <a:pt x="464" y="406"/>
                  </a:cubicBezTo>
                  <a:cubicBezTo>
                    <a:pt x="477" y="428"/>
                    <a:pt x="490" y="443"/>
                    <a:pt x="493" y="469"/>
                  </a:cubicBezTo>
                  <a:cubicBezTo>
                    <a:pt x="495" y="480"/>
                    <a:pt x="494" y="497"/>
                    <a:pt x="500" y="506"/>
                  </a:cubicBezTo>
                  <a:cubicBezTo>
                    <a:pt x="505" y="513"/>
                    <a:pt x="515" y="518"/>
                    <a:pt x="523" y="524"/>
                  </a:cubicBezTo>
                  <a:cubicBezTo>
                    <a:pt x="518" y="528"/>
                    <a:pt x="508" y="528"/>
                    <a:pt x="503" y="524"/>
                  </a:cubicBezTo>
                  <a:cubicBezTo>
                    <a:pt x="500" y="532"/>
                    <a:pt x="508" y="538"/>
                    <a:pt x="506" y="547"/>
                  </a:cubicBezTo>
                  <a:cubicBezTo>
                    <a:pt x="506" y="554"/>
                    <a:pt x="501" y="560"/>
                    <a:pt x="499" y="569"/>
                  </a:cubicBezTo>
                  <a:cubicBezTo>
                    <a:pt x="494" y="582"/>
                    <a:pt x="493" y="599"/>
                    <a:pt x="482" y="611"/>
                  </a:cubicBezTo>
                  <a:cubicBezTo>
                    <a:pt x="476" y="619"/>
                    <a:pt x="465" y="616"/>
                    <a:pt x="464" y="627"/>
                  </a:cubicBezTo>
                  <a:cubicBezTo>
                    <a:pt x="464" y="630"/>
                    <a:pt x="471" y="635"/>
                    <a:pt x="470" y="639"/>
                  </a:cubicBezTo>
                  <a:cubicBezTo>
                    <a:pt x="470" y="642"/>
                    <a:pt x="468" y="645"/>
                    <a:pt x="467" y="650"/>
                  </a:cubicBezTo>
                  <a:cubicBezTo>
                    <a:pt x="465" y="659"/>
                    <a:pt x="464" y="667"/>
                    <a:pt x="462" y="676"/>
                  </a:cubicBezTo>
                  <a:cubicBezTo>
                    <a:pt x="463" y="687"/>
                    <a:pt x="469" y="699"/>
                    <a:pt x="468" y="711"/>
                  </a:cubicBezTo>
                  <a:cubicBezTo>
                    <a:pt x="454" y="710"/>
                    <a:pt x="443" y="681"/>
                    <a:pt x="432" y="673"/>
                  </a:cubicBezTo>
                  <a:cubicBezTo>
                    <a:pt x="422" y="666"/>
                    <a:pt x="403" y="661"/>
                    <a:pt x="396" y="651"/>
                  </a:cubicBezTo>
                  <a:cubicBezTo>
                    <a:pt x="385" y="635"/>
                    <a:pt x="393" y="608"/>
                    <a:pt x="379" y="597"/>
                  </a:cubicBezTo>
                  <a:cubicBezTo>
                    <a:pt x="373" y="592"/>
                    <a:pt x="364" y="593"/>
                    <a:pt x="358" y="589"/>
                  </a:cubicBezTo>
                  <a:cubicBezTo>
                    <a:pt x="350" y="583"/>
                    <a:pt x="349" y="574"/>
                    <a:pt x="344" y="565"/>
                  </a:cubicBezTo>
                  <a:cubicBezTo>
                    <a:pt x="328" y="573"/>
                    <a:pt x="323" y="569"/>
                    <a:pt x="315" y="556"/>
                  </a:cubicBezTo>
                  <a:cubicBezTo>
                    <a:pt x="312" y="551"/>
                    <a:pt x="310" y="544"/>
                    <a:pt x="308" y="540"/>
                  </a:cubicBezTo>
                  <a:cubicBezTo>
                    <a:pt x="304" y="534"/>
                    <a:pt x="298" y="530"/>
                    <a:pt x="294" y="524"/>
                  </a:cubicBezTo>
                  <a:cubicBezTo>
                    <a:pt x="282" y="505"/>
                    <a:pt x="320" y="474"/>
                    <a:pt x="327" y="456"/>
                  </a:cubicBezTo>
                  <a:cubicBezTo>
                    <a:pt x="334" y="444"/>
                    <a:pt x="333" y="428"/>
                    <a:pt x="332" y="413"/>
                  </a:cubicBezTo>
                  <a:cubicBezTo>
                    <a:pt x="332" y="400"/>
                    <a:pt x="331" y="389"/>
                    <a:pt x="334" y="374"/>
                  </a:cubicBezTo>
                  <a:cubicBezTo>
                    <a:pt x="336" y="363"/>
                    <a:pt x="342" y="347"/>
                    <a:pt x="342" y="335"/>
                  </a:cubicBezTo>
                  <a:cubicBezTo>
                    <a:pt x="342" y="325"/>
                    <a:pt x="335" y="314"/>
                    <a:pt x="328" y="32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0" name="Freeform 167"/>
            <p:cNvSpPr/>
            <p:nvPr userDrawn="1"/>
          </p:nvSpPr>
          <p:spPr bwMode="auto">
            <a:xfrm>
              <a:off x="774413" y="221398"/>
              <a:ext cx="252843" cy="439231"/>
            </a:xfrm>
            <a:custGeom>
              <a:avLst/>
              <a:gdLst>
                <a:gd name="T0" fmla="*/ 62 w 167"/>
                <a:gd name="T1" fmla="*/ 17 h 291"/>
                <a:gd name="T2" fmla="*/ 48 w 167"/>
                <a:gd name="T3" fmla="*/ 79 h 291"/>
                <a:gd name="T4" fmla="*/ 32 w 167"/>
                <a:gd name="T5" fmla="*/ 143 h 291"/>
                <a:gd name="T6" fmla="*/ 3 w 167"/>
                <a:gd name="T7" fmla="*/ 198 h 291"/>
                <a:gd name="T8" fmla="*/ 40 w 167"/>
                <a:gd name="T9" fmla="*/ 156 h 291"/>
                <a:gd name="T10" fmla="*/ 56 w 167"/>
                <a:gd name="T11" fmla="*/ 135 h 291"/>
                <a:gd name="T12" fmla="*/ 59 w 167"/>
                <a:gd name="T13" fmla="*/ 118 h 291"/>
                <a:gd name="T14" fmla="*/ 66 w 167"/>
                <a:gd name="T15" fmla="*/ 184 h 291"/>
                <a:gd name="T16" fmla="*/ 75 w 167"/>
                <a:gd name="T17" fmla="*/ 143 h 291"/>
                <a:gd name="T18" fmla="*/ 104 w 167"/>
                <a:gd name="T19" fmla="*/ 213 h 291"/>
                <a:gd name="T20" fmla="*/ 140 w 167"/>
                <a:gd name="T21" fmla="*/ 291 h 291"/>
                <a:gd name="T22" fmla="*/ 111 w 167"/>
                <a:gd name="T23" fmla="*/ 208 h 291"/>
                <a:gd name="T24" fmla="*/ 105 w 167"/>
                <a:gd name="T25" fmla="*/ 133 h 291"/>
                <a:gd name="T26" fmla="*/ 121 w 167"/>
                <a:gd name="T27" fmla="*/ 138 h 291"/>
                <a:gd name="T28" fmla="*/ 148 w 167"/>
                <a:gd name="T29" fmla="*/ 192 h 291"/>
                <a:gd name="T30" fmla="*/ 156 w 167"/>
                <a:gd name="T31" fmla="*/ 152 h 291"/>
                <a:gd name="T32" fmla="*/ 134 w 167"/>
                <a:gd name="T33" fmla="*/ 92 h 291"/>
                <a:gd name="T34" fmla="*/ 151 w 167"/>
                <a:gd name="T35" fmla="*/ 93 h 291"/>
                <a:gd name="T36" fmla="*/ 147 w 167"/>
                <a:gd name="T37" fmla="*/ 72 h 291"/>
                <a:gd name="T38" fmla="*/ 160 w 167"/>
                <a:gd name="T39" fmla="*/ 82 h 291"/>
                <a:gd name="T40" fmla="*/ 140 w 167"/>
                <a:gd name="T41" fmla="*/ 32 h 291"/>
                <a:gd name="T42" fmla="*/ 114 w 167"/>
                <a:gd name="T43" fmla="*/ 7 h 291"/>
                <a:gd name="T44" fmla="*/ 80 w 167"/>
                <a:gd name="T45" fmla="*/ 6 h 291"/>
                <a:gd name="T46" fmla="*/ 59 w 167"/>
                <a:gd name="T47" fmla="*/ 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291">
                  <a:moveTo>
                    <a:pt x="62" y="17"/>
                  </a:moveTo>
                  <a:cubicBezTo>
                    <a:pt x="52" y="16"/>
                    <a:pt x="46" y="73"/>
                    <a:pt x="48" y="79"/>
                  </a:cubicBezTo>
                  <a:cubicBezTo>
                    <a:pt x="50" y="103"/>
                    <a:pt x="47" y="121"/>
                    <a:pt x="32" y="143"/>
                  </a:cubicBezTo>
                  <a:cubicBezTo>
                    <a:pt x="23" y="158"/>
                    <a:pt x="0" y="175"/>
                    <a:pt x="3" y="198"/>
                  </a:cubicBezTo>
                  <a:cubicBezTo>
                    <a:pt x="9" y="180"/>
                    <a:pt x="24" y="164"/>
                    <a:pt x="40" y="156"/>
                  </a:cubicBezTo>
                  <a:cubicBezTo>
                    <a:pt x="52" y="150"/>
                    <a:pt x="52" y="150"/>
                    <a:pt x="56" y="135"/>
                  </a:cubicBezTo>
                  <a:cubicBezTo>
                    <a:pt x="56" y="131"/>
                    <a:pt x="60" y="123"/>
                    <a:pt x="59" y="118"/>
                  </a:cubicBezTo>
                  <a:cubicBezTo>
                    <a:pt x="68" y="139"/>
                    <a:pt x="61" y="162"/>
                    <a:pt x="66" y="184"/>
                  </a:cubicBezTo>
                  <a:cubicBezTo>
                    <a:pt x="74" y="174"/>
                    <a:pt x="71" y="155"/>
                    <a:pt x="75" y="143"/>
                  </a:cubicBezTo>
                  <a:cubicBezTo>
                    <a:pt x="93" y="152"/>
                    <a:pt x="98" y="195"/>
                    <a:pt x="104" y="213"/>
                  </a:cubicBezTo>
                  <a:cubicBezTo>
                    <a:pt x="115" y="241"/>
                    <a:pt x="124" y="266"/>
                    <a:pt x="140" y="291"/>
                  </a:cubicBezTo>
                  <a:cubicBezTo>
                    <a:pt x="125" y="271"/>
                    <a:pt x="115" y="234"/>
                    <a:pt x="111" y="208"/>
                  </a:cubicBezTo>
                  <a:cubicBezTo>
                    <a:pt x="105" y="186"/>
                    <a:pt x="85" y="153"/>
                    <a:pt x="105" y="133"/>
                  </a:cubicBezTo>
                  <a:cubicBezTo>
                    <a:pt x="110" y="137"/>
                    <a:pt x="117" y="145"/>
                    <a:pt x="121" y="138"/>
                  </a:cubicBezTo>
                  <a:cubicBezTo>
                    <a:pt x="135" y="146"/>
                    <a:pt x="145" y="176"/>
                    <a:pt x="148" y="192"/>
                  </a:cubicBezTo>
                  <a:cubicBezTo>
                    <a:pt x="149" y="177"/>
                    <a:pt x="156" y="165"/>
                    <a:pt x="156" y="152"/>
                  </a:cubicBezTo>
                  <a:cubicBezTo>
                    <a:pt x="156" y="129"/>
                    <a:pt x="137" y="112"/>
                    <a:pt x="134" y="92"/>
                  </a:cubicBezTo>
                  <a:cubicBezTo>
                    <a:pt x="138" y="93"/>
                    <a:pt x="146" y="94"/>
                    <a:pt x="151" y="93"/>
                  </a:cubicBezTo>
                  <a:cubicBezTo>
                    <a:pt x="149" y="86"/>
                    <a:pt x="144" y="80"/>
                    <a:pt x="147" y="72"/>
                  </a:cubicBezTo>
                  <a:cubicBezTo>
                    <a:pt x="152" y="76"/>
                    <a:pt x="156" y="80"/>
                    <a:pt x="160" y="82"/>
                  </a:cubicBezTo>
                  <a:cubicBezTo>
                    <a:pt x="167" y="70"/>
                    <a:pt x="147" y="42"/>
                    <a:pt x="140" y="32"/>
                  </a:cubicBezTo>
                  <a:cubicBezTo>
                    <a:pt x="135" y="23"/>
                    <a:pt x="125" y="13"/>
                    <a:pt x="114" y="7"/>
                  </a:cubicBezTo>
                  <a:cubicBezTo>
                    <a:pt x="102" y="0"/>
                    <a:pt x="94" y="1"/>
                    <a:pt x="80" y="6"/>
                  </a:cubicBezTo>
                  <a:cubicBezTo>
                    <a:pt x="74" y="6"/>
                    <a:pt x="61" y="11"/>
                    <a:pt x="59" y="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1" name="Freeform 168"/>
            <p:cNvSpPr/>
            <p:nvPr userDrawn="1"/>
          </p:nvSpPr>
          <p:spPr bwMode="auto">
            <a:xfrm>
              <a:off x="861934" y="-5512"/>
              <a:ext cx="238255" cy="309570"/>
            </a:xfrm>
            <a:custGeom>
              <a:avLst/>
              <a:gdLst>
                <a:gd name="T0" fmla="*/ 41 w 158"/>
                <a:gd name="T1" fmla="*/ 137 h 205"/>
                <a:gd name="T2" fmla="*/ 83 w 158"/>
                <a:gd name="T3" fmla="*/ 152 h 205"/>
                <a:gd name="T4" fmla="*/ 150 w 158"/>
                <a:gd name="T5" fmla="*/ 202 h 205"/>
                <a:gd name="T6" fmla="*/ 107 w 158"/>
                <a:gd name="T7" fmla="*/ 163 h 205"/>
                <a:gd name="T8" fmla="*/ 88 w 158"/>
                <a:gd name="T9" fmla="*/ 139 h 205"/>
                <a:gd name="T10" fmla="*/ 101 w 158"/>
                <a:gd name="T11" fmla="*/ 128 h 205"/>
                <a:gd name="T12" fmla="*/ 158 w 158"/>
                <a:gd name="T13" fmla="*/ 127 h 205"/>
                <a:gd name="T14" fmla="*/ 94 w 158"/>
                <a:gd name="T15" fmla="*/ 108 h 205"/>
                <a:gd name="T16" fmla="*/ 107 w 158"/>
                <a:gd name="T17" fmla="*/ 90 h 205"/>
                <a:gd name="T18" fmla="*/ 75 w 158"/>
                <a:gd name="T19" fmla="*/ 83 h 205"/>
                <a:gd name="T20" fmla="*/ 86 w 158"/>
                <a:gd name="T21" fmla="*/ 69 h 205"/>
                <a:gd name="T22" fmla="*/ 90 w 158"/>
                <a:gd name="T23" fmla="*/ 47 h 205"/>
                <a:gd name="T24" fmla="*/ 73 w 158"/>
                <a:gd name="T25" fmla="*/ 31 h 205"/>
                <a:gd name="T26" fmla="*/ 62 w 158"/>
                <a:gd name="T27" fmla="*/ 15 h 205"/>
                <a:gd name="T28" fmla="*/ 49 w 158"/>
                <a:gd name="T29" fmla="*/ 0 h 205"/>
                <a:gd name="T30" fmla="*/ 41 w 158"/>
                <a:gd name="T31" fmla="*/ 59 h 205"/>
                <a:gd name="T32" fmla="*/ 22 w 158"/>
                <a:gd name="T33" fmla="*/ 80 h 205"/>
                <a:gd name="T34" fmla="*/ 0 w 158"/>
                <a:gd name="T35" fmla="*/ 83 h 205"/>
                <a:gd name="T36" fmla="*/ 21 w 158"/>
                <a:gd name="T37"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05">
                  <a:moveTo>
                    <a:pt x="41" y="137"/>
                  </a:moveTo>
                  <a:cubicBezTo>
                    <a:pt x="49" y="124"/>
                    <a:pt x="75" y="146"/>
                    <a:pt x="83" y="152"/>
                  </a:cubicBezTo>
                  <a:cubicBezTo>
                    <a:pt x="106" y="167"/>
                    <a:pt x="120" y="205"/>
                    <a:pt x="150" y="202"/>
                  </a:cubicBezTo>
                  <a:cubicBezTo>
                    <a:pt x="135" y="189"/>
                    <a:pt x="119" y="177"/>
                    <a:pt x="107" y="163"/>
                  </a:cubicBezTo>
                  <a:cubicBezTo>
                    <a:pt x="100" y="155"/>
                    <a:pt x="92" y="147"/>
                    <a:pt x="88" y="139"/>
                  </a:cubicBezTo>
                  <a:cubicBezTo>
                    <a:pt x="79" y="121"/>
                    <a:pt x="89" y="124"/>
                    <a:pt x="101" y="128"/>
                  </a:cubicBezTo>
                  <a:cubicBezTo>
                    <a:pt x="111" y="131"/>
                    <a:pt x="157" y="144"/>
                    <a:pt x="158" y="127"/>
                  </a:cubicBezTo>
                  <a:cubicBezTo>
                    <a:pt x="158" y="117"/>
                    <a:pt x="105" y="114"/>
                    <a:pt x="94" y="108"/>
                  </a:cubicBezTo>
                  <a:cubicBezTo>
                    <a:pt x="99" y="102"/>
                    <a:pt x="104" y="95"/>
                    <a:pt x="107" y="90"/>
                  </a:cubicBezTo>
                  <a:cubicBezTo>
                    <a:pt x="101" y="83"/>
                    <a:pt x="75" y="100"/>
                    <a:pt x="75" y="83"/>
                  </a:cubicBezTo>
                  <a:cubicBezTo>
                    <a:pt x="76" y="79"/>
                    <a:pt x="85" y="71"/>
                    <a:pt x="86" y="69"/>
                  </a:cubicBezTo>
                  <a:cubicBezTo>
                    <a:pt x="91" y="60"/>
                    <a:pt x="91" y="56"/>
                    <a:pt x="90" y="47"/>
                  </a:cubicBezTo>
                  <a:cubicBezTo>
                    <a:pt x="89" y="29"/>
                    <a:pt x="81" y="37"/>
                    <a:pt x="73" y="31"/>
                  </a:cubicBezTo>
                  <a:cubicBezTo>
                    <a:pt x="69" y="29"/>
                    <a:pt x="66" y="21"/>
                    <a:pt x="62" y="15"/>
                  </a:cubicBezTo>
                  <a:cubicBezTo>
                    <a:pt x="59" y="10"/>
                    <a:pt x="53" y="8"/>
                    <a:pt x="49" y="0"/>
                  </a:cubicBezTo>
                  <a:cubicBezTo>
                    <a:pt x="47" y="22"/>
                    <a:pt x="50" y="41"/>
                    <a:pt x="41" y="59"/>
                  </a:cubicBezTo>
                  <a:cubicBezTo>
                    <a:pt x="36" y="68"/>
                    <a:pt x="32" y="78"/>
                    <a:pt x="22" y="80"/>
                  </a:cubicBezTo>
                  <a:cubicBezTo>
                    <a:pt x="15" y="83"/>
                    <a:pt x="4" y="71"/>
                    <a:pt x="0" y="83"/>
                  </a:cubicBezTo>
                  <a:cubicBezTo>
                    <a:pt x="11" y="92"/>
                    <a:pt x="18" y="115"/>
                    <a:pt x="21" y="12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2" name="Freeform 169"/>
            <p:cNvSpPr/>
            <p:nvPr userDrawn="1"/>
          </p:nvSpPr>
          <p:spPr bwMode="auto">
            <a:xfrm>
              <a:off x="395149" y="-84930"/>
              <a:ext cx="495959" cy="486233"/>
            </a:xfrm>
            <a:custGeom>
              <a:avLst/>
              <a:gdLst>
                <a:gd name="T0" fmla="*/ 299 w 329"/>
                <a:gd name="T1" fmla="*/ 206 h 322"/>
                <a:gd name="T2" fmla="*/ 268 w 329"/>
                <a:gd name="T3" fmla="*/ 210 h 322"/>
                <a:gd name="T4" fmla="*/ 245 w 329"/>
                <a:gd name="T5" fmla="*/ 247 h 322"/>
                <a:gd name="T6" fmla="*/ 164 w 329"/>
                <a:gd name="T7" fmla="*/ 316 h 322"/>
                <a:gd name="T8" fmla="*/ 200 w 329"/>
                <a:gd name="T9" fmla="*/ 276 h 322"/>
                <a:gd name="T10" fmla="*/ 215 w 329"/>
                <a:gd name="T11" fmla="*/ 237 h 322"/>
                <a:gd name="T12" fmla="*/ 187 w 329"/>
                <a:gd name="T13" fmla="*/ 243 h 322"/>
                <a:gd name="T14" fmla="*/ 157 w 329"/>
                <a:gd name="T15" fmla="*/ 253 h 322"/>
                <a:gd name="T16" fmla="*/ 156 w 329"/>
                <a:gd name="T17" fmla="*/ 247 h 322"/>
                <a:gd name="T18" fmla="*/ 69 w 329"/>
                <a:gd name="T19" fmla="*/ 278 h 322"/>
                <a:gd name="T20" fmla="*/ 0 w 329"/>
                <a:gd name="T21" fmla="*/ 313 h 322"/>
                <a:gd name="T22" fmla="*/ 29 w 329"/>
                <a:gd name="T23" fmla="*/ 272 h 322"/>
                <a:gd name="T24" fmla="*/ 42 w 329"/>
                <a:gd name="T25" fmla="*/ 262 h 322"/>
                <a:gd name="T26" fmla="*/ 26 w 329"/>
                <a:gd name="T27" fmla="*/ 250 h 322"/>
                <a:gd name="T28" fmla="*/ 36 w 329"/>
                <a:gd name="T29" fmla="*/ 240 h 322"/>
                <a:gd name="T30" fmla="*/ 28 w 329"/>
                <a:gd name="T31" fmla="*/ 237 h 322"/>
                <a:gd name="T32" fmla="*/ 64 w 329"/>
                <a:gd name="T33" fmla="*/ 226 h 322"/>
                <a:gd name="T34" fmla="*/ 99 w 329"/>
                <a:gd name="T35" fmla="*/ 210 h 322"/>
                <a:gd name="T36" fmla="*/ 122 w 329"/>
                <a:gd name="T37" fmla="*/ 198 h 322"/>
                <a:gd name="T38" fmla="*/ 102 w 329"/>
                <a:gd name="T39" fmla="*/ 180 h 322"/>
                <a:gd name="T40" fmla="*/ 142 w 329"/>
                <a:gd name="T41" fmla="*/ 161 h 322"/>
                <a:gd name="T42" fmla="*/ 201 w 329"/>
                <a:gd name="T43" fmla="*/ 143 h 322"/>
                <a:gd name="T44" fmla="*/ 253 w 329"/>
                <a:gd name="T45" fmla="*/ 145 h 322"/>
                <a:gd name="T46" fmla="*/ 287 w 329"/>
                <a:gd name="T47" fmla="*/ 143 h 322"/>
                <a:gd name="T48" fmla="*/ 257 w 329"/>
                <a:gd name="T49" fmla="*/ 110 h 322"/>
                <a:gd name="T50" fmla="*/ 226 w 329"/>
                <a:gd name="T51" fmla="*/ 69 h 322"/>
                <a:gd name="T52" fmla="*/ 220 w 329"/>
                <a:gd name="T53" fmla="*/ 50 h 322"/>
                <a:gd name="T54" fmla="*/ 193 w 329"/>
                <a:gd name="T55" fmla="*/ 29 h 322"/>
                <a:gd name="T56" fmla="*/ 163 w 329"/>
                <a:gd name="T57" fmla="*/ 0 h 322"/>
                <a:gd name="T58" fmla="*/ 189 w 329"/>
                <a:gd name="T59" fmla="*/ 8 h 322"/>
                <a:gd name="T60" fmla="*/ 212 w 329"/>
                <a:gd name="T61" fmla="*/ 18 h 322"/>
                <a:gd name="T62" fmla="*/ 249 w 329"/>
                <a:gd name="T63" fmla="*/ 59 h 322"/>
                <a:gd name="T64" fmla="*/ 257 w 329"/>
                <a:gd name="T65" fmla="*/ 25 h 322"/>
                <a:gd name="T66" fmla="*/ 276 w 329"/>
                <a:gd name="T67" fmla="*/ 37 h 322"/>
                <a:gd name="T68" fmla="*/ 285 w 329"/>
                <a:gd name="T69" fmla="*/ 57 h 322"/>
                <a:gd name="T70" fmla="*/ 307 w 329"/>
                <a:gd name="T71" fmla="*/ 104 h 322"/>
                <a:gd name="T72" fmla="*/ 312 w 329"/>
                <a:gd name="T73" fmla="*/ 1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22">
                  <a:moveTo>
                    <a:pt x="299" y="206"/>
                  </a:moveTo>
                  <a:cubicBezTo>
                    <a:pt x="290" y="204"/>
                    <a:pt x="276" y="206"/>
                    <a:pt x="268" y="210"/>
                  </a:cubicBezTo>
                  <a:cubicBezTo>
                    <a:pt x="249" y="215"/>
                    <a:pt x="250" y="231"/>
                    <a:pt x="245" y="247"/>
                  </a:cubicBezTo>
                  <a:cubicBezTo>
                    <a:pt x="237" y="274"/>
                    <a:pt x="195" y="322"/>
                    <a:pt x="164" y="316"/>
                  </a:cubicBezTo>
                  <a:cubicBezTo>
                    <a:pt x="170" y="301"/>
                    <a:pt x="187" y="289"/>
                    <a:pt x="200" y="276"/>
                  </a:cubicBezTo>
                  <a:cubicBezTo>
                    <a:pt x="210" y="263"/>
                    <a:pt x="213" y="253"/>
                    <a:pt x="215" y="237"/>
                  </a:cubicBezTo>
                  <a:cubicBezTo>
                    <a:pt x="205" y="239"/>
                    <a:pt x="196" y="242"/>
                    <a:pt x="187" y="243"/>
                  </a:cubicBezTo>
                  <a:cubicBezTo>
                    <a:pt x="178" y="246"/>
                    <a:pt x="166" y="254"/>
                    <a:pt x="157" y="253"/>
                  </a:cubicBezTo>
                  <a:cubicBezTo>
                    <a:pt x="157" y="250"/>
                    <a:pt x="157" y="250"/>
                    <a:pt x="156" y="247"/>
                  </a:cubicBezTo>
                  <a:cubicBezTo>
                    <a:pt x="129" y="241"/>
                    <a:pt x="93" y="264"/>
                    <a:pt x="69" y="278"/>
                  </a:cubicBezTo>
                  <a:cubicBezTo>
                    <a:pt x="44" y="292"/>
                    <a:pt x="30" y="311"/>
                    <a:pt x="0" y="313"/>
                  </a:cubicBezTo>
                  <a:cubicBezTo>
                    <a:pt x="4" y="298"/>
                    <a:pt x="17" y="281"/>
                    <a:pt x="29" y="272"/>
                  </a:cubicBezTo>
                  <a:cubicBezTo>
                    <a:pt x="34" y="269"/>
                    <a:pt x="41" y="269"/>
                    <a:pt x="42" y="262"/>
                  </a:cubicBezTo>
                  <a:cubicBezTo>
                    <a:pt x="41" y="259"/>
                    <a:pt x="29" y="252"/>
                    <a:pt x="26" y="250"/>
                  </a:cubicBezTo>
                  <a:cubicBezTo>
                    <a:pt x="28" y="247"/>
                    <a:pt x="31" y="244"/>
                    <a:pt x="36" y="240"/>
                  </a:cubicBezTo>
                  <a:cubicBezTo>
                    <a:pt x="33" y="240"/>
                    <a:pt x="31" y="236"/>
                    <a:pt x="28" y="237"/>
                  </a:cubicBezTo>
                  <a:cubicBezTo>
                    <a:pt x="39" y="230"/>
                    <a:pt x="53" y="228"/>
                    <a:pt x="64" y="226"/>
                  </a:cubicBezTo>
                  <a:cubicBezTo>
                    <a:pt x="76" y="221"/>
                    <a:pt x="87" y="216"/>
                    <a:pt x="99" y="210"/>
                  </a:cubicBezTo>
                  <a:cubicBezTo>
                    <a:pt x="106" y="208"/>
                    <a:pt x="118" y="205"/>
                    <a:pt x="122" y="198"/>
                  </a:cubicBezTo>
                  <a:cubicBezTo>
                    <a:pt x="123" y="189"/>
                    <a:pt x="108" y="182"/>
                    <a:pt x="102" y="180"/>
                  </a:cubicBezTo>
                  <a:cubicBezTo>
                    <a:pt x="108" y="170"/>
                    <a:pt x="130" y="167"/>
                    <a:pt x="142" y="161"/>
                  </a:cubicBezTo>
                  <a:cubicBezTo>
                    <a:pt x="161" y="150"/>
                    <a:pt x="178" y="143"/>
                    <a:pt x="201" y="143"/>
                  </a:cubicBezTo>
                  <a:cubicBezTo>
                    <a:pt x="217" y="143"/>
                    <a:pt x="237" y="143"/>
                    <a:pt x="253" y="145"/>
                  </a:cubicBezTo>
                  <a:cubicBezTo>
                    <a:pt x="264" y="146"/>
                    <a:pt x="285" y="162"/>
                    <a:pt x="287" y="143"/>
                  </a:cubicBezTo>
                  <a:cubicBezTo>
                    <a:pt x="285" y="129"/>
                    <a:pt x="266" y="118"/>
                    <a:pt x="257" y="110"/>
                  </a:cubicBezTo>
                  <a:cubicBezTo>
                    <a:pt x="241" y="98"/>
                    <a:pt x="234" y="88"/>
                    <a:pt x="226" y="69"/>
                  </a:cubicBezTo>
                  <a:cubicBezTo>
                    <a:pt x="222" y="64"/>
                    <a:pt x="224" y="55"/>
                    <a:pt x="220" y="50"/>
                  </a:cubicBezTo>
                  <a:cubicBezTo>
                    <a:pt x="216" y="42"/>
                    <a:pt x="200" y="34"/>
                    <a:pt x="193" y="29"/>
                  </a:cubicBezTo>
                  <a:cubicBezTo>
                    <a:pt x="182" y="20"/>
                    <a:pt x="173" y="10"/>
                    <a:pt x="163" y="0"/>
                  </a:cubicBezTo>
                  <a:cubicBezTo>
                    <a:pt x="169" y="12"/>
                    <a:pt x="179" y="8"/>
                    <a:pt x="189" y="8"/>
                  </a:cubicBezTo>
                  <a:cubicBezTo>
                    <a:pt x="197" y="11"/>
                    <a:pt x="206" y="16"/>
                    <a:pt x="212" y="18"/>
                  </a:cubicBezTo>
                  <a:cubicBezTo>
                    <a:pt x="231" y="30"/>
                    <a:pt x="239" y="42"/>
                    <a:pt x="249" y="59"/>
                  </a:cubicBezTo>
                  <a:cubicBezTo>
                    <a:pt x="255" y="51"/>
                    <a:pt x="252" y="34"/>
                    <a:pt x="257" y="25"/>
                  </a:cubicBezTo>
                  <a:cubicBezTo>
                    <a:pt x="261" y="26"/>
                    <a:pt x="272" y="34"/>
                    <a:pt x="276" y="37"/>
                  </a:cubicBezTo>
                  <a:cubicBezTo>
                    <a:pt x="285" y="44"/>
                    <a:pt x="285" y="44"/>
                    <a:pt x="285" y="57"/>
                  </a:cubicBezTo>
                  <a:cubicBezTo>
                    <a:pt x="288" y="76"/>
                    <a:pt x="296" y="88"/>
                    <a:pt x="307" y="104"/>
                  </a:cubicBezTo>
                  <a:cubicBezTo>
                    <a:pt x="321" y="122"/>
                    <a:pt x="329" y="156"/>
                    <a:pt x="312" y="176"/>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3" name="Freeform 170"/>
            <p:cNvSpPr/>
            <p:nvPr userDrawn="1"/>
          </p:nvSpPr>
          <p:spPr bwMode="auto">
            <a:xfrm>
              <a:off x="320594" y="145221"/>
              <a:ext cx="504064" cy="398712"/>
            </a:xfrm>
            <a:custGeom>
              <a:avLst/>
              <a:gdLst>
                <a:gd name="T0" fmla="*/ 19 w 334"/>
                <a:gd name="T1" fmla="*/ 187 h 264"/>
                <a:gd name="T2" fmla="*/ 41 w 334"/>
                <a:gd name="T3" fmla="*/ 220 h 264"/>
                <a:gd name="T4" fmla="*/ 90 w 334"/>
                <a:gd name="T5" fmla="*/ 241 h 264"/>
                <a:gd name="T6" fmla="*/ 146 w 334"/>
                <a:gd name="T7" fmla="*/ 257 h 264"/>
                <a:gd name="T8" fmla="*/ 210 w 334"/>
                <a:gd name="T9" fmla="*/ 264 h 264"/>
                <a:gd name="T10" fmla="*/ 289 w 334"/>
                <a:gd name="T11" fmla="*/ 237 h 264"/>
                <a:gd name="T12" fmla="*/ 320 w 334"/>
                <a:gd name="T13" fmla="*/ 201 h 264"/>
                <a:gd name="T14" fmla="*/ 333 w 334"/>
                <a:gd name="T15" fmla="*/ 170 h 264"/>
                <a:gd name="T16" fmla="*/ 327 w 334"/>
                <a:gd name="T17" fmla="*/ 155 h 264"/>
                <a:gd name="T18" fmla="*/ 327 w 334"/>
                <a:gd name="T19" fmla="*/ 155 h 264"/>
                <a:gd name="T20" fmla="*/ 327 w 334"/>
                <a:gd name="T21" fmla="*/ 155 h 264"/>
                <a:gd name="T22" fmla="*/ 312 w 334"/>
                <a:gd name="T23" fmla="*/ 179 h 264"/>
                <a:gd name="T24" fmla="*/ 290 w 334"/>
                <a:gd name="T25" fmla="*/ 193 h 264"/>
                <a:gd name="T26" fmla="*/ 275 w 334"/>
                <a:gd name="T27" fmla="*/ 187 h 264"/>
                <a:gd name="T28" fmla="*/ 254 w 334"/>
                <a:gd name="T29" fmla="*/ 190 h 264"/>
                <a:gd name="T30" fmla="*/ 251 w 334"/>
                <a:gd name="T31" fmla="*/ 187 h 264"/>
                <a:gd name="T32" fmla="*/ 244 w 334"/>
                <a:gd name="T33" fmla="*/ 189 h 264"/>
                <a:gd name="T34" fmla="*/ 234 w 334"/>
                <a:gd name="T35" fmla="*/ 191 h 264"/>
                <a:gd name="T36" fmla="*/ 197 w 334"/>
                <a:gd name="T37" fmla="*/ 213 h 264"/>
                <a:gd name="T38" fmla="*/ 174 w 334"/>
                <a:gd name="T39" fmla="*/ 220 h 264"/>
                <a:gd name="T40" fmla="*/ 144 w 334"/>
                <a:gd name="T41" fmla="*/ 224 h 264"/>
                <a:gd name="T42" fmla="*/ 116 w 334"/>
                <a:gd name="T43" fmla="*/ 218 h 264"/>
                <a:gd name="T44" fmla="*/ 100 w 334"/>
                <a:gd name="T45" fmla="*/ 211 h 264"/>
                <a:gd name="T46" fmla="*/ 85 w 334"/>
                <a:gd name="T47" fmla="*/ 203 h 264"/>
                <a:gd name="T48" fmla="*/ 76 w 334"/>
                <a:gd name="T49" fmla="*/ 196 h 264"/>
                <a:gd name="T50" fmla="*/ 67 w 334"/>
                <a:gd name="T51" fmla="*/ 194 h 264"/>
                <a:gd name="T52" fmla="*/ 25 w 334"/>
                <a:gd name="T53" fmla="*/ 176 h 264"/>
                <a:gd name="T54" fmla="*/ 25 w 334"/>
                <a:gd name="T55" fmla="*/ 140 h 264"/>
                <a:gd name="T56" fmla="*/ 39 w 334"/>
                <a:gd name="T57" fmla="*/ 84 h 264"/>
                <a:gd name="T58" fmla="*/ 33 w 334"/>
                <a:gd name="T59" fmla="*/ 73 h 264"/>
                <a:gd name="T60" fmla="*/ 39 w 334"/>
                <a:gd name="T61" fmla="*/ 47 h 264"/>
                <a:gd name="T62" fmla="*/ 68 w 334"/>
                <a:gd name="T63" fmla="*/ 13 h 264"/>
                <a:gd name="T64" fmla="*/ 29 w 334"/>
                <a:gd name="T65" fmla="*/ 36 h 264"/>
                <a:gd name="T66" fmla="*/ 18 w 334"/>
                <a:gd name="T67" fmla="*/ 61 h 264"/>
                <a:gd name="T68" fmla="*/ 9 w 334"/>
                <a:gd name="T69" fmla="*/ 86 h 264"/>
                <a:gd name="T70" fmla="*/ 3 w 334"/>
                <a:gd name="T71" fmla="*/ 143 h 264"/>
                <a:gd name="T72" fmla="*/ 9 w 334"/>
                <a:gd name="T73" fmla="*/ 175 h 264"/>
                <a:gd name="T74" fmla="*/ 23 w 334"/>
                <a:gd name="T75" fmla="*/ 18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4" h="264">
                  <a:moveTo>
                    <a:pt x="19" y="187"/>
                  </a:moveTo>
                  <a:cubicBezTo>
                    <a:pt x="30" y="196"/>
                    <a:pt x="32" y="209"/>
                    <a:pt x="41" y="220"/>
                  </a:cubicBezTo>
                  <a:cubicBezTo>
                    <a:pt x="54" y="235"/>
                    <a:pt x="72" y="237"/>
                    <a:pt x="90" y="241"/>
                  </a:cubicBezTo>
                  <a:cubicBezTo>
                    <a:pt x="109" y="246"/>
                    <a:pt x="127" y="252"/>
                    <a:pt x="146" y="257"/>
                  </a:cubicBezTo>
                  <a:cubicBezTo>
                    <a:pt x="166" y="262"/>
                    <a:pt x="188" y="264"/>
                    <a:pt x="210" y="264"/>
                  </a:cubicBezTo>
                  <a:cubicBezTo>
                    <a:pt x="236" y="264"/>
                    <a:pt x="268" y="256"/>
                    <a:pt x="289" y="237"/>
                  </a:cubicBezTo>
                  <a:cubicBezTo>
                    <a:pt x="301" y="227"/>
                    <a:pt x="311" y="213"/>
                    <a:pt x="320" y="201"/>
                  </a:cubicBezTo>
                  <a:cubicBezTo>
                    <a:pt x="325" y="192"/>
                    <a:pt x="334" y="181"/>
                    <a:pt x="333" y="170"/>
                  </a:cubicBezTo>
                  <a:cubicBezTo>
                    <a:pt x="331" y="167"/>
                    <a:pt x="326" y="159"/>
                    <a:pt x="327" y="155"/>
                  </a:cubicBezTo>
                  <a:cubicBezTo>
                    <a:pt x="327" y="155"/>
                    <a:pt x="327" y="155"/>
                    <a:pt x="327" y="155"/>
                  </a:cubicBezTo>
                  <a:cubicBezTo>
                    <a:pt x="327" y="155"/>
                    <a:pt x="327" y="155"/>
                    <a:pt x="327" y="155"/>
                  </a:cubicBezTo>
                  <a:cubicBezTo>
                    <a:pt x="324" y="163"/>
                    <a:pt x="318" y="173"/>
                    <a:pt x="312" y="179"/>
                  </a:cubicBezTo>
                  <a:cubicBezTo>
                    <a:pt x="307" y="185"/>
                    <a:pt x="298" y="191"/>
                    <a:pt x="290" y="193"/>
                  </a:cubicBezTo>
                  <a:cubicBezTo>
                    <a:pt x="286" y="194"/>
                    <a:pt x="274" y="194"/>
                    <a:pt x="275" y="187"/>
                  </a:cubicBezTo>
                  <a:cubicBezTo>
                    <a:pt x="268" y="191"/>
                    <a:pt x="262" y="193"/>
                    <a:pt x="254" y="190"/>
                  </a:cubicBezTo>
                  <a:cubicBezTo>
                    <a:pt x="253" y="190"/>
                    <a:pt x="253" y="188"/>
                    <a:pt x="251" y="187"/>
                  </a:cubicBezTo>
                  <a:cubicBezTo>
                    <a:pt x="249" y="187"/>
                    <a:pt x="245" y="188"/>
                    <a:pt x="244" y="189"/>
                  </a:cubicBezTo>
                  <a:cubicBezTo>
                    <a:pt x="241" y="190"/>
                    <a:pt x="238" y="191"/>
                    <a:pt x="234" y="191"/>
                  </a:cubicBezTo>
                  <a:cubicBezTo>
                    <a:pt x="220" y="196"/>
                    <a:pt x="209" y="206"/>
                    <a:pt x="197" y="213"/>
                  </a:cubicBezTo>
                  <a:cubicBezTo>
                    <a:pt x="189" y="217"/>
                    <a:pt x="182" y="218"/>
                    <a:pt x="174" y="220"/>
                  </a:cubicBezTo>
                  <a:cubicBezTo>
                    <a:pt x="164" y="221"/>
                    <a:pt x="154" y="224"/>
                    <a:pt x="144" y="224"/>
                  </a:cubicBezTo>
                  <a:cubicBezTo>
                    <a:pt x="134" y="224"/>
                    <a:pt x="125" y="222"/>
                    <a:pt x="116" y="218"/>
                  </a:cubicBezTo>
                  <a:cubicBezTo>
                    <a:pt x="111" y="216"/>
                    <a:pt x="105" y="212"/>
                    <a:pt x="100" y="211"/>
                  </a:cubicBezTo>
                  <a:cubicBezTo>
                    <a:pt x="102" y="206"/>
                    <a:pt x="88" y="204"/>
                    <a:pt x="85" y="203"/>
                  </a:cubicBezTo>
                  <a:cubicBezTo>
                    <a:pt x="81" y="202"/>
                    <a:pt x="79" y="199"/>
                    <a:pt x="76" y="196"/>
                  </a:cubicBezTo>
                  <a:cubicBezTo>
                    <a:pt x="73" y="195"/>
                    <a:pt x="70" y="195"/>
                    <a:pt x="67" y="194"/>
                  </a:cubicBezTo>
                  <a:cubicBezTo>
                    <a:pt x="53" y="189"/>
                    <a:pt x="39" y="181"/>
                    <a:pt x="25" y="176"/>
                  </a:cubicBezTo>
                  <a:cubicBezTo>
                    <a:pt x="8" y="168"/>
                    <a:pt x="18" y="151"/>
                    <a:pt x="25" y="140"/>
                  </a:cubicBezTo>
                  <a:cubicBezTo>
                    <a:pt x="34" y="123"/>
                    <a:pt x="42" y="104"/>
                    <a:pt x="39" y="84"/>
                  </a:cubicBezTo>
                  <a:cubicBezTo>
                    <a:pt x="30" y="87"/>
                    <a:pt x="30" y="80"/>
                    <a:pt x="33" y="73"/>
                  </a:cubicBezTo>
                  <a:cubicBezTo>
                    <a:pt x="37" y="63"/>
                    <a:pt x="37" y="56"/>
                    <a:pt x="39" y="47"/>
                  </a:cubicBezTo>
                  <a:cubicBezTo>
                    <a:pt x="40" y="33"/>
                    <a:pt x="54" y="18"/>
                    <a:pt x="68" y="13"/>
                  </a:cubicBezTo>
                  <a:cubicBezTo>
                    <a:pt x="50" y="0"/>
                    <a:pt x="36" y="23"/>
                    <a:pt x="29" y="36"/>
                  </a:cubicBezTo>
                  <a:cubicBezTo>
                    <a:pt x="25" y="44"/>
                    <a:pt x="21" y="53"/>
                    <a:pt x="18" y="61"/>
                  </a:cubicBezTo>
                  <a:cubicBezTo>
                    <a:pt x="15" y="69"/>
                    <a:pt x="11" y="78"/>
                    <a:pt x="9" y="86"/>
                  </a:cubicBezTo>
                  <a:cubicBezTo>
                    <a:pt x="3" y="105"/>
                    <a:pt x="0" y="124"/>
                    <a:pt x="3" y="143"/>
                  </a:cubicBezTo>
                  <a:cubicBezTo>
                    <a:pt x="4" y="153"/>
                    <a:pt x="3" y="166"/>
                    <a:pt x="9" y="175"/>
                  </a:cubicBezTo>
                  <a:cubicBezTo>
                    <a:pt x="11" y="179"/>
                    <a:pt x="18" y="189"/>
                    <a:pt x="23" y="188"/>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4" name="Freeform 171"/>
            <p:cNvSpPr/>
            <p:nvPr userDrawn="1"/>
          </p:nvSpPr>
          <p:spPr bwMode="auto">
            <a:xfrm>
              <a:off x="453499" y="-365325"/>
              <a:ext cx="335502" cy="413299"/>
            </a:xfrm>
            <a:custGeom>
              <a:avLst/>
              <a:gdLst>
                <a:gd name="T0" fmla="*/ 5 w 222"/>
                <a:gd name="T1" fmla="*/ 75 h 273"/>
                <a:gd name="T2" fmla="*/ 23 w 222"/>
                <a:gd name="T3" fmla="*/ 114 h 273"/>
                <a:gd name="T4" fmla="*/ 51 w 222"/>
                <a:gd name="T5" fmla="*/ 185 h 273"/>
                <a:gd name="T6" fmla="*/ 157 w 222"/>
                <a:gd name="T7" fmla="*/ 262 h 273"/>
                <a:gd name="T8" fmla="*/ 149 w 222"/>
                <a:gd name="T9" fmla="*/ 233 h 273"/>
                <a:gd name="T10" fmla="*/ 114 w 222"/>
                <a:gd name="T11" fmla="*/ 214 h 273"/>
                <a:gd name="T12" fmla="*/ 94 w 222"/>
                <a:gd name="T13" fmla="*/ 184 h 273"/>
                <a:gd name="T14" fmla="*/ 81 w 222"/>
                <a:gd name="T15" fmla="*/ 116 h 273"/>
                <a:gd name="T16" fmla="*/ 37 w 222"/>
                <a:gd name="T17" fmla="*/ 73 h 273"/>
                <a:gd name="T18" fmla="*/ 93 w 222"/>
                <a:gd name="T19" fmla="*/ 58 h 273"/>
                <a:gd name="T20" fmla="*/ 132 w 222"/>
                <a:gd name="T21" fmla="*/ 80 h 273"/>
                <a:gd name="T22" fmla="*/ 120 w 222"/>
                <a:gd name="T23" fmla="*/ 59 h 273"/>
                <a:gd name="T24" fmla="*/ 157 w 222"/>
                <a:gd name="T25" fmla="*/ 67 h 273"/>
                <a:gd name="T26" fmla="*/ 156 w 222"/>
                <a:gd name="T27" fmla="*/ 42 h 273"/>
                <a:gd name="T28" fmla="*/ 179 w 222"/>
                <a:gd name="T29" fmla="*/ 42 h 273"/>
                <a:gd name="T30" fmla="*/ 222 w 222"/>
                <a:gd name="T31" fmla="*/ 70 h 273"/>
                <a:gd name="T32" fmla="*/ 173 w 222"/>
                <a:gd name="T33" fmla="*/ 17 h 273"/>
                <a:gd name="T34" fmla="*/ 92 w 222"/>
                <a:gd name="T35" fmla="*/ 17 h 273"/>
                <a:gd name="T36" fmla="*/ 55 w 222"/>
                <a:gd name="T37" fmla="*/ 21 h 273"/>
                <a:gd name="T38" fmla="*/ 17 w 222"/>
                <a:gd name="T39" fmla="*/ 24 h 273"/>
                <a:gd name="T40" fmla="*/ 4 w 222"/>
                <a:gd name="T41" fmla="*/ 54 h 273"/>
                <a:gd name="T42" fmla="*/ 11 w 222"/>
                <a:gd name="T43" fmla="*/ 8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73">
                  <a:moveTo>
                    <a:pt x="5" y="75"/>
                  </a:moveTo>
                  <a:cubicBezTo>
                    <a:pt x="12" y="83"/>
                    <a:pt x="16" y="104"/>
                    <a:pt x="23" y="114"/>
                  </a:cubicBezTo>
                  <a:cubicBezTo>
                    <a:pt x="32" y="138"/>
                    <a:pt x="35" y="163"/>
                    <a:pt x="51" y="185"/>
                  </a:cubicBezTo>
                  <a:cubicBezTo>
                    <a:pt x="74" y="221"/>
                    <a:pt x="106" y="273"/>
                    <a:pt x="157" y="262"/>
                  </a:cubicBezTo>
                  <a:cubicBezTo>
                    <a:pt x="150" y="257"/>
                    <a:pt x="122" y="236"/>
                    <a:pt x="149" y="233"/>
                  </a:cubicBezTo>
                  <a:cubicBezTo>
                    <a:pt x="142" y="223"/>
                    <a:pt x="124" y="224"/>
                    <a:pt x="114" y="214"/>
                  </a:cubicBezTo>
                  <a:cubicBezTo>
                    <a:pt x="104" y="207"/>
                    <a:pt x="100" y="193"/>
                    <a:pt x="94" y="184"/>
                  </a:cubicBezTo>
                  <a:cubicBezTo>
                    <a:pt x="89" y="175"/>
                    <a:pt x="51" y="110"/>
                    <a:pt x="81" y="116"/>
                  </a:cubicBezTo>
                  <a:cubicBezTo>
                    <a:pt x="70" y="102"/>
                    <a:pt x="53" y="85"/>
                    <a:pt x="37" y="73"/>
                  </a:cubicBezTo>
                  <a:cubicBezTo>
                    <a:pt x="44" y="55"/>
                    <a:pt x="77" y="53"/>
                    <a:pt x="93" y="58"/>
                  </a:cubicBezTo>
                  <a:cubicBezTo>
                    <a:pt x="108" y="62"/>
                    <a:pt x="118" y="72"/>
                    <a:pt x="132" y="80"/>
                  </a:cubicBezTo>
                  <a:cubicBezTo>
                    <a:pt x="128" y="72"/>
                    <a:pt x="122" y="67"/>
                    <a:pt x="120" y="59"/>
                  </a:cubicBezTo>
                  <a:cubicBezTo>
                    <a:pt x="131" y="65"/>
                    <a:pt x="146" y="68"/>
                    <a:pt x="157" y="67"/>
                  </a:cubicBezTo>
                  <a:cubicBezTo>
                    <a:pt x="157" y="60"/>
                    <a:pt x="153" y="46"/>
                    <a:pt x="156" y="42"/>
                  </a:cubicBezTo>
                  <a:cubicBezTo>
                    <a:pt x="162" y="38"/>
                    <a:pt x="172" y="41"/>
                    <a:pt x="179" y="42"/>
                  </a:cubicBezTo>
                  <a:cubicBezTo>
                    <a:pt x="196" y="45"/>
                    <a:pt x="213" y="53"/>
                    <a:pt x="222" y="70"/>
                  </a:cubicBezTo>
                  <a:cubicBezTo>
                    <a:pt x="214" y="48"/>
                    <a:pt x="191" y="29"/>
                    <a:pt x="173" y="17"/>
                  </a:cubicBezTo>
                  <a:cubicBezTo>
                    <a:pt x="148" y="0"/>
                    <a:pt x="118" y="10"/>
                    <a:pt x="92" y="17"/>
                  </a:cubicBezTo>
                  <a:cubicBezTo>
                    <a:pt x="77" y="21"/>
                    <a:pt x="69" y="25"/>
                    <a:pt x="55" y="21"/>
                  </a:cubicBezTo>
                  <a:cubicBezTo>
                    <a:pt x="42" y="18"/>
                    <a:pt x="29" y="16"/>
                    <a:pt x="17" y="24"/>
                  </a:cubicBezTo>
                  <a:cubicBezTo>
                    <a:pt x="4" y="32"/>
                    <a:pt x="4" y="42"/>
                    <a:pt x="4" y="54"/>
                  </a:cubicBezTo>
                  <a:cubicBezTo>
                    <a:pt x="4" y="64"/>
                    <a:pt x="0" y="82"/>
                    <a:pt x="11" y="8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5" name="Freeform 172"/>
            <p:cNvSpPr/>
            <p:nvPr userDrawn="1"/>
          </p:nvSpPr>
          <p:spPr bwMode="auto">
            <a:xfrm>
              <a:off x="1059671" y="60940"/>
              <a:ext cx="210701" cy="369537"/>
            </a:xfrm>
            <a:custGeom>
              <a:avLst/>
              <a:gdLst>
                <a:gd name="T0" fmla="*/ 24 w 140"/>
                <a:gd name="T1" fmla="*/ 202 h 245"/>
                <a:gd name="T2" fmla="*/ 74 w 140"/>
                <a:gd name="T3" fmla="*/ 238 h 245"/>
                <a:gd name="T4" fmla="*/ 110 w 140"/>
                <a:gd name="T5" fmla="*/ 236 h 245"/>
                <a:gd name="T6" fmla="*/ 128 w 140"/>
                <a:gd name="T7" fmla="*/ 185 h 245"/>
                <a:gd name="T8" fmla="*/ 138 w 140"/>
                <a:gd name="T9" fmla="*/ 130 h 245"/>
                <a:gd name="T10" fmla="*/ 112 w 140"/>
                <a:gd name="T11" fmla="*/ 78 h 245"/>
                <a:gd name="T12" fmla="*/ 116 w 140"/>
                <a:gd name="T13" fmla="*/ 53 h 245"/>
                <a:gd name="T14" fmla="*/ 113 w 140"/>
                <a:gd name="T15" fmla="*/ 28 h 245"/>
                <a:gd name="T16" fmla="*/ 76 w 140"/>
                <a:gd name="T17" fmla="*/ 8 h 245"/>
                <a:gd name="T18" fmla="*/ 95 w 140"/>
                <a:gd name="T19" fmla="*/ 77 h 245"/>
                <a:gd name="T20" fmla="*/ 111 w 140"/>
                <a:gd name="T21" fmla="*/ 109 h 245"/>
                <a:gd name="T22" fmla="*/ 106 w 140"/>
                <a:gd name="T23" fmla="*/ 151 h 245"/>
                <a:gd name="T24" fmla="*/ 108 w 140"/>
                <a:gd name="T25" fmla="*/ 167 h 245"/>
                <a:gd name="T26" fmla="*/ 108 w 140"/>
                <a:gd name="T27" fmla="*/ 177 h 245"/>
                <a:gd name="T28" fmla="*/ 112 w 140"/>
                <a:gd name="T29" fmla="*/ 185 h 245"/>
                <a:gd name="T30" fmla="*/ 70 w 140"/>
                <a:gd name="T31" fmla="*/ 198 h 245"/>
                <a:gd name="T32" fmla="*/ 1 w 140"/>
                <a:gd name="T33" fmla="*/ 167 h 245"/>
                <a:gd name="T34" fmla="*/ 36 w 140"/>
                <a:gd name="T35" fmla="*/ 2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45">
                  <a:moveTo>
                    <a:pt x="24" y="202"/>
                  </a:moveTo>
                  <a:cubicBezTo>
                    <a:pt x="40" y="214"/>
                    <a:pt x="56" y="232"/>
                    <a:pt x="74" y="238"/>
                  </a:cubicBezTo>
                  <a:cubicBezTo>
                    <a:pt x="87" y="244"/>
                    <a:pt x="99" y="245"/>
                    <a:pt x="110" y="236"/>
                  </a:cubicBezTo>
                  <a:cubicBezTo>
                    <a:pt x="128" y="223"/>
                    <a:pt x="125" y="205"/>
                    <a:pt x="128" y="185"/>
                  </a:cubicBezTo>
                  <a:cubicBezTo>
                    <a:pt x="132" y="166"/>
                    <a:pt x="140" y="149"/>
                    <a:pt x="138" y="130"/>
                  </a:cubicBezTo>
                  <a:cubicBezTo>
                    <a:pt x="132" y="111"/>
                    <a:pt x="116" y="96"/>
                    <a:pt x="112" y="78"/>
                  </a:cubicBezTo>
                  <a:cubicBezTo>
                    <a:pt x="111" y="69"/>
                    <a:pt x="116" y="63"/>
                    <a:pt x="116" y="53"/>
                  </a:cubicBezTo>
                  <a:cubicBezTo>
                    <a:pt x="117" y="46"/>
                    <a:pt x="115" y="35"/>
                    <a:pt x="113" y="28"/>
                  </a:cubicBezTo>
                  <a:cubicBezTo>
                    <a:pt x="110" y="13"/>
                    <a:pt x="92" y="0"/>
                    <a:pt x="76" y="8"/>
                  </a:cubicBezTo>
                  <a:cubicBezTo>
                    <a:pt x="101" y="24"/>
                    <a:pt x="85" y="54"/>
                    <a:pt x="95" y="77"/>
                  </a:cubicBezTo>
                  <a:cubicBezTo>
                    <a:pt x="103" y="90"/>
                    <a:pt x="112" y="95"/>
                    <a:pt x="111" y="109"/>
                  </a:cubicBezTo>
                  <a:cubicBezTo>
                    <a:pt x="109" y="125"/>
                    <a:pt x="103" y="136"/>
                    <a:pt x="106" y="151"/>
                  </a:cubicBezTo>
                  <a:cubicBezTo>
                    <a:pt x="107" y="159"/>
                    <a:pt x="108" y="162"/>
                    <a:pt x="108" y="167"/>
                  </a:cubicBezTo>
                  <a:cubicBezTo>
                    <a:pt x="109" y="170"/>
                    <a:pt x="108" y="174"/>
                    <a:pt x="108" y="177"/>
                  </a:cubicBezTo>
                  <a:cubicBezTo>
                    <a:pt x="109" y="180"/>
                    <a:pt x="113" y="181"/>
                    <a:pt x="112" y="185"/>
                  </a:cubicBezTo>
                  <a:cubicBezTo>
                    <a:pt x="111" y="194"/>
                    <a:pt x="79" y="200"/>
                    <a:pt x="70" y="198"/>
                  </a:cubicBezTo>
                  <a:cubicBezTo>
                    <a:pt x="46" y="194"/>
                    <a:pt x="23" y="181"/>
                    <a:pt x="1" y="167"/>
                  </a:cubicBezTo>
                  <a:cubicBezTo>
                    <a:pt x="0" y="184"/>
                    <a:pt x="28" y="198"/>
                    <a:pt x="36" y="209"/>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6" name="Freeform 173"/>
            <p:cNvSpPr/>
            <p:nvPr userDrawn="1"/>
          </p:nvSpPr>
          <p:spPr bwMode="auto">
            <a:xfrm>
              <a:off x="704720" y="514758"/>
              <a:ext cx="534858" cy="348468"/>
            </a:xfrm>
            <a:custGeom>
              <a:avLst/>
              <a:gdLst>
                <a:gd name="T0" fmla="*/ 0 w 354"/>
                <a:gd name="T1" fmla="*/ 63 h 231"/>
                <a:gd name="T2" fmla="*/ 17 w 354"/>
                <a:gd name="T3" fmla="*/ 77 h 231"/>
                <a:gd name="T4" fmla="*/ 62 w 354"/>
                <a:gd name="T5" fmla="*/ 74 h 231"/>
                <a:gd name="T6" fmla="*/ 128 w 354"/>
                <a:gd name="T7" fmla="*/ 127 h 231"/>
                <a:gd name="T8" fmla="*/ 125 w 354"/>
                <a:gd name="T9" fmla="*/ 102 h 231"/>
                <a:gd name="T10" fmla="*/ 185 w 354"/>
                <a:gd name="T11" fmla="*/ 183 h 231"/>
                <a:gd name="T12" fmla="*/ 223 w 354"/>
                <a:gd name="T13" fmla="*/ 210 h 231"/>
                <a:gd name="T14" fmla="*/ 245 w 354"/>
                <a:gd name="T15" fmla="*/ 174 h 231"/>
                <a:gd name="T16" fmla="*/ 263 w 354"/>
                <a:gd name="T17" fmla="*/ 153 h 231"/>
                <a:gd name="T18" fmla="*/ 261 w 354"/>
                <a:gd name="T19" fmla="*/ 117 h 231"/>
                <a:gd name="T20" fmla="*/ 264 w 354"/>
                <a:gd name="T21" fmla="*/ 84 h 231"/>
                <a:gd name="T22" fmla="*/ 276 w 354"/>
                <a:gd name="T23" fmla="*/ 101 h 231"/>
                <a:gd name="T24" fmla="*/ 297 w 354"/>
                <a:gd name="T25" fmla="*/ 74 h 231"/>
                <a:gd name="T26" fmla="*/ 320 w 354"/>
                <a:gd name="T27" fmla="*/ 54 h 231"/>
                <a:gd name="T28" fmla="*/ 354 w 354"/>
                <a:gd name="T29" fmla="*/ 0 h 231"/>
                <a:gd name="T30" fmla="*/ 341 w 354"/>
                <a:gd name="T31" fmla="*/ 66 h 231"/>
                <a:gd name="T32" fmla="*/ 326 w 354"/>
                <a:gd name="T33" fmla="*/ 121 h 231"/>
                <a:gd name="T34" fmla="*/ 259 w 354"/>
                <a:gd name="T35" fmla="*/ 205 h 231"/>
                <a:gd name="T36" fmla="*/ 242 w 354"/>
                <a:gd name="T37" fmla="*/ 207 h 231"/>
                <a:gd name="T38" fmla="*/ 235 w 354"/>
                <a:gd name="T39" fmla="*/ 217 h 231"/>
                <a:gd name="T40" fmla="*/ 210 w 354"/>
                <a:gd name="T41" fmla="*/ 230 h 231"/>
                <a:gd name="T42" fmla="*/ 149 w 354"/>
                <a:gd name="T43" fmla="*/ 205 h 231"/>
                <a:gd name="T44" fmla="*/ 99 w 354"/>
                <a:gd name="T45" fmla="*/ 169 h 231"/>
                <a:gd name="T46" fmla="*/ 57 w 354"/>
                <a:gd name="T47" fmla="*/ 122 h 231"/>
                <a:gd name="T48" fmla="*/ 2 w 354"/>
                <a:gd name="T49" fmla="*/ 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231">
                  <a:moveTo>
                    <a:pt x="0" y="63"/>
                  </a:moveTo>
                  <a:cubicBezTo>
                    <a:pt x="6" y="68"/>
                    <a:pt x="11" y="72"/>
                    <a:pt x="17" y="77"/>
                  </a:cubicBezTo>
                  <a:cubicBezTo>
                    <a:pt x="34" y="87"/>
                    <a:pt x="44" y="75"/>
                    <a:pt x="62" y="74"/>
                  </a:cubicBezTo>
                  <a:cubicBezTo>
                    <a:pt x="88" y="69"/>
                    <a:pt x="112" y="109"/>
                    <a:pt x="128" y="127"/>
                  </a:cubicBezTo>
                  <a:cubicBezTo>
                    <a:pt x="125" y="119"/>
                    <a:pt x="125" y="109"/>
                    <a:pt x="125" y="102"/>
                  </a:cubicBezTo>
                  <a:cubicBezTo>
                    <a:pt x="156" y="124"/>
                    <a:pt x="162" y="155"/>
                    <a:pt x="185" y="183"/>
                  </a:cubicBezTo>
                  <a:cubicBezTo>
                    <a:pt x="192" y="194"/>
                    <a:pt x="207" y="210"/>
                    <a:pt x="223" y="210"/>
                  </a:cubicBezTo>
                  <a:cubicBezTo>
                    <a:pt x="235" y="209"/>
                    <a:pt x="235" y="184"/>
                    <a:pt x="245" y="174"/>
                  </a:cubicBezTo>
                  <a:cubicBezTo>
                    <a:pt x="256" y="185"/>
                    <a:pt x="263" y="161"/>
                    <a:pt x="263" y="153"/>
                  </a:cubicBezTo>
                  <a:cubicBezTo>
                    <a:pt x="263" y="141"/>
                    <a:pt x="263" y="128"/>
                    <a:pt x="261" y="117"/>
                  </a:cubicBezTo>
                  <a:cubicBezTo>
                    <a:pt x="262" y="107"/>
                    <a:pt x="255" y="89"/>
                    <a:pt x="264" y="84"/>
                  </a:cubicBezTo>
                  <a:cubicBezTo>
                    <a:pt x="275" y="80"/>
                    <a:pt x="275" y="93"/>
                    <a:pt x="276" y="101"/>
                  </a:cubicBezTo>
                  <a:cubicBezTo>
                    <a:pt x="284" y="91"/>
                    <a:pt x="290" y="84"/>
                    <a:pt x="297" y="74"/>
                  </a:cubicBezTo>
                  <a:cubicBezTo>
                    <a:pt x="303" y="66"/>
                    <a:pt x="312" y="61"/>
                    <a:pt x="320" y="54"/>
                  </a:cubicBezTo>
                  <a:cubicBezTo>
                    <a:pt x="332" y="41"/>
                    <a:pt x="352" y="19"/>
                    <a:pt x="354" y="0"/>
                  </a:cubicBezTo>
                  <a:cubicBezTo>
                    <a:pt x="348" y="21"/>
                    <a:pt x="346" y="42"/>
                    <a:pt x="341" y="66"/>
                  </a:cubicBezTo>
                  <a:cubicBezTo>
                    <a:pt x="336" y="82"/>
                    <a:pt x="335" y="103"/>
                    <a:pt x="326" y="121"/>
                  </a:cubicBezTo>
                  <a:cubicBezTo>
                    <a:pt x="313" y="147"/>
                    <a:pt x="285" y="193"/>
                    <a:pt x="259" y="205"/>
                  </a:cubicBezTo>
                  <a:cubicBezTo>
                    <a:pt x="253" y="206"/>
                    <a:pt x="247" y="204"/>
                    <a:pt x="242" y="207"/>
                  </a:cubicBezTo>
                  <a:cubicBezTo>
                    <a:pt x="238" y="209"/>
                    <a:pt x="237" y="213"/>
                    <a:pt x="235" y="217"/>
                  </a:cubicBezTo>
                  <a:cubicBezTo>
                    <a:pt x="228" y="226"/>
                    <a:pt x="221" y="228"/>
                    <a:pt x="210" y="230"/>
                  </a:cubicBezTo>
                  <a:cubicBezTo>
                    <a:pt x="186" y="231"/>
                    <a:pt x="167" y="217"/>
                    <a:pt x="149" y="205"/>
                  </a:cubicBezTo>
                  <a:cubicBezTo>
                    <a:pt x="132" y="195"/>
                    <a:pt x="113" y="183"/>
                    <a:pt x="99" y="169"/>
                  </a:cubicBezTo>
                  <a:cubicBezTo>
                    <a:pt x="85" y="154"/>
                    <a:pt x="74" y="136"/>
                    <a:pt x="57" y="122"/>
                  </a:cubicBezTo>
                  <a:cubicBezTo>
                    <a:pt x="38" y="108"/>
                    <a:pt x="14" y="87"/>
                    <a:pt x="2" y="6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7" name="Freeform 174"/>
            <p:cNvSpPr/>
            <p:nvPr userDrawn="1"/>
          </p:nvSpPr>
          <p:spPr bwMode="auto">
            <a:xfrm>
              <a:off x="1098569" y="-443123"/>
              <a:ext cx="998402" cy="920603"/>
            </a:xfrm>
            <a:custGeom>
              <a:avLst/>
              <a:gdLst>
                <a:gd name="T0" fmla="*/ 368 w 662"/>
                <a:gd name="T1" fmla="*/ 36 h 610"/>
                <a:gd name="T2" fmla="*/ 365 w 662"/>
                <a:gd name="T3" fmla="*/ 36 h 610"/>
                <a:gd name="T4" fmla="*/ 467 w 662"/>
                <a:gd name="T5" fmla="*/ 9 h 610"/>
                <a:gd name="T6" fmla="*/ 500 w 662"/>
                <a:gd name="T7" fmla="*/ 2 h 610"/>
                <a:gd name="T8" fmla="*/ 538 w 662"/>
                <a:gd name="T9" fmla="*/ 5 h 610"/>
                <a:gd name="T10" fmla="*/ 594 w 662"/>
                <a:gd name="T11" fmla="*/ 26 h 610"/>
                <a:gd name="T12" fmla="*/ 629 w 662"/>
                <a:gd name="T13" fmla="*/ 70 h 610"/>
                <a:gd name="T14" fmla="*/ 619 w 662"/>
                <a:gd name="T15" fmla="*/ 93 h 610"/>
                <a:gd name="T16" fmla="*/ 623 w 662"/>
                <a:gd name="T17" fmla="*/ 126 h 610"/>
                <a:gd name="T18" fmla="*/ 621 w 662"/>
                <a:gd name="T19" fmla="*/ 198 h 610"/>
                <a:gd name="T20" fmla="*/ 615 w 662"/>
                <a:gd name="T21" fmla="*/ 226 h 610"/>
                <a:gd name="T22" fmla="*/ 603 w 662"/>
                <a:gd name="T23" fmla="*/ 254 h 610"/>
                <a:gd name="T24" fmla="*/ 623 w 662"/>
                <a:gd name="T25" fmla="*/ 270 h 610"/>
                <a:gd name="T26" fmla="*/ 641 w 662"/>
                <a:gd name="T27" fmla="*/ 293 h 610"/>
                <a:gd name="T28" fmla="*/ 648 w 662"/>
                <a:gd name="T29" fmla="*/ 319 h 610"/>
                <a:gd name="T30" fmla="*/ 657 w 662"/>
                <a:gd name="T31" fmla="*/ 354 h 610"/>
                <a:gd name="T32" fmla="*/ 659 w 662"/>
                <a:gd name="T33" fmla="*/ 390 h 610"/>
                <a:gd name="T34" fmla="*/ 643 w 662"/>
                <a:gd name="T35" fmla="*/ 421 h 610"/>
                <a:gd name="T36" fmla="*/ 613 w 662"/>
                <a:gd name="T37" fmla="*/ 473 h 610"/>
                <a:gd name="T38" fmla="*/ 582 w 662"/>
                <a:gd name="T39" fmla="*/ 523 h 610"/>
                <a:gd name="T40" fmla="*/ 514 w 662"/>
                <a:gd name="T41" fmla="*/ 546 h 610"/>
                <a:gd name="T42" fmla="*/ 358 w 662"/>
                <a:gd name="T43" fmla="*/ 552 h 610"/>
                <a:gd name="T44" fmla="*/ 322 w 662"/>
                <a:gd name="T45" fmla="*/ 541 h 610"/>
                <a:gd name="T46" fmla="*/ 293 w 662"/>
                <a:gd name="T47" fmla="*/ 552 h 610"/>
                <a:gd name="T48" fmla="*/ 265 w 662"/>
                <a:gd name="T49" fmla="*/ 578 h 610"/>
                <a:gd name="T50" fmla="*/ 251 w 662"/>
                <a:gd name="T51" fmla="*/ 610 h 610"/>
                <a:gd name="T52" fmla="*/ 202 w 662"/>
                <a:gd name="T53" fmla="*/ 522 h 610"/>
                <a:gd name="T54" fmla="*/ 230 w 662"/>
                <a:gd name="T55" fmla="*/ 435 h 610"/>
                <a:gd name="T56" fmla="*/ 159 w 662"/>
                <a:gd name="T57" fmla="*/ 441 h 610"/>
                <a:gd name="T58" fmla="*/ 133 w 662"/>
                <a:gd name="T59" fmla="*/ 429 h 610"/>
                <a:gd name="T60" fmla="*/ 101 w 662"/>
                <a:gd name="T61" fmla="*/ 419 h 610"/>
                <a:gd name="T62" fmla="*/ 3 w 662"/>
                <a:gd name="T63" fmla="*/ 334 h 610"/>
                <a:gd name="T64" fmla="*/ 10 w 662"/>
                <a:gd name="T65" fmla="*/ 309 h 610"/>
                <a:gd name="T66" fmla="*/ 24 w 662"/>
                <a:gd name="T67" fmla="*/ 274 h 610"/>
                <a:gd name="T68" fmla="*/ 61 w 662"/>
                <a:gd name="T69" fmla="*/ 222 h 610"/>
                <a:gd name="T70" fmla="*/ 176 w 662"/>
                <a:gd name="T71" fmla="*/ 157 h 610"/>
                <a:gd name="T72" fmla="*/ 191 w 662"/>
                <a:gd name="T73" fmla="*/ 158 h 610"/>
                <a:gd name="T74" fmla="*/ 193 w 662"/>
                <a:gd name="T75" fmla="*/ 113 h 610"/>
                <a:gd name="T76" fmla="*/ 201 w 662"/>
                <a:gd name="T77" fmla="*/ 76 h 610"/>
                <a:gd name="T78" fmla="*/ 233 w 662"/>
                <a:gd name="T79" fmla="*/ 12 h 610"/>
                <a:gd name="T80" fmla="*/ 274 w 662"/>
                <a:gd name="T81" fmla="*/ 4 h 610"/>
                <a:gd name="T82" fmla="*/ 313 w 662"/>
                <a:gd name="T83" fmla="*/ 9 h 610"/>
                <a:gd name="T84" fmla="*/ 369 w 662"/>
                <a:gd name="T85" fmla="*/ 41 h 610"/>
                <a:gd name="T86" fmla="*/ 366 w 662"/>
                <a:gd name="T87" fmla="*/ 3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2" h="610">
                  <a:moveTo>
                    <a:pt x="368" y="36"/>
                  </a:moveTo>
                  <a:cubicBezTo>
                    <a:pt x="367" y="37"/>
                    <a:pt x="367" y="37"/>
                    <a:pt x="365" y="36"/>
                  </a:cubicBezTo>
                  <a:cubicBezTo>
                    <a:pt x="383" y="7"/>
                    <a:pt x="439" y="12"/>
                    <a:pt x="467" y="9"/>
                  </a:cubicBezTo>
                  <a:cubicBezTo>
                    <a:pt x="478" y="7"/>
                    <a:pt x="487" y="2"/>
                    <a:pt x="500" y="2"/>
                  </a:cubicBezTo>
                  <a:cubicBezTo>
                    <a:pt x="511" y="0"/>
                    <a:pt x="525" y="3"/>
                    <a:pt x="538" y="5"/>
                  </a:cubicBezTo>
                  <a:cubicBezTo>
                    <a:pt x="558" y="8"/>
                    <a:pt x="577" y="13"/>
                    <a:pt x="594" y="26"/>
                  </a:cubicBezTo>
                  <a:cubicBezTo>
                    <a:pt x="609" y="37"/>
                    <a:pt x="632" y="50"/>
                    <a:pt x="629" y="70"/>
                  </a:cubicBezTo>
                  <a:cubicBezTo>
                    <a:pt x="628" y="77"/>
                    <a:pt x="620" y="84"/>
                    <a:pt x="619" y="93"/>
                  </a:cubicBezTo>
                  <a:cubicBezTo>
                    <a:pt x="619" y="103"/>
                    <a:pt x="623" y="116"/>
                    <a:pt x="623" y="126"/>
                  </a:cubicBezTo>
                  <a:cubicBezTo>
                    <a:pt x="625" y="150"/>
                    <a:pt x="624" y="175"/>
                    <a:pt x="621" y="198"/>
                  </a:cubicBezTo>
                  <a:cubicBezTo>
                    <a:pt x="619" y="206"/>
                    <a:pt x="618" y="215"/>
                    <a:pt x="615" y="226"/>
                  </a:cubicBezTo>
                  <a:cubicBezTo>
                    <a:pt x="611" y="230"/>
                    <a:pt x="601" y="250"/>
                    <a:pt x="603" y="254"/>
                  </a:cubicBezTo>
                  <a:cubicBezTo>
                    <a:pt x="604" y="260"/>
                    <a:pt x="617" y="265"/>
                    <a:pt x="623" y="270"/>
                  </a:cubicBezTo>
                  <a:cubicBezTo>
                    <a:pt x="631" y="276"/>
                    <a:pt x="638" y="284"/>
                    <a:pt x="641" y="293"/>
                  </a:cubicBezTo>
                  <a:cubicBezTo>
                    <a:pt x="645" y="304"/>
                    <a:pt x="643" y="310"/>
                    <a:pt x="648" y="319"/>
                  </a:cubicBezTo>
                  <a:cubicBezTo>
                    <a:pt x="654" y="331"/>
                    <a:pt x="656" y="338"/>
                    <a:pt x="657" y="354"/>
                  </a:cubicBezTo>
                  <a:cubicBezTo>
                    <a:pt x="657" y="364"/>
                    <a:pt x="662" y="380"/>
                    <a:pt x="659" y="390"/>
                  </a:cubicBezTo>
                  <a:cubicBezTo>
                    <a:pt x="653" y="401"/>
                    <a:pt x="646" y="411"/>
                    <a:pt x="643" y="421"/>
                  </a:cubicBezTo>
                  <a:cubicBezTo>
                    <a:pt x="634" y="439"/>
                    <a:pt x="625" y="457"/>
                    <a:pt x="613" y="473"/>
                  </a:cubicBezTo>
                  <a:cubicBezTo>
                    <a:pt x="601" y="489"/>
                    <a:pt x="594" y="507"/>
                    <a:pt x="582" y="523"/>
                  </a:cubicBezTo>
                  <a:cubicBezTo>
                    <a:pt x="570" y="539"/>
                    <a:pt x="535" y="539"/>
                    <a:pt x="514" y="546"/>
                  </a:cubicBezTo>
                  <a:cubicBezTo>
                    <a:pt x="463" y="560"/>
                    <a:pt x="411" y="562"/>
                    <a:pt x="358" y="552"/>
                  </a:cubicBezTo>
                  <a:cubicBezTo>
                    <a:pt x="345" y="549"/>
                    <a:pt x="333" y="542"/>
                    <a:pt x="322" y="541"/>
                  </a:cubicBezTo>
                  <a:cubicBezTo>
                    <a:pt x="307" y="537"/>
                    <a:pt x="303" y="542"/>
                    <a:pt x="293" y="552"/>
                  </a:cubicBezTo>
                  <a:cubicBezTo>
                    <a:pt x="283" y="559"/>
                    <a:pt x="273" y="569"/>
                    <a:pt x="265" y="578"/>
                  </a:cubicBezTo>
                  <a:cubicBezTo>
                    <a:pt x="258" y="588"/>
                    <a:pt x="257" y="602"/>
                    <a:pt x="251" y="610"/>
                  </a:cubicBezTo>
                  <a:cubicBezTo>
                    <a:pt x="219" y="598"/>
                    <a:pt x="201" y="554"/>
                    <a:pt x="202" y="522"/>
                  </a:cubicBezTo>
                  <a:cubicBezTo>
                    <a:pt x="202" y="494"/>
                    <a:pt x="208" y="456"/>
                    <a:pt x="230" y="435"/>
                  </a:cubicBezTo>
                  <a:cubicBezTo>
                    <a:pt x="214" y="448"/>
                    <a:pt x="177" y="450"/>
                    <a:pt x="159" y="441"/>
                  </a:cubicBezTo>
                  <a:cubicBezTo>
                    <a:pt x="149" y="438"/>
                    <a:pt x="141" y="432"/>
                    <a:pt x="133" y="429"/>
                  </a:cubicBezTo>
                  <a:cubicBezTo>
                    <a:pt x="122" y="425"/>
                    <a:pt x="112" y="425"/>
                    <a:pt x="101" y="419"/>
                  </a:cubicBezTo>
                  <a:cubicBezTo>
                    <a:pt x="65" y="397"/>
                    <a:pt x="17" y="374"/>
                    <a:pt x="3" y="334"/>
                  </a:cubicBezTo>
                  <a:cubicBezTo>
                    <a:pt x="0" y="321"/>
                    <a:pt x="2" y="318"/>
                    <a:pt x="10" y="309"/>
                  </a:cubicBezTo>
                  <a:cubicBezTo>
                    <a:pt x="17" y="296"/>
                    <a:pt x="20" y="286"/>
                    <a:pt x="24" y="274"/>
                  </a:cubicBezTo>
                  <a:cubicBezTo>
                    <a:pt x="34" y="257"/>
                    <a:pt x="48" y="240"/>
                    <a:pt x="61" y="222"/>
                  </a:cubicBezTo>
                  <a:cubicBezTo>
                    <a:pt x="89" y="186"/>
                    <a:pt x="130" y="165"/>
                    <a:pt x="176" y="157"/>
                  </a:cubicBezTo>
                  <a:cubicBezTo>
                    <a:pt x="181" y="158"/>
                    <a:pt x="186" y="158"/>
                    <a:pt x="191" y="158"/>
                  </a:cubicBezTo>
                  <a:cubicBezTo>
                    <a:pt x="195" y="149"/>
                    <a:pt x="192" y="124"/>
                    <a:pt x="193" y="113"/>
                  </a:cubicBezTo>
                  <a:cubicBezTo>
                    <a:pt x="193" y="100"/>
                    <a:pt x="197" y="88"/>
                    <a:pt x="201" y="76"/>
                  </a:cubicBezTo>
                  <a:cubicBezTo>
                    <a:pt x="208" y="58"/>
                    <a:pt x="216" y="24"/>
                    <a:pt x="233" y="12"/>
                  </a:cubicBezTo>
                  <a:cubicBezTo>
                    <a:pt x="241" y="8"/>
                    <a:pt x="263" y="5"/>
                    <a:pt x="274" y="4"/>
                  </a:cubicBezTo>
                  <a:cubicBezTo>
                    <a:pt x="286" y="2"/>
                    <a:pt x="300" y="6"/>
                    <a:pt x="313" y="9"/>
                  </a:cubicBezTo>
                  <a:cubicBezTo>
                    <a:pt x="334" y="17"/>
                    <a:pt x="351" y="28"/>
                    <a:pt x="369" y="41"/>
                  </a:cubicBezTo>
                  <a:cubicBezTo>
                    <a:pt x="367" y="40"/>
                    <a:pt x="367" y="40"/>
                    <a:pt x="366" y="39"/>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8" name="Freeform 175"/>
            <p:cNvSpPr/>
            <p:nvPr userDrawn="1"/>
          </p:nvSpPr>
          <p:spPr bwMode="auto">
            <a:xfrm>
              <a:off x="1114777" y="-141657"/>
              <a:ext cx="525134" cy="299844"/>
            </a:xfrm>
            <a:custGeom>
              <a:avLst/>
              <a:gdLst>
                <a:gd name="T0" fmla="*/ 303 w 349"/>
                <a:gd name="T1" fmla="*/ 136 h 198"/>
                <a:gd name="T2" fmla="*/ 271 w 349"/>
                <a:gd name="T3" fmla="*/ 161 h 198"/>
                <a:gd name="T4" fmla="*/ 202 w 349"/>
                <a:gd name="T5" fmla="*/ 196 h 198"/>
                <a:gd name="T6" fmla="*/ 202 w 349"/>
                <a:gd name="T7" fmla="*/ 196 h 198"/>
                <a:gd name="T8" fmla="*/ 202 w 349"/>
                <a:gd name="T9" fmla="*/ 196 h 198"/>
                <a:gd name="T10" fmla="*/ 213 w 349"/>
                <a:gd name="T11" fmla="*/ 172 h 198"/>
                <a:gd name="T12" fmla="*/ 171 w 349"/>
                <a:gd name="T13" fmla="*/ 190 h 198"/>
                <a:gd name="T14" fmla="*/ 157 w 349"/>
                <a:gd name="T15" fmla="*/ 179 h 198"/>
                <a:gd name="T16" fmla="*/ 160 w 349"/>
                <a:gd name="T17" fmla="*/ 172 h 198"/>
                <a:gd name="T18" fmla="*/ 109 w 349"/>
                <a:gd name="T19" fmla="*/ 175 h 198"/>
                <a:gd name="T20" fmla="*/ 71 w 349"/>
                <a:gd name="T21" fmla="*/ 156 h 198"/>
                <a:gd name="T22" fmla="*/ 0 w 349"/>
                <a:gd name="T23" fmla="*/ 121 h 198"/>
                <a:gd name="T24" fmla="*/ 61 w 349"/>
                <a:gd name="T25" fmla="*/ 88 h 198"/>
                <a:gd name="T26" fmla="*/ 85 w 349"/>
                <a:gd name="T27" fmla="*/ 66 h 198"/>
                <a:gd name="T28" fmla="*/ 101 w 349"/>
                <a:gd name="T29" fmla="*/ 56 h 198"/>
                <a:gd name="T30" fmla="*/ 90 w 349"/>
                <a:gd name="T31" fmla="*/ 47 h 198"/>
                <a:gd name="T32" fmla="*/ 129 w 349"/>
                <a:gd name="T33" fmla="*/ 29 h 198"/>
                <a:gd name="T34" fmla="*/ 140 w 349"/>
                <a:gd name="T35" fmla="*/ 28 h 198"/>
                <a:gd name="T36" fmla="*/ 142 w 349"/>
                <a:gd name="T37" fmla="*/ 19 h 198"/>
                <a:gd name="T38" fmla="*/ 151 w 349"/>
                <a:gd name="T39" fmla="*/ 4 h 198"/>
                <a:gd name="T40" fmla="*/ 188 w 349"/>
                <a:gd name="T41" fmla="*/ 12 h 198"/>
                <a:gd name="T42" fmla="*/ 205 w 349"/>
                <a:gd name="T43" fmla="*/ 45 h 198"/>
                <a:gd name="T44" fmla="*/ 276 w 349"/>
                <a:gd name="T45" fmla="*/ 67 h 198"/>
                <a:gd name="T46" fmla="*/ 349 w 349"/>
                <a:gd name="T47" fmla="*/ 73 h 198"/>
                <a:gd name="T48" fmla="*/ 330 w 349"/>
                <a:gd name="T49" fmla="*/ 88 h 198"/>
                <a:gd name="T50" fmla="*/ 336 w 349"/>
                <a:gd name="T51" fmla="*/ 113 h 198"/>
                <a:gd name="T52" fmla="*/ 298 w 349"/>
                <a:gd name="T53" fmla="*/ 1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198">
                  <a:moveTo>
                    <a:pt x="303" y="136"/>
                  </a:moveTo>
                  <a:cubicBezTo>
                    <a:pt x="294" y="139"/>
                    <a:pt x="280" y="153"/>
                    <a:pt x="271" y="161"/>
                  </a:cubicBezTo>
                  <a:cubicBezTo>
                    <a:pt x="249" y="180"/>
                    <a:pt x="233" y="198"/>
                    <a:pt x="202" y="196"/>
                  </a:cubicBezTo>
                  <a:cubicBezTo>
                    <a:pt x="202" y="196"/>
                    <a:pt x="202" y="196"/>
                    <a:pt x="202" y="196"/>
                  </a:cubicBezTo>
                  <a:cubicBezTo>
                    <a:pt x="202" y="196"/>
                    <a:pt x="202" y="196"/>
                    <a:pt x="202" y="196"/>
                  </a:cubicBezTo>
                  <a:cubicBezTo>
                    <a:pt x="208" y="188"/>
                    <a:pt x="210" y="182"/>
                    <a:pt x="213" y="172"/>
                  </a:cubicBezTo>
                  <a:cubicBezTo>
                    <a:pt x="199" y="179"/>
                    <a:pt x="189" y="186"/>
                    <a:pt x="171" y="190"/>
                  </a:cubicBezTo>
                  <a:cubicBezTo>
                    <a:pt x="174" y="183"/>
                    <a:pt x="163" y="181"/>
                    <a:pt x="157" y="179"/>
                  </a:cubicBezTo>
                  <a:cubicBezTo>
                    <a:pt x="158" y="178"/>
                    <a:pt x="159" y="173"/>
                    <a:pt x="160" y="172"/>
                  </a:cubicBezTo>
                  <a:cubicBezTo>
                    <a:pt x="147" y="166"/>
                    <a:pt x="125" y="178"/>
                    <a:pt x="109" y="175"/>
                  </a:cubicBezTo>
                  <a:cubicBezTo>
                    <a:pt x="96" y="173"/>
                    <a:pt x="82" y="165"/>
                    <a:pt x="71" y="156"/>
                  </a:cubicBezTo>
                  <a:cubicBezTo>
                    <a:pt x="50" y="142"/>
                    <a:pt x="23" y="137"/>
                    <a:pt x="0" y="121"/>
                  </a:cubicBezTo>
                  <a:cubicBezTo>
                    <a:pt x="13" y="101"/>
                    <a:pt x="41" y="97"/>
                    <a:pt x="61" y="88"/>
                  </a:cubicBezTo>
                  <a:cubicBezTo>
                    <a:pt x="71" y="81"/>
                    <a:pt x="76" y="74"/>
                    <a:pt x="85" y="66"/>
                  </a:cubicBezTo>
                  <a:cubicBezTo>
                    <a:pt x="93" y="59"/>
                    <a:pt x="93" y="59"/>
                    <a:pt x="101" y="56"/>
                  </a:cubicBezTo>
                  <a:cubicBezTo>
                    <a:pt x="98" y="53"/>
                    <a:pt x="95" y="51"/>
                    <a:pt x="90" y="47"/>
                  </a:cubicBezTo>
                  <a:cubicBezTo>
                    <a:pt x="94" y="35"/>
                    <a:pt x="119" y="32"/>
                    <a:pt x="129" y="29"/>
                  </a:cubicBezTo>
                  <a:cubicBezTo>
                    <a:pt x="132" y="29"/>
                    <a:pt x="139" y="29"/>
                    <a:pt x="140" y="28"/>
                  </a:cubicBezTo>
                  <a:cubicBezTo>
                    <a:pt x="146" y="23"/>
                    <a:pt x="140" y="25"/>
                    <a:pt x="142" y="19"/>
                  </a:cubicBezTo>
                  <a:cubicBezTo>
                    <a:pt x="143" y="10"/>
                    <a:pt x="137" y="8"/>
                    <a:pt x="151" y="4"/>
                  </a:cubicBezTo>
                  <a:cubicBezTo>
                    <a:pt x="163" y="0"/>
                    <a:pt x="179" y="3"/>
                    <a:pt x="188" y="12"/>
                  </a:cubicBezTo>
                  <a:cubicBezTo>
                    <a:pt x="193" y="21"/>
                    <a:pt x="198" y="34"/>
                    <a:pt x="205" y="45"/>
                  </a:cubicBezTo>
                  <a:cubicBezTo>
                    <a:pt x="221" y="70"/>
                    <a:pt x="248" y="73"/>
                    <a:pt x="276" y="67"/>
                  </a:cubicBezTo>
                  <a:cubicBezTo>
                    <a:pt x="297" y="63"/>
                    <a:pt x="328" y="64"/>
                    <a:pt x="349" y="73"/>
                  </a:cubicBezTo>
                  <a:cubicBezTo>
                    <a:pt x="341" y="77"/>
                    <a:pt x="333" y="81"/>
                    <a:pt x="330" y="88"/>
                  </a:cubicBezTo>
                  <a:cubicBezTo>
                    <a:pt x="323" y="101"/>
                    <a:pt x="330" y="104"/>
                    <a:pt x="336" y="113"/>
                  </a:cubicBezTo>
                  <a:cubicBezTo>
                    <a:pt x="326" y="123"/>
                    <a:pt x="311" y="132"/>
                    <a:pt x="298" y="13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9" name="Freeform 176"/>
            <p:cNvSpPr/>
            <p:nvPr userDrawn="1"/>
          </p:nvSpPr>
          <p:spPr bwMode="auto">
            <a:xfrm>
              <a:off x="1411381" y="-404224"/>
              <a:ext cx="275534" cy="371159"/>
            </a:xfrm>
            <a:custGeom>
              <a:avLst/>
              <a:gdLst>
                <a:gd name="T0" fmla="*/ 143 w 183"/>
                <a:gd name="T1" fmla="*/ 240 h 246"/>
                <a:gd name="T2" fmla="*/ 1 w 183"/>
                <a:gd name="T3" fmla="*/ 149 h 246"/>
                <a:gd name="T4" fmla="*/ 26 w 183"/>
                <a:gd name="T5" fmla="*/ 160 h 246"/>
                <a:gd name="T6" fmla="*/ 15 w 183"/>
                <a:gd name="T7" fmla="*/ 141 h 246"/>
                <a:gd name="T8" fmla="*/ 19 w 183"/>
                <a:gd name="T9" fmla="*/ 142 h 246"/>
                <a:gd name="T10" fmla="*/ 6 w 183"/>
                <a:gd name="T11" fmla="*/ 104 h 246"/>
                <a:gd name="T12" fmla="*/ 9 w 183"/>
                <a:gd name="T13" fmla="*/ 66 h 246"/>
                <a:gd name="T14" fmla="*/ 25 w 183"/>
                <a:gd name="T15" fmla="*/ 36 h 246"/>
                <a:gd name="T16" fmla="*/ 28 w 183"/>
                <a:gd name="T17" fmla="*/ 3 h 246"/>
                <a:gd name="T18" fmla="*/ 53 w 183"/>
                <a:gd name="T19" fmla="*/ 10 h 246"/>
                <a:gd name="T20" fmla="*/ 54 w 183"/>
                <a:gd name="T21" fmla="*/ 2 h 246"/>
                <a:gd name="T22" fmla="*/ 117 w 183"/>
                <a:gd name="T23" fmla="*/ 34 h 246"/>
                <a:gd name="T24" fmla="*/ 162 w 183"/>
                <a:gd name="T25" fmla="*/ 78 h 246"/>
                <a:gd name="T26" fmla="*/ 167 w 183"/>
                <a:gd name="T27" fmla="*/ 67 h 246"/>
                <a:gd name="T28" fmla="*/ 182 w 183"/>
                <a:gd name="T29" fmla="*/ 104 h 246"/>
                <a:gd name="T30" fmla="*/ 173 w 183"/>
                <a:gd name="T31" fmla="*/ 152 h 246"/>
                <a:gd name="T32" fmla="*/ 177 w 183"/>
                <a:gd name="T33" fmla="*/ 143 h 246"/>
                <a:gd name="T34" fmla="*/ 173 w 183"/>
                <a:gd name="T35" fmla="*/ 175 h 246"/>
                <a:gd name="T36" fmla="*/ 158 w 183"/>
                <a:gd name="T37" fmla="*/ 204 h 246"/>
                <a:gd name="T38" fmla="*/ 153 w 183"/>
                <a:gd name="T39"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46">
                  <a:moveTo>
                    <a:pt x="143" y="240"/>
                  </a:moveTo>
                  <a:cubicBezTo>
                    <a:pt x="104" y="218"/>
                    <a:pt x="0" y="210"/>
                    <a:pt x="1" y="149"/>
                  </a:cubicBezTo>
                  <a:cubicBezTo>
                    <a:pt x="8" y="153"/>
                    <a:pt x="17" y="161"/>
                    <a:pt x="26" y="160"/>
                  </a:cubicBezTo>
                  <a:cubicBezTo>
                    <a:pt x="22" y="152"/>
                    <a:pt x="17" y="148"/>
                    <a:pt x="15" y="141"/>
                  </a:cubicBezTo>
                  <a:cubicBezTo>
                    <a:pt x="16" y="142"/>
                    <a:pt x="19" y="142"/>
                    <a:pt x="19" y="142"/>
                  </a:cubicBezTo>
                  <a:cubicBezTo>
                    <a:pt x="16" y="127"/>
                    <a:pt x="8" y="121"/>
                    <a:pt x="6" y="104"/>
                  </a:cubicBezTo>
                  <a:cubicBezTo>
                    <a:pt x="5" y="91"/>
                    <a:pt x="7" y="80"/>
                    <a:pt x="9" y="66"/>
                  </a:cubicBezTo>
                  <a:cubicBezTo>
                    <a:pt x="13" y="55"/>
                    <a:pt x="24" y="50"/>
                    <a:pt x="25" y="36"/>
                  </a:cubicBezTo>
                  <a:cubicBezTo>
                    <a:pt x="25" y="26"/>
                    <a:pt x="27" y="14"/>
                    <a:pt x="28" y="3"/>
                  </a:cubicBezTo>
                  <a:cubicBezTo>
                    <a:pt x="36" y="6"/>
                    <a:pt x="44" y="8"/>
                    <a:pt x="53" y="10"/>
                  </a:cubicBezTo>
                  <a:cubicBezTo>
                    <a:pt x="53" y="7"/>
                    <a:pt x="54" y="5"/>
                    <a:pt x="54" y="2"/>
                  </a:cubicBezTo>
                  <a:cubicBezTo>
                    <a:pt x="76" y="0"/>
                    <a:pt x="102" y="22"/>
                    <a:pt x="117" y="34"/>
                  </a:cubicBezTo>
                  <a:cubicBezTo>
                    <a:pt x="136" y="49"/>
                    <a:pt x="149" y="55"/>
                    <a:pt x="162" y="78"/>
                  </a:cubicBezTo>
                  <a:cubicBezTo>
                    <a:pt x="162" y="74"/>
                    <a:pt x="165" y="70"/>
                    <a:pt x="167" y="67"/>
                  </a:cubicBezTo>
                  <a:cubicBezTo>
                    <a:pt x="176" y="72"/>
                    <a:pt x="179" y="94"/>
                    <a:pt x="182" y="104"/>
                  </a:cubicBezTo>
                  <a:cubicBezTo>
                    <a:pt x="183" y="119"/>
                    <a:pt x="179" y="137"/>
                    <a:pt x="173" y="152"/>
                  </a:cubicBezTo>
                  <a:cubicBezTo>
                    <a:pt x="173" y="148"/>
                    <a:pt x="175" y="146"/>
                    <a:pt x="177" y="143"/>
                  </a:cubicBezTo>
                  <a:cubicBezTo>
                    <a:pt x="177" y="153"/>
                    <a:pt x="176" y="164"/>
                    <a:pt x="173" y="175"/>
                  </a:cubicBezTo>
                  <a:cubicBezTo>
                    <a:pt x="169" y="187"/>
                    <a:pt x="161" y="193"/>
                    <a:pt x="158" y="204"/>
                  </a:cubicBezTo>
                  <a:cubicBezTo>
                    <a:pt x="155" y="211"/>
                    <a:pt x="151" y="246"/>
                    <a:pt x="153" y="245"/>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0" name="Freeform 177"/>
            <p:cNvSpPr/>
            <p:nvPr userDrawn="1"/>
          </p:nvSpPr>
          <p:spPr bwMode="auto">
            <a:xfrm>
              <a:off x="1651256" y="-375050"/>
              <a:ext cx="372781" cy="374400"/>
            </a:xfrm>
            <a:custGeom>
              <a:avLst/>
              <a:gdLst>
                <a:gd name="T0" fmla="*/ 11 w 247"/>
                <a:gd name="T1" fmla="*/ 214 h 248"/>
                <a:gd name="T2" fmla="*/ 19 w 247"/>
                <a:gd name="T3" fmla="*/ 195 h 248"/>
                <a:gd name="T4" fmla="*/ 43 w 247"/>
                <a:gd name="T5" fmla="*/ 143 h 248"/>
                <a:gd name="T6" fmla="*/ 59 w 247"/>
                <a:gd name="T7" fmla="*/ 74 h 248"/>
                <a:gd name="T8" fmla="*/ 53 w 247"/>
                <a:gd name="T9" fmla="*/ 55 h 248"/>
                <a:gd name="T10" fmla="*/ 63 w 247"/>
                <a:gd name="T11" fmla="*/ 40 h 248"/>
                <a:gd name="T12" fmla="*/ 101 w 247"/>
                <a:gd name="T13" fmla="*/ 29 h 248"/>
                <a:gd name="T14" fmla="*/ 94 w 247"/>
                <a:gd name="T15" fmla="*/ 39 h 248"/>
                <a:gd name="T16" fmla="*/ 117 w 247"/>
                <a:gd name="T17" fmla="*/ 24 h 248"/>
                <a:gd name="T18" fmla="*/ 125 w 247"/>
                <a:gd name="T19" fmla="*/ 30 h 248"/>
                <a:gd name="T20" fmla="*/ 141 w 247"/>
                <a:gd name="T21" fmla="*/ 27 h 248"/>
                <a:gd name="T22" fmla="*/ 141 w 247"/>
                <a:gd name="T23" fmla="*/ 62 h 248"/>
                <a:gd name="T24" fmla="*/ 190 w 247"/>
                <a:gd name="T25" fmla="*/ 35 h 248"/>
                <a:gd name="T26" fmla="*/ 247 w 247"/>
                <a:gd name="T27" fmla="*/ 0 h 248"/>
                <a:gd name="T28" fmla="*/ 233 w 247"/>
                <a:gd name="T29" fmla="*/ 38 h 248"/>
                <a:gd name="T30" fmla="*/ 226 w 247"/>
                <a:gd name="T31" fmla="*/ 75 h 248"/>
                <a:gd name="T32" fmla="*/ 213 w 247"/>
                <a:gd name="T33" fmla="*/ 93 h 248"/>
                <a:gd name="T34" fmla="*/ 217 w 247"/>
                <a:gd name="T35" fmla="*/ 101 h 248"/>
                <a:gd name="T36" fmla="*/ 210 w 247"/>
                <a:gd name="T37" fmla="*/ 113 h 248"/>
                <a:gd name="T38" fmla="*/ 183 w 247"/>
                <a:gd name="T39" fmla="*/ 142 h 248"/>
                <a:gd name="T40" fmla="*/ 209 w 247"/>
                <a:gd name="T41" fmla="*/ 137 h 248"/>
                <a:gd name="T42" fmla="*/ 197 w 247"/>
                <a:gd name="T43" fmla="*/ 169 h 248"/>
                <a:gd name="T44" fmla="*/ 168 w 247"/>
                <a:gd name="T45" fmla="*/ 191 h 248"/>
                <a:gd name="T46" fmla="*/ 87 w 247"/>
                <a:gd name="T47" fmla="*/ 214 h 248"/>
                <a:gd name="T48" fmla="*/ 63 w 247"/>
                <a:gd name="T49" fmla="*/ 236 h 248"/>
                <a:gd name="T50" fmla="*/ 24 w 247"/>
                <a:gd name="T51" fmla="*/ 247 h 248"/>
                <a:gd name="T52" fmla="*/ 7 w 247"/>
                <a:gd name="T53" fmla="*/ 2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48">
                  <a:moveTo>
                    <a:pt x="11" y="214"/>
                  </a:moveTo>
                  <a:cubicBezTo>
                    <a:pt x="12" y="207"/>
                    <a:pt x="17" y="201"/>
                    <a:pt x="19" y="195"/>
                  </a:cubicBezTo>
                  <a:cubicBezTo>
                    <a:pt x="28" y="177"/>
                    <a:pt x="31" y="159"/>
                    <a:pt x="43" y="143"/>
                  </a:cubicBezTo>
                  <a:cubicBezTo>
                    <a:pt x="58" y="124"/>
                    <a:pt x="63" y="98"/>
                    <a:pt x="59" y="74"/>
                  </a:cubicBezTo>
                  <a:cubicBezTo>
                    <a:pt x="58" y="69"/>
                    <a:pt x="56" y="62"/>
                    <a:pt x="53" y="55"/>
                  </a:cubicBezTo>
                  <a:cubicBezTo>
                    <a:pt x="53" y="42"/>
                    <a:pt x="52" y="44"/>
                    <a:pt x="63" y="40"/>
                  </a:cubicBezTo>
                  <a:cubicBezTo>
                    <a:pt x="71" y="36"/>
                    <a:pt x="94" y="26"/>
                    <a:pt x="101" y="29"/>
                  </a:cubicBezTo>
                  <a:cubicBezTo>
                    <a:pt x="99" y="32"/>
                    <a:pt x="96" y="35"/>
                    <a:pt x="94" y="39"/>
                  </a:cubicBezTo>
                  <a:cubicBezTo>
                    <a:pt x="99" y="32"/>
                    <a:pt x="110" y="24"/>
                    <a:pt x="117" y="24"/>
                  </a:cubicBezTo>
                  <a:cubicBezTo>
                    <a:pt x="122" y="25"/>
                    <a:pt x="123" y="31"/>
                    <a:pt x="125" y="30"/>
                  </a:cubicBezTo>
                  <a:cubicBezTo>
                    <a:pt x="130" y="31"/>
                    <a:pt x="135" y="28"/>
                    <a:pt x="141" y="27"/>
                  </a:cubicBezTo>
                  <a:cubicBezTo>
                    <a:pt x="172" y="18"/>
                    <a:pt x="142" y="48"/>
                    <a:pt x="141" y="62"/>
                  </a:cubicBezTo>
                  <a:cubicBezTo>
                    <a:pt x="159" y="56"/>
                    <a:pt x="172" y="41"/>
                    <a:pt x="190" y="35"/>
                  </a:cubicBezTo>
                  <a:cubicBezTo>
                    <a:pt x="206" y="27"/>
                    <a:pt x="237" y="16"/>
                    <a:pt x="247" y="0"/>
                  </a:cubicBezTo>
                  <a:cubicBezTo>
                    <a:pt x="241" y="11"/>
                    <a:pt x="237" y="26"/>
                    <a:pt x="233" y="38"/>
                  </a:cubicBezTo>
                  <a:cubicBezTo>
                    <a:pt x="228" y="47"/>
                    <a:pt x="214" y="68"/>
                    <a:pt x="226" y="75"/>
                  </a:cubicBezTo>
                  <a:cubicBezTo>
                    <a:pt x="223" y="80"/>
                    <a:pt x="215" y="87"/>
                    <a:pt x="213" y="93"/>
                  </a:cubicBezTo>
                  <a:cubicBezTo>
                    <a:pt x="213" y="96"/>
                    <a:pt x="218" y="99"/>
                    <a:pt x="217" y="101"/>
                  </a:cubicBezTo>
                  <a:cubicBezTo>
                    <a:pt x="216" y="105"/>
                    <a:pt x="214" y="108"/>
                    <a:pt x="210" y="113"/>
                  </a:cubicBezTo>
                  <a:cubicBezTo>
                    <a:pt x="202" y="124"/>
                    <a:pt x="193" y="132"/>
                    <a:pt x="183" y="142"/>
                  </a:cubicBezTo>
                  <a:cubicBezTo>
                    <a:pt x="190" y="146"/>
                    <a:pt x="203" y="142"/>
                    <a:pt x="209" y="137"/>
                  </a:cubicBezTo>
                  <a:cubicBezTo>
                    <a:pt x="206" y="148"/>
                    <a:pt x="202" y="160"/>
                    <a:pt x="197" y="169"/>
                  </a:cubicBezTo>
                  <a:cubicBezTo>
                    <a:pt x="189" y="183"/>
                    <a:pt x="181" y="186"/>
                    <a:pt x="168" y="191"/>
                  </a:cubicBezTo>
                  <a:cubicBezTo>
                    <a:pt x="142" y="199"/>
                    <a:pt x="109" y="202"/>
                    <a:pt x="87" y="214"/>
                  </a:cubicBezTo>
                  <a:cubicBezTo>
                    <a:pt x="76" y="219"/>
                    <a:pt x="72" y="231"/>
                    <a:pt x="63" y="236"/>
                  </a:cubicBezTo>
                  <a:cubicBezTo>
                    <a:pt x="53" y="242"/>
                    <a:pt x="35" y="245"/>
                    <a:pt x="24" y="247"/>
                  </a:cubicBezTo>
                  <a:cubicBezTo>
                    <a:pt x="0" y="248"/>
                    <a:pt x="3" y="228"/>
                    <a:pt x="7" y="211"/>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1" name="Freeform 178"/>
            <p:cNvSpPr/>
            <p:nvPr userDrawn="1"/>
          </p:nvSpPr>
          <p:spPr bwMode="auto">
            <a:xfrm>
              <a:off x="1651256" y="-13615"/>
              <a:ext cx="343606" cy="332260"/>
            </a:xfrm>
            <a:custGeom>
              <a:avLst/>
              <a:gdLst>
                <a:gd name="T0" fmla="*/ 10 w 228"/>
                <a:gd name="T1" fmla="*/ 71 h 219"/>
                <a:gd name="T2" fmla="*/ 0 w 228"/>
                <a:gd name="T3" fmla="*/ 195 h 219"/>
                <a:gd name="T4" fmla="*/ 36 w 228"/>
                <a:gd name="T5" fmla="*/ 106 h 219"/>
                <a:gd name="T6" fmla="*/ 84 w 228"/>
                <a:gd name="T7" fmla="*/ 197 h 219"/>
                <a:gd name="T8" fmla="*/ 71 w 228"/>
                <a:gd name="T9" fmla="*/ 149 h 219"/>
                <a:gd name="T10" fmla="*/ 97 w 228"/>
                <a:gd name="T11" fmla="*/ 174 h 219"/>
                <a:gd name="T12" fmla="*/ 132 w 228"/>
                <a:gd name="T13" fmla="*/ 200 h 219"/>
                <a:gd name="T14" fmla="*/ 201 w 228"/>
                <a:gd name="T15" fmla="*/ 198 h 219"/>
                <a:gd name="T16" fmla="*/ 208 w 228"/>
                <a:gd name="T17" fmla="*/ 203 h 219"/>
                <a:gd name="T18" fmla="*/ 213 w 228"/>
                <a:gd name="T19" fmla="*/ 177 h 219"/>
                <a:gd name="T20" fmla="*/ 206 w 228"/>
                <a:gd name="T21" fmla="*/ 134 h 219"/>
                <a:gd name="T22" fmla="*/ 216 w 228"/>
                <a:gd name="T23" fmla="*/ 117 h 219"/>
                <a:gd name="T24" fmla="*/ 221 w 228"/>
                <a:gd name="T25" fmla="*/ 98 h 219"/>
                <a:gd name="T26" fmla="*/ 210 w 228"/>
                <a:gd name="T27" fmla="*/ 79 h 219"/>
                <a:gd name="T28" fmla="*/ 220 w 228"/>
                <a:gd name="T29" fmla="*/ 62 h 219"/>
                <a:gd name="T30" fmla="*/ 209 w 228"/>
                <a:gd name="T31" fmla="*/ 41 h 219"/>
                <a:gd name="T32" fmla="*/ 188 w 228"/>
                <a:gd name="T33" fmla="*/ 32 h 219"/>
                <a:gd name="T34" fmla="*/ 138 w 228"/>
                <a:gd name="T35" fmla="*/ 26 h 219"/>
                <a:gd name="T36" fmla="*/ 89 w 228"/>
                <a:gd name="T37" fmla="*/ 11 h 219"/>
                <a:gd name="T38" fmla="*/ 36 w 228"/>
                <a:gd name="T39" fmla="*/ 11 h 219"/>
                <a:gd name="T40" fmla="*/ 33 w 228"/>
                <a:gd name="T41" fmla="*/ 24 h 219"/>
                <a:gd name="T42" fmla="*/ 25 w 228"/>
                <a:gd name="T43" fmla="*/ 32 h 219"/>
                <a:gd name="T44" fmla="*/ 7 w 228"/>
                <a:gd name="T45" fmla="*/ 4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219">
                  <a:moveTo>
                    <a:pt x="10" y="71"/>
                  </a:moveTo>
                  <a:cubicBezTo>
                    <a:pt x="17" y="114"/>
                    <a:pt x="31" y="155"/>
                    <a:pt x="0" y="195"/>
                  </a:cubicBezTo>
                  <a:cubicBezTo>
                    <a:pt x="22" y="166"/>
                    <a:pt x="36" y="142"/>
                    <a:pt x="36" y="106"/>
                  </a:cubicBezTo>
                  <a:cubicBezTo>
                    <a:pt x="66" y="122"/>
                    <a:pt x="43" y="192"/>
                    <a:pt x="84" y="197"/>
                  </a:cubicBezTo>
                  <a:cubicBezTo>
                    <a:pt x="80" y="183"/>
                    <a:pt x="69" y="164"/>
                    <a:pt x="71" y="149"/>
                  </a:cubicBezTo>
                  <a:cubicBezTo>
                    <a:pt x="81" y="159"/>
                    <a:pt x="85" y="167"/>
                    <a:pt x="97" y="174"/>
                  </a:cubicBezTo>
                  <a:cubicBezTo>
                    <a:pt x="109" y="181"/>
                    <a:pt x="120" y="193"/>
                    <a:pt x="132" y="200"/>
                  </a:cubicBezTo>
                  <a:cubicBezTo>
                    <a:pt x="146" y="209"/>
                    <a:pt x="195" y="219"/>
                    <a:pt x="201" y="198"/>
                  </a:cubicBezTo>
                  <a:cubicBezTo>
                    <a:pt x="203" y="200"/>
                    <a:pt x="206" y="202"/>
                    <a:pt x="208" y="203"/>
                  </a:cubicBezTo>
                  <a:cubicBezTo>
                    <a:pt x="202" y="197"/>
                    <a:pt x="212" y="184"/>
                    <a:pt x="213" y="177"/>
                  </a:cubicBezTo>
                  <a:cubicBezTo>
                    <a:pt x="214" y="163"/>
                    <a:pt x="209" y="149"/>
                    <a:pt x="206" y="134"/>
                  </a:cubicBezTo>
                  <a:cubicBezTo>
                    <a:pt x="202" y="119"/>
                    <a:pt x="204" y="123"/>
                    <a:pt x="216" y="117"/>
                  </a:cubicBezTo>
                  <a:cubicBezTo>
                    <a:pt x="228" y="111"/>
                    <a:pt x="227" y="110"/>
                    <a:pt x="221" y="98"/>
                  </a:cubicBezTo>
                  <a:cubicBezTo>
                    <a:pt x="219" y="94"/>
                    <a:pt x="211" y="85"/>
                    <a:pt x="210" y="79"/>
                  </a:cubicBezTo>
                  <a:cubicBezTo>
                    <a:pt x="210" y="72"/>
                    <a:pt x="218" y="68"/>
                    <a:pt x="220" y="62"/>
                  </a:cubicBezTo>
                  <a:cubicBezTo>
                    <a:pt x="222" y="51"/>
                    <a:pt x="214" y="47"/>
                    <a:pt x="209" y="41"/>
                  </a:cubicBezTo>
                  <a:cubicBezTo>
                    <a:pt x="199" y="31"/>
                    <a:pt x="201" y="29"/>
                    <a:pt x="188" y="32"/>
                  </a:cubicBezTo>
                  <a:cubicBezTo>
                    <a:pt x="167" y="36"/>
                    <a:pt x="157" y="36"/>
                    <a:pt x="138" y="26"/>
                  </a:cubicBezTo>
                  <a:cubicBezTo>
                    <a:pt x="122" y="20"/>
                    <a:pt x="108" y="16"/>
                    <a:pt x="89" y="11"/>
                  </a:cubicBezTo>
                  <a:cubicBezTo>
                    <a:pt x="78" y="8"/>
                    <a:pt x="45" y="0"/>
                    <a:pt x="36" y="11"/>
                  </a:cubicBezTo>
                  <a:cubicBezTo>
                    <a:pt x="34" y="14"/>
                    <a:pt x="36" y="21"/>
                    <a:pt x="33" y="24"/>
                  </a:cubicBezTo>
                  <a:cubicBezTo>
                    <a:pt x="31" y="27"/>
                    <a:pt x="29" y="30"/>
                    <a:pt x="25" y="32"/>
                  </a:cubicBezTo>
                  <a:cubicBezTo>
                    <a:pt x="21" y="37"/>
                    <a:pt x="13" y="41"/>
                    <a:pt x="7" y="42"/>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2" name="Freeform 179"/>
            <p:cNvSpPr/>
            <p:nvPr userDrawn="1"/>
          </p:nvSpPr>
          <p:spPr bwMode="auto">
            <a:xfrm>
              <a:off x="1474591" y="38249"/>
              <a:ext cx="178286" cy="367917"/>
            </a:xfrm>
            <a:custGeom>
              <a:avLst/>
              <a:gdLst>
                <a:gd name="T0" fmla="*/ 104 w 118"/>
                <a:gd name="T1" fmla="*/ 5 h 244"/>
                <a:gd name="T2" fmla="*/ 35 w 118"/>
                <a:gd name="T3" fmla="*/ 78 h 244"/>
                <a:gd name="T4" fmla="*/ 23 w 118"/>
                <a:gd name="T5" fmla="*/ 113 h 244"/>
                <a:gd name="T6" fmla="*/ 18 w 118"/>
                <a:gd name="T7" fmla="*/ 165 h 244"/>
                <a:gd name="T8" fmla="*/ 8 w 118"/>
                <a:gd name="T9" fmla="*/ 208 h 244"/>
                <a:gd name="T10" fmla="*/ 0 w 118"/>
                <a:gd name="T11" fmla="*/ 244 h 244"/>
                <a:gd name="T12" fmla="*/ 14 w 118"/>
                <a:gd name="T13" fmla="*/ 217 h 244"/>
                <a:gd name="T14" fmla="*/ 28 w 118"/>
                <a:gd name="T15" fmla="*/ 188 h 244"/>
                <a:gd name="T16" fmla="*/ 44 w 118"/>
                <a:gd name="T17" fmla="*/ 132 h 244"/>
                <a:gd name="T18" fmla="*/ 54 w 118"/>
                <a:gd name="T19" fmla="*/ 165 h 244"/>
                <a:gd name="T20" fmla="*/ 99 w 118"/>
                <a:gd name="T21" fmla="*/ 76 h 244"/>
                <a:gd name="T22" fmla="*/ 99 w 118"/>
                <a:gd name="T23" fmla="*/ 54 h 244"/>
                <a:gd name="T24" fmla="*/ 111 w 118"/>
                <a:gd name="T25" fmla="*/ 35 h 244"/>
                <a:gd name="T26" fmla="*/ 105 w 11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244">
                  <a:moveTo>
                    <a:pt x="104" y="5"/>
                  </a:moveTo>
                  <a:cubicBezTo>
                    <a:pt x="79" y="18"/>
                    <a:pt x="50" y="49"/>
                    <a:pt x="35" y="78"/>
                  </a:cubicBezTo>
                  <a:cubicBezTo>
                    <a:pt x="31" y="89"/>
                    <a:pt x="27" y="101"/>
                    <a:pt x="23" y="113"/>
                  </a:cubicBezTo>
                  <a:cubicBezTo>
                    <a:pt x="19" y="131"/>
                    <a:pt x="22" y="148"/>
                    <a:pt x="18" y="165"/>
                  </a:cubicBezTo>
                  <a:cubicBezTo>
                    <a:pt x="13" y="179"/>
                    <a:pt x="9" y="193"/>
                    <a:pt x="8" y="208"/>
                  </a:cubicBezTo>
                  <a:cubicBezTo>
                    <a:pt x="6" y="221"/>
                    <a:pt x="6" y="234"/>
                    <a:pt x="0" y="244"/>
                  </a:cubicBezTo>
                  <a:cubicBezTo>
                    <a:pt x="7" y="235"/>
                    <a:pt x="9" y="226"/>
                    <a:pt x="14" y="217"/>
                  </a:cubicBezTo>
                  <a:cubicBezTo>
                    <a:pt x="18" y="205"/>
                    <a:pt x="24" y="197"/>
                    <a:pt x="28" y="188"/>
                  </a:cubicBezTo>
                  <a:cubicBezTo>
                    <a:pt x="37" y="170"/>
                    <a:pt x="39" y="151"/>
                    <a:pt x="44" y="132"/>
                  </a:cubicBezTo>
                  <a:cubicBezTo>
                    <a:pt x="50" y="137"/>
                    <a:pt x="54" y="158"/>
                    <a:pt x="54" y="165"/>
                  </a:cubicBezTo>
                  <a:cubicBezTo>
                    <a:pt x="64" y="135"/>
                    <a:pt x="94" y="110"/>
                    <a:pt x="99" y="76"/>
                  </a:cubicBezTo>
                  <a:cubicBezTo>
                    <a:pt x="100" y="69"/>
                    <a:pt x="97" y="62"/>
                    <a:pt x="99" y="54"/>
                  </a:cubicBezTo>
                  <a:cubicBezTo>
                    <a:pt x="102" y="46"/>
                    <a:pt x="107" y="43"/>
                    <a:pt x="111" y="35"/>
                  </a:cubicBezTo>
                  <a:cubicBezTo>
                    <a:pt x="118" y="23"/>
                    <a:pt x="115" y="10"/>
                    <a:pt x="105" y="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3" name="Freeform 180"/>
            <p:cNvSpPr/>
            <p:nvPr userDrawn="1"/>
          </p:nvSpPr>
          <p:spPr bwMode="auto">
            <a:xfrm>
              <a:off x="1450279" y="-339393"/>
              <a:ext cx="204218" cy="307948"/>
            </a:xfrm>
            <a:custGeom>
              <a:avLst/>
              <a:gdLst>
                <a:gd name="T0" fmla="*/ 127 w 135"/>
                <a:gd name="T1" fmla="*/ 202 h 204"/>
                <a:gd name="T2" fmla="*/ 72 w 135"/>
                <a:gd name="T3" fmla="*/ 173 h 204"/>
                <a:gd name="T4" fmla="*/ 0 w 135"/>
                <a:gd name="T5" fmla="*/ 129 h 204"/>
                <a:gd name="T6" fmla="*/ 48 w 135"/>
                <a:gd name="T7" fmla="*/ 146 h 204"/>
                <a:gd name="T8" fmla="*/ 50 w 135"/>
                <a:gd name="T9" fmla="*/ 140 h 204"/>
                <a:gd name="T10" fmla="*/ 77 w 135"/>
                <a:gd name="T11" fmla="*/ 154 h 204"/>
                <a:gd name="T12" fmla="*/ 51 w 135"/>
                <a:gd name="T13" fmla="*/ 118 h 204"/>
                <a:gd name="T14" fmla="*/ 30 w 135"/>
                <a:gd name="T15" fmla="*/ 74 h 204"/>
                <a:gd name="T16" fmla="*/ 66 w 135"/>
                <a:gd name="T17" fmla="*/ 102 h 204"/>
                <a:gd name="T18" fmla="*/ 66 w 135"/>
                <a:gd name="T19" fmla="*/ 92 h 204"/>
                <a:gd name="T20" fmla="*/ 77 w 135"/>
                <a:gd name="T21" fmla="*/ 98 h 204"/>
                <a:gd name="T22" fmla="*/ 55 w 135"/>
                <a:gd name="T23" fmla="*/ 48 h 204"/>
                <a:gd name="T24" fmla="*/ 34 w 135"/>
                <a:gd name="T25" fmla="*/ 0 h 204"/>
                <a:gd name="T26" fmla="*/ 77 w 135"/>
                <a:gd name="T27" fmla="*/ 45 h 204"/>
                <a:gd name="T28" fmla="*/ 112 w 135"/>
                <a:gd name="T29" fmla="*/ 120 h 204"/>
                <a:gd name="T30" fmla="*/ 120 w 135"/>
                <a:gd name="T31" fmla="*/ 101 h 204"/>
                <a:gd name="T32" fmla="*/ 128 w 135"/>
                <a:gd name="T33" fmla="*/ 130 h 204"/>
                <a:gd name="T34" fmla="*/ 123 w 135"/>
                <a:gd name="T35" fmla="*/ 169 h 204"/>
                <a:gd name="T36" fmla="*/ 126 w 135"/>
                <a:gd name="T3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04">
                  <a:moveTo>
                    <a:pt x="127" y="202"/>
                  </a:moveTo>
                  <a:cubicBezTo>
                    <a:pt x="110" y="189"/>
                    <a:pt x="93" y="181"/>
                    <a:pt x="72" y="173"/>
                  </a:cubicBezTo>
                  <a:cubicBezTo>
                    <a:pt x="44" y="161"/>
                    <a:pt x="20" y="155"/>
                    <a:pt x="0" y="129"/>
                  </a:cubicBezTo>
                  <a:cubicBezTo>
                    <a:pt x="16" y="132"/>
                    <a:pt x="30" y="143"/>
                    <a:pt x="48" y="146"/>
                  </a:cubicBezTo>
                  <a:cubicBezTo>
                    <a:pt x="47" y="143"/>
                    <a:pt x="48" y="142"/>
                    <a:pt x="50" y="140"/>
                  </a:cubicBezTo>
                  <a:cubicBezTo>
                    <a:pt x="58" y="142"/>
                    <a:pt x="69" y="147"/>
                    <a:pt x="77" y="154"/>
                  </a:cubicBezTo>
                  <a:cubicBezTo>
                    <a:pt x="88" y="142"/>
                    <a:pt x="59" y="125"/>
                    <a:pt x="51" y="118"/>
                  </a:cubicBezTo>
                  <a:cubicBezTo>
                    <a:pt x="38" y="106"/>
                    <a:pt x="32" y="91"/>
                    <a:pt x="30" y="74"/>
                  </a:cubicBezTo>
                  <a:cubicBezTo>
                    <a:pt x="42" y="84"/>
                    <a:pt x="54" y="95"/>
                    <a:pt x="66" y="102"/>
                  </a:cubicBezTo>
                  <a:cubicBezTo>
                    <a:pt x="66" y="100"/>
                    <a:pt x="67" y="95"/>
                    <a:pt x="66" y="92"/>
                  </a:cubicBezTo>
                  <a:cubicBezTo>
                    <a:pt x="71" y="93"/>
                    <a:pt x="74" y="96"/>
                    <a:pt x="77" y="98"/>
                  </a:cubicBezTo>
                  <a:cubicBezTo>
                    <a:pt x="90" y="88"/>
                    <a:pt x="63" y="57"/>
                    <a:pt x="55" y="48"/>
                  </a:cubicBezTo>
                  <a:cubicBezTo>
                    <a:pt x="44" y="33"/>
                    <a:pt x="38" y="18"/>
                    <a:pt x="34" y="0"/>
                  </a:cubicBezTo>
                  <a:cubicBezTo>
                    <a:pt x="55" y="6"/>
                    <a:pt x="68" y="28"/>
                    <a:pt x="77" y="45"/>
                  </a:cubicBezTo>
                  <a:cubicBezTo>
                    <a:pt x="93" y="68"/>
                    <a:pt x="106" y="96"/>
                    <a:pt x="112" y="120"/>
                  </a:cubicBezTo>
                  <a:cubicBezTo>
                    <a:pt x="115" y="114"/>
                    <a:pt x="119" y="108"/>
                    <a:pt x="120" y="101"/>
                  </a:cubicBezTo>
                  <a:cubicBezTo>
                    <a:pt x="131" y="100"/>
                    <a:pt x="130" y="124"/>
                    <a:pt x="128" y="130"/>
                  </a:cubicBezTo>
                  <a:cubicBezTo>
                    <a:pt x="124" y="145"/>
                    <a:pt x="120" y="154"/>
                    <a:pt x="123" y="169"/>
                  </a:cubicBezTo>
                  <a:cubicBezTo>
                    <a:pt x="123" y="179"/>
                    <a:pt x="135" y="196"/>
                    <a:pt x="126" y="204"/>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4" name="Freeform 181"/>
            <p:cNvSpPr/>
            <p:nvPr userDrawn="1"/>
          </p:nvSpPr>
          <p:spPr bwMode="auto">
            <a:xfrm>
              <a:off x="1310892" y="-55756"/>
              <a:ext cx="319294" cy="157216"/>
            </a:xfrm>
            <a:custGeom>
              <a:avLst/>
              <a:gdLst>
                <a:gd name="T0" fmla="*/ 110 w 211"/>
                <a:gd name="T1" fmla="*/ 13 h 104"/>
                <a:gd name="T2" fmla="*/ 94 w 211"/>
                <a:gd name="T3" fmla="*/ 11 h 104"/>
                <a:gd name="T4" fmla="*/ 59 w 211"/>
                <a:gd name="T5" fmla="*/ 4 h 104"/>
                <a:gd name="T6" fmla="*/ 29 w 211"/>
                <a:gd name="T7" fmla="*/ 14 h 104"/>
                <a:gd name="T8" fmla="*/ 98 w 211"/>
                <a:gd name="T9" fmla="*/ 29 h 104"/>
                <a:gd name="T10" fmla="*/ 22 w 211"/>
                <a:gd name="T11" fmla="*/ 51 h 104"/>
                <a:gd name="T12" fmla="*/ 75 w 211"/>
                <a:gd name="T13" fmla="*/ 64 h 104"/>
                <a:gd name="T14" fmla="*/ 75 w 211"/>
                <a:gd name="T15" fmla="*/ 64 h 104"/>
                <a:gd name="T16" fmla="*/ 0 w 211"/>
                <a:gd name="T17" fmla="*/ 103 h 104"/>
                <a:gd name="T18" fmla="*/ 31 w 211"/>
                <a:gd name="T19" fmla="*/ 93 h 104"/>
                <a:gd name="T20" fmla="*/ 68 w 211"/>
                <a:gd name="T21" fmla="*/ 84 h 104"/>
                <a:gd name="T22" fmla="*/ 125 w 211"/>
                <a:gd name="T23" fmla="*/ 75 h 104"/>
                <a:gd name="T24" fmla="*/ 121 w 211"/>
                <a:gd name="T25" fmla="*/ 90 h 104"/>
                <a:gd name="T26" fmla="*/ 163 w 211"/>
                <a:gd name="T27" fmla="*/ 64 h 104"/>
                <a:gd name="T28" fmla="*/ 211 w 211"/>
                <a:gd name="T29" fmla="*/ 51 h 104"/>
                <a:gd name="T30" fmla="*/ 202 w 211"/>
                <a:gd name="T31" fmla="*/ 44 h 104"/>
                <a:gd name="T32" fmla="*/ 204 w 211"/>
                <a:gd name="T33" fmla="*/ 28 h 104"/>
                <a:gd name="T34" fmla="*/ 173 w 211"/>
                <a:gd name="T35" fmla="*/ 16 h 104"/>
                <a:gd name="T36" fmla="*/ 116 w 211"/>
                <a:gd name="T3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04">
                  <a:moveTo>
                    <a:pt x="110" y="13"/>
                  </a:moveTo>
                  <a:cubicBezTo>
                    <a:pt x="105" y="12"/>
                    <a:pt x="100" y="13"/>
                    <a:pt x="94" y="11"/>
                  </a:cubicBezTo>
                  <a:cubicBezTo>
                    <a:pt x="81" y="11"/>
                    <a:pt x="70" y="5"/>
                    <a:pt x="59" y="4"/>
                  </a:cubicBezTo>
                  <a:cubicBezTo>
                    <a:pt x="44" y="0"/>
                    <a:pt x="42" y="9"/>
                    <a:pt x="29" y="14"/>
                  </a:cubicBezTo>
                  <a:cubicBezTo>
                    <a:pt x="52" y="16"/>
                    <a:pt x="77" y="16"/>
                    <a:pt x="98" y="29"/>
                  </a:cubicBezTo>
                  <a:cubicBezTo>
                    <a:pt x="77" y="56"/>
                    <a:pt x="51" y="43"/>
                    <a:pt x="22" y="51"/>
                  </a:cubicBezTo>
                  <a:cubicBezTo>
                    <a:pt x="41" y="56"/>
                    <a:pt x="56" y="63"/>
                    <a:pt x="75" y="64"/>
                  </a:cubicBezTo>
                  <a:cubicBezTo>
                    <a:pt x="75" y="64"/>
                    <a:pt x="75" y="64"/>
                    <a:pt x="75" y="64"/>
                  </a:cubicBezTo>
                  <a:cubicBezTo>
                    <a:pt x="64" y="86"/>
                    <a:pt x="5" y="68"/>
                    <a:pt x="0" y="103"/>
                  </a:cubicBezTo>
                  <a:cubicBezTo>
                    <a:pt x="9" y="104"/>
                    <a:pt x="22" y="94"/>
                    <a:pt x="31" y="93"/>
                  </a:cubicBezTo>
                  <a:cubicBezTo>
                    <a:pt x="43" y="90"/>
                    <a:pt x="57" y="85"/>
                    <a:pt x="68" y="84"/>
                  </a:cubicBezTo>
                  <a:cubicBezTo>
                    <a:pt x="90" y="78"/>
                    <a:pt x="104" y="86"/>
                    <a:pt x="125" y="75"/>
                  </a:cubicBezTo>
                  <a:cubicBezTo>
                    <a:pt x="126" y="81"/>
                    <a:pt x="123" y="84"/>
                    <a:pt x="121" y="90"/>
                  </a:cubicBezTo>
                  <a:cubicBezTo>
                    <a:pt x="134" y="90"/>
                    <a:pt x="151" y="70"/>
                    <a:pt x="163" y="64"/>
                  </a:cubicBezTo>
                  <a:cubicBezTo>
                    <a:pt x="179" y="57"/>
                    <a:pt x="198" y="61"/>
                    <a:pt x="211" y="51"/>
                  </a:cubicBezTo>
                  <a:cubicBezTo>
                    <a:pt x="210" y="50"/>
                    <a:pt x="204" y="48"/>
                    <a:pt x="202" y="44"/>
                  </a:cubicBezTo>
                  <a:cubicBezTo>
                    <a:pt x="200" y="37"/>
                    <a:pt x="205" y="33"/>
                    <a:pt x="204" y="28"/>
                  </a:cubicBezTo>
                  <a:cubicBezTo>
                    <a:pt x="201" y="15"/>
                    <a:pt x="184" y="18"/>
                    <a:pt x="173" y="16"/>
                  </a:cubicBezTo>
                  <a:cubicBezTo>
                    <a:pt x="154" y="14"/>
                    <a:pt x="136" y="8"/>
                    <a:pt x="116" y="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5" name="Freeform 182"/>
            <p:cNvSpPr/>
            <p:nvPr userDrawn="1"/>
          </p:nvSpPr>
          <p:spPr bwMode="auto">
            <a:xfrm>
              <a:off x="1659360" y="-292390"/>
              <a:ext cx="290120" cy="294982"/>
            </a:xfrm>
            <a:custGeom>
              <a:avLst/>
              <a:gdLst>
                <a:gd name="T0" fmla="*/ 0 w 193"/>
                <a:gd name="T1" fmla="*/ 164 h 195"/>
                <a:gd name="T2" fmla="*/ 10 w 193"/>
                <a:gd name="T3" fmla="*/ 152 h 195"/>
                <a:gd name="T4" fmla="*/ 23 w 193"/>
                <a:gd name="T5" fmla="*/ 104 h 195"/>
                <a:gd name="T6" fmla="*/ 51 w 193"/>
                <a:gd name="T7" fmla="*/ 55 h 195"/>
                <a:gd name="T8" fmla="*/ 56 w 193"/>
                <a:gd name="T9" fmla="*/ 23 h 195"/>
                <a:gd name="T10" fmla="*/ 74 w 193"/>
                <a:gd name="T11" fmla="*/ 0 h 195"/>
                <a:gd name="T12" fmla="*/ 57 w 193"/>
                <a:gd name="T13" fmla="*/ 70 h 195"/>
                <a:gd name="T14" fmla="*/ 26 w 193"/>
                <a:gd name="T15" fmla="*/ 134 h 195"/>
                <a:gd name="T16" fmla="*/ 58 w 193"/>
                <a:gd name="T17" fmla="*/ 106 h 195"/>
                <a:gd name="T18" fmla="*/ 93 w 193"/>
                <a:gd name="T19" fmla="*/ 80 h 195"/>
                <a:gd name="T20" fmla="*/ 70 w 193"/>
                <a:gd name="T21" fmla="*/ 113 h 195"/>
                <a:gd name="T22" fmla="*/ 84 w 193"/>
                <a:gd name="T23" fmla="*/ 111 h 195"/>
                <a:gd name="T24" fmla="*/ 97 w 193"/>
                <a:gd name="T25" fmla="*/ 123 h 195"/>
                <a:gd name="T26" fmla="*/ 124 w 193"/>
                <a:gd name="T27" fmla="*/ 111 h 195"/>
                <a:gd name="T28" fmla="*/ 166 w 193"/>
                <a:gd name="T29" fmla="*/ 83 h 195"/>
                <a:gd name="T30" fmla="*/ 105 w 193"/>
                <a:gd name="T31" fmla="*/ 155 h 195"/>
                <a:gd name="T32" fmla="*/ 48 w 193"/>
                <a:gd name="T33" fmla="*/ 184 h 195"/>
                <a:gd name="T34" fmla="*/ 3 w 193"/>
                <a:gd name="T35"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5">
                  <a:moveTo>
                    <a:pt x="0" y="164"/>
                  </a:moveTo>
                  <a:cubicBezTo>
                    <a:pt x="2" y="161"/>
                    <a:pt x="6" y="156"/>
                    <a:pt x="10" y="152"/>
                  </a:cubicBezTo>
                  <a:cubicBezTo>
                    <a:pt x="16" y="137"/>
                    <a:pt x="11" y="120"/>
                    <a:pt x="23" y="104"/>
                  </a:cubicBezTo>
                  <a:cubicBezTo>
                    <a:pt x="36" y="89"/>
                    <a:pt x="49" y="74"/>
                    <a:pt x="51" y="55"/>
                  </a:cubicBezTo>
                  <a:cubicBezTo>
                    <a:pt x="52" y="44"/>
                    <a:pt x="51" y="33"/>
                    <a:pt x="56" y="23"/>
                  </a:cubicBezTo>
                  <a:cubicBezTo>
                    <a:pt x="60" y="14"/>
                    <a:pt x="69" y="6"/>
                    <a:pt x="74" y="0"/>
                  </a:cubicBezTo>
                  <a:cubicBezTo>
                    <a:pt x="65" y="21"/>
                    <a:pt x="62" y="48"/>
                    <a:pt x="57" y="70"/>
                  </a:cubicBezTo>
                  <a:cubicBezTo>
                    <a:pt x="55" y="93"/>
                    <a:pt x="40" y="115"/>
                    <a:pt x="26" y="134"/>
                  </a:cubicBezTo>
                  <a:cubicBezTo>
                    <a:pt x="37" y="125"/>
                    <a:pt x="48" y="115"/>
                    <a:pt x="58" y="106"/>
                  </a:cubicBezTo>
                  <a:cubicBezTo>
                    <a:pt x="68" y="99"/>
                    <a:pt x="79" y="82"/>
                    <a:pt x="93" y="80"/>
                  </a:cubicBezTo>
                  <a:cubicBezTo>
                    <a:pt x="94" y="91"/>
                    <a:pt x="79" y="107"/>
                    <a:pt x="70" y="113"/>
                  </a:cubicBezTo>
                  <a:cubicBezTo>
                    <a:pt x="74" y="113"/>
                    <a:pt x="78" y="112"/>
                    <a:pt x="84" y="111"/>
                  </a:cubicBezTo>
                  <a:cubicBezTo>
                    <a:pt x="80" y="123"/>
                    <a:pt x="79" y="127"/>
                    <a:pt x="97" y="123"/>
                  </a:cubicBezTo>
                  <a:cubicBezTo>
                    <a:pt x="107" y="121"/>
                    <a:pt x="113" y="116"/>
                    <a:pt x="124" y="111"/>
                  </a:cubicBezTo>
                  <a:cubicBezTo>
                    <a:pt x="143" y="103"/>
                    <a:pt x="156" y="106"/>
                    <a:pt x="166" y="83"/>
                  </a:cubicBezTo>
                  <a:cubicBezTo>
                    <a:pt x="193" y="97"/>
                    <a:pt x="117" y="149"/>
                    <a:pt x="105" y="155"/>
                  </a:cubicBezTo>
                  <a:cubicBezTo>
                    <a:pt x="87" y="166"/>
                    <a:pt x="68" y="171"/>
                    <a:pt x="48" y="184"/>
                  </a:cubicBezTo>
                  <a:cubicBezTo>
                    <a:pt x="33" y="193"/>
                    <a:pt x="14" y="195"/>
                    <a:pt x="3" y="17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6" name="Freeform 183"/>
            <p:cNvSpPr/>
            <p:nvPr userDrawn="1"/>
          </p:nvSpPr>
          <p:spPr bwMode="auto">
            <a:xfrm>
              <a:off x="1660981" y="-13615"/>
              <a:ext cx="136146" cy="260946"/>
            </a:xfrm>
            <a:custGeom>
              <a:avLst/>
              <a:gdLst>
                <a:gd name="T0" fmla="*/ 5 w 90"/>
                <a:gd name="T1" fmla="*/ 53 h 173"/>
                <a:gd name="T2" fmla="*/ 8 w 90"/>
                <a:gd name="T3" fmla="*/ 79 h 173"/>
                <a:gd name="T4" fmla="*/ 11 w 90"/>
                <a:gd name="T5" fmla="*/ 111 h 173"/>
                <a:gd name="T6" fmla="*/ 0 w 90"/>
                <a:gd name="T7" fmla="*/ 173 h 173"/>
                <a:gd name="T8" fmla="*/ 22 w 90"/>
                <a:gd name="T9" fmla="*/ 122 h 173"/>
                <a:gd name="T10" fmla="*/ 21 w 90"/>
                <a:gd name="T11" fmla="*/ 58 h 173"/>
                <a:gd name="T12" fmla="*/ 36 w 90"/>
                <a:gd name="T13" fmla="*/ 65 h 173"/>
                <a:gd name="T14" fmla="*/ 75 w 90"/>
                <a:gd name="T15" fmla="*/ 73 h 173"/>
                <a:gd name="T16" fmla="*/ 40 w 90"/>
                <a:gd name="T17" fmla="*/ 20 h 173"/>
                <a:gd name="T18" fmla="*/ 90 w 90"/>
                <a:gd name="T19" fmla="*/ 24 h 173"/>
                <a:gd name="T20" fmla="*/ 34 w 90"/>
                <a:gd name="T21" fmla="*/ 6 h 173"/>
                <a:gd name="T22" fmla="*/ 4 w 90"/>
                <a:gd name="T23"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3">
                  <a:moveTo>
                    <a:pt x="5" y="53"/>
                  </a:moveTo>
                  <a:cubicBezTo>
                    <a:pt x="1" y="61"/>
                    <a:pt x="4" y="71"/>
                    <a:pt x="8" y="79"/>
                  </a:cubicBezTo>
                  <a:cubicBezTo>
                    <a:pt x="11" y="91"/>
                    <a:pt x="12" y="99"/>
                    <a:pt x="11" y="111"/>
                  </a:cubicBezTo>
                  <a:cubicBezTo>
                    <a:pt x="11" y="134"/>
                    <a:pt x="7" y="151"/>
                    <a:pt x="0" y="173"/>
                  </a:cubicBezTo>
                  <a:cubicBezTo>
                    <a:pt x="14" y="156"/>
                    <a:pt x="22" y="145"/>
                    <a:pt x="22" y="122"/>
                  </a:cubicBezTo>
                  <a:cubicBezTo>
                    <a:pt x="23" y="105"/>
                    <a:pt x="7" y="73"/>
                    <a:pt x="21" y="58"/>
                  </a:cubicBezTo>
                  <a:cubicBezTo>
                    <a:pt x="26" y="62"/>
                    <a:pt x="32" y="64"/>
                    <a:pt x="36" y="65"/>
                  </a:cubicBezTo>
                  <a:cubicBezTo>
                    <a:pt x="37" y="38"/>
                    <a:pt x="67" y="74"/>
                    <a:pt x="75" y="73"/>
                  </a:cubicBezTo>
                  <a:cubicBezTo>
                    <a:pt x="76" y="48"/>
                    <a:pt x="47" y="38"/>
                    <a:pt x="40" y="20"/>
                  </a:cubicBezTo>
                  <a:cubicBezTo>
                    <a:pt x="56" y="15"/>
                    <a:pt x="75" y="37"/>
                    <a:pt x="90" y="24"/>
                  </a:cubicBezTo>
                  <a:cubicBezTo>
                    <a:pt x="82" y="15"/>
                    <a:pt x="46" y="0"/>
                    <a:pt x="34" y="6"/>
                  </a:cubicBezTo>
                  <a:cubicBezTo>
                    <a:pt x="22" y="11"/>
                    <a:pt x="19" y="35"/>
                    <a:pt x="4" y="3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7" name="Freeform 184"/>
            <p:cNvSpPr/>
            <p:nvPr userDrawn="1"/>
          </p:nvSpPr>
          <p:spPr bwMode="auto">
            <a:xfrm>
              <a:off x="1904098" y="-70342"/>
              <a:ext cx="158836" cy="149112"/>
            </a:xfrm>
            <a:custGeom>
              <a:avLst/>
              <a:gdLst>
                <a:gd name="T0" fmla="*/ 0 w 105"/>
                <a:gd name="T1" fmla="*/ 77 h 99"/>
                <a:gd name="T2" fmla="*/ 28 w 105"/>
                <a:gd name="T3" fmla="*/ 64 h 99"/>
                <a:gd name="T4" fmla="*/ 66 w 105"/>
                <a:gd name="T5" fmla="*/ 0 h 99"/>
                <a:gd name="T6" fmla="*/ 105 w 105"/>
                <a:gd name="T7" fmla="*/ 48 h 99"/>
                <a:gd name="T8" fmla="*/ 77 w 105"/>
                <a:gd name="T9" fmla="*/ 56 h 99"/>
                <a:gd name="T10" fmla="*/ 57 w 105"/>
                <a:gd name="T11" fmla="*/ 84 h 99"/>
                <a:gd name="T12" fmla="*/ 10 w 105"/>
                <a:gd name="T13" fmla="*/ 87 h 99"/>
                <a:gd name="T14" fmla="*/ 25 w 105"/>
                <a:gd name="T15" fmla="*/ 6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9">
                  <a:moveTo>
                    <a:pt x="0" y="77"/>
                  </a:moveTo>
                  <a:cubicBezTo>
                    <a:pt x="7" y="71"/>
                    <a:pt x="20" y="70"/>
                    <a:pt x="28" y="64"/>
                  </a:cubicBezTo>
                  <a:cubicBezTo>
                    <a:pt x="49" y="50"/>
                    <a:pt x="57" y="23"/>
                    <a:pt x="66" y="0"/>
                  </a:cubicBezTo>
                  <a:cubicBezTo>
                    <a:pt x="85" y="9"/>
                    <a:pt x="101" y="27"/>
                    <a:pt x="105" y="48"/>
                  </a:cubicBezTo>
                  <a:cubicBezTo>
                    <a:pt x="95" y="42"/>
                    <a:pt x="86" y="50"/>
                    <a:pt x="77" y="56"/>
                  </a:cubicBezTo>
                  <a:cubicBezTo>
                    <a:pt x="95" y="65"/>
                    <a:pt x="65" y="80"/>
                    <a:pt x="57" y="84"/>
                  </a:cubicBezTo>
                  <a:cubicBezTo>
                    <a:pt x="45" y="90"/>
                    <a:pt x="21" y="99"/>
                    <a:pt x="10" y="87"/>
                  </a:cubicBezTo>
                  <a:cubicBezTo>
                    <a:pt x="14" y="81"/>
                    <a:pt x="20" y="73"/>
                    <a:pt x="25" y="6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8" name="Freeform 185"/>
            <p:cNvSpPr/>
            <p:nvPr userDrawn="1"/>
          </p:nvSpPr>
          <p:spPr bwMode="auto">
            <a:xfrm>
              <a:off x="1599392" y="-47652"/>
              <a:ext cx="92385" cy="128042"/>
            </a:xfrm>
            <a:custGeom>
              <a:avLst/>
              <a:gdLst>
                <a:gd name="T0" fmla="*/ 8 w 61"/>
                <a:gd name="T1" fmla="*/ 52 h 85"/>
                <a:gd name="T2" fmla="*/ 60 w 61"/>
                <a:gd name="T3" fmla="*/ 37 h 85"/>
                <a:gd name="T4" fmla="*/ 28 w 61"/>
                <a:gd name="T5" fmla="*/ 7 h 85"/>
                <a:gd name="T6" fmla="*/ 12 w 61"/>
                <a:gd name="T7" fmla="*/ 34 h 85"/>
              </a:gdLst>
              <a:ahLst/>
              <a:cxnLst>
                <a:cxn ang="0">
                  <a:pos x="T0" y="T1"/>
                </a:cxn>
                <a:cxn ang="0">
                  <a:pos x="T2" y="T3"/>
                </a:cxn>
                <a:cxn ang="0">
                  <a:pos x="T4" y="T5"/>
                </a:cxn>
                <a:cxn ang="0">
                  <a:pos x="T6" y="T7"/>
                </a:cxn>
              </a:cxnLst>
              <a:rect l="0" t="0" r="r" b="b"/>
              <a:pathLst>
                <a:path w="61" h="85">
                  <a:moveTo>
                    <a:pt x="8" y="52"/>
                  </a:moveTo>
                  <a:cubicBezTo>
                    <a:pt x="13" y="85"/>
                    <a:pt x="59" y="61"/>
                    <a:pt x="60" y="37"/>
                  </a:cubicBezTo>
                  <a:cubicBezTo>
                    <a:pt x="61" y="19"/>
                    <a:pt x="46" y="0"/>
                    <a:pt x="28" y="7"/>
                  </a:cubicBezTo>
                  <a:cubicBezTo>
                    <a:pt x="18" y="9"/>
                    <a:pt x="0" y="23"/>
                    <a:pt x="12" y="34"/>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9" name="Freeform 186"/>
            <p:cNvSpPr/>
            <p:nvPr userDrawn="1"/>
          </p:nvSpPr>
          <p:spPr bwMode="auto">
            <a:xfrm>
              <a:off x="1083982" y="-212972"/>
              <a:ext cx="421404" cy="455439"/>
            </a:xfrm>
            <a:custGeom>
              <a:avLst/>
              <a:gdLst>
                <a:gd name="T0" fmla="*/ 279 w 279"/>
                <a:gd name="T1" fmla="*/ 256 h 302"/>
                <a:gd name="T2" fmla="*/ 195 w 279"/>
                <a:gd name="T3" fmla="*/ 294 h 302"/>
                <a:gd name="T4" fmla="*/ 137 w 279"/>
                <a:gd name="T5" fmla="*/ 279 h 302"/>
                <a:gd name="T6" fmla="*/ 83 w 279"/>
                <a:gd name="T7" fmla="*/ 250 h 302"/>
                <a:gd name="T8" fmla="*/ 34 w 279"/>
                <a:gd name="T9" fmla="*/ 214 h 302"/>
                <a:gd name="T10" fmla="*/ 11 w 279"/>
                <a:gd name="T11" fmla="*/ 162 h 302"/>
                <a:gd name="T12" fmla="*/ 30 w 279"/>
                <a:gd name="T13" fmla="*/ 141 h 302"/>
                <a:gd name="T14" fmla="*/ 44 w 279"/>
                <a:gd name="T15" fmla="*/ 110 h 302"/>
                <a:gd name="T16" fmla="*/ 72 w 279"/>
                <a:gd name="T17" fmla="*/ 64 h 302"/>
                <a:gd name="T18" fmla="*/ 141 w 279"/>
                <a:gd name="T19" fmla="*/ 19 h 302"/>
                <a:gd name="T20" fmla="*/ 215 w 279"/>
                <a:gd name="T21" fmla="*/ 21 h 302"/>
                <a:gd name="T22" fmla="*/ 168 w 279"/>
                <a:gd name="T23" fmla="*/ 23 h 302"/>
                <a:gd name="T24" fmla="*/ 189 w 279"/>
                <a:gd name="T25" fmla="*/ 31 h 302"/>
                <a:gd name="T26" fmla="*/ 126 w 279"/>
                <a:gd name="T27" fmla="*/ 52 h 302"/>
                <a:gd name="T28" fmla="*/ 100 w 279"/>
                <a:gd name="T29" fmla="*/ 66 h 302"/>
                <a:gd name="T30" fmla="*/ 106 w 279"/>
                <a:gd name="T31" fmla="*/ 90 h 302"/>
                <a:gd name="T32" fmla="*/ 67 w 279"/>
                <a:gd name="T33" fmla="*/ 135 h 302"/>
                <a:gd name="T34" fmla="*/ 19 w 279"/>
                <a:gd name="T35" fmla="*/ 168 h 302"/>
                <a:gd name="T36" fmla="*/ 40 w 279"/>
                <a:gd name="T37" fmla="*/ 187 h 302"/>
                <a:gd name="T38" fmla="*/ 76 w 279"/>
                <a:gd name="T39" fmla="*/ 202 h 302"/>
                <a:gd name="T40" fmla="*/ 106 w 279"/>
                <a:gd name="T41" fmla="*/ 218 h 302"/>
                <a:gd name="T42" fmla="*/ 118 w 279"/>
                <a:gd name="T43" fmla="*/ 232 h 302"/>
                <a:gd name="T44" fmla="*/ 134 w 279"/>
                <a:gd name="T45" fmla="*/ 237 h 302"/>
                <a:gd name="T46" fmla="*/ 118 w 279"/>
                <a:gd name="T47" fmla="*/ 241 h 302"/>
                <a:gd name="T48" fmla="*/ 118 w 279"/>
                <a:gd name="T49" fmla="*/ 241 h 302"/>
                <a:gd name="T50" fmla="*/ 159 w 279"/>
                <a:gd name="T51" fmla="*/ 256 h 302"/>
                <a:gd name="T52" fmla="*/ 203 w 279"/>
                <a:gd name="T53" fmla="*/ 257 h 302"/>
                <a:gd name="T54" fmla="*/ 238 w 279"/>
                <a:gd name="T55" fmla="*/ 277 h 302"/>
                <a:gd name="T56" fmla="*/ 277 w 279"/>
                <a:gd name="T57" fmla="*/ 26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02">
                  <a:moveTo>
                    <a:pt x="279" y="256"/>
                  </a:moveTo>
                  <a:cubicBezTo>
                    <a:pt x="256" y="276"/>
                    <a:pt x="229" y="302"/>
                    <a:pt x="195" y="294"/>
                  </a:cubicBezTo>
                  <a:cubicBezTo>
                    <a:pt x="179" y="289"/>
                    <a:pt x="152" y="288"/>
                    <a:pt x="137" y="279"/>
                  </a:cubicBezTo>
                  <a:cubicBezTo>
                    <a:pt x="120" y="268"/>
                    <a:pt x="102" y="259"/>
                    <a:pt x="83" y="250"/>
                  </a:cubicBezTo>
                  <a:cubicBezTo>
                    <a:pt x="64" y="240"/>
                    <a:pt x="48" y="231"/>
                    <a:pt x="34" y="214"/>
                  </a:cubicBezTo>
                  <a:cubicBezTo>
                    <a:pt x="20" y="199"/>
                    <a:pt x="0" y="183"/>
                    <a:pt x="11" y="162"/>
                  </a:cubicBezTo>
                  <a:cubicBezTo>
                    <a:pt x="16" y="153"/>
                    <a:pt x="24" y="149"/>
                    <a:pt x="30" y="141"/>
                  </a:cubicBezTo>
                  <a:cubicBezTo>
                    <a:pt x="37" y="132"/>
                    <a:pt x="40" y="119"/>
                    <a:pt x="44" y="110"/>
                  </a:cubicBezTo>
                  <a:cubicBezTo>
                    <a:pt x="53" y="94"/>
                    <a:pt x="61" y="78"/>
                    <a:pt x="72" y="64"/>
                  </a:cubicBezTo>
                  <a:cubicBezTo>
                    <a:pt x="91" y="39"/>
                    <a:pt x="116" y="35"/>
                    <a:pt x="141" y="19"/>
                  </a:cubicBezTo>
                  <a:cubicBezTo>
                    <a:pt x="163" y="7"/>
                    <a:pt x="194" y="0"/>
                    <a:pt x="215" y="21"/>
                  </a:cubicBezTo>
                  <a:cubicBezTo>
                    <a:pt x="203" y="17"/>
                    <a:pt x="180" y="14"/>
                    <a:pt x="168" y="23"/>
                  </a:cubicBezTo>
                  <a:cubicBezTo>
                    <a:pt x="175" y="28"/>
                    <a:pt x="182" y="28"/>
                    <a:pt x="189" y="31"/>
                  </a:cubicBezTo>
                  <a:cubicBezTo>
                    <a:pt x="183" y="46"/>
                    <a:pt x="141" y="49"/>
                    <a:pt x="126" y="52"/>
                  </a:cubicBezTo>
                  <a:cubicBezTo>
                    <a:pt x="116" y="55"/>
                    <a:pt x="106" y="55"/>
                    <a:pt x="100" y="66"/>
                  </a:cubicBezTo>
                  <a:cubicBezTo>
                    <a:pt x="95" y="79"/>
                    <a:pt x="112" y="77"/>
                    <a:pt x="106" y="90"/>
                  </a:cubicBezTo>
                  <a:cubicBezTo>
                    <a:pt x="103" y="105"/>
                    <a:pt x="80" y="128"/>
                    <a:pt x="67" y="135"/>
                  </a:cubicBezTo>
                  <a:cubicBezTo>
                    <a:pt x="51" y="146"/>
                    <a:pt x="34" y="155"/>
                    <a:pt x="19" y="168"/>
                  </a:cubicBezTo>
                  <a:cubicBezTo>
                    <a:pt x="27" y="174"/>
                    <a:pt x="32" y="181"/>
                    <a:pt x="40" y="187"/>
                  </a:cubicBezTo>
                  <a:cubicBezTo>
                    <a:pt x="52" y="193"/>
                    <a:pt x="62" y="196"/>
                    <a:pt x="76" y="202"/>
                  </a:cubicBezTo>
                  <a:cubicBezTo>
                    <a:pt x="86" y="205"/>
                    <a:pt x="98" y="212"/>
                    <a:pt x="106" y="218"/>
                  </a:cubicBezTo>
                  <a:cubicBezTo>
                    <a:pt x="111" y="221"/>
                    <a:pt x="113" y="228"/>
                    <a:pt x="118" y="232"/>
                  </a:cubicBezTo>
                  <a:cubicBezTo>
                    <a:pt x="123" y="235"/>
                    <a:pt x="129" y="233"/>
                    <a:pt x="134" y="237"/>
                  </a:cubicBezTo>
                  <a:cubicBezTo>
                    <a:pt x="129" y="240"/>
                    <a:pt x="123" y="241"/>
                    <a:pt x="118" y="241"/>
                  </a:cubicBezTo>
                  <a:cubicBezTo>
                    <a:pt x="118" y="241"/>
                    <a:pt x="118" y="241"/>
                    <a:pt x="118" y="241"/>
                  </a:cubicBezTo>
                  <a:cubicBezTo>
                    <a:pt x="130" y="251"/>
                    <a:pt x="143" y="254"/>
                    <a:pt x="159" y="256"/>
                  </a:cubicBezTo>
                  <a:cubicBezTo>
                    <a:pt x="173" y="257"/>
                    <a:pt x="190" y="252"/>
                    <a:pt x="203" y="257"/>
                  </a:cubicBezTo>
                  <a:cubicBezTo>
                    <a:pt x="217" y="263"/>
                    <a:pt x="223" y="277"/>
                    <a:pt x="238" y="277"/>
                  </a:cubicBezTo>
                  <a:cubicBezTo>
                    <a:pt x="251" y="276"/>
                    <a:pt x="265" y="265"/>
                    <a:pt x="277" y="262"/>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0" name="Freeform 187"/>
            <p:cNvSpPr/>
            <p:nvPr userDrawn="1"/>
          </p:nvSpPr>
          <p:spPr bwMode="auto">
            <a:xfrm>
              <a:off x="1641532" y="-439881"/>
              <a:ext cx="401954" cy="116696"/>
            </a:xfrm>
            <a:custGeom>
              <a:avLst/>
              <a:gdLst>
                <a:gd name="T0" fmla="*/ 7 w 266"/>
                <a:gd name="T1" fmla="*/ 41 h 77"/>
                <a:gd name="T2" fmla="*/ 38 w 266"/>
                <a:gd name="T3" fmla="*/ 77 h 77"/>
                <a:gd name="T4" fmla="*/ 38 w 266"/>
                <a:gd name="T5" fmla="*/ 77 h 77"/>
                <a:gd name="T6" fmla="*/ 70 w 266"/>
                <a:gd name="T7" fmla="*/ 47 h 77"/>
                <a:gd name="T8" fmla="*/ 111 w 266"/>
                <a:gd name="T9" fmla="*/ 46 h 77"/>
                <a:gd name="T10" fmla="*/ 151 w 266"/>
                <a:gd name="T11" fmla="*/ 34 h 77"/>
                <a:gd name="T12" fmla="*/ 191 w 266"/>
                <a:gd name="T13" fmla="*/ 43 h 77"/>
                <a:gd name="T14" fmla="*/ 234 w 266"/>
                <a:gd name="T15" fmla="*/ 33 h 77"/>
                <a:gd name="T16" fmla="*/ 266 w 266"/>
                <a:gd name="T17" fmla="*/ 50 h 77"/>
                <a:gd name="T18" fmla="*/ 127 w 266"/>
                <a:gd name="T19" fmla="*/ 3 h 77"/>
                <a:gd name="T20" fmla="*/ 0 w 266"/>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77">
                  <a:moveTo>
                    <a:pt x="7" y="41"/>
                  </a:moveTo>
                  <a:cubicBezTo>
                    <a:pt x="20" y="51"/>
                    <a:pt x="30" y="61"/>
                    <a:pt x="38" y="77"/>
                  </a:cubicBezTo>
                  <a:cubicBezTo>
                    <a:pt x="38" y="77"/>
                    <a:pt x="38" y="77"/>
                    <a:pt x="38" y="77"/>
                  </a:cubicBezTo>
                  <a:cubicBezTo>
                    <a:pt x="48" y="63"/>
                    <a:pt x="56" y="53"/>
                    <a:pt x="70" y="47"/>
                  </a:cubicBezTo>
                  <a:cubicBezTo>
                    <a:pt x="77" y="45"/>
                    <a:pt x="128" y="21"/>
                    <a:pt x="111" y="46"/>
                  </a:cubicBezTo>
                  <a:cubicBezTo>
                    <a:pt x="126" y="47"/>
                    <a:pt x="136" y="33"/>
                    <a:pt x="151" y="34"/>
                  </a:cubicBezTo>
                  <a:cubicBezTo>
                    <a:pt x="167" y="36"/>
                    <a:pt x="175" y="45"/>
                    <a:pt x="191" y="43"/>
                  </a:cubicBezTo>
                  <a:cubicBezTo>
                    <a:pt x="204" y="42"/>
                    <a:pt x="220" y="32"/>
                    <a:pt x="234" y="33"/>
                  </a:cubicBezTo>
                  <a:cubicBezTo>
                    <a:pt x="245" y="34"/>
                    <a:pt x="260" y="45"/>
                    <a:pt x="266" y="50"/>
                  </a:cubicBezTo>
                  <a:cubicBezTo>
                    <a:pt x="234" y="3"/>
                    <a:pt x="178" y="2"/>
                    <a:pt x="127" y="3"/>
                  </a:cubicBezTo>
                  <a:cubicBezTo>
                    <a:pt x="82" y="6"/>
                    <a:pt x="32" y="0"/>
                    <a:pt x="0" y="41"/>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1" name="Freeform 188"/>
            <p:cNvSpPr/>
            <p:nvPr userDrawn="1"/>
          </p:nvSpPr>
          <p:spPr bwMode="auto">
            <a:xfrm>
              <a:off x="1560492" y="245708"/>
              <a:ext cx="427887" cy="160458"/>
            </a:xfrm>
            <a:custGeom>
              <a:avLst/>
              <a:gdLst>
                <a:gd name="T0" fmla="*/ 0 w 284"/>
                <a:gd name="T1" fmla="*/ 86 h 106"/>
                <a:gd name="T2" fmla="*/ 28 w 284"/>
                <a:gd name="T3" fmla="*/ 66 h 106"/>
                <a:gd name="T4" fmla="*/ 81 w 284"/>
                <a:gd name="T5" fmla="*/ 0 h 106"/>
                <a:gd name="T6" fmla="*/ 100 w 284"/>
                <a:gd name="T7" fmla="*/ 34 h 106"/>
                <a:gd name="T8" fmla="*/ 126 w 284"/>
                <a:gd name="T9" fmla="*/ 52 h 106"/>
                <a:gd name="T10" fmla="*/ 121 w 284"/>
                <a:gd name="T11" fmla="*/ 33 h 106"/>
                <a:gd name="T12" fmla="*/ 151 w 284"/>
                <a:gd name="T13" fmla="*/ 59 h 106"/>
                <a:gd name="T14" fmla="*/ 164 w 284"/>
                <a:gd name="T15" fmla="*/ 71 h 106"/>
                <a:gd name="T16" fmla="*/ 185 w 284"/>
                <a:gd name="T17" fmla="*/ 67 h 106"/>
                <a:gd name="T18" fmla="*/ 159 w 284"/>
                <a:gd name="T19" fmla="*/ 20 h 106"/>
                <a:gd name="T20" fmla="*/ 213 w 284"/>
                <a:gd name="T21" fmla="*/ 56 h 106"/>
                <a:gd name="T22" fmla="*/ 284 w 284"/>
                <a:gd name="T23" fmla="*/ 61 h 106"/>
                <a:gd name="T24" fmla="*/ 220 w 284"/>
                <a:gd name="T25" fmla="*/ 92 h 106"/>
                <a:gd name="T26" fmla="*/ 142 w 284"/>
                <a:gd name="T27" fmla="*/ 94 h 106"/>
                <a:gd name="T28" fmla="*/ 60 w 284"/>
                <a:gd name="T29" fmla="*/ 99 h 106"/>
                <a:gd name="T30" fmla="*/ 8 w 284"/>
                <a:gd name="T31" fmla="*/ 7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106">
                  <a:moveTo>
                    <a:pt x="0" y="86"/>
                  </a:moveTo>
                  <a:cubicBezTo>
                    <a:pt x="7" y="78"/>
                    <a:pt x="20" y="70"/>
                    <a:pt x="28" y="66"/>
                  </a:cubicBezTo>
                  <a:cubicBezTo>
                    <a:pt x="55" y="50"/>
                    <a:pt x="62" y="22"/>
                    <a:pt x="81" y="0"/>
                  </a:cubicBezTo>
                  <a:cubicBezTo>
                    <a:pt x="85" y="18"/>
                    <a:pt x="86" y="24"/>
                    <a:pt x="100" y="34"/>
                  </a:cubicBezTo>
                  <a:cubicBezTo>
                    <a:pt x="106" y="39"/>
                    <a:pt x="118" y="50"/>
                    <a:pt x="126" y="52"/>
                  </a:cubicBezTo>
                  <a:cubicBezTo>
                    <a:pt x="127" y="45"/>
                    <a:pt x="120" y="40"/>
                    <a:pt x="121" y="33"/>
                  </a:cubicBezTo>
                  <a:cubicBezTo>
                    <a:pt x="132" y="39"/>
                    <a:pt x="143" y="50"/>
                    <a:pt x="151" y="59"/>
                  </a:cubicBezTo>
                  <a:cubicBezTo>
                    <a:pt x="156" y="65"/>
                    <a:pt x="157" y="71"/>
                    <a:pt x="164" y="71"/>
                  </a:cubicBezTo>
                  <a:cubicBezTo>
                    <a:pt x="170" y="73"/>
                    <a:pt x="182" y="68"/>
                    <a:pt x="185" y="67"/>
                  </a:cubicBezTo>
                  <a:cubicBezTo>
                    <a:pt x="177" y="51"/>
                    <a:pt x="164" y="39"/>
                    <a:pt x="159" y="20"/>
                  </a:cubicBezTo>
                  <a:cubicBezTo>
                    <a:pt x="178" y="34"/>
                    <a:pt x="187" y="54"/>
                    <a:pt x="213" y="56"/>
                  </a:cubicBezTo>
                  <a:cubicBezTo>
                    <a:pt x="235" y="61"/>
                    <a:pt x="264" y="48"/>
                    <a:pt x="284" y="61"/>
                  </a:cubicBezTo>
                  <a:cubicBezTo>
                    <a:pt x="266" y="75"/>
                    <a:pt x="244" y="91"/>
                    <a:pt x="220" y="92"/>
                  </a:cubicBezTo>
                  <a:cubicBezTo>
                    <a:pt x="194" y="94"/>
                    <a:pt x="168" y="92"/>
                    <a:pt x="142" y="94"/>
                  </a:cubicBezTo>
                  <a:cubicBezTo>
                    <a:pt x="113" y="99"/>
                    <a:pt x="89" y="106"/>
                    <a:pt x="60" y="99"/>
                  </a:cubicBezTo>
                  <a:cubicBezTo>
                    <a:pt x="43" y="96"/>
                    <a:pt x="25" y="87"/>
                    <a:pt x="8" y="79"/>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2" name="Freeform 206"/>
            <p:cNvSpPr/>
            <p:nvPr userDrawn="1"/>
          </p:nvSpPr>
          <p:spPr bwMode="auto">
            <a:xfrm>
              <a:off x="1973564" y="124151"/>
              <a:ext cx="320914" cy="379262"/>
            </a:xfrm>
            <a:custGeom>
              <a:avLst/>
              <a:gdLst>
                <a:gd name="T0" fmla="*/ 8 w 213"/>
                <a:gd name="T1" fmla="*/ 136 h 252"/>
                <a:gd name="T2" fmla="*/ 12 w 213"/>
                <a:gd name="T3" fmla="*/ 50 h 252"/>
                <a:gd name="T4" fmla="*/ 36 w 213"/>
                <a:gd name="T5" fmla="*/ 25 h 252"/>
                <a:gd name="T6" fmla="*/ 56 w 213"/>
                <a:gd name="T7" fmla="*/ 20 h 252"/>
                <a:gd name="T8" fmla="*/ 69 w 213"/>
                <a:gd name="T9" fmla="*/ 15 h 252"/>
                <a:gd name="T10" fmla="*/ 142 w 213"/>
                <a:gd name="T11" fmla="*/ 33 h 252"/>
                <a:gd name="T12" fmla="*/ 132 w 213"/>
                <a:gd name="T13" fmla="*/ 124 h 252"/>
                <a:gd name="T14" fmla="*/ 210 w 213"/>
                <a:gd name="T15" fmla="*/ 178 h 252"/>
                <a:gd name="T16" fmla="*/ 206 w 213"/>
                <a:gd name="T17" fmla="*/ 207 h 252"/>
                <a:gd name="T18" fmla="*/ 184 w 213"/>
                <a:gd name="T19" fmla="*/ 215 h 252"/>
                <a:gd name="T20" fmla="*/ 182 w 213"/>
                <a:gd name="T21" fmla="*/ 232 h 252"/>
                <a:gd name="T22" fmla="*/ 172 w 213"/>
                <a:gd name="T23" fmla="*/ 241 h 252"/>
                <a:gd name="T24" fmla="*/ 145 w 213"/>
                <a:gd name="T25" fmla="*/ 249 h 252"/>
                <a:gd name="T26" fmla="*/ 94 w 213"/>
                <a:gd name="T27" fmla="*/ 239 h 252"/>
                <a:gd name="T28" fmla="*/ 54 w 213"/>
                <a:gd name="T29" fmla="*/ 209 h 252"/>
                <a:gd name="T30" fmla="*/ 21 w 213"/>
                <a:gd name="T31" fmla="*/ 170 h 252"/>
                <a:gd name="T32" fmla="*/ 7 w 213"/>
                <a:gd name="T33" fmla="*/ 14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252">
                  <a:moveTo>
                    <a:pt x="8" y="136"/>
                  </a:moveTo>
                  <a:cubicBezTo>
                    <a:pt x="0" y="112"/>
                    <a:pt x="3" y="74"/>
                    <a:pt x="12" y="50"/>
                  </a:cubicBezTo>
                  <a:cubicBezTo>
                    <a:pt x="17" y="41"/>
                    <a:pt x="27" y="31"/>
                    <a:pt x="36" y="25"/>
                  </a:cubicBezTo>
                  <a:cubicBezTo>
                    <a:pt x="43" y="20"/>
                    <a:pt x="48" y="21"/>
                    <a:pt x="56" y="20"/>
                  </a:cubicBezTo>
                  <a:cubicBezTo>
                    <a:pt x="66" y="20"/>
                    <a:pt x="61" y="21"/>
                    <a:pt x="69" y="15"/>
                  </a:cubicBezTo>
                  <a:cubicBezTo>
                    <a:pt x="91" y="0"/>
                    <a:pt x="128" y="11"/>
                    <a:pt x="142" y="33"/>
                  </a:cubicBezTo>
                  <a:cubicBezTo>
                    <a:pt x="155" y="56"/>
                    <a:pt x="144" y="102"/>
                    <a:pt x="132" y="124"/>
                  </a:cubicBezTo>
                  <a:cubicBezTo>
                    <a:pt x="163" y="108"/>
                    <a:pt x="204" y="148"/>
                    <a:pt x="210" y="178"/>
                  </a:cubicBezTo>
                  <a:cubicBezTo>
                    <a:pt x="212" y="188"/>
                    <a:pt x="213" y="198"/>
                    <a:pt x="206" y="207"/>
                  </a:cubicBezTo>
                  <a:cubicBezTo>
                    <a:pt x="200" y="213"/>
                    <a:pt x="189" y="210"/>
                    <a:pt x="184" y="215"/>
                  </a:cubicBezTo>
                  <a:cubicBezTo>
                    <a:pt x="182" y="219"/>
                    <a:pt x="184" y="228"/>
                    <a:pt x="182" y="232"/>
                  </a:cubicBezTo>
                  <a:cubicBezTo>
                    <a:pt x="179" y="236"/>
                    <a:pt x="176" y="238"/>
                    <a:pt x="172" y="241"/>
                  </a:cubicBezTo>
                  <a:cubicBezTo>
                    <a:pt x="163" y="247"/>
                    <a:pt x="155" y="248"/>
                    <a:pt x="145" y="249"/>
                  </a:cubicBezTo>
                  <a:cubicBezTo>
                    <a:pt x="128" y="252"/>
                    <a:pt x="110" y="250"/>
                    <a:pt x="94" y="239"/>
                  </a:cubicBezTo>
                  <a:cubicBezTo>
                    <a:pt x="82" y="231"/>
                    <a:pt x="64" y="221"/>
                    <a:pt x="54" y="209"/>
                  </a:cubicBezTo>
                  <a:cubicBezTo>
                    <a:pt x="43" y="196"/>
                    <a:pt x="36" y="181"/>
                    <a:pt x="21" y="170"/>
                  </a:cubicBezTo>
                  <a:cubicBezTo>
                    <a:pt x="9" y="163"/>
                    <a:pt x="0" y="155"/>
                    <a:pt x="7" y="141"/>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3" name="Freeform 207"/>
            <p:cNvSpPr/>
            <p:nvPr userDrawn="1"/>
          </p:nvSpPr>
          <p:spPr bwMode="auto">
            <a:xfrm>
              <a:off x="1971943" y="130634"/>
              <a:ext cx="246359" cy="324156"/>
            </a:xfrm>
            <a:custGeom>
              <a:avLst/>
              <a:gdLst>
                <a:gd name="T0" fmla="*/ 11 w 163"/>
                <a:gd name="T1" fmla="*/ 149 h 214"/>
                <a:gd name="T2" fmla="*/ 8 w 163"/>
                <a:gd name="T3" fmla="*/ 87 h 214"/>
                <a:gd name="T4" fmla="*/ 47 w 163"/>
                <a:gd name="T5" fmla="*/ 47 h 214"/>
                <a:gd name="T6" fmla="*/ 91 w 163"/>
                <a:gd name="T7" fmla="*/ 37 h 214"/>
                <a:gd name="T8" fmla="*/ 90 w 163"/>
                <a:gd name="T9" fmla="*/ 79 h 214"/>
                <a:gd name="T10" fmla="*/ 109 w 163"/>
                <a:gd name="T11" fmla="*/ 79 h 214"/>
                <a:gd name="T12" fmla="*/ 110 w 163"/>
                <a:gd name="T13" fmla="*/ 96 h 214"/>
                <a:gd name="T14" fmla="*/ 124 w 163"/>
                <a:gd name="T15" fmla="*/ 129 h 214"/>
                <a:gd name="T16" fmla="*/ 130 w 163"/>
                <a:gd name="T17" fmla="*/ 161 h 214"/>
                <a:gd name="T18" fmla="*/ 163 w 163"/>
                <a:gd name="T19" fmla="*/ 181 h 214"/>
                <a:gd name="T20" fmla="*/ 133 w 163"/>
                <a:gd name="T21" fmla="*/ 185 h 214"/>
                <a:gd name="T22" fmla="*/ 122 w 163"/>
                <a:gd name="T23" fmla="*/ 203 h 214"/>
                <a:gd name="T24" fmla="*/ 64 w 163"/>
                <a:gd name="T25" fmla="*/ 202 h 214"/>
                <a:gd name="T26" fmla="*/ 28 w 163"/>
                <a:gd name="T27" fmla="*/ 168 h 214"/>
                <a:gd name="T28" fmla="*/ 11 w 163"/>
                <a:gd name="T29" fmla="*/ 14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14">
                  <a:moveTo>
                    <a:pt x="11" y="149"/>
                  </a:moveTo>
                  <a:cubicBezTo>
                    <a:pt x="0" y="137"/>
                    <a:pt x="6" y="102"/>
                    <a:pt x="8" y="87"/>
                  </a:cubicBezTo>
                  <a:cubicBezTo>
                    <a:pt x="10" y="71"/>
                    <a:pt x="32" y="0"/>
                    <a:pt x="47" y="47"/>
                  </a:cubicBezTo>
                  <a:cubicBezTo>
                    <a:pt x="62" y="41"/>
                    <a:pt x="73" y="26"/>
                    <a:pt x="91" y="37"/>
                  </a:cubicBezTo>
                  <a:cubicBezTo>
                    <a:pt x="110" y="49"/>
                    <a:pt x="99" y="65"/>
                    <a:pt x="90" y="79"/>
                  </a:cubicBezTo>
                  <a:cubicBezTo>
                    <a:pt x="94" y="79"/>
                    <a:pt x="106" y="75"/>
                    <a:pt x="109" y="79"/>
                  </a:cubicBezTo>
                  <a:cubicBezTo>
                    <a:pt x="111" y="82"/>
                    <a:pt x="109" y="90"/>
                    <a:pt x="110" y="96"/>
                  </a:cubicBezTo>
                  <a:cubicBezTo>
                    <a:pt x="115" y="109"/>
                    <a:pt x="126" y="112"/>
                    <a:pt x="124" y="129"/>
                  </a:cubicBezTo>
                  <a:cubicBezTo>
                    <a:pt x="125" y="141"/>
                    <a:pt x="119" y="152"/>
                    <a:pt x="130" y="161"/>
                  </a:cubicBezTo>
                  <a:cubicBezTo>
                    <a:pt x="140" y="169"/>
                    <a:pt x="159" y="169"/>
                    <a:pt x="163" y="181"/>
                  </a:cubicBezTo>
                  <a:cubicBezTo>
                    <a:pt x="154" y="187"/>
                    <a:pt x="143" y="180"/>
                    <a:pt x="133" y="185"/>
                  </a:cubicBezTo>
                  <a:cubicBezTo>
                    <a:pt x="126" y="189"/>
                    <a:pt x="128" y="196"/>
                    <a:pt x="122" y="203"/>
                  </a:cubicBezTo>
                  <a:cubicBezTo>
                    <a:pt x="109" y="214"/>
                    <a:pt x="79" y="209"/>
                    <a:pt x="64" y="202"/>
                  </a:cubicBezTo>
                  <a:cubicBezTo>
                    <a:pt x="50" y="195"/>
                    <a:pt x="37" y="181"/>
                    <a:pt x="28" y="168"/>
                  </a:cubicBezTo>
                  <a:cubicBezTo>
                    <a:pt x="24" y="162"/>
                    <a:pt x="9" y="147"/>
                    <a:pt x="11" y="141"/>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4" name="Freeform 208"/>
            <p:cNvSpPr/>
            <p:nvPr userDrawn="1"/>
          </p:nvSpPr>
          <p:spPr bwMode="auto">
            <a:xfrm>
              <a:off x="2007601" y="284608"/>
              <a:ext cx="144249" cy="129662"/>
            </a:xfrm>
            <a:custGeom>
              <a:avLst/>
              <a:gdLst>
                <a:gd name="T0" fmla="*/ 12 w 95"/>
                <a:gd name="T1" fmla="*/ 47 h 86"/>
                <a:gd name="T2" fmla="*/ 19 w 95"/>
                <a:gd name="T3" fmla="*/ 17 h 86"/>
                <a:gd name="T4" fmla="*/ 51 w 95"/>
                <a:gd name="T5" fmla="*/ 18 h 86"/>
                <a:gd name="T6" fmla="*/ 74 w 95"/>
                <a:gd name="T7" fmla="*/ 19 h 86"/>
                <a:gd name="T8" fmla="*/ 57 w 95"/>
                <a:gd name="T9" fmla="*/ 38 h 86"/>
                <a:gd name="T10" fmla="*/ 85 w 95"/>
                <a:gd name="T11" fmla="*/ 72 h 86"/>
                <a:gd name="T12" fmla="*/ 34 w 95"/>
                <a:gd name="T13" fmla="*/ 60 h 86"/>
                <a:gd name="T14" fmla="*/ 11 w 95"/>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6">
                  <a:moveTo>
                    <a:pt x="12" y="47"/>
                  </a:moveTo>
                  <a:cubicBezTo>
                    <a:pt x="8" y="37"/>
                    <a:pt x="12" y="26"/>
                    <a:pt x="19" y="17"/>
                  </a:cubicBezTo>
                  <a:cubicBezTo>
                    <a:pt x="31" y="0"/>
                    <a:pt x="39" y="3"/>
                    <a:pt x="51" y="18"/>
                  </a:cubicBezTo>
                  <a:cubicBezTo>
                    <a:pt x="59" y="13"/>
                    <a:pt x="73" y="5"/>
                    <a:pt x="74" y="19"/>
                  </a:cubicBezTo>
                  <a:cubicBezTo>
                    <a:pt x="76" y="28"/>
                    <a:pt x="64" y="33"/>
                    <a:pt x="57" y="38"/>
                  </a:cubicBezTo>
                  <a:cubicBezTo>
                    <a:pt x="59" y="47"/>
                    <a:pt x="95" y="56"/>
                    <a:pt x="85" y="72"/>
                  </a:cubicBezTo>
                  <a:cubicBezTo>
                    <a:pt x="73" y="86"/>
                    <a:pt x="45" y="65"/>
                    <a:pt x="34" y="60"/>
                  </a:cubicBezTo>
                  <a:cubicBezTo>
                    <a:pt x="33" y="77"/>
                    <a:pt x="0" y="55"/>
                    <a:pt x="11" y="4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5" name="Freeform 209"/>
            <p:cNvSpPr/>
            <p:nvPr userDrawn="1"/>
          </p:nvSpPr>
          <p:spPr bwMode="auto">
            <a:xfrm>
              <a:off x="2591080" y="-102758"/>
              <a:ext cx="343605" cy="495958"/>
            </a:xfrm>
            <a:custGeom>
              <a:avLst/>
              <a:gdLst>
                <a:gd name="T0" fmla="*/ 68 w 228"/>
                <a:gd name="T1" fmla="*/ 212 h 329"/>
                <a:gd name="T2" fmla="*/ 46 w 228"/>
                <a:gd name="T3" fmla="*/ 208 h 329"/>
                <a:gd name="T4" fmla="*/ 19 w 228"/>
                <a:gd name="T5" fmla="*/ 174 h 329"/>
                <a:gd name="T6" fmla="*/ 60 w 228"/>
                <a:gd name="T7" fmla="*/ 85 h 329"/>
                <a:gd name="T8" fmla="*/ 89 w 228"/>
                <a:gd name="T9" fmla="*/ 10 h 329"/>
                <a:gd name="T10" fmla="*/ 109 w 228"/>
                <a:gd name="T11" fmla="*/ 7 h 329"/>
                <a:gd name="T12" fmla="*/ 134 w 228"/>
                <a:gd name="T13" fmla="*/ 0 h 329"/>
                <a:gd name="T14" fmla="*/ 184 w 228"/>
                <a:gd name="T15" fmla="*/ 27 h 329"/>
                <a:gd name="T16" fmla="*/ 205 w 228"/>
                <a:gd name="T17" fmla="*/ 73 h 329"/>
                <a:gd name="T18" fmla="*/ 205 w 228"/>
                <a:gd name="T19" fmla="*/ 98 h 329"/>
                <a:gd name="T20" fmla="*/ 221 w 228"/>
                <a:gd name="T21" fmla="*/ 117 h 329"/>
                <a:gd name="T22" fmla="*/ 219 w 228"/>
                <a:gd name="T23" fmla="*/ 161 h 329"/>
                <a:gd name="T24" fmla="*/ 182 w 228"/>
                <a:gd name="T25" fmla="*/ 185 h 329"/>
                <a:gd name="T26" fmla="*/ 212 w 228"/>
                <a:gd name="T27" fmla="*/ 213 h 329"/>
                <a:gd name="T28" fmla="*/ 205 w 228"/>
                <a:gd name="T29" fmla="*/ 261 h 329"/>
                <a:gd name="T30" fmla="*/ 131 w 228"/>
                <a:gd name="T31" fmla="*/ 290 h 329"/>
                <a:gd name="T32" fmla="*/ 80 w 228"/>
                <a:gd name="T33" fmla="*/ 281 h 329"/>
                <a:gd name="T34" fmla="*/ 48 w 228"/>
                <a:gd name="T35" fmla="*/ 328 h 329"/>
                <a:gd name="T36" fmla="*/ 9 w 228"/>
                <a:gd name="T37" fmla="*/ 293 h 329"/>
                <a:gd name="T38" fmla="*/ 9 w 228"/>
                <a:gd name="T39" fmla="*/ 231 h 329"/>
                <a:gd name="T40" fmla="*/ 56 w 228"/>
                <a:gd name="T41" fmla="*/ 2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329">
                  <a:moveTo>
                    <a:pt x="68" y="212"/>
                  </a:moveTo>
                  <a:cubicBezTo>
                    <a:pt x="62" y="215"/>
                    <a:pt x="52" y="210"/>
                    <a:pt x="46" y="208"/>
                  </a:cubicBezTo>
                  <a:cubicBezTo>
                    <a:pt x="33" y="200"/>
                    <a:pt x="22" y="188"/>
                    <a:pt x="19" y="174"/>
                  </a:cubicBezTo>
                  <a:cubicBezTo>
                    <a:pt x="12" y="152"/>
                    <a:pt x="21" y="59"/>
                    <a:pt x="60" y="85"/>
                  </a:cubicBezTo>
                  <a:cubicBezTo>
                    <a:pt x="37" y="61"/>
                    <a:pt x="65" y="22"/>
                    <a:pt x="89" y="10"/>
                  </a:cubicBezTo>
                  <a:cubicBezTo>
                    <a:pt x="97" y="6"/>
                    <a:pt x="102" y="10"/>
                    <a:pt x="109" y="7"/>
                  </a:cubicBezTo>
                  <a:cubicBezTo>
                    <a:pt x="119" y="4"/>
                    <a:pt x="123" y="0"/>
                    <a:pt x="134" y="0"/>
                  </a:cubicBezTo>
                  <a:cubicBezTo>
                    <a:pt x="152" y="3"/>
                    <a:pt x="171" y="15"/>
                    <a:pt x="184" y="27"/>
                  </a:cubicBezTo>
                  <a:cubicBezTo>
                    <a:pt x="196" y="41"/>
                    <a:pt x="203" y="55"/>
                    <a:pt x="205" y="73"/>
                  </a:cubicBezTo>
                  <a:cubicBezTo>
                    <a:pt x="206" y="81"/>
                    <a:pt x="204" y="93"/>
                    <a:pt x="205" y="98"/>
                  </a:cubicBezTo>
                  <a:cubicBezTo>
                    <a:pt x="209" y="106"/>
                    <a:pt x="218" y="111"/>
                    <a:pt x="221" y="117"/>
                  </a:cubicBezTo>
                  <a:cubicBezTo>
                    <a:pt x="228" y="131"/>
                    <a:pt x="228" y="149"/>
                    <a:pt x="219" y="161"/>
                  </a:cubicBezTo>
                  <a:cubicBezTo>
                    <a:pt x="212" y="173"/>
                    <a:pt x="196" y="190"/>
                    <a:pt x="182" y="185"/>
                  </a:cubicBezTo>
                  <a:cubicBezTo>
                    <a:pt x="196" y="186"/>
                    <a:pt x="208" y="201"/>
                    <a:pt x="212" y="213"/>
                  </a:cubicBezTo>
                  <a:cubicBezTo>
                    <a:pt x="219" y="229"/>
                    <a:pt x="214" y="246"/>
                    <a:pt x="205" y="261"/>
                  </a:cubicBezTo>
                  <a:cubicBezTo>
                    <a:pt x="191" y="281"/>
                    <a:pt x="155" y="304"/>
                    <a:pt x="131" y="290"/>
                  </a:cubicBezTo>
                  <a:cubicBezTo>
                    <a:pt x="122" y="324"/>
                    <a:pt x="91" y="294"/>
                    <a:pt x="80" y="281"/>
                  </a:cubicBezTo>
                  <a:cubicBezTo>
                    <a:pt x="76" y="301"/>
                    <a:pt x="72" y="329"/>
                    <a:pt x="48" y="328"/>
                  </a:cubicBezTo>
                  <a:cubicBezTo>
                    <a:pt x="32" y="329"/>
                    <a:pt x="14" y="307"/>
                    <a:pt x="9" y="293"/>
                  </a:cubicBezTo>
                  <a:cubicBezTo>
                    <a:pt x="3" y="278"/>
                    <a:pt x="0" y="246"/>
                    <a:pt x="9" y="231"/>
                  </a:cubicBezTo>
                  <a:cubicBezTo>
                    <a:pt x="18" y="219"/>
                    <a:pt x="41" y="209"/>
                    <a:pt x="56" y="210"/>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6" name="Freeform 210"/>
            <p:cNvSpPr/>
            <p:nvPr userDrawn="1"/>
          </p:nvSpPr>
          <p:spPr bwMode="auto">
            <a:xfrm>
              <a:off x="2579736" y="129013"/>
              <a:ext cx="296603" cy="241496"/>
            </a:xfrm>
            <a:custGeom>
              <a:avLst/>
              <a:gdLst>
                <a:gd name="T0" fmla="*/ 63 w 196"/>
                <a:gd name="T1" fmla="*/ 64 h 160"/>
                <a:gd name="T2" fmla="*/ 28 w 196"/>
                <a:gd name="T3" fmla="*/ 76 h 160"/>
                <a:gd name="T4" fmla="*/ 35 w 196"/>
                <a:gd name="T5" fmla="*/ 160 h 160"/>
                <a:gd name="T6" fmla="*/ 32 w 196"/>
                <a:gd name="T7" fmla="*/ 135 h 160"/>
                <a:gd name="T8" fmla="*/ 35 w 196"/>
                <a:gd name="T9" fmla="*/ 105 h 160"/>
                <a:gd name="T10" fmla="*/ 66 w 196"/>
                <a:gd name="T11" fmla="*/ 88 h 160"/>
                <a:gd name="T12" fmla="*/ 94 w 196"/>
                <a:gd name="T13" fmla="*/ 120 h 160"/>
                <a:gd name="T14" fmla="*/ 112 w 196"/>
                <a:gd name="T15" fmla="*/ 129 h 160"/>
                <a:gd name="T16" fmla="*/ 110 w 196"/>
                <a:gd name="T17" fmla="*/ 105 h 160"/>
                <a:gd name="T18" fmla="*/ 135 w 196"/>
                <a:gd name="T19" fmla="*/ 123 h 160"/>
                <a:gd name="T20" fmla="*/ 173 w 196"/>
                <a:gd name="T21" fmla="*/ 125 h 160"/>
                <a:gd name="T22" fmla="*/ 169 w 196"/>
                <a:gd name="T23" fmla="*/ 119 h 160"/>
                <a:gd name="T24" fmla="*/ 196 w 196"/>
                <a:gd name="T25" fmla="*/ 115 h 160"/>
                <a:gd name="T26" fmla="*/ 142 w 196"/>
                <a:gd name="T27" fmla="*/ 71 h 160"/>
                <a:gd name="T28" fmla="*/ 147 w 196"/>
                <a:gd name="T29" fmla="*/ 41 h 160"/>
                <a:gd name="T30" fmla="*/ 184 w 196"/>
                <a:gd name="T31" fmla="*/ 45 h 160"/>
                <a:gd name="T32" fmla="*/ 166 w 196"/>
                <a:gd name="T33" fmla="*/ 25 h 160"/>
                <a:gd name="T34" fmla="*/ 172 w 196"/>
                <a:gd name="T35" fmla="*/ 21 h 160"/>
                <a:gd name="T36" fmla="*/ 138 w 196"/>
                <a:gd name="T37" fmla="*/ 4 h 160"/>
                <a:gd name="T38" fmla="*/ 101 w 196"/>
                <a:gd name="T39" fmla="*/ 15 h 160"/>
                <a:gd name="T40" fmla="*/ 79 w 196"/>
                <a:gd name="T41" fmla="*/ 57 h 160"/>
                <a:gd name="T42" fmla="*/ 53 w 196"/>
                <a:gd name="T4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160">
                  <a:moveTo>
                    <a:pt x="63" y="64"/>
                  </a:moveTo>
                  <a:cubicBezTo>
                    <a:pt x="51" y="66"/>
                    <a:pt x="39" y="66"/>
                    <a:pt x="28" y="76"/>
                  </a:cubicBezTo>
                  <a:cubicBezTo>
                    <a:pt x="0" y="100"/>
                    <a:pt x="9" y="138"/>
                    <a:pt x="35" y="160"/>
                  </a:cubicBezTo>
                  <a:cubicBezTo>
                    <a:pt x="38" y="152"/>
                    <a:pt x="33" y="142"/>
                    <a:pt x="32" y="135"/>
                  </a:cubicBezTo>
                  <a:cubicBezTo>
                    <a:pt x="32" y="124"/>
                    <a:pt x="32" y="113"/>
                    <a:pt x="35" y="105"/>
                  </a:cubicBezTo>
                  <a:cubicBezTo>
                    <a:pt x="40" y="91"/>
                    <a:pt x="50" y="77"/>
                    <a:pt x="66" y="88"/>
                  </a:cubicBezTo>
                  <a:cubicBezTo>
                    <a:pt x="77" y="94"/>
                    <a:pt x="85" y="109"/>
                    <a:pt x="94" y="120"/>
                  </a:cubicBezTo>
                  <a:cubicBezTo>
                    <a:pt x="98" y="121"/>
                    <a:pt x="107" y="134"/>
                    <a:pt x="112" y="129"/>
                  </a:cubicBezTo>
                  <a:cubicBezTo>
                    <a:pt x="116" y="126"/>
                    <a:pt x="108" y="111"/>
                    <a:pt x="110" y="105"/>
                  </a:cubicBezTo>
                  <a:cubicBezTo>
                    <a:pt x="121" y="108"/>
                    <a:pt x="125" y="118"/>
                    <a:pt x="135" y="123"/>
                  </a:cubicBezTo>
                  <a:cubicBezTo>
                    <a:pt x="147" y="130"/>
                    <a:pt x="159" y="130"/>
                    <a:pt x="173" y="125"/>
                  </a:cubicBezTo>
                  <a:cubicBezTo>
                    <a:pt x="172" y="124"/>
                    <a:pt x="170" y="121"/>
                    <a:pt x="169" y="119"/>
                  </a:cubicBezTo>
                  <a:cubicBezTo>
                    <a:pt x="176" y="114"/>
                    <a:pt x="187" y="115"/>
                    <a:pt x="196" y="115"/>
                  </a:cubicBezTo>
                  <a:cubicBezTo>
                    <a:pt x="179" y="100"/>
                    <a:pt x="154" y="94"/>
                    <a:pt x="142" y="71"/>
                  </a:cubicBezTo>
                  <a:cubicBezTo>
                    <a:pt x="138" y="62"/>
                    <a:pt x="139" y="48"/>
                    <a:pt x="147" y="41"/>
                  </a:cubicBezTo>
                  <a:cubicBezTo>
                    <a:pt x="158" y="29"/>
                    <a:pt x="171" y="45"/>
                    <a:pt x="184" y="45"/>
                  </a:cubicBezTo>
                  <a:cubicBezTo>
                    <a:pt x="179" y="38"/>
                    <a:pt x="174" y="28"/>
                    <a:pt x="166" y="25"/>
                  </a:cubicBezTo>
                  <a:cubicBezTo>
                    <a:pt x="168" y="24"/>
                    <a:pt x="170" y="22"/>
                    <a:pt x="172" y="21"/>
                  </a:cubicBezTo>
                  <a:cubicBezTo>
                    <a:pt x="163" y="23"/>
                    <a:pt x="148" y="8"/>
                    <a:pt x="138" y="4"/>
                  </a:cubicBezTo>
                  <a:cubicBezTo>
                    <a:pt x="125" y="0"/>
                    <a:pt x="112" y="5"/>
                    <a:pt x="101" y="15"/>
                  </a:cubicBezTo>
                  <a:cubicBezTo>
                    <a:pt x="89" y="25"/>
                    <a:pt x="92" y="45"/>
                    <a:pt x="79" y="57"/>
                  </a:cubicBezTo>
                  <a:cubicBezTo>
                    <a:pt x="70" y="68"/>
                    <a:pt x="61" y="53"/>
                    <a:pt x="53" y="59"/>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7" name="Freeform 211"/>
            <p:cNvSpPr/>
            <p:nvPr userDrawn="1"/>
          </p:nvSpPr>
          <p:spPr bwMode="auto">
            <a:xfrm>
              <a:off x="2675361" y="-5512"/>
              <a:ext cx="141008" cy="247980"/>
            </a:xfrm>
            <a:custGeom>
              <a:avLst/>
              <a:gdLst>
                <a:gd name="T0" fmla="*/ 33 w 94"/>
                <a:gd name="T1" fmla="*/ 127 h 164"/>
                <a:gd name="T2" fmla="*/ 24 w 94"/>
                <a:gd name="T3" fmla="*/ 111 h 164"/>
                <a:gd name="T4" fmla="*/ 3 w 94"/>
                <a:gd name="T5" fmla="*/ 87 h 164"/>
                <a:gd name="T6" fmla="*/ 9 w 94"/>
                <a:gd name="T7" fmla="*/ 49 h 164"/>
                <a:gd name="T8" fmla="*/ 23 w 94"/>
                <a:gd name="T9" fmla="*/ 61 h 164"/>
                <a:gd name="T10" fmla="*/ 35 w 94"/>
                <a:gd name="T11" fmla="*/ 40 h 164"/>
                <a:gd name="T12" fmla="*/ 37 w 94"/>
                <a:gd name="T13" fmla="*/ 47 h 164"/>
                <a:gd name="T14" fmla="*/ 83 w 94"/>
                <a:gd name="T15" fmla="*/ 5 h 164"/>
                <a:gd name="T16" fmla="*/ 53 w 94"/>
                <a:gd name="T17" fmla="*/ 57 h 164"/>
                <a:gd name="T18" fmla="*/ 72 w 94"/>
                <a:gd name="T19" fmla="*/ 97 h 164"/>
                <a:gd name="T20" fmla="*/ 91 w 94"/>
                <a:gd name="T21" fmla="*/ 112 h 164"/>
                <a:gd name="T22" fmla="*/ 64 w 94"/>
                <a:gd name="T23" fmla="*/ 120 h 164"/>
                <a:gd name="T24" fmla="*/ 54 w 94"/>
                <a:gd name="T25" fmla="*/ 136 h 164"/>
                <a:gd name="T26" fmla="*/ 37 w 94"/>
                <a:gd name="T27" fmla="*/ 160 h 164"/>
                <a:gd name="T28" fmla="*/ 35 w 94"/>
                <a:gd name="T29" fmla="*/ 133 h 164"/>
                <a:gd name="T30" fmla="*/ 29 w 94"/>
                <a:gd name="T31"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4">
                  <a:moveTo>
                    <a:pt x="33" y="127"/>
                  </a:moveTo>
                  <a:cubicBezTo>
                    <a:pt x="30" y="122"/>
                    <a:pt x="28" y="117"/>
                    <a:pt x="24" y="111"/>
                  </a:cubicBezTo>
                  <a:cubicBezTo>
                    <a:pt x="18" y="103"/>
                    <a:pt x="6" y="98"/>
                    <a:pt x="3" y="87"/>
                  </a:cubicBezTo>
                  <a:cubicBezTo>
                    <a:pt x="0" y="79"/>
                    <a:pt x="5" y="56"/>
                    <a:pt x="9" y="49"/>
                  </a:cubicBezTo>
                  <a:cubicBezTo>
                    <a:pt x="19" y="33"/>
                    <a:pt x="23" y="50"/>
                    <a:pt x="23" y="61"/>
                  </a:cubicBezTo>
                  <a:cubicBezTo>
                    <a:pt x="26" y="52"/>
                    <a:pt x="30" y="45"/>
                    <a:pt x="35" y="40"/>
                  </a:cubicBezTo>
                  <a:cubicBezTo>
                    <a:pt x="33" y="41"/>
                    <a:pt x="37" y="43"/>
                    <a:pt x="37" y="47"/>
                  </a:cubicBezTo>
                  <a:cubicBezTo>
                    <a:pt x="47" y="42"/>
                    <a:pt x="73" y="0"/>
                    <a:pt x="83" y="5"/>
                  </a:cubicBezTo>
                  <a:cubicBezTo>
                    <a:pt x="90" y="8"/>
                    <a:pt x="57" y="50"/>
                    <a:pt x="53" y="57"/>
                  </a:cubicBezTo>
                  <a:cubicBezTo>
                    <a:pt x="45" y="80"/>
                    <a:pt x="52" y="92"/>
                    <a:pt x="72" y="97"/>
                  </a:cubicBezTo>
                  <a:cubicBezTo>
                    <a:pt x="80" y="100"/>
                    <a:pt x="94" y="101"/>
                    <a:pt x="91" y="112"/>
                  </a:cubicBezTo>
                  <a:cubicBezTo>
                    <a:pt x="88" y="120"/>
                    <a:pt x="71" y="121"/>
                    <a:pt x="64" y="120"/>
                  </a:cubicBezTo>
                  <a:cubicBezTo>
                    <a:pt x="71" y="132"/>
                    <a:pt x="58" y="130"/>
                    <a:pt x="54" y="136"/>
                  </a:cubicBezTo>
                  <a:cubicBezTo>
                    <a:pt x="51" y="141"/>
                    <a:pt x="52" y="164"/>
                    <a:pt x="37" y="160"/>
                  </a:cubicBezTo>
                  <a:cubicBezTo>
                    <a:pt x="27" y="158"/>
                    <a:pt x="37" y="143"/>
                    <a:pt x="35" y="133"/>
                  </a:cubicBezTo>
                  <a:cubicBezTo>
                    <a:pt x="35" y="130"/>
                    <a:pt x="30" y="126"/>
                    <a:pt x="29" y="1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8" name="Freeform 216"/>
            <p:cNvSpPr/>
            <p:nvPr userDrawn="1"/>
          </p:nvSpPr>
          <p:spPr bwMode="auto">
            <a:xfrm>
              <a:off x="2681844" y="396442"/>
              <a:ext cx="450577" cy="353329"/>
            </a:xfrm>
            <a:custGeom>
              <a:avLst/>
              <a:gdLst>
                <a:gd name="T0" fmla="*/ 178 w 299"/>
                <a:gd name="T1" fmla="*/ 12 h 234"/>
                <a:gd name="T2" fmla="*/ 221 w 299"/>
                <a:gd name="T3" fmla="*/ 1 h 234"/>
                <a:gd name="T4" fmla="*/ 299 w 299"/>
                <a:gd name="T5" fmla="*/ 41 h 234"/>
                <a:gd name="T6" fmla="*/ 283 w 299"/>
                <a:gd name="T7" fmla="*/ 50 h 234"/>
                <a:gd name="T8" fmla="*/ 289 w 299"/>
                <a:gd name="T9" fmla="*/ 89 h 234"/>
                <a:gd name="T10" fmla="*/ 281 w 299"/>
                <a:gd name="T11" fmla="*/ 124 h 234"/>
                <a:gd name="T12" fmla="*/ 264 w 299"/>
                <a:gd name="T13" fmla="*/ 140 h 234"/>
                <a:gd name="T14" fmla="*/ 225 w 299"/>
                <a:gd name="T15" fmla="*/ 126 h 234"/>
                <a:gd name="T16" fmla="*/ 241 w 299"/>
                <a:gd name="T17" fmla="*/ 169 h 234"/>
                <a:gd name="T18" fmla="*/ 218 w 299"/>
                <a:gd name="T19" fmla="*/ 212 h 234"/>
                <a:gd name="T20" fmla="*/ 137 w 299"/>
                <a:gd name="T21" fmla="*/ 185 h 234"/>
                <a:gd name="T22" fmla="*/ 125 w 299"/>
                <a:gd name="T23" fmla="*/ 210 h 234"/>
                <a:gd name="T24" fmla="*/ 105 w 299"/>
                <a:gd name="T25" fmla="*/ 224 h 234"/>
                <a:gd name="T26" fmla="*/ 89 w 299"/>
                <a:gd name="T27" fmla="*/ 180 h 234"/>
                <a:gd name="T28" fmla="*/ 90 w 299"/>
                <a:gd name="T29" fmla="*/ 126 h 234"/>
                <a:gd name="T30" fmla="*/ 112 w 299"/>
                <a:gd name="T31" fmla="*/ 81 h 234"/>
                <a:gd name="T32" fmla="*/ 55 w 299"/>
                <a:gd name="T33" fmla="*/ 118 h 234"/>
                <a:gd name="T34" fmla="*/ 0 w 299"/>
                <a:gd name="T35" fmla="*/ 100 h 234"/>
                <a:gd name="T36" fmla="*/ 57 w 299"/>
                <a:gd name="T37" fmla="*/ 69 h 234"/>
                <a:gd name="T38" fmla="*/ 122 w 299"/>
                <a:gd name="T39" fmla="*/ 4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34">
                  <a:moveTo>
                    <a:pt x="178" y="12"/>
                  </a:moveTo>
                  <a:cubicBezTo>
                    <a:pt x="188" y="5"/>
                    <a:pt x="210" y="2"/>
                    <a:pt x="221" y="1"/>
                  </a:cubicBezTo>
                  <a:cubicBezTo>
                    <a:pt x="257" y="0"/>
                    <a:pt x="275" y="19"/>
                    <a:pt x="299" y="41"/>
                  </a:cubicBezTo>
                  <a:cubicBezTo>
                    <a:pt x="295" y="46"/>
                    <a:pt x="289" y="46"/>
                    <a:pt x="283" y="50"/>
                  </a:cubicBezTo>
                  <a:cubicBezTo>
                    <a:pt x="292" y="61"/>
                    <a:pt x="294" y="75"/>
                    <a:pt x="289" y="89"/>
                  </a:cubicBezTo>
                  <a:cubicBezTo>
                    <a:pt x="283" y="103"/>
                    <a:pt x="277" y="106"/>
                    <a:pt x="281" y="124"/>
                  </a:cubicBezTo>
                  <a:cubicBezTo>
                    <a:pt x="285" y="140"/>
                    <a:pt x="283" y="148"/>
                    <a:pt x="264" y="140"/>
                  </a:cubicBezTo>
                  <a:cubicBezTo>
                    <a:pt x="250" y="132"/>
                    <a:pt x="241" y="126"/>
                    <a:pt x="225" y="126"/>
                  </a:cubicBezTo>
                  <a:cubicBezTo>
                    <a:pt x="233" y="144"/>
                    <a:pt x="245" y="147"/>
                    <a:pt x="241" y="169"/>
                  </a:cubicBezTo>
                  <a:cubicBezTo>
                    <a:pt x="238" y="186"/>
                    <a:pt x="232" y="202"/>
                    <a:pt x="218" y="212"/>
                  </a:cubicBezTo>
                  <a:cubicBezTo>
                    <a:pt x="186" y="234"/>
                    <a:pt x="157" y="211"/>
                    <a:pt x="137" y="185"/>
                  </a:cubicBezTo>
                  <a:cubicBezTo>
                    <a:pt x="131" y="191"/>
                    <a:pt x="131" y="204"/>
                    <a:pt x="125" y="210"/>
                  </a:cubicBezTo>
                  <a:cubicBezTo>
                    <a:pt x="122" y="215"/>
                    <a:pt x="110" y="223"/>
                    <a:pt x="105" y="224"/>
                  </a:cubicBezTo>
                  <a:cubicBezTo>
                    <a:pt x="84" y="228"/>
                    <a:pt x="88" y="191"/>
                    <a:pt x="89" y="180"/>
                  </a:cubicBezTo>
                  <a:cubicBezTo>
                    <a:pt x="89" y="161"/>
                    <a:pt x="87" y="143"/>
                    <a:pt x="90" y="126"/>
                  </a:cubicBezTo>
                  <a:cubicBezTo>
                    <a:pt x="91" y="106"/>
                    <a:pt x="103" y="98"/>
                    <a:pt x="112" y="81"/>
                  </a:cubicBezTo>
                  <a:cubicBezTo>
                    <a:pt x="93" y="93"/>
                    <a:pt x="75" y="108"/>
                    <a:pt x="55" y="118"/>
                  </a:cubicBezTo>
                  <a:cubicBezTo>
                    <a:pt x="35" y="127"/>
                    <a:pt x="12" y="118"/>
                    <a:pt x="0" y="100"/>
                  </a:cubicBezTo>
                  <a:cubicBezTo>
                    <a:pt x="17" y="88"/>
                    <a:pt x="38" y="78"/>
                    <a:pt x="57" y="69"/>
                  </a:cubicBezTo>
                  <a:cubicBezTo>
                    <a:pt x="75" y="61"/>
                    <a:pt x="102" y="30"/>
                    <a:pt x="122" y="48"/>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9" name="Freeform 217"/>
            <p:cNvSpPr/>
            <p:nvPr userDrawn="1"/>
          </p:nvSpPr>
          <p:spPr bwMode="auto">
            <a:xfrm>
              <a:off x="2809886" y="529346"/>
              <a:ext cx="210701" cy="197735"/>
            </a:xfrm>
            <a:custGeom>
              <a:avLst/>
              <a:gdLst>
                <a:gd name="T0" fmla="*/ 26 w 140"/>
                <a:gd name="T1" fmla="*/ 0 h 131"/>
                <a:gd name="T2" fmla="*/ 27 w 140"/>
                <a:gd name="T3" fmla="*/ 54 h 131"/>
                <a:gd name="T4" fmla="*/ 38 w 140"/>
                <a:gd name="T5" fmla="*/ 73 h 131"/>
                <a:gd name="T6" fmla="*/ 46 w 140"/>
                <a:gd name="T7" fmla="*/ 41 h 131"/>
                <a:gd name="T8" fmla="*/ 55 w 140"/>
                <a:gd name="T9" fmla="*/ 67 h 131"/>
                <a:gd name="T10" fmla="*/ 62 w 140"/>
                <a:gd name="T11" fmla="*/ 56 h 131"/>
                <a:gd name="T12" fmla="*/ 73 w 140"/>
                <a:gd name="T13" fmla="*/ 68 h 131"/>
                <a:gd name="T14" fmla="*/ 77 w 140"/>
                <a:gd name="T15" fmla="*/ 40 h 131"/>
                <a:gd name="T16" fmla="*/ 90 w 140"/>
                <a:gd name="T17" fmla="*/ 15 h 131"/>
                <a:gd name="T18" fmla="*/ 102 w 140"/>
                <a:gd name="T19" fmla="*/ 45 h 131"/>
                <a:gd name="T20" fmla="*/ 117 w 140"/>
                <a:gd name="T21" fmla="*/ 67 h 131"/>
                <a:gd name="T22" fmla="*/ 135 w 140"/>
                <a:gd name="T23" fmla="*/ 87 h 131"/>
                <a:gd name="T24" fmla="*/ 117 w 140"/>
                <a:gd name="T25" fmla="*/ 92 h 131"/>
                <a:gd name="T26" fmla="*/ 126 w 140"/>
                <a:gd name="T27" fmla="*/ 114 h 131"/>
                <a:gd name="T28" fmla="*/ 101 w 140"/>
                <a:gd name="T29" fmla="*/ 125 h 131"/>
                <a:gd name="T30" fmla="*/ 54 w 140"/>
                <a:gd name="T31" fmla="*/ 93 h 131"/>
                <a:gd name="T32" fmla="*/ 29 w 140"/>
                <a:gd name="T33" fmla="*/ 128 h 131"/>
                <a:gd name="T34" fmla="*/ 7 w 140"/>
                <a:gd name="T35" fmla="*/ 124 h 131"/>
                <a:gd name="T36" fmla="*/ 3 w 140"/>
                <a:gd name="T37" fmla="*/ 101 h 131"/>
                <a:gd name="T38" fmla="*/ 5 w 140"/>
                <a:gd name="T39" fmla="*/ 50 h 131"/>
                <a:gd name="T40" fmla="*/ 16 w 140"/>
                <a:gd name="T41" fmla="*/ 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31">
                  <a:moveTo>
                    <a:pt x="26" y="0"/>
                  </a:moveTo>
                  <a:cubicBezTo>
                    <a:pt x="35" y="17"/>
                    <a:pt x="28" y="37"/>
                    <a:pt x="27" y="54"/>
                  </a:cubicBezTo>
                  <a:cubicBezTo>
                    <a:pt x="27" y="63"/>
                    <a:pt x="26" y="78"/>
                    <a:pt x="38" y="73"/>
                  </a:cubicBezTo>
                  <a:cubicBezTo>
                    <a:pt x="47" y="68"/>
                    <a:pt x="41" y="49"/>
                    <a:pt x="46" y="41"/>
                  </a:cubicBezTo>
                  <a:cubicBezTo>
                    <a:pt x="52" y="48"/>
                    <a:pt x="54" y="59"/>
                    <a:pt x="55" y="67"/>
                  </a:cubicBezTo>
                  <a:cubicBezTo>
                    <a:pt x="60" y="66"/>
                    <a:pt x="60" y="59"/>
                    <a:pt x="62" y="56"/>
                  </a:cubicBezTo>
                  <a:cubicBezTo>
                    <a:pt x="67" y="59"/>
                    <a:pt x="70" y="63"/>
                    <a:pt x="73" y="68"/>
                  </a:cubicBezTo>
                  <a:cubicBezTo>
                    <a:pt x="81" y="62"/>
                    <a:pt x="75" y="47"/>
                    <a:pt x="77" y="40"/>
                  </a:cubicBezTo>
                  <a:cubicBezTo>
                    <a:pt x="78" y="30"/>
                    <a:pt x="81" y="21"/>
                    <a:pt x="90" y="15"/>
                  </a:cubicBezTo>
                  <a:cubicBezTo>
                    <a:pt x="95" y="23"/>
                    <a:pt x="97" y="36"/>
                    <a:pt x="102" y="45"/>
                  </a:cubicBezTo>
                  <a:cubicBezTo>
                    <a:pt x="107" y="53"/>
                    <a:pt x="112" y="60"/>
                    <a:pt x="117" y="67"/>
                  </a:cubicBezTo>
                  <a:cubicBezTo>
                    <a:pt x="121" y="73"/>
                    <a:pt x="132" y="80"/>
                    <a:pt x="135" y="87"/>
                  </a:cubicBezTo>
                  <a:cubicBezTo>
                    <a:pt x="140" y="100"/>
                    <a:pt x="124" y="99"/>
                    <a:pt x="117" y="92"/>
                  </a:cubicBezTo>
                  <a:cubicBezTo>
                    <a:pt x="116" y="100"/>
                    <a:pt x="127" y="109"/>
                    <a:pt x="126" y="114"/>
                  </a:cubicBezTo>
                  <a:cubicBezTo>
                    <a:pt x="125" y="122"/>
                    <a:pt x="108" y="125"/>
                    <a:pt x="101" y="125"/>
                  </a:cubicBezTo>
                  <a:cubicBezTo>
                    <a:pt x="79" y="123"/>
                    <a:pt x="66" y="108"/>
                    <a:pt x="54" y="93"/>
                  </a:cubicBezTo>
                  <a:cubicBezTo>
                    <a:pt x="48" y="106"/>
                    <a:pt x="44" y="122"/>
                    <a:pt x="29" y="128"/>
                  </a:cubicBezTo>
                  <a:cubicBezTo>
                    <a:pt x="22" y="131"/>
                    <a:pt x="13" y="130"/>
                    <a:pt x="7" y="124"/>
                  </a:cubicBezTo>
                  <a:cubicBezTo>
                    <a:pt x="0" y="118"/>
                    <a:pt x="3" y="112"/>
                    <a:pt x="3" y="101"/>
                  </a:cubicBezTo>
                  <a:cubicBezTo>
                    <a:pt x="5" y="85"/>
                    <a:pt x="4" y="68"/>
                    <a:pt x="5" y="50"/>
                  </a:cubicBezTo>
                  <a:cubicBezTo>
                    <a:pt x="5" y="35"/>
                    <a:pt x="12" y="26"/>
                    <a:pt x="16" y="11"/>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0" name="Freeform 218"/>
            <p:cNvSpPr/>
            <p:nvPr userDrawn="1"/>
          </p:nvSpPr>
          <p:spPr bwMode="auto">
            <a:xfrm>
              <a:off x="2845544" y="401303"/>
              <a:ext cx="296603" cy="233393"/>
            </a:xfrm>
            <a:custGeom>
              <a:avLst/>
              <a:gdLst>
                <a:gd name="T0" fmla="*/ 48 w 197"/>
                <a:gd name="T1" fmla="*/ 16 h 154"/>
                <a:gd name="T2" fmla="*/ 25 w 197"/>
                <a:gd name="T3" fmla="*/ 32 h 154"/>
                <a:gd name="T4" fmla="*/ 0 w 197"/>
                <a:gd name="T5" fmla="*/ 88 h 154"/>
                <a:gd name="T6" fmla="*/ 36 w 197"/>
                <a:gd name="T7" fmla="*/ 72 h 154"/>
                <a:gd name="T8" fmla="*/ 69 w 197"/>
                <a:gd name="T9" fmla="*/ 37 h 154"/>
                <a:gd name="T10" fmla="*/ 115 w 197"/>
                <a:gd name="T11" fmla="*/ 36 h 154"/>
                <a:gd name="T12" fmla="*/ 126 w 197"/>
                <a:gd name="T13" fmla="*/ 48 h 154"/>
                <a:gd name="T14" fmla="*/ 105 w 197"/>
                <a:gd name="T15" fmla="*/ 54 h 154"/>
                <a:gd name="T16" fmla="*/ 121 w 197"/>
                <a:gd name="T17" fmla="*/ 69 h 154"/>
                <a:gd name="T18" fmla="*/ 106 w 197"/>
                <a:gd name="T19" fmla="*/ 79 h 154"/>
                <a:gd name="T20" fmla="*/ 129 w 197"/>
                <a:gd name="T21" fmla="*/ 102 h 154"/>
                <a:gd name="T22" fmla="*/ 109 w 197"/>
                <a:gd name="T23" fmla="*/ 113 h 154"/>
                <a:gd name="T24" fmla="*/ 144 w 197"/>
                <a:gd name="T25" fmla="*/ 134 h 154"/>
                <a:gd name="T26" fmla="*/ 173 w 197"/>
                <a:gd name="T27" fmla="*/ 135 h 154"/>
                <a:gd name="T28" fmla="*/ 172 w 197"/>
                <a:gd name="T29" fmla="*/ 87 h 154"/>
                <a:gd name="T30" fmla="*/ 182 w 197"/>
                <a:gd name="T31" fmla="*/ 71 h 154"/>
                <a:gd name="T32" fmla="*/ 177 w 197"/>
                <a:gd name="T33" fmla="*/ 54 h 154"/>
                <a:gd name="T34" fmla="*/ 161 w 197"/>
                <a:gd name="T35" fmla="*/ 16 h 154"/>
                <a:gd name="T36" fmla="*/ 108 w 197"/>
                <a:gd name="T37" fmla="*/ 1 h 154"/>
                <a:gd name="T38" fmla="*/ 52 w 197"/>
                <a:gd name="T39" fmla="*/ 10 h 154"/>
                <a:gd name="T40" fmla="*/ 27 w 197"/>
                <a:gd name="T41"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54">
                  <a:moveTo>
                    <a:pt x="48" y="16"/>
                  </a:moveTo>
                  <a:cubicBezTo>
                    <a:pt x="41" y="24"/>
                    <a:pt x="32" y="24"/>
                    <a:pt x="25" y="32"/>
                  </a:cubicBezTo>
                  <a:cubicBezTo>
                    <a:pt x="8" y="51"/>
                    <a:pt x="25" y="75"/>
                    <a:pt x="0" y="88"/>
                  </a:cubicBezTo>
                  <a:cubicBezTo>
                    <a:pt x="15" y="86"/>
                    <a:pt x="25" y="82"/>
                    <a:pt x="36" y="72"/>
                  </a:cubicBezTo>
                  <a:cubicBezTo>
                    <a:pt x="47" y="60"/>
                    <a:pt x="57" y="47"/>
                    <a:pt x="69" y="37"/>
                  </a:cubicBezTo>
                  <a:cubicBezTo>
                    <a:pt x="85" y="23"/>
                    <a:pt x="100" y="26"/>
                    <a:pt x="115" y="36"/>
                  </a:cubicBezTo>
                  <a:cubicBezTo>
                    <a:pt x="121" y="39"/>
                    <a:pt x="128" y="42"/>
                    <a:pt x="126" y="48"/>
                  </a:cubicBezTo>
                  <a:cubicBezTo>
                    <a:pt x="124" y="54"/>
                    <a:pt x="111" y="54"/>
                    <a:pt x="105" y="54"/>
                  </a:cubicBezTo>
                  <a:cubicBezTo>
                    <a:pt x="111" y="54"/>
                    <a:pt x="123" y="63"/>
                    <a:pt x="121" y="69"/>
                  </a:cubicBezTo>
                  <a:cubicBezTo>
                    <a:pt x="120" y="71"/>
                    <a:pt x="109" y="77"/>
                    <a:pt x="106" y="79"/>
                  </a:cubicBezTo>
                  <a:cubicBezTo>
                    <a:pt x="112" y="90"/>
                    <a:pt x="123" y="93"/>
                    <a:pt x="129" y="102"/>
                  </a:cubicBezTo>
                  <a:cubicBezTo>
                    <a:pt x="140" y="118"/>
                    <a:pt x="121" y="118"/>
                    <a:pt x="109" y="113"/>
                  </a:cubicBezTo>
                  <a:cubicBezTo>
                    <a:pt x="123" y="119"/>
                    <a:pt x="133" y="124"/>
                    <a:pt x="144" y="134"/>
                  </a:cubicBezTo>
                  <a:cubicBezTo>
                    <a:pt x="155" y="143"/>
                    <a:pt x="167" y="154"/>
                    <a:pt x="173" y="135"/>
                  </a:cubicBezTo>
                  <a:cubicBezTo>
                    <a:pt x="177" y="120"/>
                    <a:pt x="167" y="99"/>
                    <a:pt x="172" y="87"/>
                  </a:cubicBezTo>
                  <a:cubicBezTo>
                    <a:pt x="176" y="80"/>
                    <a:pt x="181" y="79"/>
                    <a:pt x="182" y="71"/>
                  </a:cubicBezTo>
                  <a:cubicBezTo>
                    <a:pt x="183" y="66"/>
                    <a:pt x="181" y="60"/>
                    <a:pt x="177" y="54"/>
                  </a:cubicBezTo>
                  <a:cubicBezTo>
                    <a:pt x="197" y="40"/>
                    <a:pt x="173" y="24"/>
                    <a:pt x="161" y="16"/>
                  </a:cubicBezTo>
                  <a:cubicBezTo>
                    <a:pt x="143" y="5"/>
                    <a:pt x="128" y="0"/>
                    <a:pt x="108" y="1"/>
                  </a:cubicBezTo>
                  <a:cubicBezTo>
                    <a:pt x="89" y="1"/>
                    <a:pt x="72" y="7"/>
                    <a:pt x="52" y="10"/>
                  </a:cubicBezTo>
                  <a:cubicBezTo>
                    <a:pt x="37" y="12"/>
                    <a:pt x="25" y="11"/>
                    <a:pt x="27" y="31"/>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1" name="Freeform 219"/>
            <p:cNvSpPr/>
            <p:nvPr userDrawn="1"/>
          </p:nvSpPr>
          <p:spPr bwMode="auto">
            <a:xfrm>
              <a:off x="2902270" y="-430155"/>
              <a:ext cx="282016" cy="257704"/>
            </a:xfrm>
            <a:custGeom>
              <a:avLst/>
              <a:gdLst>
                <a:gd name="T0" fmla="*/ 10 w 187"/>
                <a:gd name="T1" fmla="*/ 137 h 171"/>
                <a:gd name="T2" fmla="*/ 5 w 187"/>
                <a:gd name="T3" fmla="*/ 68 h 171"/>
                <a:gd name="T4" fmla="*/ 18 w 187"/>
                <a:gd name="T5" fmla="*/ 16 h 171"/>
                <a:gd name="T6" fmla="*/ 63 w 187"/>
                <a:gd name="T7" fmla="*/ 16 h 171"/>
                <a:gd name="T8" fmla="*/ 91 w 187"/>
                <a:gd name="T9" fmla="*/ 10 h 171"/>
                <a:gd name="T10" fmla="*/ 114 w 187"/>
                <a:gd name="T11" fmla="*/ 24 h 171"/>
                <a:gd name="T12" fmla="*/ 130 w 187"/>
                <a:gd name="T13" fmla="*/ 39 h 171"/>
                <a:gd name="T14" fmla="*/ 146 w 187"/>
                <a:gd name="T15" fmla="*/ 56 h 171"/>
                <a:gd name="T16" fmla="*/ 164 w 187"/>
                <a:gd name="T17" fmla="*/ 101 h 171"/>
                <a:gd name="T18" fmla="*/ 184 w 187"/>
                <a:gd name="T19" fmla="*/ 114 h 171"/>
                <a:gd name="T20" fmla="*/ 177 w 187"/>
                <a:gd name="T21" fmla="*/ 138 h 171"/>
                <a:gd name="T22" fmla="*/ 147 w 187"/>
                <a:gd name="T23" fmla="*/ 144 h 171"/>
                <a:gd name="T24" fmla="*/ 122 w 187"/>
                <a:gd name="T25" fmla="*/ 153 h 171"/>
                <a:gd name="T26" fmla="*/ 72 w 187"/>
                <a:gd name="T27" fmla="*/ 168 h 171"/>
                <a:gd name="T28" fmla="*/ 43 w 187"/>
                <a:gd name="T29" fmla="*/ 163 h 171"/>
                <a:gd name="T30" fmla="*/ 24 w 187"/>
                <a:gd name="T31" fmla="*/ 163 h 171"/>
                <a:gd name="T32" fmla="*/ 4 w 187"/>
                <a:gd name="T33" fmla="*/ 156 h 171"/>
                <a:gd name="T34" fmla="*/ 7 w 187"/>
                <a:gd name="T35" fmla="*/ 1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71">
                  <a:moveTo>
                    <a:pt x="10" y="137"/>
                  </a:moveTo>
                  <a:cubicBezTo>
                    <a:pt x="0" y="137"/>
                    <a:pt x="4" y="76"/>
                    <a:pt x="5" y="68"/>
                  </a:cubicBezTo>
                  <a:cubicBezTo>
                    <a:pt x="5" y="50"/>
                    <a:pt x="6" y="29"/>
                    <a:pt x="18" y="16"/>
                  </a:cubicBezTo>
                  <a:cubicBezTo>
                    <a:pt x="31" y="4"/>
                    <a:pt x="54" y="0"/>
                    <a:pt x="63" y="16"/>
                  </a:cubicBezTo>
                  <a:cubicBezTo>
                    <a:pt x="74" y="11"/>
                    <a:pt x="78" y="6"/>
                    <a:pt x="91" y="10"/>
                  </a:cubicBezTo>
                  <a:cubicBezTo>
                    <a:pt x="101" y="12"/>
                    <a:pt x="109" y="17"/>
                    <a:pt x="114" y="24"/>
                  </a:cubicBezTo>
                  <a:cubicBezTo>
                    <a:pt x="121" y="35"/>
                    <a:pt x="118" y="34"/>
                    <a:pt x="130" y="39"/>
                  </a:cubicBezTo>
                  <a:cubicBezTo>
                    <a:pt x="137" y="43"/>
                    <a:pt x="143" y="49"/>
                    <a:pt x="146" y="56"/>
                  </a:cubicBezTo>
                  <a:cubicBezTo>
                    <a:pt x="153" y="72"/>
                    <a:pt x="142" y="93"/>
                    <a:pt x="164" y="101"/>
                  </a:cubicBezTo>
                  <a:cubicBezTo>
                    <a:pt x="175" y="104"/>
                    <a:pt x="182" y="101"/>
                    <a:pt x="184" y="114"/>
                  </a:cubicBezTo>
                  <a:cubicBezTo>
                    <a:pt x="187" y="125"/>
                    <a:pt x="186" y="135"/>
                    <a:pt x="177" y="138"/>
                  </a:cubicBezTo>
                  <a:cubicBezTo>
                    <a:pt x="169" y="142"/>
                    <a:pt x="157" y="140"/>
                    <a:pt x="147" y="144"/>
                  </a:cubicBezTo>
                  <a:cubicBezTo>
                    <a:pt x="139" y="148"/>
                    <a:pt x="131" y="151"/>
                    <a:pt x="122" y="153"/>
                  </a:cubicBezTo>
                  <a:cubicBezTo>
                    <a:pt x="107" y="160"/>
                    <a:pt x="89" y="168"/>
                    <a:pt x="72" y="168"/>
                  </a:cubicBezTo>
                  <a:cubicBezTo>
                    <a:pt x="63" y="168"/>
                    <a:pt x="52" y="167"/>
                    <a:pt x="43" y="163"/>
                  </a:cubicBezTo>
                  <a:cubicBezTo>
                    <a:pt x="31" y="158"/>
                    <a:pt x="34" y="156"/>
                    <a:pt x="24" y="163"/>
                  </a:cubicBezTo>
                  <a:cubicBezTo>
                    <a:pt x="14" y="170"/>
                    <a:pt x="6" y="171"/>
                    <a:pt x="4" y="156"/>
                  </a:cubicBezTo>
                  <a:cubicBezTo>
                    <a:pt x="3" y="152"/>
                    <a:pt x="3" y="146"/>
                    <a:pt x="7" y="143"/>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2" name="Freeform 220"/>
            <p:cNvSpPr/>
            <p:nvPr userDrawn="1"/>
          </p:nvSpPr>
          <p:spPr bwMode="auto">
            <a:xfrm>
              <a:off x="2897408" y="-407464"/>
              <a:ext cx="178286" cy="238255"/>
            </a:xfrm>
            <a:custGeom>
              <a:avLst/>
              <a:gdLst>
                <a:gd name="T0" fmla="*/ 27 w 119"/>
                <a:gd name="T1" fmla="*/ 6 h 158"/>
                <a:gd name="T2" fmla="*/ 53 w 119"/>
                <a:gd name="T3" fmla="*/ 15 h 158"/>
                <a:gd name="T4" fmla="*/ 41 w 119"/>
                <a:gd name="T5" fmla="*/ 84 h 158"/>
                <a:gd name="T6" fmla="*/ 63 w 119"/>
                <a:gd name="T7" fmla="*/ 58 h 158"/>
                <a:gd name="T8" fmla="*/ 68 w 119"/>
                <a:gd name="T9" fmla="*/ 71 h 158"/>
                <a:gd name="T10" fmla="*/ 119 w 119"/>
                <a:gd name="T11" fmla="*/ 39 h 158"/>
                <a:gd name="T12" fmla="*/ 98 w 119"/>
                <a:gd name="T13" fmla="*/ 64 h 158"/>
                <a:gd name="T14" fmla="*/ 109 w 119"/>
                <a:gd name="T15" fmla="*/ 58 h 158"/>
                <a:gd name="T16" fmla="*/ 94 w 119"/>
                <a:gd name="T17" fmla="*/ 77 h 158"/>
                <a:gd name="T18" fmla="*/ 93 w 119"/>
                <a:gd name="T19" fmla="*/ 97 h 158"/>
                <a:gd name="T20" fmla="*/ 54 w 119"/>
                <a:gd name="T21" fmla="*/ 122 h 158"/>
                <a:gd name="T22" fmla="*/ 90 w 119"/>
                <a:gd name="T23" fmla="*/ 124 h 158"/>
                <a:gd name="T24" fmla="*/ 47 w 119"/>
                <a:gd name="T25" fmla="*/ 145 h 158"/>
                <a:gd name="T26" fmla="*/ 23 w 119"/>
                <a:gd name="T27" fmla="*/ 145 h 158"/>
                <a:gd name="T28" fmla="*/ 5 w 119"/>
                <a:gd name="T29" fmla="*/ 158 h 158"/>
                <a:gd name="T30" fmla="*/ 8 w 119"/>
                <a:gd name="T31" fmla="*/ 138 h 158"/>
                <a:gd name="T32" fmla="*/ 11 w 119"/>
                <a:gd name="T33" fmla="*/ 117 h 158"/>
                <a:gd name="T34" fmla="*/ 6 w 119"/>
                <a:gd name="T35" fmla="*/ 74 h 158"/>
                <a:gd name="T36" fmla="*/ 23 w 119"/>
                <a:gd name="T37"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58">
                  <a:moveTo>
                    <a:pt x="27" y="6"/>
                  </a:moveTo>
                  <a:cubicBezTo>
                    <a:pt x="36" y="0"/>
                    <a:pt x="46" y="8"/>
                    <a:pt x="53" y="15"/>
                  </a:cubicBezTo>
                  <a:cubicBezTo>
                    <a:pt x="71" y="37"/>
                    <a:pt x="52" y="63"/>
                    <a:pt x="41" y="84"/>
                  </a:cubicBezTo>
                  <a:cubicBezTo>
                    <a:pt x="48" y="75"/>
                    <a:pt x="55" y="64"/>
                    <a:pt x="63" y="58"/>
                  </a:cubicBezTo>
                  <a:cubicBezTo>
                    <a:pt x="76" y="49"/>
                    <a:pt x="79" y="64"/>
                    <a:pt x="68" y="71"/>
                  </a:cubicBezTo>
                  <a:cubicBezTo>
                    <a:pt x="77" y="65"/>
                    <a:pt x="113" y="30"/>
                    <a:pt x="119" y="39"/>
                  </a:cubicBezTo>
                  <a:cubicBezTo>
                    <a:pt x="114" y="48"/>
                    <a:pt x="103" y="56"/>
                    <a:pt x="98" y="64"/>
                  </a:cubicBezTo>
                  <a:cubicBezTo>
                    <a:pt x="102" y="63"/>
                    <a:pt x="104" y="61"/>
                    <a:pt x="109" y="58"/>
                  </a:cubicBezTo>
                  <a:cubicBezTo>
                    <a:pt x="109" y="69"/>
                    <a:pt x="99" y="72"/>
                    <a:pt x="94" y="77"/>
                  </a:cubicBezTo>
                  <a:cubicBezTo>
                    <a:pt x="86" y="87"/>
                    <a:pt x="96" y="86"/>
                    <a:pt x="93" y="97"/>
                  </a:cubicBezTo>
                  <a:cubicBezTo>
                    <a:pt x="86" y="112"/>
                    <a:pt x="63" y="113"/>
                    <a:pt x="54" y="122"/>
                  </a:cubicBezTo>
                  <a:cubicBezTo>
                    <a:pt x="69" y="124"/>
                    <a:pt x="76" y="126"/>
                    <a:pt x="90" y="124"/>
                  </a:cubicBezTo>
                  <a:cubicBezTo>
                    <a:pt x="87" y="138"/>
                    <a:pt x="60" y="145"/>
                    <a:pt x="47" y="145"/>
                  </a:cubicBezTo>
                  <a:cubicBezTo>
                    <a:pt x="39" y="147"/>
                    <a:pt x="31" y="144"/>
                    <a:pt x="23" y="145"/>
                  </a:cubicBezTo>
                  <a:cubicBezTo>
                    <a:pt x="17" y="147"/>
                    <a:pt x="10" y="154"/>
                    <a:pt x="5" y="158"/>
                  </a:cubicBezTo>
                  <a:cubicBezTo>
                    <a:pt x="0" y="151"/>
                    <a:pt x="4" y="145"/>
                    <a:pt x="8" y="138"/>
                  </a:cubicBezTo>
                  <a:cubicBezTo>
                    <a:pt x="11" y="130"/>
                    <a:pt x="13" y="127"/>
                    <a:pt x="11" y="117"/>
                  </a:cubicBezTo>
                  <a:cubicBezTo>
                    <a:pt x="10" y="103"/>
                    <a:pt x="5" y="87"/>
                    <a:pt x="6" y="74"/>
                  </a:cubicBezTo>
                  <a:cubicBezTo>
                    <a:pt x="6" y="48"/>
                    <a:pt x="10" y="26"/>
                    <a:pt x="23" y="5"/>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3" name="Freeform 221"/>
            <p:cNvSpPr/>
            <p:nvPr userDrawn="1"/>
          </p:nvSpPr>
          <p:spPr bwMode="auto">
            <a:xfrm>
              <a:off x="2856888" y="-203246"/>
              <a:ext cx="136146" cy="625621"/>
            </a:xfrm>
            <a:custGeom>
              <a:avLst/>
              <a:gdLst>
                <a:gd name="T0" fmla="*/ 4 w 90"/>
                <a:gd name="T1" fmla="*/ 22 h 415"/>
                <a:gd name="T2" fmla="*/ 4 w 90"/>
                <a:gd name="T3" fmla="*/ 24 h 415"/>
                <a:gd name="T4" fmla="*/ 5 w 90"/>
                <a:gd name="T5" fmla="*/ 45 h 415"/>
                <a:gd name="T6" fmla="*/ 44 w 90"/>
                <a:gd name="T7" fmla="*/ 88 h 415"/>
                <a:gd name="T8" fmla="*/ 53 w 90"/>
                <a:gd name="T9" fmla="*/ 144 h 415"/>
                <a:gd name="T10" fmla="*/ 63 w 90"/>
                <a:gd name="T11" fmla="*/ 206 h 415"/>
                <a:gd name="T12" fmla="*/ 65 w 90"/>
                <a:gd name="T13" fmla="*/ 270 h 415"/>
                <a:gd name="T14" fmla="*/ 72 w 90"/>
                <a:gd name="T15" fmla="*/ 330 h 415"/>
                <a:gd name="T16" fmla="*/ 74 w 90"/>
                <a:gd name="T17" fmla="*/ 392 h 415"/>
                <a:gd name="T18" fmla="*/ 82 w 90"/>
                <a:gd name="T19" fmla="*/ 412 h 415"/>
                <a:gd name="T20" fmla="*/ 87 w 90"/>
                <a:gd name="T21" fmla="*/ 383 h 415"/>
                <a:gd name="T22" fmla="*/ 81 w 90"/>
                <a:gd name="T23" fmla="*/ 278 h 415"/>
                <a:gd name="T24" fmla="*/ 76 w 90"/>
                <a:gd name="T25" fmla="*/ 173 h 415"/>
                <a:gd name="T26" fmla="*/ 64 w 90"/>
                <a:gd name="T27" fmla="*/ 77 h 415"/>
                <a:gd name="T28" fmla="*/ 44 w 90"/>
                <a:gd name="T29" fmla="*/ 42 h 415"/>
                <a:gd name="T30" fmla="*/ 34 w 90"/>
                <a:gd name="T31" fmla="*/ 27 h 415"/>
                <a:gd name="T32" fmla="*/ 47 w 90"/>
                <a:gd name="T33" fmla="*/ 12 h 415"/>
                <a:gd name="T34" fmla="*/ 34 w 90"/>
                <a:gd name="T35" fmla="*/ 3 h 415"/>
                <a:gd name="T36" fmla="*/ 18 w 90"/>
                <a:gd name="T37" fmla="*/ 10 h 415"/>
                <a:gd name="T38" fmla="*/ 0 w 90"/>
                <a:gd name="T39" fmla="*/ 3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15">
                  <a:moveTo>
                    <a:pt x="4" y="22"/>
                  </a:moveTo>
                  <a:cubicBezTo>
                    <a:pt x="7" y="20"/>
                    <a:pt x="4" y="22"/>
                    <a:pt x="4" y="24"/>
                  </a:cubicBezTo>
                  <a:cubicBezTo>
                    <a:pt x="2" y="32"/>
                    <a:pt x="2" y="37"/>
                    <a:pt x="5" y="45"/>
                  </a:cubicBezTo>
                  <a:cubicBezTo>
                    <a:pt x="14" y="64"/>
                    <a:pt x="35" y="69"/>
                    <a:pt x="44" y="88"/>
                  </a:cubicBezTo>
                  <a:cubicBezTo>
                    <a:pt x="52" y="104"/>
                    <a:pt x="49" y="127"/>
                    <a:pt x="53" y="144"/>
                  </a:cubicBezTo>
                  <a:cubicBezTo>
                    <a:pt x="54" y="165"/>
                    <a:pt x="60" y="184"/>
                    <a:pt x="63" y="206"/>
                  </a:cubicBezTo>
                  <a:cubicBezTo>
                    <a:pt x="64" y="226"/>
                    <a:pt x="64" y="247"/>
                    <a:pt x="65" y="270"/>
                  </a:cubicBezTo>
                  <a:cubicBezTo>
                    <a:pt x="68" y="290"/>
                    <a:pt x="70" y="309"/>
                    <a:pt x="72" y="330"/>
                  </a:cubicBezTo>
                  <a:cubicBezTo>
                    <a:pt x="73" y="350"/>
                    <a:pt x="73" y="372"/>
                    <a:pt x="74" y="392"/>
                  </a:cubicBezTo>
                  <a:cubicBezTo>
                    <a:pt x="74" y="398"/>
                    <a:pt x="71" y="415"/>
                    <a:pt x="82" y="412"/>
                  </a:cubicBezTo>
                  <a:cubicBezTo>
                    <a:pt x="90" y="409"/>
                    <a:pt x="87" y="392"/>
                    <a:pt x="87" y="383"/>
                  </a:cubicBezTo>
                  <a:cubicBezTo>
                    <a:pt x="89" y="349"/>
                    <a:pt x="84" y="313"/>
                    <a:pt x="81" y="278"/>
                  </a:cubicBezTo>
                  <a:cubicBezTo>
                    <a:pt x="79" y="244"/>
                    <a:pt x="80" y="209"/>
                    <a:pt x="76" y="173"/>
                  </a:cubicBezTo>
                  <a:cubicBezTo>
                    <a:pt x="74" y="142"/>
                    <a:pt x="73" y="106"/>
                    <a:pt x="64" y="77"/>
                  </a:cubicBezTo>
                  <a:cubicBezTo>
                    <a:pt x="59" y="63"/>
                    <a:pt x="52" y="51"/>
                    <a:pt x="44" y="42"/>
                  </a:cubicBezTo>
                  <a:cubicBezTo>
                    <a:pt x="40" y="36"/>
                    <a:pt x="34" y="34"/>
                    <a:pt x="34" y="27"/>
                  </a:cubicBezTo>
                  <a:cubicBezTo>
                    <a:pt x="36" y="21"/>
                    <a:pt x="43" y="16"/>
                    <a:pt x="47" y="12"/>
                  </a:cubicBezTo>
                  <a:cubicBezTo>
                    <a:pt x="38" y="15"/>
                    <a:pt x="39" y="4"/>
                    <a:pt x="34" y="3"/>
                  </a:cubicBezTo>
                  <a:cubicBezTo>
                    <a:pt x="27" y="0"/>
                    <a:pt x="23" y="5"/>
                    <a:pt x="18" y="10"/>
                  </a:cubicBezTo>
                  <a:cubicBezTo>
                    <a:pt x="12" y="18"/>
                    <a:pt x="8" y="28"/>
                    <a:pt x="0" y="3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4" name="Freeform 222"/>
            <p:cNvSpPr/>
            <p:nvPr userDrawn="1"/>
          </p:nvSpPr>
          <p:spPr bwMode="auto">
            <a:xfrm>
              <a:off x="2239372" y="-104379"/>
              <a:ext cx="380884" cy="341985"/>
            </a:xfrm>
            <a:custGeom>
              <a:avLst/>
              <a:gdLst>
                <a:gd name="T0" fmla="*/ 103 w 253"/>
                <a:gd name="T1" fmla="*/ 21 h 226"/>
                <a:gd name="T2" fmla="*/ 78 w 253"/>
                <a:gd name="T3" fmla="*/ 34 h 226"/>
                <a:gd name="T4" fmla="*/ 39 w 253"/>
                <a:gd name="T5" fmla="*/ 61 h 226"/>
                <a:gd name="T6" fmla="*/ 29 w 253"/>
                <a:gd name="T7" fmla="*/ 85 h 226"/>
                <a:gd name="T8" fmla="*/ 15 w 253"/>
                <a:gd name="T9" fmla="*/ 108 h 226"/>
                <a:gd name="T10" fmla="*/ 10 w 253"/>
                <a:gd name="T11" fmla="*/ 158 h 226"/>
                <a:gd name="T12" fmla="*/ 102 w 253"/>
                <a:gd name="T13" fmla="*/ 208 h 226"/>
                <a:gd name="T14" fmla="*/ 120 w 253"/>
                <a:gd name="T15" fmla="*/ 191 h 226"/>
                <a:gd name="T16" fmla="*/ 128 w 253"/>
                <a:gd name="T17" fmla="*/ 188 h 226"/>
                <a:gd name="T18" fmla="*/ 145 w 253"/>
                <a:gd name="T19" fmla="*/ 191 h 226"/>
                <a:gd name="T20" fmla="*/ 188 w 253"/>
                <a:gd name="T21" fmla="*/ 159 h 226"/>
                <a:gd name="T22" fmla="*/ 208 w 253"/>
                <a:gd name="T23" fmla="*/ 130 h 226"/>
                <a:gd name="T24" fmla="*/ 242 w 253"/>
                <a:gd name="T25" fmla="*/ 115 h 226"/>
                <a:gd name="T26" fmla="*/ 208 w 253"/>
                <a:gd name="T27" fmla="*/ 53 h 226"/>
                <a:gd name="T28" fmla="*/ 198 w 253"/>
                <a:gd name="T29" fmla="*/ 41 h 226"/>
                <a:gd name="T30" fmla="*/ 187 w 253"/>
                <a:gd name="T31" fmla="*/ 25 h 226"/>
                <a:gd name="T32" fmla="*/ 153 w 253"/>
                <a:gd name="T33" fmla="*/ 7 h 226"/>
                <a:gd name="T34" fmla="*/ 100 w 253"/>
                <a:gd name="T35" fmla="*/ 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 h="226">
                  <a:moveTo>
                    <a:pt x="103" y="21"/>
                  </a:moveTo>
                  <a:cubicBezTo>
                    <a:pt x="96" y="26"/>
                    <a:pt x="87" y="29"/>
                    <a:pt x="78" y="34"/>
                  </a:cubicBezTo>
                  <a:cubicBezTo>
                    <a:pt x="65" y="43"/>
                    <a:pt x="51" y="51"/>
                    <a:pt x="39" y="61"/>
                  </a:cubicBezTo>
                  <a:cubicBezTo>
                    <a:pt x="30" y="70"/>
                    <a:pt x="30" y="74"/>
                    <a:pt x="29" y="85"/>
                  </a:cubicBezTo>
                  <a:cubicBezTo>
                    <a:pt x="30" y="98"/>
                    <a:pt x="24" y="99"/>
                    <a:pt x="15" y="108"/>
                  </a:cubicBezTo>
                  <a:cubicBezTo>
                    <a:pt x="1" y="121"/>
                    <a:pt x="0" y="141"/>
                    <a:pt x="10" y="158"/>
                  </a:cubicBezTo>
                  <a:cubicBezTo>
                    <a:pt x="27" y="189"/>
                    <a:pt x="63" y="226"/>
                    <a:pt x="102" y="208"/>
                  </a:cubicBezTo>
                  <a:cubicBezTo>
                    <a:pt x="110" y="204"/>
                    <a:pt x="113" y="196"/>
                    <a:pt x="120" y="191"/>
                  </a:cubicBezTo>
                  <a:cubicBezTo>
                    <a:pt x="126" y="187"/>
                    <a:pt x="122" y="188"/>
                    <a:pt x="128" y="188"/>
                  </a:cubicBezTo>
                  <a:cubicBezTo>
                    <a:pt x="135" y="189"/>
                    <a:pt x="139" y="191"/>
                    <a:pt x="145" y="191"/>
                  </a:cubicBezTo>
                  <a:cubicBezTo>
                    <a:pt x="163" y="189"/>
                    <a:pt x="182" y="176"/>
                    <a:pt x="188" y="159"/>
                  </a:cubicBezTo>
                  <a:cubicBezTo>
                    <a:pt x="194" y="144"/>
                    <a:pt x="186" y="129"/>
                    <a:pt x="208" y="130"/>
                  </a:cubicBezTo>
                  <a:cubicBezTo>
                    <a:pt x="222" y="132"/>
                    <a:pt x="236" y="130"/>
                    <a:pt x="242" y="115"/>
                  </a:cubicBezTo>
                  <a:cubicBezTo>
                    <a:pt x="253" y="91"/>
                    <a:pt x="228" y="63"/>
                    <a:pt x="208" y="53"/>
                  </a:cubicBezTo>
                  <a:cubicBezTo>
                    <a:pt x="200" y="48"/>
                    <a:pt x="201" y="50"/>
                    <a:pt x="198" y="41"/>
                  </a:cubicBezTo>
                  <a:cubicBezTo>
                    <a:pt x="194" y="36"/>
                    <a:pt x="192" y="30"/>
                    <a:pt x="187" y="25"/>
                  </a:cubicBezTo>
                  <a:cubicBezTo>
                    <a:pt x="178" y="16"/>
                    <a:pt x="164" y="11"/>
                    <a:pt x="153" y="7"/>
                  </a:cubicBezTo>
                  <a:cubicBezTo>
                    <a:pt x="145" y="5"/>
                    <a:pt x="94" y="0"/>
                    <a:pt x="100" y="17"/>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5" name="Freeform 223"/>
            <p:cNvSpPr/>
            <p:nvPr userDrawn="1"/>
          </p:nvSpPr>
          <p:spPr bwMode="auto">
            <a:xfrm>
              <a:off x="2257200" y="30146"/>
              <a:ext cx="226909" cy="183149"/>
            </a:xfrm>
            <a:custGeom>
              <a:avLst/>
              <a:gdLst>
                <a:gd name="T0" fmla="*/ 125 w 150"/>
                <a:gd name="T1" fmla="*/ 7 h 121"/>
                <a:gd name="T2" fmla="*/ 71 w 150"/>
                <a:gd name="T3" fmla="*/ 6 h 121"/>
                <a:gd name="T4" fmla="*/ 29 w 150"/>
                <a:gd name="T5" fmla="*/ 13 h 121"/>
                <a:gd name="T6" fmla="*/ 65 w 150"/>
                <a:gd name="T7" fmla="*/ 40 h 121"/>
                <a:gd name="T8" fmla="*/ 62 w 150"/>
                <a:gd name="T9" fmla="*/ 57 h 121"/>
                <a:gd name="T10" fmla="*/ 49 w 150"/>
                <a:gd name="T11" fmla="*/ 70 h 121"/>
                <a:gd name="T12" fmla="*/ 56 w 150"/>
                <a:gd name="T13" fmla="*/ 76 h 121"/>
                <a:gd name="T14" fmla="*/ 18 w 150"/>
                <a:gd name="T15" fmla="*/ 83 h 121"/>
                <a:gd name="T16" fmla="*/ 0 w 150"/>
                <a:gd name="T17" fmla="*/ 70 h 121"/>
                <a:gd name="T18" fmla="*/ 50 w 150"/>
                <a:gd name="T19" fmla="*/ 114 h 121"/>
                <a:gd name="T20" fmla="*/ 97 w 150"/>
                <a:gd name="T21" fmla="*/ 86 h 121"/>
                <a:gd name="T22" fmla="*/ 121 w 150"/>
                <a:gd name="T23" fmla="*/ 74 h 121"/>
                <a:gd name="T24" fmla="*/ 108 w 150"/>
                <a:gd name="T25" fmla="*/ 49 h 121"/>
                <a:gd name="T26" fmla="*/ 145 w 150"/>
                <a:gd name="T27" fmla="*/ 32 h 121"/>
                <a:gd name="T28" fmla="*/ 117 w 150"/>
                <a:gd name="T2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21">
                  <a:moveTo>
                    <a:pt x="125" y="7"/>
                  </a:moveTo>
                  <a:cubicBezTo>
                    <a:pt x="109" y="8"/>
                    <a:pt x="90" y="6"/>
                    <a:pt x="71" y="6"/>
                  </a:cubicBezTo>
                  <a:cubicBezTo>
                    <a:pt x="63" y="5"/>
                    <a:pt x="31" y="0"/>
                    <a:pt x="29" y="13"/>
                  </a:cubicBezTo>
                  <a:cubicBezTo>
                    <a:pt x="28" y="29"/>
                    <a:pt x="55" y="34"/>
                    <a:pt x="65" y="40"/>
                  </a:cubicBezTo>
                  <a:cubicBezTo>
                    <a:pt x="55" y="45"/>
                    <a:pt x="51" y="50"/>
                    <a:pt x="62" y="57"/>
                  </a:cubicBezTo>
                  <a:cubicBezTo>
                    <a:pt x="59" y="62"/>
                    <a:pt x="54" y="65"/>
                    <a:pt x="49" y="70"/>
                  </a:cubicBezTo>
                  <a:cubicBezTo>
                    <a:pt x="53" y="72"/>
                    <a:pt x="52" y="74"/>
                    <a:pt x="56" y="76"/>
                  </a:cubicBezTo>
                  <a:cubicBezTo>
                    <a:pt x="44" y="84"/>
                    <a:pt x="29" y="71"/>
                    <a:pt x="18" y="83"/>
                  </a:cubicBezTo>
                  <a:cubicBezTo>
                    <a:pt x="13" y="80"/>
                    <a:pt x="4" y="76"/>
                    <a:pt x="0" y="70"/>
                  </a:cubicBezTo>
                  <a:cubicBezTo>
                    <a:pt x="4" y="91"/>
                    <a:pt x="32" y="110"/>
                    <a:pt x="50" y="114"/>
                  </a:cubicBezTo>
                  <a:cubicBezTo>
                    <a:pt x="65" y="121"/>
                    <a:pt x="111" y="113"/>
                    <a:pt x="97" y="86"/>
                  </a:cubicBezTo>
                  <a:cubicBezTo>
                    <a:pt x="106" y="80"/>
                    <a:pt x="118" y="86"/>
                    <a:pt x="121" y="74"/>
                  </a:cubicBezTo>
                  <a:cubicBezTo>
                    <a:pt x="123" y="66"/>
                    <a:pt x="114" y="53"/>
                    <a:pt x="108" y="49"/>
                  </a:cubicBezTo>
                  <a:cubicBezTo>
                    <a:pt x="117" y="29"/>
                    <a:pt x="150" y="61"/>
                    <a:pt x="145" y="32"/>
                  </a:cubicBezTo>
                  <a:cubicBezTo>
                    <a:pt x="144" y="15"/>
                    <a:pt x="133" y="8"/>
                    <a:pt x="117" y="4"/>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6" name="Freeform 224"/>
            <p:cNvSpPr/>
            <p:nvPr userDrawn="1"/>
          </p:nvSpPr>
          <p:spPr bwMode="auto">
            <a:xfrm>
              <a:off x="2326894" y="-65481"/>
              <a:ext cx="267429" cy="165319"/>
            </a:xfrm>
            <a:custGeom>
              <a:avLst/>
              <a:gdLst>
                <a:gd name="T0" fmla="*/ 8 w 178"/>
                <a:gd name="T1" fmla="*/ 28 h 109"/>
                <a:gd name="T2" fmla="*/ 42 w 178"/>
                <a:gd name="T3" fmla="*/ 40 h 109"/>
                <a:gd name="T4" fmla="*/ 89 w 178"/>
                <a:gd name="T5" fmla="*/ 25 h 109"/>
                <a:gd name="T6" fmla="*/ 109 w 178"/>
                <a:gd name="T7" fmla="*/ 66 h 109"/>
                <a:gd name="T8" fmla="*/ 129 w 178"/>
                <a:gd name="T9" fmla="*/ 95 h 109"/>
                <a:gd name="T10" fmla="*/ 145 w 178"/>
                <a:gd name="T11" fmla="*/ 93 h 109"/>
                <a:gd name="T12" fmla="*/ 168 w 178"/>
                <a:gd name="T13" fmla="*/ 94 h 109"/>
                <a:gd name="T14" fmla="*/ 173 w 178"/>
                <a:gd name="T15" fmla="*/ 73 h 109"/>
                <a:gd name="T16" fmla="*/ 143 w 178"/>
                <a:gd name="T17" fmla="*/ 47 h 109"/>
                <a:gd name="T18" fmla="*/ 154 w 178"/>
                <a:gd name="T19" fmla="*/ 48 h 109"/>
                <a:gd name="T20" fmla="*/ 126 w 178"/>
                <a:gd name="T21" fmla="*/ 8 h 109"/>
                <a:gd name="T22" fmla="*/ 102 w 178"/>
                <a:gd name="T23" fmla="*/ 1 h 109"/>
                <a:gd name="T24" fmla="*/ 81 w 178"/>
                <a:gd name="T25" fmla="*/ 1 h 109"/>
                <a:gd name="T26" fmla="*/ 66 w 178"/>
                <a:gd name="T27" fmla="*/ 17 h 109"/>
                <a:gd name="T28" fmla="*/ 45 w 178"/>
                <a:gd name="T29" fmla="*/ 26 h 109"/>
                <a:gd name="T30" fmla="*/ 0 w 178"/>
                <a:gd name="T31" fmla="*/ 2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109">
                  <a:moveTo>
                    <a:pt x="8" y="28"/>
                  </a:moveTo>
                  <a:cubicBezTo>
                    <a:pt x="12" y="37"/>
                    <a:pt x="32" y="39"/>
                    <a:pt x="42" y="40"/>
                  </a:cubicBezTo>
                  <a:cubicBezTo>
                    <a:pt x="58" y="42"/>
                    <a:pt x="77" y="35"/>
                    <a:pt x="89" y="25"/>
                  </a:cubicBezTo>
                  <a:cubicBezTo>
                    <a:pt x="98" y="35"/>
                    <a:pt x="101" y="55"/>
                    <a:pt x="109" y="66"/>
                  </a:cubicBezTo>
                  <a:cubicBezTo>
                    <a:pt x="115" y="75"/>
                    <a:pt x="122" y="85"/>
                    <a:pt x="129" y="95"/>
                  </a:cubicBezTo>
                  <a:cubicBezTo>
                    <a:pt x="133" y="101"/>
                    <a:pt x="149" y="109"/>
                    <a:pt x="145" y="93"/>
                  </a:cubicBezTo>
                  <a:cubicBezTo>
                    <a:pt x="152" y="92"/>
                    <a:pt x="160" y="97"/>
                    <a:pt x="168" y="94"/>
                  </a:cubicBezTo>
                  <a:cubicBezTo>
                    <a:pt x="177" y="90"/>
                    <a:pt x="178" y="83"/>
                    <a:pt x="173" y="73"/>
                  </a:cubicBezTo>
                  <a:cubicBezTo>
                    <a:pt x="168" y="60"/>
                    <a:pt x="156" y="54"/>
                    <a:pt x="143" y="47"/>
                  </a:cubicBezTo>
                  <a:cubicBezTo>
                    <a:pt x="147" y="47"/>
                    <a:pt x="151" y="46"/>
                    <a:pt x="154" y="48"/>
                  </a:cubicBezTo>
                  <a:cubicBezTo>
                    <a:pt x="151" y="35"/>
                    <a:pt x="136" y="16"/>
                    <a:pt x="126" y="8"/>
                  </a:cubicBezTo>
                  <a:cubicBezTo>
                    <a:pt x="118" y="3"/>
                    <a:pt x="112" y="0"/>
                    <a:pt x="102" y="1"/>
                  </a:cubicBezTo>
                  <a:cubicBezTo>
                    <a:pt x="96" y="1"/>
                    <a:pt x="87" y="1"/>
                    <a:pt x="81" y="1"/>
                  </a:cubicBezTo>
                  <a:cubicBezTo>
                    <a:pt x="71" y="1"/>
                    <a:pt x="73" y="11"/>
                    <a:pt x="66" y="17"/>
                  </a:cubicBezTo>
                  <a:cubicBezTo>
                    <a:pt x="60" y="23"/>
                    <a:pt x="52" y="27"/>
                    <a:pt x="45" y="26"/>
                  </a:cubicBezTo>
                  <a:cubicBezTo>
                    <a:pt x="29" y="28"/>
                    <a:pt x="14" y="25"/>
                    <a:pt x="0" y="26"/>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7" name="Freeform 225"/>
            <p:cNvSpPr/>
            <p:nvPr userDrawn="1"/>
          </p:nvSpPr>
          <p:spPr bwMode="auto">
            <a:xfrm>
              <a:off x="2349585" y="36629"/>
              <a:ext cx="119938" cy="90764"/>
            </a:xfrm>
            <a:custGeom>
              <a:avLst/>
              <a:gdLst>
                <a:gd name="T0" fmla="*/ 42 w 80"/>
                <a:gd name="T1" fmla="*/ 10 h 60"/>
                <a:gd name="T2" fmla="*/ 0 w 80"/>
                <a:gd name="T3" fmla="*/ 15 h 60"/>
                <a:gd name="T4" fmla="*/ 28 w 80"/>
                <a:gd name="T5" fmla="*/ 34 h 60"/>
                <a:gd name="T6" fmla="*/ 13 w 80"/>
                <a:gd name="T7" fmla="*/ 47 h 60"/>
                <a:gd name="T8" fmla="*/ 29 w 80"/>
                <a:gd name="T9" fmla="*/ 60 h 60"/>
                <a:gd name="T10" fmla="*/ 54 w 80"/>
                <a:gd name="T11" fmla="*/ 27 h 60"/>
                <a:gd name="T12" fmla="*/ 75 w 80"/>
                <a:gd name="T13" fmla="*/ 28 h 60"/>
                <a:gd name="T14" fmla="*/ 70 w 80"/>
                <a:gd name="T15" fmla="*/ 12 h 60"/>
                <a:gd name="T16" fmla="*/ 39 w 80"/>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0">
                  <a:moveTo>
                    <a:pt x="42" y="10"/>
                  </a:moveTo>
                  <a:cubicBezTo>
                    <a:pt x="34" y="9"/>
                    <a:pt x="5" y="10"/>
                    <a:pt x="0" y="15"/>
                  </a:cubicBezTo>
                  <a:cubicBezTo>
                    <a:pt x="7" y="28"/>
                    <a:pt x="15" y="33"/>
                    <a:pt x="28" y="34"/>
                  </a:cubicBezTo>
                  <a:cubicBezTo>
                    <a:pt x="26" y="40"/>
                    <a:pt x="16" y="41"/>
                    <a:pt x="13" y="47"/>
                  </a:cubicBezTo>
                  <a:cubicBezTo>
                    <a:pt x="11" y="55"/>
                    <a:pt x="22" y="60"/>
                    <a:pt x="29" y="60"/>
                  </a:cubicBezTo>
                  <a:cubicBezTo>
                    <a:pt x="45" y="55"/>
                    <a:pt x="40" y="30"/>
                    <a:pt x="54" y="27"/>
                  </a:cubicBezTo>
                  <a:cubicBezTo>
                    <a:pt x="60" y="25"/>
                    <a:pt x="68" y="33"/>
                    <a:pt x="75" y="28"/>
                  </a:cubicBezTo>
                  <a:cubicBezTo>
                    <a:pt x="80" y="22"/>
                    <a:pt x="76" y="16"/>
                    <a:pt x="70" y="12"/>
                  </a:cubicBezTo>
                  <a:cubicBezTo>
                    <a:pt x="63" y="4"/>
                    <a:pt x="47" y="0"/>
                    <a:pt x="39" y="6"/>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8" name="Freeform 226"/>
            <p:cNvSpPr/>
            <p:nvPr userDrawn="1"/>
          </p:nvSpPr>
          <p:spPr bwMode="auto">
            <a:xfrm>
              <a:off x="2563528" y="-660307"/>
              <a:ext cx="408437" cy="217184"/>
            </a:xfrm>
            <a:custGeom>
              <a:avLst/>
              <a:gdLst>
                <a:gd name="T0" fmla="*/ 11 w 271"/>
                <a:gd name="T1" fmla="*/ 63 h 144"/>
                <a:gd name="T2" fmla="*/ 36 w 271"/>
                <a:gd name="T3" fmla="*/ 35 h 144"/>
                <a:gd name="T4" fmla="*/ 108 w 271"/>
                <a:gd name="T5" fmla="*/ 3 h 144"/>
                <a:gd name="T6" fmla="*/ 193 w 271"/>
                <a:gd name="T7" fmla="*/ 34 h 144"/>
                <a:gd name="T8" fmla="*/ 271 w 271"/>
                <a:gd name="T9" fmla="*/ 63 h 144"/>
                <a:gd name="T10" fmla="*/ 235 w 271"/>
                <a:gd name="T11" fmla="*/ 82 h 144"/>
                <a:gd name="T12" fmla="*/ 190 w 271"/>
                <a:gd name="T13" fmla="*/ 98 h 144"/>
                <a:gd name="T14" fmla="*/ 123 w 271"/>
                <a:gd name="T15" fmla="*/ 129 h 144"/>
                <a:gd name="T16" fmla="*/ 24 w 271"/>
                <a:gd name="T17" fmla="*/ 125 h 144"/>
                <a:gd name="T18" fmla="*/ 7 w 271"/>
                <a:gd name="T19" fmla="*/ 111 h 144"/>
                <a:gd name="T20" fmla="*/ 3 w 271"/>
                <a:gd name="T21" fmla="*/ 92 h 144"/>
                <a:gd name="T22" fmla="*/ 16 w 271"/>
                <a:gd name="T23" fmla="*/ 5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44">
                  <a:moveTo>
                    <a:pt x="11" y="63"/>
                  </a:moveTo>
                  <a:cubicBezTo>
                    <a:pt x="21" y="59"/>
                    <a:pt x="26" y="42"/>
                    <a:pt x="36" y="35"/>
                  </a:cubicBezTo>
                  <a:cubicBezTo>
                    <a:pt x="59" y="19"/>
                    <a:pt x="81" y="7"/>
                    <a:pt x="108" y="3"/>
                  </a:cubicBezTo>
                  <a:cubicBezTo>
                    <a:pt x="140" y="0"/>
                    <a:pt x="169" y="12"/>
                    <a:pt x="193" y="34"/>
                  </a:cubicBezTo>
                  <a:cubicBezTo>
                    <a:pt x="215" y="53"/>
                    <a:pt x="241" y="69"/>
                    <a:pt x="271" y="63"/>
                  </a:cubicBezTo>
                  <a:cubicBezTo>
                    <a:pt x="271" y="76"/>
                    <a:pt x="244" y="80"/>
                    <a:pt x="235" y="82"/>
                  </a:cubicBezTo>
                  <a:cubicBezTo>
                    <a:pt x="220" y="88"/>
                    <a:pt x="205" y="92"/>
                    <a:pt x="190" y="98"/>
                  </a:cubicBezTo>
                  <a:cubicBezTo>
                    <a:pt x="167" y="107"/>
                    <a:pt x="148" y="123"/>
                    <a:pt x="123" y="129"/>
                  </a:cubicBezTo>
                  <a:cubicBezTo>
                    <a:pt x="93" y="139"/>
                    <a:pt x="52" y="144"/>
                    <a:pt x="24" y="125"/>
                  </a:cubicBezTo>
                  <a:cubicBezTo>
                    <a:pt x="18" y="120"/>
                    <a:pt x="13" y="116"/>
                    <a:pt x="7" y="111"/>
                  </a:cubicBezTo>
                  <a:cubicBezTo>
                    <a:pt x="0" y="103"/>
                    <a:pt x="0" y="103"/>
                    <a:pt x="3" y="92"/>
                  </a:cubicBezTo>
                  <a:cubicBezTo>
                    <a:pt x="5" y="80"/>
                    <a:pt x="10" y="68"/>
                    <a:pt x="16" y="58"/>
                  </a:cubicBezTo>
                </a:path>
              </a:pathLst>
            </a:custGeom>
            <a:solidFill>
              <a:srgbClr val="8CC0A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9" name="Freeform 227"/>
            <p:cNvSpPr/>
            <p:nvPr userDrawn="1"/>
          </p:nvSpPr>
          <p:spPr bwMode="auto">
            <a:xfrm>
              <a:off x="2566770" y="-655444"/>
              <a:ext cx="377642" cy="152353"/>
            </a:xfrm>
            <a:custGeom>
              <a:avLst/>
              <a:gdLst>
                <a:gd name="T0" fmla="*/ 2 w 251"/>
                <a:gd name="T1" fmla="*/ 84 h 101"/>
                <a:gd name="T2" fmla="*/ 40 w 251"/>
                <a:gd name="T3" fmla="*/ 37 h 101"/>
                <a:gd name="T4" fmla="*/ 81 w 251"/>
                <a:gd name="T5" fmla="*/ 13 h 101"/>
                <a:gd name="T6" fmla="*/ 133 w 251"/>
                <a:gd name="T7" fmla="*/ 11 h 101"/>
                <a:gd name="T8" fmla="*/ 97 w 251"/>
                <a:gd name="T9" fmla="*/ 30 h 101"/>
                <a:gd name="T10" fmla="*/ 139 w 251"/>
                <a:gd name="T11" fmla="*/ 26 h 101"/>
                <a:gd name="T12" fmla="*/ 182 w 251"/>
                <a:gd name="T13" fmla="*/ 42 h 101"/>
                <a:gd name="T14" fmla="*/ 169 w 251"/>
                <a:gd name="T15" fmla="*/ 44 h 101"/>
                <a:gd name="T16" fmla="*/ 216 w 251"/>
                <a:gd name="T17" fmla="*/ 54 h 101"/>
                <a:gd name="T18" fmla="*/ 251 w 251"/>
                <a:gd name="T19" fmla="*/ 75 h 101"/>
                <a:gd name="T20" fmla="*/ 217 w 251"/>
                <a:gd name="T21" fmla="*/ 75 h 101"/>
                <a:gd name="T22" fmla="*/ 179 w 251"/>
                <a:gd name="T23" fmla="*/ 71 h 101"/>
                <a:gd name="T24" fmla="*/ 105 w 251"/>
                <a:gd name="T25" fmla="*/ 52 h 101"/>
                <a:gd name="T26" fmla="*/ 40 w 251"/>
                <a:gd name="T27" fmla="*/ 71 h 101"/>
                <a:gd name="T28" fmla="*/ 0 w 251"/>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101">
                  <a:moveTo>
                    <a:pt x="2" y="84"/>
                  </a:moveTo>
                  <a:cubicBezTo>
                    <a:pt x="11" y="66"/>
                    <a:pt x="23" y="50"/>
                    <a:pt x="40" y="37"/>
                  </a:cubicBezTo>
                  <a:cubicBezTo>
                    <a:pt x="53" y="26"/>
                    <a:pt x="65" y="18"/>
                    <a:pt x="81" y="13"/>
                  </a:cubicBezTo>
                  <a:cubicBezTo>
                    <a:pt x="91" y="10"/>
                    <a:pt x="125" y="0"/>
                    <a:pt x="133" y="11"/>
                  </a:cubicBezTo>
                  <a:cubicBezTo>
                    <a:pt x="122" y="21"/>
                    <a:pt x="107" y="20"/>
                    <a:pt x="97" y="30"/>
                  </a:cubicBezTo>
                  <a:cubicBezTo>
                    <a:pt x="104" y="37"/>
                    <a:pt x="129" y="27"/>
                    <a:pt x="139" y="26"/>
                  </a:cubicBezTo>
                  <a:cubicBezTo>
                    <a:pt x="154" y="26"/>
                    <a:pt x="172" y="31"/>
                    <a:pt x="182" y="42"/>
                  </a:cubicBezTo>
                  <a:cubicBezTo>
                    <a:pt x="178" y="42"/>
                    <a:pt x="173" y="41"/>
                    <a:pt x="169" y="44"/>
                  </a:cubicBezTo>
                  <a:cubicBezTo>
                    <a:pt x="178" y="52"/>
                    <a:pt x="204" y="52"/>
                    <a:pt x="216" y="54"/>
                  </a:cubicBezTo>
                  <a:cubicBezTo>
                    <a:pt x="230" y="59"/>
                    <a:pt x="238" y="71"/>
                    <a:pt x="251" y="75"/>
                  </a:cubicBezTo>
                  <a:cubicBezTo>
                    <a:pt x="243" y="81"/>
                    <a:pt x="227" y="76"/>
                    <a:pt x="217" y="75"/>
                  </a:cubicBezTo>
                  <a:cubicBezTo>
                    <a:pt x="205" y="72"/>
                    <a:pt x="192" y="73"/>
                    <a:pt x="179" y="71"/>
                  </a:cubicBezTo>
                  <a:cubicBezTo>
                    <a:pt x="153" y="68"/>
                    <a:pt x="132" y="53"/>
                    <a:pt x="105" y="52"/>
                  </a:cubicBezTo>
                  <a:cubicBezTo>
                    <a:pt x="82" y="52"/>
                    <a:pt x="59" y="62"/>
                    <a:pt x="40" y="71"/>
                  </a:cubicBezTo>
                  <a:cubicBezTo>
                    <a:pt x="29" y="77"/>
                    <a:pt x="1" y="89"/>
                    <a:pt x="0" y="10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0" name="Freeform 228"/>
            <p:cNvSpPr/>
            <p:nvPr userDrawn="1"/>
          </p:nvSpPr>
          <p:spPr bwMode="auto">
            <a:xfrm>
              <a:off x="2975205" y="-151382"/>
              <a:ext cx="377642" cy="226909"/>
            </a:xfrm>
            <a:custGeom>
              <a:avLst/>
              <a:gdLst>
                <a:gd name="T0" fmla="*/ 0 w 250"/>
                <a:gd name="T1" fmla="*/ 118 h 150"/>
                <a:gd name="T2" fmla="*/ 71 w 250"/>
                <a:gd name="T3" fmla="*/ 26 h 150"/>
                <a:gd name="T4" fmla="*/ 166 w 250"/>
                <a:gd name="T5" fmla="*/ 9 h 150"/>
                <a:gd name="T6" fmla="*/ 247 w 250"/>
                <a:gd name="T7" fmla="*/ 13 h 150"/>
                <a:gd name="T8" fmla="*/ 227 w 250"/>
                <a:gd name="T9" fmla="*/ 40 h 150"/>
                <a:gd name="T10" fmla="*/ 205 w 250"/>
                <a:gd name="T11" fmla="*/ 70 h 150"/>
                <a:gd name="T12" fmla="*/ 145 w 250"/>
                <a:gd name="T13" fmla="*/ 131 h 150"/>
                <a:gd name="T14" fmla="*/ 66 w 250"/>
                <a:gd name="T15" fmla="*/ 149 h 150"/>
                <a:gd name="T16" fmla="*/ 27 w 250"/>
                <a:gd name="T17" fmla="*/ 139 h 150"/>
                <a:gd name="T18" fmla="*/ 0 w 250"/>
                <a:gd name="T19" fmla="*/ 1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50">
                  <a:moveTo>
                    <a:pt x="0" y="118"/>
                  </a:moveTo>
                  <a:cubicBezTo>
                    <a:pt x="8" y="84"/>
                    <a:pt x="43" y="45"/>
                    <a:pt x="71" y="26"/>
                  </a:cubicBezTo>
                  <a:cubicBezTo>
                    <a:pt x="97" y="8"/>
                    <a:pt x="136" y="0"/>
                    <a:pt x="166" y="9"/>
                  </a:cubicBezTo>
                  <a:cubicBezTo>
                    <a:pt x="192" y="17"/>
                    <a:pt x="221" y="27"/>
                    <a:pt x="247" y="13"/>
                  </a:cubicBezTo>
                  <a:cubicBezTo>
                    <a:pt x="250" y="24"/>
                    <a:pt x="234" y="33"/>
                    <a:pt x="227" y="40"/>
                  </a:cubicBezTo>
                  <a:cubicBezTo>
                    <a:pt x="219" y="49"/>
                    <a:pt x="211" y="59"/>
                    <a:pt x="205" y="70"/>
                  </a:cubicBezTo>
                  <a:cubicBezTo>
                    <a:pt x="188" y="97"/>
                    <a:pt x="171" y="113"/>
                    <a:pt x="145" y="131"/>
                  </a:cubicBezTo>
                  <a:cubicBezTo>
                    <a:pt x="122" y="146"/>
                    <a:pt x="92" y="150"/>
                    <a:pt x="66" y="149"/>
                  </a:cubicBezTo>
                  <a:cubicBezTo>
                    <a:pt x="52" y="150"/>
                    <a:pt x="39" y="146"/>
                    <a:pt x="27" y="139"/>
                  </a:cubicBezTo>
                  <a:cubicBezTo>
                    <a:pt x="18" y="133"/>
                    <a:pt x="12" y="124"/>
                    <a:pt x="0" y="128"/>
                  </a:cubicBezTo>
                </a:path>
              </a:pathLst>
            </a:custGeom>
            <a:solidFill>
              <a:srgbClr val="8CC0A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1" name="Freeform 229"/>
            <p:cNvSpPr/>
            <p:nvPr userDrawn="1"/>
          </p:nvSpPr>
          <p:spPr bwMode="auto">
            <a:xfrm>
              <a:off x="2970343" y="-93033"/>
              <a:ext cx="337122" cy="173424"/>
            </a:xfrm>
            <a:custGeom>
              <a:avLst/>
              <a:gdLst>
                <a:gd name="T0" fmla="*/ 1 w 223"/>
                <a:gd name="T1" fmla="*/ 87 h 115"/>
                <a:gd name="T2" fmla="*/ 23 w 223"/>
                <a:gd name="T3" fmla="*/ 70 h 115"/>
                <a:gd name="T4" fmla="*/ 75 w 223"/>
                <a:gd name="T5" fmla="*/ 30 h 115"/>
                <a:gd name="T6" fmla="*/ 155 w 223"/>
                <a:gd name="T7" fmla="*/ 13 h 115"/>
                <a:gd name="T8" fmla="*/ 221 w 223"/>
                <a:gd name="T9" fmla="*/ 0 h 115"/>
                <a:gd name="T10" fmla="*/ 223 w 223"/>
                <a:gd name="T11" fmla="*/ 0 h 115"/>
                <a:gd name="T12" fmla="*/ 173 w 223"/>
                <a:gd name="T13" fmla="*/ 30 h 115"/>
                <a:gd name="T14" fmla="*/ 114 w 223"/>
                <a:gd name="T15" fmla="*/ 31 h 115"/>
                <a:gd name="T16" fmla="*/ 114 w 223"/>
                <a:gd name="T17" fmla="*/ 31 h 115"/>
                <a:gd name="T18" fmla="*/ 158 w 223"/>
                <a:gd name="T19" fmla="*/ 49 h 115"/>
                <a:gd name="T20" fmla="*/ 133 w 223"/>
                <a:gd name="T21" fmla="*/ 56 h 115"/>
                <a:gd name="T22" fmla="*/ 152 w 223"/>
                <a:gd name="T23" fmla="*/ 64 h 115"/>
                <a:gd name="T24" fmla="*/ 100 w 223"/>
                <a:gd name="T25" fmla="*/ 76 h 115"/>
                <a:gd name="T26" fmla="*/ 74 w 223"/>
                <a:gd name="T27" fmla="*/ 71 h 115"/>
                <a:gd name="T28" fmla="*/ 79 w 223"/>
                <a:gd name="T29" fmla="*/ 89 h 115"/>
                <a:gd name="T30" fmla="*/ 73 w 223"/>
                <a:gd name="T31" fmla="*/ 93 h 115"/>
                <a:gd name="T32" fmla="*/ 87 w 223"/>
                <a:gd name="T33" fmla="*/ 107 h 115"/>
                <a:gd name="T34" fmla="*/ 39 w 223"/>
                <a:gd name="T35" fmla="*/ 108 h 115"/>
                <a:gd name="T36" fmla="*/ 5 w 223"/>
                <a:gd name="T37"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 h="115">
                  <a:moveTo>
                    <a:pt x="1" y="87"/>
                  </a:moveTo>
                  <a:cubicBezTo>
                    <a:pt x="0" y="79"/>
                    <a:pt x="18" y="74"/>
                    <a:pt x="23" y="70"/>
                  </a:cubicBezTo>
                  <a:cubicBezTo>
                    <a:pt x="43" y="58"/>
                    <a:pt x="58" y="42"/>
                    <a:pt x="75" y="30"/>
                  </a:cubicBezTo>
                  <a:cubicBezTo>
                    <a:pt x="102" y="11"/>
                    <a:pt x="125" y="12"/>
                    <a:pt x="155" y="13"/>
                  </a:cubicBezTo>
                  <a:cubicBezTo>
                    <a:pt x="177" y="15"/>
                    <a:pt x="201" y="9"/>
                    <a:pt x="221" y="0"/>
                  </a:cubicBezTo>
                  <a:cubicBezTo>
                    <a:pt x="223" y="0"/>
                    <a:pt x="223" y="0"/>
                    <a:pt x="223" y="0"/>
                  </a:cubicBezTo>
                  <a:cubicBezTo>
                    <a:pt x="219" y="16"/>
                    <a:pt x="186" y="28"/>
                    <a:pt x="173" y="30"/>
                  </a:cubicBezTo>
                  <a:cubicBezTo>
                    <a:pt x="152" y="36"/>
                    <a:pt x="134" y="32"/>
                    <a:pt x="114" y="31"/>
                  </a:cubicBezTo>
                  <a:cubicBezTo>
                    <a:pt x="114" y="31"/>
                    <a:pt x="114" y="31"/>
                    <a:pt x="114" y="31"/>
                  </a:cubicBezTo>
                  <a:cubicBezTo>
                    <a:pt x="123" y="44"/>
                    <a:pt x="144" y="50"/>
                    <a:pt x="158" y="49"/>
                  </a:cubicBezTo>
                  <a:cubicBezTo>
                    <a:pt x="152" y="55"/>
                    <a:pt x="143" y="54"/>
                    <a:pt x="133" y="56"/>
                  </a:cubicBezTo>
                  <a:cubicBezTo>
                    <a:pt x="137" y="61"/>
                    <a:pt x="146" y="62"/>
                    <a:pt x="152" y="64"/>
                  </a:cubicBezTo>
                  <a:cubicBezTo>
                    <a:pt x="147" y="78"/>
                    <a:pt x="114" y="80"/>
                    <a:pt x="100" y="76"/>
                  </a:cubicBezTo>
                  <a:cubicBezTo>
                    <a:pt x="94" y="76"/>
                    <a:pt x="79" y="67"/>
                    <a:pt x="74" y="71"/>
                  </a:cubicBezTo>
                  <a:cubicBezTo>
                    <a:pt x="66" y="76"/>
                    <a:pt x="76" y="84"/>
                    <a:pt x="79" y="89"/>
                  </a:cubicBezTo>
                  <a:cubicBezTo>
                    <a:pt x="78" y="90"/>
                    <a:pt x="75" y="92"/>
                    <a:pt x="73" y="93"/>
                  </a:cubicBezTo>
                  <a:cubicBezTo>
                    <a:pt x="76" y="99"/>
                    <a:pt x="82" y="102"/>
                    <a:pt x="87" y="107"/>
                  </a:cubicBezTo>
                  <a:cubicBezTo>
                    <a:pt x="78" y="115"/>
                    <a:pt x="52" y="112"/>
                    <a:pt x="39" y="108"/>
                  </a:cubicBezTo>
                  <a:cubicBezTo>
                    <a:pt x="27" y="103"/>
                    <a:pt x="17" y="91"/>
                    <a:pt x="5" y="89"/>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2" name="Freeform 230"/>
            <p:cNvSpPr/>
            <p:nvPr userDrawn="1"/>
          </p:nvSpPr>
          <p:spPr bwMode="auto">
            <a:xfrm>
              <a:off x="2957377" y="-127070"/>
              <a:ext cx="175044" cy="188010"/>
            </a:xfrm>
            <a:custGeom>
              <a:avLst/>
              <a:gdLst>
                <a:gd name="T0" fmla="*/ 13 w 116"/>
                <a:gd name="T1" fmla="*/ 98 h 125"/>
                <a:gd name="T2" fmla="*/ 46 w 116"/>
                <a:gd name="T3" fmla="*/ 44 h 125"/>
                <a:gd name="T4" fmla="*/ 116 w 116"/>
                <a:gd name="T5" fmla="*/ 0 h 125"/>
                <a:gd name="T6" fmla="*/ 70 w 116"/>
                <a:gd name="T7" fmla="*/ 35 h 125"/>
                <a:gd name="T8" fmla="*/ 65 w 116"/>
                <a:gd name="T9" fmla="*/ 59 h 125"/>
                <a:gd name="T10" fmla="*/ 88 w 116"/>
                <a:gd name="T11" fmla="*/ 45 h 125"/>
                <a:gd name="T12" fmla="*/ 63 w 116"/>
                <a:gd name="T13" fmla="*/ 71 h 125"/>
                <a:gd name="T14" fmla="*/ 39 w 116"/>
                <a:gd name="T15" fmla="*/ 92 h 125"/>
                <a:gd name="T16" fmla="*/ 5 w 116"/>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5">
                  <a:moveTo>
                    <a:pt x="13" y="98"/>
                  </a:moveTo>
                  <a:cubicBezTo>
                    <a:pt x="21" y="78"/>
                    <a:pt x="34" y="60"/>
                    <a:pt x="46" y="44"/>
                  </a:cubicBezTo>
                  <a:cubicBezTo>
                    <a:pt x="62" y="20"/>
                    <a:pt x="90" y="5"/>
                    <a:pt x="116" y="0"/>
                  </a:cubicBezTo>
                  <a:cubicBezTo>
                    <a:pt x="106" y="15"/>
                    <a:pt x="82" y="21"/>
                    <a:pt x="70" y="35"/>
                  </a:cubicBezTo>
                  <a:cubicBezTo>
                    <a:pt x="66" y="41"/>
                    <a:pt x="57" y="56"/>
                    <a:pt x="65" y="59"/>
                  </a:cubicBezTo>
                  <a:cubicBezTo>
                    <a:pt x="71" y="61"/>
                    <a:pt x="83" y="48"/>
                    <a:pt x="88" y="45"/>
                  </a:cubicBezTo>
                  <a:cubicBezTo>
                    <a:pt x="85" y="57"/>
                    <a:pt x="70" y="63"/>
                    <a:pt x="63" y="71"/>
                  </a:cubicBezTo>
                  <a:cubicBezTo>
                    <a:pt x="55" y="78"/>
                    <a:pt x="47" y="86"/>
                    <a:pt x="39" y="92"/>
                  </a:cubicBezTo>
                  <a:cubicBezTo>
                    <a:pt x="37" y="95"/>
                    <a:pt x="0" y="125"/>
                    <a:pt x="5" y="11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grpSp>
    </p:spTree>
    <p:extLst>
      <p:ext uri="{BB962C8B-B14F-4D97-AF65-F5344CB8AC3E}">
        <p14:creationId xmlns:p14="http://schemas.microsoft.com/office/powerpoint/2010/main" val="372041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50743" name="Title 1"/>
          <p:cNvSpPr>
            <a:spLocks noGrp="1"/>
          </p:cNvSpPr>
          <p:nvPr>
            <p:ph type="title"/>
          </p:nvPr>
        </p:nvSpPr>
        <p:spPr/>
        <p:txBody>
          <a:bodyPr/>
          <a:lstStyle/>
          <a:p>
            <a:r>
              <a:rPr lang="zh-CN" altLang="en-US" smtClean="0"/>
              <a:t>单击此处编辑母版标题样式</a:t>
            </a:r>
            <a:endParaRPr lang="en-US" dirty="0"/>
          </a:p>
        </p:txBody>
      </p:sp>
      <p:sp>
        <p:nvSpPr>
          <p:cNvPr id="1050744"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5"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6" name="Date Placeholder 4"/>
          <p:cNvSpPr>
            <a:spLocks noGrp="1"/>
          </p:cNvSpPr>
          <p:nvPr>
            <p:ph type="dt" sz="half" idx="10"/>
          </p:nvPr>
        </p:nvSpPr>
        <p:spPr/>
        <p:txBody>
          <a:body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50747"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50748" name="Slide Number Placeholder 6"/>
          <p:cNvSpPr>
            <a:spLocks noGrp="1"/>
          </p:cNvSpPr>
          <p:nvPr>
            <p:ph type="sldNum" sz="quarter" idx="12"/>
          </p:nvPr>
        </p:nvSpPr>
        <p:spPr/>
        <p:txBody>
          <a:body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155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50749"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1050750"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1"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2"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3"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4" name="Date Placeholder 6"/>
          <p:cNvSpPr>
            <a:spLocks noGrp="1"/>
          </p:cNvSpPr>
          <p:nvPr>
            <p:ph type="dt" sz="half" idx="10"/>
          </p:nvPr>
        </p:nvSpPr>
        <p:spPr/>
        <p:txBody>
          <a:body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50755"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50756" name="Slide Number Placeholder 8"/>
          <p:cNvSpPr>
            <a:spLocks noGrp="1"/>
          </p:cNvSpPr>
          <p:nvPr>
            <p:ph type="sldNum" sz="quarter" idx="12"/>
          </p:nvPr>
        </p:nvSpPr>
        <p:spPr/>
        <p:txBody>
          <a:body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0584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090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152" name="图片 6"/>
          <p:cNvPicPr>
            <a:picLocks noChangeAspect="1"/>
          </p:cNvPicPr>
          <p:nvPr userDrawn="1"/>
        </p:nvPicPr>
        <p:blipFill>
          <a:blip r:embed="rId2" cstate="print"/>
          <a:stretch>
            <a:fillRect/>
          </a:stretch>
        </p:blipFill>
        <p:spPr>
          <a:xfrm>
            <a:off x="-617198" y="-1637609"/>
            <a:ext cx="9706218" cy="3275217"/>
          </a:xfrm>
          <a:prstGeom prst="rect">
            <a:avLst/>
          </a:prstGeom>
        </p:spPr>
      </p:pic>
    </p:spTree>
    <p:extLst>
      <p:ext uri="{BB962C8B-B14F-4D97-AF65-F5344CB8AC3E}">
        <p14:creationId xmlns:p14="http://schemas.microsoft.com/office/powerpoint/2010/main" val="1609795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7" name="组合 1"/>
          <p:cNvGrpSpPr/>
          <p:nvPr userDrawn="1"/>
        </p:nvGrpSpPr>
        <p:grpSpPr>
          <a:xfrm>
            <a:off x="-240197" y="-1705974"/>
            <a:ext cx="9562617" cy="3006546"/>
            <a:chOff x="-240197" y="-1597117"/>
            <a:chExt cx="9562617" cy="3006546"/>
          </a:xfrm>
        </p:grpSpPr>
        <p:sp>
          <p:nvSpPr>
            <p:cNvPr id="1049243" name="Freeform 5"/>
            <p:cNvSpPr/>
            <p:nvPr userDrawn="1"/>
          </p:nvSpPr>
          <p:spPr bwMode="auto">
            <a:xfrm>
              <a:off x="5754109" y="-233232"/>
              <a:ext cx="1495983" cy="1484635"/>
            </a:xfrm>
            <a:custGeom>
              <a:avLst/>
              <a:gdLst>
                <a:gd name="T0" fmla="*/ 789 w 992"/>
                <a:gd name="T1" fmla="*/ 0 h 984"/>
                <a:gd name="T2" fmla="*/ 754 w 992"/>
                <a:gd name="T3" fmla="*/ 112 h 984"/>
                <a:gd name="T4" fmla="*/ 716 w 992"/>
                <a:gd name="T5" fmla="*/ 226 h 984"/>
                <a:gd name="T6" fmla="*/ 700 w 992"/>
                <a:gd name="T7" fmla="*/ 265 h 984"/>
                <a:gd name="T8" fmla="*/ 644 w 992"/>
                <a:gd name="T9" fmla="*/ 316 h 984"/>
                <a:gd name="T10" fmla="*/ 579 w 992"/>
                <a:gd name="T11" fmla="*/ 369 h 984"/>
                <a:gd name="T12" fmla="*/ 496 w 992"/>
                <a:gd name="T13" fmla="*/ 398 h 984"/>
                <a:gd name="T14" fmla="*/ 402 w 992"/>
                <a:gd name="T15" fmla="*/ 415 h 984"/>
                <a:gd name="T16" fmla="*/ 310 w 992"/>
                <a:gd name="T17" fmla="*/ 454 h 984"/>
                <a:gd name="T18" fmla="*/ 134 w 992"/>
                <a:gd name="T19" fmla="*/ 557 h 984"/>
                <a:gd name="T20" fmla="*/ 0 w 992"/>
                <a:gd name="T21" fmla="*/ 692 h 984"/>
                <a:gd name="T22" fmla="*/ 104 w 992"/>
                <a:gd name="T23" fmla="*/ 718 h 984"/>
                <a:gd name="T24" fmla="*/ 241 w 992"/>
                <a:gd name="T25" fmla="*/ 704 h 984"/>
                <a:gd name="T26" fmla="*/ 423 w 992"/>
                <a:gd name="T27" fmla="*/ 612 h 984"/>
                <a:gd name="T28" fmla="*/ 488 w 992"/>
                <a:gd name="T29" fmla="*/ 548 h 984"/>
                <a:gd name="T30" fmla="*/ 531 w 992"/>
                <a:gd name="T31" fmla="*/ 475 h 984"/>
                <a:gd name="T32" fmla="*/ 566 w 992"/>
                <a:gd name="T33" fmla="*/ 415 h 984"/>
                <a:gd name="T34" fmla="*/ 621 w 992"/>
                <a:gd name="T35" fmla="*/ 359 h 984"/>
                <a:gd name="T36" fmla="*/ 684 w 992"/>
                <a:gd name="T37" fmla="*/ 312 h 984"/>
                <a:gd name="T38" fmla="*/ 657 w 992"/>
                <a:gd name="T39" fmla="*/ 386 h 984"/>
                <a:gd name="T40" fmla="*/ 563 w 992"/>
                <a:gd name="T41" fmla="*/ 523 h 984"/>
                <a:gd name="T42" fmla="*/ 564 w 992"/>
                <a:gd name="T43" fmla="*/ 682 h 984"/>
                <a:gd name="T44" fmla="*/ 607 w 992"/>
                <a:gd name="T45" fmla="*/ 760 h 984"/>
                <a:gd name="T46" fmla="*/ 611 w 992"/>
                <a:gd name="T47" fmla="*/ 835 h 984"/>
                <a:gd name="T48" fmla="*/ 640 w 992"/>
                <a:gd name="T49" fmla="*/ 913 h 984"/>
                <a:gd name="T50" fmla="*/ 620 w 992"/>
                <a:gd name="T51" fmla="*/ 984 h 984"/>
                <a:gd name="T52" fmla="*/ 642 w 992"/>
                <a:gd name="T53" fmla="*/ 949 h 984"/>
                <a:gd name="T54" fmla="*/ 664 w 992"/>
                <a:gd name="T55" fmla="*/ 895 h 984"/>
                <a:gd name="T56" fmla="*/ 706 w 992"/>
                <a:gd name="T57" fmla="*/ 817 h 984"/>
                <a:gd name="T58" fmla="*/ 746 w 992"/>
                <a:gd name="T59" fmla="*/ 740 h 984"/>
                <a:gd name="T60" fmla="*/ 773 w 992"/>
                <a:gd name="T61" fmla="*/ 660 h 984"/>
                <a:gd name="T62" fmla="*/ 795 w 992"/>
                <a:gd name="T63" fmla="*/ 579 h 984"/>
                <a:gd name="T64" fmla="*/ 777 w 992"/>
                <a:gd name="T65" fmla="*/ 495 h 984"/>
                <a:gd name="T66" fmla="*/ 745 w 992"/>
                <a:gd name="T67" fmla="*/ 411 h 984"/>
                <a:gd name="T68" fmla="*/ 712 w 992"/>
                <a:gd name="T69" fmla="*/ 330 h 984"/>
                <a:gd name="T70" fmla="*/ 735 w 992"/>
                <a:gd name="T71" fmla="*/ 234 h 984"/>
                <a:gd name="T72" fmla="*/ 764 w 992"/>
                <a:gd name="T73" fmla="*/ 154 h 984"/>
                <a:gd name="T74" fmla="*/ 764 w 992"/>
                <a:gd name="T75" fmla="*/ 154 h 984"/>
                <a:gd name="T76" fmla="*/ 756 w 992"/>
                <a:gd name="T77" fmla="*/ 222 h 984"/>
                <a:gd name="T78" fmla="*/ 748 w 992"/>
                <a:gd name="T79" fmla="*/ 383 h 984"/>
                <a:gd name="T80" fmla="*/ 862 w 992"/>
                <a:gd name="T81" fmla="*/ 508 h 984"/>
                <a:gd name="T82" fmla="*/ 932 w 992"/>
                <a:gd name="T83" fmla="*/ 542 h 984"/>
                <a:gd name="T84" fmla="*/ 992 w 992"/>
                <a:gd name="T85" fmla="*/ 591 h 984"/>
                <a:gd name="T86" fmla="*/ 975 w 992"/>
                <a:gd name="T87" fmla="*/ 499 h 984"/>
                <a:gd name="T88" fmla="*/ 972 w 992"/>
                <a:gd name="T89" fmla="*/ 418 h 984"/>
                <a:gd name="T90" fmla="*/ 891 w 992"/>
                <a:gd name="T91" fmla="*/ 246 h 984"/>
                <a:gd name="T92" fmla="*/ 782 w 992"/>
                <a:gd name="T93" fmla="*/ 137 h 984"/>
                <a:gd name="T94" fmla="*/ 818 w 992"/>
                <a:gd name="T95" fmla="*/ 1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2" h="984">
                  <a:moveTo>
                    <a:pt x="789" y="0"/>
                  </a:moveTo>
                  <a:cubicBezTo>
                    <a:pt x="788" y="35"/>
                    <a:pt x="765" y="78"/>
                    <a:pt x="754" y="112"/>
                  </a:cubicBezTo>
                  <a:cubicBezTo>
                    <a:pt x="741" y="150"/>
                    <a:pt x="719" y="186"/>
                    <a:pt x="716" y="226"/>
                  </a:cubicBezTo>
                  <a:cubicBezTo>
                    <a:pt x="710" y="240"/>
                    <a:pt x="708" y="252"/>
                    <a:pt x="700" y="265"/>
                  </a:cubicBezTo>
                  <a:cubicBezTo>
                    <a:pt x="689" y="287"/>
                    <a:pt x="667" y="300"/>
                    <a:pt x="644" y="316"/>
                  </a:cubicBezTo>
                  <a:cubicBezTo>
                    <a:pt x="623" y="335"/>
                    <a:pt x="602" y="353"/>
                    <a:pt x="579" y="369"/>
                  </a:cubicBezTo>
                  <a:cubicBezTo>
                    <a:pt x="556" y="384"/>
                    <a:pt x="524" y="390"/>
                    <a:pt x="496" y="398"/>
                  </a:cubicBezTo>
                  <a:cubicBezTo>
                    <a:pt x="466" y="405"/>
                    <a:pt x="435" y="409"/>
                    <a:pt x="402" y="415"/>
                  </a:cubicBezTo>
                  <a:cubicBezTo>
                    <a:pt x="370" y="420"/>
                    <a:pt x="340" y="439"/>
                    <a:pt x="310" y="454"/>
                  </a:cubicBezTo>
                  <a:cubicBezTo>
                    <a:pt x="248" y="486"/>
                    <a:pt x="181" y="502"/>
                    <a:pt x="134" y="557"/>
                  </a:cubicBezTo>
                  <a:cubicBezTo>
                    <a:pt x="95" y="605"/>
                    <a:pt x="56" y="668"/>
                    <a:pt x="0" y="692"/>
                  </a:cubicBezTo>
                  <a:cubicBezTo>
                    <a:pt x="38" y="707"/>
                    <a:pt x="64" y="715"/>
                    <a:pt x="104" y="718"/>
                  </a:cubicBezTo>
                  <a:cubicBezTo>
                    <a:pt x="152" y="721"/>
                    <a:pt x="194" y="718"/>
                    <a:pt x="241" y="704"/>
                  </a:cubicBezTo>
                  <a:cubicBezTo>
                    <a:pt x="305" y="687"/>
                    <a:pt x="370" y="656"/>
                    <a:pt x="423" y="612"/>
                  </a:cubicBezTo>
                  <a:cubicBezTo>
                    <a:pt x="445" y="593"/>
                    <a:pt x="468" y="570"/>
                    <a:pt x="488" y="548"/>
                  </a:cubicBezTo>
                  <a:cubicBezTo>
                    <a:pt x="504" y="527"/>
                    <a:pt x="515" y="499"/>
                    <a:pt x="531" y="475"/>
                  </a:cubicBezTo>
                  <a:cubicBezTo>
                    <a:pt x="542" y="455"/>
                    <a:pt x="552" y="434"/>
                    <a:pt x="566" y="415"/>
                  </a:cubicBezTo>
                  <a:cubicBezTo>
                    <a:pt x="581" y="391"/>
                    <a:pt x="600" y="377"/>
                    <a:pt x="621" y="359"/>
                  </a:cubicBezTo>
                  <a:cubicBezTo>
                    <a:pt x="639" y="341"/>
                    <a:pt x="663" y="325"/>
                    <a:pt x="684" y="312"/>
                  </a:cubicBezTo>
                  <a:cubicBezTo>
                    <a:pt x="685" y="337"/>
                    <a:pt x="672" y="363"/>
                    <a:pt x="657" y="386"/>
                  </a:cubicBezTo>
                  <a:cubicBezTo>
                    <a:pt x="624" y="433"/>
                    <a:pt x="585" y="469"/>
                    <a:pt x="563" y="523"/>
                  </a:cubicBezTo>
                  <a:cubicBezTo>
                    <a:pt x="542" y="575"/>
                    <a:pt x="544" y="631"/>
                    <a:pt x="564" y="682"/>
                  </a:cubicBezTo>
                  <a:cubicBezTo>
                    <a:pt x="574" y="705"/>
                    <a:pt x="603" y="734"/>
                    <a:pt x="607" y="760"/>
                  </a:cubicBezTo>
                  <a:cubicBezTo>
                    <a:pt x="607" y="785"/>
                    <a:pt x="605" y="811"/>
                    <a:pt x="611" y="835"/>
                  </a:cubicBezTo>
                  <a:cubicBezTo>
                    <a:pt x="619" y="863"/>
                    <a:pt x="638" y="884"/>
                    <a:pt x="640" y="913"/>
                  </a:cubicBezTo>
                  <a:cubicBezTo>
                    <a:pt x="641" y="938"/>
                    <a:pt x="629" y="960"/>
                    <a:pt x="620" y="984"/>
                  </a:cubicBezTo>
                  <a:cubicBezTo>
                    <a:pt x="623" y="969"/>
                    <a:pt x="635" y="960"/>
                    <a:pt x="642" y="949"/>
                  </a:cubicBezTo>
                  <a:cubicBezTo>
                    <a:pt x="652" y="931"/>
                    <a:pt x="656" y="914"/>
                    <a:pt x="664" y="895"/>
                  </a:cubicBezTo>
                  <a:cubicBezTo>
                    <a:pt x="678" y="868"/>
                    <a:pt x="696" y="842"/>
                    <a:pt x="706" y="817"/>
                  </a:cubicBezTo>
                  <a:cubicBezTo>
                    <a:pt x="718" y="788"/>
                    <a:pt x="735" y="765"/>
                    <a:pt x="746" y="740"/>
                  </a:cubicBezTo>
                  <a:cubicBezTo>
                    <a:pt x="756" y="714"/>
                    <a:pt x="762" y="686"/>
                    <a:pt x="773" y="660"/>
                  </a:cubicBezTo>
                  <a:cubicBezTo>
                    <a:pt x="783" y="634"/>
                    <a:pt x="792" y="605"/>
                    <a:pt x="795" y="579"/>
                  </a:cubicBezTo>
                  <a:cubicBezTo>
                    <a:pt x="798" y="550"/>
                    <a:pt x="788" y="522"/>
                    <a:pt x="777" y="495"/>
                  </a:cubicBezTo>
                  <a:cubicBezTo>
                    <a:pt x="769" y="467"/>
                    <a:pt x="758" y="439"/>
                    <a:pt x="745" y="411"/>
                  </a:cubicBezTo>
                  <a:cubicBezTo>
                    <a:pt x="731" y="384"/>
                    <a:pt x="716" y="361"/>
                    <a:pt x="712" y="330"/>
                  </a:cubicBezTo>
                  <a:cubicBezTo>
                    <a:pt x="708" y="293"/>
                    <a:pt x="722" y="267"/>
                    <a:pt x="735" y="234"/>
                  </a:cubicBezTo>
                  <a:cubicBezTo>
                    <a:pt x="746" y="206"/>
                    <a:pt x="752" y="182"/>
                    <a:pt x="764" y="154"/>
                  </a:cubicBezTo>
                  <a:cubicBezTo>
                    <a:pt x="758" y="146"/>
                    <a:pt x="765" y="152"/>
                    <a:pt x="764" y="154"/>
                  </a:cubicBezTo>
                  <a:cubicBezTo>
                    <a:pt x="770" y="178"/>
                    <a:pt x="766" y="198"/>
                    <a:pt x="756" y="222"/>
                  </a:cubicBezTo>
                  <a:cubicBezTo>
                    <a:pt x="735" y="274"/>
                    <a:pt x="727" y="328"/>
                    <a:pt x="748" y="383"/>
                  </a:cubicBezTo>
                  <a:cubicBezTo>
                    <a:pt x="766" y="439"/>
                    <a:pt x="813" y="480"/>
                    <a:pt x="862" y="508"/>
                  </a:cubicBezTo>
                  <a:cubicBezTo>
                    <a:pt x="886" y="521"/>
                    <a:pt x="910" y="530"/>
                    <a:pt x="932" y="542"/>
                  </a:cubicBezTo>
                  <a:cubicBezTo>
                    <a:pt x="950" y="552"/>
                    <a:pt x="981" y="570"/>
                    <a:pt x="992" y="591"/>
                  </a:cubicBezTo>
                  <a:cubicBezTo>
                    <a:pt x="992" y="558"/>
                    <a:pt x="981" y="531"/>
                    <a:pt x="975" y="499"/>
                  </a:cubicBezTo>
                  <a:cubicBezTo>
                    <a:pt x="969" y="472"/>
                    <a:pt x="971" y="446"/>
                    <a:pt x="972" y="418"/>
                  </a:cubicBezTo>
                  <a:cubicBezTo>
                    <a:pt x="968" y="354"/>
                    <a:pt x="929" y="295"/>
                    <a:pt x="891" y="246"/>
                  </a:cubicBezTo>
                  <a:cubicBezTo>
                    <a:pt x="858" y="206"/>
                    <a:pt x="799" y="190"/>
                    <a:pt x="782" y="137"/>
                  </a:cubicBezTo>
                  <a:cubicBezTo>
                    <a:pt x="769" y="101"/>
                    <a:pt x="804" y="50"/>
                    <a:pt x="818" y="15"/>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4" name="Freeform 6"/>
            <p:cNvSpPr/>
            <p:nvPr userDrawn="1"/>
          </p:nvSpPr>
          <p:spPr bwMode="auto">
            <a:xfrm>
              <a:off x="6723991" y="-1318344"/>
              <a:ext cx="833083" cy="1739097"/>
            </a:xfrm>
            <a:custGeom>
              <a:avLst/>
              <a:gdLst>
                <a:gd name="T0" fmla="*/ 6 w 553"/>
                <a:gd name="T1" fmla="*/ 16 h 1152"/>
                <a:gd name="T2" fmla="*/ 18 w 553"/>
                <a:gd name="T3" fmla="*/ 27 h 1152"/>
                <a:gd name="T4" fmla="*/ 59 w 553"/>
                <a:gd name="T5" fmla="*/ 57 h 1152"/>
                <a:gd name="T6" fmla="*/ 111 w 553"/>
                <a:gd name="T7" fmla="*/ 126 h 1152"/>
                <a:gd name="T8" fmla="*/ 158 w 553"/>
                <a:gd name="T9" fmla="*/ 208 h 1152"/>
                <a:gd name="T10" fmla="*/ 195 w 553"/>
                <a:gd name="T11" fmla="*/ 287 h 1152"/>
                <a:gd name="T12" fmla="*/ 195 w 553"/>
                <a:gd name="T13" fmla="*/ 356 h 1152"/>
                <a:gd name="T14" fmla="*/ 60 w 553"/>
                <a:gd name="T15" fmla="*/ 492 h 1152"/>
                <a:gd name="T16" fmla="*/ 33 w 553"/>
                <a:gd name="T17" fmla="*/ 681 h 1152"/>
                <a:gd name="T18" fmla="*/ 93 w 553"/>
                <a:gd name="T19" fmla="*/ 772 h 1152"/>
                <a:gd name="T20" fmla="*/ 115 w 553"/>
                <a:gd name="T21" fmla="*/ 869 h 1152"/>
                <a:gd name="T22" fmla="*/ 191 w 553"/>
                <a:gd name="T23" fmla="*/ 687 h 1152"/>
                <a:gd name="T24" fmla="*/ 221 w 553"/>
                <a:gd name="T25" fmla="*/ 544 h 1152"/>
                <a:gd name="T26" fmla="*/ 221 w 553"/>
                <a:gd name="T27" fmla="*/ 389 h 1152"/>
                <a:gd name="T28" fmla="*/ 246 w 553"/>
                <a:gd name="T29" fmla="*/ 368 h 1152"/>
                <a:gd name="T30" fmla="*/ 263 w 553"/>
                <a:gd name="T31" fmla="*/ 455 h 1152"/>
                <a:gd name="T32" fmla="*/ 186 w 553"/>
                <a:gd name="T33" fmla="*/ 748 h 1152"/>
                <a:gd name="T34" fmla="*/ 258 w 553"/>
                <a:gd name="T35" fmla="*/ 974 h 1152"/>
                <a:gd name="T36" fmla="*/ 341 w 553"/>
                <a:gd name="T37" fmla="*/ 1055 h 1152"/>
                <a:gd name="T38" fmla="*/ 396 w 553"/>
                <a:gd name="T39" fmla="*/ 1152 h 1152"/>
                <a:gd name="T40" fmla="*/ 372 w 553"/>
                <a:gd name="T41" fmla="*/ 1062 h 1152"/>
                <a:gd name="T42" fmla="*/ 372 w 553"/>
                <a:gd name="T43" fmla="*/ 979 h 1152"/>
                <a:gd name="T44" fmla="*/ 399 w 553"/>
                <a:gd name="T45" fmla="*/ 804 h 1152"/>
                <a:gd name="T46" fmla="*/ 343 w 553"/>
                <a:gd name="T47" fmla="*/ 621 h 1152"/>
                <a:gd name="T48" fmla="*/ 303 w 553"/>
                <a:gd name="T49" fmla="*/ 533 h 1152"/>
                <a:gd name="T50" fmla="*/ 278 w 553"/>
                <a:gd name="T51" fmla="*/ 453 h 1152"/>
                <a:gd name="T52" fmla="*/ 277 w 553"/>
                <a:gd name="T53" fmla="*/ 428 h 1152"/>
                <a:gd name="T54" fmla="*/ 327 w 553"/>
                <a:gd name="T55" fmla="*/ 509 h 1152"/>
                <a:gd name="T56" fmla="*/ 390 w 553"/>
                <a:gd name="T57" fmla="*/ 551 h 1152"/>
                <a:gd name="T58" fmla="*/ 476 w 553"/>
                <a:gd name="T59" fmla="*/ 592 h 1152"/>
                <a:gd name="T60" fmla="*/ 553 w 553"/>
                <a:gd name="T61" fmla="*/ 656 h 1152"/>
                <a:gd name="T62" fmla="*/ 417 w 553"/>
                <a:gd name="T63" fmla="*/ 438 h 1152"/>
                <a:gd name="T64" fmla="*/ 341 w 553"/>
                <a:gd name="T65" fmla="*/ 357 h 1152"/>
                <a:gd name="T66" fmla="*/ 293 w 553"/>
                <a:gd name="T67" fmla="*/ 346 h 1152"/>
                <a:gd name="T68" fmla="*/ 272 w 553"/>
                <a:gd name="T69" fmla="*/ 365 h 1152"/>
                <a:gd name="T70" fmla="*/ 277 w 553"/>
                <a:gd name="T71" fmla="*/ 386 h 1152"/>
                <a:gd name="T72" fmla="*/ 247 w 553"/>
                <a:gd name="T73" fmla="*/ 338 h 1152"/>
                <a:gd name="T74" fmla="*/ 218 w 553"/>
                <a:gd name="T75" fmla="*/ 279 h 1152"/>
                <a:gd name="T76" fmla="*/ 159 w 553"/>
                <a:gd name="T77" fmla="*/ 164 h 1152"/>
                <a:gd name="T78" fmla="*/ 92 w 553"/>
                <a:gd name="T79" fmla="*/ 65 h 1152"/>
                <a:gd name="T80" fmla="*/ 21 w 553"/>
                <a:gd name="T81"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3" h="1152">
                  <a:moveTo>
                    <a:pt x="6" y="16"/>
                  </a:moveTo>
                  <a:cubicBezTo>
                    <a:pt x="0" y="11"/>
                    <a:pt x="19" y="25"/>
                    <a:pt x="18" y="27"/>
                  </a:cubicBezTo>
                  <a:cubicBezTo>
                    <a:pt x="33" y="38"/>
                    <a:pt x="46" y="47"/>
                    <a:pt x="59" y="57"/>
                  </a:cubicBezTo>
                  <a:cubicBezTo>
                    <a:pt x="80" y="74"/>
                    <a:pt x="98" y="104"/>
                    <a:pt x="111" y="126"/>
                  </a:cubicBezTo>
                  <a:cubicBezTo>
                    <a:pt x="128" y="152"/>
                    <a:pt x="145" y="178"/>
                    <a:pt x="158" y="208"/>
                  </a:cubicBezTo>
                  <a:cubicBezTo>
                    <a:pt x="170" y="233"/>
                    <a:pt x="181" y="262"/>
                    <a:pt x="195" y="287"/>
                  </a:cubicBezTo>
                  <a:cubicBezTo>
                    <a:pt x="207" y="314"/>
                    <a:pt x="219" y="332"/>
                    <a:pt x="195" y="356"/>
                  </a:cubicBezTo>
                  <a:cubicBezTo>
                    <a:pt x="151" y="404"/>
                    <a:pt x="92" y="433"/>
                    <a:pt x="60" y="492"/>
                  </a:cubicBezTo>
                  <a:cubicBezTo>
                    <a:pt x="26" y="556"/>
                    <a:pt x="2" y="613"/>
                    <a:pt x="33" y="681"/>
                  </a:cubicBezTo>
                  <a:cubicBezTo>
                    <a:pt x="50" y="715"/>
                    <a:pt x="76" y="740"/>
                    <a:pt x="93" y="772"/>
                  </a:cubicBezTo>
                  <a:cubicBezTo>
                    <a:pt x="112" y="801"/>
                    <a:pt x="117" y="837"/>
                    <a:pt x="115" y="869"/>
                  </a:cubicBezTo>
                  <a:cubicBezTo>
                    <a:pt x="141" y="810"/>
                    <a:pt x="161" y="747"/>
                    <a:pt x="191" y="687"/>
                  </a:cubicBezTo>
                  <a:cubicBezTo>
                    <a:pt x="212" y="643"/>
                    <a:pt x="218" y="593"/>
                    <a:pt x="221" y="544"/>
                  </a:cubicBezTo>
                  <a:cubicBezTo>
                    <a:pt x="223" y="492"/>
                    <a:pt x="219" y="441"/>
                    <a:pt x="221" y="389"/>
                  </a:cubicBezTo>
                  <a:cubicBezTo>
                    <a:pt x="220" y="363"/>
                    <a:pt x="228" y="336"/>
                    <a:pt x="246" y="368"/>
                  </a:cubicBezTo>
                  <a:cubicBezTo>
                    <a:pt x="258" y="393"/>
                    <a:pt x="261" y="427"/>
                    <a:pt x="263" y="455"/>
                  </a:cubicBezTo>
                  <a:cubicBezTo>
                    <a:pt x="265" y="559"/>
                    <a:pt x="182" y="647"/>
                    <a:pt x="186" y="748"/>
                  </a:cubicBezTo>
                  <a:cubicBezTo>
                    <a:pt x="189" y="830"/>
                    <a:pt x="189" y="918"/>
                    <a:pt x="258" y="974"/>
                  </a:cubicBezTo>
                  <a:cubicBezTo>
                    <a:pt x="289" y="998"/>
                    <a:pt x="314" y="1027"/>
                    <a:pt x="341" y="1055"/>
                  </a:cubicBezTo>
                  <a:cubicBezTo>
                    <a:pt x="362" y="1080"/>
                    <a:pt x="391" y="1117"/>
                    <a:pt x="396" y="1152"/>
                  </a:cubicBezTo>
                  <a:cubicBezTo>
                    <a:pt x="391" y="1122"/>
                    <a:pt x="375" y="1094"/>
                    <a:pt x="372" y="1062"/>
                  </a:cubicBezTo>
                  <a:cubicBezTo>
                    <a:pt x="369" y="1033"/>
                    <a:pt x="366" y="1007"/>
                    <a:pt x="372" y="979"/>
                  </a:cubicBezTo>
                  <a:cubicBezTo>
                    <a:pt x="380" y="918"/>
                    <a:pt x="397" y="862"/>
                    <a:pt x="399" y="804"/>
                  </a:cubicBezTo>
                  <a:cubicBezTo>
                    <a:pt x="401" y="744"/>
                    <a:pt x="368" y="675"/>
                    <a:pt x="343" y="621"/>
                  </a:cubicBezTo>
                  <a:cubicBezTo>
                    <a:pt x="329" y="593"/>
                    <a:pt x="313" y="564"/>
                    <a:pt x="303" y="533"/>
                  </a:cubicBezTo>
                  <a:cubicBezTo>
                    <a:pt x="295" y="507"/>
                    <a:pt x="280" y="482"/>
                    <a:pt x="278" y="453"/>
                  </a:cubicBezTo>
                  <a:cubicBezTo>
                    <a:pt x="278" y="445"/>
                    <a:pt x="276" y="436"/>
                    <a:pt x="277" y="428"/>
                  </a:cubicBezTo>
                  <a:cubicBezTo>
                    <a:pt x="298" y="450"/>
                    <a:pt x="307" y="484"/>
                    <a:pt x="327" y="509"/>
                  </a:cubicBezTo>
                  <a:cubicBezTo>
                    <a:pt x="344" y="527"/>
                    <a:pt x="366" y="542"/>
                    <a:pt x="390" y="551"/>
                  </a:cubicBezTo>
                  <a:cubicBezTo>
                    <a:pt x="421" y="564"/>
                    <a:pt x="452" y="571"/>
                    <a:pt x="476" y="592"/>
                  </a:cubicBezTo>
                  <a:cubicBezTo>
                    <a:pt x="504" y="611"/>
                    <a:pt x="535" y="624"/>
                    <a:pt x="553" y="656"/>
                  </a:cubicBezTo>
                  <a:cubicBezTo>
                    <a:pt x="504" y="584"/>
                    <a:pt x="464" y="506"/>
                    <a:pt x="417" y="438"/>
                  </a:cubicBezTo>
                  <a:cubicBezTo>
                    <a:pt x="394" y="406"/>
                    <a:pt x="371" y="380"/>
                    <a:pt x="341" y="357"/>
                  </a:cubicBezTo>
                  <a:cubicBezTo>
                    <a:pt x="324" y="345"/>
                    <a:pt x="311" y="337"/>
                    <a:pt x="293" y="346"/>
                  </a:cubicBezTo>
                  <a:cubicBezTo>
                    <a:pt x="287" y="349"/>
                    <a:pt x="273" y="354"/>
                    <a:pt x="272" y="365"/>
                  </a:cubicBezTo>
                  <a:cubicBezTo>
                    <a:pt x="271" y="373"/>
                    <a:pt x="281" y="377"/>
                    <a:pt x="277" y="386"/>
                  </a:cubicBezTo>
                  <a:cubicBezTo>
                    <a:pt x="264" y="378"/>
                    <a:pt x="252" y="352"/>
                    <a:pt x="247" y="338"/>
                  </a:cubicBezTo>
                  <a:cubicBezTo>
                    <a:pt x="238" y="318"/>
                    <a:pt x="229" y="300"/>
                    <a:pt x="218" y="279"/>
                  </a:cubicBezTo>
                  <a:cubicBezTo>
                    <a:pt x="200" y="242"/>
                    <a:pt x="176" y="204"/>
                    <a:pt x="159" y="164"/>
                  </a:cubicBezTo>
                  <a:cubicBezTo>
                    <a:pt x="144" y="128"/>
                    <a:pt x="115" y="96"/>
                    <a:pt x="92" y="65"/>
                  </a:cubicBezTo>
                  <a:cubicBezTo>
                    <a:pt x="70" y="37"/>
                    <a:pt x="45" y="24"/>
                    <a:pt x="21" y="0"/>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5" name="Freeform 8"/>
            <p:cNvSpPr/>
            <p:nvPr userDrawn="1"/>
          </p:nvSpPr>
          <p:spPr bwMode="auto">
            <a:xfrm>
              <a:off x="6709561" y="247330"/>
              <a:ext cx="90764" cy="959502"/>
            </a:xfrm>
            <a:custGeom>
              <a:avLst/>
              <a:gdLst>
                <a:gd name="T0" fmla="*/ 52 w 60"/>
                <a:gd name="T1" fmla="*/ 0 h 636"/>
                <a:gd name="T2" fmla="*/ 54 w 60"/>
                <a:gd name="T3" fmla="*/ 32 h 636"/>
                <a:gd name="T4" fmla="*/ 57 w 60"/>
                <a:gd name="T5" fmla="*/ 78 h 636"/>
                <a:gd name="T6" fmla="*/ 58 w 60"/>
                <a:gd name="T7" fmla="*/ 163 h 636"/>
                <a:gd name="T8" fmla="*/ 40 w 60"/>
                <a:gd name="T9" fmla="*/ 339 h 636"/>
                <a:gd name="T10" fmla="*/ 33 w 60"/>
                <a:gd name="T11" fmla="*/ 414 h 636"/>
                <a:gd name="T12" fmla="*/ 35 w 60"/>
                <a:gd name="T13" fmla="*/ 492 h 636"/>
                <a:gd name="T14" fmla="*/ 0 w 60"/>
                <a:gd name="T15" fmla="*/ 636 h 636"/>
                <a:gd name="T16" fmla="*/ 1 w 60"/>
                <a:gd name="T17" fmla="*/ 636 h 636"/>
                <a:gd name="T18" fmla="*/ 36 w 60"/>
                <a:gd name="T19" fmla="*/ 506 h 636"/>
                <a:gd name="T20" fmla="*/ 33 w 60"/>
                <a:gd name="T21" fmla="*/ 421 h 636"/>
                <a:gd name="T22" fmla="*/ 43 w 60"/>
                <a:gd name="T23" fmla="*/ 324 h 636"/>
                <a:gd name="T24" fmla="*/ 59 w 60"/>
                <a:gd name="T25" fmla="*/ 148 h 636"/>
                <a:gd name="T26" fmla="*/ 57 w 60"/>
                <a:gd name="T27" fmla="*/ 55 h 636"/>
                <a:gd name="T28" fmla="*/ 56 w 60"/>
                <a:gd name="T29" fmla="*/ 18 h 636"/>
                <a:gd name="T30" fmla="*/ 52 w 60"/>
                <a:gd name="T31" fmla="*/ 0 h 636"/>
                <a:gd name="T32" fmla="*/ 52 w 60"/>
                <a:gd name="T3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36">
                  <a:moveTo>
                    <a:pt x="52" y="0"/>
                  </a:moveTo>
                  <a:cubicBezTo>
                    <a:pt x="57" y="10"/>
                    <a:pt x="56" y="21"/>
                    <a:pt x="54" y="32"/>
                  </a:cubicBezTo>
                  <a:cubicBezTo>
                    <a:pt x="52" y="46"/>
                    <a:pt x="57" y="64"/>
                    <a:pt x="57" y="78"/>
                  </a:cubicBezTo>
                  <a:cubicBezTo>
                    <a:pt x="57" y="106"/>
                    <a:pt x="59" y="135"/>
                    <a:pt x="58" y="163"/>
                  </a:cubicBezTo>
                  <a:cubicBezTo>
                    <a:pt x="57" y="222"/>
                    <a:pt x="49" y="281"/>
                    <a:pt x="40" y="339"/>
                  </a:cubicBezTo>
                  <a:cubicBezTo>
                    <a:pt x="36" y="364"/>
                    <a:pt x="34" y="388"/>
                    <a:pt x="33" y="414"/>
                  </a:cubicBezTo>
                  <a:cubicBezTo>
                    <a:pt x="32" y="440"/>
                    <a:pt x="35" y="466"/>
                    <a:pt x="35" y="492"/>
                  </a:cubicBezTo>
                  <a:cubicBezTo>
                    <a:pt x="36" y="543"/>
                    <a:pt x="18" y="590"/>
                    <a:pt x="0" y="636"/>
                  </a:cubicBezTo>
                  <a:cubicBezTo>
                    <a:pt x="0" y="636"/>
                    <a:pt x="1" y="636"/>
                    <a:pt x="1" y="636"/>
                  </a:cubicBezTo>
                  <a:cubicBezTo>
                    <a:pt x="18" y="594"/>
                    <a:pt x="33" y="552"/>
                    <a:pt x="36" y="506"/>
                  </a:cubicBezTo>
                  <a:cubicBezTo>
                    <a:pt x="38" y="478"/>
                    <a:pt x="33" y="449"/>
                    <a:pt x="33" y="421"/>
                  </a:cubicBezTo>
                  <a:cubicBezTo>
                    <a:pt x="34" y="388"/>
                    <a:pt x="38" y="356"/>
                    <a:pt x="43" y="324"/>
                  </a:cubicBezTo>
                  <a:cubicBezTo>
                    <a:pt x="52" y="266"/>
                    <a:pt x="59" y="206"/>
                    <a:pt x="59" y="148"/>
                  </a:cubicBezTo>
                  <a:cubicBezTo>
                    <a:pt x="60" y="117"/>
                    <a:pt x="59" y="85"/>
                    <a:pt x="57" y="55"/>
                  </a:cubicBezTo>
                  <a:cubicBezTo>
                    <a:pt x="56" y="42"/>
                    <a:pt x="56" y="30"/>
                    <a:pt x="56" y="18"/>
                  </a:cubicBezTo>
                  <a:cubicBezTo>
                    <a:pt x="56" y="11"/>
                    <a:pt x="55" y="5"/>
                    <a:pt x="52" y="0"/>
                  </a:cubicBezTo>
                  <a:cubicBezTo>
                    <a:pt x="52" y="0"/>
                    <a:pt x="52" y="0"/>
                    <a:pt x="52"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6" name="Freeform 9"/>
            <p:cNvSpPr/>
            <p:nvPr userDrawn="1"/>
          </p:nvSpPr>
          <p:spPr bwMode="auto">
            <a:xfrm>
              <a:off x="6908917" y="-19289"/>
              <a:ext cx="343606" cy="659658"/>
            </a:xfrm>
            <a:custGeom>
              <a:avLst/>
              <a:gdLst>
                <a:gd name="T0" fmla="*/ 0 w 228"/>
                <a:gd name="T1" fmla="*/ 1 h 437"/>
                <a:gd name="T2" fmla="*/ 42 w 228"/>
                <a:gd name="T3" fmla="*/ 120 h 437"/>
                <a:gd name="T4" fmla="*/ 101 w 228"/>
                <a:gd name="T5" fmla="*/ 214 h 437"/>
                <a:gd name="T6" fmla="*/ 171 w 228"/>
                <a:gd name="T7" fmla="*/ 316 h 437"/>
                <a:gd name="T8" fmla="*/ 198 w 228"/>
                <a:gd name="T9" fmla="*/ 373 h 437"/>
                <a:gd name="T10" fmla="*/ 227 w 228"/>
                <a:gd name="T11" fmla="*/ 436 h 437"/>
                <a:gd name="T12" fmla="*/ 228 w 228"/>
                <a:gd name="T13" fmla="*/ 436 h 437"/>
                <a:gd name="T14" fmla="*/ 213 w 228"/>
                <a:gd name="T15" fmla="*/ 401 h 437"/>
                <a:gd name="T16" fmla="*/ 184 w 228"/>
                <a:gd name="T17" fmla="*/ 341 h 437"/>
                <a:gd name="T18" fmla="*/ 114 w 228"/>
                <a:gd name="T19" fmla="*/ 230 h 437"/>
                <a:gd name="T20" fmla="*/ 43 w 228"/>
                <a:gd name="T21" fmla="*/ 120 h 437"/>
                <a:gd name="T22" fmla="*/ 1 w 228"/>
                <a:gd name="T23" fmla="*/ 0 h 437"/>
                <a:gd name="T24" fmla="*/ 0 w 228"/>
                <a:gd name="T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37">
                  <a:moveTo>
                    <a:pt x="0" y="1"/>
                  </a:moveTo>
                  <a:cubicBezTo>
                    <a:pt x="21" y="37"/>
                    <a:pt x="27" y="81"/>
                    <a:pt x="42" y="120"/>
                  </a:cubicBezTo>
                  <a:cubicBezTo>
                    <a:pt x="56" y="156"/>
                    <a:pt x="80" y="182"/>
                    <a:pt x="101" y="214"/>
                  </a:cubicBezTo>
                  <a:cubicBezTo>
                    <a:pt x="124" y="248"/>
                    <a:pt x="151" y="279"/>
                    <a:pt x="171" y="316"/>
                  </a:cubicBezTo>
                  <a:cubicBezTo>
                    <a:pt x="182" y="334"/>
                    <a:pt x="189" y="354"/>
                    <a:pt x="198" y="373"/>
                  </a:cubicBezTo>
                  <a:cubicBezTo>
                    <a:pt x="207" y="393"/>
                    <a:pt x="226" y="414"/>
                    <a:pt x="227" y="436"/>
                  </a:cubicBezTo>
                  <a:cubicBezTo>
                    <a:pt x="227" y="437"/>
                    <a:pt x="228" y="437"/>
                    <a:pt x="228" y="436"/>
                  </a:cubicBezTo>
                  <a:cubicBezTo>
                    <a:pt x="228" y="423"/>
                    <a:pt x="221" y="412"/>
                    <a:pt x="213" y="401"/>
                  </a:cubicBezTo>
                  <a:cubicBezTo>
                    <a:pt x="201" y="382"/>
                    <a:pt x="193" y="361"/>
                    <a:pt x="184" y="341"/>
                  </a:cubicBezTo>
                  <a:cubicBezTo>
                    <a:pt x="167" y="300"/>
                    <a:pt x="140" y="266"/>
                    <a:pt x="114" y="230"/>
                  </a:cubicBezTo>
                  <a:cubicBezTo>
                    <a:pt x="88" y="195"/>
                    <a:pt x="60" y="161"/>
                    <a:pt x="43" y="120"/>
                  </a:cubicBezTo>
                  <a:cubicBezTo>
                    <a:pt x="27" y="81"/>
                    <a:pt x="22" y="37"/>
                    <a:pt x="1" y="0"/>
                  </a:cubicBezTo>
                  <a:cubicBezTo>
                    <a:pt x="1"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7" name="Freeform 10"/>
            <p:cNvSpPr/>
            <p:nvPr userDrawn="1"/>
          </p:nvSpPr>
          <p:spPr bwMode="auto">
            <a:xfrm>
              <a:off x="6877966" y="-802936"/>
              <a:ext cx="178286" cy="773112"/>
            </a:xfrm>
            <a:custGeom>
              <a:avLst/>
              <a:gdLst>
                <a:gd name="T0" fmla="*/ 119 w 119"/>
                <a:gd name="T1" fmla="*/ 0 h 512"/>
                <a:gd name="T2" fmla="*/ 101 w 119"/>
                <a:gd name="T3" fmla="*/ 37 h 512"/>
                <a:gd name="T4" fmla="*/ 73 w 119"/>
                <a:gd name="T5" fmla="*/ 108 h 512"/>
                <a:gd name="T6" fmla="*/ 17 w 119"/>
                <a:gd name="T7" fmla="*/ 230 h 512"/>
                <a:gd name="T8" fmla="*/ 9 w 119"/>
                <a:gd name="T9" fmla="*/ 367 h 512"/>
                <a:gd name="T10" fmla="*/ 15 w 119"/>
                <a:gd name="T11" fmla="*/ 441 h 512"/>
                <a:gd name="T12" fmla="*/ 10 w 119"/>
                <a:gd name="T13" fmla="*/ 511 h 512"/>
                <a:gd name="T14" fmla="*/ 11 w 119"/>
                <a:gd name="T15" fmla="*/ 511 h 512"/>
                <a:gd name="T16" fmla="*/ 15 w 119"/>
                <a:gd name="T17" fmla="*/ 463 h 512"/>
                <a:gd name="T18" fmla="*/ 11 w 119"/>
                <a:gd name="T19" fmla="*/ 389 h 512"/>
                <a:gd name="T20" fmla="*/ 13 w 119"/>
                <a:gd name="T21" fmla="*/ 243 h 512"/>
                <a:gd name="T22" fmla="*/ 71 w 119"/>
                <a:gd name="T23" fmla="*/ 115 h 512"/>
                <a:gd name="T24" fmla="*/ 92 w 119"/>
                <a:gd name="T25" fmla="*/ 63 h 512"/>
                <a:gd name="T26" fmla="*/ 119 w 119"/>
                <a:gd name="T27" fmla="*/ 0 h 512"/>
                <a:gd name="T28" fmla="*/ 119 w 119"/>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512">
                  <a:moveTo>
                    <a:pt x="119" y="0"/>
                  </a:moveTo>
                  <a:cubicBezTo>
                    <a:pt x="109" y="10"/>
                    <a:pt x="106" y="24"/>
                    <a:pt x="101" y="37"/>
                  </a:cubicBezTo>
                  <a:cubicBezTo>
                    <a:pt x="92" y="61"/>
                    <a:pt x="83" y="85"/>
                    <a:pt x="73" y="108"/>
                  </a:cubicBezTo>
                  <a:cubicBezTo>
                    <a:pt x="56" y="149"/>
                    <a:pt x="32" y="188"/>
                    <a:pt x="17" y="230"/>
                  </a:cubicBezTo>
                  <a:cubicBezTo>
                    <a:pt x="0" y="275"/>
                    <a:pt x="4" y="321"/>
                    <a:pt x="9" y="367"/>
                  </a:cubicBezTo>
                  <a:cubicBezTo>
                    <a:pt x="11" y="392"/>
                    <a:pt x="14" y="416"/>
                    <a:pt x="15" y="441"/>
                  </a:cubicBezTo>
                  <a:cubicBezTo>
                    <a:pt x="16" y="462"/>
                    <a:pt x="17" y="491"/>
                    <a:pt x="10" y="511"/>
                  </a:cubicBezTo>
                  <a:cubicBezTo>
                    <a:pt x="10" y="512"/>
                    <a:pt x="11" y="512"/>
                    <a:pt x="11" y="511"/>
                  </a:cubicBezTo>
                  <a:cubicBezTo>
                    <a:pt x="16" y="496"/>
                    <a:pt x="14" y="480"/>
                    <a:pt x="15" y="463"/>
                  </a:cubicBezTo>
                  <a:cubicBezTo>
                    <a:pt x="16" y="438"/>
                    <a:pt x="14" y="414"/>
                    <a:pt x="11" y="389"/>
                  </a:cubicBezTo>
                  <a:cubicBezTo>
                    <a:pt x="5" y="341"/>
                    <a:pt x="0" y="291"/>
                    <a:pt x="13" y="243"/>
                  </a:cubicBezTo>
                  <a:cubicBezTo>
                    <a:pt x="26" y="198"/>
                    <a:pt x="52" y="157"/>
                    <a:pt x="71" y="115"/>
                  </a:cubicBezTo>
                  <a:cubicBezTo>
                    <a:pt x="79" y="98"/>
                    <a:pt x="85" y="80"/>
                    <a:pt x="92" y="63"/>
                  </a:cubicBezTo>
                  <a:cubicBezTo>
                    <a:pt x="99" y="43"/>
                    <a:pt x="105" y="16"/>
                    <a:pt x="119" y="0"/>
                  </a:cubicBezTo>
                  <a:cubicBezTo>
                    <a:pt x="119" y="0"/>
                    <a:pt x="119" y="0"/>
                    <a:pt x="119"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8" name="Freeform 11"/>
            <p:cNvSpPr/>
            <p:nvPr userDrawn="1"/>
          </p:nvSpPr>
          <p:spPr bwMode="auto">
            <a:xfrm>
              <a:off x="7119462" y="-639237"/>
              <a:ext cx="194493" cy="1008126"/>
            </a:xfrm>
            <a:custGeom>
              <a:avLst/>
              <a:gdLst>
                <a:gd name="T0" fmla="*/ 0 w 129"/>
                <a:gd name="T1" fmla="*/ 1 h 668"/>
                <a:gd name="T2" fmla="*/ 33 w 129"/>
                <a:gd name="T3" fmla="*/ 150 h 668"/>
                <a:gd name="T4" fmla="*/ 44 w 129"/>
                <a:gd name="T5" fmla="*/ 245 h 668"/>
                <a:gd name="T6" fmla="*/ 38 w 129"/>
                <a:gd name="T7" fmla="*/ 344 h 668"/>
                <a:gd name="T8" fmla="*/ 69 w 129"/>
                <a:gd name="T9" fmla="*/ 524 h 668"/>
                <a:gd name="T10" fmla="*/ 99 w 129"/>
                <a:gd name="T11" fmla="*/ 604 h 668"/>
                <a:gd name="T12" fmla="*/ 120 w 129"/>
                <a:gd name="T13" fmla="*/ 667 h 668"/>
                <a:gd name="T14" fmla="*/ 121 w 129"/>
                <a:gd name="T15" fmla="*/ 667 h 668"/>
                <a:gd name="T16" fmla="*/ 115 w 129"/>
                <a:gd name="T17" fmla="*/ 632 h 668"/>
                <a:gd name="T18" fmla="*/ 81 w 129"/>
                <a:gd name="T19" fmla="*/ 551 h 668"/>
                <a:gd name="T20" fmla="*/ 49 w 129"/>
                <a:gd name="T21" fmla="*/ 454 h 668"/>
                <a:gd name="T22" fmla="*/ 39 w 129"/>
                <a:gd name="T23" fmla="*/ 344 h 668"/>
                <a:gd name="T24" fmla="*/ 44 w 129"/>
                <a:gd name="T25" fmla="*/ 238 h 668"/>
                <a:gd name="T26" fmla="*/ 33 w 129"/>
                <a:gd name="T27" fmla="*/ 144 h 668"/>
                <a:gd name="T28" fmla="*/ 0 w 129"/>
                <a:gd name="T29" fmla="*/ 0 h 668"/>
                <a:gd name="T30" fmla="*/ 0 w 129"/>
                <a:gd name="T31" fmla="*/ 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68">
                  <a:moveTo>
                    <a:pt x="0" y="1"/>
                  </a:moveTo>
                  <a:cubicBezTo>
                    <a:pt x="30" y="44"/>
                    <a:pt x="26" y="100"/>
                    <a:pt x="33" y="150"/>
                  </a:cubicBezTo>
                  <a:cubicBezTo>
                    <a:pt x="37" y="181"/>
                    <a:pt x="42" y="214"/>
                    <a:pt x="44" y="245"/>
                  </a:cubicBezTo>
                  <a:cubicBezTo>
                    <a:pt x="46" y="278"/>
                    <a:pt x="39" y="311"/>
                    <a:pt x="38" y="344"/>
                  </a:cubicBezTo>
                  <a:cubicBezTo>
                    <a:pt x="36" y="405"/>
                    <a:pt x="47" y="467"/>
                    <a:pt x="69" y="524"/>
                  </a:cubicBezTo>
                  <a:cubicBezTo>
                    <a:pt x="79" y="550"/>
                    <a:pt x="88" y="578"/>
                    <a:pt x="99" y="604"/>
                  </a:cubicBezTo>
                  <a:cubicBezTo>
                    <a:pt x="107" y="621"/>
                    <a:pt x="129" y="647"/>
                    <a:pt x="120" y="667"/>
                  </a:cubicBezTo>
                  <a:cubicBezTo>
                    <a:pt x="120" y="667"/>
                    <a:pt x="121" y="668"/>
                    <a:pt x="121" y="667"/>
                  </a:cubicBezTo>
                  <a:cubicBezTo>
                    <a:pt x="126" y="655"/>
                    <a:pt x="120" y="642"/>
                    <a:pt x="115" y="632"/>
                  </a:cubicBezTo>
                  <a:cubicBezTo>
                    <a:pt x="103" y="605"/>
                    <a:pt x="91" y="579"/>
                    <a:pt x="81" y="551"/>
                  </a:cubicBezTo>
                  <a:cubicBezTo>
                    <a:pt x="69" y="519"/>
                    <a:pt x="57" y="487"/>
                    <a:pt x="49" y="454"/>
                  </a:cubicBezTo>
                  <a:cubicBezTo>
                    <a:pt x="41" y="418"/>
                    <a:pt x="38" y="381"/>
                    <a:pt x="39" y="344"/>
                  </a:cubicBezTo>
                  <a:cubicBezTo>
                    <a:pt x="39" y="309"/>
                    <a:pt x="47" y="274"/>
                    <a:pt x="44" y="238"/>
                  </a:cubicBezTo>
                  <a:cubicBezTo>
                    <a:pt x="42" y="207"/>
                    <a:pt x="37" y="175"/>
                    <a:pt x="33" y="144"/>
                  </a:cubicBezTo>
                  <a:cubicBezTo>
                    <a:pt x="27" y="96"/>
                    <a:pt x="30" y="42"/>
                    <a:pt x="0" y="0"/>
                  </a:cubicBezTo>
                  <a:cubicBezTo>
                    <a:pt x="0"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9" name="Freeform 12"/>
            <p:cNvSpPr/>
            <p:nvPr userDrawn="1"/>
          </p:nvSpPr>
          <p:spPr bwMode="auto">
            <a:xfrm>
              <a:off x="7140533" y="-713793"/>
              <a:ext cx="307949" cy="209081"/>
            </a:xfrm>
            <a:custGeom>
              <a:avLst/>
              <a:gdLst>
                <a:gd name="T0" fmla="*/ 1 w 204"/>
                <a:gd name="T1" fmla="*/ 1 h 138"/>
                <a:gd name="T2" fmla="*/ 54 w 204"/>
                <a:gd name="T3" fmla="*/ 9 h 138"/>
                <a:gd name="T4" fmla="*/ 110 w 204"/>
                <a:gd name="T5" fmla="*/ 40 h 138"/>
                <a:gd name="T6" fmla="*/ 156 w 204"/>
                <a:gd name="T7" fmla="*/ 89 h 138"/>
                <a:gd name="T8" fmla="*/ 203 w 204"/>
                <a:gd name="T9" fmla="*/ 138 h 138"/>
                <a:gd name="T10" fmla="*/ 203 w 204"/>
                <a:gd name="T11" fmla="*/ 137 h 138"/>
                <a:gd name="T12" fmla="*/ 157 w 204"/>
                <a:gd name="T13" fmla="*/ 88 h 138"/>
                <a:gd name="T14" fmla="*/ 115 w 204"/>
                <a:gd name="T15" fmla="*/ 43 h 138"/>
                <a:gd name="T16" fmla="*/ 65 w 204"/>
                <a:gd name="T17" fmla="*/ 13 h 138"/>
                <a:gd name="T18" fmla="*/ 1 w 204"/>
                <a:gd name="T19" fmla="*/ 0 h 138"/>
                <a:gd name="T20" fmla="*/ 1 w 204"/>
                <a:gd name="T21"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38">
                  <a:moveTo>
                    <a:pt x="1" y="1"/>
                  </a:moveTo>
                  <a:cubicBezTo>
                    <a:pt x="18" y="6"/>
                    <a:pt x="37" y="4"/>
                    <a:pt x="54" y="9"/>
                  </a:cubicBezTo>
                  <a:cubicBezTo>
                    <a:pt x="74" y="15"/>
                    <a:pt x="92" y="29"/>
                    <a:pt x="110" y="40"/>
                  </a:cubicBezTo>
                  <a:cubicBezTo>
                    <a:pt x="129" y="52"/>
                    <a:pt x="142" y="72"/>
                    <a:pt x="156" y="89"/>
                  </a:cubicBezTo>
                  <a:cubicBezTo>
                    <a:pt x="170" y="106"/>
                    <a:pt x="188" y="121"/>
                    <a:pt x="203" y="138"/>
                  </a:cubicBezTo>
                  <a:cubicBezTo>
                    <a:pt x="203" y="138"/>
                    <a:pt x="204" y="137"/>
                    <a:pt x="203" y="137"/>
                  </a:cubicBezTo>
                  <a:cubicBezTo>
                    <a:pt x="189" y="119"/>
                    <a:pt x="171" y="106"/>
                    <a:pt x="157" y="88"/>
                  </a:cubicBezTo>
                  <a:cubicBezTo>
                    <a:pt x="144" y="73"/>
                    <a:pt x="132" y="54"/>
                    <a:pt x="115" y="43"/>
                  </a:cubicBezTo>
                  <a:cubicBezTo>
                    <a:pt x="100" y="32"/>
                    <a:pt x="83" y="20"/>
                    <a:pt x="65" y="13"/>
                  </a:cubicBezTo>
                  <a:cubicBezTo>
                    <a:pt x="44" y="4"/>
                    <a:pt x="23" y="7"/>
                    <a:pt x="1" y="0"/>
                  </a:cubicBezTo>
                  <a:cubicBezTo>
                    <a:pt x="0" y="0"/>
                    <a:pt x="0" y="1"/>
                    <a:pt x="1"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0" name="Freeform 13"/>
            <p:cNvSpPr/>
            <p:nvPr userDrawn="1"/>
          </p:nvSpPr>
          <p:spPr bwMode="auto">
            <a:xfrm>
              <a:off x="784137" y="-235663"/>
              <a:ext cx="1484637" cy="1363075"/>
            </a:xfrm>
            <a:custGeom>
              <a:avLst/>
              <a:gdLst>
                <a:gd name="T0" fmla="*/ 0 w 985"/>
                <a:gd name="T1" fmla="*/ 517 h 903"/>
                <a:gd name="T2" fmla="*/ 117 w 985"/>
                <a:gd name="T3" fmla="*/ 521 h 903"/>
                <a:gd name="T4" fmla="*/ 238 w 985"/>
                <a:gd name="T5" fmla="*/ 523 h 903"/>
                <a:gd name="T6" fmla="*/ 280 w 985"/>
                <a:gd name="T7" fmla="*/ 521 h 903"/>
                <a:gd name="T8" fmla="*/ 346 w 985"/>
                <a:gd name="T9" fmla="*/ 485 h 903"/>
                <a:gd name="T10" fmla="*/ 418 w 985"/>
                <a:gd name="T11" fmla="*/ 440 h 903"/>
                <a:gd name="T12" fmla="*/ 472 w 985"/>
                <a:gd name="T13" fmla="*/ 372 h 903"/>
                <a:gd name="T14" fmla="*/ 519 w 985"/>
                <a:gd name="T15" fmla="*/ 288 h 903"/>
                <a:gd name="T16" fmla="*/ 586 w 985"/>
                <a:gd name="T17" fmla="*/ 214 h 903"/>
                <a:gd name="T18" fmla="*/ 742 w 985"/>
                <a:gd name="T19" fmla="*/ 82 h 903"/>
                <a:gd name="T20" fmla="*/ 913 w 985"/>
                <a:gd name="T21" fmla="*/ 0 h 903"/>
                <a:gd name="T22" fmla="*/ 903 w 985"/>
                <a:gd name="T23" fmla="*/ 107 h 903"/>
                <a:gd name="T24" fmla="*/ 846 w 985"/>
                <a:gd name="T25" fmla="*/ 232 h 903"/>
                <a:gd name="T26" fmla="*/ 698 w 985"/>
                <a:gd name="T27" fmla="*/ 373 h 903"/>
                <a:gd name="T28" fmla="*/ 617 w 985"/>
                <a:gd name="T29" fmla="*/ 413 h 903"/>
                <a:gd name="T30" fmla="*/ 534 w 985"/>
                <a:gd name="T31" fmla="*/ 430 h 903"/>
                <a:gd name="T32" fmla="*/ 466 w 985"/>
                <a:gd name="T33" fmla="*/ 443 h 903"/>
                <a:gd name="T34" fmla="*/ 394 w 985"/>
                <a:gd name="T35" fmla="*/ 477 h 903"/>
                <a:gd name="T36" fmla="*/ 329 w 985"/>
                <a:gd name="T37" fmla="*/ 521 h 903"/>
                <a:gd name="T38" fmla="*/ 409 w 985"/>
                <a:gd name="T39" fmla="*/ 520 h 903"/>
                <a:gd name="T40" fmla="*/ 569 w 985"/>
                <a:gd name="T41" fmla="*/ 476 h 903"/>
                <a:gd name="T42" fmla="*/ 719 w 985"/>
                <a:gd name="T43" fmla="*/ 530 h 903"/>
                <a:gd name="T44" fmla="*/ 778 w 985"/>
                <a:gd name="T45" fmla="*/ 595 h 903"/>
                <a:gd name="T46" fmla="*/ 848 w 985"/>
                <a:gd name="T47" fmla="*/ 625 h 903"/>
                <a:gd name="T48" fmla="*/ 911 w 985"/>
                <a:gd name="T49" fmla="*/ 677 h 903"/>
                <a:gd name="T50" fmla="*/ 985 w 985"/>
                <a:gd name="T51" fmla="*/ 681 h 903"/>
                <a:gd name="T52" fmla="*/ 945 w 985"/>
                <a:gd name="T53" fmla="*/ 691 h 903"/>
                <a:gd name="T54" fmla="*/ 887 w 985"/>
                <a:gd name="T55" fmla="*/ 694 h 903"/>
                <a:gd name="T56" fmla="*/ 798 w 985"/>
                <a:gd name="T57" fmla="*/ 708 h 903"/>
                <a:gd name="T58" fmla="*/ 713 w 985"/>
                <a:gd name="T59" fmla="*/ 720 h 903"/>
                <a:gd name="T60" fmla="*/ 629 w 985"/>
                <a:gd name="T61" fmla="*/ 719 h 903"/>
                <a:gd name="T62" fmla="*/ 545 w 985"/>
                <a:gd name="T63" fmla="*/ 713 h 903"/>
                <a:gd name="T64" fmla="*/ 472 w 985"/>
                <a:gd name="T65" fmla="*/ 669 h 903"/>
                <a:gd name="T66" fmla="*/ 403 w 985"/>
                <a:gd name="T67" fmla="*/ 611 h 903"/>
                <a:gd name="T68" fmla="*/ 337 w 985"/>
                <a:gd name="T69" fmla="*/ 554 h 903"/>
                <a:gd name="T70" fmla="*/ 239 w 985"/>
                <a:gd name="T71" fmla="*/ 543 h 903"/>
                <a:gd name="T72" fmla="*/ 154 w 985"/>
                <a:gd name="T73" fmla="*/ 544 h 903"/>
                <a:gd name="T74" fmla="*/ 154 w 985"/>
                <a:gd name="T75" fmla="*/ 544 h 903"/>
                <a:gd name="T76" fmla="*/ 221 w 985"/>
                <a:gd name="T77" fmla="*/ 559 h 903"/>
                <a:gd name="T78" fmla="*/ 375 w 985"/>
                <a:gd name="T79" fmla="*/ 605 h 903"/>
                <a:gd name="T80" fmla="*/ 456 w 985"/>
                <a:gd name="T81" fmla="*/ 753 h 903"/>
                <a:gd name="T82" fmla="*/ 465 w 985"/>
                <a:gd name="T83" fmla="*/ 831 h 903"/>
                <a:gd name="T84" fmla="*/ 491 w 985"/>
                <a:gd name="T85" fmla="*/ 903 h 903"/>
                <a:gd name="T86" fmla="*/ 410 w 985"/>
                <a:gd name="T87" fmla="*/ 857 h 903"/>
                <a:gd name="T88" fmla="*/ 335 w 985"/>
                <a:gd name="T89" fmla="*/ 827 h 903"/>
                <a:gd name="T90" fmla="*/ 199 w 985"/>
                <a:gd name="T91" fmla="*/ 695 h 903"/>
                <a:gd name="T92" fmla="*/ 132 w 985"/>
                <a:gd name="T93" fmla="*/ 556 h 903"/>
                <a:gd name="T94" fmla="*/ 5 w 985"/>
                <a:gd name="T95" fmla="*/ 55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5" h="903">
                  <a:moveTo>
                    <a:pt x="0" y="517"/>
                  </a:moveTo>
                  <a:cubicBezTo>
                    <a:pt x="34" y="528"/>
                    <a:pt x="82" y="521"/>
                    <a:pt x="117" y="521"/>
                  </a:cubicBezTo>
                  <a:cubicBezTo>
                    <a:pt x="158" y="522"/>
                    <a:pt x="199" y="512"/>
                    <a:pt x="238" y="523"/>
                  </a:cubicBezTo>
                  <a:cubicBezTo>
                    <a:pt x="253" y="522"/>
                    <a:pt x="265" y="524"/>
                    <a:pt x="280" y="521"/>
                  </a:cubicBezTo>
                  <a:cubicBezTo>
                    <a:pt x="305" y="517"/>
                    <a:pt x="324" y="501"/>
                    <a:pt x="346" y="485"/>
                  </a:cubicBezTo>
                  <a:cubicBezTo>
                    <a:pt x="371" y="471"/>
                    <a:pt x="396" y="457"/>
                    <a:pt x="418" y="440"/>
                  </a:cubicBezTo>
                  <a:cubicBezTo>
                    <a:pt x="440" y="424"/>
                    <a:pt x="456" y="396"/>
                    <a:pt x="472" y="372"/>
                  </a:cubicBezTo>
                  <a:cubicBezTo>
                    <a:pt x="489" y="346"/>
                    <a:pt x="503" y="317"/>
                    <a:pt x="519" y="288"/>
                  </a:cubicBezTo>
                  <a:cubicBezTo>
                    <a:pt x="535" y="260"/>
                    <a:pt x="562" y="238"/>
                    <a:pt x="586" y="214"/>
                  </a:cubicBezTo>
                  <a:cubicBezTo>
                    <a:pt x="637" y="166"/>
                    <a:pt x="675" y="108"/>
                    <a:pt x="742" y="82"/>
                  </a:cubicBezTo>
                  <a:cubicBezTo>
                    <a:pt x="800" y="62"/>
                    <a:pt x="872" y="45"/>
                    <a:pt x="913" y="0"/>
                  </a:cubicBezTo>
                  <a:cubicBezTo>
                    <a:pt x="915" y="41"/>
                    <a:pt x="914" y="69"/>
                    <a:pt x="903" y="107"/>
                  </a:cubicBezTo>
                  <a:cubicBezTo>
                    <a:pt x="890" y="153"/>
                    <a:pt x="874" y="192"/>
                    <a:pt x="846" y="232"/>
                  </a:cubicBezTo>
                  <a:cubicBezTo>
                    <a:pt x="808" y="287"/>
                    <a:pt x="757" y="338"/>
                    <a:pt x="698" y="373"/>
                  </a:cubicBezTo>
                  <a:cubicBezTo>
                    <a:pt x="674" y="387"/>
                    <a:pt x="644" y="401"/>
                    <a:pt x="617" y="413"/>
                  </a:cubicBezTo>
                  <a:cubicBezTo>
                    <a:pt x="592" y="422"/>
                    <a:pt x="561" y="423"/>
                    <a:pt x="534" y="430"/>
                  </a:cubicBezTo>
                  <a:cubicBezTo>
                    <a:pt x="511" y="433"/>
                    <a:pt x="488" y="437"/>
                    <a:pt x="466" y="443"/>
                  </a:cubicBezTo>
                  <a:cubicBezTo>
                    <a:pt x="438" y="450"/>
                    <a:pt x="419" y="463"/>
                    <a:pt x="394" y="477"/>
                  </a:cubicBezTo>
                  <a:cubicBezTo>
                    <a:pt x="372" y="488"/>
                    <a:pt x="348" y="505"/>
                    <a:pt x="329" y="521"/>
                  </a:cubicBezTo>
                  <a:cubicBezTo>
                    <a:pt x="352" y="530"/>
                    <a:pt x="381" y="526"/>
                    <a:pt x="409" y="520"/>
                  </a:cubicBezTo>
                  <a:cubicBezTo>
                    <a:pt x="464" y="504"/>
                    <a:pt x="511" y="479"/>
                    <a:pt x="569" y="476"/>
                  </a:cubicBezTo>
                  <a:cubicBezTo>
                    <a:pt x="625" y="473"/>
                    <a:pt x="676" y="494"/>
                    <a:pt x="719" y="530"/>
                  </a:cubicBezTo>
                  <a:cubicBezTo>
                    <a:pt x="737" y="546"/>
                    <a:pt x="754" y="584"/>
                    <a:pt x="778" y="595"/>
                  </a:cubicBezTo>
                  <a:cubicBezTo>
                    <a:pt x="801" y="604"/>
                    <a:pt x="827" y="610"/>
                    <a:pt x="848" y="625"/>
                  </a:cubicBezTo>
                  <a:cubicBezTo>
                    <a:pt x="871" y="641"/>
                    <a:pt x="885" y="666"/>
                    <a:pt x="911" y="677"/>
                  </a:cubicBezTo>
                  <a:cubicBezTo>
                    <a:pt x="934" y="686"/>
                    <a:pt x="960" y="683"/>
                    <a:pt x="985" y="681"/>
                  </a:cubicBezTo>
                  <a:cubicBezTo>
                    <a:pt x="969" y="679"/>
                    <a:pt x="957" y="688"/>
                    <a:pt x="945" y="691"/>
                  </a:cubicBezTo>
                  <a:cubicBezTo>
                    <a:pt x="925" y="694"/>
                    <a:pt x="907" y="693"/>
                    <a:pt x="887" y="694"/>
                  </a:cubicBezTo>
                  <a:cubicBezTo>
                    <a:pt x="856" y="698"/>
                    <a:pt x="826" y="707"/>
                    <a:pt x="798" y="708"/>
                  </a:cubicBezTo>
                  <a:cubicBezTo>
                    <a:pt x="768" y="710"/>
                    <a:pt x="741" y="719"/>
                    <a:pt x="713" y="720"/>
                  </a:cubicBezTo>
                  <a:cubicBezTo>
                    <a:pt x="685" y="721"/>
                    <a:pt x="657" y="718"/>
                    <a:pt x="629" y="719"/>
                  </a:cubicBezTo>
                  <a:cubicBezTo>
                    <a:pt x="601" y="721"/>
                    <a:pt x="571" y="719"/>
                    <a:pt x="545" y="713"/>
                  </a:cubicBezTo>
                  <a:cubicBezTo>
                    <a:pt x="517" y="707"/>
                    <a:pt x="493" y="688"/>
                    <a:pt x="472" y="669"/>
                  </a:cubicBezTo>
                  <a:cubicBezTo>
                    <a:pt x="448" y="652"/>
                    <a:pt x="425" y="633"/>
                    <a:pt x="403" y="611"/>
                  </a:cubicBezTo>
                  <a:cubicBezTo>
                    <a:pt x="382" y="589"/>
                    <a:pt x="365" y="567"/>
                    <a:pt x="337" y="554"/>
                  </a:cubicBezTo>
                  <a:cubicBezTo>
                    <a:pt x="303" y="537"/>
                    <a:pt x="274" y="541"/>
                    <a:pt x="239" y="543"/>
                  </a:cubicBezTo>
                  <a:cubicBezTo>
                    <a:pt x="208" y="545"/>
                    <a:pt x="184" y="542"/>
                    <a:pt x="154" y="544"/>
                  </a:cubicBezTo>
                  <a:cubicBezTo>
                    <a:pt x="148" y="537"/>
                    <a:pt x="151" y="544"/>
                    <a:pt x="154" y="544"/>
                  </a:cubicBezTo>
                  <a:cubicBezTo>
                    <a:pt x="175" y="558"/>
                    <a:pt x="195" y="561"/>
                    <a:pt x="221" y="559"/>
                  </a:cubicBezTo>
                  <a:cubicBezTo>
                    <a:pt x="276" y="557"/>
                    <a:pt x="330" y="567"/>
                    <a:pt x="375" y="605"/>
                  </a:cubicBezTo>
                  <a:cubicBezTo>
                    <a:pt x="422" y="641"/>
                    <a:pt x="446" y="698"/>
                    <a:pt x="456" y="753"/>
                  </a:cubicBezTo>
                  <a:cubicBezTo>
                    <a:pt x="460" y="781"/>
                    <a:pt x="461" y="806"/>
                    <a:pt x="465" y="831"/>
                  </a:cubicBezTo>
                  <a:cubicBezTo>
                    <a:pt x="468" y="851"/>
                    <a:pt x="475" y="887"/>
                    <a:pt x="491" y="903"/>
                  </a:cubicBezTo>
                  <a:cubicBezTo>
                    <a:pt x="460" y="892"/>
                    <a:pt x="439" y="873"/>
                    <a:pt x="410" y="857"/>
                  </a:cubicBezTo>
                  <a:cubicBezTo>
                    <a:pt x="387" y="843"/>
                    <a:pt x="361" y="836"/>
                    <a:pt x="335" y="827"/>
                  </a:cubicBezTo>
                  <a:cubicBezTo>
                    <a:pt x="276" y="803"/>
                    <a:pt x="232" y="746"/>
                    <a:pt x="199" y="695"/>
                  </a:cubicBezTo>
                  <a:cubicBezTo>
                    <a:pt x="172" y="650"/>
                    <a:pt x="176" y="589"/>
                    <a:pt x="132" y="556"/>
                  </a:cubicBezTo>
                  <a:cubicBezTo>
                    <a:pt x="103" y="532"/>
                    <a:pt x="43" y="548"/>
                    <a:pt x="5" y="550"/>
                  </a:cubicBezTo>
                </a:path>
              </a:pathLst>
            </a:custGeom>
            <a:solidFill>
              <a:srgbClr val="AEB55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1" name="Freeform 14"/>
            <p:cNvSpPr/>
            <p:nvPr userDrawn="1"/>
          </p:nvSpPr>
          <p:spPr bwMode="auto">
            <a:xfrm>
              <a:off x="-240197" y="90114"/>
              <a:ext cx="1453842" cy="1132925"/>
            </a:xfrm>
            <a:custGeom>
              <a:avLst/>
              <a:gdLst>
                <a:gd name="T0" fmla="*/ 21 w 964"/>
                <a:gd name="T1" fmla="*/ 8 h 750"/>
                <a:gd name="T2" fmla="*/ 26 w 964"/>
                <a:gd name="T3" fmla="*/ 23 h 750"/>
                <a:gd name="T4" fmla="*/ 42 w 964"/>
                <a:gd name="T5" fmla="*/ 71 h 750"/>
                <a:gd name="T6" fmla="*/ 89 w 964"/>
                <a:gd name="T7" fmla="*/ 143 h 750"/>
                <a:gd name="T8" fmla="*/ 151 w 964"/>
                <a:gd name="T9" fmla="*/ 215 h 750"/>
                <a:gd name="T10" fmla="*/ 214 w 964"/>
                <a:gd name="T11" fmla="*/ 276 h 750"/>
                <a:gd name="T12" fmla="*/ 279 w 964"/>
                <a:gd name="T13" fmla="*/ 298 h 750"/>
                <a:gd name="T14" fmla="*/ 452 w 964"/>
                <a:gd name="T15" fmla="*/ 215 h 750"/>
                <a:gd name="T16" fmla="*/ 639 w 964"/>
                <a:gd name="T17" fmla="*/ 252 h 750"/>
                <a:gd name="T18" fmla="*/ 705 w 964"/>
                <a:gd name="T19" fmla="*/ 339 h 750"/>
                <a:gd name="T20" fmla="*/ 790 w 964"/>
                <a:gd name="T21" fmla="*/ 391 h 750"/>
                <a:gd name="T22" fmla="*/ 593 w 964"/>
                <a:gd name="T23" fmla="*/ 404 h 750"/>
                <a:gd name="T24" fmla="*/ 448 w 964"/>
                <a:gd name="T25" fmla="*/ 385 h 750"/>
                <a:gd name="T26" fmla="*/ 301 w 964"/>
                <a:gd name="T27" fmla="*/ 333 h 750"/>
                <a:gd name="T28" fmla="*/ 274 w 964"/>
                <a:gd name="T29" fmla="*/ 350 h 750"/>
                <a:gd name="T30" fmla="*/ 351 w 964"/>
                <a:gd name="T31" fmla="*/ 395 h 750"/>
                <a:gd name="T32" fmla="*/ 652 w 964"/>
                <a:gd name="T33" fmla="*/ 419 h 750"/>
                <a:gd name="T34" fmla="*/ 842 w 964"/>
                <a:gd name="T35" fmla="*/ 561 h 750"/>
                <a:gd name="T36" fmla="*/ 891 w 964"/>
                <a:gd name="T37" fmla="*/ 666 h 750"/>
                <a:gd name="T38" fmla="*/ 964 w 964"/>
                <a:gd name="T39" fmla="*/ 750 h 750"/>
                <a:gd name="T40" fmla="*/ 887 w 964"/>
                <a:gd name="T41" fmla="*/ 697 h 750"/>
                <a:gd name="T42" fmla="*/ 809 w 964"/>
                <a:gd name="T43" fmla="*/ 671 h 750"/>
                <a:gd name="T44" fmla="*/ 635 w 964"/>
                <a:gd name="T45" fmla="*/ 638 h 750"/>
                <a:gd name="T46" fmla="*/ 480 w 964"/>
                <a:gd name="T47" fmla="*/ 525 h 750"/>
                <a:gd name="T48" fmla="*/ 410 w 964"/>
                <a:gd name="T49" fmla="*/ 459 h 750"/>
                <a:gd name="T50" fmla="*/ 343 w 964"/>
                <a:gd name="T51" fmla="*/ 408 h 750"/>
                <a:gd name="T52" fmla="*/ 320 w 964"/>
                <a:gd name="T53" fmla="*/ 399 h 750"/>
                <a:gd name="T54" fmla="*/ 380 w 964"/>
                <a:gd name="T55" fmla="*/ 473 h 750"/>
                <a:gd name="T56" fmla="*/ 399 w 964"/>
                <a:gd name="T57" fmla="*/ 547 h 750"/>
                <a:gd name="T58" fmla="*/ 409 w 964"/>
                <a:gd name="T59" fmla="*/ 641 h 750"/>
                <a:gd name="T60" fmla="*/ 444 w 964"/>
                <a:gd name="T61" fmla="*/ 735 h 750"/>
                <a:gd name="T62" fmla="*/ 283 w 964"/>
                <a:gd name="T63" fmla="*/ 535 h 750"/>
                <a:gd name="T64" fmla="*/ 232 w 964"/>
                <a:gd name="T65" fmla="*/ 437 h 750"/>
                <a:gd name="T66" fmla="*/ 237 w 964"/>
                <a:gd name="T67" fmla="*/ 388 h 750"/>
                <a:gd name="T68" fmla="*/ 262 w 964"/>
                <a:gd name="T69" fmla="*/ 374 h 750"/>
                <a:gd name="T70" fmla="*/ 281 w 964"/>
                <a:gd name="T71" fmla="*/ 386 h 750"/>
                <a:gd name="T72" fmla="*/ 245 w 964"/>
                <a:gd name="T73" fmla="*/ 341 h 750"/>
                <a:gd name="T74" fmla="*/ 199 w 964"/>
                <a:gd name="T75" fmla="*/ 295 h 750"/>
                <a:gd name="T76" fmla="*/ 110 w 964"/>
                <a:gd name="T77" fmla="*/ 201 h 750"/>
                <a:gd name="T78" fmla="*/ 38 w 964"/>
                <a:gd name="T79" fmla="*/ 105 h 750"/>
                <a:gd name="T80" fmla="*/ 0 w 964"/>
                <a:gd name="T81" fmla="*/ 1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4" h="750">
                  <a:moveTo>
                    <a:pt x="21" y="8"/>
                  </a:moveTo>
                  <a:cubicBezTo>
                    <a:pt x="18" y="0"/>
                    <a:pt x="24" y="23"/>
                    <a:pt x="26" y="23"/>
                  </a:cubicBezTo>
                  <a:cubicBezTo>
                    <a:pt x="32" y="41"/>
                    <a:pt x="36" y="56"/>
                    <a:pt x="42" y="71"/>
                  </a:cubicBezTo>
                  <a:cubicBezTo>
                    <a:pt x="51" y="96"/>
                    <a:pt x="72" y="124"/>
                    <a:pt x="89" y="143"/>
                  </a:cubicBezTo>
                  <a:cubicBezTo>
                    <a:pt x="108" y="168"/>
                    <a:pt x="127" y="193"/>
                    <a:pt x="151" y="215"/>
                  </a:cubicBezTo>
                  <a:cubicBezTo>
                    <a:pt x="170" y="234"/>
                    <a:pt x="195" y="254"/>
                    <a:pt x="214" y="276"/>
                  </a:cubicBezTo>
                  <a:cubicBezTo>
                    <a:pt x="235" y="295"/>
                    <a:pt x="249" y="313"/>
                    <a:pt x="279" y="298"/>
                  </a:cubicBezTo>
                  <a:cubicBezTo>
                    <a:pt x="339" y="272"/>
                    <a:pt x="386" y="226"/>
                    <a:pt x="452" y="215"/>
                  </a:cubicBezTo>
                  <a:cubicBezTo>
                    <a:pt x="524" y="204"/>
                    <a:pt x="585" y="201"/>
                    <a:pt x="639" y="252"/>
                  </a:cubicBezTo>
                  <a:cubicBezTo>
                    <a:pt x="666" y="279"/>
                    <a:pt x="680" y="312"/>
                    <a:pt x="705" y="339"/>
                  </a:cubicBezTo>
                  <a:cubicBezTo>
                    <a:pt x="727" y="366"/>
                    <a:pt x="758" y="383"/>
                    <a:pt x="790" y="391"/>
                  </a:cubicBezTo>
                  <a:cubicBezTo>
                    <a:pt x="726" y="397"/>
                    <a:pt x="659" y="395"/>
                    <a:pt x="593" y="404"/>
                  </a:cubicBezTo>
                  <a:cubicBezTo>
                    <a:pt x="544" y="409"/>
                    <a:pt x="495" y="398"/>
                    <a:pt x="448" y="385"/>
                  </a:cubicBezTo>
                  <a:cubicBezTo>
                    <a:pt x="398" y="370"/>
                    <a:pt x="351" y="349"/>
                    <a:pt x="301" y="333"/>
                  </a:cubicBezTo>
                  <a:cubicBezTo>
                    <a:pt x="278" y="324"/>
                    <a:pt x="249" y="323"/>
                    <a:pt x="274" y="350"/>
                  </a:cubicBezTo>
                  <a:cubicBezTo>
                    <a:pt x="293" y="370"/>
                    <a:pt x="324" y="383"/>
                    <a:pt x="351" y="395"/>
                  </a:cubicBezTo>
                  <a:cubicBezTo>
                    <a:pt x="447" y="431"/>
                    <a:pt x="558" y="382"/>
                    <a:pt x="652" y="419"/>
                  </a:cubicBezTo>
                  <a:cubicBezTo>
                    <a:pt x="728" y="448"/>
                    <a:pt x="812" y="478"/>
                    <a:pt x="842" y="561"/>
                  </a:cubicBezTo>
                  <a:cubicBezTo>
                    <a:pt x="854" y="599"/>
                    <a:pt x="874" y="631"/>
                    <a:pt x="891" y="666"/>
                  </a:cubicBezTo>
                  <a:cubicBezTo>
                    <a:pt x="907" y="694"/>
                    <a:pt x="933" y="734"/>
                    <a:pt x="964" y="750"/>
                  </a:cubicBezTo>
                  <a:cubicBezTo>
                    <a:pt x="938" y="736"/>
                    <a:pt x="916" y="711"/>
                    <a:pt x="887" y="697"/>
                  </a:cubicBezTo>
                  <a:cubicBezTo>
                    <a:pt x="861" y="686"/>
                    <a:pt x="837" y="674"/>
                    <a:pt x="809" y="671"/>
                  </a:cubicBezTo>
                  <a:cubicBezTo>
                    <a:pt x="749" y="658"/>
                    <a:pt x="690" y="656"/>
                    <a:pt x="635" y="638"/>
                  </a:cubicBezTo>
                  <a:cubicBezTo>
                    <a:pt x="577" y="620"/>
                    <a:pt x="523" y="566"/>
                    <a:pt x="480" y="525"/>
                  </a:cubicBezTo>
                  <a:cubicBezTo>
                    <a:pt x="459" y="503"/>
                    <a:pt x="437" y="478"/>
                    <a:pt x="410" y="459"/>
                  </a:cubicBezTo>
                  <a:cubicBezTo>
                    <a:pt x="389" y="442"/>
                    <a:pt x="370" y="420"/>
                    <a:pt x="343" y="408"/>
                  </a:cubicBezTo>
                  <a:cubicBezTo>
                    <a:pt x="336" y="406"/>
                    <a:pt x="328" y="401"/>
                    <a:pt x="320" y="399"/>
                  </a:cubicBezTo>
                  <a:cubicBezTo>
                    <a:pt x="334" y="427"/>
                    <a:pt x="363" y="446"/>
                    <a:pt x="380" y="473"/>
                  </a:cubicBezTo>
                  <a:cubicBezTo>
                    <a:pt x="391" y="496"/>
                    <a:pt x="398" y="521"/>
                    <a:pt x="399" y="547"/>
                  </a:cubicBezTo>
                  <a:cubicBezTo>
                    <a:pt x="401" y="580"/>
                    <a:pt x="397" y="611"/>
                    <a:pt x="409" y="641"/>
                  </a:cubicBezTo>
                  <a:cubicBezTo>
                    <a:pt x="418" y="674"/>
                    <a:pt x="420" y="708"/>
                    <a:pt x="444" y="735"/>
                  </a:cubicBezTo>
                  <a:cubicBezTo>
                    <a:pt x="392" y="665"/>
                    <a:pt x="332" y="601"/>
                    <a:pt x="283" y="535"/>
                  </a:cubicBezTo>
                  <a:cubicBezTo>
                    <a:pt x="261" y="502"/>
                    <a:pt x="244" y="472"/>
                    <a:pt x="232" y="437"/>
                  </a:cubicBezTo>
                  <a:cubicBezTo>
                    <a:pt x="226" y="417"/>
                    <a:pt x="222" y="401"/>
                    <a:pt x="237" y="388"/>
                  </a:cubicBezTo>
                  <a:cubicBezTo>
                    <a:pt x="242" y="382"/>
                    <a:pt x="252" y="372"/>
                    <a:pt x="262" y="374"/>
                  </a:cubicBezTo>
                  <a:cubicBezTo>
                    <a:pt x="270" y="376"/>
                    <a:pt x="270" y="386"/>
                    <a:pt x="281" y="386"/>
                  </a:cubicBezTo>
                  <a:cubicBezTo>
                    <a:pt x="277" y="370"/>
                    <a:pt x="256" y="351"/>
                    <a:pt x="245" y="341"/>
                  </a:cubicBezTo>
                  <a:cubicBezTo>
                    <a:pt x="229" y="327"/>
                    <a:pt x="215" y="312"/>
                    <a:pt x="199" y="295"/>
                  </a:cubicBezTo>
                  <a:cubicBezTo>
                    <a:pt x="169" y="265"/>
                    <a:pt x="142" y="231"/>
                    <a:pt x="110" y="201"/>
                  </a:cubicBezTo>
                  <a:cubicBezTo>
                    <a:pt x="80" y="175"/>
                    <a:pt x="60" y="137"/>
                    <a:pt x="38" y="105"/>
                  </a:cubicBezTo>
                  <a:cubicBezTo>
                    <a:pt x="19" y="75"/>
                    <a:pt x="15" y="47"/>
                    <a:pt x="0" y="17"/>
                  </a:cubicBezTo>
                </a:path>
              </a:pathLst>
            </a:custGeom>
            <a:solidFill>
              <a:srgbClr val="AEB55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2" name="Freeform 15"/>
            <p:cNvSpPr/>
            <p:nvPr userDrawn="1"/>
          </p:nvSpPr>
          <p:spPr bwMode="auto">
            <a:xfrm>
              <a:off x="1430830" y="-209730"/>
              <a:ext cx="735836" cy="640208"/>
            </a:xfrm>
            <a:custGeom>
              <a:avLst/>
              <a:gdLst>
                <a:gd name="T0" fmla="*/ 1 w 488"/>
                <a:gd name="T1" fmla="*/ 424 h 424"/>
                <a:gd name="T2" fmla="*/ 158 w 488"/>
                <a:gd name="T3" fmla="*/ 348 h 424"/>
                <a:gd name="T4" fmla="*/ 293 w 488"/>
                <a:gd name="T5" fmla="*/ 245 h 424"/>
                <a:gd name="T6" fmla="*/ 405 w 488"/>
                <a:gd name="T7" fmla="*/ 134 h 424"/>
                <a:gd name="T8" fmla="*/ 457 w 488"/>
                <a:gd name="T9" fmla="*/ 53 h 424"/>
                <a:gd name="T10" fmla="*/ 472 w 488"/>
                <a:gd name="T11" fmla="*/ 23 h 424"/>
                <a:gd name="T12" fmla="*/ 488 w 488"/>
                <a:gd name="T13" fmla="*/ 0 h 424"/>
                <a:gd name="T14" fmla="*/ 487 w 488"/>
                <a:gd name="T15" fmla="*/ 0 h 424"/>
                <a:gd name="T16" fmla="*/ 468 w 488"/>
                <a:gd name="T17" fmla="*/ 27 h 424"/>
                <a:gd name="T18" fmla="*/ 452 w 488"/>
                <a:gd name="T19" fmla="*/ 59 h 424"/>
                <a:gd name="T20" fmla="*/ 404 w 488"/>
                <a:gd name="T21" fmla="*/ 134 h 424"/>
                <a:gd name="T22" fmla="*/ 288 w 488"/>
                <a:gd name="T23" fmla="*/ 249 h 424"/>
                <a:gd name="T24" fmla="*/ 222 w 488"/>
                <a:gd name="T25" fmla="*/ 307 h 424"/>
                <a:gd name="T26" fmla="*/ 151 w 488"/>
                <a:gd name="T27" fmla="*/ 350 h 424"/>
                <a:gd name="T28" fmla="*/ 1 w 488"/>
                <a:gd name="T29" fmla="*/ 423 h 424"/>
                <a:gd name="T30" fmla="*/ 1 w 488"/>
                <a:gd name="T31"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24">
                  <a:moveTo>
                    <a:pt x="1" y="424"/>
                  </a:moveTo>
                  <a:cubicBezTo>
                    <a:pt x="53" y="399"/>
                    <a:pt x="106" y="375"/>
                    <a:pt x="158" y="348"/>
                  </a:cubicBezTo>
                  <a:cubicBezTo>
                    <a:pt x="209" y="320"/>
                    <a:pt x="250" y="284"/>
                    <a:pt x="293" y="245"/>
                  </a:cubicBezTo>
                  <a:cubicBezTo>
                    <a:pt x="332" y="209"/>
                    <a:pt x="373" y="176"/>
                    <a:pt x="405" y="134"/>
                  </a:cubicBezTo>
                  <a:cubicBezTo>
                    <a:pt x="425" y="109"/>
                    <a:pt x="440" y="80"/>
                    <a:pt x="457" y="53"/>
                  </a:cubicBezTo>
                  <a:cubicBezTo>
                    <a:pt x="463" y="43"/>
                    <a:pt x="467" y="33"/>
                    <a:pt x="472" y="23"/>
                  </a:cubicBezTo>
                  <a:cubicBezTo>
                    <a:pt x="476" y="13"/>
                    <a:pt x="485" y="11"/>
                    <a:pt x="488" y="0"/>
                  </a:cubicBezTo>
                  <a:cubicBezTo>
                    <a:pt x="488" y="0"/>
                    <a:pt x="487" y="0"/>
                    <a:pt x="487" y="0"/>
                  </a:cubicBezTo>
                  <a:cubicBezTo>
                    <a:pt x="484" y="10"/>
                    <a:pt x="473" y="17"/>
                    <a:pt x="468" y="27"/>
                  </a:cubicBezTo>
                  <a:cubicBezTo>
                    <a:pt x="463" y="38"/>
                    <a:pt x="458" y="49"/>
                    <a:pt x="452" y="59"/>
                  </a:cubicBezTo>
                  <a:cubicBezTo>
                    <a:pt x="437" y="84"/>
                    <a:pt x="422" y="110"/>
                    <a:pt x="404" y="134"/>
                  </a:cubicBezTo>
                  <a:cubicBezTo>
                    <a:pt x="372" y="178"/>
                    <a:pt x="328" y="212"/>
                    <a:pt x="288" y="249"/>
                  </a:cubicBezTo>
                  <a:cubicBezTo>
                    <a:pt x="266" y="269"/>
                    <a:pt x="246" y="289"/>
                    <a:pt x="222" y="307"/>
                  </a:cubicBezTo>
                  <a:cubicBezTo>
                    <a:pt x="199" y="323"/>
                    <a:pt x="175" y="337"/>
                    <a:pt x="151" y="350"/>
                  </a:cubicBezTo>
                  <a:cubicBezTo>
                    <a:pt x="102" y="377"/>
                    <a:pt x="51" y="399"/>
                    <a:pt x="1" y="423"/>
                  </a:cubicBezTo>
                  <a:cubicBezTo>
                    <a:pt x="0" y="423"/>
                    <a:pt x="1" y="424"/>
                    <a:pt x="1" y="424"/>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3" name="Freeform 16"/>
            <p:cNvSpPr/>
            <p:nvPr userDrawn="1"/>
          </p:nvSpPr>
          <p:spPr bwMode="auto">
            <a:xfrm>
              <a:off x="1291443" y="556898"/>
              <a:ext cx="931951" cy="247980"/>
            </a:xfrm>
            <a:custGeom>
              <a:avLst/>
              <a:gdLst>
                <a:gd name="T0" fmla="*/ 0 w 618"/>
                <a:gd name="T1" fmla="*/ 1 h 165"/>
                <a:gd name="T2" fmla="*/ 48 w 618"/>
                <a:gd name="T3" fmla="*/ 23 h 165"/>
                <a:gd name="T4" fmla="*/ 129 w 618"/>
                <a:gd name="T5" fmla="*/ 53 h 165"/>
                <a:gd name="T6" fmla="*/ 302 w 618"/>
                <a:gd name="T7" fmla="*/ 98 h 165"/>
                <a:gd name="T8" fmla="*/ 389 w 618"/>
                <a:gd name="T9" fmla="*/ 117 h 165"/>
                <a:gd name="T10" fmla="*/ 464 w 618"/>
                <a:gd name="T11" fmla="*/ 146 h 165"/>
                <a:gd name="T12" fmla="*/ 617 w 618"/>
                <a:gd name="T13" fmla="*/ 162 h 165"/>
                <a:gd name="T14" fmla="*/ 617 w 618"/>
                <a:gd name="T15" fmla="*/ 161 h 165"/>
                <a:gd name="T16" fmla="*/ 464 w 618"/>
                <a:gd name="T17" fmla="*/ 145 h 165"/>
                <a:gd name="T18" fmla="*/ 396 w 618"/>
                <a:gd name="T19" fmla="*/ 118 h 165"/>
                <a:gd name="T20" fmla="*/ 310 w 618"/>
                <a:gd name="T21" fmla="*/ 98 h 165"/>
                <a:gd name="T22" fmla="*/ 150 w 618"/>
                <a:gd name="T23" fmla="*/ 59 h 165"/>
                <a:gd name="T24" fmla="*/ 75 w 618"/>
                <a:gd name="T25" fmla="*/ 32 h 165"/>
                <a:gd name="T26" fmla="*/ 30 w 618"/>
                <a:gd name="T27" fmla="*/ 13 h 165"/>
                <a:gd name="T28" fmla="*/ 0 w 618"/>
                <a:gd name="T29" fmla="*/ 1 h 165"/>
                <a:gd name="T30" fmla="*/ 0 w 618"/>
                <a:gd name="T3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8" h="165">
                  <a:moveTo>
                    <a:pt x="0" y="1"/>
                  </a:moveTo>
                  <a:cubicBezTo>
                    <a:pt x="12" y="13"/>
                    <a:pt x="33" y="16"/>
                    <a:pt x="48" y="23"/>
                  </a:cubicBezTo>
                  <a:cubicBezTo>
                    <a:pt x="75" y="34"/>
                    <a:pt x="102" y="43"/>
                    <a:pt x="129" y="53"/>
                  </a:cubicBezTo>
                  <a:cubicBezTo>
                    <a:pt x="184" y="74"/>
                    <a:pt x="244" y="87"/>
                    <a:pt x="302" y="98"/>
                  </a:cubicBezTo>
                  <a:cubicBezTo>
                    <a:pt x="332" y="103"/>
                    <a:pt x="360" y="109"/>
                    <a:pt x="389" y="117"/>
                  </a:cubicBezTo>
                  <a:cubicBezTo>
                    <a:pt x="415" y="125"/>
                    <a:pt x="439" y="136"/>
                    <a:pt x="464" y="146"/>
                  </a:cubicBezTo>
                  <a:cubicBezTo>
                    <a:pt x="512" y="165"/>
                    <a:pt x="567" y="165"/>
                    <a:pt x="617" y="162"/>
                  </a:cubicBezTo>
                  <a:cubicBezTo>
                    <a:pt x="618" y="162"/>
                    <a:pt x="618" y="161"/>
                    <a:pt x="617" y="161"/>
                  </a:cubicBezTo>
                  <a:cubicBezTo>
                    <a:pt x="565" y="163"/>
                    <a:pt x="514" y="163"/>
                    <a:pt x="464" y="145"/>
                  </a:cubicBezTo>
                  <a:cubicBezTo>
                    <a:pt x="441" y="136"/>
                    <a:pt x="419" y="126"/>
                    <a:pt x="396" y="118"/>
                  </a:cubicBezTo>
                  <a:cubicBezTo>
                    <a:pt x="367" y="109"/>
                    <a:pt x="339" y="103"/>
                    <a:pt x="310" y="98"/>
                  </a:cubicBezTo>
                  <a:cubicBezTo>
                    <a:pt x="256" y="88"/>
                    <a:pt x="202" y="76"/>
                    <a:pt x="150" y="59"/>
                  </a:cubicBezTo>
                  <a:cubicBezTo>
                    <a:pt x="125" y="51"/>
                    <a:pt x="100" y="41"/>
                    <a:pt x="75" y="32"/>
                  </a:cubicBezTo>
                  <a:cubicBezTo>
                    <a:pt x="60" y="26"/>
                    <a:pt x="45" y="20"/>
                    <a:pt x="30" y="13"/>
                  </a:cubicBezTo>
                  <a:cubicBezTo>
                    <a:pt x="20" y="9"/>
                    <a:pt x="9" y="10"/>
                    <a:pt x="0" y="1"/>
                  </a:cubicBezTo>
                  <a:cubicBezTo>
                    <a:pt x="0"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4" name="Freeform 17"/>
            <p:cNvSpPr/>
            <p:nvPr userDrawn="1"/>
          </p:nvSpPr>
          <p:spPr bwMode="auto">
            <a:xfrm>
              <a:off x="1001322" y="584452"/>
              <a:ext cx="508925" cy="544582"/>
            </a:xfrm>
            <a:custGeom>
              <a:avLst/>
              <a:gdLst>
                <a:gd name="T0" fmla="*/ 0 w 338"/>
                <a:gd name="T1" fmla="*/ 1 h 360"/>
                <a:gd name="T2" fmla="*/ 99 w 338"/>
                <a:gd name="T3" fmla="*/ 80 h 360"/>
                <a:gd name="T4" fmla="*/ 180 w 338"/>
                <a:gd name="T5" fmla="*/ 184 h 360"/>
                <a:gd name="T6" fmla="*/ 257 w 338"/>
                <a:gd name="T7" fmla="*/ 282 h 360"/>
                <a:gd name="T8" fmla="*/ 305 w 338"/>
                <a:gd name="T9" fmla="*/ 329 h 360"/>
                <a:gd name="T10" fmla="*/ 337 w 338"/>
                <a:gd name="T11" fmla="*/ 360 h 360"/>
                <a:gd name="T12" fmla="*/ 338 w 338"/>
                <a:gd name="T13" fmla="*/ 359 h 360"/>
                <a:gd name="T14" fmla="*/ 292 w 338"/>
                <a:gd name="T15" fmla="*/ 313 h 360"/>
                <a:gd name="T16" fmla="*/ 242 w 338"/>
                <a:gd name="T17" fmla="*/ 266 h 360"/>
                <a:gd name="T18" fmla="*/ 165 w 338"/>
                <a:gd name="T19" fmla="*/ 162 h 360"/>
                <a:gd name="T20" fmla="*/ 137 w 338"/>
                <a:gd name="T21" fmla="*/ 118 h 360"/>
                <a:gd name="T22" fmla="*/ 95 w 338"/>
                <a:gd name="T23" fmla="*/ 75 h 360"/>
                <a:gd name="T24" fmla="*/ 1 w 338"/>
                <a:gd name="T25" fmla="*/ 1 h 360"/>
                <a:gd name="T26" fmla="*/ 0 w 338"/>
                <a:gd name="T27" fmla="*/ 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60">
                  <a:moveTo>
                    <a:pt x="0" y="1"/>
                  </a:moveTo>
                  <a:cubicBezTo>
                    <a:pt x="27" y="33"/>
                    <a:pt x="68" y="53"/>
                    <a:pt x="99" y="80"/>
                  </a:cubicBezTo>
                  <a:cubicBezTo>
                    <a:pt x="133" y="109"/>
                    <a:pt x="155" y="148"/>
                    <a:pt x="180" y="184"/>
                  </a:cubicBezTo>
                  <a:cubicBezTo>
                    <a:pt x="205" y="218"/>
                    <a:pt x="226" y="254"/>
                    <a:pt x="257" y="282"/>
                  </a:cubicBezTo>
                  <a:cubicBezTo>
                    <a:pt x="273" y="297"/>
                    <a:pt x="291" y="312"/>
                    <a:pt x="305" y="329"/>
                  </a:cubicBezTo>
                  <a:cubicBezTo>
                    <a:pt x="315" y="341"/>
                    <a:pt x="323" y="354"/>
                    <a:pt x="337" y="360"/>
                  </a:cubicBezTo>
                  <a:cubicBezTo>
                    <a:pt x="338" y="360"/>
                    <a:pt x="338" y="359"/>
                    <a:pt x="338" y="359"/>
                  </a:cubicBezTo>
                  <a:cubicBezTo>
                    <a:pt x="318" y="351"/>
                    <a:pt x="306" y="328"/>
                    <a:pt x="292" y="313"/>
                  </a:cubicBezTo>
                  <a:cubicBezTo>
                    <a:pt x="276" y="297"/>
                    <a:pt x="258" y="283"/>
                    <a:pt x="242" y="266"/>
                  </a:cubicBezTo>
                  <a:cubicBezTo>
                    <a:pt x="212" y="235"/>
                    <a:pt x="191" y="196"/>
                    <a:pt x="165" y="162"/>
                  </a:cubicBezTo>
                  <a:cubicBezTo>
                    <a:pt x="155" y="148"/>
                    <a:pt x="147" y="132"/>
                    <a:pt x="137" y="118"/>
                  </a:cubicBezTo>
                  <a:cubicBezTo>
                    <a:pt x="124" y="102"/>
                    <a:pt x="110" y="88"/>
                    <a:pt x="95" y="75"/>
                  </a:cubicBezTo>
                  <a:cubicBezTo>
                    <a:pt x="64" y="49"/>
                    <a:pt x="27" y="31"/>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5" name="Freeform 18"/>
            <p:cNvSpPr/>
            <p:nvPr userDrawn="1"/>
          </p:nvSpPr>
          <p:spPr bwMode="auto">
            <a:xfrm>
              <a:off x="147170" y="534207"/>
              <a:ext cx="782838" cy="137766"/>
            </a:xfrm>
            <a:custGeom>
              <a:avLst/>
              <a:gdLst>
                <a:gd name="T0" fmla="*/ 0 w 519"/>
                <a:gd name="T1" fmla="*/ 24 h 91"/>
                <a:gd name="T2" fmla="*/ 56 w 519"/>
                <a:gd name="T3" fmla="*/ 20 h 91"/>
                <a:gd name="T4" fmla="*/ 130 w 519"/>
                <a:gd name="T5" fmla="*/ 16 h 91"/>
                <a:gd name="T6" fmla="*/ 272 w 519"/>
                <a:gd name="T7" fmla="*/ 5 h 91"/>
                <a:gd name="T8" fmla="*/ 409 w 519"/>
                <a:gd name="T9" fmla="*/ 54 h 91"/>
                <a:gd name="T10" fmla="*/ 465 w 519"/>
                <a:gd name="T11" fmla="*/ 77 h 91"/>
                <a:gd name="T12" fmla="*/ 519 w 519"/>
                <a:gd name="T13" fmla="*/ 91 h 91"/>
                <a:gd name="T14" fmla="*/ 519 w 519"/>
                <a:gd name="T15" fmla="*/ 90 h 91"/>
                <a:gd name="T16" fmla="*/ 453 w 519"/>
                <a:gd name="T17" fmla="*/ 72 h 91"/>
                <a:gd name="T18" fmla="*/ 385 w 519"/>
                <a:gd name="T19" fmla="*/ 42 h 91"/>
                <a:gd name="T20" fmla="*/ 265 w 519"/>
                <a:gd name="T21" fmla="*/ 4 h 91"/>
                <a:gd name="T22" fmla="*/ 123 w 519"/>
                <a:gd name="T23" fmla="*/ 16 h 91"/>
                <a:gd name="T24" fmla="*/ 48 w 519"/>
                <a:gd name="T25" fmla="*/ 19 h 91"/>
                <a:gd name="T26" fmla="*/ 0 w 519"/>
                <a:gd name="T27" fmla="*/ 24 h 91"/>
                <a:gd name="T28" fmla="*/ 0 w 519"/>
                <a:gd name="T2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9" h="91">
                  <a:moveTo>
                    <a:pt x="0" y="24"/>
                  </a:moveTo>
                  <a:cubicBezTo>
                    <a:pt x="17" y="18"/>
                    <a:pt x="38" y="20"/>
                    <a:pt x="56" y="20"/>
                  </a:cubicBezTo>
                  <a:cubicBezTo>
                    <a:pt x="81" y="19"/>
                    <a:pt x="106" y="19"/>
                    <a:pt x="130" y="16"/>
                  </a:cubicBezTo>
                  <a:cubicBezTo>
                    <a:pt x="178" y="12"/>
                    <a:pt x="224" y="2"/>
                    <a:pt x="272" y="5"/>
                  </a:cubicBezTo>
                  <a:cubicBezTo>
                    <a:pt x="320" y="8"/>
                    <a:pt x="366" y="33"/>
                    <a:pt x="409" y="54"/>
                  </a:cubicBezTo>
                  <a:cubicBezTo>
                    <a:pt x="427" y="63"/>
                    <a:pt x="446" y="71"/>
                    <a:pt x="465" y="77"/>
                  </a:cubicBezTo>
                  <a:cubicBezTo>
                    <a:pt x="483" y="82"/>
                    <a:pt x="500" y="90"/>
                    <a:pt x="519" y="91"/>
                  </a:cubicBezTo>
                  <a:cubicBezTo>
                    <a:pt x="519" y="91"/>
                    <a:pt x="519" y="90"/>
                    <a:pt x="519" y="90"/>
                  </a:cubicBezTo>
                  <a:cubicBezTo>
                    <a:pt x="497" y="90"/>
                    <a:pt x="473" y="79"/>
                    <a:pt x="453" y="72"/>
                  </a:cubicBezTo>
                  <a:cubicBezTo>
                    <a:pt x="429" y="64"/>
                    <a:pt x="407" y="52"/>
                    <a:pt x="385" y="42"/>
                  </a:cubicBezTo>
                  <a:cubicBezTo>
                    <a:pt x="346" y="24"/>
                    <a:pt x="308" y="7"/>
                    <a:pt x="265" y="4"/>
                  </a:cubicBezTo>
                  <a:cubicBezTo>
                    <a:pt x="218" y="0"/>
                    <a:pt x="170" y="12"/>
                    <a:pt x="123" y="16"/>
                  </a:cubicBezTo>
                  <a:cubicBezTo>
                    <a:pt x="98" y="18"/>
                    <a:pt x="73" y="18"/>
                    <a:pt x="48" y="19"/>
                  </a:cubicBezTo>
                  <a:cubicBezTo>
                    <a:pt x="33" y="20"/>
                    <a:pt x="15" y="17"/>
                    <a:pt x="0" y="24"/>
                  </a:cubicBezTo>
                  <a:cubicBezTo>
                    <a:pt x="0" y="24"/>
                    <a:pt x="0" y="25"/>
                    <a:pt x="0" y="24"/>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6" name="Freeform 19"/>
            <p:cNvSpPr/>
            <p:nvPr userDrawn="1"/>
          </p:nvSpPr>
          <p:spPr bwMode="auto">
            <a:xfrm>
              <a:off x="280075" y="683320"/>
              <a:ext cx="891430" cy="507304"/>
            </a:xfrm>
            <a:custGeom>
              <a:avLst/>
              <a:gdLst>
                <a:gd name="T0" fmla="*/ 0 w 591"/>
                <a:gd name="T1" fmla="*/ 1 h 336"/>
                <a:gd name="T2" fmla="*/ 121 w 591"/>
                <a:gd name="T3" fmla="*/ 77 h 336"/>
                <a:gd name="T4" fmla="*/ 204 w 591"/>
                <a:gd name="T5" fmla="*/ 118 h 336"/>
                <a:gd name="T6" fmla="*/ 305 w 591"/>
                <a:gd name="T7" fmla="*/ 148 h 336"/>
                <a:gd name="T8" fmla="*/ 483 w 591"/>
                <a:gd name="T9" fmla="*/ 249 h 336"/>
                <a:gd name="T10" fmla="*/ 549 w 591"/>
                <a:gd name="T11" fmla="*/ 306 h 336"/>
                <a:gd name="T12" fmla="*/ 590 w 591"/>
                <a:gd name="T13" fmla="*/ 335 h 336"/>
                <a:gd name="T14" fmla="*/ 590 w 591"/>
                <a:gd name="T15" fmla="*/ 334 h 336"/>
                <a:gd name="T16" fmla="*/ 538 w 591"/>
                <a:gd name="T17" fmla="*/ 293 h 336"/>
                <a:gd name="T18" fmla="*/ 467 w 591"/>
                <a:gd name="T19" fmla="*/ 234 h 336"/>
                <a:gd name="T20" fmla="*/ 319 w 591"/>
                <a:gd name="T21" fmla="*/ 151 h 336"/>
                <a:gd name="T22" fmla="*/ 225 w 591"/>
                <a:gd name="T23" fmla="*/ 125 h 336"/>
                <a:gd name="T24" fmla="*/ 142 w 591"/>
                <a:gd name="T25" fmla="*/ 86 h 336"/>
                <a:gd name="T26" fmla="*/ 71 w 591"/>
                <a:gd name="T27" fmla="*/ 53 h 336"/>
                <a:gd name="T28" fmla="*/ 1 w 591"/>
                <a:gd name="T29" fmla="*/ 1 h 336"/>
                <a:gd name="T30" fmla="*/ 0 w 591"/>
                <a:gd name="T31" fmla="*/ 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1" h="336">
                  <a:moveTo>
                    <a:pt x="0" y="1"/>
                  </a:moveTo>
                  <a:cubicBezTo>
                    <a:pt x="29" y="41"/>
                    <a:pt x="79" y="57"/>
                    <a:pt x="121" y="77"/>
                  </a:cubicBezTo>
                  <a:cubicBezTo>
                    <a:pt x="149" y="90"/>
                    <a:pt x="177" y="104"/>
                    <a:pt x="204" y="118"/>
                  </a:cubicBezTo>
                  <a:cubicBezTo>
                    <a:pt x="236" y="133"/>
                    <a:pt x="272" y="139"/>
                    <a:pt x="305" y="148"/>
                  </a:cubicBezTo>
                  <a:cubicBezTo>
                    <a:pt x="372" y="166"/>
                    <a:pt x="431" y="204"/>
                    <a:pt x="483" y="249"/>
                  </a:cubicBezTo>
                  <a:cubicBezTo>
                    <a:pt x="505" y="268"/>
                    <a:pt x="529" y="284"/>
                    <a:pt x="549" y="306"/>
                  </a:cubicBezTo>
                  <a:cubicBezTo>
                    <a:pt x="559" y="317"/>
                    <a:pt x="573" y="336"/>
                    <a:pt x="590" y="335"/>
                  </a:cubicBezTo>
                  <a:cubicBezTo>
                    <a:pt x="591" y="335"/>
                    <a:pt x="591" y="334"/>
                    <a:pt x="590" y="334"/>
                  </a:cubicBezTo>
                  <a:cubicBezTo>
                    <a:pt x="569" y="335"/>
                    <a:pt x="551" y="306"/>
                    <a:pt x="538" y="293"/>
                  </a:cubicBezTo>
                  <a:cubicBezTo>
                    <a:pt x="516" y="271"/>
                    <a:pt x="490" y="253"/>
                    <a:pt x="467" y="234"/>
                  </a:cubicBezTo>
                  <a:cubicBezTo>
                    <a:pt x="423" y="197"/>
                    <a:pt x="372" y="170"/>
                    <a:pt x="319" y="151"/>
                  </a:cubicBezTo>
                  <a:cubicBezTo>
                    <a:pt x="288" y="141"/>
                    <a:pt x="256" y="135"/>
                    <a:pt x="225" y="125"/>
                  </a:cubicBezTo>
                  <a:cubicBezTo>
                    <a:pt x="195" y="116"/>
                    <a:pt x="171" y="96"/>
                    <a:pt x="142" y="86"/>
                  </a:cubicBezTo>
                  <a:cubicBezTo>
                    <a:pt x="118" y="76"/>
                    <a:pt x="94" y="64"/>
                    <a:pt x="71" y="53"/>
                  </a:cubicBezTo>
                  <a:cubicBezTo>
                    <a:pt x="44" y="40"/>
                    <a:pt x="18" y="25"/>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7" name="Freeform 20"/>
            <p:cNvSpPr/>
            <p:nvPr userDrawn="1"/>
          </p:nvSpPr>
          <p:spPr bwMode="auto">
            <a:xfrm>
              <a:off x="187690" y="680078"/>
              <a:ext cx="111834" cy="358193"/>
            </a:xfrm>
            <a:custGeom>
              <a:avLst/>
              <a:gdLst>
                <a:gd name="T0" fmla="*/ 11 w 74"/>
                <a:gd name="T1" fmla="*/ 0 h 237"/>
                <a:gd name="T2" fmla="*/ 0 w 74"/>
                <a:gd name="T3" fmla="*/ 55 h 237"/>
                <a:gd name="T4" fmla="*/ 11 w 74"/>
                <a:gd name="T5" fmla="*/ 116 h 237"/>
                <a:gd name="T6" fmla="*/ 42 w 74"/>
                <a:gd name="T7" fmla="*/ 176 h 237"/>
                <a:gd name="T8" fmla="*/ 73 w 74"/>
                <a:gd name="T9" fmla="*/ 237 h 237"/>
                <a:gd name="T10" fmla="*/ 73 w 74"/>
                <a:gd name="T11" fmla="*/ 236 h 237"/>
                <a:gd name="T12" fmla="*/ 49 w 74"/>
                <a:gd name="T13" fmla="*/ 187 h 237"/>
                <a:gd name="T14" fmla="*/ 14 w 74"/>
                <a:gd name="T15" fmla="*/ 123 h 237"/>
                <a:gd name="T16" fmla="*/ 1 w 74"/>
                <a:gd name="T17" fmla="*/ 55 h 237"/>
                <a:gd name="T18" fmla="*/ 11 w 74"/>
                <a:gd name="T19" fmla="*/ 0 h 237"/>
                <a:gd name="T20" fmla="*/ 11 w 74"/>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37">
                  <a:moveTo>
                    <a:pt x="11" y="0"/>
                  </a:moveTo>
                  <a:cubicBezTo>
                    <a:pt x="9" y="19"/>
                    <a:pt x="1" y="36"/>
                    <a:pt x="0" y="55"/>
                  </a:cubicBezTo>
                  <a:cubicBezTo>
                    <a:pt x="0" y="76"/>
                    <a:pt x="7" y="96"/>
                    <a:pt x="11" y="116"/>
                  </a:cubicBezTo>
                  <a:cubicBezTo>
                    <a:pt x="16" y="138"/>
                    <a:pt x="30" y="157"/>
                    <a:pt x="42" y="176"/>
                  </a:cubicBezTo>
                  <a:cubicBezTo>
                    <a:pt x="54" y="195"/>
                    <a:pt x="61" y="217"/>
                    <a:pt x="73" y="237"/>
                  </a:cubicBezTo>
                  <a:cubicBezTo>
                    <a:pt x="73" y="237"/>
                    <a:pt x="74" y="237"/>
                    <a:pt x="73" y="236"/>
                  </a:cubicBezTo>
                  <a:cubicBezTo>
                    <a:pt x="65" y="220"/>
                    <a:pt x="57" y="204"/>
                    <a:pt x="49" y="187"/>
                  </a:cubicBezTo>
                  <a:cubicBezTo>
                    <a:pt x="40" y="164"/>
                    <a:pt x="22" y="146"/>
                    <a:pt x="14" y="123"/>
                  </a:cubicBezTo>
                  <a:cubicBezTo>
                    <a:pt x="7" y="102"/>
                    <a:pt x="2" y="77"/>
                    <a:pt x="1" y="55"/>
                  </a:cubicBezTo>
                  <a:cubicBezTo>
                    <a:pt x="1" y="36"/>
                    <a:pt x="10" y="19"/>
                    <a:pt x="11" y="0"/>
                  </a:cubicBezTo>
                  <a:cubicBezTo>
                    <a:pt x="11" y="0"/>
                    <a:pt x="11" y="0"/>
                    <a:pt x="11"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8" name="Freeform 21"/>
            <p:cNvSpPr/>
            <p:nvPr userDrawn="1"/>
          </p:nvSpPr>
          <p:spPr bwMode="auto">
            <a:xfrm>
              <a:off x="2400057" y="-405844"/>
              <a:ext cx="940054" cy="231772"/>
            </a:xfrm>
            <a:custGeom>
              <a:avLst/>
              <a:gdLst>
                <a:gd name="T0" fmla="*/ 623 w 623"/>
                <a:gd name="T1" fmla="*/ 3 h 153"/>
                <a:gd name="T2" fmla="*/ 530 w 623"/>
                <a:gd name="T3" fmla="*/ 61 h 153"/>
                <a:gd name="T4" fmla="*/ 462 w 623"/>
                <a:gd name="T5" fmla="*/ 87 h 153"/>
                <a:gd name="T6" fmla="*/ 390 w 623"/>
                <a:gd name="T7" fmla="*/ 108 h 153"/>
                <a:gd name="T8" fmla="*/ 325 w 623"/>
                <a:gd name="T9" fmla="*/ 121 h 153"/>
                <a:gd name="T10" fmla="*/ 262 w 623"/>
                <a:gd name="T11" fmla="*/ 141 h 153"/>
                <a:gd name="T12" fmla="*/ 196 w 623"/>
                <a:gd name="T13" fmla="*/ 153 h 153"/>
                <a:gd name="T14" fmla="*/ 153 w 623"/>
                <a:gd name="T15" fmla="*/ 150 h 153"/>
                <a:gd name="T16" fmla="*/ 115 w 623"/>
                <a:gd name="T17" fmla="*/ 141 h 153"/>
                <a:gd name="T18" fmla="*/ 59 w 623"/>
                <a:gd name="T19" fmla="*/ 137 h 153"/>
                <a:gd name="T20" fmla="*/ 0 w 623"/>
                <a:gd name="T21" fmla="*/ 113 h 153"/>
                <a:gd name="T22" fmla="*/ 37 w 623"/>
                <a:gd name="T23" fmla="*/ 123 h 153"/>
                <a:gd name="T24" fmla="*/ 79 w 623"/>
                <a:gd name="T25" fmla="*/ 127 h 153"/>
                <a:gd name="T26" fmla="*/ 117 w 623"/>
                <a:gd name="T27" fmla="*/ 125 h 153"/>
                <a:gd name="T28" fmla="*/ 150 w 623"/>
                <a:gd name="T29" fmla="*/ 114 h 153"/>
                <a:gd name="T30" fmla="*/ 213 w 623"/>
                <a:gd name="T31" fmla="*/ 94 h 153"/>
                <a:gd name="T32" fmla="*/ 272 w 623"/>
                <a:gd name="T33" fmla="*/ 74 h 153"/>
                <a:gd name="T34" fmla="*/ 400 w 623"/>
                <a:gd name="T35" fmla="*/ 44 h 153"/>
                <a:gd name="T36" fmla="*/ 464 w 623"/>
                <a:gd name="T37" fmla="*/ 27 h 153"/>
                <a:gd name="T38" fmla="*/ 530 w 623"/>
                <a:gd name="T39" fmla="*/ 14 h 153"/>
                <a:gd name="T40" fmla="*/ 576 w 623"/>
                <a:gd name="T41" fmla="*/ 2 h 153"/>
                <a:gd name="T42" fmla="*/ 621 w 623"/>
                <a:gd name="T43" fmla="*/ 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3" h="153">
                  <a:moveTo>
                    <a:pt x="623" y="3"/>
                  </a:moveTo>
                  <a:cubicBezTo>
                    <a:pt x="594" y="26"/>
                    <a:pt x="563" y="46"/>
                    <a:pt x="530" y="61"/>
                  </a:cubicBezTo>
                  <a:cubicBezTo>
                    <a:pt x="508" y="71"/>
                    <a:pt x="484" y="78"/>
                    <a:pt x="462" y="87"/>
                  </a:cubicBezTo>
                  <a:cubicBezTo>
                    <a:pt x="438" y="97"/>
                    <a:pt x="415" y="103"/>
                    <a:pt x="390" y="108"/>
                  </a:cubicBezTo>
                  <a:cubicBezTo>
                    <a:pt x="368" y="113"/>
                    <a:pt x="346" y="115"/>
                    <a:pt x="325" y="121"/>
                  </a:cubicBezTo>
                  <a:cubicBezTo>
                    <a:pt x="303" y="128"/>
                    <a:pt x="283" y="134"/>
                    <a:pt x="262" y="141"/>
                  </a:cubicBezTo>
                  <a:cubicBezTo>
                    <a:pt x="241" y="147"/>
                    <a:pt x="219" y="153"/>
                    <a:pt x="196" y="153"/>
                  </a:cubicBezTo>
                  <a:cubicBezTo>
                    <a:pt x="181" y="152"/>
                    <a:pt x="167" y="152"/>
                    <a:pt x="153" y="150"/>
                  </a:cubicBezTo>
                  <a:cubicBezTo>
                    <a:pt x="140" y="148"/>
                    <a:pt x="128" y="143"/>
                    <a:pt x="115" y="141"/>
                  </a:cubicBezTo>
                  <a:cubicBezTo>
                    <a:pt x="96" y="137"/>
                    <a:pt x="77" y="140"/>
                    <a:pt x="59" y="137"/>
                  </a:cubicBezTo>
                  <a:cubicBezTo>
                    <a:pt x="40" y="134"/>
                    <a:pt x="14" y="127"/>
                    <a:pt x="0" y="113"/>
                  </a:cubicBezTo>
                  <a:cubicBezTo>
                    <a:pt x="10" y="118"/>
                    <a:pt x="25" y="122"/>
                    <a:pt x="37" y="123"/>
                  </a:cubicBezTo>
                  <a:cubicBezTo>
                    <a:pt x="51" y="124"/>
                    <a:pt x="65" y="127"/>
                    <a:pt x="79" y="127"/>
                  </a:cubicBezTo>
                  <a:cubicBezTo>
                    <a:pt x="92" y="127"/>
                    <a:pt x="104" y="128"/>
                    <a:pt x="117" y="125"/>
                  </a:cubicBezTo>
                  <a:cubicBezTo>
                    <a:pt x="128" y="123"/>
                    <a:pt x="139" y="117"/>
                    <a:pt x="150" y="114"/>
                  </a:cubicBezTo>
                  <a:cubicBezTo>
                    <a:pt x="171" y="106"/>
                    <a:pt x="191" y="100"/>
                    <a:pt x="213" y="94"/>
                  </a:cubicBezTo>
                  <a:cubicBezTo>
                    <a:pt x="233" y="87"/>
                    <a:pt x="253" y="81"/>
                    <a:pt x="272" y="74"/>
                  </a:cubicBezTo>
                  <a:cubicBezTo>
                    <a:pt x="314" y="62"/>
                    <a:pt x="357" y="53"/>
                    <a:pt x="400" y="44"/>
                  </a:cubicBezTo>
                  <a:cubicBezTo>
                    <a:pt x="421" y="39"/>
                    <a:pt x="442" y="31"/>
                    <a:pt x="464" y="27"/>
                  </a:cubicBezTo>
                  <a:cubicBezTo>
                    <a:pt x="487" y="22"/>
                    <a:pt x="509" y="20"/>
                    <a:pt x="530" y="14"/>
                  </a:cubicBezTo>
                  <a:cubicBezTo>
                    <a:pt x="546" y="9"/>
                    <a:pt x="561" y="5"/>
                    <a:pt x="576" y="2"/>
                  </a:cubicBezTo>
                  <a:cubicBezTo>
                    <a:pt x="591" y="0"/>
                    <a:pt x="606" y="5"/>
                    <a:pt x="621" y="4"/>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9" name="Freeform 22"/>
            <p:cNvSpPr/>
            <p:nvPr userDrawn="1"/>
          </p:nvSpPr>
          <p:spPr bwMode="auto">
            <a:xfrm>
              <a:off x="2434094" y="-566301"/>
              <a:ext cx="977332" cy="152353"/>
            </a:xfrm>
            <a:custGeom>
              <a:avLst/>
              <a:gdLst>
                <a:gd name="T0" fmla="*/ 648 w 648"/>
                <a:gd name="T1" fmla="*/ 7 h 101"/>
                <a:gd name="T2" fmla="*/ 603 w 648"/>
                <a:gd name="T3" fmla="*/ 30 h 101"/>
                <a:gd name="T4" fmla="*/ 537 w 648"/>
                <a:gd name="T5" fmla="*/ 50 h 101"/>
                <a:gd name="T6" fmla="*/ 474 w 648"/>
                <a:gd name="T7" fmla="*/ 68 h 101"/>
                <a:gd name="T8" fmla="*/ 407 w 648"/>
                <a:gd name="T9" fmla="*/ 78 h 101"/>
                <a:gd name="T10" fmla="*/ 331 w 648"/>
                <a:gd name="T11" fmla="*/ 90 h 101"/>
                <a:gd name="T12" fmla="*/ 293 w 648"/>
                <a:gd name="T13" fmla="*/ 92 h 101"/>
                <a:gd name="T14" fmla="*/ 252 w 648"/>
                <a:gd name="T15" fmla="*/ 94 h 101"/>
                <a:gd name="T16" fmla="*/ 236 w 648"/>
                <a:gd name="T17" fmla="*/ 97 h 101"/>
                <a:gd name="T18" fmla="*/ 215 w 648"/>
                <a:gd name="T19" fmla="*/ 99 h 101"/>
                <a:gd name="T20" fmla="*/ 176 w 648"/>
                <a:gd name="T21" fmla="*/ 99 h 101"/>
                <a:gd name="T22" fmla="*/ 100 w 648"/>
                <a:gd name="T23" fmla="*/ 84 h 101"/>
                <a:gd name="T24" fmla="*/ 0 w 648"/>
                <a:gd name="T25" fmla="*/ 43 h 101"/>
                <a:gd name="T26" fmla="*/ 67 w 648"/>
                <a:gd name="T27" fmla="*/ 70 h 101"/>
                <a:gd name="T28" fmla="*/ 135 w 648"/>
                <a:gd name="T29" fmla="*/ 64 h 101"/>
                <a:gd name="T30" fmla="*/ 204 w 648"/>
                <a:gd name="T31" fmla="*/ 51 h 101"/>
                <a:gd name="T32" fmla="*/ 240 w 648"/>
                <a:gd name="T33" fmla="*/ 47 h 101"/>
                <a:gd name="T34" fmla="*/ 273 w 648"/>
                <a:gd name="T35" fmla="*/ 41 h 101"/>
                <a:gd name="T36" fmla="*/ 346 w 648"/>
                <a:gd name="T37" fmla="*/ 28 h 101"/>
                <a:gd name="T38" fmla="*/ 422 w 648"/>
                <a:gd name="T39" fmla="*/ 21 h 101"/>
                <a:gd name="T40" fmla="*/ 495 w 648"/>
                <a:gd name="T41" fmla="*/ 6 h 101"/>
                <a:gd name="T42" fmla="*/ 574 w 648"/>
                <a:gd name="T43" fmla="*/ 5 h 101"/>
                <a:gd name="T44" fmla="*/ 615 w 648"/>
                <a:gd name="T45" fmla="*/ 5 h 101"/>
                <a:gd name="T46" fmla="*/ 648 w 648"/>
                <a:gd name="T47" fmla="*/ 0 h 101"/>
                <a:gd name="T48" fmla="*/ 647 w 648"/>
                <a:gd name="T4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101">
                  <a:moveTo>
                    <a:pt x="648" y="7"/>
                  </a:moveTo>
                  <a:cubicBezTo>
                    <a:pt x="634" y="14"/>
                    <a:pt x="619" y="24"/>
                    <a:pt x="603" y="30"/>
                  </a:cubicBezTo>
                  <a:cubicBezTo>
                    <a:pt x="581" y="37"/>
                    <a:pt x="559" y="44"/>
                    <a:pt x="537" y="50"/>
                  </a:cubicBezTo>
                  <a:cubicBezTo>
                    <a:pt x="516" y="55"/>
                    <a:pt x="496" y="63"/>
                    <a:pt x="474" y="68"/>
                  </a:cubicBezTo>
                  <a:cubicBezTo>
                    <a:pt x="452" y="74"/>
                    <a:pt x="430" y="77"/>
                    <a:pt x="407" y="78"/>
                  </a:cubicBezTo>
                  <a:cubicBezTo>
                    <a:pt x="382" y="81"/>
                    <a:pt x="357" y="88"/>
                    <a:pt x="331" y="90"/>
                  </a:cubicBezTo>
                  <a:cubicBezTo>
                    <a:pt x="319" y="91"/>
                    <a:pt x="307" y="92"/>
                    <a:pt x="293" y="92"/>
                  </a:cubicBezTo>
                  <a:cubicBezTo>
                    <a:pt x="279" y="93"/>
                    <a:pt x="266" y="91"/>
                    <a:pt x="252" y="94"/>
                  </a:cubicBezTo>
                  <a:cubicBezTo>
                    <a:pt x="247" y="95"/>
                    <a:pt x="242" y="95"/>
                    <a:pt x="236" y="97"/>
                  </a:cubicBezTo>
                  <a:cubicBezTo>
                    <a:pt x="229" y="99"/>
                    <a:pt x="223" y="98"/>
                    <a:pt x="215" y="99"/>
                  </a:cubicBezTo>
                  <a:cubicBezTo>
                    <a:pt x="201" y="100"/>
                    <a:pt x="189" y="101"/>
                    <a:pt x="176" y="99"/>
                  </a:cubicBezTo>
                  <a:cubicBezTo>
                    <a:pt x="150" y="95"/>
                    <a:pt x="125" y="88"/>
                    <a:pt x="100" y="84"/>
                  </a:cubicBezTo>
                  <a:cubicBezTo>
                    <a:pt x="63" y="79"/>
                    <a:pt x="24" y="73"/>
                    <a:pt x="0" y="43"/>
                  </a:cubicBezTo>
                  <a:cubicBezTo>
                    <a:pt x="19" y="58"/>
                    <a:pt x="43" y="67"/>
                    <a:pt x="67" y="70"/>
                  </a:cubicBezTo>
                  <a:cubicBezTo>
                    <a:pt x="90" y="73"/>
                    <a:pt x="113" y="69"/>
                    <a:pt x="135" y="64"/>
                  </a:cubicBezTo>
                  <a:cubicBezTo>
                    <a:pt x="157" y="58"/>
                    <a:pt x="180" y="55"/>
                    <a:pt x="204" y="51"/>
                  </a:cubicBezTo>
                  <a:cubicBezTo>
                    <a:pt x="215" y="49"/>
                    <a:pt x="228" y="48"/>
                    <a:pt x="240" y="47"/>
                  </a:cubicBezTo>
                  <a:cubicBezTo>
                    <a:pt x="252" y="47"/>
                    <a:pt x="261" y="44"/>
                    <a:pt x="273" y="41"/>
                  </a:cubicBezTo>
                  <a:cubicBezTo>
                    <a:pt x="297" y="35"/>
                    <a:pt x="321" y="32"/>
                    <a:pt x="346" y="28"/>
                  </a:cubicBezTo>
                  <a:cubicBezTo>
                    <a:pt x="371" y="24"/>
                    <a:pt x="397" y="28"/>
                    <a:pt x="422" y="21"/>
                  </a:cubicBezTo>
                  <a:cubicBezTo>
                    <a:pt x="446" y="15"/>
                    <a:pt x="470" y="9"/>
                    <a:pt x="495" y="6"/>
                  </a:cubicBezTo>
                  <a:cubicBezTo>
                    <a:pt x="521" y="4"/>
                    <a:pt x="548" y="6"/>
                    <a:pt x="574" y="5"/>
                  </a:cubicBezTo>
                  <a:cubicBezTo>
                    <a:pt x="587" y="5"/>
                    <a:pt x="602" y="5"/>
                    <a:pt x="615" y="5"/>
                  </a:cubicBezTo>
                  <a:cubicBezTo>
                    <a:pt x="625" y="5"/>
                    <a:pt x="639" y="5"/>
                    <a:pt x="648" y="0"/>
                  </a:cubicBezTo>
                  <a:cubicBezTo>
                    <a:pt x="648" y="0"/>
                    <a:pt x="648" y="1"/>
                    <a:pt x="647"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0" name="Freeform 23"/>
            <p:cNvSpPr/>
            <p:nvPr userDrawn="1"/>
          </p:nvSpPr>
          <p:spPr bwMode="auto">
            <a:xfrm>
              <a:off x="2411404" y="-720275"/>
              <a:ext cx="1059991" cy="158836"/>
            </a:xfrm>
            <a:custGeom>
              <a:avLst/>
              <a:gdLst>
                <a:gd name="T0" fmla="*/ 702 w 703"/>
                <a:gd name="T1" fmla="*/ 6 h 105"/>
                <a:gd name="T2" fmla="*/ 655 w 703"/>
                <a:gd name="T3" fmla="*/ 26 h 105"/>
                <a:gd name="T4" fmla="*/ 595 w 703"/>
                <a:gd name="T5" fmla="*/ 50 h 105"/>
                <a:gd name="T6" fmla="*/ 461 w 703"/>
                <a:gd name="T7" fmla="*/ 83 h 105"/>
                <a:gd name="T8" fmla="*/ 387 w 703"/>
                <a:gd name="T9" fmla="*/ 92 h 105"/>
                <a:gd name="T10" fmla="*/ 309 w 703"/>
                <a:gd name="T11" fmla="*/ 101 h 105"/>
                <a:gd name="T12" fmla="*/ 234 w 703"/>
                <a:gd name="T13" fmla="*/ 102 h 105"/>
                <a:gd name="T14" fmla="*/ 194 w 703"/>
                <a:gd name="T15" fmla="*/ 95 h 105"/>
                <a:gd name="T16" fmla="*/ 157 w 703"/>
                <a:gd name="T17" fmla="*/ 95 h 105"/>
                <a:gd name="T18" fmla="*/ 117 w 703"/>
                <a:gd name="T19" fmla="*/ 96 h 105"/>
                <a:gd name="T20" fmla="*/ 78 w 703"/>
                <a:gd name="T21" fmla="*/ 95 h 105"/>
                <a:gd name="T22" fmla="*/ 38 w 703"/>
                <a:gd name="T23" fmla="*/ 96 h 105"/>
                <a:gd name="T24" fmla="*/ 0 w 703"/>
                <a:gd name="T25" fmla="*/ 101 h 105"/>
                <a:gd name="T26" fmla="*/ 35 w 703"/>
                <a:gd name="T27" fmla="*/ 90 h 105"/>
                <a:gd name="T28" fmla="*/ 61 w 703"/>
                <a:gd name="T29" fmla="*/ 82 h 105"/>
                <a:gd name="T30" fmla="*/ 119 w 703"/>
                <a:gd name="T31" fmla="*/ 54 h 105"/>
                <a:gd name="T32" fmla="*/ 191 w 703"/>
                <a:gd name="T33" fmla="*/ 39 h 105"/>
                <a:gd name="T34" fmla="*/ 225 w 703"/>
                <a:gd name="T35" fmla="*/ 31 h 105"/>
                <a:gd name="T36" fmla="*/ 262 w 703"/>
                <a:gd name="T37" fmla="*/ 22 h 105"/>
                <a:gd name="T38" fmla="*/ 332 w 703"/>
                <a:gd name="T39" fmla="*/ 14 h 105"/>
                <a:gd name="T40" fmla="*/ 410 w 703"/>
                <a:gd name="T41" fmla="*/ 10 h 105"/>
                <a:gd name="T42" fmla="*/ 565 w 703"/>
                <a:gd name="T43" fmla="*/ 4 h 105"/>
                <a:gd name="T44" fmla="*/ 636 w 703"/>
                <a:gd name="T45" fmla="*/ 6 h 105"/>
                <a:gd name="T46" fmla="*/ 703 w 703"/>
                <a:gd name="T4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3" h="105">
                  <a:moveTo>
                    <a:pt x="702" y="6"/>
                  </a:moveTo>
                  <a:cubicBezTo>
                    <a:pt x="688" y="14"/>
                    <a:pt x="670" y="19"/>
                    <a:pt x="655" y="26"/>
                  </a:cubicBezTo>
                  <a:cubicBezTo>
                    <a:pt x="636" y="36"/>
                    <a:pt x="615" y="43"/>
                    <a:pt x="595" y="50"/>
                  </a:cubicBezTo>
                  <a:cubicBezTo>
                    <a:pt x="551" y="67"/>
                    <a:pt x="506" y="75"/>
                    <a:pt x="461" y="83"/>
                  </a:cubicBezTo>
                  <a:cubicBezTo>
                    <a:pt x="437" y="87"/>
                    <a:pt x="412" y="91"/>
                    <a:pt x="387" y="92"/>
                  </a:cubicBezTo>
                  <a:cubicBezTo>
                    <a:pt x="361" y="94"/>
                    <a:pt x="335" y="99"/>
                    <a:pt x="309" y="101"/>
                  </a:cubicBezTo>
                  <a:cubicBezTo>
                    <a:pt x="285" y="102"/>
                    <a:pt x="258" y="105"/>
                    <a:pt x="234" y="102"/>
                  </a:cubicBezTo>
                  <a:cubicBezTo>
                    <a:pt x="221" y="100"/>
                    <a:pt x="207" y="97"/>
                    <a:pt x="194" y="95"/>
                  </a:cubicBezTo>
                  <a:cubicBezTo>
                    <a:pt x="182" y="94"/>
                    <a:pt x="170" y="96"/>
                    <a:pt x="157" y="95"/>
                  </a:cubicBezTo>
                  <a:cubicBezTo>
                    <a:pt x="143" y="95"/>
                    <a:pt x="130" y="96"/>
                    <a:pt x="117" y="96"/>
                  </a:cubicBezTo>
                  <a:cubicBezTo>
                    <a:pt x="103" y="96"/>
                    <a:pt x="90" y="95"/>
                    <a:pt x="78" y="95"/>
                  </a:cubicBezTo>
                  <a:cubicBezTo>
                    <a:pt x="64" y="95"/>
                    <a:pt x="51" y="95"/>
                    <a:pt x="38" y="96"/>
                  </a:cubicBezTo>
                  <a:cubicBezTo>
                    <a:pt x="26" y="97"/>
                    <a:pt x="11" y="97"/>
                    <a:pt x="0" y="101"/>
                  </a:cubicBezTo>
                  <a:cubicBezTo>
                    <a:pt x="12" y="99"/>
                    <a:pt x="23" y="93"/>
                    <a:pt x="35" y="90"/>
                  </a:cubicBezTo>
                  <a:cubicBezTo>
                    <a:pt x="44" y="88"/>
                    <a:pt x="54" y="85"/>
                    <a:pt x="61" y="82"/>
                  </a:cubicBezTo>
                  <a:cubicBezTo>
                    <a:pt x="81" y="73"/>
                    <a:pt x="99" y="62"/>
                    <a:pt x="119" y="54"/>
                  </a:cubicBezTo>
                  <a:cubicBezTo>
                    <a:pt x="142" y="45"/>
                    <a:pt x="166" y="42"/>
                    <a:pt x="191" y="39"/>
                  </a:cubicBezTo>
                  <a:cubicBezTo>
                    <a:pt x="203" y="38"/>
                    <a:pt x="214" y="34"/>
                    <a:pt x="225" y="31"/>
                  </a:cubicBezTo>
                  <a:cubicBezTo>
                    <a:pt x="237" y="26"/>
                    <a:pt x="250" y="25"/>
                    <a:pt x="262" y="22"/>
                  </a:cubicBezTo>
                  <a:cubicBezTo>
                    <a:pt x="285" y="17"/>
                    <a:pt x="308" y="15"/>
                    <a:pt x="332" y="14"/>
                  </a:cubicBezTo>
                  <a:cubicBezTo>
                    <a:pt x="358" y="13"/>
                    <a:pt x="384" y="11"/>
                    <a:pt x="410" y="10"/>
                  </a:cubicBezTo>
                  <a:cubicBezTo>
                    <a:pt x="461" y="10"/>
                    <a:pt x="514" y="4"/>
                    <a:pt x="565" y="4"/>
                  </a:cubicBezTo>
                  <a:cubicBezTo>
                    <a:pt x="590" y="4"/>
                    <a:pt x="613" y="5"/>
                    <a:pt x="636" y="6"/>
                  </a:cubicBezTo>
                  <a:cubicBezTo>
                    <a:pt x="658" y="7"/>
                    <a:pt x="681" y="0"/>
                    <a:pt x="703"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1" name="Freeform 24"/>
            <p:cNvSpPr/>
            <p:nvPr userDrawn="1"/>
          </p:nvSpPr>
          <p:spPr bwMode="auto">
            <a:xfrm>
              <a:off x="2528100" y="-225938"/>
              <a:ext cx="743939" cy="196115"/>
            </a:xfrm>
            <a:custGeom>
              <a:avLst/>
              <a:gdLst>
                <a:gd name="T0" fmla="*/ 491 w 494"/>
                <a:gd name="T1" fmla="*/ 3 h 130"/>
                <a:gd name="T2" fmla="*/ 456 w 494"/>
                <a:gd name="T3" fmla="*/ 23 h 130"/>
                <a:gd name="T4" fmla="*/ 403 w 494"/>
                <a:gd name="T5" fmla="*/ 51 h 130"/>
                <a:gd name="T6" fmla="*/ 278 w 494"/>
                <a:gd name="T7" fmla="*/ 94 h 130"/>
                <a:gd name="T8" fmla="*/ 214 w 494"/>
                <a:gd name="T9" fmla="*/ 107 h 130"/>
                <a:gd name="T10" fmla="*/ 153 w 494"/>
                <a:gd name="T11" fmla="*/ 127 h 130"/>
                <a:gd name="T12" fmla="*/ 76 w 494"/>
                <a:gd name="T13" fmla="*/ 125 h 130"/>
                <a:gd name="T14" fmla="*/ 35 w 494"/>
                <a:gd name="T15" fmla="*/ 125 h 130"/>
                <a:gd name="T16" fmla="*/ 0 w 494"/>
                <a:gd name="T17" fmla="*/ 124 h 130"/>
                <a:gd name="T18" fmla="*/ 64 w 494"/>
                <a:gd name="T19" fmla="*/ 98 h 130"/>
                <a:gd name="T20" fmla="*/ 131 w 494"/>
                <a:gd name="T21" fmla="*/ 83 h 130"/>
                <a:gd name="T22" fmla="*/ 196 w 494"/>
                <a:gd name="T23" fmla="*/ 63 h 130"/>
                <a:gd name="T24" fmla="*/ 262 w 494"/>
                <a:gd name="T25" fmla="*/ 46 h 130"/>
                <a:gd name="T26" fmla="*/ 318 w 494"/>
                <a:gd name="T27" fmla="*/ 28 h 130"/>
                <a:gd name="T28" fmla="*/ 376 w 494"/>
                <a:gd name="T29" fmla="*/ 16 h 130"/>
                <a:gd name="T30" fmla="*/ 494 w 494"/>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130">
                  <a:moveTo>
                    <a:pt x="491" y="3"/>
                  </a:moveTo>
                  <a:cubicBezTo>
                    <a:pt x="480" y="10"/>
                    <a:pt x="468" y="16"/>
                    <a:pt x="456" y="23"/>
                  </a:cubicBezTo>
                  <a:cubicBezTo>
                    <a:pt x="440" y="35"/>
                    <a:pt x="422" y="43"/>
                    <a:pt x="403" y="51"/>
                  </a:cubicBezTo>
                  <a:cubicBezTo>
                    <a:pt x="364" y="70"/>
                    <a:pt x="321" y="84"/>
                    <a:pt x="278" y="94"/>
                  </a:cubicBezTo>
                  <a:cubicBezTo>
                    <a:pt x="257" y="98"/>
                    <a:pt x="235" y="102"/>
                    <a:pt x="214" y="107"/>
                  </a:cubicBezTo>
                  <a:cubicBezTo>
                    <a:pt x="193" y="112"/>
                    <a:pt x="174" y="123"/>
                    <a:pt x="153" y="127"/>
                  </a:cubicBezTo>
                  <a:cubicBezTo>
                    <a:pt x="128" y="130"/>
                    <a:pt x="101" y="126"/>
                    <a:pt x="76" y="125"/>
                  </a:cubicBezTo>
                  <a:cubicBezTo>
                    <a:pt x="63" y="125"/>
                    <a:pt x="49" y="125"/>
                    <a:pt x="35" y="125"/>
                  </a:cubicBezTo>
                  <a:cubicBezTo>
                    <a:pt x="25" y="126"/>
                    <a:pt x="10" y="128"/>
                    <a:pt x="0" y="124"/>
                  </a:cubicBezTo>
                  <a:cubicBezTo>
                    <a:pt x="20" y="112"/>
                    <a:pt x="44" y="106"/>
                    <a:pt x="64" y="98"/>
                  </a:cubicBezTo>
                  <a:cubicBezTo>
                    <a:pt x="86" y="90"/>
                    <a:pt x="109" y="89"/>
                    <a:pt x="131" y="83"/>
                  </a:cubicBezTo>
                  <a:cubicBezTo>
                    <a:pt x="153" y="78"/>
                    <a:pt x="174" y="69"/>
                    <a:pt x="196" y="63"/>
                  </a:cubicBezTo>
                  <a:cubicBezTo>
                    <a:pt x="218" y="57"/>
                    <a:pt x="241" y="52"/>
                    <a:pt x="262" y="46"/>
                  </a:cubicBezTo>
                  <a:cubicBezTo>
                    <a:pt x="281" y="40"/>
                    <a:pt x="299" y="32"/>
                    <a:pt x="318" y="28"/>
                  </a:cubicBezTo>
                  <a:cubicBezTo>
                    <a:pt x="338" y="23"/>
                    <a:pt x="357" y="20"/>
                    <a:pt x="376" y="16"/>
                  </a:cubicBezTo>
                  <a:cubicBezTo>
                    <a:pt x="415" y="5"/>
                    <a:pt x="454" y="2"/>
                    <a:pt x="494"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2" name="Freeform 25"/>
            <p:cNvSpPr/>
            <p:nvPr userDrawn="1"/>
          </p:nvSpPr>
          <p:spPr bwMode="auto">
            <a:xfrm>
              <a:off x="2442197" y="-75206"/>
              <a:ext cx="761768" cy="257704"/>
            </a:xfrm>
            <a:custGeom>
              <a:avLst/>
              <a:gdLst>
                <a:gd name="T0" fmla="*/ 503 w 505"/>
                <a:gd name="T1" fmla="*/ 4 h 170"/>
                <a:gd name="T2" fmla="*/ 494 w 505"/>
                <a:gd name="T3" fmla="*/ 13 h 170"/>
                <a:gd name="T4" fmla="*/ 475 w 505"/>
                <a:gd name="T5" fmla="*/ 32 h 170"/>
                <a:gd name="T6" fmla="*/ 429 w 505"/>
                <a:gd name="T7" fmla="*/ 64 h 170"/>
                <a:gd name="T8" fmla="*/ 376 w 505"/>
                <a:gd name="T9" fmla="*/ 94 h 170"/>
                <a:gd name="T10" fmla="*/ 318 w 505"/>
                <a:gd name="T11" fmla="*/ 123 h 170"/>
                <a:gd name="T12" fmla="*/ 256 w 505"/>
                <a:gd name="T13" fmla="*/ 146 h 170"/>
                <a:gd name="T14" fmla="*/ 184 w 505"/>
                <a:gd name="T15" fmla="*/ 165 h 170"/>
                <a:gd name="T16" fmla="*/ 148 w 505"/>
                <a:gd name="T17" fmla="*/ 169 h 170"/>
                <a:gd name="T18" fmla="*/ 114 w 505"/>
                <a:gd name="T19" fmla="*/ 168 h 170"/>
                <a:gd name="T20" fmla="*/ 23 w 505"/>
                <a:gd name="T21" fmla="*/ 161 h 170"/>
                <a:gd name="T22" fmla="*/ 0 w 505"/>
                <a:gd name="T23" fmla="*/ 155 h 170"/>
                <a:gd name="T24" fmla="*/ 41 w 505"/>
                <a:gd name="T25" fmla="*/ 157 h 170"/>
                <a:gd name="T26" fmla="*/ 79 w 505"/>
                <a:gd name="T27" fmla="*/ 156 h 170"/>
                <a:gd name="T28" fmla="*/ 151 w 505"/>
                <a:gd name="T29" fmla="*/ 139 h 170"/>
                <a:gd name="T30" fmla="*/ 215 w 505"/>
                <a:gd name="T31" fmla="*/ 112 h 170"/>
                <a:gd name="T32" fmla="*/ 273 w 505"/>
                <a:gd name="T33" fmla="*/ 85 h 170"/>
                <a:gd name="T34" fmla="*/ 327 w 505"/>
                <a:gd name="T35" fmla="*/ 60 h 170"/>
                <a:gd name="T36" fmla="*/ 386 w 505"/>
                <a:gd name="T37" fmla="*/ 40 h 170"/>
                <a:gd name="T38" fmla="*/ 453 w 505"/>
                <a:gd name="T39" fmla="*/ 18 h 170"/>
                <a:gd name="T40" fmla="*/ 484 w 505"/>
                <a:gd name="T41" fmla="*/ 10 h 170"/>
                <a:gd name="T42" fmla="*/ 505 w 505"/>
                <a:gd name="T4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70">
                  <a:moveTo>
                    <a:pt x="503" y="4"/>
                  </a:moveTo>
                  <a:cubicBezTo>
                    <a:pt x="502" y="7"/>
                    <a:pt x="496" y="10"/>
                    <a:pt x="494" y="13"/>
                  </a:cubicBezTo>
                  <a:cubicBezTo>
                    <a:pt x="488" y="20"/>
                    <a:pt x="482" y="26"/>
                    <a:pt x="475" y="32"/>
                  </a:cubicBezTo>
                  <a:cubicBezTo>
                    <a:pt x="459" y="44"/>
                    <a:pt x="445" y="55"/>
                    <a:pt x="429" y="64"/>
                  </a:cubicBezTo>
                  <a:cubicBezTo>
                    <a:pt x="411" y="75"/>
                    <a:pt x="394" y="85"/>
                    <a:pt x="376" y="94"/>
                  </a:cubicBezTo>
                  <a:cubicBezTo>
                    <a:pt x="357" y="103"/>
                    <a:pt x="337" y="111"/>
                    <a:pt x="318" y="123"/>
                  </a:cubicBezTo>
                  <a:cubicBezTo>
                    <a:pt x="299" y="134"/>
                    <a:pt x="276" y="140"/>
                    <a:pt x="256" y="146"/>
                  </a:cubicBezTo>
                  <a:cubicBezTo>
                    <a:pt x="231" y="152"/>
                    <a:pt x="208" y="160"/>
                    <a:pt x="184" y="165"/>
                  </a:cubicBezTo>
                  <a:cubicBezTo>
                    <a:pt x="172" y="168"/>
                    <a:pt x="161" y="170"/>
                    <a:pt x="148" y="169"/>
                  </a:cubicBezTo>
                  <a:cubicBezTo>
                    <a:pt x="137" y="170"/>
                    <a:pt x="125" y="168"/>
                    <a:pt x="114" y="168"/>
                  </a:cubicBezTo>
                  <a:cubicBezTo>
                    <a:pt x="83" y="166"/>
                    <a:pt x="53" y="166"/>
                    <a:pt x="23" y="161"/>
                  </a:cubicBezTo>
                  <a:cubicBezTo>
                    <a:pt x="15" y="159"/>
                    <a:pt x="7" y="157"/>
                    <a:pt x="0" y="155"/>
                  </a:cubicBezTo>
                  <a:cubicBezTo>
                    <a:pt x="13" y="158"/>
                    <a:pt x="28" y="157"/>
                    <a:pt x="41" y="157"/>
                  </a:cubicBezTo>
                  <a:cubicBezTo>
                    <a:pt x="54" y="156"/>
                    <a:pt x="67" y="157"/>
                    <a:pt x="79" y="156"/>
                  </a:cubicBezTo>
                  <a:cubicBezTo>
                    <a:pt x="104" y="153"/>
                    <a:pt x="128" y="151"/>
                    <a:pt x="151" y="139"/>
                  </a:cubicBezTo>
                  <a:cubicBezTo>
                    <a:pt x="171" y="129"/>
                    <a:pt x="194" y="120"/>
                    <a:pt x="215" y="112"/>
                  </a:cubicBezTo>
                  <a:cubicBezTo>
                    <a:pt x="235" y="104"/>
                    <a:pt x="254" y="94"/>
                    <a:pt x="273" y="85"/>
                  </a:cubicBezTo>
                  <a:cubicBezTo>
                    <a:pt x="292" y="77"/>
                    <a:pt x="309" y="67"/>
                    <a:pt x="327" y="60"/>
                  </a:cubicBezTo>
                  <a:cubicBezTo>
                    <a:pt x="346" y="52"/>
                    <a:pt x="367" y="48"/>
                    <a:pt x="386" y="40"/>
                  </a:cubicBezTo>
                  <a:cubicBezTo>
                    <a:pt x="407" y="32"/>
                    <a:pt x="430" y="25"/>
                    <a:pt x="453" y="18"/>
                  </a:cubicBezTo>
                  <a:cubicBezTo>
                    <a:pt x="463" y="16"/>
                    <a:pt x="474" y="14"/>
                    <a:pt x="484" y="10"/>
                  </a:cubicBezTo>
                  <a:cubicBezTo>
                    <a:pt x="488" y="8"/>
                    <a:pt x="501" y="0"/>
                    <a:pt x="505"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3" name="Freeform 26"/>
            <p:cNvSpPr/>
            <p:nvPr userDrawn="1"/>
          </p:nvSpPr>
          <p:spPr bwMode="auto">
            <a:xfrm>
              <a:off x="2693419" y="47974"/>
              <a:ext cx="461924" cy="581860"/>
            </a:xfrm>
            <a:custGeom>
              <a:avLst/>
              <a:gdLst>
                <a:gd name="T0" fmla="*/ 283 w 306"/>
                <a:gd name="T1" fmla="*/ 58 h 386"/>
                <a:gd name="T2" fmla="*/ 279 w 306"/>
                <a:gd name="T3" fmla="*/ 68 h 386"/>
                <a:gd name="T4" fmla="*/ 271 w 306"/>
                <a:gd name="T5" fmla="*/ 95 h 386"/>
                <a:gd name="T6" fmla="*/ 224 w 306"/>
                <a:gd name="T7" fmla="*/ 156 h 386"/>
                <a:gd name="T8" fmla="*/ 123 w 306"/>
                <a:gd name="T9" fmla="*/ 251 h 386"/>
                <a:gd name="T10" fmla="*/ 99 w 306"/>
                <a:gd name="T11" fmla="*/ 282 h 386"/>
                <a:gd name="T12" fmla="*/ 62 w 306"/>
                <a:gd name="T13" fmla="*/ 325 h 386"/>
                <a:gd name="T14" fmla="*/ 26 w 306"/>
                <a:gd name="T15" fmla="*/ 361 h 386"/>
                <a:gd name="T16" fmla="*/ 0 w 306"/>
                <a:gd name="T17" fmla="*/ 386 h 386"/>
                <a:gd name="T18" fmla="*/ 11 w 306"/>
                <a:gd name="T19" fmla="*/ 366 h 386"/>
                <a:gd name="T20" fmla="*/ 24 w 306"/>
                <a:gd name="T21" fmla="*/ 344 h 386"/>
                <a:gd name="T22" fmla="*/ 47 w 306"/>
                <a:gd name="T23" fmla="*/ 300 h 386"/>
                <a:gd name="T24" fmla="*/ 72 w 306"/>
                <a:gd name="T25" fmla="*/ 261 h 386"/>
                <a:gd name="T26" fmla="*/ 95 w 306"/>
                <a:gd name="T27" fmla="*/ 219 h 386"/>
                <a:gd name="T28" fmla="*/ 148 w 306"/>
                <a:gd name="T29" fmla="*/ 147 h 386"/>
                <a:gd name="T30" fmla="*/ 209 w 306"/>
                <a:gd name="T31" fmla="*/ 80 h 386"/>
                <a:gd name="T32" fmla="*/ 263 w 306"/>
                <a:gd name="T33" fmla="*/ 38 h 386"/>
                <a:gd name="T34" fmla="*/ 306 w 306"/>
                <a:gd name="T35" fmla="*/ 0 h 386"/>
                <a:gd name="T36" fmla="*/ 295 w 306"/>
                <a:gd name="T37" fmla="*/ 38 h 386"/>
                <a:gd name="T38" fmla="*/ 283 w 306"/>
                <a:gd name="T39" fmla="*/ 6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386">
                  <a:moveTo>
                    <a:pt x="283" y="58"/>
                  </a:moveTo>
                  <a:cubicBezTo>
                    <a:pt x="284" y="61"/>
                    <a:pt x="280" y="65"/>
                    <a:pt x="279" y="68"/>
                  </a:cubicBezTo>
                  <a:cubicBezTo>
                    <a:pt x="277" y="77"/>
                    <a:pt x="274" y="86"/>
                    <a:pt x="271" y="95"/>
                  </a:cubicBezTo>
                  <a:cubicBezTo>
                    <a:pt x="263" y="120"/>
                    <a:pt x="243" y="139"/>
                    <a:pt x="224" y="156"/>
                  </a:cubicBezTo>
                  <a:cubicBezTo>
                    <a:pt x="189" y="187"/>
                    <a:pt x="156" y="219"/>
                    <a:pt x="123" y="251"/>
                  </a:cubicBezTo>
                  <a:cubicBezTo>
                    <a:pt x="114" y="261"/>
                    <a:pt x="107" y="272"/>
                    <a:pt x="99" y="282"/>
                  </a:cubicBezTo>
                  <a:cubicBezTo>
                    <a:pt x="86" y="296"/>
                    <a:pt x="74" y="311"/>
                    <a:pt x="62" y="325"/>
                  </a:cubicBezTo>
                  <a:cubicBezTo>
                    <a:pt x="51" y="338"/>
                    <a:pt x="38" y="350"/>
                    <a:pt x="26" y="361"/>
                  </a:cubicBezTo>
                  <a:cubicBezTo>
                    <a:pt x="17" y="370"/>
                    <a:pt x="9" y="379"/>
                    <a:pt x="0" y="386"/>
                  </a:cubicBezTo>
                  <a:cubicBezTo>
                    <a:pt x="4" y="381"/>
                    <a:pt x="8" y="372"/>
                    <a:pt x="11" y="366"/>
                  </a:cubicBezTo>
                  <a:cubicBezTo>
                    <a:pt x="15" y="359"/>
                    <a:pt x="19" y="352"/>
                    <a:pt x="24" y="344"/>
                  </a:cubicBezTo>
                  <a:cubicBezTo>
                    <a:pt x="32" y="330"/>
                    <a:pt x="40" y="315"/>
                    <a:pt x="47" y="300"/>
                  </a:cubicBezTo>
                  <a:cubicBezTo>
                    <a:pt x="53" y="286"/>
                    <a:pt x="63" y="273"/>
                    <a:pt x="72" y="261"/>
                  </a:cubicBezTo>
                  <a:cubicBezTo>
                    <a:pt x="80" y="247"/>
                    <a:pt x="86" y="232"/>
                    <a:pt x="95" y="219"/>
                  </a:cubicBezTo>
                  <a:cubicBezTo>
                    <a:pt x="109" y="192"/>
                    <a:pt x="127" y="170"/>
                    <a:pt x="148" y="147"/>
                  </a:cubicBezTo>
                  <a:cubicBezTo>
                    <a:pt x="169" y="124"/>
                    <a:pt x="185" y="100"/>
                    <a:pt x="209" y="80"/>
                  </a:cubicBezTo>
                  <a:cubicBezTo>
                    <a:pt x="227" y="66"/>
                    <a:pt x="244" y="50"/>
                    <a:pt x="263" y="38"/>
                  </a:cubicBezTo>
                  <a:cubicBezTo>
                    <a:pt x="279" y="27"/>
                    <a:pt x="294" y="17"/>
                    <a:pt x="306" y="0"/>
                  </a:cubicBezTo>
                  <a:cubicBezTo>
                    <a:pt x="302" y="13"/>
                    <a:pt x="300" y="26"/>
                    <a:pt x="295" y="38"/>
                  </a:cubicBezTo>
                  <a:cubicBezTo>
                    <a:pt x="290" y="47"/>
                    <a:pt x="286" y="54"/>
                    <a:pt x="283" y="63"/>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4" name="Freeform 27"/>
            <p:cNvSpPr/>
            <p:nvPr userDrawn="1"/>
          </p:nvSpPr>
          <p:spPr bwMode="auto">
            <a:xfrm>
              <a:off x="3014334" y="60940"/>
              <a:ext cx="149112" cy="734213"/>
            </a:xfrm>
            <a:custGeom>
              <a:avLst/>
              <a:gdLst>
                <a:gd name="T0" fmla="*/ 47 w 99"/>
                <a:gd name="T1" fmla="*/ 118 h 486"/>
                <a:gd name="T2" fmla="*/ 42 w 99"/>
                <a:gd name="T3" fmla="*/ 129 h 486"/>
                <a:gd name="T4" fmla="*/ 38 w 99"/>
                <a:gd name="T5" fmla="*/ 153 h 486"/>
                <a:gd name="T6" fmla="*/ 31 w 99"/>
                <a:gd name="T7" fmla="*/ 189 h 486"/>
                <a:gd name="T8" fmla="*/ 24 w 99"/>
                <a:gd name="T9" fmla="*/ 223 h 486"/>
                <a:gd name="T10" fmla="*/ 7 w 99"/>
                <a:gd name="T11" fmla="*/ 299 h 486"/>
                <a:gd name="T12" fmla="*/ 0 w 99"/>
                <a:gd name="T13" fmla="*/ 376 h 486"/>
                <a:gd name="T14" fmla="*/ 9 w 99"/>
                <a:gd name="T15" fmla="*/ 433 h 486"/>
                <a:gd name="T16" fmla="*/ 12 w 99"/>
                <a:gd name="T17" fmla="*/ 486 h 486"/>
                <a:gd name="T18" fmla="*/ 17 w 99"/>
                <a:gd name="T19" fmla="*/ 462 h 486"/>
                <a:gd name="T20" fmla="*/ 31 w 99"/>
                <a:gd name="T21" fmla="*/ 427 h 486"/>
                <a:gd name="T22" fmla="*/ 46 w 99"/>
                <a:gd name="T23" fmla="*/ 391 h 486"/>
                <a:gd name="T24" fmla="*/ 60 w 99"/>
                <a:gd name="T25" fmla="*/ 356 h 486"/>
                <a:gd name="T26" fmla="*/ 94 w 99"/>
                <a:gd name="T27" fmla="*/ 200 h 486"/>
                <a:gd name="T28" fmla="*/ 87 w 99"/>
                <a:gd name="T29" fmla="*/ 102 h 486"/>
                <a:gd name="T30" fmla="*/ 86 w 99"/>
                <a:gd name="T31" fmla="*/ 45 h 486"/>
                <a:gd name="T32" fmla="*/ 86 w 99"/>
                <a:gd name="T33" fmla="*/ 0 h 486"/>
                <a:gd name="T34" fmla="*/ 76 w 99"/>
                <a:gd name="T35" fmla="*/ 23 h 486"/>
                <a:gd name="T36" fmla="*/ 67 w 99"/>
                <a:gd name="T37" fmla="*/ 51 h 486"/>
                <a:gd name="T38" fmla="*/ 53 w 99"/>
                <a:gd name="T39" fmla="*/ 91 h 486"/>
                <a:gd name="T40" fmla="*/ 42 w 99"/>
                <a:gd name="T41" fmla="*/ 135 h 486"/>
                <a:gd name="T42" fmla="*/ 34 w 99"/>
                <a:gd name="T43" fmla="*/ 17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486">
                  <a:moveTo>
                    <a:pt x="47" y="118"/>
                  </a:moveTo>
                  <a:cubicBezTo>
                    <a:pt x="46" y="122"/>
                    <a:pt x="44" y="125"/>
                    <a:pt x="42" y="129"/>
                  </a:cubicBezTo>
                  <a:cubicBezTo>
                    <a:pt x="39" y="137"/>
                    <a:pt x="39" y="145"/>
                    <a:pt x="38" y="153"/>
                  </a:cubicBezTo>
                  <a:cubicBezTo>
                    <a:pt x="34" y="165"/>
                    <a:pt x="33" y="177"/>
                    <a:pt x="31" y="189"/>
                  </a:cubicBezTo>
                  <a:cubicBezTo>
                    <a:pt x="30" y="201"/>
                    <a:pt x="26" y="212"/>
                    <a:pt x="24" y="223"/>
                  </a:cubicBezTo>
                  <a:cubicBezTo>
                    <a:pt x="18" y="249"/>
                    <a:pt x="14" y="274"/>
                    <a:pt x="7" y="299"/>
                  </a:cubicBezTo>
                  <a:cubicBezTo>
                    <a:pt x="1" y="324"/>
                    <a:pt x="1" y="350"/>
                    <a:pt x="0" y="376"/>
                  </a:cubicBezTo>
                  <a:cubicBezTo>
                    <a:pt x="1" y="394"/>
                    <a:pt x="6" y="414"/>
                    <a:pt x="9" y="433"/>
                  </a:cubicBezTo>
                  <a:cubicBezTo>
                    <a:pt x="10" y="450"/>
                    <a:pt x="13" y="468"/>
                    <a:pt x="12" y="486"/>
                  </a:cubicBezTo>
                  <a:cubicBezTo>
                    <a:pt x="10" y="477"/>
                    <a:pt x="14" y="470"/>
                    <a:pt x="17" y="462"/>
                  </a:cubicBezTo>
                  <a:cubicBezTo>
                    <a:pt x="22" y="450"/>
                    <a:pt x="26" y="438"/>
                    <a:pt x="31" y="427"/>
                  </a:cubicBezTo>
                  <a:cubicBezTo>
                    <a:pt x="36" y="415"/>
                    <a:pt x="41" y="403"/>
                    <a:pt x="46" y="391"/>
                  </a:cubicBezTo>
                  <a:cubicBezTo>
                    <a:pt x="51" y="380"/>
                    <a:pt x="58" y="369"/>
                    <a:pt x="60" y="356"/>
                  </a:cubicBezTo>
                  <a:cubicBezTo>
                    <a:pt x="73" y="305"/>
                    <a:pt x="99" y="254"/>
                    <a:pt x="94" y="200"/>
                  </a:cubicBezTo>
                  <a:cubicBezTo>
                    <a:pt x="92" y="167"/>
                    <a:pt x="89" y="135"/>
                    <a:pt x="87" y="102"/>
                  </a:cubicBezTo>
                  <a:cubicBezTo>
                    <a:pt x="87" y="83"/>
                    <a:pt x="86" y="64"/>
                    <a:pt x="86" y="45"/>
                  </a:cubicBezTo>
                  <a:cubicBezTo>
                    <a:pt x="87" y="30"/>
                    <a:pt x="85" y="14"/>
                    <a:pt x="86" y="0"/>
                  </a:cubicBezTo>
                  <a:cubicBezTo>
                    <a:pt x="79" y="4"/>
                    <a:pt x="78" y="16"/>
                    <a:pt x="76" y="23"/>
                  </a:cubicBezTo>
                  <a:cubicBezTo>
                    <a:pt x="73" y="31"/>
                    <a:pt x="71" y="41"/>
                    <a:pt x="67" y="51"/>
                  </a:cubicBezTo>
                  <a:cubicBezTo>
                    <a:pt x="64" y="64"/>
                    <a:pt x="58" y="78"/>
                    <a:pt x="53" y="91"/>
                  </a:cubicBezTo>
                  <a:cubicBezTo>
                    <a:pt x="48" y="106"/>
                    <a:pt x="45" y="120"/>
                    <a:pt x="42" y="135"/>
                  </a:cubicBezTo>
                  <a:cubicBezTo>
                    <a:pt x="40" y="146"/>
                    <a:pt x="39" y="159"/>
                    <a:pt x="34" y="17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5" name="Freeform 28"/>
            <p:cNvSpPr/>
            <p:nvPr userDrawn="1"/>
          </p:nvSpPr>
          <p:spPr bwMode="auto">
            <a:xfrm>
              <a:off x="3181275" y="-29823"/>
              <a:ext cx="141008" cy="750421"/>
            </a:xfrm>
            <a:custGeom>
              <a:avLst/>
              <a:gdLst>
                <a:gd name="T0" fmla="*/ 4 w 93"/>
                <a:gd name="T1" fmla="*/ 13 h 497"/>
                <a:gd name="T2" fmla="*/ 3 w 93"/>
                <a:gd name="T3" fmla="*/ 18 h 497"/>
                <a:gd name="T4" fmla="*/ 1 w 93"/>
                <a:gd name="T5" fmla="*/ 55 h 497"/>
                <a:gd name="T6" fmla="*/ 6 w 93"/>
                <a:gd name="T7" fmla="*/ 132 h 497"/>
                <a:gd name="T8" fmla="*/ 20 w 93"/>
                <a:gd name="T9" fmla="*/ 197 h 497"/>
                <a:gd name="T10" fmla="*/ 20 w 93"/>
                <a:gd name="T11" fmla="*/ 235 h 497"/>
                <a:gd name="T12" fmla="*/ 27 w 93"/>
                <a:gd name="T13" fmla="*/ 270 h 497"/>
                <a:gd name="T14" fmla="*/ 50 w 93"/>
                <a:gd name="T15" fmla="*/ 321 h 497"/>
                <a:gd name="T16" fmla="*/ 58 w 93"/>
                <a:gd name="T17" fmla="*/ 350 h 497"/>
                <a:gd name="T18" fmla="*/ 64 w 93"/>
                <a:gd name="T19" fmla="*/ 381 h 497"/>
                <a:gd name="T20" fmla="*/ 74 w 93"/>
                <a:gd name="T21" fmla="*/ 438 h 497"/>
                <a:gd name="T22" fmla="*/ 80 w 93"/>
                <a:gd name="T23" fmla="*/ 467 h 497"/>
                <a:gd name="T24" fmla="*/ 87 w 93"/>
                <a:gd name="T25" fmla="*/ 497 h 497"/>
                <a:gd name="T26" fmla="*/ 84 w 93"/>
                <a:gd name="T27" fmla="*/ 457 h 497"/>
                <a:gd name="T28" fmla="*/ 86 w 93"/>
                <a:gd name="T29" fmla="*/ 417 h 497"/>
                <a:gd name="T30" fmla="*/ 92 w 93"/>
                <a:gd name="T31" fmla="*/ 369 h 497"/>
                <a:gd name="T32" fmla="*/ 92 w 93"/>
                <a:gd name="T33" fmla="*/ 325 h 497"/>
                <a:gd name="T34" fmla="*/ 88 w 93"/>
                <a:gd name="T35" fmla="*/ 293 h 497"/>
                <a:gd name="T36" fmla="*/ 83 w 93"/>
                <a:gd name="T37" fmla="*/ 261 h 497"/>
                <a:gd name="T38" fmla="*/ 71 w 93"/>
                <a:gd name="T39" fmla="*/ 195 h 497"/>
                <a:gd name="T40" fmla="*/ 59 w 93"/>
                <a:gd name="T41" fmla="*/ 148 h 497"/>
                <a:gd name="T42" fmla="*/ 41 w 93"/>
                <a:gd name="T43" fmla="*/ 94 h 497"/>
                <a:gd name="T44" fmla="*/ 3 w 93"/>
                <a:gd name="T45"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497">
                  <a:moveTo>
                    <a:pt x="4" y="13"/>
                  </a:moveTo>
                  <a:cubicBezTo>
                    <a:pt x="4" y="15"/>
                    <a:pt x="4" y="16"/>
                    <a:pt x="3" y="18"/>
                  </a:cubicBezTo>
                  <a:cubicBezTo>
                    <a:pt x="2" y="30"/>
                    <a:pt x="1" y="43"/>
                    <a:pt x="1" y="55"/>
                  </a:cubicBezTo>
                  <a:cubicBezTo>
                    <a:pt x="0" y="79"/>
                    <a:pt x="1" y="107"/>
                    <a:pt x="6" y="132"/>
                  </a:cubicBezTo>
                  <a:cubicBezTo>
                    <a:pt x="12" y="154"/>
                    <a:pt x="16" y="175"/>
                    <a:pt x="20" y="197"/>
                  </a:cubicBezTo>
                  <a:cubicBezTo>
                    <a:pt x="22" y="211"/>
                    <a:pt x="21" y="221"/>
                    <a:pt x="20" y="235"/>
                  </a:cubicBezTo>
                  <a:cubicBezTo>
                    <a:pt x="20" y="247"/>
                    <a:pt x="23" y="259"/>
                    <a:pt x="27" y="270"/>
                  </a:cubicBezTo>
                  <a:cubicBezTo>
                    <a:pt x="33" y="288"/>
                    <a:pt x="44" y="303"/>
                    <a:pt x="50" y="321"/>
                  </a:cubicBezTo>
                  <a:cubicBezTo>
                    <a:pt x="53" y="330"/>
                    <a:pt x="55" y="340"/>
                    <a:pt x="58" y="350"/>
                  </a:cubicBezTo>
                  <a:cubicBezTo>
                    <a:pt x="61" y="361"/>
                    <a:pt x="61" y="370"/>
                    <a:pt x="64" y="381"/>
                  </a:cubicBezTo>
                  <a:cubicBezTo>
                    <a:pt x="70" y="400"/>
                    <a:pt x="72" y="419"/>
                    <a:pt x="74" y="438"/>
                  </a:cubicBezTo>
                  <a:cubicBezTo>
                    <a:pt x="75" y="448"/>
                    <a:pt x="78" y="458"/>
                    <a:pt x="80" y="467"/>
                  </a:cubicBezTo>
                  <a:cubicBezTo>
                    <a:pt x="82" y="476"/>
                    <a:pt x="83" y="489"/>
                    <a:pt x="87" y="497"/>
                  </a:cubicBezTo>
                  <a:cubicBezTo>
                    <a:pt x="79" y="489"/>
                    <a:pt x="82" y="467"/>
                    <a:pt x="84" y="457"/>
                  </a:cubicBezTo>
                  <a:cubicBezTo>
                    <a:pt x="84" y="443"/>
                    <a:pt x="86" y="430"/>
                    <a:pt x="86" y="417"/>
                  </a:cubicBezTo>
                  <a:cubicBezTo>
                    <a:pt x="86" y="401"/>
                    <a:pt x="91" y="385"/>
                    <a:pt x="92" y="369"/>
                  </a:cubicBezTo>
                  <a:cubicBezTo>
                    <a:pt x="93" y="356"/>
                    <a:pt x="92" y="340"/>
                    <a:pt x="92" y="325"/>
                  </a:cubicBezTo>
                  <a:cubicBezTo>
                    <a:pt x="92" y="315"/>
                    <a:pt x="90" y="304"/>
                    <a:pt x="88" y="293"/>
                  </a:cubicBezTo>
                  <a:cubicBezTo>
                    <a:pt x="86" y="283"/>
                    <a:pt x="85" y="271"/>
                    <a:pt x="83" y="261"/>
                  </a:cubicBezTo>
                  <a:cubicBezTo>
                    <a:pt x="78" y="238"/>
                    <a:pt x="73" y="217"/>
                    <a:pt x="71" y="195"/>
                  </a:cubicBezTo>
                  <a:cubicBezTo>
                    <a:pt x="69" y="178"/>
                    <a:pt x="65" y="163"/>
                    <a:pt x="59" y="148"/>
                  </a:cubicBezTo>
                  <a:cubicBezTo>
                    <a:pt x="54" y="129"/>
                    <a:pt x="48" y="111"/>
                    <a:pt x="41" y="94"/>
                  </a:cubicBezTo>
                  <a:cubicBezTo>
                    <a:pt x="38" y="85"/>
                    <a:pt x="6" y="0"/>
                    <a:pt x="3"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6" name="Freeform 29"/>
            <p:cNvSpPr/>
            <p:nvPr userDrawn="1"/>
          </p:nvSpPr>
          <p:spPr bwMode="auto">
            <a:xfrm>
              <a:off x="3246106" y="-185418"/>
              <a:ext cx="192873" cy="829839"/>
            </a:xfrm>
            <a:custGeom>
              <a:avLst/>
              <a:gdLst>
                <a:gd name="T0" fmla="*/ 4 w 127"/>
                <a:gd name="T1" fmla="*/ 15 h 549"/>
                <a:gd name="T2" fmla="*/ 0 w 127"/>
                <a:gd name="T3" fmla="*/ 59 h 549"/>
                <a:gd name="T4" fmla="*/ 11 w 127"/>
                <a:gd name="T5" fmla="*/ 127 h 549"/>
                <a:gd name="T6" fmla="*/ 45 w 127"/>
                <a:gd name="T7" fmla="*/ 255 h 549"/>
                <a:gd name="T8" fmla="*/ 67 w 127"/>
                <a:gd name="T9" fmla="*/ 385 h 549"/>
                <a:gd name="T10" fmla="*/ 91 w 127"/>
                <a:gd name="T11" fmla="*/ 447 h 549"/>
                <a:gd name="T12" fmla="*/ 111 w 127"/>
                <a:gd name="T13" fmla="*/ 502 h 549"/>
                <a:gd name="T14" fmla="*/ 127 w 127"/>
                <a:gd name="T15" fmla="*/ 549 h 549"/>
                <a:gd name="T16" fmla="*/ 115 w 127"/>
                <a:gd name="T17" fmla="*/ 515 h 549"/>
                <a:gd name="T18" fmla="*/ 116 w 127"/>
                <a:gd name="T19" fmla="*/ 476 h 549"/>
                <a:gd name="T20" fmla="*/ 117 w 127"/>
                <a:gd name="T21" fmla="*/ 400 h 549"/>
                <a:gd name="T22" fmla="*/ 114 w 127"/>
                <a:gd name="T23" fmla="*/ 312 h 549"/>
                <a:gd name="T24" fmla="*/ 80 w 127"/>
                <a:gd name="T25" fmla="*/ 222 h 549"/>
                <a:gd name="T26" fmla="*/ 61 w 127"/>
                <a:gd name="T27" fmla="*/ 161 h 549"/>
                <a:gd name="T28" fmla="*/ 46 w 127"/>
                <a:gd name="T29" fmla="*/ 97 h 549"/>
                <a:gd name="T30" fmla="*/ 26 w 127"/>
                <a:gd name="T31" fmla="*/ 48 h 549"/>
                <a:gd name="T32" fmla="*/ 10 w 127"/>
                <a:gd name="T33" fmla="*/ 22 h 549"/>
                <a:gd name="T34" fmla="*/ 1 w 127"/>
                <a:gd name="T35" fmla="*/ 0 h 549"/>
                <a:gd name="T36" fmla="*/ 2 w 127"/>
                <a:gd name="T37" fmla="*/ 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549">
                  <a:moveTo>
                    <a:pt x="4" y="15"/>
                  </a:moveTo>
                  <a:cubicBezTo>
                    <a:pt x="0" y="27"/>
                    <a:pt x="0" y="46"/>
                    <a:pt x="0" y="59"/>
                  </a:cubicBezTo>
                  <a:cubicBezTo>
                    <a:pt x="1" y="83"/>
                    <a:pt x="5" y="104"/>
                    <a:pt x="11" y="127"/>
                  </a:cubicBezTo>
                  <a:cubicBezTo>
                    <a:pt x="23" y="170"/>
                    <a:pt x="39" y="211"/>
                    <a:pt x="45" y="255"/>
                  </a:cubicBezTo>
                  <a:cubicBezTo>
                    <a:pt x="52" y="299"/>
                    <a:pt x="58" y="343"/>
                    <a:pt x="67" y="385"/>
                  </a:cubicBezTo>
                  <a:cubicBezTo>
                    <a:pt x="71" y="407"/>
                    <a:pt x="80" y="427"/>
                    <a:pt x="91" y="447"/>
                  </a:cubicBezTo>
                  <a:cubicBezTo>
                    <a:pt x="100" y="465"/>
                    <a:pt x="104" y="484"/>
                    <a:pt x="111" y="502"/>
                  </a:cubicBezTo>
                  <a:cubicBezTo>
                    <a:pt x="118" y="517"/>
                    <a:pt x="124" y="533"/>
                    <a:pt x="127" y="549"/>
                  </a:cubicBezTo>
                  <a:cubicBezTo>
                    <a:pt x="116" y="543"/>
                    <a:pt x="114" y="526"/>
                    <a:pt x="115" y="515"/>
                  </a:cubicBezTo>
                  <a:cubicBezTo>
                    <a:pt x="116" y="502"/>
                    <a:pt x="116" y="489"/>
                    <a:pt x="116" y="476"/>
                  </a:cubicBezTo>
                  <a:cubicBezTo>
                    <a:pt x="118" y="451"/>
                    <a:pt x="116" y="425"/>
                    <a:pt x="117" y="400"/>
                  </a:cubicBezTo>
                  <a:cubicBezTo>
                    <a:pt x="118" y="370"/>
                    <a:pt x="120" y="341"/>
                    <a:pt x="114" y="312"/>
                  </a:cubicBezTo>
                  <a:cubicBezTo>
                    <a:pt x="107" y="280"/>
                    <a:pt x="90" y="252"/>
                    <a:pt x="80" y="222"/>
                  </a:cubicBezTo>
                  <a:cubicBezTo>
                    <a:pt x="73" y="202"/>
                    <a:pt x="66" y="181"/>
                    <a:pt x="61" y="161"/>
                  </a:cubicBezTo>
                  <a:cubicBezTo>
                    <a:pt x="55" y="140"/>
                    <a:pt x="54" y="117"/>
                    <a:pt x="46" y="97"/>
                  </a:cubicBezTo>
                  <a:cubicBezTo>
                    <a:pt x="39" y="81"/>
                    <a:pt x="35" y="63"/>
                    <a:pt x="26" y="48"/>
                  </a:cubicBezTo>
                  <a:cubicBezTo>
                    <a:pt x="20" y="39"/>
                    <a:pt x="16" y="30"/>
                    <a:pt x="10" y="22"/>
                  </a:cubicBezTo>
                  <a:cubicBezTo>
                    <a:pt x="6" y="15"/>
                    <a:pt x="4" y="7"/>
                    <a:pt x="1" y="0"/>
                  </a:cubicBezTo>
                  <a:cubicBezTo>
                    <a:pt x="1" y="0"/>
                    <a:pt x="2" y="1"/>
                    <a:pt x="2"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7" name="Freeform 30"/>
            <p:cNvSpPr/>
            <p:nvPr userDrawn="1"/>
          </p:nvSpPr>
          <p:spPr bwMode="auto">
            <a:xfrm>
              <a:off x="3315800" y="-319944"/>
              <a:ext cx="427887" cy="836322"/>
            </a:xfrm>
            <a:custGeom>
              <a:avLst/>
              <a:gdLst>
                <a:gd name="T0" fmla="*/ 4 w 284"/>
                <a:gd name="T1" fmla="*/ 11 h 554"/>
                <a:gd name="T2" fmla="*/ 8 w 284"/>
                <a:gd name="T3" fmla="*/ 26 h 554"/>
                <a:gd name="T4" fmla="*/ 15 w 284"/>
                <a:gd name="T5" fmla="*/ 62 h 554"/>
                <a:gd name="T6" fmla="*/ 35 w 284"/>
                <a:gd name="T7" fmla="*/ 124 h 554"/>
                <a:gd name="T8" fmla="*/ 73 w 284"/>
                <a:gd name="T9" fmla="*/ 243 h 554"/>
                <a:gd name="T10" fmla="*/ 125 w 284"/>
                <a:gd name="T11" fmla="*/ 361 h 554"/>
                <a:gd name="T12" fmla="*/ 156 w 284"/>
                <a:gd name="T13" fmla="*/ 415 h 554"/>
                <a:gd name="T14" fmla="*/ 197 w 284"/>
                <a:gd name="T15" fmla="*/ 463 h 554"/>
                <a:gd name="T16" fmla="*/ 209 w 284"/>
                <a:gd name="T17" fmla="*/ 486 h 554"/>
                <a:gd name="T18" fmla="*/ 225 w 284"/>
                <a:gd name="T19" fmla="*/ 510 h 554"/>
                <a:gd name="T20" fmla="*/ 284 w 284"/>
                <a:gd name="T21" fmla="*/ 554 h 554"/>
                <a:gd name="T22" fmla="*/ 270 w 284"/>
                <a:gd name="T23" fmla="*/ 545 h 554"/>
                <a:gd name="T24" fmla="*/ 260 w 284"/>
                <a:gd name="T25" fmla="*/ 532 h 554"/>
                <a:gd name="T26" fmla="*/ 241 w 284"/>
                <a:gd name="T27" fmla="*/ 502 h 554"/>
                <a:gd name="T28" fmla="*/ 208 w 284"/>
                <a:gd name="T29" fmla="*/ 441 h 554"/>
                <a:gd name="T30" fmla="*/ 171 w 284"/>
                <a:gd name="T31" fmla="*/ 382 h 554"/>
                <a:gd name="T32" fmla="*/ 154 w 284"/>
                <a:gd name="T33" fmla="*/ 313 h 554"/>
                <a:gd name="T34" fmla="*/ 131 w 284"/>
                <a:gd name="T35" fmla="*/ 251 h 554"/>
                <a:gd name="T36" fmla="*/ 100 w 284"/>
                <a:gd name="T37" fmla="*/ 185 h 554"/>
                <a:gd name="T38" fmla="*/ 19 w 284"/>
                <a:gd name="T39" fmla="*/ 36 h 554"/>
                <a:gd name="T40" fmla="*/ 0 w 284"/>
                <a:gd name="T4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554">
                  <a:moveTo>
                    <a:pt x="4" y="11"/>
                  </a:moveTo>
                  <a:cubicBezTo>
                    <a:pt x="8" y="15"/>
                    <a:pt x="8" y="22"/>
                    <a:pt x="8" y="26"/>
                  </a:cubicBezTo>
                  <a:cubicBezTo>
                    <a:pt x="10" y="38"/>
                    <a:pt x="11" y="51"/>
                    <a:pt x="15" y="62"/>
                  </a:cubicBezTo>
                  <a:cubicBezTo>
                    <a:pt x="21" y="83"/>
                    <a:pt x="29" y="103"/>
                    <a:pt x="35" y="124"/>
                  </a:cubicBezTo>
                  <a:cubicBezTo>
                    <a:pt x="45" y="165"/>
                    <a:pt x="60" y="203"/>
                    <a:pt x="73" y="243"/>
                  </a:cubicBezTo>
                  <a:cubicBezTo>
                    <a:pt x="88" y="283"/>
                    <a:pt x="105" y="323"/>
                    <a:pt x="125" y="361"/>
                  </a:cubicBezTo>
                  <a:cubicBezTo>
                    <a:pt x="134" y="379"/>
                    <a:pt x="145" y="398"/>
                    <a:pt x="156" y="415"/>
                  </a:cubicBezTo>
                  <a:cubicBezTo>
                    <a:pt x="168" y="432"/>
                    <a:pt x="184" y="447"/>
                    <a:pt x="197" y="463"/>
                  </a:cubicBezTo>
                  <a:cubicBezTo>
                    <a:pt x="203" y="470"/>
                    <a:pt x="205" y="478"/>
                    <a:pt x="209" y="486"/>
                  </a:cubicBezTo>
                  <a:cubicBezTo>
                    <a:pt x="214" y="495"/>
                    <a:pt x="219" y="502"/>
                    <a:pt x="225" y="510"/>
                  </a:cubicBezTo>
                  <a:cubicBezTo>
                    <a:pt x="241" y="530"/>
                    <a:pt x="263" y="540"/>
                    <a:pt x="284" y="554"/>
                  </a:cubicBezTo>
                  <a:cubicBezTo>
                    <a:pt x="280" y="550"/>
                    <a:pt x="274" y="549"/>
                    <a:pt x="270" y="545"/>
                  </a:cubicBezTo>
                  <a:cubicBezTo>
                    <a:pt x="266" y="542"/>
                    <a:pt x="263" y="537"/>
                    <a:pt x="260" y="532"/>
                  </a:cubicBezTo>
                  <a:cubicBezTo>
                    <a:pt x="252" y="524"/>
                    <a:pt x="246" y="513"/>
                    <a:pt x="241" y="502"/>
                  </a:cubicBezTo>
                  <a:cubicBezTo>
                    <a:pt x="230" y="482"/>
                    <a:pt x="221" y="461"/>
                    <a:pt x="208" y="441"/>
                  </a:cubicBezTo>
                  <a:cubicBezTo>
                    <a:pt x="195" y="421"/>
                    <a:pt x="180" y="404"/>
                    <a:pt x="171" y="382"/>
                  </a:cubicBezTo>
                  <a:cubicBezTo>
                    <a:pt x="162" y="360"/>
                    <a:pt x="161" y="335"/>
                    <a:pt x="154" y="313"/>
                  </a:cubicBezTo>
                  <a:cubicBezTo>
                    <a:pt x="148" y="292"/>
                    <a:pt x="142" y="270"/>
                    <a:pt x="131" y="251"/>
                  </a:cubicBezTo>
                  <a:cubicBezTo>
                    <a:pt x="119" y="230"/>
                    <a:pt x="112" y="207"/>
                    <a:pt x="100" y="185"/>
                  </a:cubicBezTo>
                  <a:cubicBezTo>
                    <a:pt x="73" y="135"/>
                    <a:pt x="45" y="86"/>
                    <a:pt x="19" y="36"/>
                  </a:cubicBezTo>
                  <a:cubicBezTo>
                    <a:pt x="13" y="24"/>
                    <a:pt x="8" y="11"/>
                    <a:pt x="0"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8" name="Freeform 31"/>
            <p:cNvSpPr/>
            <p:nvPr userDrawn="1"/>
          </p:nvSpPr>
          <p:spPr bwMode="auto">
            <a:xfrm>
              <a:off x="3364423" y="-478780"/>
              <a:ext cx="658037" cy="747179"/>
            </a:xfrm>
            <a:custGeom>
              <a:avLst/>
              <a:gdLst>
                <a:gd name="T0" fmla="*/ 0 w 436"/>
                <a:gd name="T1" fmla="*/ 3 h 495"/>
                <a:gd name="T2" fmla="*/ 11 w 436"/>
                <a:gd name="T3" fmla="*/ 24 h 495"/>
                <a:gd name="T4" fmla="*/ 35 w 436"/>
                <a:gd name="T5" fmla="*/ 84 h 495"/>
                <a:gd name="T6" fmla="*/ 87 w 436"/>
                <a:gd name="T7" fmla="*/ 210 h 495"/>
                <a:gd name="T8" fmla="*/ 121 w 436"/>
                <a:gd name="T9" fmla="*/ 261 h 495"/>
                <a:gd name="T10" fmla="*/ 140 w 436"/>
                <a:gd name="T11" fmla="*/ 285 h 495"/>
                <a:gd name="T12" fmla="*/ 159 w 436"/>
                <a:gd name="T13" fmla="*/ 310 h 495"/>
                <a:gd name="T14" fmla="*/ 224 w 436"/>
                <a:gd name="T15" fmla="*/ 415 h 495"/>
                <a:gd name="T16" fmla="*/ 275 w 436"/>
                <a:gd name="T17" fmla="*/ 444 h 495"/>
                <a:gd name="T18" fmla="*/ 319 w 436"/>
                <a:gd name="T19" fmla="*/ 474 h 495"/>
                <a:gd name="T20" fmla="*/ 379 w 436"/>
                <a:gd name="T21" fmla="*/ 493 h 495"/>
                <a:gd name="T22" fmla="*/ 415 w 436"/>
                <a:gd name="T23" fmla="*/ 488 h 495"/>
                <a:gd name="T24" fmla="*/ 436 w 436"/>
                <a:gd name="T25" fmla="*/ 476 h 495"/>
                <a:gd name="T26" fmla="*/ 358 w 436"/>
                <a:gd name="T27" fmla="*/ 481 h 495"/>
                <a:gd name="T28" fmla="*/ 299 w 436"/>
                <a:gd name="T29" fmla="*/ 444 h 495"/>
                <a:gd name="T30" fmla="*/ 218 w 436"/>
                <a:gd name="T31" fmla="*/ 331 h 495"/>
                <a:gd name="T32" fmla="*/ 200 w 436"/>
                <a:gd name="T33" fmla="*/ 300 h 495"/>
                <a:gd name="T34" fmla="*/ 180 w 436"/>
                <a:gd name="T35" fmla="*/ 259 h 495"/>
                <a:gd name="T36" fmla="*/ 132 w 436"/>
                <a:gd name="T37" fmla="*/ 189 h 495"/>
                <a:gd name="T38" fmla="*/ 89 w 436"/>
                <a:gd name="T39" fmla="*/ 109 h 495"/>
                <a:gd name="T40" fmla="*/ 38 w 436"/>
                <a:gd name="T41" fmla="*/ 39 h 495"/>
                <a:gd name="T42" fmla="*/ 15 w 436"/>
                <a:gd name="T43" fmla="*/ 15 h 495"/>
                <a:gd name="T44" fmla="*/ 3 w 436"/>
                <a:gd name="T4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495">
                  <a:moveTo>
                    <a:pt x="0" y="3"/>
                  </a:moveTo>
                  <a:cubicBezTo>
                    <a:pt x="6" y="10"/>
                    <a:pt x="9" y="15"/>
                    <a:pt x="11" y="24"/>
                  </a:cubicBezTo>
                  <a:cubicBezTo>
                    <a:pt x="16" y="45"/>
                    <a:pt x="27" y="65"/>
                    <a:pt x="35" y="84"/>
                  </a:cubicBezTo>
                  <a:cubicBezTo>
                    <a:pt x="52" y="126"/>
                    <a:pt x="66" y="170"/>
                    <a:pt x="87" y="210"/>
                  </a:cubicBezTo>
                  <a:cubicBezTo>
                    <a:pt x="97" y="228"/>
                    <a:pt x="109" y="244"/>
                    <a:pt x="121" y="261"/>
                  </a:cubicBezTo>
                  <a:cubicBezTo>
                    <a:pt x="126" y="270"/>
                    <a:pt x="133" y="278"/>
                    <a:pt x="140" y="285"/>
                  </a:cubicBezTo>
                  <a:cubicBezTo>
                    <a:pt x="149" y="293"/>
                    <a:pt x="154" y="299"/>
                    <a:pt x="159" y="310"/>
                  </a:cubicBezTo>
                  <a:cubicBezTo>
                    <a:pt x="173" y="349"/>
                    <a:pt x="187" y="391"/>
                    <a:pt x="224" y="415"/>
                  </a:cubicBezTo>
                  <a:cubicBezTo>
                    <a:pt x="240" y="425"/>
                    <a:pt x="258" y="434"/>
                    <a:pt x="275" y="444"/>
                  </a:cubicBezTo>
                  <a:cubicBezTo>
                    <a:pt x="290" y="453"/>
                    <a:pt x="304" y="464"/>
                    <a:pt x="319" y="474"/>
                  </a:cubicBezTo>
                  <a:cubicBezTo>
                    <a:pt x="337" y="485"/>
                    <a:pt x="359" y="491"/>
                    <a:pt x="379" y="493"/>
                  </a:cubicBezTo>
                  <a:cubicBezTo>
                    <a:pt x="391" y="495"/>
                    <a:pt x="404" y="491"/>
                    <a:pt x="415" y="488"/>
                  </a:cubicBezTo>
                  <a:cubicBezTo>
                    <a:pt x="422" y="485"/>
                    <a:pt x="428" y="479"/>
                    <a:pt x="436" y="476"/>
                  </a:cubicBezTo>
                  <a:cubicBezTo>
                    <a:pt x="410" y="487"/>
                    <a:pt x="384" y="486"/>
                    <a:pt x="358" y="481"/>
                  </a:cubicBezTo>
                  <a:cubicBezTo>
                    <a:pt x="333" y="476"/>
                    <a:pt x="316" y="461"/>
                    <a:pt x="299" y="444"/>
                  </a:cubicBezTo>
                  <a:cubicBezTo>
                    <a:pt x="266" y="411"/>
                    <a:pt x="239" y="372"/>
                    <a:pt x="218" y="331"/>
                  </a:cubicBezTo>
                  <a:cubicBezTo>
                    <a:pt x="211" y="320"/>
                    <a:pt x="205" y="310"/>
                    <a:pt x="200" y="300"/>
                  </a:cubicBezTo>
                  <a:cubicBezTo>
                    <a:pt x="193" y="285"/>
                    <a:pt x="186" y="272"/>
                    <a:pt x="180" y="259"/>
                  </a:cubicBezTo>
                  <a:cubicBezTo>
                    <a:pt x="166" y="234"/>
                    <a:pt x="147" y="214"/>
                    <a:pt x="132" y="189"/>
                  </a:cubicBezTo>
                  <a:cubicBezTo>
                    <a:pt x="117" y="163"/>
                    <a:pt x="106" y="135"/>
                    <a:pt x="89" y="109"/>
                  </a:cubicBezTo>
                  <a:cubicBezTo>
                    <a:pt x="74" y="85"/>
                    <a:pt x="57" y="62"/>
                    <a:pt x="38" y="39"/>
                  </a:cubicBezTo>
                  <a:cubicBezTo>
                    <a:pt x="31" y="30"/>
                    <a:pt x="23" y="23"/>
                    <a:pt x="15" y="15"/>
                  </a:cubicBezTo>
                  <a:cubicBezTo>
                    <a:pt x="13" y="12"/>
                    <a:pt x="2" y="3"/>
                    <a:pt x="3"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9" name="Freeform 32"/>
            <p:cNvSpPr/>
            <p:nvPr userDrawn="1"/>
          </p:nvSpPr>
          <p:spPr bwMode="auto">
            <a:xfrm>
              <a:off x="3437359" y="-644099"/>
              <a:ext cx="794183" cy="646691"/>
            </a:xfrm>
            <a:custGeom>
              <a:avLst/>
              <a:gdLst>
                <a:gd name="T0" fmla="*/ 7 w 527"/>
                <a:gd name="T1" fmla="*/ 8 h 428"/>
                <a:gd name="T2" fmla="*/ 14 w 527"/>
                <a:gd name="T3" fmla="*/ 18 h 428"/>
                <a:gd name="T4" fmla="*/ 28 w 527"/>
                <a:gd name="T5" fmla="*/ 41 h 428"/>
                <a:gd name="T6" fmla="*/ 58 w 527"/>
                <a:gd name="T7" fmla="*/ 91 h 428"/>
                <a:gd name="T8" fmla="*/ 121 w 527"/>
                <a:gd name="T9" fmla="*/ 192 h 428"/>
                <a:gd name="T10" fmla="*/ 209 w 527"/>
                <a:gd name="T11" fmla="*/ 280 h 428"/>
                <a:gd name="T12" fmla="*/ 259 w 527"/>
                <a:gd name="T13" fmla="*/ 325 h 428"/>
                <a:gd name="T14" fmla="*/ 303 w 527"/>
                <a:gd name="T15" fmla="*/ 363 h 428"/>
                <a:gd name="T16" fmla="*/ 355 w 527"/>
                <a:gd name="T17" fmla="*/ 395 h 428"/>
                <a:gd name="T18" fmla="*/ 409 w 527"/>
                <a:gd name="T19" fmla="*/ 418 h 428"/>
                <a:gd name="T20" fmla="*/ 441 w 527"/>
                <a:gd name="T21" fmla="*/ 424 h 428"/>
                <a:gd name="T22" fmla="*/ 470 w 527"/>
                <a:gd name="T23" fmla="*/ 427 h 428"/>
                <a:gd name="T24" fmla="*/ 501 w 527"/>
                <a:gd name="T25" fmla="*/ 420 h 428"/>
                <a:gd name="T26" fmla="*/ 517 w 527"/>
                <a:gd name="T27" fmla="*/ 412 h 428"/>
                <a:gd name="T28" fmla="*/ 527 w 527"/>
                <a:gd name="T29" fmla="*/ 407 h 428"/>
                <a:gd name="T30" fmla="*/ 487 w 527"/>
                <a:gd name="T31" fmla="*/ 414 h 428"/>
                <a:gd name="T32" fmla="*/ 449 w 527"/>
                <a:gd name="T33" fmla="*/ 411 h 428"/>
                <a:gd name="T34" fmla="*/ 414 w 527"/>
                <a:gd name="T35" fmla="*/ 414 h 428"/>
                <a:gd name="T36" fmla="*/ 382 w 527"/>
                <a:gd name="T37" fmla="*/ 399 h 428"/>
                <a:gd name="T38" fmla="*/ 327 w 527"/>
                <a:gd name="T39" fmla="*/ 353 h 428"/>
                <a:gd name="T40" fmla="*/ 265 w 527"/>
                <a:gd name="T41" fmla="*/ 289 h 428"/>
                <a:gd name="T42" fmla="*/ 206 w 527"/>
                <a:gd name="T43" fmla="*/ 221 h 428"/>
                <a:gd name="T44" fmla="*/ 147 w 527"/>
                <a:gd name="T45" fmla="*/ 142 h 428"/>
                <a:gd name="T46" fmla="*/ 79 w 527"/>
                <a:gd name="T47" fmla="*/ 78 h 428"/>
                <a:gd name="T48" fmla="*/ 19 w 527"/>
                <a:gd name="T49" fmla="*/ 21 h 428"/>
                <a:gd name="T50" fmla="*/ 0 w 527"/>
                <a:gd name="T51"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428">
                  <a:moveTo>
                    <a:pt x="7" y="8"/>
                  </a:moveTo>
                  <a:cubicBezTo>
                    <a:pt x="8" y="12"/>
                    <a:pt x="12" y="16"/>
                    <a:pt x="14" y="18"/>
                  </a:cubicBezTo>
                  <a:cubicBezTo>
                    <a:pt x="20" y="25"/>
                    <a:pt x="24" y="34"/>
                    <a:pt x="28" y="41"/>
                  </a:cubicBezTo>
                  <a:cubicBezTo>
                    <a:pt x="39" y="58"/>
                    <a:pt x="47" y="75"/>
                    <a:pt x="58" y="91"/>
                  </a:cubicBezTo>
                  <a:cubicBezTo>
                    <a:pt x="79" y="125"/>
                    <a:pt x="99" y="159"/>
                    <a:pt x="121" y="192"/>
                  </a:cubicBezTo>
                  <a:cubicBezTo>
                    <a:pt x="145" y="226"/>
                    <a:pt x="178" y="253"/>
                    <a:pt x="209" y="280"/>
                  </a:cubicBezTo>
                  <a:cubicBezTo>
                    <a:pt x="225" y="294"/>
                    <a:pt x="241" y="311"/>
                    <a:pt x="259" y="325"/>
                  </a:cubicBezTo>
                  <a:cubicBezTo>
                    <a:pt x="274" y="337"/>
                    <a:pt x="287" y="353"/>
                    <a:pt x="303" y="363"/>
                  </a:cubicBezTo>
                  <a:cubicBezTo>
                    <a:pt x="320" y="375"/>
                    <a:pt x="338" y="385"/>
                    <a:pt x="355" y="395"/>
                  </a:cubicBezTo>
                  <a:cubicBezTo>
                    <a:pt x="372" y="404"/>
                    <a:pt x="391" y="415"/>
                    <a:pt x="409" y="418"/>
                  </a:cubicBezTo>
                  <a:cubicBezTo>
                    <a:pt x="420" y="420"/>
                    <a:pt x="430" y="421"/>
                    <a:pt x="441" y="424"/>
                  </a:cubicBezTo>
                  <a:cubicBezTo>
                    <a:pt x="451" y="427"/>
                    <a:pt x="460" y="428"/>
                    <a:pt x="470" y="427"/>
                  </a:cubicBezTo>
                  <a:cubicBezTo>
                    <a:pt x="480" y="427"/>
                    <a:pt x="491" y="424"/>
                    <a:pt x="501" y="420"/>
                  </a:cubicBezTo>
                  <a:cubicBezTo>
                    <a:pt x="506" y="418"/>
                    <a:pt x="513" y="416"/>
                    <a:pt x="517" y="412"/>
                  </a:cubicBezTo>
                  <a:cubicBezTo>
                    <a:pt x="521" y="410"/>
                    <a:pt x="522" y="407"/>
                    <a:pt x="527" y="407"/>
                  </a:cubicBezTo>
                  <a:cubicBezTo>
                    <a:pt x="518" y="416"/>
                    <a:pt x="498" y="413"/>
                    <a:pt x="487" y="414"/>
                  </a:cubicBezTo>
                  <a:cubicBezTo>
                    <a:pt x="474" y="415"/>
                    <a:pt x="461" y="412"/>
                    <a:pt x="449" y="411"/>
                  </a:cubicBezTo>
                  <a:cubicBezTo>
                    <a:pt x="437" y="411"/>
                    <a:pt x="426" y="415"/>
                    <a:pt x="414" y="414"/>
                  </a:cubicBezTo>
                  <a:cubicBezTo>
                    <a:pt x="401" y="412"/>
                    <a:pt x="392" y="406"/>
                    <a:pt x="382" y="399"/>
                  </a:cubicBezTo>
                  <a:cubicBezTo>
                    <a:pt x="362" y="385"/>
                    <a:pt x="343" y="370"/>
                    <a:pt x="327" y="353"/>
                  </a:cubicBezTo>
                  <a:cubicBezTo>
                    <a:pt x="307" y="331"/>
                    <a:pt x="284" y="313"/>
                    <a:pt x="265" y="289"/>
                  </a:cubicBezTo>
                  <a:cubicBezTo>
                    <a:pt x="246" y="266"/>
                    <a:pt x="223" y="246"/>
                    <a:pt x="206" y="221"/>
                  </a:cubicBezTo>
                  <a:cubicBezTo>
                    <a:pt x="190" y="193"/>
                    <a:pt x="171" y="164"/>
                    <a:pt x="147" y="142"/>
                  </a:cubicBezTo>
                  <a:cubicBezTo>
                    <a:pt x="124" y="121"/>
                    <a:pt x="101" y="99"/>
                    <a:pt x="79" y="78"/>
                  </a:cubicBezTo>
                  <a:cubicBezTo>
                    <a:pt x="59" y="59"/>
                    <a:pt x="37" y="42"/>
                    <a:pt x="19" y="21"/>
                  </a:cubicBezTo>
                  <a:cubicBezTo>
                    <a:pt x="13" y="13"/>
                    <a:pt x="6" y="7"/>
                    <a:pt x="0"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0" name="Freeform 33"/>
            <p:cNvSpPr/>
            <p:nvPr userDrawn="1"/>
          </p:nvSpPr>
          <p:spPr bwMode="auto">
            <a:xfrm>
              <a:off x="3510293" y="-780245"/>
              <a:ext cx="839566" cy="627242"/>
            </a:xfrm>
            <a:custGeom>
              <a:avLst/>
              <a:gdLst>
                <a:gd name="T0" fmla="*/ 2 w 556"/>
                <a:gd name="T1" fmla="*/ 2 h 415"/>
                <a:gd name="T2" fmla="*/ 4 w 556"/>
                <a:gd name="T3" fmla="*/ 14 h 415"/>
                <a:gd name="T4" fmla="*/ 22 w 556"/>
                <a:gd name="T5" fmla="*/ 45 h 415"/>
                <a:gd name="T6" fmla="*/ 36 w 556"/>
                <a:gd name="T7" fmla="*/ 71 h 415"/>
                <a:gd name="T8" fmla="*/ 57 w 556"/>
                <a:gd name="T9" fmla="*/ 102 h 415"/>
                <a:gd name="T10" fmla="*/ 94 w 556"/>
                <a:gd name="T11" fmla="*/ 150 h 415"/>
                <a:gd name="T12" fmla="*/ 135 w 556"/>
                <a:gd name="T13" fmla="*/ 203 h 415"/>
                <a:gd name="T14" fmla="*/ 247 w 556"/>
                <a:gd name="T15" fmla="*/ 301 h 415"/>
                <a:gd name="T16" fmla="*/ 272 w 556"/>
                <a:gd name="T17" fmla="*/ 317 h 415"/>
                <a:gd name="T18" fmla="*/ 297 w 556"/>
                <a:gd name="T19" fmla="*/ 339 h 415"/>
                <a:gd name="T20" fmla="*/ 354 w 556"/>
                <a:gd name="T21" fmla="*/ 379 h 415"/>
                <a:gd name="T22" fmla="*/ 397 w 556"/>
                <a:gd name="T23" fmla="*/ 403 h 415"/>
                <a:gd name="T24" fmla="*/ 420 w 556"/>
                <a:gd name="T25" fmla="*/ 405 h 415"/>
                <a:gd name="T26" fmla="*/ 450 w 556"/>
                <a:gd name="T27" fmla="*/ 412 h 415"/>
                <a:gd name="T28" fmla="*/ 509 w 556"/>
                <a:gd name="T29" fmla="*/ 404 h 415"/>
                <a:gd name="T30" fmla="*/ 556 w 556"/>
                <a:gd name="T31" fmla="*/ 367 h 415"/>
                <a:gd name="T32" fmla="*/ 489 w 556"/>
                <a:gd name="T33" fmla="*/ 397 h 415"/>
                <a:gd name="T34" fmla="*/ 413 w 556"/>
                <a:gd name="T35" fmla="*/ 375 h 415"/>
                <a:gd name="T36" fmla="*/ 355 w 556"/>
                <a:gd name="T37" fmla="*/ 312 h 415"/>
                <a:gd name="T38" fmla="*/ 286 w 556"/>
                <a:gd name="T39" fmla="*/ 249 h 415"/>
                <a:gd name="T40" fmla="*/ 154 w 556"/>
                <a:gd name="T41" fmla="*/ 138 h 415"/>
                <a:gd name="T42" fmla="*/ 86 w 556"/>
                <a:gd name="T43" fmla="*/ 82 h 415"/>
                <a:gd name="T44" fmla="*/ 17 w 556"/>
                <a:gd name="T45" fmla="*/ 21 h 415"/>
                <a:gd name="T46" fmla="*/ 2 w 556"/>
                <a:gd name="T4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415">
                  <a:moveTo>
                    <a:pt x="2" y="2"/>
                  </a:moveTo>
                  <a:cubicBezTo>
                    <a:pt x="0" y="6"/>
                    <a:pt x="2" y="11"/>
                    <a:pt x="4" y="14"/>
                  </a:cubicBezTo>
                  <a:cubicBezTo>
                    <a:pt x="9" y="25"/>
                    <a:pt x="16" y="35"/>
                    <a:pt x="22" y="45"/>
                  </a:cubicBezTo>
                  <a:cubicBezTo>
                    <a:pt x="26" y="54"/>
                    <a:pt x="30" y="62"/>
                    <a:pt x="36" y="71"/>
                  </a:cubicBezTo>
                  <a:cubicBezTo>
                    <a:pt x="43" y="81"/>
                    <a:pt x="50" y="92"/>
                    <a:pt x="57" y="102"/>
                  </a:cubicBezTo>
                  <a:cubicBezTo>
                    <a:pt x="68" y="119"/>
                    <a:pt x="82" y="135"/>
                    <a:pt x="94" y="150"/>
                  </a:cubicBezTo>
                  <a:cubicBezTo>
                    <a:pt x="108" y="168"/>
                    <a:pt x="121" y="186"/>
                    <a:pt x="135" y="203"/>
                  </a:cubicBezTo>
                  <a:cubicBezTo>
                    <a:pt x="166" y="242"/>
                    <a:pt x="207" y="273"/>
                    <a:pt x="247" y="301"/>
                  </a:cubicBezTo>
                  <a:cubicBezTo>
                    <a:pt x="254" y="307"/>
                    <a:pt x="263" y="312"/>
                    <a:pt x="272" y="317"/>
                  </a:cubicBezTo>
                  <a:cubicBezTo>
                    <a:pt x="280" y="324"/>
                    <a:pt x="288" y="332"/>
                    <a:pt x="297" y="339"/>
                  </a:cubicBezTo>
                  <a:cubicBezTo>
                    <a:pt x="315" y="355"/>
                    <a:pt x="335" y="366"/>
                    <a:pt x="354" y="379"/>
                  </a:cubicBezTo>
                  <a:cubicBezTo>
                    <a:pt x="368" y="388"/>
                    <a:pt x="381" y="397"/>
                    <a:pt x="397" y="403"/>
                  </a:cubicBezTo>
                  <a:cubicBezTo>
                    <a:pt x="405" y="406"/>
                    <a:pt x="412" y="403"/>
                    <a:pt x="420" y="405"/>
                  </a:cubicBezTo>
                  <a:cubicBezTo>
                    <a:pt x="430" y="407"/>
                    <a:pt x="439" y="410"/>
                    <a:pt x="450" y="412"/>
                  </a:cubicBezTo>
                  <a:cubicBezTo>
                    <a:pt x="471" y="415"/>
                    <a:pt x="491" y="414"/>
                    <a:pt x="509" y="404"/>
                  </a:cubicBezTo>
                  <a:cubicBezTo>
                    <a:pt x="525" y="396"/>
                    <a:pt x="546" y="384"/>
                    <a:pt x="556" y="367"/>
                  </a:cubicBezTo>
                  <a:cubicBezTo>
                    <a:pt x="534" y="385"/>
                    <a:pt x="518" y="399"/>
                    <a:pt x="489" y="397"/>
                  </a:cubicBezTo>
                  <a:cubicBezTo>
                    <a:pt x="463" y="395"/>
                    <a:pt x="434" y="393"/>
                    <a:pt x="413" y="375"/>
                  </a:cubicBezTo>
                  <a:cubicBezTo>
                    <a:pt x="392" y="355"/>
                    <a:pt x="375" y="332"/>
                    <a:pt x="355" y="312"/>
                  </a:cubicBezTo>
                  <a:cubicBezTo>
                    <a:pt x="332" y="290"/>
                    <a:pt x="310" y="268"/>
                    <a:pt x="286" y="249"/>
                  </a:cubicBezTo>
                  <a:cubicBezTo>
                    <a:pt x="241" y="213"/>
                    <a:pt x="198" y="174"/>
                    <a:pt x="154" y="138"/>
                  </a:cubicBezTo>
                  <a:cubicBezTo>
                    <a:pt x="131" y="119"/>
                    <a:pt x="109" y="100"/>
                    <a:pt x="86" y="82"/>
                  </a:cubicBezTo>
                  <a:cubicBezTo>
                    <a:pt x="62" y="62"/>
                    <a:pt x="37" y="45"/>
                    <a:pt x="17" y="21"/>
                  </a:cubicBezTo>
                  <a:cubicBezTo>
                    <a:pt x="14" y="17"/>
                    <a:pt x="1" y="4"/>
                    <a:pt x="2"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1" name="Freeform 34"/>
            <p:cNvSpPr/>
            <p:nvPr userDrawn="1"/>
          </p:nvSpPr>
          <p:spPr bwMode="auto">
            <a:xfrm>
              <a:off x="3563780" y="-919632"/>
              <a:ext cx="836324" cy="466784"/>
            </a:xfrm>
            <a:custGeom>
              <a:avLst/>
              <a:gdLst>
                <a:gd name="T0" fmla="*/ 0 w 555"/>
                <a:gd name="T1" fmla="*/ 7 h 310"/>
                <a:gd name="T2" fmla="*/ 22 w 555"/>
                <a:gd name="T3" fmla="*/ 36 h 310"/>
                <a:gd name="T4" fmla="*/ 62 w 555"/>
                <a:gd name="T5" fmla="*/ 90 h 310"/>
                <a:gd name="T6" fmla="*/ 160 w 555"/>
                <a:gd name="T7" fmla="*/ 193 h 310"/>
                <a:gd name="T8" fmla="*/ 308 w 555"/>
                <a:gd name="T9" fmla="*/ 287 h 310"/>
                <a:gd name="T10" fmla="*/ 393 w 555"/>
                <a:gd name="T11" fmla="*/ 309 h 310"/>
                <a:gd name="T12" fmla="*/ 439 w 555"/>
                <a:gd name="T13" fmla="*/ 305 h 310"/>
                <a:gd name="T14" fmla="*/ 481 w 555"/>
                <a:gd name="T15" fmla="*/ 304 h 310"/>
                <a:gd name="T16" fmla="*/ 522 w 555"/>
                <a:gd name="T17" fmla="*/ 304 h 310"/>
                <a:gd name="T18" fmla="*/ 555 w 555"/>
                <a:gd name="T19" fmla="*/ 306 h 310"/>
                <a:gd name="T20" fmla="*/ 527 w 555"/>
                <a:gd name="T21" fmla="*/ 291 h 310"/>
                <a:gd name="T22" fmla="*/ 489 w 555"/>
                <a:gd name="T23" fmla="*/ 279 h 310"/>
                <a:gd name="T24" fmla="*/ 410 w 555"/>
                <a:gd name="T25" fmla="*/ 256 h 310"/>
                <a:gd name="T26" fmla="*/ 315 w 555"/>
                <a:gd name="T27" fmla="*/ 207 h 310"/>
                <a:gd name="T28" fmla="*/ 244 w 555"/>
                <a:gd name="T29" fmla="*/ 163 h 310"/>
                <a:gd name="T30" fmla="*/ 124 w 555"/>
                <a:gd name="T31" fmla="*/ 76 h 310"/>
                <a:gd name="T32" fmla="*/ 56 w 555"/>
                <a:gd name="T33" fmla="*/ 35 h 310"/>
                <a:gd name="T34" fmla="*/ 18 w 555"/>
                <a:gd name="T35" fmla="*/ 11 h 310"/>
                <a:gd name="T36" fmla="*/ 1 w 555"/>
                <a:gd name="T3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5" h="310">
                  <a:moveTo>
                    <a:pt x="0" y="7"/>
                  </a:moveTo>
                  <a:cubicBezTo>
                    <a:pt x="3" y="18"/>
                    <a:pt x="16" y="27"/>
                    <a:pt x="22" y="36"/>
                  </a:cubicBezTo>
                  <a:cubicBezTo>
                    <a:pt x="34" y="55"/>
                    <a:pt x="48" y="72"/>
                    <a:pt x="62" y="90"/>
                  </a:cubicBezTo>
                  <a:cubicBezTo>
                    <a:pt x="92" y="127"/>
                    <a:pt x="124" y="162"/>
                    <a:pt x="160" y="193"/>
                  </a:cubicBezTo>
                  <a:cubicBezTo>
                    <a:pt x="204" y="232"/>
                    <a:pt x="255" y="263"/>
                    <a:pt x="308" y="287"/>
                  </a:cubicBezTo>
                  <a:cubicBezTo>
                    <a:pt x="335" y="300"/>
                    <a:pt x="364" y="307"/>
                    <a:pt x="393" y="309"/>
                  </a:cubicBezTo>
                  <a:cubicBezTo>
                    <a:pt x="410" y="310"/>
                    <a:pt x="423" y="309"/>
                    <a:pt x="439" y="305"/>
                  </a:cubicBezTo>
                  <a:cubicBezTo>
                    <a:pt x="453" y="303"/>
                    <a:pt x="467" y="304"/>
                    <a:pt x="481" y="304"/>
                  </a:cubicBezTo>
                  <a:cubicBezTo>
                    <a:pt x="495" y="304"/>
                    <a:pt x="508" y="304"/>
                    <a:pt x="522" y="304"/>
                  </a:cubicBezTo>
                  <a:cubicBezTo>
                    <a:pt x="533" y="305"/>
                    <a:pt x="544" y="307"/>
                    <a:pt x="555" y="306"/>
                  </a:cubicBezTo>
                  <a:cubicBezTo>
                    <a:pt x="545" y="304"/>
                    <a:pt x="535" y="295"/>
                    <a:pt x="527" y="291"/>
                  </a:cubicBezTo>
                  <a:cubicBezTo>
                    <a:pt x="515" y="286"/>
                    <a:pt x="502" y="283"/>
                    <a:pt x="489" y="279"/>
                  </a:cubicBezTo>
                  <a:cubicBezTo>
                    <a:pt x="463" y="271"/>
                    <a:pt x="435" y="265"/>
                    <a:pt x="410" y="256"/>
                  </a:cubicBezTo>
                  <a:cubicBezTo>
                    <a:pt x="375" y="245"/>
                    <a:pt x="345" y="227"/>
                    <a:pt x="315" y="207"/>
                  </a:cubicBezTo>
                  <a:cubicBezTo>
                    <a:pt x="293" y="192"/>
                    <a:pt x="267" y="179"/>
                    <a:pt x="244" y="163"/>
                  </a:cubicBezTo>
                  <a:cubicBezTo>
                    <a:pt x="204" y="136"/>
                    <a:pt x="164" y="105"/>
                    <a:pt x="124" y="76"/>
                  </a:cubicBezTo>
                  <a:cubicBezTo>
                    <a:pt x="102" y="60"/>
                    <a:pt x="80" y="46"/>
                    <a:pt x="56" y="35"/>
                  </a:cubicBezTo>
                  <a:cubicBezTo>
                    <a:pt x="42" y="28"/>
                    <a:pt x="31" y="19"/>
                    <a:pt x="18" y="11"/>
                  </a:cubicBezTo>
                  <a:cubicBezTo>
                    <a:pt x="12" y="8"/>
                    <a:pt x="5" y="5"/>
                    <a:pt x="1"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2" name="Freeform 35"/>
            <p:cNvSpPr/>
            <p:nvPr userDrawn="1"/>
          </p:nvSpPr>
          <p:spPr bwMode="auto">
            <a:xfrm>
              <a:off x="3610782" y="-1062260"/>
              <a:ext cx="914121" cy="385745"/>
            </a:xfrm>
            <a:custGeom>
              <a:avLst/>
              <a:gdLst>
                <a:gd name="T0" fmla="*/ 2 w 607"/>
                <a:gd name="T1" fmla="*/ 18 h 256"/>
                <a:gd name="T2" fmla="*/ 84 w 607"/>
                <a:gd name="T3" fmla="*/ 107 h 256"/>
                <a:gd name="T4" fmla="*/ 250 w 607"/>
                <a:gd name="T5" fmla="*/ 207 h 256"/>
                <a:gd name="T6" fmla="*/ 320 w 607"/>
                <a:gd name="T7" fmla="*/ 234 h 256"/>
                <a:gd name="T8" fmla="*/ 405 w 607"/>
                <a:gd name="T9" fmla="*/ 249 h 256"/>
                <a:gd name="T10" fmla="*/ 513 w 607"/>
                <a:gd name="T11" fmla="*/ 248 h 256"/>
                <a:gd name="T12" fmla="*/ 607 w 607"/>
                <a:gd name="T13" fmla="*/ 256 h 256"/>
                <a:gd name="T14" fmla="*/ 582 w 607"/>
                <a:gd name="T15" fmla="*/ 251 h 256"/>
                <a:gd name="T16" fmla="*/ 562 w 607"/>
                <a:gd name="T17" fmla="*/ 245 h 256"/>
                <a:gd name="T18" fmla="*/ 515 w 607"/>
                <a:gd name="T19" fmla="*/ 228 h 256"/>
                <a:gd name="T20" fmla="*/ 469 w 607"/>
                <a:gd name="T21" fmla="*/ 209 h 256"/>
                <a:gd name="T22" fmla="*/ 426 w 607"/>
                <a:gd name="T23" fmla="*/ 189 h 256"/>
                <a:gd name="T24" fmla="*/ 316 w 607"/>
                <a:gd name="T25" fmla="*/ 156 h 256"/>
                <a:gd name="T26" fmla="*/ 222 w 607"/>
                <a:gd name="T27" fmla="*/ 120 h 256"/>
                <a:gd name="T28" fmla="*/ 90 w 607"/>
                <a:gd name="T29" fmla="*/ 58 h 256"/>
                <a:gd name="T30" fmla="*/ 29 w 607"/>
                <a:gd name="T31" fmla="*/ 27 h 256"/>
                <a:gd name="T32" fmla="*/ 0 w 607"/>
                <a:gd name="T33" fmla="*/ 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256">
                  <a:moveTo>
                    <a:pt x="2" y="18"/>
                  </a:moveTo>
                  <a:cubicBezTo>
                    <a:pt x="27" y="49"/>
                    <a:pt x="52" y="82"/>
                    <a:pt x="84" y="107"/>
                  </a:cubicBezTo>
                  <a:cubicBezTo>
                    <a:pt x="134" y="147"/>
                    <a:pt x="191" y="183"/>
                    <a:pt x="250" y="207"/>
                  </a:cubicBezTo>
                  <a:cubicBezTo>
                    <a:pt x="274" y="217"/>
                    <a:pt x="297" y="224"/>
                    <a:pt x="320" y="234"/>
                  </a:cubicBezTo>
                  <a:cubicBezTo>
                    <a:pt x="348" y="245"/>
                    <a:pt x="375" y="254"/>
                    <a:pt x="405" y="249"/>
                  </a:cubicBezTo>
                  <a:cubicBezTo>
                    <a:pt x="442" y="244"/>
                    <a:pt x="477" y="245"/>
                    <a:pt x="513" y="248"/>
                  </a:cubicBezTo>
                  <a:cubicBezTo>
                    <a:pt x="544" y="251"/>
                    <a:pt x="577" y="248"/>
                    <a:pt x="607" y="256"/>
                  </a:cubicBezTo>
                  <a:cubicBezTo>
                    <a:pt x="600" y="253"/>
                    <a:pt x="591" y="253"/>
                    <a:pt x="582" y="251"/>
                  </a:cubicBezTo>
                  <a:cubicBezTo>
                    <a:pt x="575" y="249"/>
                    <a:pt x="568" y="246"/>
                    <a:pt x="562" y="245"/>
                  </a:cubicBezTo>
                  <a:cubicBezTo>
                    <a:pt x="546" y="240"/>
                    <a:pt x="530" y="234"/>
                    <a:pt x="515" y="228"/>
                  </a:cubicBezTo>
                  <a:cubicBezTo>
                    <a:pt x="500" y="222"/>
                    <a:pt x="484" y="217"/>
                    <a:pt x="469" y="209"/>
                  </a:cubicBezTo>
                  <a:cubicBezTo>
                    <a:pt x="455" y="201"/>
                    <a:pt x="440" y="195"/>
                    <a:pt x="426" y="189"/>
                  </a:cubicBezTo>
                  <a:cubicBezTo>
                    <a:pt x="391" y="174"/>
                    <a:pt x="353" y="168"/>
                    <a:pt x="316" y="156"/>
                  </a:cubicBezTo>
                  <a:cubicBezTo>
                    <a:pt x="283" y="145"/>
                    <a:pt x="253" y="132"/>
                    <a:pt x="222" y="120"/>
                  </a:cubicBezTo>
                  <a:cubicBezTo>
                    <a:pt x="177" y="102"/>
                    <a:pt x="133" y="79"/>
                    <a:pt x="90" y="58"/>
                  </a:cubicBezTo>
                  <a:cubicBezTo>
                    <a:pt x="69" y="49"/>
                    <a:pt x="46" y="42"/>
                    <a:pt x="29" y="27"/>
                  </a:cubicBezTo>
                  <a:cubicBezTo>
                    <a:pt x="25" y="23"/>
                    <a:pt x="6" y="0"/>
                    <a:pt x="0" y="3"/>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3" name="Freeform 36"/>
            <p:cNvSpPr/>
            <p:nvPr userDrawn="1"/>
          </p:nvSpPr>
          <p:spPr bwMode="auto">
            <a:xfrm>
              <a:off x="2677211" y="-1156265"/>
              <a:ext cx="847669" cy="376020"/>
            </a:xfrm>
            <a:custGeom>
              <a:avLst/>
              <a:gdLst>
                <a:gd name="T0" fmla="*/ 541 w 562"/>
                <a:gd name="T1" fmla="*/ 209 h 249"/>
                <a:gd name="T2" fmla="*/ 530 w 562"/>
                <a:gd name="T3" fmla="*/ 215 h 249"/>
                <a:gd name="T4" fmla="*/ 499 w 562"/>
                <a:gd name="T5" fmla="*/ 229 h 249"/>
                <a:gd name="T6" fmla="*/ 452 w 562"/>
                <a:gd name="T7" fmla="*/ 238 h 249"/>
                <a:gd name="T8" fmla="*/ 400 w 562"/>
                <a:gd name="T9" fmla="*/ 246 h 249"/>
                <a:gd name="T10" fmla="*/ 349 w 562"/>
                <a:gd name="T11" fmla="*/ 249 h 249"/>
                <a:gd name="T12" fmla="*/ 299 w 562"/>
                <a:gd name="T13" fmla="*/ 246 h 249"/>
                <a:gd name="T14" fmla="*/ 250 w 562"/>
                <a:gd name="T15" fmla="*/ 243 h 249"/>
                <a:gd name="T16" fmla="*/ 200 w 562"/>
                <a:gd name="T17" fmla="*/ 243 h 249"/>
                <a:gd name="T18" fmla="*/ 33 w 562"/>
                <a:gd name="T19" fmla="*/ 172 h 249"/>
                <a:gd name="T20" fmla="*/ 16 w 562"/>
                <a:gd name="T21" fmla="*/ 135 h 249"/>
                <a:gd name="T22" fmla="*/ 2 w 562"/>
                <a:gd name="T23" fmla="*/ 89 h 249"/>
                <a:gd name="T24" fmla="*/ 20 w 562"/>
                <a:gd name="T25" fmla="*/ 0 h 249"/>
                <a:gd name="T26" fmla="*/ 19 w 562"/>
                <a:gd name="T27" fmla="*/ 37 h 249"/>
                <a:gd name="T28" fmla="*/ 19 w 562"/>
                <a:gd name="T29" fmla="*/ 75 h 249"/>
                <a:gd name="T30" fmla="*/ 35 w 562"/>
                <a:gd name="T31" fmla="*/ 137 h 249"/>
                <a:gd name="T32" fmla="*/ 42 w 562"/>
                <a:gd name="T33" fmla="*/ 169 h 249"/>
                <a:gd name="T34" fmla="*/ 69 w 562"/>
                <a:gd name="T35" fmla="*/ 187 h 249"/>
                <a:gd name="T36" fmla="*/ 146 w 562"/>
                <a:gd name="T37" fmla="*/ 199 h 249"/>
                <a:gd name="T38" fmla="*/ 184 w 562"/>
                <a:gd name="T39" fmla="*/ 197 h 249"/>
                <a:gd name="T40" fmla="*/ 241 w 562"/>
                <a:gd name="T41" fmla="*/ 192 h 249"/>
                <a:gd name="T42" fmla="*/ 328 w 562"/>
                <a:gd name="T43" fmla="*/ 193 h 249"/>
                <a:gd name="T44" fmla="*/ 421 w 562"/>
                <a:gd name="T45" fmla="*/ 198 h 249"/>
                <a:gd name="T46" fmla="*/ 527 w 562"/>
                <a:gd name="T47" fmla="*/ 197 h 249"/>
                <a:gd name="T48" fmla="*/ 562 w 562"/>
                <a:gd name="T49"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249">
                  <a:moveTo>
                    <a:pt x="541" y="209"/>
                  </a:moveTo>
                  <a:cubicBezTo>
                    <a:pt x="539" y="213"/>
                    <a:pt x="534" y="213"/>
                    <a:pt x="530" y="215"/>
                  </a:cubicBezTo>
                  <a:cubicBezTo>
                    <a:pt x="519" y="219"/>
                    <a:pt x="509" y="226"/>
                    <a:pt x="499" y="229"/>
                  </a:cubicBezTo>
                  <a:cubicBezTo>
                    <a:pt x="483" y="234"/>
                    <a:pt x="467" y="236"/>
                    <a:pt x="452" y="238"/>
                  </a:cubicBezTo>
                  <a:cubicBezTo>
                    <a:pt x="435" y="242"/>
                    <a:pt x="417" y="244"/>
                    <a:pt x="400" y="246"/>
                  </a:cubicBezTo>
                  <a:cubicBezTo>
                    <a:pt x="382" y="248"/>
                    <a:pt x="366" y="249"/>
                    <a:pt x="349" y="249"/>
                  </a:cubicBezTo>
                  <a:cubicBezTo>
                    <a:pt x="332" y="249"/>
                    <a:pt x="316" y="248"/>
                    <a:pt x="299" y="246"/>
                  </a:cubicBezTo>
                  <a:cubicBezTo>
                    <a:pt x="282" y="245"/>
                    <a:pt x="266" y="244"/>
                    <a:pt x="250" y="243"/>
                  </a:cubicBezTo>
                  <a:cubicBezTo>
                    <a:pt x="233" y="243"/>
                    <a:pt x="216" y="244"/>
                    <a:pt x="200" y="243"/>
                  </a:cubicBezTo>
                  <a:cubicBezTo>
                    <a:pt x="141" y="238"/>
                    <a:pt x="69" y="224"/>
                    <a:pt x="33" y="172"/>
                  </a:cubicBezTo>
                  <a:cubicBezTo>
                    <a:pt x="25" y="161"/>
                    <a:pt x="21" y="147"/>
                    <a:pt x="16" y="135"/>
                  </a:cubicBezTo>
                  <a:cubicBezTo>
                    <a:pt x="11" y="119"/>
                    <a:pt x="3" y="105"/>
                    <a:pt x="2" y="89"/>
                  </a:cubicBezTo>
                  <a:cubicBezTo>
                    <a:pt x="0" y="59"/>
                    <a:pt x="20" y="31"/>
                    <a:pt x="20" y="0"/>
                  </a:cubicBezTo>
                  <a:cubicBezTo>
                    <a:pt x="23" y="12"/>
                    <a:pt x="20" y="26"/>
                    <a:pt x="19" y="37"/>
                  </a:cubicBezTo>
                  <a:cubicBezTo>
                    <a:pt x="18" y="50"/>
                    <a:pt x="16" y="60"/>
                    <a:pt x="19" y="75"/>
                  </a:cubicBezTo>
                  <a:cubicBezTo>
                    <a:pt x="23" y="95"/>
                    <a:pt x="28" y="116"/>
                    <a:pt x="35" y="137"/>
                  </a:cubicBezTo>
                  <a:cubicBezTo>
                    <a:pt x="39" y="147"/>
                    <a:pt x="38" y="159"/>
                    <a:pt x="42" y="169"/>
                  </a:cubicBezTo>
                  <a:cubicBezTo>
                    <a:pt x="47" y="179"/>
                    <a:pt x="58" y="185"/>
                    <a:pt x="69" y="187"/>
                  </a:cubicBezTo>
                  <a:cubicBezTo>
                    <a:pt x="94" y="194"/>
                    <a:pt x="121" y="197"/>
                    <a:pt x="146" y="199"/>
                  </a:cubicBezTo>
                  <a:cubicBezTo>
                    <a:pt x="159" y="200"/>
                    <a:pt x="171" y="198"/>
                    <a:pt x="184" y="197"/>
                  </a:cubicBezTo>
                  <a:cubicBezTo>
                    <a:pt x="203" y="196"/>
                    <a:pt x="223" y="194"/>
                    <a:pt x="241" y="192"/>
                  </a:cubicBezTo>
                  <a:cubicBezTo>
                    <a:pt x="270" y="189"/>
                    <a:pt x="299" y="194"/>
                    <a:pt x="328" y="193"/>
                  </a:cubicBezTo>
                  <a:cubicBezTo>
                    <a:pt x="359" y="192"/>
                    <a:pt x="391" y="195"/>
                    <a:pt x="421" y="198"/>
                  </a:cubicBezTo>
                  <a:cubicBezTo>
                    <a:pt x="456" y="201"/>
                    <a:pt x="491" y="196"/>
                    <a:pt x="527" y="197"/>
                  </a:cubicBezTo>
                  <a:cubicBezTo>
                    <a:pt x="537" y="197"/>
                    <a:pt x="552" y="194"/>
                    <a:pt x="562" y="199"/>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4" name="Freeform 37"/>
            <p:cNvSpPr/>
            <p:nvPr userDrawn="1"/>
          </p:nvSpPr>
          <p:spPr bwMode="auto">
            <a:xfrm>
              <a:off x="3163446" y="-1597117"/>
              <a:ext cx="760147" cy="1617539"/>
            </a:xfrm>
            <a:custGeom>
              <a:avLst/>
              <a:gdLst>
                <a:gd name="T0" fmla="*/ 0 w 504"/>
                <a:gd name="T1" fmla="*/ 1071 h 1071"/>
                <a:gd name="T2" fmla="*/ 13 w 504"/>
                <a:gd name="T3" fmla="*/ 1041 h 1071"/>
                <a:gd name="T4" fmla="*/ 28 w 504"/>
                <a:gd name="T5" fmla="*/ 1007 h 1071"/>
                <a:gd name="T6" fmla="*/ 68 w 504"/>
                <a:gd name="T7" fmla="*/ 920 h 1071"/>
                <a:gd name="T8" fmla="*/ 106 w 504"/>
                <a:gd name="T9" fmla="*/ 841 h 1071"/>
                <a:gd name="T10" fmla="*/ 123 w 504"/>
                <a:gd name="T11" fmla="*/ 793 h 1071"/>
                <a:gd name="T12" fmla="*/ 141 w 504"/>
                <a:gd name="T13" fmla="*/ 750 h 1071"/>
                <a:gd name="T14" fmla="*/ 207 w 504"/>
                <a:gd name="T15" fmla="*/ 592 h 1071"/>
                <a:gd name="T16" fmla="*/ 228 w 504"/>
                <a:gd name="T17" fmla="*/ 550 h 1071"/>
                <a:gd name="T18" fmla="*/ 248 w 504"/>
                <a:gd name="T19" fmla="*/ 509 h 1071"/>
                <a:gd name="T20" fmla="*/ 288 w 504"/>
                <a:gd name="T21" fmla="*/ 421 h 1071"/>
                <a:gd name="T22" fmla="*/ 325 w 504"/>
                <a:gd name="T23" fmla="*/ 334 h 1071"/>
                <a:gd name="T24" fmla="*/ 374 w 504"/>
                <a:gd name="T25" fmla="*/ 234 h 1071"/>
                <a:gd name="T26" fmla="*/ 418 w 504"/>
                <a:gd name="T27" fmla="*/ 122 h 1071"/>
                <a:gd name="T28" fmla="*/ 489 w 504"/>
                <a:gd name="T29" fmla="*/ 21 h 1071"/>
                <a:gd name="T30" fmla="*/ 504 w 504"/>
                <a:gd name="T31" fmla="*/ 0 h 1071"/>
                <a:gd name="T32" fmla="*/ 469 w 504"/>
                <a:gd name="T33" fmla="*/ 22 h 1071"/>
                <a:gd name="T34" fmla="*/ 442 w 504"/>
                <a:gd name="T35" fmla="*/ 58 h 1071"/>
                <a:gd name="T36" fmla="*/ 400 w 504"/>
                <a:gd name="T37" fmla="*/ 135 h 1071"/>
                <a:gd name="T38" fmla="*/ 364 w 504"/>
                <a:gd name="T39" fmla="*/ 216 h 1071"/>
                <a:gd name="T40" fmla="*/ 340 w 504"/>
                <a:gd name="T41" fmla="*/ 254 h 1071"/>
                <a:gd name="T42" fmla="*/ 318 w 504"/>
                <a:gd name="T43" fmla="*/ 292 h 1071"/>
                <a:gd name="T44" fmla="*/ 278 w 504"/>
                <a:gd name="T45" fmla="*/ 375 h 1071"/>
                <a:gd name="T46" fmla="*/ 244 w 504"/>
                <a:gd name="T47" fmla="*/ 469 h 1071"/>
                <a:gd name="T48" fmla="*/ 210 w 504"/>
                <a:gd name="T49" fmla="*/ 561 h 1071"/>
                <a:gd name="T50" fmla="*/ 173 w 504"/>
                <a:gd name="T51" fmla="*/ 648 h 1071"/>
                <a:gd name="T52" fmla="*/ 132 w 504"/>
                <a:gd name="T53" fmla="*/ 726 h 1071"/>
                <a:gd name="T54" fmla="*/ 99 w 504"/>
                <a:gd name="T55" fmla="*/ 819 h 1071"/>
                <a:gd name="T56" fmla="*/ 64 w 504"/>
                <a:gd name="T57" fmla="*/ 912 h 1071"/>
                <a:gd name="T58" fmla="*/ 44 w 504"/>
                <a:gd name="T59" fmla="*/ 957 h 1071"/>
                <a:gd name="T60" fmla="*/ 31 w 504"/>
                <a:gd name="T61" fmla="*/ 1000 h 1071"/>
                <a:gd name="T62" fmla="*/ 31 w 504"/>
                <a:gd name="T63" fmla="*/ 100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4" h="1071">
                  <a:moveTo>
                    <a:pt x="0" y="1071"/>
                  </a:moveTo>
                  <a:cubicBezTo>
                    <a:pt x="6" y="1063"/>
                    <a:pt x="8" y="1050"/>
                    <a:pt x="13" y="1041"/>
                  </a:cubicBezTo>
                  <a:cubicBezTo>
                    <a:pt x="17" y="1029"/>
                    <a:pt x="25" y="1019"/>
                    <a:pt x="28" y="1007"/>
                  </a:cubicBezTo>
                  <a:cubicBezTo>
                    <a:pt x="39" y="977"/>
                    <a:pt x="53" y="948"/>
                    <a:pt x="68" y="920"/>
                  </a:cubicBezTo>
                  <a:cubicBezTo>
                    <a:pt x="82" y="895"/>
                    <a:pt x="94" y="868"/>
                    <a:pt x="106" y="841"/>
                  </a:cubicBezTo>
                  <a:cubicBezTo>
                    <a:pt x="112" y="825"/>
                    <a:pt x="115" y="808"/>
                    <a:pt x="123" y="793"/>
                  </a:cubicBezTo>
                  <a:cubicBezTo>
                    <a:pt x="129" y="779"/>
                    <a:pt x="135" y="763"/>
                    <a:pt x="141" y="750"/>
                  </a:cubicBezTo>
                  <a:cubicBezTo>
                    <a:pt x="161" y="696"/>
                    <a:pt x="180" y="641"/>
                    <a:pt x="207" y="592"/>
                  </a:cubicBezTo>
                  <a:cubicBezTo>
                    <a:pt x="217" y="579"/>
                    <a:pt x="221" y="565"/>
                    <a:pt x="228" y="550"/>
                  </a:cubicBezTo>
                  <a:cubicBezTo>
                    <a:pt x="235" y="537"/>
                    <a:pt x="243" y="524"/>
                    <a:pt x="248" y="509"/>
                  </a:cubicBezTo>
                  <a:cubicBezTo>
                    <a:pt x="259" y="479"/>
                    <a:pt x="276" y="451"/>
                    <a:pt x="288" y="421"/>
                  </a:cubicBezTo>
                  <a:cubicBezTo>
                    <a:pt x="300" y="391"/>
                    <a:pt x="312" y="363"/>
                    <a:pt x="325" y="334"/>
                  </a:cubicBezTo>
                  <a:cubicBezTo>
                    <a:pt x="341" y="300"/>
                    <a:pt x="361" y="269"/>
                    <a:pt x="374" y="234"/>
                  </a:cubicBezTo>
                  <a:cubicBezTo>
                    <a:pt x="387" y="196"/>
                    <a:pt x="400" y="158"/>
                    <a:pt x="418" y="122"/>
                  </a:cubicBezTo>
                  <a:cubicBezTo>
                    <a:pt x="436" y="86"/>
                    <a:pt x="465" y="55"/>
                    <a:pt x="489" y="21"/>
                  </a:cubicBezTo>
                  <a:cubicBezTo>
                    <a:pt x="493" y="14"/>
                    <a:pt x="498" y="6"/>
                    <a:pt x="504" y="0"/>
                  </a:cubicBezTo>
                  <a:cubicBezTo>
                    <a:pt x="494" y="10"/>
                    <a:pt x="480" y="12"/>
                    <a:pt x="469" y="22"/>
                  </a:cubicBezTo>
                  <a:cubicBezTo>
                    <a:pt x="459" y="32"/>
                    <a:pt x="451" y="46"/>
                    <a:pt x="442" y="58"/>
                  </a:cubicBezTo>
                  <a:cubicBezTo>
                    <a:pt x="427" y="81"/>
                    <a:pt x="410" y="108"/>
                    <a:pt x="400" y="135"/>
                  </a:cubicBezTo>
                  <a:cubicBezTo>
                    <a:pt x="390" y="163"/>
                    <a:pt x="376" y="189"/>
                    <a:pt x="364" y="216"/>
                  </a:cubicBezTo>
                  <a:cubicBezTo>
                    <a:pt x="358" y="230"/>
                    <a:pt x="349" y="243"/>
                    <a:pt x="340" y="254"/>
                  </a:cubicBezTo>
                  <a:cubicBezTo>
                    <a:pt x="330" y="265"/>
                    <a:pt x="324" y="279"/>
                    <a:pt x="318" y="292"/>
                  </a:cubicBezTo>
                  <a:cubicBezTo>
                    <a:pt x="306" y="320"/>
                    <a:pt x="291" y="346"/>
                    <a:pt x="278" y="375"/>
                  </a:cubicBezTo>
                  <a:cubicBezTo>
                    <a:pt x="265" y="406"/>
                    <a:pt x="254" y="437"/>
                    <a:pt x="244" y="469"/>
                  </a:cubicBezTo>
                  <a:cubicBezTo>
                    <a:pt x="234" y="500"/>
                    <a:pt x="223" y="531"/>
                    <a:pt x="210" y="561"/>
                  </a:cubicBezTo>
                  <a:cubicBezTo>
                    <a:pt x="197" y="589"/>
                    <a:pt x="185" y="619"/>
                    <a:pt x="173" y="648"/>
                  </a:cubicBezTo>
                  <a:cubicBezTo>
                    <a:pt x="162" y="675"/>
                    <a:pt x="145" y="699"/>
                    <a:pt x="132" y="726"/>
                  </a:cubicBezTo>
                  <a:cubicBezTo>
                    <a:pt x="118" y="755"/>
                    <a:pt x="106" y="788"/>
                    <a:pt x="99" y="819"/>
                  </a:cubicBezTo>
                  <a:cubicBezTo>
                    <a:pt x="90" y="851"/>
                    <a:pt x="76" y="883"/>
                    <a:pt x="64" y="912"/>
                  </a:cubicBezTo>
                  <a:cubicBezTo>
                    <a:pt x="57" y="927"/>
                    <a:pt x="49" y="942"/>
                    <a:pt x="44" y="957"/>
                  </a:cubicBezTo>
                  <a:cubicBezTo>
                    <a:pt x="39" y="970"/>
                    <a:pt x="38" y="989"/>
                    <a:pt x="31" y="1000"/>
                  </a:cubicBezTo>
                  <a:cubicBezTo>
                    <a:pt x="31" y="1000"/>
                    <a:pt x="31" y="1000"/>
                    <a:pt x="31" y="100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5" name="Freeform 38"/>
            <p:cNvSpPr/>
            <p:nvPr userDrawn="1"/>
          </p:nvSpPr>
          <p:spPr bwMode="auto">
            <a:xfrm>
              <a:off x="8040381" y="192224"/>
              <a:ext cx="343606" cy="1217205"/>
            </a:xfrm>
            <a:custGeom>
              <a:avLst/>
              <a:gdLst>
                <a:gd name="T0" fmla="*/ 103 w 228"/>
                <a:gd name="T1" fmla="*/ 0 h 806"/>
                <a:gd name="T2" fmla="*/ 139 w 228"/>
                <a:gd name="T3" fmla="*/ 152 h 806"/>
                <a:gd name="T4" fmla="*/ 213 w 228"/>
                <a:gd name="T5" fmla="*/ 329 h 806"/>
                <a:gd name="T6" fmla="*/ 205 w 228"/>
                <a:gd name="T7" fmla="*/ 563 h 806"/>
                <a:gd name="T8" fmla="*/ 202 w 228"/>
                <a:gd name="T9" fmla="*/ 806 h 806"/>
                <a:gd name="T10" fmla="*/ 87 w 228"/>
                <a:gd name="T11" fmla="*/ 638 h 806"/>
                <a:gd name="T12" fmla="*/ 10 w 228"/>
                <a:gd name="T13" fmla="*/ 412 h 806"/>
                <a:gd name="T14" fmla="*/ 2 w 228"/>
                <a:gd name="T15" fmla="*/ 285 h 806"/>
                <a:gd name="T16" fmla="*/ 28 w 228"/>
                <a:gd name="T17" fmla="*/ 183 h 806"/>
                <a:gd name="T18" fmla="*/ 45 w 228"/>
                <a:gd name="T19" fmla="*/ 143 h 806"/>
                <a:gd name="T20" fmla="*/ 72 w 228"/>
                <a:gd name="T21" fmla="*/ 102 h 806"/>
                <a:gd name="T22" fmla="*/ 88 w 228"/>
                <a:gd name="T23" fmla="*/ 28 h 806"/>
                <a:gd name="T24" fmla="*/ 88 w 228"/>
                <a:gd name="T25" fmla="*/ 2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06">
                  <a:moveTo>
                    <a:pt x="103" y="0"/>
                  </a:moveTo>
                  <a:cubicBezTo>
                    <a:pt x="102" y="59"/>
                    <a:pt x="111" y="100"/>
                    <a:pt x="139" y="152"/>
                  </a:cubicBezTo>
                  <a:cubicBezTo>
                    <a:pt x="170" y="211"/>
                    <a:pt x="202" y="264"/>
                    <a:pt x="213" y="329"/>
                  </a:cubicBezTo>
                  <a:cubicBezTo>
                    <a:pt x="228" y="407"/>
                    <a:pt x="218" y="486"/>
                    <a:pt x="205" y="563"/>
                  </a:cubicBezTo>
                  <a:cubicBezTo>
                    <a:pt x="195" y="637"/>
                    <a:pt x="176" y="736"/>
                    <a:pt x="202" y="806"/>
                  </a:cubicBezTo>
                  <a:cubicBezTo>
                    <a:pt x="151" y="769"/>
                    <a:pt x="117" y="693"/>
                    <a:pt x="87" y="638"/>
                  </a:cubicBezTo>
                  <a:cubicBezTo>
                    <a:pt x="51" y="569"/>
                    <a:pt x="24" y="490"/>
                    <a:pt x="10" y="412"/>
                  </a:cubicBezTo>
                  <a:cubicBezTo>
                    <a:pt x="3" y="373"/>
                    <a:pt x="0" y="325"/>
                    <a:pt x="2" y="285"/>
                  </a:cubicBezTo>
                  <a:cubicBezTo>
                    <a:pt x="0" y="251"/>
                    <a:pt x="18" y="216"/>
                    <a:pt x="28" y="183"/>
                  </a:cubicBezTo>
                  <a:cubicBezTo>
                    <a:pt x="35" y="170"/>
                    <a:pt x="39" y="155"/>
                    <a:pt x="45" y="143"/>
                  </a:cubicBezTo>
                  <a:cubicBezTo>
                    <a:pt x="54" y="128"/>
                    <a:pt x="68" y="117"/>
                    <a:pt x="72" y="102"/>
                  </a:cubicBezTo>
                  <a:cubicBezTo>
                    <a:pt x="84" y="84"/>
                    <a:pt x="91" y="44"/>
                    <a:pt x="88" y="28"/>
                  </a:cubicBezTo>
                  <a:cubicBezTo>
                    <a:pt x="88" y="28"/>
                    <a:pt x="88" y="28"/>
                    <a:pt x="88" y="28"/>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6" name="Freeform 39"/>
            <p:cNvSpPr/>
            <p:nvPr userDrawn="1"/>
          </p:nvSpPr>
          <p:spPr bwMode="auto">
            <a:xfrm>
              <a:off x="6962561" y="-940701"/>
              <a:ext cx="2359859" cy="2034079"/>
            </a:xfrm>
            <a:custGeom>
              <a:avLst/>
              <a:gdLst>
                <a:gd name="T0" fmla="*/ 1435 w 1564"/>
                <a:gd name="T1" fmla="*/ 83 h 1348"/>
                <a:gd name="T2" fmla="*/ 1278 w 1564"/>
                <a:gd name="T3" fmla="*/ 213 h 1348"/>
                <a:gd name="T4" fmla="*/ 991 w 1564"/>
                <a:gd name="T5" fmla="*/ 507 h 1348"/>
                <a:gd name="T6" fmla="*/ 896 w 1564"/>
                <a:gd name="T7" fmla="*/ 573 h 1348"/>
                <a:gd name="T8" fmla="*/ 691 w 1564"/>
                <a:gd name="T9" fmla="*/ 622 h 1348"/>
                <a:gd name="T10" fmla="*/ 298 w 1564"/>
                <a:gd name="T11" fmla="*/ 829 h 1348"/>
                <a:gd name="T12" fmla="*/ 114 w 1564"/>
                <a:gd name="T13" fmla="*/ 1078 h 1348"/>
                <a:gd name="T14" fmla="*/ 464 w 1564"/>
                <a:gd name="T15" fmla="*/ 976 h 1348"/>
                <a:gd name="T16" fmla="*/ 856 w 1564"/>
                <a:gd name="T17" fmla="*/ 639 h 1348"/>
                <a:gd name="T18" fmla="*/ 940 w 1564"/>
                <a:gd name="T19" fmla="*/ 561 h 1348"/>
                <a:gd name="T20" fmla="*/ 890 w 1564"/>
                <a:gd name="T21" fmla="*/ 637 h 1348"/>
                <a:gd name="T22" fmla="*/ 769 w 1564"/>
                <a:gd name="T23" fmla="*/ 779 h 1348"/>
                <a:gd name="T24" fmla="*/ 361 w 1564"/>
                <a:gd name="T25" fmla="*/ 1144 h 1348"/>
                <a:gd name="T26" fmla="*/ 268 w 1564"/>
                <a:gd name="T27" fmla="*/ 1316 h 1348"/>
                <a:gd name="T28" fmla="*/ 411 w 1564"/>
                <a:gd name="T29" fmla="*/ 1249 h 1348"/>
                <a:gd name="T30" fmla="*/ 727 w 1564"/>
                <a:gd name="T31" fmla="*/ 983 h 1348"/>
                <a:gd name="T32" fmla="*/ 785 w 1564"/>
                <a:gd name="T33" fmla="*/ 803 h 1348"/>
                <a:gd name="T34" fmla="*/ 919 w 1564"/>
                <a:gd name="T35" fmla="*/ 635 h 1348"/>
                <a:gd name="T36" fmla="*/ 1153 w 1564"/>
                <a:gd name="T37" fmla="*/ 359 h 1348"/>
                <a:gd name="T38" fmla="*/ 1112 w 1564"/>
                <a:gd name="T39" fmla="*/ 700 h 1348"/>
                <a:gd name="T40" fmla="*/ 1222 w 1564"/>
                <a:gd name="T41" fmla="*/ 1187 h 1348"/>
                <a:gd name="T42" fmla="*/ 1222 w 1564"/>
                <a:gd name="T43" fmla="*/ 1348 h 1348"/>
                <a:gd name="T44" fmla="*/ 1332 w 1564"/>
                <a:gd name="T45" fmla="*/ 1136 h 1348"/>
                <a:gd name="T46" fmla="*/ 1289 w 1564"/>
                <a:gd name="T47" fmla="*/ 663 h 1348"/>
                <a:gd name="T48" fmla="*/ 1211 w 1564"/>
                <a:gd name="T49" fmla="*/ 459 h 1348"/>
                <a:gd name="T50" fmla="*/ 1189 w 1564"/>
                <a:gd name="T51" fmla="*/ 338 h 1348"/>
                <a:gd name="T52" fmla="*/ 1311 w 1564"/>
                <a:gd name="T53" fmla="*/ 210 h 1348"/>
                <a:gd name="T54" fmla="*/ 1262 w 1564"/>
                <a:gd name="T55" fmla="*/ 407 h 1348"/>
                <a:gd name="T56" fmla="*/ 1360 w 1564"/>
                <a:gd name="T57" fmla="*/ 906 h 1348"/>
                <a:gd name="T58" fmla="*/ 1485 w 1564"/>
                <a:gd name="T59" fmla="*/ 1166 h 1348"/>
                <a:gd name="T60" fmla="*/ 1544 w 1564"/>
                <a:gd name="T61" fmla="*/ 1038 h 1348"/>
                <a:gd name="T62" fmla="*/ 1547 w 1564"/>
                <a:gd name="T63" fmla="*/ 790 h 1348"/>
                <a:gd name="T64" fmla="*/ 1449 w 1564"/>
                <a:gd name="T65" fmla="*/ 467 h 1348"/>
                <a:gd name="T66" fmla="*/ 1354 w 1564"/>
                <a:gd name="T67" fmla="*/ 262 h 1348"/>
                <a:gd name="T68" fmla="*/ 1456 w 1564"/>
                <a:gd name="T69" fmla="*/ 9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348">
                  <a:moveTo>
                    <a:pt x="1518" y="0"/>
                  </a:moveTo>
                  <a:cubicBezTo>
                    <a:pt x="1521" y="17"/>
                    <a:pt x="1448" y="68"/>
                    <a:pt x="1435" y="83"/>
                  </a:cubicBezTo>
                  <a:cubicBezTo>
                    <a:pt x="1411" y="104"/>
                    <a:pt x="1378" y="121"/>
                    <a:pt x="1355" y="142"/>
                  </a:cubicBezTo>
                  <a:cubicBezTo>
                    <a:pt x="1329" y="166"/>
                    <a:pt x="1303" y="189"/>
                    <a:pt x="1278" y="213"/>
                  </a:cubicBezTo>
                  <a:cubicBezTo>
                    <a:pt x="1229" y="257"/>
                    <a:pt x="1165" y="293"/>
                    <a:pt x="1119" y="345"/>
                  </a:cubicBezTo>
                  <a:cubicBezTo>
                    <a:pt x="1073" y="397"/>
                    <a:pt x="1037" y="455"/>
                    <a:pt x="991" y="507"/>
                  </a:cubicBezTo>
                  <a:cubicBezTo>
                    <a:pt x="984" y="509"/>
                    <a:pt x="981" y="519"/>
                    <a:pt x="974" y="527"/>
                  </a:cubicBezTo>
                  <a:cubicBezTo>
                    <a:pt x="951" y="548"/>
                    <a:pt x="925" y="562"/>
                    <a:pt x="896" y="573"/>
                  </a:cubicBezTo>
                  <a:cubicBezTo>
                    <a:pt x="868" y="589"/>
                    <a:pt x="838" y="586"/>
                    <a:pt x="806" y="591"/>
                  </a:cubicBezTo>
                  <a:cubicBezTo>
                    <a:pt x="768" y="598"/>
                    <a:pt x="729" y="610"/>
                    <a:pt x="691" y="622"/>
                  </a:cubicBezTo>
                  <a:cubicBezTo>
                    <a:pt x="616" y="648"/>
                    <a:pt x="536" y="670"/>
                    <a:pt x="460" y="704"/>
                  </a:cubicBezTo>
                  <a:cubicBezTo>
                    <a:pt x="395" y="730"/>
                    <a:pt x="350" y="787"/>
                    <a:pt x="298" y="829"/>
                  </a:cubicBezTo>
                  <a:cubicBezTo>
                    <a:pt x="198" y="916"/>
                    <a:pt x="121" y="1028"/>
                    <a:pt x="0" y="1092"/>
                  </a:cubicBezTo>
                  <a:cubicBezTo>
                    <a:pt x="28" y="1076"/>
                    <a:pt x="80" y="1085"/>
                    <a:pt x="114" y="1078"/>
                  </a:cubicBezTo>
                  <a:cubicBezTo>
                    <a:pt x="155" y="1068"/>
                    <a:pt x="199" y="1061"/>
                    <a:pt x="238" y="1053"/>
                  </a:cubicBezTo>
                  <a:cubicBezTo>
                    <a:pt x="318" y="1036"/>
                    <a:pt x="390" y="1008"/>
                    <a:pt x="464" y="976"/>
                  </a:cubicBezTo>
                  <a:cubicBezTo>
                    <a:pt x="588" y="920"/>
                    <a:pt x="681" y="831"/>
                    <a:pt x="773" y="728"/>
                  </a:cubicBezTo>
                  <a:cubicBezTo>
                    <a:pt x="800" y="696"/>
                    <a:pt x="828" y="670"/>
                    <a:pt x="856" y="639"/>
                  </a:cubicBezTo>
                  <a:cubicBezTo>
                    <a:pt x="867" y="626"/>
                    <a:pt x="881" y="606"/>
                    <a:pt x="892" y="593"/>
                  </a:cubicBezTo>
                  <a:cubicBezTo>
                    <a:pt x="909" y="580"/>
                    <a:pt x="928" y="579"/>
                    <a:pt x="940" y="561"/>
                  </a:cubicBezTo>
                  <a:cubicBezTo>
                    <a:pt x="940" y="561"/>
                    <a:pt x="940" y="561"/>
                    <a:pt x="940" y="561"/>
                  </a:cubicBezTo>
                  <a:cubicBezTo>
                    <a:pt x="919" y="579"/>
                    <a:pt x="906" y="614"/>
                    <a:pt x="890" y="637"/>
                  </a:cubicBezTo>
                  <a:cubicBezTo>
                    <a:pt x="872" y="663"/>
                    <a:pt x="851" y="686"/>
                    <a:pt x="831" y="709"/>
                  </a:cubicBezTo>
                  <a:cubicBezTo>
                    <a:pt x="810" y="733"/>
                    <a:pt x="789" y="756"/>
                    <a:pt x="769" y="779"/>
                  </a:cubicBezTo>
                  <a:cubicBezTo>
                    <a:pt x="743" y="808"/>
                    <a:pt x="727" y="821"/>
                    <a:pt x="691" y="835"/>
                  </a:cubicBezTo>
                  <a:cubicBezTo>
                    <a:pt x="543" y="898"/>
                    <a:pt x="434" y="1005"/>
                    <a:pt x="361" y="1144"/>
                  </a:cubicBezTo>
                  <a:cubicBezTo>
                    <a:pt x="321" y="1215"/>
                    <a:pt x="270" y="1272"/>
                    <a:pt x="217" y="1332"/>
                  </a:cubicBezTo>
                  <a:cubicBezTo>
                    <a:pt x="234" y="1323"/>
                    <a:pt x="254" y="1322"/>
                    <a:pt x="268" y="1316"/>
                  </a:cubicBezTo>
                  <a:cubicBezTo>
                    <a:pt x="287" y="1310"/>
                    <a:pt x="299" y="1302"/>
                    <a:pt x="314" y="1297"/>
                  </a:cubicBezTo>
                  <a:cubicBezTo>
                    <a:pt x="344" y="1278"/>
                    <a:pt x="378" y="1266"/>
                    <a:pt x="411" y="1249"/>
                  </a:cubicBezTo>
                  <a:cubicBezTo>
                    <a:pt x="471" y="1219"/>
                    <a:pt x="528" y="1191"/>
                    <a:pt x="577" y="1151"/>
                  </a:cubicBezTo>
                  <a:cubicBezTo>
                    <a:pt x="633" y="1099"/>
                    <a:pt x="686" y="1049"/>
                    <a:pt x="727" y="983"/>
                  </a:cubicBezTo>
                  <a:cubicBezTo>
                    <a:pt x="745" y="957"/>
                    <a:pt x="760" y="929"/>
                    <a:pt x="766" y="897"/>
                  </a:cubicBezTo>
                  <a:cubicBezTo>
                    <a:pt x="776" y="865"/>
                    <a:pt x="764" y="831"/>
                    <a:pt x="785" y="803"/>
                  </a:cubicBezTo>
                  <a:cubicBezTo>
                    <a:pt x="812" y="762"/>
                    <a:pt x="839" y="726"/>
                    <a:pt x="871" y="690"/>
                  </a:cubicBezTo>
                  <a:cubicBezTo>
                    <a:pt x="887" y="672"/>
                    <a:pt x="903" y="654"/>
                    <a:pt x="919" y="635"/>
                  </a:cubicBezTo>
                  <a:cubicBezTo>
                    <a:pt x="938" y="615"/>
                    <a:pt x="942" y="595"/>
                    <a:pt x="957" y="572"/>
                  </a:cubicBezTo>
                  <a:cubicBezTo>
                    <a:pt x="1012" y="495"/>
                    <a:pt x="1091" y="429"/>
                    <a:pt x="1153" y="359"/>
                  </a:cubicBezTo>
                  <a:cubicBezTo>
                    <a:pt x="1172" y="348"/>
                    <a:pt x="1158" y="440"/>
                    <a:pt x="1154" y="450"/>
                  </a:cubicBezTo>
                  <a:cubicBezTo>
                    <a:pt x="1126" y="528"/>
                    <a:pt x="1107" y="617"/>
                    <a:pt x="1112" y="700"/>
                  </a:cubicBezTo>
                  <a:cubicBezTo>
                    <a:pt x="1119" y="813"/>
                    <a:pt x="1149" y="914"/>
                    <a:pt x="1180" y="1020"/>
                  </a:cubicBezTo>
                  <a:cubicBezTo>
                    <a:pt x="1193" y="1073"/>
                    <a:pt x="1209" y="1133"/>
                    <a:pt x="1222" y="1187"/>
                  </a:cubicBezTo>
                  <a:cubicBezTo>
                    <a:pt x="1229" y="1220"/>
                    <a:pt x="1228" y="1252"/>
                    <a:pt x="1225" y="1282"/>
                  </a:cubicBezTo>
                  <a:cubicBezTo>
                    <a:pt x="1225" y="1287"/>
                    <a:pt x="1219" y="1346"/>
                    <a:pt x="1222" y="1348"/>
                  </a:cubicBezTo>
                  <a:cubicBezTo>
                    <a:pt x="1222" y="1348"/>
                    <a:pt x="1222" y="1348"/>
                    <a:pt x="1222" y="1348"/>
                  </a:cubicBezTo>
                  <a:cubicBezTo>
                    <a:pt x="1275" y="1294"/>
                    <a:pt x="1311" y="1211"/>
                    <a:pt x="1332" y="1136"/>
                  </a:cubicBezTo>
                  <a:cubicBezTo>
                    <a:pt x="1354" y="1054"/>
                    <a:pt x="1349" y="971"/>
                    <a:pt x="1346" y="885"/>
                  </a:cubicBezTo>
                  <a:cubicBezTo>
                    <a:pt x="1344" y="809"/>
                    <a:pt x="1313" y="735"/>
                    <a:pt x="1289" y="663"/>
                  </a:cubicBezTo>
                  <a:cubicBezTo>
                    <a:pt x="1277" y="629"/>
                    <a:pt x="1270" y="595"/>
                    <a:pt x="1258" y="562"/>
                  </a:cubicBezTo>
                  <a:cubicBezTo>
                    <a:pt x="1247" y="528"/>
                    <a:pt x="1225" y="495"/>
                    <a:pt x="1211" y="459"/>
                  </a:cubicBezTo>
                  <a:cubicBezTo>
                    <a:pt x="1202" y="432"/>
                    <a:pt x="1200" y="403"/>
                    <a:pt x="1196" y="376"/>
                  </a:cubicBezTo>
                  <a:cubicBezTo>
                    <a:pt x="1193" y="364"/>
                    <a:pt x="1187" y="350"/>
                    <a:pt x="1189" y="338"/>
                  </a:cubicBezTo>
                  <a:cubicBezTo>
                    <a:pt x="1188" y="323"/>
                    <a:pt x="1197" y="317"/>
                    <a:pt x="1209" y="304"/>
                  </a:cubicBezTo>
                  <a:cubicBezTo>
                    <a:pt x="1241" y="268"/>
                    <a:pt x="1274" y="237"/>
                    <a:pt x="1311" y="210"/>
                  </a:cubicBezTo>
                  <a:cubicBezTo>
                    <a:pt x="1343" y="211"/>
                    <a:pt x="1293" y="282"/>
                    <a:pt x="1287" y="295"/>
                  </a:cubicBezTo>
                  <a:cubicBezTo>
                    <a:pt x="1269" y="330"/>
                    <a:pt x="1264" y="367"/>
                    <a:pt x="1262" y="407"/>
                  </a:cubicBezTo>
                  <a:cubicBezTo>
                    <a:pt x="1259" y="493"/>
                    <a:pt x="1267" y="578"/>
                    <a:pt x="1294" y="662"/>
                  </a:cubicBezTo>
                  <a:cubicBezTo>
                    <a:pt x="1318" y="744"/>
                    <a:pt x="1350" y="823"/>
                    <a:pt x="1360" y="906"/>
                  </a:cubicBezTo>
                  <a:cubicBezTo>
                    <a:pt x="1365" y="957"/>
                    <a:pt x="1406" y="984"/>
                    <a:pt x="1423" y="1028"/>
                  </a:cubicBezTo>
                  <a:cubicBezTo>
                    <a:pt x="1441" y="1076"/>
                    <a:pt x="1466" y="1121"/>
                    <a:pt x="1485" y="1166"/>
                  </a:cubicBezTo>
                  <a:cubicBezTo>
                    <a:pt x="1502" y="1204"/>
                    <a:pt x="1506" y="1258"/>
                    <a:pt x="1501" y="1300"/>
                  </a:cubicBezTo>
                  <a:cubicBezTo>
                    <a:pt x="1510" y="1211"/>
                    <a:pt x="1535" y="1126"/>
                    <a:pt x="1544" y="1038"/>
                  </a:cubicBezTo>
                  <a:cubicBezTo>
                    <a:pt x="1547" y="998"/>
                    <a:pt x="1554" y="958"/>
                    <a:pt x="1557" y="919"/>
                  </a:cubicBezTo>
                  <a:cubicBezTo>
                    <a:pt x="1564" y="875"/>
                    <a:pt x="1551" y="831"/>
                    <a:pt x="1547" y="790"/>
                  </a:cubicBezTo>
                  <a:cubicBezTo>
                    <a:pt x="1532" y="712"/>
                    <a:pt x="1509" y="650"/>
                    <a:pt x="1483" y="580"/>
                  </a:cubicBezTo>
                  <a:cubicBezTo>
                    <a:pt x="1468" y="544"/>
                    <a:pt x="1461" y="505"/>
                    <a:pt x="1449" y="467"/>
                  </a:cubicBezTo>
                  <a:cubicBezTo>
                    <a:pt x="1434" y="426"/>
                    <a:pt x="1417" y="388"/>
                    <a:pt x="1403" y="347"/>
                  </a:cubicBezTo>
                  <a:cubicBezTo>
                    <a:pt x="1389" y="316"/>
                    <a:pt x="1370" y="290"/>
                    <a:pt x="1354" y="262"/>
                  </a:cubicBezTo>
                  <a:cubicBezTo>
                    <a:pt x="1329" y="221"/>
                    <a:pt x="1349" y="193"/>
                    <a:pt x="1377" y="162"/>
                  </a:cubicBezTo>
                  <a:cubicBezTo>
                    <a:pt x="1402" y="134"/>
                    <a:pt x="1428" y="115"/>
                    <a:pt x="1456" y="94"/>
                  </a:cubicBezTo>
                  <a:cubicBezTo>
                    <a:pt x="1473" y="80"/>
                    <a:pt x="1500" y="49"/>
                    <a:pt x="1520" y="48"/>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7" name="Freeform 40"/>
            <p:cNvSpPr/>
            <p:nvPr userDrawn="1"/>
          </p:nvSpPr>
          <p:spPr bwMode="auto">
            <a:xfrm>
              <a:off x="8351571" y="-33065"/>
              <a:ext cx="440853" cy="1291761"/>
            </a:xfrm>
            <a:custGeom>
              <a:avLst/>
              <a:gdLst>
                <a:gd name="T0" fmla="*/ 19 w 292"/>
                <a:gd name="T1" fmla="*/ 5 h 855"/>
                <a:gd name="T2" fmla="*/ 19 w 292"/>
                <a:gd name="T3" fmla="*/ 0 h 855"/>
                <a:gd name="T4" fmla="*/ 24 w 292"/>
                <a:gd name="T5" fmla="*/ 47 h 855"/>
                <a:gd name="T6" fmla="*/ 53 w 292"/>
                <a:gd name="T7" fmla="*/ 133 h 855"/>
                <a:gd name="T8" fmla="*/ 132 w 292"/>
                <a:gd name="T9" fmla="*/ 222 h 855"/>
                <a:gd name="T10" fmla="*/ 203 w 292"/>
                <a:gd name="T11" fmla="*/ 303 h 855"/>
                <a:gd name="T12" fmla="*/ 279 w 292"/>
                <a:gd name="T13" fmla="*/ 422 h 855"/>
                <a:gd name="T14" fmla="*/ 279 w 292"/>
                <a:gd name="T15" fmla="*/ 593 h 855"/>
                <a:gd name="T16" fmla="*/ 238 w 292"/>
                <a:gd name="T17" fmla="*/ 718 h 855"/>
                <a:gd name="T18" fmla="*/ 241 w 292"/>
                <a:gd name="T19" fmla="*/ 855 h 855"/>
                <a:gd name="T20" fmla="*/ 144 w 292"/>
                <a:gd name="T21" fmla="*/ 677 h 855"/>
                <a:gd name="T22" fmla="*/ 119 w 292"/>
                <a:gd name="T23" fmla="*/ 576 h 855"/>
                <a:gd name="T24" fmla="*/ 85 w 292"/>
                <a:gd name="T25" fmla="*/ 467 h 855"/>
                <a:gd name="T26" fmla="*/ 32 w 292"/>
                <a:gd name="T27" fmla="*/ 235 h 855"/>
                <a:gd name="T28" fmla="*/ 21 w 292"/>
                <a:gd name="T29" fmla="*/ 118 h 855"/>
                <a:gd name="T30" fmla="*/ 0 w 292"/>
                <a:gd name="T31" fmla="*/ 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855">
                  <a:moveTo>
                    <a:pt x="19" y="5"/>
                  </a:moveTo>
                  <a:cubicBezTo>
                    <a:pt x="19" y="0"/>
                    <a:pt x="19" y="0"/>
                    <a:pt x="19" y="0"/>
                  </a:cubicBezTo>
                  <a:cubicBezTo>
                    <a:pt x="24" y="15"/>
                    <a:pt x="20" y="30"/>
                    <a:pt x="24" y="47"/>
                  </a:cubicBezTo>
                  <a:cubicBezTo>
                    <a:pt x="25" y="76"/>
                    <a:pt x="35" y="107"/>
                    <a:pt x="53" y="133"/>
                  </a:cubicBezTo>
                  <a:cubicBezTo>
                    <a:pt x="75" y="166"/>
                    <a:pt x="108" y="191"/>
                    <a:pt x="132" y="222"/>
                  </a:cubicBezTo>
                  <a:cubicBezTo>
                    <a:pt x="158" y="250"/>
                    <a:pt x="180" y="278"/>
                    <a:pt x="203" y="303"/>
                  </a:cubicBezTo>
                  <a:cubicBezTo>
                    <a:pt x="235" y="336"/>
                    <a:pt x="271" y="378"/>
                    <a:pt x="279" y="422"/>
                  </a:cubicBezTo>
                  <a:cubicBezTo>
                    <a:pt x="292" y="480"/>
                    <a:pt x="288" y="536"/>
                    <a:pt x="279" y="593"/>
                  </a:cubicBezTo>
                  <a:cubicBezTo>
                    <a:pt x="272" y="638"/>
                    <a:pt x="250" y="678"/>
                    <a:pt x="238" y="718"/>
                  </a:cubicBezTo>
                  <a:cubicBezTo>
                    <a:pt x="225" y="763"/>
                    <a:pt x="233" y="812"/>
                    <a:pt x="241" y="855"/>
                  </a:cubicBezTo>
                  <a:cubicBezTo>
                    <a:pt x="205" y="796"/>
                    <a:pt x="165" y="742"/>
                    <a:pt x="144" y="677"/>
                  </a:cubicBezTo>
                  <a:cubicBezTo>
                    <a:pt x="133" y="644"/>
                    <a:pt x="128" y="607"/>
                    <a:pt x="119" y="576"/>
                  </a:cubicBezTo>
                  <a:cubicBezTo>
                    <a:pt x="107" y="537"/>
                    <a:pt x="95" y="504"/>
                    <a:pt x="85" y="467"/>
                  </a:cubicBezTo>
                  <a:cubicBezTo>
                    <a:pt x="66" y="390"/>
                    <a:pt x="40" y="315"/>
                    <a:pt x="32" y="235"/>
                  </a:cubicBezTo>
                  <a:cubicBezTo>
                    <a:pt x="30" y="196"/>
                    <a:pt x="28" y="157"/>
                    <a:pt x="21" y="118"/>
                  </a:cubicBezTo>
                  <a:cubicBezTo>
                    <a:pt x="14" y="89"/>
                    <a:pt x="0" y="58"/>
                    <a:pt x="0" y="26"/>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8" name="Freeform 41"/>
            <p:cNvSpPr/>
            <p:nvPr userDrawn="1"/>
          </p:nvSpPr>
          <p:spPr bwMode="auto">
            <a:xfrm>
              <a:off x="7427411" y="-494525"/>
              <a:ext cx="1354974" cy="499200"/>
            </a:xfrm>
            <a:custGeom>
              <a:avLst/>
              <a:gdLst>
                <a:gd name="T0" fmla="*/ 899 w 899"/>
                <a:gd name="T1" fmla="*/ 0 h 330"/>
                <a:gd name="T2" fmla="*/ 782 w 899"/>
                <a:gd name="T3" fmla="*/ 44 h 330"/>
                <a:gd name="T4" fmla="*/ 561 w 899"/>
                <a:gd name="T5" fmla="*/ 42 h 330"/>
                <a:gd name="T6" fmla="*/ 257 w 899"/>
                <a:gd name="T7" fmla="*/ 119 h 330"/>
                <a:gd name="T8" fmla="*/ 131 w 899"/>
                <a:gd name="T9" fmla="*/ 197 h 330"/>
                <a:gd name="T10" fmla="*/ 0 w 899"/>
                <a:gd name="T11" fmla="*/ 252 h 330"/>
                <a:gd name="T12" fmla="*/ 48 w 899"/>
                <a:gd name="T13" fmla="*/ 281 h 330"/>
                <a:gd name="T14" fmla="*/ 118 w 899"/>
                <a:gd name="T15" fmla="*/ 311 h 330"/>
                <a:gd name="T16" fmla="*/ 264 w 899"/>
                <a:gd name="T17" fmla="*/ 324 h 330"/>
                <a:gd name="T18" fmla="*/ 494 w 899"/>
                <a:gd name="T19" fmla="*/ 242 h 330"/>
                <a:gd name="T20" fmla="*/ 688 w 899"/>
                <a:gd name="T21" fmla="*/ 123 h 330"/>
                <a:gd name="T22" fmla="*/ 778 w 899"/>
                <a:gd name="T23" fmla="*/ 68 h 330"/>
                <a:gd name="T24" fmla="*/ 863 w 899"/>
                <a:gd name="T25" fmla="*/ 4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9" h="330">
                  <a:moveTo>
                    <a:pt x="899" y="0"/>
                  </a:moveTo>
                  <a:cubicBezTo>
                    <a:pt x="876" y="26"/>
                    <a:pt x="813" y="34"/>
                    <a:pt x="782" y="44"/>
                  </a:cubicBezTo>
                  <a:cubicBezTo>
                    <a:pt x="712" y="70"/>
                    <a:pt x="630" y="52"/>
                    <a:pt x="561" y="42"/>
                  </a:cubicBezTo>
                  <a:cubicBezTo>
                    <a:pt x="460" y="31"/>
                    <a:pt x="345" y="77"/>
                    <a:pt x="257" y="119"/>
                  </a:cubicBezTo>
                  <a:cubicBezTo>
                    <a:pt x="214" y="141"/>
                    <a:pt x="166" y="168"/>
                    <a:pt x="131" y="197"/>
                  </a:cubicBezTo>
                  <a:cubicBezTo>
                    <a:pt x="91" y="227"/>
                    <a:pt x="43" y="239"/>
                    <a:pt x="0" y="252"/>
                  </a:cubicBezTo>
                  <a:cubicBezTo>
                    <a:pt x="17" y="258"/>
                    <a:pt x="33" y="272"/>
                    <a:pt x="48" y="281"/>
                  </a:cubicBezTo>
                  <a:cubicBezTo>
                    <a:pt x="71" y="292"/>
                    <a:pt x="96" y="300"/>
                    <a:pt x="118" y="311"/>
                  </a:cubicBezTo>
                  <a:cubicBezTo>
                    <a:pt x="166" y="330"/>
                    <a:pt x="215" y="327"/>
                    <a:pt x="264" y="324"/>
                  </a:cubicBezTo>
                  <a:cubicBezTo>
                    <a:pt x="344" y="317"/>
                    <a:pt x="423" y="281"/>
                    <a:pt x="494" y="242"/>
                  </a:cubicBezTo>
                  <a:cubicBezTo>
                    <a:pt x="561" y="209"/>
                    <a:pt x="627" y="165"/>
                    <a:pt x="688" y="123"/>
                  </a:cubicBezTo>
                  <a:cubicBezTo>
                    <a:pt x="719" y="99"/>
                    <a:pt x="743" y="83"/>
                    <a:pt x="778" y="68"/>
                  </a:cubicBezTo>
                  <a:cubicBezTo>
                    <a:pt x="793" y="63"/>
                    <a:pt x="863" y="41"/>
                    <a:pt x="863" y="4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9" name="Freeform 42"/>
            <p:cNvSpPr/>
            <p:nvPr userDrawn="1"/>
          </p:nvSpPr>
          <p:spPr bwMode="auto">
            <a:xfrm>
              <a:off x="7327236" y="214915"/>
              <a:ext cx="839566" cy="852531"/>
            </a:xfrm>
            <a:custGeom>
              <a:avLst/>
              <a:gdLst>
                <a:gd name="T0" fmla="*/ 556 w 556"/>
                <a:gd name="T1" fmla="*/ 1 h 564"/>
                <a:gd name="T2" fmla="*/ 309 w 556"/>
                <a:gd name="T3" fmla="*/ 324 h 564"/>
                <a:gd name="T4" fmla="*/ 230 w 556"/>
                <a:gd name="T5" fmla="*/ 389 h 564"/>
                <a:gd name="T6" fmla="*/ 154 w 556"/>
                <a:gd name="T7" fmla="*/ 450 h 564"/>
                <a:gd name="T8" fmla="*/ 69 w 556"/>
                <a:gd name="T9" fmla="*/ 513 h 564"/>
                <a:gd name="T10" fmla="*/ 0 w 556"/>
                <a:gd name="T11" fmla="*/ 563 h 564"/>
                <a:gd name="T12" fmla="*/ 1 w 556"/>
                <a:gd name="T13" fmla="*/ 564 h 564"/>
                <a:gd name="T14" fmla="*/ 76 w 556"/>
                <a:gd name="T15" fmla="*/ 510 h 564"/>
                <a:gd name="T16" fmla="*/ 161 w 556"/>
                <a:gd name="T17" fmla="*/ 446 h 564"/>
                <a:gd name="T18" fmla="*/ 236 w 556"/>
                <a:gd name="T19" fmla="*/ 386 h 564"/>
                <a:gd name="T20" fmla="*/ 310 w 556"/>
                <a:gd name="T21" fmla="*/ 325 h 564"/>
                <a:gd name="T22" fmla="*/ 437 w 556"/>
                <a:gd name="T23" fmla="*/ 170 h 564"/>
                <a:gd name="T24" fmla="*/ 556 w 556"/>
                <a:gd name="T25" fmla="*/ 1 h 564"/>
                <a:gd name="T26" fmla="*/ 556 w 556"/>
                <a:gd name="T27" fmla="*/ 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564">
                  <a:moveTo>
                    <a:pt x="556" y="1"/>
                  </a:moveTo>
                  <a:cubicBezTo>
                    <a:pt x="474" y="108"/>
                    <a:pt x="407" y="231"/>
                    <a:pt x="309" y="324"/>
                  </a:cubicBezTo>
                  <a:cubicBezTo>
                    <a:pt x="284" y="348"/>
                    <a:pt x="257" y="368"/>
                    <a:pt x="230" y="389"/>
                  </a:cubicBezTo>
                  <a:cubicBezTo>
                    <a:pt x="205" y="409"/>
                    <a:pt x="180" y="432"/>
                    <a:pt x="154" y="450"/>
                  </a:cubicBezTo>
                  <a:cubicBezTo>
                    <a:pt x="125" y="470"/>
                    <a:pt x="98" y="493"/>
                    <a:pt x="69" y="513"/>
                  </a:cubicBezTo>
                  <a:cubicBezTo>
                    <a:pt x="47" y="529"/>
                    <a:pt x="20" y="543"/>
                    <a:pt x="0" y="563"/>
                  </a:cubicBezTo>
                  <a:cubicBezTo>
                    <a:pt x="0" y="563"/>
                    <a:pt x="1" y="564"/>
                    <a:pt x="1" y="564"/>
                  </a:cubicBezTo>
                  <a:cubicBezTo>
                    <a:pt x="22" y="542"/>
                    <a:pt x="51" y="527"/>
                    <a:pt x="76" y="510"/>
                  </a:cubicBezTo>
                  <a:cubicBezTo>
                    <a:pt x="105" y="489"/>
                    <a:pt x="132" y="466"/>
                    <a:pt x="161" y="446"/>
                  </a:cubicBezTo>
                  <a:cubicBezTo>
                    <a:pt x="187" y="428"/>
                    <a:pt x="211" y="405"/>
                    <a:pt x="236" y="386"/>
                  </a:cubicBezTo>
                  <a:cubicBezTo>
                    <a:pt x="261" y="366"/>
                    <a:pt x="286" y="346"/>
                    <a:pt x="310" y="325"/>
                  </a:cubicBezTo>
                  <a:cubicBezTo>
                    <a:pt x="358" y="279"/>
                    <a:pt x="398" y="224"/>
                    <a:pt x="437" y="170"/>
                  </a:cubicBezTo>
                  <a:cubicBezTo>
                    <a:pt x="477" y="113"/>
                    <a:pt x="515" y="56"/>
                    <a:pt x="556" y="1"/>
                  </a:cubicBezTo>
                  <a:cubicBezTo>
                    <a:pt x="556" y="1"/>
                    <a:pt x="556" y="0"/>
                    <a:pt x="556" y="1"/>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0" name="Freeform 43"/>
            <p:cNvSpPr/>
            <p:nvPr userDrawn="1"/>
          </p:nvSpPr>
          <p:spPr bwMode="auto">
            <a:xfrm>
              <a:off x="8165181" y="271642"/>
              <a:ext cx="153975" cy="1097268"/>
            </a:xfrm>
            <a:custGeom>
              <a:avLst/>
              <a:gdLst>
                <a:gd name="T0" fmla="*/ 0 w 102"/>
                <a:gd name="T1" fmla="*/ 0 h 727"/>
                <a:gd name="T2" fmla="*/ 17 w 102"/>
                <a:gd name="T3" fmla="*/ 78 h 727"/>
                <a:gd name="T4" fmla="*/ 18 w 102"/>
                <a:gd name="T5" fmla="*/ 177 h 727"/>
                <a:gd name="T6" fmla="*/ 18 w 102"/>
                <a:gd name="T7" fmla="*/ 369 h 727"/>
                <a:gd name="T8" fmla="*/ 49 w 102"/>
                <a:gd name="T9" fmla="*/ 543 h 727"/>
                <a:gd name="T10" fmla="*/ 101 w 102"/>
                <a:gd name="T11" fmla="*/ 726 h 727"/>
                <a:gd name="T12" fmla="*/ 102 w 102"/>
                <a:gd name="T13" fmla="*/ 726 h 727"/>
                <a:gd name="T14" fmla="*/ 52 w 102"/>
                <a:gd name="T15" fmla="*/ 549 h 727"/>
                <a:gd name="T16" fmla="*/ 18 w 102"/>
                <a:gd name="T17" fmla="*/ 355 h 727"/>
                <a:gd name="T18" fmla="*/ 19 w 102"/>
                <a:gd name="T19" fmla="*/ 154 h 727"/>
                <a:gd name="T20" fmla="*/ 16 w 102"/>
                <a:gd name="T21" fmla="*/ 55 h 727"/>
                <a:gd name="T22" fmla="*/ 0 w 102"/>
                <a:gd name="T23" fmla="*/ 0 h 727"/>
                <a:gd name="T24" fmla="*/ 0 w 102"/>
                <a:gd name="T25"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727">
                  <a:moveTo>
                    <a:pt x="0" y="0"/>
                  </a:moveTo>
                  <a:cubicBezTo>
                    <a:pt x="17" y="18"/>
                    <a:pt x="16" y="54"/>
                    <a:pt x="17" y="78"/>
                  </a:cubicBezTo>
                  <a:cubicBezTo>
                    <a:pt x="19" y="111"/>
                    <a:pt x="18" y="144"/>
                    <a:pt x="18" y="177"/>
                  </a:cubicBezTo>
                  <a:cubicBezTo>
                    <a:pt x="17" y="241"/>
                    <a:pt x="14" y="305"/>
                    <a:pt x="18" y="369"/>
                  </a:cubicBezTo>
                  <a:cubicBezTo>
                    <a:pt x="22" y="429"/>
                    <a:pt x="33" y="486"/>
                    <a:pt x="49" y="543"/>
                  </a:cubicBezTo>
                  <a:cubicBezTo>
                    <a:pt x="67" y="604"/>
                    <a:pt x="96" y="662"/>
                    <a:pt x="101" y="726"/>
                  </a:cubicBezTo>
                  <a:cubicBezTo>
                    <a:pt x="101" y="727"/>
                    <a:pt x="102" y="727"/>
                    <a:pt x="102" y="726"/>
                  </a:cubicBezTo>
                  <a:cubicBezTo>
                    <a:pt x="98" y="664"/>
                    <a:pt x="71" y="607"/>
                    <a:pt x="52" y="549"/>
                  </a:cubicBezTo>
                  <a:cubicBezTo>
                    <a:pt x="32" y="486"/>
                    <a:pt x="22" y="421"/>
                    <a:pt x="18" y="355"/>
                  </a:cubicBezTo>
                  <a:cubicBezTo>
                    <a:pt x="15" y="288"/>
                    <a:pt x="18" y="221"/>
                    <a:pt x="19" y="154"/>
                  </a:cubicBezTo>
                  <a:cubicBezTo>
                    <a:pt x="20" y="121"/>
                    <a:pt x="19" y="88"/>
                    <a:pt x="16" y="55"/>
                  </a:cubicBezTo>
                  <a:cubicBezTo>
                    <a:pt x="14" y="36"/>
                    <a:pt x="14" y="15"/>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1" name="Freeform 44"/>
            <p:cNvSpPr/>
            <p:nvPr userDrawn="1"/>
          </p:nvSpPr>
          <p:spPr bwMode="auto">
            <a:xfrm>
              <a:off x="8395333" y="94977"/>
              <a:ext cx="309570" cy="1038919"/>
            </a:xfrm>
            <a:custGeom>
              <a:avLst/>
              <a:gdLst>
                <a:gd name="T0" fmla="*/ 0 w 205"/>
                <a:gd name="T1" fmla="*/ 0 h 688"/>
                <a:gd name="T2" fmla="*/ 28 w 205"/>
                <a:gd name="T3" fmla="*/ 83 h 688"/>
                <a:gd name="T4" fmla="*/ 58 w 205"/>
                <a:gd name="T5" fmla="*/ 155 h 688"/>
                <a:gd name="T6" fmla="*/ 105 w 205"/>
                <a:gd name="T7" fmla="*/ 232 h 688"/>
                <a:gd name="T8" fmla="*/ 149 w 205"/>
                <a:gd name="T9" fmla="*/ 316 h 688"/>
                <a:gd name="T10" fmla="*/ 201 w 205"/>
                <a:gd name="T11" fmla="*/ 503 h 688"/>
                <a:gd name="T12" fmla="*/ 204 w 205"/>
                <a:gd name="T13" fmla="*/ 688 h 688"/>
                <a:gd name="T14" fmla="*/ 205 w 205"/>
                <a:gd name="T15" fmla="*/ 688 h 688"/>
                <a:gd name="T16" fmla="*/ 203 w 205"/>
                <a:gd name="T17" fmla="*/ 489 h 688"/>
                <a:gd name="T18" fmla="*/ 153 w 205"/>
                <a:gd name="T19" fmla="*/ 321 h 688"/>
                <a:gd name="T20" fmla="*/ 62 w 205"/>
                <a:gd name="T21" fmla="*/ 161 h 688"/>
                <a:gd name="T22" fmla="*/ 27 w 205"/>
                <a:gd name="T23" fmla="*/ 76 h 688"/>
                <a:gd name="T24" fmla="*/ 0 w 205"/>
                <a:gd name="T25" fmla="*/ 0 h 688"/>
                <a:gd name="T26" fmla="*/ 0 w 205"/>
                <a:gd name="T27"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688">
                  <a:moveTo>
                    <a:pt x="0" y="0"/>
                  </a:moveTo>
                  <a:cubicBezTo>
                    <a:pt x="16" y="25"/>
                    <a:pt x="21" y="54"/>
                    <a:pt x="28" y="83"/>
                  </a:cubicBezTo>
                  <a:cubicBezTo>
                    <a:pt x="34" y="109"/>
                    <a:pt x="44" y="132"/>
                    <a:pt x="58" y="155"/>
                  </a:cubicBezTo>
                  <a:cubicBezTo>
                    <a:pt x="73" y="181"/>
                    <a:pt x="90" y="206"/>
                    <a:pt x="105" y="232"/>
                  </a:cubicBezTo>
                  <a:cubicBezTo>
                    <a:pt x="122" y="259"/>
                    <a:pt x="135" y="288"/>
                    <a:pt x="149" y="316"/>
                  </a:cubicBezTo>
                  <a:cubicBezTo>
                    <a:pt x="179" y="374"/>
                    <a:pt x="203" y="436"/>
                    <a:pt x="201" y="503"/>
                  </a:cubicBezTo>
                  <a:cubicBezTo>
                    <a:pt x="200" y="565"/>
                    <a:pt x="192" y="626"/>
                    <a:pt x="204" y="688"/>
                  </a:cubicBezTo>
                  <a:cubicBezTo>
                    <a:pt x="204" y="688"/>
                    <a:pt x="205" y="688"/>
                    <a:pt x="205" y="688"/>
                  </a:cubicBezTo>
                  <a:cubicBezTo>
                    <a:pt x="194" y="621"/>
                    <a:pt x="202" y="556"/>
                    <a:pt x="203" y="489"/>
                  </a:cubicBezTo>
                  <a:cubicBezTo>
                    <a:pt x="203" y="430"/>
                    <a:pt x="178" y="373"/>
                    <a:pt x="153" y="321"/>
                  </a:cubicBezTo>
                  <a:cubicBezTo>
                    <a:pt x="126" y="265"/>
                    <a:pt x="94" y="214"/>
                    <a:pt x="62" y="161"/>
                  </a:cubicBezTo>
                  <a:cubicBezTo>
                    <a:pt x="46" y="134"/>
                    <a:pt x="34" y="107"/>
                    <a:pt x="27" y="76"/>
                  </a:cubicBezTo>
                  <a:cubicBezTo>
                    <a:pt x="21" y="50"/>
                    <a:pt x="15" y="23"/>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2" name="Freeform 45"/>
            <p:cNvSpPr/>
            <p:nvPr userDrawn="1"/>
          </p:nvSpPr>
          <p:spPr bwMode="auto">
            <a:xfrm>
              <a:off x="8724351" y="-316702"/>
              <a:ext cx="115076" cy="1424665"/>
            </a:xfrm>
            <a:custGeom>
              <a:avLst/>
              <a:gdLst>
                <a:gd name="T0" fmla="*/ 5 w 76"/>
                <a:gd name="T1" fmla="*/ 0 h 943"/>
                <a:gd name="T2" fmla="*/ 8 w 76"/>
                <a:gd name="T3" fmla="*/ 30 h 943"/>
                <a:gd name="T4" fmla="*/ 24 w 76"/>
                <a:gd name="T5" fmla="*/ 84 h 943"/>
                <a:gd name="T6" fmla="*/ 37 w 76"/>
                <a:gd name="T7" fmla="*/ 214 h 943"/>
                <a:gd name="T8" fmla="*/ 31 w 76"/>
                <a:gd name="T9" fmla="*/ 337 h 943"/>
                <a:gd name="T10" fmla="*/ 38 w 76"/>
                <a:gd name="T11" fmla="*/ 463 h 943"/>
                <a:gd name="T12" fmla="*/ 59 w 76"/>
                <a:gd name="T13" fmla="*/ 569 h 943"/>
                <a:gd name="T14" fmla="*/ 72 w 76"/>
                <a:gd name="T15" fmla="*/ 694 h 943"/>
                <a:gd name="T16" fmla="*/ 75 w 76"/>
                <a:gd name="T17" fmla="*/ 817 h 943"/>
                <a:gd name="T18" fmla="*/ 63 w 76"/>
                <a:gd name="T19" fmla="*/ 942 h 943"/>
                <a:gd name="T20" fmla="*/ 64 w 76"/>
                <a:gd name="T21" fmla="*/ 942 h 943"/>
                <a:gd name="T22" fmla="*/ 76 w 76"/>
                <a:gd name="T23" fmla="*/ 824 h 943"/>
                <a:gd name="T24" fmla="*/ 74 w 76"/>
                <a:gd name="T25" fmla="*/ 767 h 943"/>
                <a:gd name="T26" fmla="*/ 73 w 76"/>
                <a:gd name="T27" fmla="*/ 701 h 943"/>
                <a:gd name="T28" fmla="*/ 63 w 76"/>
                <a:gd name="T29" fmla="*/ 589 h 943"/>
                <a:gd name="T30" fmla="*/ 40 w 76"/>
                <a:gd name="T31" fmla="*/ 470 h 943"/>
                <a:gd name="T32" fmla="*/ 32 w 76"/>
                <a:gd name="T33" fmla="*/ 350 h 943"/>
                <a:gd name="T34" fmla="*/ 37 w 76"/>
                <a:gd name="T35" fmla="*/ 229 h 943"/>
                <a:gd name="T36" fmla="*/ 31 w 76"/>
                <a:gd name="T37" fmla="*/ 113 h 943"/>
                <a:gd name="T38" fmla="*/ 18 w 76"/>
                <a:gd name="T39" fmla="*/ 55 h 943"/>
                <a:gd name="T40" fmla="*/ 5 w 76"/>
                <a:gd name="T41" fmla="*/ 0 h 943"/>
                <a:gd name="T42" fmla="*/ 5 w 76"/>
                <a:gd name="T43" fmla="*/ 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943">
                  <a:moveTo>
                    <a:pt x="5" y="0"/>
                  </a:moveTo>
                  <a:cubicBezTo>
                    <a:pt x="2" y="11"/>
                    <a:pt x="5" y="20"/>
                    <a:pt x="8" y="30"/>
                  </a:cubicBezTo>
                  <a:cubicBezTo>
                    <a:pt x="15" y="48"/>
                    <a:pt x="20" y="65"/>
                    <a:pt x="24" y="84"/>
                  </a:cubicBezTo>
                  <a:cubicBezTo>
                    <a:pt x="34" y="128"/>
                    <a:pt x="38" y="170"/>
                    <a:pt x="37" y="214"/>
                  </a:cubicBezTo>
                  <a:cubicBezTo>
                    <a:pt x="36" y="255"/>
                    <a:pt x="31" y="296"/>
                    <a:pt x="31" y="337"/>
                  </a:cubicBezTo>
                  <a:cubicBezTo>
                    <a:pt x="31" y="379"/>
                    <a:pt x="36" y="421"/>
                    <a:pt x="38" y="463"/>
                  </a:cubicBezTo>
                  <a:cubicBezTo>
                    <a:pt x="40" y="499"/>
                    <a:pt x="51" y="534"/>
                    <a:pt x="59" y="569"/>
                  </a:cubicBezTo>
                  <a:cubicBezTo>
                    <a:pt x="67" y="610"/>
                    <a:pt x="70" y="652"/>
                    <a:pt x="72" y="694"/>
                  </a:cubicBezTo>
                  <a:cubicBezTo>
                    <a:pt x="73" y="735"/>
                    <a:pt x="74" y="776"/>
                    <a:pt x="75" y="817"/>
                  </a:cubicBezTo>
                  <a:cubicBezTo>
                    <a:pt x="76" y="859"/>
                    <a:pt x="62" y="900"/>
                    <a:pt x="63" y="942"/>
                  </a:cubicBezTo>
                  <a:cubicBezTo>
                    <a:pt x="63" y="943"/>
                    <a:pt x="64" y="943"/>
                    <a:pt x="64" y="942"/>
                  </a:cubicBezTo>
                  <a:cubicBezTo>
                    <a:pt x="63" y="902"/>
                    <a:pt x="75" y="864"/>
                    <a:pt x="76" y="824"/>
                  </a:cubicBezTo>
                  <a:cubicBezTo>
                    <a:pt x="76" y="805"/>
                    <a:pt x="75" y="786"/>
                    <a:pt x="74" y="767"/>
                  </a:cubicBezTo>
                  <a:cubicBezTo>
                    <a:pt x="72" y="745"/>
                    <a:pt x="74" y="723"/>
                    <a:pt x="73" y="701"/>
                  </a:cubicBezTo>
                  <a:cubicBezTo>
                    <a:pt x="71" y="663"/>
                    <a:pt x="70" y="626"/>
                    <a:pt x="63" y="589"/>
                  </a:cubicBezTo>
                  <a:cubicBezTo>
                    <a:pt x="55" y="549"/>
                    <a:pt x="44" y="510"/>
                    <a:pt x="40" y="470"/>
                  </a:cubicBezTo>
                  <a:cubicBezTo>
                    <a:pt x="36" y="430"/>
                    <a:pt x="33" y="390"/>
                    <a:pt x="32" y="350"/>
                  </a:cubicBezTo>
                  <a:cubicBezTo>
                    <a:pt x="31" y="310"/>
                    <a:pt x="36" y="269"/>
                    <a:pt x="37" y="229"/>
                  </a:cubicBezTo>
                  <a:cubicBezTo>
                    <a:pt x="38" y="189"/>
                    <a:pt x="38" y="152"/>
                    <a:pt x="31" y="113"/>
                  </a:cubicBezTo>
                  <a:cubicBezTo>
                    <a:pt x="27" y="94"/>
                    <a:pt x="23" y="74"/>
                    <a:pt x="18" y="55"/>
                  </a:cubicBezTo>
                  <a:cubicBezTo>
                    <a:pt x="14" y="37"/>
                    <a:pt x="0" y="20"/>
                    <a:pt x="5" y="0"/>
                  </a:cubicBezTo>
                  <a:cubicBezTo>
                    <a:pt x="5" y="0"/>
                    <a:pt x="5" y="0"/>
                    <a:pt x="5"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3" name="Freeform 46"/>
            <p:cNvSpPr/>
            <p:nvPr userDrawn="1"/>
          </p:nvSpPr>
          <p:spPr bwMode="auto">
            <a:xfrm>
              <a:off x="8972331" y="-587371"/>
              <a:ext cx="249601" cy="1538119"/>
            </a:xfrm>
            <a:custGeom>
              <a:avLst/>
              <a:gdLst>
                <a:gd name="T0" fmla="*/ 0 w 166"/>
                <a:gd name="T1" fmla="*/ 0 h 1018"/>
                <a:gd name="T2" fmla="*/ 41 w 166"/>
                <a:gd name="T3" fmla="*/ 270 h 1018"/>
                <a:gd name="T4" fmla="*/ 53 w 166"/>
                <a:gd name="T5" fmla="*/ 394 h 1018"/>
                <a:gd name="T6" fmla="*/ 64 w 166"/>
                <a:gd name="T7" fmla="*/ 459 h 1018"/>
                <a:gd name="T8" fmla="*/ 85 w 166"/>
                <a:gd name="T9" fmla="*/ 526 h 1018"/>
                <a:gd name="T10" fmla="*/ 108 w 166"/>
                <a:gd name="T11" fmla="*/ 661 h 1018"/>
                <a:gd name="T12" fmla="*/ 143 w 166"/>
                <a:gd name="T13" fmla="*/ 770 h 1018"/>
                <a:gd name="T14" fmla="*/ 160 w 166"/>
                <a:gd name="T15" fmla="*/ 894 h 1018"/>
                <a:gd name="T16" fmla="*/ 159 w 166"/>
                <a:gd name="T17" fmla="*/ 949 h 1018"/>
                <a:gd name="T18" fmla="*/ 152 w 166"/>
                <a:gd name="T19" fmla="*/ 1018 h 1018"/>
                <a:gd name="T20" fmla="*/ 152 w 166"/>
                <a:gd name="T21" fmla="*/ 1018 h 1018"/>
                <a:gd name="T22" fmla="*/ 160 w 166"/>
                <a:gd name="T23" fmla="*/ 919 h 1018"/>
                <a:gd name="T24" fmla="*/ 153 w 166"/>
                <a:gd name="T25" fmla="*/ 801 h 1018"/>
                <a:gd name="T26" fmla="*/ 136 w 166"/>
                <a:gd name="T27" fmla="*/ 750 h 1018"/>
                <a:gd name="T28" fmla="*/ 112 w 166"/>
                <a:gd name="T29" fmla="*/ 680 h 1018"/>
                <a:gd name="T30" fmla="*/ 106 w 166"/>
                <a:gd name="T31" fmla="*/ 613 h 1018"/>
                <a:gd name="T32" fmla="*/ 93 w 166"/>
                <a:gd name="T33" fmla="*/ 548 h 1018"/>
                <a:gd name="T34" fmla="*/ 71 w 166"/>
                <a:gd name="T35" fmla="*/ 481 h 1018"/>
                <a:gd name="T36" fmla="*/ 57 w 166"/>
                <a:gd name="T37" fmla="*/ 416 h 1018"/>
                <a:gd name="T38" fmla="*/ 42 w 166"/>
                <a:gd name="T39" fmla="*/ 270 h 1018"/>
                <a:gd name="T40" fmla="*/ 0 w 166"/>
                <a:gd name="T41" fmla="*/ 0 h 1018"/>
                <a:gd name="T42" fmla="*/ 0 w 166"/>
                <a:gd name="T4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018">
                  <a:moveTo>
                    <a:pt x="0" y="0"/>
                  </a:moveTo>
                  <a:cubicBezTo>
                    <a:pt x="27" y="88"/>
                    <a:pt x="34" y="179"/>
                    <a:pt x="41" y="270"/>
                  </a:cubicBezTo>
                  <a:cubicBezTo>
                    <a:pt x="44" y="311"/>
                    <a:pt x="47" y="353"/>
                    <a:pt x="53" y="394"/>
                  </a:cubicBezTo>
                  <a:cubicBezTo>
                    <a:pt x="56" y="416"/>
                    <a:pt x="60" y="438"/>
                    <a:pt x="64" y="459"/>
                  </a:cubicBezTo>
                  <a:cubicBezTo>
                    <a:pt x="69" y="482"/>
                    <a:pt x="78" y="504"/>
                    <a:pt x="85" y="526"/>
                  </a:cubicBezTo>
                  <a:cubicBezTo>
                    <a:pt x="99" y="571"/>
                    <a:pt x="105" y="614"/>
                    <a:pt x="108" y="661"/>
                  </a:cubicBezTo>
                  <a:cubicBezTo>
                    <a:pt x="110" y="700"/>
                    <a:pt x="129" y="734"/>
                    <a:pt x="143" y="770"/>
                  </a:cubicBezTo>
                  <a:cubicBezTo>
                    <a:pt x="159" y="808"/>
                    <a:pt x="161" y="854"/>
                    <a:pt x="160" y="894"/>
                  </a:cubicBezTo>
                  <a:cubicBezTo>
                    <a:pt x="160" y="913"/>
                    <a:pt x="158" y="931"/>
                    <a:pt x="159" y="949"/>
                  </a:cubicBezTo>
                  <a:cubicBezTo>
                    <a:pt x="160" y="973"/>
                    <a:pt x="161" y="996"/>
                    <a:pt x="152" y="1018"/>
                  </a:cubicBezTo>
                  <a:cubicBezTo>
                    <a:pt x="151" y="1018"/>
                    <a:pt x="152" y="1018"/>
                    <a:pt x="152" y="1018"/>
                  </a:cubicBezTo>
                  <a:cubicBezTo>
                    <a:pt x="166" y="986"/>
                    <a:pt x="159" y="952"/>
                    <a:pt x="160" y="919"/>
                  </a:cubicBezTo>
                  <a:cubicBezTo>
                    <a:pt x="161" y="879"/>
                    <a:pt x="161" y="840"/>
                    <a:pt x="153" y="801"/>
                  </a:cubicBezTo>
                  <a:cubicBezTo>
                    <a:pt x="149" y="783"/>
                    <a:pt x="143" y="766"/>
                    <a:pt x="136" y="750"/>
                  </a:cubicBezTo>
                  <a:cubicBezTo>
                    <a:pt x="126" y="727"/>
                    <a:pt x="118" y="704"/>
                    <a:pt x="112" y="680"/>
                  </a:cubicBezTo>
                  <a:cubicBezTo>
                    <a:pt x="106" y="658"/>
                    <a:pt x="109" y="635"/>
                    <a:pt x="106" y="613"/>
                  </a:cubicBezTo>
                  <a:cubicBezTo>
                    <a:pt x="104" y="591"/>
                    <a:pt x="98" y="569"/>
                    <a:pt x="93" y="548"/>
                  </a:cubicBezTo>
                  <a:cubicBezTo>
                    <a:pt x="86" y="525"/>
                    <a:pt x="78" y="503"/>
                    <a:pt x="71" y="481"/>
                  </a:cubicBezTo>
                  <a:cubicBezTo>
                    <a:pt x="63" y="460"/>
                    <a:pt x="61" y="437"/>
                    <a:pt x="57" y="416"/>
                  </a:cubicBezTo>
                  <a:cubicBezTo>
                    <a:pt x="49" y="367"/>
                    <a:pt x="46" y="318"/>
                    <a:pt x="42" y="270"/>
                  </a:cubicBezTo>
                  <a:cubicBezTo>
                    <a:pt x="35" y="179"/>
                    <a:pt x="28" y="87"/>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4" name="Freeform 47"/>
            <p:cNvSpPr/>
            <p:nvPr userDrawn="1"/>
          </p:nvSpPr>
          <p:spPr bwMode="auto">
            <a:xfrm>
              <a:off x="7471172" y="-415107"/>
              <a:ext cx="1155618" cy="361434"/>
            </a:xfrm>
            <a:custGeom>
              <a:avLst/>
              <a:gdLst>
                <a:gd name="T0" fmla="*/ 766 w 767"/>
                <a:gd name="T1" fmla="*/ 8 h 240"/>
                <a:gd name="T2" fmla="*/ 740 w 767"/>
                <a:gd name="T3" fmla="*/ 10 h 240"/>
                <a:gd name="T4" fmla="*/ 663 w 767"/>
                <a:gd name="T5" fmla="*/ 31 h 240"/>
                <a:gd name="T6" fmla="*/ 479 w 767"/>
                <a:gd name="T7" fmla="*/ 96 h 240"/>
                <a:gd name="T8" fmla="*/ 186 w 767"/>
                <a:gd name="T9" fmla="*/ 194 h 240"/>
                <a:gd name="T10" fmla="*/ 100 w 767"/>
                <a:gd name="T11" fmla="*/ 218 h 240"/>
                <a:gd name="T12" fmla="*/ 1 w 767"/>
                <a:gd name="T13" fmla="*/ 223 h 240"/>
                <a:gd name="T14" fmla="*/ 0 w 767"/>
                <a:gd name="T15" fmla="*/ 223 h 240"/>
                <a:gd name="T16" fmla="*/ 61 w 767"/>
                <a:gd name="T17" fmla="*/ 228 h 240"/>
                <a:gd name="T18" fmla="*/ 155 w 767"/>
                <a:gd name="T19" fmla="*/ 203 h 240"/>
                <a:gd name="T20" fmla="*/ 419 w 767"/>
                <a:gd name="T21" fmla="*/ 123 h 240"/>
                <a:gd name="T22" fmla="*/ 628 w 767"/>
                <a:gd name="T23" fmla="*/ 42 h 240"/>
                <a:gd name="T24" fmla="*/ 708 w 767"/>
                <a:gd name="T25" fmla="*/ 19 h 240"/>
                <a:gd name="T26" fmla="*/ 766 w 767"/>
                <a:gd name="T27" fmla="*/ 8 h 240"/>
                <a:gd name="T28" fmla="*/ 766 w 767"/>
                <a:gd name="T29"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240">
                  <a:moveTo>
                    <a:pt x="766" y="8"/>
                  </a:moveTo>
                  <a:cubicBezTo>
                    <a:pt x="763" y="3"/>
                    <a:pt x="744" y="9"/>
                    <a:pt x="740" y="10"/>
                  </a:cubicBezTo>
                  <a:cubicBezTo>
                    <a:pt x="714" y="15"/>
                    <a:pt x="688" y="23"/>
                    <a:pt x="663" y="31"/>
                  </a:cubicBezTo>
                  <a:cubicBezTo>
                    <a:pt x="601" y="50"/>
                    <a:pt x="539" y="70"/>
                    <a:pt x="479" y="96"/>
                  </a:cubicBezTo>
                  <a:cubicBezTo>
                    <a:pt x="384" y="137"/>
                    <a:pt x="287" y="169"/>
                    <a:pt x="186" y="194"/>
                  </a:cubicBezTo>
                  <a:cubicBezTo>
                    <a:pt x="157" y="201"/>
                    <a:pt x="129" y="211"/>
                    <a:pt x="100" y="218"/>
                  </a:cubicBezTo>
                  <a:cubicBezTo>
                    <a:pt x="72" y="226"/>
                    <a:pt x="28" y="240"/>
                    <a:pt x="1" y="223"/>
                  </a:cubicBezTo>
                  <a:cubicBezTo>
                    <a:pt x="0" y="222"/>
                    <a:pt x="0" y="223"/>
                    <a:pt x="0" y="223"/>
                  </a:cubicBezTo>
                  <a:cubicBezTo>
                    <a:pt x="18" y="235"/>
                    <a:pt x="42" y="231"/>
                    <a:pt x="61" y="228"/>
                  </a:cubicBezTo>
                  <a:cubicBezTo>
                    <a:pt x="93" y="223"/>
                    <a:pt x="124" y="212"/>
                    <a:pt x="155" y="203"/>
                  </a:cubicBezTo>
                  <a:cubicBezTo>
                    <a:pt x="244" y="177"/>
                    <a:pt x="333" y="158"/>
                    <a:pt x="419" y="123"/>
                  </a:cubicBezTo>
                  <a:cubicBezTo>
                    <a:pt x="488" y="94"/>
                    <a:pt x="556" y="65"/>
                    <a:pt x="628" y="42"/>
                  </a:cubicBezTo>
                  <a:cubicBezTo>
                    <a:pt x="655" y="34"/>
                    <a:pt x="681" y="26"/>
                    <a:pt x="708" y="19"/>
                  </a:cubicBezTo>
                  <a:cubicBezTo>
                    <a:pt x="715" y="17"/>
                    <a:pt x="760" y="0"/>
                    <a:pt x="766" y="8"/>
                  </a:cubicBezTo>
                  <a:cubicBezTo>
                    <a:pt x="766" y="8"/>
                    <a:pt x="767" y="8"/>
                    <a:pt x="766" y="8"/>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5" name="Freeform 48"/>
            <p:cNvSpPr/>
            <p:nvPr userDrawn="1"/>
          </p:nvSpPr>
          <p:spPr bwMode="auto">
            <a:xfrm>
              <a:off x="7011185" y="-46031"/>
              <a:ext cx="1333903" cy="756904"/>
            </a:xfrm>
            <a:custGeom>
              <a:avLst/>
              <a:gdLst>
                <a:gd name="T0" fmla="*/ 883 w 884"/>
                <a:gd name="T1" fmla="*/ 0 h 501"/>
                <a:gd name="T2" fmla="*/ 830 w 884"/>
                <a:gd name="T3" fmla="*/ 45 h 501"/>
                <a:gd name="T4" fmla="*/ 710 w 884"/>
                <a:gd name="T5" fmla="*/ 116 h 501"/>
                <a:gd name="T6" fmla="*/ 486 w 884"/>
                <a:gd name="T7" fmla="*/ 255 h 501"/>
                <a:gd name="T8" fmla="*/ 246 w 884"/>
                <a:gd name="T9" fmla="*/ 391 h 501"/>
                <a:gd name="T10" fmla="*/ 128 w 884"/>
                <a:gd name="T11" fmla="*/ 450 h 501"/>
                <a:gd name="T12" fmla="*/ 0 w 884"/>
                <a:gd name="T13" fmla="*/ 500 h 501"/>
                <a:gd name="T14" fmla="*/ 1 w 884"/>
                <a:gd name="T15" fmla="*/ 501 h 501"/>
                <a:gd name="T16" fmla="*/ 228 w 884"/>
                <a:gd name="T17" fmla="*/ 400 h 501"/>
                <a:gd name="T18" fmla="*/ 468 w 884"/>
                <a:gd name="T19" fmla="*/ 268 h 501"/>
                <a:gd name="T20" fmla="*/ 691 w 884"/>
                <a:gd name="T21" fmla="*/ 126 h 501"/>
                <a:gd name="T22" fmla="*/ 807 w 884"/>
                <a:gd name="T23" fmla="*/ 63 h 501"/>
                <a:gd name="T24" fmla="*/ 844 w 884"/>
                <a:gd name="T25" fmla="*/ 35 h 501"/>
                <a:gd name="T26" fmla="*/ 883 w 884"/>
                <a:gd name="T27" fmla="*/ 0 h 501"/>
                <a:gd name="T28" fmla="*/ 883 w 884"/>
                <a:gd name="T2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501">
                  <a:moveTo>
                    <a:pt x="883" y="0"/>
                  </a:moveTo>
                  <a:cubicBezTo>
                    <a:pt x="862" y="4"/>
                    <a:pt x="846" y="33"/>
                    <a:pt x="830" y="45"/>
                  </a:cubicBezTo>
                  <a:cubicBezTo>
                    <a:pt x="793" y="75"/>
                    <a:pt x="751" y="95"/>
                    <a:pt x="710" y="116"/>
                  </a:cubicBezTo>
                  <a:cubicBezTo>
                    <a:pt x="631" y="156"/>
                    <a:pt x="558" y="204"/>
                    <a:pt x="486" y="255"/>
                  </a:cubicBezTo>
                  <a:cubicBezTo>
                    <a:pt x="411" y="308"/>
                    <a:pt x="327" y="349"/>
                    <a:pt x="246" y="391"/>
                  </a:cubicBezTo>
                  <a:cubicBezTo>
                    <a:pt x="207" y="411"/>
                    <a:pt x="167" y="430"/>
                    <a:pt x="128" y="450"/>
                  </a:cubicBezTo>
                  <a:cubicBezTo>
                    <a:pt x="87" y="471"/>
                    <a:pt x="45" y="489"/>
                    <a:pt x="0" y="500"/>
                  </a:cubicBezTo>
                  <a:cubicBezTo>
                    <a:pt x="0" y="500"/>
                    <a:pt x="0" y="501"/>
                    <a:pt x="1" y="501"/>
                  </a:cubicBezTo>
                  <a:cubicBezTo>
                    <a:pt x="82" y="483"/>
                    <a:pt x="153" y="435"/>
                    <a:pt x="228" y="400"/>
                  </a:cubicBezTo>
                  <a:cubicBezTo>
                    <a:pt x="310" y="361"/>
                    <a:pt x="391" y="317"/>
                    <a:pt x="468" y="268"/>
                  </a:cubicBezTo>
                  <a:cubicBezTo>
                    <a:pt x="542" y="220"/>
                    <a:pt x="612" y="166"/>
                    <a:pt x="691" y="126"/>
                  </a:cubicBezTo>
                  <a:cubicBezTo>
                    <a:pt x="731" y="107"/>
                    <a:pt x="771" y="87"/>
                    <a:pt x="807" y="63"/>
                  </a:cubicBezTo>
                  <a:cubicBezTo>
                    <a:pt x="820" y="55"/>
                    <a:pt x="833" y="45"/>
                    <a:pt x="844" y="35"/>
                  </a:cubicBezTo>
                  <a:cubicBezTo>
                    <a:pt x="855" y="24"/>
                    <a:pt x="867" y="4"/>
                    <a:pt x="883" y="0"/>
                  </a:cubicBezTo>
                  <a:cubicBezTo>
                    <a:pt x="884" y="0"/>
                    <a:pt x="884" y="0"/>
                    <a:pt x="883"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6" name="Freeform 61"/>
            <p:cNvSpPr/>
            <p:nvPr userDrawn="1"/>
          </p:nvSpPr>
          <p:spPr bwMode="auto">
            <a:xfrm>
              <a:off x="4594597" y="516380"/>
              <a:ext cx="205840" cy="225289"/>
            </a:xfrm>
            <a:custGeom>
              <a:avLst/>
              <a:gdLst>
                <a:gd name="T0" fmla="*/ 0 w 136"/>
                <a:gd name="T1" fmla="*/ 0 h 149"/>
                <a:gd name="T2" fmla="*/ 16 w 136"/>
                <a:gd name="T3" fmla="*/ 19 h 149"/>
                <a:gd name="T4" fmla="*/ 53 w 136"/>
                <a:gd name="T5" fmla="*/ 76 h 149"/>
                <a:gd name="T6" fmla="*/ 93 w 136"/>
                <a:gd name="T7" fmla="*/ 125 h 149"/>
                <a:gd name="T8" fmla="*/ 135 w 136"/>
                <a:gd name="T9" fmla="*/ 149 h 149"/>
                <a:gd name="T10" fmla="*/ 135 w 136"/>
                <a:gd name="T11" fmla="*/ 149 h 149"/>
                <a:gd name="T12" fmla="*/ 136 w 136"/>
                <a:gd name="T13" fmla="*/ 148 h 149"/>
                <a:gd name="T14" fmla="*/ 101 w 136"/>
                <a:gd name="T15" fmla="*/ 111 h 149"/>
                <a:gd name="T16" fmla="*/ 69 w 136"/>
                <a:gd name="T17" fmla="*/ 75 h 149"/>
                <a:gd name="T18" fmla="*/ 13 w 136"/>
                <a:gd name="T19"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9">
                  <a:moveTo>
                    <a:pt x="0" y="0"/>
                  </a:moveTo>
                  <a:cubicBezTo>
                    <a:pt x="4" y="8"/>
                    <a:pt x="11" y="12"/>
                    <a:pt x="16" y="19"/>
                  </a:cubicBezTo>
                  <a:cubicBezTo>
                    <a:pt x="30" y="38"/>
                    <a:pt x="40" y="58"/>
                    <a:pt x="53" y="76"/>
                  </a:cubicBezTo>
                  <a:cubicBezTo>
                    <a:pt x="66" y="94"/>
                    <a:pt x="74" y="111"/>
                    <a:pt x="93" y="125"/>
                  </a:cubicBezTo>
                  <a:cubicBezTo>
                    <a:pt x="105" y="133"/>
                    <a:pt x="120" y="149"/>
                    <a:pt x="135" y="149"/>
                  </a:cubicBezTo>
                  <a:cubicBezTo>
                    <a:pt x="135" y="149"/>
                    <a:pt x="135" y="149"/>
                    <a:pt x="135" y="149"/>
                  </a:cubicBezTo>
                  <a:cubicBezTo>
                    <a:pt x="136" y="148"/>
                    <a:pt x="136" y="148"/>
                    <a:pt x="136" y="148"/>
                  </a:cubicBezTo>
                  <a:cubicBezTo>
                    <a:pt x="128" y="133"/>
                    <a:pt x="112" y="123"/>
                    <a:pt x="101" y="111"/>
                  </a:cubicBezTo>
                  <a:cubicBezTo>
                    <a:pt x="89" y="100"/>
                    <a:pt x="80" y="88"/>
                    <a:pt x="69" y="75"/>
                  </a:cubicBezTo>
                  <a:cubicBezTo>
                    <a:pt x="49" y="52"/>
                    <a:pt x="31" y="25"/>
                    <a:pt x="13" y="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7" name="Freeform 62"/>
            <p:cNvSpPr/>
            <p:nvPr userDrawn="1"/>
          </p:nvSpPr>
          <p:spPr bwMode="auto">
            <a:xfrm>
              <a:off x="4366067" y="85252"/>
              <a:ext cx="137766" cy="440852"/>
            </a:xfrm>
            <a:custGeom>
              <a:avLst/>
              <a:gdLst>
                <a:gd name="T0" fmla="*/ 82 w 91"/>
                <a:gd name="T1" fmla="*/ 0 h 292"/>
                <a:gd name="T2" fmla="*/ 68 w 91"/>
                <a:gd name="T3" fmla="*/ 48 h 292"/>
                <a:gd name="T4" fmla="*/ 42 w 91"/>
                <a:gd name="T5" fmla="*/ 116 h 292"/>
                <a:gd name="T6" fmla="*/ 19 w 91"/>
                <a:gd name="T7" fmla="*/ 182 h 292"/>
                <a:gd name="T8" fmla="*/ 7 w 91"/>
                <a:gd name="T9" fmla="*/ 232 h 292"/>
                <a:gd name="T10" fmla="*/ 27 w 91"/>
                <a:gd name="T11" fmla="*/ 167 h 292"/>
                <a:gd name="T12" fmla="*/ 59 w 91"/>
                <a:gd name="T13" fmla="*/ 102 h 292"/>
                <a:gd name="T14" fmla="*/ 56 w 91"/>
                <a:gd name="T15" fmla="*/ 144 h 292"/>
                <a:gd name="T16" fmla="*/ 55 w 91"/>
                <a:gd name="T17" fmla="*/ 195 h 292"/>
                <a:gd name="T18" fmla="*/ 44 w 91"/>
                <a:gd name="T19" fmla="*/ 292 h 292"/>
                <a:gd name="T20" fmla="*/ 44 w 91"/>
                <a:gd name="T21" fmla="*/ 292 h 292"/>
                <a:gd name="T22" fmla="*/ 44 w 91"/>
                <a:gd name="T23" fmla="*/ 292 h 292"/>
                <a:gd name="T24" fmla="*/ 62 w 91"/>
                <a:gd name="T25" fmla="*/ 230 h 292"/>
                <a:gd name="T26" fmla="*/ 68 w 91"/>
                <a:gd name="T27" fmla="*/ 152 h 292"/>
                <a:gd name="T28" fmla="*/ 76 w 91"/>
                <a:gd name="T29" fmla="*/ 76 h 292"/>
                <a:gd name="T30" fmla="*/ 91 w 91"/>
                <a:gd name="T31"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92">
                  <a:moveTo>
                    <a:pt x="82" y="0"/>
                  </a:moveTo>
                  <a:cubicBezTo>
                    <a:pt x="88" y="8"/>
                    <a:pt x="71" y="37"/>
                    <a:pt x="68" y="48"/>
                  </a:cubicBezTo>
                  <a:cubicBezTo>
                    <a:pt x="60" y="72"/>
                    <a:pt x="53" y="94"/>
                    <a:pt x="42" y="116"/>
                  </a:cubicBezTo>
                  <a:cubicBezTo>
                    <a:pt x="33" y="138"/>
                    <a:pt x="23" y="159"/>
                    <a:pt x="19" y="182"/>
                  </a:cubicBezTo>
                  <a:cubicBezTo>
                    <a:pt x="16" y="192"/>
                    <a:pt x="0" y="222"/>
                    <a:pt x="7" y="232"/>
                  </a:cubicBezTo>
                  <a:cubicBezTo>
                    <a:pt x="22" y="221"/>
                    <a:pt x="21" y="184"/>
                    <a:pt x="27" y="167"/>
                  </a:cubicBezTo>
                  <a:cubicBezTo>
                    <a:pt x="35" y="147"/>
                    <a:pt x="54" y="124"/>
                    <a:pt x="59" y="102"/>
                  </a:cubicBezTo>
                  <a:cubicBezTo>
                    <a:pt x="66" y="114"/>
                    <a:pt x="58" y="132"/>
                    <a:pt x="56" y="144"/>
                  </a:cubicBezTo>
                  <a:cubicBezTo>
                    <a:pt x="54" y="162"/>
                    <a:pt x="56" y="178"/>
                    <a:pt x="55" y="195"/>
                  </a:cubicBezTo>
                  <a:cubicBezTo>
                    <a:pt x="54" y="227"/>
                    <a:pt x="36" y="261"/>
                    <a:pt x="44" y="292"/>
                  </a:cubicBezTo>
                  <a:cubicBezTo>
                    <a:pt x="44" y="292"/>
                    <a:pt x="44" y="292"/>
                    <a:pt x="44" y="292"/>
                  </a:cubicBezTo>
                  <a:cubicBezTo>
                    <a:pt x="44" y="292"/>
                    <a:pt x="44" y="292"/>
                    <a:pt x="44" y="292"/>
                  </a:cubicBezTo>
                  <a:cubicBezTo>
                    <a:pt x="56" y="277"/>
                    <a:pt x="59" y="249"/>
                    <a:pt x="62" y="230"/>
                  </a:cubicBezTo>
                  <a:cubicBezTo>
                    <a:pt x="65" y="205"/>
                    <a:pt x="68" y="177"/>
                    <a:pt x="68" y="152"/>
                  </a:cubicBezTo>
                  <a:cubicBezTo>
                    <a:pt x="70" y="128"/>
                    <a:pt x="74" y="102"/>
                    <a:pt x="76" y="76"/>
                  </a:cubicBezTo>
                  <a:cubicBezTo>
                    <a:pt x="75" y="51"/>
                    <a:pt x="88" y="31"/>
                    <a:pt x="91" y="8"/>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8" name="Freeform 63"/>
            <p:cNvSpPr/>
            <p:nvPr userDrawn="1"/>
          </p:nvSpPr>
          <p:spPr bwMode="auto">
            <a:xfrm>
              <a:off x="4473039" y="96597"/>
              <a:ext cx="160458" cy="612654"/>
            </a:xfrm>
            <a:custGeom>
              <a:avLst/>
              <a:gdLst>
                <a:gd name="T0" fmla="*/ 0 w 106"/>
                <a:gd name="T1" fmla="*/ 63 h 406"/>
                <a:gd name="T2" fmla="*/ 26 w 106"/>
                <a:gd name="T3" fmla="*/ 130 h 406"/>
                <a:gd name="T4" fmla="*/ 60 w 106"/>
                <a:gd name="T5" fmla="*/ 221 h 406"/>
                <a:gd name="T6" fmla="*/ 73 w 106"/>
                <a:gd name="T7" fmla="*/ 314 h 406"/>
                <a:gd name="T8" fmla="*/ 85 w 106"/>
                <a:gd name="T9" fmla="*/ 362 h 406"/>
                <a:gd name="T10" fmla="*/ 104 w 106"/>
                <a:gd name="T11" fmla="*/ 406 h 406"/>
                <a:gd name="T12" fmla="*/ 104 w 106"/>
                <a:gd name="T13" fmla="*/ 406 h 406"/>
                <a:gd name="T14" fmla="*/ 104 w 106"/>
                <a:gd name="T15" fmla="*/ 406 h 406"/>
                <a:gd name="T16" fmla="*/ 106 w 106"/>
                <a:gd name="T17" fmla="*/ 405 h 406"/>
                <a:gd name="T18" fmla="*/ 100 w 106"/>
                <a:gd name="T19" fmla="*/ 365 h 406"/>
                <a:gd name="T20" fmla="*/ 85 w 106"/>
                <a:gd name="T21" fmla="*/ 319 h 406"/>
                <a:gd name="T22" fmla="*/ 74 w 106"/>
                <a:gd name="T23" fmla="*/ 265 h 406"/>
                <a:gd name="T24" fmla="*/ 69 w 106"/>
                <a:gd name="T25" fmla="*/ 210 h 406"/>
                <a:gd name="T26" fmla="*/ 36 w 106"/>
                <a:gd name="T27" fmla="*/ 117 h 406"/>
                <a:gd name="T28" fmla="*/ 17 w 106"/>
                <a:gd name="T29" fmla="*/ 5 h 406"/>
                <a:gd name="T30" fmla="*/ 24 w 106"/>
                <a:gd name="T3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06">
                  <a:moveTo>
                    <a:pt x="0" y="63"/>
                  </a:moveTo>
                  <a:cubicBezTo>
                    <a:pt x="10" y="76"/>
                    <a:pt x="18" y="116"/>
                    <a:pt x="26" y="130"/>
                  </a:cubicBezTo>
                  <a:cubicBezTo>
                    <a:pt x="45" y="159"/>
                    <a:pt x="55" y="187"/>
                    <a:pt x="60" y="221"/>
                  </a:cubicBezTo>
                  <a:cubicBezTo>
                    <a:pt x="64" y="252"/>
                    <a:pt x="62" y="282"/>
                    <a:pt x="73" y="314"/>
                  </a:cubicBezTo>
                  <a:cubicBezTo>
                    <a:pt x="78" y="329"/>
                    <a:pt x="79" y="345"/>
                    <a:pt x="85" y="362"/>
                  </a:cubicBezTo>
                  <a:cubicBezTo>
                    <a:pt x="89" y="377"/>
                    <a:pt x="98" y="392"/>
                    <a:pt x="104" y="406"/>
                  </a:cubicBezTo>
                  <a:cubicBezTo>
                    <a:pt x="104" y="406"/>
                    <a:pt x="104" y="406"/>
                    <a:pt x="104" y="406"/>
                  </a:cubicBezTo>
                  <a:cubicBezTo>
                    <a:pt x="104" y="406"/>
                    <a:pt x="104" y="406"/>
                    <a:pt x="104" y="406"/>
                  </a:cubicBezTo>
                  <a:cubicBezTo>
                    <a:pt x="106" y="405"/>
                    <a:pt x="106" y="405"/>
                    <a:pt x="106" y="405"/>
                  </a:cubicBezTo>
                  <a:cubicBezTo>
                    <a:pt x="103" y="393"/>
                    <a:pt x="101" y="379"/>
                    <a:pt x="100" y="365"/>
                  </a:cubicBezTo>
                  <a:cubicBezTo>
                    <a:pt x="96" y="349"/>
                    <a:pt x="89" y="336"/>
                    <a:pt x="85" y="319"/>
                  </a:cubicBezTo>
                  <a:cubicBezTo>
                    <a:pt x="81" y="302"/>
                    <a:pt x="78" y="283"/>
                    <a:pt x="74" y="265"/>
                  </a:cubicBezTo>
                  <a:cubicBezTo>
                    <a:pt x="69" y="248"/>
                    <a:pt x="72" y="229"/>
                    <a:pt x="69" y="210"/>
                  </a:cubicBezTo>
                  <a:cubicBezTo>
                    <a:pt x="64" y="176"/>
                    <a:pt x="54" y="146"/>
                    <a:pt x="36" y="117"/>
                  </a:cubicBezTo>
                  <a:cubicBezTo>
                    <a:pt x="13" y="83"/>
                    <a:pt x="14" y="45"/>
                    <a:pt x="17" y="5"/>
                  </a:cubicBezTo>
                  <a:cubicBezTo>
                    <a:pt x="18" y="0"/>
                    <a:pt x="22" y="0"/>
                    <a:pt x="24"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9" name="Freeform 64"/>
            <p:cNvSpPr/>
            <p:nvPr userDrawn="1"/>
          </p:nvSpPr>
          <p:spPr bwMode="auto">
            <a:xfrm>
              <a:off x="4453589" y="310540"/>
              <a:ext cx="376022" cy="354951"/>
            </a:xfrm>
            <a:custGeom>
              <a:avLst/>
              <a:gdLst>
                <a:gd name="T0" fmla="*/ 0 w 250"/>
                <a:gd name="T1" fmla="*/ 12 h 235"/>
                <a:gd name="T2" fmla="*/ 88 w 250"/>
                <a:gd name="T3" fmla="*/ 125 h 235"/>
                <a:gd name="T4" fmla="*/ 162 w 250"/>
                <a:gd name="T5" fmla="*/ 184 h 235"/>
                <a:gd name="T6" fmla="*/ 203 w 250"/>
                <a:gd name="T7" fmla="*/ 212 h 235"/>
                <a:gd name="T8" fmla="*/ 249 w 250"/>
                <a:gd name="T9" fmla="*/ 232 h 235"/>
                <a:gd name="T10" fmla="*/ 249 w 250"/>
                <a:gd name="T11" fmla="*/ 232 h 235"/>
                <a:gd name="T12" fmla="*/ 250 w 250"/>
                <a:gd name="T13" fmla="*/ 231 h 235"/>
                <a:gd name="T14" fmla="*/ 218 w 250"/>
                <a:gd name="T15" fmla="*/ 204 h 235"/>
                <a:gd name="T16" fmla="*/ 176 w 250"/>
                <a:gd name="T17" fmla="*/ 180 h 235"/>
                <a:gd name="T18" fmla="*/ 103 w 250"/>
                <a:gd name="T19" fmla="*/ 128 h 235"/>
                <a:gd name="T20" fmla="*/ 51 w 250"/>
                <a:gd name="T21" fmla="*/ 63 h 235"/>
                <a:gd name="T22" fmla="*/ 27 w 250"/>
                <a:gd name="T23" fmla="*/ 26 h 235"/>
                <a:gd name="T24" fmla="*/ 12 w 250"/>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5">
                  <a:moveTo>
                    <a:pt x="0" y="12"/>
                  </a:moveTo>
                  <a:cubicBezTo>
                    <a:pt x="28" y="51"/>
                    <a:pt x="57" y="91"/>
                    <a:pt x="88" y="125"/>
                  </a:cubicBezTo>
                  <a:cubicBezTo>
                    <a:pt x="112" y="149"/>
                    <a:pt x="134" y="166"/>
                    <a:pt x="162" y="184"/>
                  </a:cubicBezTo>
                  <a:cubicBezTo>
                    <a:pt x="176" y="195"/>
                    <a:pt x="190" y="205"/>
                    <a:pt x="203" y="212"/>
                  </a:cubicBezTo>
                  <a:cubicBezTo>
                    <a:pt x="214" y="219"/>
                    <a:pt x="236" y="235"/>
                    <a:pt x="249" y="232"/>
                  </a:cubicBezTo>
                  <a:cubicBezTo>
                    <a:pt x="249" y="232"/>
                    <a:pt x="249" y="232"/>
                    <a:pt x="249" y="232"/>
                  </a:cubicBezTo>
                  <a:cubicBezTo>
                    <a:pt x="250" y="231"/>
                    <a:pt x="250" y="231"/>
                    <a:pt x="250" y="231"/>
                  </a:cubicBezTo>
                  <a:cubicBezTo>
                    <a:pt x="243" y="219"/>
                    <a:pt x="230" y="212"/>
                    <a:pt x="218" y="204"/>
                  </a:cubicBezTo>
                  <a:cubicBezTo>
                    <a:pt x="205" y="195"/>
                    <a:pt x="191" y="188"/>
                    <a:pt x="176" y="180"/>
                  </a:cubicBezTo>
                  <a:cubicBezTo>
                    <a:pt x="149" y="166"/>
                    <a:pt x="126" y="147"/>
                    <a:pt x="103" y="128"/>
                  </a:cubicBezTo>
                  <a:cubicBezTo>
                    <a:pt x="80" y="111"/>
                    <a:pt x="68" y="86"/>
                    <a:pt x="51" y="63"/>
                  </a:cubicBezTo>
                  <a:cubicBezTo>
                    <a:pt x="43" y="51"/>
                    <a:pt x="35" y="40"/>
                    <a:pt x="27" y="26"/>
                  </a:cubicBezTo>
                  <a:cubicBezTo>
                    <a:pt x="23" y="21"/>
                    <a:pt x="11" y="4"/>
                    <a:pt x="12"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0" name="Freeform 65"/>
            <p:cNvSpPr/>
            <p:nvPr userDrawn="1"/>
          </p:nvSpPr>
          <p:spPr bwMode="auto">
            <a:xfrm>
              <a:off x="4387138" y="-329668"/>
              <a:ext cx="270670" cy="452197"/>
            </a:xfrm>
            <a:custGeom>
              <a:avLst/>
              <a:gdLst>
                <a:gd name="T0" fmla="*/ 69 w 180"/>
                <a:gd name="T1" fmla="*/ 283 h 300"/>
                <a:gd name="T2" fmla="*/ 72 w 180"/>
                <a:gd name="T3" fmla="*/ 247 h 300"/>
                <a:gd name="T4" fmla="*/ 92 w 180"/>
                <a:gd name="T5" fmla="*/ 171 h 300"/>
                <a:gd name="T6" fmla="*/ 120 w 180"/>
                <a:gd name="T7" fmla="*/ 102 h 300"/>
                <a:gd name="T8" fmla="*/ 149 w 180"/>
                <a:gd name="T9" fmla="*/ 33 h 300"/>
                <a:gd name="T10" fmla="*/ 108 w 180"/>
                <a:gd name="T11" fmla="*/ 97 h 300"/>
                <a:gd name="T12" fmla="*/ 78 w 180"/>
                <a:gd name="T13" fmla="*/ 174 h 300"/>
                <a:gd name="T14" fmla="*/ 48 w 180"/>
                <a:gd name="T15" fmla="*/ 248 h 300"/>
                <a:gd name="T16" fmla="*/ 20 w 180"/>
                <a:gd name="T17" fmla="*/ 279 h 300"/>
                <a:gd name="T18" fmla="*/ 0 w 180"/>
                <a:gd name="T19" fmla="*/ 300 h 300"/>
                <a:gd name="T20" fmla="*/ 44 w 180"/>
                <a:gd name="T21" fmla="*/ 237 h 300"/>
                <a:gd name="T22" fmla="*/ 73 w 180"/>
                <a:gd name="T23" fmla="*/ 153 h 300"/>
                <a:gd name="T24" fmla="*/ 111 w 180"/>
                <a:gd name="T25" fmla="*/ 73 h 300"/>
                <a:gd name="T26" fmla="*/ 137 w 180"/>
                <a:gd name="T27" fmla="*/ 30 h 300"/>
                <a:gd name="T28" fmla="*/ 155 w 180"/>
                <a:gd name="T29" fmla="*/ 0 h 300"/>
                <a:gd name="T30" fmla="*/ 151 w 180"/>
                <a:gd name="T31" fmla="*/ 67 h 300"/>
                <a:gd name="T32" fmla="*/ 115 w 180"/>
                <a:gd name="T33" fmla="*/ 142 h 300"/>
                <a:gd name="T34" fmla="*/ 93 w 180"/>
                <a:gd name="T35" fmla="*/ 222 h 300"/>
                <a:gd name="T36" fmla="*/ 78 w 180"/>
                <a:gd name="T37"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300">
                  <a:moveTo>
                    <a:pt x="69" y="283"/>
                  </a:moveTo>
                  <a:cubicBezTo>
                    <a:pt x="67" y="272"/>
                    <a:pt x="70" y="259"/>
                    <a:pt x="72" y="247"/>
                  </a:cubicBezTo>
                  <a:cubicBezTo>
                    <a:pt x="78" y="223"/>
                    <a:pt x="83" y="196"/>
                    <a:pt x="92" y="171"/>
                  </a:cubicBezTo>
                  <a:cubicBezTo>
                    <a:pt x="100" y="146"/>
                    <a:pt x="111" y="124"/>
                    <a:pt x="120" y="102"/>
                  </a:cubicBezTo>
                  <a:cubicBezTo>
                    <a:pt x="130" y="81"/>
                    <a:pt x="147" y="56"/>
                    <a:pt x="149" y="33"/>
                  </a:cubicBezTo>
                  <a:cubicBezTo>
                    <a:pt x="132" y="41"/>
                    <a:pt x="117" y="81"/>
                    <a:pt x="108" y="97"/>
                  </a:cubicBezTo>
                  <a:cubicBezTo>
                    <a:pt x="94" y="121"/>
                    <a:pt x="86" y="148"/>
                    <a:pt x="78" y="174"/>
                  </a:cubicBezTo>
                  <a:cubicBezTo>
                    <a:pt x="71" y="199"/>
                    <a:pt x="64" y="227"/>
                    <a:pt x="48" y="248"/>
                  </a:cubicBezTo>
                  <a:cubicBezTo>
                    <a:pt x="41" y="259"/>
                    <a:pt x="30" y="270"/>
                    <a:pt x="20" y="279"/>
                  </a:cubicBezTo>
                  <a:cubicBezTo>
                    <a:pt x="13" y="286"/>
                    <a:pt x="8" y="294"/>
                    <a:pt x="0" y="300"/>
                  </a:cubicBezTo>
                  <a:cubicBezTo>
                    <a:pt x="8" y="275"/>
                    <a:pt x="31" y="260"/>
                    <a:pt x="44" y="237"/>
                  </a:cubicBezTo>
                  <a:cubicBezTo>
                    <a:pt x="58" y="210"/>
                    <a:pt x="62" y="182"/>
                    <a:pt x="73" y="153"/>
                  </a:cubicBezTo>
                  <a:cubicBezTo>
                    <a:pt x="82" y="125"/>
                    <a:pt x="100" y="100"/>
                    <a:pt x="111" y="73"/>
                  </a:cubicBezTo>
                  <a:cubicBezTo>
                    <a:pt x="119" y="57"/>
                    <a:pt x="128" y="44"/>
                    <a:pt x="137" y="30"/>
                  </a:cubicBezTo>
                  <a:cubicBezTo>
                    <a:pt x="143" y="21"/>
                    <a:pt x="151" y="9"/>
                    <a:pt x="155" y="0"/>
                  </a:cubicBezTo>
                  <a:cubicBezTo>
                    <a:pt x="180" y="15"/>
                    <a:pt x="162" y="47"/>
                    <a:pt x="151" y="67"/>
                  </a:cubicBezTo>
                  <a:cubicBezTo>
                    <a:pt x="138" y="92"/>
                    <a:pt x="124" y="116"/>
                    <a:pt x="115" y="142"/>
                  </a:cubicBezTo>
                  <a:cubicBezTo>
                    <a:pt x="105" y="168"/>
                    <a:pt x="99" y="195"/>
                    <a:pt x="93" y="222"/>
                  </a:cubicBezTo>
                  <a:cubicBezTo>
                    <a:pt x="89" y="242"/>
                    <a:pt x="90" y="272"/>
                    <a:pt x="78" y="29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1" name="Freeform 66"/>
            <p:cNvSpPr/>
            <p:nvPr userDrawn="1"/>
          </p:nvSpPr>
          <p:spPr bwMode="auto">
            <a:xfrm>
              <a:off x="4212092" y="-238904"/>
              <a:ext cx="372781" cy="275533"/>
            </a:xfrm>
            <a:custGeom>
              <a:avLst/>
              <a:gdLst>
                <a:gd name="T0" fmla="*/ 225 w 247"/>
                <a:gd name="T1" fmla="*/ 25 h 183"/>
                <a:gd name="T2" fmla="*/ 139 w 247"/>
                <a:gd name="T3" fmla="*/ 88 h 183"/>
                <a:gd name="T4" fmla="*/ 112 w 247"/>
                <a:gd name="T5" fmla="*/ 103 h 183"/>
                <a:gd name="T6" fmla="*/ 94 w 247"/>
                <a:gd name="T7" fmla="*/ 127 h 183"/>
                <a:gd name="T8" fmla="*/ 82 w 247"/>
                <a:gd name="T9" fmla="*/ 154 h 183"/>
                <a:gd name="T10" fmla="*/ 65 w 247"/>
                <a:gd name="T11" fmla="*/ 183 h 183"/>
                <a:gd name="T12" fmla="*/ 70 w 247"/>
                <a:gd name="T13" fmla="*/ 148 h 183"/>
                <a:gd name="T14" fmla="*/ 33 w 247"/>
                <a:gd name="T15" fmla="*/ 152 h 183"/>
                <a:gd name="T16" fmla="*/ 0 w 247"/>
                <a:gd name="T17" fmla="*/ 147 h 183"/>
                <a:gd name="T18" fmla="*/ 0 w 247"/>
                <a:gd name="T19" fmla="*/ 147 h 183"/>
                <a:gd name="T20" fmla="*/ 37 w 247"/>
                <a:gd name="T21" fmla="*/ 141 h 183"/>
                <a:gd name="T22" fmla="*/ 65 w 247"/>
                <a:gd name="T23" fmla="*/ 118 h 183"/>
                <a:gd name="T24" fmla="*/ 96 w 247"/>
                <a:gd name="T25" fmla="*/ 96 h 183"/>
                <a:gd name="T26" fmla="*/ 128 w 247"/>
                <a:gd name="T27" fmla="*/ 79 h 183"/>
                <a:gd name="T28" fmla="*/ 247 w 247"/>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83">
                  <a:moveTo>
                    <a:pt x="225" y="25"/>
                  </a:moveTo>
                  <a:cubicBezTo>
                    <a:pt x="197" y="46"/>
                    <a:pt x="171" y="71"/>
                    <a:pt x="139" y="88"/>
                  </a:cubicBezTo>
                  <a:cubicBezTo>
                    <a:pt x="130" y="92"/>
                    <a:pt x="121" y="98"/>
                    <a:pt x="112" y="103"/>
                  </a:cubicBezTo>
                  <a:cubicBezTo>
                    <a:pt x="102" y="109"/>
                    <a:pt x="97" y="112"/>
                    <a:pt x="94" y="127"/>
                  </a:cubicBezTo>
                  <a:cubicBezTo>
                    <a:pt x="92" y="136"/>
                    <a:pt x="89" y="147"/>
                    <a:pt x="82" y="154"/>
                  </a:cubicBezTo>
                  <a:cubicBezTo>
                    <a:pt x="75" y="164"/>
                    <a:pt x="63" y="168"/>
                    <a:pt x="65" y="183"/>
                  </a:cubicBezTo>
                  <a:cubicBezTo>
                    <a:pt x="63" y="168"/>
                    <a:pt x="65" y="162"/>
                    <a:pt x="70" y="148"/>
                  </a:cubicBezTo>
                  <a:cubicBezTo>
                    <a:pt x="61" y="144"/>
                    <a:pt x="44" y="153"/>
                    <a:pt x="33" y="152"/>
                  </a:cubicBezTo>
                  <a:cubicBezTo>
                    <a:pt x="20" y="151"/>
                    <a:pt x="14" y="143"/>
                    <a:pt x="0" y="147"/>
                  </a:cubicBezTo>
                  <a:cubicBezTo>
                    <a:pt x="0" y="147"/>
                    <a:pt x="0" y="147"/>
                    <a:pt x="0" y="147"/>
                  </a:cubicBezTo>
                  <a:cubicBezTo>
                    <a:pt x="11" y="142"/>
                    <a:pt x="24" y="146"/>
                    <a:pt x="37" y="141"/>
                  </a:cubicBezTo>
                  <a:cubicBezTo>
                    <a:pt x="49" y="136"/>
                    <a:pt x="57" y="128"/>
                    <a:pt x="65" y="118"/>
                  </a:cubicBezTo>
                  <a:cubicBezTo>
                    <a:pt x="74" y="108"/>
                    <a:pt x="83" y="101"/>
                    <a:pt x="96" y="96"/>
                  </a:cubicBezTo>
                  <a:cubicBezTo>
                    <a:pt x="107" y="92"/>
                    <a:pt x="118" y="84"/>
                    <a:pt x="128" y="79"/>
                  </a:cubicBezTo>
                  <a:cubicBezTo>
                    <a:pt x="167" y="55"/>
                    <a:pt x="212" y="25"/>
                    <a:pt x="247"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2" name="Freeform 67"/>
            <p:cNvSpPr/>
            <p:nvPr userDrawn="1"/>
          </p:nvSpPr>
          <p:spPr bwMode="auto">
            <a:xfrm>
              <a:off x="4578390" y="-187039"/>
              <a:ext cx="275534" cy="325777"/>
            </a:xfrm>
            <a:custGeom>
              <a:avLst/>
              <a:gdLst>
                <a:gd name="T0" fmla="*/ 0 w 183"/>
                <a:gd name="T1" fmla="*/ 30 h 215"/>
                <a:gd name="T2" fmla="*/ 8 w 183"/>
                <a:gd name="T3" fmla="*/ 55 h 215"/>
                <a:gd name="T4" fmla="*/ 41 w 183"/>
                <a:gd name="T5" fmla="*/ 107 h 215"/>
                <a:gd name="T6" fmla="*/ 57 w 183"/>
                <a:gd name="T7" fmla="*/ 129 h 215"/>
                <a:gd name="T8" fmla="*/ 64 w 183"/>
                <a:gd name="T9" fmla="*/ 141 h 215"/>
                <a:gd name="T10" fmla="*/ 58 w 183"/>
                <a:gd name="T11" fmla="*/ 155 h 215"/>
                <a:gd name="T12" fmla="*/ 69 w 183"/>
                <a:gd name="T13" fmla="*/ 185 h 215"/>
                <a:gd name="T14" fmla="*/ 65 w 183"/>
                <a:gd name="T15" fmla="*/ 215 h 215"/>
                <a:gd name="T16" fmla="*/ 65 w 183"/>
                <a:gd name="T17" fmla="*/ 215 h 215"/>
                <a:gd name="T18" fmla="*/ 84 w 183"/>
                <a:gd name="T19" fmla="*/ 174 h 215"/>
                <a:gd name="T20" fmla="*/ 124 w 183"/>
                <a:gd name="T21" fmla="*/ 172 h 215"/>
                <a:gd name="T22" fmla="*/ 153 w 183"/>
                <a:gd name="T23" fmla="*/ 183 h 215"/>
                <a:gd name="T24" fmla="*/ 183 w 183"/>
                <a:gd name="T25" fmla="*/ 182 h 215"/>
                <a:gd name="T26" fmla="*/ 120 w 183"/>
                <a:gd name="T27" fmla="*/ 155 h 215"/>
                <a:gd name="T28" fmla="*/ 103 w 183"/>
                <a:gd name="T29" fmla="*/ 150 h 215"/>
                <a:gd name="T30" fmla="*/ 92 w 183"/>
                <a:gd name="T31" fmla="*/ 137 h 215"/>
                <a:gd name="T32" fmla="*/ 62 w 183"/>
                <a:gd name="T33" fmla="*/ 121 h 215"/>
                <a:gd name="T34" fmla="*/ 46 w 183"/>
                <a:gd name="T35" fmla="*/ 91 h 215"/>
                <a:gd name="T36" fmla="*/ 28 w 183"/>
                <a:gd name="T37" fmla="*/ 62 h 215"/>
                <a:gd name="T38" fmla="*/ 10 w 183"/>
                <a:gd name="T39" fmla="*/ 0 h 215"/>
                <a:gd name="T40" fmla="*/ 12 w 183"/>
                <a:gd name="T41"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15">
                  <a:moveTo>
                    <a:pt x="0" y="30"/>
                  </a:moveTo>
                  <a:cubicBezTo>
                    <a:pt x="5" y="28"/>
                    <a:pt x="5" y="51"/>
                    <a:pt x="8" y="55"/>
                  </a:cubicBezTo>
                  <a:cubicBezTo>
                    <a:pt x="12" y="75"/>
                    <a:pt x="29" y="93"/>
                    <a:pt x="41" y="107"/>
                  </a:cubicBezTo>
                  <a:cubicBezTo>
                    <a:pt x="46" y="114"/>
                    <a:pt x="52" y="122"/>
                    <a:pt x="57" y="129"/>
                  </a:cubicBezTo>
                  <a:cubicBezTo>
                    <a:pt x="59" y="131"/>
                    <a:pt x="64" y="136"/>
                    <a:pt x="64" y="141"/>
                  </a:cubicBezTo>
                  <a:cubicBezTo>
                    <a:pt x="63" y="143"/>
                    <a:pt x="57" y="149"/>
                    <a:pt x="58" y="155"/>
                  </a:cubicBezTo>
                  <a:cubicBezTo>
                    <a:pt x="57" y="166"/>
                    <a:pt x="65" y="175"/>
                    <a:pt x="69" y="185"/>
                  </a:cubicBezTo>
                  <a:cubicBezTo>
                    <a:pt x="72" y="195"/>
                    <a:pt x="68" y="204"/>
                    <a:pt x="65" y="215"/>
                  </a:cubicBezTo>
                  <a:cubicBezTo>
                    <a:pt x="65" y="215"/>
                    <a:pt x="65" y="215"/>
                    <a:pt x="65" y="215"/>
                  </a:cubicBezTo>
                  <a:cubicBezTo>
                    <a:pt x="78" y="207"/>
                    <a:pt x="84" y="189"/>
                    <a:pt x="84" y="174"/>
                  </a:cubicBezTo>
                  <a:cubicBezTo>
                    <a:pt x="95" y="185"/>
                    <a:pt x="112" y="170"/>
                    <a:pt x="124" y="172"/>
                  </a:cubicBezTo>
                  <a:cubicBezTo>
                    <a:pt x="133" y="174"/>
                    <a:pt x="142" y="182"/>
                    <a:pt x="153" y="183"/>
                  </a:cubicBezTo>
                  <a:cubicBezTo>
                    <a:pt x="163" y="186"/>
                    <a:pt x="175" y="185"/>
                    <a:pt x="183" y="182"/>
                  </a:cubicBezTo>
                  <a:cubicBezTo>
                    <a:pt x="158" y="185"/>
                    <a:pt x="140" y="163"/>
                    <a:pt x="120" y="155"/>
                  </a:cubicBezTo>
                  <a:cubicBezTo>
                    <a:pt x="114" y="152"/>
                    <a:pt x="109" y="154"/>
                    <a:pt x="103" y="150"/>
                  </a:cubicBezTo>
                  <a:cubicBezTo>
                    <a:pt x="99" y="146"/>
                    <a:pt x="95" y="141"/>
                    <a:pt x="92" y="137"/>
                  </a:cubicBezTo>
                  <a:cubicBezTo>
                    <a:pt x="82" y="125"/>
                    <a:pt x="70" y="132"/>
                    <a:pt x="62" y="121"/>
                  </a:cubicBezTo>
                  <a:cubicBezTo>
                    <a:pt x="55" y="111"/>
                    <a:pt x="53" y="100"/>
                    <a:pt x="46" y="91"/>
                  </a:cubicBezTo>
                  <a:cubicBezTo>
                    <a:pt x="39" y="81"/>
                    <a:pt x="33" y="73"/>
                    <a:pt x="28" y="62"/>
                  </a:cubicBezTo>
                  <a:cubicBezTo>
                    <a:pt x="16" y="43"/>
                    <a:pt x="15" y="21"/>
                    <a:pt x="10" y="0"/>
                  </a:cubicBezTo>
                  <a:cubicBezTo>
                    <a:pt x="10" y="0"/>
                    <a:pt x="11" y="1"/>
                    <a:pt x="12" y="3"/>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3" name="Freeform 68"/>
            <p:cNvSpPr/>
            <p:nvPr userDrawn="1"/>
          </p:nvSpPr>
          <p:spPr bwMode="auto">
            <a:xfrm>
              <a:off x="4649703" y="72286"/>
              <a:ext cx="254463" cy="218806"/>
            </a:xfrm>
            <a:custGeom>
              <a:avLst/>
              <a:gdLst>
                <a:gd name="T0" fmla="*/ 20 w 169"/>
                <a:gd name="T1" fmla="*/ 40 h 145"/>
                <a:gd name="T2" fmla="*/ 17 w 169"/>
                <a:gd name="T3" fmla="*/ 109 h 145"/>
                <a:gd name="T4" fmla="*/ 65 w 169"/>
                <a:gd name="T5" fmla="*/ 137 h 145"/>
                <a:gd name="T6" fmla="*/ 92 w 169"/>
                <a:gd name="T7" fmla="*/ 89 h 145"/>
                <a:gd name="T8" fmla="*/ 121 w 169"/>
                <a:gd name="T9" fmla="*/ 76 h 145"/>
                <a:gd name="T10" fmla="*/ 153 w 169"/>
                <a:gd name="T11" fmla="*/ 40 h 145"/>
                <a:gd name="T12" fmla="*/ 106 w 169"/>
                <a:gd name="T13" fmla="*/ 10 h 145"/>
                <a:gd name="T14" fmla="*/ 41 w 169"/>
                <a:gd name="T15" fmla="*/ 6 h 145"/>
                <a:gd name="T16" fmla="*/ 12 w 169"/>
                <a:gd name="T17"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45">
                  <a:moveTo>
                    <a:pt x="20" y="40"/>
                  </a:moveTo>
                  <a:cubicBezTo>
                    <a:pt x="14" y="64"/>
                    <a:pt x="10" y="85"/>
                    <a:pt x="17" y="109"/>
                  </a:cubicBezTo>
                  <a:cubicBezTo>
                    <a:pt x="23" y="128"/>
                    <a:pt x="45" y="145"/>
                    <a:pt x="65" y="137"/>
                  </a:cubicBezTo>
                  <a:cubicBezTo>
                    <a:pt x="86" y="129"/>
                    <a:pt x="95" y="110"/>
                    <a:pt x="92" y="89"/>
                  </a:cubicBezTo>
                  <a:cubicBezTo>
                    <a:pt x="102" y="88"/>
                    <a:pt x="120" y="93"/>
                    <a:pt x="121" y="76"/>
                  </a:cubicBezTo>
                  <a:cubicBezTo>
                    <a:pt x="145" y="78"/>
                    <a:pt x="169" y="65"/>
                    <a:pt x="153" y="40"/>
                  </a:cubicBezTo>
                  <a:cubicBezTo>
                    <a:pt x="143" y="23"/>
                    <a:pt x="123" y="16"/>
                    <a:pt x="106" y="10"/>
                  </a:cubicBezTo>
                  <a:cubicBezTo>
                    <a:pt x="87" y="0"/>
                    <a:pt x="62" y="1"/>
                    <a:pt x="41" y="6"/>
                  </a:cubicBezTo>
                  <a:cubicBezTo>
                    <a:pt x="31" y="7"/>
                    <a:pt x="0" y="17"/>
                    <a:pt x="12" y="33"/>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4" name="Freeform 69"/>
            <p:cNvSpPr/>
            <p:nvPr userDrawn="1"/>
          </p:nvSpPr>
          <p:spPr bwMode="auto">
            <a:xfrm>
              <a:off x="4685360" y="52837"/>
              <a:ext cx="181527" cy="106972"/>
            </a:xfrm>
            <a:custGeom>
              <a:avLst/>
              <a:gdLst>
                <a:gd name="T0" fmla="*/ 0 w 120"/>
                <a:gd name="T1" fmla="*/ 50 h 71"/>
                <a:gd name="T2" fmla="*/ 38 w 120"/>
                <a:gd name="T3" fmla="*/ 34 h 71"/>
                <a:gd name="T4" fmla="*/ 45 w 120"/>
                <a:gd name="T5" fmla="*/ 38 h 71"/>
                <a:gd name="T6" fmla="*/ 56 w 120"/>
                <a:gd name="T7" fmla="*/ 39 h 71"/>
                <a:gd name="T8" fmla="*/ 69 w 120"/>
                <a:gd name="T9" fmla="*/ 45 h 71"/>
                <a:gd name="T10" fmla="*/ 77 w 120"/>
                <a:gd name="T11" fmla="*/ 36 h 71"/>
                <a:gd name="T12" fmla="*/ 120 w 120"/>
                <a:gd name="T13" fmla="*/ 55 h 71"/>
                <a:gd name="T14" fmla="*/ 94 w 120"/>
                <a:gd name="T15" fmla="*/ 24 h 71"/>
                <a:gd name="T16" fmla="*/ 57 w 120"/>
                <a:gd name="T17" fmla="*/ 3 h 71"/>
                <a:gd name="T18" fmla="*/ 13 w 120"/>
                <a:gd name="T19" fmla="*/ 11 h 71"/>
                <a:gd name="T20" fmla="*/ 2 w 120"/>
                <a:gd name="T21"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71">
                  <a:moveTo>
                    <a:pt x="0" y="50"/>
                  </a:moveTo>
                  <a:cubicBezTo>
                    <a:pt x="0" y="71"/>
                    <a:pt x="38" y="52"/>
                    <a:pt x="38" y="34"/>
                  </a:cubicBezTo>
                  <a:cubicBezTo>
                    <a:pt x="41" y="35"/>
                    <a:pt x="43" y="38"/>
                    <a:pt x="45" y="38"/>
                  </a:cubicBezTo>
                  <a:cubicBezTo>
                    <a:pt x="51" y="41"/>
                    <a:pt x="54" y="39"/>
                    <a:pt x="56" y="39"/>
                  </a:cubicBezTo>
                  <a:cubicBezTo>
                    <a:pt x="61" y="40"/>
                    <a:pt x="66" y="44"/>
                    <a:pt x="69" y="45"/>
                  </a:cubicBezTo>
                  <a:cubicBezTo>
                    <a:pt x="74" y="43"/>
                    <a:pt x="75" y="38"/>
                    <a:pt x="77" y="36"/>
                  </a:cubicBezTo>
                  <a:cubicBezTo>
                    <a:pt x="95" y="30"/>
                    <a:pt x="105" y="52"/>
                    <a:pt x="120" y="55"/>
                  </a:cubicBezTo>
                  <a:cubicBezTo>
                    <a:pt x="111" y="43"/>
                    <a:pt x="108" y="33"/>
                    <a:pt x="94" y="24"/>
                  </a:cubicBezTo>
                  <a:cubicBezTo>
                    <a:pt x="83" y="15"/>
                    <a:pt x="70" y="8"/>
                    <a:pt x="57" y="3"/>
                  </a:cubicBezTo>
                  <a:cubicBezTo>
                    <a:pt x="44" y="0"/>
                    <a:pt x="24" y="0"/>
                    <a:pt x="13" y="11"/>
                  </a:cubicBezTo>
                  <a:cubicBezTo>
                    <a:pt x="7" y="20"/>
                    <a:pt x="5" y="32"/>
                    <a:pt x="2" y="4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5" name="Freeform 70"/>
            <p:cNvSpPr/>
            <p:nvPr userDrawn="1"/>
          </p:nvSpPr>
          <p:spPr bwMode="auto">
            <a:xfrm>
              <a:off x="4155365" y="-63859"/>
              <a:ext cx="176666" cy="150733"/>
            </a:xfrm>
            <a:custGeom>
              <a:avLst/>
              <a:gdLst>
                <a:gd name="T0" fmla="*/ 118 w 118"/>
                <a:gd name="T1" fmla="*/ 44 h 100"/>
                <a:gd name="T2" fmla="*/ 115 w 118"/>
                <a:gd name="T3" fmla="*/ 65 h 100"/>
                <a:gd name="T4" fmla="*/ 75 w 118"/>
                <a:gd name="T5" fmla="*/ 79 h 100"/>
                <a:gd name="T6" fmla="*/ 26 w 118"/>
                <a:gd name="T7" fmla="*/ 87 h 100"/>
                <a:gd name="T8" fmla="*/ 1 w 118"/>
                <a:gd name="T9" fmla="*/ 44 h 100"/>
                <a:gd name="T10" fmla="*/ 86 w 118"/>
                <a:gd name="T11" fmla="*/ 8 h 100"/>
              </a:gdLst>
              <a:ahLst/>
              <a:cxnLst>
                <a:cxn ang="0">
                  <a:pos x="T0" y="T1"/>
                </a:cxn>
                <a:cxn ang="0">
                  <a:pos x="T2" y="T3"/>
                </a:cxn>
                <a:cxn ang="0">
                  <a:pos x="T4" y="T5"/>
                </a:cxn>
                <a:cxn ang="0">
                  <a:pos x="T6" y="T7"/>
                </a:cxn>
                <a:cxn ang="0">
                  <a:pos x="T8" y="T9"/>
                </a:cxn>
                <a:cxn ang="0">
                  <a:pos x="T10" y="T11"/>
                </a:cxn>
              </a:cxnLst>
              <a:rect l="0" t="0" r="r" b="b"/>
              <a:pathLst>
                <a:path w="118" h="100">
                  <a:moveTo>
                    <a:pt x="118" y="44"/>
                  </a:moveTo>
                  <a:cubicBezTo>
                    <a:pt x="112" y="46"/>
                    <a:pt x="115" y="60"/>
                    <a:pt x="115" y="65"/>
                  </a:cubicBezTo>
                  <a:cubicBezTo>
                    <a:pt x="114" y="93"/>
                    <a:pt x="92" y="100"/>
                    <a:pt x="75" y="79"/>
                  </a:cubicBezTo>
                  <a:cubicBezTo>
                    <a:pt x="60" y="85"/>
                    <a:pt x="42" y="94"/>
                    <a:pt x="26" y="87"/>
                  </a:cubicBezTo>
                  <a:cubicBezTo>
                    <a:pt x="11" y="81"/>
                    <a:pt x="0" y="60"/>
                    <a:pt x="1" y="44"/>
                  </a:cubicBezTo>
                  <a:cubicBezTo>
                    <a:pt x="7" y="11"/>
                    <a:pt x="60" y="0"/>
                    <a:pt x="86" y="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6" name="Freeform 71"/>
            <p:cNvSpPr/>
            <p:nvPr userDrawn="1"/>
          </p:nvSpPr>
          <p:spPr bwMode="auto">
            <a:xfrm>
              <a:off x="4205609" y="-54135"/>
              <a:ext cx="139387" cy="87522"/>
            </a:xfrm>
            <a:custGeom>
              <a:avLst/>
              <a:gdLst>
                <a:gd name="T0" fmla="*/ 57 w 92"/>
                <a:gd name="T1" fmla="*/ 0 h 58"/>
                <a:gd name="T2" fmla="*/ 14 w 92"/>
                <a:gd name="T3" fmla="*/ 12 h 58"/>
                <a:gd name="T4" fmla="*/ 6 w 92"/>
                <a:gd name="T5" fmla="*/ 33 h 58"/>
                <a:gd name="T6" fmla="*/ 34 w 92"/>
                <a:gd name="T7" fmla="*/ 31 h 58"/>
                <a:gd name="T8" fmla="*/ 53 w 92"/>
                <a:gd name="T9" fmla="*/ 51 h 58"/>
                <a:gd name="T10" fmla="*/ 83 w 92"/>
                <a:gd name="T11" fmla="*/ 47 h 58"/>
                <a:gd name="T12" fmla="*/ 59 w 92"/>
                <a:gd name="T13" fmla="*/ 5 h 58"/>
              </a:gdLst>
              <a:ahLst/>
              <a:cxnLst>
                <a:cxn ang="0">
                  <a:pos x="T0" y="T1"/>
                </a:cxn>
                <a:cxn ang="0">
                  <a:pos x="T2" y="T3"/>
                </a:cxn>
                <a:cxn ang="0">
                  <a:pos x="T4" y="T5"/>
                </a:cxn>
                <a:cxn ang="0">
                  <a:pos x="T6" y="T7"/>
                </a:cxn>
                <a:cxn ang="0">
                  <a:pos x="T8" y="T9"/>
                </a:cxn>
                <a:cxn ang="0">
                  <a:pos x="T10" y="T11"/>
                </a:cxn>
                <a:cxn ang="0">
                  <a:pos x="T12" y="T13"/>
                </a:cxn>
              </a:cxnLst>
              <a:rect l="0" t="0" r="r" b="b"/>
              <a:pathLst>
                <a:path w="92" h="58">
                  <a:moveTo>
                    <a:pt x="57" y="0"/>
                  </a:moveTo>
                  <a:cubicBezTo>
                    <a:pt x="43" y="0"/>
                    <a:pt x="26" y="5"/>
                    <a:pt x="14" y="12"/>
                  </a:cubicBezTo>
                  <a:cubicBezTo>
                    <a:pt x="7" y="17"/>
                    <a:pt x="0" y="24"/>
                    <a:pt x="6" y="33"/>
                  </a:cubicBezTo>
                  <a:cubicBezTo>
                    <a:pt x="15" y="45"/>
                    <a:pt x="24" y="28"/>
                    <a:pt x="34" y="31"/>
                  </a:cubicBezTo>
                  <a:cubicBezTo>
                    <a:pt x="41" y="32"/>
                    <a:pt x="45" y="46"/>
                    <a:pt x="53" y="51"/>
                  </a:cubicBezTo>
                  <a:cubicBezTo>
                    <a:pt x="61" y="57"/>
                    <a:pt x="78" y="58"/>
                    <a:pt x="83" y="47"/>
                  </a:cubicBezTo>
                  <a:cubicBezTo>
                    <a:pt x="92" y="33"/>
                    <a:pt x="76" y="3"/>
                    <a:pt x="59" y="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7" name="Freeform 72"/>
            <p:cNvSpPr/>
            <p:nvPr userDrawn="1"/>
          </p:nvSpPr>
          <p:spPr bwMode="auto">
            <a:xfrm>
              <a:off x="4421173" y="-514437"/>
              <a:ext cx="82660" cy="129662"/>
            </a:xfrm>
            <a:custGeom>
              <a:avLst/>
              <a:gdLst>
                <a:gd name="T0" fmla="*/ 54 w 54"/>
                <a:gd name="T1" fmla="*/ 85 h 86"/>
                <a:gd name="T2" fmla="*/ 47 w 54"/>
                <a:gd name="T3" fmla="*/ 67 h 86"/>
                <a:gd name="T4" fmla="*/ 27 w 54"/>
                <a:gd name="T5" fmla="*/ 38 h 86"/>
                <a:gd name="T6" fmla="*/ 37 w 54"/>
                <a:gd name="T7" fmla="*/ 1 h 86"/>
                <a:gd name="T8" fmla="*/ 17 w 54"/>
                <a:gd name="T9" fmla="*/ 45 h 86"/>
                <a:gd name="T10" fmla="*/ 7 w 54"/>
                <a:gd name="T11" fmla="*/ 81 h 86"/>
              </a:gdLst>
              <a:ahLst/>
              <a:cxnLst>
                <a:cxn ang="0">
                  <a:pos x="T0" y="T1"/>
                </a:cxn>
                <a:cxn ang="0">
                  <a:pos x="T2" y="T3"/>
                </a:cxn>
                <a:cxn ang="0">
                  <a:pos x="T4" y="T5"/>
                </a:cxn>
                <a:cxn ang="0">
                  <a:pos x="T6" y="T7"/>
                </a:cxn>
                <a:cxn ang="0">
                  <a:pos x="T8" y="T9"/>
                </a:cxn>
                <a:cxn ang="0">
                  <a:pos x="T10" y="T11"/>
                </a:cxn>
              </a:cxnLst>
              <a:rect l="0" t="0" r="r" b="b"/>
              <a:pathLst>
                <a:path w="54" h="86">
                  <a:moveTo>
                    <a:pt x="54" y="85"/>
                  </a:moveTo>
                  <a:cubicBezTo>
                    <a:pt x="49" y="86"/>
                    <a:pt x="48" y="70"/>
                    <a:pt x="47" y="67"/>
                  </a:cubicBezTo>
                  <a:cubicBezTo>
                    <a:pt x="43" y="55"/>
                    <a:pt x="31" y="49"/>
                    <a:pt x="27" y="38"/>
                  </a:cubicBezTo>
                  <a:cubicBezTo>
                    <a:pt x="22" y="22"/>
                    <a:pt x="35" y="12"/>
                    <a:pt x="37" y="1"/>
                  </a:cubicBezTo>
                  <a:cubicBezTo>
                    <a:pt x="18" y="0"/>
                    <a:pt x="21" y="33"/>
                    <a:pt x="17" y="45"/>
                  </a:cubicBezTo>
                  <a:cubicBezTo>
                    <a:pt x="11" y="57"/>
                    <a:pt x="0" y="65"/>
                    <a:pt x="7" y="8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8" name="Freeform 73"/>
            <p:cNvSpPr/>
            <p:nvPr userDrawn="1"/>
          </p:nvSpPr>
          <p:spPr bwMode="auto">
            <a:xfrm>
              <a:off x="4179677" y="-538748"/>
              <a:ext cx="453819" cy="256083"/>
            </a:xfrm>
            <a:custGeom>
              <a:avLst/>
              <a:gdLst>
                <a:gd name="T0" fmla="*/ 292 w 300"/>
                <a:gd name="T1" fmla="*/ 30 h 169"/>
                <a:gd name="T2" fmla="*/ 262 w 300"/>
                <a:gd name="T3" fmla="*/ 22 h 169"/>
                <a:gd name="T4" fmla="*/ 196 w 300"/>
                <a:gd name="T5" fmla="*/ 24 h 169"/>
                <a:gd name="T6" fmla="*/ 150 w 300"/>
                <a:gd name="T7" fmla="*/ 44 h 169"/>
                <a:gd name="T8" fmla="*/ 151 w 300"/>
                <a:gd name="T9" fmla="*/ 109 h 169"/>
                <a:gd name="T10" fmla="*/ 148 w 300"/>
                <a:gd name="T11" fmla="*/ 42 h 169"/>
                <a:gd name="T12" fmla="*/ 99 w 300"/>
                <a:gd name="T13" fmla="*/ 94 h 169"/>
                <a:gd name="T14" fmla="*/ 95 w 300"/>
                <a:gd name="T15" fmla="*/ 132 h 169"/>
                <a:gd name="T16" fmla="*/ 79 w 300"/>
                <a:gd name="T17" fmla="*/ 169 h 169"/>
                <a:gd name="T18" fmla="*/ 76 w 300"/>
                <a:gd name="T19" fmla="*/ 140 h 169"/>
                <a:gd name="T20" fmla="*/ 54 w 300"/>
                <a:gd name="T21" fmla="*/ 145 h 169"/>
                <a:gd name="T22" fmla="*/ 39 w 300"/>
                <a:gd name="T23" fmla="*/ 135 h 169"/>
                <a:gd name="T24" fmla="*/ 0 w 300"/>
                <a:gd name="T25" fmla="*/ 128 h 169"/>
                <a:gd name="T26" fmla="*/ 26 w 300"/>
                <a:gd name="T27" fmla="*/ 126 h 169"/>
                <a:gd name="T28" fmla="*/ 44 w 300"/>
                <a:gd name="T29" fmla="*/ 117 h 169"/>
                <a:gd name="T30" fmla="*/ 76 w 300"/>
                <a:gd name="T31" fmla="*/ 75 h 169"/>
                <a:gd name="T32" fmla="*/ 116 w 300"/>
                <a:gd name="T33" fmla="*/ 55 h 169"/>
                <a:gd name="T34" fmla="*/ 153 w 300"/>
                <a:gd name="T35" fmla="*/ 30 h 169"/>
                <a:gd name="T36" fmla="*/ 92 w 300"/>
                <a:gd name="T37" fmla="*/ 7 h 169"/>
                <a:gd name="T38" fmla="*/ 141 w 300"/>
                <a:gd name="T39" fmla="*/ 17 h 169"/>
                <a:gd name="T40" fmla="*/ 198 w 300"/>
                <a:gd name="T41" fmla="*/ 14 h 169"/>
                <a:gd name="T42" fmla="*/ 253 w 300"/>
                <a:gd name="T43" fmla="*/ 12 h 169"/>
                <a:gd name="T44" fmla="*/ 284 w 300"/>
                <a:gd name="T45" fmla="*/ 15 h 169"/>
                <a:gd name="T46" fmla="*/ 300 w 300"/>
                <a:gd name="T47"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0" h="169">
                  <a:moveTo>
                    <a:pt x="292" y="30"/>
                  </a:moveTo>
                  <a:cubicBezTo>
                    <a:pt x="286" y="24"/>
                    <a:pt x="270" y="22"/>
                    <a:pt x="262" y="22"/>
                  </a:cubicBezTo>
                  <a:cubicBezTo>
                    <a:pt x="241" y="19"/>
                    <a:pt x="217" y="21"/>
                    <a:pt x="196" y="24"/>
                  </a:cubicBezTo>
                  <a:cubicBezTo>
                    <a:pt x="180" y="25"/>
                    <a:pt x="155" y="28"/>
                    <a:pt x="150" y="44"/>
                  </a:cubicBezTo>
                  <a:cubicBezTo>
                    <a:pt x="146" y="64"/>
                    <a:pt x="153" y="88"/>
                    <a:pt x="151" y="109"/>
                  </a:cubicBezTo>
                  <a:cubicBezTo>
                    <a:pt x="136" y="94"/>
                    <a:pt x="143" y="58"/>
                    <a:pt x="148" y="42"/>
                  </a:cubicBezTo>
                  <a:cubicBezTo>
                    <a:pt x="129" y="55"/>
                    <a:pt x="108" y="73"/>
                    <a:pt x="99" y="94"/>
                  </a:cubicBezTo>
                  <a:cubicBezTo>
                    <a:pt x="93" y="107"/>
                    <a:pt x="98" y="120"/>
                    <a:pt x="95" y="132"/>
                  </a:cubicBezTo>
                  <a:cubicBezTo>
                    <a:pt x="92" y="145"/>
                    <a:pt x="82" y="154"/>
                    <a:pt x="79" y="169"/>
                  </a:cubicBezTo>
                  <a:cubicBezTo>
                    <a:pt x="77" y="160"/>
                    <a:pt x="74" y="150"/>
                    <a:pt x="76" y="140"/>
                  </a:cubicBezTo>
                  <a:cubicBezTo>
                    <a:pt x="69" y="143"/>
                    <a:pt x="61" y="146"/>
                    <a:pt x="54" y="145"/>
                  </a:cubicBezTo>
                  <a:cubicBezTo>
                    <a:pt x="45" y="144"/>
                    <a:pt x="44" y="137"/>
                    <a:pt x="39" y="135"/>
                  </a:cubicBezTo>
                  <a:cubicBezTo>
                    <a:pt x="27" y="131"/>
                    <a:pt x="10" y="142"/>
                    <a:pt x="0" y="128"/>
                  </a:cubicBezTo>
                  <a:cubicBezTo>
                    <a:pt x="8" y="124"/>
                    <a:pt x="17" y="128"/>
                    <a:pt x="26" y="126"/>
                  </a:cubicBezTo>
                  <a:cubicBezTo>
                    <a:pt x="32" y="123"/>
                    <a:pt x="39" y="121"/>
                    <a:pt x="44" y="117"/>
                  </a:cubicBezTo>
                  <a:cubicBezTo>
                    <a:pt x="62" y="106"/>
                    <a:pt x="65" y="87"/>
                    <a:pt x="76" y="75"/>
                  </a:cubicBezTo>
                  <a:cubicBezTo>
                    <a:pt x="87" y="63"/>
                    <a:pt x="104" y="63"/>
                    <a:pt x="116" y="55"/>
                  </a:cubicBezTo>
                  <a:cubicBezTo>
                    <a:pt x="126" y="48"/>
                    <a:pt x="143" y="39"/>
                    <a:pt x="153" y="30"/>
                  </a:cubicBezTo>
                  <a:cubicBezTo>
                    <a:pt x="134" y="19"/>
                    <a:pt x="111" y="21"/>
                    <a:pt x="92" y="7"/>
                  </a:cubicBezTo>
                  <a:cubicBezTo>
                    <a:pt x="96" y="0"/>
                    <a:pt x="133" y="17"/>
                    <a:pt x="141" y="17"/>
                  </a:cubicBezTo>
                  <a:cubicBezTo>
                    <a:pt x="162" y="19"/>
                    <a:pt x="179" y="20"/>
                    <a:pt x="198" y="14"/>
                  </a:cubicBezTo>
                  <a:cubicBezTo>
                    <a:pt x="215" y="10"/>
                    <a:pt x="235" y="11"/>
                    <a:pt x="253" y="12"/>
                  </a:cubicBezTo>
                  <a:cubicBezTo>
                    <a:pt x="263" y="13"/>
                    <a:pt x="274" y="13"/>
                    <a:pt x="284" y="15"/>
                  </a:cubicBezTo>
                  <a:cubicBezTo>
                    <a:pt x="290" y="15"/>
                    <a:pt x="297" y="18"/>
                    <a:pt x="300" y="18"/>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9" name="Freeform 75"/>
            <p:cNvSpPr/>
            <p:nvPr userDrawn="1"/>
          </p:nvSpPr>
          <p:spPr bwMode="auto">
            <a:xfrm>
              <a:off x="4054877" y="-752691"/>
              <a:ext cx="314432" cy="364676"/>
            </a:xfrm>
            <a:custGeom>
              <a:avLst/>
              <a:gdLst>
                <a:gd name="T0" fmla="*/ 153 w 208"/>
                <a:gd name="T1" fmla="*/ 159 h 241"/>
                <a:gd name="T2" fmla="*/ 149 w 208"/>
                <a:gd name="T3" fmla="*/ 208 h 241"/>
                <a:gd name="T4" fmla="*/ 119 w 208"/>
                <a:gd name="T5" fmla="*/ 239 h 241"/>
                <a:gd name="T6" fmla="*/ 94 w 208"/>
                <a:gd name="T7" fmla="*/ 204 h 241"/>
                <a:gd name="T8" fmla="*/ 54 w 208"/>
                <a:gd name="T9" fmla="*/ 222 h 241"/>
                <a:gd name="T10" fmla="*/ 22 w 208"/>
                <a:gd name="T11" fmla="*/ 188 h 241"/>
                <a:gd name="T12" fmla="*/ 20 w 208"/>
                <a:gd name="T13" fmla="*/ 180 h 241"/>
                <a:gd name="T14" fmla="*/ 16 w 208"/>
                <a:gd name="T15" fmla="*/ 168 h 241"/>
                <a:gd name="T16" fmla="*/ 28 w 208"/>
                <a:gd name="T17" fmla="*/ 145 h 241"/>
                <a:gd name="T18" fmla="*/ 68 w 208"/>
                <a:gd name="T19" fmla="*/ 128 h 241"/>
                <a:gd name="T20" fmla="*/ 14 w 208"/>
                <a:gd name="T21" fmla="*/ 111 h 241"/>
                <a:gd name="T22" fmla="*/ 22 w 208"/>
                <a:gd name="T23" fmla="*/ 64 h 241"/>
                <a:gd name="T24" fmla="*/ 92 w 208"/>
                <a:gd name="T25" fmla="*/ 63 h 241"/>
                <a:gd name="T26" fmla="*/ 92 w 208"/>
                <a:gd name="T27" fmla="*/ 19 h 241"/>
                <a:gd name="T28" fmla="*/ 127 w 208"/>
                <a:gd name="T29" fmla="*/ 4 h 241"/>
                <a:gd name="T30" fmla="*/ 136 w 208"/>
                <a:gd name="T31" fmla="*/ 10 h 241"/>
                <a:gd name="T32" fmla="*/ 145 w 208"/>
                <a:gd name="T33" fmla="*/ 14 h 241"/>
                <a:gd name="T34" fmla="*/ 163 w 208"/>
                <a:gd name="T35" fmla="*/ 28 h 241"/>
                <a:gd name="T36" fmla="*/ 150 w 208"/>
                <a:gd name="T37" fmla="*/ 77 h 241"/>
                <a:gd name="T38" fmla="*/ 199 w 208"/>
                <a:gd name="T39" fmla="*/ 86 h 241"/>
                <a:gd name="T40" fmla="*/ 194 w 208"/>
                <a:gd name="T41" fmla="*/ 125 h 241"/>
                <a:gd name="T42" fmla="*/ 149 w 208"/>
                <a:gd name="T43"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41">
                  <a:moveTo>
                    <a:pt x="153" y="159"/>
                  </a:moveTo>
                  <a:cubicBezTo>
                    <a:pt x="159" y="159"/>
                    <a:pt x="150" y="201"/>
                    <a:pt x="149" y="208"/>
                  </a:cubicBezTo>
                  <a:cubicBezTo>
                    <a:pt x="145" y="221"/>
                    <a:pt x="135" y="241"/>
                    <a:pt x="119" y="239"/>
                  </a:cubicBezTo>
                  <a:cubicBezTo>
                    <a:pt x="104" y="238"/>
                    <a:pt x="94" y="216"/>
                    <a:pt x="94" y="204"/>
                  </a:cubicBezTo>
                  <a:cubicBezTo>
                    <a:pt x="78" y="208"/>
                    <a:pt x="72" y="223"/>
                    <a:pt x="54" y="222"/>
                  </a:cubicBezTo>
                  <a:cubicBezTo>
                    <a:pt x="36" y="220"/>
                    <a:pt x="27" y="204"/>
                    <a:pt x="22" y="188"/>
                  </a:cubicBezTo>
                  <a:cubicBezTo>
                    <a:pt x="21" y="185"/>
                    <a:pt x="22" y="182"/>
                    <a:pt x="20" y="180"/>
                  </a:cubicBezTo>
                  <a:cubicBezTo>
                    <a:pt x="17" y="176"/>
                    <a:pt x="15" y="175"/>
                    <a:pt x="16" y="168"/>
                  </a:cubicBezTo>
                  <a:cubicBezTo>
                    <a:pt x="16" y="160"/>
                    <a:pt x="22" y="151"/>
                    <a:pt x="28" y="145"/>
                  </a:cubicBezTo>
                  <a:cubicBezTo>
                    <a:pt x="41" y="133"/>
                    <a:pt x="53" y="130"/>
                    <a:pt x="68" y="128"/>
                  </a:cubicBezTo>
                  <a:cubicBezTo>
                    <a:pt x="54" y="137"/>
                    <a:pt x="24" y="122"/>
                    <a:pt x="14" y="111"/>
                  </a:cubicBezTo>
                  <a:cubicBezTo>
                    <a:pt x="0" y="94"/>
                    <a:pt x="4" y="74"/>
                    <a:pt x="22" y="64"/>
                  </a:cubicBezTo>
                  <a:cubicBezTo>
                    <a:pt x="14" y="36"/>
                    <a:pt x="82" y="57"/>
                    <a:pt x="92" y="63"/>
                  </a:cubicBezTo>
                  <a:cubicBezTo>
                    <a:pt x="84" y="46"/>
                    <a:pt x="77" y="36"/>
                    <a:pt x="92" y="19"/>
                  </a:cubicBezTo>
                  <a:cubicBezTo>
                    <a:pt x="101" y="11"/>
                    <a:pt x="113" y="0"/>
                    <a:pt x="127" y="4"/>
                  </a:cubicBezTo>
                  <a:cubicBezTo>
                    <a:pt x="130" y="6"/>
                    <a:pt x="132" y="9"/>
                    <a:pt x="136" y="10"/>
                  </a:cubicBezTo>
                  <a:cubicBezTo>
                    <a:pt x="139" y="12"/>
                    <a:pt x="141" y="13"/>
                    <a:pt x="145" y="14"/>
                  </a:cubicBezTo>
                  <a:cubicBezTo>
                    <a:pt x="154" y="16"/>
                    <a:pt x="160" y="18"/>
                    <a:pt x="163" y="28"/>
                  </a:cubicBezTo>
                  <a:cubicBezTo>
                    <a:pt x="168" y="44"/>
                    <a:pt x="161" y="65"/>
                    <a:pt x="150" y="77"/>
                  </a:cubicBezTo>
                  <a:cubicBezTo>
                    <a:pt x="168" y="73"/>
                    <a:pt x="187" y="70"/>
                    <a:pt x="199" y="86"/>
                  </a:cubicBezTo>
                  <a:cubicBezTo>
                    <a:pt x="208" y="98"/>
                    <a:pt x="204" y="116"/>
                    <a:pt x="194" y="125"/>
                  </a:cubicBezTo>
                  <a:cubicBezTo>
                    <a:pt x="204" y="143"/>
                    <a:pt x="149" y="156"/>
                    <a:pt x="149" y="156"/>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0" name="Freeform 76"/>
            <p:cNvSpPr/>
            <p:nvPr userDrawn="1"/>
          </p:nvSpPr>
          <p:spPr bwMode="auto">
            <a:xfrm>
              <a:off x="4082430" y="-710551"/>
              <a:ext cx="249601" cy="301465"/>
            </a:xfrm>
            <a:custGeom>
              <a:avLst/>
              <a:gdLst>
                <a:gd name="T0" fmla="*/ 116 w 166"/>
                <a:gd name="T1" fmla="*/ 124 h 200"/>
                <a:gd name="T2" fmla="*/ 94 w 166"/>
                <a:gd name="T3" fmla="*/ 160 h 200"/>
                <a:gd name="T4" fmla="*/ 34 w 166"/>
                <a:gd name="T5" fmla="*/ 187 h 200"/>
                <a:gd name="T6" fmla="*/ 55 w 166"/>
                <a:gd name="T7" fmla="*/ 168 h 200"/>
                <a:gd name="T8" fmla="*/ 51 w 166"/>
                <a:gd name="T9" fmla="*/ 156 h 200"/>
                <a:gd name="T10" fmla="*/ 54 w 166"/>
                <a:gd name="T11" fmla="*/ 129 h 200"/>
                <a:gd name="T12" fmla="*/ 79 w 166"/>
                <a:gd name="T13" fmla="*/ 119 h 200"/>
                <a:gd name="T14" fmla="*/ 70 w 166"/>
                <a:gd name="T15" fmla="*/ 92 h 200"/>
                <a:gd name="T16" fmla="*/ 67 w 166"/>
                <a:gd name="T17" fmla="*/ 80 h 200"/>
                <a:gd name="T18" fmla="*/ 12 w 166"/>
                <a:gd name="T19" fmla="*/ 53 h 200"/>
                <a:gd name="T20" fmla="*/ 8 w 166"/>
                <a:gd name="T21" fmla="*/ 26 h 200"/>
                <a:gd name="T22" fmla="*/ 29 w 166"/>
                <a:gd name="T23" fmla="*/ 38 h 200"/>
                <a:gd name="T24" fmla="*/ 36 w 166"/>
                <a:gd name="T25" fmla="*/ 31 h 200"/>
                <a:gd name="T26" fmla="*/ 41 w 166"/>
                <a:gd name="T27" fmla="*/ 32 h 200"/>
                <a:gd name="T28" fmla="*/ 45 w 166"/>
                <a:gd name="T29" fmla="*/ 26 h 200"/>
                <a:gd name="T30" fmla="*/ 70 w 166"/>
                <a:gd name="T31" fmla="*/ 35 h 200"/>
                <a:gd name="T32" fmla="*/ 102 w 166"/>
                <a:gd name="T33" fmla="*/ 65 h 200"/>
                <a:gd name="T34" fmla="*/ 89 w 166"/>
                <a:gd name="T35" fmla="*/ 32 h 200"/>
                <a:gd name="T36" fmla="*/ 94 w 166"/>
                <a:gd name="T37" fmla="*/ 12 h 200"/>
                <a:gd name="T38" fmla="*/ 102 w 166"/>
                <a:gd name="T39" fmla="*/ 19 h 200"/>
                <a:gd name="T40" fmla="*/ 108 w 166"/>
                <a:gd name="T41" fmla="*/ 4 h 200"/>
                <a:gd name="T42" fmla="*/ 125 w 166"/>
                <a:gd name="T43" fmla="*/ 0 h 200"/>
                <a:gd name="T44" fmla="*/ 146 w 166"/>
                <a:gd name="T45" fmla="*/ 22 h 200"/>
                <a:gd name="T46" fmla="*/ 131 w 166"/>
                <a:gd name="T47" fmla="*/ 56 h 200"/>
                <a:gd name="T48" fmla="*/ 109 w 166"/>
                <a:gd name="T49" fmla="*/ 77 h 200"/>
                <a:gd name="T50" fmla="*/ 155 w 166"/>
                <a:gd name="T51" fmla="*/ 75 h 200"/>
                <a:gd name="T52" fmla="*/ 143 w 166"/>
                <a:gd name="T53" fmla="*/ 90 h 200"/>
                <a:gd name="T54" fmla="*/ 144 w 166"/>
                <a:gd name="T55" fmla="*/ 118 h 200"/>
                <a:gd name="T56" fmla="*/ 114 w 166"/>
                <a:gd name="T57"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200">
                  <a:moveTo>
                    <a:pt x="116" y="124"/>
                  </a:moveTo>
                  <a:cubicBezTo>
                    <a:pt x="118" y="133"/>
                    <a:pt x="100" y="154"/>
                    <a:pt x="94" y="160"/>
                  </a:cubicBezTo>
                  <a:cubicBezTo>
                    <a:pt x="84" y="170"/>
                    <a:pt x="45" y="200"/>
                    <a:pt x="34" y="187"/>
                  </a:cubicBezTo>
                  <a:cubicBezTo>
                    <a:pt x="37" y="180"/>
                    <a:pt x="50" y="171"/>
                    <a:pt x="55" y="168"/>
                  </a:cubicBezTo>
                  <a:cubicBezTo>
                    <a:pt x="44" y="167"/>
                    <a:pt x="40" y="162"/>
                    <a:pt x="51" y="156"/>
                  </a:cubicBezTo>
                  <a:cubicBezTo>
                    <a:pt x="43" y="143"/>
                    <a:pt x="41" y="140"/>
                    <a:pt x="54" y="129"/>
                  </a:cubicBezTo>
                  <a:cubicBezTo>
                    <a:pt x="62" y="123"/>
                    <a:pt x="69" y="118"/>
                    <a:pt x="79" y="119"/>
                  </a:cubicBezTo>
                  <a:cubicBezTo>
                    <a:pt x="60" y="122"/>
                    <a:pt x="55" y="103"/>
                    <a:pt x="70" y="92"/>
                  </a:cubicBezTo>
                  <a:cubicBezTo>
                    <a:pt x="64" y="90"/>
                    <a:pt x="62" y="85"/>
                    <a:pt x="67" y="80"/>
                  </a:cubicBezTo>
                  <a:cubicBezTo>
                    <a:pt x="47" y="90"/>
                    <a:pt x="21" y="69"/>
                    <a:pt x="12" y="53"/>
                  </a:cubicBezTo>
                  <a:cubicBezTo>
                    <a:pt x="9" y="48"/>
                    <a:pt x="0" y="30"/>
                    <a:pt x="8" y="26"/>
                  </a:cubicBezTo>
                  <a:cubicBezTo>
                    <a:pt x="12" y="23"/>
                    <a:pt x="24" y="35"/>
                    <a:pt x="29" y="38"/>
                  </a:cubicBezTo>
                  <a:cubicBezTo>
                    <a:pt x="26" y="29"/>
                    <a:pt x="31" y="33"/>
                    <a:pt x="36" y="31"/>
                  </a:cubicBezTo>
                  <a:cubicBezTo>
                    <a:pt x="41" y="32"/>
                    <a:pt x="41" y="32"/>
                    <a:pt x="41" y="32"/>
                  </a:cubicBezTo>
                  <a:cubicBezTo>
                    <a:pt x="42" y="31"/>
                    <a:pt x="43" y="26"/>
                    <a:pt x="45" y="26"/>
                  </a:cubicBezTo>
                  <a:cubicBezTo>
                    <a:pt x="56" y="25"/>
                    <a:pt x="62" y="29"/>
                    <a:pt x="70" y="35"/>
                  </a:cubicBezTo>
                  <a:cubicBezTo>
                    <a:pt x="85" y="44"/>
                    <a:pt x="93" y="52"/>
                    <a:pt x="102" y="65"/>
                  </a:cubicBezTo>
                  <a:cubicBezTo>
                    <a:pt x="95" y="55"/>
                    <a:pt x="90" y="46"/>
                    <a:pt x="89" y="32"/>
                  </a:cubicBezTo>
                  <a:cubicBezTo>
                    <a:pt x="89" y="26"/>
                    <a:pt x="87" y="17"/>
                    <a:pt x="94" y="12"/>
                  </a:cubicBezTo>
                  <a:cubicBezTo>
                    <a:pt x="99" y="8"/>
                    <a:pt x="104" y="9"/>
                    <a:pt x="102" y="19"/>
                  </a:cubicBezTo>
                  <a:cubicBezTo>
                    <a:pt x="105" y="14"/>
                    <a:pt x="104" y="7"/>
                    <a:pt x="108" y="4"/>
                  </a:cubicBezTo>
                  <a:cubicBezTo>
                    <a:pt x="110" y="3"/>
                    <a:pt x="121" y="1"/>
                    <a:pt x="125" y="0"/>
                  </a:cubicBezTo>
                  <a:cubicBezTo>
                    <a:pt x="135" y="1"/>
                    <a:pt x="146" y="10"/>
                    <a:pt x="146" y="22"/>
                  </a:cubicBezTo>
                  <a:cubicBezTo>
                    <a:pt x="147" y="34"/>
                    <a:pt x="140" y="48"/>
                    <a:pt x="131" y="56"/>
                  </a:cubicBezTo>
                  <a:cubicBezTo>
                    <a:pt x="125" y="62"/>
                    <a:pt x="112" y="68"/>
                    <a:pt x="109" y="77"/>
                  </a:cubicBezTo>
                  <a:cubicBezTo>
                    <a:pt x="120" y="73"/>
                    <a:pt x="144" y="66"/>
                    <a:pt x="155" y="75"/>
                  </a:cubicBezTo>
                  <a:cubicBezTo>
                    <a:pt x="152" y="79"/>
                    <a:pt x="146" y="85"/>
                    <a:pt x="143" y="90"/>
                  </a:cubicBezTo>
                  <a:cubicBezTo>
                    <a:pt x="166" y="79"/>
                    <a:pt x="153" y="109"/>
                    <a:pt x="144" y="118"/>
                  </a:cubicBezTo>
                  <a:cubicBezTo>
                    <a:pt x="138" y="123"/>
                    <a:pt x="120" y="133"/>
                    <a:pt x="114" y="12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1" name="Freeform 77"/>
            <p:cNvSpPr/>
            <p:nvPr userDrawn="1"/>
          </p:nvSpPr>
          <p:spPr bwMode="auto">
            <a:xfrm>
              <a:off x="4166711" y="-613304"/>
              <a:ext cx="94006" cy="95626"/>
            </a:xfrm>
            <a:custGeom>
              <a:avLst/>
              <a:gdLst>
                <a:gd name="T0" fmla="*/ 26 w 62"/>
                <a:gd name="T1" fmla="*/ 55 h 64"/>
                <a:gd name="T2" fmla="*/ 44 w 62"/>
                <a:gd name="T3" fmla="*/ 61 h 64"/>
                <a:gd name="T4" fmla="*/ 56 w 62"/>
                <a:gd name="T5" fmla="*/ 52 h 64"/>
                <a:gd name="T6" fmla="*/ 60 w 62"/>
                <a:gd name="T7" fmla="*/ 37 h 64"/>
                <a:gd name="T8" fmla="*/ 50 w 62"/>
                <a:gd name="T9" fmla="*/ 12 h 64"/>
                <a:gd name="T10" fmla="*/ 17 w 62"/>
                <a:gd name="T11" fmla="*/ 9 h 64"/>
                <a:gd name="T12" fmla="*/ 34 w 62"/>
                <a:gd name="T13" fmla="*/ 5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6" y="55"/>
                  </a:moveTo>
                  <a:cubicBezTo>
                    <a:pt x="32" y="59"/>
                    <a:pt x="37" y="64"/>
                    <a:pt x="44" y="61"/>
                  </a:cubicBezTo>
                  <a:cubicBezTo>
                    <a:pt x="47" y="60"/>
                    <a:pt x="53" y="54"/>
                    <a:pt x="56" y="52"/>
                  </a:cubicBezTo>
                  <a:cubicBezTo>
                    <a:pt x="60" y="47"/>
                    <a:pt x="58" y="44"/>
                    <a:pt x="60" y="37"/>
                  </a:cubicBezTo>
                  <a:cubicBezTo>
                    <a:pt x="61" y="25"/>
                    <a:pt x="62" y="20"/>
                    <a:pt x="50" y="12"/>
                  </a:cubicBezTo>
                  <a:cubicBezTo>
                    <a:pt x="39" y="6"/>
                    <a:pt x="27" y="0"/>
                    <a:pt x="17" y="9"/>
                  </a:cubicBezTo>
                  <a:cubicBezTo>
                    <a:pt x="0" y="24"/>
                    <a:pt x="12" y="58"/>
                    <a:pt x="34" y="59"/>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2" name="Freeform 78"/>
            <p:cNvSpPr/>
            <p:nvPr userDrawn="1"/>
          </p:nvSpPr>
          <p:spPr bwMode="auto">
            <a:xfrm>
              <a:off x="4192643" y="-610062"/>
              <a:ext cx="47003" cy="81039"/>
            </a:xfrm>
            <a:custGeom>
              <a:avLst/>
              <a:gdLst>
                <a:gd name="T0" fmla="*/ 0 w 31"/>
                <a:gd name="T1" fmla="*/ 51 h 54"/>
                <a:gd name="T2" fmla="*/ 18 w 31"/>
                <a:gd name="T3" fmla="*/ 50 h 54"/>
                <a:gd name="T4" fmla="*/ 15 w 31"/>
                <a:gd name="T5" fmla="*/ 32 h 54"/>
                <a:gd name="T6" fmla="*/ 5 w 31"/>
                <a:gd name="T7" fmla="*/ 18 h 54"/>
                <a:gd name="T8" fmla="*/ 2 w 31"/>
                <a:gd name="T9" fmla="*/ 43 h 54"/>
              </a:gdLst>
              <a:ahLst/>
              <a:cxnLst>
                <a:cxn ang="0">
                  <a:pos x="T0" y="T1"/>
                </a:cxn>
                <a:cxn ang="0">
                  <a:pos x="T2" y="T3"/>
                </a:cxn>
                <a:cxn ang="0">
                  <a:pos x="T4" y="T5"/>
                </a:cxn>
                <a:cxn ang="0">
                  <a:pos x="T6" y="T7"/>
                </a:cxn>
                <a:cxn ang="0">
                  <a:pos x="T8" y="T9"/>
                </a:cxn>
              </a:cxnLst>
              <a:rect l="0" t="0" r="r" b="b"/>
              <a:pathLst>
                <a:path w="31" h="54">
                  <a:moveTo>
                    <a:pt x="0" y="51"/>
                  </a:moveTo>
                  <a:cubicBezTo>
                    <a:pt x="4" y="54"/>
                    <a:pt x="14" y="53"/>
                    <a:pt x="18" y="50"/>
                  </a:cubicBezTo>
                  <a:cubicBezTo>
                    <a:pt x="25" y="45"/>
                    <a:pt x="27" y="27"/>
                    <a:pt x="15" y="32"/>
                  </a:cubicBezTo>
                  <a:cubicBezTo>
                    <a:pt x="31" y="39"/>
                    <a:pt x="24" y="0"/>
                    <a:pt x="5" y="18"/>
                  </a:cubicBezTo>
                  <a:cubicBezTo>
                    <a:pt x="0" y="22"/>
                    <a:pt x="1" y="35"/>
                    <a:pt x="2" y="43"/>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3" name="Freeform 79"/>
            <p:cNvSpPr/>
            <p:nvPr userDrawn="1"/>
          </p:nvSpPr>
          <p:spPr bwMode="auto">
            <a:xfrm>
              <a:off x="4103501" y="-378291"/>
              <a:ext cx="233394" cy="212323"/>
            </a:xfrm>
            <a:custGeom>
              <a:avLst/>
              <a:gdLst>
                <a:gd name="T0" fmla="*/ 132 w 155"/>
                <a:gd name="T1" fmla="*/ 51 h 141"/>
                <a:gd name="T2" fmla="*/ 135 w 155"/>
                <a:gd name="T3" fmla="*/ 118 h 141"/>
                <a:gd name="T4" fmla="*/ 84 w 155"/>
                <a:gd name="T5" fmla="*/ 125 h 141"/>
                <a:gd name="T6" fmla="*/ 75 w 155"/>
                <a:gd name="T7" fmla="*/ 115 h 141"/>
                <a:gd name="T8" fmla="*/ 62 w 155"/>
                <a:gd name="T9" fmla="*/ 116 h 141"/>
                <a:gd name="T10" fmla="*/ 35 w 155"/>
                <a:gd name="T11" fmla="*/ 110 h 141"/>
                <a:gd name="T12" fmla="*/ 27 w 155"/>
                <a:gd name="T13" fmla="*/ 99 h 141"/>
                <a:gd name="T14" fmla="*/ 28 w 155"/>
                <a:gd name="T15" fmla="*/ 86 h 141"/>
                <a:gd name="T16" fmla="*/ 8 w 155"/>
                <a:gd name="T17" fmla="*/ 67 h 141"/>
                <a:gd name="T18" fmla="*/ 33 w 155"/>
                <a:gd name="T19" fmla="*/ 8 h 141"/>
                <a:gd name="T20" fmla="*/ 83 w 155"/>
                <a:gd name="T21" fmla="*/ 0 h 141"/>
                <a:gd name="T22" fmla="*/ 124 w 155"/>
                <a:gd name="T23" fmla="*/ 30 h 141"/>
                <a:gd name="T24" fmla="*/ 127 w 155"/>
                <a:gd name="T25"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1">
                  <a:moveTo>
                    <a:pt x="132" y="51"/>
                  </a:moveTo>
                  <a:cubicBezTo>
                    <a:pt x="146" y="70"/>
                    <a:pt x="155" y="99"/>
                    <a:pt x="135" y="118"/>
                  </a:cubicBezTo>
                  <a:cubicBezTo>
                    <a:pt x="119" y="131"/>
                    <a:pt x="100" y="141"/>
                    <a:pt x="84" y="125"/>
                  </a:cubicBezTo>
                  <a:cubicBezTo>
                    <a:pt x="81" y="124"/>
                    <a:pt x="77" y="116"/>
                    <a:pt x="75" y="115"/>
                  </a:cubicBezTo>
                  <a:cubicBezTo>
                    <a:pt x="68" y="112"/>
                    <a:pt x="70" y="115"/>
                    <a:pt x="62" y="116"/>
                  </a:cubicBezTo>
                  <a:cubicBezTo>
                    <a:pt x="54" y="118"/>
                    <a:pt x="44" y="117"/>
                    <a:pt x="35" y="110"/>
                  </a:cubicBezTo>
                  <a:cubicBezTo>
                    <a:pt x="33" y="108"/>
                    <a:pt x="28" y="103"/>
                    <a:pt x="27" y="99"/>
                  </a:cubicBezTo>
                  <a:cubicBezTo>
                    <a:pt x="26" y="94"/>
                    <a:pt x="29" y="92"/>
                    <a:pt x="28" y="86"/>
                  </a:cubicBezTo>
                  <a:cubicBezTo>
                    <a:pt x="26" y="77"/>
                    <a:pt x="14" y="78"/>
                    <a:pt x="8" y="67"/>
                  </a:cubicBezTo>
                  <a:cubicBezTo>
                    <a:pt x="0" y="46"/>
                    <a:pt x="13" y="18"/>
                    <a:pt x="33" y="8"/>
                  </a:cubicBezTo>
                  <a:cubicBezTo>
                    <a:pt x="47" y="2"/>
                    <a:pt x="68" y="2"/>
                    <a:pt x="83" y="0"/>
                  </a:cubicBezTo>
                  <a:cubicBezTo>
                    <a:pt x="98" y="0"/>
                    <a:pt x="116" y="17"/>
                    <a:pt x="124" y="30"/>
                  </a:cubicBezTo>
                  <a:cubicBezTo>
                    <a:pt x="127" y="34"/>
                    <a:pt x="129" y="37"/>
                    <a:pt x="127" y="44"/>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4" name="Freeform 80"/>
            <p:cNvSpPr/>
            <p:nvPr userDrawn="1"/>
          </p:nvSpPr>
          <p:spPr bwMode="auto">
            <a:xfrm>
              <a:off x="4165091" y="-379912"/>
              <a:ext cx="136146" cy="145870"/>
            </a:xfrm>
            <a:custGeom>
              <a:avLst/>
              <a:gdLst>
                <a:gd name="T0" fmla="*/ 83 w 90"/>
                <a:gd name="T1" fmla="*/ 43 h 97"/>
                <a:gd name="T2" fmla="*/ 87 w 90"/>
                <a:gd name="T3" fmla="*/ 69 h 97"/>
                <a:gd name="T4" fmla="*/ 70 w 90"/>
                <a:gd name="T5" fmla="*/ 80 h 97"/>
                <a:gd name="T6" fmla="*/ 65 w 90"/>
                <a:gd name="T7" fmla="*/ 50 h 97"/>
                <a:gd name="T8" fmla="*/ 11 w 90"/>
                <a:gd name="T9" fmla="*/ 66 h 97"/>
                <a:gd name="T10" fmla="*/ 12 w 90"/>
                <a:gd name="T11" fmla="*/ 43 h 97"/>
                <a:gd name="T12" fmla="*/ 16 w 90"/>
                <a:gd name="T13" fmla="*/ 25 h 97"/>
                <a:gd name="T14" fmla="*/ 20 w 90"/>
                <a:gd name="T15" fmla="*/ 17 h 97"/>
                <a:gd name="T16" fmla="*/ 14 w 90"/>
                <a:gd name="T17" fmla="*/ 8 h 97"/>
                <a:gd name="T18" fmla="*/ 38 w 90"/>
                <a:gd name="T19" fmla="*/ 1 h 97"/>
                <a:gd name="T20" fmla="*/ 67 w 90"/>
                <a:gd name="T21" fmla="*/ 2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7">
                  <a:moveTo>
                    <a:pt x="83" y="43"/>
                  </a:moveTo>
                  <a:cubicBezTo>
                    <a:pt x="90" y="50"/>
                    <a:pt x="90" y="61"/>
                    <a:pt x="87" y="69"/>
                  </a:cubicBezTo>
                  <a:cubicBezTo>
                    <a:pt x="86" y="79"/>
                    <a:pt x="76" y="97"/>
                    <a:pt x="70" y="80"/>
                  </a:cubicBezTo>
                  <a:cubicBezTo>
                    <a:pt x="65" y="71"/>
                    <a:pt x="70" y="59"/>
                    <a:pt x="65" y="50"/>
                  </a:cubicBezTo>
                  <a:cubicBezTo>
                    <a:pt x="50" y="52"/>
                    <a:pt x="27" y="75"/>
                    <a:pt x="11" y="66"/>
                  </a:cubicBezTo>
                  <a:cubicBezTo>
                    <a:pt x="0" y="59"/>
                    <a:pt x="8" y="49"/>
                    <a:pt x="12" y="43"/>
                  </a:cubicBezTo>
                  <a:cubicBezTo>
                    <a:pt x="18" y="34"/>
                    <a:pt x="14" y="34"/>
                    <a:pt x="16" y="25"/>
                  </a:cubicBezTo>
                  <a:cubicBezTo>
                    <a:pt x="15" y="21"/>
                    <a:pt x="21" y="21"/>
                    <a:pt x="20" y="17"/>
                  </a:cubicBezTo>
                  <a:cubicBezTo>
                    <a:pt x="20" y="14"/>
                    <a:pt x="14" y="14"/>
                    <a:pt x="14" y="8"/>
                  </a:cubicBezTo>
                  <a:cubicBezTo>
                    <a:pt x="15" y="1"/>
                    <a:pt x="31" y="0"/>
                    <a:pt x="38" y="1"/>
                  </a:cubicBezTo>
                  <a:cubicBezTo>
                    <a:pt x="46" y="3"/>
                    <a:pt x="60" y="14"/>
                    <a:pt x="67" y="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5" name="Freeform 81"/>
            <p:cNvSpPr/>
            <p:nvPr userDrawn="1"/>
          </p:nvSpPr>
          <p:spPr bwMode="auto">
            <a:xfrm>
              <a:off x="4372550" y="-426914"/>
              <a:ext cx="204218" cy="241496"/>
            </a:xfrm>
            <a:custGeom>
              <a:avLst/>
              <a:gdLst>
                <a:gd name="T0" fmla="*/ 32 w 136"/>
                <a:gd name="T1" fmla="*/ 46 h 160"/>
                <a:gd name="T2" fmla="*/ 40 w 136"/>
                <a:gd name="T3" fmla="*/ 19 h 160"/>
                <a:gd name="T4" fmla="*/ 88 w 136"/>
                <a:gd name="T5" fmla="*/ 34 h 160"/>
                <a:gd name="T6" fmla="*/ 127 w 136"/>
                <a:gd name="T7" fmla="*/ 52 h 160"/>
                <a:gd name="T8" fmla="*/ 122 w 136"/>
                <a:gd name="T9" fmla="*/ 75 h 160"/>
                <a:gd name="T10" fmla="*/ 136 w 136"/>
                <a:gd name="T11" fmla="*/ 94 h 160"/>
                <a:gd name="T12" fmla="*/ 114 w 136"/>
                <a:gd name="T13" fmla="*/ 139 h 160"/>
                <a:gd name="T14" fmla="*/ 95 w 136"/>
                <a:gd name="T15" fmla="*/ 136 h 160"/>
                <a:gd name="T16" fmla="*/ 79 w 136"/>
                <a:gd name="T17" fmla="*/ 145 h 160"/>
                <a:gd name="T18" fmla="*/ 34 w 136"/>
                <a:gd name="T19" fmla="*/ 144 h 160"/>
                <a:gd name="T20" fmla="*/ 21 w 136"/>
                <a:gd name="T21" fmla="*/ 129 h 160"/>
                <a:gd name="T22" fmla="*/ 21 w 136"/>
                <a:gd name="T23" fmla="*/ 103 h 160"/>
                <a:gd name="T24" fmla="*/ 22 w 136"/>
                <a:gd name="T25" fmla="*/ 96 h 160"/>
                <a:gd name="T26" fmla="*/ 9 w 136"/>
                <a:gd name="T27" fmla="*/ 89 h 160"/>
                <a:gd name="T28" fmla="*/ 0 w 136"/>
                <a:gd name="T29" fmla="*/ 71 h 160"/>
                <a:gd name="T30" fmla="*/ 28 w 136"/>
                <a:gd name="T31" fmla="*/ 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32" y="46"/>
                  </a:moveTo>
                  <a:cubicBezTo>
                    <a:pt x="31" y="38"/>
                    <a:pt x="35" y="24"/>
                    <a:pt x="40" y="19"/>
                  </a:cubicBezTo>
                  <a:cubicBezTo>
                    <a:pt x="55" y="0"/>
                    <a:pt x="80" y="17"/>
                    <a:pt x="88" y="34"/>
                  </a:cubicBezTo>
                  <a:cubicBezTo>
                    <a:pt x="105" y="28"/>
                    <a:pt x="122" y="35"/>
                    <a:pt x="127" y="52"/>
                  </a:cubicBezTo>
                  <a:cubicBezTo>
                    <a:pt x="129" y="61"/>
                    <a:pt x="122" y="69"/>
                    <a:pt x="122" y="75"/>
                  </a:cubicBezTo>
                  <a:cubicBezTo>
                    <a:pt x="124" y="84"/>
                    <a:pt x="135" y="82"/>
                    <a:pt x="136" y="94"/>
                  </a:cubicBezTo>
                  <a:cubicBezTo>
                    <a:pt x="136" y="108"/>
                    <a:pt x="126" y="130"/>
                    <a:pt x="114" y="139"/>
                  </a:cubicBezTo>
                  <a:cubicBezTo>
                    <a:pt x="104" y="146"/>
                    <a:pt x="105" y="141"/>
                    <a:pt x="95" y="136"/>
                  </a:cubicBezTo>
                  <a:cubicBezTo>
                    <a:pt x="84" y="129"/>
                    <a:pt x="89" y="136"/>
                    <a:pt x="79" y="145"/>
                  </a:cubicBezTo>
                  <a:cubicBezTo>
                    <a:pt x="64" y="160"/>
                    <a:pt x="48" y="155"/>
                    <a:pt x="34" y="144"/>
                  </a:cubicBezTo>
                  <a:cubicBezTo>
                    <a:pt x="30" y="139"/>
                    <a:pt x="23" y="135"/>
                    <a:pt x="21" y="129"/>
                  </a:cubicBezTo>
                  <a:cubicBezTo>
                    <a:pt x="16" y="119"/>
                    <a:pt x="21" y="112"/>
                    <a:pt x="21" y="103"/>
                  </a:cubicBezTo>
                  <a:cubicBezTo>
                    <a:pt x="22" y="99"/>
                    <a:pt x="25" y="100"/>
                    <a:pt x="22" y="96"/>
                  </a:cubicBezTo>
                  <a:cubicBezTo>
                    <a:pt x="23" y="94"/>
                    <a:pt x="12" y="91"/>
                    <a:pt x="9" y="89"/>
                  </a:cubicBezTo>
                  <a:cubicBezTo>
                    <a:pt x="4" y="85"/>
                    <a:pt x="0" y="77"/>
                    <a:pt x="0" y="71"/>
                  </a:cubicBezTo>
                  <a:cubicBezTo>
                    <a:pt x="1" y="61"/>
                    <a:pt x="19" y="40"/>
                    <a:pt x="28" y="46"/>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6" name="Freeform 82"/>
            <p:cNvSpPr/>
            <p:nvPr userDrawn="1"/>
          </p:nvSpPr>
          <p:spPr bwMode="auto">
            <a:xfrm>
              <a:off x="4388758" y="-415569"/>
              <a:ext cx="178286" cy="181527"/>
            </a:xfrm>
            <a:custGeom>
              <a:avLst/>
              <a:gdLst>
                <a:gd name="T0" fmla="*/ 58 w 118"/>
                <a:gd name="T1" fmla="*/ 79 h 121"/>
                <a:gd name="T2" fmla="*/ 75 w 118"/>
                <a:gd name="T3" fmla="*/ 87 h 121"/>
                <a:gd name="T4" fmla="*/ 93 w 118"/>
                <a:gd name="T5" fmla="*/ 118 h 121"/>
                <a:gd name="T6" fmla="*/ 100 w 118"/>
                <a:gd name="T7" fmla="*/ 99 h 121"/>
                <a:gd name="T8" fmla="*/ 108 w 118"/>
                <a:gd name="T9" fmla="*/ 116 h 121"/>
                <a:gd name="T10" fmla="*/ 116 w 118"/>
                <a:gd name="T11" fmla="*/ 101 h 121"/>
                <a:gd name="T12" fmla="*/ 102 w 118"/>
                <a:gd name="T13" fmla="*/ 61 h 121"/>
                <a:gd name="T14" fmla="*/ 97 w 118"/>
                <a:gd name="T15" fmla="*/ 34 h 121"/>
                <a:gd name="T16" fmla="*/ 63 w 118"/>
                <a:gd name="T17" fmla="*/ 27 h 121"/>
                <a:gd name="T18" fmla="*/ 37 w 118"/>
                <a:gd name="T19" fmla="*/ 6 h 121"/>
                <a:gd name="T20" fmla="*/ 23 w 118"/>
                <a:gd name="T21" fmla="*/ 39 h 121"/>
                <a:gd name="T22" fmla="*/ 4 w 118"/>
                <a:gd name="T23" fmla="*/ 55 h 121"/>
                <a:gd name="T24" fmla="*/ 10 w 118"/>
                <a:gd name="T25" fmla="*/ 78 h 121"/>
                <a:gd name="T26" fmla="*/ 21 w 118"/>
                <a:gd name="T27" fmla="*/ 74 h 121"/>
                <a:gd name="T28" fmla="*/ 29 w 118"/>
                <a:gd name="T29" fmla="*/ 99 h 121"/>
                <a:gd name="T30" fmla="*/ 48 w 118"/>
                <a:gd name="T3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1">
                  <a:moveTo>
                    <a:pt x="58" y="79"/>
                  </a:moveTo>
                  <a:cubicBezTo>
                    <a:pt x="62" y="84"/>
                    <a:pt x="72" y="110"/>
                    <a:pt x="75" y="87"/>
                  </a:cubicBezTo>
                  <a:cubicBezTo>
                    <a:pt x="83" y="96"/>
                    <a:pt x="85" y="110"/>
                    <a:pt x="93" y="118"/>
                  </a:cubicBezTo>
                  <a:cubicBezTo>
                    <a:pt x="101" y="115"/>
                    <a:pt x="102" y="105"/>
                    <a:pt x="100" y="99"/>
                  </a:cubicBezTo>
                  <a:cubicBezTo>
                    <a:pt x="103" y="103"/>
                    <a:pt x="104" y="113"/>
                    <a:pt x="108" y="116"/>
                  </a:cubicBezTo>
                  <a:cubicBezTo>
                    <a:pt x="118" y="121"/>
                    <a:pt x="117" y="109"/>
                    <a:pt x="116" y="101"/>
                  </a:cubicBezTo>
                  <a:cubicBezTo>
                    <a:pt x="116" y="87"/>
                    <a:pt x="111" y="74"/>
                    <a:pt x="102" y="61"/>
                  </a:cubicBezTo>
                  <a:cubicBezTo>
                    <a:pt x="114" y="53"/>
                    <a:pt x="107" y="39"/>
                    <a:pt x="97" y="34"/>
                  </a:cubicBezTo>
                  <a:cubicBezTo>
                    <a:pt x="85" y="26"/>
                    <a:pt x="70" y="34"/>
                    <a:pt x="63" y="27"/>
                  </a:cubicBezTo>
                  <a:cubicBezTo>
                    <a:pt x="54" y="19"/>
                    <a:pt x="54" y="0"/>
                    <a:pt x="37" y="6"/>
                  </a:cubicBezTo>
                  <a:cubicBezTo>
                    <a:pt x="25" y="10"/>
                    <a:pt x="13" y="25"/>
                    <a:pt x="23" y="39"/>
                  </a:cubicBezTo>
                  <a:cubicBezTo>
                    <a:pt x="17" y="45"/>
                    <a:pt x="8" y="46"/>
                    <a:pt x="4" y="55"/>
                  </a:cubicBezTo>
                  <a:cubicBezTo>
                    <a:pt x="0" y="64"/>
                    <a:pt x="3" y="72"/>
                    <a:pt x="10" y="78"/>
                  </a:cubicBezTo>
                  <a:cubicBezTo>
                    <a:pt x="14" y="75"/>
                    <a:pt x="17" y="73"/>
                    <a:pt x="21" y="74"/>
                  </a:cubicBezTo>
                  <a:cubicBezTo>
                    <a:pt x="22" y="84"/>
                    <a:pt x="12" y="104"/>
                    <a:pt x="29" y="99"/>
                  </a:cubicBezTo>
                  <a:cubicBezTo>
                    <a:pt x="36" y="97"/>
                    <a:pt x="43" y="89"/>
                    <a:pt x="48" y="8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7" name="Freeform 83"/>
            <p:cNvSpPr/>
            <p:nvPr userDrawn="1"/>
          </p:nvSpPr>
          <p:spPr bwMode="auto">
            <a:xfrm>
              <a:off x="4432520" y="-342634"/>
              <a:ext cx="90764" cy="79419"/>
            </a:xfrm>
            <a:custGeom>
              <a:avLst/>
              <a:gdLst>
                <a:gd name="T0" fmla="*/ 52 w 60"/>
                <a:gd name="T1" fmla="*/ 38 h 52"/>
                <a:gd name="T2" fmla="*/ 49 w 60"/>
                <a:gd name="T3" fmla="*/ 9 h 52"/>
                <a:gd name="T4" fmla="*/ 18 w 60"/>
                <a:gd name="T5" fmla="*/ 8 h 52"/>
                <a:gd name="T6" fmla="*/ 19 w 60"/>
                <a:gd name="T7" fmla="*/ 27 h 52"/>
                <a:gd name="T8" fmla="*/ 22 w 60"/>
                <a:gd name="T9" fmla="*/ 37 h 52"/>
                <a:gd name="T10" fmla="*/ 33 w 60"/>
                <a:gd name="T11" fmla="*/ 27 h 52"/>
                <a:gd name="T12" fmla="*/ 33 w 60"/>
                <a:gd name="T13" fmla="*/ 27 h 52"/>
                <a:gd name="T14" fmla="*/ 60 w 60"/>
                <a:gd name="T15" fmla="*/ 3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2">
                  <a:moveTo>
                    <a:pt x="52" y="38"/>
                  </a:moveTo>
                  <a:cubicBezTo>
                    <a:pt x="60" y="32"/>
                    <a:pt x="56" y="14"/>
                    <a:pt x="49" y="9"/>
                  </a:cubicBezTo>
                  <a:cubicBezTo>
                    <a:pt x="39" y="0"/>
                    <a:pt x="28" y="1"/>
                    <a:pt x="18" y="8"/>
                  </a:cubicBezTo>
                  <a:cubicBezTo>
                    <a:pt x="7" y="16"/>
                    <a:pt x="0" y="30"/>
                    <a:pt x="19" y="27"/>
                  </a:cubicBezTo>
                  <a:cubicBezTo>
                    <a:pt x="17" y="30"/>
                    <a:pt x="17" y="36"/>
                    <a:pt x="22" y="37"/>
                  </a:cubicBezTo>
                  <a:cubicBezTo>
                    <a:pt x="26" y="36"/>
                    <a:pt x="31" y="30"/>
                    <a:pt x="33" y="27"/>
                  </a:cubicBezTo>
                  <a:cubicBezTo>
                    <a:pt x="33" y="27"/>
                    <a:pt x="33" y="27"/>
                    <a:pt x="33" y="27"/>
                  </a:cubicBezTo>
                  <a:cubicBezTo>
                    <a:pt x="38" y="33"/>
                    <a:pt x="58" y="52"/>
                    <a:pt x="60" y="32"/>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8" name="Freeform 84"/>
            <p:cNvSpPr/>
            <p:nvPr userDrawn="1"/>
          </p:nvSpPr>
          <p:spPr bwMode="auto">
            <a:xfrm>
              <a:off x="4620530" y="-494988"/>
              <a:ext cx="363055" cy="338744"/>
            </a:xfrm>
            <a:custGeom>
              <a:avLst/>
              <a:gdLst>
                <a:gd name="T0" fmla="*/ 131 w 241"/>
                <a:gd name="T1" fmla="*/ 176 h 224"/>
                <a:gd name="T2" fmla="*/ 107 w 241"/>
                <a:gd name="T3" fmla="*/ 209 h 224"/>
                <a:gd name="T4" fmla="*/ 57 w 241"/>
                <a:gd name="T5" fmla="*/ 210 h 224"/>
                <a:gd name="T6" fmla="*/ 25 w 241"/>
                <a:gd name="T7" fmla="*/ 168 h 224"/>
                <a:gd name="T8" fmla="*/ 59 w 241"/>
                <a:gd name="T9" fmla="*/ 125 h 224"/>
                <a:gd name="T10" fmla="*/ 8 w 241"/>
                <a:gd name="T11" fmla="*/ 118 h 224"/>
                <a:gd name="T12" fmla="*/ 20 w 241"/>
                <a:gd name="T13" fmla="*/ 66 h 224"/>
                <a:gd name="T14" fmla="*/ 50 w 241"/>
                <a:gd name="T15" fmla="*/ 46 h 224"/>
                <a:gd name="T16" fmla="*/ 75 w 241"/>
                <a:gd name="T17" fmla="*/ 51 h 224"/>
                <a:gd name="T18" fmla="*/ 90 w 241"/>
                <a:gd name="T19" fmla="*/ 70 h 224"/>
                <a:gd name="T20" fmla="*/ 89 w 241"/>
                <a:gd name="T21" fmla="*/ 25 h 224"/>
                <a:gd name="T22" fmla="*/ 130 w 241"/>
                <a:gd name="T23" fmla="*/ 3 h 224"/>
                <a:gd name="T24" fmla="*/ 150 w 241"/>
                <a:gd name="T25" fmla="*/ 14 h 224"/>
                <a:gd name="T26" fmla="*/ 168 w 241"/>
                <a:gd name="T27" fmla="*/ 25 h 224"/>
                <a:gd name="T28" fmla="*/ 164 w 241"/>
                <a:gd name="T29" fmla="*/ 68 h 224"/>
                <a:gd name="T30" fmla="*/ 236 w 241"/>
                <a:gd name="T31" fmla="*/ 70 h 224"/>
                <a:gd name="T32" fmla="*/ 224 w 241"/>
                <a:gd name="T33" fmla="*/ 108 h 224"/>
                <a:gd name="T34" fmla="*/ 191 w 241"/>
                <a:gd name="T35" fmla="*/ 120 h 224"/>
                <a:gd name="T36" fmla="*/ 211 w 241"/>
                <a:gd name="T37" fmla="*/ 157 h 224"/>
                <a:gd name="T38" fmla="*/ 185 w 241"/>
                <a:gd name="T39" fmla="*/ 199 h 224"/>
                <a:gd name="T40" fmla="*/ 167 w 241"/>
                <a:gd name="T41" fmla="*/ 200 h 224"/>
                <a:gd name="T42" fmla="*/ 147 w 241"/>
                <a:gd name="T43" fmla="*/ 201 h 224"/>
                <a:gd name="T44" fmla="*/ 133 w 241"/>
                <a:gd name="T45" fmla="*/ 1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224">
                  <a:moveTo>
                    <a:pt x="131" y="176"/>
                  </a:moveTo>
                  <a:cubicBezTo>
                    <a:pt x="127" y="187"/>
                    <a:pt x="117" y="200"/>
                    <a:pt x="107" y="209"/>
                  </a:cubicBezTo>
                  <a:cubicBezTo>
                    <a:pt x="90" y="224"/>
                    <a:pt x="75" y="220"/>
                    <a:pt x="57" y="210"/>
                  </a:cubicBezTo>
                  <a:cubicBezTo>
                    <a:pt x="44" y="203"/>
                    <a:pt x="28" y="183"/>
                    <a:pt x="25" y="168"/>
                  </a:cubicBezTo>
                  <a:cubicBezTo>
                    <a:pt x="23" y="151"/>
                    <a:pt x="44" y="134"/>
                    <a:pt x="59" y="125"/>
                  </a:cubicBezTo>
                  <a:cubicBezTo>
                    <a:pt x="43" y="139"/>
                    <a:pt x="17" y="137"/>
                    <a:pt x="8" y="118"/>
                  </a:cubicBezTo>
                  <a:cubicBezTo>
                    <a:pt x="0" y="101"/>
                    <a:pt x="8" y="78"/>
                    <a:pt x="20" y="66"/>
                  </a:cubicBezTo>
                  <a:cubicBezTo>
                    <a:pt x="29" y="55"/>
                    <a:pt x="39" y="52"/>
                    <a:pt x="50" y="46"/>
                  </a:cubicBezTo>
                  <a:cubicBezTo>
                    <a:pt x="59" y="42"/>
                    <a:pt x="65" y="41"/>
                    <a:pt x="75" y="51"/>
                  </a:cubicBezTo>
                  <a:cubicBezTo>
                    <a:pt x="80" y="56"/>
                    <a:pt x="86" y="64"/>
                    <a:pt x="90" y="70"/>
                  </a:cubicBezTo>
                  <a:cubicBezTo>
                    <a:pt x="86" y="53"/>
                    <a:pt x="77" y="41"/>
                    <a:pt x="89" y="25"/>
                  </a:cubicBezTo>
                  <a:cubicBezTo>
                    <a:pt x="97" y="13"/>
                    <a:pt x="117" y="0"/>
                    <a:pt x="130" y="3"/>
                  </a:cubicBezTo>
                  <a:cubicBezTo>
                    <a:pt x="138" y="3"/>
                    <a:pt x="144" y="9"/>
                    <a:pt x="150" y="14"/>
                  </a:cubicBezTo>
                  <a:cubicBezTo>
                    <a:pt x="155" y="18"/>
                    <a:pt x="163" y="21"/>
                    <a:pt x="168" y="25"/>
                  </a:cubicBezTo>
                  <a:cubicBezTo>
                    <a:pt x="179" y="37"/>
                    <a:pt x="169" y="54"/>
                    <a:pt x="164" y="68"/>
                  </a:cubicBezTo>
                  <a:cubicBezTo>
                    <a:pt x="176" y="36"/>
                    <a:pt x="227" y="37"/>
                    <a:pt x="236" y="70"/>
                  </a:cubicBezTo>
                  <a:cubicBezTo>
                    <a:pt x="241" y="86"/>
                    <a:pt x="235" y="97"/>
                    <a:pt x="224" y="108"/>
                  </a:cubicBezTo>
                  <a:cubicBezTo>
                    <a:pt x="214" y="120"/>
                    <a:pt x="206" y="124"/>
                    <a:pt x="191" y="120"/>
                  </a:cubicBezTo>
                  <a:cubicBezTo>
                    <a:pt x="198" y="133"/>
                    <a:pt x="213" y="139"/>
                    <a:pt x="211" y="157"/>
                  </a:cubicBezTo>
                  <a:cubicBezTo>
                    <a:pt x="210" y="173"/>
                    <a:pt x="199" y="192"/>
                    <a:pt x="185" y="199"/>
                  </a:cubicBezTo>
                  <a:cubicBezTo>
                    <a:pt x="176" y="204"/>
                    <a:pt x="175" y="200"/>
                    <a:pt x="167" y="200"/>
                  </a:cubicBezTo>
                  <a:cubicBezTo>
                    <a:pt x="157" y="201"/>
                    <a:pt x="156" y="208"/>
                    <a:pt x="147" y="201"/>
                  </a:cubicBezTo>
                  <a:cubicBezTo>
                    <a:pt x="140" y="197"/>
                    <a:pt x="131" y="176"/>
                    <a:pt x="133" y="16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9" name="Freeform 86"/>
            <p:cNvSpPr/>
            <p:nvPr userDrawn="1"/>
          </p:nvSpPr>
          <p:spPr bwMode="auto">
            <a:xfrm>
              <a:off x="4743709" y="-389637"/>
              <a:ext cx="152353" cy="124800"/>
            </a:xfrm>
            <a:custGeom>
              <a:avLst/>
              <a:gdLst>
                <a:gd name="T0" fmla="*/ 40 w 101"/>
                <a:gd name="T1" fmla="*/ 65 h 83"/>
                <a:gd name="T2" fmla="*/ 65 w 101"/>
                <a:gd name="T3" fmla="*/ 16 h 83"/>
                <a:gd name="T4" fmla="*/ 50 w 101"/>
                <a:gd name="T5" fmla="*/ 10 h 83"/>
                <a:gd name="T6" fmla="*/ 47 w 101"/>
                <a:gd name="T7" fmla="*/ 3 h 83"/>
                <a:gd name="T8" fmla="*/ 36 w 101"/>
                <a:gd name="T9" fmla="*/ 8 h 83"/>
                <a:gd name="T10" fmla="*/ 14 w 101"/>
                <a:gd name="T11" fmla="*/ 36 h 83"/>
                <a:gd name="T12" fmla="*/ 59 w 101"/>
                <a:gd name="T13" fmla="*/ 57 h 83"/>
              </a:gdLst>
              <a:ahLst/>
              <a:cxnLst>
                <a:cxn ang="0">
                  <a:pos x="T0" y="T1"/>
                </a:cxn>
                <a:cxn ang="0">
                  <a:pos x="T2" y="T3"/>
                </a:cxn>
                <a:cxn ang="0">
                  <a:pos x="T4" y="T5"/>
                </a:cxn>
                <a:cxn ang="0">
                  <a:pos x="T6" y="T7"/>
                </a:cxn>
                <a:cxn ang="0">
                  <a:pos x="T8" y="T9"/>
                </a:cxn>
                <a:cxn ang="0">
                  <a:pos x="T10" y="T11"/>
                </a:cxn>
                <a:cxn ang="0">
                  <a:pos x="T12" y="T13"/>
                </a:cxn>
              </a:cxnLst>
              <a:rect l="0" t="0" r="r" b="b"/>
              <a:pathLst>
                <a:path w="101" h="83">
                  <a:moveTo>
                    <a:pt x="40" y="65"/>
                  </a:moveTo>
                  <a:cubicBezTo>
                    <a:pt x="53" y="83"/>
                    <a:pt x="101" y="31"/>
                    <a:pt x="65" y="16"/>
                  </a:cubicBezTo>
                  <a:cubicBezTo>
                    <a:pt x="58" y="12"/>
                    <a:pt x="55" y="14"/>
                    <a:pt x="50" y="10"/>
                  </a:cubicBezTo>
                  <a:cubicBezTo>
                    <a:pt x="48" y="9"/>
                    <a:pt x="51" y="5"/>
                    <a:pt x="47" y="3"/>
                  </a:cubicBezTo>
                  <a:cubicBezTo>
                    <a:pt x="43" y="0"/>
                    <a:pt x="38" y="6"/>
                    <a:pt x="36" y="8"/>
                  </a:cubicBezTo>
                  <a:cubicBezTo>
                    <a:pt x="27" y="14"/>
                    <a:pt x="18" y="27"/>
                    <a:pt x="14" y="36"/>
                  </a:cubicBezTo>
                  <a:cubicBezTo>
                    <a:pt x="0" y="62"/>
                    <a:pt x="42" y="72"/>
                    <a:pt x="59" y="57"/>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0" name="Freeform 87"/>
            <p:cNvSpPr/>
            <p:nvPr userDrawn="1"/>
          </p:nvSpPr>
          <p:spPr bwMode="auto">
            <a:xfrm>
              <a:off x="4768022" y="-365325"/>
              <a:ext cx="77798" cy="74555"/>
            </a:xfrm>
            <a:custGeom>
              <a:avLst/>
              <a:gdLst>
                <a:gd name="T0" fmla="*/ 16 w 51"/>
                <a:gd name="T1" fmla="*/ 43 h 49"/>
                <a:gd name="T2" fmla="*/ 34 w 51"/>
                <a:gd name="T3" fmla="*/ 43 h 49"/>
                <a:gd name="T4" fmla="*/ 45 w 51"/>
                <a:gd name="T5" fmla="*/ 37 h 49"/>
                <a:gd name="T6" fmla="*/ 39 w 51"/>
                <a:gd name="T7" fmla="*/ 20 h 49"/>
                <a:gd name="T8" fmla="*/ 30 w 51"/>
                <a:gd name="T9" fmla="*/ 2 h 49"/>
                <a:gd name="T10" fmla="*/ 7 w 51"/>
                <a:gd name="T11" fmla="*/ 14 h 49"/>
                <a:gd name="T12" fmla="*/ 14 w 51"/>
                <a:gd name="T13" fmla="*/ 49 h 49"/>
                <a:gd name="T14" fmla="*/ 17 w 51"/>
                <a:gd name="T15" fmla="*/ 4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16" y="43"/>
                  </a:moveTo>
                  <a:cubicBezTo>
                    <a:pt x="20" y="49"/>
                    <a:pt x="29" y="44"/>
                    <a:pt x="34" y="43"/>
                  </a:cubicBezTo>
                  <a:cubicBezTo>
                    <a:pt x="37" y="41"/>
                    <a:pt x="43" y="40"/>
                    <a:pt x="45" y="37"/>
                  </a:cubicBezTo>
                  <a:cubicBezTo>
                    <a:pt x="49" y="32"/>
                    <a:pt x="51" y="16"/>
                    <a:pt x="39" y="20"/>
                  </a:cubicBezTo>
                  <a:cubicBezTo>
                    <a:pt x="51" y="14"/>
                    <a:pt x="37" y="3"/>
                    <a:pt x="30" y="2"/>
                  </a:cubicBezTo>
                  <a:cubicBezTo>
                    <a:pt x="21" y="0"/>
                    <a:pt x="11" y="5"/>
                    <a:pt x="7" y="14"/>
                  </a:cubicBezTo>
                  <a:cubicBezTo>
                    <a:pt x="0" y="27"/>
                    <a:pt x="5" y="39"/>
                    <a:pt x="14" y="49"/>
                  </a:cubicBezTo>
                  <a:cubicBezTo>
                    <a:pt x="15" y="48"/>
                    <a:pt x="15" y="48"/>
                    <a:pt x="17" y="47"/>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1" name="Freeform 88"/>
            <p:cNvSpPr/>
            <p:nvPr userDrawn="1"/>
          </p:nvSpPr>
          <p:spPr bwMode="auto">
            <a:xfrm>
              <a:off x="4772884" y="629834"/>
              <a:ext cx="106972" cy="105351"/>
            </a:xfrm>
            <a:custGeom>
              <a:avLst/>
              <a:gdLst>
                <a:gd name="T0" fmla="*/ 0 w 71"/>
                <a:gd name="T1" fmla="*/ 0 h 69"/>
                <a:gd name="T2" fmla="*/ 17 w 71"/>
                <a:gd name="T3" fmla="*/ 23 h 69"/>
                <a:gd name="T4" fmla="*/ 33 w 71"/>
                <a:gd name="T5" fmla="*/ 43 h 69"/>
                <a:gd name="T6" fmla="*/ 29 w 71"/>
                <a:gd name="T7" fmla="*/ 69 h 69"/>
                <a:gd name="T8" fmla="*/ 43 w 71"/>
                <a:gd name="T9" fmla="*/ 25 h 69"/>
                <a:gd name="T10" fmla="*/ 71 w 71"/>
                <a:gd name="T11" fmla="*/ 11 h 69"/>
                <a:gd name="T12" fmla="*/ 36 w 71"/>
                <a:gd name="T13" fmla="*/ 13 h 69"/>
                <a:gd name="T14" fmla="*/ 18 w 71"/>
                <a:gd name="T15" fmla="*/ 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9">
                  <a:moveTo>
                    <a:pt x="0" y="0"/>
                  </a:moveTo>
                  <a:cubicBezTo>
                    <a:pt x="6" y="8"/>
                    <a:pt x="11" y="15"/>
                    <a:pt x="17" y="23"/>
                  </a:cubicBezTo>
                  <a:cubicBezTo>
                    <a:pt x="22" y="31"/>
                    <a:pt x="30" y="36"/>
                    <a:pt x="33" y="43"/>
                  </a:cubicBezTo>
                  <a:cubicBezTo>
                    <a:pt x="37" y="52"/>
                    <a:pt x="39" y="63"/>
                    <a:pt x="29" y="69"/>
                  </a:cubicBezTo>
                  <a:cubicBezTo>
                    <a:pt x="39" y="61"/>
                    <a:pt x="52" y="37"/>
                    <a:pt x="43" y="25"/>
                  </a:cubicBezTo>
                  <a:cubicBezTo>
                    <a:pt x="54" y="23"/>
                    <a:pt x="64" y="22"/>
                    <a:pt x="71" y="11"/>
                  </a:cubicBezTo>
                  <a:cubicBezTo>
                    <a:pt x="57" y="10"/>
                    <a:pt x="50" y="18"/>
                    <a:pt x="36" y="13"/>
                  </a:cubicBezTo>
                  <a:cubicBezTo>
                    <a:pt x="30" y="10"/>
                    <a:pt x="25" y="3"/>
                    <a:pt x="18" y="2"/>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2" name="Freeform 89"/>
            <p:cNvSpPr/>
            <p:nvPr userDrawn="1"/>
          </p:nvSpPr>
          <p:spPr bwMode="auto">
            <a:xfrm>
              <a:off x="4737226" y="637938"/>
              <a:ext cx="304707" cy="212323"/>
            </a:xfrm>
            <a:custGeom>
              <a:avLst/>
              <a:gdLst>
                <a:gd name="T0" fmla="*/ 47 w 202"/>
                <a:gd name="T1" fmla="*/ 28 h 141"/>
                <a:gd name="T2" fmla="*/ 24 w 202"/>
                <a:gd name="T3" fmla="*/ 36 h 141"/>
                <a:gd name="T4" fmla="*/ 6 w 202"/>
                <a:gd name="T5" fmla="*/ 110 h 141"/>
                <a:gd name="T6" fmla="*/ 38 w 202"/>
                <a:gd name="T7" fmla="*/ 128 h 141"/>
                <a:gd name="T8" fmla="*/ 51 w 202"/>
                <a:gd name="T9" fmla="*/ 132 h 141"/>
                <a:gd name="T10" fmla="*/ 74 w 202"/>
                <a:gd name="T11" fmla="*/ 140 h 141"/>
                <a:gd name="T12" fmla="*/ 116 w 202"/>
                <a:gd name="T13" fmla="*/ 83 h 141"/>
                <a:gd name="T14" fmla="*/ 157 w 202"/>
                <a:gd name="T15" fmla="*/ 58 h 141"/>
                <a:gd name="T16" fmla="*/ 174 w 202"/>
                <a:gd name="T17" fmla="*/ 43 h 141"/>
                <a:gd name="T18" fmla="*/ 202 w 202"/>
                <a:gd name="T19" fmla="*/ 39 h 141"/>
                <a:gd name="T20" fmla="*/ 147 w 202"/>
                <a:gd name="T21" fmla="*/ 0 h 141"/>
                <a:gd name="T22" fmla="*/ 118 w 202"/>
                <a:gd name="T23" fmla="*/ 2 h 141"/>
                <a:gd name="T24" fmla="*/ 91 w 202"/>
                <a:gd name="T25"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41">
                  <a:moveTo>
                    <a:pt x="47" y="28"/>
                  </a:moveTo>
                  <a:cubicBezTo>
                    <a:pt x="40" y="27"/>
                    <a:pt x="31" y="31"/>
                    <a:pt x="24" y="36"/>
                  </a:cubicBezTo>
                  <a:cubicBezTo>
                    <a:pt x="8" y="52"/>
                    <a:pt x="0" y="89"/>
                    <a:pt x="6" y="110"/>
                  </a:cubicBezTo>
                  <a:cubicBezTo>
                    <a:pt x="12" y="123"/>
                    <a:pt x="25" y="130"/>
                    <a:pt x="38" y="128"/>
                  </a:cubicBezTo>
                  <a:cubicBezTo>
                    <a:pt x="47" y="128"/>
                    <a:pt x="43" y="125"/>
                    <a:pt x="51" y="132"/>
                  </a:cubicBezTo>
                  <a:cubicBezTo>
                    <a:pt x="60" y="138"/>
                    <a:pt x="62" y="141"/>
                    <a:pt x="74" y="140"/>
                  </a:cubicBezTo>
                  <a:cubicBezTo>
                    <a:pt x="99" y="137"/>
                    <a:pt x="123" y="109"/>
                    <a:pt x="116" y="83"/>
                  </a:cubicBezTo>
                  <a:cubicBezTo>
                    <a:pt x="138" y="78"/>
                    <a:pt x="148" y="80"/>
                    <a:pt x="157" y="58"/>
                  </a:cubicBezTo>
                  <a:cubicBezTo>
                    <a:pt x="161" y="46"/>
                    <a:pt x="161" y="44"/>
                    <a:pt x="174" y="43"/>
                  </a:cubicBezTo>
                  <a:cubicBezTo>
                    <a:pt x="183" y="43"/>
                    <a:pt x="192" y="43"/>
                    <a:pt x="202" y="39"/>
                  </a:cubicBezTo>
                  <a:cubicBezTo>
                    <a:pt x="190" y="15"/>
                    <a:pt x="172" y="1"/>
                    <a:pt x="147" y="0"/>
                  </a:cubicBezTo>
                  <a:cubicBezTo>
                    <a:pt x="137" y="1"/>
                    <a:pt x="128" y="1"/>
                    <a:pt x="118" y="2"/>
                  </a:cubicBezTo>
                  <a:cubicBezTo>
                    <a:pt x="111" y="3"/>
                    <a:pt x="99" y="9"/>
                    <a:pt x="91" y="5"/>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3" name="Freeform 90"/>
            <p:cNvSpPr/>
            <p:nvPr userDrawn="1"/>
          </p:nvSpPr>
          <p:spPr bwMode="auto">
            <a:xfrm>
              <a:off x="4795575" y="641180"/>
              <a:ext cx="142629" cy="124800"/>
            </a:xfrm>
            <a:custGeom>
              <a:avLst/>
              <a:gdLst>
                <a:gd name="T0" fmla="*/ 5 w 95"/>
                <a:gd name="T1" fmla="*/ 26 h 83"/>
                <a:gd name="T2" fmla="*/ 6 w 95"/>
                <a:gd name="T3" fmla="*/ 36 h 83"/>
                <a:gd name="T4" fmla="*/ 5 w 95"/>
                <a:gd name="T5" fmla="*/ 68 h 83"/>
                <a:gd name="T6" fmla="*/ 27 w 95"/>
                <a:gd name="T7" fmla="*/ 83 h 83"/>
                <a:gd name="T8" fmla="*/ 28 w 95"/>
                <a:gd name="T9" fmla="*/ 50 h 83"/>
                <a:gd name="T10" fmla="*/ 48 w 95"/>
                <a:gd name="T11" fmla="*/ 37 h 83"/>
                <a:gd name="T12" fmla="*/ 53 w 95"/>
                <a:gd name="T13" fmla="*/ 27 h 83"/>
                <a:gd name="T14" fmla="*/ 67 w 95"/>
                <a:gd name="T15" fmla="*/ 17 h 83"/>
                <a:gd name="T16" fmla="*/ 95 w 95"/>
                <a:gd name="T17" fmla="*/ 30 h 83"/>
                <a:gd name="T18" fmla="*/ 46 w 95"/>
                <a:gd name="T19" fmla="*/ 3 h 83"/>
                <a:gd name="T20" fmla="*/ 18 w 95"/>
                <a:gd name="T21" fmla="*/ 7 h 83"/>
                <a:gd name="T22" fmla="*/ 3 w 95"/>
                <a:gd name="T23"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3">
                  <a:moveTo>
                    <a:pt x="5" y="26"/>
                  </a:moveTo>
                  <a:cubicBezTo>
                    <a:pt x="5" y="22"/>
                    <a:pt x="6" y="36"/>
                    <a:pt x="6" y="36"/>
                  </a:cubicBezTo>
                  <a:cubicBezTo>
                    <a:pt x="5" y="49"/>
                    <a:pt x="0" y="57"/>
                    <a:pt x="5" y="68"/>
                  </a:cubicBezTo>
                  <a:cubicBezTo>
                    <a:pt x="11" y="76"/>
                    <a:pt x="18" y="77"/>
                    <a:pt x="27" y="83"/>
                  </a:cubicBezTo>
                  <a:cubicBezTo>
                    <a:pt x="24" y="77"/>
                    <a:pt x="20" y="57"/>
                    <a:pt x="28" y="50"/>
                  </a:cubicBezTo>
                  <a:cubicBezTo>
                    <a:pt x="35" y="42"/>
                    <a:pt x="41" y="50"/>
                    <a:pt x="48" y="37"/>
                  </a:cubicBezTo>
                  <a:cubicBezTo>
                    <a:pt x="50" y="34"/>
                    <a:pt x="47" y="33"/>
                    <a:pt x="53" y="27"/>
                  </a:cubicBezTo>
                  <a:cubicBezTo>
                    <a:pt x="56" y="25"/>
                    <a:pt x="63" y="18"/>
                    <a:pt x="67" y="17"/>
                  </a:cubicBezTo>
                  <a:cubicBezTo>
                    <a:pt x="77" y="14"/>
                    <a:pt x="86" y="26"/>
                    <a:pt x="95" y="30"/>
                  </a:cubicBezTo>
                  <a:cubicBezTo>
                    <a:pt x="92" y="5"/>
                    <a:pt x="64" y="4"/>
                    <a:pt x="46" y="3"/>
                  </a:cubicBezTo>
                  <a:cubicBezTo>
                    <a:pt x="34" y="1"/>
                    <a:pt x="30" y="0"/>
                    <a:pt x="18" y="7"/>
                  </a:cubicBezTo>
                  <a:cubicBezTo>
                    <a:pt x="12" y="11"/>
                    <a:pt x="7" y="15"/>
                    <a:pt x="3" y="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4" name="Freeform 95"/>
            <p:cNvSpPr/>
            <p:nvPr userDrawn="1"/>
          </p:nvSpPr>
          <p:spPr bwMode="auto">
            <a:xfrm>
              <a:off x="4560561" y="-558198"/>
              <a:ext cx="204218" cy="162078"/>
            </a:xfrm>
            <a:custGeom>
              <a:avLst/>
              <a:gdLst>
                <a:gd name="T0" fmla="*/ 79 w 135"/>
                <a:gd name="T1" fmla="*/ 94 h 107"/>
                <a:gd name="T2" fmla="*/ 59 w 135"/>
                <a:gd name="T3" fmla="*/ 69 h 107"/>
                <a:gd name="T4" fmla="*/ 19 w 135"/>
                <a:gd name="T5" fmla="*/ 83 h 107"/>
                <a:gd name="T6" fmla="*/ 22 w 135"/>
                <a:gd name="T7" fmla="*/ 49 h 107"/>
                <a:gd name="T8" fmla="*/ 56 w 135"/>
                <a:gd name="T9" fmla="*/ 29 h 107"/>
                <a:gd name="T10" fmla="*/ 87 w 135"/>
                <a:gd name="T11" fmla="*/ 7 h 107"/>
                <a:gd name="T12" fmla="*/ 134 w 135"/>
                <a:gd name="T13" fmla="*/ 57 h 107"/>
                <a:gd name="T14" fmla="*/ 115 w 135"/>
                <a:gd name="T15" fmla="*/ 100 h 107"/>
                <a:gd name="T16" fmla="*/ 83 w 135"/>
                <a:gd name="T17"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07">
                  <a:moveTo>
                    <a:pt x="79" y="94"/>
                  </a:moveTo>
                  <a:cubicBezTo>
                    <a:pt x="74" y="83"/>
                    <a:pt x="58" y="84"/>
                    <a:pt x="59" y="69"/>
                  </a:cubicBezTo>
                  <a:cubicBezTo>
                    <a:pt x="48" y="77"/>
                    <a:pt x="34" y="89"/>
                    <a:pt x="19" y="83"/>
                  </a:cubicBezTo>
                  <a:cubicBezTo>
                    <a:pt x="0" y="76"/>
                    <a:pt x="12" y="59"/>
                    <a:pt x="22" y="49"/>
                  </a:cubicBezTo>
                  <a:cubicBezTo>
                    <a:pt x="33" y="38"/>
                    <a:pt x="44" y="36"/>
                    <a:pt x="56" y="29"/>
                  </a:cubicBezTo>
                  <a:cubicBezTo>
                    <a:pt x="68" y="23"/>
                    <a:pt x="71" y="10"/>
                    <a:pt x="87" y="7"/>
                  </a:cubicBezTo>
                  <a:cubicBezTo>
                    <a:pt x="114" y="0"/>
                    <a:pt x="135" y="35"/>
                    <a:pt x="134" y="57"/>
                  </a:cubicBezTo>
                  <a:cubicBezTo>
                    <a:pt x="134" y="73"/>
                    <a:pt x="131" y="90"/>
                    <a:pt x="115" y="100"/>
                  </a:cubicBezTo>
                  <a:cubicBezTo>
                    <a:pt x="106" y="104"/>
                    <a:pt x="91" y="107"/>
                    <a:pt x="83" y="99"/>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5" name="Freeform 96"/>
            <p:cNvSpPr/>
            <p:nvPr userDrawn="1"/>
          </p:nvSpPr>
          <p:spPr bwMode="auto">
            <a:xfrm>
              <a:off x="4618910" y="-572784"/>
              <a:ext cx="145870" cy="157216"/>
            </a:xfrm>
            <a:custGeom>
              <a:avLst/>
              <a:gdLst>
                <a:gd name="T0" fmla="*/ 19 w 96"/>
                <a:gd name="T1" fmla="*/ 31 h 104"/>
                <a:gd name="T2" fmla="*/ 0 w 96"/>
                <a:gd name="T3" fmla="*/ 45 h 104"/>
                <a:gd name="T4" fmla="*/ 49 w 96"/>
                <a:gd name="T5" fmla="*/ 29 h 104"/>
                <a:gd name="T6" fmla="*/ 49 w 96"/>
                <a:gd name="T7" fmla="*/ 29 h 104"/>
                <a:gd name="T8" fmla="*/ 49 w 96"/>
                <a:gd name="T9" fmla="*/ 41 h 104"/>
                <a:gd name="T10" fmla="*/ 60 w 96"/>
                <a:gd name="T11" fmla="*/ 52 h 104"/>
                <a:gd name="T12" fmla="*/ 69 w 96"/>
                <a:gd name="T13" fmla="*/ 39 h 104"/>
                <a:gd name="T14" fmla="*/ 74 w 96"/>
                <a:gd name="T15" fmla="*/ 55 h 104"/>
                <a:gd name="T16" fmla="*/ 76 w 96"/>
                <a:gd name="T17" fmla="*/ 70 h 104"/>
                <a:gd name="T18" fmla="*/ 63 w 96"/>
                <a:gd name="T19" fmla="*/ 92 h 104"/>
                <a:gd name="T20" fmla="*/ 85 w 96"/>
                <a:gd name="T21" fmla="*/ 93 h 104"/>
                <a:gd name="T22" fmla="*/ 95 w 96"/>
                <a:gd name="T23" fmla="*/ 67 h 104"/>
                <a:gd name="T24" fmla="*/ 30 w 96"/>
                <a:gd name="T2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4">
                  <a:moveTo>
                    <a:pt x="19" y="31"/>
                  </a:moveTo>
                  <a:cubicBezTo>
                    <a:pt x="12" y="36"/>
                    <a:pt x="7" y="40"/>
                    <a:pt x="0" y="45"/>
                  </a:cubicBezTo>
                  <a:cubicBezTo>
                    <a:pt x="8" y="65"/>
                    <a:pt x="39" y="27"/>
                    <a:pt x="49" y="29"/>
                  </a:cubicBezTo>
                  <a:cubicBezTo>
                    <a:pt x="49" y="29"/>
                    <a:pt x="49" y="29"/>
                    <a:pt x="49" y="29"/>
                  </a:cubicBezTo>
                  <a:cubicBezTo>
                    <a:pt x="49" y="32"/>
                    <a:pt x="49" y="37"/>
                    <a:pt x="49" y="41"/>
                  </a:cubicBezTo>
                  <a:cubicBezTo>
                    <a:pt x="52" y="47"/>
                    <a:pt x="54" y="48"/>
                    <a:pt x="60" y="52"/>
                  </a:cubicBezTo>
                  <a:cubicBezTo>
                    <a:pt x="64" y="49"/>
                    <a:pt x="66" y="44"/>
                    <a:pt x="69" y="39"/>
                  </a:cubicBezTo>
                  <a:cubicBezTo>
                    <a:pt x="72" y="43"/>
                    <a:pt x="72" y="50"/>
                    <a:pt x="74" y="55"/>
                  </a:cubicBezTo>
                  <a:cubicBezTo>
                    <a:pt x="76" y="61"/>
                    <a:pt x="80" y="60"/>
                    <a:pt x="76" y="70"/>
                  </a:cubicBezTo>
                  <a:cubicBezTo>
                    <a:pt x="74" y="78"/>
                    <a:pt x="61" y="83"/>
                    <a:pt x="63" y="92"/>
                  </a:cubicBezTo>
                  <a:cubicBezTo>
                    <a:pt x="66" y="104"/>
                    <a:pt x="79" y="99"/>
                    <a:pt x="85" y="93"/>
                  </a:cubicBezTo>
                  <a:cubicBezTo>
                    <a:pt x="92" y="85"/>
                    <a:pt x="96" y="76"/>
                    <a:pt x="95" y="67"/>
                  </a:cubicBezTo>
                  <a:cubicBezTo>
                    <a:pt x="92" y="37"/>
                    <a:pt x="59" y="0"/>
                    <a:pt x="30" y="2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6" name="Freeform 97"/>
            <p:cNvSpPr/>
            <p:nvPr userDrawn="1"/>
          </p:nvSpPr>
          <p:spPr bwMode="auto">
            <a:xfrm>
              <a:off x="4688602" y="-705688"/>
              <a:ext cx="186390" cy="196115"/>
            </a:xfrm>
            <a:custGeom>
              <a:avLst/>
              <a:gdLst>
                <a:gd name="T0" fmla="*/ 48 w 124"/>
                <a:gd name="T1" fmla="*/ 130 h 130"/>
                <a:gd name="T2" fmla="*/ 53 w 124"/>
                <a:gd name="T3" fmla="*/ 122 h 130"/>
                <a:gd name="T4" fmla="*/ 53 w 124"/>
                <a:gd name="T5" fmla="*/ 108 h 130"/>
                <a:gd name="T6" fmla="*/ 57 w 124"/>
                <a:gd name="T7" fmla="*/ 88 h 130"/>
                <a:gd name="T8" fmla="*/ 86 w 124"/>
                <a:gd name="T9" fmla="*/ 50 h 130"/>
                <a:gd name="T10" fmla="*/ 124 w 124"/>
                <a:gd name="T11" fmla="*/ 21 h 130"/>
                <a:gd name="T12" fmla="*/ 60 w 124"/>
                <a:gd name="T13" fmla="*/ 63 h 130"/>
                <a:gd name="T14" fmla="*/ 48 w 124"/>
                <a:gd name="T15" fmla="*/ 78 h 130"/>
                <a:gd name="T16" fmla="*/ 42 w 124"/>
                <a:gd name="T17" fmla="*/ 87 h 130"/>
                <a:gd name="T18" fmla="*/ 32 w 124"/>
                <a:gd name="T19" fmla="*/ 91 h 130"/>
                <a:gd name="T20" fmla="*/ 0 w 124"/>
                <a:gd name="T21" fmla="*/ 107 h 130"/>
                <a:gd name="T22" fmla="*/ 38 w 124"/>
                <a:gd name="T2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0">
                  <a:moveTo>
                    <a:pt x="48" y="130"/>
                  </a:moveTo>
                  <a:cubicBezTo>
                    <a:pt x="51" y="128"/>
                    <a:pt x="51" y="126"/>
                    <a:pt x="53" y="122"/>
                  </a:cubicBezTo>
                  <a:cubicBezTo>
                    <a:pt x="54" y="118"/>
                    <a:pt x="53" y="112"/>
                    <a:pt x="53" y="108"/>
                  </a:cubicBezTo>
                  <a:cubicBezTo>
                    <a:pt x="52" y="98"/>
                    <a:pt x="51" y="99"/>
                    <a:pt x="57" y="88"/>
                  </a:cubicBezTo>
                  <a:cubicBezTo>
                    <a:pt x="67" y="75"/>
                    <a:pt x="76" y="62"/>
                    <a:pt x="86" y="50"/>
                  </a:cubicBezTo>
                  <a:cubicBezTo>
                    <a:pt x="97" y="39"/>
                    <a:pt x="112" y="31"/>
                    <a:pt x="124" y="21"/>
                  </a:cubicBezTo>
                  <a:cubicBezTo>
                    <a:pt x="115" y="0"/>
                    <a:pt x="66" y="57"/>
                    <a:pt x="60" y="63"/>
                  </a:cubicBezTo>
                  <a:cubicBezTo>
                    <a:pt x="56" y="68"/>
                    <a:pt x="50" y="72"/>
                    <a:pt x="48" y="78"/>
                  </a:cubicBezTo>
                  <a:cubicBezTo>
                    <a:pt x="46" y="81"/>
                    <a:pt x="44" y="85"/>
                    <a:pt x="42" y="87"/>
                  </a:cubicBezTo>
                  <a:cubicBezTo>
                    <a:pt x="36" y="93"/>
                    <a:pt x="41" y="91"/>
                    <a:pt x="32" y="91"/>
                  </a:cubicBezTo>
                  <a:cubicBezTo>
                    <a:pt x="17" y="94"/>
                    <a:pt x="8" y="92"/>
                    <a:pt x="0" y="107"/>
                  </a:cubicBezTo>
                  <a:cubicBezTo>
                    <a:pt x="20" y="109"/>
                    <a:pt x="27" y="112"/>
                    <a:pt x="38" y="129"/>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7" name="Freeform 98"/>
            <p:cNvSpPr/>
            <p:nvPr userDrawn="1"/>
          </p:nvSpPr>
          <p:spPr bwMode="auto">
            <a:xfrm>
              <a:off x="4503833" y="39871"/>
              <a:ext cx="165319" cy="173424"/>
            </a:xfrm>
            <a:custGeom>
              <a:avLst/>
              <a:gdLst>
                <a:gd name="T0" fmla="*/ 26 w 110"/>
                <a:gd name="T1" fmla="*/ 99 h 115"/>
                <a:gd name="T2" fmla="*/ 36 w 110"/>
                <a:gd name="T3" fmla="*/ 111 h 115"/>
                <a:gd name="T4" fmla="*/ 79 w 110"/>
                <a:gd name="T5" fmla="*/ 98 h 115"/>
                <a:gd name="T6" fmla="*/ 106 w 110"/>
                <a:gd name="T7" fmla="*/ 85 h 115"/>
                <a:gd name="T8" fmla="*/ 102 w 110"/>
                <a:gd name="T9" fmla="*/ 70 h 115"/>
                <a:gd name="T10" fmla="*/ 109 w 110"/>
                <a:gd name="T11" fmla="*/ 53 h 115"/>
                <a:gd name="T12" fmla="*/ 88 w 110"/>
                <a:gd name="T13" fmla="*/ 24 h 115"/>
                <a:gd name="T14" fmla="*/ 68 w 110"/>
                <a:gd name="T15" fmla="*/ 20 h 115"/>
                <a:gd name="T16" fmla="*/ 56 w 110"/>
                <a:gd name="T17" fmla="*/ 7 h 115"/>
                <a:gd name="T18" fmla="*/ 5 w 110"/>
                <a:gd name="T19" fmla="*/ 56 h 115"/>
                <a:gd name="T20" fmla="*/ 13 w 110"/>
                <a:gd name="T21" fmla="*/ 96 h 115"/>
                <a:gd name="T22" fmla="*/ 34 w 110"/>
                <a:gd name="T23"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5">
                  <a:moveTo>
                    <a:pt x="26" y="99"/>
                  </a:moveTo>
                  <a:cubicBezTo>
                    <a:pt x="28" y="103"/>
                    <a:pt x="31" y="109"/>
                    <a:pt x="36" y="111"/>
                  </a:cubicBezTo>
                  <a:cubicBezTo>
                    <a:pt x="45" y="115"/>
                    <a:pt x="81" y="115"/>
                    <a:pt x="79" y="98"/>
                  </a:cubicBezTo>
                  <a:cubicBezTo>
                    <a:pt x="85" y="109"/>
                    <a:pt x="104" y="93"/>
                    <a:pt x="106" y="85"/>
                  </a:cubicBezTo>
                  <a:cubicBezTo>
                    <a:pt x="108" y="80"/>
                    <a:pt x="101" y="75"/>
                    <a:pt x="102" y="70"/>
                  </a:cubicBezTo>
                  <a:cubicBezTo>
                    <a:pt x="103" y="64"/>
                    <a:pt x="110" y="62"/>
                    <a:pt x="109" y="53"/>
                  </a:cubicBezTo>
                  <a:cubicBezTo>
                    <a:pt x="109" y="41"/>
                    <a:pt x="100" y="27"/>
                    <a:pt x="88" y="24"/>
                  </a:cubicBezTo>
                  <a:cubicBezTo>
                    <a:pt x="80" y="21"/>
                    <a:pt x="74" y="24"/>
                    <a:pt x="68" y="20"/>
                  </a:cubicBezTo>
                  <a:cubicBezTo>
                    <a:pt x="61" y="17"/>
                    <a:pt x="61" y="9"/>
                    <a:pt x="56" y="7"/>
                  </a:cubicBezTo>
                  <a:cubicBezTo>
                    <a:pt x="41" y="0"/>
                    <a:pt x="8" y="43"/>
                    <a:pt x="5" y="56"/>
                  </a:cubicBezTo>
                  <a:cubicBezTo>
                    <a:pt x="0" y="71"/>
                    <a:pt x="3" y="85"/>
                    <a:pt x="13" y="96"/>
                  </a:cubicBezTo>
                  <a:cubicBezTo>
                    <a:pt x="18" y="100"/>
                    <a:pt x="26" y="111"/>
                    <a:pt x="34" y="107"/>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8" name="Freeform 99"/>
            <p:cNvSpPr/>
            <p:nvPr userDrawn="1"/>
          </p:nvSpPr>
          <p:spPr bwMode="auto">
            <a:xfrm>
              <a:off x="4513558" y="41491"/>
              <a:ext cx="141008" cy="105351"/>
            </a:xfrm>
            <a:custGeom>
              <a:avLst/>
              <a:gdLst>
                <a:gd name="T0" fmla="*/ 0 w 93"/>
                <a:gd name="T1" fmla="*/ 67 h 70"/>
                <a:gd name="T2" fmla="*/ 2 w 93"/>
                <a:gd name="T3" fmla="*/ 70 h 70"/>
                <a:gd name="T4" fmla="*/ 20 w 93"/>
                <a:gd name="T5" fmla="*/ 44 h 70"/>
                <a:gd name="T6" fmla="*/ 33 w 93"/>
                <a:gd name="T7" fmla="*/ 45 h 70"/>
                <a:gd name="T8" fmla="*/ 41 w 93"/>
                <a:gd name="T9" fmla="*/ 51 h 70"/>
                <a:gd name="T10" fmla="*/ 46 w 93"/>
                <a:gd name="T11" fmla="*/ 36 h 70"/>
                <a:gd name="T12" fmla="*/ 73 w 93"/>
                <a:gd name="T13" fmla="*/ 45 h 70"/>
                <a:gd name="T14" fmla="*/ 93 w 93"/>
                <a:gd name="T15" fmla="*/ 36 h 70"/>
                <a:gd name="T16" fmla="*/ 74 w 93"/>
                <a:gd name="T17" fmla="*/ 28 h 70"/>
                <a:gd name="T18" fmla="*/ 61 w 93"/>
                <a:gd name="T19" fmla="*/ 15 h 70"/>
                <a:gd name="T20" fmla="*/ 36 w 93"/>
                <a:gd name="T21" fmla="*/ 7 h 70"/>
                <a:gd name="T22" fmla="*/ 4 w 93"/>
                <a:gd name="T2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0">
                  <a:moveTo>
                    <a:pt x="0" y="67"/>
                  </a:moveTo>
                  <a:cubicBezTo>
                    <a:pt x="1" y="68"/>
                    <a:pt x="1" y="68"/>
                    <a:pt x="2" y="70"/>
                  </a:cubicBezTo>
                  <a:cubicBezTo>
                    <a:pt x="10" y="62"/>
                    <a:pt x="9" y="51"/>
                    <a:pt x="20" y="44"/>
                  </a:cubicBezTo>
                  <a:cubicBezTo>
                    <a:pt x="31" y="39"/>
                    <a:pt x="28" y="41"/>
                    <a:pt x="33" y="45"/>
                  </a:cubicBezTo>
                  <a:cubicBezTo>
                    <a:pt x="36" y="49"/>
                    <a:pt x="34" y="55"/>
                    <a:pt x="41" y="51"/>
                  </a:cubicBezTo>
                  <a:cubicBezTo>
                    <a:pt x="45" y="51"/>
                    <a:pt x="46" y="40"/>
                    <a:pt x="46" y="36"/>
                  </a:cubicBezTo>
                  <a:cubicBezTo>
                    <a:pt x="56" y="39"/>
                    <a:pt x="63" y="46"/>
                    <a:pt x="73" y="45"/>
                  </a:cubicBezTo>
                  <a:cubicBezTo>
                    <a:pt x="80" y="44"/>
                    <a:pt x="87" y="39"/>
                    <a:pt x="93" y="36"/>
                  </a:cubicBezTo>
                  <a:cubicBezTo>
                    <a:pt x="88" y="32"/>
                    <a:pt x="80" y="32"/>
                    <a:pt x="74" y="28"/>
                  </a:cubicBezTo>
                  <a:cubicBezTo>
                    <a:pt x="68" y="24"/>
                    <a:pt x="66" y="22"/>
                    <a:pt x="61" y="15"/>
                  </a:cubicBezTo>
                  <a:cubicBezTo>
                    <a:pt x="54" y="4"/>
                    <a:pt x="48" y="0"/>
                    <a:pt x="36" y="7"/>
                  </a:cubicBezTo>
                  <a:cubicBezTo>
                    <a:pt x="25" y="13"/>
                    <a:pt x="1" y="32"/>
                    <a:pt x="4" y="44"/>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9" name="Freeform 100"/>
            <p:cNvSpPr/>
            <p:nvPr userDrawn="1"/>
          </p:nvSpPr>
          <p:spPr bwMode="auto">
            <a:xfrm>
              <a:off x="4537869" y="-125449"/>
              <a:ext cx="71314" cy="199356"/>
            </a:xfrm>
            <a:custGeom>
              <a:avLst/>
              <a:gdLst>
                <a:gd name="T0" fmla="*/ 28 w 47"/>
                <a:gd name="T1" fmla="*/ 125 h 132"/>
                <a:gd name="T2" fmla="*/ 25 w 47"/>
                <a:gd name="T3" fmla="*/ 77 h 132"/>
                <a:gd name="T4" fmla="*/ 47 w 47"/>
                <a:gd name="T5" fmla="*/ 1 h 132"/>
                <a:gd name="T6" fmla="*/ 13 w 47"/>
                <a:gd name="T7" fmla="*/ 62 h 132"/>
                <a:gd name="T8" fmla="*/ 15 w 47"/>
                <a:gd name="T9" fmla="*/ 132 h 132"/>
                <a:gd name="T10" fmla="*/ 18 w 47"/>
                <a:gd name="T11" fmla="*/ 131 h 132"/>
              </a:gdLst>
              <a:ahLst/>
              <a:cxnLst>
                <a:cxn ang="0">
                  <a:pos x="T0" y="T1"/>
                </a:cxn>
                <a:cxn ang="0">
                  <a:pos x="T2" y="T3"/>
                </a:cxn>
                <a:cxn ang="0">
                  <a:pos x="T4" y="T5"/>
                </a:cxn>
                <a:cxn ang="0">
                  <a:pos x="T6" y="T7"/>
                </a:cxn>
                <a:cxn ang="0">
                  <a:pos x="T8" y="T9"/>
                </a:cxn>
                <a:cxn ang="0">
                  <a:pos x="T10" y="T11"/>
                </a:cxn>
              </a:cxnLst>
              <a:rect l="0" t="0" r="r" b="b"/>
              <a:pathLst>
                <a:path w="47" h="132">
                  <a:moveTo>
                    <a:pt x="28" y="125"/>
                  </a:moveTo>
                  <a:cubicBezTo>
                    <a:pt x="22" y="114"/>
                    <a:pt x="25" y="91"/>
                    <a:pt x="25" y="77"/>
                  </a:cubicBezTo>
                  <a:cubicBezTo>
                    <a:pt x="27" y="51"/>
                    <a:pt x="34" y="24"/>
                    <a:pt x="47" y="1"/>
                  </a:cubicBezTo>
                  <a:cubicBezTo>
                    <a:pt x="28" y="0"/>
                    <a:pt x="15" y="48"/>
                    <a:pt x="13" y="62"/>
                  </a:cubicBezTo>
                  <a:cubicBezTo>
                    <a:pt x="10" y="80"/>
                    <a:pt x="0" y="115"/>
                    <a:pt x="15" y="132"/>
                  </a:cubicBezTo>
                  <a:cubicBezTo>
                    <a:pt x="16" y="131"/>
                    <a:pt x="18" y="131"/>
                    <a:pt x="18" y="13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0" name="Freeform 104"/>
            <p:cNvSpPr/>
            <p:nvPr userDrawn="1"/>
          </p:nvSpPr>
          <p:spPr bwMode="auto">
            <a:xfrm>
              <a:off x="4779367" y="-999050"/>
              <a:ext cx="299844" cy="380884"/>
            </a:xfrm>
            <a:custGeom>
              <a:avLst/>
              <a:gdLst>
                <a:gd name="T0" fmla="*/ 71 w 199"/>
                <a:gd name="T1" fmla="*/ 221 h 252"/>
                <a:gd name="T2" fmla="*/ 75 w 199"/>
                <a:gd name="T3" fmla="*/ 178 h 252"/>
                <a:gd name="T4" fmla="*/ 110 w 199"/>
                <a:gd name="T5" fmla="*/ 106 h 252"/>
                <a:gd name="T6" fmla="*/ 152 w 199"/>
                <a:gd name="T7" fmla="*/ 54 h 252"/>
                <a:gd name="T8" fmla="*/ 178 w 199"/>
                <a:gd name="T9" fmla="*/ 29 h 252"/>
                <a:gd name="T10" fmla="*/ 193 w 199"/>
                <a:gd name="T11" fmla="*/ 16 h 252"/>
                <a:gd name="T12" fmla="*/ 198 w 199"/>
                <a:gd name="T13" fmla="*/ 0 h 252"/>
                <a:gd name="T14" fmla="*/ 159 w 199"/>
                <a:gd name="T15" fmla="*/ 33 h 252"/>
                <a:gd name="T16" fmla="*/ 131 w 199"/>
                <a:gd name="T17" fmla="*/ 71 h 252"/>
                <a:gd name="T18" fmla="*/ 58 w 199"/>
                <a:gd name="T19" fmla="*/ 148 h 252"/>
                <a:gd name="T20" fmla="*/ 23 w 199"/>
                <a:gd name="T21" fmla="*/ 187 h 252"/>
                <a:gd name="T22" fmla="*/ 12 w 199"/>
                <a:gd name="T23" fmla="*/ 211 h 252"/>
                <a:gd name="T24" fmla="*/ 2 w 199"/>
                <a:gd name="T25" fmla="*/ 236 h 252"/>
                <a:gd name="T26" fmla="*/ 18 w 199"/>
                <a:gd name="T27" fmla="*/ 227 h 252"/>
                <a:gd name="T28" fmla="*/ 28 w 199"/>
                <a:gd name="T29" fmla="*/ 202 h 252"/>
                <a:gd name="T30" fmla="*/ 57 w 199"/>
                <a:gd name="T31" fmla="*/ 159 h 252"/>
                <a:gd name="T32" fmla="*/ 80 w 199"/>
                <a:gd name="T33" fmla="*/ 132 h 252"/>
                <a:gd name="T34" fmla="*/ 61 w 199"/>
                <a:gd name="T35" fmla="*/ 176 h 252"/>
                <a:gd name="T36" fmla="*/ 53 w 199"/>
                <a:gd name="T37" fmla="*/ 20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252">
                  <a:moveTo>
                    <a:pt x="71" y="221"/>
                  </a:moveTo>
                  <a:cubicBezTo>
                    <a:pt x="64" y="210"/>
                    <a:pt x="72" y="188"/>
                    <a:pt x="75" y="178"/>
                  </a:cubicBezTo>
                  <a:cubicBezTo>
                    <a:pt x="85" y="153"/>
                    <a:pt x="97" y="130"/>
                    <a:pt x="110" y="106"/>
                  </a:cubicBezTo>
                  <a:cubicBezTo>
                    <a:pt x="121" y="86"/>
                    <a:pt x="137" y="71"/>
                    <a:pt x="152" y="54"/>
                  </a:cubicBezTo>
                  <a:cubicBezTo>
                    <a:pt x="160" y="46"/>
                    <a:pt x="168" y="36"/>
                    <a:pt x="178" y="29"/>
                  </a:cubicBezTo>
                  <a:cubicBezTo>
                    <a:pt x="182" y="26"/>
                    <a:pt x="190" y="20"/>
                    <a:pt x="193" y="16"/>
                  </a:cubicBezTo>
                  <a:cubicBezTo>
                    <a:pt x="199" y="10"/>
                    <a:pt x="198" y="9"/>
                    <a:pt x="198" y="0"/>
                  </a:cubicBezTo>
                  <a:cubicBezTo>
                    <a:pt x="184" y="3"/>
                    <a:pt x="168" y="22"/>
                    <a:pt x="159" y="33"/>
                  </a:cubicBezTo>
                  <a:cubicBezTo>
                    <a:pt x="150" y="45"/>
                    <a:pt x="141" y="60"/>
                    <a:pt x="131" y="71"/>
                  </a:cubicBezTo>
                  <a:cubicBezTo>
                    <a:pt x="108" y="98"/>
                    <a:pt x="82" y="124"/>
                    <a:pt x="58" y="148"/>
                  </a:cubicBezTo>
                  <a:cubicBezTo>
                    <a:pt x="46" y="160"/>
                    <a:pt x="33" y="172"/>
                    <a:pt x="23" y="187"/>
                  </a:cubicBezTo>
                  <a:cubicBezTo>
                    <a:pt x="19" y="194"/>
                    <a:pt x="16" y="202"/>
                    <a:pt x="12" y="211"/>
                  </a:cubicBezTo>
                  <a:cubicBezTo>
                    <a:pt x="10" y="216"/>
                    <a:pt x="0" y="230"/>
                    <a:pt x="2" y="236"/>
                  </a:cubicBezTo>
                  <a:cubicBezTo>
                    <a:pt x="8" y="252"/>
                    <a:pt x="15" y="231"/>
                    <a:pt x="18" y="227"/>
                  </a:cubicBezTo>
                  <a:cubicBezTo>
                    <a:pt x="20" y="219"/>
                    <a:pt x="24" y="211"/>
                    <a:pt x="28" y="202"/>
                  </a:cubicBezTo>
                  <a:cubicBezTo>
                    <a:pt x="35" y="187"/>
                    <a:pt x="44" y="172"/>
                    <a:pt x="57" y="159"/>
                  </a:cubicBezTo>
                  <a:cubicBezTo>
                    <a:pt x="63" y="150"/>
                    <a:pt x="71" y="139"/>
                    <a:pt x="80" y="132"/>
                  </a:cubicBezTo>
                  <a:cubicBezTo>
                    <a:pt x="73" y="145"/>
                    <a:pt x="67" y="161"/>
                    <a:pt x="61" y="176"/>
                  </a:cubicBezTo>
                  <a:cubicBezTo>
                    <a:pt x="57" y="187"/>
                    <a:pt x="58" y="198"/>
                    <a:pt x="53" y="209"/>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1" name="Freeform 111"/>
            <p:cNvSpPr/>
            <p:nvPr userDrawn="1"/>
          </p:nvSpPr>
          <p:spPr bwMode="auto">
            <a:xfrm>
              <a:off x="4391999" y="516380"/>
              <a:ext cx="128042" cy="59969"/>
            </a:xfrm>
            <a:custGeom>
              <a:avLst/>
              <a:gdLst>
                <a:gd name="T0" fmla="*/ 23 w 85"/>
                <a:gd name="T1" fmla="*/ 9 h 39"/>
                <a:gd name="T2" fmla="*/ 0 w 85"/>
                <a:gd name="T3" fmla="*/ 27 h 39"/>
                <a:gd name="T4" fmla="*/ 21 w 85"/>
                <a:gd name="T5" fmla="*/ 24 h 39"/>
                <a:gd name="T6" fmla="*/ 27 w 85"/>
                <a:gd name="T7" fmla="*/ 32 h 39"/>
                <a:gd name="T8" fmla="*/ 41 w 85"/>
                <a:gd name="T9" fmla="*/ 28 h 39"/>
                <a:gd name="T10" fmla="*/ 58 w 85"/>
                <a:gd name="T11" fmla="*/ 36 h 39"/>
                <a:gd name="T12" fmla="*/ 71 w 85"/>
                <a:gd name="T13" fmla="*/ 20 h 39"/>
                <a:gd name="T14" fmla="*/ 12 w 85"/>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9">
                  <a:moveTo>
                    <a:pt x="23" y="9"/>
                  </a:moveTo>
                  <a:cubicBezTo>
                    <a:pt x="15" y="15"/>
                    <a:pt x="7" y="20"/>
                    <a:pt x="0" y="27"/>
                  </a:cubicBezTo>
                  <a:cubicBezTo>
                    <a:pt x="4" y="33"/>
                    <a:pt x="16" y="28"/>
                    <a:pt x="21" y="24"/>
                  </a:cubicBezTo>
                  <a:cubicBezTo>
                    <a:pt x="23" y="26"/>
                    <a:pt x="25" y="29"/>
                    <a:pt x="27" y="32"/>
                  </a:cubicBezTo>
                  <a:cubicBezTo>
                    <a:pt x="33" y="29"/>
                    <a:pt x="34" y="25"/>
                    <a:pt x="41" y="28"/>
                  </a:cubicBezTo>
                  <a:cubicBezTo>
                    <a:pt x="46" y="30"/>
                    <a:pt x="51" y="35"/>
                    <a:pt x="58" y="36"/>
                  </a:cubicBezTo>
                  <a:cubicBezTo>
                    <a:pt x="70" y="39"/>
                    <a:pt x="85" y="34"/>
                    <a:pt x="71" y="20"/>
                  </a:cubicBezTo>
                  <a:cubicBezTo>
                    <a:pt x="56" y="7"/>
                    <a:pt x="30" y="0"/>
                    <a:pt x="12" y="14"/>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2" name="Freeform 112"/>
            <p:cNvSpPr/>
            <p:nvPr userDrawn="1"/>
          </p:nvSpPr>
          <p:spPr bwMode="auto">
            <a:xfrm>
              <a:off x="4276924" y="553656"/>
              <a:ext cx="307949" cy="126421"/>
            </a:xfrm>
            <a:custGeom>
              <a:avLst/>
              <a:gdLst>
                <a:gd name="T0" fmla="*/ 75 w 204"/>
                <a:gd name="T1" fmla="*/ 2 h 84"/>
                <a:gd name="T2" fmla="*/ 77 w 204"/>
                <a:gd name="T3" fmla="*/ 2 h 84"/>
                <a:gd name="T4" fmla="*/ 64 w 204"/>
                <a:gd name="T5" fmla="*/ 10 h 84"/>
                <a:gd name="T6" fmla="*/ 37 w 204"/>
                <a:gd name="T7" fmla="*/ 22 h 84"/>
                <a:gd name="T8" fmla="*/ 22 w 204"/>
                <a:gd name="T9" fmla="*/ 42 h 84"/>
                <a:gd name="T10" fmla="*/ 0 w 204"/>
                <a:gd name="T11" fmla="*/ 62 h 84"/>
                <a:gd name="T12" fmla="*/ 34 w 204"/>
                <a:gd name="T13" fmla="*/ 71 h 84"/>
                <a:gd name="T14" fmla="*/ 58 w 204"/>
                <a:gd name="T15" fmla="*/ 57 h 84"/>
                <a:gd name="T16" fmla="*/ 95 w 204"/>
                <a:gd name="T17" fmla="*/ 82 h 84"/>
                <a:gd name="T18" fmla="*/ 134 w 204"/>
                <a:gd name="T19" fmla="*/ 50 h 84"/>
                <a:gd name="T20" fmla="*/ 164 w 204"/>
                <a:gd name="T21" fmla="*/ 78 h 84"/>
                <a:gd name="T22" fmla="*/ 180 w 204"/>
                <a:gd name="T23" fmla="*/ 70 h 84"/>
                <a:gd name="T24" fmla="*/ 199 w 204"/>
                <a:gd name="T25" fmla="*/ 59 h 84"/>
                <a:gd name="T26" fmla="*/ 181 w 204"/>
                <a:gd name="T27" fmla="*/ 18 h 84"/>
                <a:gd name="T28" fmla="*/ 149 w 204"/>
                <a:gd name="T29"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84">
                  <a:moveTo>
                    <a:pt x="75" y="2"/>
                  </a:moveTo>
                  <a:cubicBezTo>
                    <a:pt x="76" y="1"/>
                    <a:pt x="75" y="0"/>
                    <a:pt x="77" y="2"/>
                  </a:cubicBezTo>
                  <a:cubicBezTo>
                    <a:pt x="73" y="5"/>
                    <a:pt x="69" y="8"/>
                    <a:pt x="64" y="10"/>
                  </a:cubicBezTo>
                  <a:cubicBezTo>
                    <a:pt x="54" y="13"/>
                    <a:pt x="46" y="15"/>
                    <a:pt x="37" y="22"/>
                  </a:cubicBezTo>
                  <a:cubicBezTo>
                    <a:pt x="27" y="28"/>
                    <a:pt x="25" y="34"/>
                    <a:pt x="22" y="42"/>
                  </a:cubicBezTo>
                  <a:cubicBezTo>
                    <a:pt x="16" y="51"/>
                    <a:pt x="8" y="57"/>
                    <a:pt x="0" y="62"/>
                  </a:cubicBezTo>
                  <a:cubicBezTo>
                    <a:pt x="5" y="70"/>
                    <a:pt x="24" y="73"/>
                    <a:pt x="34" y="71"/>
                  </a:cubicBezTo>
                  <a:cubicBezTo>
                    <a:pt x="43" y="69"/>
                    <a:pt x="49" y="61"/>
                    <a:pt x="58" y="57"/>
                  </a:cubicBezTo>
                  <a:cubicBezTo>
                    <a:pt x="70" y="70"/>
                    <a:pt x="73" y="84"/>
                    <a:pt x="95" y="82"/>
                  </a:cubicBezTo>
                  <a:cubicBezTo>
                    <a:pt x="113" y="81"/>
                    <a:pt x="132" y="70"/>
                    <a:pt x="134" y="50"/>
                  </a:cubicBezTo>
                  <a:cubicBezTo>
                    <a:pt x="146" y="61"/>
                    <a:pt x="145" y="74"/>
                    <a:pt x="164" y="78"/>
                  </a:cubicBezTo>
                  <a:cubicBezTo>
                    <a:pt x="178" y="81"/>
                    <a:pt x="173" y="74"/>
                    <a:pt x="180" y="70"/>
                  </a:cubicBezTo>
                  <a:cubicBezTo>
                    <a:pt x="188" y="65"/>
                    <a:pt x="195" y="72"/>
                    <a:pt x="199" y="59"/>
                  </a:cubicBezTo>
                  <a:cubicBezTo>
                    <a:pt x="204" y="47"/>
                    <a:pt x="190" y="25"/>
                    <a:pt x="181" y="18"/>
                  </a:cubicBezTo>
                  <a:cubicBezTo>
                    <a:pt x="170" y="12"/>
                    <a:pt x="156" y="12"/>
                    <a:pt x="149" y="5"/>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3" name="Freeform 113"/>
            <p:cNvSpPr/>
            <p:nvPr userDrawn="1"/>
          </p:nvSpPr>
          <p:spPr bwMode="auto">
            <a:xfrm>
              <a:off x="4161848" y="312161"/>
              <a:ext cx="222047" cy="249600"/>
            </a:xfrm>
            <a:custGeom>
              <a:avLst/>
              <a:gdLst>
                <a:gd name="T0" fmla="*/ 96 w 147"/>
                <a:gd name="T1" fmla="*/ 119 h 165"/>
                <a:gd name="T2" fmla="*/ 81 w 147"/>
                <a:gd name="T3" fmla="*/ 150 h 165"/>
                <a:gd name="T4" fmla="*/ 46 w 147"/>
                <a:gd name="T5" fmla="*/ 127 h 165"/>
                <a:gd name="T6" fmla="*/ 2 w 147"/>
                <a:gd name="T7" fmla="*/ 110 h 165"/>
                <a:gd name="T8" fmla="*/ 27 w 147"/>
                <a:gd name="T9" fmla="*/ 70 h 165"/>
                <a:gd name="T10" fmla="*/ 30 w 147"/>
                <a:gd name="T11" fmla="*/ 38 h 165"/>
                <a:gd name="T12" fmla="*/ 55 w 147"/>
                <a:gd name="T13" fmla="*/ 14 h 165"/>
                <a:gd name="T14" fmla="*/ 105 w 147"/>
                <a:gd name="T15" fmla="*/ 36 h 165"/>
                <a:gd name="T16" fmla="*/ 122 w 147"/>
                <a:gd name="T17" fmla="*/ 35 h 165"/>
                <a:gd name="T18" fmla="*/ 145 w 147"/>
                <a:gd name="T19" fmla="*/ 49 h 165"/>
                <a:gd name="T20" fmla="*/ 112 w 147"/>
                <a:gd name="T21" fmla="*/ 91 h 165"/>
                <a:gd name="T22" fmla="*/ 109 w 147"/>
                <a:gd name="T23" fmla="*/ 114 h 165"/>
                <a:gd name="T24" fmla="*/ 94 w 147"/>
                <a:gd name="T25" fmla="*/ 1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65">
                  <a:moveTo>
                    <a:pt x="96" y="119"/>
                  </a:moveTo>
                  <a:cubicBezTo>
                    <a:pt x="102" y="127"/>
                    <a:pt x="86" y="146"/>
                    <a:pt x="81" y="150"/>
                  </a:cubicBezTo>
                  <a:cubicBezTo>
                    <a:pt x="63" y="165"/>
                    <a:pt x="48" y="144"/>
                    <a:pt x="46" y="127"/>
                  </a:cubicBezTo>
                  <a:cubicBezTo>
                    <a:pt x="29" y="139"/>
                    <a:pt x="4" y="133"/>
                    <a:pt x="2" y="110"/>
                  </a:cubicBezTo>
                  <a:cubicBezTo>
                    <a:pt x="0" y="91"/>
                    <a:pt x="14" y="80"/>
                    <a:pt x="27" y="70"/>
                  </a:cubicBezTo>
                  <a:cubicBezTo>
                    <a:pt x="26" y="57"/>
                    <a:pt x="23" y="48"/>
                    <a:pt x="30" y="38"/>
                  </a:cubicBezTo>
                  <a:cubicBezTo>
                    <a:pt x="35" y="28"/>
                    <a:pt x="44" y="19"/>
                    <a:pt x="55" y="14"/>
                  </a:cubicBezTo>
                  <a:cubicBezTo>
                    <a:pt x="79" y="0"/>
                    <a:pt x="91" y="20"/>
                    <a:pt x="105" y="36"/>
                  </a:cubicBezTo>
                  <a:cubicBezTo>
                    <a:pt x="113" y="24"/>
                    <a:pt x="114" y="32"/>
                    <a:pt x="122" y="35"/>
                  </a:cubicBezTo>
                  <a:cubicBezTo>
                    <a:pt x="132" y="40"/>
                    <a:pt x="142" y="35"/>
                    <a:pt x="145" y="49"/>
                  </a:cubicBezTo>
                  <a:cubicBezTo>
                    <a:pt x="147" y="66"/>
                    <a:pt x="128" y="88"/>
                    <a:pt x="112" y="91"/>
                  </a:cubicBezTo>
                  <a:cubicBezTo>
                    <a:pt x="120" y="101"/>
                    <a:pt x="123" y="105"/>
                    <a:pt x="109" y="114"/>
                  </a:cubicBezTo>
                  <a:cubicBezTo>
                    <a:pt x="106" y="116"/>
                    <a:pt x="97" y="120"/>
                    <a:pt x="94" y="11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4" name="Freeform 114"/>
            <p:cNvSpPr/>
            <p:nvPr userDrawn="1"/>
          </p:nvSpPr>
          <p:spPr bwMode="auto">
            <a:xfrm>
              <a:off x="4208851" y="352680"/>
              <a:ext cx="116696" cy="141008"/>
            </a:xfrm>
            <a:custGeom>
              <a:avLst/>
              <a:gdLst>
                <a:gd name="T0" fmla="*/ 43 w 77"/>
                <a:gd name="T1" fmla="*/ 69 h 93"/>
                <a:gd name="T2" fmla="*/ 1 w 77"/>
                <a:gd name="T3" fmla="*/ 92 h 93"/>
                <a:gd name="T4" fmla="*/ 24 w 77"/>
                <a:gd name="T5" fmla="*/ 67 h 93"/>
                <a:gd name="T6" fmla="*/ 27 w 77"/>
                <a:gd name="T7" fmla="*/ 51 h 93"/>
                <a:gd name="T8" fmla="*/ 28 w 77"/>
                <a:gd name="T9" fmla="*/ 34 h 93"/>
                <a:gd name="T10" fmla="*/ 33 w 77"/>
                <a:gd name="T11" fmla="*/ 0 h 93"/>
                <a:gd name="T12" fmla="*/ 42 w 77"/>
                <a:gd name="T13" fmla="*/ 32 h 93"/>
                <a:gd name="T14" fmla="*/ 49 w 77"/>
                <a:gd name="T15" fmla="*/ 21 h 93"/>
                <a:gd name="T16" fmla="*/ 53 w 77"/>
                <a:gd name="T17" fmla="*/ 32 h 93"/>
                <a:gd name="T18" fmla="*/ 67 w 77"/>
                <a:gd name="T19" fmla="*/ 30 h 93"/>
                <a:gd name="T20" fmla="*/ 62 w 77"/>
                <a:gd name="T21" fmla="*/ 43 h 93"/>
                <a:gd name="T22" fmla="*/ 58 w 77"/>
                <a:gd name="T23" fmla="*/ 54 h 93"/>
                <a:gd name="T24" fmla="*/ 68 w 77"/>
                <a:gd name="T25" fmla="*/ 65 h 93"/>
                <a:gd name="T26" fmla="*/ 61 w 77"/>
                <a:gd name="T27" fmla="*/ 83 h 93"/>
                <a:gd name="T28" fmla="*/ 45 w 77"/>
                <a:gd name="T29"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93">
                  <a:moveTo>
                    <a:pt x="43" y="69"/>
                  </a:moveTo>
                  <a:cubicBezTo>
                    <a:pt x="31" y="78"/>
                    <a:pt x="16" y="93"/>
                    <a:pt x="1" y="92"/>
                  </a:cubicBezTo>
                  <a:cubicBezTo>
                    <a:pt x="0" y="80"/>
                    <a:pt x="20" y="76"/>
                    <a:pt x="24" y="67"/>
                  </a:cubicBezTo>
                  <a:cubicBezTo>
                    <a:pt x="10" y="63"/>
                    <a:pt x="23" y="56"/>
                    <a:pt x="27" y="51"/>
                  </a:cubicBezTo>
                  <a:cubicBezTo>
                    <a:pt x="34" y="43"/>
                    <a:pt x="34" y="43"/>
                    <a:pt x="28" y="34"/>
                  </a:cubicBezTo>
                  <a:cubicBezTo>
                    <a:pt x="19" y="22"/>
                    <a:pt x="18" y="7"/>
                    <a:pt x="33" y="0"/>
                  </a:cubicBezTo>
                  <a:cubicBezTo>
                    <a:pt x="42" y="10"/>
                    <a:pt x="41" y="19"/>
                    <a:pt x="42" y="32"/>
                  </a:cubicBezTo>
                  <a:cubicBezTo>
                    <a:pt x="43" y="27"/>
                    <a:pt x="45" y="24"/>
                    <a:pt x="49" y="21"/>
                  </a:cubicBezTo>
                  <a:cubicBezTo>
                    <a:pt x="53" y="24"/>
                    <a:pt x="53" y="28"/>
                    <a:pt x="53" y="32"/>
                  </a:cubicBezTo>
                  <a:cubicBezTo>
                    <a:pt x="57" y="30"/>
                    <a:pt x="63" y="27"/>
                    <a:pt x="67" y="30"/>
                  </a:cubicBezTo>
                  <a:cubicBezTo>
                    <a:pt x="74" y="37"/>
                    <a:pt x="65" y="39"/>
                    <a:pt x="62" y="43"/>
                  </a:cubicBezTo>
                  <a:cubicBezTo>
                    <a:pt x="57" y="49"/>
                    <a:pt x="55" y="47"/>
                    <a:pt x="58" y="54"/>
                  </a:cubicBezTo>
                  <a:cubicBezTo>
                    <a:pt x="59" y="58"/>
                    <a:pt x="66" y="63"/>
                    <a:pt x="68" y="65"/>
                  </a:cubicBezTo>
                  <a:cubicBezTo>
                    <a:pt x="76" y="76"/>
                    <a:pt x="77" y="85"/>
                    <a:pt x="61" y="83"/>
                  </a:cubicBezTo>
                  <a:cubicBezTo>
                    <a:pt x="55" y="81"/>
                    <a:pt x="51" y="78"/>
                    <a:pt x="45" y="7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5" name="Freeform 115"/>
            <p:cNvSpPr/>
            <p:nvPr userDrawn="1"/>
          </p:nvSpPr>
          <p:spPr bwMode="auto">
            <a:xfrm>
              <a:off x="7326922" y="-995347"/>
              <a:ext cx="1293385" cy="1476530"/>
            </a:xfrm>
            <a:custGeom>
              <a:avLst/>
              <a:gdLst>
                <a:gd name="T0" fmla="*/ 369 w 857"/>
                <a:gd name="T1" fmla="*/ 324 h 978"/>
                <a:gd name="T2" fmla="*/ 340 w 857"/>
                <a:gd name="T3" fmla="*/ 198 h 978"/>
                <a:gd name="T4" fmla="*/ 393 w 857"/>
                <a:gd name="T5" fmla="*/ 37 h 978"/>
                <a:gd name="T6" fmla="*/ 532 w 857"/>
                <a:gd name="T7" fmla="*/ 55 h 978"/>
                <a:gd name="T8" fmla="*/ 567 w 857"/>
                <a:gd name="T9" fmla="*/ 132 h 978"/>
                <a:gd name="T10" fmla="*/ 580 w 857"/>
                <a:gd name="T11" fmla="*/ 208 h 978"/>
                <a:gd name="T12" fmla="*/ 564 w 857"/>
                <a:gd name="T13" fmla="*/ 292 h 978"/>
                <a:gd name="T14" fmla="*/ 633 w 857"/>
                <a:gd name="T15" fmla="*/ 235 h 978"/>
                <a:gd name="T16" fmla="*/ 696 w 857"/>
                <a:gd name="T17" fmla="*/ 208 h 978"/>
                <a:gd name="T18" fmla="*/ 777 w 857"/>
                <a:gd name="T19" fmla="*/ 211 h 978"/>
                <a:gd name="T20" fmla="*/ 809 w 857"/>
                <a:gd name="T21" fmla="*/ 227 h 978"/>
                <a:gd name="T22" fmla="*/ 833 w 857"/>
                <a:gd name="T23" fmla="*/ 269 h 978"/>
                <a:gd name="T24" fmla="*/ 838 w 857"/>
                <a:gd name="T25" fmla="*/ 343 h 978"/>
                <a:gd name="T26" fmla="*/ 796 w 857"/>
                <a:gd name="T27" fmla="*/ 411 h 978"/>
                <a:gd name="T28" fmla="*/ 730 w 857"/>
                <a:gd name="T29" fmla="*/ 472 h 978"/>
                <a:gd name="T30" fmla="*/ 691 w 857"/>
                <a:gd name="T31" fmla="*/ 498 h 978"/>
                <a:gd name="T32" fmla="*/ 654 w 857"/>
                <a:gd name="T33" fmla="*/ 506 h 978"/>
                <a:gd name="T34" fmla="*/ 804 w 857"/>
                <a:gd name="T35" fmla="*/ 611 h 978"/>
                <a:gd name="T36" fmla="*/ 814 w 857"/>
                <a:gd name="T37" fmla="*/ 769 h 978"/>
                <a:gd name="T38" fmla="*/ 651 w 857"/>
                <a:gd name="T39" fmla="*/ 746 h 978"/>
                <a:gd name="T40" fmla="*/ 582 w 857"/>
                <a:gd name="T41" fmla="*/ 711 h 978"/>
                <a:gd name="T42" fmla="*/ 546 w 857"/>
                <a:gd name="T43" fmla="*/ 685 h 978"/>
                <a:gd name="T44" fmla="*/ 525 w 857"/>
                <a:gd name="T45" fmla="*/ 667 h 978"/>
                <a:gd name="T46" fmla="*/ 511 w 857"/>
                <a:gd name="T47" fmla="*/ 648 h 978"/>
                <a:gd name="T48" fmla="*/ 506 w 857"/>
                <a:gd name="T49" fmla="*/ 646 h 978"/>
                <a:gd name="T50" fmla="*/ 506 w 857"/>
                <a:gd name="T51" fmla="*/ 646 h 978"/>
                <a:gd name="T52" fmla="*/ 509 w 857"/>
                <a:gd name="T53" fmla="*/ 796 h 978"/>
                <a:gd name="T54" fmla="*/ 480 w 857"/>
                <a:gd name="T55" fmla="*/ 885 h 978"/>
                <a:gd name="T56" fmla="*/ 416 w 857"/>
                <a:gd name="T57" fmla="*/ 962 h 978"/>
                <a:gd name="T58" fmla="*/ 382 w 857"/>
                <a:gd name="T59" fmla="*/ 967 h 978"/>
                <a:gd name="T60" fmla="*/ 343 w 857"/>
                <a:gd name="T61" fmla="*/ 925 h 978"/>
                <a:gd name="T62" fmla="*/ 316 w 857"/>
                <a:gd name="T63" fmla="*/ 841 h 978"/>
                <a:gd name="T64" fmla="*/ 314 w 857"/>
                <a:gd name="T65" fmla="*/ 669 h 978"/>
                <a:gd name="T66" fmla="*/ 322 w 857"/>
                <a:gd name="T67" fmla="*/ 640 h 978"/>
                <a:gd name="T68" fmla="*/ 193 w 857"/>
                <a:gd name="T69" fmla="*/ 743 h 978"/>
                <a:gd name="T70" fmla="*/ 32 w 857"/>
                <a:gd name="T71" fmla="*/ 688 h 978"/>
                <a:gd name="T72" fmla="*/ 3 w 857"/>
                <a:gd name="T73" fmla="*/ 606 h 978"/>
                <a:gd name="T74" fmla="*/ 11 w 857"/>
                <a:gd name="T75" fmla="*/ 567 h 978"/>
                <a:gd name="T76" fmla="*/ 42 w 857"/>
                <a:gd name="T77" fmla="*/ 522 h 978"/>
                <a:gd name="T78" fmla="*/ 143 w 857"/>
                <a:gd name="T79" fmla="*/ 451 h 978"/>
                <a:gd name="T80" fmla="*/ 245 w 857"/>
                <a:gd name="T81" fmla="*/ 437 h 978"/>
                <a:gd name="T82" fmla="*/ 282 w 857"/>
                <a:gd name="T83" fmla="*/ 440 h 978"/>
                <a:gd name="T84" fmla="*/ 198 w 857"/>
                <a:gd name="T85" fmla="*/ 403 h 978"/>
                <a:gd name="T86" fmla="*/ 127 w 857"/>
                <a:gd name="T87" fmla="*/ 340 h 978"/>
                <a:gd name="T88" fmla="*/ 111 w 857"/>
                <a:gd name="T89" fmla="*/ 306 h 978"/>
                <a:gd name="T90" fmla="*/ 82 w 857"/>
                <a:gd name="T91" fmla="*/ 266 h 978"/>
                <a:gd name="T92" fmla="*/ 71 w 857"/>
                <a:gd name="T93" fmla="*/ 224 h 978"/>
                <a:gd name="T94" fmla="*/ 98 w 857"/>
                <a:gd name="T95" fmla="*/ 206 h 978"/>
                <a:gd name="T96" fmla="*/ 274 w 857"/>
                <a:gd name="T97" fmla="*/ 216 h 978"/>
                <a:gd name="T98" fmla="*/ 335 w 857"/>
                <a:gd name="T99" fmla="*/ 261 h 978"/>
                <a:gd name="T100" fmla="*/ 364 w 857"/>
                <a:gd name="T101" fmla="*/ 3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7" h="978">
                  <a:moveTo>
                    <a:pt x="369" y="324"/>
                  </a:moveTo>
                  <a:cubicBezTo>
                    <a:pt x="369" y="279"/>
                    <a:pt x="340" y="245"/>
                    <a:pt x="340" y="198"/>
                  </a:cubicBezTo>
                  <a:cubicBezTo>
                    <a:pt x="340" y="140"/>
                    <a:pt x="351" y="84"/>
                    <a:pt x="393" y="37"/>
                  </a:cubicBezTo>
                  <a:cubicBezTo>
                    <a:pt x="424" y="0"/>
                    <a:pt x="506" y="16"/>
                    <a:pt x="532" y="55"/>
                  </a:cubicBezTo>
                  <a:cubicBezTo>
                    <a:pt x="548" y="76"/>
                    <a:pt x="559" y="108"/>
                    <a:pt x="567" y="132"/>
                  </a:cubicBezTo>
                  <a:cubicBezTo>
                    <a:pt x="577" y="158"/>
                    <a:pt x="577" y="182"/>
                    <a:pt x="580" y="208"/>
                  </a:cubicBezTo>
                  <a:cubicBezTo>
                    <a:pt x="582" y="237"/>
                    <a:pt x="567" y="266"/>
                    <a:pt x="564" y="292"/>
                  </a:cubicBezTo>
                  <a:cubicBezTo>
                    <a:pt x="572" y="263"/>
                    <a:pt x="609" y="248"/>
                    <a:pt x="633" y="235"/>
                  </a:cubicBezTo>
                  <a:cubicBezTo>
                    <a:pt x="651" y="224"/>
                    <a:pt x="675" y="211"/>
                    <a:pt x="696" y="208"/>
                  </a:cubicBezTo>
                  <a:cubicBezTo>
                    <a:pt x="720" y="206"/>
                    <a:pt x="754" y="206"/>
                    <a:pt x="777" y="211"/>
                  </a:cubicBezTo>
                  <a:cubicBezTo>
                    <a:pt x="788" y="213"/>
                    <a:pt x="801" y="219"/>
                    <a:pt x="809" y="227"/>
                  </a:cubicBezTo>
                  <a:cubicBezTo>
                    <a:pt x="822" y="237"/>
                    <a:pt x="822" y="258"/>
                    <a:pt x="833" y="269"/>
                  </a:cubicBezTo>
                  <a:cubicBezTo>
                    <a:pt x="857" y="295"/>
                    <a:pt x="854" y="314"/>
                    <a:pt x="838" y="343"/>
                  </a:cubicBezTo>
                  <a:cubicBezTo>
                    <a:pt x="825" y="366"/>
                    <a:pt x="812" y="390"/>
                    <a:pt x="796" y="411"/>
                  </a:cubicBezTo>
                  <a:cubicBezTo>
                    <a:pt x="777" y="437"/>
                    <a:pt x="754" y="453"/>
                    <a:pt x="730" y="472"/>
                  </a:cubicBezTo>
                  <a:cubicBezTo>
                    <a:pt x="717" y="480"/>
                    <a:pt x="704" y="493"/>
                    <a:pt x="691" y="498"/>
                  </a:cubicBezTo>
                  <a:cubicBezTo>
                    <a:pt x="677" y="503"/>
                    <a:pt x="664" y="501"/>
                    <a:pt x="654" y="506"/>
                  </a:cubicBezTo>
                  <a:cubicBezTo>
                    <a:pt x="706" y="514"/>
                    <a:pt x="780" y="561"/>
                    <a:pt x="804" y="611"/>
                  </a:cubicBezTo>
                  <a:cubicBezTo>
                    <a:pt x="822" y="648"/>
                    <a:pt x="843" y="735"/>
                    <a:pt x="814" y="769"/>
                  </a:cubicBezTo>
                  <a:cubicBezTo>
                    <a:pt x="777" y="809"/>
                    <a:pt x="693" y="759"/>
                    <a:pt x="651" y="746"/>
                  </a:cubicBezTo>
                  <a:cubicBezTo>
                    <a:pt x="627" y="738"/>
                    <a:pt x="604" y="725"/>
                    <a:pt x="582" y="711"/>
                  </a:cubicBezTo>
                  <a:cubicBezTo>
                    <a:pt x="569" y="704"/>
                    <a:pt x="556" y="696"/>
                    <a:pt x="546" y="685"/>
                  </a:cubicBezTo>
                  <a:cubicBezTo>
                    <a:pt x="538" y="680"/>
                    <a:pt x="530" y="675"/>
                    <a:pt x="525" y="667"/>
                  </a:cubicBezTo>
                  <a:cubicBezTo>
                    <a:pt x="522" y="664"/>
                    <a:pt x="517" y="648"/>
                    <a:pt x="511" y="648"/>
                  </a:cubicBezTo>
                  <a:cubicBezTo>
                    <a:pt x="509" y="648"/>
                    <a:pt x="509" y="646"/>
                    <a:pt x="506" y="646"/>
                  </a:cubicBezTo>
                  <a:cubicBezTo>
                    <a:pt x="506" y="646"/>
                    <a:pt x="506" y="646"/>
                    <a:pt x="506" y="646"/>
                  </a:cubicBezTo>
                  <a:cubicBezTo>
                    <a:pt x="506" y="696"/>
                    <a:pt x="511" y="746"/>
                    <a:pt x="509" y="796"/>
                  </a:cubicBezTo>
                  <a:cubicBezTo>
                    <a:pt x="506" y="827"/>
                    <a:pt x="493" y="859"/>
                    <a:pt x="480" y="885"/>
                  </a:cubicBezTo>
                  <a:cubicBezTo>
                    <a:pt x="464" y="920"/>
                    <a:pt x="440" y="938"/>
                    <a:pt x="416" y="962"/>
                  </a:cubicBezTo>
                  <a:cubicBezTo>
                    <a:pt x="403" y="975"/>
                    <a:pt x="398" y="978"/>
                    <a:pt x="382" y="967"/>
                  </a:cubicBezTo>
                  <a:cubicBezTo>
                    <a:pt x="366" y="956"/>
                    <a:pt x="353" y="938"/>
                    <a:pt x="343" y="925"/>
                  </a:cubicBezTo>
                  <a:cubicBezTo>
                    <a:pt x="327" y="899"/>
                    <a:pt x="322" y="870"/>
                    <a:pt x="316" y="841"/>
                  </a:cubicBezTo>
                  <a:cubicBezTo>
                    <a:pt x="309" y="783"/>
                    <a:pt x="295" y="727"/>
                    <a:pt x="314" y="669"/>
                  </a:cubicBezTo>
                  <a:cubicBezTo>
                    <a:pt x="316" y="659"/>
                    <a:pt x="322" y="648"/>
                    <a:pt x="322" y="640"/>
                  </a:cubicBezTo>
                  <a:cubicBezTo>
                    <a:pt x="303" y="704"/>
                    <a:pt x="256" y="735"/>
                    <a:pt x="193" y="743"/>
                  </a:cubicBezTo>
                  <a:cubicBezTo>
                    <a:pt x="132" y="751"/>
                    <a:pt x="71" y="738"/>
                    <a:pt x="32" y="688"/>
                  </a:cubicBezTo>
                  <a:cubicBezTo>
                    <a:pt x="13" y="667"/>
                    <a:pt x="5" y="635"/>
                    <a:pt x="3" y="606"/>
                  </a:cubicBezTo>
                  <a:cubicBezTo>
                    <a:pt x="0" y="593"/>
                    <a:pt x="3" y="580"/>
                    <a:pt x="11" y="567"/>
                  </a:cubicBezTo>
                  <a:cubicBezTo>
                    <a:pt x="21" y="551"/>
                    <a:pt x="32" y="538"/>
                    <a:pt x="42" y="522"/>
                  </a:cubicBezTo>
                  <a:cubicBezTo>
                    <a:pt x="66" y="490"/>
                    <a:pt x="103" y="461"/>
                    <a:pt x="143" y="451"/>
                  </a:cubicBezTo>
                  <a:cubicBezTo>
                    <a:pt x="174" y="443"/>
                    <a:pt x="211" y="443"/>
                    <a:pt x="245" y="437"/>
                  </a:cubicBezTo>
                  <a:cubicBezTo>
                    <a:pt x="256" y="437"/>
                    <a:pt x="274" y="435"/>
                    <a:pt x="282" y="440"/>
                  </a:cubicBezTo>
                  <a:cubicBezTo>
                    <a:pt x="253" y="440"/>
                    <a:pt x="222" y="419"/>
                    <a:pt x="198" y="403"/>
                  </a:cubicBezTo>
                  <a:cubicBezTo>
                    <a:pt x="171" y="387"/>
                    <a:pt x="143" y="366"/>
                    <a:pt x="127" y="340"/>
                  </a:cubicBezTo>
                  <a:cubicBezTo>
                    <a:pt x="119" y="327"/>
                    <a:pt x="119" y="316"/>
                    <a:pt x="111" y="306"/>
                  </a:cubicBezTo>
                  <a:cubicBezTo>
                    <a:pt x="100" y="292"/>
                    <a:pt x="90" y="282"/>
                    <a:pt x="82" y="266"/>
                  </a:cubicBezTo>
                  <a:cubicBezTo>
                    <a:pt x="74" y="253"/>
                    <a:pt x="69" y="240"/>
                    <a:pt x="71" y="224"/>
                  </a:cubicBezTo>
                  <a:cubicBezTo>
                    <a:pt x="74" y="206"/>
                    <a:pt x="79" y="208"/>
                    <a:pt x="98" y="206"/>
                  </a:cubicBezTo>
                  <a:cubicBezTo>
                    <a:pt x="156" y="198"/>
                    <a:pt x="219" y="195"/>
                    <a:pt x="274" y="216"/>
                  </a:cubicBezTo>
                  <a:cubicBezTo>
                    <a:pt x="298" y="227"/>
                    <a:pt x="322" y="237"/>
                    <a:pt x="335" y="261"/>
                  </a:cubicBezTo>
                  <a:cubicBezTo>
                    <a:pt x="343" y="277"/>
                    <a:pt x="361" y="295"/>
                    <a:pt x="364" y="314"/>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6" name="Freeform 116"/>
            <p:cNvSpPr/>
            <p:nvPr userDrawn="1"/>
          </p:nvSpPr>
          <p:spPr bwMode="auto">
            <a:xfrm>
              <a:off x="7359339" y="-828406"/>
              <a:ext cx="1204242" cy="1066473"/>
            </a:xfrm>
            <a:custGeom>
              <a:avLst/>
              <a:gdLst>
                <a:gd name="T0" fmla="*/ 335 w 799"/>
                <a:gd name="T1" fmla="*/ 145 h 706"/>
                <a:gd name="T2" fmla="*/ 359 w 799"/>
                <a:gd name="T3" fmla="*/ 118 h 706"/>
                <a:gd name="T4" fmla="*/ 388 w 799"/>
                <a:gd name="T5" fmla="*/ 166 h 706"/>
                <a:gd name="T6" fmla="*/ 411 w 799"/>
                <a:gd name="T7" fmla="*/ 113 h 706"/>
                <a:gd name="T8" fmla="*/ 443 w 799"/>
                <a:gd name="T9" fmla="*/ 174 h 706"/>
                <a:gd name="T10" fmla="*/ 469 w 799"/>
                <a:gd name="T11" fmla="*/ 200 h 706"/>
                <a:gd name="T12" fmla="*/ 511 w 799"/>
                <a:gd name="T13" fmla="*/ 89 h 706"/>
                <a:gd name="T14" fmla="*/ 525 w 799"/>
                <a:gd name="T15" fmla="*/ 176 h 706"/>
                <a:gd name="T16" fmla="*/ 525 w 799"/>
                <a:gd name="T17" fmla="*/ 226 h 706"/>
                <a:gd name="T18" fmla="*/ 535 w 799"/>
                <a:gd name="T19" fmla="*/ 263 h 706"/>
                <a:gd name="T20" fmla="*/ 561 w 799"/>
                <a:gd name="T21" fmla="*/ 276 h 706"/>
                <a:gd name="T22" fmla="*/ 738 w 799"/>
                <a:gd name="T23" fmla="*/ 179 h 706"/>
                <a:gd name="T24" fmla="*/ 591 w 799"/>
                <a:gd name="T25" fmla="*/ 319 h 706"/>
                <a:gd name="T26" fmla="*/ 630 w 799"/>
                <a:gd name="T27" fmla="*/ 321 h 706"/>
                <a:gd name="T28" fmla="*/ 646 w 799"/>
                <a:gd name="T29" fmla="*/ 337 h 706"/>
                <a:gd name="T30" fmla="*/ 643 w 799"/>
                <a:gd name="T31" fmla="*/ 363 h 706"/>
                <a:gd name="T32" fmla="*/ 701 w 799"/>
                <a:gd name="T33" fmla="*/ 419 h 706"/>
                <a:gd name="T34" fmla="*/ 735 w 799"/>
                <a:gd name="T35" fmla="*/ 463 h 706"/>
                <a:gd name="T36" fmla="*/ 725 w 799"/>
                <a:gd name="T37" fmla="*/ 490 h 706"/>
                <a:gd name="T38" fmla="*/ 591 w 799"/>
                <a:gd name="T39" fmla="*/ 434 h 706"/>
                <a:gd name="T40" fmla="*/ 691 w 799"/>
                <a:gd name="T41" fmla="*/ 495 h 706"/>
                <a:gd name="T42" fmla="*/ 709 w 799"/>
                <a:gd name="T43" fmla="*/ 548 h 706"/>
                <a:gd name="T44" fmla="*/ 606 w 799"/>
                <a:gd name="T45" fmla="*/ 471 h 706"/>
                <a:gd name="T46" fmla="*/ 601 w 799"/>
                <a:gd name="T47" fmla="*/ 490 h 706"/>
                <a:gd name="T48" fmla="*/ 564 w 799"/>
                <a:gd name="T49" fmla="*/ 498 h 706"/>
                <a:gd name="T50" fmla="*/ 498 w 799"/>
                <a:gd name="T51" fmla="*/ 453 h 706"/>
                <a:gd name="T52" fmla="*/ 540 w 799"/>
                <a:gd name="T53" fmla="*/ 550 h 706"/>
                <a:gd name="T54" fmla="*/ 498 w 799"/>
                <a:gd name="T55" fmla="*/ 516 h 706"/>
                <a:gd name="T56" fmla="*/ 475 w 799"/>
                <a:gd name="T57" fmla="*/ 542 h 706"/>
                <a:gd name="T58" fmla="*/ 467 w 799"/>
                <a:gd name="T59" fmla="*/ 706 h 706"/>
                <a:gd name="T60" fmla="*/ 454 w 799"/>
                <a:gd name="T61" fmla="*/ 582 h 706"/>
                <a:gd name="T62" fmla="*/ 422 w 799"/>
                <a:gd name="T63" fmla="*/ 622 h 706"/>
                <a:gd name="T64" fmla="*/ 390 w 799"/>
                <a:gd name="T65" fmla="*/ 540 h 706"/>
                <a:gd name="T66" fmla="*/ 369 w 799"/>
                <a:gd name="T67" fmla="*/ 527 h 706"/>
                <a:gd name="T68" fmla="*/ 348 w 799"/>
                <a:gd name="T69" fmla="*/ 672 h 706"/>
                <a:gd name="T70" fmla="*/ 340 w 799"/>
                <a:gd name="T71" fmla="*/ 535 h 706"/>
                <a:gd name="T72" fmla="*/ 311 w 799"/>
                <a:gd name="T73" fmla="*/ 603 h 706"/>
                <a:gd name="T74" fmla="*/ 340 w 799"/>
                <a:gd name="T75" fmla="*/ 484 h 706"/>
                <a:gd name="T76" fmla="*/ 285 w 799"/>
                <a:gd name="T77" fmla="*/ 519 h 706"/>
                <a:gd name="T78" fmla="*/ 285 w 799"/>
                <a:gd name="T79" fmla="*/ 498 h 706"/>
                <a:gd name="T80" fmla="*/ 277 w 799"/>
                <a:gd name="T81" fmla="*/ 448 h 706"/>
                <a:gd name="T82" fmla="*/ 295 w 799"/>
                <a:gd name="T83" fmla="*/ 398 h 706"/>
                <a:gd name="T84" fmla="*/ 256 w 799"/>
                <a:gd name="T85" fmla="*/ 376 h 706"/>
                <a:gd name="T86" fmla="*/ 106 w 799"/>
                <a:gd name="T87" fmla="*/ 458 h 706"/>
                <a:gd name="T88" fmla="*/ 32 w 799"/>
                <a:gd name="T89" fmla="*/ 477 h 706"/>
                <a:gd name="T90" fmla="*/ 79 w 799"/>
                <a:gd name="T91" fmla="*/ 408 h 706"/>
                <a:gd name="T92" fmla="*/ 0 w 799"/>
                <a:gd name="T93" fmla="*/ 456 h 706"/>
                <a:gd name="T94" fmla="*/ 116 w 799"/>
                <a:gd name="T95" fmla="*/ 350 h 706"/>
                <a:gd name="T96" fmla="*/ 243 w 799"/>
                <a:gd name="T97" fmla="*/ 313 h 706"/>
                <a:gd name="T98" fmla="*/ 135 w 799"/>
                <a:gd name="T99" fmla="*/ 239 h 706"/>
                <a:gd name="T100" fmla="*/ 261 w 799"/>
                <a:gd name="T101" fmla="*/ 276 h 706"/>
                <a:gd name="T102" fmla="*/ 261 w 799"/>
                <a:gd name="T103" fmla="*/ 232 h 706"/>
                <a:gd name="T104" fmla="*/ 306 w 799"/>
                <a:gd name="T105" fmla="*/ 197 h 706"/>
                <a:gd name="T106" fmla="*/ 306 w 799"/>
                <a:gd name="T107" fmla="*/ 17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9" h="706">
                  <a:moveTo>
                    <a:pt x="351" y="210"/>
                  </a:moveTo>
                  <a:cubicBezTo>
                    <a:pt x="364" y="195"/>
                    <a:pt x="343" y="163"/>
                    <a:pt x="335" y="145"/>
                  </a:cubicBezTo>
                  <a:cubicBezTo>
                    <a:pt x="322" y="105"/>
                    <a:pt x="303" y="37"/>
                    <a:pt x="335" y="0"/>
                  </a:cubicBezTo>
                  <a:cubicBezTo>
                    <a:pt x="351" y="39"/>
                    <a:pt x="343" y="81"/>
                    <a:pt x="359" y="118"/>
                  </a:cubicBezTo>
                  <a:cubicBezTo>
                    <a:pt x="361" y="129"/>
                    <a:pt x="364" y="137"/>
                    <a:pt x="369" y="147"/>
                  </a:cubicBezTo>
                  <a:cubicBezTo>
                    <a:pt x="374" y="155"/>
                    <a:pt x="382" y="158"/>
                    <a:pt x="388" y="166"/>
                  </a:cubicBezTo>
                  <a:cubicBezTo>
                    <a:pt x="398" y="181"/>
                    <a:pt x="388" y="210"/>
                    <a:pt x="393" y="229"/>
                  </a:cubicBezTo>
                  <a:cubicBezTo>
                    <a:pt x="427" y="213"/>
                    <a:pt x="382" y="134"/>
                    <a:pt x="411" y="113"/>
                  </a:cubicBezTo>
                  <a:cubicBezTo>
                    <a:pt x="432" y="129"/>
                    <a:pt x="411" y="179"/>
                    <a:pt x="430" y="197"/>
                  </a:cubicBezTo>
                  <a:cubicBezTo>
                    <a:pt x="435" y="192"/>
                    <a:pt x="438" y="181"/>
                    <a:pt x="443" y="174"/>
                  </a:cubicBezTo>
                  <a:cubicBezTo>
                    <a:pt x="448" y="184"/>
                    <a:pt x="446" y="203"/>
                    <a:pt x="451" y="210"/>
                  </a:cubicBezTo>
                  <a:cubicBezTo>
                    <a:pt x="456" y="205"/>
                    <a:pt x="461" y="200"/>
                    <a:pt x="469" y="200"/>
                  </a:cubicBezTo>
                  <a:cubicBezTo>
                    <a:pt x="472" y="208"/>
                    <a:pt x="469" y="216"/>
                    <a:pt x="467" y="224"/>
                  </a:cubicBezTo>
                  <a:cubicBezTo>
                    <a:pt x="504" y="234"/>
                    <a:pt x="517" y="113"/>
                    <a:pt x="511" y="89"/>
                  </a:cubicBezTo>
                  <a:cubicBezTo>
                    <a:pt x="517" y="105"/>
                    <a:pt x="525" y="116"/>
                    <a:pt x="527" y="131"/>
                  </a:cubicBezTo>
                  <a:cubicBezTo>
                    <a:pt x="530" y="147"/>
                    <a:pt x="522" y="163"/>
                    <a:pt x="525" y="176"/>
                  </a:cubicBezTo>
                  <a:cubicBezTo>
                    <a:pt x="533" y="158"/>
                    <a:pt x="540" y="176"/>
                    <a:pt x="538" y="189"/>
                  </a:cubicBezTo>
                  <a:cubicBezTo>
                    <a:pt x="535" y="200"/>
                    <a:pt x="530" y="213"/>
                    <a:pt x="525" y="226"/>
                  </a:cubicBezTo>
                  <a:cubicBezTo>
                    <a:pt x="514" y="247"/>
                    <a:pt x="504" y="271"/>
                    <a:pt x="493" y="292"/>
                  </a:cubicBezTo>
                  <a:cubicBezTo>
                    <a:pt x="506" y="292"/>
                    <a:pt x="522" y="271"/>
                    <a:pt x="535" y="263"/>
                  </a:cubicBezTo>
                  <a:cubicBezTo>
                    <a:pt x="546" y="258"/>
                    <a:pt x="561" y="250"/>
                    <a:pt x="577" y="247"/>
                  </a:cubicBezTo>
                  <a:cubicBezTo>
                    <a:pt x="583" y="258"/>
                    <a:pt x="567" y="268"/>
                    <a:pt x="561" y="276"/>
                  </a:cubicBezTo>
                  <a:cubicBezTo>
                    <a:pt x="591" y="282"/>
                    <a:pt x="635" y="232"/>
                    <a:pt x="656" y="216"/>
                  </a:cubicBezTo>
                  <a:cubicBezTo>
                    <a:pt x="680" y="197"/>
                    <a:pt x="709" y="189"/>
                    <a:pt x="738" y="179"/>
                  </a:cubicBezTo>
                  <a:cubicBezTo>
                    <a:pt x="741" y="200"/>
                    <a:pt x="677" y="234"/>
                    <a:pt x="662" y="245"/>
                  </a:cubicBezTo>
                  <a:cubicBezTo>
                    <a:pt x="635" y="266"/>
                    <a:pt x="609" y="292"/>
                    <a:pt x="591" y="319"/>
                  </a:cubicBezTo>
                  <a:cubicBezTo>
                    <a:pt x="617" y="332"/>
                    <a:pt x="638" y="308"/>
                    <a:pt x="659" y="297"/>
                  </a:cubicBezTo>
                  <a:cubicBezTo>
                    <a:pt x="654" y="311"/>
                    <a:pt x="638" y="316"/>
                    <a:pt x="630" y="321"/>
                  </a:cubicBezTo>
                  <a:cubicBezTo>
                    <a:pt x="619" y="329"/>
                    <a:pt x="606" y="337"/>
                    <a:pt x="598" y="347"/>
                  </a:cubicBezTo>
                  <a:cubicBezTo>
                    <a:pt x="617" y="350"/>
                    <a:pt x="633" y="345"/>
                    <a:pt x="646" y="337"/>
                  </a:cubicBezTo>
                  <a:cubicBezTo>
                    <a:pt x="638" y="342"/>
                    <a:pt x="630" y="350"/>
                    <a:pt x="625" y="358"/>
                  </a:cubicBezTo>
                  <a:cubicBezTo>
                    <a:pt x="630" y="363"/>
                    <a:pt x="635" y="363"/>
                    <a:pt x="643" y="363"/>
                  </a:cubicBezTo>
                  <a:cubicBezTo>
                    <a:pt x="638" y="382"/>
                    <a:pt x="567" y="384"/>
                    <a:pt x="551" y="384"/>
                  </a:cubicBezTo>
                  <a:cubicBezTo>
                    <a:pt x="606" y="384"/>
                    <a:pt x="651" y="398"/>
                    <a:pt x="701" y="419"/>
                  </a:cubicBezTo>
                  <a:cubicBezTo>
                    <a:pt x="751" y="440"/>
                    <a:pt x="780" y="484"/>
                    <a:pt x="799" y="535"/>
                  </a:cubicBezTo>
                  <a:cubicBezTo>
                    <a:pt x="788" y="511"/>
                    <a:pt x="756" y="477"/>
                    <a:pt x="735" y="463"/>
                  </a:cubicBezTo>
                  <a:cubicBezTo>
                    <a:pt x="712" y="450"/>
                    <a:pt x="691" y="445"/>
                    <a:pt x="667" y="437"/>
                  </a:cubicBezTo>
                  <a:cubicBezTo>
                    <a:pt x="685" y="450"/>
                    <a:pt x="712" y="471"/>
                    <a:pt x="725" y="490"/>
                  </a:cubicBezTo>
                  <a:cubicBezTo>
                    <a:pt x="709" y="492"/>
                    <a:pt x="672" y="466"/>
                    <a:pt x="656" y="458"/>
                  </a:cubicBezTo>
                  <a:cubicBezTo>
                    <a:pt x="638" y="450"/>
                    <a:pt x="612" y="432"/>
                    <a:pt x="591" y="434"/>
                  </a:cubicBezTo>
                  <a:cubicBezTo>
                    <a:pt x="612" y="432"/>
                    <a:pt x="625" y="448"/>
                    <a:pt x="641" y="458"/>
                  </a:cubicBezTo>
                  <a:cubicBezTo>
                    <a:pt x="659" y="469"/>
                    <a:pt x="675" y="479"/>
                    <a:pt x="691" y="495"/>
                  </a:cubicBezTo>
                  <a:cubicBezTo>
                    <a:pt x="709" y="511"/>
                    <a:pt x="733" y="556"/>
                    <a:pt x="756" y="556"/>
                  </a:cubicBezTo>
                  <a:cubicBezTo>
                    <a:pt x="743" y="550"/>
                    <a:pt x="725" y="553"/>
                    <a:pt x="709" y="548"/>
                  </a:cubicBezTo>
                  <a:cubicBezTo>
                    <a:pt x="688" y="540"/>
                    <a:pt x="672" y="527"/>
                    <a:pt x="654" y="511"/>
                  </a:cubicBezTo>
                  <a:cubicBezTo>
                    <a:pt x="638" y="498"/>
                    <a:pt x="625" y="482"/>
                    <a:pt x="606" y="471"/>
                  </a:cubicBezTo>
                  <a:cubicBezTo>
                    <a:pt x="591" y="463"/>
                    <a:pt x="572" y="458"/>
                    <a:pt x="559" y="448"/>
                  </a:cubicBezTo>
                  <a:cubicBezTo>
                    <a:pt x="569" y="463"/>
                    <a:pt x="588" y="477"/>
                    <a:pt x="601" y="490"/>
                  </a:cubicBezTo>
                  <a:cubicBezTo>
                    <a:pt x="580" y="482"/>
                    <a:pt x="561" y="463"/>
                    <a:pt x="535" y="461"/>
                  </a:cubicBezTo>
                  <a:cubicBezTo>
                    <a:pt x="540" y="474"/>
                    <a:pt x="554" y="490"/>
                    <a:pt x="564" y="498"/>
                  </a:cubicBezTo>
                  <a:cubicBezTo>
                    <a:pt x="546" y="498"/>
                    <a:pt x="530" y="482"/>
                    <a:pt x="514" y="471"/>
                  </a:cubicBezTo>
                  <a:cubicBezTo>
                    <a:pt x="506" y="466"/>
                    <a:pt x="504" y="463"/>
                    <a:pt x="498" y="453"/>
                  </a:cubicBezTo>
                  <a:cubicBezTo>
                    <a:pt x="493" y="445"/>
                    <a:pt x="493" y="434"/>
                    <a:pt x="482" y="432"/>
                  </a:cubicBezTo>
                  <a:cubicBezTo>
                    <a:pt x="467" y="474"/>
                    <a:pt x="511" y="524"/>
                    <a:pt x="540" y="550"/>
                  </a:cubicBezTo>
                  <a:cubicBezTo>
                    <a:pt x="540" y="550"/>
                    <a:pt x="540" y="550"/>
                    <a:pt x="540" y="550"/>
                  </a:cubicBezTo>
                  <a:cubicBezTo>
                    <a:pt x="527" y="548"/>
                    <a:pt x="509" y="524"/>
                    <a:pt x="498" y="516"/>
                  </a:cubicBezTo>
                  <a:cubicBezTo>
                    <a:pt x="482" y="503"/>
                    <a:pt x="467" y="495"/>
                    <a:pt x="451" y="482"/>
                  </a:cubicBezTo>
                  <a:cubicBezTo>
                    <a:pt x="446" y="500"/>
                    <a:pt x="469" y="527"/>
                    <a:pt x="475" y="542"/>
                  </a:cubicBezTo>
                  <a:cubicBezTo>
                    <a:pt x="480" y="561"/>
                    <a:pt x="482" y="579"/>
                    <a:pt x="482" y="598"/>
                  </a:cubicBezTo>
                  <a:cubicBezTo>
                    <a:pt x="482" y="635"/>
                    <a:pt x="472" y="669"/>
                    <a:pt x="467" y="706"/>
                  </a:cubicBezTo>
                  <a:cubicBezTo>
                    <a:pt x="456" y="682"/>
                    <a:pt x="456" y="648"/>
                    <a:pt x="456" y="622"/>
                  </a:cubicBezTo>
                  <a:cubicBezTo>
                    <a:pt x="456" y="608"/>
                    <a:pt x="459" y="595"/>
                    <a:pt x="454" y="582"/>
                  </a:cubicBezTo>
                  <a:cubicBezTo>
                    <a:pt x="448" y="571"/>
                    <a:pt x="435" y="550"/>
                    <a:pt x="427" y="545"/>
                  </a:cubicBezTo>
                  <a:cubicBezTo>
                    <a:pt x="424" y="569"/>
                    <a:pt x="422" y="598"/>
                    <a:pt x="422" y="622"/>
                  </a:cubicBezTo>
                  <a:cubicBezTo>
                    <a:pt x="422" y="577"/>
                    <a:pt x="411" y="532"/>
                    <a:pt x="411" y="487"/>
                  </a:cubicBezTo>
                  <a:cubicBezTo>
                    <a:pt x="411" y="506"/>
                    <a:pt x="398" y="524"/>
                    <a:pt x="390" y="540"/>
                  </a:cubicBezTo>
                  <a:cubicBezTo>
                    <a:pt x="388" y="548"/>
                    <a:pt x="388" y="558"/>
                    <a:pt x="382" y="566"/>
                  </a:cubicBezTo>
                  <a:cubicBezTo>
                    <a:pt x="382" y="558"/>
                    <a:pt x="380" y="527"/>
                    <a:pt x="369" y="527"/>
                  </a:cubicBezTo>
                  <a:cubicBezTo>
                    <a:pt x="356" y="524"/>
                    <a:pt x="359" y="561"/>
                    <a:pt x="356" y="571"/>
                  </a:cubicBezTo>
                  <a:cubicBezTo>
                    <a:pt x="351" y="603"/>
                    <a:pt x="338" y="637"/>
                    <a:pt x="348" y="672"/>
                  </a:cubicBezTo>
                  <a:cubicBezTo>
                    <a:pt x="351" y="648"/>
                    <a:pt x="338" y="624"/>
                    <a:pt x="338" y="600"/>
                  </a:cubicBezTo>
                  <a:cubicBezTo>
                    <a:pt x="338" y="577"/>
                    <a:pt x="340" y="556"/>
                    <a:pt x="340" y="535"/>
                  </a:cubicBezTo>
                  <a:cubicBezTo>
                    <a:pt x="340" y="550"/>
                    <a:pt x="330" y="564"/>
                    <a:pt x="322" y="577"/>
                  </a:cubicBezTo>
                  <a:cubicBezTo>
                    <a:pt x="316" y="585"/>
                    <a:pt x="316" y="595"/>
                    <a:pt x="311" y="603"/>
                  </a:cubicBezTo>
                  <a:cubicBezTo>
                    <a:pt x="311" y="574"/>
                    <a:pt x="314" y="545"/>
                    <a:pt x="322" y="519"/>
                  </a:cubicBezTo>
                  <a:cubicBezTo>
                    <a:pt x="327" y="508"/>
                    <a:pt x="332" y="495"/>
                    <a:pt x="340" y="484"/>
                  </a:cubicBezTo>
                  <a:cubicBezTo>
                    <a:pt x="348" y="477"/>
                    <a:pt x="364" y="463"/>
                    <a:pt x="359" y="448"/>
                  </a:cubicBezTo>
                  <a:cubicBezTo>
                    <a:pt x="324" y="463"/>
                    <a:pt x="309" y="490"/>
                    <a:pt x="285" y="519"/>
                  </a:cubicBezTo>
                  <a:cubicBezTo>
                    <a:pt x="269" y="540"/>
                    <a:pt x="222" y="574"/>
                    <a:pt x="193" y="556"/>
                  </a:cubicBezTo>
                  <a:cubicBezTo>
                    <a:pt x="224" y="540"/>
                    <a:pt x="261" y="521"/>
                    <a:pt x="285" y="498"/>
                  </a:cubicBezTo>
                  <a:cubicBezTo>
                    <a:pt x="301" y="482"/>
                    <a:pt x="309" y="458"/>
                    <a:pt x="319" y="440"/>
                  </a:cubicBezTo>
                  <a:cubicBezTo>
                    <a:pt x="306" y="429"/>
                    <a:pt x="290" y="445"/>
                    <a:pt x="277" y="448"/>
                  </a:cubicBezTo>
                  <a:cubicBezTo>
                    <a:pt x="288" y="434"/>
                    <a:pt x="303" y="424"/>
                    <a:pt x="311" y="408"/>
                  </a:cubicBezTo>
                  <a:cubicBezTo>
                    <a:pt x="306" y="405"/>
                    <a:pt x="298" y="405"/>
                    <a:pt x="295" y="398"/>
                  </a:cubicBezTo>
                  <a:cubicBezTo>
                    <a:pt x="301" y="395"/>
                    <a:pt x="306" y="392"/>
                    <a:pt x="311" y="390"/>
                  </a:cubicBezTo>
                  <a:cubicBezTo>
                    <a:pt x="293" y="392"/>
                    <a:pt x="274" y="379"/>
                    <a:pt x="256" y="376"/>
                  </a:cubicBezTo>
                  <a:cubicBezTo>
                    <a:pt x="232" y="374"/>
                    <a:pt x="219" y="384"/>
                    <a:pt x="198" y="395"/>
                  </a:cubicBezTo>
                  <a:cubicBezTo>
                    <a:pt x="164" y="411"/>
                    <a:pt x="140" y="440"/>
                    <a:pt x="106" y="458"/>
                  </a:cubicBezTo>
                  <a:cubicBezTo>
                    <a:pt x="119" y="427"/>
                    <a:pt x="166" y="411"/>
                    <a:pt x="187" y="382"/>
                  </a:cubicBezTo>
                  <a:cubicBezTo>
                    <a:pt x="135" y="379"/>
                    <a:pt x="61" y="434"/>
                    <a:pt x="32" y="477"/>
                  </a:cubicBezTo>
                  <a:cubicBezTo>
                    <a:pt x="35" y="461"/>
                    <a:pt x="48" y="434"/>
                    <a:pt x="58" y="424"/>
                  </a:cubicBezTo>
                  <a:cubicBezTo>
                    <a:pt x="66" y="416"/>
                    <a:pt x="74" y="416"/>
                    <a:pt x="79" y="408"/>
                  </a:cubicBezTo>
                  <a:cubicBezTo>
                    <a:pt x="66" y="413"/>
                    <a:pt x="53" y="419"/>
                    <a:pt x="42" y="427"/>
                  </a:cubicBezTo>
                  <a:cubicBezTo>
                    <a:pt x="29" y="432"/>
                    <a:pt x="11" y="458"/>
                    <a:pt x="0" y="456"/>
                  </a:cubicBezTo>
                  <a:cubicBezTo>
                    <a:pt x="0" y="429"/>
                    <a:pt x="29" y="411"/>
                    <a:pt x="48" y="398"/>
                  </a:cubicBezTo>
                  <a:cubicBezTo>
                    <a:pt x="69" y="382"/>
                    <a:pt x="93" y="361"/>
                    <a:pt x="116" y="350"/>
                  </a:cubicBezTo>
                  <a:cubicBezTo>
                    <a:pt x="137" y="342"/>
                    <a:pt x="161" y="337"/>
                    <a:pt x="182" y="329"/>
                  </a:cubicBezTo>
                  <a:cubicBezTo>
                    <a:pt x="201" y="321"/>
                    <a:pt x="222" y="311"/>
                    <a:pt x="243" y="313"/>
                  </a:cubicBezTo>
                  <a:cubicBezTo>
                    <a:pt x="216" y="308"/>
                    <a:pt x="193" y="287"/>
                    <a:pt x="172" y="274"/>
                  </a:cubicBezTo>
                  <a:cubicBezTo>
                    <a:pt x="158" y="266"/>
                    <a:pt x="132" y="255"/>
                    <a:pt x="135" y="239"/>
                  </a:cubicBezTo>
                  <a:cubicBezTo>
                    <a:pt x="166" y="258"/>
                    <a:pt x="190" y="274"/>
                    <a:pt x="227" y="279"/>
                  </a:cubicBezTo>
                  <a:cubicBezTo>
                    <a:pt x="235" y="282"/>
                    <a:pt x="261" y="290"/>
                    <a:pt x="261" y="276"/>
                  </a:cubicBezTo>
                  <a:cubicBezTo>
                    <a:pt x="261" y="266"/>
                    <a:pt x="235" y="258"/>
                    <a:pt x="230" y="242"/>
                  </a:cubicBezTo>
                  <a:cubicBezTo>
                    <a:pt x="248" y="242"/>
                    <a:pt x="269" y="266"/>
                    <a:pt x="261" y="232"/>
                  </a:cubicBezTo>
                  <a:cubicBezTo>
                    <a:pt x="277" y="229"/>
                    <a:pt x="293" y="239"/>
                    <a:pt x="306" y="245"/>
                  </a:cubicBezTo>
                  <a:cubicBezTo>
                    <a:pt x="306" y="229"/>
                    <a:pt x="311" y="213"/>
                    <a:pt x="306" y="197"/>
                  </a:cubicBezTo>
                  <a:cubicBezTo>
                    <a:pt x="301" y="181"/>
                    <a:pt x="282" y="168"/>
                    <a:pt x="269" y="160"/>
                  </a:cubicBezTo>
                  <a:cubicBezTo>
                    <a:pt x="285" y="160"/>
                    <a:pt x="298" y="168"/>
                    <a:pt x="306" y="179"/>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7" name="Freeform 117"/>
            <p:cNvSpPr/>
            <p:nvPr userDrawn="1"/>
          </p:nvSpPr>
          <p:spPr bwMode="auto">
            <a:xfrm>
              <a:off x="7438757" y="-700365"/>
              <a:ext cx="233394" cy="269050"/>
            </a:xfrm>
            <a:custGeom>
              <a:avLst/>
              <a:gdLst>
                <a:gd name="T0" fmla="*/ 0 w 155"/>
                <a:gd name="T1" fmla="*/ 18 h 179"/>
                <a:gd name="T2" fmla="*/ 0 w 155"/>
                <a:gd name="T3" fmla="*/ 40 h 179"/>
                <a:gd name="T4" fmla="*/ 16 w 155"/>
                <a:gd name="T5" fmla="*/ 82 h 179"/>
                <a:gd name="T6" fmla="*/ 53 w 155"/>
                <a:gd name="T7" fmla="*/ 142 h 179"/>
                <a:gd name="T8" fmla="*/ 100 w 155"/>
                <a:gd name="T9" fmla="*/ 179 h 179"/>
                <a:gd name="T10" fmla="*/ 66 w 155"/>
                <a:gd name="T11" fmla="*/ 126 h 179"/>
                <a:gd name="T12" fmla="*/ 129 w 155"/>
                <a:gd name="T13" fmla="*/ 150 h 179"/>
                <a:gd name="T14" fmla="*/ 84 w 155"/>
                <a:gd name="T15" fmla="*/ 100 h 179"/>
                <a:gd name="T16" fmla="*/ 155 w 155"/>
                <a:gd name="T17" fmla="*/ 129 h 179"/>
                <a:gd name="T18" fmla="*/ 111 w 155"/>
                <a:gd name="T19" fmla="*/ 79 h 179"/>
                <a:gd name="T20" fmla="*/ 61 w 155"/>
                <a:gd name="T21" fmla="*/ 42 h 179"/>
                <a:gd name="T22" fmla="*/ 87 w 155"/>
                <a:gd name="T23" fmla="*/ 42 h 179"/>
                <a:gd name="T24" fmla="*/ 103 w 155"/>
                <a:gd name="T25" fmla="*/ 32 h 179"/>
                <a:gd name="T26" fmla="*/ 134 w 155"/>
                <a:gd name="T27" fmla="*/ 50 h 179"/>
                <a:gd name="T28" fmla="*/ 100 w 155"/>
                <a:gd name="T29" fmla="*/ 16 h 179"/>
                <a:gd name="T30" fmla="*/ 58 w 155"/>
                <a:gd name="T31" fmla="*/ 8 h 179"/>
                <a:gd name="T32" fmla="*/ 3 w 155"/>
                <a:gd name="T33" fmla="*/ 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79">
                  <a:moveTo>
                    <a:pt x="0" y="18"/>
                  </a:moveTo>
                  <a:cubicBezTo>
                    <a:pt x="0" y="26"/>
                    <a:pt x="0" y="32"/>
                    <a:pt x="0" y="40"/>
                  </a:cubicBezTo>
                  <a:cubicBezTo>
                    <a:pt x="3" y="53"/>
                    <a:pt x="16" y="66"/>
                    <a:pt x="16" y="82"/>
                  </a:cubicBezTo>
                  <a:cubicBezTo>
                    <a:pt x="29" y="100"/>
                    <a:pt x="42" y="121"/>
                    <a:pt x="53" y="142"/>
                  </a:cubicBezTo>
                  <a:cubicBezTo>
                    <a:pt x="63" y="161"/>
                    <a:pt x="79" y="174"/>
                    <a:pt x="100" y="179"/>
                  </a:cubicBezTo>
                  <a:cubicBezTo>
                    <a:pt x="97" y="163"/>
                    <a:pt x="76" y="140"/>
                    <a:pt x="66" y="126"/>
                  </a:cubicBezTo>
                  <a:cubicBezTo>
                    <a:pt x="92" y="126"/>
                    <a:pt x="108" y="137"/>
                    <a:pt x="129" y="150"/>
                  </a:cubicBezTo>
                  <a:cubicBezTo>
                    <a:pt x="119" y="129"/>
                    <a:pt x="100" y="116"/>
                    <a:pt x="84" y="100"/>
                  </a:cubicBezTo>
                  <a:cubicBezTo>
                    <a:pt x="105" y="95"/>
                    <a:pt x="142" y="111"/>
                    <a:pt x="155" y="129"/>
                  </a:cubicBezTo>
                  <a:cubicBezTo>
                    <a:pt x="153" y="108"/>
                    <a:pt x="126" y="90"/>
                    <a:pt x="111" y="79"/>
                  </a:cubicBezTo>
                  <a:cubicBezTo>
                    <a:pt x="95" y="68"/>
                    <a:pt x="66" y="63"/>
                    <a:pt x="61" y="42"/>
                  </a:cubicBezTo>
                  <a:cubicBezTo>
                    <a:pt x="69" y="42"/>
                    <a:pt x="79" y="42"/>
                    <a:pt x="87" y="42"/>
                  </a:cubicBezTo>
                  <a:cubicBezTo>
                    <a:pt x="76" y="32"/>
                    <a:pt x="92" y="29"/>
                    <a:pt x="103" y="32"/>
                  </a:cubicBezTo>
                  <a:cubicBezTo>
                    <a:pt x="113" y="34"/>
                    <a:pt x="126" y="42"/>
                    <a:pt x="134" y="50"/>
                  </a:cubicBezTo>
                  <a:cubicBezTo>
                    <a:pt x="124" y="42"/>
                    <a:pt x="116" y="24"/>
                    <a:pt x="100" y="16"/>
                  </a:cubicBezTo>
                  <a:cubicBezTo>
                    <a:pt x="90" y="11"/>
                    <a:pt x="71" y="11"/>
                    <a:pt x="58" y="8"/>
                  </a:cubicBezTo>
                  <a:cubicBezTo>
                    <a:pt x="47" y="5"/>
                    <a:pt x="5" y="0"/>
                    <a:pt x="3" y="13"/>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8" name="Freeform 118"/>
            <p:cNvSpPr/>
            <p:nvPr userDrawn="1"/>
          </p:nvSpPr>
          <p:spPr bwMode="auto">
            <a:xfrm>
              <a:off x="7315577" y="-116883"/>
              <a:ext cx="366297" cy="254463"/>
            </a:xfrm>
            <a:custGeom>
              <a:avLst/>
              <a:gdLst>
                <a:gd name="T0" fmla="*/ 19 w 243"/>
                <a:gd name="T1" fmla="*/ 18 h 168"/>
                <a:gd name="T2" fmla="*/ 42 w 243"/>
                <a:gd name="T3" fmla="*/ 58 h 168"/>
                <a:gd name="T4" fmla="*/ 111 w 243"/>
                <a:gd name="T5" fmla="*/ 29 h 168"/>
                <a:gd name="T6" fmla="*/ 208 w 243"/>
                <a:gd name="T7" fmla="*/ 0 h 168"/>
                <a:gd name="T8" fmla="*/ 103 w 243"/>
                <a:gd name="T9" fmla="*/ 55 h 168"/>
                <a:gd name="T10" fmla="*/ 108 w 243"/>
                <a:gd name="T11" fmla="*/ 87 h 168"/>
                <a:gd name="T12" fmla="*/ 156 w 243"/>
                <a:gd name="T13" fmla="*/ 79 h 168"/>
                <a:gd name="T14" fmla="*/ 121 w 243"/>
                <a:gd name="T15" fmla="*/ 105 h 168"/>
                <a:gd name="T16" fmla="*/ 150 w 243"/>
                <a:gd name="T17" fmla="*/ 116 h 168"/>
                <a:gd name="T18" fmla="*/ 114 w 243"/>
                <a:gd name="T19" fmla="*/ 124 h 168"/>
                <a:gd name="T20" fmla="*/ 203 w 243"/>
                <a:gd name="T21" fmla="*/ 124 h 168"/>
                <a:gd name="T22" fmla="*/ 227 w 243"/>
                <a:gd name="T23" fmla="*/ 105 h 168"/>
                <a:gd name="T24" fmla="*/ 200 w 243"/>
                <a:gd name="T25" fmla="*/ 137 h 168"/>
                <a:gd name="T26" fmla="*/ 243 w 243"/>
                <a:gd name="T27" fmla="*/ 142 h 168"/>
                <a:gd name="T28" fmla="*/ 166 w 243"/>
                <a:gd name="T29" fmla="*/ 168 h 168"/>
                <a:gd name="T30" fmla="*/ 79 w 243"/>
                <a:gd name="T31" fmla="*/ 150 h 168"/>
                <a:gd name="T32" fmla="*/ 27 w 243"/>
                <a:gd name="T33" fmla="*/ 76 h 168"/>
                <a:gd name="T34" fmla="*/ 16 w 243"/>
                <a:gd name="T35"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68">
                  <a:moveTo>
                    <a:pt x="19" y="18"/>
                  </a:moveTo>
                  <a:cubicBezTo>
                    <a:pt x="16" y="37"/>
                    <a:pt x="24" y="52"/>
                    <a:pt x="42" y="58"/>
                  </a:cubicBezTo>
                  <a:cubicBezTo>
                    <a:pt x="69" y="66"/>
                    <a:pt x="90" y="42"/>
                    <a:pt x="111" y="29"/>
                  </a:cubicBezTo>
                  <a:cubicBezTo>
                    <a:pt x="137" y="13"/>
                    <a:pt x="177" y="0"/>
                    <a:pt x="208" y="0"/>
                  </a:cubicBezTo>
                  <a:cubicBezTo>
                    <a:pt x="174" y="23"/>
                    <a:pt x="135" y="26"/>
                    <a:pt x="103" y="55"/>
                  </a:cubicBezTo>
                  <a:cubicBezTo>
                    <a:pt x="85" y="71"/>
                    <a:pt x="79" y="84"/>
                    <a:pt x="108" y="87"/>
                  </a:cubicBezTo>
                  <a:cubicBezTo>
                    <a:pt x="124" y="87"/>
                    <a:pt x="143" y="89"/>
                    <a:pt x="156" y="79"/>
                  </a:cubicBezTo>
                  <a:cubicBezTo>
                    <a:pt x="153" y="92"/>
                    <a:pt x="129" y="97"/>
                    <a:pt x="121" y="105"/>
                  </a:cubicBezTo>
                  <a:cubicBezTo>
                    <a:pt x="129" y="110"/>
                    <a:pt x="145" y="105"/>
                    <a:pt x="150" y="116"/>
                  </a:cubicBezTo>
                  <a:cubicBezTo>
                    <a:pt x="137" y="124"/>
                    <a:pt x="127" y="124"/>
                    <a:pt x="114" y="124"/>
                  </a:cubicBezTo>
                  <a:cubicBezTo>
                    <a:pt x="137" y="131"/>
                    <a:pt x="179" y="134"/>
                    <a:pt x="203" y="124"/>
                  </a:cubicBezTo>
                  <a:cubicBezTo>
                    <a:pt x="211" y="118"/>
                    <a:pt x="219" y="110"/>
                    <a:pt x="227" y="105"/>
                  </a:cubicBezTo>
                  <a:cubicBezTo>
                    <a:pt x="229" y="124"/>
                    <a:pt x="200" y="129"/>
                    <a:pt x="200" y="137"/>
                  </a:cubicBezTo>
                  <a:cubicBezTo>
                    <a:pt x="200" y="145"/>
                    <a:pt x="235" y="142"/>
                    <a:pt x="243" y="142"/>
                  </a:cubicBezTo>
                  <a:cubicBezTo>
                    <a:pt x="237" y="168"/>
                    <a:pt x="185" y="168"/>
                    <a:pt x="166" y="168"/>
                  </a:cubicBezTo>
                  <a:cubicBezTo>
                    <a:pt x="135" y="168"/>
                    <a:pt x="108" y="168"/>
                    <a:pt x="79" y="150"/>
                  </a:cubicBezTo>
                  <a:cubicBezTo>
                    <a:pt x="53" y="131"/>
                    <a:pt x="40" y="102"/>
                    <a:pt x="27" y="76"/>
                  </a:cubicBezTo>
                  <a:cubicBezTo>
                    <a:pt x="19" y="63"/>
                    <a:pt x="0" y="18"/>
                    <a:pt x="16" y="10"/>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9" name="Freeform 119"/>
            <p:cNvSpPr/>
            <p:nvPr userDrawn="1"/>
          </p:nvSpPr>
          <p:spPr bwMode="auto">
            <a:xfrm>
              <a:off x="7672149" y="-535045"/>
              <a:ext cx="559170" cy="510546"/>
            </a:xfrm>
            <a:custGeom>
              <a:avLst/>
              <a:gdLst>
                <a:gd name="T0" fmla="*/ 130 w 370"/>
                <a:gd name="T1" fmla="*/ 263 h 338"/>
                <a:gd name="T2" fmla="*/ 103 w 370"/>
                <a:gd name="T3" fmla="*/ 322 h 338"/>
                <a:gd name="T4" fmla="*/ 149 w 370"/>
                <a:gd name="T5" fmla="*/ 264 h 338"/>
                <a:gd name="T6" fmla="*/ 156 w 370"/>
                <a:gd name="T7" fmla="*/ 274 h 338"/>
                <a:gd name="T8" fmla="*/ 174 w 370"/>
                <a:gd name="T9" fmla="*/ 271 h 338"/>
                <a:gd name="T10" fmla="*/ 215 w 370"/>
                <a:gd name="T11" fmla="*/ 269 h 338"/>
                <a:gd name="T12" fmla="*/ 223 w 370"/>
                <a:gd name="T13" fmla="*/ 285 h 338"/>
                <a:gd name="T14" fmla="*/ 226 w 370"/>
                <a:gd name="T15" fmla="*/ 268 h 338"/>
                <a:gd name="T16" fmla="*/ 250 w 370"/>
                <a:gd name="T17" fmla="*/ 322 h 338"/>
                <a:gd name="T18" fmla="*/ 241 w 370"/>
                <a:gd name="T19" fmla="*/ 266 h 338"/>
                <a:gd name="T20" fmla="*/ 252 w 370"/>
                <a:gd name="T21" fmla="*/ 242 h 338"/>
                <a:gd name="T22" fmla="*/ 261 w 370"/>
                <a:gd name="T23" fmla="*/ 231 h 338"/>
                <a:gd name="T24" fmla="*/ 272 w 370"/>
                <a:gd name="T25" fmla="*/ 211 h 338"/>
                <a:gd name="T26" fmla="*/ 293 w 370"/>
                <a:gd name="T27" fmla="*/ 206 h 338"/>
                <a:gd name="T28" fmla="*/ 352 w 370"/>
                <a:gd name="T29" fmla="*/ 212 h 338"/>
                <a:gd name="T30" fmla="*/ 347 w 370"/>
                <a:gd name="T31" fmla="*/ 199 h 338"/>
                <a:gd name="T32" fmla="*/ 275 w 370"/>
                <a:gd name="T33" fmla="*/ 183 h 338"/>
                <a:gd name="T34" fmla="*/ 335 w 370"/>
                <a:gd name="T35" fmla="*/ 140 h 338"/>
                <a:gd name="T36" fmla="*/ 284 w 370"/>
                <a:gd name="T37" fmla="*/ 163 h 338"/>
                <a:gd name="T38" fmla="*/ 276 w 370"/>
                <a:gd name="T39" fmla="*/ 155 h 338"/>
                <a:gd name="T40" fmla="*/ 296 w 370"/>
                <a:gd name="T41" fmla="*/ 108 h 338"/>
                <a:gd name="T42" fmla="*/ 270 w 370"/>
                <a:gd name="T43" fmla="*/ 95 h 338"/>
                <a:gd name="T44" fmla="*/ 279 w 370"/>
                <a:gd name="T45" fmla="*/ 55 h 338"/>
                <a:gd name="T46" fmla="*/ 252 w 370"/>
                <a:gd name="T47" fmla="*/ 60 h 338"/>
                <a:gd name="T48" fmla="*/ 241 w 370"/>
                <a:gd name="T49" fmla="*/ 38 h 338"/>
                <a:gd name="T50" fmla="*/ 229 w 370"/>
                <a:gd name="T51" fmla="*/ 67 h 338"/>
                <a:gd name="T52" fmla="*/ 201 w 370"/>
                <a:gd name="T53" fmla="*/ 45 h 338"/>
                <a:gd name="T54" fmla="*/ 174 w 370"/>
                <a:gd name="T55" fmla="*/ 16 h 338"/>
                <a:gd name="T56" fmla="*/ 186 w 370"/>
                <a:gd name="T57" fmla="*/ 64 h 338"/>
                <a:gd name="T58" fmla="*/ 116 w 370"/>
                <a:gd name="T59" fmla="*/ 0 h 338"/>
                <a:gd name="T60" fmla="*/ 139 w 370"/>
                <a:gd name="T61" fmla="*/ 32 h 338"/>
                <a:gd name="T62" fmla="*/ 132 w 370"/>
                <a:gd name="T63" fmla="*/ 48 h 338"/>
                <a:gd name="T64" fmla="*/ 121 w 370"/>
                <a:gd name="T65" fmla="*/ 60 h 338"/>
                <a:gd name="T66" fmla="*/ 116 w 370"/>
                <a:gd name="T67" fmla="*/ 99 h 338"/>
                <a:gd name="T68" fmla="*/ 116 w 370"/>
                <a:gd name="T69" fmla="*/ 132 h 338"/>
                <a:gd name="T70" fmla="*/ 105 w 370"/>
                <a:gd name="T71" fmla="*/ 144 h 338"/>
                <a:gd name="T72" fmla="*/ 0 w 370"/>
                <a:gd name="T73" fmla="*/ 142 h 338"/>
                <a:gd name="T74" fmla="*/ 23 w 370"/>
                <a:gd name="T75" fmla="*/ 142 h 338"/>
                <a:gd name="T76" fmla="*/ 110 w 370"/>
                <a:gd name="T77" fmla="*/ 172 h 338"/>
                <a:gd name="T78" fmla="*/ 69 w 370"/>
                <a:gd name="T79" fmla="*/ 186 h 338"/>
                <a:gd name="T80" fmla="*/ 118 w 370"/>
                <a:gd name="T81" fmla="*/ 212 h 338"/>
                <a:gd name="T82" fmla="*/ 99 w 370"/>
                <a:gd name="T83" fmla="*/ 240 h 338"/>
                <a:gd name="T84" fmla="*/ 155 w 370"/>
                <a:gd name="T85" fmla="*/ 22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38">
                  <a:moveTo>
                    <a:pt x="157" y="227"/>
                  </a:moveTo>
                  <a:cubicBezTo>
                    <a:pt x="145" y="230"/>
                    <a:pt x="136" y="252"/>
                    <a:pt x="130" y="263"/>
                  </a:cubicBezTo>
                  <a:cubicBezTo>
                    <a:pt x="124" y="274"/>
                    <a:pt x="118" y="285"/>
                    <a:pt x="113" y="295"/>
                  </a:cubicBezTo>
                  <a:cubicBezTo>
                    <a:pt x="109" y="303"/>
                    <a:pt x="102" y="314"/>
                    <a:pt x="103" y="322"/>
                  </a:cubicBezTo>
                  <a:cubicBezTo>
                    <a:pt x="114" y="320"/>
                    <a:pt x="120" y="300"/>
                    <a:pt x="125" y="292"/>
                  </a:cubicBezTo>
                  <a:cubicBezTo>
                    <a:pt x="131" y="283"/>
                    <a:pt x="141" y="270"/>
                    <a:pt x="149" y="264"/>
                  </a:cubicBezTo>
                  <a:cubicBezTo>
                    <a:pt x="151" y="269"/>
                    <a:pt x="149" y="276"/>
                    <a:pt x="147" y="281"/>
                  </a:cubicBezTo>
                  <a:cubicBezTo>
                    <a:pt x="150" y="279"/>
                    <a:pt x="154" y="276"/>
                    <a:pt x="156" y="274"/>
                  </a:cubicBezTo>
                  <a:cubicBezTo>
                    <a:pt x="160" y="282"/>
                    <a:pt x="148" y="301"/>
                    <a:pt x="144" y="309"/>
                  </a:cubicBezTo>
                  <a:cubicBezTo>
                    <a:pt x="157" y="311"/>
                    <a:pt x="168" y="281"/>
                    <a:pt x="174" y="271"/>
                  </a:cubicBezTo>
                  <a:cubicBezTo>
                    <a:pt x="180" y="258"/>
                    <a:pt x="188" y="239"/>
                    <a:pt x="199" y="229"/>
                  </a:cubicBezTo>
                  <a:cubicBezTo>
                    <a:pt x="209" y="236"/>
                    <a:pt x="208" y="258"/>
                    <a:pt x="215" y="269"/>
                  </a:cubicBezTo>
                  <a:cubicBezTo>
                    <a:pt x="217" y="271"/>
                    <a:pt x="219" y="271"/>
                    <a:pt x="220" y="275"/>
                  </a:cubicBezTo>
                  <a:cubicBezTo>
                    <a:pt x="221" y="277"/>
                    <a:pt x="221" y="281"/>
                    <a:pt x="223" y="285"/>
                  </a:cubicBezTo>
                  <a:cubicBezTo>
                    <a:pt x="224" y="289"/>
                    <a:pt x="224" y="295"/>
                    <a:pt x="226" y="300"/>
                  </a:cubicBezTo>
                  <a:cubicBezTo>
                    <a:pt x="233" y="295"/>
                    <a:pt x="229" y="275"/>
                    <a:pt x="226" y="268"/>
                  </a:cubicBezTo>
                  <a:cubicBezTo>
                    <a:pt x="233" y="281"/>
                    <a:pt x="238" y="293"/>
                    <a:pt x="243" y="307"/>
                  </a:cubicBezTo>
                  <a:cubicBezTo>
                    <a:pt x="246" y="312"/>
                    <a:pt x="248" y="317"/>
                    <a:pt x="250" y="322"/>
                  </a:cubicBezTo>
                  <a:cubicBezTo>
                    <a:pt x="253" y="327"/>
                    <a:pt x="255" y="334"/>
                    <a:pt x="259" y="338"/>
                  </a:cubicBezTo>
                  <a:cubicBezTo>
                    <a:pt x="270" y="317"/>
                    <a:pt x="249" y="285"/>
                    <a:pt x="241" y="266"/>
                  </a:cubicBezTo>
                  <a:cubicBezTo>
                    <a:pt x="238" y="260"/>
                    <a:pt x="225" y="247"/>
                    <a:pt x="230" y="242"/>
                  </a:cubicBezTo>
                  <a:cubicBezTo>
                    <a:pt x="233" y="240"/>
                    <a:pt x="248" y="242"/>
                    <a:pt x="252" y="242"/>
                  </a:cubicBezTo>
                  <a:cubicBezTo>
                    <a:pt x="260" y="244"/>
                    <a:pt x="265" y="248"/>
                    <a:pt x="271" y="252"/>
                  </a:cubicBezTo>
                  <a:cubicBezTo>
                    <a:pt x="267" y="246"/>
                    <a:pt x="264" y="239"/>
                    <a:pt x="261" y="231"/>
                  </a:cubicBezTo>
                  <a:cubicBezTo>
                    <a:pt x="266" y="230"/>
                    <a:pt x="270" y="235"/>
                    <a:pt x="273" y="235"/>
                  </a:cubicBezTo>
                  <a:cubicBezTo>
                    <a:pt x="278" y="227"/>
                    <a:pt x="258" y="218"/>
                    <a:pt x="272" y="211"/>
                  </a:cubicBezTo>
                  <a:cubicBezTo>
                    <a:pt x="279" y="208"/>
                    <a:pt x="290" y="211"/>
                    <a:pt x="299" y="208"/>
                  </a:cubicBezTo>
                  <a:cubicBezTo>
                    <a:pt x="296" y="210"/>
                    <a:pt x="294" y="208"/>
                    <a:pt x="293" y="206"/>
                  </a:cubicBezTo>
                  <a:cubicBezTo>
                    <a:pt x="302" y="202"/>
                    <a:pt x="322" y="204"/>
                    <a:pt x="333" y="205"/>
                  </a:cubicBezTo>
                  <a:cubicBezTo>
                    <a:pt x="340" y="206"/>
                    <a:pt x="346" y="210"/>
                    <a:pt x="352" y="212"/>
                  </a:cubicBezTo>
                  <a:cubicBezTo>
                    <a:pt x="358" y="215"/>
                    <a:pt x="366" y="217"/>
                    <a:pt x="370" y="221"/>
                  </a:cubicBezTo>
                  <a:cubicBezTo>
                    <a:pt x="362" y="219"/>
                    <a:pt x="353" y="205"/>
                    <a:pt x="347" y="199"/>
                  </a:cubicBezTo>
                  <a:cubicBezTo>
                    <a:pt x="340" y="192"/>
                    <a:pt x="331" y="184"/>
                    <a:pt x="322" y="182"/>
                  </a:cubicBezTo>
                  <a:cubicBezTo>
                    <a:pt x="308" y="180"/>
                    <a:pt x="287" y="180"/>
                    <a:pt x="275" y="183"/>
                  </a:cubicBezTo>
                  <a:cubicBezTo>
                    <a:pt x="284" y="176"/>
                    <a:pt x="296" y="172"/>
                    <a:pt x="306" y="166"/>
                  </a:cubicBezTo>
                  <a:cubicBezTo>
                    <a:pt x="316" y="160"/>
                    <a:pt x="331" y="152"/>
                    <a:pt x="335" y="140"/>
                  </a:cubicBezTo>
                  <a:cubicBezTo>
                    <a:pt x="328" y="138"/>
                    <a:pt x="316" y="147"/>
                    <a:pt x="308" y="151"/>
                  </a:cubicBezTo>
                  <a:cubicBezTo>
                    <a:pt x="300" y="154"/>
                    <a:pt x="294" y="160"/>
                    <a:pt x="284" y="163"/>
                  </a:cubicBezTo>
                  <a:cubicBezTo>
                    <a:pt x="288" y="159"/>
                    <a:pt x="293" y="157"/>
                    <a:pt x="295" y="152"/>
                  </a:cubicBezTo>
                  <a:cubicBezTo>
                    <a:pt x="288" y="152"/>
                    <a:pt x="283" y="157"/>
                    <a:pt x="276" y="155"/>
                  </a:cubicBezTo>
                  <a:cubicBezTo>
                    <a:pt x="276" y="148"/>
                    <a:pt x="285" y="143"/>
                    <a:pt x="288" y="137"/>
                  </a:cubicBezTo>
                  <a:cubicBezTo>
                    <a:pt x="277" y="131"/>
                    <a:pt x="298" y="117"/>
                    <a:pt x="296" y="108"/>
                  </a:cubicBezTo>
                  <a:cubicBezTo>
                    <a:pt x="288" y="107"/>
                    <a:pt x="283" y="112"/>
                    <a:pt x="275" y="113"/>
                  </a:cubicBezTo>
                  <a:cubicBezTo>
                    <a:pt x="264" y="114"/>
                    <a:pt x="269" y="102"/>
                    <a:pt x="270" y="95"/>
                  </a:cubicBezTo>
                  <a:cubicBezTo>
                    <a:pt x="276" y="70"/>
                    <a:pt x="295" y="51"/>
                    <a:pt x="314" y="35"/>
                  </a:cubicBezTo>
                  <a:cubicBezTo>
                    <a:pt x="301" y="39"/>
                    <a:pt x="289" y="48"/>
                    <a:pt x="279" y="55"/>
                  </a:cubicBezTo>
                  <a:cubicBezTo>
                    <a:pt x="270" y="61"/>
                    <a:pt x="260" y="76"/>
                    <a:pt x="250" y="79"/>
                  </a:cubicBezTo>
                  <a:cubicBezTo>
                    <a:pt x="249" y="73"/>
                    <a:pt x="252" y="66"/>
                    <a:pt x="252" y="60"/>
                  </a:cubicBezTo>
                  <a:cubicBezTo>
                    <a:pt x="252" y="50"/>
                    <a:pt x="249" y="51"/>
                    <a:pt x="244" y="45"/>
                  </a:cubicBezTo>
                  <a:cubicBezTo>
                    <a:pt x="243" y="44"/>
                    <a:pt x="243" y="39"/>
                    <a:pt x="241" y="38"/>
                  </a:cubicBezTo>
                  <a:cubicBezTo>
                    <a:pt x="237" y="37"/>
                    <a:pt x="235" y="45"/>
                    <a:pt x="233" y="49"/>
                  </a:cubicBezTo>
                  <a:cubicBezTo>
                    <a:pt x="231" y="55"/>
                    <a:pt x="230" y="61"/>
                    <a:pt x="229" y="67"/>
                  </a:cubicBezTo>
                  <a:cubicBezTo>
                    <a:pt x="224" y="64"/>
                    <a:pt x="223" y="60"/>
                    <a:pt x="218" y="56"/>
                  </a:cubicBezTo>
                  <a:cubicBezTo>
                    <a:pt x="212" y="54"/>
                    <a:pt x="207" y="50"/>
                    <a:pt x="201" y="45"/>
                  </a:cubicBezTo>
                  <a:cubicBezTo>
                    <a:pt x="195" y="41"/>
                    <a:pt x="190" y="35"/>
                    <a:pt x="185" y="27"/>
                  </a:cubicBezTo>
                  <a:cubicBezTo>
                    <a:pt x="183" y="24"/>
                    <a:pt x="179" y="18"/>
                    <a:pt x="174" y="16"/>
                  </a:cubicBezTo>
                  <a:cubicBezTo>
                    <a:pt x="173" y="27"/>
                    <a:pt x="178" y="36"/>
                    <a:pt x="182" y="45"/>
                  </a:cubicBezTo>
                  <a:cubicBezTo>
                    <a:pt x="183" y="50"/>
                    <a:pt x="188" y="58"/>
                    <a:pt x="186" y="64"/>
                  </a:cubicBezTo>
                  <a:cubicBezTo>
                    <a:pt x="171" y="68"/>
                    <a:pt x="163" y="36"/>
                    <a:pt x="156" y="27"/>
                  </a:cubicBezTo>
                  <a:cubicBezTo>
                    <a:pt x="148" y="15"/>
                    <a:pt x="131" y="2"/>
                    <a:pt x="116" y="0"/>
                  </a:cubicBezTo>
                  <a:cubicBezTo>
                    <a:pt x="118" y="3"/>
                    <a:pt x="120" y="6"/>
                    <a:pt x="122" y="8"/>
                  </a:cubicBezTo>
                  <a:cubicBezTo>
                    <a:pt x="128" y="15"/>
                    <a:pt x="135" y="23"/>
                    <a:pt x="139" y="32"/>
                  </a:cubicBezTo>
                  <a:cubicBezTo>
                    <a:pt x="143" y="39"/>
                    <a:pt x="155" y="59"/>
                    <a:pt x="154" y="66"/>
                  </a:cubicBezTo>
                  <a:cubicBezTo>
                    <a:pt x="148" y="65"/>
                    <a:pt x="137" y="53"/>
                    <a:pt x="132" y="48"/>
                  </a:cubicBezTo>
                  <a:cubicBezTo>
                    <a:pt x="133" y="54"/>
                    <a:pt x="137" y="60"/>
                    <a:pt x="139" y="65"/>
                  </a:cubicBezTo>
                  <a:cubicBezTo>
                    <a:pt x="133" y="68"/>
                    <a:pt x="126" y="62"/>
                    <a:pt x="121" y="60"/>
                  </a:cubicBezTo>
                  <a:cubicBezTo>
                    <a:pt x="122" y="68"/>
                    <a:pt x="142" y="94"/>
                    <a:pt x="136" y="99"/>
                  </a:cubicBezTo>
                  <a:cubicBezTo>
                    <a:pt x="132" y="101"/>
                    <a:pt x="120" y="99"/>
                    <a:pt x="116" y="99"/>
                  </a:cubicBezTo>
                  <a:cubicBezTo>
                    <a:pt x="109" y="99"/>
                    <a:pt x="101" y="95"/>
                    <a:pt x="93" y="96"/>
                  </a:cubicBezTo>
                  <a:cubicBezTo>
                    <a:pt x="91" y="108"/>
                    <a:pt x="110" y="124"/>
                    <a:pt x="116" y="132"/>
                  </a:cubicBezTo>
                  <a:cubicBezTo>
                    <a:pt x="113" y="131"/>
                    <a:pt x="103" y="128"/>
                    <a:pt x="101" y="130"/>
                  </a:cubicBezTo>
                  <a:cubicBezTo>
                    <a:pt x="97" y="134"/>
                    <a:pt x="103" y="142"/>
                    <a:pt x="105" y="144"/>
                  </a:cubicBezTo>
                  <a:cubicBezTo>
                    <a:pt x="87" y="144"/>
                    <a:pt x="69" y="148"/>
                    <a:pt x="52" y="144"/>
                  </a:cubicBezTo>
                  <a:cubicBezTo>
                    <a:pt x="39" y="141"/>
                    <a:pt x="11" y="126"/>
                    <a:pt x="0" y="142"/>
                  </a:cubicBezTo>
                  <a:cubicBezTo>
                    <a:pt x="0" y="142"/>
                    <a:pt x="0" y="142"/>
                    <a:pt x="0" y="142"/>
                  </a:cubicBezTo>
                  <a:cubicBezTo>
                    <a:pt x="9" y="143"/>
                    <a:pt x="16" y="140"/>
                    <a:pt x="23" y="142"/>
                  </a:cubicBezTo>
                  <a:cubicBezTo>
                    <a:pt x="34" y="146"/>
                    <a:pt x="44" y="148"/>
                    <a:pt x="55" y="151"/>
                  </a:cubicBezTo>
                  <a:cubicBezTo>
                    <a:pt x="72" y="155"/>
                    <a:pt x="96" y="163"/>
                    <a:pt x="110" y="172"/>
                  </a:cubicBezTo>
                  <a:cubicBezTo>
                    <a:pt x="104" y="176"/>
                    <a:pt x="96" y="177"/>
                    <a:pt x="89" y="178"/>
                  </a:cubicBezTo>
                  <a:cubicBezTo>
                    <a:pt x="81" y="180"/>
                    <a:pt x="73" y="178"/>
                    <a:pt x="69" y="186"/>
                  </a:cubicBezTo>
                  <a:cubicBezTo>
                    <a:pt x="87" y="199"/>
                    <a:pt x="115" y="194"/>
                    <a:pt x="136" y="195"/>
                  </a:cubicBezTo>
                  <a:cubicBezTo>
                    <a:pt x="130" y="201"/>
                    <a:pt x="124" y="207"/>
                    <a:pt x="118" y="212"/>
                  </a:cubicBezTo>
                  <a:cubicBezTo>
                    <a:pt x="122" y="215"/>
                    <a:pt x="126" y="213"/>
                    <a:pt x="131" y="213"/>
                  </a:cubicBezTo>
                  <a:cubicBezTo>
                    <a:pt x="127" y="227"/>
                    <a:pt x="108" y="231"/>
                    <a:pt x="99" y="240"/>
                  </a:cubicBezTo>
                  <a:cubicBezTo>
                    <a:pt x="116" y="244"/>
                    <a:pt x="138" y="233"/>
                    <a:pt x="155" y="228"/>
                  </a:cubicBezTo>
                  <a:cubicBezTo>
                    <a:pt x="155" y="228"/>
                    <a:pt x="155" y="228"/>
                    <a:pt x="155" y="228"/>
                  </a:cubicBezTo>
                  <a:cubicBezTo>
                    <a:pt x="155" y="227"/>
                    <a:pt x="154" y="227"/>
                    <a:pt x="153" y="22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0" name="Freeform 120"/>
            <p:cNvSpPr/>
            <p:nvPr userDrawn="1"/>
          </p:nvSpPr>
          <p:spPr bwMode="auto">
            <a:xfrm>
              <a:off x="7884472" y="-975898"/>
              <a:ext cx="298224" cy="194493"/>
            </a:xfrm>
            <a:custGeom>
              <a:avLst/>
              <a:gdLst>
                <a:gd name="T0" fmla="*/ 40 w 198"/>
                <a:gd name="T1" fmla="*/ 19 h 129"/>
                <a:gd name="T2" fmla="*/ 40 w 198"/>
                <a:gd name="T3" fmla="*/ 13 h 129"/>
                <a:gd name="T4" fmla="*/ 40 w 198"/>
                <a:gd name="T5" fmla="*/ 13 h 129"/>
                <a:gd name="T6" fmla="*/ 0 w 198"/>
                <a:gd name="T7" fmla="*/ 85 h 129"/>
                <a:gd name="T8" fmla="*/ 26 w 198"/>
                <a:gd name="T9" fmla="*/ 50 h 129"/>
                <a:gd name="T10" fmla="*/ 42 w 198"/>
                <a:gd name="T11" fmla="*/ 40 h 129"/>
                <a:gd name="T12" fmla="*/ 55 w 198"/>
                <a:gd name="T13" fmla="*/ 48 h 129"/>
                <a:gd name="T14" fmla="*/ 66 w 198"/>
                <a:gd name="T15" fmla="*/ 127 h 129"/>
                <a:gd name="T16" fmla="*/ 90 w 198"/>
                <a:gd name="T17" fmla="*/ 66 h 129"/>
                <a:gd name="T18" fmla="*/ 92 w 198"/>
                <a:gd name="T19" fmla="*/ 42 h 129"/>
                <a:gd name="T20" fmla="*/ 111 w 198"/>
                <a:gd name="T21" fmla="*/ 66 h 129"/>
                <a:gd name="T22" fmla="*/ 127 w 198"/>
                <a:gd name="T23" fmla="*/ 48 h 129"/>
                <a:gd name="T24" fmla="*/ 134 w 198"/>
                <a:gd name="T25" fmla="*/ 79 h 129"/>
                <a:gd name="T26" fmla="*/ 140 w 198"/>
                <a:gd name="T27" fmla="*/ 124 h 129"/>
                <a:gd name="T28" fmla="*/ 140 w 198"/>
                <a:gd name="T29" fmla="*/ 48 h 129"/>
                <a:gd name="T30" fmla="*/ 198 w 198"/>
                <a:gd name="T31" fmla="*/ 129 h 129"/>
                <a:gd name="T32" fmla="*/ 134 w 198"/>
                <a:gd name="T33" fmla="*/ 21 h 129"/>
                <a:gd name="T34" fmla="*/ 37 w 198"/>
                <a:gd name="T35"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29">
                  <a:moveTo>
                    <a:pt x="40" y="19"/>
                  </a:moveTo>
                  <a:cubicBezTo>
                    <a:pt x="40" y="16"/>
                    <a:pt x="40" y="16"/>
                    <a:pt x="40" y="13"/>
                  </a:cubicBezTo>
                  <a:cubicBezTo>
                    <a:pt x="40" y="13"/>
                    <a:pt x="40" y="13"/>
                    <a:pt x="40" y="13"/>
                  </a:cubicBezTo>
                  <a:cubicBezTo>
                    <a:pt x="19" y="21"/>
                    <a:pt x="0" y="63"/>
                    <a:pt x="0" y="85"/>
                  </a:cubicBezTo>
                  <a:cubicBezTo>
                    <a:pt x="11" y="77"/>
                    <a:pt x="13" y="58"/>
                    <a:pt x="26" y="50"/>
                  </a:cubicBezTo>
                  <a:cubicBezTo>
                    <a:pt x="29" y="45"/>
                    <a:pt x="37" y="40"/>
                    <a:pt x="42" y="40"/>
                  </a:cubicBezTo>
                  <a:cubicBezTo>
                    <a:pt x="55" y="40"/>
                    <a:pt x="50" y="42"/>
                    <a:pt x="55" y="48"/>
                  </a:cubicBezTo>
                  <a:cubicBezTo>
                    <a:pt x="76" y="71"/>
                    <a:pt x="61" y="100"/>
                    <a:pt x="66" y="127"/>
                  </a:cubicBezTo>
                  <a:cubicBezTo>
                    <a:pt x="84" y="127"/>
                    <a:pt x="90" y="82"/>
                    <a:pt x="90" y="66"/>
                  </a:cubicBezTo>
                  <a:cubicBezTo>
                    <a:pt x="90" y="61"/>
                    <a:pt x="87" y="45"/>
                    <a:pt x="92" y="42"/>
                  </a:cubicBezTo>
                  <a:cubicBezTo>
                    <a:pt x="100" y="40"/>
                    <a:pt x="108" y="61"/>
                    <a:pt x="111" y="66"/>
                  </a:cubicBezTo>
                  <a:cubicBezTo>
                    <a:pt x="113" y="63"/>
                    <a:pt x="119" y="48"/>
                    <a:pt x="127" y="48"/>
                  </a:cubicBezTo>
                  <a:cubicBezTo>
                    <a:pt x="132" y="50"/>
                    <a:pt x="134" y="74"/>
                    <a:pt x="134" y="79"/>
                  </a:cubicBezTo>
                  <a:cubicBezTo>
                    <a:pt x="137" y="95"/>
                    <a:pt x="140" y="108"/>
                    <a:pt x="140" y="124"/>
                  </a:cubicBezTo>
                  <a:cubicBezTo>
                    <a:pt x="166" y="124"/>
                    <a:pt x="148" y="61"/>
                    <a:pt x="140" y="48"/>
                  </a:cubicBezTo>
                  <a:cubicBezTo>
                    <a:pt x="174" y="48"/>
                    <a:pt x="190" y="103"/>
                    <a:pt x="198" y="129"/>
                  </a:cubicBezTo>
                  <a:cubicBezTo>
                    <a:pt x="190" y="90"/>
                    <a:pt x="169" y="45"/>
                    <a:pt x="134" y="21"/>
                  </a:cubicBezTo>
                  <a:cubicBezTo>
                    <a:pt x="111" y="5"/>
                    <a:pt x="61" y="0"/>
                    <a:pt x="37" y="13"/>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1" name="Freeform 121"/>
            <p:cNvSpPr/>
            <p:nvPr userDrawn="1"/>
          </p:nvSpPr>
          <p:spPr bwMode="auto">
            <a:xfrm>
              <a:off x="8322083" y="-680916"/>
              <a:ext cx="288500" cy="249600"/>
            </a:xfrm>
            <a:custGeom>
              <a:avLst/>
              <a:gdLst>
                <a:gd name="T0" fmla="*/ 158 w 192"/>
                <a:gd name="T1" fmla="*/ 32 h 166"/>
                <a:gd name="T2" fmla="*/ 158 w 192"/>
                <a:gd name="T3" fmla="*/ 21 h 166"/>
                <a:gd name="T4" fmla="*/ 132 w 192"/>
                <a:gd name="T5" fmla="*/ 8 h 166"/>
                <a:gd name="T6" fmla="*/ 92 w 192"/>
                <a:gd name="T7" fmla="*/ 3 h 166"/>
                <a:gd name="T8" fmla="*/ 0 w 192"/>
                <a:gd name="T9" fmla="*/ 45 h 166"/>
                <a:gd name="T10" fmla="*/ 47 w 192"/>
                <a:gd name="T11" fmla="*/ 27 h 166"/>
                <a:gd name="T12" fmla="*/ 100 w 192"/>
                <a:gd name="T13" fmla="*/ 32 h 166"/>
                <a:gd name="T14" fmla="*/ 79 w 192"/>
                <a:gd name="T15" fmla="*/ 40 h 166"/>
                <a:gd name="T16" fmla="*/ 95 w 192"/>
                <a:gd name="T17" fmla="*/ 58 h 166"/>
                <a:gd name="T18" fmla="*/ 61 w 192"/>
                <a:gd name="T19" fmla="*/ 69 h 166"/>
                <a:gd name="T20" fmla="*/ 150 w 192"/>
                <a:gd name="T21" fmla="*/ 50 h 166"/>
                <a:gd name="T22" fmla="*/ 153 w 192"/>
                <a:gd name="T23" fmla="*/ 84 h 166"/>
                <a:gd name="T24" fmla="*/ 163 w 192"/>
                <a:gd name="T25" fmla="*/ 82 h 166"/>
                <a:gd name="T26" fmla="*/ 116 w 192"/>
                <a:gd name="T27" fmla="*/ 164 h 166"/>
                <a:gd name="T28" fmla="*/ 192 w 192"/>
                <a:gd name="T29" fmla="*/ 90 h 166"/>
                <a:gd name="T30" fmla="*/ 163 w 192"/>
                <a:gd name="T31" fmla="*/ 42 h 166"/>
                <a:gd name="T32" fmla="*/ 142 w 192"/>
                <a:gd name="T33"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6">
                  <a:moveTo>
                    <a:pt x="158" y="32"/>
                  </a:moveTo>
                  <a:cubicBezTo>
                    <a:pt x="158" y="29"/>
                    <a:pt x="158" y="24"/>
                    <a:pt x="158" y="21"/>
                  </a:cubicBezTo>
                  <a:cubicBezTo>
                    <a:pt x="150" y="19"/>
                    <a:pt x="140" y="13"/>
                    <a:pt x="132" y="8"/>
                  </a:cubicBezTo>
                  <a:cubicBezTo>
                    <a:pt x="118" y="5"/>
                    <a:pt x="105" y="3"/>
                    <a:pt x="92" y="3"/>
                  </a:cubicBezTo>
                  <a:cubicBezTo>
                    <a:pt x="50" y="0"/>
                    <a:pt x="32" y="21"/>
                    <a:pt x="0" y="45"/>
                  </a:cubicBezTo>
                  <a:cubicBezTo>
                    <a:pt x="10" y="24"/>
                    <a:pt x="29" y="27"/>
                    <a:pt x="47" y="27"/>
                  </a:cubicBezTo>
                  <a:cubicBezTo>
                    <a:pt x="63" y="27"/>
                    <a:pt x="90" y="21"/>
                    <a:pt x="100" y="32"/>
                  </a:cubicBezTo>
                  <a:cubicBezTo>
                    <a:pt x="97" y="40"/>
                    <a:pt x="87" y="40"/>
                    <a:pt x="79" y="40"/>
                  </a:cubicBezTo>
                  <a:cubicBezTo>
                    <a:pt x="90" y="42"/>
                    <a:pt x="108" y="42"/>
                    <a:pt x="95" y="58"/>
                  </a:cubicBezTo>
                  <a:cubicBezTo>
                    <a:pt x="90" y="63"/>
                    <a:pt x="68" y="66"/>
                    <a:pt x="61" y="69"/>
                  </a:cubicBezTo>
                  <a:cubicBezTo>
                    <a:pt x="84" y="77"/>
                    <a:pt x="134" y="74"/>
                    <a:pt x="150" y="50"/>
                  </a:cubicBezTo>
                  <a:cubicBezTo>
                    <a:pt x="155" y="61"/>
                    <a:pt x="158" y="74"/>
                    <a:pt x="153" y="84"/>
                  </a:cubicBezTo>
                  <a:cubicBezTo>
                    <a:pt x="155" y="82"/>
                    <a:pt x="161" y="84"/>
                    <a:pt x="163" y="82"/>
                  </a:cubicBezTo>
                  <a:cubicBezTo>
                    <a:pt x="176" y="119"/>
                    <a:pt x="145" y="145"/>
                    <a:pt x="116" y="164"/>
                  </a:cubicBezTo>
                  <a:cubicBezTo>
                    <a:pt x="142" y="166"/>
                    <a:pt x="192" y="116"/>
                    <a:pt x="192" y="90"/>
                  </a:cubicBezTo>
                  <a:cubicBezTo>
                    <a:pt x="192" y="66"/>
                    <a:pt x="174" y="61"/>
                    <a:pt x="163" y="42"/>
                  </a:cubicBezTo>
                  <a:cubicBezTo>
                    <a:pt x="155" y="29"/>
                    <a:pt x="155" y="13"/>
                    <a:pt x="142" y="5"/>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2" name="Freeform 122"/>
            <p:cNvSpPr>
              <a:spLocks noEditPoints="1"/>
            </p:cNvSpPr>
            <p:nvPr userDrawn="1"/>
          </p:nvSpPr>
          <p:spPr bwMode="auto">
            <a:xfrm>
              <a:off x="7764533" y="-478318"/>
              <a:ext cx="333881" cy="348468"/>
            </a:xfrm>
            <a:custGeom>
              <a:avLst/>
              <a:gdLst>
                <a:gd name="T0" fmla="*/ 201 w 221"/>
                <a:gd name="T1" fmla="*/ 79 h 230"/>
                <a:gd name="T2" fmla="*/ 193 w 221"/>
                <a:gd name="T3" fmla="*/ 80 h 230"/>
                <a:gd name="T4" fmla="*/ 198 w 221"/>
                <a:gd name="T5" fmla="*/ 26 h 230"/>
                <a:gd name="T6" fmla="*/ 189 w 221"/>
                <a:gd name="T7" fmla="*/ 47 h 230"/>
                <a:gd name="T8" fmla="*/ 167 w 221"/>
                <a:gd name="T9" fmla="*/ 58 h 230"/>
                <a:gd name="T10" fmla="*/ 162 w 221"/>
                <a:gd name="T11" fmla="*/ 10 h 230"/>
                <a:gd name="T12" fmla="*/ 156 w 221"/>
                <a:gd name="T13" fmla="*/ 51 h 230"/>
                <a:gd name="T14" fmla="*/ 133 w 221"/>
                <a:gd name="T15" fmla="*/ 22 h 230"/>
                <a:gd name="T16" fmla="*/ 128 w 221"/>
                <a:gd name="T17" fmla="*/ 56 h 230"/>
                <a:gd name="T18" fmla="*/ 81 w 221"/>
                <a:gd name="T19" fmla="*/ 29 h 230"/>
                <a:gd name="T20" fmla="*/ 109 w 221"/>
                <a:gd name="T21" fmla="*/ 67 h 230"/>
                <a:gd name="T22" fmla="*/ 57 w 221"/>
                <a:gd name="T23" fmla="*/ 35 h 230"/>
                <a:gd name="T24" fmla="*/ 92 w 221"/>
                <a:gd name="T25" fmla="*/ 80 h 230"/>
                <a:gd name="T26" fmla="*/ 39 w 221"/>
                <a:gd name="T27" fmla="*/ 48 h 230"/>
                <a:gd name="T28" fmla="*/ 75 w 221"/>
                <a:gd name="T29" fmla="*/ 91 h 230"/>
                <a:gd name="T30" fmla="*/ 24 w 221"/>
                <a:gd name="T31" fmla="*/ 57 h 230"/>
                <a:gd name="T32" fmla="*/ 65 w 221"/>
                <a:gd name="T33" fmla="*/ 99 h 230"/>
                <a:gd name="T34" fmla="*/ 46 w 221"/>
                <a:gd name="T35" fmla="*/ 117 h 230"/>
                <a:gd name="T36" fmla="*/ 1 w 221"/>
                <a:gd name="T37" fmla="*/ 135 h 230"/>
                <a:gd name="T38" fmla="*/ 84 w 221"/>
                <a:gd name="T39" fmla="*/ 148 h 230"/>
                <a:gd name="T40" fmla="*/ 32 w 221"/>
                <a:gd name="T41" fmla="*/ 146 h 230"/>
                <a:gd name="T42" fmla="*/ 90 w 221"/>
                <a:gd name="T43" fmla="*/ 160 h 230"/>
                <a:gd name="T44" fmla="*/ 29 w 221"/>
                <a:gd name="T45" fmla="*/ 175 h 230"/>
                <a:gd name="T46" fmla="*/ 117 w 221"/>
                <a:gd name="T47" fmla="*/ 180 h 230"/>
                <a:gd name="T48" fmla="*/ 65 w 221"/>
                <a:gd name="T49" fmla="*/ 218 h 230"/>
                <a:gd name="T50" fmla="*/ 128 w 221"/>
                <a:gd name="T51" fmla="*/ 187 h 230"/>
                <a:gd name="T52" fmla="*/ 141 w 221"/>
                <a:gd name="T53" fmla="*/ 179 h 230"/>
                <a:gd name="T54" fmla="*/ 170 w 221"/>
                <a:gd name="T55" fmla="*/ 161 h 230"/>
                <a:gd name="T56" fmla="*/ 193 w 221"/>
                <a:gd name="T57" fmla="*/ 128 h 230"/>
                <a:gd name="T58" fmla="*/ 199 w 221"/>
                <a:gd name="T59" fmla="*/ 111 h 230"/>
                <a:gd name="T60" fmla="*/ 219 w 221"/>
                <a:gd name="T61" fmla="*/ 45 h 230"/>
                <a:gd name="T62" fmla="*/ 61 w 221"/>
                <a:gd name="T63" fmla="*/ 111 h 230"/>
                <a:gd name="T64" fmla="*/ 93 w 221"/>
                <a:gd name="T65" fmla="*/ 126 h 230"/>
                <a:gd name="T66" fmla="*/ 115 w 221"/>
                <a:gd name="T67" fmla="*/ 143 h 230"/>
                <a:gd name="T68" fmla="*/ 102 w 221"/>
                <a:gd name="T69" fmla="*/ 127 h 230"/>
                <a:gd name="T70" fmla="*/ 115 w 221"/>
                <a:gd name="T71" fmla="*/ 14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30">
                  <a:moveTo>
                    <a:pt x="219" y="45"/>
                  </a:moveTo>
                  <a:cubicBezTo>
                    <a:pt x="205" y="46"/>
                    <a:pt x="204" y="69"/>
                    <a:pt x="201" y="79"/>
                  </a:cubicBezTo>
                  <a:cubicBezTo>
                    <a:pt x="198" y="86"/>
                    <a:pt x="192" y="98"/>
                    <a:pt x="185" y="103"/>
                  </a:cubicBezTo>
                  <a:cubicBezTo>
                    <a:pt x="184" y="94"/>
                    <a:pt x="191" y="87"/>
                    <a:pt x="193" y="80"/>
                  </a:cubicBezTo>
                  <a:cubicBezTo>
                    <a:pt x="197" y="73"/>
                    <a:pt x="198" y="63"/>
                    <a:pt x="199" y="55"/>
                  </a:cubicBezTo>
                  <a:cubicBezTo>
                    <a:pt x="201" y="46"/>
                    <a:pt x="201" y="34"/>
                    <a:pt x="198" y="26"/>
                  </a:cubicBezTo>
                  <a:cubicBezTo>
                    <a:pt x="196" y="19"/>
                    <a:pt x="190" y="6"/>
                    <a:pt x="183" y="5"/>
                  </a:cubicBezTo>
                  <a:cubicBezTo>
                    <a:pt x="181" y="18"/>
                    <a:pt x="187" y="33"/>
                    <a:pt x="189" y="47"/>
                  </a:cubicBezTo>
                  <a:cubicBezTo>
                    <a:pt x="190" y="62"/>
                    <a:pt x="181" y="70"/>
                    <a:pt x="172" y="80"/>
                  </a:cubicBezTo>
                  <a:cubicBezTo>
                    <a:pt x="169" y="73"/>
                    <a:pt x="167" y="67"/>
                    <a:pt x="167" y="58"/>
                  </a:cubicBezTo>
                  <a:cubicBezTo>
                    <a:pt x="167" y="50"/>
                    <a:pt x="168" y="42"/>
                    <a:pt x="168" y="34"/>
                  </a:cubicBezTo>
                  <a:cubicBezTo>
                    <a:pt x="168" y="27"/>
                    <a:pt x="167" y="15"/>
                    <a:pt x="162" y="10"/>
                  </a:cubicBezTo>
                  <a:cubicBezTo>
                    <a:pt x="153" y="0"/>
                    <a:pt x="155" y="19"/>
                    <a:pt x="155" y="26"/>
                  </a:cubicBezTo>
                  <a:cubicBezTo>
                    <a:pt x="156" y="34"/>
                    <a:pt x="157" y="42"/>
                    <a:pt x="156" y="51"/>
                  </a:cubicBezTo>
                  <a:cubicBezTo>
                    <a:pt x="153" y="67"/>
                    <a:pt x="149" y="53"/>
                    <a:pt x="144" y="46"/>
                  </a:cubicBezTo>
                  <a:cubicBezTo>
                    <a:pt x="139" y="38"/>
                    <a:pt x="137" y="30"/>
                    <a:pt x="133" y="22"/>
                  </a:cubicBezTo>
                  <a:cubicBezTo>
                    <a:pt x="131" y="15"/>
                    <a:pt x="127" y="5"/>
                    <a:pt x="117" y="5"/>
                  </a:cubicBezTo>
                  <a:cubicBezTo>
                    <a:pt x="112" y="23"/>
                    <a:pt x="123" y="39"/>
                    <a:pt x="128" y="56"/>
                  </a:cubicBezTo>
                  <a:cubicBezTo>
                    <a:pt x="120" y="56"/>
                    <a:pt x="111" y="44"/>
                    <a:pt x="105" y="39"/>
                  </a:cubicBezTo>
                  <a:cubicBezTo>
                    <a:pt x="99" y="33"/>
                    <a:pt x="90" y="29"/>
                    <a:pt x="81" y="29"/>
                  </a:cubicBezTo>
                  <a:cubicBezTo>
                    <a:pt x="76" y="35"/>
                    <a:pt x="90" y="41"/>
                    <a:pt x="93" y="45"/>
                  </a:cubicBezTo>
                  <a:cubicBezTo>
                    <a:pt x="100" y="51"/>
                    <a:pt x="106" y="57"/>
                    <a:pt x="109" y="67"/>
                  </a:cubicBezTo>
                  <a:cubicBezTo>
                    <a:pt x="102" y="69"/>
                    <a:pt x="90" y="52"/>
                    <a:pt x="85" y="48"/>
                  </a:cubicBezTo>
                  <a:cubicBezTo>
                    <a:pt x="76" y="41"/>
                    <a:pt x="68" y="38"/>
                    <a:pt x="57" y="35"/>
                  </a:cubicBezTo>
                  <a:cubicBezTo>
                    <a:pt x="53" y="45"/>
                    <a:pt x="69" y="52"/>
                    <a:pt x="75" y="58"/>
                  </a:cubicBezTo>
                  <a:cubicBezTo>
                    <a:pt x="82" y="64"/>
                    <a:pt x="90" y="70"/>
                    <a:pt x="92" y="80"/>
                  </a:cubicBezTo>
                  <a:cubicBezTo>
                    <a:pt x="84" y="79"/>
                    <a:pt x="73" y="67"/>
                    <a:pt x="65" y="62"/>
                  </a:cubicBezTo>
                  <a:cubicBezTo>
                    <a:pt x="58" y="58"/>
                    <a:pt x="48" y="47"/>
                    <a:pt x="39" y="48"/>
                  </a:cubicBezTo>
                  <a:cubicBezTo>
                    <a:pt x="36" y="59"/>
                    <a:pt x="51" y="71"/>
                    <a:pt x="58" y="77"/>
                  </a:cubicBezTo>
                  <a:cubicBezTo>
                    <a:pt x="61" y="80"/>
                    <a:pt x="73" y="92"/>
                    <a:pt x="75" y="91"/>
                  </a:cubicBezTo>
                  <a:cubicBezTo>
                    <a:pt x="58" y="93"/>
                    <a:pt x="51" y="73"/>
                    <a:pt x="40" y="63"/>
                  </a:cubicBezTo>
                  <a:cubicBezTo>
                    <a:pt x="36" y="59"/>
                    <a:pt x="28" y="53"/>
                    <a:pt x="24" y="57"/>
                  </a:cubicBezTo>
                  <a:cubicBezTo>
                    <a:pt x="17" y="63"/>
                    <a:pt x="27" y="71"/>
                    <a:pt x="30" y="75"/>
                  </a:cubicBezTo>
                  <a:cubicBezTo>
                    <a:pt x="40" y="86"/>
                    <a:pt x="52" y="94"/>
                    <a:pt x="65" y="99"/>
                  </a:cubicBezTo>
                  <a:cubicBezTo>
                    <a:pt x="59" y="103"/>
                    <a:pt x="51" y="98"/>
                    <a:pt x="44" y="100"/>
                  </a:cubicBezTo>
                  <a:cubicBezTo>
                    <a:pt x="29" y="105"/>
                    <a:pt x="41" y="111"/>
                    <a:pt x="46" y="117"/>
                  </a:cubicBezTo>
                  <a:cubicBezTo>
                    <a:pt x="34" y="117"/>
                    <a:pt x="23" y="116"/>
                    <a:pt x="11" y="122"/>
                  </a:cubicBezTo>
                  <a:cubicBezTo>
                    <a:pt x="6" y="125"/>
                    <a:pt x="0" y="128"/>
                    <a:pt x="1" y="135"/>
                  </a:cubicBezTo>
                  <a:cubicBezTo>
                    <a:pt x="4" y="144"/>
                    <a:pt x="13" y="139"/>
                    <a:pt x="21" y="138"/>
                  </a:cubicBezTo>
                  <a:cubicBezTo>
                    <a:pt x="40" y="133"/>
                    <a:pt x="70" y="128"/>
                    <a:pt x="84" y="148"/>
                  </a:cubicBezTo>
                  <a:cubicBezTo>
                    <a:pt x="74" y="148"/>
                    <a:pt x="65" y="149"/>
                    <a:pt x="56" y="149"/>
                  </a:cubicBezTo>
                  <a:cubicBezTo>
                    <a:pt x="47" y="149"/>
                    <a:pt x="40" y="146"/>
                    <a:pt x="32" y="146"/>
                  </a:cubicBezTo>
                  <a:cubicBezTo>
                    <a:pt x="41" y="156"/>
                    <a:pt x="46" y="156"/>
                    <a:pt x="59" y="157"/>
                  </a:cubicBezTo>
                  <a:cubicBezTo>
                    <a:pt x="69" y="158"/>
                    <a:pt x="80" y="158"/>
                    <a:pt x="90" y="160"/>
                  </a:cubicBezTo>
                  <a:cubicBezTo>
                    <a:pt x="86" y="170"/>
                    <a:pt x="67" y="172"/>
                    <a:pt x="57" y="172"/>
                  </a:cubicBezTo>
                  <a:cubicBezTo>
                    <a:pt x="47" y="172"/>
                    <a:pt x="39" y="174"/>
                    <a:pt x="29" y="175"/>
                  </a:cubicBezTo>
                  <a:cubicBezTo>
                    <a:pt x="33" y="205"/>
                    <a:pt x="96" y="175"/>
                    <a:pt x="109" y="172"/>
                  </a:cubicBezTo>
                  <a:cubicBezTo>
                    <a:pt x="116" y="170"/>
                    <a:pt x="118" y="173"/>
                    <a:pt x="117" y="180"/>
                  </a:cubicBezTo>
                  <a:cubicBezTo>
                    <a:pt x="116" y="189"/>
                    <a:pt x="110" y="193"/>
                    <a:pt x="103" y="197"/>
                  </a:cubicBezTo>
                  <a:cubicBezTo>
                    <a:pt x="90" y="203"/>
                    <a:pt x="77" y="210"/>
                    <a:pt x="65" y="218"/>
                  </a:cubicBezTo>
                  <a:cubicBezTo>
                    <a:pt x="77" y="230"/>
                    <a:pt x="99" y="216"/>
                    <a:pt x="108" y="207"/>
                  </a:cubicBezTo>
                  <a:cubicBezTo>
                    <a:pt x="114" y="199"/>
                    <a:pt x="123" y="195"/>
                    <a:pt x="128" y="187"/>
                  </a:cubicBezTo>
                  <a:cubicBezTo>
                    <a:pt x="128" y="197"/>
                    <a:pt x="123" y="203"/>
                    <a:pt x="122" y="213"/>
                  </a:cubicBezTo>
                  <a:cubicBezTo>
                    <a:pt x="134" y="211"/>
                    <a:pt x="141" y="189"/>
                    <a:pt x="141" y="179"/>
                  </a:cubicBezTo>
                  <a:cubicBezTo>
                    <a:pt x="144" y="182"/>
                    <a:pt x="143" y="189"/>
                    <a:pt x="143" y="193"/>
                  </a:cubicBezTo>
                  <a:cubicBezTo>
                    <a:pt x="150" y="180"/>
                    <a:pt x="152" y="163"/>
                    <a:pt x="170" y="161"/>
                  </a:cubicBezTo>
                  <a:cubicBezTo>
                    <a:pt x="180" y="160"/>
                    <a:pt x="183" y="160"/>
                    <a:pt x="186" y="150"/>
                  </a:cubicBezTo>
                  <a:cubicBezTo>
                    <a:pt x="190" y="143"/>
                    <a:pt x="191" y="135"/>
                    <a:pt x="193" y="128"/>
                  </a:cubicBezTo>
                  <a:cubicBezTo>
                    <a:pt x="195" y="125"/>
                    <a:pt x="195" y="122"/>
                    <a:pt x="196" y="119"/>
                  </a:cubicBezTo>
                  <a:cubicBezTo>
                    <a:pt x="197" y="115"/>
                    <a:pt x="197" y="115"/>
                    <a:pt x="199" y="111"/>
                  </a:cubicBezTo>
                  <a:cubicBezTo>
                    <a:pt x="204" y="104"/>
                    <a:pt x="207" y="97"/>
                    <a:pt x="209" y="88"/>
                  </a:cubicBezTo>
                  <a:cubicBezTo>
                    <a:pt x="214" y="76"/>
                    <a:pt x="221" y="58"/>
                    <a:pt x="219" y="45"/>
                  </a:cubicBezTo>
                  <a:close/>
                  <a:moveTo>
                    <a:pt x="63" y="112"/>
                  </a:moveTo>
                  <a:cubicBezTo>
                    <a:pt x="62" y="112"/>
                    <a:pt x="61" y="112"/>
                    <a:pt x="61" y="111"/>
                  </a:cubicBezTo>
                  <a:cubicBezTo>
                    <a:pt x="61" y="110"/>
                    <a:pt x="61" y="110"/>
                    <a:pt x="61" y="110"/>
                  </a:cubicBezTo>
                  <a:cubicBezTo>
                    <a:pt x="73" y="103"/>
                    <a:pt x="87" y="117"/>
                    <a:pt x="93" y="126"/>
                  </a:cubicBezTo>
                  <a:cubicBezTo>
                    <a:pt x="83" y="127"/>
                    <a:pt x="69" y="121"/>
                    <a:pt x="63" y="112"/>
                  </a:cubicBezTo>
                  <a:close/>
                  <a:moveTo>
                    <a:pt x="115" y="143"/>
                  </a:moveTo>
                  <a:cubicBezTo>
                    <a:pt x="110" y="143"/>
                    <a:pt x="100" y="129"/>
                    <a:pt x="104" y="131"/>
                  </a:cubicBezTo>
                  <a:cubicBezTo>
                    <a:pt x="102" y="127"/>
                    <a:pt x="102" y="127"/>
                    <a:pt x="102" y="127"/>
                  </a:cubicBezTo>
                  <a:cubicBezTo>
                    <a:pt x="102" y="126"/>
                    <a:pt x="102" y="126"/>
                    <a:pt x="102" y="125"/>
                  </a:cubicBezTo>
                  <a:cubicBezTo>
                    <a:pt x="108" y="125"/>
                    <a:pt x="127" y="143"/>
                    <a:pt x="115" y="143"/>
                  </a:cubicBezTo>
                  <a:close/>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3" name="Freeform 123"/>
            <p:cNvSpPr/>
            <p:nvPr userDrawn="1"/>
          </p:nvSpPr>
          <p:spPr bwMode="auto">
            <a:xfrm>
              <a:off x="7975236" y="-194681"/>
              <a:ext cx="32415" cy="58348"/>
            </a:xfrm>
            <a:custGeom>
              <a:avLst/>
              <a:gdLst>
                <a:gd name="T0" fmla="*/ 16 w 22"/>
                <a:gd name="T1" fmla="*/ 0 h 39"/>
                <a:gd name="T2" fmla="*/ 4 w 22"/>
                <a:gd name="T3" fmla="*/ 35 h 39"/>
                <a:gd name="T4" fmla="*/ 10 w 22"/>
                <a:gd name="T5" fmla="*/ 39 h 39"/>
                <a:gd name="T6" fmla="*/ 11 w 22"/>
                <a:gd name="T7" fmla="*/ 29 h 39"/>
                <a:gd name="T8" fmla="*/ 11 w 22"/>
                <a:gd name="T9" fmla="*/ 23 h 39"/>
                <a:gd name="T10" fmla="*/ 18 w 22"/>
                <a:gd name="T11" fmla="*/ 14 h 39"/>
                <a:gd name="T12" fmla="*/ 22 w 22"/>
                <a:gd name="T13" fmla="*/ 0 h 39"/>
                <a:gd name="T14" fmla="*/ 17 w 22"/>
                <a:gd name="T15" fmla="*/ 0 h 39"/>
                <a:gd name="T16" fmla="*/ 17 w 22"/>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6" y="0"/>
                  </a:moveTo>
                  <a:cubicBezTo>
                    <a:pt x="8" y="4"/>
                    <a:pt x="0" y="28"/>
                    <a:pt x="4" y="35"/>
                  </a:cubicBezTo>
                  <a:cubicBezTo>
                    <a:pt x="5" y="38"/>
                    <a:pt x="6" y="39"/>
                    <a:pt x="10" y="39"/>
                  </a:cubicBezTo>
                  <a:cubicBezTo>
                    <a:pt x="17" y="39"/>
                    <a:pt x="12" y="33"/>
                    <a:pt x="11" y="29"/>
                  </a:cubicBezTo>
                  <a:cubicBezTo>
                    <a:pt x="11" y="26"/>
                    <a:pt x="10" y="27"/>
                    <a:pt x="11" y="23"/>
                  </a:cubicBezTo>
                  <a:cubicBezTo>
                    <a:pt x="12" y="20"/>
                    <a:pt x="17" y="16"/>
                    <a:pt x="18" y="14"/>
                  </a:cubicBezTo>
                  <a:cubicBezTo>
                    <a:pt x="22" y="8"/>
                    <a:pt x="22" y="6"/>
                    <a:pt x="22" y="0"/>
                  </a:cubicBezTo>
                  <a:cubicBezTo>
                    <a:pt x="21" y="0"/>
                    <a:pt x="18" y="0"/>
                    <a:pt x="17" y="0"/>
                  </a:cubicBezTo>
                  <a:cubicBezTo>
                    <a:pt x="17" y="2"/>
                    <a:pt x="17" y="2"/>
                    <a:pt x="17" y="3"/>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4" name="Freeform 124"/>
            <p:cNvSpPr/>
            <p:nvPr userDrawn="1"/>
          </p:nvSpPr>
          <p:spPr bwMode="auto">
            <a:xfrm>
              <a:off x="8012513" y="-215752"/>
              <a:ext cx="37279" cy="43762"/>
            </a:xfrm>
            <a:custGeom>
              <a:avLst/>
              <a:gdLst>
                <a:gd name="T0" fmla="*/ 14 w 25"/>
                <a:gd name="T1" fmla="*/ 0 h 29"/>
                <a:gd name="T2" fmla="*/ 14 w 25"/>
                <a:gd name="T3" fmla="*/ 26 h 29"/>
                <a:gd name="T4" fmla="*/ 9 w 25"/>
                <a:gd name="T5" fmla="*/ 3 h 29"/>
                <a:gd name="T6" fmla="*/ 9 w 25"/>
                <a:gd name="T7" fmla="*/ 6 h 29"/>
              </a:gdLst>
              <a:ahLst/>
              <a:cxnLst>
                <a:cxn ang="0">
                  <a:pos x="T0" y="T1"/>
                </a:cxn>
                <a:cxn ang="0">
                  <a:pos x="T2" y="T3"/>
                </a:cxn>
                <a:cxn ang="0">
                  <a:pos x="T4" y="T5"/>
                </a:cxn>
                <a:cxn ang="0">
                  <a:pos x="T6" y="T7"/>
                </a:cxn>
              </a:cxnLst>
              <a:rect l="0" t="0" r="r" b="b"/>
              <a:pathLst>
                <a:path w="25" h="29">
                  <a:moveTo>
                    <a:pt x="14" y="0"/>
                  </a:moveTo>
                  <a:cubicBezTo>
                    <a:pt x="9" y="3"/>
                    <a:pt x="0" y="29"/>
                    <a:pt x="14" y="26"/>
                  </a:cubicBezTo>
                  <a:cubicBezTo>
                    <a:pt x="25" y="24"/>
                    <a:pt x="23" y="2"/>
                    <a:pt x="9" y="3"/>
                  </a:cubicBezTo>
                  <a:cubicBezTo>
                    <a:pt x="9" y="5"/>
                    <a:pt x="9" y="5"/>
                    <a:pt x="9" y="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5" name="Freeform 125"/>
            <p:cNvSpPr/>
            <p:nvPr userDrawn="1"/>
          </p:nvSpPr>
          <p:spPr bwMode="auto">
            <a:xfrm>
              <a:off x="8056274" y="-246546"/>
              <a:ext cx="34037" cy="25932"/>
            </a:xfrm>
            <a:custGeom>
              <a:avLst/>
              <a:gdLst>
                <a:gd name="T0" fmla="*/ 4 w 23"/>
                <a:gd name="T1" fmla="*/ 9 h 17"/>
                <a:gd name="T2" fmla="*/ 22 w 23"/>
                <a:gd name="T3" fmla="*/ 8 h 17"/>
                <a:gd name="T4" fmla="*/ 0 w 23"/>
                <a:gd name="T5" fmla="*/ 3 h 17"/>
                <a:gd name="T6" fmla="*/ 0 w 23"/>
                <a:gd name="T7" fmla="*/ 0 h 17"/>
              </a:gdLst>
              <a:ahLst/>
              <a:cxnLst>
                <a:cxn ang="0">
                  <a:pos x="T0" y="T1"/>
                </a:cxn>
                <a:cxn ang="0">
                  <a:pos x="T2" y="T3"/>
                </a:cxn>
                <a:cxn ang="0">
                  <a:pos x="T4" y="T5"/>
                </a:cxn>
                <a:cxn ang="0">
                  <a:pos x="T6" y="T7"/>
                </a:cxn>
              </a:cxnLst>
              <a:rect l="0" t="0" r="r" b="b"/>
              <a:pathLst>
                <a:path w="23" h="17">
                  <a:moveTo>
                    <a:pt x="4" y="9"/>
                  </a:moveTo>
                  <a:cubicBezTo>
                    <a:pt x="6" y="14"/>
                    <a:pt x="23" y="17"/>
                    <a:pt x="22" y="8"/>
                  </a:cubicBezTo>
                  <a:cubicBezTo>
                    <a:pt x="21" y="0"/>
                    <a:pt x="4" y="2"/>
                    <a:pt x="0" y="3"/>
                  </a:cubicBezTo>
                  <a:cubicBezTo>
                    <a:pt x="0" y="2"/>
                    <a:pt x="0" y="2"/>
                    <a:pt x="0" y="0"/>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6" name="Freeform 126"/>
            <p:cNvSpPr/>
            <p:nvPr userDrawn="1"/>
          </p:nvSpPr>
          <p:spPr bwMode="auto">
            <a:xfrm>
              <a:off x="8082207" y="-282203"/>
              <a:ext cx="74555" cy="34037"/>
            </a:xfrm>
            <a:custGeom>
              <a:avLst/>
              <a:gdLst>
                <a:gd name="T0" fmla="*/ 3 w 50"/>
                <a:gd name="T1" fmla="*/ 16 h 23"/>
                <a:gd name="T2" fmla="*/ 50 w 50"/>
                <a:gd name="T3" fmla="*/ 23 h 23"/>
                <a:gd name="T4" fmla="*/ 29 w 50"/>
                <a:gd name="T5" fmla="*/ 3 h 23"/>
                <a:gd name="T6" fmla="*/ 1 w 50"/>
                <a:gd name="T7" fmla="*/ 16 h 23"/>
                <a:gd name="T8" fmla="*/ 4 w 50"/>
                <a:gd name="T9" fmla="*/ 16 h 23"/>
              </a:gdLst>
              <a:ahLst/>
              <a:cxnLst>
                <a:cxn ang="0">
                  <a:pos x="T0" y="T1"/>
                </a:cxn>
                <a:cxn ang="0">
                  <a:pos x="T2" y="T3"/>
                </a:cxn>
                <a:cxn ang="0">
                  <a:pos x="T4" y="T5"/>
                </a:cxn>
                <a:cxn ang="0">
                  <a:pos x="T6" y="T7"/>
                </a:cxn>
                <a:cxn ang="0">
                  <a:pos x="T8" y="T9"/>
                </a:cxn>
              </a:cxnLst>
              <a:rect l="0" t="0" r="r" b="b"/>
              <a:pathLst>
                <a:path w="50" h="23">
                  <a:moveTo>
                    <a:pt x="3" y="16"/>
                  </a:moveTo>
                  <a:cubicBezTo>
                    <a:pt x="18" y="16"/>
                    <a:pt x="37" y="14"/>
                    <a:pt x="50" y="23"/>
                  </a:cubicBezTo>
                  <a:cubicBezTo>
                    <a:pt x="49" y="14"/>
                    <a:pt x="40" y="0"/>
                    <a:pt x="29" y="3"/>
                  </a:cubicBezTo>
                  <a:cubicBezTo>
                    <a:pt x="23" y="4"/>
                    <a:pt x="0" y="10"/>
                    <a:pt x="1" y="16"/>
                  </a:cubicBezTo>
                  <a:cubicBezTo>
                    <a:pt x="3" y="16"/>
                    <a:pt x="3" y="16"/>
                    <a:pt x="4" y="1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7" name="Freeform 127"/>
            <p:cNvSpPr/>
            <p:nvPr userDrawn="1"/>
          </p:nvSpPr>
          <p:spPr bwMode="auto">
            <a:xfrm>
              <a:off x="8072482" y="-384313"/>
              <a:ext cx="82660" cy="105351"/>
            </a:xfrm>
            <a:custGeom>
              <a:avLst/>
              <a:gdLst>
                <a:gd name="T0" fmla="*/ 3 w 55"/>
                <a:gd name="T1" fmla="*/ 49 h 70"/>
                <a:gd name="T2" fmla="*/ 14 w 55"/>
                <a:gd name="T3" fmla="*/ 30 h 70"/>
                <a:gd name="T4" fmla="*/ 47 w 55"/>
                <a:gd name="T5" fmla="*/ 0 h 70"/>
                <a:gd name="T6" fmla="*/ 29 w 55"/>
                <a:gd name="T7" fmla="*/ 23 h 70"/>
                <a:gd name="T8" fmla="*/ 15 w 55"/>
                <a:gd name="T9" fmla="*/ 52 h 70"/>
                <a:gd name="T10" fmla="*/ 10 w 55"/>
                <a:gd name="T11" fmla="*/ 69 h 70"/>
                <a:gd name="T12" fmla="*/ 4 w 55"/>
                <a:gd name="T13" fmla="*/ 46 h 70"/>
              </a:gdLst>
              <a:ahLst/>
              <a:cxnLst>
                <a:cxn ang="0">
                  <a:pos x="T0" y="T1"/>
                </a:cxn>
                <a:cxn ang="0">
                  <a:pos x="T2" y="T3"/>
                </a:cxn>
                <a:cxn ang="0">
                  <a:pos x="T4" y="T5"/>
                </a:cxn>
                <a:cxn ang="0">
                  <a:pos x="T6" y="T7"/>
                </a:cxn>
                <a:cxn ang="0">
                  <a:pos x="T8" y="T9"/>
                </a:cxn>
                <a:cxn ang="0">
                  <a:pos x="T10" y="T11"/>
                </a:cxn>
                <a:cxn ang="0">
                  <a:pos x="T12" y="T13"/>
                </a:cxn>
              </a:cxnLst>
              <a:rect l="0" t="0" r="r" b="b"/>
              <a:pathLst>
                <a:path w="55" h="70">
                  <a:moveTo>
                    <a:pt x="3" y="49"/>
                  </a:moveTo>
                  <a:cubicBezTo>
                    <a:pt x="3" y="42"/>
                    <a:pt x="9" y="35"/>
                    <a:pt x="14" y="30"/>
                  </a:cubicBezTo>
                  <a:cubicBezTo>
                    <a:pt x="23" y="15"/>
                    <a:pt x="30" y="5"/>
                    <a:pt x="47" y="0"/>
                  </a:cubicBezTo>
                  <a:cubicBezTo>
                    <a:pt x="55" y="12"/>
                    <a:pt x="35" y="17"/>
                    <a:pt x="29" y="23"/>
                  </a:cubicBezTo>
                  <a:cubicBezTo>
                    <a:pt x="23" y="30"/>
                    <a:pt x="16" y="42"/>
                    <a:pt x="15" y="52"/>
                  </a:cubicBezTo>
                  <a:cubicBezTo>
                    <a:pt x="29" y="49"/>
                    <a:pt x="21" y="70"/>
                    <a:pt x="10" y="69"/>
                  </a:cubicBezTo>
                  <a:cubicBezTo>
                    <a:pt x="0" y="67"/>
                    <a:pt x="0" y="53"/>
                    <a:pt x="4" y="4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8" name="Freeform 93"/>
            <p:cNvSpPr/>
            <p:nvPr userDrawn="1"/>
          </p:nvSpPr>
          <p:spPr bwMode="auto">
            <a:xfrm>
              <a:off x="4942256" y="-111212"/>
              <a:ext cx="207459" cy="199356"/>
            </a:xfrm>
            <a:custGeom>
              <a:avLst/>
              <a:gdLst>
                <a:gd name="T0" fmla="*/ 21 w 138"/>
                <a:gd name="T1" fmla="*/ 72 h 132"/>
                <a:gd name="T2" fmla="*/ 35 w 138"/>
                <a:gd name="T3" fmla="*/ 112 h 132"/>
                <a:gd name="T4" fmla="*/ 97 w 138"/>
                <a:gd name="T5" fmla="*/ 103 h 132"/>
                <a:gd name="T6" fmla="*/ 117 w 138"/>
                <a:gd name="T7" fmla="*/ 84 h 132"/>
                <a:gd name="T8" fmla="*/ 109 w 138"/>
                <a:gd name="T9" fmla="*/ 50 h 132"/>
                <a:gd name="T10" fmla="*/ 135 w 138"/>
                <a:gd name="T11" fmla="*/ 40 h 132"/>
                <a:gd name="T12" fmla="*/ 129 w 138"/>
                <a:gd name="T13" fmla="*/ 11 h 132"/>
                <a:gd name="T14" fmla="*/ 96 w 138"/>
                <a:gd name="T15" fmla="*/ 3 h 132"/>
                <a:gd name="T16" fmla="*/ 61 w 138"/>
                <a:gd name="T17" fmla="*/ 1 h 132"/>
                <a:gd name="T18" fmla="*/ 23 w 138"/>
                <a:gd name="T19" fmla="*/ 29 h 132"/>
                <a:gd name="T20" fmla="*/ 13 w 138"/>
                <a:gd name="T21" fmla="*/ 7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2">
                  <a:moveTo>
                    <a:pt x="21" y="72"/>
                  </a:moveTo>
                  <a:cubicBezTo>
                    <a:pt x="15" y="83"/>
                    <a:pt x="29" y="104"/>
                    <a:pt x="35" y="112"/>
                  </a:cubicBezTo>
                  <a:cubicBezTo>
                    <a:pt x="46" y="131"/>
                    <a:pt x="97" y="132"/>
                    <a:pt x="97" y="103"/>
                  </a:cubicBezTo>
                  <a:cubicBezTo>
                    <a:pt x="106" y="109"/>
                    <a:pt x="116" y="91"/>
                    <a:pt x="117" y="84"/>
                  </a:cubicBezTo>
                  <a:cubicBezTo>
                    <a:pt x="119" y="75"/>
                    <a:pt x="115" y="59"/>
                    <a:pt x="109" y="50"/>
                  </a:cubicBezTo>
                  <a:cubicBezTo>
                    <a:pt x="119" y="47"/>
                    <a:pt x="129" y="52"/>
                    <a:pt x="135" y="40"/>
                  </a:cubicBezTo>
                  <a:cubicBezTo>
                    <a:pt x="138" y="32"/>
                    <a:pt x="136" y="18"/>
                    <a:pt x="129" y="11"/>
                  </a:cubicBezTo>
                  <a:cubicBezTo>
                    <a:pt x="122" y="5"/>
                    <a:pt x="106" y="5"/>
                    <a:pt x="96" y="3"/>
                  </a:cubicBezTo>
                  <a:cubicBezTo>
                    <a:pt x="83" y="0"/>
                    <a:pt x="72" y="0"/>
                    <a:pt x="61" y="1"/>
                  </a:cubicBezTo>
                  <a:cubicBezTo>
                    <a:pt x="46" y="6"/>
                    <a:pt x="31" y="17"/>
                    <a:pt x="23" y="29"/>
                  </a:cubicBezTo>
                  <a:cubicBezTo>
                    <a:pt x="19" y="36"/>
                    <a:pt x="0" y="70"/>
                    <a:pt x="13" y="74"/>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9" name="Freeform 94"/>
            <p:cNvSpPr/>
            <p:nvPr userDrawn="1"/>
          </p:nvSpPr>
          <p:spPr bwMode="auto">
            <a:xfrm>
              <a:off x="4956842" y="-112832"/>
              <a:ext cx="150733" cy="102109"/>
            </a:xfrm>
            <a:custGeom>
              <a:avLst/>
              <a:gdLst>
                <a:gd name="T0" fmla="*/ 21 w 100"/>
                <a:gd name="T1" fmla="*/ 24 h 68"/>
                <a:gd name="T2" fmla="*/ 21 w 100"/>
                <a:gd name="T3" fmla="*/ 47 h 68"/>
                <a:gd name="T4" fmla="*/ 31 w 100"/>
                <a:gd name="T5" fmla="*/ 67 h 68"/>
                <a:gd name="T6" fmla="*/ 40 w 100"/>
                <a:gd name="T7" fmla="*/ 42 h 68"/>
                <a:gd name="T8" fmla="*/ 51 w 100"/>
                <a:gd name="T9" fmla="*/ 25 h 68"/>
                <a:gd name="T10" fmla="*/ 69 w 100"/>
                <a:gd name="T11" fmla="*/ 33 h 68"/>
                <a:gd name="T12" fmla="*/ 77 w 100"/>
                <a:gd name="T13" fmla="*/ 13 h 68"/>
                <a:gd name="T14" fmla="*/ 100 w 100"/>
                <a:gd name="T15" fmla="*/ 15 h 68"/>
                <a:gd name="T16" fmla="*/ 59 w 100"/>
                <a:gd name="T17" fmla="*/ 1 h 68"/>
                <a:gd name="T18" fmla="*/ 26 w 100"/>
                <a:gd name="T19" fmla="*/ 8 h 68"/>
                <a:gd name="T20" fmla="*/ 13 w 100"/>
                <a:gd name="T21"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68">
                  <a:moveTo>
                    <a:pt x="21" y="24"/>
                  </a:moveTo>
                  <a:cubicBezTo>
                    <a:pt x="22" y="32"/>
                    <a:pt x="21" y="39"/>
                    <a:pt x="21" y="47"/>
                  </a:cubicBezTo>
                  <a:cubicBezTo>
                    <a:pt x="22" y="51"/>
                    <a:pt x="23" y="67"/>
                    <a:pt x="31" y="67"/>
                  </a:cubicBezTo>
                  <a:cubicBezTo>
                    <a:pt x="42" y="68"/>
                    <a:pt x="40" y="48"/>
                    <a:pt x="40" y="42"/>
                  </a:cubicBezTo>
                  <a:cubicBezTo>
                    <a:pt x="47" y="39"/>
                    <a:pt x="45" y="26"/>
                    <a:pt x="51" y="25"/>
                  </a:cubicBezTo>
                  <a:cubicBezTo>
                    <a:pt x="60" y="26"/>
                    <a:pt x="59" y="43"/>
                    <a:pt x="69" y="33"/>
                  </a:cubicBezTo>
                  <a:cubicBezTo>
                    <a:pt x="75" y="27"/>
                    <a:pt x="72" y="17"/>
                    <a:pt x="77" y="13"/>
                  </a:cubicBezTo>
                  <a:cubicBezTo>
                    <a:pt x="84" y="8"/>
                    <a:pt x="93" y="12"/>
                    <a:pt x="100" y="15"/>
                  </a:cubicBezTo>
                  <a:cubicBezTo>
                    <a:pt x="95" y="2"/>
                    <a:pt x="70" y="2"/>
                    <a:pt x="59" y="1"/>
                  </a:cubicBezTo>
                  <a:cubicBezTo>
                    <a:pt x="46" y="0"/>
                    <a:pt x="38" y="1"/>
                    <a:pt x="26" y="8"/>
                  </a:cubicBezTo>
                  <a:cubicBezTo>
                    <a:pt x="15" y="14"/>
                    <a:pt x="0" y="33"/>
                    <a:pt x="13" y="4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0" name="Freeform 101"/>
            <p:cNvSpPr/>
            <p:nvPr userDrawn="1"/>
          </p:nvSpPr>
          <p:spPr bwMode="auto">
            <a:xfrm>
              <a:off x="4859595" y="-461300"/>
              <a:ext cx="215564" cy="191252"/>
            </a:xfrm>
            <a:custGeom>
              <a:avLst/>
              <a:gdLst>
                <a:gd name="T0" fmla="*/ 39 w 143"/>
                <a:gd name="T1" fmla="*/ 88 h 127"/>
                <a:gd name="T2" fmla="*/ 13 w 143"/>
                <a:gd name="T3" fmla="*/ 87 h 127"/>
                <a:gd name="T4" fmla="*/ 21 w 143"/>
                <a:gd name="T5" fmla="*/ 49 h 127"/>
                <a:gd name="T6" fmla="*/ 17 w 143"/>
                <a:gd name="T7" fmla="*/ 18 h 127"/>
                <a:gd name="T8" fmla="*/ 41 w 143"/>
                <a:gd name="T9" fmla="*/ 4 h 127"/>
                <a:gd name="T10" fmla="*/ 53 w 143"/>
                <a:gd name="T11" fmla="*/ 12 h 127"/>
                <a:gd name="T12" fmla="*/ 66 w 143"/>
                <a:gd name="T13" fmla="*/ 13 h 127"/>
                <a:gd name="T14" fmla="*/ 77 w 143"/>
                <a:gd name="T15" fmla="*/ 9 h 127"/>
                <a:gd name="T16" fmla="*/ 85 w 143"/>
                <a:gd name="T17" fmla="*/ 21 h 127"/>
                <a:gd name="T18" fmla="*/ 141 w 143"/>
                <a:gd name="T19" fmla="*/ 42 h 127"/>
                <a:gd name="T20" fmla="*/ 101 w 143"/>
                <a:gd name="T21" fmla="*/ 100 h 127"/>
                <a:gd name="T22" fmla="*/ 66 w 143"/>
                <a:gd name="T23" fmla="*/ 119 h 127"/>
                <a:gd name="T24" fmla="*/ 44 w 143"/>
                <a:gd name="T25"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27">
                  <a:moveTo>
                    <a:pt x="39" y="88"/>
                  </a:moveTo>
                  <a:cubicBezTo>
                    <a:pt x="33" y="95"/>
                    <a:pt x="20" y="92"/>
                    <a:pt x="13" y="87"/>
                  </a:cubicBezTo>
                  <a:cubicBezTo>
                    <a:pt x="0" y="78"/>
                    <a:pt x="5" y="48"/>
                    <a:pt x="21" y="49"/>
                  </a:cubicBezTo>
                  <a:cubicBezTo>
                    <a:pt x="23" y="40"/>
                    <a:pt x="15" y="29"/>
                    <a:pt x="17" y="18"/>
                  </a:cubicBezTo>
                  <a:cubicBezTo>
                    <a:pt x="20" y="5"/>
                    <a:pt x="30" y="0"/>
                    <a:pt x="41" y="4"/>
                  </a:cubicBezTo>
                  <a:cubicBezTo>
                    <a:pt x="47" y="6"/>
                    <a:pt x="49" y="9"/>
                    <a:pt x="53" y="12"/>
                  </a:cubicBezTo>
                  <a:cubicBezTo>
                    <a:pt x="60" y="17"/>
                    <a:pt x="58" y="16"/>
                    <a:pt x="66" y="13"/>
                  </a:cubicBezTo>
                  <a:cubicBezTo>
                    <a:pt x="72" y="10"/>
                    <a:pt x="68" y="5"/>
                    <a:pt x="77" y="9"/>
                  </a:cubicBezTo>
                  <a:cubicBezTo>
                    <a:pt x="80" y="10"/>
                    <a:pt x="83" y="17"/>
                    <a:pt x="85" y="21"/>
                  </a:cubicBezTo>
                  <a:cubicBezTo>
                    <a:pt x="108" y="4"/>
                    <a:pt x="138" y="13"/>
                    <a:pt x="141" y="42"/>
                  </a:cubicBezTo>
                  <a:cubicBezTo>
                    <a:pt x="143" y="61"/>
                    <a:pt x="129" y="114"/>
                    <a:pt x="101" y="100"/>
                  </a:cubicBezTo>
                  <a:cubicBezTo>
                    <a:pt x="114" y="113"/>
                    <a:pt x="78" y="127"/>
                    <a:pt x="66" y="119"/>
                  </a:cubicBezTo>
                  <a:cubicBezTo>
                    <a:pt x="60" y="113"/>
                    <a:pt x="45" y="96"/>
                    <a:pt x="44" y="89"/>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1" name="Freeform 102"/>
            <p:cNvSpPr/>
            <p:nvPr userDrawn="1"/>
          </p:nvSpPr>
          <p:spPr bwMode="auto">
            <a:xfrm>
              <a:off x="4900114" y="-466162"/>
              <a:ext cx="128042" cy="158836"/>
            </a:xfrm>
            <a:custGeom>
              <a:avLst/>
              <a:gdLst>
                <a:gd name="T0" fmla="*/ 21 w 85"/>
                <a:gd name="T1" fmla="*/ 87 h 105"/>
                <a:gd name="T2" fmla="*/ 44 w 85"/>
                <a:gd name="T3" fmla="*/ 103 h 105"/>
                <a:gd name="T4" fmla="*/ 39 w 85"/>
                <a:gd name="T5" fmla="*/ 79 h 105"/>
                <a:gd name="T6" fmla="*/ 53 w 85"/>
                <a:gd name="T7" fmla="*/ 82 h 105"/>
                <a:gd name="T8" fmla="*/ 85 w 85"/>
                <a:gd name="T9" fmla="*/ 62 h 105"/>
                <a:gd name="T10" fmla="*/ 48 w 85"/>
                <a:gd name="T11" fmla="*/ 64 h 105"/>
                <a:gd name="T12" fmla="*/ 57 w 85"/>
                <a:gd name="T13" fmla="*/ 51 h 105"/>
                <a:gd name="T14" fmla="*/ 53 w 85"/>
                <a:gd name="T15" fmla="*/ 48 h 105"/>
                <a:gd name="T16" fmla="*/ 65 w 85"/>
                <a:gd name="T17" fmla="*/ 40 h 105"/>
                <a:gd name="T18" fmla="*/ 39 w 85"/>
                <a:gd name="T19" fmla="*/ 37 h 105"/>
                <a:gd name="T20" fmla="*/ 57 w 85"/>
                <a:gd name="T21" fmla="*/ 20 h 105"/>
                <a:gd name="T22" fmla="*/ 18 w 85"/>
                <a:gd name="T23" fmla="*/ 36 h 105"/>
                <a:gd name="T24" fmla="*/ 3 w 85"/>
                <a:gd name="T25" fmla="*/ 42 h 105"/>
                <a:gd name="T26" fmla="*/ 5 w 85"/>
                <a:gd name="T27" fmla="*/ 65 h 105"/>
                <a:gd name="T28" fmla="*/ 11 w 85"/>
                <a:gd name="T29" fmla="*/ 71 h 105"/>
                <a:gd name="T30" fmla="*/ 12 w 85"/>
                <a:gd name="T31" fmla="*/ 84 h 105"/>
                <a:gd name="T32" fmla="*/ 20 w 85"/>
                <a:gd name="T3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5">
                  <a:moveTo>
                    <a:pt x="21" y="87"/>
                  </a:moveTo>
                  <a:cubicBezTo>
                    <a:pt x="27" y="95"/>
                    <a:pt x="33" y="105"/>
                    <a:pt x="44" y="103"/>
                  </a:cubicBezTo>
                  <a:cubicBezTo>
                    <a:pt x="44" y="97"/>
                    <a:pt x="37" y="84"/>
                    <a:pt x="39" y="79"/>
                  </a:cubicBezTo>
                  <a:cubicBezTo>
                    <a:pt x="43" y="70"/>
                    <a:pt x="47" y="81"/>
                    <a:pt x="53" y="82"/>
                  </a:cubicBezTo>
                  <a:cubicBezTo>
                    <a:pt x="63" y="84"/>
                    <a:pt x="83" y="71"/>
                    <a:pt x="85" y="62"/>
                  </a:cubicBezTo>
                  <a:cubicBezTo>
                    <a:pt x="72" y="58"/>
                    <a:pt x="60" y="63"/>
                    <a:pt x="48" y="64"/>
                  </a:cubicBezTo>
                  <a:cubicBezTo>
                    <a:pt x="50" y="58"/>
                    <a:pt x="54" y="55"/>
                    <a:pt x="57" y="51"/>
                  </a:cubicBezTo>
                  <a:cubicBezTo>
                    <a:pt x="56" y="50"/>
                    <a:pt x="55" y="49"/>
                    <a:pt x="53" y="48"/>
                  </a:cubicBezTo>
                  <a:cubicBezTo>
                    <a:pt x="56" y="44"/>
                    <a:pt x="60" y="41"/>
                    <a:pt x="65" y="40"/>
                  </a:cubicBezTo>
                  <a:cubicBezTo>
                    <a:pt x="61" y="31"/>
                    <a:pt x="45" y="32"/>
                    <a:pt x="39" y="37"/>
                  </a:cubicBezTo>
                  <a:cubicBezTo>
                    <a:pt x="34" y="30"/>
                    <a:pt x="49" y="21"/>
                    <a:pt x="57" y="20"/>
                  </a:cubicBezTo>
                  <a:cubicBezTo>
                    <a:pt x="53" y="0"/>
                    <a:pt x="20" y="28"/>
                    <a:pt x="18" y="36"/>
                  </a:cubicBezTo>
                  <a:cubicBezTo>
                    <a:pt x="12" y="25"/>
                    <a:pt x="5" y="37"/>
                    <a:pt x="3" y="42"/>
                  </a:cubicBezTo>
                  <a:cubicBezTo>
                    <a:pt x="0" y="50"/>
                    <a:pt x="2" y="59"/>
                    <a:pt x="5" y="65"/>
                  </a:cubicBezTo>
                  <a:cubicBezTo>
                    <a:pt x="7" y="68"/>
                    <a:pt x="10" y="69"/>
                    <a:pt x="11" y="71"/>
                  </a:cubicBezTo>
                  <a:cubicBezTo>
                    <a:pt x="11" y="74"/>
                    <a:pt x="11" y="79"/>
                    <a:pt x="12" y="84"/>
                  </a:cubicBezTo>
                  <a:cubicBezTo>
                    <a:pt x="13" y="87"/>
                    <a:pt x="18" y="92"/>
                    <a:pt x="20" y="9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2" name="Freeform 103"/>
            <p:cNvSpPr/>
            <p:nvPr userDrawn="1"/>
          </p:nvSpPr>
          <p:spPr bwMode="auto">
            <a:xfrm>
              <a:off x="4922805" y="-772489"/>
              <a:ext cx="175044" cy="338744"/>
            </a:xfrm>
            <a:custGeom>
              <a:avLst/>
              <a:gdLst>
                <a:gd name="T0" fmla="*/ 11 w 116"/>
                <a:gd name="T1" fmla="*/ 206 h 225"/>
                <a:gd name="T2" fmla="*/ 13 w 116"/>
                <a:gd name="T3" fmla="*/ 210 h 225"/>
                <a:gd name="T4" fmla="*/ 8 w 116"/>
                <a:gd name="T5" fmla="*/ 214 h 225"/>
                <a:gd name="T6" fmla="*/ 8 w 116"/>
                <a:gd name="T7" fmla="*/ 214 h 225"/>
                <a:gd name="T8" fmla="*/ 7 w 116"/>
                <a:gd name="T9" fmla="*/ 160 h 225"/>
                <a:gd name="T10" fmla="*/ 33 w 116"/>
                <a:gd name="T11" fmla="*/ 101 h 225"/>
                <a:gd name="T12" fmla="*/ 69 w 116"/>
                <a:gd name="T13" fmla="*/ 59 h 225"/>
                <a:gd name="T14" fmla="*/ 99 w 116"/>
                <a:gd name="T15" fmla="*/ 0 h 225"/>
                <a:gd name="T16" fmla="*/ 101 w 116"/>
                <a:gd name="T17" fmla="*/ 30 h 225"/>
                <a:gd name="T18" fmla="*/ 91 w 116"/>
                <a:gd name="T19" fmla="*/ 70 h 225"/>
                <a:gd name="T20" fmla="*/ 85 w 116"/>
                <a:gd name="T21" fmla="*/ 108 h 225"/>
                <a:gd name="T22" fmla="*/ 63 w 116"/>
                <a:gd name="T23" fmla="*/ 134 h 225"/>
                <a:gd name="T24" fmla="*/ 85 w 116"/>
                <a:gd name="T25" fmla="*/ 56 h 225"/>
                <a:gd name="T26" fmla="*/ 58 w 116"/>
                <a:gd name="T27" fmla="*/ 91 h 225"/>
                <a:gd name="T28" fmla="*/ 37 w 116"/>
                <a:gd name="T29" fmla="*/ 134 h 225"/>
                <a:gd name="T30" fmla="*/ 37 w 116"/>
                <a:gd name="T31" fmla="*/ 185 h 225"/>
                <a:gd name="T32" fmla="*/ 60 w 116"/>
                <a:gd name="T33" fmla="*/ 222 h 225"/>
                <a:gd name="T34" fmla="*/ 51 w 116"/>
                <a:gd name="T35" fmla="*/ 225 h 225"/>
                <a:gd name="T36" fmla="*/ 51 w 116"/>
                <a:gd name="T37" fmla="*/ 225 h 225"/>
                <a:gd name="T38" fmla="*/ 41 w 116"/>
                <a:gd name="T39" fmla="*/ 104 h 225"/>
                <a:gd name="T40" fmla="*/ 13 w 116"/>
                <a:gd name="T41" fmla="*/ 166 h 225"/>
                <a:gd name="T42" fmla="*/ 24 w 116"/>
                <a:gd name="T43" fmla="*/ 22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25">
                  <a:moveTo>
                    <a:pt x="11" y="206"/>
                  </a:moveTo>
                  <a:cubicBezTo>
                    <a:pt x="11" y="207"/>
                    <a:pt x="12" y="209"/>
                    <a:pt x="13" y="210"/>
                  </a:cubicBezTo>
                  <a:cubicBezTo>
                    <a:pt x="12" y="211"/>
                    <a:pt x="9" y="213"/>
                    <a:pt x="8" y="214"/>
                  </a:cubicBezTo>
                  <a:cubicBezTo>
                    <a:pt x="8" y="214"/>
                    <a:pt x="8" y="214"/>
                    <a:pt x="8" y="214"/>
                  </a:cubicBezTo>
                  <a:cubicBezTo>
                    <a:pt x="0" y="200"/>
                    <a:pt x="4" y="175"/>
                    <a:pt x="7" y="160"/>
                  </a:cubicBezTo>
                  <a:cubicBezTo>
                    <a:pt x="13" y="138"/>
                    <a:pt x="18" y="118"/>
                    <a:pt x="33" y="101"/>
                  </a:cubicBezTo>
                  <a:cubicBezTo>
                    <a:pt x="45" y="89"/>
                    <a:pt x="60" y="74"/>
                    <a:pt x="69" y="59"/>
                  </a:cubicBezTo>
                  <a:cubicBezTo>
                    <a:pt x="82" y="40"/>
                    <a:pt x="88" y="18"/>
                    <a:pt x="99" y="0"/>
                  </a:cubicBezTo>
                  <a:cubicBezTo>
                    <a:pt x="116" y="3"/>
                    <a:pt x="105" y="19"/>
                    <a:pt x="101" y="30"/>
                  </a:cubicBezTo>
                  <a:cubicBezTo>
                    <a:pt x="98" y="43"/>
                    <a:pt x="94" y="57"/>
                    <a:pt x="91" y="70"/>
                  </a:cubicBezTo>
                  <a:cubicBezTo>
                    <a:pt x="88" y="82"/>
                    <a:pt x="89" y="97"/>
                    <a:pt x="85" y="108"/>
                  </a:cubicBezTo>
                  <a:cubicBezTo>
                    <a:pt x="82" y="121"/>
                    <a:pt x="72" y="127"/>
                    <a:pt x="63" y="134"/>
                  </a:cubicBezTo>
                  <a:cubicBezTo>
                    <a:pt x="77" y="114"/>
                    <a:pt x="84" y="79"/>
                    <a:pt x="85" y="56"/>
                  </a:cubicBezTo>
                  <a:cubicBezTo>
                    <a:pt x="71" y="64"/>
                    <a:pt x="65" y="78"/>
                    <a:pt x="58" y="91"/>
                  </a:cubicBezTo>
                  <a:cubicBezTo>
                    <a:pt x="52" y="105"/>
                    <a:pt x="42" y="119"/>
                    <a:pt x="37" y="134"/>
                  </a:cubicBezTo>
                  <a:cubicBezTo>
                    <a:pt x="31" y="149"/>
                    <a:pt x="32" y="169"/>
                    <a:pt x="37" y="185"/>
                  </a:cubicBezTo>
                  <a:cubicBezTo>
                    <a:pt x="42" y="197"/>
                    <a:pt x="53" y="209"/>
                    <a:pt x="60" y="222"/>
                  </a:cubicBezTo>
                  <a:cubicBezTo>
                    <a:pt x="58" y="224"/>
                    <a:pt x="54" y="225"/>
                    <a:pt x="51" y="225"/>
                  </a:cubicBezTo>
                  <a:cubicBezTo>
                    <a:pt x="51" y="225"/>
                    <a:pt x="51" y="225"/>
                    <a:pt x="51" y="225"/>
                  </a:cubicBezTo>
                  <a:cubicBezTo>
                    <a:pt x="26" y="191"/>
                    <a:pt x="26" y="144"/>
                    <a:pt x="41" y="104"/>
                  </a:cubicBezTo>
                  <a:cubicBezTo>
                    <a:pt x="27" y="118"/>
                    <a:pt x="17" y="149"/>
                    <a:pt x="13" y="166"/>
                  </a:cubicBezTo>
                  <a:cubicBezTo>
                    <a:pt x="10" y="186"/>
                    <a:pt x="17" y="204"/>
                    <a:pt x="24" y="222"/>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3" name="Freeform 133"/>
            <p:cNvSpPr/>
            <p:nvPr userDrawn="1"/>
          </p:nvSpPr>
          <p:spPr bwMode="auto">
            <a:xfrm>
              <a:off x="4814213" y="-321913"/>
              <a:ext cx="460302" cy="481372"/>
            </a:xfrm>
            <a:custGeom>
              <a:avLst/>
              <a:gdLst>
                <a:gd name="T0" fmla="*/ 7 w 306"/>
                <a:gd name="T1" fmla="*/ 163 h 318"/>
                <a:gd name="T2" fmla="*/ 16 w 306"/>
                <a:gd name="T3" fmla="*/ 201 h 318"/>
                <a:gd name="T4" fmla="*/ 53 w 306"/>
                <a:gd name="T5" fmla="*/ 239 h 318"/>
                <a:gd name="T6" fmla="*/ 100 w 306"/>
                <a:gd name="T7" fmla="*/ 274 h 318"/>
                <a:gd name="T8" fmla="*/ 157 w 306"/>
                <a:gd name="T9" fmla="*/ 304 h 318"/>
                <a:gd name="T10" fmla="*/ 241 w 306"/>
                <a:gd name="T11" fmla="*/ 309 h 318"/>
                <a:gd name="T12" fmla="*/ 282 w 306"/>
                <a:gd name="T13" fmla="*/ 286 h 318"/>
                <a:gd name="T14" fmla="*/ 306 w 306"/>
                <a:gd name="T15" fmla="*/ 262 h 318"/>
                <a:gd name="T16" fmla="*/ 306 w 306"/>
                <a:gd name="T17" fmla="*/ 247 h 318"/>
                <a:gd name="T18" fmla="*/ 306 w 306"/>
                <a:gd name="T19" fmla="*/ 247 h 318"/>
                <a:gd name="T20" fmla="*/ 306 w 306"/>
                <a:gd name="T21" fmla="*/ 247 h 318"/>
                <a:gd name="T22" fmla="*/ 283 w 306"/>
                <a:gd name="T23" fmla="*/ 263 h 318"/>
                <a:gd name="T24" fmla="*/ 258 w 306"/>
                <a:gd name="T25" fmla="*/ 268 h 318"/>
                <a:gd name="T26" fmla="*/ 246 w 306"/>
                <a:gd name="T27" fmla="*/ 256 h 318"/>
                <a:gd name="T28" fmla="*/ 225 w 306"/>
                <a:gd name="T29" fmla="*/ 252 h 318"/>
                <a:gd name="T30" fmla="*/ 223 w 306"/>
                <a:gd name="T31" fmla="*/ 248 h 318"/>
                <a:gd name="T32" fmla="*/ 216 w 306"/>
                <a:gd name="T33" fmla="*/ 247 h 318"/>
                <a:gd name="T34" fmla="*/ 206 w 306"/>
                <a:gd name="T35" fmla="*/ 246 h 318"/>
                <a:gd name="T36" fmla="*/ 163 w 306"/>
                <a:gd name="T37" fmla="*/ 252 h 318"/>
                <a:gd name="T38" fmla="*/ 140 w 306"/>
                <a:gd name="T39" fmla="*/ 250 h 318"/>
                <a:gd name="T40" fmla="*/ 111 w 306"/>
                <a:gd name="T41" fmla="*/ 243 h 318"/>
                <a:gd name="T42" fmla="*/ 86 w 306"/>
                <a:gd name="T43" fmla="*/ 227 h 318"/>
                <a:gd name="T44" fmla="*/ 75 w 306"/>
                <a:gd name="T45" fmla="*/ 214 h 318"/>
                <a:gd name="T46" fmla="*/ 63 w 306"/>
                <a:gd name="T47" fmla="*/ 202 h 318"/>
                <a:gd name="T48" fmla="*/ 57 w 306"/>
                <a:gd name="T49" fmla="*/ 192 h 318"/>
                <a:gd name="T50" fmla="*/ 50 w 306"/>
                <a:gd name="T51" fmla="*/ 187 h 318"/>
                <a:gd name="T52" fmla="*/ 18 w 306"/>
                <a:gd name="T53" fmla="*/ 154 h 318"/>
                <a:gd name="T54" fmla="*/ 30 w 306"/>
                <a:gd name="T55" fmla="*/ 121 h 318"/>
                <a:gd name="T56" fmla="*/ 64 w 306"/>
                <a:gd name="T57" fmla="*/ 75 h 318"/>
                <a:gd name="T58" fmla="*/ 63 w 306"/>
                <a:gd name="T59" fmla="*/ 62 h 318"/>
                <a:gd name="T60" fmla="*/ 78 w 306"/>
                <a:gd name="T61" fmla="*/ 39 h 318"/>
                <a:gd name="T62" fmla="*/ 117 w 306"/>
                <a:gd name="T63" fmla="*/ 19 h 318"/>
                <a:gd name="T64" fmla="*/ 72 w 306"/>
                <a:gd name="T65" fmla="*/ 26 h 318"/>
                <a:gd name="T66" fmla="*/ 53 w 306"/>
                <a:gd name="T67" fmla="*/ 46 h 318"/>
                <a:gd name="T68" fmla="*/ 35 w 306"/>
                <a:gd name="T69" fmla="*/ 65 h 318"/>
                <a:gd name="T70" fmla="*/ 8 w 306"/>
                <a:gd name="T71" fmla="*/ 116 h 318"/>
                <a:gd name="T72" fmla="*/ 2 w 306"/>
                <a:gd name="T73" fmla="*/ 148 h 318"/>
                <a:gd name="T74" fmla="*/ 11 w 306"/>
                <a:gd name="T75" fmla="*/ 16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6" h="318">
                  <a:moveTo>
                    <a:pt x="7" y="163"/>
                  </a:moveTo>
                  <a:cubicBezTo>
                    <a:pt x="15" y="175"/>
                    <a:pt x="12" y="188"/>
                    <a:pt x="16" y="201"/>
                  </a:cubicBezTo>
                  <a:cubicBezTo>
                    <a:pt x="22" y="220"/>
                    <a:pt x="39" y="228"/>
                    <a:pt x="53" y="239"/>
                  </a:cubicBezTo>
                  <a:cubicBezTo>
                    <a:pt x="69" y="251"/>
                    <a:pt x="84" y="263"/>
                    <a:pt x="100" y="274"/>
                  </a:cubicBezTo>
                  <a:cubicBezTo>
                    <a:pt x="117" y="286"/>
                    <a:pt x="137" y="296"/>
                    <a:pt x="157" y="304"/>
                  </a:cubicBezTo>
                  <a:cubicBezTo>
                    <a:pt x="181" y="315"/>
                    <a:pt x="214" y="318"/>
                    <a:pt x="241" y="309"/>
                  </a:cubicBezTo>
                  <a:cubicBezTo>
                    <a:pt x="255" y="303"/>
                    <a:pt x="270" y="294"/>
                    <a:pt x="282" y="286"/>
                  </a:cubicBezTo>
                  <a:cubicBezTo>
                    <a:pt x="290" y="280"/>
                    <a:pt x="303" y="273"/>
                    <a:pt x="306" y="262"/>
                  </a:cubicBezTo>
                  <a:cubicBezTo>
                    <a:pt x="305" y="259"/>
                    <a:pt x="304" y="250"/>
                    <a:pt x="306" y="247"/>
                  </a:cubicBezTo>
                  <a:cubicBezTo>
                    <a:pt x="306" y="247"/>
                    <a:pt x="306" y="247"/>
                    <a:pt x="306" y="247"/>
                  </a:cubicBezTo>
                  <a:cubicBezTo>
                    <a:pt x="306" y="247"/>
                    <a:pt x="306" y="247"/>
                    <a:pt x="306" y="247"/>
                  </a:cubicBezTo>
                  <a:cubicBezTo>
                    <a:pt x="300" y="252"/>
                    <a:pt x="291" y="259"/>
                    <a:pt x="283" y="263"/>
                  </a:cubicBezTo>
                  <a:cubicBezTo>
                    <a:pt x="276" y="266"/>
                    <a:pt x="266" y="268"/>
                    <a:pt x="258" y="268"/>
                  </a:cubicBezTo>
                  <a:cubicBezTo>
                    <a:pt x="254" y="267"/>
                    <a:pt x="242" y="263"/>
                    <a:pt x="246" y="256"/>
                  </a:cubicBezTo>
                  <a:cubicBezTo>
                    <a:pt x="237" y="258"/>
                    <a:pt x="231" y="258"/>
                    <a:pt x="225" y="252"/>
                  </a:cubicBezTo>
                  <a:cubicBezTo>
                    <a:pt x="224" y="251"/>
                    <a:pt x="225" y="249"/>
                    <a:pt x="223" y="248"/>
                  </a:cubicBezTo>
                  <a:cubicBezTo>
                    <a:pt x="221" y="247"/>
                    <a:pt x="217" y="247"/>
                    <a:pt x="216" y="247"/>
                  </a:cubicBezTo>
                  <a:cubicBezTo>
                    <a:pt x="213" y="247"/>
                    <a:pt x="210" y="247"/>
                    <a:pt x="206" y="246"/>
                  </a:cubicBezTo>
                  <a:cubicBezTo>
                    <a:pt x="191" y="245"/>
                    <a:pt x="177" y="250"/>
                    <a:pt x="163" y="252"/>
                  </a:cubicBezTo>
                  <a:cubicBezTo>
                    <a:pt x="155" y="253"/>
                    <a:pt x="148" y="251"/>
                    <a:pt x="140" y="250"/>
                  </a:cubicBezTo>
                  <a:cubicBezTo>
                    <a:pt x="130" y="247"/>
                    <a:pt x="120" y="247"/>
                    <a:pt x="111" y="243"/>
                  </a:cubicBezTo>
                  <a:cubicBezTo>
                    <a:pt x="101" y="239"/>
                    <a:pt x="94" y="234"/>
                    <a:pt x="86" y="227"/>
                  </a:cubicBezTo>
                  <a:cubicBezTo>
                    <a:pt x="83" y="223"/>
                    <a:pt x="78" y="217"/>
                    <a:pt x="75" y="214"/>
                  </a:cubicBezTo>
                  <a:cubicBezTo>
                    <a:pt x="78" y="211"/>
                    <a:pt x="65" y="204"/>
                    <a:pt x="63" y="202"/>
                  </a:cubicBezTo>
                  <a:cubicBezTo>
                    <a:pt x="60" y="199"/>
                    <a:pt x="59" y="196"/>
                    <a:pt x="57" y="192"/>
                  </a:cubicBezTo>
                  <a:cubicBezTo>
                    <a:pt x="55" y="191"/>
                    <a:pt x="52" y="189"/>
                    <a:pt x="50" y="187"/>
                  </a:cubicBezTo>
                  <a:cubicBezTo>
                    <a:pt x="38" y="177"/>
                    <a:pt x="28" y="165"/>
                    <a:pt x="18" y="154"/>
                  </a:cubicBezTo>
                  <a:cubicBezTo>
                    <a:pt x="4" y="141"/>
                    <a:pt x="20" y="129"/>
                    <a:pt x="30" y="121"/>
                  </a:cubicBezTo>
                  <a:cubicBezTo>
                    <a:pt x="45" y="109"/>
                    <a:pt x="60" y="94"/>
                    <a:pt x="64" y="75"/>
                  </a:cubicBezTo>
                  <a:cubicBezTo>
                    <a:pt x="54" y="74"/>
                    <a:pt x="57" y="67"/>
                    <a:pt x="63" y="62"/>
                  </a:cubicBezTo>
                  <a:cubicBezTo>
                    <a:pt x="70" y="54"/>
                    <a:pt x="72" y="48"/>
                    <a:pt x="78" y="39"/>
                  </a:cubicBezTo>
                  <a:cubicBezTo>
                    <a:pt x="84" y="27"/>
                    <a:pt x="102" y="18"/>
                    <a:pt x="117" y="19"/>
                  </a:cubicBezTo>
                  <a:cubicBezTo>
                    <a:pt x="105" y="0"/>
                    <a:pt x="83" y="16"/>
                    <a:pt x="72" y="26"/>
                  </a:cubicBezTo>
                  <a:cubicBezTo>
                    <a:pt x="66" y="32"/>
                    <a:pt x="59" y="39"/>
                    <a:pt x="53" y="46"/>
                  </a:cubicBezTo>
                  <a:cubicBezTo>
                    <a:pt x="47" y="52"/>
                    <a:pt x="41" y="58"/>
                    <a:pt x="35" y="65"/>
                  </a:cubicBezTo>
                  <a:cubicBezTo>
                    <a:pt x="23" y="80"/>
                    <a:pt x="13" y="97"/>
                    <a:pt x="8" y="116"/>
                  </a:cubicBezTo>
                  <a:cubicBezTo>
                    <a:pt x="6" y="126"/>
                    <a:pt x="0" y="138"/>
                    <a:pt x="2" y="148"/>
                  </a:cubicBezTo>
                  <a:cubicBezTo>
                    <a:pt x="3" y="152"/>
                    <a:pt x="6" y="164"/>
                    <a:pt x="11" y="16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4" name="Freeform 134"/>
            <p:cNvSpPr/>
            <p:nvPr userDrawn="1"/>
          </p:nvSpPr>
          <p:spPr bwMode="auto">
            <a:xfrm>
              <a:off x="5167544" y="-736832"/>
              <a:ext cx="319294" cy="416540"/>
            </a:xfrm>
            <a:custGeom>
              <a:avLst/>
              <a:gdLst>
                <a:gd name="T0" fmla="*/ 7 w 211"/>
                <a:gd name="T1" fmla="*/ 47 h 276"/>
                <a:gd name="T2" fmla="*/ 9 w 211"/>
                <a:gd name="T3" fmla="*/ 89 h 276"/>
                <a:gd name="T4" fmla="*/ 9 w 211"/>
                <a:gd name="T5" fmla="*/ 166 h 276"/>
                <a:gd name="T6" fmla="*/ 79 w 211"/>
                <a:gd name="T7" fmla="*/ 276 h 276"/>
                <a:gd name="T8" fmla="*/ 82 w 211"/>
                <a:gd name="T9" fmla="*/ 247 h 276"/>
                <a:gd name="T10" fmla="*/ 57 w 211"/>
                <a:gd name="T11" fmla="*/ 216 h 276"/>
                <a:gd name="T12" fmla="*/ 50 w 211"/>
                <a:gd name="T13" fmla="*/ 181 h 276"/>
                <a:gd name="T14" fmla="*/ 62 w 211"/>
                <a:gd name="T15" fmla="*/ 113 h 276"/>
                <a:gd name="T16" fmla="*/ 38 w 211"/>
                <a:gd name="T17" fmla="*/ 56 h 276"/>
                <a:gd name="T18" fmla="*/ 95 w 211"/>
                <a:gd name="T19" fmla="*/ 63 h 276"/>
                <a:gd name="T20" fmla="*/ 123 w 211"/>
                <a:gd name="T21" fmla="*/ 98 h 276"/>
                <a:gd name="T22" fmla="*/ 120 w 211"/>
                <a:gd name="T23" fmla="*/ 74 h 276"/>
                <a:gd name="T24" fmla="*/ 151 w 211"/>
                <a:gd name="T25" fmla="*/ 95 h 276"/>
                <a:gd name="T26" fmla="*/ 160 w 211"/>
                <a:gd name="T27" fmla="*/ 71 h 276"/>
                <a:gd name="T28" fmla="*/ 181 w 211"/>
                <a:gd name="T29" fmla="*/ 79 h 276"/>
                <a:gd name="T30" fmla="*/ 211 w 211"/>
                <a:gd name="T31" fmla="*/ 121 h 276"/>
                <a:gd name="T32" fmla="*/ 184 w 211"/>
                <a:gd name="T33" fmla="*/ 54 h 276"/>
                <a:gd name="T34" fmla="*/ 109 w 211"/>
                <a:gd name="T35" fmla="*/ 25 h 276"/>
                <a:gd name="T36" fmla="*/ 73 w 211"/>
                <a:gd name="T37" fmla="*/ 14 h 276"/>
                <a:gd name="T38" fmla="*/ 36 w 211"/>
                <a:gd name="T39" fmla="*/ 4 h 276"/>
                <a:gd name="T40" fmla="*/ 13 w 211"/>
                <a:gd name="T41" fmla="*/ 27 h 276"/>
                <a:gd name="T42" fmla="*/ 8 w 211"/>
                <a:gd name="T43" fmla="*/ 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76">
                  <a:moveTo>
                    <a:pt x="7" y="47"/>
                  </a:moveTo>
                  <a:cubicBezTo>
                    <a:pt x="10" y="56"/>
                    <a:pt x="6" y="77"/>
                    <a:pt x="9" y="89"/>
                  </a:cubicBezTo>
                  <a:cubicBezTo>
                    <a:pt x="8" y="115"/>
                    <a:pt x="2" y="140"/>
                    <a:pt x="9" y="166"/>
                  </a:cubicBezTo>
                  <a:cubicBezTo>
                    <a:pt x="17" y="207"/>
                    <a:pt x="28" y="268"/>
                    <a:pt x="79" y="276"/>
                  </a:cubicBezTo>
                  <a:cubicBezTo>
                    <a:pt x="75" y="269"/>
                    <a:pt x="57" y="239"/>
                    <a:pt x="82" y="247"/>
                  </a:cubicBezTo>
                  <a:cubicBezTo>
                    <a:pt x="80" y="234"/>
                    <a:pt x="62" y="228"/>
                    <a:pt x="57" y="216"/>
                  </a:cubicBezTo>
                  <a:cubicBezTo>
                    <a:pt x="51" y="205"/>
                    <a:pt x="51" y="191"/>
                    <a:pt x="50" y="181"/>
                  </a:cubicBezTo>
                  <a:cubicBezTo>
                    <a:pt x="48" y="170"/>
                    <a:pt x="36" y="96"/>
                    <a:pt x="62" y="113"/>
                  </a:cubicBezTo>
                  <a:cubicBezTo>
                    <a:pt x="57" y="96"/>
                    <a:pt x="48" y="73"/>
                    <a:pt x="38" y="56"/>
                  </a:cubicBezTo>
                  <a:cubicBezTo>
                    <a:pt x="50" y="42"/>
                    <a:pt x="82" y="53"/>
                    <a:pt x="95" y="63"/>
                  </a:cubicBezTo>
                  <a:cubicBezTo>
                    <a:pt x="107" y="72"/>
                    <a:pt x="113" y="85"/>
                    <a:pt x="123" y="98"/>
                  </a:cubicBezTo>
                  <a:cubicBezTo>
                    <a:pt x="122" y="89"/>
                    <a:pt x="118" y="82"/>
                    <a:pt x="120" y="74"/>
                  </a:cubicBezTo>
                  <a:cubicBezTo>
                    <a:pt x="128" y="83"/>
                    <a:pt x="140" y="92"/>
                    <a:pt x="151" y="95"/>
                  </a:cubicBezTo>
                  <a:cubicBezTo>
                    <a:pt x="154" y="88"/>
                    <a:pt x="155" y="74"/>
                    <a:pt x="160" y="71"/>
                  </a:cubicBezTo>
                  <a:cubicBezTo>
                    <a:pt x="166" y="70"/>
                    <a:pt x="174" y="76"/>
                    <a:pt x="181" y="79"/>
                  </a:cubicBezTo>
                  <a:cubicBezTo>
                    <a:pt x="196" y="89"/>
                    <a:pt x="208" y="102"/>
                    <a:pt x="211" y="121"/>
                  </a:cubicBezTo>
                  <a:cubicBezTo>
                    <a:pt x="211" y="98"/>
                    <a:pt x="197" y="72"/>
                    <a:pt x="184" y="54"/>
                  </a:cubicBezTo>
                  <a:cubicBezTo>
                    <a:pt x="167" y="29"/>
                    <a:pt x="136" y="27"/>
                    <a:pt x="109" y="25"/>
                  </a:cubicBezTo>
                  <a:cubicBezTo>
                    <a:pt x="94" y="22"/>
                    <a:pt x="85" y="23"/>
                    <a:pt x="73" y="14"/>
                  </a:cubicBezTo>
                  <a:cubicBezTo>
                    <a:pt x="62" y="7"/>
                    <a:pt x="50" y="0"/>
                    <a:pt x="36" y="4"/>
                  </a:cubicBezTo>
                  <a:cubicBezTo>
                    <a:pt x="21" y="6"/>
                    <a:pt x="18" y="15"/>
                    <a:pt x="13" y="27"/>
                  </a:cubicBezTo>
                  <a:cubicBezTo>
                    <a:pt x="10" y="36"/>
                    <a:pt x="0" y="51"/>
                    <a:pt x="8" y="60"/>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5" name="Freeform 128"/>
            <p:cNvSpPr/>
            <p:nvPr userDrawn="1"/>
          </p:nvSpPr>
          <p:spPr bwMode="auto">
            <a:xfrm>
              <a:off x="4881320" y="-625461"/>
              <a:ext cx="948158" cy="1319315"/>
            </a:xfrm>
            <a:custGeom>
              <a:avLst/>
              <a:gdLst>
                <a:gd name="T0" fmla="*/ 334 w 629"/>
                <a:gd name="T1" fmla="*/ 294 h 874"/>
                <a:gd name="T2" fmla="*/ 312 w 629"/>
                <a:gd name="T3" fmla="*/ 258 h 874"/>
                <a:gd name="T4" fmla="*/ 283 w 629"/>
                <a:gd name="T5" fmla="*/ 240 h 874"/>
                <a:gd name="T6" fmla="*/ 257 w 629"/>
                <a:gd name="T7" fmla="*/ 224 h 874"/>
                <a:gd name="T8" fmla="*/ 190 w 629"/>
                <a:gd name="T9" fmla="*/ 217 h 874"/>
                <a:gd name="T10" fmla="*/ 134 w 629"/>
                <a:gd name="T11" fmla="*/ 243 h 874"/>
                <a:gd name="T12" fmla="*/ 49 w 629"/>
                <a:gd name="T13" fmla="*/ 327 h 874"/>
                <a:gd name="T14" fmla="*/ 13 w 629"/>
                <a:gd name="T15" fmla="*/ 379 h 874"/>
                <a:gd name="T16" fmla="*/ 5 w 629"/>
                <a:gd name="T17" fmla="*/ 436 h 874"/>
                <a:gd name="T18" fmla="*/ 23 w 629"/>
                <a:gd name="T19" fmla="*/ 486 h 874"/>
                <a:gd name="T20" fmla="*/ 70 w 629"/>
                <a:gd name="T21" fmla="*/ 528 h 874"/>
                <a:gd name="T22" fmla="*/ 128 w 629"/>
                <a:gd name="T23" fmla="*/ 563 h 874"/>
                <a:gd name="T24" fmla="*/ 186 w 629"/>
                <a:gd name="T25" fmla="*/ 584 h 874"/>
                <a:gd name="T26" fmla="*/ 186 w 629"/>
                <a:gd name="T27" fmla="*/ 584 h 874"/>
                <a:gd name="T28" fmla="*/ 185 w 629"/>
                <a:gd name="T29" fmla="*/ 643 h 874"/>
                <a:gd name="T30" fmla="*/ 211 w 629"/>
                <a:gd name="T31" fmla="*/ 704 h 874"/>
                <a:gd name="T32" fmla="*/ 245 w 629"/>
                <a:gd name="T33" fmla="*/ 751 h 874"/>
                <a:gd name="T34" fmla="*/ 273 w 629"/>
                <a:gd name="T35" fmla="*/ 806 h 874"/>
                <a:gd name="T36" fmla="*/ 304 w 629"/>
                <a:gd name="T37" fmla="*/ 855 h 874"/>
                <a:gd name="T38" fmla="*/ 330 w 629"/>
                <a:gd name="T39" fmla="*/ 870 h 874"/>
                <a:gd name="T40" fmla="*/ 356 w 629"/>
                <a:gd name="T41" fmla="*/ 864 h 874"/>
                <a:gd name="T42" fmla="*/ 372 w 629"/>
                <a:gd name="T43" fmla="*/ 868 h 874"/>
                <a:gd name="T44" fmla="*/ 390 w 629"/>
                <a:gd name="T45" fmla="*/ 862 h 874"/>
                <a:gd name="T46" fmla="*/ 417 w 629"/>
                <a:gd name="T47" fmla="*/ 846 h 874"/>
                <a:gd name="T48" fmla="*/ 465 w 629"/>
                <a:gd name="T49" fmla="*/ 810 h 874"/>
                <a:gd name="T50" fmla="*/ 518 w 629"/>
                <a:gd name="T51" fmla="*/ 739 h 874"/>
                <a:gd name="T52" fmla="*/ 544 w 629"/>
                <a:gd name="T53" fmla="*/ 700 h 874"/>
                <a:gd name="T54" fmla="*/ 541 w 629"/>
                <a:gd name="T55" fmla="*/ 656 h 874"/>
                <a:gd name="T56" fmla="*/ 566 w 629"/>
                <a:gd name="T57" fmla="*/ 640 h 874"/>
                <a:gd name="T58" fmla="*/ 587 w 629"/>
                <a:gd name="T59" fmla="*/ 612 h 874"/>
                <a:gd name="T60" fmla="*/ 612 w 629"/>
                <a:gd name="T61" fmla="*/ 553 h 874"/>
                <a:gd name="T62" fmla="*/ 617 w 629"/>
                <a:gd name="T63" fmla="*/ 519 h 874"/>
                <a:gd name="T64" fmla="*/ 616 w 629"/>
                <a:gd name="T65" fmla="*/ 490 h 874"/>
                <a:gd name="T66" fmla="*/ 623 w 629"/>
                <a:gd name="T67" fmla="*/ 420 h 874"/>
                <a:gd name="T68" fmla="*/ 589 w 629"/>
                <a:gd name="T69" fmla="*/ 352 h 874"/>
                <a:gd name="T70" fmla="*/ 535 w 629"/>
                <a:gd name="T71" fmla="*/ 273 h 874"/>
                <a:gd name="T72" fmla="*/ 487 w 629"/>
                <a:gd name="T73" fmla="*/ 232 h 874"/>
                <a:gd name="T74" fmla="*/ 437 w 629"/>
                <a:gd name="T75" fmla="*/ 248 h 874"/>
                <a:gd name="T76" fmla="*/ 451 w 629"/>
                <a:gd name="T77" fmla="*/ 175 h 874"/>
                <a:gd name="T78" fmla="*/ 442 w 629"/>
                <a:gd name="T79" fmla="*/ 94 h 874"/>
                <a:gd name="T80" fmla="*/ 401 w 629"/>
                <a:gd name="T81" fmla="*/ 44 h 874"/>
                <a:gd name="T82" fmla="*/ 367 w 629"/>
                <a:gd name="T83" fmla="*/ 30 h 874"/>
                <a:gd name="T84" fmla="*/ 325 w 629"/>
                <a:gd name="T85" fmla="*/ 27 h 874"/>
                <a:gd name="T86" fmla="*/ 259 w 629"/>
                <a:gd name="T87" fmla="*/ 20 h 874"/>
                <a:gd name="T88" fmla="*/ 239 w 629"/>
                <a:gd name="T89" fmla="*/ 97 h 874"/>
                <a:gd name="T90" fmla="*/ 274 w 629"/>
                <a:gd name="T91" fmla="*/ 241 h 874"/>
                <a:gd name="T92" fmla="*/ 324 w 629"/>
                <a:gd name="T93" fmla="*/ 27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9" h="874">
                  <a:moveTo>
                    <a:pt x="334" y="294"/>
                  </a:moveTo>
                  <a:cubicBezTo>
                    <a:pt x="326" y="282"/>
                    <a:pt x="320" y="267"/>
                    <a:pt x="312" y="258"/>
                  </a:cubicBezTo>
                  <a:cubicBezTo>
                    <a:pt x="304" y="251"/>
                    <a:pt x="292" y="247"/>
                    <a:pt x="283" y="240"/>
                  </a:cubicBezTo>
                  <a:cubicBezTo>
                    <a:pt x="275" y="234"/>
                    <a:pt x="266" y="227"/>
                    <a:pt x="257" y="224"/>
                  </a:cubicBezTo>
                  <a:cubicBezTo>
                    <a:pt x="235" y="214"/>
                    <a:pt x="212" y="215"/>
                    <a:pt x="190" y="217"/>
                  </a:cubicBezTo>
                  <a:cubicBezTo>
                    <a:pt x="164" y="221"/>
                    <a:pt x="153" y="225"/>
                    <a:pt x="134" y="243"/>
                  </a:cubicBezTo>
                  <a:cubicBezTo>
                    <a:pt x="105" y="272"/>
                    <a:pt x="74" y="295"/>
                    <a:pt x="49" y="327"/>
                  </a:cubicBezTo>
                  <a:cubicBezTo>
                    <a:pt x="35" y="342"/>
                    <a:pt x="22" y="359"/>
                    <a:pt x="13" y="379"/>
                  </a:cubicBezTo>
                  <a:cubicBezTo>
                    <a:pt x="1" y="397"/>
                    <a:pt x="0" y="416"/>
                    <a:pt x="5" y="436"/>
                  </a:cubicBezTo>
                  <a:cubicBezTo>
                    <a:pt x="11" y="454"/>
                    <a:pt x="12" y="472"/>
                    <a:pt x="23" y="486"/>
                  </a:cubicBezTo>
                  <a:cubicBezTo>
                    <a:pt x="35" y="502"/>
                    <a:pt x="53" y="517"/>
                    <a:pt x="70" y="528"/>
                  </a:cubicBezTo>
                  <a:cubicBezTo>
                    <a:pt x="88" y="540"/>
                    <a:pt x="107" y="552"/>
                    <a:pt x="128" y="563"/>
                  </a:cubicBezTo>
                  <a:cubicBezTo>
                    <a:pt x="146" y="575"/>
                    <a:pt x="165" y="578"/>
                    <a:pt x="186" y="584"/>
                  </a:cubicBezTo>
                  <a:cubicBezTo>
                    <a:pt x="186" y="584"/>
                    <a:pt x="186" y="584"/>
                    <a:pt x="186" y="584"/>
                  </a:cubicBezTo>
                  <a:cubicBezTo>
                    <a:pt x="170" y="596"/>
                    <a:pt x="181" y="629"/>
                    <a:pt x="185" y="643"/>
                  </a:cubicBezTo>
                  <a:cubicBezTo>
                    <a:pt x="192" y="664"/>
                    <a:pt x="200" y="685"/>
                    <a:pt x="211" y="704"/>
                  </a:cubicBezTo>
                  <a:cubicBezTo>
                    <a:pt x="222" y="721"/>
                    <a:pt x="234" y="734"/>
                    <a:pt x="245" y="751"/>
                  </a:cubicBezTo>
                  <a:cubicBezTo>
                    <a:pt x="255" y="768"/>
                    <a:pt x="262" y="788"/>
                    <a:pt x="273" y="806"/>
                  </a:cubicBezTo>
                  <a:cubicBezTo>
                    <a:pt x="283" y="823"/>
                    <a:pt x="289" y="841"/>
                    <a:pt x="304" y="855"/>
                  </a:cubicBezTo>
                  <a:cubicBezTo>
                    <a:pt x="312" y="864"/>
                    <a:pt x="319" y="867"/>
                    <a:pt x="330" y="870"/>
                  </a:cubicBezTo>
                  <a:cubicBezTo>
                    <a:pt x="343" y="874"/>
                    <a:pt x="344" y="864"/>
                    <a:pt x="356" y="864"/>
                  </a:cubicBezTo>
                  <a:cubicBezTo>
                    <a:pt x="360" y="863"/>
                    <a:pt x="368" y="868"/>
                    <a:pt x="372" y="868"/>
                  </a:cubicBezTo>
                  <a:cubicBezTo>
                    <a:pt x="380" y="868"/>
                    <a:pt x="383" y="866"/>
                    <a:pt x="390" y="862"/>
                  </a:cubicBezTo>
                  <a:cubicBezTo>
                    <a:pt x="398" y="857"/>
                    <a:pt x="409" y="851"/>
                    <a:pt x="417" y="846"/>
                  </a:cubicBezTo>
                  <a:cubicBezTo>
                    <a:pt x="436" y="834"/>
                    <a:pt x="454" y="826"/>
                    <a:pt x="465" y="810"/>
                  </a:cubicBezTo>
                  <a:cubicBezTo>
                    <a:pt x="484" y="787"/>
                    <a:pt x="497" y="758"/>
                    <a:pt x="518" y="739"/>
                  </a:cubicBezTo>
                  <a:cubicBezTo>
                    <a:pt x="529" y="725"/>
                    <a:pt x="541" y="718"/>
                    <a:pt x="544" y="700"/>
                  </a:cubicBezTo>
                  <a:cubicBezTo>
                    <a:pt x="545" y="686"/>
                    <a:pt x="544" y="670"/>
                    <a:pt x="541" y="656"/>
                  </a:cubicBezTo>
                  <a:cubicBezTo>
                    <a:pt x="551" y="649"/>
                    <a:pt x="559" y="652"/>
                    <a:pt x="566" y="640"/>
                  </a:cubicBezTo>
                  <a:cubicBezTo>
                    <a:pt x="575" y="631"/>
                    <a:pt x="578" y="622"/>
                    <a:pt x="587" y="612"/>
                  </a:cubicBezTo>
                  <a:cubicBezTo>
                    <a:pt x="601" y="594"/>
                    <a:pt x="607" y="576"/>
                    <a:pt x="612" y="553"/>
                  </a:cubicBezTo>
                  <a:cubicBezTo>
                    <a:pt x="614" y="542"/>
                    <a:pt x="617" y="531"/>
                    <a:pt x="617" y="519"/>
                  </a:cubicBezTo>
                  <a:cubicBezTo>
                    <a:pt x="617" y="508"/>
                    <a:pt x="615" y="500"/>
                    <a:pt x="616" y="490"/>
                  </a:cubicBezTo>
                  <a:cubicBezTo>
                    <a:pt x="620" y="466"/>
                    <a:pt x="629" y="445"/>
                    <a:pt x="623" y="420"/>
                  </a:cubicBezTo>
                  <a:cubicBezTo>
                    <a:pt x="619" y="398"/>
                    <a:pt x="602" y="373"/>
                    <a:pt x="589" y="352"/>
                  </a:cubicBezTo>
                  <a:cubicBezTo>
                    <a:pt x="573" y="325"/>
                    <a:pt x="555" y="299"/>
                    <a:pt x="535" y="273"/>
                  </a:cubicBezTo>
                  <a:cubicBezTo>
                    <a:pt x="523" y="257"/>
                    <a:pt x="509" y="238"/>
                    <a:pt x="487" y="232"/>
                  </a:cubicBezTo>
                  <a:cubicBezTo>
                    <a:pt x="468" y="227"/>
                    <a:pt x="455" y="240"/>
                    <a:pt x="437" y="248"/>
                  </a:cubicBezTo>
                  <a:cubicBezTo>
                    <a:pt x="427" y="224"/>
                    <a:pt x="445" y="197"/>
                    <a:pt x="451" y="175"/>
                  </a:cubicBezTo>
                  <a:cubicBezTo>
                    <a:pt x="459" y="149"/>
                    <a:pt x="449" y="118"/>
                    <a:pt x="442" y="94"/>
                  </a:cubicBezTo>
                  <a:cubicBezTo>
                    <a:pt x="432" y="70"/>
                    <a:pt x="423" y="54"/>
                    <a:pt x="401" y="44"/>
                  </a:cubicBezTo>
                  <a:cubicBezTo>
                    <a:pt x="391" y="39"/>
                    <a:pt x="378" y="33"/>
                    <a:pt x="367" y="30"/>
                  </a:cubicBezTo>
                  <a:cubicBezTo>
                    <a:pt x="353" y="27"/>
                    <a:pt x="339" y="30"/>
                    <a:pt x="325" y="27"/>
                  </a:cubicBezTo>
                  <a:cubicBezTo>
                    <a:pt x="301" y="21"/>
                    <a:pt x="286" y="0"/>
                    <a:pt x="259" y="20"/>
                  </a:cubicBezTo>
                  <a:cubicBezTo>
                    <a:pt x="237" y="38"/>
                    <a:pt x="238" y="72"/>
                    <a:pt x="239" y="97"/>
                  </a:cubicBezTo>
                  <a:cubicBezTo>
                    <a:pt x="240" y="145"/>
                    <a:pt x="238" y="204"/>
                    <a:pt x="274" y="241"/>
                  </a:cubicBezTo>
                  <a:cubicBezTo>
                    <a:pt x="280" y="247"/>
                    <a:pt x="322" y="287"/>
                    <a:pt x="324" y="278"/>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6" name="Freeform 129"/>
            <p:cNvSpPr/>
            <p:nvPr userDrawn="1"/>
          </p:nvSpPr>
          <p:spPr bwMode="auto">
            <a:xfrm>
              <a:off x="4953757" y="-536318"/>
              <a:ext cx="893050" cy="1186411"/>
            </a:xfrm>
            <a:custGeom>
              <a:avLst/>
              <a:gdLst>
                <a:gd name="T0" fmla="*/ 311 w 592"/>
                <a:gd name="T1" fmla="*/ 420 h 786"/>
                <a:gd name="T2" fmla="*/ 250 w 592"/>
                <a:gd name="T3" fmla="*/ 454 h 786"/>
                <a:gd name="T4" fmla="*/ 209 w 592"/>
                <a:gd name="T5" fmla="*/ 462 h 786"/>
                <a:gd name="T6" fmla="*/ 133 w 592"/>
                <a:gd name="T7" fmla="*/ 447 h 786"/>
                <a:gd name="T8" fmla="*/ 74 w 592"/>
                <a:gd name="T9" fmla="*/ 411 h 786"/>
                <a:gd name="T10" fmla="*/ 0 w 592"/>
                <a:gd name="T11" fmla="*/ 364 h 786"/>
                <a:gd name="T12" fmla="*/ 39 w 592"/>
                <a:gd name="T13" fmla="*/ 334 h 786"/>
                <a:gd name="T14" fmla="*/ 70 w 592"/>
                <a:gd name="T15" fmla="*/ 304 h 786"/>
                <a:gd name="T16" fmla="*/ 78 w 592"/>
                <a:gd name="T17" fmla="*/ 278 h 786"/>
                <a:gd name="T18" fmla="*/ 186 w 592"/>
                <a:gd name="T19" fmla="*/ 230 h 786"/>
                <a:gd name="T20" fmla="*/ 288 w 592"/>
                <a:gd name="T21" fmla="*/ 234 h 786"/>
                <a:gd name="T22" fmla="*/ 315 w 592"/>
                <a:gd name="T23" fmla="*/ 192 h 786"/>
                <a:gd name="T24" fmla="*/ 281 w 592"/>
                <a:gd name="T25" fmla="*/ 69 h 786"/>
                <a:gd name="T26" fmla="*/ 293 w 592"/>
                <a:gd name="T27" fmla="*/ 73 h 786"/>
                <a:gd name="T28" fmla="*/ 272 w 592"/>
                <a:gd name="T29" fmla="*/ 0 h 786"/>
                <a:gd name="T30" fmla="*/ 362 w 592"/>
                <a:gd name="T31" fmla="*/ 62 h 786"/>
                <a:gd name="T32" fmla="*/ 389 w 592"/>
                <a:gd name="T33" fmla="*/ 83 h 786"/>
                <a:gd name="T34" fmla="*/ 409 w 592"/>
                <a:gd name="T35" fmla="*/ 155 h 786"/>
                <a:gd name="T36" fmla="*/ 454 w 592"/>
                <a:gd name="T37" fmla="*/ 211 h 786"/>
                <a:gd name="T38" fmla="*/ 499 w 592"/>
                <a:gd name="T39" fmla="*/ 252 h 786"/>
                <a:gd name="T40" fmla="*/ 539 w 592"/>
                <a:gd name="T41" fmla="*/ 307 h 786"/>
                <a:gd name="T42" fmla="*/ 592 w 592"/>
                <a:gd name="T43" fmla="*/ 373 h 786"/>
                <a:gd name="T44" fmla="*/ 586 w 592"/>
                <a:gd name="T45" fmla="*/ 390 h 786"/>
                <a:gd name="T46" fmla="*/ 581 w 592"/>
                <a:gd name="T47" fmla="*/ 435 h 786"/>
                <a:gd name="T48" fmla="*/ 560 w 592"/>
                <a:gd name="T49" fmla="*/ 471 h 786"/>
                <a:gd name="T50" fmla="*/ 553 w 592"/>
                <a:gd name="T51" fmla="*/ 505 h 786"/>
                <a:gd name="T52" fmla="*/ 536 w 592"/>
                <a:gd name="T53" fmla="*/ 520 h 786"/>
                <a:gd name="T54" fmla="*/ 454 w 592"/>
                <a:gd name="T55" fmla="*/ 472 h 786"/>
                <a:gd name="T56" fmla="*/ 403 w 592"/>
                <a:gd name="T57" fmla="*/ 398 h 786"/>
                <a:gd name="T58" fmla="*/ 448 w 592"/>
                <a:gd name="T59" fmla="*/ 571 h 786"/>
                <a:gd name="T60" fmla="*/ 455 w 592"/>
                <a:gd name="T61" fmla="*/ 633 h 786"/>
                <a:gd name="T62" fmla="*/ 431 w 592"/>
                <a:gd name="T63" fmla="*/ 648 h 786"/>
                <a:gd name="T64" fmla="*/ 385 w 592"/>
                <a:gd name="T65" fmla="*/ 699 h 786"/>
                <a:gd name="T66" fmla="*/ 364 w 592"/>
                <a:gd name="T67" fmla="*/ 721 h 786"/>
                <a:gd name="T68" fmla="*/ 343 w 592"/>
                <a:gd name="T69" fmla="*/ 752 h 786"/>
                <a:gd name="T70" fmla="*/ 316 w 592"/>
                <a:gd name="T71" fmla="*/ 738 h 786"/>
                <a:gd name="T72" fmla="*/ 295 w 592"/>
                <a:gd name="T73" fmla="*/ 648 h 786"/>
                <a:gd name="T74" fmla="*/ 273 w 592"/>
                <a:gd name="T75" fmla="*/ 605 h 786"/>
                <a:gd name="T76" fmla="*/ 249 w 592"/>
                <a:gd name="T77" fmla="*/ 568 h 786"/>
                <a:gd name="T78" fmla="*/ 298 w 592"/>
                <a:gd name="T79" fmla="*/ 498 h 786"/>
                <a:gd name="T80" fmla="*/ 335 w 592"/>
                <a:gd name="T81" fmla="*/ 424 h 786"/>
                <a:gd name="T82" fmla="*/ 347 w 592"/>
                <a:gd name="T83" fmla="*/ 37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2" h="786">
                  <a:moveTo>
                    <a:pt x="349" y="381"/>
                  </a:moveTo>
                  <a:cubicBezTo>
                    <a:pt x="332" y="391"/>
                    <a:pt x="321" y="405"/>
                    <a:pt x="311" y="420"/>
                  </a:cubicBezTo>
                  <a:cubicBezTo>
                    <a:pt x="303" y="429"/>
                    <a:pt x="267" y="481"/>
                    <a:pt x="270" y="444"/>
                  </a:cubicBezTo>
                  <a:cubicBezTo>
                    <a:pt x="261" y="445"/>
                    <a:pt x="258" y="451"/>
                    <a:pt x="250" y="454"/>
                  </a:cubicBezTo>
                  <a:cubicBezTo>
                    <a:pt x="244" y="455"/>
                    <a:pt x="239" y="454"/>
                    <a:pt x="230" y="455"/>
                  </a:cubicBezTo>
                  <a:cubicBezTo>
                    <a:pt x="224" y="456"/>
                    <a:pt x="217" y="460"/>
                    <a:pt x="209" y="462"/>
                  </a:cubicBezTo>
                  <a:cubicBezTo>
                    <a:pt x="192" y="468"/>
                    <a:pt x="189" y="460"/>
                    <a:pt x="177" y="451"/>
                  </a:cubicBezTo>
                  <a:cubicBezTo>
                    <a:pt x="165" y="442"/>
                    <a:pt x="146" y="447"/>
                    <a:pt x="133" y="447"/>
                  </a:cubicBezTo>
                  <a:cubicBezTo>
                    <a:pt x="117" y="448"/>
                    <a:pt x="101" y="445"/>
                    <a:pt x="87" y="438"/>
                  </a:cubicBezTo>
                  <a:cubicBezTo>
                    <a:pt x="72" y="431"/>
                    <a:pt x="76" y="423"/>
                    <a:pt x="74" y="411"/>
                  </a:cubicBezTo>
                  <a:cubicBezTo>
                    <a:pt x="69" y="395"/>
                    <a:pt x="54" y="393"/>
                    <a:pt x="42" y="385"/>
                  </a:cubicBezTo>
                  <a:cubicBezTo>
                    <a:pt x="28" y="378"/>
                    <a:pt x="15" y="371"/>
                    <a:pt x="0" y="364"/>
                  </a:cubicBezTo>
                  <a:cubicBezTo>
                    <a:pt x="10" y="358"/>
                    <a:pt x="18" y="353"/>
                    <a:pt x="28" y="345"/>
                  </a:cubicBezTo>
                  <a:cubicBezTo>
                    <a:pt x="32" y="341"/>
                    <a:pt x="35" y="339"/>
                    <a:pt x="39" y="334"/>
                  </a:cubicBezTo>
                  <a:cubicBezTo>
                    <a:pt x="40" y="327"/>
                    <a:pt x="33" y="328"/>
                    <a:pt x="40" y="319"/>
                  </a:cubicBezTo>
                  <a:cubicBezTo>
                    <a:pt x="47" y="311"/>
                    <a:pt x="63" y="311"/>
                    <a:pt x="70" y="304"/>
                  </a:cubicBezTo>
                  <a:cubicBezTo>
                    <a:pt x="77" y="300"/>
                    <a:pt x="75" y="303"/>
                    <a:pt x="77" y="295"/>
                  </a:cubicBezTo>
                  <a:cubicBezTo>
                    <a:pt x="79" y="287"/>
                    <a:pt x="73" y="288"/>
                    <a:pt x="78" y="278"/>
                  </a:cubicBezTo>
                  <a:cubicBezTo>
                    <a:pt x="89" y="265"/>
                    <a:pt x="115" y="254"/>
                    <a:pt x="129" y="247"/>
                  </a:cubicBezTo>
                  <a:cubicBezTo>
                    <a:pt x="148" y="236"/>
                    <a:pt x="167" y="232"/>
                    <a:pt x="186" y="230"/>
                  </a:cubicBezTo>
                  <a:cubicBezTo>
                    <a:pt x="210" y="227"/>
                    <a:pt x="230" y="222"/>
                    <a:pt x="254" y="226"/>
                  </a:cubicBezTo>
                  <a:cubicBezTo>
                    <a:pt x="267" y="228"/>
                    <a:pt x="279" y="230"/>
                    <a:pt x="288" y="234"/>
                  </a:cubicBezTo>
                  <a:cubicBezTo>
                    <a:pt x="294" y="235"/>
                    <a:pt x="307" y="248"/>
                    <a:pt x="313" y="247"/>
                  </a:cubicBezTo>
                  <a:cubicBezTo>
                    <a:pt x="323" y="245"/>
                    <a:pt x="316" y="201"/>
                    <a:pt x="315" y="192"/>
                  </a:cubicBezTo>
                  <a:cubicBezTo>
                    <a:pt x="311" y="174"/>
                    <a:pt x="289" y="164"/>
                    <a:pt x="280" y="146"/>
                  </a:cubicBezTo>
                  <a:cubicBezTo>
                    <a:pt x="266" y="119"/>
                    <a:pt x="277" y="94"/>
                    <a:pt x="281" y="69"/>
                  </a:cubicBezTo>
                  <a:cubicBezTo>
                    <a:pt x="282" y="70"/>
                    <a:pt x="284" y="74"/>
                    <a:pt x="284" y="78"/>
                  </a:cubicBezTo>
                  <a:cubicBezTo>
                    <a:pt x="286" y="75"/>
                    <a:pt x="287" y="72"/>
                    <a:pt x="293" y="73"/>
                  </a:cubicBezTo>
                  <a:cubicBezTo>
                    <a:pt x="298" y="63"/>
                    <a:pt x="288" y="43"/>
                    <a:pt x="287" y="33"/>
                  </a:cubicBezTo>
                  <a:cubicBezTo>
                    <a:pt x="284" y="20"/>
                    <a:pt x="278" y="10"/>
                    <a:pt x="272" y="0"/>
                  </a:cubicBezTo>
                  <a:cubicBezTo>
                    <a:pt x="297" y="8"/>
                    <a:pt x="321" y="19"/>
                    <a:pt x="341" y="37"/>
                  </a:cubicBezTo>
                  <a:cubicBezTo>
                    <a:pt x="348" y="45"/>
                    <a:pt x="353" y="58"/>
                    <a:pt x="362" y="62"/>
                  </a:cubicBezTo>
                  <a:cubicBezTo>
                    <a:pt x="368" y="63"/>
                    <a:pt x="373" y="60"/>
                    <a:pt x="379" y="66"/>
                  </a:cubicBezTo>
                  <a:cubicBezTo>
                    <a:pt x="382" y="68"/>
                    <a:pt x="387" y="80"/>
                    <a:pt x="389" y="83"/>
                  </a:cubicBezTo>
                  <a:cubicBezTo>
                    <a:pt x="394" y="92"/>
                    <a:pt x="401" y="104"/>
                    <a:pt x="405" y="113"/>
                  </a:cubicBezTo>
                  <a:cubicBezTo>
                    <a:pt x="410" y="126"/>
                    <a:pt x="408" y="142"/>
                    <a:pt x="409" y="155"/>
                  </a:cubicBezTo>
                  <a:cubicBezTo>
                    <a:pt x="412" y="181"/>
                    <a:pt x="410" y="203"/>
                    <a:pt x="409" y="229"/>
                  </a:cubicBezTo>
                  <a:cubicBezTo>
                    <a:pt x="415" y="212"/>
                    <a:pt x="440" y="208"/>
                    <a:pt x="454" y="211"/>
                  </a:cubicBezTo>
                  <a:cubicBezTo>
                    <a:pt x="468" y="215"/>
                    <a:pt x="495" y="229"/>
                    <a:pt x="479" y="245"/>
                  </a:cubicBezTo>
                  <a:cubicBezTo>
                    <a:pt x="484" y="249"/>
                    <a:pt x="493" y="249"/>
                    <a:pt x="499" y="252"/>
                  </a:cubicBezTo>
                  <a:cubicBezTo>
                    <a:pt x="507" y="257"/>
                    <a:pt x="513" y="264"/>
                    <a:pt x="519" y="270"/>
                  </a:cubicBezTo>
                  <a:cubicBezTo>
                    <a:pt x="528" y="281"/>
                    <a:pt x="536" y="295"/>
                    <a:pt x="539" y="307"/>
                  </a:cubicBezTo>
                  <a:cubicBezTo>
                    <a:pt x="544" y="323"/>
                    <a:pt x="548" y="334"/>
                    <a:pt x="560" y="346"/>
                  </a:cubicBezTo>
                  <a:cubicBezTo>
                    <a:pt x="570" y="356"/>
                    <a:pt x="583" y="362"/>
                    <a:pt x="592" y="373"/>
                  </a:cubicBezTo>
                  <a:cubicBezTo>
                    <a:pt x="586" y="374"/>
                    <a:pt x="579" y="374"/>
                    <a:pt x="574" y="377"/>
                  </a:cubicBezTo>
                  <a:cubicBezTo>
                    <a:pt x="577" y="382"/>
                    <a:pt x="584" y="387"/>
                    <a:pt x="586" y="390"/>
                  </a:cubicBezTo>
                  <a:cubicBezTo>
                    <a:pt x="588" y="396"/>
                    <a:pt x="587" y="404"/>
                    <a:pt x="586" y="409"/>
                  </a:cubicBezTo>
                  <a:cubicBezTo>
                    <a:pt x="585" y="419"/>
                    <a:pt x="582" y="425"/>
                    <a:pt x="581" y="435"/>
                  </a:cubicBezTo>
                  <a:cubicBezTo>
                    <a:pt x="581" y="442"/>
                    <a:pt x="583" y="455"/>
                    <a:pt x="578" y="462"/>
                  </a:cubicBezTo>
                  <a:cubicBezTo>
                    <a:pt x="572" y="471"/>
                    <a:pt x="566" y="465"/>
                    <a:pt x="560" y="471"/>
                  </a:cubicBezTo>
                  <a:cubicBezTo>
                    <a:pt x="553" y="478"/>
                    <a:pt x="560" y="485"/>
                    <a:pt x="559" y="492"/>
                  </a:cubicBezTo>
                  <a:cubicBezTo>
                    <a:pt x="559" y="504"/>
                    <a:pt x="562" y="498"/>
                    <a:pt x="553" y="505"/>
                  </a:cubicBezTo>
                  <a:cubicBezTo>
                    <a:pt x="551" y="506"/>
                    <a:pt x="548" y="508"/>
                    <a:pt x="546" y="509"/>
                  </a:cubicBezTo>
                  <a:cubicBezTo>
                    <a:pt x="543" y="512"/>
                    <a:pt x="541" y="517"/>
                    <a:pt x="536" y="520"/>
                  </a:cubicBezTo>
                  <a:cubicBezTo>
                    <a:pt x="528" y="525"/>
                    <a:pt x="499" y="508"/>
                    <a:pt x="488" y="502"/>
                  </a:cubicBezTo>
                  <a:cubicBezTo>
                    <a:pt x="475" y="496"/>
                    <a:pt x="463" y="483"/>
                    <a:pt x="454" y="472"/>
                  </a:cubicBezTo>
                  <a:cubicBezTo>
                    <a:pt x="444" y="459"/>
                    <a:pt x="433" y="445"/>
                    <a:pt x="428" y="432"/>
                  </a:cubicBezTo>
                  <a:cubicBezTo>
                    <a:pt x="421" y="417"/>
                    <a:pt x="420" y="404"/>
                    <a:pt x="403" y="398"/>
                  </a:cubicBezTo>
                  <a:cubicBezTo>
                    <a:pt x="422" y="430"/>
                    <a:pt x="435" y="464"/>
                    <a:pt x="444" y="501"/>
                  </a:cubicBezTo>
                  <a:cubicBezTo>
                    <a:pt x="447" y="527"/>
                    <a:pt x="454" y="546"/>
                    <a:pt x="448" y="571"/>
                  </a:cubicBezTo>
                  <a:cubicBezTo>
                    <a:pt x="445" y="581"/>
                    <a:pt x="438" y="597"/>
                    <a:pt x="440" y="608"/>
                  </a:cubicBezTo>
                  <a:cubicBezTo>
                    <a:pt x="442" y="616"/>
                    <a:pt x="450" y="625"/>
                    <a:pt x="455" y="633"/>
                  </a:cubicBezTo>
                  <a:cubicBezTo>
                    <a:pt x="449" y="635"/>
                    <a:pt x="440" y="631"/>
                    <a:pt x="437" y="626"/>
                  </a:cubicBezTo>
                  <a:cubicBezTo>
                    <a:pt x="431" y="632"/>
                    <a:pt x="436" y="640"/>
                    <a:pt x="431" y="648"/>
                  </a:cubicBezTo>
                  <a:cubicBezTo>
                    <a:pt x="428" y="654"/>
                    <a:pt x="421" y="658"/>
                    <a:pt x="417" y="666"/>
                  </a:cubicBezTo>
                  <a:cubicBezTo>
                    <a:pt x="407" y="676"/>
                    <a:pt x="400" y="692"/>
                    <a:pt x="385" y="699"/>
                  </a:cubicBezTo>
                  <a:cubicBezTo>
                    <a:pt x="377" y="704"/>
                    <a:pt x="368" y="697"/>
                    <a:pt x="363" y="708"/>
                  </a:cubicBezTo>
                  <a:cubicBezTo>
                    <a:pt x="362" y="710"/>
                    <a:pt x="366" y="717"/>
                    <a:pt x="364" y="721"/>
                  </a:cubicBezTo>
                  <a:cubicBezTo>
                    <a:pt x="363" y="724"/>
                    <a:pt x="359" y="726"/>
                    <a:pt x="357" y="729"/>
                  </a:cubicBezTo>
                  <a:cubicBezTo>
                    <a:pt x="352" y="737"/>
                    <a:pt x="347" y="744"/>
                    <a:pt x="343" y="752"/>
                  </a:cubicBezTo>
                  <a:cubicBezTo>
                    <a:pt x="340" y="763"/>
                    <a:pt x="341" y="776"/>
                    <a:pt x="335" y="786"/>
                  </a:cubicBezTo>
                  <a:cubicBezTo>
                    <a:pt x="322" y="780"/>
                    <a:pt x="323" y="750"/>
                    <a:pt x="316" y="738"/>
                  </a:cubicBezTo>
                  <a:cubicBezTo>
                    <a:pt x="310" y="728"/>
                    <a:pt x="293" y="716"/>
                    <a:pt x="291" y="704"/>
                  </a:cubicBezTo>
                  <a:cubicBezTo>
                    <a:pt x="287" y="686"/>
                    <a:pt x="304" y="664"/>
                    <a:pt x="295" y="648"/>
                  </a:cubicBezTo>
                  <a:cubicBezTo>
                    <a:pt x="290" y="641"/>
                    <a:pt x="282" y="639"/>
                    <a:pt x="278" y="632"/>
                  </a:cubicBezTo>
                  <a:cubicBezTo>
                    <a:pt x="273" y="624"/>
                    <a:pt x="275" y="616"/>
                    <a:pt x="273" y="605"/>
                  </a:cubicBezTo>
                  <a:cubicBezTo>
                    <a:pt x="256" y="606"/>
                    <a:pt x="253" y="601"/>
                    <a:pt x="251" y="586"/>
                  </a:cubicBezTo>
                  <a:cubicBezTo>
                    <a:pt x="249" y="580"/>
                    <a:pt x="250" y="573"/>
                    <a:pt x="249" y="568"/>
                  </a:cubicBezTo>
                  <a:cubicBezTo>
                    <a:pt x="248" y="562"/>
                    <a:pt x="244" y="555"/>
                    <a:pt x="242" y="549"/>
                  </a:cubicBezTo>
                  <a:cubicBezTo>
                    <a:pt x="238" y="526"/>
                    <a:pt x="285" y="512"/>
                    <a:pt x="298" y="498"/>
                  </a:cubicBezTo>
                  <a:cubicBezTo>
                    <a:pt x="309" y="489"/>
                    <a:pt x="314" y="474"/>
                    <a:pt x="319" y="459"/>
                  </a:cubicBezTo>
                  <a:cubicBezTo>
                    <a:pt x="323" y="447"/>
                    <a:pt x="326" y="437"/>
                    <a:pt x="335" y="424"/>
                  </a:cubicBezTo>
                  <a:cubicBezTo>
                    <a:pt x="340" y="414"/>
                    <a:pt x="352" y="402"/>
                    <a:pt x="357" y="390"/>
                  </a:cubicBezTo>
                  <a:cubicBezTo>
                    <a:pt x="360" y="381"/>
                    <a:pt x="358" y="369"/>
                    <a:pt x="347" y="378"/>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7" name="Freeform 130"/>
            <p:cNvSpPr/>
            <p:nvPr userDrawn="1"/>
          </p:nvSpPr>
          <p:spPr bwMode="auto">
            <a:xfrm>
              <a:off x="5258963" y="42300"/>
              <a:ext cx="301466" cy="444093"/>
            </a:xfrm>
            <a:custGeom>
              <a:avLst/>
              <a:gdLst>
                <a:gd name="T0" fmla="*/ 121 w 200"/>
                <a:gd name="T1" fmla="*/ 10 h 294"/>
                <a:gd name="T2" fmla="*/ 86 w 200"/>
                <a:gd name="T3" fmla="*/ 63 h 294"/>
                <a:gd name="T4" fmla="*/ 48 w 200"/>
                <a:gd name="T5" fmla="*/ 116 h 294"/>
                <a:gd name="T6" fmla="*/ 0 w 200"/>
                <a:gd name="T7" fmla="*/ 157 h 294"/>
                <a:gd name="T8" fmla="*/ 50 w 200"/>
                <a:gd name="T9" fmla="*/ 131 h 294"/>
                <a:gd name="T10" fmla="*/ 72 w 200"/>
                <a:gd name="T11" fmla="*/ 118 h 294"/>
                <a:gd name="T12" fmla="*/ 82 w 200"/>
                <a:gd name="T13" fmla="*/ 103 h 294"/>
                <a:gd name="T14" fmla="*/ 64 w 200"/>
                <a:gd name="T15" fmla="*/ 167 h 294"/>
                <a:gd name="T16" fmla="*/ 88 w 200"/>
                <a:gd name="T17" fmla="*/ 132 h 294"/>
                <a:gd name="T18" fmla="*/ 89 w 200"/>
                <a:gd name="T19" fmla="*/ 208 h 294"/>
                <a:gd name="T20" fmla="*/ 93 w 200"/>
                <a:gd name="T21" fmla="*/ 294 h 294"/>
                <a:gd name="T22" fmla="*/ 97 w 200"/>
                <a:gd name="T23" fmla="*/ 206 h 294"/>
                <a:gd name="T24" fmla="*/ 119 w 200"/>
                <a:gd name="T25" fmla="*/ 134 h 294"/>
                <a:gd name="T26" fmla="*/ 132 w 200"/>
                <a:gd name="T27" fmla="*/ 145 h 294"/>
                <a:gd name="T28" fmla="*/ 138 w 200"/>
                <a:gd name="T29" fmla="*/ 205 h 294"/>
                <a:gd name="T30" fmla="*/ 159 w 200"/>
                <a:gd name="T31" fmla="*/ 171 h 294"/>
                <a:gd name="T32" fmla="*/ 161 w 200"/>
                <a:gd name="T33" fmla="*/ 107 h 294"/>
                <a:gd name="T34" fmla="*/ 177 w 200"/>
                <a:gd name="T35" fmla="*/ 114 h 294"/>
                <a:gd name="T36" fmla="*/ 180 w 200"/>
                <a:gd name="T37" fmla="*/ 93 h 294"/>
                <a:gd name="T38" fmla="*/ 189 w 200"/>
                <a:gd name="T39" fmla="*/ 107 h 294"/>
                <a:gd name="T40" fmla="*/ 189 w 200"/>
                <a:gd name="T41" fmla="*/ 53 h 294"/>
                <a:gd name="T42" fmla="*/ 174 w 200"/>
                <a:gd name="T43" fmla="*/ 20 h 294"/>
                <a:gd name="T44" fmla="*/ 143 w 200"/>
                <a:gd name="T45" fmla="*/ 6 h 294"/>
                <a:gd name="T46" fmla="*/ 122 w 200"/>
                <a:gd name="T4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94">
                  <a:moveTo>
                    <a:pt x="121" y="10"/>
                  </a:moveTo>
                  <a:cubicBezTo>
                    <a:pt x="112" y="6"/>
                    <a:pt x="86" y="56"/>
                    <a:pt x="86" y="63"/>
                  </a:cubicBezTo>
                  <a:cubicBezTo>
                    <a:pt x="79" y="86"/>
                    <a:pt x="69" y="101"/>
                    <a:pt x="48" y="116"/>
                  </a:cubicBezTo>
                  <a:cubicBezTo>
                    <a:pt x="34" y="127"/>
                    <a:pt x="6" y="135"/>
                    <a:pt x="0" y="157"/>
                  </a:cubicBezTo>
                  <a:cubicBezTo>
                    <a:pt x="12" y="142"/>
                    <a:pt x="32" y="133"/>
                    <a:pt x="50" y="131"/>
                  </a:cubicBezTo>
                  <a:cubicBezTo>
                    <a:pt x="63" y="131"/>
                    <a:pt x="63" y="131"/>
                    <a:pt x="72" y="118"/>
                  </a:cubicBezTo>
                  <a:cubicBezTo>
                    <a:pt x="75" y="114"/>
                    <a:pt x="80" y="109"/>
                    <a:pt x="82" y="103"/>
                  </a:cubicBezTo>
                  <a:cubicBezTo>
                    <a:pt x="82" y="126"/>
                    <a:pt x="67" y="145"/>
                    <a:pt x="64" y="167"/>
                  </a:cubicBezTo>
                  <a:cubicBezTo>
                    <a:pt x="75" y="161"/>
                    <a:pt x="79" y="142"/>
                    <a:pt x="88" y="132"/>
                  </a:cubicBezTo>
                  <a:cubicBezTo>
                    <a:pt x="101" y="147"/>
                    <a:pt x="89" y="189"/>
                    <a:pt x="89" y="208"/>
                  </a:cubicBezTo>
                  <a:cubicBezTo>
                    <a:pt x="88" y="239"/>
                    <a:pt x="88" y="265"/>
                    <a:pt x="93" y="294"/>
                  </a:cubicBezTo>
                  <a:cubicBezTo>
                    <a:pt x="86" y="270"/>
                    <a:pt x="92" y="232"/>
                    <a:pt x="97" y="206"/>
                  </a:cubicBezTo>
                  <a:cubicBezTo>
                    <a:pt x="100" y="183"/>
                    <a:pt x="93" y="145"/>
                    <a:pt x="119" y="134"/>
                  </a:cubicBezTo>
                  <a:cubicBezTo>
                    <a:pt x="122" y="139"/>
                    <a:pt x="126" y="149"/>
                    <a:pt x="132" y="145"/>
                  </a:cubicBezTo>
                  <a:cubicBezTo>
                    <a:pt x="142" y="158"/>
                    <a:pt x="140" y="189"/>
                    <a:pt x="138" y="205"/>
                  </a:cubicBezTo>
                  <a:cubicBezTo>
                    <a:pt x="144" y="192"/>
                    <a:pt x="155" y="183"/>
                    <a:pt x="159" y="171"/>
                  </a:cubicBezTo>
                  <a:cubicBezTo>
                    <a:pt x="168" y="149"/>
                    <a:pt x="156" y="126"/>
                    <a:pt x="161" y="107"/>
                  </a:cubicBezTo>
                  <a:cubicBezTo>
                    <a:pt x="165" y="109"/>
                    <a:pt x="171" y="113"/>
                    <a:pt x="177" y="114"/>
                  </a:cubicBezTo>
                  <a:cubicBezTo>
                    <a:pt x="177" y="107"/>
                    <a:pt x="175" y="99"/>
                    <a:pt x="180" y="93"/>
                  </a:cubicBezTo>
                  <a:cubicBezTo>
                    <a:pt x="183" y="98"/>
                    <a:pt x="187" y="103"/>
                    <a:pt x="189" y="107"/>
                  </a:cubicBezTo>
                  <a:cubicBezTo>
                    <a:pt x="200" y="98"/>
                    <a:pt x="192" y="65"/>
                    <a:pt x="189" y="53"/>
                  </a:cubicBezTo>
                  <a:cubicBezTo>
                    <a:pt x="187" y="42"/>
                    <a:pt x="182" y="29"/>
                    <a:pt x="174" y="20"/>
                  </a:cubicBezTo>
                  <a:cubicBezTo>
                    <a:pt x="165" y="9"/>
                    <a:pt x="157" y="7"/>
                    <a:pt x="143" y="6"/>
                  </a:cubicBezTo>
                  <a:cubicBezTo>
                    <a:pt x="137" y="5"/>
                    <a:pt x="123" y="4"/>
                    <a:pt x="122" y="0"/>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8" name="Freeform 132"/>
            <p:cNvSpPr/>
            <p:nvPr userDrawn="1"/>
          </p:nvSpPr>
          <p:spPr bwMode="auto">
            <a:xfrm>
              <a:off x="4949392" y="-335341"/>
              <a:ext cx="557549" cy="470026"/>
            </a:xfrm>
            <a:custGeom>
              <a:avLst/>
              <a:gdLst>
                <a:gd name="T0" fmla="*/ 318 w 369"/>
                <a:gd name="T1" fmla="*/ 242 h 311"/>
                <a:gd name="T2" fmla="*/ 288 w 369"/>
                <a:gd name="T3" fmla="*/ 234 h 311"/>
                <a:gd name="T4" fmla="*/ 252 w 369"/>
                <a:gd name="T5" fmla="*/ 260 h 311"/>
                <a:gd name="T6" fmla="*/ 152 w 369"/>
                <a:gd name="T7" fmla="*/ 294 h 311"/>
                <a:gd name="T8" fmla="*/ 200 w 369"/>
                <a:gd name="T9" fmla="*/ 270 h 311"/>
                <a:gd name="T10" fmla="*/ 228 w 369"/>
                <a:gd name="T11" fmla="*/ 239 h 311"/>
                <a:gd name="T12" fmla="*/ 200 w 369"/>
                <a:gd name="T13" fmla="*/ 235 h 311"/>
                <a:gd name="T14" fmla="*/ 169 w 369"/>
                <a:gd name="T15" fmla="*/ 233 h 311"/>
                <a:gd name="T16" fmla="*/ 170 w 369"/>
                <a:gd name="T17" fmla="*/ 228 h 311"/>
                <a:gd name="T18" fmla="*/ 78 w 369"/>
                <a:gd name="T19" fmla="*/ 225 h 311"/>
                <a:gd name="T20" fmla="*/ 0 w 369"/>
                <a:gd name="T21" fmla="*/ 232 h 311"/>
                <a:gd name="T22" fmla="*/ 42 w 369"/>
                <a:gd name="T23" fmla="*/ 204 h 311"/>
                <a:gd name="T24" fmla="*/ 58 w 369"/>
                <a:gd name="T25" fmla="*/ 200 h 311"/>
                <a:gd name="T26" fmla="*/ 48 w 369"/>
                <a:gd name="T27" fmla="*/ 182 h 311"/>
                <a:gd name="T28" fmla="*/ 61 w 369"/>
                <a:gd name="T29" fmla="*/ 177 h 311"/>
                <a:gd name="T30" fmla="*/ 55 w 369"/>
                <a:gd name="T31" fmla="*/ 171 h 311"/>
                <a:gd name="T32" fmla="*/ 92 w 369"/>
                <a:gd name="T33" fmla="*/ 175 h 311"/>
                <a:gd name="T34" fmla="*/ 130 w 369"/>
                <a:gd name="T35" fmla="*/ 173 h 311"/>
                <a:gd name="T36" fmla="*/ 156 w 369"/>
                <a:gd name="T37" fmla="*/ 169 h 311"/>
                <a:gd name="T38" fmla="*/ 144 w 369"/>
                <a:gd name="T39" fmla="*/ 146 h 311"/>
                <a:gd name="T40" fmla="*/ 189 w 369"/>
                <a:gd name="T41" fmla="*/ 142 h 311"/>
                <a:gd name="T42" fmla="*/ 250 w 369"/>
                <a:gd name="T43" fmla="*/ 148 h 311"/>
                <a:gd name="T44" fmla="*/ 297 w 369"/>
                <a:gd name="T45" fmla="*/ 168 h 311"/>
                <a:gd name="T46" fmla="*/ 329 w 369"/>
                <a:gd name="T47" fmla="*/ 179 h 311"/>
                <a:gd name="T48" fmla="*/ 314 w 369"/>
                <a:gd name="T49" fmla="*/ 137 h 311"/>
                <a:gd name="T50" fmla="*/ 300 w 369"/>
                <a:gd name="T51" fmla="*/ 87 h 311"/>
                <a:gd name="T52" fmla="*/ 302 w 369"/>
                <a:gd name="T53" fmla="*/ 68 h 311"/>
                <a:gd name="T54" fmla="*/ 285 w 369"/>
                <a:gd name="T55" fmla="*/ 38 h 311"/>
                <a:gd name="T56" fmla="*/ 267 w 369"/>
                <a:gd name="T57" fmla="*/ 0 h 311"/>
                <a:gd name="T58" fmla="*/ 288 w 369"/>
                <a:gd name="T59" fmla="*/ 18 h 311"/>
                <a:gd name="T60" fmla="*/ 306 w 369"/>
                <a:gd name="T61" fmla="*/ 35 h 311"/>
                <a:gd name="T62" fmla="*/ 325 w 369"/>
                <a:gd name="T63" fmla="*/ 86 h 311"/>
                <a:gd name="T64" fmla="*/ 345 w 369"/>
                <a:gd name="T65" fmla="*/ 58 h 311"/>
                <a:gd name="T66" fmla="*/ 358 w 369"/>
                <a:gd name="T67" fmla="*/ 76 h 311"/>
                <a:gd name="T68" fmla="*/ 360 w 369"/>
                <a:gd name="T69" fmla="*/ 98 h 311"/>
                <a:gd name="T70" fmla="*/ 363 w 369"/>
                <a:gd name="T71" fmla="*/ 150 h 311"/>
                <a:gd name="T72" fmla="*/ 341 w 369"/>
                <a:gd name="T73" fmla="*/ 21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311">
                  <a:moveTo>
                    <a:pt x="318" y="242"/>
                  </a:moveTo>
                  <a:cubicBezTo>
                    <a:pt x="310" y="237"/>
                    <a:pt x="297" y="233"/>
                    <a:pt x="288" y="234"/>
                  </a:cubicBezTo>
                  <a:cubicBezTo>
                    <a:pt x="268" y="232"/>
                    <a:pt x="263" y="247"/>
                    <a:pt x="252" y="260"/>
                  </a:cubicBezTo>
                  <a:cubicBezTo>
                    <a:pt x="235" y="282"/>
                    <a:pt x="178" y="311"/>
                    <a:pt x="152" y="294"/>
                  </a:cubicBezTo>
                  <a:cubicBezTo>
                    <a:pt x="164" y="283"/>
                    <a:pt x="184" y="278"/>
                    <a:pt x="200" y="270"/>
                  </a:cubicBezTo>
                  <a:cubicBezTo>
                    <a:pt x="214" y="262"/>
                    <a:pt x="220" y="253"/>
                    <a:pt x="228" y="239"/>
                  </a:cubicBezTo>
                  <a:cubicBezTo>
                    <a:pt x="218" y="238"/>
                    <a:pt x="208" y="237"/>
                    <a:pt x="200" y="235"/>
                  </a:cubicBezTo>
                  <a:cubicBezTo>
                    <a:pt x="190" y="234"/>
                    <a:pt x="176" y="238"/>
                    <a:pt x="169" y="233"/>
                  </a:cubicBezTo>
                  <a:cubicBezTo>
                    <a:pt x="169" y="231"/>
                    <a:pt x="169" y="231"/>
                    <a:pt x="170" y="228"/>
                  </a:cubicBezTo>
                  <a:cubicBezTo>
                    <a:pt x="147" y="212"/>
                    <a:pt x="105" y="220"/>
                    <a:pt x="78" y="225"/>
                  </a:cubicBezTo>
                  <a:cubicBezTo>
                    <a:pt x="49" y="228"/>
                    <a:pt x="29" y="240"/>
                    <a:pt x="0" y="232"/>
                  </a:cubicBezTo>
                  <a:cubicBezTo>
                    <a:pt x="9" y="219"/>
                    <a:pt x="28" y="208"/>
                    <a:pt x="42" y="204"/>
                  </a:cubicBezTo>
                  <a:cubicBezTo>
                    <a:pt x="48" y="203"/>
                    <a:pt x="55" y="206"/>
                    <a:pt x="58" y="200"/>
                  </a:cubicBezTo>
                  <a:cubicBezTo>
                    <a:pt x="59" y="197"/>
                    <a:pt x="50" y="186"/>
                    <a:pt x="48" y="182"/>
                  </a:cubicBezTo>
                  <a:cubicBezTo>
                    <a:pt x="51" y="180"/>
                    <a:pt x="55" y="178"/>
                    <a:pt x="61" y="177"/>
                  </a:cubicBezTo>
                  <a:cubicBezTo>
                    <a:pt x="58" y="176"/>
                    <a:pt x="58" y="172"/>
                    <a:pt x="55" y="171"/>
                  </a:cubicBezTo>
                  <a:cubicBezTo>
                    <a:pt x="67" y="168"/>
                    <a:pt x="81" y="172"/>
                    <a:pt x="92" y="175"/>
                  </a:cubicBezTo>
                  <a:cubicBezTo>
                    <a:pt x="105" y="174"/>
                    <a:pt x="117" y="174"/>
                    <a:pt x="130" y="173"/>
                  </a:cubicBezTo>
                  <a:cubicBezTo>
                    <a:pt x="137" y="173"/>
                    <a:pt x="150" y="175"/>
                    <a:pt x="156" y="169"/>
                  </a:cubicBezTo>
                  <a:cubicBezTo>
                    <a:pt x="161" y="161"/>
                    <a:pt x="149" y="150"/>
                    <a:pt x="144" y="146"/>
                  </a:cubicBezTo>
                  <a:cubicBezTo>
                    <a:pt x="153" y="138"/>
                    <a:pt x="175" y="143"/>
                    <a:pt x="189" y="142"/>
                  </a:cubicBezTo>
                  <a:cubicBezTo>
                    <a:pt x="210" y="139"/>
                    <a:pt x="229" y="139"/>
                    <a:pt x="250" y="148"/>
                  </a:cubicBezTo>
                  <a:cubicBezTo>
                    <a:pt x="265" y="153"/>
                    <a:pt x="283" y="160"/>
                    <a:pt x="297" y="168"/>
                  </a:cubicBezTo>
                  <a:cubicBezTo>
                    <a:pt x="307" y="174"/>
                    <a:pt x="321" y="196"/>
                    <a:pt x="329" y="179"/>
                  </a:cubicBezTo>
                  <a:cubicBezTo>
                    <a:pt x="333" y="165"/>
                    <a:pt x="320" y="148"/>
                    <a:pt x="314" y="137"/>
                  </a:cubicBezTo>
                  <a:cubicBezTo>
                    <a:pt x="303" y="120"/>
                    <a:pt x="301" y="108"/>
                    <a:pt x="300" y="87"/>
                  </a:cubicBezTo>
                  <a:cubicBezTo>
                    <a:pt x="299" y="81"/>
                    <a:pt x="303" y="74"/>
                    <a:pt x="302" y="68"/>
                  </a:cubicBezTo>
                  <a:cubicBezTo>
                    <a:pt x="301" y="59"/>
                    <a:pt x="289" y="45"/>
                    <a:pt x="285" y="38"/>
                  </a:cubicBezTo>
                  <a:cubicBezTo>
                    <a:pt x="278" y="26"/>
                    <a:pt x="272" y="13"/>
                    <a:pt x="267" y="0"/>
                  </a:cubicBezTo>
                  <a:cubicBezTo>
                    <a:pt x="268" y="14"/>
                    <a:pt x="279" y="14"/>
                    <a:pt x="288" y="18"/>
                  </a:cubicBezTo>
                  <a:cubicBezTo>
                    <a:pt x="294" y="23"/>
                    <a:pt x="301" y="31"/>
                    <a:pt x="306" y="35"/>
                  </a:cubicBezTo>
                  <a:cubicBezTo>
                    <a:pt x="319" y="53"/>
                    <a:pt x="323" y="67"/>
                    <a:pt x="325" y="86"/>
                  </a:cubicBezTo>
                  <a:cubicBezTo>
                    <a:pt x="334" y="81"/>
                    <a:pt x="338" y="65"/>
                    <a:pt x="345" y="58"/>
                  </a:cubicBezTo>
                  <a:cubicBezTo>
                    <a:pt x="349" y="60"/>
                    <a:pt x="356" y="72"/>
                    <a:pt x="358" y="76"/>
                  </a:cubicBezTo>
                  <a:cubicBezTo>
                    <a:pt x="364" y="86"/>
                    <a:pt x="364" y="86"/>
                    <a:pt x="360" y="98"/>
                  </a:cubicBezTo>
                  <a:cubicBezTo>
                    <a:pt x="355" y="117"/>
                    <a:pt x="359" y="131"/>
                    <a:pt x="363" y="150"/>
                  </a:cubicBezTo>
                  <a:cubicBezTo>
                    <a:pt x="369" y="172"/>
                    <a:pt x="364" y="207"/>
                    <a:pt x="341" y="219"/>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9" name="Freeform 136"/>
            <p:cNvSpPr/>
            <p:nvPr userDrawn="1"/>
          </p:nvSpPr>
          <p:spPr bwMode="auto">
            <a:xfrm>
              <a:off x="5213082" y="335661"/>
              <a:ext cx="529996" cy="354951"/>
            </a:xfrm>
            <a:custGeom>
              <a:avLst/>
              <a:gdLst>
                <a:gd name="T0" fmla="*/ 0 w 352"/>
                <a:gd name="T1" fmla="*/ 0 h 235"/>
                <a:gd name="T2" fmla="*/ 11 w 352"/>
                <a:gd name="T3" fmla="*/ 19 h 235"/>
                <a:gd name="T4" fmla="*/ 54 w 352"/>
                <a:gd name="T5" fmla="*/ 33 h 235"/>
                <a:gd name="T6" fmla="*/ 96 w 352"/>
                <a:gd name="T7" fmla="*/ 107 h 235"/>
                <a:gd name="T8" fmla="*/ 102 w 352"/>
                <a:gd name="T9" fmla="*/ 82 h 235"/>
                <a:gd name="T10" fmla="*/ 128 w 352"/>
                <a:gd name="T11" fmla="*/ 180 h 235"/>
                <a:gd name="T12" fmla="*/ 153 w 352"/>
                <a:gd name="T13" fmla="*/ 218 h 235"/>
                <a:gd name="T14" fmla="*/ 187 w 352"/>
                <a:gd name="T15" fmla="*/ 193 h 235"/>
                <a:gd name="T16" fmla="*/ 212 w 352"/>
                <a:gd name="T17" fmla="*/ 181 h 235"/>
                <a:gd name="T18" fmla="*/ 223 w 352"/>
                <a:gd name="T19" fmla="*/ 146 h 235"/>
                <a:gd name="T20" fmla="*/ 238 w 352"/>
                <a:gd name="T21" fmla="*/ 117 h 235"/>
                <a:gd name="T22" fmla="*/ 243 w 352"/>
                <a:gd name="T23" fmla="*/ 137 h 235"/>
                <a:gd name="T24" fmla="*/ 272 w 352"/>
                <a:gd name="T25" fmla="*/ 119 h 235"/>
                <a:gd name="T26" fmla="*/ 301 w 352"/>
                <a:gd name="T27" fmla="*/ 109 h 235"/>
                <a:gd name="T28" fmla="*/ 352 w 352"/>
                <a:gd name="T29" fmla="*/ 72 h 235"/>
                <a:gd name="T30" fmla="*/ 316 w 352"/>
                <a:gd name="T31" fmla="*/ 128 h 235"/>
                <a:gd name="T32" fmla="*/ 282 w 352"/>
                <a:gd name="T33" fmla="*/ 174 h 235"/>
                <a:gd name="T34" fmla="*/ 189 w 352"/>
                <a:gd name="T35" fmla="*/ 227 h 235"/>
                <a:gd name="T36" fmla="*/ 172 w 352"/>
                <a:gd name="T37" fmla="*/ 223 h 235"/>
                <a:gd name="T38" fmla="*/ 162 w 352"/>
                <a:gd name="T39" fmla="*/ 229 h 235"/>
                <a:gd name="T40" fmla="*/ 134 w 352"/>
                <a:gd name="T41" fmla="*/ 232 h 235"/>
                <a:gd name="T42" fmla="*/ 86 w 352"/>
                <a:gd name="T43" fmla="*/ 187 h 235"/>
                <a:gd name="T44" fmla="*/ 53 w 352"/>
                <a:gd name="T45" fmla="*/ 135 h 235"/>
                <a:gd name="T46" fmla="*/ 31 w 352"/>
                <a:gd name="T47" fmla="*/ 76 h 235"/>
                <a:gd name="T48" fmla="*/ 0 w 352"/>
                <a:gd name="T49" fmla="*/ 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235">
                  <a:moveTo>
                    <a:pt x="0" y="0"/>
                  </a:moveTo>
                  <a:cubicBezTo>
                    <a:pt x="4" y="7"/>
                    <a:pt x="7" y="12"/>
                    <a:pt x="11" y="19"/>
                  </a:cubicBezTo>
                  <a:cubicBezTo>
                    <a:pt x="23" y="35"/>
                    <a:pt x="37" y="27"/>
                    <a:pt x="54" y="33"/>
                  </a:cubicBezTo>
                  <a:cubicBezTo>
                    <a:pt x="80" y="38"/>
                    <a:pt x="87" y="84"/>
                    <a:pt x="96" y="107"/>
                  </a:cubicBezTo>
                  <a:cubicBezTo>
                    <a:pt x="95" y="98"/>
                    <a:pt x="99" y="89"/>
                    <a:pt x="102" y="82"/>
                  </a:cubicBezTo>
                  <a:cubicBezTo>
                    <a:pt x="123" y="114"/>
                    <a:pt x="117" y="145"/>
                    <a:pt x="128" y="180"/>
                  </a:cubicBezTo>
                  <a:cubicBezTo>
                    <a:pt x="131" y="192"/>
                    <a:pt x="139" y="213"/>
                    <a:pt x="153" y="218"/>
                  </a:cubicBezTo>
                  <a:cubicBezTo>
                    <a:pt x="165" y="223"/>
                    <a:pt x="174" y="199"/>
                    <a:pt x="187" y="193"/>
                  </a:cubicBezTo>
                  <a:cubicBezTo>
                    <a:pt x="193" y="208"/>
                    <a:pt x="209" y="187"/>
                    <a:pt x="212" y="181"/>
                  </a:cubicBezTo>
                  <a:cubicBezTo>
                    <a:pt x="216" y="169"/>
                    <a:pt x="221" y="157"/>
                    <a:pt x="223" y="146"/>
                  </a:cubicBezTo>
                  <a:cubicBezTo>
                    <a:pt x="227" y="137"/>
                    <a:pt x="228" y="118"/>
                    <a:pt x="238" y="117"/>
                  </a:cubicBezTo>
                  <a:cubicBezTo>
                    <a:pt x="250" y="117"/>
                    <a:pt x="245" y="129"/>
                    <a:pt x="243" y="137"/>
                  </a:cubicBezTo>
                  <a:cubicBezTo>
                    <a:pt x="253" y="131"/>
                    <a:pt x="262" y="126"/>
                    <a:pt x="272" y="119"/>
                  </a:cubicBezTo>
                  <a:cubicBezTo>
                    <a:pt x="281" y="114"/>
                    <a:pt x="291" y="113"/>
                    <a:pt x="301" y="109"/>
                  </a:cubicBezTo>
                  <a:cubicBezTo>
                    <a:pt x="317" y="102"/>
                    <a:pt x="344" y="88"/>
                    <a:pt x="352" y="72"/>
                  </a:cubicBezTo>
                  <a:cubicBezTo>
                    <a:pt x="339" y="89"/>
                    <a:pt x="330" y="108"/>
                    <a:pt x="316" y="128"/>
                  </a:cubicBezTo>
                  <a:cubicBezTo>
                    <a:pt x="306" y="141"/>
                    <a:pt x="296" y="160"/>
                    <a:pt x="282" y="174"/>
                  </a:cubicBezTo>
                  <a:cubicBezTo>
                    <a:pt x="261" y="193"/>
                    <a:pt x="218" y="226"/>
                    <a:pt x="189" y="227"/>
                  </a:cubicBezTo>
                  <a:cubicBezTo>
                    <a:pt x="183" y="226"/>
                    <a:pt x="178" y="222"/>
                    <a:pt x="172" y="223"/>
                  </a:cubicBezTo>
                  <a:cubicBezTo>
                    <a:pt x="168" y="223"/>
                    <a:pt x="165" y="227"/>
                    <a:pt x="162" y="229"/>
                  </a:cubicBezTo>
                  <a:cubicBezTo>
                    <a:pt x="152" y="235"/>
                    <a:pt x="145" y="235"/>
                    <a:pt x="134" y="232"/>
                  </a:cubicBezTo>
                  <a:cubicBezTo>
                    <a:pt x="111" y="225"/>
                    <a:pt x="99" y="204"/>
                    <a:pt x="86" y="187"/>
                  </a:cubicBezTo>
                  <a:cubicBezTo>
                    <a:pt x="74" y="171"/>
                    <a:pt x="61" y="153"/>
                    <a:pt x="53" y="135"/>
                  </a:cubicBezTo>
                  <a:cubicBezTo>
                    <a:pt x="46" y="116"/>
                    <a:pt x="43" y="95"/>
                    <a:pt x="31" y="76"/>
                  </a:cubicBezTo>
                  <a:cubicBezTo>
                    <a:pt x="19" y="56"/>
                    <a:pt x="5" y="27"/>
                    <a:pt x="0" y="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8" name="组合 234"/>
            <p:cNvGrpSpPr/>
            <p:nvPr userDrawn="1"/>
          </p:nvGrpSpPr>
          <p:grpSpPr>
            <a:xfrm>
              <a:off x="5484251" y="-353170"/>
              <a:ext cx="1285280" cy="1144269"/>
              <a:chOff x="5415524" y="-464541"/>
              <a:chExt cx="1285280" cy="1144269"/>
            </a:xfrm>
          </p:grpSpPr>
          <p:sp>
            <p:nvSpPr>
              <p:cNvPr id="1049350" name="Freeform 7"/>
              <p:cNvSpPr/>
              <p:nvPr userDrawn="1"/>
            </p:nvSpPr>
            <p:spPr bwMode="auto">
              <a:xfrm>
                <a:off x="5752490" y="193495"/>
                <a:ext cx="844427" cy="486233"/>
              </a:xfrm>
              <a:custGeom>
                <a:avLst/>
                <a:gdLst>
                  <a:gd name="T0" fmla="*/ 560 w 560"/>
                  <a:gd name="T1" fmla="*/ 0 h 322"/>
                  <a:gd name="T2" fmla="*/ 312 w 560"/>
                  <a:gd name="T3" fmla="*/ 208 h 322"/>
                  <a:gd name="T4" fmla="*/ 160 w 560"/>
                  <a:gd name="T5" fmla="*/ 284 h 322"/>
                  <a:gd name="T6" fmla="*/ 75 w 560"/>
                  <a:gd name="T7" fmla="*/ 305 h 322"/>
                  <a:gd name="T8" fmla="*/ 27 w 560"/>
                  <a:gd name="T9" fmla="*/ 312 h 322"/>
                  <a:gd name="T10" fmla="*/ 0 w 560"/>
                  <a:gd name="T11" fmla="*/ 321 h 322"/>
                  <a:gd name="T12" fmla="*/ 0 w 560"/>
                  <a:gd name="T13" fmla="*/ 321 h 322"/>
                  <a:gd name="T14" fmla="*/ 18 w 560"/>
                  <a:gd name="T15" fmla="*/ 316 h 322"/>
                  <a:gd name="T16" fmla="*/ 60 w 560"/>
                  <a:gd name="T17" fmla="*/ 309 h 322"/>
                  <a:gd name="T18" fmla="*/ 154 w 560"/>
                  <a:gd name="T19" fmla="*/ 287 h 322"/>
                  <a:gd name="T20" fmla="*/ 300 w 560"/>
                  <a:gd name="T21" fmla="*/ 215 h 322"/>
                  <a:gd name="T22" fmla="*/ 437 w 560"/>
                  <a:gd name="T23" fmla="*/ 124 h 322"/>
                  <a:gd name="T24" fmla="*/ 560 w 560"/>
                  <a:gd name="T25" fmla="*/ 1 h 322"/>
                  <a:gd name="T26" fmla="*/ 560 w 560"/>
                  <a:gd name="T2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322">
                    <a:moveTo>
                      <a:pt x="560" y="0"/>
                    </a:moveTo>
                    <a:cubicBezTo>
                      <a:pt x="482" y="77"/>
                      <a:pt x="411" y="158"/>
                      <a:pt x="312" y="208"/>
                    </a:cubicBezTo>
                    <a:cubicBezTo>
                      <a:pt x="261" y="233"/>
                      <a:pt x="214" y="265"/>
                      <a:pt x="160" y="284"/>
                    </a:cubicBezTo>
                    <a:cubicBezTo>
                      <a:pt x="133" y="294"/>
                      <a:pt x="104" y="299"/>
                      <a:pt x="75" y="305"/>
                    </a:cubicBezTo>
                    <a:cubicBezTo>
                      <a:pt x="59" y="308"/>
                      <a:pt x="43" y="310"/>
                      <a:pt x="27" y="312"/>
                    </a:cubicBezTo>
                    <a:cubicBezTo>
                      <a:pt x="17" y="313"/>
                      <a:pt x="11" y="320"/>
                      <a:pt x="0" y="321"/>
                    </a:cubicBezTo>
                    <a:cubicBezTo>
                      <a:pt x="0" y="321"/>
                      <a:pt x="0" y="321"/>
                      <a:pt x="0" y="321"/>
                    </a:cubicBezTo>
                    <a:cubicBezTo>
                      <a:pt x="7" y="322"/>
                      <a:pt x="12" y="320"/>
                      <a:pt x="18" y="316"/>
                    </a:cubicBezTo>
                    <a:cubicBezTo>
                      <a:pt x="29" y="310"/>
                      <a:pt x="47" y="312"/>
                      <a:pt x="60" y="309"/>
                    </a:cubicBezTo>
                    <a:cubicBezTo>
                      <a:pt x="92" y="303"/>
                      <a:pt x="123" y="296"/>
                      <a:pt x="154" y="287"/>
                    </a:cubicBezTo>
                    <a:cubicBezTo>
                      <a:pt x="206" y="271"/>
                      <a:pt x="252" y="241"/>
                      <a:pt x="300" y="215"/>
                    </a:cubicBezTo>
                    <a:cubicBezTo>
                      <a:pt x="350" y="188"/>
                      <a:pt x="395" y="162"/>
                      <a:pt x="437" y="124"/>
                    </a:cubicBezTo>
                    <a:cubicBezTo>
                      <a:pt x="480" y="85"/>
                      <a:pt x="520" y="42"/>
                      <a:pt x="560" y="1"/>
                    </a:cubicBezTo>
                    <a:cubicBezTo>
                      <a:pt x="560" y="0"/>
                      <a:pt x="560" y="0"/>
                      <a:pt x="560"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1" name="Freeform 131"/>
              <p:cNvSpPr/>
              <p:nvPr userDrawn="1"/>
            </p:nvSpPr>
            <p:spPr bwMode="auto">
              <a:xfrm>
                <a:off x="5415524" y="-263565"/>
                <a:ext cx="202598" cy="338744"/>
              </a:xfrm>
              <a:custGeom>
                <a:avLst/>
                <a:gdLst>
                  <a:gd name="T0" fmla="*/ 18 w 134"/>
                  <a:gd name="T1" fmla="*/ 126 h 225"/>
                  <a:gd name="T2" fmla="*/ 51 w 134"/>
                  <a:gd name="T3" fmla="*/ 154 h 225"/>
                  <a:gd name="T4" fmla="*/ 96 w 134"/>
                  <a:gd name="T5" fmla="*/ 225 h 225"/>
                  <a:gd name="T6" fmla="*/ 70 w 134"/>
                  <a:gd name="T7" fmla="*/ 174 h 225"/>
                  <a:gd name="T8" fmla="*/ 61 w 134"/>
                  <a:gd name="T9" fmla="*/ 144 h 225"/>
                  <a:gd name="T10" fmla="*/ 77 w 134"/>
                  <a:gd name="T11" fmla="*/ 139 h 225"/>
                  <a:gd name="T12" fmla="*/ 130 w 134"/>
                  <a:gd name="T13" fmla="*/ 158 h 225"/>
                  <a:gd name="T14" fmla="*/ 78 w 134"/>
                  <a:gd name="T15" fmla="*/ 117 h 225"/>
                  <a:gd name="T16" fmla="*/ 97 w 134"/>
                  <a:gd name="T17" fmla="*/ 106 h 225"/>
                  <a:gd name="T18" fmla="*/ 70 w 134"/>
                  <a:gd name="T19" fmla="*/ 88 h 225"/>
                  <a:gd name="T20" fmla="*/ 85 w 134"/>
                  <a:gd name="T21" fmla="*/ 79 h 225"/>
                  <a:gd name="T22" fmla="*/ 97 w 134"/>
                  <a:gd name="T23" fmla="*/ 60 h 225"/>
                  <a:gd name="T24" fmla="*/ 86 w 134"/>
                  <a:gd name="T25" fmla="*/ 38 h 225"/>
                  <a:gd name="T26" fmla="*/ 82 w 134"/>
                  <a:gd name="T27" fmla="*/ 20 h 225"/>
                  <a:gd name="T28" fmla="*/ 76 w 134"/>
                  <a:gd name="T29" fmla="*/ 0 h 225"/>
                  <a:gd name="T30" fmla="*/ 46 w 134"/>
                  <a:gd name="T31" fmla="*/ 53 h 225"/>
                  <a:gd name="T32" fmla="*/ 21 w 134"/>
                  <a:gd name="T33" fmla="*/ 65 h 225"/>
                  <a:gd name="T34" fmla="*/ 0 w 134"/>
                  <a:gd name="T35" fmla="*/ 60 h 225"/>
                  <a:gd name="T36" fmla="*/ 3 w 134"/>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225">
                    <a:moveTo>
                      <a:pt x="18" y="126"/>
                    </a:moveTo>
                    <a:cubicBezTo>
                      <a:pt x="31" y="116"/>
                      <a:pt x="46" y="146"/>
                      <a:pt x="51" y="154"/>
                    </a:cubicBezTo>
                    <a:cubicBezTo>
                      <a:pt x="67" y="177"/>
                      <a:pt x="66" y="218"/>
                      <a:pt x="96" y="225"/>
                    </a:cubicBezTo>
                    <a:cubicBezTo>
                      <a:pt x="86" y="208"/>
                      <a:pt x="76" y="191"/>
                      <a:pt x="70" y="174"/>
                    </a:cubicBezTo>
                    <a:cubicBezTo>
                      <a:pt x="66" y="164"/>
                      <a:pt x="62" y="153"/>
                      <a:pt x="61" y="144"/>
                    </a:cubicBezTo>
                    <a:cubicBezTo>
                      <a:pt x="59" y="124"/>
                      <a:pt x="67" y="131"/>
                      <a:pt x="77" y="139"/>
                    </a:cubicBezTo>
                    <a:cubicBezTo>
                      <a:pt x="86" y="146"/>
                      <a:pt x="123" y="174"/>
                      <a:pt x="130" y="158"/>
                    </a:cubicBezTo>
                    <a:cubicBezTo>
                      <a:pt x="134" y="149"/>
                      <a:pt x="86" y="127"/>
                      <a:pt x="78" y="117"/>
                    </a:cubicBezTo>
                    <a:cubicBezTo>
                      <a:pt x="85" y="113"/>
                      <a:pt x="92" y="109"/>
                      <a:pt x="97" y="106"/>
                    </a:cubicBezTo>
                    <a:cubicBezTo>
                      <a:pt x="93" y="97"/>
                      <a:pt x="63" y="103"/>
                      <a:pt x="70" y="88"/>
                    </a:cubicBezTo>
                    <a:cubicBezTo>
                      <a:pt x="72" y="84"/>
                      <a:pt x="83" y="80"/>
                      <a:pt x="85" y="79"/>
                    </a:cubicBezTo>
                    <a:cubicBezTo>
                      <a:pt x="93" y="72"/>
                      <a:pt x="95" y="68"/>
                      <a:pt x="97" y="60"/>
                    </a:cubicBezTo>
                    <a:cubicBezTo>
                      <a:pt x="103" y="42"/>
                      <a:pt x="92" y="47"/>
                      <a:pt x="86" y="38"/>
                    </a:cubicBezTo>
                    <a:cubicBezTo>
                      <a:pt x="84" y="35"/>
                      <a:pt x="84" y="26"/>
                      <a:pt x="82" y="20"/>
                    </a:cubicBezTo>
                    <a:cubicBezTo>
                      <a:pt x="81" y="14"/>
                      <a:pt x="76" y="9"/>
                      <a:pt x="76" y="0"/>
                    </a:cubicBezTo>
                    <a:cubicBezTo>
                      <a:pt x="66" y="20"/>
                      <a:pt x="61" y="39"/>
                      <a:pt x="46" y="53"/>
                    </a:cubicBezTo>
                    <a:cubicBezTo>
                      <a:pt x="39" y="60"/>
                      <a:pt x="31" y="66"/>
                      <a:pt x="21" y="65"/>
                    </a:cubicBezTo>
                    <a:cubicBezTo>
                      <a:pt x="14" y="65"/>
                      <a:pt x="8" y="50"/>
                      <a:pt x="0" y="60"/>
                    </a:cubicBezTo>
                    <a:cubicBezTo>
                      <a:pt x="7" y="72"/>
                      <a:pt x="5" y="96"/>
                      <a:pt x="3" y="109"/>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2" name="Freeform 135"/>
              <p:cNvSpPr/>
              <p:nvPr userDrawn="1"/>
            </p:nvSpPr>
            <p:spPr bwMode="auto">
              <a:xfrm>
                <a:off x="5519254" y="-104729"/>
                <a:ext cx="247980" cy="348468"/>
              </a:xfrm>
              <a:custGeom>
                <a:avLst/>
                <a:gdLst>
                  <a:gd name="T0" fmla="*/ 15 w 164"/>
                  <a:gd name="T1" fmla="*/ 164 h 231"/>
                  <a:gd name="T2" fmla="*/ 48 w 164"/>
                  <a:gd name="T3" fmla="*/ 215 h 231"/>
                  <a:gd name="T4" fmla="*/ 83 w 164"/>
                  <a:gd name="T5" fmla="*/ 227 h 231"/>
                  <a:gd name="T6" fmla="*/ 118 w 164"/>
                  <a:gd name="T7" fmla="*/ 185 h 231"/>
                  <a:gd name="T8" fmla="*/ 147 w 164"/>
                  <a:gd name="T9" fmla="*/ 138 h 231"/>
                  <a:gd name="T10" fmla="*/ 143 w 164"/>
                  <a:gd name="T11" fmla="*/ 80 h 231"/>
                  <a:gd name="T12" fmla="*/ 156 w 164"/>
                  <a:gd name="T13" fmla="*/ 59 h 231"/>
                  <a:gd name="T14" fmla="*/ 162 w 164"/>
                  <a:gd name="T15" fmla="*/ 34 h 231"/>
                  <a:gd name="T16" fmla="*/ 135 w 164"/>
                  <a:gd name="T17" fmla="*/ 2 h 231"/>
                  <a:gd name="T18" fmla="*/ 127 w 164"/>
                  <a:gd name="T19" fmla="*/ 73 h 231"/>
                  <a:gd name="T20" fmla="*/ 130 w 164"/>
                  <a:gd name="T21" fmla="*/ 109 h 231"/>
                  <a:gd name="T22" fmla="*/ 110 w 164"/>
                  <a:gd name="T23" fmla="*/ 146 h 231"/>
                  <a:gd name="T24" fmla="*/ 106 w 164"/>
                  <a:gd name="T25" fmla="*/ 162 h 231"/>
                  <a:gd name="T26" fmla="*/ 103 w 164"/>
                  <a:gd name="T27" fmla="*/ 171 h 231"/>
                  <a:gd name="T28" fmla="*/ 103 w 164"/>
                  <a:gd name="T29" fmla="*/ 180 h 231"/>
                  <a:gd name="T30" fmla="*/ 59 w 164"/>
                  <a:gd name="T31" fmla="*/ 176 h 231"/>
                  <a:gd name="T32" fmla="*/ 6 w 164"/>
                  <a:gd name="T33" fmla="*/ 123 h 231"/>
                  <a:gd name="T34" fmla="*/ 24 w 164"/>
                  <a:gd name="T35"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231">
                    <a:moveTo>
                      <a:pt x="15" y="164"/>
                    </a:moveTo>
                    <a:cubicBezTo>
                      <a:pt x="25" y="181"/>
                      <a:pt x="34" y="203"/>
                      <a:pt x="48" y="215"/>
                    </a:cubicBezTo>
                    <a:cubicBezTo>
                      <a:pt x="59" y="225"/>
                      <a:pt x="69" y="231"/>
                      <a:pt x="83" y="227"/>
                    </a:cubicBezTo>
                    <a:cubicBezTo>
                      <a:pt x="105" y="221"/>
                      <a:pt x="108" y="203"/>
                      <a:pt x="118" y="185"/>
                    </a:cubicBezTo>
                    <a:cubicBezTo>
                      <a:pt x="129" y="169"/>
                      <a:pt x="142" y="157"/>
                      <a:pt x="147" y="138"/>
                    </a:cubicBezTo>
                    <a:cubicBezTo>
                      <a:pt x="149" y="118"/>
                      <a:pt x="140" y="98"/>
                      <a:pt x="143" y="80"/>
                    </a:cubicBezTo>
                    <a:cubicBezTo>
                      <a:pt x="145" y="72"/>
                      <a:pt x="152" y="68"/>
                      <a:pt x="156" y="59"/>
                    </a:cubicBezTo>
                    <a:cubicBezTo>
                      <a:pt x="159" y="52"/>
                      <a:pt x="161" y="42"/>
                      <a:pt x="162" y="34"/>
                    </a:cubicBezTo>
                    <a:cubicBezTo>
                      <a:pt x="164" y="19"/>
                      <a:pt x="153" y="0"/>
                      <a:pt x="135" y="2"/>
                    </a:cubicBezTo>
                    <a:cubicBezTo>
                      <a:pt x="152" y="26"/>
                      <a:pt x="126" y="49"/>
                      <a:pt x="127" y="73"/>
                    </a:cubicBezTo>
                    <a:cubicBezTo>
                      <a:pt x="129" y="88"/>
                      <a:pt x="136" y="96"/>
                      <a:pt x="130" y="109"/>
                    </a:cubicBezTo>
                    <a:cubicBezTo>
                      <a:pt x="122" y="123"/>
                      <a:pt x="113" y="131"/>
                      <a:pt x="110" y="146"/>
                    </a:cubicBezTo>
                    <a:cubicBezTo>
                      <a:pt x="108" y="154"/>
                      <a:pt x="108" y="157"/>
                      <a:pt x="106" y="162"/>
                    </a:cubicBezTo>
                    <a:cubicBezTo>
                      <a:pt x="106" y="165"/>
                      <a:pt x="103" y="169"/>
                      <a:pt x="103" y="171"/>
                    </a:cubicBezTo>
                    <a:cubicBezTo>
                      <a:pt x="102" y="174"/>
                      <a:pt x="106" y="176"/>
                      <a:pt x="103" y="180"/>
                    </a:cubicBezTo>
                    <a:cubicBezTo>
                      <a:pt x="99" y="188"/>
                      <a:pt x="67" y="181"/>
                      <a:pt x="59" y="176"/>
                    </a:cubicBezTo>
                    <a:cubicBezTo>
                      <a:pt x="38" y="164"/>
                      <a:pt x="21" y="144"/>
                      <a:pt x="6" y="123"/>
                    </a:cubicBezTo>
                    <a:cubicBezTo>
                      <a:pt x="0" y="138"/>
                      <a:pt x="20" y="161"/>
                      <a:pt x="24" y="17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3" name="Freeform 137"/>
              <p:cNvSpPr/>
              <p:nvPr userDrawn="1"/>
            </p:nvSpPr>
            <p:spPr bwMode="auto">
              <a:xfrm>
                <a:off x="5658641" y="-464541"/>
                <a:ext cx="1042163" cy="927086"/>
              </a:xfrm>
              <a:custGeom>
                <a:avLst/>
                <a:gdLst>
                  <a:gd name="T0" fmla="*/ 451 w 691"/>
                  <a:gd name="T1" fmla="*/ 72 h 614"/>
                  <a:gd name="T2" fmla="*/ 448 w 691"/>
                  <a:gd name="T3" fmla="*/ 71 h 614"/>
                  <a:gd name="T4" fmla="*/ 553 w 691"/>
                  <a:gd name="T5" fmla="*/ 83 h 614"/>
                  <a:gd name="T6" fmla="*/ 587 w 691"/>
                  <a:gd name="T7" fmla="*/ 89 h 614"/>
                  <a:gd name="T8" fmla="*/ 620 w 691"/>
                  <a:gd name="T9" fmla="*/ 106 h 614"/>
                  <a:gd name="T10" fmla="*/ 665 w 691"/>
                  <a:gd name="T11" fmla="*/ 146 h 614"/>
                  <a:gd name="T12" fmla="*/ 681 w 691"/>
                  <a:gd name="T13" fmla="*/ 200 h 614"/>
                  <a:gd name="T14" fmla="*/ 663 w 691"/>
                  <a:gd name="T15" fmla="*/ 217 h 614"/>
                  <a:gd name="T16" fmla="*/ 655 w 691"/>
                  <a:gd name="T17" fmla="*/ 250 h 614"/>
                  <a:gd name="T18" fmla="*/ 627 w 691"/>
                  <a:gd name="T19" fmla="*/ 316 h 614"/>
                  <a:gd name="T20" fmla="*/ 611 w 691"/>
                  <a:gd name="T21" fmla="*/ 339 h 614"/>
                  <a:gd name="T22" fmla="*/ 589 w 691"/>
                  <a:gd name="T23" fmla="*/ 361 h 614"/>
                  <a:gd name="T24" fmla="*/ 602 w 691"/>
                  <a:gd name="T25" fmla="*/ 384 h 614"/>
                  <a:gd name="T26" fmla="*/ 610 w 691"/>
                  <a:gd name="T27" fmla="*/ 412 h 614"/>
                  <a:gd name="T28" fmla="*/ 607 w 691"/>
                  <a:gd name="T29" fmla="*/ 439 h 614"/>
                  <a:gd name="T30" fmla="*/ 603 w 691"/>
                  <a:gd name="T31" fmla="*/ 474 h 614"/>
                  <a:gd name="T32" fmla="*/ 591 w 691"/>
                  <a:gd name="T33" fmla="*/ 509 h 614"/>
                  <a:gd name="T34" fmla="*/ 565 w 691"/>
                  <a:gd name="T35" fmla="*/ 531 h 614"/>
                  <a:gd name="T36" fmla="*/ 518 w 691"/>
                  <a:gd name="T37" fmla="*/ 569 h 614"/>
                  <a:gd name="T38" fmla="*/ 471 w 691"/>
                  <a:gd name="T39" fmla="*/ 604 h 614"/>
                  <a:gd name="T40" fmla="*/ 400 w 691"/>
                  <a:gd name="T41" fmla="*/ 600 h 614"/>
                  <a:gd name="T42" fmla="*/ 253 w 691"/>
                  <a:gd name="T43" fmla="*/ 549 h 614"/>
                  <a:gd name="T44" fmla="*/ 222 w 691"/>
                  <a:gd name="T45" fmla="*/ 525 h 614"/>
                  <a:gd name="T46" fmla="*/ 192 w 691"/>
                  <a:gd name="T47" fmla="*/ 524 h 614"/>
                  <a:gd name="T48" fmla="*/ 156 w 691"/>
                  <a:gd name="T49" fmla="*/ 539 h 614"/>
                  <a:gd name="T50" fmla="*/ 131 w 691"/>
                  <a:gd name="T51" fmla="*/ 563 h 614"/>
                  <a:gd name="T52" fmla="*/ 118 w 691"/>
                  <a:gd name="T53" fmla="*/ 464 h 614"/>
                  <a:gd name="T54" fmla="*/ 176 w 691"/>
                  <a:gd name="T55" fmla="*/ 392 h 614"/>
                  <a:gd name="T56" fmla="*/ 108 w 691"/>
                  <a:gd name="T57" fmla="*/ 372 h 614"/>
                  <a:gd name="T58" fmla="*/ 88 w 691"/>
                  <a:gd name="T59" fmla="*/ 352 h 614"/>
                  <a:gd name="T60" fmla="*/ 62 w 691"/>
                  <a:gd name="T61" fmla="*/ 330 h 614"/>
                  <a:gd name="T62" fmla="*/ 2 w 691"/>
                  <a:gd name="T63" fmla="*/ 215 h 614"/>
                  <a:gd name="T64" fmla="*/ 18 w 691"/>
                  <a:gd name="T65" fmla="*/ 194 h 614"/>
                  <a:gd name="T66" fmla="*/ 43 w 691"/>
                  <a:gd name="T67" fmla="*/ 167 h 614"/>
                  <a:gd name="T68" fmla="*/ 97 w 691"/>
                  <a:gd name="T69" fmla="*/ 133 h 614"/>
                  <a:gd name="T70" fmla="*/ 228 w 691"/>
                  <a:gd name="T71" fmla="*/ 115 h 614"/>
                  <a:gd name="T72" fmla="*/ 241 w 691"/>
                  <a:gd name="T73" fmla="*/ 121 h 614"/>
                  <a:gd name="T74" fmla="*/ 260 w 691"/>
                  <a:gd name="T75" fmla="*/ 79 h 614"/>
                  <a:gd name="T76" fmla="*/ 281 w 691"/>
                  <a:gd name="T77" fmla="*/ 48 h 614"/>
                  <a:gd name="T78" fmla="*/ 334 w 691"/>
                  <a:gd name="T79" fmla="*/ 0 h 614"/>
                  <a:gd name="T80" fmla="*/ 376 w 691"/>
                  <a:gd name="T81" fmla="*/ 8 h 614"/>
                  <a:gd name="T82" fmla="*/ 410 w 691"/>
                  <a:gd name="T83" fmla="*/ 27 h 614"/>
                  <a:gd name="T84" fmla="*/ 450 w 691"/>
                  <a:gd name="T85" fmla="*/ 78 h 614"/>
                  <a:gd name="T86" fmla="*/ 448 w 691"/>
                  <a:gd name="T87" fmla="*/ 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1" h="614">
                    <a:moveTo>
                      <a:pt x="451" y="72"/>
                    </a:moveTo>
                    <a:cubicBezTo>
                      <a:pt x="449" y="73"/>
                      <a:pt x="449" y="73"/>
                      <a:pt x="448" y="71"/>
                    </a:cubicBezTo>
                    <a:cubicBezTo>
                      <a:pt x="475" y="51"/>
                      <a:pt x="526" y="76"/>
                      <a:pt x="553" y="83"/>
                    </a:cubicBezTo>
                    <a:cubicBezTo>
                      <a:pt x="564" y="86"/>
                      <a:pt x="575" y="84"/>
                      <a:pt x="587" y="89"/>
                    </a:cubicBezTo>
                    <a:cubicBezTo>
                      <a:pt x="597" y="91"/>
                      <a:pt x="609" y="99"/>
                      <a:pt x="620" y="106"/>
                    </a:cubicBezTo>
                    <a:cubicBezTo>
                      <a:pt x="638" y="116"/>
                      <a:pt x="654" y="127"/>
                      <a:pt x="665" y="146"/>
                    </a:cubicBezTo>
                    <a:cubicBezTo>
                      <a:pt x="674" y="162"/>
                      <a:pt x="691" y="182"/>
                      <a:pt x="681" y="200"/>
                    </a:cubicBezTo>
                    <a:cubicBezTo>
                      <a:pt x="678" y="206"/>
                      <a:pt x="668" y="210"/>
                      <a:pt x="663" y="217"/>
                    </a:cubicBezTo>
                    <a:cubicBezTo>
                      <a:pt x="659" y="226"/>
                      <a:pt x="659" y="241"/>
                      <a:pt x="655" y="250"/>
                    </a:cubicBezTo>
                    <a:cubicBezTo>
                      <a:pt x="648" y="273"/>
                      <a:pt x="638" y="295"/>
                      <a:pt x="627" y="316"/>
                    </a:cubicBezTo>
                    <a:cubicBezTo>
                      <a:pt x="622" y="323"/>
                      <a:pt x="617" y="331"/>
                      <a:pt x="611" y="339"/>
                    </a:cubicBezTo>
                    <a:cubicBezTo>
                      <a:pt x="606" y="342"/>
                      <a:pt x="589" y="357"/>
                      <a:pt x="589" y="361"/>
                    </a:cubicBezTo>
                    <a:cubicBezTo>
                      <a:pt x="588" y="367"/>
                      <a:pt x="598" y="377"/>
                      <a:pt x="602" y="384"/>
                    </a:cubicBezTo>
                    <a:cubicBezTo>
                      <a:pt x="608" y="392"/>
                      <a:pt x="611" y="402"/>
                      <a:pt x="610" y="412"/>
                    </a:cubicBezTo>
                    <a:cubicBezTo>
                      <a:pt x="610" y="423"/>
                      <a:pt x="606" y="428"/>
                      <a:pt x="607" y="439"/>
                    </a:cubicBezTo>
                    <a:cubicBezTo>
                      <a:pt x="608" y="452"/>
                      <a:pt x="608" y="459"/>
                      <a:pt x="603" y="474"/>
                    </a:cubicBezTo>
                    <a:cubicBezTo>
                      <a:pt x="599" y="483"/>
                      <a:pt x="598" y="500"/>
                      <a:pt x="591" y="509"/>
                    </a:cubicBezTo>
                    <a:cubicBezTo>
                      <a:pt x="582" y="517"/>
                      <a:pt x="572" y="523"/>
                      <a:pt x="565" y="531"/>
                    </a:cubicBezTo>
                    <a:cubicBezTo>
                      <a:pt x="550" y="545"/>
                      <a:pt x="535" y="559"/>
                      <a:pt x="518" y="569"/>
                    </a:cubicBezTo>
                    <a:cubicBezTo>
                      <a:pt x="501" y="579"/>
                      <a:pt x="489" y="593"/>
                      <a:pt x="471" y="604"/>
                    </a:cubicBezTo>
                    <a:cubicBezTo>
                      <a:pt x="454" y="614"/>
                      <a:pt x="421" y="601"/>
                      <a:pt x="400" y="600"/>
                    </a:cubicBezTo>
                    <a:cubicBezTo>
                      <a:pt x="347" y="594"/>
                      <a:pt x="298" y="577"/>
                      <a:pt x="253" y="549"/>
                    </a:cubicBezTo>
                    <a:cubicBezTo>
                      <a:pt x="241" y="541"/>
                      <a:pt x="232" y="530"/>
                      <a:pt x="222" y="525"/>
                    </a:cubicBezTo>
                    <a:cubicBezTo>
                      <a:pt x="210" y="516"/>
                      <a:pt x="205" y="519"/>
                      <a:pt x="192" y="524"/>
                    </a:cubicBezTo>
                    <a:cubicBezTo>
                      <a:pt x="179" y="527"/>
                      <a:pt x="166" y="533"/>
                      <a:pt x="156" y="539"/>
                    </a:cubicBezTo>
                    <a:cubicBezTo>
                      <a:pt x="146" y="545"/>
                      <a:pt x="140" y="558"/>
                      <a:pt x="131" y="563"/>
                    </a:cubicBezTo>
                    <a:cubicBezTo>
                      <a:pt x="106" y="541"/>
                      <a:pt x="105" y="493"/>
                      <a:pt x="118" y="464"/>
                    </a:cubicBezTo>
                    <a:cubicBezTo>
                      <a:pt x="128" y="437"/>
                      <a:pt x="148" y="404"/>
                      <a:pt x="176" y="392"/>
                    </a:cubicBezTo>
                    <a:cubicBezTo>
                      <a:pt x="156" y="399"/>
                      <a:pt x="121" y="388"/>
                      <a:pt x="108" y="372"/>
                    </a:cubicBezTo>
                    <a:cubicBezTo>
                      <a:pt x="99" y="366"/>
                      <a:pt x="94" y="357"/>
                      <a:pt x="88" y="352"/>
                    </a:cubicBezTo>
                    <a:cubicBezTo>
                      <a:pt x="79" y="343"/>
                      <a:pt x="70" y="340"/>
                      <a:pt x="62" y="330"/>
                    </a:cubicBezTo>
                    <a:cubicBezTo>
                      <a:pt x="37" y="296"/>
                      <a:pt x="0" y="258"/>
                      <a:pt x="2" y="215"/>
                    </a:cubicBezTo>
                    <a:cubicBezTo>
                      <a:pt x="4" y="202"/>
                      <a:pt x="7" y="200"/>
                      <a:pt x="18" y="194"/>
                    </a:cubicBezTo>
                    <a:cubicBezTo>
                      <a:pt x="28" y="185"/>
                      <a:pt x="35" y="177"/>
                      <a:pt x="43" y="167"/>
                    </a:cubicBezTo>
                    <a:cubicBezTo>
                      <a:pt x="59" y="155"/>
                      <a:pt x="78" y="144"/>
                      <a:pt x="97" y="133"/>
                    </a:cubicBezTo>
                    <a:cubicBezTo>
                      <a:pt x="136" y="109"/>
                      <a:pt x="182" y="105"/>
                      <a:pt x="228" y="115"/>
                    </a:cubicBezTo>
                    <a:cubicBezTo>
                      <a:pt x="232" y="117"/>
                      <a:pt x="237" y="119"/>
                      <a:pt x="241" y="121"/>
                    </a:cubicBezTo>
                    <a:cubicBezTo>
                      <a:pt x="248" y="114"/>
                      <a:pt x="255" y="89"/>
                      <a:pt x="260" y="79"/>
                    </a:cubicBezTo>
                    <a:cubicBezTo>
                      <a:pt x="265" y="67"/>
                      <a:pt x="273" y="58"/>
                      <a:pt x="281" y="48"/>
                    </a:cubicBezTo>
                    <a:cubicBezTo>
                      <a:pt x="293" y="34"/>
                      <a:pt x="314" y="5"/>
                      <a:pt x="334" y="0"/>
                    </a:cubicBezTo>
                    <a:cubicBezTo>
                      <a:pt x="343" y="0"/>
                      <a:pt x="365" y="5"/>
                      <a:pt x="376" y="8"/>
                    </a:cubicBezTo>
                    <a:cubicBezTo>
                      <a:pt x="387" y="11"/>
                      <a:pt x="399" y="20"/>
                      <a:pt x="410" y="27"/>
                    </a:cubicBezTo>
                    <a:cubicBezTo>
                      <a:pt x="427" y="43"/>
                      <a:pt x="438" y="59"/>
                      <a:pt x="450" y="78"/>
                    </a:cubicBezTo>
                    <a:cubicBezTo>
                      <a:pt x="449" y="76"/>
                      <a:pt x="449" y="76"/>
                      <a:pt x="448" y="74"/>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4" name="Freeform 138"/>
              <p:cNvSpPr/>
              <p:nvPr userDrawn="1"/>
            </p:nvSpPr>
            <p:spPr bwMode="auto">
              <a:xfrm>
                <a:off x="5678090" y="-237633"/>
                <a:ext cx="517030" cy="320914"/>
              </a:xfrm>
              <a:custGeom>
                <a:avLst/>
                <a:gdLst>
                  <a:gd name="T0" fmla="*/ 277 w 343"/>
                  <a:gd name="T1" fmla="*/ 180 h 212"/>
                  <a:gd name="T2" fmla="*/ 237 w 343"/>
                  <a:gd name="T3" fmla="*/ 192 h 212"/>
                  <a:gd name="T4" fmla="*/ 160 w 343"/>
                  <a:gd name="T5" fmla="*/ 199 h 212"/>
                  <a:gd name="T6" fmla="*/ 160 w 343"/>
                  <a:gd name="T7" fmla="*/ 199 h 212"/>
                  <a:gd name="T8" fmla="*/ 160 w 343"/>
                  <a:gd name="T9" fmla="*/ 199 h 212"/>
                  <a:gd name="T10" fmla="*/ 179 w 343"/>
                  <a:gd name="T11" fmla="*/ 180 h 212"/>
                  <a:gd name="T12" fmla="*/ 134 w 343"/>
                  <a:gd name="T13" fmla="*/ 182 h 212"/>
                  <a:gd name="T14" fmla="*/ 125 w 343"/>
                  <a:gd name="T15" fmla="*/ 166 h 212"/>
                  <a:gd name="T16" fmla="*/ 130 w 343"/>
                  <a:gd name="T17" fmla="*/ 161 h 212"/>
                  <a:gd name="T18" fmla="*/ 82 w 343"/>
                  <a:gd name="T19" fmla="*/ 146 h 212"/>
                  <a:gd name="T20" fmla="*/ 54 w 343"/>
                  <a:gd name="T21" fmla="*/ 114 h 212"/>
                  <a:gd name="T22" fmla="*/ 0 w 343"/>
                  <a:gd name="T23" fmla="*/ 55 h 212"/>
                  <a:gd name="T24" fmla="*/ 69 w 343"/>
                  <a:gd name="T25" fmla="*/ 46 h 212"/>
                  <a:gd name="T26" fmla="*/ 100 w 343"/>
                  <a:gd name="T27" fmla="*/ 35 h 212"/>
                  <a:gd name="T28" fmla="*/ 118 w 343"/>
                  <a:gd name="T29" fmla="*/ 31 h 212"/>
                  <a:gd name="T30" fmla="*/ 111 w 343"/>
                  <a:gd name="T31" fmla="*/ 19 h 212"/>
                  <a:gd name="T32" fmla="*/ 154 w 343"/>
                  <a:gd name="T33" fmla="*/ 17 h 212"/>
                  <a:gd name="T34" fmla="*/ 165 w 343"/>
                  <a:gd name="T35" fmla="*/ 19 h 212"/>
                  <a:gd name="T36" fmla="*/ 169 w 343"/>
                  <a:gd name="T37" fmla="*/ 12 h 212"/>
                  <a:gd name="T38" fmla="*/ 184 w 343"/>
                  <a:gd name="T39" fmla="*/ 1 h 212"/>
                  <a:gd name="T40" fmla="*/ 215 w 343"/>
                  <a:gd name="T41" fmla="*/ 22 h 212"/>
                  <a:gd name="T42" fmla="*/ 219 w 343"/>
                  <a:gd name="T43" fmla="*/ 59 h 212"/>
                  <a:gd name="T44" fmla="*/ 277 w 343"/>
                  <a:gd name="T45" fmla="*/ 106 h 212"/>
                  <a:gd name="T46" fmla="*/ 343 w 343"/>
                  <a:gd name="T47" fmla="*/ 138 h 212"/>
                  <a:gd name="T48" fmla="*/ 319 w 343"/>
                  <a:gd name="T49" fmla="*/ 146 h 212"/>
                  <a:gd name="T50" fmla="*/ 316 w 343"/>
                  <a:gd name="T51" fmla="*/ 171 h 212"/>
                  <a:gd name="T52" fmla="*/ 271 w 343"/>
                  <a:gd name="T53" fmla="*/ 17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3" h="212">
                    <a:moveTo>
                      <a:pt x="277" y="180"/>
                    </a:moveTo>
                    <a:cubicBezTo>
                      <a:pt x="267" y="179"/>
                      <a:pt x="249" y="188"/>
                      <a:pt x="237" y="192"/>
                    </a:cubicBezTo>
                    <a:cubicBezTo>
                      <a:pt x="210" y="201"/>
                      <a:pt x="189" y="212"/>
                      <a:pt x="160" y="199"/>
                    </a:cubicBezTo>
                    <a:cubicBezTo>
                      <a:pt x="160" y="199"/>
                      <a:pt x="160" y="199"/>
                      <a:pt x="160" y="199"/>
                    </a:cubicBezTo>
                    <a:cubicBezTo>
                      <a:pt x="160" y="199"/>
                      <a:pt x="160" y="199"/>
                      <a:pt x="160" y="199"/>
                    </a:cubicBezTo>
                    <a:cubicBezTo>
                      <a:pt x="169" y="194"/>
                      <a:pt x="173" y="189"/>
                      <a:pt x="179" y="180"/>
                    </a:cubicBezTo>
                    <a:cubicBezTo>
                      <a:pt x="164" y="182"/>
                      <a:pt x="152" y="185"/>
                      <a:pt x="134" y="182"/>
                    </a:cubicBezTo>
                    <a:cubicBezTo>
                      <a:pt x="140" y="176"/>
                      <a:pt x="129" y="171"/>
                      <a:pt x="125" y="166"/>
                    </a:cubicBezTo>
                    <a:cubicBezTo>
                      <a:pt x="126" y="165"/>
                      <a:pt x="129" y="162"/>
                      <a:pt x="130" y="161"/>
                    </a:cubicBezTo>
                    <a:cubicBezTo>
                      <a:pt x="120" y="151"/>
                      <a:pt x="96" y="153"/>
                      <a:pt x="82" y="146"/>
                    </a:cubicBezTo>
                    <a:cubicBezTo>
                      <a:pt x="71" y="138"/>
                      <a:pt x="61" y="126"/>
                      <a:pt x="54" y="114"/>
                    </a:cubicBezTo>
                    <a:cubicBezTo>
                      <a:pt x="39" y="92"/>
                      <a:pt x="16" y="78"/>
                      <a:pt x="0" y="55"/>
                    </a:cubicBezTo>
                    <a:cubicBezTo>
                      <a:pt x="19" y="41"/>
                      <a:pt x="47" y="48"/>
                      <a:pt x="69" y="46"/>
                    </a:cubicBezTo>
                    <a:cubicBezTo>
                      <a:pt x="81" y="44"/>
                      <a:pt x="88" y="39"/>
                      <a:pt x="100" y="35"/>
                    </a:cubicBezTo>
                    <a:cubicBezTo>
                      <a:pt x="109" y="32"/>
                      <a:pt x="109" y="32"/>
                      <a:pt x="118" y="31"/>
                    </a:cubicBezTo>
                    <a:cubicBezTo>
                      <a:pt x="116" y="28"/>
                      <a:pt x="114" y="24"/>
                      <a:pt x="111" y="19"/>
                    </a:cubicBezTo>
                    <a:cubicBezTo>
                      <a:pt x="119" y="9"/>
                      <a:pt x="144" y="16"/>
                      <a:pt x="154" y="17"/>
                    </a:cubicBezTo>
                    <a:cubicBezTo>
                      <a:pt x="156" y="17"/>
                      <a:pt x="163" y="20"/>
                      <a:pt x="165" y="19"/>
                    </a:cubicBezTo>
                    <a:cubicBezTo>
                      <a:pt x="172" y="17"/>
                      <a:pt x="165" y="17"/>
                      <a:pt x="169" y="12"/>
                    </a:cubicBezTo>
                    <a:cubicBezTo>
                      <a:pt x="174" y="4"/>
                      <a:pt x="169" y="0"/>
                      <a:pt x="184" y="1"/>
                    </a:cubicBezTo>
                    <a:cubicBezTo>
                      <a:pt x="196" y="3"/>
                      <a:pt x="210" y="11"/>
                      <a:pt x="215" y="22"/>
                    </a:cubicBezTo>
                    <a:cubicBezTo>
                      <a:pt x="217" y="33"/>
                      <a:pt x="216" y="47"/>
                      <a:pt x="219" y="59"/>
                    </a:cubicBezTo>
                    <a:cubicBezTo>
                      <a:pt x="224" y="88"/>
                      <a:pt x="249" y="102"/>
                      <a:pt x="277" y="106"/>
                    </a:cubicBezTo>
                    <a:cubicBezTo>
                      <a:pt x="298" y="110"/>
                      <a:pt x="326" y="123"/>
                      <a:pt x="343" y="138"/>
                    </a:cubicBezTo>
                    <a:cubicBezTo>
                      <a:pt x="334" y="139"/>
                      <a:pt x="325" y="140"/>
                      <a:pt x="319" y="146"/>
                    </a:cubicBezTo>
                    <a:cubicBezTo>
                      <a:pt x="308" y="154"/>
                      <a:pt x="314" y="160"/>
                      <a:pt x="316" y="171"/>
                    </a:cubicBezTo>
                    <a:cubicBezTo>
                      <a:pt x="303" y="176"/>
                      <a:pt x="286" y="179"/>
                      <a:pt x="271" y="179"/>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5" name="Freeform 139"/>
              <p:cNvSpPr/>
              <p:nvPr userDrawn="1"/>
            </p:nvSpPr>
            <p:spPr bwMode="auto">
              <a:xfrm>
                <a:off x="6000626" y="-438609"/>
                <a:ext cx="324157" cy="408437"/>
              </a:xfrm>
              <a:custGeom>
                <a:avLst/>
                <a:gdLst>
                  <a:gd name="T0" fmla="*/ 122 w 215"/>
                  <a:gd name="T1" fmla="*/ 262 h 271"/>
                  <a:gd name="T2" fmla="*/ 25 w 215"/>
                  <a:gd name="T3" fmla="*/ 126 h 271"/>
                  <a:gd name="T4" fmla="*/ 43 w 215"/>
                  <a:gd name="T5" fmla="*/ 145 h 271"/>
                  <a:gd name="T6" fmla="*/ 40 w 215"/>
                  <a:gd name="T7" fmla="*/ 123 h 271"/>
                  <a:gd name="T8" fmla="*/ 43 w 215"/>
                  <a:gd name="T9" fmla="*/ 126 h 271"/>
                  <a:gd name="T10" fmla="*/ 45 w 215"/>
                  <a:gd name="T11" fmla="*/ 86 h 271"/>
                  <a:gd name="T12" fmla="*/ 62 w 215"/>
                  <a:gd name="T13" fmla="*/ 52 h 271"/>
                  <a:gd name="T14" fmla="*/ 88 w 215"/>
                  <a:gd name="T15" fmla="*/ 30 h 271"/>
                  <a:gd name="T16" fmla="*/ 103 w 215"/>
                  <a:gd name="T17" fmla="*/ 0 h 271"/>
                  <a:gd name="T18" fmla="*/ 124 w 215"/>
                  <a:gd name="T19" fmla="*/ 15 h 271"/>
                  <a:gd name="T20" fmla="*/ 127 w 215"/>
                  <a:gd name="T21" fmla="*/ 9 h 271"/>
                  <a:gd name="T22" fmla="*/ 174 w 215"/>
                  <a:gd name="T23" fmla="*/ 61 h 271"/>
                  <a:gd name="T24" fmla="*/ 199 w 215"/>
                  <a:gd name="T25" fmla="*/ 119 h 271"/>
                  <a:gd name="T26" fmla="*/ 209 w 215"/>
                  <a:gd name="T27" fmla="*/ 111 h 271"/>
                  <a:gd name="T28" fmla="*/ 209 w 215"/>
                  <a:gd name="T29" fmla="*/ 150 h 271"/>
                  <a:gd name="T30" fmla="*/ 182 w 215"/>
                  <a:gd name="T31" fmla="*/ 191 h 271"/>
                  <a:gd name="T32" fmla="*/ 190 w 215"/>
                  <a:gd name="T33" fmla="*/ 185 h 271"/>
                  <a:gd name="T34" fmla="*/ 174 w 215"/>
                  <a:gd name="T35" fmla="*/ 213 h 271"/>
                  <a:gd name="T36" fmla="*/ 150 w 215"/>
                  <a:gd name="T37" fmla="*/ 234 h 271"/>
                  <a:gd name="T38" fmla="*/ 130 w 215"/>
                  <a:gd name="T3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71">
                    <a:moveTo>
                      <a:pt x="122" y="262"/>
                    </a:moveTo>
                    <a:cubicBezTo>
                      <a:pt x="95" y="228"/>
                      <a:pt x="0" y="182"/>
                      <a:pt x="25" y="126"/>
                    </a:cubicBezTo>
                    <a:cubicBezTo>
                      <a:pt x="29" y="132"/>
                      <a:pt x="35" y="143"/>
                      <a:pt x="43" y="145"/>
                    </a:cubicBezTo>
                    <a:cubicBezTo>
                      <a:pt x="42" y="136"/>
                      <a:pt x="39" y="131"/>
                      <a:pt x="40" y="123"/>
                    </a:cubicBezTo>
                    <a:cubicBezTo>
                      <a:pt x="41" y="125"/>
                      <a:pt x="43" y="126"/>
                      <a:pt x="43" y="126"/>
                    </a:cubicBezTo>
                    <a:cubicBezTo>
                      <a:pt x="46" y="111"/>
                      <a:pt x="41" y="102"/>
                      <a:pt x="45" y="86"/>
                    </a:cubicBezTo>
                    <a:cubicBezTo>
                      <a:pt x="49" y="74"/>
                      <a:pt x="55" y="63"/>
                      <a:pt x="62" y="52"/>
                    </a:cubicBezTo>
                    <a:cubicBezTo>
                      <a:pt x="70" y="42"/>
                      <a:pt x="82" y="43"/>
                      <a:pt x="88" y="30"/>
                    </a:cubicBezTo>
                    <a:cubicBezTo>
                      <a:pt x="92" y="20"/>
                      <a:pt x="97" y="10"/>
                      <a:pt x="103" y="0"/>
                    </a:cubicBezTo>
                    <a:cubicBezTo>
                      <a:pt x="109" y="6"/>
                      <a:pt x="116" y="10"/>
                      <a:pt x="124" y="15"/>
                    </a:cubicBezTo>
                    <a:cubicBezTo>
                      <a:pt x="124" y="12"/>
                      <a:pt x="126" y="11"/>
                      <a:pt x="127" y="9"/>
                    </a:cubicBezTo>
                    <a:cubicBezTo>
                      <a:pt x="149" y="14"/>
                      <a:pt x="164" y="44"/>
                      <a:pt x="174" y="61"/>
                    </a:cubicBezTo>
                    <a:cubicBezTo>
                      <a:pt x="187" y="82"/>
                      <a:pt x="196" y="93"/>
                      <a:pt x="199" y="119"/>
                    </a:cubicBezTo>
                    <a:cubicBezTo>
                      <a:pt x="202" y="115"/>
                      <a:pt x="205" y="113"/>
                      <a:pt x="209" y="111"/>
                    </a:cubicBezTo>
                    <a:cubicBezTo>
                      <a:pt x="215" y="118"/>
                      <a:pt x="210" y="140"/>
                      <a:pt x="209" y="150"/>
                    </a:cubicBezTo>
                    <a:cubicBezTo>
                      <a:pt x="204" y="165"/>
                      <a:pt x="194" y="180"/>
                      <a:pt x="182" y="191"/>
                    </a:cubicBezTo>
                    <a:cubicBezTo>
                      <a:pt x="185" y="188"/>
                      <a:pt x="187" y="187"/>
                      <a:pt x="190" y="185"/>
                    </a:cubicBezTo>
                    <a:cubicBezTo>
                      <a:pt x="186" y="194"/>
                      <a:pt x="181" y="204"/>
                      <a:pt x="174" y="213"/>
                    </a:cubicBezTo>
                    <a:cubicBezTo>
                      <a:pt x="166" y="222"/>
                      <a:pt x="156" y="226"/>
                      <a:pt x="150" y="234"/>
                    </a:cubicBezTo>
                    <a:cubicBezTo>
                      <a:pt x="144" y="240"/>
                      <a:pt x="128" y="271"/>
                      <a:pt x="130" y="271"/>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6" name="Freeform 140"/>
              <p:cNvSpPr/>
              <p:nvPr userDrawn="1"/>
            </p:nvSpPr>
            <p:spPr bwMode="auto">
              <a:xfrm>
                <a:off x="6193499" y="-257082"/>
                <a:ext cx="482993" cy="282016"/>
              </a:xfrm>
              <a:custGeom>
                <a:avLst/>
                <a:gdLst>
                  <a:gd name="T0" fmla="*/ 23 w 320"/>
                  <a:gd name="T1" fmla="*/ 145 h 186"/>
                  <a:gd name="T2" fmla="*/ 37 w 320"/>
                  <a:gd name="T3" fmla="*/ 130 h 186"/>
                  <a:gd name="T4" fmla="*/ 78 w 320"/>
                  <a:gd name="T5" fmla="*/ 91 h 186"/>
                  <a:gd name="T6" fmla="*/ 118 w 320"/>
                  <a:gd name="T7" fmla="*/ 33 h 186"/>
                  <a:gd name="T8" fmla="*/ 120 w 320"/>
                  <a:gd name="T9" fmla="*/ 13 h 186"/>
                  <a:gd name="T10" fmla="*/ 134 w 320"/>
                  <a:gd name="T11" fmla="*/ 2 h 186"/>
                  <a:gd name="T12" fmla="*/ 174 w 320"/>
                  <a:gd name="T13" fmla="*/ 6 h 186"/>
                  <a:gd name="T14" fmla="*/ 164 w 320"/>
                  <a:gd name="T15" fmla="*/ 12 h 186"/>
                  <a:gd name="T16" fmla="*/ 191 w 320"/>
                  <a:gd name="T17" fmla="*/ 7 h 186"/>
                  <a:gd name="T18" fmla="*/ 196 w 320"/>
                  <a:gd name="T19" fmla="*/ 16 h 186"/>
                  <a:gd name="T20" fmla="*/ 212 w 320"/>
                  <a:gd name="T21" fmla="*/ 18 h 186"/>
                  <a:gd name="T22" fmla="*/ 199 w 320"/>
                  <a:gd name="T23" fmla="*/ 52 h 186"/>
                  <a:gd name="T24" fmla="*/ 255 w 320"/>
                  <a:gd name="T25" fmla="*/ 44 h 186"/>
                  <a:gd name="T26" fmla="*/ 320 w 320"/>
                  <a:gd name="T27" fmla="*/ 33 h 186"/>
                  <a:gd name="T28" fmla="*/ 294 w 320"/>
                  <a:gd name="T29" fmla="*/ 62 h 186"/>
                  <a:gd name="T30" fmla="*/ 274 w 320"/>
                  <a:gd name="T31" fmla="*/ 95 h 186"/>
                  <a:gd name="T32" fmla="*/ 255 w 320"/>
                  <a:gd name="T33" fmla="*/ 106 h 186"/>
                  <a:gd name="T34" fmla="*/ 255 w 320"/>
                  <a:gd name="T35" fmla="*/ 115 h 186"/>
                  <a:gd name="T36" fmla="*/ 245 w 320"/>
                  <a:gd name="T37" fmla="*/ 124 h 186"/>
                  <a:gd name="T38" fmla="*/ 208 w 320"/>
                  <a:gd name="T39" fmla="*/ 141 h 186"/>
                  <a:gd name="T40" fmla="*/ 235 w 320"/>
                  <a:gd name="T41" fmla="*/ 146 h 186"/>
                  <a:gd name="T42" fmla="*/ 212 w 320"/>
                  <a:gd name="T43" fmla="*/ 171 h 186"/>
                  <a:gd name="T44" fmla="*/ 176 w 320"/>
                  <a:gd name="T45" fmla="*/ 181 h 186"/>
                  <a:gd name="T46" fmla="*/ 93 w 320"/>
                  <a:gd name="T47" fmla="*/ 173 h 186"/>
                  <a:gd name="T48" fmla="*/ 62 w 320"/>
                  <a:gd name="T49" fmla="*/ 184 h 186"/>
                  <a:gd name="T50" fmla="*/ 22 w 320"/>
                  <a:gd name="T51" fmla="*/ 180 h 186"/>
                  <a:gd name="T52" fmla="*/ 19 w 320"/>
                  <a:gd name="T5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23" y="145"/>
                    </a:moveTo>
                    <a:cubicBezTo>
                      <a:pt x="26" y="139"/>
                      <a:pt x="32" y="135"/>
                      <a:pt x="37" y="130"/>
                    </a:cubicBezTo>
                    <a:cubicBezTo>
                      <a:pt x="52" y="116"/>
                      <a:pt x="61" y="101"/>
                      <a:pt x="78" y="91"/>
                    </a:cubicBezTo>
                    <a:cubicBezTo>
                      <a:pt x="99" y="79"/>
                      <a:pt x="113" y="56"/>
                      <a:pt x="118" y="33"/>
                    </a:cubicBezTo>
                    <a:cubicBezTo>
                      <a:pt x="119" y="27"/>
                      <a:pt x="120" y="20"/>
                      <a:pt x="120" y="13"/>
                    </a:cubicBezTo>
                    <a:cubicBezTo>
                      <a:pt x="124" y="1"/>
                      <a:pt x="123" y="2"/>
                      <a:pt x="134" y="2"/>
                    </a:cubicBezTo>
                    <a:cubicBezTo>
                      <a:pt x="143" y="1"/>
                      <a:pt x="168" y="0"/>
                      <a:pt x="174" y="6"/>
                    </a:cubicBezTo>
                    <a:cubicBezTo>
                      <a:pt x="171" y="8"/>
                      <a:pt x="167" y="10"/>
                      <a:pt x="164" y="12"/>
                    </a:cubicBezTo>
                    <a:cubicBezTo>
                      <a:pt x="171" y="8"/>
                      <a:pt x="185" y="4"/>
                      <a:pt x="191" y="7"/>
                    </a:cubicBezTo>
                    <a:cubicBezTo>
                      <a:pt x="195" y="10"/>
                      <a:pt x="193" y="15"/>
                      <a:pt x="196" y="16"/>
                    </a:cubicBezTo>
                    <a:cubicBezTo>
                      <a:pt x="200" y="18"/>
                      <a:pt x="206" y="17"/>
                      <a:pt x="212" y="18"/>
                    </a:cubicBezTo>
                    <a:cubicBezTo>
                      <a:pt x="244" y="22"/>
                      <a:pt x="205" y="39"/>
                      <a:pt x="199" y="52"/>
                    </a:cubicBezTo>
                    <a:cubicBezTo>
                      <a:pt x="218" y="52"/>
                      <a:pt x="236" y="43"/>
                      <a:pt x="255" y="44"/>
                    </a:cubicBezTo>
                    <a:cubicBezTo>
                      <a:pt x="272" y="42"/>
                      <a:pt x="306" y="44"/>
                      <a:pt x="320" y="33"/>
                    </a:cubicBezTo>
                    <a:cubicBezTo>
                      <a:pt x="311" y="40"/>
                      <a:pt x="302" y="53"/>
                      <a:pt x="294" y="62"/>
                    </a:cubicBezTo>
                    <a:cubicBezTo>
                      <a:pt x="286" y="69"/>
                      <a:pt x="265" y="84"/>
                      <a:pt x="274" y="95"/>
                    </a:cubicBezTo>
                    <a:cubicBezTo>
                      <a:pt x="269" y="98"/>
                      <a:pt x="259" y="102"/>
                      <a:pt x="255" y="106"/>
                    </a:cubicBezTo>
                    <a:cubicBezTo>
                      <a:pt x="254" y="109"/>
                      <a:pt x="257" y="114"/>
                      <a:pt x="255" y="115"/>
                    </a:cubicBezTo>
                    <a:cubicBezTo>
                      <a:pt x="253" y="119"/>
                      <a:pt x="250" y="121"/>
                      <a:pt x="245" y="124"/>
                    </a:cubicBezTo>
                    <a:cubicBezTo>
                      <a:pt x="233" y="131"/>
                      <a:pt x="221" y="136"/>
                      <a:pt x="208" y="141"/>
                    </a:cubicBezTo>
                    <a:cubicBezTo>
                      <a:pt x="214" y="147"/>
                      <a:pt x="227" y="149"/>
                      <a:pt x="235" y="146"/>
                    </a:cubicBezTo>
                    <a:cubicBezTo>
                      <a:pt x="228" y="155"/>
                      <a:pt x="220" y="164"/>
                      <a:pt x="212" y="171"/>
                    </a:cubicBezTo>
                    <a:cubicBezTo>
                      <a:pt x="200" y="181"/>
                      <a:pt x="191" y="182"/>
                      <a:pt x="176" y="181"/>
                    </a:cubicBezTo>
                    <a:cubicBezTo>
                      <a:pt x="149" y="179"/>
                      <a:pt x="118" y="169"/>
                      <a:pt x="93" y="173"/>
                    </a:cubicBezTo>
                    <a:cubicBezTo>
                      <a:pt x="81" y="173"/>
                      <a:pt x="73" y="183"/>
                      <a:pt x="62" y="184"/>
                    </a:cubicBezTo>
                    <a:cubicBezTo>
                      <a:pt x="51" y="186"/>
                      <a:pt x="33" y="183"/>
                      <a:pt x="22" y="180"/>
                    </a:cubicBezTo>
                    <a:cubicBezTo>
                      <a:pt x="0" y="173"/>
                      <a:pt x="10" y="155"/>
                      <a:pt x="19" y="14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7" name="Freeform 141"/>
              <p:cNvSpPr/>
              <p:nvPr userDrawn="1"/>
            </p:nvSpPr>
            <p:spPr bwMode="auto">
              <a:xfrm>
                <a:off x="6089769" y="16831"/>
                <a:ext cx="390608" cy="392229"/>
              </a:xfrm>
              <a:custGeom>
                <a:avLst/>
                <a:gdLst>
                  <a:gd name="T0" fmla="*/ 54 w 259"/>
                  <a:gd name="T1" fmla="*/ 54 h 260"/>
                  <a:gd name="T2" fmla="*/ 0 w 259"/>
                  <a:gd name="T3" fmla="*/ 165 h 260"/>
                  <a:gd name="T4" fmla="*/ 66 w 259"/>
                  <a:gd name="T5" fmla="*/ 96 h 260"/>
                  <a:gd name="T6" fmla="*/ 78 w 259"/>
                  <a:gd name="T7" fmla="*/ 198 h 260"/>
                  <a:gd name="T8" fmla="*/ 83 w 259"/>
                  <a:gd name="T9" fmla="*/ 148 h 260"/>
                  <a:gd name="T10" fmla="*/ 98 w 259"/>
                  <a:gd name="T11" fmla="*/ 181 h 260"/>
                  <a:gd name="T12" fmla="*/ 120 w 259"/>
                  <a:gd name="T13" fmla="*/ 219 h 260"/>
                  <a:gd name="T14" fmla="*/ 186 w 259"/>
                  <a:gd name="T15" fmla="*/ 243 h 260"/>
                  <a:gd name="T16" fmla="*/ 190 w 259"/>
                  <a:gd name="T17" fmla="*/ 249 h 260"/>
                  <a:gd name="T18" fmla="*/ 204 w 259"/>
                  <a:gd name="T19" fmla="*/ 227 h 260"/>
                  <a:gd name="T20" fmla="*/ 214 w 259"/>
                  <a:gd name="T21" fmla="*/ 184 h 260"/>
                  <a:gd name="T22" fmla="*/ 230 w 259"/>
                  <a:gd name="T23" fmla="*/ 172 h 260"/>
                  <a:gd name="T24" fmla="*/ 241 w 259"/>
                  <a:gd name="T25" fmla="*/ 156 h 260"/>
                  <a:gd name="T26" fmla="*/ 238 w 259"/>
                  <a:gd name="T27" fmla="*/ 135 h 260"/>
                  <a:gd name="T28" fmla="*/ 254 w 259"/>
                  <a:gd name="T29" fmla="*/ 123 h 260"/>
                  <a:gd name="T30" fmla="*/ 251 w 259"/>
                  <a:gd name="T31" fmla="*/ 99 h 260"/>
                  <a:gd name="T32" fmla="*/ 235 w 259"/>
                  <a:gd name="T33" fmla="*/ 83 h 260"/>
                  <a:gd name="T34" fmla="*/ 190 w 259"/>
                  <a:gd name="T35" fmla="*/ 59 h 260"/>
                  <a:gd name="T36" fmla="*/ 150 w 259"/>
                  <a:gd name="T37" fmla="*/ 27 h 260"/>
                  <a:gd name="T38" fmla="*/ 101 w 259"/>
                  <a:gd name="T39" fmla="*/ 7 h 260"/>
                  <a:gd name="T40" fmla="*/ 94 w 259"/>
                  <a:gd name="T41" fmla="*/ 19 h 260"/>
                  <a:gd name="T42" fmla="*/ 83 w 259"/>
                  <a:gd name="T43" fmla="*/ 23 h 260"/>
                  <a:gd name="T44" fmla="*/ 63 w 259"/>
                  <a:gd name="T45" fmla="*/ 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60">
                    <a:moveTo>
                      <a:pt x="54" y="54"/>
                    </a:moveTo>
                    <a:cubicBezTo>
                      <a:pt x="45" y="97"/>
                      <a:pt x="43" y="140"/>
                      <a:pt x="0" y="165"/>
                    </a:cubicBezTo>
                    <a:cubicBezTo>
                      <a:pt x="31" y="147"/>
                      <a:pt x="53" y="129"/>
                      <a:pt x="66" y="96"/>
                    </a:cubicBezTo>
                    <a:cubicBezTo>
                      <a:pt x="88" y="122"/>
                      <a:pt x="41" y="178"/>
                      <a:pt x="78" y="198"/>
                    </a:cubicBezTo>
                    <a:cubicBezTo>
                      <a:pt x="79" y="184"/>
                      <a:pt x="75" y="162"/>
                      <a:pt x="83" y="148"/>
                    </a:cubicBezTo>
                    <a:cubicBezTo>
                      <a:pt x="88" y="161"/>
                      <a:pt x="89" y="170"/>
                      <a:pt x="98" y="181"/>
                    </a:cubicBezTo>
                    <a:cubicBezTo>
                      <a:pt x="107" y="192"/>
                      <a:pt x="112" y="208"/>
                      <a:pt x="120" y="219"/>
                    </a:cubicBezTo>
                    <a:cubicBezTo>
                      <a:pt x="130" y="232"/>
                      <a:pt x="173" y="260"/>
                      <a:pt x="186" y="243"/>
                    </a:cubicBezTo>
                    <a:cubicBezTo>
                      <a:pt x="187" y="244"/>
                      <a:pt x="189" y="248"/>
                      <a:pt x="190" y="249"/>
                    </a:cubicBezTo>
                    <a:cubicBezTo>
                      <a:pt x="187" y="242"/>
                      <a:pt x="201" y="233"/>
                      <a:pt x="204" y="227"/>
                    </a:cubicBezTo>
                    <a:cubicBezTo>
                      <a:pt x="210" y="214"/>
                      <a:pt x="211" y="200"/>
                      <a:pt x="214" y="184"/>
                    </a:cubicBezTo>
                    <a:cubicBezTo>
                      <a:pt x="216" y="169"/>
                      <a:pt x="216" y="173"/>
                      <a:pt x="230" y="172"/>
                    </a:cubicBezTo>
                    <a:cubicBezTo>
                      <a:pt x="243" y="171"/>
                      <a:pt x="242" y="169"/>
                      <a:pt x="241" y="156"/>
                    </a:cubicBezTo>
                    <a:cubicBezTo>
                      <a:pt x="241" y="152"/>
                      <a:pt x="236" y="140"/>
                      <a:pt x="238" y="135"/>
                    </a:cubicBezTo>
                    <a:cubicBezTo>
                      <a:pt x="241" y="128"/>
                      <a:pt x="250" y="128"/>
                      <a:pt x="254" y="123"/>
                    </a:cubicBezTo>
                    <a:cubicBezTo>
                      <a:pt x="259" y="113"/>
                      <a:pt x="253" y="107"/>
                      <a:pt x="251" y="99"/>
                    </a:cubicBezTo>
                    <a:cubicBezTo>
                      <a:pt x="246" y="86"/>
                      <a:pt x="247" y="85"/>
                      <a:pt x="235" y="83"/>
                    </a:cubicBezTo>
                    <a:cubicBezTo>
                      <a:pt x="214" y="80"/>
                      <a:pt x="205" y="76"/>
                      <a:pt x="190" y="59"/>
                    </a:cubicBezTo>
                    <a:cubicBezTo>
                      <a:pt x="178" y="47"/>
                      <a:pt x="166" y="38"/>
                      <a:pt x="150" y="27"/>
                    </a:cubicBezTo>
                    <a:cubicBezTo>
                      <a:pt x="141" y="21"/>
                      <a:pt x="113" y="0"/>
                      <a:pt x="101" y="7"/>
                    </a:cubicBezTo>
                    <a:cubicBezTo>
                      <a:pt x="98" y="9"/>
                      <a:pt x="97" y="17"/>
                      <a:pt x="94" y="19"/>
                    </a:cubicBezTo>
                    <a:cubicBezTo>
                      <a:pt x="90" y="21"/>
                      <a:pt x="87" y="23"/>
                      <a:pt x="83" y="23"/>
                    </a:cubicBezTo>
                    <a:cubicBezTo>
                      <a:pt x="77" y="26"/>
                      <a:pt x="69" y="27"/>
                      <a:pt x="63" y="26"/>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8" name="Freeform 142"/>
              <p:cNvSpPr/>
              <p:nvPr userDrawn="1"/>
            </p:nvSpPr>
            <p:spPr bwMode="auto">
              <a:xfrm>
                <a:off x="5879068" y="33039"/>
                <a:ext cx="290120" cy="285257"/>
              </a:xfrm>
              <a:custGeom>
                <a:avLst/>
                <a:gdLst>
                  <a:gd name="T0" fmla="*/ 184 w 192"/>
                  <a:gd name="T1" fmla="*/ 4 h 189"/>
                  <a:gd name="T2" fmla="*/ 94 w 192"/>
                  <a:gd name="T3" fmla="*/ 47 h 189"/>
                  <a:gd name="T4" fmla="*/ 69 w 192"/>
                  <a:gd name="T5" fmla="*/ 75 h 189"/>
                  <a:gd name="T6" fmla="*/ 45 w 192"/>
                  <a:gd name="T7" fmla="*/ 122 h 189"/>
                  <a:gd name="T8" fmla="*/ 21 w 192"/>
                  <a:gd name="T9" fmla="*/ 158 h 189"/>
                  <a:gd name="T10" fmla="*/ 0 w 192"/>
                  <a:gd name="T11" fmla="*/ 189 h 189"/>
                  <a:gd name="T12" fmla="*/ 22 w 192"/>
                  <a:gd name="T13" fmla="*/ 168 h 189"/>
                  <a:gd name="T14" fmla="*/ 46 w 192"/>
                  <a:gd name="T15" fmla="*/ 147 h 189"/>
                  <a:gd name="T16" fmla="*/ 81 w 192"/>
                  <a:gd name="T17" fmla="*/ 100 h 189"/>
                  <a:gd name="T18" fmla="*/ 79 w 192"/>
                  <a:gd name="T19" fmla="*/ 135 h 189"/>
                  <a:gd name="T20" fmla="*/ 153 w 192"/>
                  <a:gd name="T21" fmla="*/ 69 h 189"/>
                  <a:gd name="T22" fmla="*/ 162 w 192"/>
                  <a:gd name="T23" fmla="*/ 48 h 189"/>
                  <a:gd name="T24" fmla="*/ 179 w 192"/>
                  <a:gd name="T25" fmla="*/ 35 h 189"/>
                  <a:gd name="T26" fmla="*/ 187 w 192"/>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89">
                    <a:moveTo>
                      <a:pt x="184" y="4"/>
                    </a:moveTo>
                    <a:cubicBezTo>
                      <a:pt x="156" y="7"/>
                      <a:pt x="118" y="25"/>
                      <a:pt x="94" y="47"/>
                    </a:cubicBezTo>
                    <a:cubicBezTo>
                      <a:pt x="85" y="56"/>
                      <a:pt x="77" y="66"/>
                      <a:pt x="69" y="75"/>
                    </a:cubicBezTo>
                    <a:cubicBezTo>
                      <a:pt x="59" y="91"/>
                      <a:pt x="55" y="107"/>
                      <a:pt x="45" y="122"/>
                    </a:cubicBezTo>
                    <a:cubicBezTo>
                      <a:pt x="36" y="133"/>
                      <a:pt x="27" y="145"/>
                      <a:pt x="21" y="158"/>
                    </a:cubicBezTo>
                    <a:cubicBezTo>
                      <a:pt x="13" y="169"/>
                      <a:pt x="9" y="181"/>
                      <a:pt x="0" y="189"/>
                    </a:cubicBezTo>
                    <a:cubicBezTo>
                      <a:pt x="10" y="183"/>
                      <a:pt x="15" y="175"/>
                      <a:pt x="22" y="168"/>
                    </a:cubicBezTo>
                    <a:cubicBezTo>
                      <a:pt x="30" y="159"/>
                      <a:pt x="39" y="154"/>
                      <a:pt x="46" y="147"/>
                    </a:cubicBezTo>
                    <a:cubicBezTo>
                      <a:pt x="62" y="133"/>
                      <a:pt x="70" y="117"/>
                      <a:pt x="81" y="100"/>
                    </a:cubicBezTo>
                    <a:cubicBezTo>
                      <a:pt x="86" y="107"/>
                      <a:pt x="82" y="128"/>
                      <a:pt x="79" y="135"/>
                    </a:cubicBezTo>
                    <a:cubicBezTo>
                      <a:pt x="99" y="111"/>
                      <a:pt x="136" y="98"/>
                      <a:pt x="153" y="69"/>
                    </a:cubicBezTo>
                    <a:cubicBezTo>
                      <a:pt x="156" y="63"/>
                      <a:pt x="157" y="55"/>
                      <a:pt x="162" y="48"/>
                    </a:cubicBezTo>
                    <a:cubicBezTo>
                      <a:pt x="167" y="42"/>
                      <a:pt x="174" y="41"/>
                      <a:pt x="179" y="35"/>
                    </a:cubicBezTo>
                    <a:cubicBezTo>
                      <a:pt x="190" y="26"/>
                      <a:pt x="192" y="13"/>
                      <a:pt x="187" y="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9" name="Freeform 143"/>
              <p:cNvSpPr/>
              <p:nvPr userDrawn="1"/>
            </p:nvSpPr>
            <p:spPr bwMode="auto">
              <a:xfrm>
                <a:off x="6058973" y="-365673"/>
                <a:ext cx="200976" cy="337122"/>
              </a:xfrm>
              <a:custGeom>
                <a:avLst/>
                <a:gdLst>
                  <a:gd name="T0" fmla="*/ 91 w 133"/>
                  <a:gd name="T1" fmla="*/ 222 h 223"/>
                  <a:gd name="T2" fmla="*/ 51 w 133"/>
                  <a:gd name="T3" fmla="*/ 174 h 223"/>
                  <a:gd name="T4" fmla="*/ 0 w 133"/>
                  <a:gd name="T5" fmla="*/ 108 h 223"/>
                  <a:gd name="T6" fmla="*/ 38 w 133"/>
                  <a:gd name="T7" fmla="*/ 141 h 223"/>
                  <a:gd name="T8" fmla="*/ 42 w 133"/>
                  <a:gd name="T9" fmla="*/ 136 h 223"/>
                  <a:gd name="T10" fmla="*/ 62 w 133"/>
                  <a:gd name="T11" fmla="*/ 158 h 223"/>
                  <a:gd name="T12" fmla="*/ 51 w 133"/>
                  <a:gd name="T13" fmla="*/ 116 h 223"/>
                  <a:gd name="T14" fmla="*/ 47 w 133"/>
                  <a:gd name="T15" fmla="*/ 67 h 223"/>
                  <a:gd name="T16" fmla="*/ 71 w 133"/>
                  <a:gd name="T17" fmla="*/ 107 h 223"/>
                  <a:gd name="T18" fmla="*/ 75 w 133"/>
                  <a:gd name="T19" fmla="*/ 98 h 223"/>
                  <a:gd name="T20" fmla="*/ 83 w 133"/>
                  <a:gd name="T21" fmla="*/ 107 h 223"/>
                  <a:gd name="T22" fmla="*/ 80 w 133"/>
                  <a:gd name="T23" fmla="*/ 52 h 223"/>
                  <a:gd name="T24" fmla="*/ 79 w 133"/>
                  <a:gd name="T25" fmla="*/ 0 h 223"/>
                  <a:gd name="T26" fmla="*/ 102 w 133"/>
                  <a:gd name="T27" fmla="*/ 58 h 223"/>
                  <a:gd name="T28" fmla="*/ 108 w 133"/>
                  <a:gd name="T29" fmla="*/ 141 h 223"/>
                  <a:gd name="T30" fmla="*/ 122 w 133"/>
                  <a:gd name="T31" fmla="*/ 125 h 223"/>
                  <a:gd name="T32" fmla="*/ 118 w 133"/>
                  <a:gd name="T33" fmla="*/ 155 h 223"/>
                  <a:gd name="T34" fmla="*/ 100 w 133"/>
                  <a:gd name="T35" fmla="*/ 190 h 223"/>
                  <a:gd name="T36" fmla="*/ 90 w 133"/>
                  <a:gd name="T3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223">
                    <a:moveTo>
                      <a:pt x="91" y="222"/>
                    </a:moveTo>
                    <a:cubicBezTo>
                      <a:pt x="80" y="204"/>
                      <a:pt x="67" y="190"/>
                      <a:pt x="51" y="174"/>
                    </a:cubicBezTo>
                    <a:cubicBezTo>
                      <a:pt x="29" y="153"/>
                      <a:pt x="9" y="139"/>
                      <a:pt x="0" y="108"/>
                    </a:cubicBezTo>
                    <a:cubicBezTo>
                      <a:pt x="14" y="116"/>
                      <a:pt x="23" y="131"/>
                      <a:pt x="38" y="141"/>
                    </a:cubicBezTo>
                    <a:cubicBezTo>
                      <a:pt x="38" y="138"/>
                      <a:pt x="40" y="137"/>
                      <a:pt x="42" y="136"/>
                    </a:cubicBezTo>
                    <a:cubicBezTo>
                      <a:pt x="49" y="141"/>
                      <a:pt x="57" y="150"/>
                      <a:pt x="62" y="158"/>
                    </a:cubicBezTo>
                    <a:cubicBezTo>
                      <a:pt x="77" y="152"/>
                      <a:pt x="56" y="125"/>
                      <a:pt x="51" y="116"/>
                    </a:cubicBezTo>
                    <a:cubicBezTo>
                      <a:pt x="44" y="100"/>
                      <a:pt x="43" y="84"/>
                      <a:pt x="47" y="67"/>
                    </a:cubicBezTo>
                    <a:cubicBezTo>
                      <a:pt x="56" y="81"/>
                      <a:pt x="62" y="96"/>
                      <a:pt x="71" y="107"/>
                    </a:cubicBezTo>
                    <a:cubicBezTo>
                      <a:pt x="72" y="104"/>
                      <a:pt x="74" y="100"/>
                      <a:pt x="75" y="98"/>
                    </a:cubicBezTo>
                    <a:cubicBezTo>
                      <a:pt x="79" y="100"/>
                      <a:pt x="81" y="103"/>
                      <a:pt x="83" y="107"/>
                    </a:cubicBezTo>
                    <a:cubicBezTo>
                      <a:pt x="98" y="102"/>
                      <a:pt x="85" y="64"/>
                      <a:pt x="80" y="52"/>
                    </a:cubicBezTo>
                    <a:cubicBezTo>
                      <a:pt x="76" y="34"/>
                      <a:pt x="76" y="18"/>
                      <a:pt x="79" y="0"/>
                    </a:cubicBezTo>
                    <a:cubicBezTo>
                      <a:pt x="96" y="13"/>
                      <a:pt x="100" y="38"/>
                      <a:pt x="102" y="58"/>
                    </a:cubicBezTo>
                    <a:cubicBezTo>
                      <a:pt x="109" y="84"/>
                      <a:pt x="111" y="115"/>
                      <a:pt x="108" y="141"/>
                    </a:cubicBezTo>
                    <a:cubicBezTo>
                      <a:pt x="112" y="136"/>
                      <a:pt x="119" y="132"/>
                      <a:pt x="122" y="125"/>
                    </a:cubicBezTo>
                    <a:cubicBezTo>
                      <a:pt x="133" y="128"/>
                      <a:pt x="123" y="150"/>
                      <a:pt x="118" y="155"/>
                    </a:cubicBezTo>
                    <a:cubicBezTo>
                      <a:pt x="110" y="167"/>
                      <a:pt x="102" y="174"/>
                      <a:pt x="100" y="190"/>
                    </a:cubicBezTo>
                    <a:cubicBezTo>
                      <a:pt x="96" y="199"/>
                      <a:pt x="101" y="219"/>
                      <a:pt x="90" y="22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0" name="Freeform 144"/>
              <p:cNvSpPr/>
              <p:nvPr userDrawn="1"/>
            </p:nvSpPr>
            <p:spPr bwMode="auto">
              <a:xfrm>
                <a:off x="5840168" y="-146869"/>
                <a:ext cx="330640" cy="175044"/>
              </a:xfrm>
              <a:custGeom>
                <a:avLst/>
                <a:gdLst>
                  <a:gd name="T0" fmla="*/ 135 w 219"/>
                  <a:gd name="T1" fmla="*/ 36 h 116"/>
                  <a:gd name="T2" fmla="*/ 121 w 219"/>
                  <a:gd name="T3" fmla="*/ 28 h 116"/>
                  <a:gd name="T4" fmla="*/ 91 w 219"/>
                  <a:gd name="T5" fmla="*/ 9 h 116"/>
                  <a:gd name="T6" fmla="*/ 59 w 219"/>
                  <a:gd name="T7" fmla="*/ 7 h 116"/>
                  <a:gd name="T8" fmla="*/ 118 w 219"/>
                  <a:gd name="T9" fmla="*/ 46 h 116"/>
                  <a:gd name="T10" fmla="*/ 39 w 219"/>
                  <a:gd name="T11" fmla="*/ 39 h 116"/>
                  <a:gd name="T12" fmla="*/ 84 w 219"/>
                  <a:gd name="T13" fmla="*/ 71 h 116"/>
                  <a:gd name="T14" fmla="*/ 84 w 219"/>
                  <a:gd name="T15" fmla="*/ 71 h 116"/>
                  <a:gd name="T16" fmla="*/ 0 w 219"/>
                  <a:gd name="T17" fmla="*/ 79 h 116"/>
                  <a:gd name="T18" fmla="*/ 32 w 219"/>
                  <a:gd name="T19" fmla="*/ 81 h 116"/>
                  <a:gd name="T20" fmla="*/ 70 w 219"/>
                  <a:gd name="T21" fmla="*/ 86 h 116"/>
                  <a:gd name="T22" fmla="*/ 126 w 219"/>
                  <a:gd name="T23" fmla="*/ 99 h 116"/>
                  <a:gd name="T24" fmla="*/ 117 w 219"/>
                  <a:gd name="T25" fmla="*/ 111 h 116"/>
                  <a:gd name="T26" fmla="*/ 166 w 219"/>
                  <a:gd name="T27" fmla="*/ 103 h 116"/>
                  <a:gd name="T28" fmla="*/ 215 w 219"/>
                  <a:gd name="T29" fmla="*/ 108 h 116"/>
                  <a:gd name="T30" fmla="*/ 209 w 219"/>
                  <a:gd name="T31" fmla="*/ 98 h 116"/>
                  <a:gd name="T32" fmla="*/ 217 w 219"/>
                  <a:gd name="T33" fmla="*/ 84 h 116"/>
                  <a:gd name="T34" fmla="*/ 192 w 219"/>
                  <a:gd name="T35" fmla="*/ 62 h 116"/>
                  <a:gd name="T36" fmla="*/ 143 w 219"/>
                  <a:gd name="T37"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16">
                    <a:moveTo>
                      <a:pt x="135" y="36"/>
                    </a:moveTo>
                    <a:cubicBezTo>
                      <a:pt x="131" y="33"/>
                      <a:pt x="126" y="32"/>
                      <a:pt x="121" y="28"/>
                    </a:cubicBezTo>
                    <a:cubicBezTo>
                      <a:pt x="109" y="23"/>
                      <a:pt x="101" y="14"/>
                      <a:pt x="91" y="9"/>
                    </a:cubicBezTo>
                    <a:cubicBezTo>
                      <a:pt x="78" y="0"/>
                      <a:pt x="74" y="7"/>
                      <a:pt x="59" y="7"/>
                    </a:cubicBezTo>
                    <a:cubicBezTo>
                      <a:pt x="80" y="18"/>
                      <a:pt x="104" y="27"/>
                      <a:pt x="118" y="46"/>
                    </a:cubicBezTo>
                    <a:cubicBezTo>
                      <a:pt x="89" y="63"/>
                      <a:pt x="69" y="43"/>
                      <a:pt x="39" y="39"/>
                    </a:cubicBezTo>
                    <a:cubicBezTo>
                      <a:pt x="55" y="51"/>
                      <a:pt x="67" y="62"/>
                      <a:pt x="84" y="71"/>
                    </a:cubicBezTo>
                    <a:cubicBezTo>
                      <a:pt x="84" y="71"/>
                      <a:pt x="84" y="71"/>
                      <a:pt x="84" y="71"/>
                    </a:cubicBezTo>
                    <a:cubicBezTo>
                      <a:pt x="65" y="87"/>
                      <a:pt x="17" y="48"/>
                      <a:pt x="0" y="79"/>
                    </a:cubicBezTo>
                    <a:cubicBezTo>
                      <a:pt x="8" y="84"/>
                      <a:pt x="24" y="79"/>
                      <a:pt x="32" y="81"/>
                    </a:cubicBezTo>
                    <a:cubicBezTo>
                      <a:pt x="44" y="83"/>
                      <a:pt x="59" y="84"/>
                      <a:pt x="70" y="86"/>
                    </a:cubicBezTo>
                    <a:cubicBezTo>
                      <a:pt x="92" y="89"/>
                      <a:pt x="102" y="102"/>
                      <a:pt x="126" y="99"/>
                    </a:cubicBezTo>
                    <a:cubicBezTo>
                      <a:pt x="125" y="105"/>
                      <a:pt x="121" y="107"/>
                      <a:pt x="117" y="111"/>
                    </a:cubicBezTo>
                    <a:cubicBezTo>
                      <a:pt x="129" y="116"/>
                      <a:pt x="152" y="104"/>
                      <a:pt x="166" y="103"/>
                    </a:cubicBezTo>
                    <a:cubicBezTo>
                      <a:pt x="184" y="102"/>
                      <a:pt x="200" y="113"/>
                      <a:pt x="215" y="108"/>
                    </a:cubicBezTo>
                    <a:cubicBezTo>
                      <a:pt x="214" y="107"/>
                      <a:pt x="210" y="103"/>
                      <a:pt x="209" y="98"/>
                    </a:cubicBezTo>
                    <a:cubicBezTo>
                      <a:pt x="210" y="91"/>
                      <a:pt x="216" y="90"/>
                      <a:pt x="217" y="84"/>
                    </a:cubicBezTo>
                    <a:cubicBezTo>
                      <a:pt x="219" y="72"/>
                      <a:pt x="203" y="67"/>
                      <a:pt x="192" y="62"/>
                    </a:cubicBezTo>
                    <a:cubicBezTo>
                      <a:pt x="175" y="53"/>
                      <a:pt x="161" y="41"/>
                      <a:pt x="143" y="3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1" name="Freeform 145"/>
              <p:cNvSpPr/>
              <p:nvPr userDrawn="1"/>
            </p:nvSpPr>
            <p:spPr bwMode="auto">
              <a:xfrm>
                <a:off x="6212948" y="-223045"/>
                <a:ext cx="311190" cy="247980"/>
              </a:xfrm>
              <a:custGeom>
                <a:avLst/>
                <a:gdLst>
                  <a:gd name="T0" fmla="*/ 2 w 206"/>
                  <a:gd name="T1" fmla="*/ 126 h 164"/>
                  <a:gd name="T2" fmla="*/ 15 w 206"/>
                  <a:gd name="T3" fmla="*/ 118 h 164"/>
                  <a:gd name="T4" fmla="*/ 45 w 206"/>
                  <a:gd name="T5" fmla="*/ 79 h 164"/>
                  <a:gd name="T6" fmla="*/ 89 w 206"/>
                  <a:gd name="T7" fmla="*/ 43 h 164"/>
                  <a:gd name="T8" fmla="*/ 105 w 206"/>
                  <a:gd name="T9" fmla="*/ 15 h 164"/>
                  <a:gd name="T10" fmla="*/ 131 w 206"/>
                  <a:gd name="T11" fmla="*/ 0 h 164"/>
                  <a:gd name="T12" fmla="*/ 90 w 206"/>
                  <a:gd name="T13" fmla="*/ 59 h 164"/>
                  <a:gd name="T14" fmla="*/ 37 w 206"/>
                  <a:gd name="T15" fmla="*/ 107 h 164"/>
                  <a:gd name="T16" fmla="*/ 77 w 206"/>
                  <a:gd name="T17" fmla="*/ 92 h 164"/>
                  <a:gd name="T18" fmla="*/ 119 w 206"/>
                  <a:gd name="T19" fmla="*/ 81 h 164"/>
                  <a:gd name="T20" fmla="*/ 86 w 206"/>
                  <a:gd name="T21" fmla="*/ 103 h 164"/>
                  <a:gd name="T22" fmla="*/ 99 w 206"/>
                  <a:gd name="T23" fmla="*/ 107 h 164"/>
                  <a:gd name="T24" fmla="*/ 107 w 206"/>
                  <a:gd name="T25" fmla="*/ 123 h 164"/>
                  <a:gd name="T26" fmla="*/ 136 w 206"/>
                  <a:gd name="T27" fmla="*/ 122 h 164"/>
                  <a:gd name="T28" fmla="*/ 186 w 206"/>
                  <a:gd name="T29" fmla="*/ 111 h 164"/>
                  <a:gd name="T30" fmla="*/ 103 w 206"/>
                  <a:gd name="T31" fmla="*/ 156 h 164"/>
                  <a:gd name="T32" fmla="*/ 39 w 206"/>
                  <a:gd name="T33" fmla="*/ 161 h 164"/>
                  <a:gd name="T34" fmla="*/ 0 w 206"/>
                  <a:gd name="T35"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64">
                    <a:moveTo>
                      <a:pt x="2" y="126"/>
                    </a:moveTo>
                    <a:cubicBezTo>
                      <a:pt x="5" y="124"/>
                      <a:pt x="10" y="121"/>
                      <a:pt x="15" y="118"/>
                    </a:cubicBezTo>
                    <a:cubicBezTo>
                      <a:pt x="27" y="106"/>
                      <a:pt x="28" y="89"/>
                      <a:pt x="45" y="79"/>
                    </a:cubicBezTo>
                    <a:cubicBezTo>
                      <a:pt x="63" y="68"/>
                      <a:pt x="81" y="60"/>
                      <a:pt x="89" y="43"/>
                    </a:cubicBezTo>
                    <a:cubicBezTo>
                      <a:pt x="95" y="33"/>
                      <a:pt x="98" y="22"/>
                      <a:pt x="105" y="15"/>
                    </a:cubicBezTo>
                    <a:cubicBezTo>
                      <a:pt x="113" y="8"/>
                      <a:pt x="124" y="4"/>
                      <a:pt x="131" y="0"/>
                    </a:cubicBezTo>
                    <a:cubicBezTo>
                      <a:pt x="115" y="16"/>
                      <a:pt x="102" y="40"/>
                      <a:pt x="90" y="59"/>
                    </a:cubicBezTo>
                    <a:cubicBezTo>
                      <a:pt x="79" y="80"/>
                      <a:pt x="57" y="95"/>
                      <a:pt x="37" y="107"/>
                    </a:cubicBezTo>
                    <a:cubicBezTo>
                      <a:pt x="51" y="103"/>
                      <a:pt x="64" y="98"/>
                      <a:pt x="77" y="92"/>
                    </a:cubicBezTo>
                    <a:cubicBezTo>
                      <a:pt x="89" y="90"/>
                      <a:pt x="105" y="78"/>
                      <a:pt x="119" y="81"/>
                    </a:cubicBezTo>
                    <a:cubicBezTo>
                      <a:pt x="116" y="92"/>
                      <a:pt x="96" y="102"/>
                      <a:pt x="86" y="103"/>
                    </a:cubicBezTo>
                    <a:cubicBezTo>
                      <a:pt x="90" y="106"/>
                      <a:pt x="94" y="105"/>
                      <a:pt x="99" y="107"/>
                    </a:cubicBezTo>
                    <a:cubicBezTo>
                      <a:pt x="91" y="116"/>
                      <a:pt x="89" y="120"/>
                      <a:pt x="107" y="123"/>
                    </a:cubicBezTo>
                    <a:cubicBezTo>
                      <a:pt x="117" y="124"/>
                      <a:pt x="125" y="122"/>
                      <a:pt x="136" y="122"/>
                    </a:cubicBezTo>
                    <a:cubicBezTo>
                      <a:pt x="157" y="121"/>
                      <a:pt x="168" y="128"/>
                      <a:pt x="186" y="111"/>
                    </a:cubicBezTo>
                    <a:cubicBezTo>
                      <a:pt x="206" y="134"/>
                      <a:pt x="116" y="155"/>
                      <a:pt x="103" y="156"/>
                    </a:cubicBezTo>
                    <a:cubicBezTo>
                      <a:pt x="82" y="159"/>
                      <a:pt x="62" y="157"/>
                      <a:pt x="39" y="161"/>
                    </a:cubicBezTo>
                    <a:cubicBezTo>
                      <a:pt x="22" y="164"/>
                      <a:pt x="3" y="160"/>
                      <a:pt x="0" y="13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2" name="Freeform 146"/>
              <p:cNvSpPr/>
              <p:nvPr userDrawn="1"/>
            </p:nvSpPr>
            <p:spPr bwMode="auto">
              <a:xfrm>
                <a:off x="6112460" y="20072"/>
                <a:ext cx="209081" cy="218806"/>
              </a:xfrm>
              <a:custGeom>
                <a:avLst/>
                <a:gdLst>
                  <a:gd name="T0" fmla="*/ 48 w 139"/>
                  <a:gd name="T1" fmla="*/ 35 h 145"/>
                  <a:gd name="T2" fmla="*/ 42 w 139"/>
                  <a:gd name="T3" fmla="*/ 60 h 145"/>
                  <a:gd name="T4" fmla="*/ 32 w 139"/>
                  <a:gd name="T5" fmla="*/ 91 h 145"/>
                  <a:gd name="T6" fmla="*/ 0 w 139"/>
                  <a:gd name="T7" fmla="*/ 145 h 145"/>
                  <a:gd name="T8" fmla="*/ 39 w 139"/>
                  <a:gd name="T9" fmla="*/ 106 h 145"/>
                  <a:gd name="T10" fmla="*/ 61 w 139"/>
                  <a:gd name="T11" fmla="*/ 46 h 145"/>
                  <a:gd name="T12" fmla="*/ 73 w 139"/>
                  <a:gd name="T13" fmla="*/ 57 h 145"/>
                  <a:gd name="T14" fmla="*/ 107 w 139"/>
                  <a:gd name="T15" fmla="*/ 79 h 145"/>
                  <a:gd name="T16" fmla="*/ 93 w 139"/>
                  <a:gd name="T17" fmla="*/ 17 h 145"/>
                  <a:gd name="T18" fmla="*/ 139 w 139"/>
                  <a:gd name="T19" fmla="*/ 39 h 145"/>
                  <a:gd name="T20" fmla="*/ 93 w 139"/>
                  <a:gd name="T21" fmla="*/ 1 h 145"/>
                  <a:gd name="T22" fmla="*/ 53 w 139"/>
                  <a:gd name="T23"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45">
                    <a:moveTo>
                      <a:pt x="48" y="35"/>
                    </a:moveTo>
                    <a:cubicBezTo>
                      <a:pt x="42" y="41"/>
                      <a:pt x="41" y="51"/>
                      <a:pt x="42" y="60"/>
                    </a:cubicBezTo>
                    <a:cubicBezTo>
                      <a:pt x="40" y="72"/>
                      <a:pt x="38" y="81"/>
                      <a:pt x="32" y="91"/>
                    </a:cubicBezTo>
                    <a:cubicBezTo>
                      <a:pt x="24" y="112"/>
                      <a:pt x="15" y="127"/>
                      <a:pt x="0" y="145"/>
                    </a:cubicBezTo>
                    <a:cubicBezTo>
                      <a:pt x="19" y="134"/>
                      <a:pt x="31" y="127"/>
                      <a:pt x="39" y="106"/>
                    </a:cubicBezTo>
                    <a:cubicBezTo>
                      <a:pt x="46" y="90"/>
                      <a:pt x="43" y="54"/>
                      <a:pt x="61" y="46"/>
                    </a:cubicBezTo>
                    <a:cubicBezTo>
                      <a:pt x="64" y="51"/>
                      <a:pt x="69" y="55"/>
                      <a:pt x="73" y="57"/>
                    </a:cubicBezTo>
                    <a:cubicBezTo>
                      <a:pt x="84" y="32"/>
                      <a:pt x="99" y="77"/>
                      <a:pt x="107" y="79"/>
                    </a:cubicBezTo>
                    <a:cubicBezTo>
                      <a:pt x="117" y="57"/>
                      <a:pt x="93" y="36"/>
                      <a:pt x="93" y="17"/>
                    </a:cubicBezTo>
                    <a:cubicBezTo>
                      <a:pt x="110" y="19"/>
                      <a:pt x="119" y="46"/>
                      <a:pt x="139" y="39"/>
                    </a:cubicBezTo>
                    <a:cubicBezTo>
                      <a:pt x="134" y="28"/>
                      <a:pt x="106" y="0"/>
                      <a:pt x="93" y="1"/>
                    </a:cubicBezTo>
                    <a:cubicBezTo>
                      <a:pt x="80" y="2"/>
                      <a:pt x="69" y="23"/>
                      <a:pt x="53" y="20"/>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3" name="Freeform 147"/>
              <p:cNvSpPr/>
              <p:nvPr userDrawn="1"/>
            </p:nvSpPr>
            <p:spPr bwMode="auto">
              <a:xfrm>
                <a:off x="6410684" y="70315"/>
                <a:ext cx="170183" cy="113455"/>
              </a:xfrm>
              <a:custGeom>
                <a:avLst/>
                <a:gdLst>
                  <a:gd name="T0" fmla="*/ 0 w 113"/>
                  <a:gd name="T1" fmla="*/ 47 h 76"/>
                  <a:gd name="T2" fmla="*/ 31 w 113"/>
                  <a:gd name="T3" fmla="*/ 45 h 76"/>
                  <a:gd name="T4" fmla="*/ 90 w 113"/>
                  <a:gd name="T5" fmla="*/ 0 h 76"/>
                  <a:gd name="T6" fmla="*/ 109 w 113"/>
                  <a:gd name="T7" fmla="*/ 59 h 76"/>
                  <a:gd name="T8" fmla="*/ 79 w 113"/>
                  <a:gd name="T9" fmla="*/ 56 h 76"/>
                  <a:gd name="T10" fmla="*/ 51 w 113"/>
                  <a:gd name="T11" fmla="*/ 75 h 76"/>
                  <a:gd name="T12" fmla="*/ 6 w 113"/>
                  <a:gd name="T13" fmla="*/ 60 h 76"/>
                  <a:gd name="T14" fmla="*/ 28 w 113"/>
                  <a:gd name="T15" fmla="*/ 4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76">
                    <a:moveTo>
                      <a:pt x="0" y="47"/>
                    </a:moveTo>
                    <a:cubicBezTo>
                      <a:pt x="10" y="44"/>
                      <a:pt x="22" y="48"/>
                      <a:pt x="31" y="45"/>
                    </a:cubicBezTo>
                    <a:cubicBezTo>
                      <a:pt x="56" y="39"/>
                      <a:pt x="73" y="18"/>
                      <a:pt x="90" y="0"/>
                    </a:cubicBezTo>
                    <a:cubicBezTo>
                      <a:pt x="104" y="15"/>
                      <a:pt x="113" y="38"/>
                      <a:pt x="109" y="59"/>
                    </a:cubicBezTo>
                    <a:cubicBezTo>
                      <a:pt x="101" y="49"/>
                      <a:pt x="90" y="54"/>
                      <a:pt x="79" y="56"/>
                    </a:cubicBezTo>
                    <a:cubicBezTo>
                      <a:pt x="93" y="71"/>
                      <a:pt x="60" y="74"/>
                      <a:pt x="51" y="75"/>
                    </a:cubicBezTo>
                    <a:cubicBezTo>
                      <a:pt x="38" y="76"/>
                      <a:pt x="12" y="75"/>
                      <a:pt x="6" y="60"/>
                    </a:cubicBezTo>
                    <a:cubicBezTo>
                      <a:pt x="12" y="56"/>
                      <a:pt x="21" y="51"/>
                      <a:pt x="28" y="4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4" name="Freeform 148"/>
              <p:cNvSpPr/>
              <p:nvPr userDrawn="1"/>
            </p:nvSpPr>
            <p:spPr bwMode="auto">
              <a:xfrm>
                <a:off x="6133531" y="-35035"/>
                <a:ext cx="103730" cy="103730"/>
              </a:xfrm>
              <a:custGeom>
                <a:avLst/>
                <a:gdLst>
                  <a:gd name="T0" fmla="*/ 8 w 69"/>
                  <a:gd name="T1" fmla="*/ 35 h 68"/>
                  <a:gd name="T2" fmla="*/ 62 w 69"/>
                  <a:gd name="T3" fmla="*/ 40 h 68"/>
                  <a:gd name="T4" fmla="*/ 43 w 69"/>
                  <a:gd name="T5" fmla="*/ 1 h 68"/>
                  <a:gd name="T6" fmla="*/ 18 w 69"/>
                  <a:gd name="T7" fmla="*/ 20 h 68"/>
                </a:gdLst>
                <a:ahLst/>
                <a:cxnLst>
                  <a:cxn ang="0">
                    <a:pos x="T0" y="T1"/>
                  </a:cxn>
                  <a:cxn ang="0">
                    <a:pos x="T2" y="T3"/>
                  </a:cxn>
                  <a:cxn ang="0">
                    <a:pos x="T4" y="T5"/>
                  </a:cxn>
                  <a:cxn ang="0">
                    <a:pos x="T6" y="T7"/>
                  </a:cxn>
                </a:cxnLst>
                <a:rect l="0" t="0" r="r" b="b"/>
                <a:pathLst>
                  <a:path w="69" h="68">
                    <a:moveTo>
                      <a:pt x="8" y="35"/>
                    </a:moveTo>
                    <a:cubicBezTo>
                      <a:pt x="0" y="68"/>
                      <a:pt x="52" y="63"/>
                      <a:pt x="62" y="40"/>
                    </a:cubicBezTo>
                    <a:cubicBezTo>
                      <a:pt x="69" y="25"/>
                      <a:pt x="62" y="1"/>
                      <a:pt x="43" y="1"/>
                    </a:cubicBezTo>
                    <a:cubicBezTo>
                      <a:pt x="33" y="0"/>
                      <a:pt x="11" y="6"/>
                      <a:pt x="18" y="2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5" name="Freeform 149"/>
              <p:cNvSpPr/>
              <p:nvPr userDrawn="1"/>
            </p:nvSpPr>
            <p:spPr bwMode="auto">
              <a:xfrm>
                <a:off x="5640813" y="-304083"/>
                <a:ext cx="392230" cy="452198"/>
              </a:xfrm>
              <a:custGeom>
                <a:avLst/>
                <a:gdLst>
                  <a:gd name="T0" fmla="*/ 233 w 260"/>
                  <a:gd name="T1" fmla="*/ 275 h 299"/>
                  <a:gd name="T2" fmla="*/ 141 w 260"/>
                  <a:gd name="T3" fmla="*/ 279 h 299"/>
                  <a:gd name="T4" fmla="*/ 92 w 260"/>
                  <a:gd name="T5" fmla="*/ 244 h 299"/>
                  <a:gd name="T6" fmla="*/ 53 w 260"/>
                  <a:gd name="T7" fmla="*/ 198 h 299"/>
                  <a:gd name="T8" fmla="*/ 20 w 260"/>
                  <a:gd name="T9" fmla="*/ 146 h 299"/>
                  <a:gd name="T10" fmla="*/ 19 w 260"/>
                  <a:gd name="T11" fmla="*/ 89 h 299"/>
                  <a:gd name="T12" fmla="*/ 43 w 260"/>
                  <a:gd name="T13" fmla="*/ 77 h 299"/>
                  <a:gd name="T14" fmla="*/ 68 w 260"/>
                  <a:gd name="T15" fmla="*/ 52 h 299"/>
                  <a:gd name="T16" fmla="*/ 111 w 260"/>
                  <a:gd name="T17" fmla="*/ 20 h 299"/>
                  <a:gd name="T18" fmla="*/ 192 w 260"/>
                  <a:gd name="T19" fmla="*/ 4 h 299"/>
                  <a:gd name="T20" fmla="*/ 260 w 260"/>
                  <a:gd name="T21" fmla="*/ 33 h 299"/>
                  <a:gd name="T22" fmla="*/ 216 w 260"/>
                  <a:gd name="T23" fmla="*/ 17 h 299"/>
                  <a:gd name="T24" fmla="*/ 232 w 260"/>
                  <a:gd name="T25" fmla="*/ 33 h 299"/>
                  <a:gd name="T26" fmla="*/ 165 w 260"/>
                  <a:gd name="T27" fmla="*/ 29 h 299"/>
                  <a:gd name="T28" fmla="*/ 137 w 260"/>
                  <a:gd name="T29" fmla="*/ 32 h 299"/>
                  <a:gd name="T30" fmla="*/ 133 w 260"/>
                  <a:gd name="T31" fmla="*/ 57 h 299"/>
                  <a:gd name="T32" fmla="*/ 80 w 260"/>
                  <a:gd name="T33" fmla="*/ 84 h 299"/>
                  <a:gd name="T34" fmla="*/ 24 w 260"/>
                  <a:gd name="T35" fmla="*/ 98 h 299"/>
                  <a:gd name="T36" fmla="*/ 36 w 260"/>
                  <a:gd name="T37" fmla="*/ 122 h 299"/>
                  <a:gd name="T38" fmla="*/ 64 w 260"/>
                  <a:gd name="T39" fmla="*/ 150 h 299"/>
                  <a:gd name="T40" fmla="*/ 86 w 260"/>
                  <a:gd name="T41" fmla="*/ 176 h 299"/>
                  <a:gd name="T42" fmla="*/ 92 w 260"/>
                  <a:gd name="T43" fmla="*/ 193 h 299"/>
                  <a:gd name="T44" fmla="*/ 105 w 260"/>
                  <a:gd name="T45" fmla="*/ 204 h 299"/>
                  <a:gd name="T46" fmla="*/ 88 w 260"/>
                  <a:gd name="T47" fmla="*/ 202 h 299"/>
                  <a:gd name="T48" fmla="*/ 88 w 260"/>
                  <a:gd name="T49" fmla="*/ 202 h 299"/>
                  <a:gd name="T50" fmla="*/ 122 w 260"/>
                  <a:gd name="T51" fmla="*/ 231 h 299"/>
                  <a:gd name="T52" fmla="*/ 162 w 260"/>
                  <a:gd name="T53" fmla="*/ 248 h 299"/>
                  <a:gd name="T54" fmla="*/ 188 w 260"/>
                  <a:gd name="T55" fmla="*/ 279 h 299"/>
                  <a:gd name="T56" fmla="*/ 229 w 260"/>
                  <a:gd name="T5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99">
                    <a:moveTo>
                      <a:pt x="233" y="275"/>
                    </a:moveTo>
                    <a:cubicBezTo>
                      <a:pt x="205" y="285"/>
                      <a:pt x="169" y="299"/>
                      <a:pt x="141" y="279"/>
                    </a:cubicBezTo>
                    <a:cubicBezTo>
                      <a:pt x="128" y="268"/>
                      <a:pt x="103" y="258"/>
                      <a:pt x="92" y="244"/>
                    </a:cubicBezTo>
                    <a:cubicBezTo>
                      <a:pt x="81" y="228"/>
                      <a:pt x="67" y="213"/>
                      <a:pt x="53" y="198"/>
                    </a:cubicBezTo>
                    <a:cubicBezTo>
                      <a:pt x="39" y="181"/>
                      <a:pt x="28" y="167"/>
                      <a:pt x="20" y="146"/>
                    </a:cubicBezTo>
                    <a:cubicBezTo>
                      <a:pt x="13" y="127"/>
                      <a:pt x="0" y="105"/>
                      <a:pt x="19" y="89"/>
                    </a:cubicBezTo>
                    <a:cubicBezTo>
                      <a:pt x="26" y="82"/>
                      <a:pt x="35" y="82"/>
                      <a:pt x="43" y="77"/>
                    </a:cubicBezTo>
                    <a:cubicBezTo>
                      <a:pt x="54" y="70"/>
                      <a:pt x="61" y="59"/>
                      <a:pt x="68" y="52"/>
                    </a:cubicBezTo>
                    <a:cubicBezTo>
                      <a:pt x="83" y="42"/>
                      <a:pt x="96" y="29"/>
                      <a:pt x="111" y="20"/>
                    </a:cubicBezTo>
                    <a:cubicBezTo>
                      <a:pt x="138" y="4"/>
                      <a:pt x="163" y="10"/>
                      <a:pt x="192" y="4"/>
                    </a:cubicBezTo>
                    <a:cubicBezTo>
                      <a:pt x="217" y="0"/>
                      <a:pt x="248" y="5"/>
                      <a:pt x="260" y="33"/>
                    </a:cubicBezTo>
                    <a:cubicBezTo>
                      <a:pt x="250" y="25"/>
                      <a:pt x="230" y="14"/>
                      <a:pt x="216" y="17"/>
                    </a:cubicBezTo>
                    <a:cubicBezTo>
                      <a:pt x="220" y="24"/>
                      <a:pt x="226" y="27"/>
                      <a:pt x="232" y="33"/>
                    </a:cubicBezTo>
                    <a:cubicBezTo>
                      <a:pt x="221" y="45"/>
                      <a:pt x="181" y="32"/>
                      <a:pt x="165" y="29"/>
                    </a:cubicBezTo>
                    <a:cubicBezTo>
                      <a:pt x="155" y="28"/>
                      <a:pt x="146" y="24"/>
                      <a:pt x="137" y="32"/>
                    </a:cubicBezTo>
                    <a:cubicBezTo>
                      <a:pt x="127" y="43"/>
                      <a:pt x="143" y="47"/>
                      <a:pt x="133" y="57"/>
                    </a:cubicBezTo>
                    <a:cubicBezTo>
                      <a:pt x="125" y="70"/>
                      <a:pt x="95" y="82"/>
                      <a:pt x="80" y="84"/>
                    </a:cubicBezTo>
                    <a:cubicBezTo>
                      <a:pt x="62" y="89"/>
                      <a:pt x="43" y="91"/>
                      <a:pt x="24" y="98"/>
                    </a:cubicBezTo>
                    <a:cubicBezTo>
                      <a:pt x="29" y="106"/>
                      <a:pt x="31" y="114"/>
                      <a:pt x="36" y="122"/>
                    </a:cubicBezTo>
                    <a:cubicBezTo>
                      <a:pt x="45" y="133"/>
                      <a:pt x="54" y="140"/>
                      <a:pt x="64" y="150"/>
                    </a:cubicBezTo>
                    <a:cubicBezTo>
                      <a:pt x="73" y="156"/>
                      <a:pt x="81" y="167"/>
                      <a:pt x="86" y="176"/>
                    </a:cubicBezTo>
                    <a:cubicBezTo>
                      <a:pt x="89" y="181"/>
                      <a:pt x="89" y="188"/>
                      <a:pt x="92" y="193"/>
                    </a:cubicBezTo>
                    <a:cubicBezTo>
                      <a:pt x="95" y="198"/>
                      <a:pt x="102" y="198"/>
                      <a:pt x="105" y="204"/>
                    </a:cubicBezTo>
                    <a:cubicBezTo>
                      <a:pt x="99" y="205"/>
                      <a:pt x="94" y="204"/>
                      <a:pt x="88" y="202"/>
                    </a:cubicBezTo>
                    <a:cubicBezTo>
                      <a:pt x="88" y="202"/>
                      <a:pt x="88" y="202"/>
                      <a:pt x="88" y="202"/>
                    </a:cubicBezTo>
                    <a:cubicBezTo>
                      <a:pt x="97" y="216"/>
                      <a:pt x="108" y="223"/>
                      <a:pt x="122" y="231"/>
                    </a:cubicBezTo>
                    <a:cubicBezTo>
                      <a:pt x="135" y="237"/>
                      <a:pt x="152" y="238"/>
                      <a:pt x="162" y="248"/>
                    </a:cubicBezTo>
                    <a:cubicBezTo>
                      <a:pt x="173" y="258"/>
                      <a:pt x="173" y="274"/>
                      <a:pt x="188" y="279"/>
                    </a:cubicBezTo>
                    <a:cubicBezTo>
                      <a:pt x="199" y="284"/>
                      <a:pt x="217" y="278"/>
                      <a:pt x="229" y="280"/>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6" name="Freeform 150"/>
              <p:cNvSpPr/>
              <p:nvPr userDrawn="1"/>
            </p:nvSpPr>
            <p:spPr bwMode="auto">
              <a:xfrm>
                <a:off x="6323163" y="-391606"/>
                <a:ext cx="367917" cy="200976"/>
              </a:xfrm>
              <a:custGeom>
                <a:avLst/>
                <a:gdLst>
                  <a:gd name="T0" fmla="*/ 7 w 244"/>
                  <a:gd name="T1" fmla="*/ 30 h 133"/>
                  <a:gd name="T2" fmla="*/ 22 w 244"/>
                  <a:gd name="T3" fmla="*/ 74 h 133"/>
                  <a:gd name="T4" fmla="*/ 22 w 244"/>
                  <a:gd name="T5" fmla="*/ 74 h 133"/>
                  <a:gd name="T6" fmla="*/ 63 w 244"/>
                  <a:gd name="T7" fmla="*/ 58 h 133"/>
                  <a:gd name="T8" fmla="*/ 102 w 244"/>
                  <a:gd name="T9" fmla="*/ 72 h 133"/>
                  <a:gd name="T10" fmla="*/ 143 w 244"/>
                  <a:gd name="T11" fmla="*/ 75 h 133"/>
                  <a:gd name="T12" fmla="*/ 177 w 244"/>
                  <a:gd name="T13" fmla="*/ 99 h 133"/>
                  <a:gd name="T14" fmla="*/ 220 w 244"/>
                  <a:gd name="T15" fmla="*/ 105 h 133"/>
                  <a:gd name="T16" fmla="*/ 244 w 244"/>
                  <a:gd name="T17" fmla="*/ 133 h 133"/>
                  <a:gd name="T18" fmla="*/ 132 w 244"/>
                  <a:gd name="T19" fmla="*/ 38 h 133"/>
                  <a:gd name="T20" fmla="*/ 0 w 244"/>
                  <a:gd name="T21" fmla="*/ 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33">
                    <a:moveTo>
                      <a:pt x="7" y="30"/>
                    </a:moveTo>
                    <a:cubicBezTo>
                      <a:pt x="15" y="43"/>
                      <a:pt x="20" y="56"/>
                      <a:pt x="22" y="74"/>
                    </a:cubicBezTo>
                    <a:cubicBezTo>
                      <a:pt x="22" y="74"/>
                      <a:pt x="22" y="74"/>
                      <a:pt x="22" y="74"/>
                    </a:cubicBezTo>
                    <a:cubicBezTo>
                      <a:pt x="37" y="65"/>
                      <a:pt x="47" y="59"/>
                      <a:pt x="63" y="58"/>
                    </a:cubicBezTo>
                    <a:cubicBezTo>
                      <a:pt x="70" y="59"/>
                      <a:pt x="126" y="55"/>
                      <a:pt x="102" y="72"/>
                    </a:cubicBezTo>
                    <a:cubicBezTo>
                      <a:pt x="114" y="78"/>
                      <a:pt x="130" y="69"/>
                      <a:pt x="143" y="75"/>
                    </a:cubicBezTo>
                    <a:cubicBezTo>
                      <a:pt x="157" y="83"/>
                      <a:pt x="161" y="94"/>
                      <a:pt x="177" y="99"/>
                    </a:cubicBezTo>
                    <a:cubicBezTo>
                      <a:pt x="189" y="103"/>
                      <a:pt x="208" y="99"/>
                      <a:pt x="220" y="105"/>
                    </a:cubicBezTo>
                    <a:cubicBezTo>
                      <a:pt x="231" y="111"/>
                      <a:pt x="240" y="126"/>
                      <a:pt x="244" y="133"/>
                    </a:cubicBezTo>
                    <a:cubicBezTo>
                      <a:pt x="232" y="78"/>
                      <a:pt x="179" y="56"/>
                      <a:pt x="132" y="38"/>
                    </a:cubicBezTo>
                    <a:cubicBezTo>
                      <a:pt x="89" y="24"/>
                      <a:pt x="45" y="0"/>
                      <a:pt x="0" y="2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7" name="Freeform 151"/>
              <p:cNvSpPr/>
              <p:nvPr userDrawn="1"/>
            </p:nvSpPr>
            <p:spPr bwMode="auto">
              <a:xfrm>
                <a:off x="5971452" y="245361"/>
                <a:ext cx="411679" cy="217184"/>
              </a:xfrm>
              <a:custGeom>
                <a:avLst/>
                <a:gdLst>
                  <a:gd name="T0" fmla="*/ 0 w 273"/>
                  <a:gd name="T1" fmla="*/ 50 h 144"/>
                  <a:gd name="T2" fmla="*/ 32 w 273"/>
                  <a:gd name="T3" fmla="*/ 42 h 144"/>
                  <a:gd name="T4" fmla="*/ 106 w 273"/>
                  <a:gd name="T5" fmla="*/ 0 h 144"/>
                  <a:gd name="T6" fmla="*/ 111 w 273"/>
                  <a:gd name="T7" fmla="*/ 39 h 144"/>
                  <a:gd name="T8" fmla="*/ 129 w 273"/>
                  <a:gd name="T9" fmla="*/ 65 h 144"/>
                  <a:gd name="T10" fmla="*/ 131 w 273"/>
                  <a:gd name="T11" fmla="*/ 45 h 144"/>
                  <a:gd name="T12" fmla="*/ 150 w 273"/>
                  <a:gd name="T13" fmla="*/ 80 h 144"/>
                  <a:gd name="T14" fmla="*/ 157 w 273"/>
                  <a:gd name="T15" fmla="*/ 97 h 144"/>
                  <a:gd name="T16" fmla="*/ 178 w 273"/>
                  <a:gd name="T17" fmla="*/ 100 h 144"/>
                  <a:gd name="T18" fmla="*/ 171 w 273"/>
                  <a:gd name="T19" fmla="*/ 47 h 144"/>
                  <a:gd name="T20" fmla="*/ 208 w 273"/>
                  <a:gd name="T21" fmla="*/ 101 h 144"/>
                  <a:gd name="T22" fmla="*/ 273 w 273"/>
                  <a:gd name="T23" fmla="*/ 132 h 144"/>
                  <a:gd name="T24" fmla="*/ 202 w 273"/>
                  <a:gd name="T25" fmla="*/ 137 h 144"/>
                  <a:gd name="T26" fmla="*/ 128 w 273"/>
                  <a:gd name="T27" fmla="*/ 110 h 144"/>
                  <a:gd name="T28" fmla="*/ 51 w 273"/>
                  <a:gd name="T29" fmla="*/ 84 h 144"/>
                  <a:gd name="T30" fmla="*/ 9 w 273"/>
                  <a:gd name="T31"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44">
                    <a:moveTo>
                      <a:pt x="0" y="50"/>
                    </a:moveTo>
                    <a:cubicBezTo>
                      <a:pt x="8" y="45"/>
                      <a:pt x="23" y="43"/>
                      <a:pt x="32" y="42"/>
                    </a:cubicBezTo>
                    <a:cubicBezTo>
                      <a:pt x="64" y="37"/>
                      <a:pt x="80" y="14"/>
                      <a:pt x="106" y="0"/>
                    </a:cubicBezTo>
                    <a:cubicBezTo>
                      <a:pt x="103" y="18"/>
                      <a:pt x="102" y="23"/>
                      <a:pt x="111" y="39"/>
                    </a:cubicBezTo>
                    <a:cubicBezTo>
                      <a:pt x="115" y="46"/>
                      <a:pt x="122" y="60"/>
                      <a:pt x="129" y="65"/>
                    </a:cubicBezTo>
                    <a:cubicBezTo>
                      <a:pt x="132" y="59"/>
                      <a:pt x="128" y="52"/>
                      <a:pt x="131" y="45"/>
                    </a:cubicBezTo>
                    <a:cubicBezTo>
                      <a:pt x="139" y="54"/>
                      <a:pt x="145" y="69"/>
                      <a:pt x="150" y="80"/>
                    </a:cubicBezTo>
                    <a:cubicBezTo>
                      <a:pt x="152" y="88"/>
                      <a:pt x="151" y="94"/>
                      <a:pt x="157" y="97"/>
                    </a:cubicBezTo>
                    <a:cubicBezTo>
                      <a:pt x="162" y="101"/>
                      <a:pt x="175" y="100"/>
                      <a:pt x="178" y="100"/>
                    </a:cubicBezTo>
                    <a:cubicBezTo>
                      <a:pt x="177" y="83"/>
                      <a:pt x="169" y="66"/>
                      <a:pt x="171" y="47"/>
                    </a:cubicBezTo>
                    <a:cubicBezTo>
                      <a:pt x="184" y="67"/>
                      <a:pt x="185" y="89"/>
                      <a:pt x="208" y="101"/>
                    </a:cubicBezTo>
                    <a:cubicBezTo>
                      <a:pt x="227" y="113"/>
                      <a:pt x="259" y="112"/>
                      <a:pt x="273" y="132"/>
                    </a:cubicBezTo>
                    <a:cubicBezTo>
                      <a:pt x="251" y="138"/>
                      <a:pt x="225" y="144"/>
                      <a:pt x="202" y="137"/>
                    </a:cubicBezTo>
                    <a:cubicBezTo>
                      <a:pt x="177" y="129"/>
                      <a:pt x="154" y="117"/>
                      <a:pt x="128" y="110"/>
                    </a:cubicBezTo>
                    <a:cubicBezTo>
                      <a:pt x="99" y="104"/>
                      <a:pt x="75" y="102"/>
                      <a:pt x="51" y="84"/>
                    </a:cubicBezTo>
                    <a:cubicBezTo>
                      <a:pt x="36" y="75"/>
                      <a:pt x="22" y="60"/>
                      <a:pt x="9" y="46"/>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049368" name="Freeform 165"/>
            <p:cNvSpPr/>
            <p:nvPr userDrawn="1"/>
          </p:nvSpPr>
          <p:spPr bwMode="auto">
            <a:xfrm>
              <a:off x="315731" y="-344254"/>
              <a:ext cx="951400" cy="1204239"/>
            </a:xfrm>
            <a:custGeom>
              <a:avLst/>
              <a:gdLst>
                <a:gd name="T0" fmla="*/ 271 w 631"/>
                <a:gd name="T1" fmla="*/ 259 h 798"/>
                <a:gd name="T2" fmla="*/ 238 w 631"/>
                <a:gd name="T3" fmla="*/ 233 h 798"/>
                <a:gd name="T4" fmla="*/ 205 w 631"/>
                <a:gd name="T5" fmla="*/ 228 h 798"/>
                <a:gd name="T6" fmla="*/ 174 w 631"/>
                <a:gd name="T7" fmla="*/ 222 h 798"/>
                <a:gd name="T8" fmla="*/ 110 w 631"/>
                <a:gd name="T9" fmla="*/ 240 h 798"/>
                <a:gd name="T10" fmla="*/ 67 w 631"/>
                <a:gd name="T11" fmla="*/ 285 h 798"/>
                <a:gd name="T12" fmla="*/ 19 w 631"/>
                <a:gd name="T13" fmla="*/ 394 h 798"/>
                <a:gd name="T14" fmla="*/ 4 w 631"/>
                <a:gd name="T15" fmla="*/ 456 h 798"/>
                <a:gd name="T16" fmla="*/ 19 w 631"/>
                <a:gd name="T17" fmla="*/ 512 h 798"/>
                <a:gd name="T18" fmla="*/ 54 w 631"/>
                <a:gd name="T19" fmla="*/ 552 h 798"/>
                <a:gd name="T20" fmla="*/ 112 w 631"/>
                <a:gd name="T21" fmla="*/ 574 h 798"/>
                <a:gd name="T22" fmla="*/ 179 w 631"/>
                <a:gd name="T23" fmla="*/ 585 h 798"/>
                <a:gd name="T24" fmla="*/ 241 w 631"/>
                <a:gd name="T25" fmla="*/ 583 h 798"/>
                <a:gd name="T26" fmla="*/ 241 w 631"/>
                <a:gd name="T27" fmla="*/ 583 h 798"/>
                <a:gd name="T28" fmla="*/ 261 w 631"/>
                <a:gd name="T29" fmla="*/ 638 h 798"/>
                <a:gd name="T30" fmla="*/ 308 w 631"/>
                <a:gd name="T31" fmla="*/ 685 h 798"/>
                <a:gd name="T32" fmla="*/ 357 w 631"/>
                <a:gd name="T33" fmla="*/ 717 h 798"/>
                <a:gd name="T34" fmla="*/ 403 w 631"/>
                <a:gd name="T35" fmla="*/ 758 h 798"/>
                <a:gd name="T36" fmla="*/ 450 w 631"/>
                <a:gd name="T37" fmla="*/ 792 h 798"/>
                <a:gd name="T38" fmla="*/ 479 w 631"/>
                <a:gd name="T39" fmla="*/ 796 h 798"/>
                <a:gd name="T40" fmla="*/ 501 w 631"/>
                <a:gd name="T41" fmla="*/ 781 h 798"/>
                <a:gd name="T42" fmla="*/ 518 w 631"/>
                <a:gd name="T43" fmla="*/ 778 h 798"/>
                <a:gd name="T44" fmla="*/ 532 w 631"/>
                <a:gd name="T45" fmla="*/ 767 h 798"/>
                <a:gd name="T46" fmla="*/ 552 w 631"/>
                <a:gd name="T47" fmla="*/ 741 h 798"/>
                <a:gd name="T48" fmla="*/ 584 w 631"/>
                <a:gd name="T49" fmla="*/ 690 h 798"/>
                <a:gd name="T50" fmla="*/ 607 w 631"/>
                <a:gd name="T51" fmla="*/ 605 h 798"/>
                <a:gd name="T52" fmla="*/ 616 w 631"/>
                <a:gd name="T53" fmla="*/ 559 h 798"/>
                <a:gd name="T54" fmla="*/ 597 w 631"/>
                <a:gd name="T55" fmla="*/ 519 h 798"/>
                <a:gd name="T56" fmla="*/ 615 w 631"/>
                <a:gd name="T57" fmla="*/ 496 h 798"/>
                <a:gd name="T58" fmla="*/ 624 w 631"/>
                <a:gd name="T59" fmla="*/ 462 h 798"/>
                <a:gd name="T60" fmla="*/ 625 w 631"/>
                <a:gd name="T61" fmla="*/ 398 h 798"/>
                <a:gd name="T62" fmla="*/ 618 w 631"/>
                <a:gd name="T63" fmla="*/ 364 h 798"/>
                <a:gd name="T64" fmla="*/ 606 w 631"/>
                <a:gd name="T65" fmla="*/ 338 h 798"/>
                <a:gd name="T66" fmla="*/ 587 w 631"/>
                <a:gd name="T67" fmla="*/ 270 h 798"/>
                <a:gd name="T68" fmla="*/ 531 w 631"/>
                <a:gd name="T69" fmla="*/ 219 h 798"/>
                <a:gd name="T70" fmla="*/ 451 w 631"/>
                <a:gd name="T71" fmla="*/ 166 h 798"/>
                <a:gd name="T72" fmla="*/ 392 w 631"/>
                <a:gd name="T73" fmla="*/ 145 h 798"/>
                <a:gd name="T74" fmla="*/ 351 w 631"/>
                <a:gd name="T75" fmla="*/ 179 h 798"/>
                <a:gd name="T76" fmla="*/ 337 w 631"/>
                <a:gd name="T77" fmla="*/ 105 h 798"/>
                <a:gd name="T78" fmla="*/ 299 w 631"/>
                <a:gd name="T79" fmla="*/ 33 h 798"/>
                <a:gd name="T80" fmla="*/ 242 w 631"/>
                <a:gd name="T81" fmla="*/ 2 h 798"/>
                <a:gd name="T82" fmla="*/ 205 w 631"/>
                <a:gd name="T83" fmla="*/ 1 h 798"/>
                <a:gd name="T84" fmla="*/ 166 w 631"/>
                <a:gd name="T85" fmla="*/ 14 h 798"/>
                <a:gd name="T86" fmla="*/ 101 w 631"/>
                <a:gd name="T87" fmla="*/ 32 h 798"/>
                <a:gd name="T88" fmla="*/ 111 w 631"/>
                <a:gd name="T89" fmla="*/ 110 h 798"/>
                <a:gd name="T90" fmla="*/ 197 w 631"/>
                <a:gd name="T91" fmla="*/ 231 h 798"/>
                <a:gd name="T92" fmla="*/ 257 w 631"/>
                <a:gd name="T93" fmla="*/ 24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1" h="798">
                  <a:moveTo>
                    <a:pt x="271" y="259"/>
                  </a:moveTo>
                  <a:cubicBezTo>
                    <a:pt x="260" y="250"/>
                    <a:pt x="249" y="239"/>
                    <a:pt x="238" y="233"/>
                  </a:cubicBezTo>
                  <a:cubicBezTo>
                    <a:pt x="228" y="230"/>
                    <a:pt x="215" y="230"/>
                    <a:pt x="205" y="228"/>
                  </a:cubicBezTo>
                  <a:cubicBezTo>
                    <a:pt x="194" y="225"/>
                    <a:pt x="184" y="222"/>
                    <a:pt x="174" y="222"/>
                  </a:cubicBezTo>
                  <a:cubicBezTo>
                    <a:pt x="150" y="221"/>
                    <a:pt x="130" y="230"/>
                    <a:pt x="110" y="240"/>
                  </a:cubicBezTo>
                  <a:cubicBezTo>
                    <a:pt x="87" y="253"/>
                    <a:pt x="78" y="261"/>
                    <a:pt x="67" y="285"/>
                  </a:cubicBezTo>
                  <a:cubicBezTo>
                    <a:pt x="51" y="323"/>
                    <a:pt x="31" y="355"/>
                    <a:pt x="19" y="394"/>
                  </a:cubicBezTo>
                  <a:cubicBezTo>
                    <a:pt x="11" y="413"/>
                    <a:pt x="6" y="434"/>
                    <a:pt x="4" y="456"/>
                  </a:cubicBezTo>
                  <a:cubicBezTo>
                    <a:pt x="0" y="478"/>
                    <a:pt x="6" y="495"/>
                    <a:pt x="19" y="512"/>
                  </a:cubicBezTo>
                  <a:cubicBezTo>
                    <a:pt x="30" y="526"/>
                    <a:pt x="38" y="542"/>
                    <a:pt x="54" y="552"/>
                  </a:cubicBezTo>
                  <a:cubicBezTo>
                    <a:pt x="71" y="562"/>
                    <a:pt x="93" y="569"/>
                    <a:pt x="112" y="574"/>
                  </a:cubicBezTo>
                  <a:cubicBezTo>
                    <a:pt x="134" y="578"/>
                    <a:pt x="156" y="582"/>
                    <a:pt x="179" y="585"/>
                  </a:cubicBezTo>
                  <a:cubicBezTo>
                    <a:pt x="201" y="589"/>
                    <a:pt x="219" y="586"/>
                    <a:pt x="241" y="583"/>
                  </a:cubicBezTo>
                  <a:cubicBezTo>
                    <a:pt x="241" y="583"/>
                    <a:pt x="241" y="583"/>
                    <a:pt x="241" y="583"/>
                  </a:cubicBezTo>
                  <a:cubicBezTo>
                    <a:pt x="230" y="600"/>
                    <a:pt x="252" y="627"/>
                    <a:pt x="261" y="638"/>
                  </a:cubicBezTo>
                  <a:cubicBezTo>
                    <a:pt x="276" y="655"/>
                    <a:pt x="291" y="671"/>
                    <a:pt x="308" y="685"/>
                  </a:cubicBezTo>
                  <a:cubicBezTo>
                    <a:pt x="324" y="697"/>
                    <a:pt x="341" y="705"/>
                    <a:pt x="357" y="717"/>
                  </a:cubicBezTo>
                  <a:cubicBezTo>
                    <a:pt x="372" y="729"/>
                    <a:pt x="386" y="744"/>
                    <a:pt x="403" y="758"/>
                  </a:cubicBezTo>
                  <a:cubicBezTo>
                    <a:pt x="419" y="770"/>
                    <a:pt x="431" y="784"/>
                    <a:pt x="450" y="792"/>
                  </a:cubicBezTo>
                  <a:cubicBezTo>
                    <a:pt x="461" y="797"/>
                    <a:pt x="468" y="798"/>
                    <a:pt x="479" y="796"/>
                  </a:cubicBezTo>
                  <a:cubicBezTo>
                    <a:pt x="493" y="794"/>
                    <a:pt x="491" y="785"/>
                    <a:pt x="501" y="781"/>
                  </a:cubicBezTo>
                  <a:cubicBezTo>
                    <a:pt x="505" y="779"/>
                    <a:pt x="514" y="780"/>
                    <a:pt x="518" y="778"/>
                  </a:cubicBezTo>
                  <a:cubicBezTo>
                    <a:pt x="525" y="776"/>
                    <a:pt x="528" y="773"/>
                    <a:pt x="532" y="767"/>
                  </a:cubicBezTo>
                  <a:cubicBezTo>
                    <a:pt x="538" y="759"/>
                    <a:pt x="546" y="749"/>
                    <a:pt x="552" y="741"/>
                  </a:cubicBezTo>
                  <a:cubicBezTo>
                    <a:pt x="565" y="724"/>
                    <a:pt x="579" y="709"/>
                    <a:pt x="584" y="690"/>
                  </a:cubicBezTo>
                  <a:cubicBezTo>
                    <a:pt x="593" y="662"/>
                    <a:pt x="594" y="631"/>
                    <a:pt x="607" y="605"/>
                  </a:cubicBezTo>
                  <a:cubicBezTo>
                    <a:pt x="612" y="589"/>
                    <a:pt x="620" y="577"/>
                    <a:pt x="616" y="559"/>
                  </a:cubicBezTo>
                  <a:cubicBezTo>
                    <a:pt x="612" y="546"/>
                    <a:pt x="606" y="531"/>
                    <a:pt x="597" y="519"/>
                  </a:cubicBezTo>
                  <a:cubicBezTo>
                    <a:pt x="604" y="510"/>
                    <a:pt x="613" y="509"/>
                    <a:pt x="615" y="496"/>
                  </a:cubicBezTo>
                  <a:cubicBezTo>
                    <a:pt x="619" y="484"/>
                    <a:pt x="619" y="474"/>
                    <a:pt x="624" y="462"/>
                  </a:cubicBezTo>
                  <a:cubicBezTo>
                    <a:pt x="631" y="440"/>
                    <a:pt x="630" y="421"/>
                    <a:pt x="625" y="398"/>
                  </a:cubicBezTo>
                  <a:cubicBezTo>
                    <a:pt x="624" y="386"/>
                    <a:pt x="622" y="375"/>
                    <a:pt x="618" y="364"/>
                  </a:cubicBezTo>
                  <a:cubicBezTo>
                    <a:pt x="614" y="354"/>
                    <a:pt x="609" y="347"/>
                    <a:pt x="606" y="338"/>
                  </a:cubicBezTo>
                  <a:cubicBezTo>
                    <a:pt x="601" y="314"/>
                    <a:pt x="601" y="291"/>
                    <a:pt x="587" y="270"/>
                  </a:cubicBezTo>
                  <a:cubicBezTo>
                    <a:pt x="575" y="251"/>
                    <a:pt x="550" y="234"/>
                    <a:pt x="531" y="219"/>
                  </a:cubicBezTo>
                  <a:cubicBezTo>
                    <a:pt x="506" y="200"/>
                    <a:pt x="479" y="182"/>
                    <a:pt x="451" y="166"/>
                  </a:cubicBezTo>
                  <a:cubicBezTo>
                    <a:pt x="434" y="155"/>
                    <a:pt x="414" y="142"/>
                    <a:pt x="392" y="145"/>
                  </a:cubicBezTo>
                  <a:cubicBezTo>
                    <a:pt x="372" y="147"/>
                    <a:pt x="364" y="164"/>
                    <a:pt x="351" y="179"/>
                  </a:cubicBezTo>
                  <a:cubicBezTo>
                    <a:pt x="333" y="160"/>
                    <a:pt x="340" y="128"/>
                    <a:pt x="337" y="105"/>
                  </a:cubicBezTo>
                  <a:cubicBezTo>
                    <a:pt x="335" y="78"/>
                    <a:pt x="314" y="53"/>
                    <a:pt x="299" y="33"/>
                  </a:cubicBezTo>
                  <a:cubicBezTo>
                    <a:pt x="281" y="14"/>
                    <a:pt x="267" y="3"/>
                    <a:pt x="242" y="2"/>
                  </a:cubicBezTo>
                  <a:cubicBezTo>
                    <a:pt x="231" y="1"/>
                    <a:pt x="216" y="0"/>
                    <a:pt x="205" y="1"/>
                  </a:cubicBezTo>
                  <a:cubicBezTo>
                    <a:pt x="191" y="3"/>
                    <a:pt x="180" y="12"/>
                    <a:pt x="166" y="14"/>
                  </a:cubicBezTo>
                  <a:cubicBezTo>
                    <a:pt x="140" y="17"/>
                    <a:pt x="119" y="3"/>
                    <a:pt x="101" y="32"/>
                  </a:cubicBezTo>
                  <a:cubicBezTo>
                    <a:pt x="87" y="57"/>
                    <a:pt x="101" y="87"/>
                    <a:pt x="111" y="110"/>
                  </a:cubicBezTo>
                  <a:cubicBezTo>
                    <a:pt x="130" y="155"/>
                    <a:pt x="150" y="211"/>
                    <a:pt x="197" y="231"/>
                  </a:cubicBezTo>
                  <a:cubicBezTo>
                    <a:pt x="204" y="235"/>
                    <a:pt x="258" y="256"/>
                    <a:pt x="257" y="248"/>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9" name="Freeform 166"/>
            <p:cNvSpPr/>
            <p:nvPr userDrawn="1"/>
          </p:nvSpPr>
          <p:spPr bwMode="auto">
            <a:xfrm>
              <a:off x="344905" y="-259974"/>
              <a:ext cx="870360" cy="1072957"/>
            </a:xfrm>
            <a:custGeom>
              <a:avLst/>
              <a:gdLst>
                <a:gd name="T0" fmla="*/ 311 w 577"/>
                <a:gd name="T1" fmla="*/ 379 h 711"/>
                <a:gd name="T2" fmla="*/ 267 w 577"/>
                <a:gd name="T3" fmla="*/ 433 h 711"/>
                <a:gd name="T4" fmla="*/ 231 w 577"/>
                <a:gd name="T5" fmla="*/ 456 h 711"/>
                <a:gd name="T6" fmla="*/ 155 w 577"/>
                <a:gd name="T7" fmla="*/ 470 h 711"/>
                <a:gd name="T8" fmla="*/ 86 w 577"/>
                <a:gd name="T9" fmla="*/ 458 h 711"/>
                <a:gd name="T10" fmla="*/ 0 w 577"/>
                <a:gd name="T11" fmla="*/ 442 h 711"/>
                <a:gd name="T12" fmla="*/ 26 w 577"/>
                <a:gd name="T13" fmla="*/ 399 h 711"/>
                <a:gd name="T14" fmla="*/ 44 w 577"/>
                <a:gd name="T15" fmla="*/ 359 h 711"/>
                <a:gd name="T16" fmla="*/ 42 w 577"/>
                <a:gd name="T17" fmla="*/ 333 h 711"/>
                <a:gd name="T18" fmla="*/ 125 w 577"/>
                <a:gd name="T19" fmla="*/ 248 h 711"/>
                <a:gd name="T20" fmla="*/ 221 w 577"/>
                <a:gd name="T21" fmla="*/ 214 h 711"/>
                <a:gd name="T22" fmla="*/ 231 w 577"/>
                <a:gd name="T23" fmla="*/ 166 h 711"/>
                <a:gd name="T24" fmla="*/ 153 w 577"/>
                <a:gd name="T25" fmla="*/ 63 h 711"/>
                <a:gd name="T26" fmla="*/ 166 w 577"/>
                <a:gd name="T27" fmla="*/ 63 h 711"/>
                <a:gd name="T28" fmla="*/ 120 w 577"/>
                <a:gd name="T29" fmla="*/ 2 h 711"/>
                <a:gd name="T30" fmla="*/ 227 w 577"/>
                <a:gd name="T31" fmla="*/ 27 h 711"/>
                <a:gd name="T32" fmla="*/ 259 w 577"/>
                <a:gd name="T33" fmla="*/ 37 h 711"/>
                <a:gd name="T34" fmla="*/ 304 w 577"/>
                <a:gd name="T35" fmla="*/ 96 h 711"/>
                <a:gd name="T36" fmla="*/ 367 w 577"/>
                <a:gd name="T37" fmla="*/ 132 h 711"/>
                <a:gd name="T38" fmla="*/ 424 w 577"/>
                <a:gd name="T39" fmla="*/ 153 h 711"/>
                <a:gd name="T40" fmla="*/ 481 w 577"/>
                <a:gd name="T41" fmla="*/ 190 h 711"/>
                <a:gd name="T42" fmla="*/ 555 w 577"/>
                <a:gd name="T43" fmla="*/ 232 h 711"/>
                <a:gd name="T44" fmla="*/ 556 w 577"/>
                <a:gd name="T45" fmla="*/ 250 h 711"/>
                <a:gd name="T46" fmla="*/ 567 w 577"/>
                <a:gd name="T47" fmla="*/ 294 h 711"/>
                <a:gd name="T48" fmla="*/ 561 w 577"/>
                <a:gd name="T49" fmla="*/ 335 h 711"/>
                <a:gd name="T50" fmla="*/ 567 w 577"/>
                <a:gd name="T51" fmla="*/ 369 h 711"/>
                <a:gd name="T52" fmla="*/ 557 w 577"/>
                <a:gd name="T53" fmla="*/ 389 h 711"/>
                <a:gd name="T54" fmla="*/ 463 w 577"/>
                <a:gd name="T55" fmla="*/ 374 h 711"/>
                <a:gd name="T56" fmla="*/ 388 w 577"/>
                <a:gd name="T57" fmla="*/ 324 h 711"/>
                <a:gd name="T58" fmla="*/ 493 w 577"/>
                <a:gd name="T59" fmla="*/ 469 h 711"/>
                <a:gd name="T60" fmla="*/ 523 w 577"/>
                <a:gd name="T61" fmla="*/ 524 h 711"/>
                <a:gd name="T62" fmla="*/ 506 w 577"/>
                <a:gd name="T63" fmla="*/ 547 h 711"/>
                <a:gd name="T64" fmla="*/ 482 w 577"/>
                <a:gd name="T65" fmla="*/ 611 h 711"/>
                <a:gd name="T66" fmla="*/ 470 w 577"/>
                <a:gd name="T67" fmla="*/ 639 h 711"/>
                <a:gd name="T68" fmla="*/ 462 w 577"/>
                <a:gd name="T69" fmla="*/ 676 h 711"/>
                <a:gd name="T70" fmla="*/ 432 w 577"/>
                <a:gd name="T71" fmla="*/ 673 h 711"/>
                <a:gd name="T72" fmla="*/ 379 w 577"/>
                <a:gd name="T73" fmla="*/ 597 h 711"/>
                <a:gd name="T74" fmla="*/ 344 w 577"/>
                <a:gd name="T75" fmla="*/ 565 h 711"/>
                <a:gd name="T76" fmla="*/ 308 w 577"/>
                <a:gd name="T77" fmla="*/ 540 h 711"/>
                <a:gd name="T78" fmla="*/ 327 w 577"/>
                <a:gd name="T79" fmla="*/ 456 h 711"/>
                <a:gd name="T80" fmla="*/ 334 w 577"/>
                <a:gd name="T81" fmla="*/ 374 h 711"/>
                <a:gd name="T82" fmla="*/ 328 w 577"/>
                <a:gd name="T83" fmla="*/ 32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7" h="711">
                  <a:moveTo>
                    <a:pt x="331" y="329"/>
                  </a:moveTo>
                  <a:cubicBezTo>
                    <a:pt x="319" y="345"/>
                    <a:pt x="314" y="361"/>
                    <a:pt x="311" y="379"/>
                  </a:cubicBezTo>
                  <a:cubicBezTo>
                    <a:pt x="307" y="390"/>
                    <a:pt x="292" y="452"/>
                    <a:pt x="282" y="417"/>
                  </a:cubicBezTo>
                  <a:cubicBezTo>
                    <a:pt x="274" y="420"/>
                    <a:pt x="273" y="428"/>
                    <a:pt x="267" y="433"/>
                  </a:cubicBezTo>
                  <a:cubicBezTo>
                    <a:pt x="261" y="436"/>
                    <a:pt x="256" y="437"/>
                    <a:pt x="248" y="441"/>
                  </a:cubicBezTo>
                  <a:cubicBezTo>
                    <a:pt x="243" y="444"/>
                    <a:pt x="238" y="451"/>
                    <a:pt x="231" y="456"/>
                  </a:cubicBezTo>
                  <a:cubicBezTo>
                    <a:pt x="217" y="468"/>
                    <a:pt x="212" y="461"/>
                    <a:pt x="197" y="457"/>
                  </a:cubicBezTo>
                  <a:cubicBezTo>
                    <a:pt x="183" y="454"/>
                    <a:pt x="167" y="464"/>
                    <a:pt x="155" y="470"/>
                  </a:cubicBezTo>
                  <a:cubicBezTo>
                    <a:pt x="140" y="476"/>
                    <a:pt x="125" y="480"/>
                    <a:pt x="109" y="477"/>
                  </a:cubicBezTo>
                  <a:cubicBezTo>
                    <a:pt x="92" y="477"/>
                    <a:pt x="94" y="468"/>
                    <a:pt x="86" y="458"/>
                  </a:cubicBezTo>
                  <a:cubicBezTo>
                    <a:pt x="76" y="445"/>
                    <a:pt x="61" y="448"/>
                    <a:pt x="48" y="446"/>
                  </a:cubicBezTo>
                  <a:cubicBezTo>
                    <a:pt x="32" y="443"/>
                    <a:pt x="18" y="442"/>
                    <a:pt x="0" y="442"/>
                  </a:cubicBezTo>
                  <a:cubicBezTo>
                    <a:pt x="8" y="432"/>
                    <a:pt x="14" y="424"/>
                    <a:pt x="20" y="414"/>
                  </a:cubicBezTo>
                  <a:cubicBezTo>
                    <a:pt x="22" y="408"/>
                    <a:pt x="24" y="405"/>
                    <a:pt x="26" y="399"/>
                  </a:cubicBezTo>
                  <a:cubicBezTo>
                    <a:pt x="24" y="392"/>
                    <a:pt x="19" y="395"/>
                    <a:pt x="22" y="385"/>
                  </a:cubicBezTo>
                  <a:cubicBezTo>
                    <a:pt x="24" y="375"/>
                    <a:pt x="39" y="368"/>
                    <a:pt x="44" y="359"/>
                  </a:cubicBezTo>
                  <a:cubicBezTo>
                    <a:pt x="49" y="353"/>
                    <a:pt x="48" y="357"/>
                    <a:pt x="47" y="349"/>
                  </a:cubicBezTo>
                  <a:cubicBezTo>
                    <a:pt x="46" y="341"/>
                    <a:pt x="40" y="344"/>
                    <a:pt x="42" y="333"/>
                  </a:cubicBezTo>
                  <a:cubicBezTo>
                    <a:pt x="47" y="316"/>
                    <a:pt x="67" y="297"/>
                    <a:pt x="78" y="285"/>
                  </a:cubicBezTo>
                  <a:cubicBezTo>
                    <a:pt x="92" y="268"/>
                    <a:pt x="107" y="257"/>
                    <a:pt x="125" y="248"/>
                  </a:cubicBezTo>
                  <a:cubicBezTo>
                    <a:pt x="146" y="236"/>
                    <a:pt x="163" y="224"/>
                    <a:pt x="186" y="220"/>
                  </a:cubicBezTo>
                  <a:cubicBezTo>
                    <a:pt x="199" y="217"/>
                    <a:pt x="211" y="214"/>
                    <a:pt x="221" y="214"/>
                  </a:cubicBezTo>
                  <a:cubicBezTo>
                    <a:pt x="227" y="213"/>
                    <a:pt x="243" y="221"/>
                    <a:pt x="249" y="217"/>
                  </a:cubicBezTo>
                  <a:cubicBezTo>
                    <a:pt x="258" y="212"/>
                    <a:pt x="234" y="174"/>
                    <a:pt x="231" y="166"/>
                  </a:cubicBezTo>
                  <a:cubicBezTo>
                    <a:pt x="220" y="150"/>
                    <a:pt x="196" y="149"/>
                    <a:pt x="181" y="135"/>
                  </a:cubicBezTo>
                  <a:cubicBezTo>
                    <a:pt x="159" y="115"/>
                    <a:pt x="159" y="88"/>
                    <a:pt x="153" y="63"/>
                  </a:cubicBezTo>
                  <a:cubicBezTo>
                    <a:pt x="155" y="65"/>
                    <a:pt x="158" y="67"/>
                    <a:pt x="160" y="71"/>
                  </a:cubicBezTo>
                  <a:cubicBezTo>
                    <a:pt x="161" y="67"/>
                    <a:pt x="160" y="64"/>
                    <a:pt x="166" y="63"/>
                  </a:cubicBezTo>
                  <a:cubicBezTo>
                    <a:pt x="167" y="52"/>
                    <a:pt x="151" y="37"/>
                    <a:pt x="146" y="27"/>
                  </a:cubicBezTo>
                  <a:cubicBezTo>
                    <a:pt x="139" y="17"/>
                    <a:pt x="129" y="10"/>
                    <a:pt x="120" y="2"/>
                  </a:cubicBezTo>
                  <a:cubicBezTo>
                    <a:pt x="146" y="0"/>
                    <a:pt x="172" y="3"/>
                    <a:pt x="198" y="12"/>
                  </a:cubicBezTo>
                  <a:cubicBezTo>
                    <a:pt x="207" y="17"/>
                    <a:pt x="217" y="27"/>
                    <a:pt x="227" y="27"/>
                  </a:cubicBezTo>
                  <a:cubicBezTo>
                    <a:pt x="232" y="26"/>
                    <a:pt x="236" y="21"/>
                    <a:pt x="244" y="25"/>
                  </a:cubicBezTo>
                  <a:cubicBezTo>
                    <a:pt x="248" y="26"/>
                    <a:pt x="256" y="34"/>
                    <a:pt x="259" y="37"/>
                  </a:cubicBezTo>
                  <a:cubicBezTo>
                    <a:pt x="267" y="43"/>
                    <a:pt x="278" y="51"/>
                    <a:pt x="285" y="59"/>
                  </a:cubicBezTo>
                  <a:cubicBezTo>
                    <a:pt x="295" y="69"/>
                    <a:pt x="298" y="84"/>
                    <a:pt x="304" y="96"/>
                  </a:cubicBezTo>
                  <a:cubicBezTo>
                    <a:pt x="317" y="119"/>
                    <a:pt x="323" y="141"/>
                    <a:pt x="332" y="165"/>
                  </a:cubicBezTo>
                  <a:cubicBezTo>
                    <a:pt x="331" y="147"/>
                    <a:pt x="353" y="134"/>
                    <a:pt x="367" y="132"/>
                  </a:cubicBezTo>
                  <a:cubicBezTo>
                    <a:pt x="381" y="131"/>
                    <a:pt x="411" y="134"/>
                    <a:pt x="403" y="155"/>
                  </a:cubicBezTo>
                  <a:cubicBezTo>
                    <a:pt x="409" y="157"/>
                    <a:pt x="417" y="153"/>
                    <a:pt x="424" y="153"/>
                  </a:cubicBezTo>
                  <a:cubicBezTo>
                    <a:pt x="433" y="155"/>
                    <a:pt x="442" y="160"/>
                    <a:pt x="449" y="163"/>
                  </a:cubicBezTo>
                  <a:cubicBezTo>
                    <a:pt x="462" y="170"/>
                    <a:pt x="474" y="180"/>
                    <a:pt x="481" y="190"/>
                  </a:cubicBezTo>
                  <a:cubicBezTo>
                    <a:pt x="491" y="203"/>
                    <a:pt x="500" y="212"/>
                    <a:pt x="515" y="218"/>
                  </a:cubicBezTo>
                  <a:cubicBezTo>
                    <a:pt x="528" y="224"/>
                    <a:pt x="543" y="225"/>
                    <a:pt x="555" y="232"/>
                  </a:cubicBezTo>
                  <a:cubicBezTo>
                    <a:pt x="550" y="235"/>
                    <a:pt x="543" y="237"/>
                    <a:pt x="539" y="242"/>
                  </a:cubicBezTo>
                  <a:cubicBezTo>
                    <a:pt x="544" y="246"/>
                    <a:pt x="553" y="248"/>
                    <a:pt x="556" y="250"/>
                  </a:cubicBezTo>
                  <a:cubicBezTo>
                    <a:pt x="559" y="255"/>
                    <a:pt x="562" y="262"/>
                    <a:pt x="562" y="268"/>
                  </a:cubicBezTo>
                  <a:cubicBezTo>
                    <a:pt x="565" y="277"/>
                    <a:pt x="565" y="284"/>
                    <a:pt x="567" y="294"/>
                  </a:cubicBezTo>
                  <a:cubicBezTo>
                    <a:pt x="570" y="301"/>
                    <a:pt x="577" y="311"/>
                    <a:pt x="575" y="320"/>
                  </a:cubicBezTo>
                  <a:cubicBezTo>
                    <a:pt x="572" y="330"/>
                    <a:pt x="564" y="327"/>
                    <a:pt x="561" y="335"/>
                  </a:cubicBezTo>
                  <a:cubicBezTo>
                    <a:pt x="557" y="344"/>
                    <a:pt x="566" y="348"/>
                    <a:pt x="568" y="355"/>
                  </a:cubicBezTo>
                  <a:cubicBezTo>
                    <a:pt x="572" y="366"/>
                    <a:pt x="573" y="359"/>
                    <a:pt x="567" y="369"/>
                  </a:cubicBezTo>
                  <a:cubicBezTo>
                    <a:pt x="566" y="371"/>
                    <a:pt x="563" y="374"/>
                    <a:pt x="562" y="376"/>
                  </a:cubicBezTo>
                  <a:cubicBezTo>
                    <a:pt x="560" y="379"/>
                    <a:pt x="561" y="384"/>
                    <a:pt x="557" y="389"/>
                  </a:cubicBezTo>
                  <a:cubicBezTo>
                    <a:pt x="551" y="397"/>
                    <a:pt x="517" y="392"/>
                    <a:pt x="506" y="390"/>
                  </a:cubicBezTo>
                  <a:cubicBezTo>
                    <a:pt x="491" y="389"/>
                    <a:pt x="475" y="381"/>
                    <a:pt x="463" y="374"/>
                  </a:cubicBezTo>
                  <a:cubicBezTo>
                    <a:pt x="449" y="366"/>
                    <a:pt x="433" y="357"/>
                    <a:pt x="423" y="347"/>
                  </a:cubicBezTo>
                  <a:cubicBezTo>
                    <a:pt x="412" y="336"/>
                    <a:pt x="406" y="324"/>
                    <a:pt x="388" y="324"/>
                  </a:cubicBezTo>
                  <a:cubicBezTo>
                    <a:pt x="418" y="348"/>
                    <a:pt x="443" y="374"/>
                    <a:pt x="464" y="406"/>
                  </a:cubicBezTo>
                  <a:cubicBezTo>
                    <a:pt x="477" y="428"/>
                    <a:pt x="490" y="443"/>
                    <a:pt x="493" y="469"/>
                  </a:cubicBezTo>
                  <a:cubicBezTo>
                    <a:pt x="495" y="480"/>
                    <a:pt x="494" y="497"/>
                    <a:pt x="500" y="506"/>
                  </a:cubicBezTo>
                  <a:cubicBezTo>
                    <a:pt x="505" y="513"/>
                    <a:pt x="515" y="518"/>
                    <a:pt x="523" y="524"/>
                  </a:cubicBezTo>
                  <a:cubicBezTo>
                    <a:pt x="518" y="528"/>
                    <a:pt x="508" y="528"/>
                    <a:pt x="503" y="524"/>
                  </a:cubicBezTo>
                  <a:cubicBezTo>
                    <a:pt x="500" y="532"/>
                    <a:pt x="508" y="538"/>
                    <a:pt x="506" y="547"/>
                  </a:cubicBezTo>
                  <a:cubicBezTo>
                    <a:pt x="506" y="554"/>
                    <a:pt x="501" y="560"/>
                    <a:pt x="499" y="569"/>
                  </a:cubicBezTo>
                  <a:cubicBezTo>
                    <a:pt x="494" y="582"/>
                    <a:pt x="493" y="599"/>
                    <a:pt x="482" y="611"/>
                  </a:cubicBezTo>
                  <a:cubicBezTo>
                    <a:pt x="476" y="619"/>
                    <a:pt x="465" y="616"/>
                    <a:pt x="464" y="627"/>
                  </a:cubicBezTo>
                  <a:cubicBezTo>
                    <a:pt x="464" y="630"/>
                    <a:pt x="471" y="635"/>
                    <a:pt x="470" y="639"/>
                  </a:cubicBezTo>
                  <a:cubicBezTo>
                    <a:pt x="470" y="642"/>
                    <a:pt x="468" y="645"/>
                    <a:pt x="467" y="650"/>
                  </a:cubicBezTo>
                  <a:cubicBezTo>
                    <a:pt x="465" y="659"/>
                    <a:pt x="464" y="667"/>
                    <a:pt x="462" y="676"/>
                  </a:cubicBezTo>
                  <a:cubicBezTo>
                    <a:pt x="463" y="687"/>
                    <a:pt x="469" y="699"/>
                    <a:pt x="468" y="711"/>
                  </a:cubicBezTo>
                  <a:cubicBezTo>
                    <a:pt x="454" y="710"/>
                    <a:pt x="443" y="681"/>
                    <a:pt x="432" y="673"/>
                  </a:cubicBezTo>
                  <a:cubicBezTo>
                    <a:pt x="422" y="666"/>
                    <a:pt x="403" y="661"/>
                    <a:pt x="396" y="651"/>
                  </a:cubicBezTo>
                  <a:cubicBezTo>
                    <a:pt x="385" y="635"/>
                    <a:pt x="393" y="608"/>
                    <a:pt x="379" y="597"/>
                  </a:cubicBezTo>
                  <a:cubicBezTo>
                    <a:pt x="373" y="592"/>
                    <a:pt x="364" y="593"/>
                    <a:pt x="358" y="589"/>
                  </a:cubicBezTo>
                  <a:cubicBezTo>
                    <a:pt x="350" y="583"/>
                    <a:pt x="349" y="574"/>
                    <a:pt x="344" y="565"/>
                  </a:cubicBezTo>
                  <a:cubicBezTo>
                    <a:pt x="328" y="573"/>
                    <a:pt x="323" y="569"/>
                    <a:pt x="315" y="556"/>
                  </a:cubicBezTo>
                  <a:cubicBezTo>
                    <a:pt x="312" y="551"/>
                    <a:pt x="310" y="544"/>
                    <a:pt x="308" y="540"/>
                  </a:cubicBezTo>
                  <a:cubicBezTo>
                    <a:pt x="304" y="534"/>
                    <a:pt x="298" y="530"/>
                    <a:pt x="294" y="524"/>
                  </a:cubicBezTo>
                  <a:cubicBezTo>
                    <a:pt x="282" y="505"/>
                    <a:pt x="320" y="474"/>
                    <a:pt x="327" y="456"/>
                  </a:cubicBezTo>
                  <a:cubicBezTo>
                    <a:pt x="334" y="444"/>
                    <a:pt x="333" y="428"/>
                    <a:pt x="332" y="413"/>
                  </a:cubicBezTo>
                  <a:cubicBezTo>
                    <a:pt x="332" y="400"/>
                    <a:pt x="331" y="389"/>
                    <a:pt x="334" y="374"/>
                  </a:cubicBezTo>
                  <a:cubicBezTo>
                    <a:pt x="336" y="363"/>
                    <a:pt x="342" y="347"/>
                    <a:pt x="342" y="335"/>
                  </a:cubicBezTo>
                  <a:cubicBezTo>
                    <a:pt x="342" y="325"/>
                    <a:pt x="335" y="314"/>
                    <a:pt x="328" y="32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0" name="Freeform 167"/>
            <p:cNvSpPr/>
            <p:nvPr userDrawn="1"/>
          </p:nvSpPr>
          <p:spPr bwMode="auto">
            <a:xfrm>
              <a:off x="774413" y="221398"/>
              <a:ext cx="252843" cy="439231"/>
            </a:xfrm>
            <a:custGeom>
              <a:avLst/>
              <a:gdLst>
                <a:gd name="T0" fmla="*/ 62 w 167"/>
                <a:gd name="T1" fmla="*/ 17 h 291"/>
                <a:gd name="T2" fmla="*/ 48 w 167"/>
                <a:gd name="T3" fmla="*/ 79 h 291"/>
                <a:gd name="T4" fmla="*/ 32 w 167"/>
                <a:gd name="T5" fmla="*/ 143 h 291"/>
                <a:gd name="T6" fmla="*/ 3 w 167"/>
                <a:gd name="T7" fmla="*/ 198 h 291"/>
                <a:gd name="T8" fmla="*/ 40 w 167"/>
                <a:gd name="T9" fmla="*/ 156 h 291"/>
                <a:gd name="T10" fmla="*/ 56 w 167"/>
                <a:gd name="T11" fmla="*/ 135 h 291"/>
                <a:gd name="T12" fmla="*/ 59 w 167"/>
                <a:gd name="T13" fmla="*/ 118 h 291"/>
                <a:gd name="T14" fmla="*/ 66 w 167"/>
                <a:gd name="T15" fmla="*/ 184 h 291"/>
                <a:gd name="T16" fmla="*/ 75 w 167"/>
                <a:gd name="T17" fmla="*/ 143 h 291"/>
                <a:gd name="T18" fmla="*/ 104 w 167"/>
                <a:gd name="T19" fmla="*/ 213 h 291"/>
                <a:gd name="T20" fmla="*/ 140 w 167"/>
                <a:gd name="T21" fmla="*/ 291 h 291"/>
                <a:gd name="T22" fmla="*/ 111 w 167"/>
                <a:gd name="T23" fmla="*/ 208 h 291"/>
                <a:gd name="T24" fmla="*/ 105 w 167"/>
                <a:gd name="T25" fmla="*/ 133 h 291"/>
                <a:gd name="T26" fmla="*/ 121 w 167"/>
                <a:gd name="T27" fmla="*/ 138 h 291"/>
                <a:gd name="T28" fmla="*/ 148 w 167"/>
                <a:gd name="T29" fmla="*/ 192 h 291"/>
                <a:gd name="T30" fmla="*/ 156 w 167"/>
                <a:gd name="T31" fmla="*/ 152 h 291"/>
                <a:gd name="T32" fmla="*/ 134 w 167"/>
                <a:gd name="T33" fmla="*/ 92 h 291"/>
                <a:gd name="T34" fmla="*/ 151 w 167"/>
                <a:gd name="T35" fmla="*/ 93 h 291"/>
                <a:gd name="T36" fmla="*/ 147 w 167"/>
                <a:gd name="T37" fmla="*/ 72 h 291"/>
                <a:gd name="T38" fmla="*/ 160 w 167"/>
                <a:gd name="T39" fmla="*/ 82 h 291"/>
                <a:gd name="T40" fmla="*/ 140 w 167"/>
                <a:gd name="T41" fmla="*/ 32 h 291"/>
                <a:gd name="T42" fmla="*/ 114 w 167"/>
                <a:gd name="T43" fmla="*/ 7 h 291"/>
                <a:gd name="T44" fmla="*/ 80 w 167"/>
                <a:gd name="T45" fmla="*/ 6 h 291"/>
                <a:gd name="T46" fmla="*/ 59 w 167"/>
                <a:gd name="T47" fmla="*/ 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291">
                  <a:moveTo>
                    <a:pt x="62" y="17"/>
                  </a:moveTo>
                  <a:cubicBezTo>
                    <a:pt x="52" y="16"/>
                    <a:pt x="46" y="73"/>
                    <a:pt x="48" y="79"/>
                  </a:cubicBezTo>
                  <a:cubicBezTo>
                    <a:pt x="50" y="103"/>
                    <a:pt x="47" y="121"/>
                    <a:pt x="32" y="143"/>
                  </a:cubicBezTo>
                  <a:cubicBezTo>
                    <a:pt x="23" y="158"/>
                    <a:pt x="0" y="175"/>
                    <a:pt x="3" y="198"/>
                  </a:cubicBezTo>
                  <a:cubicBezTo>
                    <a:pt x="9" y="180"/>
                    <a:pt x="24" y="164"/>
                    <a:pt x="40" y="156"/>
                  </a:cubicBezTo>
                  <a:cubicBezTo>
                    <a:pt x="52" y="150"/>
                    <a:pt x="52" y="150"/>
                    <a:pt x="56" y="135"/>
                  </a:cubicBezTo>
                  <a:cubicBezTo>
                    <a:pt x="56" y="131"/>
                    <a:pt x="60" y="123"/>
                    <a:pt x="59" y="118"/>
                  </a:cubicBezTo>
                  <a:cubicBezTo>
                    <a:pt x="68" y="139"/>
                    <a:pt x="61" y="162"/>
                    <a:pt x="66" y="184"/>
                  </a:cubicBezTo>
                  <a:cubicBezTo>
                    <a:pt x="74" y="174"/>
                    <a:pt x="71" y="155"/>
                    <a:pt x="75" y="143"/>
                  </a:cubicBezTo>
                  <a:cubicBezTo>
                    <a:pt x="93" y="152"/>
                    <a:pt x="98" y="195"/>
                    <a:pt x="104" y="213"/>
                  </a:cubicBezTo>
                  <a:cubicBezTo>
                    <a:pt x="115" y="241"/>
                    <a:pt x="124" y="266"/>
                    <a:pt x="140" y="291"/>
                  </a:cubicBezTo>
                  <a:cubicBezTo>
                    <a:pt x="125" y="271"/>
                    <a:pt x="115" y="234"/>
                    <a:pt x="111" y="208"/>
                  </a:cubicBezTo>
                  <a:cubicBezTo>
                    <a:pt x="105" y="186"/>
                    <a:pt x="85" y="153"/>
                    <a:pt x="105" y="133"/>
                  </a:cubicBezTo>
                  <a:cubicBezTo>
                    <a:pt x="110" y="137"/>
                    <a:pt x="117" y="145"/>
                    <a:pt x="121" y="138"/>
                  </a:cubicBezTo>
                  <a:cubicBezTo>
                    <a:pt x="135" y="146"/>
                    <a:pt x="145" y="176"/>
                    <a:pt x="148" y="192"/>
                  </a:cubicBezTo>
                  <a:cubicBezTo>
                    <a:pt x="149" y="177"/>
                    <a:pt x="156" y="165"/>
                    <a:pt x="156" y="152"/>
                  </a:cubicBezTo>
                  <a:cubicBezTo>
                    <a:pt x="156" y="129"/>
                    <a:pt x="137" y="112"/>
                    <a:pt x="134" y="92"/>
                  </a:cubicBezTo>
                  <a:cubicBezTo>
                    <a:pt x="138" y="93"/>
                    <a:pt x="146" y="94"/>
                    <a:pt x="151" y="93"/>
                  </a:cubicBezTo>
                  <a:cubicBezTo>
                    <a:pt x="149" y="86"/>
                    <a:pt x="144" y="80"/>
                    <a:pt x="147" y="72"/>
                  </a:cubicBezTo>
                  <a:cubicBezTo>
                    <a:pt x="152" y="76"/>
                    <a:pt x="156" y="80"/>
                    <a:pt x="160" y="82"/>
                  </a:cubicBezTo>
                  <a:cubicBezTo>
                    <a:pt x="167" y="70"/>
                    <a:pt x="147" y="42"/>
                    <a:pt x="140" y="32"/>
                  </a:cubicBezTo>
                  <a:cubicBezTo>
                    <a:pt x="135" y="23"/>
                    <a:pt x="125" y="13"/>
                    <a:pt x="114" y="7"/>
                  </a:cubicBezTo>
                  <a:cubicBezTo>
                    <a:pt x="102" y="0"/>
                    <a:pt x="94" y="1"/>
                    <a:pt x="80" y="6"/>
                  </a:cubicBezTo>
                  <a:cubicBezTo>
                    <a:pt x="74" y="6"/>
                    <a:pt x="61" y="11"/>
                    <a:pt x="59" y="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1" name="Freeform 168"/>
            <p:cNvSpPr/>
            <p:nvPr userDrawn="1"/>
          </p:nvSpPr>
          <p:spPr bwMode="auto">
            <a:xfrm>
              <a:off x="861934" y="-5512"/>
              <a:ext cx="238255" cy="309570"/>
            </a:xfrm>
            <a:custGeom>
              <a:avLst/>
              <a:gdLst>
                <a:gd name="T0" fmla="*/ 41 w 158"/>
                <a:gd name="T1" fmla="*/ 137 h 205"/>
                <a:gd name="T2" fmla="*/ 83 w 158"/>
                <a:gd name="T3" fmla="*/ 152 h 205"/>
                <a:gd name="T4" fmla="*/ 150 w 158"/>
                <a:gd name="T5" fmla="*/ 202 h 205"/>
                <a:gd name="T6" fmla="*/ 107 w 158"/>
                <a:gd name="T7" fmla="*/ 163 h 205"/>
                <a:gd name="T8" fmla="*/ 88 w 158"/>
                <a:gd name="T9" fmla="*/ 139 h 205"/>
                <a:gd name="T10" fmla="*/ 101 w 158"/>
                <a:gd name="T11" fmla="*/ 128 h 205"/>
                <a:gd name="T12" fmla="*/ 158 w 158"/>
                <a:gd name="T13" fmla="*/ 127 h 205"/>
                <a:gd name="T14" fmla="*/ 94 w 158"/>
                <a:gd name="T15" fmla="*/ 108 h 205"/>
                <a:gd name="T16" fmla="*/ 107 w 158"/>
                <a:gd name="T17" fmla="*/ 90 h 205"/>
                <a:gd name="T18" fmla="*/ 75 w 158"/>
                <a:gd name="T19" fmla="*/ 83 h 205"/>
                <a:gd name="T20" fmla="*/ 86 w 158"/>
                <a:gd name="T21" fmla="*/ 69 h 205"/>
                <a:gd name="T22" fmla="*/ 90 w 158"/>
                <a:gd name="T23" fmla="*/ 47 h 205"/>
                <a:gd name="T24" fmla="*/ 73 w 158"/>
                <a:gd name="T25" fmla="*/ 31 h 205"/>
                <a:gd name="T26" fmla="*/ 62 w 158"/>
                <a:gd name="T27" fmla="*/ 15 h 205"/>
                <a:gd name="T28" fmla="*/ 49 w 158"/>
                <a:gd name="T29" fmla="*/ 0 h 205"/>
                <a:gd name="T30" fmla="*/ 41 w 158"/>
                <a:gd name="T31" fmla="*/ 59 h 205"/>
                <a:gd name="T32" fmla="*/ 22 w 158"/>
                <a:gd name="T33" fmla="*/ 80 h 205"/>
                <a:gd name="T34" fmla="*/ 0 w 158"/>
                <a:gd name="T35" fmla="*/ 83 h 205"/>
                <a:gd name="T36" fmla="*/ 21 w 158"/>
                <a:gd name="T37"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05">
                  <a:moveTo>
                    <a:pt x="41" y="137"/>
                  </a:moveTo>
                  <a:cubicBezTo>
                    <a:pt x="49" y="124"/>
                    <a:pt x="75" y="146"/>
                    <a:pt x="83" y="152"/>
                  </a:cubicBezTo>
                  <a:cubicBezTo>
                    <a:pt x="106" y="167"/>
                    <a:pt x="120" y="205"/>
                    <a:pt x="150" y="202"/>
                  </a:cubicBezTo>
                  <a:cubicBezTo>
                    <a:pt x="135" y="189"/>
                    <a:pt x="119" y="177"/>
                    <a:pt x="107" y="163"/>
                  </a:cubicBezTo>
                  <a:cubicBezTo>
                    <a:pt x="100" y="155"/>
                    <a:pt x="92" y="147"/>
                    <a:pt x="88" y="139"/>
                  </a:cubicBezTo>
                  <a:cubicBezTo>
                    <a:pt x="79" y="121"/>
                    <a:pt x="89" y="124"/>
                    <a:pt x="101" y="128"/>
                  </a:cubicBezTo>
                  <a:cubicBezTo>
                    <a:pt x="111" y="131"/>
                    <a:pt x="157" y="144"/>
                    <a:pt x="158" y="127"/>
                  </a:cubicBezTo>
                  <a:cubicBezTo>
                    <a:pt x="158" y="117"/>
                    <a:pt x="105" y="114"/>
                    <a:pt x="94" y="108"/>
                  </a:cubicBezTo>
                  <a:cubicBezTo>
                    <a:pt x="99" y="102"/>
                    <a:pt x="104" y="95"/>
                    <a:pt x="107" y="90"/>
                  </a:cubicBezTo>
                  <a:cubicBezTo>
                    <a:pt x="101" y="83"/>
                    <a:pt x="75" y="100"/>
                    <a:pt x="75" y="83"/>
                  </a:cubicBezTo>
                  <a:cubicBezTo>
                    <a:pt x="76" y="79"/>
                    <a:pt x="85" y="71"/>
                    <a:pt x="86" y="69"/>
                  </a:cubicBezTo>
                  <a:cubicBezTo>
                    <a:pt x="91" y="60"/>
                    <a:pt x="91" y="56"/>
                    <a:pt x="90" y="47"/>
                  </a:cubicBezTo>
                  <a:cubicBezTo>
                    <a:pt x="89" y="29"/>
                    <a:pt x="81" y="37"/>
                    <a:pt x="73" y="31"/>
                  </a:cubicBezTo>
                  <a:cubicBezTo>
                    <a:pt x="69" y="29"/>
                    <a:pt x="66" y="21"/>
                    <a:pt x="62" y="15"/>
                  </a:cubicBezTo>
                  <a:cubicBezTo>
                    <a:pt x="59" y="10"/>
                    <a:pt x="53" y="8"/>
                    <a:pt x="49" y="0"/>
                  </a:cubicBezTo>
                  <a:cubicBezTo>
                    <a:pt x="47" y="22"/>
                    <a:pt x="50" y="41"/>
                    <a:pt x="41" y="59"/>
                  </a:cubicBezTo>
                  <a:cubicBezTo>
                    <a:pt x="36" y="68"/>
                    <a:pt x="32" y="78"/>
                    <a:pt x="22" y="80"/>
                  </a:cubicBezTo>
                  <a:cubicBezTo>
                    <a:pt x="15" y="83"/>
                    <a:pt x="4" y="71"/>
                    <a:pt x="0" y="83"/>
                  </a:cubicBezTo>
                  <a:cubicBezTo>
                    <a:pt x="11" y="92"/>
                    <a:pt x="18" y="115"/>
                    <a:pt x="21" y="12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2" name="Freeform 169"/>
            <p:cNvSpPr/>
            <p:nvPr userDrawn="1"/>
          </p:nvSpPr>
          <p:spPr bwMode="auto">
            <a:xfrm>
              <a:off x="395149" y="-84930"/>
              <a:ext cx="495959" cy="486233"/>
            </a:xfrm>
            <a:custGeom>
              <a:avLst/>
              <a:gdLst>
                <a:gd name="T0" fmla="*/ 299 w 329"/>
                <a:gd name="T1" fmla="*/ 206 h 322"/>
                <a:gd name="T2" fmla="*/ 268 w 329"/>
                <a:gd name="T3" fmla="*/ 210 h 322"/>
                <a:gd name="T4" fmla="*/ 245 w 329"/>
                <a:gd name="T5" fmla="*/ 247 h 322"/>
                <a:gd name="T6" fmla="*/ 164 w 329"/>
                <a:gd name="T7" fmla="*/ 316 h 322"/>
                <a:gd name="T8" fmla="*/ 200 w 329"/>
                <a:gd name="T9" fmla="*/ 276 h 322"/>
                <a:gd name="T10" fmla="*/ 215 w 329"/>
                <a:gd name="T11" fmla="*/ 237 h 322"/>
                <a:gd name="T12" fmla="*/ 187 w 329"/>
                <a:gd name="T13" fmla="*/ 243 h 322"/>
                <a:gd name="T14" fmla="*/ 157 w 329"/>
                <a:gd name="T15" fmla="*/ 253 h 322"/>
                <a:gd name="T16" fmla="*/ 156 w 329"/>
                <a:gd name="T17" fmla="*/ 247 h 322"/>
                <a:gd name="T18" fmla="*/ 69 w 329"/>
                <a:gd name="T19" fmla="*/ 278 h 322"/>
                <a:gd name="T20" fmla="*/ 0 w 329"/>
                <a:gd name="T21" fmla="*/ 313 h 322"/>
                <a:gd name="T22" fmla="*/ 29 w 329"/>
                <a:gd name="T23" fmla="*/ 272 h 322"/>
                <a:gd name="T24" fmla="*/ 42 w 329"/>
                <a:gd name="T25" fmla="*/ 262 h 322"/>
                <a:gd name="T26" fmla="*/ 26 w 329"/>
                <a:gd name="T27" fmla="*/ 250 h 322"/>
                <a:gd name="T28" fmla="*/ 36 w 329"/>
                <a:gd name="T29" fmla="*/ 240 h 322"/>
                <a:gd name="T30" fmla="*/ 28 w 329"/>
                <a:gd name="T31" fmla="*/ 237 h 322"/>
                <a:gd name="T32" fmla="*/ 64 w 329"/>
                <a:gd name="T33" fmla="*/ 226 h 322"/>
                <a:gd name="T34" fmla="*/ 99 w 329"/>
                <a:gd name="T35" fmla="*/ 210 h 322"/>
                <a:gd name="T36" fmla="*/ 122 w 329"/>
                <a:gd name="T37" fmla="*/ 198 h 322"/>
                <a:gd name="T38" fmla="*/ 102 w 329"/>
                <a:gd name="T39" fmla="*/ 180 h 322"/>
                <a:gd name="T40" fmla="*/ 142 w 329"/>
                <a:gd name="T41" fmla="*/ 161 h 322"/>
                <a:gd name="T42" fmla="*/ 201 w 329"/>
                <a:gd name="T43" fmla="*/ 143 h 322"/>
                <a:gd name="T44" fmla="*/ 253 w 329"/>
                <a:gd name="T45" fmla="*/ 145 h 322"/>
                <a:gd name="T46" fmla="*/ 287 w 329"/>
                <a:gd name="T47" fmla="*/ 143 h 322"/>
                <a:gd name="T48" fmla="*/ 257 w 329"/>
                <a:gd name="T49" fmla="*/ 110 h 322"/>
                <a:gd name="T50" fmla="*/ 226 w 329"/>
                <a:gd name="T51" fmla="*/ 69 h 322"/>
                <a:gd name="T52" fmla="*/ 220 w 329"/>
                <a:gd name="T53" fmla="*/ 50 h 322"/>
                <a:gd name="T54" fmla="*/ 193 w 329"/>
                <a:gd name="T55" fmla="*/ 29 h 322"/>
                <a:gd name="T56" fmla="*/ 163 w 329"/>
                <a:gd name="T57" fmla="*/ 0 h 322"/>
                <a:gd name="T58" fmla="*/ 189 w 329"/>
                <a:gd name="T59" fmla="*/ 8 h 322"/>
                <a:gd name="T60" fmla="*/ 212 w 329"/>
                <a:gd name="T61" fmla="*/ 18 h 322"/>
                <a:gd name="T62" fmla="*/ 249 w 329"/>
                <a:gd name="T63" fmla="*/ 59 h 322"/>
                <a:gd name="T64" fmla="*/ 257 w 329"/>
                <a:gd name="T65" fmla="*/ 25 h 322"/>
                <a:gd name="T66" fmla="*/ 276 w 329"/>
                <a:gd name="T67" fmla="*/ 37 h 322"/>
                <a:gd name="T68" fmla="*/ 285 w 329"/>
                <a:gd name="T69" fmla="*/ 57 h 322"/>
                <a:gd name="T70" fmla="*/ 307 w 329"/>
                <a:gd name="T71" fmla="*/ 104 h 322"/>
                <a:gd name="T72" fmla="*/ 312 w 329"/>
                <a:gd name="T73" fmla="*/ 1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22">
                  <a:moveTo>
                    <a:pt x="299" y="206"/>
                  </a:moveTo>
                  <a:cubicBezTo>
                    <a:pt x="290" y="204"/>
                    <a:pt x="276" y="206"/>
                    <a:pt x="268" y="210"/>
                  </a:cubicBezTo>
                  <a:cubicBezTo>
                    <a:pt x="249" y="215"/>
                    <a:pt x="250" y="231"/>
                    <a:pt x="245" y="247"/>
                  </a:cubicBezTo>
                  <a:cubicBezTo>
                    <a:pt x="237" y="274"/>
                    <a:pt x="195" y="322"/>
                    <a:pt x="164" y="316"/>
                  </a:cubicBezTo>
                  <a:cubicBezTo>
                    <a:pt x="170" y="301"/>
                    <a:pt x="187" y="289"/>
                    <a:pt x="200" y="276"/>
                  </a:cubicBezTo>
                  <a:cubicBezTo>
                    <a:pt x="210" y="263"/>
                    <a:pt x="213" y="253"/>
                    <a:pt x="215" y="237"/>
                  </a:cubicBezTo>
                  <a:cubicBezTo>
                    <a:pt x="205" y="239"/>
                    <a:pt x="196" y="242"/>
                    <a:pt x="187" y="243"/>
                  </a:cubicBezTo>
                  <a:cubicBezTo>
                    <a:pt x="178" y="246"/>
                    <a:pt x="166" y="254"/>
                    <a:pt x="157" y="253"/>
                  </a:cubicBezTo>
                  <a:cubicBezTo>
                    <a:pt x="157" y="250"/>
                    <a:pt x="157" y="250"/>
                    <a:pt x="156" y="247"/>
                  </a:cubicBezTo>
                  <a:cubicBezTo>
                    <a:pt x="129" y="241"/>
                    <a:pt x="93" y="264"/>
                    <a:pt x="69" y="278"/>
                  </a:cubicBezTo>
                  <a:cubicBezTo>
                    <a:pt x="44" y="292"/>
                    <a:pt x="30" y="311"/>
                    <a:pt x="0" y="313"/>
                  </a:cubicBezTo>
                  <a:cubicBezTo>
                    <a:pt x="4" y="298"/>
                    <a:pt x="17" y="281"/>
                    <a:pt x="29" y="272"/>
                  </a:cubicBezTo>
                  <a:cubicBezTo>
                    <a:pt x="34" y="269"/>
                    <a:pt x="41" y="269"/>
                    <a:pt x="42" y="262"/>
                  </a:cubicBezTo>
                  <a:cubicBezTo>
                    <a:pt x="41" y="259"/>
                    <a:pt x="29" y="252"/>
                    <a:pt x="26" y="250"/>
                  </a:cubicBezTo>
                  <a:cubicBezTo>
                    <a:pt x="28" y="247"/>
                    <a:pt x="31" y="244"/>
                    <a:pt x="36" y="240"/>
                  </a:cubicBezTo>
                  <a:cubicBezTo>
                    <a:pt x="33" y="240"/>
                    <a:pt x="31" y="236"/>
                    <a:pt x="28" y="237"/>
                  </a:cubicBezTo>
                  <a:cubicBezTo>
                    <a:pt x="39" y="230"/>
                    <a:pt x="53" y="228"/>
                    <a:pt x="64" y="226"/>
                  </a:cubicBezTo>
                  <a:cubicBezTo>
                    <a:pt x="76" y="221"/>
                    <a:pt x="87" y="216"/>
                    <a:pt x="99" y="210"/>
                  </a:cubicBezTo>
                  <a:cubicBezTo>
                    <a:pt x="106" y="208"/>
                    <a:pt x="118" y="205"/>
                    <a:pt x="122" y="198"/>
                  </a:cubicBezTo>
                  <a:cubicBezTo>
                    <a:pt x="123" y="189"/>
                    <a:pt x="108" y="182"/>
                    <a:pt x="102" y="180"/>
                  </a:cubicBezTo>
                  <a:cubicBezTo>
                    <a:pt x="108" y="170"/>
                    <a:pt x="130" y="167"/>
                    <a:pt x="142" y="161"/>
                  </a:cubicBezTo>
                  <a:cubicBezTo>
                    <a:pt x="161" y="150"/>
                    <a:pt x="178" y="143"/>
                    <a:pt x="201" y="143"/>
                  </a:cubicBezTo>
                  <a:cubicBezTo>
                    <a:pt x="217" y="143"/>
                    <a:pt x="237" y="143"/>
                    <a:pt x="253" y="145"/>
                  </a:cubicBezTo>
                  <a:cubicBezTo>
                    <a:pt x="264" y="146"/>
                    <a:pt x="285" y="162"/>
                    <a:pt x="287" y="143"/>
                  </a:cubicBezTo>
                  <a:cubicBezTo>
                    <a:pt x="285" y="129"/>
                    <a:pt x="266" y="118"/>
                    <a:pt x="257" y="110"/>
                  </a:cubicBezTo>
                  <a:cubicBezTo>
                    <a:pt x="241" y="98"/>
                    <a:pt x="234" y="88"/>
                    <a:pt x="226" y="69"/>
                  </a:cubicBezTo>
                  <a:cubicBezTo>
                    <a:pt x="222" y="64"/>
                    <a:pt x="224" y="55"/>
                    <a:pt x="220" y="50"/>
                  </a:cubicBezTo>
                  <a:cubicBezTo>
                    <a:pt x="216" y="42"/>
                    <a:pt x="200" y="34"/>
                    <a:pt x="193" y="29"/>
                  </a:cubicBezTo>
                  <a:cubicBezTo>
                    <a:pt x="182" y="20"/>
                    <a:pt x="173" y="10"/>
                    <a:pt x="163" y="0"/>
                  </a:cubicBezTo>
                  <a:cubicBezTo>
                    <a:pt x="169" y="12"/>
                    <a:pt x="179" y="8"/>
                    <a:pt x="189" y="8"/>
                  </a:cubicBezTo>
                  <a:cubicBezTo>
                    <a:pt x="197" y="11"/>
                    <a:pt x="206" y="16"/>
                    <a:pt x="212" y="18"/>
                  </a:cubicBezTo>
                  <a:cubicBezTo>
                    <a:pt x="231" y="30"/>
                    <a:pt x="239" y="42"/>
                    <a:pt x="249" y="59"/>
                  </a:cubicBezTo>
                  <a:cubicBezTo>
                    <a:pt x="255" y="51"/>
                    <a:pt x="252" y="34"/>
                    <a:pt x="257" y="25"/>
                  </a:cubicBezTo>
                  <a:cubicBezTo>
                    <a:pt x="261" y="26"/>
                    <a:pt x="272" y="34"/>
                    <a:pt x="276" y="37"/>
                  </a:cubicBezTo>
                  <a:cubicBezTo>
                    <a:pt x="285" y="44"/>
                    <a:pt x="285" y="44"/>
                    <a:pt x="285" y="57"/>
                  </a:cubicBezTo>
                  <a:cubicBezTo>
                    <a:pt x="288" y="76"/>
                    <a:pt x="296" y="88"/>
                    <a:pt x="307" y="104"/>
                  </a:cubicBezTo>
                  <a:cubicBezTo>
                    <a:pt x="321" y="122"/>
                    <a:pt x="329" y="156"/>
                    <a:pt x="312" y="176"/>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3" name="Freeform 170"/>
            <p:cNvSpPr/>
            <p:nvPr userDrawn="1"/>
          </p:nvSpPr>
          <p:spPr bwMode="auto">
            <a:xfrm>
              <a:off x="320594" y="145221"/>
              <a:ext cx="504064" cy="398712"/>
            </a:xfrm>
            <a:custGeom>
              <a:avLst/>
              <a:gdLst>
                <a:gd name="T0" fmla="*/ 19 w 334"/>
                <a:gd name="T1" fmla="*/ 187 h 264"/>
                <a:gd name="T2" fmla="*/ 41 w 334"/>
                <a:gd name="T3" fmla="*/ 220 h 264"/>
                <a:gd name="T4" fmla="*/ 90 w 334"/>
                <a:gd name="T5" fmla="*/ 241 h 264"/>
                <a:gd name="T6" fmla="*/ 146 w 334"/>
                <a:gd name="T7" fmla="*/ 257 h 264"/>
                <a:gd name="T8" fmla="*/ 210 w 334"/>
                <a:gd name="T9" fmla="*/ 264 h 264"/>
                <a:gd name="T10" fmla="*/ 289 w 334"/>
                <a:gd name="T11" fmla="*/ 237 h 264"/>
                <a:gd name="T12" fmla="*/ 320 w 334"/>
                <a:gd name="T13" fmla="*/ 201 h 264"/>
                <a:gd name="T14" fmla="*/ 333 w 334"/>
                <a:gd name="T15" fmla="*/ 170 h 264"/>
                <a:gd name="T16" fmla="*/ 327 w 334"/>
                <a:gd name="T17" fmla="*/ 155 h 264"/>
                <a:gd name="T18" fmla="*/ 327 w 334"/>
                <a:gd name="T19" fmla="*/ 155 h 264"/>
                <a:gd name="T20" fmla="*/ 327 w 334"/>
                <a:gd name="T21" fmla="*/ 155 h 264"/>
                <a:gd name="T22" fmla="*/ 312 w 334"/>
                <a:gd name="T23" fmla="*/ 179 h 264"/>
                <a:gd name="T24" fmla="*/ 290 w 334"/>
                <a:gd name="T25" fmla="*/ 193 h 264"/>
                <a:gd name="T26" fmla="*/ 275 w 334"/>
                <a:gd name="T27" fmla="*/ 187 h 264"/>
                <a:gd name="T28" fmla="*/ 254 w 334"/>
                <a:gd name="T29" fmla="*/ 190 h 264"/>
                <a:gd name="T30" fmla="*/ 251 w 334"/>
                <a:gd name="T31" fmla="*/ 187 h 264"/>
                <a:gd name="T32" fmla="*/ 244 w 334"/>
                <a:gd name="T33" fmla="*/ 189 h 264"/>
                <a:gd name="T34" fmla="*/ 234 w 334"/>
                <a:gd name="T35" fmla="*/ 191 h 264"/>
                <a:gd name="T36" fmla="*/ 197 w 334"/>
                <a:gd name="T37" fmla="*/ 213 h 264"/>
                <a:gd name="T38" fmla="*/ 174 w 334"/>
                <a:gd name="T39" fmla="*/ 220 h 264"/>
                <a:gd name="T40" fmla="*/ 144 w 334"/>
                <a:gd name="T41" fmla="*/ 224 h 264"/>
                <a:gd name="T42" fmla="*/ 116 w 334"/>
                <a:gd name="T43" fmla="*/ 218 h 264"/>
                <a:gd name="T44" fmla="*/ 100 w 334"/>
                <a:gd name="T45" fmla="*/ 211 h 264"/>
                <a:gd name="T46" fmla="*/ 85 w 334"/>
                <a:gd name="T47" fmla="*/ 203 h 264"/>
                <a:gd name="T48" fmla="*/ 76 w 334"/>
                <a:gd name="T49" fmla="*/ 196 h 264"/>
                <a:gd name="T50" fmla="*/ 67 w 334"/>
                <a:gd name="T51" fmla="*/ 194 h 264"/>
                <a:gd name="T52" fmla="*/ 25 w 334"/>
                <a:gd name="T53" fmla="*/ 176 h 264"/>
                <a:gd name="T54" fmla="*/ 25 w 334"/>
                <a:gd name="T55" fmla="*/ 140 h 264"/>
                <a:gd name="T56" fmla="*/ 39 w 334"/>
                <a:gd name="T57" fmla="*/ 84 h 264"/>
                <a:gd name="T58" fmla="*/ 33 w 334"/>
                <a:gd name="T59" fmla="*/ 73 h 264"/>
                <a:gd name="T60" fmla="*/ 39 w 334"/>
                <a:gd name="T61" fmla="*/ 47 h 264"/>
                <a:gd name="T62" fmla="*/ 68 w 334"/>
                <a:gd name="T63" fmla="*/ 13 h 264"/>
                <a:gd name="T64" fmla="*/ 29 w 334"/>
                <a:gd name="T65" fmla="*/ 36 h 264"/>
                <a:gd name="T66" fmla="*/ 18 w 334"/>
                <a:gd name="T67" fmla="*/ 61 h 264"/>
                <a:gd name="T68" fmla="*/ 9 w 334"/>
                <a:gd name="T69" fmla="*/ 86 h 264"/>
                <a:gd name="T70" fmla="*/ 3 w 334"/>
                <a:gd name="T71" fmla="*/ 143 h 264"/>
                <a:gd name="T72" fmla="*/ 9 w 334"/>
                <a:gd name="T73" fmla="*/ 175 h 264"/>
                <a:gd name="T74" fmla="*/ 23 w 334"/>
                <a:gd name="T75" fmla="*/ 18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4" h="264">
                  <a:moveTo>
                    <a:pt x="19" y="187"/>
                  </a:moveTo>
                  <a:cubicBezTo>
                    <a:pt x="30" y="196"/>
                    <a:pt x="32" y="209"/>
                    <a:pt x="41" y="220"/>
                  </a:cubicBezTo>
                  <a:cubicBezTo>
                    <a:pt x="54" y="235"/>
                    <a:pt x="72" y="237"/>
                    <a:pt x="90" y="241"/>
                  </a:cubicBezTo>
                  <a:cubicBezTo>
                    <a:pt x="109" y="246"/>
                    <a:pt x="127" y="252"/>
                    <a:pt x="146" y="257"/>
                  </a:cubicBezTo>
                  <a:cubicBezTo>
                    <a:pt x="166" y="262"/>
                    <a:pt x="188" y="264"/>
                    <a:pt x="210" y="264"/>
                  </a:cubicBezTo>
                  <a:cubicBezTo>
                    <a:pt x="236" y="264"/>
                    <a:pt x="268" y="256"/>
                    <a:pt x="289" y="237"/>
                  </a:cubicBezTo>
                  <a:cubicBezTo>
                    <a:pt x="301" y="227"/>
                    <a:pt x="311" y="213"/>
                    <a:pt x="320" y="201"/>
                  </a:cubicBezTo>
                  <a:cubicBezTo>
                    <a:pt x="325" y="192"/>
                    <a:pt x="334" y="181"/>
                    <a:pt x="333" y="170"/>
                  </a:cubicBezTo>
                  <a:cubicBezTo>
                    <a:pt x="331" y="167"/>
                    <a:pt x="326" y="159"/>
                    <a:pt x="327" y="155"/>
                  </a:cubicBezTo>
                  <a:cubicBezTo>
                    <a:pt x="327" y="155"/>
                    <a:pt x="327" y="155"/>
                    <a:pt x="327" y="155"/>
                  </a:cubicBezTo>
                  <a:cubicBezTo>
                    <a:pt x="327" y="155"/>
                    <a:pt x="327" y="155"/>
                    <a:pt x="327" y="155"/>
                  </a:cubicBezTo>
                  <a:cubicBezTo>
                    <a:pt x="324" y="163"/>
                    <a:pt x="318" y="173"/>
                    <a:pt x="312" y="179"/>
                  </a:cubicBezTo>
                  <a:cubicBezTo>
                    <a:pt x="307" y="185"/>
                    <a:pt x="298" y="191"/>
                    <a:pt x="290" y="193"/>
                  </a:cubicBezTo>
                  <a:cubicBezTo>
                    <a:pt x="286" y="194"/>
                    <a:pt x="274" y="194"/>
                    <a:pt x="275" y="187"/>
                  </a:cubicBezTo>
                  <a:cubicBezTo>
                    <a:pt x="268" y="191"/>
                    <a:pt x="262" y="193"/>
                    <a:pt x="254" y="190"/>
                  </a:cubicBezTo>
                  <a:cubicBezTo>
                    <a:pt x="253" y="190"/>
                    <a:pt x="253" y="188"/>
                    <a:pt x="251" y="187"/>
                  </a:cubicBezTo>
                  <a:cubicBezTo>
                    <a:pt x="249" y="187"/>
                    <a:pt x="245" y="188"/>
                    <a:pt x="244" y="189"/>
                  </a:cubicBezTo>
                  <a:cubicBezTo>
                    <a:pt x="241" y="190"/>
                    <a:pt x="238" y="191"/>
                    <a:pt x="234" y="191"/>
                  </a:cubicBezTo>
                  <a:cubicBezTo>
                    <a:pt x="220" y="196"/>
                    <a:pt x="209" y="206"/>
                    <a:pt x="197" y="213"/>
                  </a:cubicBezTo>
                  <a:cubicBezTo>
                    <a:pt x="189" y="217"/>
                    <a:pt x="182" y="218"/>
                    <a:pt x="174" y="220"/>
                  </a:cubicBezTo>
                  <a:cubicBezTo>
                    <a:pt x="164" y="221"/>
                    <a:pt x="154" y="224"/>
                    <a:pt x="144" y="224"/>
                  </a:cubicBezTo>
                  <a:cubicBezTo>
                    <a:pt x="134" y="224"/>
                    <a:pt x="125" y="222"/>
                    <a:pt x="116" y="218"/>
                  </a:cubicBezTo>
                  <a:cubicBezTo>
                    <a:pt x="111" y="216"/>
                    <a:pt x="105" y="212"/>
                    <a:pt x="100" y="211"/>
                  </a:cubicBezTo>
                  <a:cubicBezTo>
                    <a:pt x="102" y="206"/>
                    <a:pt x="88" y="204"/>
                    <a:pt x="85" y="203"/>
                  </a:cubicBezTo>
                  <a:cubicBezTo>
                    <a:pt x="81" y="202"/>
                    <a:pt x="79" y="199"/>
                    <a:pt x="76" y="196"/>
                  </a:cubicBezTo>
                  <a:cubicBezTo>
                    <a:pt x="73" y="195"/>
                    <a:pt x="70" y="195"/>
                    <a:pt x="67" y="194"/>
                  </a:cubicBezTo>
                  <a:cubicBezTo>
                    <a:pt x="53" y="189"/>
                    <a:pt x="39" y="181"/>
                    <a:pt x="25" y="176"/>
                  </a:cubicBezTo>
                  <a:cubicBezTo>
                    <a:pt x="8" y="168"/>
                    <a:pt x="18" y="151"/>
                    <a:pt x="25" y="140"/>
                  </a:cubicBezTo>
                  <a:cubicBezTo>
                    <a:pt x="34" y="123"/>
                    <a:pt x="42" y="104"/>
                    <a:pt x="39" y="84"/>
                  </a:cubicBezTo>
                  <a:cubicBezTo>
                    <a:pt x="30" y="87"/>
                    <a:pt x="30" y="80"/>
                    <a:pt x="33" y="73"/>
                  </a:cubicBezTo>
                  <a:cubicBezTo>
                    <a:pt x="37" y="63"/>
                    <a:pt x="37" y="56"/>
                    <a:pt x="39" y="47"/>
                  </a:cubicBezTo>
                  <a:cubicBezTo>
                    <a:pt x="40" y="33"/>
                    <a:pt x="54" y="18"/>
                    <a:pt x="68" y="13"/>
                  </a:cubicBezTo>
                  <a:cubicBezTo>
                    <a:pt x="50" y="0"/>
                    <a:pt x="36" y="23"/>
                    <a:pt x="29" y="36"/>
                  </a:cubicBezTo>
                  <a:cubicBezTo>
                    <a:pt x="25" y="44"/>
                    <a:pt x="21" y="53"/>
                    <a:pt x="18" y="61"/>
                  </a:cubicBezTo>
                  <a:cubicBezTo>
                    <a:pt x="15" y="69"/>
                    <a:pt x="11" y="78"/>
                    <a:pt x="9" y="86"/>
                  </a:cubicBezTo>
                  <a:cubicBezTo>
                    <a:pt x="3" y="105"/>
                    <a:pt x="0" y="124"/>
                    <a:pt x="3" y="143"/>
                  </a:cubicBezTo>
                  <a:cubicBezTo>
                    <a:pt x="4" y="153"/>
                    <a:pt x="3" y="166"/>
                    <a:pt x="9" y="175"/>
                  </a:cubicBezTo>
                  <a:cubicBezTo>
                    <a:pt x="11" y="179"/>
                    <a:pt x="18" y="189"/>
                    <a:pt x="23" y="188"/>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4" name="Freeform 171"/>
            <p:cNvSpPr/>
            <p:nvPr userDrawn="1"/>
          </p:nvSpPr>
          <p:spPr bwMode="auto">
            <a:xfrm>
              <a:off x="453499" y="-365325"/>
              <a:ext cx="335502" cy="413299"/>
            </a:xfrm>
            <a:custGeom>
              <a:avLst/>
              <a:gdLst>
                <a:gd name="T0" fmla="*/ 5 w 222"/>
                <a:gd name="T1" fmla="*/ 75 h 273"/>
                <a:gd name="T2" fmla="*/ 23 w 222"/>
                <a:gd name="T3" fmla="*/ 114 h 273"/>
                <a:gd name="T4" fmla="*/ 51 w 222"/>
                <a:gd name="T5" fmla="*/ 185 h 273"/>
                <a:gd name="T6" fmla="*/ 157 w 222"/>
                <a:gd name="T7" fmla="*/ 262 h 273"/>
                <a:gd name="T8" fmla="*/ 149 w 222"/>
                <a:gd name="T9" fmla="*/ 233 h 273"/>
                <a:gd name="T10" fmla="*/ 114 w 222"/>
                <a:gd name="T11" fmla="*/ 214 h 273"/>
                <a:gd name="T12" fmla="*/ 94 w 222"/>
                <a:gd name="T13" fmla="*/ 184 h 273"/>
                <a:gd name="T14" fmla="*/ 81 w 222"/>
                <a:gd name="T15" fmla="*/ 116 h 273"/>
                <a:gd name="T16" fmla="*/ 37 w 222"/>
                <a:gd name="T17" fmla="*/ 73 h 273"/>
                <a:gd name="T18" fmla="*/ 93 w 222"/>
                <a:gd name="T19" fmla="*/ 58 h 273"/>
                <a:gd name="T20" fmla="*/ 132 w 222"/>
                <a:gd name="T21" fmla="*/ 80 h 273"/>
                <a:gd name="T22" fmla="*/ 120 w 222"/>
                <a:gd name="T23" fmla="*/ 59 h 273"/>
                <a:gd name="T24" fmla="*/ 157 w 222"/>
                <a:gd name="T25" fmla="*/ 67 h 273"/>
                <a:gd name="T26" fmla="*/ 156 w 222"/>
                <a:gd name="T27" fmla="*/ 42 h 273"/>
                <a:gd name="T28" fmla="*/ 179 w 222"/>
                <a:gd name="T29" fmla="*/ 42 h 273"/>
                <a:gd name="T30" fmla="*/ 222 w 222"/>
                <a:gd name="T31" fmla="*/ 70 h 273"/>
                <a:gd name="T32" fmla="*/ 173 w 222"/>
                <a:gd name="T33" fmla="*/ 17 h 273"/>
                <a:gd name="T34" fmla="*/ 92 w 222"/>
                <a:gd name="T35" fmla="*/ 17 h 273"/>
                <a:gd name="T36" fmla="*/ 55 w 222"/>
                <a:gd name="T37" fmla="*/ 21 h 273"/>
                <a:gd name="T38" fmla="*/ 17 w 222"/>
                <a:gd name="T39" fmla="*/ 24 h 273"/>
                <a:gd name="T40" fmla="*/ 4 w 222"/>
                <a:gd name="T41" fmla="*/ 54 h 273"/>
                <a:gd name="T42" fmla="*/ 11 w 222"/>
                <a:gd name="T43" fmla="*/ 8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73">
                  <a:moveTo>
                    <a:pt x="5" y="75"/>
                  </a:moveTo>
                  <a:cubicBezTo>
                    <a:pt x="12" y="83"/>
                    <a:pt x="16" y="104"/>
                    <a:pt x="23" y="114"/>
                  </a:cubicBezTo>
                  <a:cubicBezTo>
                    <a:pt x="32" y="138"/>
                    <a:pt x="35" y="163"/>
                    <a:pt x="51" y="185"/>
                  </a:cubicBezTo>
                  <a:cubicBezTo>
                    <a:pt x="74" y="221"/>
                    <a:pt x="106" y="273"/>
                    <a:pt x="157" y="262"/>
                  </a:cubicBezTo>
                  <a:cubicBezTo>
                    <a:pt x="150" y="257"/>
                    <a:pt x="122" y="236"/>
                    <a:pt x="149" y="233"/>
                  </a:cubicBezTo>
                  <a:cubicBezTo>
                    <a:pt x="142" y="223"/>
                    <a:pt x="124" y="224"/>
                    <a:pt x="114" y="214"/>
                  </a:cubicBezTo>
                  <a:cubicBezTo>
                    <a:pt x="104" y="207"/>
                    <a:pt x="100" y="193"/>
                    <a:pt x="94" y="184"/>
                  </a:cubicBezTo>
                  <a:cubicBezTo>
                    <a:pt x="89" y="175"/>
                    <a:pt x="51" y="110"/>
                    <a:pt x="81" y="116"/>
                  </a:cubicBezTo>
                  <a:cubicBezTo>
                    <a:pt x="70" y="102"/>
                    <a:pt x="53" y="85"/>
                    <a:pt x="37" y="73"/>
                  </a:cubicBezTo>
                  <a:cubicBezTo>
                    <a:pt x="44" y="55"/>
                    <a:pt x="77" y="53"/>
                    <a:pt x="93" y="58"/>
                  </a:cubicBezTo>
                  <a:cubicBezTo>
                    <a:pt x="108" y="62"/>
                    <a:pt x="118" y="72"/>
                    <a:pt x="132" y="80"/>
                  </a:cubicBezTo>
                  <a:cubicBezTo>
                    <a:pt x="128" y="72"/>
                    <a:pt x="122" y="67"/>
                    <a:pt x="120" y="59"/>
                  </a:cubicBezTo>
                  <a:cubicBezTo>
                    <a:pt x="131" y="65"/>
                    <a:pt x="146" y="68"/>
                    <a:pt x="157" y="67"/>
                  </a:cubicBezTo>
                  <a:cubicBezTo>
                    <a:pt x="157" y="60"/>
                    <a:pt x="153" y="46"/>
                    <a:pt x="156" y="42"/>
                  </a:cubicBezTo>
                  <a:cubicBezTo>
                    <a:pt x="162" y="38"/>
                    <a:pt x="172" y="41"/>
                    <a:pt x="179" y="42"/>
                  </a:cubicBezTo>
                  <a:cubicBezTo>
                    <a:pt x="196" y="45"/>
                    <a:pt x="213" y="53"/>
                    <a:pt x="222" y="70"/>
                  </a:cubicBezTo>
                  <a:cubicBezTo>
                    <a:pt x="214" y="48"/>
                    <a:pt x="191" y="29"/>
                    <a:pt x="173" y="17"/>
                  </a:cubicBezTo>
                  <a:cubicBezTo>
                    <a:pt x="148" y="0"/>
                    <a:pt x="118" y="10"/>
                    <a:pt x="92" y="17"/>
                  </a:cubicBezTo>
                  <a:cubicBezTo>
                    <a:pt x="77" y="21"/>
                    <a:pt x="69" y="25"/>
                    <a:pt x="55" y="21"/>
                  </a:cubicBezTo>
                  <a:cubicBezTo>
                    <a:pt x="42" y="18"/>
                    <a:pt x="29" y="16"/>
                    <a:pt x="17" y="24"/>
                  </a:cubicBezTo>
                  <a:cubicBezTo>
                    <a:pt x="4" y="32"/>
                    <a:pt x="4" y="42"/>
                    <a:pt x="4" y="54"/>
                  </a:cubicBezTo>
                  <a:cubicBezTo>
                    <a:pt x="4" y="64"/>
                    <a:pt x="0" y="82"/>
                    <a:pt x="11" y="8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5" name="Freeform 172"/>
            <p:cNvSpPr/>
            <p:nvPr userDrawn="1"/>
          </p:nvSpPr>
          <p:spPr bwMode="auto">
            <a:xfrm>
              <a:off x="1059671" y="60940"/>
              <a:ext cx="210701" cy="369537"/>
            </a:xfrm>
            <a:custGeom>
              <a:avLst/>
              <a:gdLst>
                <a:gd name="T0" fmla="*/ 24 w 140"/>
                <a:gd name="T1" fmla="*/ 202 h 245"/>
                <a:gd name="T2" fmla="*/ 74 w 140"/>
                <a:gd name="T3" fmla="*/ 238 h 245"/>
                <a:gd name="T4" fmla="*/ 110 w 140"/>
                <a:gd name="T5" fmla="*/ 236 h 245"/>
                <a:gd name="T6" fmla="*/ 128 w 140"/>
                <a:gd name="T7" fmla="*/ 185 h 245"/>
                <a:gd name="T8" fmla="*/ 138 w 140"/>
                <a:gd name="T9" fmla="*/ 130 h 245"/>
                <a:gd name="T10" fmla="*/ 112 w 140"/>
                <a:gd name="T11" fmla="*/ 78 h 245"/>
                <a:gd name="T12" fmla="*/ 116 w 140"/>
                <a:gd name="T13" fmla="*/ 53 h 245"/>
                <a:gd name="T14" fmla="*/ 113 w 140"/>
                <a:gd name="T15" fmla="*/ 28 h 245"/>
                <a:gd name="T16" fmla="*/ 76 w 140"/>
                <a:gd name="T17" fmla="*/ 8 h 245"/>
                <a:gd name="T18" fmla="*/ 95 w 140"/>
                <a:gd name="T19" fmla="*/ 77 h 245"/>
                <a:gd name="T20" fmla="*/ 111 w 140"/>
                <a:gd name="T21" fmla="*/ 109 h 245"/>
                <a:gd name="T22" fmla="*/ 106 w 140"/>
                <a:gd name="T23" fmla="*/ 151 h 245"/>
                <a:gd name="T24" fmla="*/ 108 w 140"/>
                <a:gd name="T25" fmla="*/ 167 h 245"/>
                <a:gd name="T26" fmla="*/ 108 w 140"/>
                <a:gd name="T27" fmla="*/ 177 h 245"/>
                <a:gd name="T28" fmla="*/ 112 w 140"/>
                <a:gd name="T29" fmla="*/ 185 h 245"/>
                <a:gd name="T30" fmla="*/ 70 w 140"/>
                <a:gd name="T31" fmla="*/ 198 h 245"/>
                <a:gd name="T32" fmla="*/ 1 w 140"/>
                <a:gd name="T33" fmla="*/ 167 h 245"/>
                <a:gd name="T34" fmla="*/ 36 w 140"/>
                <a:gd name="T35" fmla="*/ 2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45">
                  <a:moveTo>
                    <a:pt x="24" y="202"/>
                  </a:moveTo>
                  <a:cubicBezTo>
                    <a:pt x="40" y="214"/>
                    <a:pt x="56" y="232"/>
                    <a:pt x="74" y="238"/>
                  </a:cubicBezTo>
                  <a:cubicBezTo>
                    <a:pt x="87" y="244"/>
                    <a:pt x="99" y="245"/>
                    <a:pt x="110" y="236"/>
                  </a:cubicBezTo>
                  <a:cubicBezTo>
                    <a:pt x="128" y="223"/>
                    <a:pt x="125" y="205"/>
                    <a:pt x="128" y="185"/>
                  </a:cubicBezTo>
                  <a:cubicBezTo>
                    <a:pt x="132" y="166"/>
                    <a:pt x="140" y="149"/>
                    <a:pt x="138" y="130"/>
                  </a:cubicBezTo>
                  <a:cubicBezTo>
                    <a:pt x="132" y="111"/>
                    <a:pt x="116" y="96"/>
                    <a:pt x="112" y="78"/>
                  </a:cubicBezTo>
                  <a:cubicBezTo>
                    <a:pt x="111" y="69"/>
                    <a:pt x="116" y="63"/>
                    <a:pt x="116" y="53"/>
                  </a:cubicBezTo>
                  <a:cubicBezTo>
                    <a:pt x="117" y="46"/>
                    <a:pt x="115" y="35"/>
                    <a:pt x="113" y="28"/>
                  </a:cubicBezTo>
                  <a:cubicBezTo>
                    <a:pt x="110" y="13"/>
                    <a:pt x="92" y="0"/>
                    <a:pt x="76" y="8"/>
                  </a:cubicBezTo>
                  <a:cubicBezTo>
                    <a:pt x="101" y="24"/>
                    <a:pt x="85" y="54"/>
                    <a:pt x="95" y="77"/>
                  </a:cubicBezTo>
                  <a:cubicBezTo>
                    <a:pt x="103" y="90"/>
                    <a:pt x="112" y="95"/>
                    <a:pt x="111" y="109"/>
                  </a:cubicBezTo>
                  <a:cubicBezTo>
                    <a:pt x="109" y="125"/>
                    <a:pt x="103" y="136"/>
                    <a:pt x="106" y="151"/>
                  </a:cubicBezTo>
                  <a:cubicBezTo>
                    <a:pt x="107" y="159"/>
                    <a:pt x="108" y="162"/>
                    <a:pt x="108" y="167"/>
                  </a:cubicBezTo>
                  <a:cubicBezTo>
                    <a:pt x="109" y="170"/>
                    <a:pt x="108" y="174"/>
                    <a:pt x="108" y="177"/>
                  </a:cubicBezTo>
                  <a:cubicBezTo>
                    <a:pt x="109" y="180"/>
                    <a:pt x="113" y="181"/>
                    <a:pt x="112" y="185"/>
                  </a:cubicBezTo>
                  <a:cubicBezTo>
                    <a:pt x="111" y="194"/>
                    <a:pt x="79" y="200"/>
                    <a:pt x="70" y="198"/>
                  </a:cubicBezTo>
                  <a:cubicBezTo>
                    <a:pt x="46" y="194"/>
                    <a:pt x="23" y="181"/>
                    <a:pt x="1" y="167"/>
                  </a:cubicBezTo>
                  <a:cubicBezTo>
                    <a:pt x="0" y="184"/>
                    <a:pt x="28" y="198"/>
                    <a:pt x="36" y="209"/>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6" name="Freeform 173"/>
            <p:cNvSpPr/>
            <p:nvPr userDrawn="1"/>
          </p:nvSpPr>
          <p:spPr bwMode="auto">
            <a:xfrm>
              <a:off x="704720" y="514758"/>
              <a:ext cx="534858" cy="348468"/>
            </a:xfrm>
            <a:custGeom>
              <a:avLst/>
              <a:gdLst>
                <a:gd name="T0" fmla="*/ 0 w 354"/>
                <a:gd name="T1" fmla="*/ 63 h 231"/>
                <a:gd name="T2" fmla="*/ 17 w 354"/>
                <a:gd name="T3" fmla="*/ 77 h 231"/>
                <a:gd name="T4" fmla="*/ 62 w 354"/>
                <a:gd name="T5" fmla="*/ 74 h 231"/>
                <a:gd name="T6" fmla="*/ 128 w 354"/>
                <a:gd name="T7" fmla="*/ 127 h 231"/>
                <a:gd name="T8" fmla="*/ 125 w 354"/>
                <a:gd name="T9" fmla="*/ 102 h 231"/>
                <a:gd name="T10" fmla="*/ 185 w 354"/>
                <a:gd name="T11" fmla="*/ 183 h 231"/>
                <a:gd name="T12" fmla="*/ 223 w 354"/>
                <a:gd name="T13" fmla="*/ 210 h 231"/>
                <a:gd name="T14" fmla="*/ 245 w 354"/>
                <a:gd name="T15" fmla="*/ 174 h 231"/>
                <a:gd name="T16" fmla="*/ 263 w 354"/>
                <a:gd name="T17" fmla="*/ 153 h 231"/>
                <a:gd name="T18" fmla="*/ 261 w 354"/>
                <a:gd name="T19" fmla="*/ 117 h 231"/>
                <a:gd name="T20" fmla="*/ 264 w 354"/>
                <a:gd name="T21" fmla="*/ 84 h 231"/>
                <a:gd name="T22" fmla="*/ 276 w 354"/>
                <a:gd name="T23" fmla="*/ 101 h 231"/>
                <a:gd name="T24" fmla="*/ 297 w 354"/>
                <a:gd name="T25" fmla="*/ 74 h 231"/>
                <a:gd name="T26" fmla="*/ 320 w 354"/>
                <a:gd name="T27" fmla="*/ 54 h 231"/>
                <a:gd name="T28" fmla="*/ 354 w 354"/>
                <a:gd name="T29" fmla="*/ 0 h 231"/>
                <a:gd name="T30" fmla="*/ 341 w 354"/>
                <a:gd name="T31" fmla="*/ 66 h 231"/>
                <a:gd name="T32" fmla="*/ 326 w 354"/>
                <a:gd name="T33" fmla="*/ 121 h 231"/>
                <a:gd name="T34" fmla="*/ 259 w 354"/>
                <a:gd name="T35" fmla="*/ 205 h 231"/>
                <a:gd name="T36" fmla="*/ 242 w 354"/>
                <a:gd name="T37" fmla="*/ 207 h 231"/>
                <a:gd name="T38" fmla="*/ 235 w 354"/>
                <a:gd name="T39" fmla="*/ 217 h 231"/>
                <a:gd name="T40" fmla="*/ 210 w 354"/>
                <a:gd name="T41" fmla="*/ 230 h 231"/>
                <a:gd name="T42" fmla="*/ 149 w 354"/>
                <a:gd name="T43" fmla="*/ 205 h 231"/>
                <a:gd name="T44" fmla="*/ 99 w 354"/>
                <a:gd name="T45" fmla="*/ 169 h 231"/>
                <a:gd name="T46" fmla="*/ 57 w 354"/>
                <a:gd name="T47" fmla="*/ 122 h 231"/>
                <a:gd name="T48" fmla="*/ 2 w 354"/>
                <a:gd name="T49" fmla="*/ 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231">
                  <a:moveTo>
                    <a:pt x="0" y="63"/>
                  </a:moveTo>
                  <a:cubicBezTo>
                    <a:pt x="6" y="68"/>
                    <a:pt x="11" y="72"/>
                    <a:pt x="17" y="77"/>
                  </a:cubicBezTo>
                  <a:cubicBezTo>
                    <a:pt x="34" y="87"/>
                    <a:pt x="44" y="75"/>
                    <a:pt x="62" y="74"/>
                  </a:cubicBezTo>
                  <a:cubicBezTo>
                    <a:pt x="88" y="69"/>
                    <a:pt x="112" y="109"/>
                    <a:pt x="128" y="127"/>
                  </a:cubicBezTo>
                  <a:cubicBezTo>
                    <a:pt x="125" y="119"/>
                    <a:pt x="125" y="109"/>
                    <a:pt x="125" y="102"/>
                  </a:cubicBezTo>
                  <a:cubicBezTo>
                    <a:pt x="156" y="124"/>
                    <a:pt x="162" y="155"/>
                    <a:pt x="185" y="183"/>
                  </a:cubicBezTo>
                  <a:cubicBezTo>
                    <a:pt x="192" y="194"/>
                    <a:pt x="207" y="210"/>
                    <a:pt x="223" y="210"/>
                  </a:cubicBezTo>
                  <a:cubicBezTo>
                    <a:pt x="235" y="209"/>
                    <a:pt x="235" y="184"/>
                    <a:pt x="245" y="174"/>
                  </a:cubicBezTo>
                  <a:cubicBezTo>
                    <a:pt x="256" y="185"/>
                    <a:pt x="263" y="161"/>
                    <a:pt x="263" y="153"/>
                  </a:cubicBezTo>
                  <a:cubicBezTo>
                    <a:pt x="263" y="141"/>
                    <a:pt x="263" y="128"/>
                    <a:pt x="261" y="117"/>
                  </a:cubicBezTo>
                  <a:cubicBezTo>
                    <a:pt x="262" y="107"/>
                    <a:pt x="255" y="89"/>
                    <a:pt x="264" y="84"/>
                  </a:cubicBezTo>
                  <a:cubicBezTo>
                    <a:pt x="275" y="80"/>
                    <a:pt x="275" y="93"/>
                    <a:pt x="276" y="101"/>
                  </a:cubicBezTo>
                  <a:cubicBezTo>
                    <a:pt x="284" y="91"/>
                    <a:pt x="290" y="84"/>
                    <a:pt x="297" y="74"/>
                  </a:cubicBezTo>
                  <a:cubicBezTo>
                    <a:pt x="303" y="66"/>
                    <a:pt x="312" y="61"/>
                    <a:pt x="320" y="54"/>
                  </a:cubicBezTo>
                  <a:cubicBezTo>
                    <a:pt x="332" y="41"/>
                    <a:pt x="352" y="19"/>
                    <a:pt x="354" y="0"/>
                  </a:cubicBezTo>
                  <a:cubicBezTo>
                    <a:pt x="348" y="21"/>
                    <a:pt x="346" y="42"/>
                    <a:pt x="341" y="66"/>
                  </a:cubicBezTo>
                  <a:cubicBezTo>
                    <a:pt x="336" y="82"/>
                    <a:pt x="335" y="103"/>
                    <a:pt x="326" y="121"/>
                  </a:cubicBezTo>
                  <a:cubicBezTo>
                    <a:pt x="313" y="147"/>
                    <a:pt x="285" y="193"/>
                    <a:pt x="259" y="205"/>
                  </a:cubicBezTo>
                  <a:cubicBezTo>
                    <a:pt x="253" y="206"/>
                    <a:pt x="247" y="204"/>
                    <a:pt x="242" y="207"/>
                  </a:cubicBezTo>
                  <a:cubicBezTo>
                    <a:pt x="238" y="209"/>
                    <a:pt x="237" y="213"/>
                    <a:pt x="235" y="217"/>
                  </a:cubicBezTo>
                  <a:cubicBezTo>
                    <a:pt x="228" y="226"/>
                    <a:pt x="221" y="228"/>
                    <a:pt x="210" y="230"/>
                  </a:cubicBezTo>
                  <a:cubicBezTo>
                    <a:pt x="186" y="231"/>
                    <a:pt x="167" y="217"/>
                    <a:pt x="149" y="205"/>
                  </a:cubicBezTo>
                  <a:cubicBezTo>
                    <a:pt x="132" y="195"/>
                    <a:pt x="113" y="183"/>
                    <a:pt x="99" y="169"/>
                  </a:cubicBezTo>
                  <a:cubicBezTo>
                    <a:pt x="85" y="154"/>
                    <a:pt x="74" y="136"/>
                    <a:pt x="57" y="122"/>
                  </a:cubicBezTo>
                  <a:cubicBezTo>
                    <a:pt x="38" y="108"/>
                    <a:pt x="14" y="87"/>
                    <a:pt x="2" y="6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7" name="Freeform 174"/>
            <p:cNvSpPr/>
            <p:nvPr userDrawn="1"/>
          </p:nvSpPr>
          <p:spPr bwMode="auto">
            <a:xfrm>
              <a:off x="1098569" y="-443123"/>
              <a:ext cx="998402" cy="920603"/>
            </a:xfrm>
            <a:custGeom>
              <a:avLst/>
              <a:gdLst>
                <a:gd name="T0" fmla="*/ 368 w 662"/>
                <a:gd name="T1" fmla="*/ 36 h 610"/>
                <a:gd name="T2" fmla="*/ 365 w 662"/>
                <a:gd name="T3" fmla="*/ 36 h 610"/>
                <a:gd name="T4" fmla="*/ 467 w 662"/>
                <a:gd name="T5" fmla="*/ 9 h 610"/>
                <a:gd name="T6" fmla="*/ 500 w 662"/>
                <a:gd name="T7" fmla="*/ 2 h 610"/>
                <a:gd name="T8" fmla="*/ 538 w 662"/>
                <a:gd name="T9" fmla="*/ 5 h 610"/>
                <a:gd name="T10" fmla="*/ 594 w 662"/>
                <a:gd name="T11" fmla="*/ 26 h 610"/>
                <a:gd name="T12" fmla="*/ 629 w 662"/>
                <a:gd name="T13" fmla="*/ 70 h 610"/>
                <a:gd name="T14" fmla="*/ 619 w 662"/>
                <a:gd name="T15" fmla="*/ 93 h 610"/>
                <a:gd name="T16" fmla="*/ 623 w 662"/>
                <a:gd name="T17" fmla="*/ 126 h 610"/>
                <a:gd name="T18" fmla="*/ 621 w 662"/>
                <a:gd name="T19" fmla="*/ 198 h 610"/>
                <a:gd name="T20" fmla="*/ 615 w 662"/>
                <a:gd name="T21" fmla="*/ 226 h 610"/>
                <a:gd name="T22" fmla="*/ 603 w 662"/>
                <a:gd name="T23" fmla="*/ 254 h 610"/>
                <a:gd name="T24" fmla="*/ 623 w 662"/>
                <a:gd name="T25" fmla="*/ 270 h 610"/>
                <a:gd name="T26" fmla="*/ 641 w 662"/>
                <a:gd name="T27" fmla="*/ 293 h 610"/>
                <a:gd name="T28" fmla="*/ 648 w 662"/>
                <a:gd name="T29" fmla="*/ 319 h 610"/>
                <a:gd name="T30" fmla="*/ 657 w 662"/>
                <a:gd name="T31" fmla="*/ 354 h 610"/>
                <a:gd name="T32" fmla="*/ 659 w 662"/>
                <a:gd name="T33" fmla="*/ 390 h 610"/>
                <a:gd name="T34" fmla="*/ 643 w 662"/>
                <a:gd name="T35" fmla="*/ 421 h 610"/>
                <a:gd name="T36" fmla="*/ 613 w 662"/>
                <a:gd name="T37" fmla="*/ 473 h 610"/>
                <a:gd name="T38" fmla="*/ 582 w 662"/>
                <a:gd name="T39" fmla="*/ 523 h 610"/>
                <a:gd name="T40" fmla="*/ 514 w 662"/>
                <a:gd name="T41" fmla="*/ 546 h 610"/>
                <a:gd name="T42" fmla="*/ 358 w 662"/>
                <a:gd name="T43" fmla="*/ 552 h 610"/>
                <a:gd name="T44" fmla="*/ 322 w 662"/>
                <a:gd name="T45" fmla="*/ 541 h 610"/>
                <a:gd name="T46" fmla="*/ 293 w 662"/>
                <a:gd name="T47" fmla="*/ 552 h 610"/>
                <a:gd name="T48" fmla="*/ 265 w 662"/>
                <a:gd name="T49" fmla="*/ 578 h 610"/>
                <a:gd name="T50" fmla="*/ 251 w 662"/>
                <a:gd name="T51" fmla="*/ 610 h 610"/>
                <a:gd name="T52" fmla="*/ 202 w 662"/>
                <a:gd name="T53" fmla="*/ 522 h 610"/>
                <a:gd name="T54" fmla="*/ 230 w 662"/>
                <a:gd name="T55" fmla="*/ 435 h 610"/>
                <a:gd name="T56" fmla="*/ 159 w 662"/>
                <a:gd name="T57" fmla="*/ 441 h 610"/>
                <a:gd name="T58" fmla="*/ 133 w 662"/>
                <a:gd name="T59" fmla="*/ 429 h 610"/>
                <a:gd name="T60" fmla="*/ 101 w 662"/>
                <a:gd name="T61" fmla="*/ 419 h 610"/>
                <a:gd name="T62" fmla="*/ 3 w 662"/>
                <a:gd name="T63" fmla="*/ 334 h 610"/>
                <a:gd name="T64" fmla="*/ 10 w 662"/>
                <a:gd name="T65" fmla="*/ 309 h 610"/>
                <a:gd name="T66" fmla="*/ 24 w 662"/>
                <a:gd name="T67" fmla="*/ 274 h 610"/>
                <a:gd name="T68" fmla="*/ 61 w 662"/>
                <a:gd name="T69" fmla="*/ 222 h 610"/>
                <a:gd name="T70" fmla="*/ 176 w 662"/>
                <a:gd name="T71" fmla="*/ 157 h 610"/>
                <a:gd name="T72" fmla="*/ 191 w 662"/>
                <a:gd name="T73" fmla="*/ 158 h 610"/>
                <a:gd name="T74" fmla="*/ 193 w 662"/>
                <a:gd name="T75" fmla="*/ 113 h 610"/>
                <a:gd name="T76" fmla="*/ 201 w 662"/>
                <a:gd name="T77" fmla="*/ 76 h 610"/>
                <a:gd name="T78" fmla="*/ 233 w 662"/>
                <a:gd name="T79" fmla="*/ 12 h 610"/>
                <a:gd name="T80" fmla="*/ 274 w 662"/>
                <a:gd name="T81" fmla="*/ 4 h 610"/>
                <a:gd name="T82" fmla="*/ 313 w 662"/>
                <a:gd name="T83" fmla="*/ 9 h 610"/>
                <a:gd name="T84" fmla="*/ 369 w 662"/>
                <a:gd name="T85" fmla="*/ 41 h 610"/>
                <a:gd name="T86" fmla="*/ 366 w 662"/>
                <a:gd name="T87" fmla="*/ 3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2" h="610">
                  <a:moveTo>
                    <a:pt x="368" y="36"/>
                  </a:moveTo>
                  <a:cubicBezTo>
                    <a:pt x="367" y="37"/>
                    <a:pt x="367" y="37"/>
                    <a:pt x="365" y="36"/>
                  </a:cubicBezTo>
                  <a:cubicBezTo>
                    <a:pt x="383" y="7"/>
                    <a:pt x="439" y="12"/>
                    <a:pt x="467" y="9"/>
                  </a:cubicBezTo>
                  <a:cubicBezTo>
                    <a:pt x="478" y="7"/>
                    <a:pt x="487" y="2"/>
                    <a:pt x="500" y="2"/>
                  </a:cubicBezTo>
                  <a:cubicBezTo>
                    <a:pt x="511" y="0"/>
                    <a:pt x="525" y="3"/>
                    <a:pt x="538" y="5"/>
                  </a:cubicBezTo>
                  <a:cubicBezTo>
                    <a:pt x="558" y="8"/>
                    <a:pt x="577" y="13"/>
                    <a:pt x="594" y="26"/>
                  </a:cubicBezTo>
                  <a:cubicBezTo>
                    <a:pt x="609" y="37"/>
                    <a:pt x="632" y="50"/>
                    <a:pt x="629" y="70"/>
                  </a:cubicBezTo>
                  <a:cubicBezTo>
                    <a:pt x="628" y="77"/>
                    <a:pt x="620" y="84"/>
                    <a:pt x="619" y="93"/>
                  </a:cubicBezTo>
                  <a:cubicBezTo>
                    <a:pt x="619" y="103"/>
                    <a:pt x="623" y="116"/>
                    <a:pt x="623" y="126"/>
                  </a:cubicBezTo>
                  <a:cubicBezTo>
                    <a:pt x="625" y="150"/>
                    <a:pt x="624" y="175"/>
                    <a:pt x="621" y="198"/>
                  </a:cubicBezTo>
                  <a:cubicBezTo>
                    <a:pt x="619" y="206"/>
                    <a:pt x="618" y="215"/>
                    <a:pt x="615" y="226"/>
                  </a:cubicBezTo>
                  <a:cubicBezTo>
                    <a:pt x="611" y="230"/>
                    <a:pt x="601" y="250"/>
                    <a:pt x="603" y="254"/>
                  </a:cubicBezTo>
                  <a:cubicBezTo>
                    <a:pt x="604" y="260"/>
                    <a:pt x="617" y="265"/>
                    <a:pt x="623" y="270"/>
                  </a:cubicBezTo>
                  <a:cubicBezTo>
                    <a:pt x="631" y="276"/>
                    <a:pt x="638" y="284"/>
                    <a:pt x="641" y="293"/>
                  </a:cubicBezTo>
                  <a:cubicBezTo>
                    <a:pt x="645" y="304"/>
                    <a:pt x="643" y="310"/>
                    <a:pt x="648" y="319"/>
                  </a:cubicBezTo>
                  <a:cubicBezTo>
                    <a:pt x="654" y="331"/>
                    <a:pt x="656" y="338"/>
                    <a:pt x="657" y="354"/>
                  </a:cubicBezTo>
                  <a:cubicBezTo>
                    <a:pt x="657" y="364"/>
                    <a:pt x="662" y="380"/>
                    <a:pt x="659" y="390"/>
                  </a:cubicBezTo>
                  <a:cubicBezTo>
                    <a:pt x="653" y="401"/>
                    <a:pt x="646" y="411"/>
                    <a:pt x="643" y="421"/>
                  </a:cubicBezTo>
                  <a:cubicBezTo>
                    <a:pt x="634" y="439"/>
                    <a:pt x="625" y="457"/>
                    <a:pt x="613" y="473"/>
                  </a:cubicBezTo>
                  <a:cubicBezTo>
                    <a:pt x="601" y="489"/>
                    <a:pt x="594" y="507"/>
                    <a:pt x="582" y="523"/>
                  </a:cubicBezTo>
                  <a:cubicBezTo>
                    <a:pt x="570" y="539"/>
                    <a:pt x="535" y="539"/>
                    <a:pt x="514" y="546"/>
                  </a:cubicBezTo>
                  <a:cubicBezTo>
                    <a:pt x="463" y="560"/>
                    <a:pt x="411" y="562"/>
                    <a:pt x="358" y="552"/>
                  </a:cubicBezTo>
                  <a:cubicBezTo>
                    <a:pt x="345" y="549"/>
                    <a:pt x="333" y="542"/>
                    <a:pt x="322" y="541"/>
                  </a:cubicBezTo>
                  <a:cubicBezTo>
                    <a:pt x="307" y="537"/>
                    <a:pt x="303" y="542"/>
                    <a:pt x="293" y="552"/>
                  </a:cubicBezTo>
                  <a:cubicBezTo>
                    <a:pt x="283" y="559"/>
                    <a:pt x="273" y="569"/>
                    <a:pt x="265" y="578"/>
                  </a:cubicBezTo>
                  <a:cubicBezTo>
                    <a:pt x="258" y="588"/>
                    <a:pt x="257" y="602"/>
                    <a:pt x="251" y="610"/>
                  </a:cubicBezTo>
                  <a:cubicBezTo>
                    <a:pt x="219" y="598"/>
                    <a:pt x="201" y="554"/>
                    <a:pt x="202" y="522"/>
                  </a:cubicBezTo>
                  <a:cubicBezTo>
                    <a:pt x="202" y="494"/>
                    <a:pt x="208" y="456"/>
                    <a:pt x="230" y="435"/>
                  </a:cubicBezTo>
                  <a:cubicBezTo>
                    <a:pt x="214" y="448"/>
                    <a:pt x="177" y="450"/>
                    <a:pt x="159" y="441"/>
                  </a:cubicBezTo>
                  <a:cubicBezTo>
                    <a:pt x="149" y="438"/>
                    <a:pt x="141" y="432"/>
                    <a:pt x="133" y="429"/>
                  </a:cubicBezTo>
                  <a:cubicBezTo>
                    <a:pt x="122" y="425"/>
                    <a:pt x="112" y="425"/>
                    <a:pt x="101" y="419"/>
                  </a:cubicBezTo>
                  <a:cubicBezTo>
                    <a:pt x="65" y="397"/>
                    <a:pt x="17" y="374"/>
                    <a:pt x="3" y="334"/>
                  </a:cubicBezTo>
                  <a:cubicBezTo>
                    <a:pt x="0" y="321"/>
                    <a:pt x="2" y="318"/>
                    <a:pt x="10" y="309"/>
                  </a:cubicBezTo>
                  <a:cubicBezTo>
                    <a:pt x="17" y="296"/>
                    <a:pt x="20" y="286"/>
                    <a:pt x="24" y="274"/>
                  </a:cubicBezTo>
                  <a:cubicBezTo>
                    <a:pt x="34" y="257"/>
                    <a:pt x="48" y="240"/>
                    <a:pt x="61" y="222"/>
                  </a:cubicBezTo>
                  <a:cubicBezTo>
                    <a:pt x="89" y="186"/>
                    <a:pt x="130" y="165"/>
                    <a:pt x="176" y="157"/>
                  </a:cubicBezTo>
                  <a:cubicBezTo>
                    <a:pt x="181" y="158"/>
                    <a:pt x="186" y="158"/>
                    <a:pt x="191" y="158"/>
                  </a:cubicBezTo>
                  <a:cubicBezTo>
                    <a:pt x="195" y="149"/>
                    <a:pt x="192" y="124"/>
                    <a:pt x="193" y="113"/>
                  </a:cubicBezTo>
                  <a:cubicBezTo>
                    <a:pt x="193" y="100"/>
                    <a:pt x="197" y="88"/>
                    <a:pt x="201" y="76"/>
                  </a:cubicBezTo>
                  <a:cubicBezTo>
                    <a:pt x="208" y="58"/>
                    <a:pt x="216" y="24"/>
                    <a:pt x="233" y="12"/>
                  </a:cubicBezTo>
                  <a:cubicBezTo>
                    <a:pt x="241" y="8"/>
                    <a:pt x="263" y="5"/>
                    <a:pt x="274" y="4"/>
                  </a:cubicBezTo>
                  <a:cubicBezTo>
                    <a:pt x="286" y="2"/>
                    <a:pt x="300" y="6"/>
                    <a:pt x="313" y="9"/>
                  </a:cubicBezTo>
                  <a:cubicBezTo>
                    <a:pt x="334" y="17"/>
                    <a:pt x="351" y="28"/>
                    <a:pt x="369" y="41"/>
                  </a:cubicBezTo>
                  <a:cubicBezTo>
                    <a:pt x="367" y="40"/>
                    <a:pt x="367" y="40"/>
                    <a:pt x="366" y="39"/>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8" name="Freeform 175"/>
            <p:cNvSpPr/>
            <p:nvPr userDrawn="1"/>
          </p:nvSpPr>
          <p:spPr bwMode="auto">
            <a:xfrm>
              <a:off x="1114777" y="-141657"/>
              <a:ext cx="525134" cy="299844"/>
            </a:xfrm>
            <a:custGeom>
              <a:avLst/>
              <a:gdLst>
                <a:gd name="T0" fmla="*/ 303 w 349"/>
                <a:gd name="T1" fmla="*/ 136 h 198"/>
                <a:gd name="T2" fmla="*/ 271 w 349"/>
                <a:gd name="T3" fmla="*/ 161 h 198"/>
                <a:gd name="T4" fmla="*/ 202 w 349"/>
                <a:gd name="T5" fmla="*/ 196 h 198"/>
                <a:gd name="T6" fmla="*/ 202 w 349"/>
                <a:gd name="T7" fmla="*/ 196 h 198"/>
                <a:gd name="T8" fmla="*/ 202 w 349"/>
                <a:gd name="T9" fmla="*/ 196 h 198"/>
                <a:gd name="T10" fmla="*/ 213 w 349"/>
                <a:gd name="T11" fmla="*/ 172 h 198"/>
                <a:gd name="T12" fmla="*/ 171 w 349"/>
                <a:gd name="T13" fmla="*/ 190 h 198"/>
                <a:gd name="T14" fmla="*/ 157 w 349"/>
                <a:gd name="T15" fmla="*/ 179 h 198"/>
                <a:gd name="T16" fmla="*/ 160 w 349"/>
                <a:gd name="T17" fmla="*/ 172 h 198"/>
                <a:gd name="T18" fmla="*/ 109 w 349"/>
                <a:gd name="T19" fmla="*/ 175 h 198"/>
                <a:gd name="T20" fmla="*/ 71 w 349"/>
                <a:gd name="T21" fmla="*/ 156 h 198"/>
                <a:gd name="T22" fmla="*/ 0 w 349"/>
                <a:gd name="T23" fmla="*/ 121 h 198"/>
                <a:gd name="T24" fmla="*/ 61 w 349"/>
                <a:gd name="T25" fmla="*/ 88 h 198"/>
                <a:gd name="T26" fmla="*/ 85 w 349"/>
                <a:gd name="T27" fmla="*/ 66 h 198"/>
                <a:gd name="T28" fmla="*/ 101 w 349"/>
                <a:gd name="T29" fmla="*/ 56 h 198"/>
                <a:gd name="T30" fmla="*/ 90 w 349"/>
                <a:gd name="T31" fmla="*/ 47 h 198"/>
                <a:gd name="T32" fmla="*/ 129 w 349"/>
                <a:gd name="T33" fmla="*/ 29 h 198"/>
                <a:gd name="T34" fmla="*/ 140 w 349"/>
                <a:gd name="T35" fmla="*/ 28 h 198"/>
                <a:gd name="T36" fmla="*/ 142 w 349"/>
                <a:gd name="T37" fmla="*/ 19 h 198"/>
                <a:gd name="T38" fmla="*/ 151 w 349"/>
                <a:gd name="T39" fmla="*/ 4 h 198"/>
                <a:gd name="T40" fmla="*/ 188 w 349"/>
                <a:gd name="T41" fmla="*/ 12 h 198"/>
                <a:gd name="T42" fmla="*/ 205 w 349"/>
                <a:gd name="T43" fmla="*/ 45 h 198"/>
                <a:gd name="T44" fmla="*/ 276 w 349"/>
                <a:gd name="T45" fmla="*/ 67 h 198"/>
                <a:gd name="T46" fmla="*/ 349 w 349"/>
                <a:gd name="T47" fmla="*/ 73 h 198"/>
                <a:gd name="T48" fmla="*/ 330 w 349"/>
                <a:gd name="T49" fmla="*/ 88 h 198"/>
                <a:gd name="T50" fmla="*/ 336 w 349"/>
                <a:gd name="T51" fmla="*/ 113 h 198"/>
                <a:gd name="T52" fmla="*/ 298 w 349"/>
                <a:gd name="T53" fmla="*/ 1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198">
                  <a:moveTo>
                    <a:pt x="303" y="136"/>
                  </a:moveTo>
                  <a:cubicBezTo>
                    <a:pt x="294" y="139"/>
                    <a:pt x="280" y="153"/>
                    <a:pt x="271" y="161"/>
                  </a:cubicBezTo>
                  <a:cubicBezTo>
                    <a:pt x="249" y="180"/>
                    <a:pt x="233" y="198"/>
                    <a:pt x="202" y="196"/>
                  </a:cubicBezTo>
                  <a:cubicBezTo>
                    <a:pt x="202" y="196"/>
                    <a:pt x="202" y="196"/>
                    <a:pt x="202" y="196"/>
                  </a:cubicBezTo>
                  <a:cubicBezTo>
                    <a:pt x="202" y="196"/>
                    <a:pt x="202" y="196"/>
                    <a:pt x="202" y="196"/>
                  </a:cubicBezTo>
                  <a:cubicBezTo>
                    <a:pt x="208" y="188"/>
                    <a:pt x="210" y="182"/>
                    <a:pt x="213" y="172"/>
                  </a:cubicBezTo>
                  <a:cubicBezTo>
                    <a:pt x="199" y="179"/>
                    <a:pt x="189" y="186"/>
                    <a:pt x="171" y="190"/>
                  </a:cubicBezTo>
                  <a:cubicBezTo>
                    <a:pt x="174" y="183"/>
                    <a:pt x="163" y="181"/>
                    <a:pt x="157" y="179"/>
                  </a:cubicBezTo>
                  <a:cubicBezTo>
                    <a:pt x="158" y="178"/>
                    <a:pt x="159" y="173"/>
                    <a:pt x="160" y="172"/>
                  </a:cubicBezTo>
                  <a:cubicBezTo>
                    <a:pt x="147" y="166"/>
                    <a:pt x="125" y="178"/>
                    <a:pt x="109" y="175"/>
                  </a:cubicBezTo>
                  <a:cubicBezTo>
                    <a:pt x="96" y="173"/>
                    <a:pt x="82" y="165"/>
                    <a:pt x="71" y="156"/>
                  </a:cubicBezTo>
                  <a:cubicBezTo>
                    <a:pt x="50" y="142"/>
                    <a:pt x="23" y="137"/>
                    <a:pt x="0" y="121"/>
                  </a:cubicBezTo>
                  <a:cubicBezTo>
                    <a:pt x="13" y="101"/>
                    <a:pt x="41" y="97"/>
                    <a:pt x="61" y="88"/>
                  </a:cubicBezTo>
                  <a:cubicBezTo>
                    <a:pt x="71" y="81"/>
                    <a:pt x="76" y="74"/>
                    <a:pt x="85" y="66"/>
                  </a:cubicBezTo>
                  <a:cubicBezTo>
                    <a:pt x="93" y="59"/>
                    <a:pt x="93" y="59"/>
                    <a:pt x="101" y="56"/>
                  </a:cubicBezTo>
                  <a:cubicBezTo>
                    <a:pt x="98" y="53"/>
                    <a:pt x="95" y="51"/>
                    <a:pt x="90" y="47"/>
                  </a:cubicBezTo>
                  <a:cubicBezTo>
                    <a:pt x="94" y="35"/>
                    <a:pt x="119" y="32"/>
                    <a:pt x="129" y="29"/>
                  </a:cubicBezTo>
                  <a:cubicBezTo>
                    <a:pt x="132" y="29"/>
                    <a:pt x="139" y="29"/>
                    <a:pt x="140" y="28"/>
                  </a:cubicBezTo>
                  <a:cubicBezTo>
                    <a:pt x="146" y="23"/>
                    <a:pt x="140" y="25"/>
                    <a:pt x="142" y="19"/>
                  </a:cubicBezTo>
                  <a:cubicBezTo>
                    <a:pt x="143" y="10"/>
                    <a:pt x="137" y="8"/>
                    <a:pt x="151" y="4"/>
                  </a:cubicBezTo>
                  <a:cubicBezTo>
                    <a:pt x="163" y="0"/>
                    <a:pt x="179" y="3"/>
                    <a:pt x="188" y="12"/>
                  </a:cubicBezTo>
                  <a:cubicBezTo>
                    <a:pt x="193" y="21"/>
                    <a:pt x="198" y="34"/>
                    <a:pt x="205" y="45"/>
                  </a:cubicBezTo>
                  <a:cubicBezTo>
                    <a:pt x="221" y="70"/>
                    <a:pt x="248" y="73"/>
                    <a:pt x="276" y="67"/>
                  </a:cubicBezTo>
                  <a:cubicBezTo>
                    <a:pt x="297" y="63"/>
                    <a:pt x="328" y="64"/>
                    <a:pt x="349" y="73"/>
                  </a:cubicBezTo>
                  <a:cubicBezTo>
                    <a:pt x="341" y="77"/>
                    <a:pt x="333" y="81"/>
                    <a:pt x="330" y="88"/>
                  </a:cubicBezTo>
                  <a:cubicBezTo>
                    <a:pt x="323" y="101"/>
                    <a:pt x="330" y="104"/>
                    <a:pt x="336" y="113"/>
                  </a:cubicBezTo>
                  <a:cubicBezTo>
                    <a:pt x="326" y="123"/>
                    <a:pt x="311" y="132"/>
                    <a:pt x="298" y="13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9" name="Freeform 176"/>
            <p:cNvSpPr/>
            <p:nvPr userDrawn="1"/>
          </p:nvSpPr>
          <p:spPr bwMode="auto">
            <a:xfrm>
              <a:off x="1411381" y="-404224"/>
              <a:ext cx="275534" cy="371159"/>
            </a:xfrm>
            <a:custGeom>
              <a:avLst/>
              <a:gdLst>
                <a:gd name="T0" fmla="*/ 143 w 183"/>
                <a:gd name="T1" fmla="*/ 240 h 246"/>
                <a:gd name="T2" fmla="*/ 1 w 183"/>
                <a:gd name="T3" fmla="*/ 149 h 246"/>
                <a:gd name="T4" fmla="*/ 26 w 183"/>
                <a:gd name="T5" fmla="*/ 160 h 246"/>
                <a:gd name="T6" fmla="*/ 15 w 183"/>
                <a:gd name="T7" fmla="*/ 141 h 246"/>
                <a:gd name="T8" fmla="*/ 19 w 183"/>
                <a:gd name="T9" fmla="*/ 142 h 246"/>
                <a:gd name="T10" fmla="*/ 6 w 183"/>
                <a:gd name="T11" fmla="*/ 104 h 246"/>
                <a:gd name="T12" fmla="*/ 9 w 183"/>
                <a:gd name="T13" fmla="*/ 66 h 246"/>
                <a:gd name="T14" fmla="*/ 25 w 183"/>
                <a:gd name="T15" fmla="*/ 36 h 246"/>
                <a:gd name="T16" fmla="*/ 28 w 183"/>
                <a:gd name="T17" fmla="*/ 3 h 246"/>
                <a:gd name="T18" fmla="*/ 53 w 183"/>
                <a:gd name="T19" fmla="*/ 10 h 246"/>
                <a:gd name="T20" fmla="*/ 54 w 183"/>
                <a:gd name="T21" fmla="*/ 2 h 246"/>
                <a:gd name="T22" fmla="*/ 117 w 183"/>
                <a:gd name="T23" fmla="*/ 34 h 246"/>
                <a:gd name="T24" fmla="*/ 162 w 183"/>
                <a:gd name="T25" fmla="*/ 78 h 246"/>
                <a:gd name="T26" fmla="*/ 167 w 183"/>
                <a:gd name="T27" fmla="*/ 67 h 246"/>
                <a:gd name="T28" fmla="*/ 182 w 183"/>
                <a:gd name="T29" fmla="*/ 104 h 246"/>
                <a:gd name="T30" fmla="*/ 173 w 183"/>
                <a:gd name="T31" fmla="*/ 152 h 246"/>
                <a:gd name="T32" fmla="*/ 177 w 183"/>
                <a:gd name="T33" fmla="*/ 143 h 246"/>
                <a:gd name="T34" fmla="*/ 173 w 183"/>
                <a:gd name="T35" fmla="*/ 175 h 246"/>
                <a:gd name="T36" fmla="*/ 158 w 183"/>
                <a:gd name="T37" fmla="*/ 204 h 246"/>
                <a:gd name="T38" fmla="*/ 153 w 183"/>
                <a:gd name="T39"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46">
                  <a:moveTo>
                    <a:pt x="143" y="240"/>
                  </a:moveTo>
                  <a:cubicBezTo>
                    <a:pt x="104" y="218"/>
                    <a:pt x="0" y="210"/>
                    <a:pt x="1" y="149"/>
                  </a:cubicBezTo>
                  <a:cubicBezTo>
                    <a:pt x="8" y="153"/>
                    <a:pt x="17" y="161"/>
                    <a:pt x="26" y="160"/>
                  </a:cubicBezTo>
                  <a:cubicBezTo>
                    <a:pt x="22" y="152"/>
                    <a:pt x="17" y="148"/>
                    <a:pt x="15" y="141"/>
                  </a:cubicBezTo>
                  <a:cubicBezTo>
                    <a:pt x="16" y="142"/>
                    <a:pt x="19" y="142"/>
                    <a:pt x="19" y="142"/>
                  </a:cubicBezTo>
                  <a:cubicBezTo>
                    <a:pt x="16" y="127"/>
                    <a:pt x="8" y="121"/>
                    <a:pt x="6" y="104"/>
                  </a:cubicBezTo>
                  <a:cubicBezTo>
                    <a:pt x="5" y="91"/>
                    <a:pt x="7" y="80"/>
                    <a:pt x="9" y="66"/>
                  </a:cubicBezTo>
                  <a:cubicBezTo>
                    <a:pt x="13" y="55"/>
                    <a:pt x="24" y="50"/>
                    <a:pt x="25" y="36"/>
                  </a:cubicBezTo>
                  <a:cubicBezTo>
                    <a:pt x="25" y="26"/>
                    <a:pt x="27" y="14"/>
                    <a:pt x="28" y="3"/>
                  </a:cubicBezTo>
                  <a:cubicBezTo>
                    <a:pt x="36" y="6"/>
                    <a:pt x="44" y="8"/>
                    <a:pt x="53" y="10"/>
                  </a:cubicBezTo>
                  <a:cubicBezTo>
                    <a:pt x="53" y="7"/>
                    <a:pt x="54" y="5"/>
                    <a:pt x="54" y="2"/>
                  </a:cubicBezTo>
                  <a:cubicBezTo>
                    <a:pt x="76" y="0"/>
                    <a:pt x="102" y="22"/>
                    <a:pt x="117" y="34"/>
                  </a:cubicBezTo>
                  <a:cubicBezTo>
                    <a:pt x="136" y="49"/>
                    <a:pt x="149" y="55"/>
                    <a:pt x="162" y="78"/>
                  </a:cubicBezTo>
                  <a:cubicBezTo>
                    <a:pt x="162" y="74"/>
                    <a:pt x="165" y="70"/>
                    <a:pt x="167" y="67"/>
                  </a:cubicBezTo>
                  <a:cubicBezTo>
                    <a:pt x="176" y="72"/>
                    <a:pt x="179" y="94"/>
                    <a:pt x="182" y="104"/>
                  </a:cubicBezTo>
                  <a:cubicBezTo>
                    <a:pt x="183" y="119"/>
                    <a:pt x="179" y="137"/>
                    <a:pt x="173" y="152"/>
                  </a:cubicBezTo>
                  <a:cubicBezTo>
                    <a:pt x="173" y="148"/>
                    <a:pt x="175" y="146"/>
                    <a:pt x="177" y="143"/>
                  </a:cubicBezTo>
                  <a:cubicBezTo>
                    <a:pt x="177" y="153"/>
                    <a:pt x="176" y="164"/>
                    <a:pt x="173" y="175"/>
                  </a:cubicBezTo>
                  <a:cubicBezTo>
                    <a:pt x="169" y="187"/>
                    <a:pt x="161" y="193"/>
                    <a:pt x="158" y="204"/>
                  </a:cubicBezTo>
                  <a:cubicBezTo>
                    <a:pt x="155" y="211"/>
                    <a:pt x="151" y="246"/>
                    <a:pt x="153" y="245"/>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0" name="Freeform 177"/>
            <p:cNvSpPr/>
            <p:nvPr userDrawn="1"/>
          </p:nvSpPr>
          <p:spPr bwMode="auto">
            <a:xfrm>
              <a:off x="1651256" y="-375050"/>
              <a:ext cx="372781" cy="374400"/>
            </a:xfrm>
            <a:custGeom>
              <a:avLst/>
              <a:gdLst>
                <a:gd name="T0" fmla="*/ 11 w 247"/>
                <a:gd name="T1" fmla="*/ 214 h 248"/>
                <a:gd name="T2" fmla="*/ 19 w 247"/>
                <a:gd name="T3" fmla="*/ 195 h 248"/>
                <a:gd name="T4" fmla="*/ 43 w 247"/>
                <a:gd name="T5" fmla="*/ 143 h 248"/>
                <a:gd name="T6" fmla="*/ 59 w 247"/>
                <a:gd name="T7" fmla="*/ 74 h 248"/>
                <a:gd name="T8" fmla="*/ 53 w 247"/>
                <a:gd name="T9" fmla="*/ 55 h 248"/>
                <a:gd name="T10" fmla="*/ 63 w 247"/>
                <a:gd name="T11" fmla="*/ 40 h 248"/>
                <a:gd name="T12" fmla="*/ 101 w 247"/>
                <a:gd name="T13" fmla="*/ 29 h 248"/>
                <a:gd name="T14" fmla="*/ 94 w 247"/>
                <a:gd name="T15" fmla="*/ 39 h 248"/>
                <a:gd name="T16" fmla="*/ 117 w 247"/>
                <a:gd name="T17" fmla="*/ 24 h 248"/>
                <a:gd name="T18" fmla="*/ 125 w 247"/>
                <a:gd name="T19" fmla="*/ 30 h 248"/>
                <a:gd name="T20" fmla="*/ 141 w 247"/>
                <a:gd name="T21" fmla="*/ 27 h 248"/>
                <a:gd name="T22" fmla="*/ 141 w 247"/>
                <a:gd name="T23" fmla="*/ 62 h 248"/>
                <a:gd name="T24" fmla="*/ 190 w 247"/>
                <a:gd name="T25" fmla="*/ 35 h 248"/>
                <a:gd name="T26" fmla="*/ 247 w 247"/>
                <a:gd name="T27" fmla="*/ 0 h 248"/>
                <a:gd name="T28" fmla="*/ 233 w 247"/>
                <a:gd name="T29" fmla="*/ 38 h 248"/>
                <a:gd name="T30" fmla="*/ 226 w 247"/>
                <a:gd name="T31" fmla="*/ 75 h 248"/>
                <a:gd name="T32" fmla="*/ 213 w 247"/>
                <a:gd name="T33" fmla="*/ 93 h 248"/>
                <a:gd name="T34" fmla="*/ 217 w 247"/>
                <a:gd name="T35" fmla="*/ 101 h 248"/>
                <a:gd name="T36" fmla="*/ 210 w 247"/>
                <a:gd name="T37" fmla="*/ 113 h 248"/>
                <a:gd name="T38" fmla="*/ 183 w 247"/>
                <a:gd name="T39" fmla="*/ 142 h 248"/>
                <a:gd name="T40" fmla="*/ 209 w 247"/>
                <a:gd name="T41" fmla="*/ 137 h 248"/>
                <a:gd name="T42" fmla="*/ 197 w 247"/>
                <a:gd name="T43" fmla="*/ 169 h 248"/>
                <a:gd name="T44" fmla="*/ 168 w 247"/>
                <a:gd name="T45" fmla="*/ 191 h 248"/>
                <a:gd name="T46" fmla="*/ 87 w 247"/>
                <a:gd name="T47" fmla="*/ 214 h 248"/>
                <a:gd name="T48" fmla="*/ 63 w 247"/>
                <a:gd name="T49" fmla="*/ 236 h 248"/>
                <a:gd name="T50" fmla="*/ 24 w 247"/>
                <a:gd name="T51" fmla="*/ 247 h 248"/>
                <a:gd name="T52" fmla="*/ 7 w 247"/>
                <a:gd name="T53" fmla="*/ 2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48">
                  <a:moveTo>
                    <a:pt x="11" y="214"/>
                  </a:moveTo>
                  <a:cubicBezTo>
                    <a:pt x="12" y="207"/>
                    <a:pt x="17" y="201"/>
                    <a:pt x="19" y="195"/>
                  </a:cubicBezTo>
                  <a:cubicBezTo>
                    <a:pt x="28" y="177"/>
                    <a:pt x="31" y="159"/>
                    <a:pt x="43" y="143"/>
                  </a:cubicBezTo>
                  <a:cubicBezTo>
                    <a:pt x="58" y="124"/>
                    <a:pt x="63" y="98"/>
                    <a:pt x="59" y="74"/>
                  </a:cubicBezTo>
                  <a:cubicBezTo>
                    <a:pt x="58" y="69"/>
                    <a:pt x="56" y="62"/>
                    <a:pt x="53" y="55"/>
                  </a:cubicBezTo>
                  <a:cubicBezTo>
                    <a:pt x="53" y="42"/>
                    <a:pt x="52" y="44"/>
                    <a:pt x="63" y="40"/>
                  </a:cubicBezTo>
                  <a:cubicBezTo>
                    <a:pt x="71" y="36"/>
                    <a:pt x="94" y="26"/>
                    <a:pt x="101" y="29"/>
                  </a:cubicBezTo>
                  <a:cubicBezTo>
                    <a:pt x="99" y="32"/>
                    <a:pt x="96" y="35"/>
                    <a:pt x="94" y="39"/>
                  </a:cubicBezTo>
                  <a:cubicBezTo>
                    <a:pt x="99" y="32"/>
                    <a:pt x="110" y="24"/>
                    <a:pt x="117" y="24"/>
                  </a:cubicBezTo>
                  <a:cubicBezTo>
                    <a:pt x="122" y="25"/>
                    <a:pt x="123" y="31"/>
                    <a:pt x="125" y="30"/>
                  </a:cubicBezTo>
                  <a:cubicBezTo>
                    <a:pt x="130" y="31"/>
                    <a:pt x="135" y="28"/>
                    <a:pt x="141" y="27"/>
                  </a:cubicBezTo>
                  <a:cubicBezTo>
                    <a:pt x="172" y="18"/>
                    <a:pt x="142" y="48"/>
                    <a:pt x="141" y="62"/>
                  </a:cubicBezTo>
                  <a:cubicBezTo>
                    <a:pt x="159" y="56"/>
                    <a:pt x="172" y="41"/>
                    <a:pt x="190" y="35"/>
                  </a:cubicBezTo>
                  <a:cubicBezTo>
                    <a:pt x="206" y="27"/>
                    <a:pt x="237" y="16"/>
                    <a:pt x="247" y="0"/>
                  </a:cubicBezTo>
                  <a:cubicBezTo>
                    <a:pt x="241" y="11"/>
                    <a:pt x="237" y="26"/>
                    <a:pt x="233" y="38"/>
                  </a:cubicBezTo>
                  <a:cubicBezTo>
                    <a:pt x="228" y="47"/>
                    <a:pt x="214" y="68"/>
                    <a:pt x="226" y="75"/>
                  </a:cubicBezTo>
                  <a:cubicBezTo>
                    <a:pt x="223" y="80"/>
                    <a:pt x="215" y="87"/>
                    <a:pt x="213" y="93"/>
                  </a:cubicBezTo>
                  <a:cubicBezTo>
                    <a:pt x="213" y="96"/>
                    <a:pt x="218" y="99"/>
                    <a:pt x="217" y="101"/>
                  </a:cubicBezTo>
                  <a:cubicBezTo>
                    <a:pt x="216" y="105"/>
                    <a:pt x="214" y="108"/>
                    <a:pt x="210" y="113"/>
                  </a:cubicBezTo>
                  <a:cubicBezTo>
                    <a:pt x="202" y="124"/>
                    <a:pt x="193" y="132"/>
                    <a:pt x="183" y="142"/>
                  </a:cubicBezTo>
                  <a:cubicBezTo>
                    <a:pt x="190" y="146"/>
                    <a:pt x="203" y="142"/>
                    <a:pt x="209" y="137"/>
                  </a:cubicBezTo>
                  <a:cubicBezTo>
                    <a:pt x="206" y="148"/>
                    <a:pt x="202" y="160"/>
                    <a:pt x="197" y="169"/>
                  </a:cubicBezTo>
                  <a:cubicBezTo>
                    <a:pt x="189" y="183"/>
                    <a:pt x="181" y="186"/>
                    <a:pt x="168" y="191"/>
                  </a:cubicBezTo>
                  <a:cubicBezTo>
                    <a:pt x="142" y="199"/>
                    <a:pt x="109" y="202"/>
                    <a:pt x="87" y="214"/>
                  </a:cubicBezTo>
                  <a:cubicBezTo>
                    <a:pt x="76" y="219"/>
                    <a:pt x="72" y="231"/>
                    <a:pt x="63" y="236"/>
                  </a:cubicBezTo>
                  <a:cubicBezTo>
                    <a:pt x="53" y="242"/>
                    <a:pt x="35" y="245"/>
                    <a:pt x="24" y="247"/>
                  </a:cubicBezTo>
                  <a:cubicBezTo>
                    <a:pt x="0" y="248"/>
                    <a:pt x="3" y="228"/>
                    <a:pt x="7" y="211"/>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1" name="Freeform 178"/>
            <p:cNvSpPr/>
            <p:nvPr userDrawn="1"/>
          </p:nvSpPr>
          <p:spPr bwMode="auto">
            <a:xfrm>
              <a:off x="1651256" y="-13615"/>
              <a:ext cx="343606" cy="332260"/>
            </a:xfrm>
            <a:custGeom>
              <a:avLst/>
              <a:gdLst>
                <a:gd name="T0" fmla="*/ 10 w 228"/>
                <a:gd name="T1" fmla="*/ 71 h 219"/>
                <a:gd name="T2" fmla="*/ 0 w 228"/>
                <a:gd name="T3" fmla="*/ 195 h 219"/>
                <a:gd name="T4" fmla="*/ 36 w 228"/>
                <a:gd name="T5" fmla="*/ 106 h 219"/>
                <a:gd name="T6" fmla="*/ 84 w 228"/>
                <a:gd name="T7" fmla="*/ 197 h 219"/>
                <a:gd name="T8" fmla="*/ 71 w 228"/>
                <a:gd name="T9" fmla="*/ 149 h 219"/>
                <a:gd name="T10" fmla="*/ 97 w 228"/>
                <a:gd name="T11" fmla="*/ 174 h 219"/>
                <a:gd name="T12" fmla="*/ 132 w 228"/>
                <a:gd name="T13" fmla="*/ 200 h 219"/>
                <a:gd name="T14" fmla="*/ 201 w 228"/>
                <a:gd name="T15" fmla="*/ 198 h 219"/>
                <a:gd name="T16" fmla="*/ 208 w 228"/>
                <a:gd name="T17" fmla="*/ 203 h 219"/>
                <a:gd name="T18" fmla="*/ 213 w 228"/>
                <a:gd name="T19" fmla="*/ 177 h 219"/>
                <a:gd name="T20" fmla="*/ 206 w 228"/>
                <a:gd name="T21" fmla="*/ 134 h 219"/>
                <a:gd name="T22" fmla="*/ 216 w 228"/>
                <a:gd name="T23" fmla="*/ 117 h 219"/>
                <a:gd name="T24" fmla="*/ 221 w 228"/>
                <a:gd name="T25" fmla="*/ 98 h 219"/>
                <a:gd name="T26" fmla="*/ 210 w 228"/>
                <a:gd name="T27" fmla="*/ 79 h 219"/>
                <a:gd name="T28" fmla="*/ 220 w 228"/>
                <a:gd name="T29" fmla="*/ 62 h 219"/>
                <a:gd name="T30" fmla="*/ 209 w 228"/>
                <a:gd name="T31" fmla="*/ 41 h 219"/>
                <a:gd name="T32" fmla="*/ 188 w 228"/>
                <a:gd name="T33" fmla="*/ 32 h 219"/>
                <a:gd name="T34" fmla="*/ 138 w 228"/>
                <a:gd name="T35" fmla="*/ 26 h 219"/>
                <a:gd name="T36" fmla="*/ 89 w 228"/>
                <a:gd name="T37" fmla="*/ 11 h 219"/>
                <a:gd name="T38" fmla="*/ 36 w 228"/>
                <a:gd name="T39" fmla="*/ 11 h 219"/>
                <a:gd name="T40" fmla="*/ 33 w 228"/>
                <a:gd name="T41" fmla="*/ 24 h 219"/>
                <a:gd name="T42" fmla="*/ 25 w 228"/>
                <a:gd name="T43" fmla="*/ 32 h 219"/>
                <a:gd name="T44" fmla="*/ 7 w 228"/>
                <a:gd name="T45" fmla="*/ 4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219">
                  <a:moveTo>
                    <a:pt x="10" y="71"/>
                  </a:moveTo>
                  <a:cubicBezTo>
                    <a:pt x="17" y="114"/>
                    <a:pt x="31" y="155"/>
                    <a:pt x="0" y="195"/>
                  </a:cubicBezTo>
                  <a:cubicBezTo>
                    <a:pt x="22" y="166"/>
                    <a:pt x="36" y="142"/>
                    <a:pt x="36" y="106"/>
                  </a:cubicBezTo>
                  <a:cubicBezTo>
                    <a:pt x="66" y="122"/>
                    <a:pt x="43" y="192"/>
                    <a:pt x="84" y="197"/>
                  </a:cubicBezTo>
                  <a:cubicBezTo>
                    <a:pt x="80" y="183"/>
                    <a:pt x="69" y="164"/>
                    <a:pt x="71" y="149"/>
                  </a:cubicBezTo>
                  <a:cubicBezTo>
                    <a:pt x="81" y="159"/>
                    <a:pt x="85" y="167"/>
                    <a:pt x="97" y="174"/>
                  </a:cubicBezTo>
                  <a:cubicBezTo>
                    <a:pt x="109" y="181"/>
                    <a:pt x="120" y="193"/>
                    <a:pt x="132" y="200"/>
                  </a:cubicBezTo>
                  <a:cubicBezTo>
                    <a:pt x="146" y="209"/>
                    <a:pt x="195" y="219"/>
                    <a:pt x="201" y="198"/>
                  </a:cubicBezTo>
                  <a:cubicBezTo>
                    <a:pt x="203" y="200"/>
                    <a:pt x="206" y="202"/>
                    <a:pt x="208" y="203"/>
                  </a:cubicBezTo>
                  <a:cubicBezTo>
                    <a:pt x="202" y="197"/>
                    <a:pt x="212" y="184"/>
                    <a:pt x="213" y="177"/>
                  </a:cubicBezTo>
                  <a:cubicBezTo>
                    <a:pt x="214" y="163"/>
                    <a:pt x="209" y="149"/>
                    <a:pt x="206" y="134"/>
                  </a:cubicBezTo>
                  <a:cubicBezTo>
                    <a:pt x="202" y="119"/>
                    <a:pt x="204" y="123"/>
                    <a:pt x="216" y="117"/>
                  </a:cubicBezTo>
                  <a:cubicBezTo>
                    <a:pt x="228" y="111"/>
                    <a:pt x="227" y="110"/>
                    <a:pt x="221" y="98"/>
                  </a:cubicBezTo>
                  <a:cubicBezTo>
                    <a:pt x="219" y="94"/>
                    <a:pt x="211" y="85"/>
                    <a:pt x="210" y="79"/>
                  </a:cubicBezTo>
                  <a:cubicBezTo>
                    <a:pt x="210" y="72"/>
                    <a:pt x="218" y="68"/>
                    <a:pt x="220" y="62"/>
                  </a:cubicBezTo>
                  <a:cubicBezTo>
                    <a:pt x="222" y="51"/>
                    <a:pt x="214" y="47"/>
                    <a:pt x="209" y="41"/>
                  </a:cubicBezTo>
                  <a:cubicBezTo>
                    <a:pt x="199" y="31"/>
                    <a:pt x="201" y="29"/>
                    <a:pt x="188" y="32"/>
                  </a:cubicBezTo>
                  <a:cubicBezTo>
                    <a:pt x="167" y="36"/>
                    <a:pt x="157" y="36"/>
                    <a:pt x="138" y="26"/>
                  </a:cubicBezTo>
                  <a:cubicBezTo>
                    <a:pt x="122" y="20"/>
                    <a:pt x="108" y="16"/>
                    <a:pt x="89" y="11"/>
                  </a:cubicBezTo>
                  <a:cubicBezTo>
                    <a:pt x="78" y="8"/>
                    <a:pt x="45" y="0"/>
                    <a:pt x="36" y="11"/>
                  </a:cubicBezTo>
                  <a:cubicBezTo>
                    <a:pt x="34" y="14"/>
                    <a:pt x="36" y="21"/>
                    <a:pt x="33" y="24"/>
                  </a:cubicBezTo>
                  <a:cubicBezTo>
                    <a:pt x="31" y="27"/>
                    <a:pt x="29" y="30"/>
                    <a:pt x="25" y="32"/>
                  </a:cubicBezTo>
                  <a:cubicBezTo>
                    <a:pt x="21" y="37"/>
                    <a:pt x="13" y="41"/>
                    <a:pt x="7" y="42"/>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2" name="Freeform 179"/>
            <p:cNvSpPr/>
            <p:nvPr userDrawn="1"/>
          </p:nvSpPr>
          <p:spPr bwMode="auto">
            <a:xfrm>
              <a:off x="1474591" y="38249"/>
              <a:ext cx="178286" cy="367917"/>
            </a:xfrm>
            <a:custGeom>
              <a:avLst/>
              <a:gdLst>
                <a:gd name="T0" fmla="*/ 104 w 118"/>
                <a:gd name="T1" fmla="*/ 5 h 244"/>
                <a:gd name="T2" fmla="*/ 35 w 118"/>
                <a:gd name="T3" fmla="*/ 78 h 244"/>
                <a:gd name="T4" fmla="*/ 23 w 118"/>
                <a:gd name="T5" fmla="*/ 113 h 244"/>
                <a:gd name="T6" fmla="*/ 18 w 118"/>
                <a:gd name="T7" fmla="*/ 165 h 244"/>
                <a:gd name="T8" fmla="*/ 8 w 118"/>
                <a:gd name="T9" fmla="*/ 208 h 244"/>
                <a:gd name="T10" fmla="*/ 0 w 118"/>
                <a:gd name="T11" fmla="*/ 244 h 244"/>
                <a:gd name="T12" fmla="*/ 14 w 118"/>
                <a:gd name="T13" fmla="*/ 217 h 244"/>
                <a:gd name="T14" fmla="*/ 28 w 118"/>
                <a:gd name="T15" fmla="*/ 188 h 244"/>
                <a:gd name="T16" fmla="*/ 44 w 118"/>
                <a:gd name="T17" fmla="*/ 132 h 244"/>
                <a:gd name="T18" fmla="*/ 54 w 118"/>
                <a:gd name="T19" fmla="*/ 165 h 244"/>
                <a:gd name="T20" fmla="*/ 99 w 118"/>
                <a:gd name="T21" fmla="*/ 76 h 244"/>
                <a:gd name="T22" fmla="*/ 99 w 118"/>
                <a:gd name="T23" fmla="*/ 54 h 244"/>
                <a:gd name="T24" fmla="*/ 111 w 118"/>
                <a:gd name="T25" fmla="*/ 35 h 244"/>
                <a:gd name="T26" fmla="*/ 105 w 11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244">
                  <a:moveTo>
                    <a:pt x="104" y="5"/>
                  </a:moveTo>
                  <a:cubicBezTo>
                    <a:pt x="79" y="18"/>
                    <a:pt x="50" y="49"/>
                    <a:pt x="35" y="78"/>
                  </a:cubicBezTo>
                  <a:cubicBezTo>
                    <a:pt x="31" y="89"/>
                    <a:pt x="27" y="101"/>
                    <a:pt x="23" y="113"/>
                  </a:cubicBezTo>
                  <a:cubicBezTo>
                    <a:pt x="19" y="131"/>
                    <a:pt x="22" y="148"/>
                    <a:pt x="18" y="165"/>
                  </a:cubicBezTo>
                  <a:cubicBezTo>
                    <a:pt x="13" y="179"/>
                    <a:pt x="9" y="193"/>
                    <a:pt x="8" y="208"/>
                  </a:cubicBezTo>
                  <a:cubicBezTo>
                    <a:pt x="6" y="221"/>
                    <a:pt x="6" y="234"/>
                    <a:pt x="0" y="244"/>
                  </a:cubicBezTo>
                  <a:cubicBezTo>
                    <a:pt x="7" y="235"/>
                    <a:pt x="9" y="226"/>
                    <a:pt x="14" y="217"/>
                  </a:cubicBezTo>
                  <a:cubicBezTo>
                    <a:pt x="18" y="205"/>
                    <a:pt x="24" y="197"/>
                    <a:pt x="28" y="188"/>
                  </a:cubicBezTo>
                  <a:cubicBezTo>
                    <a:pt x="37" y="170"/>
                    <a:pt x="39" y="151"/>
                    <a:pt x="44" y="132"/>
                  </a:cubicBezTo>
                  <a:cubicBezTo>
                    <a:pt x="50" y="137"/>
                    <a:pt x="54" y="158"/>
                    <a:pt x="54" y="165"/>
                  </a:cubicBezTo>
                  <a:cubicBezTo>
                    <a:pt x="64" y="135"/>
                    <a:pt x="94" y="110"/>
                    <a:pt x="99" y="76"/>
                  </a:cubicBezTo>
                  <a:cubicBezTo>
                    <a:pt x="100" y="69"/>
                    <a:pt x="97" y="62"/>
                    <a:pt x="99" y="54"/>
                  </a:cubicBezTo>
                  <a:cubicBezTo>
                    <a:pt x="102" y="46"/>
                    <a:pt x="107" y="43"/>
                    <a:pt x="111" y="35"/>
                  </a:cubicBezTo>
                  <a:cubicBezTo>
                    <a:pt x="118" y="23"/>
                    <a:pt x="115" y="10"/>
                    <a:pt x="105" y="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3" name="Freeform 180"/>
            <p:cNvSpPr/>
            <p:nvPr userDrawn="1"/>
          </p:nvSpPr>
          <p:spPr bwMode="auto">
            <a:xfrm>
              <a:off x="1450279" y="-339393"/>
              <a:ext cx="204218" cy="307948"/>
            </a:xfrm>
            <a:custGeom>
              <a:avLst/>
              <a:gdLst>
                <a:gd name="T0" fmla="*/ 127 w 135"/>
                <a:gd name="T1" fmla="*/ 202 h 204"/>
                <a:gd name="T2" fmla="*/ 72 w 135"/>
                <a:gd name="T3" fmla="*/ 173 h 204"/>
                <a:gd name="T4" fmla="*/ 0 w 135"/>
                <a:gd name="T5" fmla="*/ 129 h 204"/>
                <a:gd name="T6" fmla="*/ 48 w 135"/>
                <a:gd name="T7" fmla="*/ 146 h 204"/>
                <a:gd name="T8" fmla="*/ 50 w 135"/>
                <a:gd name="T9" fmla="*/ 140 h 204"/>
                <a:gd name="T10" fmla="*/ 77 w 135"/>
                <a:gd name="T11" fmla="*/ 154 h 204"/>
                <a:gd name="T12" fmla="*/ 51 w 135"/>
                <a:gd name="T13" fmla="*/ 118 h 204"/>
                <a:gd name="T14" fmla="*/ 30 w 135"/>
                <a:gd name="T15" fmla="*/ 74 h 204"/>
                <a:gd name="T16" fmla="*/ 66 w 135"/>
                <a:gd name="T17" fmla="*/ 102 h 204"/>
                <a:gd name="T18" fmla="*/ 66 w 135"/>
                <a:gd name="T19" fmla="*/ 92 h 204"/>
                <a:gd name="T20" fmla="*/ 77 w 135"/>
                <a:gd name="T21" fmla="*/ 98 h 204"/>
                <a:gd name="T22" fmla="*/ 55 w 135"/>
                <a:gd name="T23" fmla="*/ 48 h 204"/>
                <a:gd name="T24" fmla="*/ 34 w 135"/>
                <a:gd name="T25" fmla="*/ 0 h 204"/>
                <a:gd name="T26" fmla="*/ 77 w 135"/>
                <a:gd name="T27" fmla="*/ 45 h 204"/>
                <a:gd name="T28" fmla="*/ 112 w 135"/>
                <a:gd name="T29" fmla="*/ 120 h 204"/>
                <a:gd name="T30" fmla="*/ 120 w 135"/>
                <a:gd name="T31" fmla="*/ 101 h 204"/>
                <a:gd name="T32" fmla="*/ 128 w 135"/>
                <a:gd name="T33" fmla="*/ 130 h 204"/>
                <a:gd name="T34" fmla="*/ 123 w 135"/>
                <a:gd name="T35" fmla="*/ 169 h 204"/>
                <a:gd name="T36" fmla="*/ 126 w 135"/>
                <a:gd name="T3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04">
                  <a:moveTo>
                    <a:pt x="127" y="202"/>
                  </a:moveTo>
                  <a:cubicBezTo>
                    <a:pt x="110" y="189"/>
                    <a:pt x="93" y="181"/>
                    <a:pt x="72" y="173"/>
                  </a:cubicBezTo>
                  <a:cubicBezTo>
                    <a:pt x="44" y="161"/>
                    <a:pt x="20" y="155"/>
                    <a:pt x="0" y="129"/>
                  </a:cubicBezTo>
                  <a:cubicBezTo>
                    <a:pt x="16" y="132"/>
                    <a:pt x="30" y="143"/>
                    <a:pt x="48" y="146"/>
                  </a:cubicBezTo>
                  <a:cubicBezTo>
                    <a:pt x="47" y="143"/>
                    <a:pt x="48" y="142"/>
                    <a:pt x="50" y="140"/>
                  </a:cubicBezTo>
                  <a:cubicBezTo>
                    <a:pt x="58" y="142"/>
                    <a:pt x="69" y="147"/>
                    <a:pt x="77" y="154"/>
                  </a:cubicBezTo>
                  <a:cubicBezTo>
                    <a:pt x="88" y="142"/>
                    <a:pt x="59" y="125"/>
                    <a:pt x="51" y="118"/>
                  </a:cubicBezTo>
                  <a:cubicBezTo>
                    <a:pt x="38" y="106"/>
                    <a:pt x="32" y="91"/>
                    <a:pt x="30" y="74"/>
                  </a:cubicBezTo>
                  <a:cubicBezTo>
                    <a:pt x="42" y="84"/>
                    <a:pt x="54" y="95"/>
                    <a:pt x="66" y="102"/>
                  </a:cubicBezTo>
                  <a:cubicBezTo>
                    <a:pt x="66" y="100"/>
                    <a:pt x="67" y="95"/>
                    <a:pt x="66" y="92"/>
                  </a:cubicBezTo>
                  <a:cubicBezTo>
                    <a:pt x="71" y="93"/>
                    <a:pt x="74" y="96"/>
                    <a:pt x="77" y="98"/>
                  </a:cubicBezTo>
                  <a:cubicBezTo>
                    <a:pt x="90" y="88"/>
                    <a:pt x="63" y="57"/>
                    <a:pt x="55" y="48"/>
                  </a:cubicBezTo>
                  <a:cubicBezTo>
                    <a:pt x="44" y="33"/>
                    <a:pt x="38" y="18"/>
                    <a:pt x="34" y="0"/>
                  </a:cubicBezTo>
                  <a:cubicBezTo>
                    <a:pt x="55" y="6"/>
                    <a:pt x="68" y="28"/>
                    <a:pt x="77" y="45"/>
                  </a:cubicBezTo>
                  <a:cubicBezTo>
                    <a:pt x="93" y="68"/>
                    <a:pt x="106" y="96"/>
                    <a:pt x="112" y="120"/>
                  </a:cubicBezTo>
                  <a:cubicBezTo>
                    <a:pt x="115" y="114"/>
                    <a:pt x="119" y="108"/>
                    <a:pt x="120" y="101"/>
                  </a:cubicBezTo>
                  <a:cubicBezTo>
                    <a:pt x="131" y="100"/>
                    <a:pt x="130" y="124"/>
                    <a:pt x="128" y="130"/>
                  </a:cubicBezTo>
                  <a:cubicBezTo>
                    <a:pt x="124" y="145"/>
                    <a:pt x="120" y="154"/>
                    <a:pt x="123" y="169"/>
                  </a:cubicBezTo>
                  <a:cubicBezTo>
                    <a:pt x="123" y="179"/>
                    <a:pt x="135" y="196"/>
                    <a:pt x="126" y="204"/>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4" name="Freeform 181"/>
            <p:cNvSpPr/>
            <p:nvPr userDrawn="1"/>
          </p:nvSpPr>
          <p:spPr bwMode="auto">
            <a:xfrm>
              <a:off x="1310892" y="-55756"/>
              <a:ext cx="319294" cy="157216"/>
            </a:xfrm>
            <a:custGeom>
              <a:avLst/>
              <a:gdLst>
                <a:gd name="T0" fmla="*/ 110 w 211"/>
                <a:gd name="T1" fmla="*/ 13 h 104"/>
                <a:gd name="T2" fmla="*/ 94 w 211"/>
                <a:gd name="T3" fmla="*/ 11 h 104"/>
                <a:gd name="T4" fmla="*/ 59 w 211"/>
                <a:gd name="T5" fmla="*/ 4 h 104"/>
                <a:gd name="T6" fmla="*/ 29 w 211"/>
                <a:gd name="T7" fmla="*/ 14 h 104"/>
                <a:gd name="T8" fmla="*/ 98 w 211"/>
                <a:gd name="T9" fmla="*/ 29 h 104"/>
                <a:gd name="T10" fmla="*/ 22 w 211"/>
                <a:gd name="T11" fmla="*/ 51 h 104"/>
                <a:gd name="T12" fmla="*/ 75 w 211"/>
                <a:gd name="T13" fmla="*/ 64 h 104"/>
                <a:gd name="T14" fmla="*/ 75 w 211"/>
                <a:gd name="T15" fmla="*/ 64 h 104"/>
                <a:gd name="T16" fmla="*/ 0 w 211"/>
                <a:gd name="T17" fmla="*/ 103 h 104"/>
                <a:gd name="T18" fmla="*/ 31 w 211"/>
                <a:gd name="T19" fmla="*/ 93 h 104"/>
                <a:gd name="T20" fmla="*/ 68 w 211"/>
                <a:gd name="T21" fmla="*/ 84 h 104"/>
                <a:gd name="T22" fmla="*/ 125 w 211"/>
                <a:gd name="T23" fmla="*/ 75 h 104"/>
                <a:gd name="T24" fmla="*/ 121 w 211"/>
                <a:gd name="T25" fmla="*/ 90 h 104"/>
                <a:gd name="T26" fmla="*/ 163 w 211"/>
                <a:gd name="T27" fmla="*/ 64 h 104"/>
                <a:gd name="T28" fmla="*/ 211 w 211"/>
                <a:gd name="T29" fmla="*/ 51 h 104"/>
                <a:gd name="T30" fmla="*/ 202 w 211"/>
                <a:gd name="T31" fmla="*/ 44 h 104"/>
                <a:gd name="T32" fmla="*/ 204 w 211"/>
                <a:gd name="T33" fmla="*/ 28 h 104"/>
                <a:gd name="T34" fmla="*/ 173 w 211"/>
                <a:gd name="T35" fmla="*/ 16 h 104"/>
                <a:gd name="T36" fmla="*/ 116 w 211"/>
                <a:gd name="T3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04">
                  <a:moveTo>
                    <a:pt x="110" y="13"/>
                  </a:moveTo>
                  <a:cubicBezTo>
                    <a:pt x="105" y="12"/>
                    <a:pt x="100" y="13"/>
                    <a:pt x="94" y="11"/>
                  </a:cubicBezTo>
                  <a:cubicBezTo>
                    <a:pt x="81" y="11"/>
                    <a:pt x="70" y="5"/>
                    <a:pt x="59" y="4"/>
                  </a:cubicBezTo>
                  <a:cubicBezTo>
                    <a:pt x="44" y="0"/>
                    <a:pt x="42" y="9"/>
                    <a:pt x="29" y="14"/>
                  </a:cubicBezTo>
                  <a:cubicBezTo>
                    <a:pt x="52" y="16"/>
                    <a:pt x="77" y="16"/>
                    <a:pt x="98" y="29"/>
                  </a:cubicBezTo>
                  <a:cubicBezTo>
                    <a:pt x="77" y="56"/>
                    <a:pt x="51" y="43"/>
                    <a:pt x="22" y="51"/>
                  </a:cubicBezTo>
                  <a:cubicBezTo>
                    <a:pt x="41" y="56"/>
                    <a:pt x="56" y="63"/>
                    <a:pt x="75" y="64"/>
                  </a:cubicBezTo>
                  <a:cubicBezTo>
                    <a:pt x="75" y="64"/>
                    <a:pt x="75" y="64"/>
                    <a:pt x="75" y="64"/>
                  </a:cubicBezTo>
                  <a:cubicBezTo>
                    <a:pt x="64" y="86"/>
                    <a:pt x="5" y="68"/>
                    <a:pt x="0" y="103"/>
                  </a:cubicBezTo>
                  <a:cubicBezTo>
                    <a:pt x="9" y="104"/>
                    <a:pt x="22" y="94"/>
                    <a:pt x="31" y="93"/>
                  </a:cubicBezTo>
                  <a:cubicBezTo>
                    <a:pt x="43" y="90"/>
                    <a:pt x="57" y="85"/>
                    <a:pt x="68" y="84"/>
                  </a:cubicBezTo>
                  <a:cubicBezTo>
                    <a:pt x="90" y="78"/>
                    <a:pt x="104" y="86"/>
                    <a:pt x="125" y="75"/>
                  </a:cubicBezTo>
                  <a:cubicBezTo>
                    <a:pt x="126" y="81"/>
                    <a:pt x="123" y="84"/>
                    <a:pt x="121" y="90"/>
                  </a:cubicBezTo>
                  <a:cubicBezTo>
                    <a:pt x="134" y="90"/>
                    <a:pt x="151" y="70"/>
                    <a:pt x="163" y="64"/>
                  </a:cubicBezTo>
                  <a:cubicBezTo>
                    <a:pt x="179" y="57"/>
                    <a:pt x="198" y="61"/>
                    <a:pt x="211" y="51"/>
                  </a:cubicBezTo>
                  <a:cubicBezTo>
                    <a:pt x="210" y="50"/>
                    <a:pt x="204" y="48"/>
                    <a:pt x="202" y="44"/>
                  </a:cubicBezTo>
                  <a:cubicBezTo>
                    <a:pt x="200" y="37"/>
                    <a:pt x="205" y="33"/>
                    <a:pt x="204" y="28"/>
                  </a:cubicBezTo>
                  <a:cubicBezTo>
                    <a:pt x="201" y="15"/>
                    <a:pt x="184" y="18"/>
                    <a:pt x="173" y="16"/>
                  </a:cubicBezTo>
                  <a:cubicBezTo>
                    <a:pt x="154" y="14"/>
                    <a:pt x="136" y="8"/>
                    <a:pt x="116" y="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5" name="Freeform 182"/>
            <p:cNvSpPr/>
            <p:nvPr userDrawn="1"/>
          </p:nvSpPr>
          <p:spPr bwMode="auto">
            <a:xfrm>
              <a:off x="1659360" y="-292390"/>
              <a:ext cx="290120" cy="294982"/>
            </a:xfrm>
            <a:custGeom>
              <a:avLst/>
              <a:gdLst>
                <a:gd name="T0" fmla="*/ 0 w 193"/>
                <a:gd name="T1" fmla="*/ 164 h 195"/>
                <a:gd name="T2" fmla="*/ 10 w 193"/>
                <a:gd name="T3" fmla="*/ 152 h 195"/>
                <a:gd name="T4" fmla="*/ 23 w 193"/>
                <a:gd name="T5" fmla="*/ 104 h 195"/>
                <a:gd name="T6" fmla="*/ 51 w 193"/>
                <a:gd name="T7" fmla="*/ 55 h 195"/>
                <a:gd name="T8" fmla="*/ 56 w 193"/>
                <a:gd name="T9" fmla="*/ 23 h 195"/>
                <a:gd name="T10" fmla="*/ 74 w 193"/>
                <a:gd name="T11" fmla="*/ 0 h 195"/>
                <a:gd name="T12" fmla="*/ 57 w 193"/>
                <a:gd name="T13" fmla="*/ 70 h 195"/>
                <a:gd name="T14" fmla="*/ 26 w 193"/>
                <a:gd name="T15" fmla="*/ 134 h 195"/>
                <a:gd name="T16" fmla="*/ 58 w 193"/>
                <a:gd name="T17" fmla="*/ 106 h 195"/>
                <a:gd name="T18" fmla="*/ 93 w 193"/>
                <a:gd name="T19" fmla="*/ 80 h 195"/>
                <a:gd name="T20" fmla="*/ 70 w 193"/>
                <a:gd name="T21" fmla="*/ 113 h 195"/>
                <a:gd name="T22" fmla="*/ 84 w 193"/>
                <a:gd name="T23" fmla="*/ 111 h 195"/>
                <a:gd name="T24" fmla="*/ 97 w 193"/>
                <a:gd name="T25" fmla="*/ 123 h 195"/>
                <a:gd name="T26" fmla="*/ 124 w 193"/>
                <a:gd name="T27" fmla="*/ 111 h 195"/>
                <a:gd name="T28" fmla="*/ 166 w 193"/>
                <a:gd name="T29" fmla="*/ 83 h 195"/>
                <a:gd name="T30" fmla="*/ 105 w 193"/>
                <a:gd name="T31" fmla="*/ 155 h 195"/>
                <a:gd name="T32" fmla="*/ 48 w 193"/>
                <a:gd name="T33" fmla="*/ 184 h 195"/>
                <a:gd name="T34" fmla="*/ 3 w 193"/>
                <a:gd name="T35"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5">
                  <a:moveTo>
                    <a:pt x="0" y="164"/>
                  </a:moveTo>
                  <a:cubicBezTo>
                    <a:pt x="2" y="161"/>
                    <a:pt x="6" y="156"/>
                    <a:pt x="10" y="152"/>
                  </a:cubicBezTo>
                  <a:cubicBezTo>
                    <a:pt x="16" y="137"/>
                    <a:pt x="11" y="120"/>
                    <a:pt x="23" y="104"/>
                  </a:cubicBezTo>
                  <a:cubicBezTo>
                    <a:pt x="36" y="89"/>
                    <a:pt x="49" y="74"/>
                    <a:pt x="51" y="55"/>
                  </a:cubicBezTo>
                  <a:cubicBezTo>
                    <a:pt x="52" y="44"/>
                    <a:pt x="51" y="33"/>
                    <a:pt x="56" y="23"/>
                  </a:cubicBezTo>
                  <a:cubicBezTo>
                    <a:pt x="60" y="14"/>
                    <a:pt x="69" y="6"/>
                    <a:pt x="74" y="0"/>
                  </a:cubicBezTo>
                  <a:cubicBezTo>
                    <a:pt x="65" y="21"/>
                    <a:pt x="62" y="48"/>
                    <a:pt x="57" y="70"/>
                  </a:cubicBezTo>
                  <a:cubicBezTo>
                    <a:pt x="55" y="93"/>
                    <a:pt x="40" y="115"/>
                    <a:pt x="26" y="134"/>
                  </a:cubicBezTo>
                  <a:cubicBezTo>
                    <a:pt x="37" y="125"/>
                    <a:pt x="48" y="115"/>
                    <a:pt x="58" y="106"/>
                  </a:cubicBezTo>
                  <a:cubicBezTo>
                    <a:pt x="68" y="99"/>
                    <a:pt x="79" y="82"/>
                    <a:pt x="93" y="80"/>
                  </a:cubicBezTo>
                  <a:cubicBezTo>
                    <a:pt x="94" y="91"/>
                    <a:pt x="79" y="107"/>
                    <a:pt x="70" y="113"/>
                  </a:cubicBezTo>
                  <a:cubicBezTo>
                    <a:pt x="74" y="113"/>
                    <a:pt x="78" y="112"/>
                    <a:pt x="84" y="111"/>
                  </a:cubicBezTo>
                  <a:cubicBezTo>
                    <a:pt x="80" y="123"/>
                    <a:pt x="79" y="127"/>
                    <a:pt x="97" y="123"/>
                  </a:cubicBezTo>
                  <a:cubicBezTo>
                    <a:pt x="107" y="121"/>
                    <a:pt x="113" y="116"/>
                    <a:pt x="124" y="111"/>
                  </a:cubicBezTo>
                  <a:cubicBezTo>
                    <a:pt x="143" y="103"/>
                    <a:pt x="156" y="106"/>
                    <a:pt x="166" y="83"/>
                  </a:cubicBezTo>
                  <a:cubicBezTo>
                    <a:pt x="193" y="97"/>
                    <a:pt x="117" y="149"/>
                    <a:pt x="105" y="155"/>
                  </a:cubicBezTo>
                  <a:cubicBezTo>
                    <a:pt x="87" y="166"/>
                    <a:pt x="68" y="171"/>
                    <a:pt x="48" y="184"/>
                  </a:cubicBezTo>
                  <a:cubicBezTo>
                    <a:pt x="33" y="193"/>
                    <a:pt x="14" y="195"/>
                    <a:pt x="3" y="17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6" name="Freeform 183"/>
            <p:cNvSpPr/>
            <p:nvPr userDrawn="1"/>
          </p:nvSpPr>
          <p:spPr bwMode="auto">
            <a:xfrm>
              <a:off x="1660981" y="-13615"/>
              <a:ext cx="136146" cy="260946"/>
            </a:xfrm>
            <a:custGeom>
              <a:avLst/>
              <a:gdLst>
                <a:gd name="T0" fmla="*/ 5 w 90"/>
                <a:gd name="T1" fmla="*/ 53 h 173"/>
                <a:gd name="T2" fmla="*/ 8 w 90"/>
                <a:gd name="T3" fmla="*/ 79 h 173"/>
                <a:gd name="T4" fmla="*/ 11 w 90"/>
                <a:gd name="T5" fmla="*/ 111 h 173"/>
                <a:gd name="T6" fmla="*/ 0 w 90"/>
                <a:gd name="T7" fmla="*/ 173 h 173"/>
                <a:gd name="T8" fmla="*/ 22 w 90"/>
                <a:gd name="T9" fmla="*/ 122 h 173"/>
                <a:gd name="T10" fmla="*/ 21 w 90"/>
                <a:gd name="T11" fmla="*/ 58 h 173"/>
                <a:gd name="T12" fmla="*/ 36 w 90"/>
                <a:gd name="T13" fmla="*/ 65 h 173"/>
                <a:gd name="T14" fmla="*/ 75 w 90"/>
                <a:gd name="T15" fmla="*/ 73 h 173"/>
                <a:gd name="T16" fmla="*/ 40 w 90"/>
                <a:gd name="T17" fmla="*/ 20 h 173"/>
                <a:gd name="T18" fmla="*/ 90 w 90"/>
                <a:gd name="T19" fmla="*/ 24 h 173"/>
                <a:gd name="T20" fmla="*/ 34 w 90"/>
                <a:gd name="T21" fmla="*/ 6 h 173"/>
                <a:gd name="T22" fmla="*/ 4 w 90"/>
                <a:gd name="T23"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3">
                  <a:moveTo>
                    <a:pt x="5" y="53"/>
                  </a:moveTo>
                  <a:cubicBezTo>
                    <a:pt x="1" y="61"/>
                    <a:pt x="4" y="71"/>
                    <a:pt x="8" y="79"/>
                  </a:cubicBezTo>
                  <a:cubicBezTo>
                    <a:pt x="11" y="91"/>
                    <a:pt x="12" y="99"/>
                    <a:pt x="11" y="111"/>
                  </a:cubicBezTo>
                  <a:cubicBezTo>
                    <a:pt x="11" y="134"/>
                    <a:pt x="7" y="151"/>
                    <a:pt x="0" y="173"/>
                  </a:cubicBezTo>
                  <a:cubicBezTo>
                    <a:pt x="14" y="156"/>
                    <a:pt x="22" y="145"/>
                    <a:pt x="22" y="122"/>
                  </a:cubicBezTo>
                  <a:cubicBezTo>
                    <a:pt x="23" y="105"/>
                    <a:pt x="7" y="73"/>
                    <a:pt x="21" y="58"/>
                  </a:cubicBezTo>
                  <a:cubicBezTo>
                    <a:pt x="26" y="62"/>
                    <a:pt x="32" y="64"/>
                    <a:pt x="36" y="65"/>
                  </a:cubicBezTo>
                  <a:cubicBezTo>
                    <a:pt x="37" y="38"/>
                    <a:pt x="67" y="74"/>
                    <a:pt x="75" y="73"/>
                  </a:cubicBezTo>
                  <a:cubicBezTo>
                    <a:pt x="76" y="48"/>
                    <a:pt x="47" y="38"/>
                    <a:pt x="40" y="20"/>
                  </a:cubicBezTo>
                  <a:cubicBezTo>
                    <a:pt x="56" y="15"/>
                    <a:pt x="75" y="37"/>
                    <a:pt x="90" y="24"/>
                  </a:cubicBezTo>
                  <a:cubicBezTo>
                    <a:pt x="82" y="15"/>
                    <a:pt x="46" y="0"/>
                    <a:pt x="34" y="6"/>
                  </a:cubicBezTo>
                  <a:cubicBezTo>
                    <a:pt x="22" y="11"/>
                    <a:pt x="19" y="35"/>
                    <a:pt x="4" y="3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7" name="Freeform 184"/>
            <p:cNvSpPr/>
            <p:nvPr userDrawn="1"/>
          </p:nvSpPr>
          <p:spPr bwMode="auto">
            <a:xfrm>
              <a:off x="1904098" y="-70342"/>
              <a:ext cx="158836" cy="149112"/>
            </a:xfrm>
            <a:custGeom>
              <a:avLst/>
              <a:gdLst>
                <a:gd name="T0" fmla="*/ 0 w 105"/>
                <a:gd name="T1" fmla="*/ 77 h 99"/>
                <a:gd name="T2" fmla="*/ 28 w 105"/>
                <a:gd name="T3" fmla="*/ 64 h 99"/>
                <a:gd name="T4" fmla="*/ 66 w 105"/>
                <a:gd name="T5" fmla="*/ 0 h 99"/>
                <a:gd name="T6" fmla="*/ 105 w 105"/>
                <a:gd name="T7" fmla="*/ 48 h 99"/>
                <a:gd name="T8" fmla="*/ 77 w 105"/>
                <a:gd name="T9" fmla="*/ 56 h 99"/>
                <a:gd name="T10" fmla="*/ 57 w 105"/>
                <a:gd name="T11" fmla="*/ 84 h 99"/>
                <a:gd name="T12" fmla="*/ 10 w 105"/>
                <a:gd name="T13" fmla="*/ 87 h 99"/>
                <a:gd name="T14" fmla="*/ 25 w 105"/>
                <a:gd name="T15" fmla="*/ 6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9">
                  <a:moveTo>
                    <a:pt x="0" y="77"/>
                  </a:moveTo>
                  <a:cubicBezTo>
                    <a:pt x="7" y="71"/>
                    <a:pt x="20" y="70"/>
                    <a:pt x="28" y="64"/>
                  </a:cubicBezTo>
                  <a:cubicBezTo>
                    <a:pt x="49" y="50"/>
                    <a:pt x="57" y="23"/>
                    <a:pt x="66" y="0"/>
                  </a:cubicBezTo>
                  <a:cubicBezTo>
                    <a:pt x="85" y="9"/>
                    <a:pt x="101" y="27"/>
                    <a:pt x="105" y="48"/>
                  </a:cubicBezTo>
                  <a:cubicBezTo>
                    <a:pt x="95" y="42"/>
                    <a:pt x="86" y="50"/>
                    <a:pt x="77" y="56"/>
                  </a:cubicBezTo>
                  <a:cubicBezTo>
                    <a:pt x="95" y="65"/>
                    <a:pt x="65" y="80"/>
                    <a:pt x="57" y="84"/>
                  </a:cubicBezTo>
                  <a:cubicBezTo>
                    <a:pt x="45" y="90"/>
                    <a:pt x="21" y="99"/>
                    <a:pt x="10" y="87"/>
                  </a:cubicBezTo>
                  <a:cubicBezTo>
                    <a:pt x="14" y="81"/>
                    <a:pt x="20" y="73"/>
                    <a:pt x="25" y="6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8" name="Freeform 185"/>
            <p:cNvSpPr/>
            <p:nvPr userDrawn="1"/>
          </p:nvSpPr>
          <p:spPr bwMode="auto">
            <a:xfrm>
              <a:off x="1599392" y="-47652"/>
              <a:ext cx="92385" cy="128042"/>
            </a:xfrm>
            <a:custGeom>
              <a:avLst/>
              <a:gdLst>
                <a:gd name="T0" fmla="*/ 8 w 61"/>
                <a:gd name="T1" fmla="*/ 52 h 85"/>
                <a:gd name="T2" fmla="*/ 60 w 61"/>
                <a:gd name="T3" fmla="*/ 37 h 85"/>
                <a:gd name="T4" fmla="*/ 28 w 61"/>
                <a:gd name="T5" fmla="*/ 7 h 85"/>
                <a:gd name="T6" fmla="*/ 12 w 61"/>
                <a:gd name="T7" fmla="*/ 34 h 85"/>
              </a:gdLst>
              <a:ahLst/>
              <a:cxnLst>
                <a:cxn ang="0">
                  <a:pos x="T0" y="T1"/>
                </a:cxn>
                <a:cxn ang="0">
                  <a:pos x="T2" y="T3"/>
                </a:cxn>
                <a:cxn ang="0">
                  <a:pos x="T4" y="T5"/>
                </a:cxn>
                <a:cxn ang="0">
                  <a:pos x="T6" y="T7"/>
                </a:cxn>
              </a:cxnLst>
              <a:rect l="0" t="0" r="r" b="b"/>
              <a:pathLst>
                <a:path w="61" h="85">
                  <a:moveTo>
                    <a:pt x="8" y="52"/>
                  </a:moveTo>
                  <a:cubicBezTo>
                    <a:pt x="13" y="85"/>
                    <a:pt x="59" y="61"/>
                    <a:pt x="60" y="37"/>
                  </a:cubicBezTo>
                  <a:cubicBezTo>
                    <a:pt x="61" y="19"/>
                    <a:pt x="46" y="0"/>
                    <a:pt x="28" y="7"/>
                  </a:cubicBezTo>
                  <a:cubicBezTo>
                    <a:pt x="18" y="9"/>
                    <a:pt x="0" y="23"/>
                    <a:pt x="12" y="34"/>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9" name="Freeform 186"/>
            <p:cNvSpPr/>
            <p:nvPr userDrawn="1"/>
          </p:nvSpPr>
          <p:spPr bwMode="auto">
            <a:xfrm>
              <a:off x="1083982" y="-212972"/>
              <a:ext cx="421404" cy="455439"/>
            </a:xfrm>
            <a:custGeom>
              <a:avLst/>
              <a:gdLst>
                <a:gd name="T0" fmla="*/ 279 w 279"/>
                <a:gd name="T1" fmla="*/ 256 h 302"/>
                <a:gd name="T2" fmla="*/ 195 w 279"/>
                <a:gd name="T3" fmla="*/ 294 h 302"/>
                <a:gd name="T4" fmla="*/ 137 w 279"/>
                <a:gd name="T5" fmla="*/ 279 h 302"/>
                <a:gd name="T6" fmla="*/ 83 w 279"/>
                <a:gd name="T7" fmla="*/ 250 h 302"/>
                <a:gd name="T8" fmla="*/ 34 w 279"/>
                <a:gd name="T9" fmla="*/ 214 h 302"/>
                <a:gd name="T10" fmla="*/ 11 w 279"/>
                <a:gd name="T11" fmla="*/ 162 h 302"/>
                <a:gd name="T12" fmla="*/ 30 w 279"/>
                <a:gd name="T13" fmla="*/ 141 h 302"/>
                <a:gd name="T14" fmla="*/ 44 w 279"/>
                <a:gd name="T15" fmla="*/ 110 h 302"/>
                <a:gd name="T16" fmla="*/ 72 w 279"/>
                <a:gd name="T17" fmla="*/ 64 h 302"/>
                <a:gd name="T18" fmla="*/ 141 w 279"/>
                <a:gd name="T19" fmla="*/ 19 h 302"/>
                <a:gd name="T20" fmla="*/ 215 w 279"/>
                <a:gd name="T21" fmla="*/ 21 h 302"/>
                <a:gd name="T22" fmla="*/ 168 w 279"/>
                <a:gd name="T23" fmla="*/ 23 h 302"/>
                <a:gd name="T24" fmla="*/ 189 w 279"/>
                <a:gd name="T25" fmla="*/ 31 h 302"/>
                <a:gd name="T26" fmla="*/ 126 w 279"/>
                <a:gd name="T27" fmla="*/ 52 h 302"/>
                <a:gd name="T28" fmla="*/ 100 w 279"/>
                <a:gd name="T29" fmla="*/ 66 h 302"/>
                <a:gd name="T30" fmla="*/ 106 w 279"/>
                <a:gd name="T31" fmla="*/ 90 h 302"/>
                <a:gd name="T32" fmla="*/ 67 w 279"/>
                <a:gd name="T33" fmla="*/ 135 h 302"/>
                <a:gd name="T34" fmla="*/ 19 w 279"/>
                <a:gd name="T35" fmla="*/ 168 h 302"/>
                <a:gd name="T36" fmla="*/ 40 w 279"/>
                <a:gd name="T37" fmla="*/ 187 h 302"/>
                <a:gd name="T38" fmla="*/ 76 w 279"/>
                <a:gd name="T39" fmla="*/ 202 h 302"/>
                <a:gd name="T40" fmla="*/ 106 w 279"/>
                <a:gd name="T41" fmla="*/ 218 h 302"/>
                <a:gd name="T42" fmla="*/ 118 w 279"/>
                <a:gd name="T43" fmla="*/ 232 h 302"/>
                <a:gd name="T44" fmla="*/ 134 w 279"/>
                <a:gd name="T45" fmla="*/ 237 h 302"/>
                <a:gd name="T46" fmla="*/ 118 w 279"/>
                <a:gd name="T47" fmla="*/ 241 h 302"/>
                <a:gd name="T48" fmla="*/ 118 w 279"/>
                <a:gd name="T49" fmla="*/ 241 h 302"/>
                <a:gd name="T50" fmla="*/ 159 w 279"/>
                <a:gd name="T51" fmla="*/ 256 h 302"/>
                <a:gd name="T52" fmla="*/ 203 w 279"/>
                <a:gd name="T53" fmla="*/ 257 h 302"/>
                <a:gd name="T54" fmla="*/ 238 w 279"/>
                <a:gd name="T55" fmla="*/ 277 h 302"/>
                <a:gd name="T56" fmla="*/ 277 w 279"/>
                <a:gd name="T57" fmla="*/ 26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02">
                  <a:moveTo>
                    <a:pt x="279" y="256"/>
                  </a:moveTo>
                  <a:cubicBezTo>
                    <a:pt x="256" y="276"/>
                    <a:pt x="229" y="302"/>
                    <a:pt x="195" y="294"/>
                  </a:cubicBezTo>
                  <a:cubicBezTo>
                    <a:pt x="179" y="289"/>
                    <a:pt x="152" y="288"/>
                    <a:pt x="137" y="279"/>
                  </a:cubicBezTo>
                  <a:cubicBezTo>
                    <a:pt x="120" y="268"/>
                    <a:pt x="102" y="259"/>
                    <a:pt x="83" y="250"/>
                  </a:cubicBezTo>
                  <a:cubicBezTo>
                    <a:pt x="64" y="240"/>
                    <a:pt x="48" y="231"/>
                    <a:pt x="34" y="214"/>
                  </a:cubicBezTo>
                  <a:cubicBezTo>
                    <a:pt x="20" y="199"/>
                    <a:pt x="0" y="183"/>
                    <a:pt x="11" y="162"/>
                  </a:cubicBezTo>
                  <a:cubicBezTo>
                    <a:pt x="16" y="153"/>
                    <a:pt x="24" y="149"/>
                    <a:pt x="30" y="141"/>
                  </a:cubicBezTo>
                  <a:cubicBezTo>
                    <a:pt x="37" y="132"/>
                    <a:pt x="40" y="119"/>
                    <a:pt x="44" y="110"/>
                  </a:cubicBezTo>
                  <a:cubicBezTo>
                    <a:pt x="53" y="94"/>
                    <a:pt x="61" y="78"/>
                    <a:pt x="72" y="64"/>
                  </a:cubicBezTo>
                  <a:cubicBezTo>
                    <a:pt x="91" y="39"/>
                    <a:pt x="116" y="35"/>
                    <a:pt x="141" y="19"/>
                  </a:cubicBezTo>
                  <a:cubicBezTo>
                    <a:pt x="163" y="7"/>
                    <a:pt x="194" y="0"/>
                    <a:pt x="215" y="21"/>
                  </a:cubicBezTo>
                  <a:cubicBezTo>
                    <a:pt x="203" y="17"/>
                    <a:pt x="180" y="14"/>
                    <a:pt x="168" y="23"/>
                  </a:cubicBezTo>
                  <a:cubicBezTo>
                    <a:pt x="175" y="28"/>
                    <a:pt x="182" y="28"/>
                    <a:pt x="189" y="31"/>
                  </a:cubicBezTo>
                  <a:cubicBezTo>
                    <a:pt x="183" y="46"/>
                    <a:pt x="141" y="49"/>
                    <a:pt x="126" y="52"/>
                  </a:cubicBezTo>
                  <a:cubicBezTo>
                    <a:pt x="116" y="55"/>
                    <a:pt x="106" y="55"/>
                    <a:pt x="100" y="66"/>
                  </a:cubicBezTo>
                  <a:cubicBezTo>
                    <a:pt x="95" y="79"/>
                    <a:pt x="112" y="77"/>
                    <a:pt x="106" y="90"/>
                  </a:cubicBezTo>
                  <a:cubicBezTo>
                    <a:pt x="103" y="105"/>
                    <a:pt x="80" y="128"/>
                    <a:pt x="67" y="135"/>
                  </a:cubicBezTo>
                  <a:cubicBezTo>
                    <a:pt x="51" y="146"/>
                    <a:pt x="34" y="155"/>
                    <a:pt x="19" y="168"/>
                  </a:cubicBezTo>
                  <a:cubicBezTo>
                    <a:pt x="27" y="174"/>
                    <a:pt x="32" y="181"/>
                    <a:pt x="40" y="187"/>
                  </a:cubicBezTo>
                  <a:cubicBezTo>
                    <a:pt x="52" y="193"/>
                    <a:pt x="62" y="196"/>
                    <a:pt x="76" y="202"/>
                  </a:cubicBezTo>
                  <a:cubicBezTo>
                    <a:pt x="86" y="205"/>
                    <a:pt x="98" y="212"/>
                    <a:pt x="106" y="218"/>
                  </a:cubicBezTo>
                  <a:cubicBezTo>
                    <a:pt x="111" y="221"/>
                    <a:pt x="113" y="228"/>
                    <a:pt x="118" y="232"/>
                  </a:cubicBezTo>
                  <a:cubicBezTo>
                    <a:pt x="123" y="235"/>
                    <a:pt x="129" y="233"/>
                    <a:pt x="134" y="237"/>
                  </a:cubicBezTo>
                  <a:cubicBezTo>
                    <a:pt x="129" y="240"/>
                    <a:pt x="123" y="241"/>
                    <a:pt x="118" y="241"/>
                  </a:cubicBezTo>
                  <a:cubicBezTo>
                    <a:pt x="118" y="241"/>
                    <a:pt x="118" y="241"/>
                    <a:pt x="118" y="241"/>
                  </a:cubicBezTo>
                  <a:cubicBezTo>
                    <a:pt x="130" y="251"/>
                    <a:pt x="143" y="254"/>
                    <a:pt x="159" y="256"/>
                  </a:cubicBezTo>
                  <a:cubicBezTo>
                    <a:pt x="173" y="257"/>
                    <a:pt x="190" y="252"/>
                    <a:pt x="203" y="257"/>
                  </a:cubicBezTo>
                  <a:cubicBezTo>
                    <a:pt x="217" y="263"/>
                    <a:pt x="223" y="277"/>
                    <a:pt x="238" y="277"/>
                  </a:cubicBezTo>
                  <a:cubicBezTo>
                    <a:pt x="251" y="276"/>
                    <a:pt x="265" y="265"/>
                    <a:pt x="277" y="262"/>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0" name="Freeform 187"/>
            <p:cNvSpPr/>
            <p:nvPr userDrawn="1"/>
          </p:nvSpPr>
          <p:spPr bwMode="auto">
            <a:xfrm>
              <a:off x="1641532" y="-439881"/>
              <a:ext cx="401954" cy="116696"/>
            </a:xfrm>
            <a:custGeom>
              <a:avLst/>
              <a:gdLst>
                <a:gd name="T0" fmla="*/ 7 w 266"/>
                <a:gd name="T1" fmla="*/ 41 h 77"/>
                <a:gd name="T2" fmla="*/ 38 w 266"/>
                <a:gd name="T3" fmla="*/ 77 h 77"/>
                <a:gd name="T4" fmla="*/ 38 w 266"/>
                <a:gd name="T5" fmla="*/ 77 h 77"/>
                <a:gd name="T6" fmla="*/ 70 w 266"/>
                <a:gd name="T7" fmla="*/ 47 h 77"/>
                <a:gd name="T8" fmla="*/ 111 w 266"/>
                <a:gd name="T9" fmla="*/ 46 h 77"/>
                <a:gd name="T10" fmla="*/ 151 w 266"/>
                <a:gd name="T11" fmla="*/ 34 h 77"/>
                <a:gd name="T12" fmla="*/ 191 w 266"/>
                <a:gd name="T13" fmla="*/ 43 h 77"/>
                <a:gd name="T14" fmla="*/ 234 w 266"/>
                <a:gd name="T15" fmla="*/ 33 h 77"/>
                <a:gd name="T16" fmla="*/ 266 w 266"/>
                <a:gd name="T17" fmla="*/ 50 h 77"/>
                <a:gd name="T18" fmla="*/ 127 w 266"/>
                <a:gd name="T19" fmla="*/ 3 h 77"/>
                <a:gd name="T20" fmla="*/ 0 w 266"/>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77">
                  <a:moveTo>
                    <a:pt x="7" y="41"/>
                  </a:moveTo>
                  <a:cubicBezTo>
                    <a:pt x="20" y="51"/>
                    <a:pt x="30" y="61"/>
                    <a:pt x="38" y="77"/>
                  </a:cubicBezTo>
                  <a:cubicBezTo>
                    <a:pt x="38" y="77"/>
                    <a:pt x="38" y="77"/>
                    <a:pt x="38" y="77"/>
                  </a:cubicBezTo>
                  <a:cubicBezTo>
                    <a:pt x="48" y="63"/>
                    <a:pt x="56" y="53"/>
                    <a:pt x="70" y="47"/>
                  </a:cubicBezTo>
                  <a:cubicBezTo>
                    <a:pt x="77" y="45"/>
                    <a:pt x="128" y="21"/>
                    <a:pt x="111" y="46"/>
                  </a:cubicBezTo>
                  <a:cubicBezTo>
                    <a:pt x="126" y="47"/>
                    <a:pt x="136" y="33"/>
                    <a:pt x="151" y="34"/>
                  </a:cubicBezTo>
                  <a:cubicBezTo>
                    <a:pt x="167" y="36"/>
                    <a:pt x="175" y="45"/>
                    <a:pt x="191" y="43"/>
                  </a:cubicBezTo>
                  <a:cubicBezTo>
                    <a:pt x="204" y="42"/>
                    <a:pt x="220" y="32"/>
                    <a:pt x="234" y="33"/>
                  </a:cubicBezTo>
                  <a:cubicBezTo>
                    <a:pt x="245" y="34"/>
                    <a:pt x="260" y="45"/>
                    <a:pt x="266" y="50"/>
                  </a:cubicBezTo>
                  <a:cubicBezTo>
                    <a:pt x="234" y="3"/>
                    <a:pt x="178" y="2"/>
                    <a:pt x="127" y="3"/>
                  </a:cubicBezTo>
                  <a:cubicBezTo>
                    <a:pt x="82" y="6"/>
                    <a:pt x="32" y="0"/>
                    <a:pt x="0" y="41"/>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1" name="Freeform 188"/>
            <p:cNvSpPr/>
            <p:nvPr userDrawn="1"/>
          </p:nvSpPr>
          <p:spPr bwMode="auto">
            <a:xfrm>
              <a:off x="1560492" y="245708"/>
              <a:ext cx="427887" cy="160458"/>
            </a:xfrm>
            <a:custGeom>
              <a:avLst/>
              <a:gdLst>
                <a:gd name="T0" fmla="*/ 0 w 284"/>
                <a:gd name="T1" fmla="*/ 86 h 106"/>
                <a:gd name="T2" fmla="*/ 28 w 284"/>
                <a:gd name="T3" fmla="*/ 66 h 106"/>
                <a:gd name="T4" fmla="*/ 81 w 284"/>
                <a:gd name="T5" fmla="*/ 0 h 106"/>
                <a:gd name="T6" fmla="*/ 100 w 284"/>
                <a:gd name="T7" fmla="*/ 34 h 106"/>
                <a:gd name="T8" fmla="*/ 126 w 284"/>
                <a:gd name="T9" fmla="*/ 52 h 106"/>
                <a:gd name="T10" fmla="*/ 121 w 284"/>
                <a:gd name="T11" fmla="*/ 33 h 106"/>
                <a:gd name="T12" fmla="*/ 151 w 284"/>
                <a:gd name="T13" fmla="*/ 59 h 106"/>
                <a:gd name="T14" fmla="*/ 164 w 284"/>
                <a:gd name="T15" fmla="*/ 71 h 106"/>
                <a:gd name="T16" fmla="*/ 185 w 284"/>
                <a:gd name="T17" fmla="*/ 67 h 106"/>
                <a:gd name="T18" fmla="*/ 159 w 284"/>
                <a:gd name="T19" fmla="*/ 20 h 106"/>
                <a:gd name="T20" fmla="*/ 213 w 284"/>
                <a:gd name="T21" fmla="*/ 56 h 106"/>
                <a:gd name="T22" fmla="*/ 284 w 284"/>
                <a:gd name="T23" fmla="*/ 61 h 106"/>
                <a:gd name="T24" fmla="*/ 220 w 284"/>
                <a:gd name="T25" fmla="*/ 92 h 106"/>
                <a:gd name="T26" fmla="*/ 142 w 284"/>
                <a:gd name="T27" fmla="*/ 94 h 106"/>
                <a:gd name="T28" fmla="*/ 60 w 284"/>
                <a:gd name="T29" fmla="*/ 99 h 106"/>
                <a:gd name="T30" fmla="*/ 8 w 284"/>
                <a:gd name="T31" fmla="*/ 7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106">
                  <a:moveTo>
                    <a:pt x="0" y="86"/>
                  </a:moveTo>
                  <a:cubicBezTo>
                    <a:pt x="7" y="78"/>
                    <a:pt x="20" y="70"/>
                    <a:pt x="28" y="66"/>
                  </a:cubicBezTo>
                  <a:cubicBezTo>
                    <a:pt x="55" y="50"/>
                    <a:pt x="62" y="22"/>
                    <a:pt x="81" y="0"/>
                  </a:cubicBezTo>
                  <a:cubicBezTo>
                    <a:pt x="85" y="18"/>
                    <a:pt x="86" y="24"/>
                    <a:pt x="100" y="34"/>
                  </a:cubicBezTo>
                  <a:cubicBezTo>
                    <a:pt x="106" y="39"/>
                    <a:pt x="118" y="50"/>
                    <a:pt x="126" y="52"/>
                  </a:cubicBezTo>
                  <a:cubicBezTo>
                    <a:pt x="127" y="45"/>
                    <a:pt x="120" y="40"/>
                    <a:pt x="121" y="33"/>
                  </a:cubicBezTo>
                  <a:cubicBezTo>
                    <a:pt x="132" y="39"/>
                    <a:pt x="143" y="50"/>
                    <a:pt x="151" y="59"/>
                  </a:cubicBezTo>
                  <a:cubicBezTo>
                    <a:pt x="156" y="65"/>
                    <a:pt x="157" y="71"/>
                    <a:pt x="164" y="71"/>
                  </a:cubicBezTo>
                  <a:cubicBezTo>
                    <a:pt x="170" y="73"/>
                    <a:pt x="182" y="68"/>
                    <a:pt x="185" y="67"/>
                  </a:cubicBezTo>
                  <a:cubicBezTo>
                    <a:pt x="177" y="51"/>
                    <a:pt x="164" y="39"/>
                    <a:pt x="159" y="20"/>
                  </a:cubicBezTo>
                  <a:cubicBezTo>
                    <a:pt x="178" y="34"/>
                    <a:pt x="187" y="54"/>
                    <a:pt x="213" y="56"/>
                  </a:cubicBezTo>
                  <a:cubicBezTo>
                    <a:pt x="235" y="61"/>
                    <a:pt x="264" y="48"/>
                    <a:pt x="284" y="61"/>
                  </a:cubicBezTo>
                  <a:cubicBezTo>
                    <a:pt x="266" y="75"/>
                    <a:pt x="244" y="91"/>
                    <a:pt x="220" y="92"/>
                  </a:cubicBezTo>
                  <a:cubicBezTo>
                    <a:pt x="194" y="94"/>
                    <a:pt x="168" y="92"/>
                    <a:pt x="142" y="94"/>
                  </a:cubicBezTo>
                  <a:cubicBezTo>
                    <a:pt x="113" y="99"/>
                    <a:pt x="89" y="106"/>
                    <a:pt x="60" y="99"/>
                  </a:cubicBezTo>
                  <a:cubicBezTo>
                    <a:pt x="43" y="96"/>
                    <a:pt x="25" y="87"/>
                    <a:pt x="8" y="79"/>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2" name="Freeform 206"/>
            <p:cNvSpPr/>
            <p:nvPr userDrawn="1"/>
          </p:nvSpPr>
          <p:spPr bwMode="auto">
            <a:xfrm>
              <a:off x="1973564" y="124151"/>
              <a:ext cx="320914" cy="379262"/>
            </a:xfrm>
            <a:custGeom>
              <a:avLst/>
              <a:gdLst>
                <a:gd name="T0" fmla="*/ 8 w 213"/>
                <a:gd name="T1" fmla="*/ 136 h 252"/>
                <a:gd name="T2" fmla="*/ 12 w 213"/>
                <a:gd name="T3" fmla="*/ 50 h 252"/>
                <a:gd name="T4" fmla="*/ 36 w 213"/>
                <a:gd name="T5" fmla="*/ 25 h 252"/>
                <a:gd name="T6" fmla="*/ 56 w 213"/>
                <a:gd name="T7" fmla="*/ 20 h 252"/>
                <a:gd name="T8" fmla="*/ 69 w 213"/>
                <a:gd name="T9" fmla="*/ 15 h 252"/>
                <a:gd name="T10" fmla="*/ 142 w 213"/>
                <a:gd name="T11" fmla="*/ 33 h 252"/>
                <a:gd name="T12" fmla="*/ 132 w 213"/>
                <a:gd name="T13" fmla="*/ 124 h 252"/>
                <a:gd name="T14" fmla="*/ 210 w 213"/>
                <a:gd name="T15" fmla="*/ 178 h 252"/>
                <a:gd name="T16" fmla="*/ 206 w 213"/>
                <a:gd name="T17" fmla="*/ 207 h 252"/>
                <a:gd name="T18" fmla="*/ 184 w 213"/>
                <a:gd name="T19" fmla="*/ 215 h 252"/>
                <a:gd name="T20" fmla="*/ 182 w 213"/>
                <a:gd name="T21" fmla="*/ 232 h 252"/>
                <a:gd name="T22" fmla="*/ 172 w 213"/>
                <a:gd name="T23" fmla="*/ 241 h 252"/>
                <a:gd name="T24" fmla="*/ 145 w 213"/>
                <a:gd name="T25" fmla="*/ 249 h 252"/>
                <a:gd name="T26" fmla="*/ 94 w 213"/>
                <a:gd name="T27" fmla="*/ 239 h 252"/>
                <a:gd name="T28" fmla="*/ 54 w 213"/>
                <a:gd name="T29" fmla="*/ 209 h 252"/>
                <a:gd name="T30" fmla="*/ 21 w 213"/>
                <a:gd name="T31" fmla="*/ 170 h 252"/>
                <a:gd name="T32" fmla="*/ 7 w 213"/>
                <a:gd name="T33" fmla="*/ 14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252">
                  <a:moveTo>
                    <a:pt x="8" y="136"/>
                  </a:moveTo>
                  <a:cubicBezTo>
                    <a:pt x="0" y="112"/>
                    <a:pt x="3" y="74"/>
                    <a:pt x="12" y="50"/>
                  </a:cubicBezTo>
                  <a:cubicBezTo>
                    <a:pt x="17" y="41"/>
                    <a:pt x="27" y="31"/>
                    <a:pt x="36" y="25"/>
                  </a:cubicBezTo>
                  <a:cubicBezTo>
                    <a:pt x="43" y="20"/>
                    <a:pt x="48" y="21"/>
                    <a:pt x="56" y="20"/>
                  </a:cubicBezTo>
                  <a:cubicBezTo>
                    <a:pt x="66" y="20"/>
                    <a:pt x="61" y="21"/>
                    <a:pt x="69" y="15"/>
                  </a:cubicBezTo>
                  <a:cubicBezTo>
                    <a:pt x="91" y="0"/>
                    <a:pt x="128" y="11"/>
                    <a:pt x="142" y="33"/>
                  </a:cubicBezTo>
                  <a:cubicBezTo>
                    <a:pt x="155" y="56"/>
                    <a:pt x="144" y="102"/>
                    <a:pt x="132" y="124"/>
                  </a:cubicBezTo>
                  <a:cubicBezTo>
                    <a:pt x="163" y="108"/>
                    <a:pt x="204" y="148"/>
                    <a:pt x="210" y="178"/>
                  </a:cubicBezTo>
                  <a:cubicBezTo>
                    <a:pt x="212" y="188"/>
                    <a:pt x="213" y="198"/>
                    <a:pt x="206" y="207"/>
                  </a:cubicBezTo>
                  <a:cubicBezTo>
                    <a:pt x="200" y="213"/>
                    <a:pt x="189" y="210"/>
                    <a:pt x="184" y="215"/>
                  </a:cubicBezTo>
                  <a:cubicBezTo>
                    <a:pt x="182" y="219"/>
                    <a:pt x="184" y="228"/>
                    <a:pt x="182" y="232"/>
                  </a:cubicBezTo>
                  <a:cubicBezTo>
                    <a:pt x="179" y="236"/>
                    <a:pt x="176" y="238"/>
                    <a:pt x="172" y="241"/>
                  </a:cubicBezTo>
                  <a:cubicBezTo>
                    <a:pt x="163" y="247"/>
                    <a:pt x="155" y="248"/>
                    <a:pt x="145" y="249"/>
                  </a:cubicBezTo>
                  <a:cubicBezTo>
                    <a:pt x="128" y="252"/>
                    <a:pt x="110" y="250"/>
                    <a:pt x="94" y="239"/>
                  </a:cubicBezTo>
                  <a:cubicBezTo>
                    <a:pt x="82" y="231"/>
                    <a:pt x="64" y="221"/>
                    <a:pt x="54" y="209"/>
                  </a:cubicBezTo>
                  <a:cubicBezTo>
                    <a:pt x="43" y="196"/>
                    <a:pt x="36" y="181"/>
                    <a:pt x="21" y="170"/>
                  </a:cubicBezTo>
                  <a:cubicBezTo>
                    <a:pt x="9" y="163"/>
                    <a:pt x="0" y="155"/>
                    <a:pt x="7" y="141"/>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3" name="Freeform 207"/>
            <p:cNvSpPr/>
            <p:nvPr userDrawn="1"/>
          </p:nvSpPr>
          <p:spPr bwMode="auto">
            <a:xfrm>
              <a:off x="1971943" y="130634"/>
              <a:ext cx="246359" cy="324156"/>
            </a:xfrm>
            <a:custGeom>
              <a:avLst/>
              <a:gdLst>
                <a:gd name="T0" fmla="*/ 11 w 163"/>
                <a:gd name="T1" fmla="*/ 149 h 214"/>
                <a:gd name="T2" fmla="*/ 8 w 163"/>
                <a:gd name="T3" fmla="*/ 87 h 214"/>
                <a:gd name="T4" fmla="*/ 47 w 163"/>
                <a:gd name="T5" fmla="*/ 47 h 214"/>
                <a:gd name="T6" fmla="*/ 91 w 163"/>
                <a:gd name="T7" fmla="*/ 37 h 214"/>
                <a:gd name="T8" fmla="*/ 90 w 163"/>
                <a:gd name="T9" fmla="*/ 79 h 214"/>
                <a:gd name="T10" fmla="*/ 109 w 163"/>
                <a:gd name="T11" fmla="*/ 79 h 214"/>
                <a:gd name="T12" fmla="*/ 110 w 163"/>
                <a:gd name="T13" fmla="*/ 96 h 214"/>
                <a:gd name="T14" fmla="*/ 124 w 163"/>
                <a:gd name="T15" fmla="*/ 129 h 214"/>
                <a:gd name="T16" fmla="*/ 130 w 163"/>
                <a:gd name="T17" fmla="*/ 161 h 214"/>
                <a:gd name="T18" fmla="*/ 163 w 163"/>
                <a:gd name="T19" fmla="*/ 181 h 214"/>
                <a:gd name="T20" fmla="*/ 133 w 163"/>
                <a:gd name="T21" fmla="*/ 185 h 214"/>
                <a:gd name="T22" fmla="*/ 122 w 163"/>
                <a:gd name="T23" fmla="*/ 203 h 214"/>
                <a:gd name="T24" fmla="*/ 64 w 163"/>
                <a:gd name="T25" fmla="*/ 202 h 214"/>
                <a:gd name="T26" fmla="*/ 28 w 163"/>
                <a:gd name="T27" fmla="*/ 168 h 214"/>
                <a:gd name="T28" fmla="*/ 11 w 163"/>
                <a:gd name="T29" fmla="*/ 14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14">
                  <a:moveTo>
                    <a:pt x="11" y="149"/>
                  </a:moveTo>
                  <a:cubicBezTo>
                    <a:pt x="0" y="137"/>
                    <a:pt x="6" y="102"/>
                    <a:pt x="8" y="87"/>
                  </a:cubicBezTo>
                  <a:cubicBezTo>
                    <a:pt x="10" y="71"/>
                    <a:pt x="32" y="0"/>
                    <a:pt x="47" y="47"/>
                  </a:cubicBezTo>
                  <a:cubicBezTo>
                    <a:pt x="62" y="41"/>
                    <a:pt x="73" y="26"/>
                    <a:pt x="91" y="37"/>
                  </a:cubicBezTo>
                  <a:cubicBezTo>
                    <a:pt x="110" y="49"/>
                    <a:pt x="99" y="65"/>
                    <a:pt x="90" y="79"/>
                  </a:cubicBezTo>
                  <a:cubicBezTo>
                    <a:pt x="94" y="79"/>
                    <a:pt x="106" y="75"/>
                    <a:pt x="109" y="79"/>
                  </a:cubicBezTo>
                  <a:cubicBezTo>
                    <a:pt x="111" y="82"/>
                    <a:pt x="109" y="90"/>
                    <a:pt x="110" y="96"/>
                  </a:cubicBezTo>
                  <a:cubicBezTo>
                    <a:pt x="115" y="109"/>
                    <a:pt x="126" y="112"/>
                    <a:pt x="124" y="129"/>
                  </a:cubicBezTo>
                  <a:cubicBezTo>
                    <a:pt x="125" y="141"/>
                    <a:pt x="119" y="152"/>
                    <a:pt x="130" y="161"/>
                  </a:cubicBezTo>
                  <a:cubicBezTo>
                    <a:pt x="140" y="169"/>
                    <a:pt x="159" y="169"/>
                    <a:pt x="163" y="181"/>
                  </a:cubicBezTo>
                  <a:cubicBezTo>
                    <a:pt x="154" y="187"/>
                    <a:pt x="143" y="180"/>
                    <a:pt x="133" y="185"/>
                  </a:cubicBezTo>
                  <a:cubicBezTo>
                    <a:pt x="126" y="189"/>
                    <a:pt x="128" y="196"/>
                    <a:pt x="122" y="203"/>
                  </a:cubicBezTo>
                  <a:cubicBezTo>
                    <a:pt x="109" y="214"/>
                    <a:pt x="79" y="209"/>
                    <a:pt x="64" y="202"/>
                  </a:cubicBezTo>
                  <a:cubicBezTo>
                    <a:pt x="50" y="195"/>
                    <a:pt x="37" y="181"/>
                    <a:pt x="28" y="168"/>
                  </a:cubicBezTo>
                  <a:cubicBezTo>
                    <a:pt x="24" y="162"/>
                    <a:pt x="9" y="147"/>
                    <a:pt x="11" y="141"/>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4" name="Freeform 208"/>
            <p:cNvSpPr/>
            <p:nvPr userDrawn="1"/>
          </p:nvSpPr>
          <p:spPr bwMode="auto">
            <a:xfrm>
              <a:off x="2007601" y="284608"/>
              <a:ext cx="144249" cy="129662"/>
            </a:xfrm>
            <a:custGeom>
              <a:avLst/>
              <a:gdLst>
                <a:gd name="T0" fmla="*/ 12 w 95"/>
                <a:gd name="T1" fmla="*/ 47 h 86"/>
                <a:gd name="T2" fmla="*/ 19 w 95"/>
                <a:gd name="T3" fmla="*/ 17 h 86"/>
                <a:gd name="T4" fmla="*/ 51 w 95"/>
                <a:gd name="T5" fmla="*/ 18 h 86"/>
                <a:gd name="T6" fmla="*/ 74 w 95"/>
                <a:gd name="T7" fmla="*/ 19 h 86"/>
                <a:gd name="T8" fmla="*/ 57 w 95"/>
                <a:gd name="T9" fmla="*/ 38 h 86"/>
                <a:gd name="T10" fmla="*/ 85 w 95"/>
                <a:gd name="T11" fmla="*/ 72 h 86"/>
                <a:gd name="T12" fmla="*/ 34 w 95"/>
                <a:gd name="T13" fmla="*/ 60 h 86"/>
                <a:gd name="T14" fmla="*/ 11 w 95"/>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6">
                  <a:moveTo>
                    <a:pt x="12" y="47"/>
                  </a:moveTo>
                  <a:cubicBezTo>
                    <a:pt x="8" y="37"/>
                    <a:pt x="12" y="26"/>
                    <a:pt x="19" y="17"/>
                  </a:cubicBezTo>
                  <a:cubicBezTo>
                    <a:pt x="31" y="0"/>
                    <a:pt x="39" y="3"/>
                    <a:pt x="51" y="18"/>
                  </a:cubicBezTo>
                  <a:cubicBezTo>
                    <a:pt x="59" y="13"/>
                    <a:pt x="73" y="5"/>
                    <a:pt x="74" y="19"/>
                  </a:cubicBezTo>
                  <a:cubicBezTo>
                    <a:pt x="76" y="28"/>
                    <a:pt x="64" y="33"/>
                    <a:pt x="57" y="38"/>
                  </a:cubicBezTo>
                  <a:cubicBezTo>
                    <a:pt x="59" y="47"/>
                    <a:pt x="95" y="56"/>
                    <a:pt x="85" y="72"/>
                  </a:cubicBezTo>
                  <a:cubicBezTo>
                    <a:pt x="73" y="86"/>
                    <a:pt x="45" y="65"/>
                    <a:pt x="34" y="60"/>
                  </a:cubicBezTo>
                  <a:cubicBezTo>
                    <a:pt x="33" y="77"/>
                    <a:pt x="0" y="55"/>
                    <a:pt x="11" y="4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5" name="Freeform 209"/>
            <p:cNvSpPr/>
            <p:nvPr userDrawn="1"/>
          </p:nvSpPr>
          <p:spPr bwMode="auto">
            <a:xfrm>
              <a:off x="2591080" y="-102758"/>
              <a:ext cx="343605" cy="495958"/>
            </a:xfrm>
            <a:custGeom>
              <a:avLst/>
              <a:gdLst>
                <a:gd name="T0" fmla="*/ 68 w 228"/>
                <a:gd name="T1" fmla="*/ 212 h 329"/>
                <a:gd name="T2" fmla="*/ 46 w 228"/>
                <a:gd name="T3" fmla="*/ 208 h 329"/>
                <a:gd name="T4" fmla="*/ 19 w 228"/>
                <a:gd name="T5" fmla="*/ 174 h 329"/>
                <a:gd name="T6" fmla="*/ 60 w 228"/>
                <a:gd name="T7" fmla="*/ 85 h 329"/>
                <a:gd name="T8" fmla="*/ 89 w 228"/>
                <a:gd name="T9" fmla="*/ 10 h 329"/>
                <a:gd name="T10" fmla="*/ 109 w 228"/>
                <a:gd name="T11" fmla="*/ 7 h 329"/>
                <a:gd name="T12" fmla="*/ 134 w 228"/>
                <a:gd name="T13" fmla="*/ 0 h 329"/>
                <a:gd name="T14" fmla="*/ 184 w 228"/>
                <a:gd name="T15" fmla="*/ 27 h 329"/>
                <a:gd name="T16" fmla="*/ 205 w 228"/>
                <a:gd name="T17" fmla="*/ 73 h 329"/>
                <a:gd name="T18" fmla="*/ 205 w 228"/>
                <a:gd name="T19" fmla="*/ 98 h 329"/>
                <a:gd name="T20" fmla="*/ 221 w 228"/>
                <a:gd name="T21" fmla="*/ 117 h 329"/>
                <a:gd name="T22" fmla="*/ 219 w 228"/>
                <a:gd name="T23" fmla="*/ 161 h 329"/>
                <a:gd name="T24" fmla="*/ 182 w 228"/>
                <a:gd name="T25" fmla="*/ 185 h 329"/>
                <a:gd name="T26" fmla="*/ 212 w 228"/>
                <a:gd name="T27" fmla="*/ 213 h 329"/>
                <a:gd name="T28" fmla="*/ 205 w 228"/>
                <a:gd name="T29" fmla="*/ 261 h 329"/>
                <a:gd name="T30" fmla="*/ 131 w 228"/>
                <a:gd name="T31" fmla="*/ 290 h 329"/>
                <a:gd name="T32" fmla="*/ 80 w 228"/>
                <a:gd name="T33" fmla="*/ 281 h 329"/>
                <a:gd name="T34" fmla="*/ 48 w 228"/>
                <a:gd name="T35" fmla="*/ 328 h 329"/>
                <a:gd name="T36" fmla="*/ 9 w 228"/>
                <a:gd name="T37" fmla="*/ 293 h 329"/>
                <a:gd name="T38" fmla="*/ 9 w 228"/>
                <a:gd name="T39" fmla="*/ 231 h 329"/>
                <a:gd name="T40" fmla="*/ 56 w 228"/>
                <a:gd name="T41" fmla="*/ 2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329">
                  <a:moveTo>
                    <a:pt x="68" y="212"/>
                  </a:moveTo>
                  <a:cubicBezTo>
                    <a:pt x="62" y="215"/>
                    <a:pt x="52" y="210"/>
                    <a:pt x="46" y="208"/>
                  </a:cubicBezTo>
                  <a:cubicBezTo>
                    <a:pt x="33" y="200"/>
                    <a:pt x="22" y="188"/>
                    <a:pt x="19" y="174"/>
                  </a:cubicBezTo>
                  <a:cubicBezTo>
                    <a:pt x="12" y="152"/>
                    <a:pt x="21" y="59"/>
                    <a:pt x="60" y="85"/>
                  </a:cubicBezTo>
                  <a:cubicBezTo>
                    <a:pt x="37" y="61"/>
                    <a:pt x="65" y="22"/>
                    <a:pt x="89" y="10"/>
                  </a:cubicBezTo>
                  <a:cubicBezTo>
                    <a:pt x="97" y="6"/>
                    <a:pt x="102" y="10"/>
                    <a:pt x="109" y="7"/>
                  </a:cubicBezTo>
                  <a:cubicBezTo>
                    <a:pt x="119" y="4"/>
                    <a:pt x="123" y="0"/>
                    <a:pt x="134" y="0"/>
                  </a:cubicBezTo>
                  <a:cubicBezTo>
                    <a:pt x="152" y="3"/>
                    <a:pt x="171" y="15"/>
                    <a:pt x="184" y="27"/>
                  </a:cubicBezTo>
                  <a:cubicBezTo>
                    <a:pt x="196" y="41"/>
                    <a:pt x="203" y="55"/>
                    <a:pt x="205" y="73"/>
                  </a:cubicBezTo>
                  <a:cubicBezTo>
                    <a:pt x="206" y="81"/>
                    <a:pt x="204" y="93"/>
                    <a:pt x="205" y="98"/>
                  </a:cubicBezTo>
                  <a:cubicBezTo>
                    <a:pt x="209" y="106"/>
                    <a:pt x="218" y="111"/>
                    <a:pt x="221" y="117"/>
                  </a:cubicBezTo>
                  <a:cubicBezTo>
                    <a:pt x="228" y="131"/>
                    <a:pt x="228" y="149"/>
                    <a:pt x="219" y="161"/>
                  </a:cubicBezTo>
                  <a:cubicBezTo>
                    <a:pt x="212" y="173"/>
                    <a:pt x="196" y="190"/>
                    <a:pt x="182" y="185"/>
                  </a:cubicBezTo>
                  <a:cubicBezTo>
                    <a:pt x="196" y="186"/>
                    <a:pt x="208" y="201"/>
                    <a:pt x="212" y="213"/>
                  </a:cubicBezTo>
                  <a:cubicBezTo>
                    <a:pt x="219" y="229"/>
                    <a:pt x="214" y="246"/>
                    <a:pt x="205" y="261"/>
                  </a:cubicBezTo>
                  <a:cubicBezTo>
                    <a:pt x="191" y="281"/>
                    <a:pt x="155" y="304"/>
                    <a:pt x="131" y="290"/>
                  </a:cubicBezTo>
                  <a:cubicBezTo>
                    <a:pt x="122" y="324"/>
                    <a:pt x="91" y="294"/>
                    <a:pt x="80" y="281"/>
                  </a:cubicBezTo>
                  <a:cubicBezTo>
                    <a:pt x="76" y="301"/>
                    <a:pt x="72" y="329"/>
                    <a:pt x="48" y="328"/>
                  </a:cubicBezTo>
                  <a:cubicBezTo>
                    <a:pt x="32" y="329"/>
                    <a:pt x="14" y="307"/>
                    <a:pt x="9" y="293"/>
                  </a:cubicBezTo>
                  <a:cubicBezTo>
                    <a:pt x="3" y="278"/>
                    <a:pt x="0" y="246"/>
                    <a:pt x="9" y="231"/>
                  </a:cubicBezTo>
                  <a:cubicBezTo>
                    <a:pt x="18" y="219"/>
                    <a:pt x="41" y="209"/>
                    <a:pt x="56" y="210"/>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6" name="Freeform 210"/>
            <p:cNvSpPr/>
            <p:nvPr userDrawn="1"/>
          </p:nvSpPr>
          <p:spPr bwMode="auto">
            <a:xfrm>
              <a:off x="2579736" y="129013"/>
              <a:ext cx="296603" cy="241496"/>
            </a:xfrm>
            <a:custGeom>
              <a:avLst/>
              <a:gdLst>
                <a:gd name="T0" fmla="*/ 63 w 196"/>
                <a:gd name="T1" fmla="*/ 64 h 160"/>
                <a:gd name="T2" fmla="*/ 28 w 196"/>
                <a:gd name="T3" fmla="*/ 76 h 160"/>
                <a:gd name="T4" fmla="*/ 35 w 196"/>
                <a:gd name="T5" fmla="*/ 160 h 160"/>
                <a:gd name="T6" fmla="*/ 32 w 196"/>
                <a:gd name="T7" fmla="*/ 135 h 160"/>
                <a:gd name="T8" fmla="*/ 35 w 196"/>
                <a:gd name="T9" fmla="*/ 105 h 160"/>
                <a:gd name="T10" fmla="*/ 66 w 196"/>
                <a:gd name="T11" fmla="*/ 88 h 160"/>
                <a:gd name="T12" fmla="*/ 94 w 196"/>
                <a:gd name="T13" fmla="*/ 120 h 160"/>
                <a:gd name="T14" fmla="*/ 112 w 196"/>
                <a:gd name="T15" fmla="*/ 129 h 160"/>
                <a:gd name="T16" fmla="*/ 110 w 196"/>
                <a:gd name="T17" fmla="*/ 105 h 160"/>
                <a:gd name="T18" fmla="*/ 135 w 196"/>
                <a:gd name="T19" fmla="*/ 123 h 160"/>
                <a:gd name="T20" fmla="*/ 173 w 196"/>
                <a:gd name="T21" fmla="*/ 125 h 160"/>
                <a:gd name="T22" fmla="*/ 169 w 196"/>
                <a:gd name="T23" fmla="*/ 119 h 160"/>
                <a:gd name="T24" fmla="*/ 196 w 196"/>
                <a:gd name="T25" fmla="*/ 115 h 160"/>
                <a:gd name="T26" fmla="*/ 142 w 196"/>
                <a:gd name="T27" fmla="*/ 71 h 160"/>
                <a:gd name="T28" fmla="*/ 147 w 196"/>
                <a:gd name="T29" fmla="*/ 41 h 160"/>
                <a:gd name="T30" fmla="*/ 184 w 196"/>
                <a:gd name="T31" fmla="*/ 45 h 160"/>
                <a:gd name="T32" fmla="*/ 166 w 196"/>
                <a:gd name="T33" fmla="*/ 25 h 160"/>
                <a:gd name="T34" fmla="*/ 172 w 196"/>
                <a:gd name="T35" fmla="*/ 21 h 160"/>
                <a:gd name="T36" fmla="*/ 138 w 196"/>
                <a:gd name="T37" fmla="*/ 4 h 160"/>
                <a:gd name="T38" fmla="*/ 101 w 196"/>
                <a:gd name="T39" fmla="*/ 15 h 160"/>
                <a:gd name="T40" fmla="*/ 79 w 196"/>
                <a:gd name="T41" fmla="*/ 57 h 160"/>
                <a:gd name="T42" fmla="*/ 53 w 196"/>
                <a:gd name="T4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160">
                  <a:moveTo>
                    <a:pt x="63" y="64"/>
                  </a:moveTo>
                  <a:cubicBezTo>
                    <a:pt x="51" y="66"/>
                    <a:pt x="39" y="66"/>
                    <a:pt x="28" y="76"/>
                  </a:cubicBezTo>
                  <a:cubicBezTo>
                    <a:pt x="0" y="100"/>
                    <a:pt x="9" y="138"/>
                    <a:pt x="35" y="160"/>
                  </a:cubicBezTo>
                  <a:cubicBezTo>
                    <a:pt x="38" y="152"/>
                    <a:pt x="33" y="142"/>
                    <a:pt x="32" y="135"/>
                  </a:cubicBezTo>
                  <a:cubicBezTo>
                    <a:pt x="32" y="124"/>
                    <a:pt x="32" y="113"/>
                    <a:pt x="35" y="105"/>
                  </a:cubicBezTo>
                  <a:cubicBezTo>
                    <a:pt x="40" y="91"/>
                    <a:pt x="50" y="77"/>
                    <a:pt x="66" y="88"/>
                  </a:cubicBezTo>
                  <a:cubicBezTo>
                    <a:pt x="77" y="94"/>
                    <a:pt x="85" y="109"/>
                    <a:pt x="94" y="120"/>
                  </a:cubicBezTo>
                  <a:cubicBezTo>
                    <a:pt x="98" y="121"/>
                    <a:pt x="107" y="134"/>
                    <a:pt x="112" y="129"/>
                  </a:cubicBezTo>
                  <a:cubicBezTo>
                    <a:pt x="116" y="126"/>
                    <a:pt x="108" y="111"/>
                    <a:pt x="110" y="105"/>
                  </a:cubicBezTo>
                  <a:cubicBezTo>
                    <a:pt x="121" y="108"/>
                    <a:pt x="125" y="118"/>
                    <a:pt x="135" y="123"/>
                  </a:cubicBezTo>
                  <a:cubicBezTo>
                    <a:pt x="147" y="130"/>
                    <a:pt x="159" y="130"/>
                    <a:pt x="173" y="125"/>
                  </a:cubicBezTo>
                  <a:cubicBezTo>
                    <a:pt x="172" y="124"/>
                    <a:pt x="170" y="121"/>
                    <a:pt x="169" y="119"/>
                  </a:cubicBezTo>
                  <a:cubicBezTo>
                    <a:pt x="176" y="114"/>
                    <a:pt x="187" y="115"/>
                    <a:pt x="196" y="115"/>
                  </a:cubicBezTo>
                  <a:cubicBezTo>
                    <a:pt x="179" y="100"/>
                    <a:pt x="154" y="94"/>
                    <a:pt x="142" y="71"/>
                  </a:cubicBezTo>
                  <a:cubicBezTo>
                    <a:pt x="138" y="62"/>
                    <a:pt x="139" y="48"/>
                    <a:pt x="147" y="41"/>
                  </a:cubicBezTo>
                  <a:cubicBezTo>
                    <a:pt x="158" y="29"/>
                    <a:pt x="171" y="45"/>
                    <a:pt x="184" y="45"/>
                  </a:cubicBezTo>
                  <a:cubicBezTo>
                    <a:pt x="179" y="38"/>
                    <a:pt x="174" y="28"/>
                    <a:pt x="166" y="25"/>
                  </a:cubicBezTo>
                  <a:cubicBezTo>
                    <a:pt x="168" y="24"/>
                    <a:pt x="170" y="22"/>
                    <a:pt x="172" y="21"/>
                  </a:cubicBezTo>
                  <a:cubicBezTo>
                    <a:pt x="163" y="23"/>
                    <a:pt x="148" y="8"/>
                    <a:pt x="138" y="4"/>
                  </a:cubicBezTo>
                  <a:cubicBezTo>
                    <a:pt x="125" y="0"/>
                    <a:pt x="112" y="5"/>
                    <a:pt x="101" y="15"/>
                  </a:cubicBezTo>
                  <a:cubicBezTo>
                    <a:pt x="89" y="25"/>
                    <a:pt x="92" y="45"/>
                    <a:pt x="79" y="57"/>
                  </a:cubicBezTo>
                  <a:cubicBezTo>
                    <a:pt x="70" y="68"/>
                    <a:pt x="61" y="53"/>
                    <a:pt x="53" y="59"/>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7" name="Freeform 211"/>
            <p:cNvSpPr/>
            <p:nvPr userDrawn="1"/>
          </p:nvSpPr>
          <p:spPr bwMode="auto">
            <a:xfrm>
              <a:off x="2675361" y="-5512"/>
              <a:ext cx="141008" cy="247980"/>
            </a:xfrm>
            <a:custGeom>
              <a:avLst/>
              <a:gdLst>
                <a:gd name="T0" fmla="*/ 33 w 94"/>
                <a:gd name="T1" fmla="*/ 127 h 164"/>
                <a:gd name="T2" fmla="*/ 24 w 94"/>
                <a:gd name="T3" fmla="*/ 111 h 164"/>
                <a:gd name="T4" fmla="*/ 3 w 94"/>
                <a:gd name="T5" fmla="*/ 87 h 164"/>
                <a:gd name="T6" fmla="*/ 9 w 94"/>
                <a:gd name="T7" fmla="*/ 49 h 164"/>
                <a:gd name="T8" fmla="*/ 23 w 94"/>
                <a:gd name="T9" fmla="*/ 61 h 164"/>
                <a:gd name="T10" fmla="*/ 35 w 94"/>
                <a:gd name="T11" fmla="*/ 40 h 164"/>
                <a:gd name="T12" fmla="*/ 37 w 94"/>
                <a:gd name="T13" fmla="*/ 47 h 164"/>
                <a:gd name="T14" fmla="*/ 83 w 94"/>
                <a:gd name="T15" fmla="*/ 5 h 164"/>
                <a:gd name="T16" fmla="*/ 53 w 94"/>
                <a:gd name="T17" fmla="*/ 57 h 164"/>
                <a:gd name="T18" fmla="*/ 72 w 94"/>
                <a:gd name="T19" fmla="*/ 97 h 164"/>
                <a:gd name="T20" fmla="*/ 91 w 94"/>
                <a:gd name="T21" fmla="*/ 112 h 164"/>
                <a:gd name="T22" fmla="*/ 64 w 94"/>
                <a:gd name="T23" fmla="*/ 120 h 164"/>
                <a:gd name="T24" fmla="*/ 54 w 94"/>
                <a:gd name="T25" fmla="*/ 136 h 164"/>
                <a:gd name="T26" fmla="*/ 37 w 94"/>
                <a:gd name="T27" fmla="*/ 160 h 164"/>
                <a:gd name="T28" fmla="*/ 35 w 94"/>
                <a:gd name="T29" fmla="*/ 133 h 164"/>
                <a:gd name="T30" fmla="*/ 29 w 94"/>
                <a:gd name="T31"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4">
                  <a:moveTo>
                    <a:pt x="33" y="127"/>
                  </a:moveTo>
                  <a:cubicBezTo>
                    <a:pt x="30" y="122"/>
                    <a:pt x="28" y="117"/>
                    <a:pt x="24" y="111"/>
                  </a:cubicBezTo>
                  <a:cubicBezTo>
                    <a:pt x="18" y="103"/>
                    <a:pt x="6" y="98"/>
                    <a:pt x="3" y="87"/>
                  </a:cubicBezTo>
                  <a:cubicBezTo>
                    <a:pt x="0" y="79"/>
                    <a:pt x="5" y="56"/>
                    <a:pt x="9" y="49"/>
                  </a:cubicBezTo>
                  <a:cubicBezTo>
                    <a:pt x="19" y="33"/>
                    <a:pt x="23" y="50"/>
                    <a:pt x="23" y="61"/>
                  </a:cubicBezTo>
                  <a:cubicBezTo>
                    <a:pt x="26" y="52"/>
                    <a:pt x="30" y="45"/>
                    <a:pt x="35" y="40"/>
                  </a:cubicBezTo>
                  <a:cubicBezTo>
                    <a:pt x="33" y="41"/>
                    <a:pt x="37" y="43"/>
                    <a:pt x="37" y="47"/>
                  </a:cubicBezTo>
                  <a:cubicBezTo>
                    <a:pt x="47" y="42"/>
                    <a:pt x="73" y="0"/>
                    <a:pt x="83" y="5"/>
                  </a:cubicBezTo>
                  <a:cubicBezTo>
                    <a:pt x="90" y="8"/>
                    <a:pt x="57" y="50"/>
                    <a:pt x="53" y="57"/>
                  </a:cubicBezTo>
                  <a:cubicBezTo>
                    <a:pt x="45" y="80"/>
                    <a:pt x="52" y="92"/>
                    <a:pt x="72" y="97"/>
                  </a:cubicBezTo>
                  <a:cubicBezTo>
                    <a:pt x="80" y="100"/>
                    <a:pt x="94" y="101"/>
                    <a:pt x="91" y="112"/>
                  </a:cubicBezTo>
                  <a:cubicBezTo>
                    <a:pt x="88" y="120"/>
                    <a:pt x="71" y="121"/>
                    <a:pt x="64" y="120"/>
                  </a:cubicBezTo>
                  <a:cubicBezTo>
                    <a:pt x="71" y="132"/>
                    <a:pt x="58" y="130"/>
                    <a:pt x="54" y="136"/>
                  </a:cubicBezTo>
                  <a:cubicBezTo>
                    <a:pt x="51" y="141"/>
                    <a:pt x="52" y="164"/>
                    <a:pt x="37" y="160"/>
                  </a:cubicBezTo>
                  <a:cubicBezTo>
                    <a:pt x="27" y="158"/>
                    <a:pt x="37" y="143"/>
                    <a:pt x="35" y="133"/>
                  </a:cubicBezTo>
                  <a:cubicBezTo>
                    <a:pt x="35" y="130"/>
                    <a:pt x="30" y="126"/>
                    <a:pt x="29" y="1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8" name="Freeform 216"/>
            <p:cNvSpPr/>
            <p:nvPr userDrawn="1"/>
          </p:nvSpPr>
          <p:spPr bwMode="auto">
            <a:xfrm>
              <a:off x="2681844" y="396442"/>
              <a:ext cx="450577" cy="353329"/>
            </a:xfrm>
            <a:custGeom>
              <a:avLst/>
              <a:gdLst>
                <a:gd name="T0" fmla="*/ 178 w 299"/>
                <a:gd name="T1" fmla="*/ 12 h 234"/>
                <a:gd name="T2" fmla="*/ 221 w 299"/>
                <a:gd name="T3" fmla="*/ 1 h 234"/>
                <a:gd name="T4" fmla="*/ 299 w 299"/>
                <a:gd name="T5" fmla="*/ 41 h 234"/>
                <a:gd name="T6" fmla="*/ 283 w 299"/>
                <a:gd name="T7" fmla="*/ 50 h 234"/>
                <a:gd name="T8" fmla="*/ 289 w 299"/>
                <a:gd name="T9" fmla="*/ 89 h 234"/>
                <a:gd name="T10" fmla="*/ 281 w 299"/>
                <a:gd name="T11" fmla="*/ 124 h 234"/>
                <a:gd name="T12" fmla="*/ 264 w 299"/>
                <a:gd name="T13" fmla="*/ 140 h 234"/>
                <a:gd name="T14" fmla="*/ 225 w 299"/>
                <a:gd name="T15" fmla="*/ 126 h 234"/>
                <a:gd name="T16" fmla="*/ 241 w 299"/>
                <a:gd name="T17" fmla="*/ 169 h 234"/>
                <a:gd name="T18" fmla="*/ 218 w 299"/>
                <a:gd name="T19" fmla="*/ 212 h 234"/>
                <a:gd name="T20" fmla="*/ 137 w 299"/>
                <a:gd name="T21" fmla="*/ 185 h 234"/>
                <a:gd name="T22" fmla="*/ 125 w 299"/>
                <a:gd name="T23" fmla="*/ 210 h 234"/>
                <a:gd name="T24" fmla="*/ 105 w 299"/>
                <a:gd name="T25" fmla="*/ 224 h 234"/>
                <a:gd name="T26" fmla="*/ 89 w 299"/>
                <a:gd name="T27" fmla="*/ 180 h 234"/>
                <a:gd name="T28" fmla="*/ 90 w 299"/>
                <a:gd name="T29" fmla="*/ 126 h 234"/>
                <a:gd name="T30" fmla="*/ 112 w 299"/>
                <a:gd name="T31" fmla="*/ 81 h 234"/>
                <a:gd name="T32" fmla="*/ 55 w 299"/>
                <a:gd name="T33" fmla="*/ 118 h 234"/>
                <a:gd name="T34" fmla="*/ 0 w 299"/>
                <a:gd name="T35" fmla="*/ 100 h 234"/>
                <a:gd name="T36" fmla="*/ 57 w 299"/>
                <a:gd name="T37" fmla="*/ 69 h 234"/>
                <a:gd name="T38" fmla="*/ 122 w 299"/>
                <a:gd name="T39" fmla="*/ 4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34">
                  <a:moveTo>
                    <a:pt x="178" y="12"/>
                  </a:moveTo>
                  <a:cubicBezTo>
                    <a:pt x="188" y="5"/>
                    <a:pt x="210" y="2"/>
                    <a:pt x="221" y="1"/>
                  </a:cubicBezTo>
                  <a:cubicBezTo>
                    <a:pt x="257" y="0"/>
                    <a:pt x="275" y="19"/>
                    <a:pt x="299" y="41"/>
                  </a:cubicBezTo>
                  <a:cubicBezTo>
                    <a:pt x="295" y="46"/>
                    <a:pt x="289" y="46"/>
                    <a:pt x="283" y="50"/>
                  </a:cubicBezTo>
                  <a:cubicBezTo>
                    <a:pt x="292" y="61"/>
                    <a:pt x="294" y="75"/>
                    <a:pt x="289" y="89"/>
                  </a:cubicBezTo>
                  <a:cubicBezTo>
                    <a:pt x="283" y="103"/>
                    <a:pt x="277" y="106"/>
                    <a:pt x="281" y="124"/>
                  </a:cubicBezTo>
                  <a:cubicBezTo>
                    <a:pt x="285" y="140"/>
                    <a:pt x="283" y="148"/>
                    <a:pt x="264" y="140"/>
                  </a:cubicBezTo>
                  <a:cubicBezTo>
                    <a:pt x="250" y="132"/>
                    <a:pt x="241" y="126"/>
                    <a:pt x="225" y="126"/>
                  </a:cubicBezTo>
                  <a:cubicBezTo>
                    <a:pt x="233" y="144"/>
                    <a:pt x="245" y="147"/>
                    <a:pt x="241" y="169"/>
                  </a:cubicBezTo>
                  <a:cubicBezTo>
                    <a:pt x="238" y="186"/>
                    <a:pt x="232" y="202"/>
                    <a:pt x="218" y="212"/>
                  </a:cubicBezTo>
                  <a:cubicBezTo>
                    <a:pt x="186" y="234"/>
                    <a:pt x="157" y="211"/>
                    <a:pt x="137" y="185"/>
                  </a:cubicBezTo>
                  <a:cubicBezTo>
                    <a:pt x="131" y="191"/>
                    <a:pt x="131" y="204"/>
                    <a:pt x="125" y="210"/>
                  </a:cubicBezTo>
                  <a:cubicBezTo>
                    <a:pt x="122" y="215"/>
                    <a:pt x="110" y="223"/>
                    <a:pt x="105" y="224"/>
                  </a:cubicBezTo>
                  <a:cubicBezTo>
                    <a:pt x="84" y="228"/>
                    <a:pt x="88" y="191"/>
                    <a:pt x="89" y="180"/>
                  </a:cubicBezTo>
                  <a:cubicBezTo>
                    <a:pt x="89" y="161"/>
                    <a:pt x="87" y="143"/>
                    <a:pt x="90" y="126"/>
                  </a:cubicBezTo>
                  <a:cubicBezTo>
                    <a:pt x="91" y="106"/>
                    <a:pt x="103" y="98"/>
                    <a:pt x="112" y="81"/>
                  </a:cubicBezTo>
                  <a:cubicBezTo>
                    <a:pt x="93" y="93"/>
                    <a:pt x="75" y="108"/>
                    <a:pt x="55" y="118"/>
                  </a:cubicBezTo>
                  <a:cubicBezTo>
                    <a:pt x="35" y="127"/>
                    <a:pt x="12" y="118"/>
                    <a:pt x="0" y="100"/>
                  </a:cubicBezTo>
                  <a:cubicBezTo>
                    <a:pt x="17" y="88"/>
                    <a:pt x="38" y="78"/>
                    <a:pt x="57" y="69"/>
                  </a:cubicBezTo>
                  <a:cubicBezTo>
                    <a:pt x="75" y="61"/>
                    <a:pt x="102" y="30"/>
                    <a:pt x="122" y="48"/>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9" name="Freeform 217"/>
            <p:cNvSpPr/>
            <p:nvPr userDrawn="1"/>
          </p:nvSpPr>
          <p:spPr bwMode="auto">
            <a:xfrm>
              <a:off x="2809886" y="529346"/>
              <a:ext cx="210701" cy="197735"/>
            </a:xfrm>
            <a:custGeom>
              <a:avLst/>
              <a:gdLst>
                <a:gd name="T0" fmla="*/ 26 w 140"/>
                <a:gd name="T1" fmla="*/ 0 h 131"/>
                <a:gd name="T2" fmla="*/ 27 w 140"/>
                <a:gd name="T3" fmla="*/ 54 h 131"/>
                <a:gd name="T4" fmla="*/ 38 w 140"/>
                <a:gd name="T5" fmla="*/ 73 h 131"/>
                <a:gd name="T6" fmla="*/ 46 w 140"/>
                <a:gd name="T7" fmla="*/ 41 h 131"/>
                <a:gd name="T8" fmla="*/ 55 w 140"/>
                <a:gd name="T9" fmla="*/ 67 h 131"/>
                <a:gd name="T10" fmla="*/ 62 w 140"/>
                <a:gd name="T11" fmla="*/ 56 h 131"/>
                <a:gd name="T12" fmla="*/ 73 w 140"/>
                <a:gd name="T13" fmla="*/ 68 h 131"/>
                <a:gd name="T14" fmla="*/ 77 w 140"/>
                <a:gd name="T15" fmla="*/ 40 h 131"/>
                <a:gd name="T16" fmla="*/ 90 w 140"/>
                <a:gd name="T17" fmla="*/ 15 h 131"/>
                <a:gd name="T18" fmla="*/ 102 w 140"/>
                <a:gd name="T19" fmla="*/ 45 h 131"/>
                <a:gd name="T20" fmla="*/ 117 w 140"/>
                <a:gd name="T21" fmla="*/ 67 h 131"/>
                <a:gd name="T22" fmla="*/ 135 w 140"/>
                <a:gd name="T23" fmla="*/ 87 h 131"/>
                <a:gd name="T24" fmla="*/ 117 w 140"/>
                <a:gd name="T25" fmla="*/ 92 h 131"/>
                <a:gd name="T26" fmla="*/ 126 w 140"/>
                <a:gd name="T27" fmla="*/ 114 h 131"/>
                <a:gd name="T28" fmla="*/ 101 w 140"/>
                <a:gd name="T29" fmla="*/ 125 h 131"/>
                <a:gd name="T30" fmla="*/ 54 w 140"/>
                <a:gd name="T31" fmla="*/ 93 h 131"/>
                <a:gd name="T32" fmla="*/ 29 w 140"/>
                <a:gd name="T33" fmla="*/ 128 h 131"/>
                <a:gd name="T34" fmla="*/ 7 w 140"/>
                <a:gd name="T35" fmla="*/ 124 h 131"/>
                <a:gd name="T36" fmla="*/ 3 w 140"/>
                <a:gd name="T37" fmla="*/ 101 h 131"/>
                <a:gd name="T38" fmla="*/ 5 w 140"/>
                <a:gd name="T39" fmla="*/ 50 h 131"/>
                <a:gd name="T40" fmla="*/ 16 w 140"/>
                <a:gd name="T41" fmla="*/ 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31">
                  <a:moveTo>
                    <a:pt x="26" y="0"/>
                  </a:moveTo>
                  <a:cubicBezTo>
                    <a:pt x="35" y="17"/>
                    <a:pt x="28" y="37"/>
                    <a:pt x="27" y="54"/>
                  </a:cubicBezTo>
                  <a:cubicBezTo>
                    <a:pt x="27" y="63"/>
                    <a:pt x="26" y="78"/>
                    <a:pt x="38" y="73"/>
                  </a:cubicBezTo>
                  <a:cubicBezTo>
                    <a:pt x="47" y="68"/>
                    <a:pt x="41" y="49"/>
                    <a:pt x="46" y="41"/>
                  </a:cubicBezTo>
                  <a:cubicBezTo>
                    <a:pt x="52" y="48"/>
                    <a:pt x="54" y="59"/>
                    <a:pt x="55" y="67"/>
                  </a:cubicBezTo>
                  <a:cubicBezTo>
                    <a:pt x="60" y="66"/>
                    <a:pt x="60" y="59"/>
                    <a:pt x="62" y="56"/>
                  </a:cubicBezTo>
                  <a:cubicBezTo>
                    <a:pt x="67" y="59"/>
                    <a:pt x="70" y="63"/>
                    <a:pt x="73" y="68"/>
                  </a:cubicBezTo>
                  <a:cubicBezTo>
                    <a:pt x="81" y="62"/>
                    <a:pt x="75" y="47"/>
                    <a:pt x="77" y="40"/>
                  </a:cubicBezTo>
                  <a:cubicBezTo>
                    <a:pt x="78" y="30"/>
                    <a:pt x="81" y="21"/>
                    <a:pt x="90" y="15"/>
                  </a:cubicBezTo>
                  <a:cubicBezTo>
                    <a:pt x="95" y="23"/>
                    <a:pt x="97" y="36"/>
                    <a:pt x="102" y="45"/>
                  </a:cubicBezTo>
                  <a:cubicBezTo>
                    <a:pt x="107" y="53"/>
                    <a:pt x="112" y="60"/>
                    <a:pt x="117" y="67"/>
                  </a:cubicBezTo>
                  <a:cubicBezTo>
                    <a:pt x="121" y="73"/>
                    <a:pt x="132" y="80"/>
                    <a:pt x="135" y="87"/>
                  </a:cubicBezTo>
                  <a:cubicBezTo>
                    <a:pt x="140" y="100"/>
                    <a:pt x="124" y="99"/>
                    <a:pt x="117" y="92"/>
                  </a:cubicBezTo>
                  <a:cubicBezTo>
                    <a:pt x="116" y="100"/>
                    <a:pt x="127" y="109"/>
                    <a:pt x="126" y="114"/>
                  </a:cubicBezTo>
                  <a:cubicBezTo>
                    <a:pt x="125" y="122"/>
                    <a:pt x="108" y="125"/>
                    <a:pt x="101" y="125"/>
                  </a:cubicBezTo>
                  <a:cubicBezTo>
                    <a:pt x="79" y="123"/>
                    <a:pt x="66" y="108"/>
                    <a:pt x="54" y="93"/>
                  </a:cubicBezTo>
                  <a:cubicBezTo>
                    <a:pt x="48" y="106"/>
                    <a:pt x="44" y="122"/>
                    <a:pt x="29" y="128"/>
                  </a:cubicBezTo>
                  <a:cubicBezTo>
                    <a:pt x="22" y="131"/>
                    <a:pt x="13" y="130"/>
                    <a:pt x="7" y="124"/>
                  </a:cubicBezTo>
                  <a:cubicBezTo>
                    <a:pt x="0" y="118"/>
                    <a:pt x="3" y="112"/>
                    <a:pt x="3" y="101"/>
                  </a:cubicBezTo>
                  <a:cubicBezTo>
                    <a:pt x="5" y="85"/>
                    <a:pt x="4" y="68"/>
                    <a:pt x="5" y="50"/>
                  </a:cubicBezTo>
                  <a:cubicBezTo>
                    <a:pt x="5" y="35"/>
                    <a:pt x="12" y="26"/>
                    <a:pt x="16" y="11"/>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0" name="Freeform 218"/>
            <p:cNvSpPr/>
            <p:nvPr userDrawn="1"/>
          </p:nvSpPr>
          <p:spPr bwMode="auto">
            <a:xfrm>
              <a:off x="2845544" y="401303"/>
              <a:ext cx="296603" cy="233393"/>
            </a:xfrm>
            <a:custGeom>
              <a:avLst/>
              <a:gdLst>
                <a:gd name="T0" fmla="*/ 48 w 197"/>
                <a:gd name="T1" fmla="*/ 16 h 154"/>
                <a:gd name="T2" fmla="*/ 25 w 197"/>
                <a:gd name="T3" fmla="*/ 32 h 154"/>
                <a:gd name="T4" fmla="*/ 0 w 197"/>
                <a:gd name="T5" fmla="*/ 88 h 154"/>
                <a:gd name="T6" fmla="*/ 36 w 197"/>
                <a:gd name="T7" fmla="*/ 72 h 154"/>
                <a:gd name="T8" fmla="*/ 69 w 197"/>
                <a:gd name="T9" fmla="*/ 37 h 154"/>
                <a:gd name="T10" fmla="*/ 115 w 197"/>
                <a:gd name="T11" fmla="*/ 36 h 154"/>
                <a:gd name="T12" fmla="*/ 126 w 197"/>
                <a:gd name="T13" fmla="*/ 48 h 154"/>
                <a:gd name="T14" fmla="*/ 105 w 197"/>
                <a:gd name="T15" fmla="*/ 54 h 154"/>
                <a:gd name="T16" fmla="*/ 121 w 197"/>
                <a:gd name="T17" fmla="*/ 69 h 154"/>
                <a:gd name="T18" fmla="*/ 106 w 197"/>
                <a:gd name="T19" fmla="*/ 79 h 154"/>
                <a:gd name="T20" fmla="*/ 129 w 197"/>
                <a:gd name="T21" fmla="*/ 102 h 154"/>
                <a:gd name="T22" fmla="*/ 109 w 197"/>
                <a:gd name="T23" fmla="*/ 113 h 154"/>
                <a:gd name="T24" fmla="*/ 144 w 197"/>
                <a:gd name="T25" fmla="*/ 134 h 154"/>
                <a:gd name="T26" fmla="*/ 173 w 197"/>
                <a:gd name="T27" fmla="*/ 135 h 154"/>
                <a:gd name="T28" fmla="*/ 172 w 197"/>
                <a:gd name="T29" fmla="*/ 87 h 154"/>
                <a:gd name="T30" fmla="*/ 182 w 197"/>
                <a:gd name="T31" fmla="*/ 71 h 154"/>
                <a:gd name="T32" fmla="*/ 177 w 197"/>
                <a:gd name="T33" fmla="*/ 54 h 154"/>
                <a:gd name="T34" fmla="*/ 161 w 197"/>
                <a:gd name="T35" fmla="*/ 16 h 154"/>
                <a:gd name="T36" fmla="*/ 108 w 197"/>
                <a:gd name="T37" fmla="*/ 1 h 154"/>
                <a:gd name="T38" fmla="*/ 52 w 197"/>
                <a:gd name="T39" fmla="*/ 10 h 154"/>
                <a:gd name="T40" fmla="*/ 27 w 197"/>
                <a:gd name="T41"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54">
                  <a:moveTo>
                    <a:pt x="48" y="16"/>
                  </a:moveTo>
                  <a:cubicBezTo>
                    <a:pt x="41" y="24"/>
                    <a:pt x="32" y="24"/>
                    <a:pt x="25" y="32"/>
                  </a:cubicBezTo>
                  <a:cubicBezTo>
                    <a:pt x="8" y="51"/>
                    <a:pt x="25" y="75"/>
                    <a:pt x="0" y="88"/>
                  </a:cubicBezTo>
                  <a:cubicBezTo>
                    <a:pt x="15" y="86"/>
                    <a:pt x="25" y="82"/>
                    <a:pt x="36" y="72"/>
                  </a:cubicBezTo>
                  <a:cubicBezTo>
                    <a:pt x="47" y="60"/>
                    <a:pt x="57" y="47"/>
                    <a:pt x="69" y="37"/>
                  </a:cubicBezTo>
                  <a:cubicBezTo>
                    <a:pt x="85" y="23"/>
                    <a:pt x="100" y="26"/>
                    <a:pt x="115" y="36"/>
                  </a:cubicBezTo>
                  <a:cubicBezTo>
                    <a:pt x="121" y="39"/>
                    <a:pt x="128" y="42"/>
                    <a:pt x="126" y="48"/>
                  </a:cubicBezTo>
                  <a:cubicBezTo>
                    <a:pt x="124" y="54"/>
                    <a:pt x="111" y="54"/>
                    <a:pt x="105" y="54"/>
                  </a:cubicBezTo>
                  <a:cubicBezTo>
                    <a:pt x="111" y="54"/>
                    <a:pt x="123" y="63"/>
                    <a:pt x="121" y="69"/>
                  </a:cubicBezTo>
                  <a:cubicBezTo>
                    <a:pt x="120" y="71"/>
                    <a:pt x="109" y="77"/>
                    <a:pt x="106" y="79"/>
                  </a:cubicBezTo>
                  <a:cubicBezTo>
                    <a:pt x="112" y="90"/>
                    <a:pt x="123" y="93"/>
                    <a:pt x="129" y="102"/>
                  </a:cubicBezTo>
                  <a:cubicBezTo>
                    <a:pt x="140" y="118"/>
                    <a:pt x="121" y="118"/>
                    <a:pt x="109" y="113"/>
                  </a:cubicBezTo>
                  <a:cubicBezTo>
                    <a:pt x="123" y="119"/>
                    <a:pt x="133" y="124"/>
                    <a:pt x="144" y="134"/>
                  </a:cubicBezTo>
                  <a:cubicBezTo>
                    <a:pt x="155" y="143"/>
                    <a:pt x="167" y="154"/>
                    <a:pt x="173" y="135"/>
                  </a:cubicBezTo>
                  <a:cubicBezTo>
                    <a:pt x="177" y="120"/>
                    <a:pt x="167" y="99"/>
                    <a:pt x="172" y="87"/>
                  </a:cubicBezTo>
                  <a:cubicBezTo>
                    <a:pt x="176" y="80"/>
                    <a:pt x="181" y="79"/>
                    <a:pt x="182" y="71"/>
                  </a:cubicBezTo>
                  <a:cubicBezTo>
                    <a:pt x="183" y="66"/>
                    <a:pt x="181" y="60"/>
                    <a:pt x="177" y="54"/>
                  </a:cubicBezTo>
                  <a:cubicBezTo>
                    <a:pt x="197" y="40"/>
                    <a:pt x="173" y="24"/>
                    <a:pt x="161" y="16"/>
                  </a:cubicBezTo>
                  <a:cubicBezTo>
                    <a:pt x="143" y="5"/>
                    <a:pt x="128" y="0"/>
                    <a:pt x="108" y="1"/>
                  </a:cubicBezTo>
                  <a:cubicBezTo>
                    <a:pt x="89" y="1"/>
                    <a:pt x="72" y="7"/>
                    <a:pt x="52" y="10"/>
                  </a:cubicBezTo>
                  <a:cubicBezTo>
                    <a:pt x="37" y="12"/>
                    <a:pt x="25" y="11"/>
                    <a:pt x="27" y="31"/>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1" name="Freeform 219"/>
            <p:cNvSpPr/>
            <p:nvPr userDrawn="1"/>
          </p:nvSpPr>
          <p:spPr bwMode="auto">
            <a:xfrm>
              <a:off x="2902270" y="-430155"/>
              <a:ext cx="282016" cy="257704"/>
            </a:xfrm>
            <a:custGeom>
              <a:avLst/>
              <a:gdLst>
                <a:gd name="T0" fmla="*/ 10 w 187"/>
                <a:gd name="T1" fmla="*/ 137 h 171"/>
                <a:gd name="T2" fmla="*/ 5 w 187"/>
                <a:gd name="T3" fmla="*/ 68 h 171"/>
                <a:gd name="T4" fmla="*/ 18 w 187"/>
                <a:gd name="T5" fmla="*/ 16 h 171"/>
                <a:gd name="T6" fmla="*/ 63 w 187"/>
                <a:gd name="T7" fmla="*/ 16 h 171"/>
                <a:gd name="T8" fmla="*/ 91 w 187"/>
                <a:gd name="T9" fmla="*/ 10 h 171"/>
                <a:gd name="T10" fmla="*/ 114 w 187"/>
                <a:gd name="T11" fmla="*/ 24 h 171"/>
                <a:gd name="T12" fmla="*/ 130 w 187"/>
                <a:gd name="T13" fmla="*/ 39 h 171"/>
                <a:gd name="T14" fmla="*/ 146 w 187"/>
                <a:gd name="T15" fmla="*/ 56 h 171"/>
                <a:gd name="T16" fmla="*/ 164 w 187"/>
                <a:gd name="T17" fmla="*/ 101 h 171"/>
                <a:gd name="T18" fmla="*/ 184 w 187"/>
                <a:gd name="T19" fmla="*/ 114 h 171"/>
                <a:gd name="T20" fmla="*/ 177 w 187"/>
                <a:gd name="T21" fmla="*/ 138 h 171"/>
                <a:gd name="T22" fmla="*/ 147 w 187"/>
                <a:gd name="T23" fmla="*/ 144 h 171"/>
                <a:gd name="T24" fmla="*/ 122 w 187"/>
                <a:gd name="T25" fmla="*/ 153 h 171"/>
                <a:gd name="T26" fmla="*/ 72 w 187"/>
                <a:gd name="T27" fmla="*/ 168 h 171"/>
                <a:gd name="T28" fmla="*/ 43 w 187"/>
                <a:gd name="T29" fmla="*/ 163 h 171"/>
                <a:gd name="T30" fmla="*/ 24 w 187"/>
                <a:gd name="T31" fmla="*/ 163 h 171"/>
                <a:gd name="T32" fmla="*/ 4 w 187"/>
                <a:gd name="T33" fmla="*/ 156 h 171"/>
                <a:gd name="T34" fmla="*/ 7 w 187"/>
                <a:gd name="T35" fmla="*/ 1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71">
                  <a:moveTo>
                    <a:pt x="10" y="137"/>
                  </a:moveTo>
                  <a:cubicBezTo>
                    <a:pt x="0" y="137"/>
                    <a:pt x="4" y="76"/>
                    <a:pt x="5" y="68"/>
                  </a:cubicBezTo>
                  <a:cubicBezTo>
                    <a:pt x="5" y="50"/>
                    <a:pt x="6" y="29"/>
                    <a:pt x="18" y="16"/>
                  </a:cubicBezTo>
                  <a:cubicBezTo>
                    <a:pt x="31" y="4"/>
                    <a:pt x="54" y="0"/>
                    <a:pt x="63" y="16"/>
                  </a:cubicBezTo>
                  <a:cubicBezTo>
                    <a:pt x="74" y="11"/>
                    <a:pt x="78" y="6"/>
                    <a:pt x="91" y="10"/>
                  </a:cubicBezTo>
                  <a:cubicBezTo>
                    <a:pt x="101" y="12"/>
                    <a:pt x="109" y="17"/>
                    <a:pt x="114" y="24"/>
                  </a:cubicBezTo>
                  <a:cubicBezTo>
                    <a:pt x="121" y="35"/>
                    <a:pt x="118" y="34"/>
                    <a:pt x="130" y="39"/>
                  </a:cubicBezTo>
                  <a:cubicBezTo>
                    <a:pt x="137" y="43"/>
                    <a:pt x="143" y="49"/>
                    <a:pt x="146" y="56"/>
                  </a:cubicBezTo>
                  <a:cubicBezTo>
                    <a:pt x="153" y="72"/>
                    <a:pt x="142" y="93"/>
                    <a:pt x="164" y="101"/>
                  </a:cubicBezTo>
                  <a:cubicBezTo>
                    <a:pt x="175" y="104"/>
                    <a:pt x="182" y="101"/>
                    <a:pt x="184" y="114"/>
                  </a:cubicBezTo>
                  <a:cubicBezTo>
                    <a:pt x="187" y="125"/>
                    <a:pt x="186" y="135"/>
                    <a:pt x="177" y="138"/>
                  </a:cubicBezTo>
                  <a:cubicBezTo>
                    <a:pt x="169" y="142"/>
                    <a:pt x="157" y="140"/>
                    <a:pt x="147" y="144"/>
                  </a:cubicBezTo>
                  <a:cubicBezTo>
                    <a:pt x="139" y="148"/>
                    <a:pt x="131" y="151"/>
                    <a:pt x="122" y="153"/>
                  </a:cubicBezTo>
                  <a:cubicBezTo>
                    <a:pt x="107" y="160"/>
                    <a:pt x="89" y="168"/>
                    <a:pt x="72" y="168"/>
                  </a:cubicBezTo>
                  <a:cubicBezTo>
                    <a:pt x="63" y="168"/>
                    <a:pt x="52" y="167"/>
                    <a:pt x="43" y="163"/>
                  </a:cubicBezTo>
                  <a:cubicBezTo>
                    <a:pt x="31" y="158"/>
                    <a:pt x="34" y="156"/>
                    <a:pt x="24" y="163"/>
                  </a:cubicBezTo>
                  <a:cubicBezTo>
                    <a:pt x="14" y="170"/>
                    <a:pt x="6" y="171"/>
                    <a:pt x="4" y="156"/>
                  </a:cubicBezTo>
                  <a:cubicBezTo>
                    <a:pt x="3" y="152"/>
                    <a:pt x="3" y="146"/>
                    <a:pt x="7" y="143"/>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2" name="Freeform 220"/>
            <p:cNvSpPr/>
            <p:nvPr userDrawn="1"/>
          </p:nvSpPr>
          <p:spPr bwMode="auto">
            <a:xfrm>
              <a:off x="2897408" y="-407464"/>
              <a:ext cx="178286" cy="238255"/>
            </a:xfrm>
            <a:custGeom>
              <a:avLst/>
              <a:gdLst>
                <a:gd name="T0" fmla="*/ 27 w 119"/>
                <a:gd name="T1" fmla="*/ 6 h 158"/>
                <a:gd name="T2" fmla="*/ 53 w 119"/>
                <a:gd name="T3" fmla="*/ 15 h 158"/>
                <a:gd name="T4" fmla="*/ 41 w 119"/>
                <a:gd name="T5" fmla="*/ 84 h 158"/>
                <a:gd name="T6" fmla="*/ 63 w 119"/>
                <a:gd name="T7" fmla="*/ 58 h 158"/>
                <a:gd name="T8" fmla="*/ 68 w 119"/>
                <a:gd name="T9" fmla="*/ 71 h 158"/>
                <a:gd name="T10" fmla="*/ 119 w 119"/>
                <a:gd name="T11" fmla="*/ 39 h 158"/>
                <a:gd name="T12" fmla="*/ 98 w 119"/>
                <a:gd name="T13" fmla="*/ 64 h 158"/>
                <a:gd name="T14" fmla="*/ 109 w 119"/>
                <a:gd name="T15" fmla="*/ 58 h 158"/>
                <a:gd name="T16" fmla="*/ 94 w 119"/>
                <a:gd name="T17" fmla="*/ 77 h 158"/>
                <a:gd name="T18" fmla="*/ 93 w 119"/>
                <a:gd name="T19" fmla="*/ 97 h 158"/>
                <a:gd name="T20" fmla="*/ 54 w 119"/>
                <a:gd name="T21" fmla="*/ 122 h 158"/>
                <a:gd name="T22" fmla="*/ 90 w 119"/>
                <a:gd name="T23" fmla="*/ 124 h 158"/>
                <a:gd name="T24" fmla="*/ 47 w 119"/>
                <a:gd name="T25" fmla="*/ 145 h 158"/>
                <a:gd name="T26" fmla="*/ 23 w 119"/>
                <a:gd name="T27" fmla="*/ 145 h 158"/>
                <a:gd name="T28" fmla="*/ 5 w 119"/>
                <a:gd name="T29" fmla="*/ 158 h 158"/>
                <a:gd name="T30" fmla="*/ 8 w 119"/>
                <a:gd name="T31" fmla="*/ 138 h 158"/>
                <a:gd name="T32" fmla="*/ 11 w 119"/>
                <a:gd name="T33" fmla="*/ 117 h 158"/>
                <a:gd name="T34" fmla="*/ 6 w 119"/>
                <a:gd name="T35" fmla="*/ 74 h 158"/>
                <a:gd name="T36" fmla="*/ 23 w 119"/>
                <a:gd name="T37"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58">
                  <a:moveTo>
                    <a:pt x="27" y="6"/>
                  </a:moveTo>
                  <a:cubicBezTo>
                    <a:pt x="36" y="0"/>
                    <a:pt x="46" y="8"/>
                    <a:pt x="53" y="15"/>
                  </a:cubicBezTo>
                  <a:cubicBezTo>
                    <a:pt x="71" y="37"/>
                    <a:pt x="52" y="63"/>
                    <a:pt x="41" y="84"/>
                  </a:cubicBezTo>
                  <a:cubicBezTo>
                    <a:pt x="48" y="75"/>
                    <a:pt x="55" y="64"/>
                    <a:pt x="63" y="58"/>
                  </a:cubicBezTo>
                  <a:cubicBezTo>
                    <a:pt x="76" y="49"/>
                    <a:pt x="79" y="64"/>
                    <a:pt x="68" y="71"/>
                  </a:cubicBezTo>
                  <a:cubicBezTo>
                    <a:pt x="77" y="65"/>
                    <a:pt x="113" y="30"/>
                    <a:pt x="119" y="39"/>
                  </a:cubicBezTo>
                  <a:cubicBezTo>
                    <a:pt x="114" y="48"/>
                    <a:pt x="103" y="56"/>
                    <a:pt x="98" y="64"/>
                  </a:cubicBezTo>
                  <a:cubicBezTo>
                    <a:pt x="102" y="63"/>
                    <a:pt x="104" y="61"/>
                    <a:pt x="109" y="58"/>
                  </a:cubicBezTo>
                  <a:cubicBezTo>
                    <a:pt x="109" y="69"/>
                    <a:pt x="99" y="72"/>
                    <a:pt x="94" y="77"/>
                  </a:cubicBezTo>
                  <a:cubicBezTo>
                    <a:pt x="86" y="87"/>
                    <a:pt x="96" y="86"/>
                    <a:pt x="93" y="97"/>
                  </a:cubicBezTo>
                  <a:cubicBezTo>
                    <a:pt x="86" y="112"/>
                    <a:pt x="63" y="113"/>
                    <a:pt x="54" y="122"/>
                  </a:cubicBezTo>
                  <a:cubicBezTo>
                    <a:pt x="69" y="124"/>
                    <a:pt x="76" y="126"/>
                    <a:pt x="90" y="124"/>
                  </a:cubicBezTo>
                  <a:cubicBezTo>
                    <a:pt x="87" y="138"/>
                    <a:pt x="60" y="145"/>
                    <a:pt x="47" y="145"/>
                  </a:cubicBezTo>
                  <a:cubicBezTo>
                    <a:pt x="39" y="147"/>
                    <a:pt x="31" y="144"/>
                    <a:pt x="23" y="145"/>
                  </a:cubicBezTo>
                  <a:cubicBezTo>
                    <a:pt x="17" y="147"/>
                    <a:pt x="10" y="154"/>
                    <a:pt x="5" y="158"/>
                  </a:cubicBezTo>
                  <a:cubicBezTo>
                    <a:pt x="0" y="151"/>
                    <a:pt x="4" y="145"/>
                    <a:pt x="8" y="138"/>
                  </a:cubicBezTo>
                  <a:cubicBezTo>
                    <a:pt x="11" y="130"/>
                    <a:pt x="13" y="127"/>
                    <a:pt x="11" y="117"/>
                  </a:cubicBezTo>
                  <a:cubicBezTo>
                    <a:pt x="10" y="103"/>
                    <a:pt x="5" y="87"/>
                    <a:pt x="6" y="74"/>
                  </a:cubicBezTo>
                  <a:cubicBezTo>
                    <a:pt x="6" y="48"/>
                    <a:pt x="10" y="26"/>
                    <a:pt x="23" y="5"/>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3" name="Freeform 221"/>
            <p:cNvSpPr/>
            <p:nvPr userDrawn="1"/>
          </p:nvSpPr>
          <p:spPr bwMode="auto">
            <a:xfrm>
              <a:off x="2856888" y="-203246"/>
              <a:ext cx="136146" cy="625621"/>
            </a:xfrm>
            <a:custGeom>
              <a:avLst/>
              <a:gdLst>
                <a:gd name="T0" fmla="*/ 4 w 90"/>
                <a:gd name="T1" fmla="*/ 22 h 415"/>
                <a:gd name="T2" fmla="*/ 4 w 90"/>
                <a:gd name="T3" fmla="*/ 24 h 415"/>
                <a:gd name="T4" fmla="*/ 5 w 90"/>
                <a:gd name="T5" fmla="*/ 45 h 415"/>
                <a:gd name="T6" fmla="*/ 44 w 90"/>
                <a:gd name="T7" fmla="*/ 88 h 415"/>
                <a:gd name="T8" fmla="*/ 53 w 90"/>
                <a:gd name="T9" fmla="*/ 144 h 415"/>
                <a:gd name="T10" fmla="*/ 63 w 90"/>
                <a:gd name="T11" fmla="*/ 206 h 415"/>
                <a:gd name="T12" fmla="*/ 65 w 90"/>
                <a:gd name="T13" fmla="*/ 270 h 415"/>
                <a:gd name="T14" fmla="*/ 72 w 90"/>
                <a:gd name="T15" fmla="*/ 330 h 415"/>
                <a:gd name="T16" fmla="*/ 74 w 90"/>
                <a:gd name="T17" fmla="*/ 392 h 415"/>
                <a:gd name="T18" fmla="*/ 82 w 90"/>
                <a:gd name="T19" fmla="*/ 412 h 415"/>
                <a:gd name="T20" fmla="*/ 87 w 90"/>
                <a:gd name="T21" fmla="*/ 383 h 415"/>
                <a:gd name="T22" fmla="*/ 81 w 90"/>
                <a:gd name="T23" fmla="*/ 278 h 415"/>
                <a:gd name="T24" fmla="*/ 76 w 90"/>
                <a:gd name="T25" fmla="*/ 173 h 415"/>
                <a:gd name="T26" fmla="*/ 64 w 90"/>
                <a:gd name="T27" fmla="*/ 77 h 415"/>
                <a:gd name="T28" fmla="*/ 44 w 90"/>
                <a:gd name="T29" fmla="*/ 42 h 415"/>
                <a:gd name="T30" fmla="*/ 34 w 90"/>
                <a:gd name="T31" fmla="*/ 27 h 415"/>
                <a:gd name="T32" fmla="*/ 47 w 90"/>
                <a:gd name="T33" fmla="*/ 12 h 415"/>
                <a:gd name="T34" fmla="*/ 34 w 90"/>
                <a:gd name="T35" fmla="*/ 3 h 415"/>
                <a:gd name="T36" fmla="*/ 18 w 90"/>
                <a:gd name="T37" fmla="*/ 10 h 415"/>
                <a:gd name="T38" fmla="*/ 0 w 90"/>
                <a:gd name="T39" fmla="*/ 3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15">
                  <a:moveTo>
                    <a:pt x="4" y="22"/>
                  </a:moveTo>
                  <a:cubicBezTo>
                    <a:pt x="7" y="20"/>
                    <a:pt x="4" y="22"/>
                    <a:pt x="4" y="24"/>
                  </a:cubicBezTo>
                  <a:cubicBezTo>
                    <a:pt x="2" y="32"/>
                    <a:pt x="2" y="37"/>
                    <a:pt x="5" y="45"/>
                  </a:cubicBezTo>
                  <a:cubicBezTo>
                    <a:pt x="14" y="64"/>
                    <a:pt x="35" y="69"/>
                    <a:pt x="44" y="88"/>
                  </a:cubicBezTo>
                  <a:cubicBezTo>
                    <a:pt x="52" y="104"/>
                    <a:pt x="49" y="127"/>
                    <a:pt x="53" y="144"/>
                  </a:cubicBezTo>
                  <a:cubicBezTo>
                    <a:pt x="54" y="165"/>
                    <a:pt x="60" y="184"/>
                    <a:pt x="63" y="206"/>
                  </a:cubicBezTo>
                  <a:cubicBezTo>
                    <a:pt x="64" y="226"/>
                    <a:pt x="64" y="247"/>
                    <a:pt x="65" y="270"/>
                  </a:cubicBezTo>
                  <a:cubicBezTo>
                    <a:pt x="68" y="290"/>
                    <a:pt x="70" y="309"/>
                    <a:pt x="72" y="330"/>
                  </a:cubicBezTo>
                  <a:cubicBezTo>
                    <a:pt x="73" y="350"/>
                    <a:pt x="73" y="372"/>
                    <a:pt x="74" y="392"/>
                  </a:cubicBezTo>
                  <a:cubicBezTo>
                    <a:pt x="74" y="398"/>
                    <a:pt x="71" y="415"/>
                    <a:pt x="82" y="412"/>
                  </a:cubicBezTo>
                  <a:cubicBezTo>
                    <a:pt x="90" y="409"/>
                    <a:pt x="87" y="392"/>
                    <a:pt x="87" y="383"/>
                  </a:cubicBezTo>
                  <a:cubicBezTo>
                    <a:pt x="89" y="349"/>
                    <a:pt x="84" y="313"/>
                    <a:pt x="81" y="278"/>
                  </a:cubicBezTo>
                  <a:cubicBezTo>
                    <a:pt x="79" y="244"/>
                    <a:pt x="80" y="209"/>
                    <a:pt x="76" y="173"/>
                  </a:cubicBezTo>
                  <a:cubicBezTo>
                    <a:pt x="74" y="142"/>
                    <a:pt x="73" y="106"/>
                    <a:pt x="64" y="77"/>
                  </a:cubicBezTo>
                  <a:cubicBezTo>
                    <a:pt x="59" y="63"/>
                    <a:pt x="52" y="51"/>
                    <a:pt x="44" y="42"/>
                  </a:cubicBezTo>
                  <a:cubicBezTo>
                    <a:pt x="40" y="36"/>
                    <a:pt x="34" y="34"/>
                    <a:pt x="34" y="27"/>
                  </a:cubicBezTo>
                  <a:cubicBezTo>
                    <a:pt x="36" y="21"/>
                    <a:pt x="43" y="16"/>
                    <a:pt x="47" y="12"/>
                  </a:cubicBezTo>
                  <a:cubicBezTo>
                    <a:pt x="38" y="15"/>
                    <a:pt x="39" y="4"/>
                    <a:pt x="34" y="3"/>
                  </a:cubicBezTo>
                  <a:cubicBezTo>
                    <a:pt x="27" y="0"/>
                    <a:pt x="23" y="5"/>
                    <a:pt x="18" y="10"/>
                  </a:cubicBezTo>
                  <a:cubicBezTo>
                    <a:pt x="12" y="18"/>
                    <a:pt x="8" y="28"/>
                    <a:pt x="0" y="3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4" name="Freeform 222"/>
            <p:cNvSpPr/>
            <p:nvPr userDrawn="1"/>
          </p:nvSpPr>
          <p:spPr bwMode="auto">
            <a:xfrm>
              <a:off x="2239372" y="-104379"/>
              <a:ext cx="380884" cy="341985"/>
            </a:xfrm>
            <a:custGeom>
              <a:avLst/>
              <a:gdLst>
                <a:gd name="T0" fmla="*/ 103 w 253"/>
                <a:gd name="T1" fmla="*/ 21 h 226"/>
                <a:gd name="T2" fmla="*/ 78 w 253"/>
                <a:gd name="T3" fmla="*/ 34 h 226"/>
                <a:gd name="T4" fmla="*/ 39 w 253"/>
                <a:gd name="T5" fmla="*/ 61 h 226"/>
                <a:gd name="T6" fmla="*/ 29 w 253"/>
                <a:gd name="T7" fmla="*/ 85 h 226"/>
                <a:gd name="T8" fmla="*/ 15 w 253"/>
                <a:gd name="T9" fmla="*/ 108 h 226"/>
                <a:gd name="T10" fmla="*/ 10 w 253"/>
                <a:gd name="T11" fmla="*/ 158 h 226"/>
                <a:gd name="T12" fmla="*/ 102 w 253"/>
                <a:gd name="T13" fmla="*/ 208 h 226"/>
                <a:gd name="T14" fmla="*/ 120 w 253"/>
                <a:gd name="T15" fmla="*/ 191 h 226"/>
                <a:gd name="T16" fmla="*/ 128 w 253"/>
                <a:gd name="T17" fmla="*/ 188 h 226"/>
                <a:gd name="T18" fmla="*/ 145 w 253"/>
                <a:gd name="T19" fmla="*/ 191 h 226"/>
                <a:gd name="T20" fmla="*/ 188 w 253"/>
                <a:gd name="T21" fmla="*/ 159 h 226"/>
                <a:gd name="T22" fmla="*/ 208 w 253"/>
                <a:gd name="T23" fmla="*/ 130 h 226"/>
                <a:gd name="T24" fmla="*/ 242 w 253"/>
                <a:gd name="T25" fmla="*/ 115 h 226"/>
                <a:gd name="T26" fmla="*/ 208 w 253"/>
                <a:gd name="T27" fmla="*/ 53 h 226"/>
                <a:gd name="T28" fmla="*/ 198 w 253"/>
                <a:gd name="T29" fmla="*/ 41 h 226"/>
                <a:gd name="T30" fmla="*/ 187 w 253"/>
                <a:gd name="T31" fmla="*/ 25 h 226"/>
                <a:gd name="T32" fmla="*/ 153 w 253"/>
                <a:gd name="T33" fmla="*/ 7 h 226"/>
                <a:gd name="T34" fmla="*/ 100 w 253"/>
                <a:gd name="T35" fmla="*/ 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 h="226">
                  <a:moveTo>
                    <a:pt x="103" y="21"/>
                  </a:moveTo>
                  <a:cubicBezTo>
                    <a:pt x="96" y="26"/>
                    <a:pt x="87" y="29"/>
                    <a:pt x="78" y="34"/>
                  </a:cubicBezTo>
                  <a:cubicBezTo>
                    <a:pt x="65" y="43"/>
                    <a:pt x="51" y="51"/>
                    <a:pt x="39" y="61"/>
                  </a:cubicBezTo>
                  <a:cubicBezTo>
                    <a:pt x="30" y="70"/>
                    <a:pt x="30" y="74"/>
                    <a:pt x="29" y="85"/>
                  </a:cubicBezTo>
                  <a:cubicBezTo>
                    <a:pt x="30" y="98"/>
                    <a:pt x="24" y="99"/>
                    <a:pt x="15" y="108"/>
                  </a:cubicBezTo>
                  <a:cubicBezTo>
                    <a:pt x="1" y="121"/>
                    <a:pt x="0" y="141"/>
                    <a:pt x="10" y="158"/>
                  </a:cubicBezTo>
                  <a:cubicBezTo>
                    <a:pt x="27" y="189"/>
                    <a:pt x="63" y="226"/>
                    <a:pt x="102" y="208"/>
                  </a:cubicBezTo>
                  <a:cubicBezTo>
                    <a:pt x="110" y="204"/>
                    <a:pt x="113" y="196"/>
                    <a:pt x="120" y="191"/>
                  </a:cubicBezTo>
                  <a:cubicBezTo>
                    <a:pt x="126" y="187"/>
                    <a:pt x="122" y="188"/>
                    <a:pt x="128" y="188"/>
                  </a:cubicBezTo>
                  <a:cubicBezTo>
                    <a:pt x="135" y="189"/>
                    <a:pt x="139" y="191"/>
                    <a:pt x="145" y="191"/>
                  </a:cubicBezTo>
                  <a:cubicBezTo>
                    <a:pt x="163" y="189"/>
                    <a:pt x="182" y="176"/>
                    <a:pt x="188" y="159"/>
                  </a:cubicBezTo>
                  <a:cubicBezTo>
                    <a:pt x="194" y="144"/>
                    <a:pt x="186" y="129"/>
                    <a:pt x="208" y="130"/>
                  </a:cubicBezTo>
                  <a:cubicBezTo>
                    <a:pt x="222" y="132"/>
                    <a:pt x="236" y="130"/>
                    <a:pt x="242" y="115"/>
                  </a:cubicBezTo>
                  <a:cubicBezTo>
                    <a:pt x="253" y="91"/>
                    <a:pt x="228" y="63"/>
                    <a:pt x="208" y="53"/>
                  </a:cubicBezTo>
                  <a:cubicBezTo>
                    <a:pt x="200" y="48"/>
                    <a:pt x="201" y="50"/>
                    <a:pt x="198" y="41"/>
                  </a:cubicBezTo>
                  <a:cubicBezTo>
                    <a:pt x="194" y="36"/>
                    <a:pt x="192" y="30"/>
                    <a:pt x="187" y="25"/>
                  </a:cubicBezTo>
                  <a:cubicBezTo>
                    <a:pt x="178" y="16"/>
                    <a:pt x="164" y="11"/>
                    <a:pt x="153" y="7"/>
                  </a:cubicBezTo>
                  <a:cubicBezTo>
                    <a:pt x="145" y="5"/>
                    <a:pt x="94" y="0"/>
                    <a:pt x="100" y="17"/>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5" name="Freeform 223"/>
            <p:cNvSpPr/>
            <p:nvPr userDrawn="1"/>
          </p:nvSpPr>
          <p:spPr bwMode="auto">
            <a:xfrm>
              <a:off x="2257200" y="30146"/>
              <a:ext cx="226909" cy="183149"/>
            </a:xfrm>
            <a:custGeom>
              <a:avLst/>
              <a:gdLst>
                <a:gd name="T0" fmla="*/ 125 w 150"/>
                <a:gd name="T1" fmla="*/ 7 h 121"/>
                <a:gd name="T2" fmla="*/ 71 w 150"/>
                <a:gd name="T3" fmla="*/ 6 h 121"/>
                <a:gd name="T4" fmla="*/ 29 w 150"/>
                <a:gd name="T5" fmla="*/ 13 h 121"/>
                <a:gd name="T6" fmla="*/ 65 w 150"/>
                <a:gd name="T7" fmla="*/ 40 h 121"/>
                <a:gd name="T8" fmla="*/ 62 w 150"/>
                <a:gd name="T9" fmla="*/ 57 h 121"/>
                <a:gd name="T10" fmla="*/ 49 w 150"/>
                <a:gd name="T11" fmla="*/ 70 h 121"/>
                <a:gd name="T12" fmla="*/ 56 w 150"/>
                <a:gd name="T13" fmla="*/ 76 h 121"/>
                <a:gd name="T14" fmla="*/ 18 w 150"/>
                <a:gd name="T15" fmla="*/ 83 h 121"/>
                <a:gd name="T16" fmla="*/ 0 w 150"/>
                <a:gd name="T17" fmla="*/ 70 h 121"/>
                <a:gd name="T18" fmla="*/ 50 w 150"/>
                <a:gd name="T19" fmla="*/ 114 h 121"/>
                <a:gd name="T20" fmla="*/ 97 w 150"/>
                <a:gd name="T21" fmla="*/ 86 h 121"/>
                <a:gd name="T22" fmla="*/ 121 w 150"/>
                <a:gd name="T23" fmla="*/ 74 h 121"/>
                <a:gd name="T24" fmla="*/ 108 w 150"/>
                <a:gd name="T25" fmla="*/ 49 h 121"/>
                <a:gd name="T26" fmla="*/ 145 w 150"/>
                <a:gd name="T27" fmla="*/ 32 h 121"/>
                <a:gd name="T28" fmla="*/ 117 w 150"/>
                <a:gd name="T2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21">
                  <a:moveTo>
                    <a:pt x="125" y="7"/>
                  </a:moveTo>
                  <a:cubicBezTo>
                    <a:pt x="109" y="8"/>
                    <a:pt x="90" y="6"/>
                    <a:pt x="71" y="6"/>
                  </a:cubicBezTo>
                  <a:cubicBezTo>
                    <a:pt x="63" y="5"/>
                    <a:pt x="31" y="0"/>
                    <a:pt x="29" y="13"/>
                  </a:cubicBezTo>
                  <a:cubicBezTo>
                    <a:pt x="28" y="29"/>
                    <a:pt x="55" y="34"/>
                    <a:pt x="65" y="40"/>
                  </a:cubicBezTo>
                  <a:cubicBezTo>
                    <a:pt x="55" y="45"/>
                    <a:pt x="51" y="50"/>
                    <a:pt x="62" y="57"/>
                  </a:cubicBezTo>
                  <a:cubicBezTo>
                    <a:pt x="59" y="62"/>
                    <a:pt x="54" y="65"/>
                    <a:pt x="49" y="70"/>
                  </a:cubicBezTo>
                  <a:cubicBezTo>
                    <a:pt x="53" y="72"/>
                    <a:pt x="52" y="74"/>
                    <a:pt x="56" y="76"/>
                  </a:cubicBezTo>
                  <a:cubicBezTo>
                    <a:pt x="44" y="84"/>
                    <a:pt x="29" y="71"/>
                    <a:pt x="18" y="83"/>
                  </a:cubicBezTo>
                  <a:cubicBezTo>
                    <a:pt x="13" y="80"/>
                    <a:pt x="4" y="76"/>
                    <a:pt x="0" y="70"/>
                  </a:cubicBezTo>
                  <a:cubicBezTo>
                    <a:pt x="4" y="91"/>
                    <a:pt x="32" y="110"/>
                    <a:pt x="50" y="114"/>
                  </a:cubicBezTo>
                  <a:cubicBezTo>
                    <a:pt x="65" y="121"/>
                    <a:pt x="111" y="113"/>
                    <a:pt x="97" y="86"/>
                  </a:cubicBezTo>
                  <a:cubicBezTo>
                    <a:pt x="106" y="80"/>
                    <a:pt x="118" y="86"/>
                    <a:pt x="121" y="74"/>
                  </a:cubicBezTo>
                  <a:cubicBezTo>
                    <a:pt x="123" y="66"/>
                    <a:pt x="114" y="53"/>
                    <a:pt x="108" y="49"/>
                  </a:cubicBezTo>
                  <a:cubicBezTo>
                    <a:pt x="117" y="29"/>
                    <a:pt x="150" y="61"/>
                    <a:pt x="145" y="32"/>
                  </a:cubicBezTo>
                  <a:cubicBezTo>
                    <a:pt x="144" y="15"/>
                    <a:pt x="133" y="8"/>
                    <a:pt x="117" y="4"/>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6" name="Freeform 224"/>
            <p:cNvSpPr/>
            <p:nvPr userDrawn="1"/>
          </p:nvSpPr>
          <p:spPr bwMode="auto">
            <a:xfrm>
              <a:off x="2326894" y="-65481"/>
              <a:ext cx="267429" cy="165319"/>
            </a:xfrm>
            <a:custGeom>
              <a:avLst/>
              <a:gdLst>
                <a:gd name="T0" fmla="*/ 8 w 178"/>
                <a:gd name="T1" fmla="*/ 28 h 109"/>
                <a:gd name="T2" fmla="*/ 42 w 178"/>
                <a:gd name="T3" fmla="*/ 40 h 109"/>
                <a:gd name="T4" fmla="*/ 89 w 178"/>
                <a:gd name="T5" fmla="*/ 25 h 109"/>
                <a:gd name="T6" fmla="*/ 109 w 178"/>
                <a:gd name="T7" fmla="*/ 66 h 109"/>
                <a:gd name="T8" fmla="*/ 129 w 178"/>
                <a:gd name="T9" fmla="*/ 95 h 109"/>
                <a:gd name="T10" fmla="*/ 145 w 178"/>
                <a:gd name="T11" fmla="*/ 93 h 109"/>
                <a:gd name="T12" fmla="*/ 168 w 178"/>
                <a:gd name="T13" fmla="*/ 94 h 109"/>
                <a:gd name="T14" fmla="*/ 173 w 178"/>
                <a:gd name="T15" fmla="*/ 73 h 109"/>
                <a:gd name="T16" fmla="*/ 143 w 178"/>
                <a:gd name="T17" fmla="*/ 47 h 109"/>
                <a:gd name="T18" fmla="*/ 154 w 178"/>
                <a:gd name="T19" fmla="*/ 48 h 109"/>
                <a:gd name="T20" fmla="*/ 126 w 178"/>
                <a:gd name="T21" fmla="*/ 8 h 109"/>
                <a:gd name="T22" fmla="*/ 102 w 178"/>
                <a:gd name="T23" fmla="*/ 1 h 109"/>
                <a:gd name="T24" fmla="*/ 81 w 178"/>
                <a:gd name="T25" fmla="*/ 1 h 109"/>
                <a:gd name="T26" fmla="*/ 66 w 178"/>
                <a:gd name="T27" fmla="*/ 17 h 109"/>
                <a:gd name="T28" fmla="*/ 45 w 178"/>
                <a:gd name="T29" fmla="*/ 26 h 109"/>
                <a:gd name="T30" fmla="*/ 0 w 178"/>
                <a:gd name="T31" fmla="*/ 2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109">
                  <a:moveTo>
                    <a:pt x="8" y="28"/>
                  </a:moveTo>
                  <a:cubicBezTo>
                    <a:pt x="12" y="37"/>
                    <a:pt x="32" y="39"/>
                    <a:pt x="42" y="40"/>
                  </a:cubicBezTo>
                  <a:cubicBezTo>
                    <a:pt x="58" y="42"/>
                    <a:pt x="77" y="35"/>
                    <a:pt x="89" y="25"/>
                  </a:cubicBezTo>
                  <a:cubicBezTo>
                    <a:pt x="98" y="35"/>
                    <a:pt x="101" y="55"/>
                    <a:pt x="109" y="66"/>
                  </a:cubicBezTo>
                  <a:cubicBezTo>
                    <a:pt x="115" y="75"/>
                    <a:pt x="122" y="85"/>
                    <a:pt x="129" y="95"/>
                  </a:cubicBezTo>
                  <a:cubicBezTo>
                    <a:pt x="133" y="101"/>
                    <a:pt x="149" y="109"/>
                    <a:pt x="145" y="93"/>
                  </a:cubicBezTo>
                  <a:cubicBezTo>
                    <a:pt x="152" y="92"/>
                    <a:pt x="160" y="97"/>
                    <a:pt x="168" y="94"/>
                  </a:cubicBezTo>
                  <a:cubicBezTo>
                    <a:pt x="177" y="90"/>
                    <a:pt x="178" y="83"/>
                    <a:pt x="173" y="73"/>
                  </a:cubicBezTo>
                  <a:cubicBezTo>
                    <a:pt x="168" y="60"/>
                    <a:pt x="156" y="54"/>
                    <a:pt x="143" y="47"/>
                  </a:cubicBezTo>
                  <a:cubicBezTo>
                    <a:pt x="147" y="47"/>
                    <a:pt x="151" y="46"/>
                    <a:pt x="154" y="48"/>
                  </a:cubicBezTo>
                  <a:cubicBezTo>
                    <a:pt x="151" y="35"/>
                    <a:pt x="136" y="16"/>
                    <a:pt x="126" y="8"/>
                  </a:cubicBezTo>
                  <a:cubicBezTo>
                    <a:pt x="118" y="3"/>
                    <a:pt x="112" y="0"/>
                    <a:pt x="102" y="1"/>
                  </a:cubicBezTo>
                  <a:cubicBezTo>
                    <a:pt x="96" y="1"/>
                    <a:pt x="87" y="1"/>
                    <a:pt x="81" y="1"/>
                  </a:cubicBezTo>
                  <a:cubicBezTo>
                    <a:pt x="71" y="1"/>
                    <a:pt x="73" y="11"/>
                    <a:pt x="66" y="17"/>
                  </a:cubicBezTo>
                  <a:cubicBezTo>
                    <a:pt x="60" y="23"/>
                    <a:pt x="52" y="27"/>
                    <a:pt x="45" y="26"/>
                  </a:cubicBezTo>
                  <a:cubicBezTo>
                    <a:pt x="29" y="28"/>
                    <a:pt x="14" y="25"/>
                    <a:pt x="0" y="26"/>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7" name="Freeform 225"/>
            <p:cNvSpPr/>
            <p:nvPr userDrawn="1"/>
          </p:nvSpPr>
          <p:spPr bwMode="auto">
            <a:xfrm>
              <a:off x="2349585" y="36629"/>
              <a:ext cx="119938" cy="90764"/>
            </a:xfrm>
            <a:custGeom>
              <a:avLst/>
              <a:gdLst>
                <a:gd name="T0" fmla="*/ 42 w 80"/>
                <a:gd name="T1" fmla="*/ 10 h 60"/>
                <a:gd name="T2" fmla="*/ 0 w 80"/>
                <a:gd name="T3" fmla="*/ 15 h 60"/>
                <a:gd name="T4" fmla="*/ 28 w 80"/>
                <a:gd name="T5" fmla="*/ 34 h 60"/>
                <a:gd name="T6" fmla="*/ 13 w 80"/>
                <a:gd name="T7" fmla="*/ 47 h 60"/>
                <a:gd name="T8" fmla="*/ 29 w 80"/>
                <a:gd name="T9" fmla="*/ 60 h 60"/>
                <a:gd name="T10" fmla="*/ 54 w 80"/>
                <a:gd name="T11" fmla="*/ 27 h 60"/>
                <a:gd name="T12" fmla="*/ 75 w 80"/>
                <a:gd name="T13" fmla="*/ 28 h 60"/>
                <a:gd name="T14" fmla="*/ 70 w 80"/>
                <a:gd name="T15" fmla="*/ 12 h 60"/>
                <a:gd name="T16" fmla="*/ 39 w 80"/>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0">
                  <a:moveTo>
                    <a:pt x="42" y="10"/>
                  </a:moveTo>
                  <a:cubicBezTo>
                    <a:pt x="34" y="9"/>
                    <a:pt x="5" y="10"/>
                    <a:pt x="0" y="15"/>
                  </a:cubicBezTo>
                  <a:cubicBezTo>
                    <a:pt x="7" y="28"/>
                    <a:pt x="15" y="33"/>
                    <a:pt x="28" y="34"/>
                  </a:cubicBezTo>
                  <a:cubicBezTo>
                    <a:pt x="26" y="40"/>
                    <a:pt x="16" y="41"/>
                    <a:pt x="13" y="47"/>
                  </a:cubicBezTo>
                  <a:cubicBezTo>
                    <a:pt x="11" y="55"/>
                    <a:pt x="22" y="60"/>
                    <a:pt x="29" y="60"/>
                  </a:cubicBezTo>
                  <a:cubicBezTo>
                    <a:pt x="45" y="55"/>
                    <a:pt x="40" y="30"/>
                    <a:pt x="54" y="27"/>
                  </a:cubicBezTo>
                  <a:cubicBezTo>
                    <a:pt x="60" y="25"/>
                    <a:pt x="68" y="33"/>
                    <a:pt x="75" y="28"/>
                  </a:cubicBezTo>
                  <a:cubicBezTo>
                    <a:pt x="80" y="22"/>
                    <a:pt x="76" y="16"/>
                    <a:pt x="70" y="12"/>
                  </a:cubicBezTo>
                  <a:cubicBezTo>
                    <a:pt x="63" y="4"/>
                    <a:pt x="47" y="0"/>
                    <a:pt x="39" y="6"/>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8" name="Freeform 226"/>
            <p:cNvSpPr/>
            <p:nvPr userDrawn="1"/>
          </p:nvSpPr>
          <p:spPr bwMode="auto">
            <a:xfrm>
              <a:off x="2563528" y="-660307"/>
              <a:ext cx="408437" cy="217184"/>
            </a:xfrm>
            <a:custGeom>
              <a:avLst/>
              <a:gdLst>
                <a:gd name="T0" fmla="*/ 11 w 271"/>
                <a:gd name="T1" fmla="*/ 63 h 144"/>
                <a:gd name="T2" fmla="*/ 36 w 271"/>
                <a:gd name="T3" fmla="*/ 35 h 144"/>
                <a:gd name="T4" fmla="*/ 108 w 271"/>
                <a:gd name="T5" fmla="*/ 3 h 144"/>
                <a:gd name="T6" fmla="*/ 193 w 271"/>
                <a:gd name="T7" fmla="*/ 34 h 144"/>
                <a:gd name="T8" fmla="*/ 271 w 271"/>
                <a:gd name="T9" fmla="*/ 63 h 144"/>
                <a:gd name="T10" fmla="*/ 235 w 271"/>
                <a:gd name="T11" fmla="*/ 82 h 144"/>
                <a:gd name="T12" fmla="*/ 190 w 271"/>
                <a:gd name="T13" fmla="*/ 98 h 144"/>
                <a:gd name="T14" fmla="*/ 123 w 271"/>
                <a:gd name="T15" fmla="*/ 129 h 144"/>
                <a:gd name="T16" fmla="*/ 24 w 271"/>
                <a:gd name="T17" fmla="*/ 125 h 144"/>
                <a:gd name="T18" fmla="*/ 7 w 271"/>
                <a:gd name="T19" fmla="*/ 111 h 144"/>
                <a:gd name="T20" fmla="*/ 3 w 271"/>
                <a:gd name="T21" fmla="*/ 92 h 144"/>
                <a:gd name="T22" fmla="*/ 16 w 271"/>
                <a:gd name="T23" fmla="*/ 5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44">
                  <a:moveTo>
                    <a:pt x="11" y="63"/>
                  </a:moveTo>
                  <a:cubicBezTo>
                    <a:pt x="21" y="59"/>
                    <a:pt x="26" y="42"/>
                    <a:pt x="36" y="35"/>
                  </a:cubicBezTo>
                  <a:cubicBezTo>
                    <a:pt x="59" y="19"/>
                    <a:pt x="81" y="7"/>
                    <a:pt x="108" y="3"/>
                  </a:cubicBezTo>
                  <a:cubicBezTo>
                    <a:pt x="140" y="0"/>
                    <a:pt x="169" y="12"/>
                    <a:pt x="193" y="34"/>
                  </a:cubicBezTo>
                  <a:cubicBezTo>
                    <a:pt x="215" y="53"/>
                    <a:pt x="241" y="69"/>
                    <a:pt x="271" y="63"/>
                  </a:cubicBezTo>
                  <a:cubicBezTo>
                    <a:pt x="271" y="76"/>
                    <a:pt x="244" y="80"/>
                    <a:pt x="235" y="82"/>
                  </a:cubicBezTo>
                  <a:cubicBezTo>
                    <a:pt x="220" y="88"/>
                    <a:pt x="205" y="92"/>
                    <a:pt x="190" y="98"/>
                  </a:cubicBezTo>
                  <a:cubicBezTo>
                    <a:pt x="167" y="107"/>
                    <a:pt x="148" y="123"/>
                    <a:pt x="123" y="129"/>
                  </a:cubicBezTo>
                  <a:cubicBezTo>
                    <a:pt x="93" y="139"/>
                    <a:pt x="52" y="144"/>
                    <a:pt x="24" y="125"/>
                  </a:cubicBezTo>
                  <a:cubicBezTo>
                    <a:pt x="18" y="120"/>
                    <a:pt x="13" y="116"/>
                    <a:pt x="7" y="111"/>
                  </a:cubicBezTo>
                  <a:cubicBezTo>
                    <a:pt x="0" y="103"/>
                    <a:pt x="0" y="103"/>
                    <a:pt x="3" y="92"/>
                  </a:cubicBezTo>
                  <a:cubicBezTo>
                    <a:pt x="5" y="80"/>
                    <a:pt x="10" y="68"/>
                    <a:pt x="16" y="58"/>
                  </a:cubicBezTo>
                </a:path>
              </a:pathLst>
            </a:custGeom>
            <a:solidFill>
              <a:srgbClr val="8CC0A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9" name="Freeform 227"/>
            <p:cNvSpPr/>
            <p:nvPr userDrawn="1"/>
          </p:nvSpPr>
          <p:spPr bwMode="auto">
            <a:xfrm>
              <a:off x="2566770" y="-655444"/>
              <a:ext cx="377642" cy="152353"/>
            </a:xfrm>
            <a:custGeom>
              <a:avLst/>
              <a:gdLst>
                <a:gd name="T0" fmla="*/ 2 w 251"/>
                <a:gd name="T1" fmla="*/ 84 h 101"/>
                <a:gd name="T2" fmla="*/ 40 w 251"/>
                <a:gd name="T3" fmla="*/ 37 h 101"/>
                <a:gd name="T4" fmla="*/ 81 w 251"/>
                <a:gd name="T5" fmla="*/ 13 h 101"/>
                <a:gd name="T6" fmla="*/ 133 w 251"/>
                <a:gd name="T7" fmla="*/ 11 h 101"/>
                <a:gd name="T8" fmla="*/ 97 w 251"/>
                <a:gd name="T9" fmla="*/ 30 h 101"/>
                <a:gd name="T10" fmla="*/ 139 w 251"/>
                <a:gd name="T11" fmla="*/ 26 h 101"/>
                <a:gd name="T12" fmla="*/ 182 w 251"/>
                <a:gd name="T13" fmla="*/ 42 h 101"/>
                <a:gd name="T14" fmla="*/ 169 w 251"/>
                <a:gd name="T15" fmla="*/ 44 h 101"/>
                <a:gd name="T16" fmla="*/ 216 w 251"/>
                <a:gd name="T17" fmla="*/ 54 h 101"/>
                <a:gd name="T18" fmla="*/ 251 w 251"/>
                <a:gd name="T19" fmla="*/ 75 h 101"/>
                <a:gd name="T20" fmla="*/ 217 w 251"/>
                <a:gd name="T21" fmla="*/ 75 h 101"/>
                <a:gd name="T22" fmla="*/ 179 w 251"/>
                <a:gd name="T23" fmla="*/ 71 h 101"/>
                <a:gd name="T24" fmla="*/ 105 w 251"/>
                <a:gd name="T25" fmla="*/ 52 h 101"/>
                <a:gd name="T26" fmla="*/ 40 w 251"/>
                <a:gd name="T27" fmla="*/ 71 h 101"/>
                <a:gd name="T28" fmla="*/ 0 w 251"/>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101">
                  <a:moveTo>
                    <a:pt x="2" y="84"/>
                  </a:moveTo>
                  <a:cubicBezTo>
                    <a:pt x="11" y="66"/>
                    <a:pt x="23" y="50"/>
                    <a:pt x="40" y="37"/>
                  </a:cubicBezTo>
                  <a:cubicBezTo>
                    <a:pt x="53" y="26"/>
                    <a:pt x="65" y="18"/>
                    <a:pt x="81" y="13"/>
                  </a:cubicBezTo>
                  <a:cubicBezTo>
                    <a:pt x="91" y="10"/>
                    <a:pt x="125" y="0"/>
                    <a:pt x="133" y="11"/>
                  </a:cubicBezTo>
                  <a:cubicBezTo>
                    <a:pt x="122" y="21"/>
                    <a:pt x="107" y="20"/>
                    <a:pt x="97" y="30"/>
                  </a:cubicBezTo>
                  <a:cubicBezTo>
                    <a:pt x="104" y="37"/>
                    <a:pt x="129" y="27"/>
                    <a:pt x="139" y="26"/>
                  </a:cubicBezTo>
                  <a:cubicBezTo>
                    <a:pt x="154" y="26"/>
                    <a:pt x="172" y="31"/>
                    <a:pt x="182" y="42"/>
                  </a:cubicBezTo>
                  <a:cubicBezTo>
                    <a:pt x="178" y="42"/>
                    <a:pt x="173" y="41"/>
                    <a:pt x="169" y="44"/>
                  </a:cubicBezTo>
                  <a:cubicBezTo>
                    <a:pt x="178" y="52"/>
                    <a:pt x="204" y="52"/>
                    <a:pt x="216" y="54"/>
                  </a:cubicBezTo>
                  <a:cubicBezTo>
                    <a:pt x="230" y="59"/>
                    <a:pt x="238" y="71"/>
                    <a:pt x="251" y="75"/>
                  </a:cubicBezTo>
                  <a:cubicBezTo>
                    <a:pt x="243" y="81"/>
                    <a:pt x="227" y="76"/>
                    <a:pt x="217" y="75"/>
                  </a:cubicBezTo>
                  <a:cubicBezTo>
                    <a:pt x="205" y="72"/>
                    <a:pt x="192" y="73"/>
                    <a:pt x="179" y="71"/>
                  </a:cubicBezTo>
                  <a:cubicBezTo>
                    <a:pt x="153" y="68"/>
                    <a:pt x="132" y="53"/>
                    <a:pt x="105" y="52"/>
                  </a:cubicBezTo>
                  <a:cubicBezTo>
                    <a:pt x="82" y="52"/>
                    <a:pt x="59" y="62"/>
                    <a:pt x="40" y="71"/>
                  </a:cubicBezTo>
                  <a:cubicBezTo>
                    <a:pt x="29" y="77"/>
                    <a:pt x="1" y="89"/>
                    <a:pt x="0" y="10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0" name="Freeform 228"/>
            <p:cNvSpPr/>
            <p:nvPr userDrawn="1"/>
          </p:nvSpPr>
          <p:spPr bwMode="auto">
            <a:xfrm>
              <a:off x="2975205" y="-151382"/>
              <a:ext cx="377642" cy="226909"/>
            </a:xfrm>
            <a:custGeom>
              <a:avLst/>
              <a:gdLst>
                <a:gd name="T0" fmla="*/ 0 w 250"/>
                <a:gd name="T1" fmla="*/ 118 h 150"/>
                <a:gd name="T2" fmla="*/ 71 w 250"/>
                <a:gd name="T3" fmla="*/ 26 h 150"/>
                <a:gd name="T4" fmla="*/ 166 w 250"/>
                <a:gd name="T5" fmla="*/ 9 h 150"/>
                <a:gd name="T6" fmla="*/ 247 w 250"/>
                <a:gd name="T7" fmla="*/ 13 h 150"/>
                <a:gd name="T8" fmla="*/ 227 w 250"/>
                <a:gd name="T9" fmla="*/ 40 h 150"/>
                <a:gd name="T10" fmla="*/ 205 w 250"/>
                <a:gd name="T11" fmla="*/ 70 h 150"/>
                <a:gd name="T12" fmla="*/ 145 w 250"/>
                <a:gd name="T13" fmla="*/ 131 h 150"/>
                <a:gd name="T14" fmla="*/ 66 w 250"/>
                <a:gd name="T15" fmla="*/ 149 h 150"/>
                <a:gd name="T16" fmla="*/ 27 w 250"/>
                <a:gd name="T17" fmla="*/ 139 h 150"/>
                <a:gd name="T18" fmla="*/ 0 w 250"/>
                <a:gd name="T19" fmla="*/ 1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50">
                  <a:moveTo>
                    <a:pt x="0" y="118"/>
                  </a:moveTo>
                  <a:cubicBezTo>
                    <a:pt x="8" y="84"/>
                    <a:pt x="43" y="45"/>
                    <a:pt x="71" y="26"/>
                  </a:cubicBezTo>
                  <a:cubicBezTo>
                    <a:pt x="97" y="8"/>
                    <a:pt x="136" y="0"/>
                    <a:pt x="166" y="9"/>
                  </a:cubicBezTo>
                  <a:cubicBezTo>
                    <a:pt x="192" y="17"/>
                    <a:pt x="221" y="27"/>
                    <a:pt x="247" y="13"/>
                  </a:cubicBezTo>
                  <a:cubicBezTo>
                    <a:pt x="250" y="24"/>
                    <a:pt x="234" y="33"/>
                    <a:pt x="227" y="40"/>
                  </a:cubicBezTo>
                  <a:cubicBezTo>
                    <a:pt x="219" y="49"/>
                    <a:pt x="211" y="59"/>
                    <a:pt x="205" y="70"/>
                  </a:cubicBezTo>
                  <a:cubicBezTo>
                    <a:pt x="188" y="97"/>
                    <a:pt x="171" y="113"/>
                    <a:pt x="145" y="131"/>
                  </a:cubicBezTo>
                  <a:cubicBezTo>
                    <a:pt x="122" y="146"/>
                    <a:pt x="92" y="150"/>
                    <a:pt x="66" y="149"/>
                  </a:cubicBezTo>
                  <a:cubicBezTo>
                    <a:pt x="52" y="150"/>
                    <a:pt x="39" y="146"/>
                    <a:pt x="27" y="139"/>
                  </a:cubicBezTo>
                  <a:cubicBezTo>
                    <a:pt x="18" y="133"/>
                    <a:pt x="12" y="124"/>
                    <a:pt x="0" y="128"/>
                  </a:cubicBezTo>
                </a:path>
              </a:pathLst>
            </a:custGeom>
            <a:solidFill>
              <a:srgbClr val="8CC0A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1" name="Freeform 229"/>
            <p:cNvSpPr/>
            <p:nvPr userDrawn="1"/>
          </p:nvSpPr>
          <p:spPr bwMode="auto">
            <a:xfrm>
              <a:off x="2970343" y="-93033"/>
              <a:ext cx="337122" cy="173424"/>
            </a:xfrm>
            <a:custGeom>
              <a:avLst/>
              <a:gdLst>
                <a:gd name="T0" fmla="*/ 1 w 223"/>
                <a:gd name="T1" fmla="*/ 87 h 115"/>
                <a:gd name="T2" fmla="*/ 23 w 223"/>
                <a:gd name="T3" fmla="*/ 70 h 115"/>
                <a:gd name="T4" fmla="*/ 75 w 223"/>
                <a:gd name="T5" fmla="*/ 30 h 115"/>
                <a:gd name="T6" fmla="*/ 155 w 223"/>
                <a:gd name="T7" fmla="*/ 13 h 115"/>
                <a:gd name="T8" fmla="*/ 221 w 223"/>
                <a:gd name="T9" fmla="*/ 0 h 115"/>
                <a:gd name="T10" fmla="*/ 223 w 223"/>
                <a:gd name="T11" fmla="*/ 0 h 115"/>
                <a:gd name="T12" fmla="*/ 173 w 223"/>
                <a:gd name="T13" fmla="*/ 30 h 115"/>
                <a:gd name="T14" fmla="*/ 114 w 223"/>
                <a:gd name="T15" fmla="*/ 31 h 115"/>
                <a:gd name="T16" fmla="*/ 114 w 223"/>
                <a:gd name="T17" fmla="*/ 31 h 115"/>
                <a:gd name="T18" fmla="*/ 158 w 223"/>
                <a:gd name="T19" fmla="*/ 49 h 115"/>
                <a:gd name="T20" fmla="*/ 133 w 223"/>
                <a:gd name="T21" fmla="*/ 56 h 115"/>
                <a:gd name="T22" fmla="*/ 152 w 223"/>
                <a:gd name="T23" fmla="*/ 64 h 115"/>
                <a:gd name="T24" fmla="*/ 100 w 223"/>
                <a:gd name="T25" fmla="*/ 76 h 115"/>
                <a:gd name="T26" fmla="*/ 74 w 223"/>
                <a:gd name="T27" fmla="*/ 71 h 115"/>
                <a:gd name="T28" fmla="*/ 79 w 223"/>
                <a:gd name="T29" fmla="*/ 89 h 115"/>
                <a:gd name="T30" fmla="*/ 73 w 223"/>
                <a:gd name="T31" fmla="*/ 93 h 115"/>
                <a:gd name="T32" fmla="*/ 87 w 223"/>
                <a:gd name="T33" fmla="*/ 107 h 115"/>
                <a:gd name="T34" fmla="*/ 39 w 223"/>
                <a:gd name="T35" fmla="*/ 108 h 115"/>
                <a:gd name="T36" fmla="*/ 5 w 223"/>
                <a:gd name="T37"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 h="115">
                  <a:moveTo>
                    <a:pt x="1" y="87"/>
                  </a:moveTo>
                  <a:cubicBezTo>
                    <a:pt x="0" y="79"/>
                    <a:pt x="18" y="74"/>
                    <a:pt x="23" y="70"/>
                  </a:cubicBezTo>
                  <a:cubicBezTo>
                    <a:pt x="43" y="58"/>
                    <a:pt x="58" y="42"/>
                    <a:pt x="75" y="30"/>
                  </a:cubicBezTo>
                  <a:cubicBezTo>
                    <a:pt x="102" y="11"/>
                    <a:pt x="125" y="12"/>
                    <a:pt x="155" y="13"/>
                  </a:cubicBezTo>
                  <a:cubicBezTo>
                    <a:pt x="177" y="15"/>
                    <a:pt x="201" y="9"/>
                    <a:pt x="221" y="0"/>
                  </a:cubicBezTo>
                  <a:cubicBezTo>
                    <a:pt x="223" y="0"/>
                    <a:pt x="223" y="0"/>
                    <a:pt x="223" y="0"/>
                  </a:cubicBezTo>
                  <a:cubicBezTo>
                    <a:pt x="219" y="16"/>
                    <a:pt x="186" y="28"/>
                    <a:pt x="173" y="30"/>
                  </a:cubicBezTo>
                  <a:cubicBezTo>
                    <a:pt x="152" y="36"/>
                    <a:pt x="134" y="32"/>
                    <a:pt x="114" y="31"/>
                  </a:cubicBezTo>
                  <a:cubicBezTo>
                    <a:pt x="114" y="31"/>
                    <a:pt x="114" y="31"/>
                    <a:pt x="114" y="31"/>
                  </a:cubicBezTo>
                  <a:cubicBezTo>
                    <a:pt x="123" y="44"/>
                    <a:pt x="144" y="50"/>
                    <a:pt x="158" y="49"/>
                  </a:cubicBezTo>
                  <a:cubicBezTo>
                    <a:pt x="152" y="55"/>
                    <a:pt x="143" y="54"/>
                    <a:pt x="133" y="56"/>
                  </a:cubicBezTo>
                  <a:cubicBezTo>
                    <a:pt x="137" y="61"/>
                    <a:pt x="146" y="62"/>
                    <a:pt x="152" y="64"/>
                  </a:cubicBezTo>
                  <a:cubicBezTo>
                    <a:pt x="147" y="78"/>
                    <a:pt x="114" y="80"/>
                    <a:pt x="100" y="76"/>
                  </a:cubicBezTo>
                  <a:cubicBezTo>
                    <a:pt x="94" y="76"/>
                    <a:pt x="79" y="67"/>
                    <a:pt x="74" y="71"/>
                  </a:cubicBezTo>
                  <a:cubicBezTo>
                    <a:pt x="66" y="76"/>
                    <a:pt x="76" y="84"/>
                    <a:pt x="79" y="89"/>
                  </a:cubicBezTo>
                  <a:cubicBezTo>
                    <a:pt x="78" y="90"/>
                    <a:pt x="75" y="92"/>
                    <a:pt x="73" y="93"/>
                  </a:cubicBezTo>
                  <a:cubicBezTo>
                    <a:pt x="76" y="99"/>
                    <a:pt x="82" y="102"/>
                    <a:pt x="87" y="107"/>
                  </a:cubicBezTo>
                  <a:cubicBezTo>
                    <a:pt x="78" y="115"/>
                    <a:pt x="52" y="112"/>
                    <a:pt x="39" y="108"/>
                  </a:cubicBezTo>
                  <a:cubicBezTo>
                    <a:pt x="27" y="103"/>
                    <a:pt x="17" y="91"/>
                    <a:pt x="5" y="89"/>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2" name="Freeform 230"/>
            <p:cNvSpPr/>
            <p:nvPr userDrawn="1"/>
          </p:nvSpPr>
          <p:spPr bwMode="auto">
            <a:xfrm>
              <a:off x="2957377" y="-127070"/>
              <a:ext cx="175044" cy="188010"/>
            </a:xfrm>
            <a:custGeom>
              <a:avLst/>
              <a:gdLst>
                <a:gd name="T0" fmla="*/ 13 w 116"/>
                <a:gd name="T1" fmla="*/ 98 h 125"/>
                <a:gd name="T2" fmla="*/ 46 w 116"/>
                <a:gd name="T3" fmla="*/ 44 h 125"/>
                <a:gd name="T4" fmla="*/ 116 w 116"/>
                <a:gd name="T5" fmla="*/ 0 h 125"/>
                <a:gd name="T6" fmla="*/ 70 w 116"/>
                <a:gd name="T7" fmla="*/ 35 h 125"/>
                <a:gd name="T8" fmla="*/ 65 w 116"/>
                <a:gd name="T9" fmla="*/ 59 h 125"/>
                <a:gd name="T10" fmla="*/ 88 w 116"/>
                <a:gd name="T11" fmla="*/ 45 h 125"/>
                <a:gd name="T12" fmla="*/ 63 w 116"/>
                <a:gd name="T13" fmla="*/ 71 h 125"/>
                <a:gd name="T14" fmla="*/ 39 w 116"/>
                <a:gd name="T15" fmla="*/ 92 h 125"/>
                <a:gd name="T16" fmla="*/ 5 w 116"/>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5">
                  <a:moveTo>
                    <a:pt x="13" y="98"/>
                  </a:moveTo>
                  <a:cubicBezTo>
                    <a:pt x="21" y="78"/>
                    <a:pt x="34" y="60"/>
                    <a:pt x="46" y="44"/>
                  </a:cubicBezTo>
                  <a:cubicBezTo>
                    <a:pt x="62" y="20"/>
                    <a:pt x="90" y="5"/>
                    <a:pt x="116" y="0"/>
                  </a:cubicBezTo>
                  <a:cubicBezTo>
                    <a:pt x="106" y="15"/>
                    <a:pt x="82" y="21"/>
                    <a:pt x="70" y="35"/>
                  </a:cubicBezTo>
                  <a:cubicBezTo>
                    <a:pt x="66" y="41"/>
                    <a:pt x="57" y="56"/>
                    <a:pt x="65" y="59"/>
                  </a:cubicBezTo>
                  <a:cubicBezTo>
                    <a:pt x="71" y="61"/>
                    <a:pt x="83" y="48"/>
                    <a:pt x="88" y="45"/>
                  </a:cubicBezTo>
                  <a:cubicBezTo>
                    <a:pt x="85" y="57"/>
                    <a:pt x="70" y="63"/>
                    <a:pt x="63" y="71"/>
                  </a:cubicBezTo>
                  <a:cubicBezTo>
                    <a:pt x="55" y="78"/>
                    <a:pt x="47" y="86"/>
                    <a:pt x="39" y="92"/>
                  </a:cubicBezTo>
                  <a:cubicBezTo>
                    <a:pt x="37" y="95"/>
                    <a:pt x="0" y="125"/>
                    <a:pt x="5" y="11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grpSp>
    </p:spTree>
    <p:extLst>
      <p:ext uri="{BB962C8B-B14F-4D97-AF65-F5344CB8AC3E}">
        <p14:creationId xmlns:p14="http://schemas.microsoft.com/office/powerpoint/2010/main" val="386055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50743" name="Title 1"/>
          <p:cNvSpPr>
            <a:spLocks noGrp="1"/>
          </p:cNvSpPr>
          <p:nvPr>
            <p:ph type="title"/>
          </p:nvPr>
        </p:nvSpPr>
        <p:spPr/>
        <p:txBody>
          <a:bodyPr/>
          <a:lstStyle/>
          <a:p>
            <a:r>
              <a:rPr lang="zh-CN" altLang="en-US" smtClean="0"/>
              <a:t>单击此处编辑母版标题样式</a:t>
            </a:r>
            <a:endParaRPr lang="en-US" dirty="0"/>
          </a:p>
        </p:txBody>
      </p:sp>
      <p:sp>
        <p:nvSpPr>
          <p:cNvPr id="1050744"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5"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6" name="Date Placeholder 4"/>
          <p:cNvSpPr>
            <a:spLocks noGrp="1"/>
          </p:cNvSpPr>
          <p:nvPr>
            <p:ph type="dt" sz="half" idx="10"/>
          </p:nvPr>
        </p:nvSpPr>
        <p:spPr/>
        <p:txBody>
          <a:body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50747"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50748" name="Slide Number Placeholder 6"/>
          <p:cNvSpPr>
            <a:spLocks noGrp="1"/>
          </p:cNvSpPr>
          <p:nvPr>
            <p:ph type="sldNum" sz="quarter" idx="12"/>
          </p:nvPr>
        </p:nvSpPr>
        <p:spPr/>
        <p:txBody>
          <a:body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518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152" name="图片 6"/>
          <p:cNvPicPr>
            <a:picLocks noChangeAspect="1"/>
          </p:cNvPicPr>
          <p:nvPr userDrawn="1"/>
        </p:nvPicPr>
        <p:blipFill>
          <a:blip r:embed="rId2" cstate="print"/>
          <a:stretch>
            <a:fillRect/>
          </a:stretch>
        </p:blipFill>
        <p:spPr>
          <a:xfrm>
            <a:off x="-617198" y="-1637609"/>
            <a:ext cx="9706218" cy="327521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50749"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1050750"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1"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2"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3"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4" name="Date Placeholder 6"/>
          <p:cNvSpPr>
            <a:spLocks noGrp="1"/>
          </p:cNvSpPr>
          <p:nvPr>
            <p:ph type="dt" sz="half" idx="10"/>
          </p:nvPr>
        </p:nvSpPr>
        <p:spPr/>
        <p:txBody>
          <a:body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50755"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50756" name="Slide Number Placeholder 8"/>
          <p:cNvSpPr>
            <a:spLocks noGrp="1"/>
          </p:cNvSpPr>
          <p:nvPr>
            <p:ph type="sldNum" sz="quarter" idx="12"/>
          </p:nvPr>
        </p:nvSpPr>
        <p:spPr/>
        <p:txBody>
          <a:body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090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251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152" name="图片 6"/>
          <p:cNvPicPr>
            <a:picLocks noChangeAspect="1"/>
          </p:cNvPicPr>
          <p:nvPr userDrawn="1"/>
        </p:nvPicPr>
        <p:blipFill>
          <a:blip r:embed="rId2" cstate="print"/>
          <a:stretch>
            <a:fillRect/>
          </a:stretch>
        </p:blipFill>
        <p:spPr>
          <a:xfrm>
            <a:off x="-617198" y="-1637609"/>
            <a:ext cx="9706218" cy="3275217"/>
          </a:xfrm>
          <a:prstGeom prst="rect">
            <a:avLst/>
          </a:prstGeom>
        </p:spPr>
      </p:pic>
    </p:spTree>
    <p:extLst>
      <p:ext uri="{BB962C8B-B14F-4D97-AF65-F5344CB8AC3E}">
        <p14:creationId xmlns:p14="http://schemas.microsoft.com/office/powerpoint/2010/main" val="340794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7" name="组合 1"/>
          <p:cNvGrpSpPr/>
          <p:nvPr userDrawn="1"/>
        </p:nvGrpSpPr>
        <p:grpSpPr>
          <a:xfrm>
            <a:off x="-240197" y="-1705974"/>
            <a:ext cx="9562617" cy="3006546"/>
            <a:chOff x="-240197" y="-1597117"/>
            <a:chExt cx="9562617" cy="3006546"/>
          </a:xfrm>
        </p:grpSpPr>
        <p:sp>
          <p:nvSpPr>
            <p:cNvPr id="1049243" name="Freeform 5"/>
            <p:cNvSpPr/>
            <p:nvPr userDrawn="1"/>
          </p:nvSpPr>
          <p:spPr bwMode="auto">
            <a:xfrm>
              <a:off x="5754109" y="-233232"/>
              <a:ext cx="1495983" cy="1484635"/>
            </a:xfrm>
            <a:custGeom>
              <a:avLst/>
              <a:gdLst>
                <a:gd name="T0" fmla="*/ 789 w 992"/>
                <a:gd name="T1" fmla="*/ 0 h 984"/>
                <a:gd name="T2" fmla="*/ 754 w 992"/>
                <a:gd name="T3" fmla="*/ 112 h 984"/>
                <a:gd name="T4" fmla="*/ 716 w 992"/>
                <a:gd name="T5" fmla="*/ 226 h 984"/>
                <a:gd name="T6" fmla="*/ 700 w 992"/>
                <a:gd name="T7" fmla="*/ 265 h 984"/>
                <a:gd name="T8" fmla="*/ 644 w 992"/>
                <a:gd name="T9" fmla="*/ 316 h 984"/>
                <a:gd name="T10" fmla="*/ 579 w 992"/>
                <a:gd name="T11" fmla="*/ 369 h 984"/>
                <a:gd name="T12" fmla="*/ 496 w 992"/>
                <a:gd name="T13" fmla="*/ 398 h 984"/>
                <a:gd name="T14" fmla="*/ 402 w 992"/>
                <a:gd name="T15" fmla="*/ 415 h 984"/>
                <a:gd name="T16" fmla="*/ 310 w 992"/>
                <a:gd name="T17" fmla="*/ 454 h 984"/>
                <a:gd name="T18" fmla="*/ 134 w 992"/>
                <a:gd name="T19" fmla="*/ 557 h 984"/>
                <a:gd name="T20" fmla="*/ 0 w 992"/>
                <a:gd name="T21" fmla="*/ 692 h 984"/>
                <a:gd name="T22" fmla="*/ 104 w 992"/>
                <a:gd name="T23" fmla="*/ 718 h 984"/>
                <a:gd name="T24" fmla="*/ 241 w 992"/>
                <a:gd name="T25" fmla="*/ 704 h 984"/>
                <a:gd name="T26" fmla="*/ 423 w 992"/>
                <a:gd name="T27" fmla="*/ 612 h 984"/>
                <a:gd name="T28" fmla="*/ 488 w 992"/>
                <a:gd name="T29" fmla="*/ 548 h 984"/>
                <a:gd name="T30" fmla="*/ 531 w 992"/>
                <a:gd name="T31" fmla="*/ 475 h 984"/>
                <a:gd name="T32" fmla="*/ 566 w 992"/>
                <a:gd name="T33" fmla="*/ 415 h 984"/>
                <a:gd name="T34" fmla="*/ 621 w 992"/>
                <a:gd name="T35" fmla="*/ 359 h 984"/>
                <a:gd name="T36" fmla="*/ 684 w 992"/>
                <a:gd name="T37" fmla="*/ 312 h 984"/>
                <a:gd name="T38" fmla="*/ 657 w 992"/>
                <a:gd name="T39" fmla="*/ 386 h 984"/>
                <a:gd name="T40" fmla="*/ 563 w 992"/>
                <a:gd name="T41" fmla="*/ 523 h 984"/>
                <a:gd name="T42" fmla="*/ 564 w 992"/>
                <a:gd name="T43" fmla="*/ 682 h 984"/>
                <a:gd name="T44" fmla="*/ 607 w 992"/>
                <a:gd name="T45" fmla="*/ 760 h 984"/>
                <a:gd name="T46" fmla="*/ 611 w 992"/>
                <a:gd name="T47" fmla="*/ 835 h 984"/>
                <a:gd name="T48" fmla="*/ 640 w 992"/>
                <a:gd name="T49" fmla="*/ 913 h 984"/>
                <a:gd name="T50" fmla="*/ 620 w 992"/>
                <a:gd name="T51" fmla="*/ 984 h 984"/>
                <a:gd name="T52" fmla="*/ 642 w 992"/>
                <a:gd name="T53" fmla="*/ 949 h 984"/>
                <a:gd name="T54" fmla="*/ 664 w 992"/>
                <a:gd name="T55" fmla="*/ 895 h 984"/>
                <a:gd name="T56" fmla="*/ 706 w 992"/>
                <a:gd name="T57" fmla="*/ 817 h 984"/>
                <a:gd name="T58" fmla="*/ 746 w 992"/>
                <a:gd name="T59" fmla="*/ 740 h 984"/>
                <a:gd name="T60" fmla="*/ 773 w 992"/>
                <a:gd name="T61" fmla="*/ 660 h 984"/>
                <a:gd name="T62" fmla="*/ 795 w 992"/>
                <a:gd name="T63" fmla="*/ 579 h 984"/>
                <a:gd name="T64" fmla="*/ 777 w 992"/>
                <a:gd name="T65" fmla="*/ 495 h 984"/>
                <a:gd name="T66" fmla="*/ 745 w 992"/>
                <a:gd name="T67" fmla="*/ 411 h 984"/>
                <a:gd name="T68" fmla="*/ 712 w 992"/>
                <a:gd name="T69" fmla="*/ 330 h 984"/>
                <a:gd name="T70" fmla="*/ 735 w 992"/>
                <a:gd name="T71" fmla="*/ 234 h 984"/>
                <a:gd name="T72" fmla="*/ 764 w 992"/>
                <a:gd name="T73" fmla="*/ 154 h 984"/>
                <a:gd name="T74" fmla="*/ 764 w 992"/>
                <a:gd name="T75" fmla="*/ 154 h 984"/>
                <a:gd name="T76" fmla="*/ 756 w 992"/>
                <a:gd name="T77" fmla="*/ 222 h 984"/>
                <a:gd name="T78" fmla="*/ 748 w 992"/>
                <a:gd name="T79" fmla="*/ 383 h 984"/>
                <a:gd name="T80" fmla="*/ 862 w 992"/>
                <a:gd name="T81" fmla="*/ 508 h 984"/>
                <a:gd name="T82" fmla="*/ 932 w 992"/>
                <a:gd name="T83" fmla="*/ 542 h 984"/>
                <a:gd name="T84" fmla="*/ 992 w 992"/>
                <a:gd name="T85" fmla="*/ 591 h 984"/>
                <a:gd name="T86" fmla="*/ 975 w 992"/>
                <a:gd name="T87" fmla="*/ 499 h 984"/>
                <a:gd name="T88" fmla="*/ 972 w 992"/>
                <a:gd name="T89" fmla="*/ 418 h 984"/>
                <a:gd name="T90" fmla="*/ 891 w 992"/>
                <a:gd name="T91" fmla="*/ 246 h 984"/>
                <a:gd name="T92" fmla="*/ 782 w 992"/>
                <a:gd name="T93" fmla="*/ 137 h 984"/>
                <a:gd name="T94" fmla="*/ 818 w 992"/>
                <a:gd name="T95" fmla="*/ 1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2" h="984">
                  <a:moveTo>
                    <a:pt x="789" y="0"/>
                  </a:moveTo>
                  <a:cubicBezTo>
                    <a:pt x="788" y="35"/>
                    <a:pt x="765" y="78"/>
                    <a:pt x="754" y="112"/>
                  </a:cubicBezTo>
                  <a:cubicBezTo>
                    <a:pt x="741" y="150"/>
                    <a:pt x="719" y="186"/>
                    <a:pt x="716" y="226"/>
                  </a:cubicBezTo>
                  <a:cubicBezTo>
                    <a:pt x="710" y="240"/>
                    <a:pt x="708" y="252"/>
                    <a:pt x="700" y="265"/>
                  </a:cubicBezTo>
                  <a:cubicBezTo>
                    <a:pt x="689" y="287"/>
                    <a:pt x="667" y="300"/>
                    <a:pt x="644" y="316"/>
                  </a:cubicBezTo>
                  <a:cubicBezTo>
                    <a:pt x="623" y="335"/>
                    <a:pt x="602" y="353"/>
                    <a:pt x="579" y="369"/>
                  </a:cubicBezTo>
                  <a:cubicBezTo>
                    <a:pt x="556" y="384"/>
                    <a:pt x="524" y="390"/>
                    <a:pt x="496" y="398"/>
                  </a:cubicBezTo>
                  <a:cubicBezTo>
                    <a:pt x="466" y="405"/>
                    <a:pt x="435" y="409"/>
                    <a:pt x="402" y="415"/>
                  </a:cubicBezTo>
                  <a:cubicBezTo>
                    <a:pt x="370" y="420"/>
                    <a:pt x="340" y="439"/>
                    <a:pt x="310" y="454"/>
                  </a:cubicBezTo>
                  <a:cubicBezTo>
                    <a:pt x="248" y="486"/>
                    <a:pt x="181" y="502"/>
                    <a:pt x="134" y="557"/>
                  </a:cubicBezTo>
                  <a:cubicBezTo>
                    <a:pt x="95" y="605"/>
                    <a:pt x="56" y="668"/>
                    <a:pt x="0" y="692"/>
                  </a:cubicBezTo>
                  <a:cubicBezTo>
                    <a:pt x="38" y="707"/>
                    <a:pt x="64" y="715"/>
                    <a:pt x="104" y="718"/>
                  </a:cubicBezTo>
                  <a:cubicBezTo>
                    <a:pt x="152" y="721"/>
                    <a:pt x="194" y="718"/>
                    <a:pt x="241" y="704"/>
                  </a:cubicBezTo>
                  <a:cubicBezTo>
                    <a:pt x="305" y="687"/>
                    <a:pt x="370" y="656"/>
                    <a:pt x="423" y="612"/>
                  </a:cubicBezTo>
                  <a:cubicBezTo>
                    <a:pt x="445" y="593"/>
                    <a:pt x="468" y="570"/>
                    <a:pt x="488" y="548"/>
                  </a:cubicBezTo>
                  <a:cubicBezTo>
                    <a:pt x="504" y="527"/>
                    <a:pt x="515" y="499"/>
                    <a:pt x="531" y="475"/>
                  </a:cubicBezTo>
                  <a:cubicBezTo>
                    <a:pt x="542" y="455"/>
                    <a:pt x="552" y="434"/>
                    <a:pt x="566" y="415"/>
                  </a:cubicBezTo>
                  <a:cubicBezTo>
                    <a:pt x="581" y="391"/>
                    <a:pt x="600" y="377"/>
                    <a:pt x="621" y="359"/>
                  </a:cubicBezTo>
                  <a:cubicBezTo>
                    <a:pt x="639" y="341"/>
                    <a:pt x="663" y="325"/>
                    <a:pt x="684" y="312"/>
                  </a:cubicBezTo>
                  <a:cubicBezTo>
                    <a:pt x="685" y="337"/>
                    <a:pt x="672" y="363"/>
                    <a:pt x="657" y="386"/>
                  </a:cubicBezTo>
                  <a:cubicBezTo>
                    <a:pt x="624" y="433"/>
                    <a:pt x="585" y="469"/>
                    <a:pt x="563" y="523"/>
                  </a:cubicBezTo>
                  <a:cubicBezTo>
                    <a:pt x="542" y="575"/>
                    <a:pt x="544" y="631"/>
                    <a:pt x="564" y="682"/>
                  </a:cubicBezTo>
                  <a:cubicBezTo>
                    <a:pt x="574" y="705"/>
                    <a:pt x="603" y="734"/>
                    <a:pt x="607" y="760"/>
                  </a:cubicBezTo>
                  <a:cubicBezTo>
                    <a:pt x="607" y="785"/>
                    <a:pt x="605" y="811"/>
                    <a:pt x="611" y="835"/>
                  </a:cubicBezTo>
                  <a:cubicBezTo>
                    <a:pt x="619" y="863"/>
                    <a:pt x="638" y="884"/>
                    <a:pt x="640" y="913"/>
                  </a:cubicBezTo>
                  <a:cubicBezTo>
                    <a:pt x="641" y="938"/>
                    <a:pt x="629" y="960"/>
                    <a:pt x="620" y="984"/>
                  </a:cubicBezTo>
                  <a:cubicBezTo>
                    <a:pt x="623" y="969"/>
                    <a:pt x="635" y="960"/>
                    <a:pt x="642" y="949"/>
                  </a:cubicBezTo>
                  <a:cubicBezTo>
                    <a:pt x="652" y="931"/>
                    <a:pt x="656" y="914"/>
                    <a:pt x="664" y="895"/>
                  </a:cubicBezTo>
                  <a:cubicBezTo>
                    <a:pt x="678" y="868"/>
                    <a:pt x="696" y="842"/>
                    <a:pt x="706" y="817"/>
                  </a:cubicBezTo>
                  <a:cubicBezTo>
                    <a:pt x="718" y="788"/>
                    <a:pt x="735" y="765"/>
                    <a:pt x="746" y="740"/>
                  </a:cubicBezTo>
                  <a:cubicBezTo>
                    <a:pt x="756" y="714"/>
                    <a:pt x="762" y="686"/>
                    <a:pt x="773" y="660"/>
                  </a:cubicBezTo>
                  <a:cubicBezTo>
                    <a:pt x="783" y="634"/>
                    <a:pt x="792" y="605"/>
                    <a:pt x="795" y="579"/>
                  </a:cubicBezTo>
                  <a:cubicBezTo>
                    <a:pt x="798" y="550"/>
                    <a:pt x="788" y="522"/>
                    <a:pt x="777" y="495"/>
                  </a:cubicBezTo>
                  <a:cubicBezTo>
                    <a:pt x="769" y="467"/>
                    <a:pt x="758" y="439"/>
                    <a:pt x="745" y="411"/>
                  </a:cubicBezTo>
                  <a:cubicBezTo>
                    <a:pt x="731" y="384"/>
                    <a:pt x="716" y="361"/>
                    <a:pt x="712" y="330"/>
                  </a:cubicBezTo>
                  <a:cubicBezTo>
                    <a:pt x="708" y="293"/>
                    <a:pt x="722" y="267"/>
                    <a:pt x="735" y="234"/>
                  </a:cubicBezTo>
                  <a:cubicBezTo>
                    <a:pt x="746" y="206"/>
                    <a:pt x="752" y="182"/>
                    <a:pt x="764" y="154"/>
                  </a:cubicBezTo>
                  <a:cubicBezTo>
                    <a:pt x="758" y="146"/>
                    <a:pt x="765" y="152"/>
                    <a:pt x="764" y="154"/>
                  </a:cubicBezTo>
                  <a:cubicBezTo>
                    <a:pt x="770" y="178"/>
                    <a:pt x="766" y="198"/>
                    <a:pt x="756" y="222"/>
                  </a:cubicBezTo>
                  <a:cubicBezTo>
                    <a:pt x="735" y="274"/>
                    <a:pt x="727" y="328"/>
                    <a:pt x="748" y="383"/>
                  </a:cubicBezTo>
                  <a:cubicBezTo>
                    <a:pt x="766" y="439"/>
                    <a:pt x="813" y="480"/>
                    <a:pt x="862" y="508"/>
                  </a:cubicBezTo>
                  <a:cubicBezTo>
                    <a:pt x="886" y="521"/>
                    <a:pt x="910" y="530"/>
                    <a:pt x="932" y="542"/>
                  </a:cubicBezTo>
                  <a:cubicBezTo>
                    <a:pt x="950" y="552"/>
                    <a:pt x="981" y="570"/>
                    <a:pt x="992" y="591"/>
                  </a:cubicBezTo>
                  <a:cubicBezTo>
                    <a:pt x="992" y="558"/>
                    <a:pt x="981" y="531"/>
                    <a:pt x="975" y="499"/>
                  </a:cubicBezTo>
                  <a:cubicBezTo>
                    <a:pt x="969" y="472"/>
                    <a:pt x="971" y="446"/>
                    <a:pt x="972" y="418"/>
                  </a:cubicBezTo>
                  <a:cubicBezTo>
                    <a:pt x="968" y="354"/>
                    <a:pt x="929" y="295"/>
                    <a:pt x="891" y="246"/>
                  </a:cubicBezTo>
                  <a:cubicBezTo>
                    <a:pt x="858" y="206"/>
                    <a:pt x="799" y="190"/>
                    <a:pt x="782" y="137"/>
                  </a:cubicBezTo>
                  <a:cubicBezTo>
                    <a:pt x="769" y="101"/>
                    <a:pt x="804" y="50"/>
                    <a:pt x="818" y="15"/>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4" name="Freeform 6"/>
            <p:cNvSpPr/>
            <p:nvPr userDrawn="1"/>
          </p:nvSpPr>
          <p:spPr bwMode="auto">
            <a:xfrm>
              <a:off x="6723991" y="-1318344"/>
              <a:ext cx="833083" cy="1739097"/>
            </a:xfrm>
            <a:custGeom>
              <a:avLst/>
              <a:gdLst>
                <a:gd name="T0" fmla="*/ 6 w 553"/>
                <a:gd name="T1" fmla="*/ 16 h 1152"/>
                <a:gd name="T2" fmla="*/ 18 w 553"/>
                <a:gd name="T3" fmla="*/ 27 h 1152"/>
                <a:gd name="T4" fmla="*/ 59 w 553"/>
                <a:gd name="T5" fmla="*/ 57 h 1152"/>
                <a:gd name="T6" fmla="*/ 111 w 553"/>
                <a:gd name="T7" fmla="*/ 126 h 1152"/>
                <a:gd name="T8" fmla="*/ 158 w 553"/>
                <a:gd name="T9" fmla="*/ 208 h 1152"/>
                <a:gd name="T10" fmla="*/ 195 w 553"/>
                <a:gd name="T11" fmla="*/ 287 h 1152"/>
                <a:gd name="T12" fmla="*/ 195 w 553"/>
                <a:gd name="T13" fmla="*/ 356 h 1152"/>
                <a:gd name="T14" fmla="*/ 60 w 553"/>
                <a:gd name="T15" fmla="*/ 492 h 1152"/>
                <a:gd name="T16" fmla="*/ 33 w 553"/>
                <a:gd name="T17" fmla="*/ 681 h 1152"/>
                <a:gd name="T18" fmla="*/ 93 w 553"/>
                <a:gd name="T19" fmla="*/ 772 h 1152"/>
                <a:gd name="T20" fmla="*/ 115 w 553"/>
                <a:gd name="T21" fmla="*/ 869 h 1152"/>
                <a:gd name="T22" fmla="*/ 191 w 553"/>
                <a:gd name="T23" fmla="*/ 687 h 1152"/>
                <a:gd name="T24" fmla="*/ 221 w 553"/>
                <a:gd name="T25" fmla="*/ 544 h 1152"/>
                <a:gd name="T26" fmla="*/ 221 w 553"/>
                <a:gd name="T27" fmla="*/ 389 h 1152"/>
                <a:gd name="T28" fmla="*/ 246 w 553"/>
                <a:gd name="T29" fmla="*/ 368 h 1152"/>
                <a:gd name="T30" fmla="*/ 263 w 553"/>
                <a:gd name="T31" fmla="*/ 455 h 1152"/>
                <a:gd name="T32" fmla="*/ 186 w 553"/>
                <a:gd name="T33" fmla="*/ 748 h 1152"/>
                <a:gd name="T34" fmla="*/ 258 w 553"/>
                <a:gd name="T35" fmla="*/ 974 h 1152"/>
                <a:gd name="T36" fmla="*/ 341 w 553"/>
                <a:gd name="T37" fmla="*/ 1055 h 1152"/>
                <a:gd name="T38" fmla="*/ 396 w 553"/>
                <a:gd name="T39" fmla="*/ 1152 h 1152"/>
                <a:gd name="T40" fmla="*/ 372 w 553"/>
                <a:gd name="T41" fmla="*/ 1062 h 1152"/>
                <a:gd name="T42" fmla="*/ 372 w 553"/>
                <a:gd name="T43" fmla="*/ 979 h 1152"/>
                <a:gd name="T44" fmla="*/ 399 w 553"/>
                <a:gd name="T45" fmla="*/ 804 h 1152"/>
                <a:gd name="T46" fmla="*/ 343 w 553"/>
                <a:gd name="T47" fmla="*/ 621 h 1152"/>
                <a:gd name="T48" fmla="*/ 303 w 553"/>
                <a:gd name="T49" fmla="*/ 533 h 1152"/>
                <a:gd name="T50" fmla="*/ 278 w 553"/>
                <a:gd name="T51" fmla="*/ 453 h 1152"/>
                <a:gd name="T52" fmla="*/ 277 w 553"/>
                <a:gd name="T53" fmla="*/ 428 h 1152"/>
                <a:gd name="T54" fmla="*/ 327 w 553"/>
                <a:gd name="T55" fmla="*/ 509 h 1152"/>
                <a:gd name="T56" fmla="*/ 390 w 553"/>
                <a:gd name="T57" fmla="*/ 551 h 1152"/>
                <a:gd name="T58" fmla="*/ 476 w 553"/>
                <a:gd name="T59" fmla="*/ 592 h 1152"/>
                <a:gd name="T60" fmla="*/ 553 w 553"/>
                <a:gd name="T61" fmla="*/ 656 h 1152"/>
                <a:gd name="T62" fmla="*/ 417 w 553"/>
                <a:gd name="T63" fmla="*/ 438 h 1152"/>
                <a:gd name="T64" fmla="*/ 341 w 553"/>
                <a:gd name="T65" fmla="*/ 357 h 1152"/>
                <a:gd name="T66" fmla="*/ 293 w 553"/>
                <a:gd name="T67" fmla="*/ 346 h 1152"/>
                <a:gd name="T68" fmla="*/ 272 w 553"/>
                <a:gd name="T69" fmla="*/ 365 h 1152"/>
                <a:gd name="T70" fmla="*/ 277 w 553"/>
                <a:gd name="T71" fmla="*/ 386 h 1152"/>
                <a:gd name="T72" fmla="*/ 247 w 553"/>
                <a:gd name="T73" fmla="*/ 338 h 1152"/>
                <a:gd name="T74" fmla="*/ 218 w 553"/>
                <a:gd name="T75" fmla="*/ 279 h 1152"/>
                <a:gd name="T76" fmla="*/ 159 w 553"/>
                <a:gd name="T77" fmla="*/ 164 h 1152"/>
                <a:gd name="T78" fmla="*/ 92 w 553"/>
                <a:gd name="T79" fmla="*/ 65 h 1152"/>
                <a:gd name="T80" fmla="*/ 21 w 553"/>
                <a:gd name="T81"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3" h="1152">
                  <a:moveTo>
                    <a:pt x="6" y="16"/>
                  </a:moveTo>
                  <a:cubicBezTo>
                    <a:pt x="0" y="11"/>
                    <a:pt x="19" y="25"/>
                    <a:pt x="18" y="27"/>
                  </a:cubicBezTo>
                  <a:cubicBezTo>
                    <a:pt x="33" y="38"/>
                    <a:pt x="46" y="47"/>
                    <a:pt x="59" y="57"/>
                  </a:cubicBezTo>
                  <a:cubicBezTo>
                    <a:pt x="80" y="74"/>
                    <a:pt x="98" y="104"/>
                    <a:pt x="111" y="126"/>
                  </a:cubicBezTo>
                  <a:cubicBezTo>
                    <a:pt x="128" y="152"/>
                    <a:pt x="145" y="178"/>
                    <a:pt x="158" y="208"/>
                  </a:cubicBezTo>
                  <a:cubicBezTo>
                    <a:pt x="170" y="233"/>
                    <a:pt x="181" y="262"/>
                    <a:pt x="195" y="287"/>
                  </a:cubicBezTo>
                  <a:cubicBezTo>
                    <a:pt x="207" y="314"/>
                    <a:pt x="219" y="332"/>
                    <a:pt x="195" y="356"/>
                  </a:cubicBezTo>
                  <a:cubicBezTo>
                    <a:pt x="151" y="404"/>
                    <a:pt x="92" y="433"/>
                    <a:pt x="60" y="492"/>
                  </a:cubicBezTo>
                  <a:cubicBezTo>
                    <a:pt x="26" y="556"/>
                    <a:pt x="2" y="613"/>
                    <a:pt x="33" y="681"/>
                  </a:cubicBezTo>
                  <a:cubicBezTo>
                    <a:pt x="50" y="715"/>
                    <a:pt x="76" y="740"/>
                    <a:pt x="93" y="772"/>
                  </a:cubicBezTo>
                  <a:cubicBezTo>
                    <a:pt x="112" y="801"/>
                    <a:pt x="117" y="837"/>
                    <a:pt x="115" y="869"/>
                  </a:cubicBezTo>
                  <a:cubicBezTo>
                    <a:pt x="141" y="810"/>
                    <a:pt x="161" y="747"/>
                    <a:pt x="191" y="687"/>
                  </a:cubicBezTo>
                  <a:cubicBezTo>
                    <a:pt x="212" y="643"/>
                    <a:pt x="218" y="593"/>
                    <a:pt x="221" y="544"/>
                  </a:cubicBezTo>
                  <a:cubicBezTo>
                    <a:pt x="223" y="492"/>
                    <a:pt x="219" y="441"/>
                    <a:pt x="221" y="389"/>
                  </a:cubicBezTo>
                  <a:cubicBezTo>
                    <a:pt x="220" y="363"/>
                    <a:pt x="228" y="336"/>
                    <a:pt x="246" y="368"/>
                  </a:cubicBezTo>
                  <a:cubicBezTo>
                    <a:pt x="258" y="393"/>
                    <a:pt x="261" y="427"/>
                    <a:pt x="263" y="455"/>
                  </a:cubicBezTo>
                  <a:cubicBezTo>
                    <a:pt x="265" y="559"/>
                    <a:pt x="182" y="647"/>
                    <a:pt x="186" y="748"/>
                  </a:cubicBezTo>
                  <a:cubicBezTo>
                    <a:pt x="189" y="830"/>
                    <a:pt x="189" y="918"/>
                    <a:pt x="258" y="974"/>
                  </a:cubicBezTo>
                  <a:cubicBezTo>
                    <a:pt x="289" y="998"/>
                    <a:pt x="314" y="1027"/>
                    <a:pt x="341" y="1055"/>
                  </a:cubicBezTo>
                  <a:cubicBezTo>
                    <a:pt x="362" y="1080"/>
                    <a:pt x="391" y="1117"/>
                    <a:pt x="396" y="1152"/>
                  </a:cubicBezTo>
                  <a:cubicBezTo>
                    <a:pt x="391" y="1122"/>
                    <a:pt x="375" y="1094"/>
                    <a:pt x="372" y="1062"/>
                  </a:cubicBezTo>
                  <a:cubicBezTo>
                    <a:pt x="369" y="1033"/>
                    <a:pt x="366" y="1007"/>
                    <a:pt x="372" y="979"/>
                  </a:cubicBezTo>
                  <a:cubicBezTo>
                    <a:pt x="380" y="918"/>
                    <a:pt x="397" y="862"/>
                    <a:pt x="399" y="804"/>
                  </a:cubicBezTo>
                  <a:cubicBezTo>
                    <a:pt x="401" y="744"/>
                    <a:pt x="368" y="675"/>
                    <a:pt x="343" y="621"/>
                  </a:cubicBezTo>
                  <a:cubicBezTo>
                    <a:pt x="329" y="593"/>
                    <a:pt x="313" y="564"/>
                    <a:pt x="303" y="533"/>
                  </a:cubicBezTo>
                  <a:cubicBezTo>
                    <a:pt x="295" y="507"/>
                    <a:pt x="280" y="482"/>
                    <a:pt x="278" y="453"/>
                  </a:cubicBezTo>
                  <a:cubicBezTo>
                    <a:pt x="278" y="445"/>
                    <a:pt x="276" y="436"/>
                    <a:pt x="277" y="428"/>
                  </a:cubicBezTo>
                  <a:cubicBezTo>
                    <a:pt x="298" y="450"/>
                    <a:pt x="307" y="484"/>
                    <a:pt x="327" y="509"/>
                  </a:cubicBezTo>
                  <a:cubicBezTo>
                    <a:pt x="344" y="527"/>
                    <a:pt x="366" y="542"/>
                    <a:pt x="390" y="551"/>
                  </a:cubicBezTo>
                  <a:cubicBezTo>
                    <a:pt x="421" y="564"/>
                    <a:pt x="452" y="571"/>
                    <a:pt x="476" y="592"/>
                  </a:cubicBezTo>
                  <a:cubicBezTo>
                    <a:pt x="504" y="611"/>
                    <a:pt x="535" y="624"/>
                    <a:pt x="553" y="656"/>
                  </a:cubicBezTo>
                  <a:cubicBezTo>
                    <a:pt x="504" y="584"/>
                    <a:pt x="464" y="506"/>
                    <a:pt x="417" y="438"/>
                  </a:cubicBezTo>
                  <a:cubicBezTo>
                    <a:pt x="394" y="406"/>
                    <a:pt x="371" y="380"/>
                    <a:pt x="341" y="357"/>
                  </a:cubicBezTo>
                  <a:cubicBezTo>
                    <a:pt x="324" y="345"/>
                    <a:pt x="311" y="337"/>
                    <a:pt x="293" y="346"/>
                  </a:cubicBezTo>
                  <a:cubicBezTo>
                    <a:pt x="287" y="349"/>
                    <a:pt x="273" y="354"/>
                    <a:pt x="272" y="365"/>
                  </a:cubicBezTo>
                  <a:cubicBezTo>
                    <a:pt x="271" y="373"/>
                    <a:pt x="281" y="377"/>
                    <a:pt x="277" y="386"/>
                  </a:cubicBezTo>
                  <a:cubicBezTo>
                    <a:pt x="264" y="378"/>
                    <a:pt x="252" y="352"/>
                    <a:pt x="247" y="338"/>
                  </a:cubicBezTo>
                  <a:cubicBezTo>
                    <a:pt x="238" y="318"/>
                    <a:pt x="229" y="300"/>
                    <a:pt x="218" y="279"/>
                  </a:cubicBezTo>
                  <a:cubicBezTo>
                    <a:pt x="200" y="242"/>
                    <a:pt x="176" y="204"/>
                    <a:pt x="159" y="164"/>
                  </a:cubicBezTo>
                  <a:cubicBezTo>
                    <a:pt x="144" y="128"/>
                    <a:pt x="115" y="96"/>
                    <a:pt x="92" y="65"/>
                  </a:cubicBezTo>
                  <a:cubicBezTo>
                    <a:pt x="70" y="37"/>
                    <a:pt x="45" y="24"/>
                    <a:pt x="21" y="0"/>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5" name="Freeform 8"/>
            <p:cNvSpPr/>
            <p:nvPr userDrawn="1"/>
          </p:nvSpPr>
          <p:spPr bwMode="auto">
            <a:xfrm>
              <a:off x="6709561" y="247330"/>
              <a:ext cx="90764" cy="959502"/>
            </a:xfrm>
            <a:custGeom>
              <a:avLst/>
              <a:gdLst>
                <a:gd name="T0" fmla="*/ 52 w 60"/>
                <a:gd name="T1" fmla="*/ 0 h 636"/>
                <a:gd name="T2" fmla="*/ 54 w 60"/>
                <a:gd name="T3" fmla="*/ 32 h 636"/>
                <a:gd name="T4" fmla="*/ 57 w 60"/>
                <a:gd name="T5" fmla="*/ 78 h 636"/>
                <a:gd name="T6" fmla="*/ 58 w 60"/>
                <a:gd name="T7" fmla="*/ 163 h 636"/>
                <a:gd name="T8" fmla="*/ 40 w 60"/>
                <a:gd name="T9" fmla="*/ 339 h 636"/>
                <a:gd name="T10" fmla="*/ 33 w 60"/>
                <a:gd name="T11" fmla="*/ 414 h 636"/>
                <a:gd name="T12" fmla="*/ 35 w 60"/>
                <a:gd name="T13" fmla="*/ 492 h 636"/>
                <a:gd name="T14" fmla="*/ 0 w 60"/>
                <a:gd name="T15" fmla="*/ 636 h 636"/>
                <a:gd name="T16" fmla="*/ 1 w 60"/>
                <a:gd name="T17" fmla="*/ 636 h 636"/>
                <a:gd name="T18" fmla="*/ 36 w 60"/>
                <a:gd name="T19" fmla="*/ 506 h 636"/>
                <a:gd name="T20" fmla="*/ 33 w 60"/>
                <a:gd name="T21" fmla="*/ 421 h 636"/>
                <a:gd name="T22" fmla="*/ 43 w 60"/>
                <a:gd name="T23" fmla="*/ 324 h 636"/>
                <a:gd name="T24" fmla="*/ 59 w 60"/>
                <a:gd name="T25" fmla="*/ 148 h 636"/>
                <a:gd name="T26" fmla="*/ 57 w 60"/>
                <a:gd name="T27" fmla="*/ 55 h 636"/>
                <a:gd name="T28" fmla="*/ 56 w 60"/>
                <a:gd name="T29" fmla="*/ 18 h 636"/>
                <a:gd name="T30" fmla="*/ 52 w 60"/>
                <a:gd name="T31" fmla="*/ 0 h 636"/>
                <a:gd name="T32" fmla="*/ 52 w 60"/>
                <a:gd name="T3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36">
                  <a:moveTo>
                    <a:pt x="52" y="0"/>
                  </a:moveTo>
                  <a:cubicBezTo>
                    <a:pt x="57" y="10"/>
                    <a:pt x="56" y="21"/>
                    <a:pt x="54" y="32"/>
                  </a:cubicBezTo>
                  <a:cubicBezTo>
                    <a:pt x="52" y="46"/>
                    <a:pt x="57" y="64"/>
                    <a:pt x="57" y="78"/>
                  </a:cubicBezTo>
                  <a:cubicBezTo>
                    <a:pt x="57" y="106"/>
                    <a:pt x="59" y="135"/>
                    <a:pt x="58" y="163"/>
                  </a:cubicBezTo>
                  <a:cubicBezTo>
                    <a:pt x="57" y="222"/>
                    <a:pt x="49" y="281"/>
                    <a:pt x="40" y="339"/>
                  </a:cubicBezTo>
                  <a:cubicBezTo>
                    <a:pt x="36" y="364"/>
                    <a:pt x="34" y="388"/>
                    <a:pt x="33" y="414"/>
                  </a:cubicBezTo>
                  <a:cubicBezTo>
                    <a:pt x="32" y="440"/>
                    <a:pt x="35" y="466"/>
                    <a:pt x="35" y="492"/>
                  </a:cubicBezTo>
                  <a:cubicBezTo>
                    <a:pt x="36" y="543"/>
                    <a:pt x="18" y="590"/>
                    <a:pt x="0" y="636"/>
                  </a:cubicBezTo>
                  <a:cubicBezTo>
                    <a:pt x="0" y="636"/>
                    <a:pt x="1" y="636"/>
                    <a:pt x="1" y="636"/>
                  </a:cubicBezTo>
                  <a:cubicBezTo>
                    <a:pt x="18" y="594"/>
                    <a:pt x="33" y="552"/>
                    <a:pt x="36" y="506"/>
                  </a:cubicBezTo>
                  <a:cubicBezTo>
                    <a:pt x="38" y="478"/>
                    <a:pt x="33" y="449"/>
                    <a:pt x="33" y="421"/>
                  </a:cubicBezTo>
                  <a:cubicBezTo>
                    <a:pt x="34" y="388"/>
                    <a:pt x="38" y="356"/>
                    <a:pt x="43" y="324"/>
                  </a:cubicBezTo>
                  <a:cubicBezTo>
                    <a:pt x="52" y="266"/>
                    <a:pt x="59" y="206"/>
                    <a:pt x="59" y="148"/>
                  </a:cubicBezTo>
                  <a:cubicBezTo>
                    <a:pt x="60" y="117"/>
                    <a:pt x="59" y="85"/>
                    <a:pt x="57" y="55"/>
                  </a:cubicBezTo>
                  <a:cubicBezTo>
                    <a:pt x="56" y="42"/>
                    <a:pt x="56" y="30"/>
                    <a:pt x="56" y="18"/>
                  </a:cubicBezTo>
                  <a:cubicBezTo>
                    <a:pt x="56" y="11"/>
                    <a:pt x="55" y="5"/>
                    <a:pt x="52" y="0"/>
                  </a:cubicBezTo>
                  <a:cubicBezTo>
                    <a:pt x="52" y="0"/>
                    <a:pt x="52" y="0"/>
                    <a:pt x="52"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6" name="Freeform 9"/>
            <p:cNvSpPr/>
            <p:nvPr userDrawn="1"/>
          </p:nvSpPr>
          <p:spPr bwMode="auto">
            <a:xfrm>
              <a:off x="6908917" y="-19289"/>
              <a:ext cx="343606" cy="659658"/>
            </a:xfrm>
            <a:custGeom>
              <a:avLst/>
              <a:gdLst>
                <a:gd name="T0" fmla="*/ 0 w 228"/>
                <a:gd name="T1" fmla="*/ 1 h 437"/>
                <a:gd name="T2" fmla="*/ 42 w 228"/>
                <a:gd name="T3" fmla="*/ 120 h 437"/>
                <a:gd name="T4" fmla="*/ 101 w 228"/>
                <a:gd name="T5" fmla="*/ 214 h 437"/>
                <a:gd name="T6" fmla="*/ 171 w 228"/>
                <a:gd name="T7" fmla="*/ 316 h 437"/>
                <a:gd name="T8" fmla="*/ 198 w 228"/>
                <a:gd name="T9" fmla="*/ 373 h 437"/>
                <a:gd name="T10" fmla="*/ 227 w 228"/>
                <a:gd name="T11" fmla="*/ 436 h 437"/>
                <a:gd name="T12" fmla="*/ 228 w 228"/>
                <a:gd name="T13" fmla="*/ 436 h 437"/>
                <a:gd name="T14" fmla="*/ 213 w 228"/>
                <a:gd name="T15" fmla="*/ 401 h 437"/>
                <a:gd name="T16" fmla="*/ 184 w 228"/>
                <a:gd name="T17" fmla="*/ 341 h 437"/>
                <a:gd name="T18" fmla="*/ 114 w 228"/>
                <a:gd name="T19" fmla="*/ 230 h 437"/>
                <a:gd name="T20" fmla="*/ 43 w 228"/>
                <a:gd name="T21" fmla="*/ 120 h 437"/>
                <a:gd name="T22" fmla="*/ 1 w 228"/>
                <a:gd name="T23" fmla="*/ 0 h 437"/>
                <a:gd name="T24" fmla="*/ 0 w 228"/>
                <a:gd name="T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37">
                  <a:moveTo>
                    <a:pt x="0" y="1"/>
                  </a:moveTo>
                  <a:cubicBezTo>
                    <a:pt x="21" y="37"/>
                    <a:pt x="27" y="81"/>
                    <a:pt x="42" y="120"/>
                  </a:cubicBezTo>
                  <a:cubicBezTo>
                    <a:pt x="56" y="156"/>
                    <a:pt x="80" y="182"/>
                    <a:pt x="101" y="214"/>
                  </a:cubicBezTo>
                  <a:cubicBezTo>
                    <a:pt x="124" y="248"/>
                    <a:pt x="151" y="279"/>
                    <a:pt x="171" y="316"/>
                  </a:cubicBezTo>
                  <a:cubicBezTo>
                    <a:pt x="182" y="334"/>
                    <a:pt x="189" y="354"/>
                    <a:pt x="198" y="373"/>
                  </a:cubicBezTo>
                  <a:cubicBezTo>
                    <a:pt x="207" y="393"/>
                    <a:pt x="226" y="414"/>
                    <a:pt x="227" y="436"/>
                  </a:cubicBezTo>
                  <a:cubicBezTo>
                    <a:pt x="227" y="437"/>
                    <a:pt x="228" y="437"/>
                    <a:pt x="228" y="436"/>
                  </a:cubicBezTo>
                  <a:cubicBezTo>
                    <a:pt x="228" y="423"/>
                    <a:pt x="221" y="412"/>
                    <a:pt x="213" y="401"/>
                  </a:cubicBezTo>
                  <a:cubicBezTo>
                    <a:pt x="201" y="382"/>
                    <a:pt x="193" y="361"/>
                    <a:pt x="184" y="341"/>
                  </a:cubicBezTo>
                  <a:cubicBezTo>
                    <a:pt x="167" y="300"/>
                    <a:pt x="140" y="266"/>
                    <a:pt x="114" y="230"/>
                  </a:cubicBezTo>
                  <a:cubicBezTo>
                    <a:pt x="88" y="195"/>
                    <a:pt x="60" y="161"/>
                    <a:pt x="43" y="120"/>
                  </a:cubicBezTo>
                  <a:cubicBezTo>
                    <a:pt x="27" y="81"/>
                    <a:pt x="22" y="37"/>
                    <a:pt x="1" y="0"/>
                  </a:cubicBezTo>
                  <a:cubicBezTo>
                    <a:pt x="1"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7" name="Freeform 10"/>
            <p:cNvSpPr/>
            <p:nvPr userDrawn="1"/>
          </p:nvSpPr>
          <p:spPr bwMode="auto">
            <a:xfrm>
              <a:off x="6877966" y="-802936"/>
              <a:ext cx="178286" cy="773112"/>
            </a:xfrm>
            <a:custGeom>
              <a:avLst/>
              <a:gdLst>
                <a:gd name="T0" fmla="*/ 119 w 119"/>
                <a:gd name="T1" fmla="*/ 0 h 512"/>
                <a:gd name="T2" fmla="*/ 101 w 119"/>
                <a:gd name="T3" fmla="*/ 37 h 512"/>
                <a:gd name="T4" fmla="*/ 73 w 119"/>
                <a:gd name="T5" fmla="*/ 108 h 512"/>
                <a:gd name="T6" fmla="*/ 17 w 119"/>
                <a:gd name="T7" fmla="*/ 230 h 512"/>
                <a:gd name="T8" fmla="*/ 9 w 119"/>
                <a:gd name="T9" fmla="*/ 367 h 512"/>
                <a:gd name="T10" fmla="*/ 15 w 119"/>
                <a:gd name="T11" fmla="*/ 441 h 512"/>
                <a:gd name="T12" fmla="*/ 10 w 119"/>
                <a:gd name="T13" fmla="*/ 511 h 512"/>
                <a:gd name="T14" fmla="*/ 11 w 119"/>
                <a:gd name="T15" fmla="*/ 511 h 512"/>
                <a:gd name="T16" fmla="*/ 15 w 119"/>
                <a:gd name="T17" fmla="*/ 463 h 512"/>
                <a:gd name="T18" fmla="*/ 11 w 119"/>
                <a:gd name="T19" fmla="*/ 389 h 512"/>
                <a:gd name="T20" fmla="*/ 13 w 119"/>
                <a:gd name="T21" fmla="*/ 243 h 512"/>
                <a:gd name="T22" fmla="*/ 71 w 119"/>
                <a:gd name="T23" fmla="*/ 115 h 512"/>
                <a:gd name="T24" fmla="*/ 92 w 119"/>
                <a:gd name="T25" fmla="*/ 63 h 512"/>
                <a:gd name="T26" fmla="*/ 119 w 119"/>
                <a:gd name="T27" fmla="*/ 0 h 512"/>
                <a:gd name="T28" fmla="*/ 119 w 119"/>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512">
                  <a:moveTo>
                    <a:pt x="119" y="0"/>
                  </a:moveTo>
                  <a:cubicBezTo>
                    <a:pt x="109" y="10"/>
                    <a:pt x="106" y="24"/>
                    <a:pt x="101" y="37"/>
                  </a:cubicBezTo>
                  <a:cubicBezTo>
                    <a:pt x="92" y="61"/>
                    <a:pt x="83" y="85"/>
                    <a:pt x="73" y="108"/>
                  </a:cubicBezTo>
                  <a:cubicBezTo>
                    <a:pt x="56" y="149"/>
                    <a:pt x="32" y="188"/>
                    <a:pt x="17" y="230"/>
                  </a:cubicBezTo>
                  <a:cubicBezTo>
                    <a:pt x="0" y="275"/>
                    <a:pt x="4" y="321"/>
                    <a:pt x="9" y="367"/>
                  </a:cubicBezTo>
                  <a:cubicBezTo>
                    <a:pt x="11" y="392"/>
                    <a:pt x="14" y="416"/>
                    <a:pt x="15" y="441"/>
                  </a:cubicBezTo>
                  <a:cubicBezTo>
                    <a:pt x="16" y="462"/>
                    <a:pt x="17" y="491"/>
                    <a:pt x="10" y="511"/>
                  </a:cubicBezTo>
                  <a:cubicBezTo>
                    <a:pt x="10" y="512"/>
                    <a:pt x="11" y="512"/>
                    <a:pt x="11" y="511"/>
                  </a:cubicBezTo>
                  <a:cubicBezTo>
                    <a:pt x="16" y="496"/>
                    <a:pt x="14" y="480"/>
                    <a:pt x="15" y="463"/>
                  </a:cubicBezTo>
                  <a:cubicBezTo>
                    <a:pt x="16" y="438"/>
                    <a:pt x="14" y="414"/>
                    <a:pt x="11" y="389"/>
                  </a:cubicBezTo>
                  <a:cubicBezTo>
                    <a:pt x="5" y="341"/>
                    <a:pt x="0" y="291"/>
                    <a:pt x="13" y="243"/>
                  </a:cubicBezTo>
                  <a:cubicBezTo>
                    <a:pt x="26" y="198"/>
                    <a:pt x="52" y="157"/>
                    <a:pt x="71" y="115"/>
                  </a:cubicBezTo>
                  <a:cubicBezTo>
                    <a:pt x="79" y="98"/>
                    <a:pt x="85" y="80"/>
                    <a:pt x="92" y="63"/>
                  </a:cubicBezTo>
                  <a:cubicBezTo>
                    <a:pt x="99" y="43"/>
                    <a:pt x="105" y="16"/>
                    <a:pt x="119" y="0"/>
                  </a:cubicBezTo>
                  <a:cubicBezTo>
                    <a:pt x="119" y="0"/>
                    <a:pt x="119" y="0"/>
                    <a:pt x="119"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8" name="Freeform 11"/>
            <p:cNvSpPr/>
            <p:nvPr userDrawn="1"/>
          </p:nvSpPr>
          <p:spPr bwMode="auto">
            <a:xfrm>
              <a:off x="7119462" y="-639237"/>
              <a:ext cx="194493" cy="1008126"/>
            </a:xfrm>
            <a:custGeom>
              <a:avLst/>
              <a:gdLst>
                <a:gd name="T0" fmla="*/ 0 w 129"/>
                <a:gd name="T1" fmla="*/ 1 h 668"/>
                <a:gd name="T2" fmla="*/ 33 w 129"/>
                <a:gd name="T3" fmla="*/ 150 h 668"/>
                <a:gd name="T4" fmla="*/ 44 w 129"/>
                <a:gd name="T5" fmla="*/ 245 h 668"/>
                <a:gd name="T6" fmla="*/ 38 w 129"/>
                <a:gd name="T7" fmla="*/ 344 h 668"/>
                <a:gd name="T8" fmla="*/ 69 w 129"/>
                <a:gd name="T9" fmla="*/ 524 h 668"/>
                <a:gd name="T10" fmla="*/ 99 w 129"/>
                <a:gd name="T11" fmla="*/ 604 h 668"/>
                <a:gd name="T12" fmla="*/ 120 w 129"/>
                <a:gd name="T13" fmla="*/ 667 h 668"/>
                <a:gd name="T14" fmla="*/ 121 w 129"/>
                <a:gd name="T15" fmla="*/ 667 h 668"/>
                <a:gd name="T16" fmla="*/ 115 w 129"/>
                <a:gd name="T17" fmla="*/ 632 h 668"/>
                <a:gd name="T18" fmla="*/ 81 w 129"/>
                <a:gd name="T19" fmla="*/ 551 h 668"/>
                <a:gd name="T20" fmla="*/ 49 w 129"/>
                <a:gd name="T21" fmla="*/ 454 h 668"/>
                <a:gd name="T22" fmla="*/ 39 w 129"/>
                <a:gd name="T23" fmla="*/ 344 h 668"/>
                <a:gd name="T24" fmla="*/ 44 w 129"/>
                <a:gd name="T25" fmla="*/ 238 h 668"/>
                <a:gd name="T26" fmla="*/ 33 w 129"/>
                <a:gd name="T27" fmla="*/ 144 h 668"/>
                <a:gd name="T28" fmla="*/ 0 w 129"/>
                <a:gd name="T29" fmla="*/ 0 h 668"/>
                <a:gd name="T30" fmla="*/ 0 w 129"/>
                <a:gd name="T31" fmla="*/ 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68">
                  <a:moveTo>
                    <a:pt x="0" y="1"/>
                  </a:moveTo>
                  <a:cubicBezTo>
                    <a:pt x="30" y="44"/>
                    <a:pt x="26" y="100"/>
                    <a:pt x="33" y="150"/>
                  </a:cubicBezTo>
                  <a:cubicBezTo>
                    <a:pt x="37" y="181"/>
                    <a:pt x="42" y="214"/>
                    <a:pt x="44" y="245"/>
                  </a:cubicBezTo>
                  <a:cubicBezTo>
                    <a:pt x="46" y="278"/>
                    <a:pt x="39" y="311"/>
                    <a:pt x="38" y="344"/>
                  </a:cubicBezTo>
                  <a:cubicBezTo>
                    <a:pt x="36" y="405"/>
                    <a:pt x="47" y="467"/>
                    <a:pt x="69" y="524"/>
                  </a:cubicBezTo>
                  <a:cubicBezTo>
                    <a:pt x="79" y="550"/>
                    <a:pt x="88" y="578"/>
                    <a:pt x="99" y="604"/>
                  </a:cubicBezTo>
                  <a:cubicBezTo>
                    <a:pt x="107" y="621"/>
                    <a:pt x="129" y="647"/>
                    <a:pt x="120" y="667"/>
                  </a:cubicBezTo>
                  <a:cubicBezTo>
                    <a:pt x="120" y="667"/>
                    <a:pt x="121" y="668"/>
                    <a:pt x="121" y="667"/>
                  </a:cubicBezTo>
                  <a:cubicBezTo>
                    <a:pt x="126" y="655"/>
                    <a:pt x="120" y="642"/>
                    <a:pt x="115" y="632"/>
                  </a:cubicBezTo>
                  <a:cubicBezTo>
                    <a:pt x="103" y="605"/>
                    <a:pt x="91" y="579"/>
                    <a:pt x="81" y="551"/>
                  </a:cubicBezTo>
                  <a:cubicBezTo>
                    <a:pt x="69" y="519"/>
                    <a:pt x="57" y="487"/>
                    <a:pt x="49" y="454"/>
                  </a:cubicBezTo>
                  <a:cubicBezTo>
                    <a:pt x="41" y="418"/>
                    <a:pt x="38" y="381"/>
                    <a:pt x="39" y="344"/>
                  </a:cubicBezTo>
                  <a:cubicBezTo>
                    <a:pt x="39" y="309"/>
                    <a:pt x="47" y="274"/>
                    <a:pt x="44" y="238"/>
                  </a:cubicBezTo>
                  <a:cubicBezTo>
                    <a:pt x="42" y="207"/>
                    <a:pt x="37" y="175"/>
                    <a:pt x="33" y="144"/>
                  </a:cubicBezTo>
                  <a:cubicBezTo>
                    <a:pt x="27" y="96"/>
                    <a:pt x="30" y="42"/>
                    <a:pt x="0" y="0"/>
                  </a:cubicBezTo>
                  <a:cubicBezTo>
                    <a:pt x="0"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9" name="Freeform 12"/>
            <p:cNvSpPr/>
            <p:nvPr userDrawn="1"/>
          </p:nvSpPr>
          <p:spPr bwMode="auto">
            <a:xfrm>
              <a:off x="7140533" y="-713793"/>
              <a:ext cx="307949" cy="209081"/>
            </a:xfrm>
            <a:custGeom>
              <a:avLst/>
              <a:gdLst>
                <a:gd name="T0" fmla="*/ 1 w 204"/>
                <a:gd name="T1" fmla="*/ 1 h 138"/>
                <a:gd name="T2" fmla="*/ 54 w 204"/>
                <a:gd name="T3" fmla="*/ 9 h 138"/>
                <a:gd name="T4" fmla="*/ 110 w 204"/>
                <a:gd name="T5" fmla="*/ 40 h 138"/>
                <a:gd name="T6" fmla="*/ 156 w 204"/>
                <a:gd name="T7" fmla="*/ 89 h 138"/>
                <a:gd name="T8" fmla="*/ 203 w 204"/>
                <a:gd name="T9" fmla="*/ 138 h 138"/>
                <a:gd name="T10" fmla="*/ 203 w 204"/>
                <a:gd name="T11" fmla="*/ 137 h 138"/>
                <a:gd name="T12" fmla="*/ 157 w 204"/>
                <a:gd name="T13" fmla="*/ 88 h 138"/>
                <a:gd name="T14" fmla="*/ 115 w 204"/>
                <a:gd name="T15" fmla="*/ 43 h 138"/>
                <a:gd name="T16" fmla="*/ 65 w 204"/>
                <a:gd name="T17" fmla="*/ 13 h 138"/>
                <a:gd name="T18" fmla="*/ 1 w 204"/>
                <a:gd name="T19" fmla="*/ 0 h 138"/>
                <a:gd name="T20" fmla="*/ 1 w 204"/>
                <a:gd name="T21"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38">
                  <a:moveTo>
                    <a:pt x="1" y="1"/>
                  </a:moveTo>
                  <a:cubicBezTo>
                    <a:pt x="18" y="6"/>
                    <a:pt x="37" y="4"/>
                    <a:pt x="54" y="9"/>
                  </a:cubicBezTo>
                  <a:cubicBezTo>
                    <a:pt x="74" y="15"/>
                    <a:pt x="92" y="29"/>
                    <a:pt x="110" y="40"/>
                  </a:cubicBezTo>
                  <a:cubicBezTo>
                    <a:pt x="129" y="52"/>
                    <a:pt x="142" y="72"/>
                    <a:pt x="156" y="89"/>
                  </a:cubicBezTo>
                  <a:cubicBezTo>
                    <a:pt x="170" y="106"/>
                    <a:pt x="188" y="121"/>
                    <a:pt x="203" y="138"/>
                  </a:cubicBezTo>
                  <a:cubicBezTo>
                    <a:pt x="203" y="138"/>
                    <a:pt x="204" y="137"/>
                    <a:pt x="203" y="137"/>
                  </a:cubicBezTo>
                  <a:cubicBezTo>
                    <a:pt x="189" y="119"/>
                    <a:pt x="171" y="106"/>
                    <a:pt x="157" y="88"/>
                  </a:cubicBezTo>
                  <a:cubicBezTo>
                    <a:pt x="144" y="73"/>
                    <a:pt x="132" y="54"/>
                    <a:pt x="115" y="43"/>
                  </a:cubicBezTo>
                  <a:cubicBezTo>
                    <a:pt x="100" y="32"/>
                    <a:pt x="83" y="20"/>
                    <a:pt x="65" y="13"/>
                  </a:cubicBezTo>
                  <a:cubicBezTo>
                    <a:pt x="44" y="4"/>
                    <a:pt x="23" y="7"/>
                    <a:pt x="1" y="0"/>
                  </a:cubicBezTo>
                  <a:cubicBezTo>
                    <a:pt x="0" y="0"/>
                    <a:pt x="0" y="1"/>
                    <a:pt x="1"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0" name="Freeform 13"/>
            <p:cNvSpPr/>
            <p:nvPr userDrawn="1"/>
          </p:nvSpPr>
          <p:spPr bwMode="auto">
            <a:xfrm>
              <a:off x="784137" y="-235663"/>
              <a:ext cx="1484637" cy="1363075"/>
            </a:xfrm>
            <a:custGeom>
              <a:avLst/>
              <a:gdLst>
                <a:gd name="T0" fmla="*/ 0 w 985"/>
                <a:gd name="T1" fmla="*/ 517 h 903"/>
                <a:gd name="T2" fmla="*/ 117 w 985"/>
                <a:gd name="T3" fmla="*/ 521 h 903"/>
                <a:gd name="T4" fmla="*/ 238 w 985"/>
                <a:gd name="T5" fmla="*/ 523 h 903"/>
                <a:gd name="T6" fmla="*/ 280 w 985"/>
                <a:gd name="T7" fmla="*/ 521 h 903"/>
                <a:gd name="T8" fmla="*/ 346 w 985"/>
                <a:gd name="T9" fmla="*/ 485 h 903"/>
                <a:gd name="T10" fmla="*/ 418 w 985"/>
                <a:gd name="T11" fmla="*/ 440 h 903"/>
                <a:gd name="T12" fmla="*/ 472 w 985"/>
                <a:gd name="T13" fmla="*/ 372 h 903"/>
                <a:gd name="T14" fmla="*/ 519 w 985"/>
                <a:gd name="T15" fmla="*/ 288 h 903"/>
                <a:gd name="T16" fmla="*/ 586 w 985"/>
                <a:gd name="T17" fmla="*/ 214 h 903"/>
                <a:gd name="T18" fmla="*/ 742 w 985"/>
                <a:gd name="T19" fmla="*/ 82 h 903"/>
                <a:gd name="T20" fmla="*/ 913 w 985"/>
                <a:gd name="T21" fmla="*/ 0 h 903"/>
                <a:gd name="T22" fmla="*/ 903 w 985"/>
                <a:gd name="T23" fmla="*/ 107 h 903"/>
                <a:gd name="T24" fmla="*/ 846 w 985"/>
                <a:gd name="T25" fmla="*/ 232 h 903"/>
                <a:gd name="T26" fmla="*/ 698 w 985"/>
                <a:gd name="T27" fmla="*/ 373 h 903"/>
                <a:gd name="T28" fmla="*/ 617 w 985"/>
                <a:gd name="T29" fmla="*/ 413 h 903"/>
                <a:gd name="T30" fmla="*/ 534 w 985"/>
                <a:gd name="T31" fmla="*/ 430 h 903"/>
                <a:gd name="T32" fmla="*/ 466 w 985"/>
                <a:gd name="T33" fmla="*/ 443 h 903"/>
                <a:gd name="T34" fmla="*/ 394 w 985"/>
                <a:gd name="T35" fmla="*/ 477 h 903"/>
                <a:gd name="T36" fmla="*/ 329 w 985"/>
                <a:gd name="T37" fmla="*/ 521 h 903"/>
                <a:gd name="T38" fmla="*/ 409 w 985"/>
                <a:gd name="T39" fmla="*/ 520 h 903"/>
                <a:gd name="T40" fmla="*/ 569 w 985"/>
                <a:gd name="T41" fmla="*/ 476 h 903"/>
                <a:gd name="T42" fmla="*/ 719 w 985"/>
                <a:gd name="T43" fmla="*/ 530 h 903"/>
                <a:gd name="T44" fmla="*/ 778 w 985"/>
                <a:gd name="T45" fmla="*/ 595 h 903"/>
                <a:gd name="T46" fmla="*/ 848 w 985"/>
                <a:gd name="T47" fmla="*/ 625 h 903"/>
                <a:gd name="T48" fmla="*/ 911 w 985"/>
                <a:gd name="T49" fmla="*/ 677 h 903"/>
                <a:gd name="T50" fmla="*/ 985 w 985"/>
                <a:gd name="T51" fmla="*/ 681 h 903"/>
                <a:gd name="T52" fmla="*/ 945 w 985"/>
                <a:gd name="T53" fmla="*/ 691 h 903"/>
                <a:gd name="T54" fmla="*/ 887 w 985"/>
                <a:gd name="T55" fmla="*/ 694 h 903"/>
                <a:gd name="T56" fmla="*/ 798 w 985"/>
                <a:gd name="T57" fmla="*/ 708 h 903"/>
                <a:gd name="T58" fmla="*/ 713 w 985"/>
                <a:gd name="T59" fmla="*/ 720 h 903"/>
                <a:gd name="T60" fmla="*/ 629 w 985"/>
                <a:gd name="T61" fmla="*/ 719 h 903"/>
                <a:gd name="T62" fmla="*/ 545 w 985"/>
                <a:gd name="T63" fmla="*/ 713 h 903"/>
                <a:gd name="T64" fmla="*/ 472 w 985"/>
                <a:gd name="T65" fmla="*/ 669 h 903"/>
                <a:gd name="T66" fmla="*/ 403 w 985"/>
                <a:gd name="T67" fmla="*/ 611 h 903"/>
                <a:gd name="T68" fmla="*/ 337 w 985"/>
                <a:gd name="T69" fmla="*/ 554 h 903"/>
                <a:gd name="T70" fmla="*/ 239 w 985"/>
                <a:gd name="T71" fmla="*/ 543 h 903"/>
                <a:gd name="T72" fmla="*/ 154 w 985"/>
                <a:gd name="T73" fmla="*/ 544 h 903"/>
                <a:gd name="T74" fmla="*/ 154 w 985"/>
                <a:gd name="T75" fmla="*/ 544 h 903"/>
                <a:gd name="T76" fmla="*/ 221 w 985"/>
                <a:gd name="T77" fmla="*/ 559 h 903"/>
                <a:gd name="T78" fmla="*/ 375 w 985"/>
                <a:gd name="T79" fmla="*/ 605 h 903"/>
                <a:gd name="T80" fmla="*/ 456 w 985"/>
                <a:gd name="T81" fmla="*/ 753 h 903"/>
                <a:gd name="T82" fmla="*/ 465 w 985"/>
                <a:gd name="T83" fmla="*/ 831 h 903"/>
                <a:gd name="T84" fmla="*/ 491 w 985"/>
                <a:gd name="T85" fmla="*/ 903 h 903"/>
                <a:gd name="T86" fmla="*/ 410 w 985"/>
                <a:gd name="T87" fmla="*/ 857 h 903"/>
                <a:gd name="T88" fmla="*/ 335 w 985"/>
                <a:gd name="T89" fmla="*/ 827 h 903"/>
                <a:gd name="T90" fmla="*/ 199 w 985"/>
                <a:gd name="T91" fmla="*/ 695 h 903"/>
                <a:gd name="T92" fmla="*/ 132 w 985"/>
                <a:gd name="T93" fmla="*/ 556 h 903"/>
                <a:gd name="T94" fmla="*/ 5 w 985"/>
                <a:gd name="T95" fmla="*/ 55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5" h="903">
                  <a:moveTo>
                    <a:pt x="0" y="517"/>
                  </a:moveTo>
                  <a:cubicBezTo>
                    <a:pt x="34" y="528"/>
                    <a:pt x="82" y="521"/>
                    <a:pt x="117" y="521"/>
                  </a:cubicBezTo>
                  <a:cubicBezTo>
                    <a:pt x="158" y="522"/>
                    <a:pt x="199" y="512"/>
                    <a:pt x="238" y="523"/>
                  </a:cubicBezTo>
                  <a:cubicBezTo>
                    <a:pt x="253" y="522"/>
                    <a:pt x="265" y="524"/>
                    <a:pt x="280" y="521"/>
                  </a:cubicBezTo>
                  <a:cubicBezTo>
                    <a:pt x="305" y="517"/>
                    <a:pt x="324" y="501"/>
                    <a:pt x="346" y="485"/>
                  </a:cubicBezTo>
                  <a:cubicBezTo>
                    <a:pt x="371" y="471"/>
                    <a:pt x="396" y="457"/>
                    <a:pt x="418" y="440"/>
                  </a:cubicBezTo>
                  <a:cubicBezTo>
                    <a:pt x="440" y="424"/>
                    <a:pt x="456" y="396"/>
                    <a:pt x="472" y="372"/>
                  </a:cubicBezTo>
                  <a:cubicBezTo>
                    <a:pt x="489" y="346"/>
                    <a:pt x="503" y="317"/>
                    <a:pt x="519" y="288"/>
                  </a:cubicBezTo>
                  <a:cubicBezTo>
                    <a:pt x="535" y="260"/>
                    <a:pt x="562" y="238"/>
                    <a:pt x="586" y="214"/>
                  </a:cubicBezTo>
                  <a:cubicBezTo>
                    <a:pt x="637" y="166"/>
                    <a:pt x="675" y="108"/>
                    <a:pt x="742" y="82"/>
                  </a:cubicBezTo>
                  <a:cubicBezTo>
                    <a:pt x="800" y="62"/>
                    <a:pt x="872" y="45"/>
                    <a:pt x="913" y="0"/>
                  </a:cubicBezTo>
                  <a:cubicBezTo>
                    <a:pt x="915" y="41"/>
                    <a:pt x="914" y="69"/>
                    <a:pt x="903" y="107"/>
                  </a:cubicBezTo>
                  <a:cubicBezTo>
                    <a:pt x="890" y="153"/>
                    <a:pt x="874" y="192"/>
                    <a:pt x="846" y="232"/>
                  </a:cubicBezTo>
                  <a:cubicBezTo>
                    <a:pt x="808" y="287"/>
                    <a:pt x="757" y="338"/>
                    <a:pt x="698" y="373"/>
                  </a:cubicBezTo>
                  <a:cubicBezTo>
                    <a:pt x="674" y="387"/>
                    <a:pt x="644" y="401"/>
                    <a:pt x="617" y="413"/>
                  </a:cubicBezTo>
                  <a:cubicBezTo>
                    <a:pt x="592" y="422"/>
                    <a:pt x="561" y="423"/>
                    <a:pt x="534" y="430"/>
                  </a:cubicBezTo>
                  <a:cubicBezTo>
                    <a:pt x="511" y="433"/>
                    <a:pt x="488" y="437"/>
                    <a:pt x="466" y="443"/>
                  </a:cubicBezTo>
                  <a:cubicBezTo>
                    <a:pt x="438" y="450"/>
                    <a:pt x="419" y="463"/>
                    <a:pt x="394" y="477"/>
                  </a:cubicBezTo>
                  <a:cubicBezTo>
                    <a:pt x="372" y="488"/>
                    <a:pt x="348" y="505"/>
                    <a:pt x="329" y="521"/>
                  </a:cubicBezTo>
                  <a:cubicBezTo>
                    <a:pt x="352" y="530"/>
                    <a:pt x="381" y="526"/>
                    <a:pt x="409" y="520"/>
                  </a:cubicBezTo>
                  <a:cubicBezTo>
                    <a:pt x="464" y="504"/>
                    <a:pt x="511" y="479"/>
                    <a:pt x="569" y="476"/>
                  </a:cubicBezTo>
                  <a:cubicBezTo>
                    <a:pt x="625" y="473"/>
                    <a:pt x="676" y="494"/>
                    <a:pt x="719" y="530"/>
                  </a:cubicBezTo>
                  <a:cubicBezTo>
                    <a:pt x="737" y="546"/>
                    <a:pt x="754" y="584"/>
                    <a:pt x="778" y="595"/>
                  </a:cubicBezTo>
                  <a:cubicBezTo>
                    <a:pt x="801" y="604"/>
                    <a:pt x="827" y="610"/>
                    <a:pt x="848" y="625"/>
                  </a:cubicBezTo>
                  <a:cubicBezTo>
                    <a:pt x="871" y="641"/>
                    <a:pt x="885" y="666"/>
                    <a:pt x="911" y="677"/>
                  </a:cubicBezTo>
                  <a:cubicBezTo>
                    <a:pt x="934" y="686"/>
                    <a:pt x="960" y="683"/>
                    <a:pt x="985" y="681"/>
                  </a:cubicBezTo>
                  <a:cubicBezTo>
                    <a:pt x="969" y="679"/>
                    <a:pt x="957" y="688"/>
                    <a:pt x="945" y="691"/>
                  </a:cubicBezTo>
                  <a:cubicBezTo>
                    <a:pt x="925" y="694"/>
                    <a:pt x="907" y="693"/>
                    <a:pt x="887" y="694"/>
                  </a:cubicBezTo>
                  <a:cubicBezTo>
                    <a:pt x="856" y="698"/>
                    <a:pt x="826" y="707"/>
                    <a:pt x="798" y="708"/>
                  </a:cubicBezTo>
                  <a:cubicBezTo>
                    <a:pt x="768" y="710"/>
                    <a:pt x="741" y="719"/>
                    <a:pt x="713" y="720"/>
                  </a:cubicBezTo>
                  <a:cubicBezTo>
                    <a:pt x="685" y="721"/>
                    <a:pt x="657" y="718"/>
                    <a:pt x="629" y="719"/>
                  </a:cubicBezTo>
                  <a:cubicBezTo>
                    <a:pt x="601" y="721"/>
                    <a:pt x="571" y="719"/>
                    <a:pt x="545" y="713"/>
                  </a:cubicBezTo>
                  <a:cubicBezTo>
                    <a:pt x="517" y="707"/>
                    <a:pt x="493" y="688"/>
                    <a:pt x="472" y="669"/>
                  </a:cubicBezTo>
                  <a:cubicBezTo>
                    <a:pt x="448" y="652"/>
                    <a:pt x="425" y="633"/>
                    <a:pt x="403" y="611"/>
                  </a:cubicBezTo>
                  <a:cubicBezTo>
                    <a:pt x="382" y="589"/>
                    <a:pt x="365" y="567"/>
                    <a:pt x="337" y="554"/>
                  </a:cubicBezTo>
                  <a:cubicBezTo>
                    <a:pt x="303" y="537"/>
                    <a:pt x="274" y="541"/>
                    <a:pt x="239" y="543"/>
                  </a:cubicBezTo>
                  <a:cubicBezTo>
                    <a:pt x="208" y="545"/>
                    <a:pt x="184" y="542"/>
                    <a:pt x="154" y="544"/>
                  </a:cubicBezTo>
                  <a:cubicBezTo>
                    <a:pt x="148" y="537"/>
                    <a:pt x="151" y="544"/>
                    <a:pt x="154" y="544"/>
                  </a:cubicBezTo>
                  <a:cubicBezTo>
                    <a:pt x="175" y="558"/>
                    <a:pt x="195" y="561"/>
                    <a:pt x="221" y="559"/>
                  </a:cubicBezTo>
                  <a:cubicBezTo>
                    <a:pt x="276" y="557"/>
                    <a:pt x="330" y="567"/>
                    <a:pt x="375" y="605"/>
                  </a:cubicBezTo>
                  <a:cubicBezTo>
                    <a:pt x="422" y="641"/>
                    <a:pt x="446" y="698"/>
                    <a:pt x="456" y="753"/>
                  </a:cubicBezTo>
                  <a:cubicBezTo>
                    <a:pt x="460" y="781"/>
                    <a:pt x="461" y="806"/>
                    <a:pt x="465" y="831"/>
                  </a:cubicBezTo>
                  <a:cubicBezTo>
                    <a:pt x="468" y="851"/>
                    <a:pt x="475" y="887"/>
                    <a:pt x="491" y="903"/>
                  </a:cubicBezTo>
                  <a:cubicBezTo>
                    <a:pt x="460" y="892"/>
                    <a:pt x="439" y="873"/>
                    <a:pt x="410" y="857"/>
                  </a:cubicBezTo>
                  <a:cubicBezTo>
                    <a:pt x="387" y="843"/>
                    <a:pt x="361" y="836"/>
                    <a:pt x="335" y="827"/>
                  </a:cubicBezTo>
                  <a:cubicBezTo>
                    <a:pt x="276" y="803"/>
                    <a:pt x="232" y="746"/>
                    <a:pt x="199" y="695"/>
                  </a:cubicBezTo>
                  <a:cubicBezTo>
                    <a:pt x="172" y="650"/>
                    <a:pt x="176" y="589"/>
                    <a:pt x="132" y="556"/>
                  </a:cubicBezTo>
                  <a:cubicBezTo>
                    <a:pt x="103" y="532"/>
                    <a:pt x="43" y="548"/>
                    <a:pt x="5" y="550"/>
                  </a:cubicBezTo>
                </a:path>
              </a:pathLst>
            </a:custGeom>
            <a:solidFill>
              <a:srgbClr val="AEB55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1" name="Freeform 14"/>
            <p:cNvSpPr/>
            <p:nvPr userDrawn="1"/>
          </p:nvSpPr>
          <p:spPr bwMode="auto">
            <a:xfrm>
              <a:off x="-240197" y="90114"/>
              <a:ext cx="1453842" cy="1132925"/>
            </a:xfrm>
            <a:custGeom>
              <a:avLst/>
              <a:gdLst>
                <a:gd name="T0" fmla="*/ 21 w 964"/>
                <a:gd name="T1" fmla="*/ 8 h 750"/>
                <a:gd name="T2" fmla="*/ 26 w 964"/>
                <a:gd name="T3" fmla="*/ 23 h 750"/>
                <a:gd name="T4" fmla="*/ 42 w 964"/>
                <a:gd name="T5" fmla="*/ 71 h 750"/>
                <a:gd name="T6" fmla="*/ 89 w 964"/>
                <a:gd name="T7" fmla="*/ 143 h 750"/>
                <a:gd name="T8" fmla="*/ 151 w 964"/>
                <a:gd name="T9" fmla="*/ 215 h 750"/>
                <a:gd name="T10" fmla="*/ 214 w 964"/>
                <a:gd name="T11" fmla="*/ 276 h 750"/>
                <a:gd name="T12" fmla="*/ 279 w 964"/>
                <a:gd name="T13" fmla="*/ 298 h 750"/>
                <a:gd name="T14" fmla="*/ 452 w 964"/>
                <a:gd name="T15" fmla="*/ 215 h 750"/>
                <a:gd name="T16" fmla="*/ 639 w 964"/>
                <a:gd name="T17" fmla="*/ 252 h 750"/>
                <a:gd name="T18" fmla="*/ 705 w 964"/>
                <a:gd name="T19" fmla="*/ 339 h 750"/>
                <a:gd name="T20" fmla="*/ 790 w 964"/>
                <a:gd name="T21" fmla="*/ 391 h 750"/>
                <a:gd name="T22" fmla="*/ 593 w 964"/>
                <a:gd name="T23" fmla="*/ 404 h 750"/>
                <a:gd name="T24" fmla="*/ 448 w 964"/>
                <a:gd name="T25" fmla="*/ 385 h 750"/>
                <a:gd name="T26" fmla="*/ 301 w 964"/>
                <a:gd name="T27" fmla="*/ 333 h 750"/>
                <a:gd name="T28" fmla="*/ 274 w 964"/>
                <a:gd name="T29" fmla="*/ 350 h 750"/>
                <a:gd name="T30" fmla="*/ 351 w 964"/>
                <a:gd name="T31" fmla="*/ 395 h 750"/>
                <a:gd name="T32" fmla="*/ 652 w 964"/>
                <a:gd name="T33" fmla="*/ 419 h 750"/>
                <a:gd name="T34" fmla="*/ 842 w 964"/>
                <a:gd name="T35" fmla="*/ 561 h 750"/>
                <a:gd name="T36" fmla="*/ 891 w 964"/>
                <a:gd name="T37" fmla="*/ 666 h 750"/>
                <a:gd name="T38" fmla="*/ 964 w 964"/>
                <a:gd name="T39" fmla="*/ 750 h 750"/>
                <a:gd name="T40" fmla="*/ 887 w 964"/>
                <a:gd name="T41" fmla="*/ 697 h 750"/>
                <a:gd name="T42" fmla="*/ 809 w 964"/>
                <a:gd name="T43" fmla="*/ 671 h 750"/>
                <a:gd name="T44" fmla="*/ 635 w 964"/>
                <a:gd name="T45" fmla="*/ 638 h 750"/>
                <a:gd name="T46" fmla="*/ 480 w 964"/>
                <a:gd name="T47" fmla="*/ 525 h 750"/>
                <a:gd name="T48" fmla="*/ 410 w 964"/>
                <a:gd name="T49" fmla="*/ 459 h 750"/>
                <a:gd name="T50" fmla="*/ 343 w 964"/>
                <a:gd name="T51" fmla="*/ 408 h 750"/>
                <a:gd name="T52" fmla="*/ 320 w 964"/>
                <a:gd name="T53" fmla="*/ 399 h 750"/>
                <a:gd name="T54" fmla="*/ 380 w 964"/>
                <a:gd name="T55" fmla="*/ 473 h 750"/>
                <a:gd name="T56" fmla="*/ 399 w 964"/>
                <a:gd name="T57" fmla="*/ 547 h 750"/>
                <a:gd name="T58" fmla="*/ 409 w 964"/>
                <a:gd name="T59" fmla="*/ 641 h 750"/>
                <a:gd name="T60" fmla="*/ 444 w 964"/>
                <a:gd name="T61" fmla="*/ 735 h 750"/>
                <a:gd name="T62" fmla="*/ 283 w 964"/>
                <a:gd name="T63" fmla="*/ 535 h 750"/>
                <a:gd name="T64" fmla="*/ 232 w 964"/>
                <a:gd name="T65" fmla="*/ 437 h 750"/>
                <a:gd name="T66" fmla="*/ 237 w 964"/>
                <a:gd name="T67" fmla="*/ 388 h 750"/>
                <a:gd name="T68" fmla="*/ 262 w 964"/>
                <a:gd name="T69" fmla="*/ 374 h 750"/>
                <a:gd name="T70" fmla="*/ 281 w 964"/>
                <a:gd name="T71" fmla="*/ 386 h 750"/>
                <a:gd name="T72" fmla="*/ 245 w 964"/>
                <a:gd name="T73" fmla="*/ 341 h 750"/>
                <a:gd name="T74" fmla="*/ 199 w 964"/>
                <a:gd name="T75" fmla="*/ 295 h 750"/>
                <a:gd name="T76" fmla="*/ 110 w 964"/>
                <a:gd name="T77" fmla="*/ 201 h 750"/>
                <a:gd name="T78" fmla="*/ 38 w 964"/>
                <a:gd name="T79" fmla="*/ 105 h 750"/>
                <a:gd name="T80" fmla="*/ 0 w 964"/>
                <a:gd name="T81" fmla="*/ 1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4" h="750">
                  <a:moveTo>
                    <a:pt x="21" y="8"/>
                  </a:moveTo>
                  <a:cubicBezTo>
                    <a:pt x="18" y="0"/>
                    <a:pt x="24" y="23"/>
                    <a:pt x="26" y="23"/>
                  </a:cubicBezTo>
                  <a:cubicBezTo>
                    <a:pt x="32" y="41"/>
                    <a:pt x="36" y="56"/>
                    <a:pt x="42" y="71"/>
                  </a:cubicBezTo>
                  <a:cubicBezTo>
                    <a:pt x="51" y="96"/>
                    <a:pt x="72" y="124"/>
                    <a:pt x="89" y="143"/>
                  </a:cubicBezTo>
                  <a:cubicBezTo>
                    <a:pt x="108" y="168"/>
                    <a:pt x="127" y="193"/>
                    <a:pt x="151" y="215"/>
                  </a:cubicBezTo>
                  <a:cubicBezTo>
                    <a:pt x="170" y="234"/>
                    <a:pt x="195" y="254"/>
                    <a:pt x="214" y="276"/>
                  </a:cubicBezTo>
                  <a:cubicBezTo>
                    <a:pt x="235" y="295"/>
                    <a:pt x="249" y="313"/>
                    <a:pt x="279" y="298"/>
                  </a:cubicBezTo>
                  <a:cubicBezTo>
                    <a:pt x="339" y="272"/>
                    <a:pt x="386" y="226"/>
                    <a:pt x="452" y="215"/>
                  </a:cubicBezTo>
                  <a:cubicBezTo>
                    <a:pt x="524" y="204"/>
                    <a:pt x="585" y="201"/>
                    <a:pt x="639" y="252"/>
                  </a:cubicBezTo>
                  <a:cubicBezTo>
                    <a:pt x="666" y="279"/>
                    <a:pt x="680" y="312"/>
                    <a:pt x="705" y="339"/>
                  </a:cubicBezTo>
                  <a:cubicBezTo>
                    <a:pt x="727" y="366"/>
                    <a:pt x="758" y="383"/>
                    <a:pt x="790" y="391"/>
                  </a:cubicBezTo>
                  <a:cubicBezTo>
                    <a:pt x="726" y="397"/>
                    <a:pt x="659" y="395"/>
                    <a:pt x="593" y="404"/>
                  </a:cubicBezTo>
                  <a:cubicBezTo>
                    <a:pt x="544" y="409"/>
                    <a:pt x="495" y="398"/>
                    <a:pt x="448" y="385"/>
                  </a:cubicBezTo>
                  <a:cubicBezTo>
                    <a:pt x="398" y="370"/>
                    <a:pt x="351" y="349"/>
                    <a:pt x="301" y="333"/>
                  </a:cubicBezTo>
                  <a:cubicBezTo>
                    <a:pt x="278" y="324"/>
                    <a:pt x="249" y="323"/>
                    <a:pt x="274" y="350"/>
                  </a:cubicBezTo>
                  <a:cubicBezTo>
                    <a:pt x="293" y="370"/>
                    <a:pt x="324" y="383"/>
                    <a:pt x="351" y="395"/>
                  </a:cubicBezTo>
                  <a:cubicBezTo>
                    <a:pt x="447" y="431"/>
                    <a:pt x="558" y="382"/>
                    <a:pt x="652" y="419"/>
                  </a:cubicBezTo>
                  <a:cubicBezTo>
                    <a:pt x="728" y="448"/>
                    <a:pt x="812" y="478"/>
                    <a:pt x="842" y="561"/>
                  </a:cubicBezTo>
                  <a:cubicBezTo>
                    <a:pt x="854" y="599"/>
                    <a:pt x="874" y="631"/>
                    <a:pt x="891" y="666"/>
                  </a:cubicBezTo>
                  <a:cubicBezTo>
                    <a:pt x="907" y="694"/>
                    <a:pt x="933" y="734"/>
                    <a:pt x="964" y="750"/>
                  </a:cubicBezTo>
                  <a:cubicBezTo>
                    <a:pt x="938" y="736"/>
                    <a:pt x="916" y="711"/>
                    <a:pt x="887" y="697"/>
                  </a:cubicBezTo>
                  <a:cubicBezTo>
                    <a:pt x="861" y="686"/>
                    <a:pt x="837" y="674"/>
                    <a:pt x="809" y="671"/>
                  </a:cubicBezTo>
                  <a:cubicBezTo>
                    <a:pt x="749" y="658"/>
                    <a:pt x="690" y="656"/>
                    <a:pt x="635" y="638"/>
                  </a:cubicBezTo>
                  <a:cubicBezTo>
                    <a:pt x="577" y="620"/>
                    <a:pt x="523" y="566"/>
                    <a:pt x="480" y="525"/>
                  </a:cubicBezTo>
                  <a:cubicBezTo>
                    <a:pt x="459" y="503"/>
                    <a:pt x="437" y="478"/>
                    <a:pt x="410" y="459"/>
                  </a:cubicBezTo>
                  <a:cubicBezTo>
                    <a:pt x="389" y="442"/>
                    <a:pt x="370" y="420"/>
                    <a:pt x="343" y="408"/>
                  </a:cubicBezTo>
                  <a:cubicBezTo>
                    <a:pt x="336" y="406"/>
                    <a:pt x="328" y="401"/>
                    <a:pt x="320" y="399"/>
                  </a:cubicBezTo>
                  <a:cubicBezTo>
                    <a:pt x="334" y="427"/>
                    <a:pt x="363" y="446"/>
                    <a:pt x="380" y="473"/>
                  </a:cubicBezTo>
                  <a:cubicBezTo>
                    <a:pt x="391" y="496"/>
                    <a:pt x="398" y="521"/>
                    <a:pt x="399" y="547"/>
                  </a:cubicBezTo>
                  <a:cubicBezTo>
                    <a:pt x="401" y="580"/>
                    <a:pt x="397" y="611"/>
                    <a:pt x="409" y="641"/>
                  </a:cubicBezTo>
                  <a:cubicBezTo>
                    <a:pt x="418" y="674"/>
                    <a:pt x="420" y="708"/>
                    <a:pt x="444" y="735"/>
                  </a:cubicBezTo>
                  <a:cubicBezTo>
                    <a:pt x="392" y="665"/>
                    <a:pt x="332" y="601"/>
                    <a:pt x="283" y="535"/>
                  </a:cubicBezTo>
                  <a:cubicBezTo>
                    <a:pt x="261" y="502"/>
                    <a:pt x="244" y="472"/>
                    <a:pt x="232" y="437"/>
                  </a:cubicBezTo>
                  <a:cubicBezTo>
                    <a:pt x="226" y="417"/>
                    <a:pt x="222" y="401"/>
                    <a:pt x="237" y="388"/>
                  </a:cubicBezTo>
                  <a:cubicBezTo>
                    <a:pt x="242" y="382"/>
                    <a:pt x="252" y="372"/>
                    <a:pt x="262" y="374"/>
                  </a:cubicBezTo>
                  <a:cubicBezTo>
                    <a:pt x="270" y="376"/>
                    <a:pt x="270" y="386"/>
                    <a:pt x="281" y="386"/>
                  </a:cubicBezTo>
                  <a:cubicBezTo>
                    <a:pt x="277" y="370"/>
                    <a:pt x="256" y="351"/>
                    <a:pt x="245" y="341"/>
                  </a:cubicBezTo>
                  <a:cubicBezTo>
                    <a:pt x="229" y="327"/>
                    <a:pt x="215" y="312"/>
                    <a:pt x="199" y="295"/>
                  </a:cubicBezTo>
                  <a:cubicBezTo>
                    <a:pt x="169" y="265"/>
                    <a:pt x="142" y="231"/>
                    <a:pt x="110" y="201"/>
                  </a:cubicBezTo>
                  <a:cubicBezTo>
                    <a:pt x="80" y="175"/>
                    <a:pt x="60" y="137"/>
                    <a:pt x="38" y="105"/>
                  </a:cubicBezTo>
                  <a:cubicBezTo>
                    <a:pt x="19" y="75"/>
                    <a:pt x="15" y="47"/>
                    <a:pt x="0" y="17"/>
                  </a:cubicBezTo>
                </a:path>
              </a:pathLst>
            </a:custGeom>
            <a:solidFill>
              <a:srgbClr val="AEB55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2" name="Freeform 15"/>
            <p:cNvSpPr/>
            <p:nvPr userDrawn="1"/>
          </p:nvSpPr>
          <p:spPr bwMode="auto">
            <a:xfrm>
              <a:off x="1430830" y="-209730"/>
              <a:ext cx="735836" cy="640208"/>
            </a:xfrm>
            <a:custGeom>
              <a:avLst/>
              <a:gdLst>
                <a:gd name="T0" fmla="*/ 1 w 488"/>
                <a:gd name="T1" fmla="*/ 424 h 424"/>
                <a:gd name="T2" fmla="*/ 158 w 488"/>
                <a:gd name="T3" fmla="*/ 348 h 424"/>
                <a:gd name="T4" fmla="*/ 293 w 488"/>
                <a:gd name="T5" fmla="*/ 245 h 424"/>
                <a:gd name="T6" fmla="*/ 405 w 488"/>
                <a:gd name="T7" fmla="*/ 134 h 424"/>
                <a:gd name="T8" fmla="*/ 457 w 488"/>
                <a:gd name="T9" fmla="*/ 53 h 424"/>
                <a:gd name="T10" fmla="*/ 472 w 488"/>
                <a:gd name="T11" fmla="*/ 23 h 424"/>
                <a:gd name="T12" fmla="*/ 488 w 488"/>
                <a:gd name="T13" fmla="*/ 0 h 424"/>
                <a:gd name="T14" fmla="*/ 487 w 488"/>
                <a:gd name="T15" fmla="*/ 0 h 424"/>
                <a:gd name="T16" fmla="*/ 468 w 488"/>
                <a:gd name="T17" fmla="*/ 27 h 424"/>
                <a:gd name="T18" fmla="*/ 452 w 488"/>
                <a:gd name="T19" fmla="*/ 59 h 424"/>
                <a:gd name="T20" fmla="*/ 404 w 488"/>
                <a:gd name="T21" fmla="*/ 134 h 424"/>
                <a:gd name="T22" fmla="*/ 288 w 488"/>
                <a:gd name="T23" fmla="*/ 249 h 424"/>
                <a:gd name="T24" fmla="*/ 222 w 488"/>
                <a:gd name="T25" fmla="*/ 307 h 424"/>
                <a:gd name="T26" fmla="*/ 151 w 488"/>
                <a:gd name="T27" fmla="*/ 350 h 424"/>
                <a:gd name="T28" fmla="*/ 1 w 488"/>
                <a:gd name="T29" fmla="*/ 423 h 424"/>
                <a:gd name="T30" fmla="*/ 1 w 488"/>
                <a:gd name="T31"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24">
                  <a:moveTo>
                    <a:pt x="1" y="424"/>
                  </a:moveTo>
                  <a:cubicBezTo>
                    <a:pt x="53" y="399"/>
                    <a:pt x="106" y="375"/>
                    <a:pt x="158" y="348"/>
                  </a:cubicBezTo>
                  <a:cubicBezTo>
                    <a:pt x="209" y="320"/>
                    <a:pt x="250" y="284"/>
                    <a:pt x="293" y="245"/>
                  </a:cubicBezTo>
                  <a:cubicBezTo>
                    <a:pt x="332" y="209"/>
                    <a:pt x="373" y="176"/>
                    <a:pt x="405" y="134"/>
                  </a:cubicBezTo>
                  <a:cubicBezTo>
                    <a:pt x="425" y="109"/>
                    <a:pt x="440" y="80"/>
                    <a:pt x="457" y="53"/>
                  </a:cubicBezTo>
                  <a:cubicBezTo>
                    <a:pt x="463" y="43"/>
                    <a:pt x="467" y="33"/>
                    <a:pt x="472" y="23"/>
                  </a:cubicBezTo>
                  <a:cubicBezTo>
                    <a:pt x="476" y="13"/>
                    <a:pt x="485" y="11"/>
                    <a:pt x="488" y="0"/>
                  </a:cubicBezTo>
                  <a:cubicBezTo>
                    <a:pt x="488" y="0"/>
                    <a:pt x="487" y="0"/>
                    <a:pt x="487" y="0"/>
                  </a:cubicBezTo>
                  <a:cubicBezTo>
                    <a:pt x="484" y="10"/>
                    <a:pt x="473" y="17"/>
                    <a:pt x="468" y="27"/>
                  </a:cubicBezTo>
                  <a:cubicBezTo>
                    <a:pt x="463" y="38"/>
                    <a:pt x="458" y="49"/>
                    <a:pt x="452" y="59"/>
                  </a:cubicBezTo>
                  <a:cubicBezTo>
                    <a:pt x="437" y="84"/>
                    <a:pt x="422" y="110"/>
                    <a:pt x="404" y="134"/>
                  </a:cubicBezTo>
                  <a:cubicBezTo>
                    <a:pt x="372" y="178"/>
                    <a:pt x="328" y="212"/>
                    <a:pt x="288" y="249"/>
                  </a:cubicBezTo>
                  <a:cubicBezTo>
                    <a:pt x="266" y="269"/>
                    <a:pt x="246" y="289"/>
                    <a:pt x="222" y="307"/>
                  </a:cubicBezTo>
                  <a:cubicBezTo>
                    <a:pt x="199" y="323"/>
                    <a:pt x="175" y="337"/>
                    <a:pt x="151" y="350"/>
                  </a:cubicBezTo>
                  <a:cubicBezTo>
                    <a:pt x="102" y="377"/>
                    <a:pt x="51" y="399"/>
                    <a:pt x="1" y="423"/>
                  </a:cubicBezTo>
                  <a:cubicBezTo>
                    <a:pt x="0" y="423"/>
                    <a:pt x="1" y="424"/>
                    <a:pt x="1" y="424"/>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3" name="Freeform 16"/>
            <p:cNvSpPr/>
            <p:nvPr userDrawn="1"/>
          </p:nvSpPr>
          <p:spPr bwMode="auto">
            <a:xfrm>
              <a:off x="1291443" y="556898"/>
              <a:ext cx="931951" cy="247980"/>
            </a:xfrm>
            <a:custGeom>
              <a:avLst/>
              <a:gdLst>
                <a:gd name="T0" fmla="*/ 0 w 618"/>
                <a:gd name="T1" fmla="*/ 1 h 165"/>
                <a:gd name="T2" fmla="*/ 48 w 618"/>
                <a:gd name="T3" fmla="*/ 23 h 165"/>
                <a:gd name="T4" fmla="*/ 129 w 618"/>
                <a:gd name="T5" fmla="*/ 53 h 165"/>
                <a:gd name="T6" fmla="*/ 302 w 618"/>
                <a:gd name="T7" fmla="*/ 98 h 165"/>
                <a:gd name="T8" fmla="*/ 389 w 618"/>
                <a:gd name="T9" fmla="*/ 117 h 165"/>
                <a:gd name="T10" fmla="*/ 464 w 618"/>
                <a:gd name="T11" fmla="*/ 146 h 165"/>
                <a:gd name="T12" fmla="*/ 617 w 618"/>
                <a:gd name="T13" fmla="*/ 162 h 165"/>
                <a:gd name="T14" fmla="*/ 617 w 618"/>
                <a:gd name="T15" fmla="*/ 161 h 165"/>
                <a:gd name="T16" fmla="*/ 464 w 618"/>
                <a:gd name="T17" fmla="*/ 145 h 165"/>
                <a:gd name="T18" fmla="*/ 396 w 618"/>
                <a:gd name="T19" fmla="*/ 118 h 165"/>
                <a:gd name="T20" fmla="*/ 310 w 618"/>
                <a:gd name="T21" fmla="*/ 98 h 165"/>
                <a:gd name="T22" fmla="*/ 150 w 618"/>
                <a:gd name="T23" fmla="*/ 59 h 165"/>
                <a:gd name="T24" fmla="*/ 75 w 618"/>
                <a:gd name="T25" fmla="*/ 32 h 165"/>
                <a:gd name="T26" fmla="*/ 30 w 618"/>
                <a:gd name="T27" fmla="*/ 13 h 165"/>
                <a:gd name="T28" fmla="*/ 0 w 618"/>
                <a:gd name="T29" fmla="*/ 1 h 165"/>
                <a:gd name="T30" fmla="*/ 0 w 618"/>
                <a:gd name="T3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8" h="165">
                  <a:moveTo>
                    <a:pt x="0" y="1"/>
                  </a:moveTo>
                  <a:cubicBezTo>
                    <a:pt x="12" y="13"/>
                    <a:pt x="33" y="16"/>
                    <a:pt x="48" y="23"/>
                  </a:cubicBezTo>
                  <a:cubicBezTo>
                    <a:pt x="75" y="34"/>
                    <a:pt x="102" y="43"/>
                    <a:pt x="129" y="53"/>
                  </a:cubicBezTo>
                  <a:cubicBezTo>
                    <a:pt x="184" y="74"/>
                    <a:pt x="244" y="87"/>
                    <a:pt x="302" y="98"/>
                  </a:cubicBezTo>
                  <a:cubicBezTo>
                    <a:pt x="332" y="103"/>
                    <a:pt x="360" y="109"/>
                    <a:pt x="389" y="117"/>
                  </a:cubicBezTo>
                  <a:cubicBezTo>
                    <a:pt x="415" y="125"/>
                    <a:pt x="439" y="136"/>
                    <a:pt x="464" y="146"/>
                  </a:cubicBezTo>
                  <a:cubicBezTo>
                    <a:pt x="512" y="165"/>
                    <a:pt x="567" y="165"/>
                    <a:pt x="617" y="162"/>
                  </a:cubicBezTo>
                  <a:cubicBezTo>
                    <a:pt x="618" y="162"/>
                    <a:pt x="618" y="161"/>
                    <a:pt x="617" y="161"/>
                  </a:cubicBezTo>
                  <a:cubicBezTo>
                    <a:pt x="565" y="163"/>
                    <a:pt x="514" y="163"/>
                    <a:pt x="464" y="145"/>
                  </a:cubicBezTo>
                  <a:cubicBezTo>
                    <a:pt x="441" y="136"/>
                    <a:pt x="419" y="126"/>
                    <a:pt x="396" y="118"/>
                  </a:cubicBezTo>
                  <a:cubicBezTo>
                    <a:pt x="367" y="109"/>
                    <a:pt x="339" y="103"/>
                    <a:pt x="310" y="98"/>
                  </a:cubicBezTo>
                  <a:cubicBezTo>
                    <a:pt x="256" y="88"/>
                    <a:pt x="202" y="76"/>
                    <a:pt x="150" y="59"/>
                  </a:cubicBezTo>
                  <a:cubicBezTo>
                    <a:pt x="125" y="51"/>
                    <a:pt x="100" y="41"/>
                    <a:pt x="75" y="32"/>
                  </a:cubicBezTo>
                  <a:cubicBezTo>
                    <a:pt x="60" y="26"/>
                    <a:pt x="45" y="20"/>
                    <a:pt x="30" y="13"/>
                  </a:cubicBezTo>
                  <a:cubicBezTo>
                    <a:pt x="20" y="9"/>
                    <a:pt x="9" y="10"/>
                    <a:pt x="0" y="1"/>
                  </a:cubicBezTo>
                  <a:cubicBezTo>
                    <a:pt x="0"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4" name="Freeform 17"/>
            <p:cNvSpPr/>
            <p:nvPr userDrawn="1"/>
          </p:nvSpPr>
          <p:spPr bwMode="auto">
            <a:xfrm>
              <a:off x="1001322" y="584452"/>
              <a:ext cx="508925" cy="544582"/>
            </a:xfrm>
            <a:custGeom>
              <a:avLst/>
              <a:gdLst>
                <a:gd name="T0" fmla="*/ 0 w 338"/>
                <a:gd name="T1" fmla="*/ 1 h 360"/>
                <a:gd name="T2" fmla="*/ 99 w 338"/>
                <a:gd name="T3" fmla="*/ 80 h 360"/>
                <a:gd name="T4" fmla="*/ 180 w 338"/>
                <a:gd name="T5" fmla="*/ 184 h 360"/>
                <a:gd name="T6" fmla="*/ 257 w 338"/>
                <a:gd name="T7" fmla="*/ 282 h 360"/>
                <a:gd name="T8" fmla="*/ 305 w 338"/>
                <a:gd name="T9" fmla="*/ 329 h 360"/>
                <a:gd name="T10" fmla="*/ 337 w 338"/>
                <a:gd name="T11" fmla="*/ 360 h 360"/>
                <a:gd name="T12" fmla="*/ 338 w 338"/>
                <a:gd name="T13" fmla="*/ 359 h 360"/>
                <a:gd name="T14" fmla="*/ 292 w 338"/>
                <a:gd name="T15" fmla="*/ 313 h 360"/>
                <a:gd name="T16" fmla="*/ 242 w 338"/>
                <a:gd name="T17" fmla="*/ 266 h 360"/>
                <a:gd name="T18" fmla="*/ 165 w 338"/>
                <a:gd name="T19" fmla="*/ 162 h 360"/>
                <a:gd name="T20" fmla="*/ 137 w 338"/>
                <a:gd name="T21" fmla="*/ 118 h 360"/>
                <a:gd name="T22" fmla="*/ 95 w 338"/>
                <a:gd name="T23" fmla="*/ 75 h 360"/>
                <a:gd name="T24" fmla="*/ 1 w 338"/>
                <a:gd name="T25" fmla="*/ 1 h 360"/>
                <a:gd name="T26" fmla="*/ 0 w 338"/>
                <a:gd name="T27" fmla="*/ 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60">
                  <a:moveTo>
                    <a:pt x="0" y="1"/>
                  </a:moveTo>
                  <a:cubicBezTo>
                    <a:pt x="27" y="33"/>
                    <a:pt x="68" y="53"/>
                    <a:pt x="99" y="80"/>
                  </a:cubicBezTo>
                  <a:cubicBezTo>
                    <a:pt x="133" y="109"/>
                    <a:pt x="155" y="148"/>
                    <a:pt x="180" y="184"/>
                  </a:cubicBezTo>
                  <a:cubicBezTo>
                    <a:pt x="205" y="218"/>
                    <a:pt x="226" y="254"/>
                    <a:pt x="257" y="282"/>
                  </a:cubicBezTo>
                  <a:cubicBezTo>
                    <a:pt x="273" y="297"/>
                    <a:pt x="291" y="312"/>
                    <a:pt x="305" y="329"/>
                  </a:cubicBezTo>
                  <a:cubicBezTo>
                    <a:pt x="315" y="341"/>
                    <a:pt x="323" y="354"/>
                    <a:pt x="337" y="360"/>
                  </a:cubicBezTo>
                  <a:cubicBezTo>
                    <a:pt x="338" y="360"/>
                    <a:pt x="338" y="359"/>
                    <a:pt x="338" y="359"/>
                  </a:cubicBezTo>
                  <a:cubicBezTo>
                    <a:pt x="318" y="351"/>
                    <a:pt x="306" y="328"/>
                    <a:pt x="292" y="313"/>
                  </a:cubicBezTo>
                  <a:cubicBezTo>
                    <a:pt x="276" y="297"/>
                    <a:pt x="258" y="283"/>
                    <a:pt x="242" y="266"/>
                  </a:cubicBezTo>
                  <a:cubicBezTo>
                    <a:pt x="212" y="235"/>
                    <a:pt x="191" y="196"/>
                    <a:pt x="165" y="162"/>
                  </a:cubicBezTo>
                  <a:cubicBezTo>
                    <a:pt x="155" y="148"/>
                    <a:pt x="147" y="132"/>
                    <a:pt x="137" y="118"/>
                  </a:cubicBezTo>
                  <a:cubicBezTo>
                    <a:pt x="124" y="102"/>
                    <a:pt x="110" y="88"/>
                    <a:pt x="95" y="75"/>
                  </a:cubicBezTo>
                  <a:cubicBezTo>
                    <a:pt x="64" y="49"/>
                    <a:pt x="27" y="31"/>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5" name="Freeform 18"/>
            <p:cNvSpPr/>
            <p:nvPr userDrawn="1"/>
          </p:nvSpPr>
          <p:spPr bwMode="auto">
            <a:xfrm>
              <a:off x="147170" y="534207"/>
              <a:ext cx="782838" cy="137766"/>
            </a:xfrm>
            <a:custGeom>
              <a:avLst/>
              <a:gdLst>
                <a:gd name="T0" fmla="*/ 0 w 519"/>
                <a:gd name="T1" fmla="*/ 24 h 91"/>
                <a:gd name="T2" fmla="*/ 56 w 519"/>
                <a:gd name="T3" fmla="*/ 20 h 91"/>
                <a:gd name="T4" fmla="*/ 130 w 519"/>
                <a:gd name="T5" fmla="*/ 16 h 91"/>
                <a:gd name="T6" fmla="*/ 272 w 519"/>
                <a:gd name="T7" fmla="*/ 5 h 91"/>
                <a:gd name="T8" fmla="*/ 409 w 519"/>
                <a:gd name="T9" fmla="*/ 54 h 91"/>
                <a:gd name="T10" fmla="*/ 465 w 519"/>
                <a:gd name="T11" fmla="*/ 77 h 91"/>
                <a:gd name="T12" fmla="*/ 519 w 519"/>
                <a:gd name="T13" fmla="*/ 91 h 91"/>
                <a:gd name="T14" fmla="*/ 519 w 519"/>
                <a:gd name="T15" fmla="*/ 90 h 91"/>
                <a:gd name="T16" fmla="*/ 453 w 519"/>
                <a:gd name="T17" fmla="*/ 72 h 91"/>
                <a:gd name="T18" fmla="*/ 385 w 519"/>
                <a:gd name="T19" fmla="*/ 42 h 91"/>
                <a:gd name="T20" fmla="*/ 265 w 519"/>
                <a:gd name="T21" fmla="*/ 4 h 91"/>
                <a:gd name="T22" fmla="*/ 123 w 519"/>
                <a:gd name="T23" fmla="*/ 16 h 91"/>
                <a:gd name="T24" fmla="*/ 48 w 519"/>
                <a:gd name="T25" fmla="*/ 19 h 91"/>
                <a:gd name="T26" fmla="*/ 0 w 519"/>
                <a:gd name="T27" fmla="*/ 24 h 91"/>
                <a:gd name="T28" fmla="*/ 0 w 519"/>
                <a:gd name="T2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9" h="91">
                  <a:moveTo>
                    <a:pt x="0" y="24"/>
                  </a:moveTo>
                  <a:cubicBezTo>
                    <a:pt x="17" y="18"/>
                    <a:pt x="38" y="20"/>
                    <a:pt x="56" y="20"/>
                  </a:cubicBezTo>
                  <a:cubicBezTo>
                    <a:pt x="81" y="19"/>
                    <a:pt x="106" y="19"/>
                    <a:pt x="130" y="16"/>
                  </a:cubicBezTo>
                  <a:cubicBezTo>
                    <a:pt x="178" y="12"/>
                    <a:pt x="224" y="2"/>
                    <a:pt x="272" y="5"/>
                  </a:cubicBezTo>
                  <a:cubicBezTo>
                    <a:pt x="320" y="8"/>
                    <a:pt x="366" y="33"/>
                    <a:pt x="409" y="54"/>
                  </a:cubicBezTo>
                  <a:cubicBezTo>
                    <a:pt x="427" y="63"/>
                    <a:pt x="446" y="71"/>
                    <a:pt x="465" y="77"/>
                  </a:cubicBezTo>
                  <a:cubicBezTo>
                    <a:pt x="483" y="82"/>
                    <a:pt x="500" y="90"/>
                    <a:pt x="519" y="91"/>
                  </a:cubicBezTo>
                  <a:cubicBezTo>
                    <a:pt x="519" y="91"/>
                    <a:pt x="519" y="90"/>
                    <a:pt x="519" y="90"/>
                  </a:cubicBezTo>
                  <a:cubicBezTo>
                    <a:pt x="497" y="90"/>
                    <a:pt x="473" y="79"/>
                    <a:pt x="453" y="72"/>
                  </a:cubicBezTo>
                  <a:cubicBezTo>
                    <a:pt x="429" y="64"/>
                    <a:pt x="407" y="52"/>
                    <a:pt x="385" y="42"/>
                  </a:cubicBezTo>
                  <a:cubicBezTo>
                    <a:pt x="346" y="24"/>
                    <a:pt x="308" y="7"/>
                    <a:pt x="265" y="4"/>
                  </a:cubicBezTo>
                  <a:cubicBezTo>
                    <a:pt x="218" y="0"/>
                    <a:pt x="170" y="12"/>
                    <a:pt x="123" y="16"/>
                  </a:cubicBezTo>
                  <a:cubicBezTo>
                    <a:pt x="98" y="18"/>
                    <a:pt x="73" y="18"/>
                    <a:pt x="48" y="19"/>
                  </a:cubicBezTo>
                  <a:cubicBezTo>
                    <a:pt x="33" y="20"/>
                    <a:pt x="15" y="17"/>
                    <a:pt x="0" y="24"/>
                  </a:cubicBezTo>
                  <a:cubicBezTo>
                    <a:pt x="0" y="24"/>
                    <a:pt x="0" y="25"/>
                    <a:pt x="0" y="24"/>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6" name="Freeform 19"/>
            <p:cNvSpPr/>
            <p:nvPr userDrawn="1"/>
          </p:nvSpPr>
          <p:spPr bwMode="auto">
            <a:xfrm>
              <a:off x="280075" y="683320"/>
              <a:ext cx="891430" cy="507304"/>
            </a:xfrm>
            <a:custGeom>
              <a:avLst/>
              <a:gdLst>
                <a:gd name="T0" fmla="*/ 0 w 591"/>
                <a:gd name="T1" fmla="*/ 1 h 336"/>
                <a:gd name="T2" fmla="*/ 121 w 591"/>
                <a:gd name="T3" fmla="*/ 77 h 336"/>
                <a:gd name="T4" fmla="*/ 204 w 591"/>
                <a:gd name="T5" fmla="*/ 118 h 336"/>
                <a:gd name="T6" fmla="*/ 305 w 591"/>
                <a:gd name="T7" fmla="*/ 148 h 336"/>
                <a:gd name="T8" fmla="*/ 483 w 591"/>
                <a:gd name="T9" fmla="*/ 249 h 336"/>
                <a:gd name="T10" fmla="*/ 549 w 591"/>
                <a:gd name="T11" fmla="*/ 306 h 336"/>
                <a:gd name="T12" fmla="*/ 590 w 591"/>
                <a:gd name="T13" fmla="*/ 335 h 336"/>
                <a:gd name="T14" fmla="*/ 590 w 591"/>
                <a:gd name="T15" fmla="*/ 334 h 336"/>
                <a:gd name="T16" fmla="*/ 538 w 591"/>
                <a:gd name="T17" fmla="*/ 293 h 336"/>
                <a:gd name="T18" fmla="*/ 467 w 591"/>
                <a:gd name="T19" fmla="*/ 234 h 336"/>
                <a:gd name="T20" fmla="*/ 319 w 591"/>
                <a:gd name="T21" fmla="*/ 151 h 336"/>
                <a:gd name="T22" fmla="*/ 225 w 591"/>
                <a:gd name="T23" fmla="*/ 125 h 336"/>
                <a:gd name="T24" fmla="*/ 142 w 591"/>
                <a:gd name="T25" fmla="*/ 86 h 336"/>
                <a:gd name="T26" fmla="*/ 71 w 591"/>
                <a:gd name="T27" fmla="*/ 53 h 336"/>
                <a:gd name="T28" fmla="*/ 1 w 591"/>
                <a:gd name="T29" fmla="*/ 1 h 336"/>
                <a:gd name="T30" fmla="*/ 0 w 591"/>
                <a:gd name="T31" fmla="*/ 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1" h="336">
                  <a:moveTo>
                    <a:pt x="0" y="1"/>
                  </a:moveTo>
                  <a:cubicBezTo>
                    <a:pt x="29" y="41"/>
                    <a:pt x="79" y="57"/>
                    <a:pt x="121" y="77"/>
                  </a:cubicBezTo>
                  <a:cubicBezTo>
                    <a:pt x="149" y="90"/>
                    <a:pt x="177" y="104"/>
                    <a:pt x="204" y="118"/>
                  </a:cubicBezTo>
                  <a:cubicBezTo>
                    <a:pt x="236" y="133"/>
                    <a:pt x="272" y="139"/>
                    <a:pt x="305" y="148"/>
                  </a:cubicBezTo>
                  <a:cubicBezTo>
                    <a:pt x="372" y="166"/>
                    <a:pt x="431" y="204"/>
                    <a:pt x="483" y="249"/>
                  </a:cubicBezTo>
                  <a:cubicBezTo>
                    <a:pt x="505" y="268"/>
                    <a:pt x="529" y="284"/>
                    <a:pt x="549" y="306"/>
                  </a:cubicBezTo>
                  <a:cubicBezTo>
                    <a:pt x="559" y="317"/>
                    <a:pt x="573" y="336"/>
                    <a:pt x="590" y="335"/>
                  </a:cubicBezTo>
                  <a:cubicBezTo>
                    <a:pt x="591" y="335"/>
                    <a:pt x="591" y="334"/>
                    <a:pt x="590" y="334"/>
                  </a:cubicBezTo>
                  <a:cubicBezTo>
                    <a:pt x="569" y="335"/>
                    <a:pt x="551" y="306"/>
                    <a:pt x="538" y="293"/>
                  </a:cubicBezTo>
                  <a:cubicBezTo>
                    <a:pt x="516" y="271"/>
                    <a:pt x="490" y="253"/>
                    <a:pt x="467" y="234"/>
                  </a:cubicBezTo>
                  <a:cubicBezTo>
                    <a:pt x="423" y="197"/>
                    <a:pt x="372" y="170"/>
                    <a:pt x="319" y="151"/>
                  </a:cubicBezTo>
                  <a:cubicBezTo>
                    <a:pt x="288" y="141"/>
                    <a:pt x="256" y="135"/>
                    <a:pt x="225" y="125"/>
                  </a:cubicBezTo>
                  <a:cubicBezTo>
                    <a:pt x="195" y="116"/>
                    <a:pt x="171" y="96"/>
                    <a:pt x="142" y="86"/>
                  </a:cubicBezTo>
                  <a:cubicBezTo>
                    <a:pt x="118" y="76"/>
                    <a:pt x="94" y="64"/>
                    <a:pt x="71" y="53"/>
                  </a:cubicBezTo>
                  <a:cubicBezTo>
                    <a:pt x="44" y="40"/>
                    <a:pt x="18" y="25"/>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7" name="Freeform 20"/>
            <p:cNvSpPr/>
            <p:nvPr userDrawn="1"/>
          </p:nvSpPr>
          <p:spPr bwMode="auto">
            <a:xfrm>
              <a:off x="187690" y="680078"/>
              <a:ext cx="111834" cy="358193"/>
            </a:xfrm>
            <a:custGeom>
              <a:avLst/>
              <a:gdLst>
                <a:gd name="T0" fmla="*/ 11 w 74"/>
                <a:gd name="T1" fmla="*/ 0 h 237"/>
                <a:gd name="T2" fmla="*/ 0 w 74"/>
                <a:gd name="T3" fmla="*/ 55 h 237"/>
                <a:gd name="T4" fmla="*/ 11 w 74"/>
                <a:gd name="T5" fmla="*/ 116 h 237"/>
                <a:gd name="T6" fmla="*/ 42 w 74"/>
                <a:gd name="T7" fmla="*/ 176 h 237"/>
                <a:gd name="T8" fmla="*/ 73 w 74"/>
                <a:gd name="T9" fmla="*/ 237 h 237"/>
                <a:gd name="T10" fmla="*/ 73 w 74"/>
                <a:gd name="T11" fmla="*/ 236 h 237"/>
                <a:gd name="T12" fmla="*/ 49 w 74"/>
                <a:gd name="T13" fmla="*/ 187 h 237"/>
                <a:gd name="T14" fmla="*/ 14 w 74"/>
                <a:gd name="T15" fmla="*/ 123 h 237"/>
                <a:gd name="T16" fmla="*/ 1 w 74"/>
                <a:gd name="T17" fmla="*/ 55 h 237"/>
                <a:gd name="T18" fmla="*/ 11 w 74"/>
                <a:gd name="T19" fmla="*/ 0 h 237"/>
                <a:gd name="T20" fmla="*/ 11 w 74"/>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37">
                  <a:moveTo>
                    <a:pt x="11" y="0"/>
                  </a:moveTo>
                  <a:cubicBezTo>
                    <a:pt x="9" y="19"/>
                    <a:pt x="1" y="36"/>
                    <a:pt x="0" y="55"/>
                  </a:cubicBezTo>
                  <a:cubicBezTo>
                    <a:pt x="0" y="76"/>
                    <a:pt x="7" y="96"/>
                    <a:pt x="11" y="116"/>
                  </a:cubicBezTo>
                  <a:cubicBezTo>
                    <a:pt x="16" y="138"/>
                    <a:pt x="30" y="157"/>
                    <a:pt x="42" y="176"/>
                  </a:cubicBezTo>
                  <a:cubicBezTo>
                    <a:pt x="54" y="195"/>
                    <a:pt x="61" y="217"/>
                    <a:pt x="73" y="237"/>
                  </a:cubicBezTo>
                  <a:cubicBezTo>
                    <a:pt x="73" y="237"/>
                    <a:pt x="74" y="237"/>
                    <a:pt x="73" y="236"/>
                  </a:cubicBezTo>
                  <a:cubicBezTo>
                    <a:pt x="65" y="220"/>
                    <a:pt x="57" y="204"/>
                    <a:pt x="49" y="187"/>
                  </a:cubicBezTo>
                  <a:cubicBezTo>
                    <a:pt x="40" y="164"/>
                    <a:pt x="22" y="146"/>
                    <a:pt x="14" y="123"/>
                  </a:cubicBezTo>
                  <a:cubicBezTo>
                    <a:pt x="7" y="102"/>
                    <a:pt x="2" y="77"/>
                    <a:pt x="1" y="55"/>
                  </a:cubicBezTo>
                  <a:cubicBezTo>
                    <a:pt x="1" y="36"/>
                    <a:pt x="10" y="19"/>
                    <a:pt x="11" y="0"/>
                  </a:cubicBezTo>
                  <a:cubicBezTo>
                    <a:pt x="11" y="0"/>
                    <a:pt x="11" y="0"/>
                    <a:pt x="11"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8" name="Freeform 21"/>
            <p:cNvSpPr/>
            <p:nvPr userDrawn="1"/>
          </p:nvSpPr>
          <p:spPr bwMode="auto">
            <a:xfrm>
              <a:off x="2400057" y="-405844"/>
              <a:ext cx="940054" cy="231772"/>
            </a:xfrm>
            <a:custGeom>
              <a:avLst/>
              <a:gdLst>
                <a:gd name="T0" fmla="*/ 623 w 623"/>
                <a:gd name="T1" fmla="*/ 3 h 153"/>
                <a:gd name="T2" fmla="*/ 530 w 623"/>
                <a:gd name="T3" fmla="*/ 61 h 153"/>
                <a:gd name="T4" fmla="*/ 462 w 623"/>
                <a:gd name="T5" fmla="*/ 87 h 153"/>
                <a:gd name="T6" fmla="*/ 390 w 623"/>
                <a:gd name="T7" fmla="*/ 108 h 153"/>
                <a:gd name="T8" fmla="*/ 325 w 623"/>
                <a:gd name="T9" fmla="*/ 121 h 153"/>
                <a:gd name="T10" fmla="*/ 262 w 623"/>
                <a:gd name="T11" fmla="*/ 141 h 153"/>
                <a:gd name="T12" fmla="*/ 196 w 623"/>
                <a:gd name="T13" fmla="*/ 153 h 153"/>
                <a:gd name="T14" fmla="*/ 153 w 623"/>
                <a:gd name="T15" fmla="*/ 150 h 153"/>
                <a:gd name="T16" fmla="*/ 115 w 623"/>
                <a:gd name="T17" fmla="*/ 141 h 153"/>
                <a:gd name="T18" fmla="*/ 59 w 623"/>
                <a:gd name="T19" fmla="*/ 137 h 153"/>
                <a:gd name="T20" fmla="*/ 0 w 623"/>
                <a:gd name="T21" fmla="*/ 113 h 153"/>
                <a:gd name="T22" fmla="*/ 37 w 623"/>
                <a:gd name="T23" fmla="*/ 123 h 153"/>
                <a:gd name="T24" fmla="*/ 79 w 623"/>
                <a:gd name="T25" fmla="*/ 127 h 153"/>
                <a:gd name="T26" fmla="*/ 117 w 623"/>
                <a:gd name="T27" fmla="*/ 125 h 153"/>
                <a:gd name="T28" fmla="*/ 150 w 623"/>
                <a:gd name="T29" fmla="*/ 114 h 153"/>
                <a:gd name="T30" fmla="*/ 213 w 623"/>
                <a:gd name="T31" fmla="*/ 94 h 153"/>
                <a:gd name="T32" fmla="*/ 272 w 623"/>
                <a:gd name="T33" fmla="*/ 74 h 153"/>
                <a:gd name="T34" fmla="*/ 400 w 623"/>
                <a:gd name="T35" fmla="*/ 44 h 153"/>
                <a:gd name="T36" fmla="*/ 464 w 623"/>
                <a:gd name="T37" fmla="*/ 27 h 153"/>
                <a:gd name="T38" fmla="*/ 530 w 623"/>
                <a:gd name="T39" fmla="*/ 14 h 153"/>
                <a:gd name="T40" fmla="*/ 576 w 623"/>
                <a:gd name="T41" fmla="*/ 2 h 153"/>
                <a:gd name="T42" fmla="*/ 621 w 623"/>
                <a:gd name="T43" fmla="*/ 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3" h="153">
                  <a:moveTo>
                    <a:pt x="623" y="3"/>
                  </a:moveTo>
                  <a:cubicBezTo>
                    <a:pt x="594" y="26"/>
                    <a:pt x="563" y="46"/>
                    <a:pt x="530" y="61"/>
                  </a:cubicBezTo>
                  <a:cubicBezTo>
                    <a:pt x="508" y="71"/>
                    <a:pt x="484" y="78"/>
                    <a:pt x="462" y="87"/>
                  </a:cubicBezTo>
                  <a:cubicBezTo>
                    <a:pt x="438" y="97"/>
                    <a:pt x="415" y="103"/>
                    <a:pt x="390" y="108"/>
                  </a:cubicBezTo>
                  <a:cubicBezTo>
                    <a:pt x="368" y="113"/>
                    <a:pt x="346" y="115"/>
                    <a:pt x="325" y="121"/>
                  </a:cubicBezTo>
                  <a:cubicBezTo>
                    <a:pt x="303" y="128"/>
                    <a:pt x="283" y="134"/>
                    <a:pt x="262" y="141"/>
                  </a:cubicBezTo>
                  <a:cubicBezTo>
                    <a:pt x="241" y="147"/>
                    <a:pt x="219" y="153"/>
                    <a:pt x="196" y="153"/>
                  </a:cubicBezTo>
                  <a:cubicBezTo>
                    <a:pt x="181" y="152"/>
                    <a:pt x="167" y="152"/>
                    <a:pt x="153" y="150"/>
                  </a:cubicBezTo>
                  <a:cubicBezTo>
                    <a:pt x="140" y="148"/>
                    <a:pt x="128" y="143"/>
                    <a:pt x="115" y="141"/>
                  </a:cubicBezTo>
                  <a:cubicBezTo>
                    <a:pt x="96" y="137"/>
                    <a:pt x="77" y="140"/>
                    <a:pt x="59" y="137"/>
                  </a:cubicBezTo>
                  <a:cubicBezTo>
                    <a:pt x="40" y="134"/>
                    <a:pt x="14" y="127"/>
                    <a:pt x="0" y="113"/>
                  </a:cubicBezTo>
                  <a:cubicBezTo>
                    <a:pt x="10" y="118"/>
                    <a:pt x="25" y="122"/>
                    <a:pt x="37" y="123"/>
                  </a:cubicBezTo>
                  <a:cubicBezTo>
                    <a:pt x="51" y="124"/>
                    <a:pt x="65" y="127"/>
                    <a:pt x="79" y="127"/>
                  </a:cubicBezTo>
                  <a:cubicBezTo>
                    <a:pt x="92" y="127"/>
                    <a:pt x="104" y="128"/>
                    <a:pt x="117" y="125"/>
                  </a:cubicBezTo>
                  <a:cubicBezTo>
                    <a:pt x="128" y="123"/>
                    <a:pt x="139" y="117"/>
                    <a:pt x="150" y="114"/>
                  </a:cubicBezTo>
                  <a:cubicBezTo>
                    <a:pt x="171" y="106"/>
                    <a:pt x="191" y="100"/>
                    <a:pt x="213" y="94"/>
                  </a:cubicBezTo>
                  <a:cubicBezTo>
                    <a:pt x="233" y="87"/>
                    <a:pt x="253" y="81"/>
                    <a:pt x="272" y="74"/>
                  </a:cubicBezTo>
                  <a:cubicBezTo>
                    <a:pt x="314" y="62"/>
                    <a:pt x="357" y="53"/>
                    <a:pt x="400" y="44"/>
                  </a:cubicBezTo>
                  <a:cubicBezTo>
                    <a:pt x="421" y="39"/>
                    <a:pt x="442" y="31"/>
                    <a:pt x="464" y="27"/>
                  </a:cubicBezTo>
                  <a:cubicBezTo>
                    <a:pt x="487" y="22"/>
                    <a:pt x="509" y="20"/>
                    <a:pt x="530" y="14"/>
                  </a:cubicBezTo>
                  <a:cubicBezTo>
                    <a:pt x="546" y="9"/>
                    <a:pt x="561" y="5"/>
                    <a:pt x="576" y="2"/>
                  </a:cubicBezTo>
                  <a:cubicBezTo>
                    <a:pt x="591" y="0"/>
                    <a:pt x="606" y="5"/>
                    <a:pt x="621" y="4"/>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9" name="Freeform 22"/>
            <p:cNvSpPr/>
            <p:nvPr userDrawn="1"/>
          </p:nvSpPr>
          <p:spPr bwMode="auto">
            <a:xfrm>
              <a:off x="2434094" y="-566301"/>
              <a:ext cx="977332" cy="152353"/>
            </a:xfrm>
            <a:custGeom>
              <a:avLst/>
              <a:gdLst>
                <a:gd name="T0" fmla="*/ 648 w 648"/>
                <a:gd name="T1" fmla="*/ 7 h 101"/>
                <a:gd name="T2" fmla="*/ 603 w 648"/>
                <a:gd name="T3" fmla="*/ 30 h 101"/>
                <a:gd name="T4" fmla="*/ 537 w 648"/>
                <a:gd name="T5" fmla="*/ 50 h 101"/>
                <a:gd name="T6" fmla="*/ 474 w 648"/>
                <a:gd name="T7" fmla="*/ 68 h 101"/>
                <a:gd name="T8" fmla="*/ 407 w 648"/>
                <a:gd name="T9" fmla="*/ 78 h 101"/>
                <a:gd name="T10" fmla="*/ 331 w 648"/>
                <a:gd name="T11" fmla="*/ 90 h 101"/>
                <a:gd name="T12" fmla="*/ 293 w 648"/>
                <a:gd name="T13" fmla="*/ 92 h 101"/>
                <a:gd name="T14" fmla="*/ 252 w 648"/>
                <a:gd name="T15" fmla="*/ 94 h 101"/>
                <a:gd name="T16" fmla="*/ 236 w 648"/>
                <a:gd name="T17" fmla="*/ 97 h 101"/>
                <a:gd name="T18" fmla="*/ 215 w 648"/>
                <a:gd name="T19" fmla="*/ 99 h 101"/>
                <a:gd name="T20" fmla="*/ 176 w 648"/>
                <a:gd name="T21" fmla="*/ 99 h 101"/>
                <a:gd name="T22" fmla="*/ 100 w 648"/>
                <a:gd name="T23" fmla="*/ 84 h 101"/>
                <a:gd name="T24" fmla="*/ 0 w 648"/>
                <a:gd name="T25" fmla="*/ 43 h 101"/>
                <a:gd name="T26" fmla="*/ 67 w 648"/>
                <a:gd name="T27" fmla="*/ 70 h 101"/>
                <a:gd name="T28" fmla="*/ 135 w 648"/>
                <a:gd name="T29" fmla="*/ 64 h 101"/>
                <a:gd name="T30" fmla="*/ 204 w 648"/>
                <a:gd name="T31" fmla="*/ 51 h 101"/>
                <a:gd name="T32" fmla="*/ 240 w 648"/>
                <a:gd name="T33" fmla="*/ 47 h 101"/>
                <a:gd name="T34" fmla="*/ 273 w 648"/>
                <a:gd name="T35" fmla="*/ 41 h 101"/>
                <a:gd name="T36" fmla="*/ 346 w 648"/>
                <a:gd name="T37" fmla="*/ 28 h 101"/>
                <a:gd name="T38" fmla="*/ 422 w 648"/>
                <a:gd name="T39" fmla="*/ 21 h 101"/>
                <a:gd name="T40" fmla="*/ 495 w 648"/>
                <a:gd name="T41" fmla="*/ 6 h 101"/>
                <a:gd name="T42" fmla="*/ 574 w 648"/>
                <a:gd name="T43" fmla="*/ 5 h 101"/>
                <a:gd name="T44" fmla="*/ 615 w 648"/>
                <a:gd name="T45" fmla="*/ 5 h 101"/>
                <a:gd name="T46" fmla="*/ 648 w 648"/>
                <a:gd name="T47" fmla="*/ 0 h 101"/>
                <a:gd name="T48" fmla="*/ 647 w 648"/>
                <a:gd name="T4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101">
                  <a:moveTo>
                    <a:pt x="648" y="7"/>
                  </a:moveTo>
                  <a:cubicBezTo>
                    <a:pt x="634" y="14"/>
                    <a:pt x="619" y="24"/>
                    <a:pt x="603" y="30"/>
                  </a:cubicBezTo>
                  <a:cubicBezTo>
                    <a:pt x="581" y="37"/>
                    <a:pt x="559" y="44"/>
                    <a:pt x="537" y="50"/>
                  </a:cubicBezTo>
                  <a:cubicBezTo>
                    <a:pt x="516" y="55"/>
                    <a:pt x="496" y="63"/>
                    <a:pt x="474" y="68"/>
                  </a:cubicBezTo>
                  <a:cubicBezTo>
                    <a:pt x="452" y="74"/>
                    <a:pt x="430" y="77"/>
                    <a:pt x="407" y="78"/>
                  </a:cubicBezTo>
                  <a:cubicBezTo>
                    <a:pt x="382" y="81"/>
                    <a:pt x="357" y="88"/>
                    <a:pt x="331" y="90"/>
                  </a:cubicBezTo>
                  <a:cubicBezTo>
                    <a:pt x="319" y="91"/>
                    <a:pt x="307" y="92"/>
                    <a:pt x="293" y="92"/>
                  </a:cubicBezTo>
                  <a:cubicBezTo>
                    <a:pt x="279" y="93"/>
                    <a:pt x="266" y="91"/>
                    <a:pt x="252" y="94"/>
                  </a:cubicBezTo>
                  <a:cubicBezTo>
                    <a:pt x="247" y="95"/>
                    <a:pt x="242" y="95"/>
                    <a:pt x="236" y="97"/>
                  </a:cubicBezTo>
                  <a:cubicBezTo>
                    <a:pt x="229" y="99"/>
                    <a:pt x="223" y="98"/>
                    <a:pt x="215" y="99"/>
                  </a:cubicBezTo>
                  <a:cubicBezTo>
                    <a:pt x="201" y="100"/>
                    <a:pt x="189" y="101"/>
                    <a:pt x="176" y="99"/>
                  </a:cubicBezTo>
                  <a:cubicBezTo>
                    <a:pt x="150" y="95"/>
                    <a:pt x="125" y="88"/>
                    <a:pt x="100" y="84"/>
                  </a:cubicBezTo>
                  <a:cubicBezTo>
                    <a:pt x="63" y="79"/>
                    <a:pt x="24" y="73"/>
                    <a:pt x="0" y="43"/>
                  </a:cubicBezTo>
                  <a:cubicBezTo>
                    <a:pt x="19" y="58"/>
                    <a:pt x="43" y="67"/>
                    <a:pt x="67" y="70"/>
                  </a:cubicBezTo>
                  <a:cubicBezTo>
                    <a:pt x="90" y="73"/>
                    <a:pt x="113" y="69"/>
                    <a:pt x="135" y="64"/>
                  </a:cubicBezTo>
                  <a:cubicBezTo>
                    <a:pt x="157" y="58"/>
                    <a:pt x="180" y="55"/>
                    <a:pt x="204" y="51"/>
                  </a:cubicBezTo>
                  <a:cubicBezTo>
                    <a:pt x="215" y="49"/>
                    <a:pt x="228" y="48"/>
                    <a:pt x="240" y="47"/>
                  </a:cubicBezTo>
                  <a:cubicBezTo>
                    <a:pt x="252" y="47"/>
                    <a:pt x="261" y="44"/>
                    <a:pt x="273" y="41"/>
                  </a:cubicBezTo>
                  <a:cubicBezTo>
                    <a:pt x="297" y="35"/>
                    <a:pt x="321" y="32"/>
                    <a:pt x="346" y="28"/>
                  </a:cubicBezTo>
                  <a:cubicBezTo>
                    <a:pt x="371" y="24"/>
                    <a:pt x="397" y="28"/>
                    <a:pt x="422" y="21"/>
                  </a:cubicBezTo>
                  <a:cubicBezTo>
                    <a:pt x="446" y="15"/>
                    <a:pt x="470" y="9"/>
                    <a:pt x="495" y="6"/>
                  </a:cubicBezTo>
                  <a:cubicBezTo>
                    <a:pt x="521" y="4"/>
                    <a:pt x="548" y="6"/>
                    <a:pt x="574" y="5"/>
                  </a:cubicBezTo>
                  <a:cubicBezTo>
                    <a:pt x="587" y="5"/>
                    <a:pt x="602" y="5"/>
                    <a:pt x="615" y="5"/>
                  </a:cubicBezTo>
                  <a:cubicBezTo>
                    <a:pt x="625" y="5"/>
                    <a:pt x="639" y="5"/>
                    <a:pt x="648" y="0"/>
                  </a:cubicBezTo>
                  <a:cubicBezTo>
                    <a:pt x="648" y="0"/>
                    <a:pt x="648" y="1"/>
                    <a:pt x="647"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0" name="Freeform 23"/>
            <p:cNvSpPr/>
            <p:nvPr userDrawn="1"/>
          </p:nvSpPr>
          <p:spPr bwMode="auto">
            <a:xfrm>
              <a:off x="2411404" y="-720275"/>
              <a:ext cx="1059991" cy="158836"/>
            </a:xfrm>
            <a:custGeom>
              <a:avLst/>
              <a:gdLst>
                <a:gd name="T0" fmla="*/ 702 w 703"/>
                <a:gd name="T1" fmla="*/ 6 h 105"/>
                <a:gd name="T2" fmla="*/ 655 w 703"/>
                <a:gd name="T3" fmla="*/ 26 h 105"/>
                <a:gd name="T4" fmla="*/ 595 w 703"/>
                <a:gd name="T5" fmla="*/ 50 h 105"/>
                <a:gd name="T6" fmla="*/ 461 w 703"/>
                <a:gd name="T7" fmla="*/ 83 h 105"/>
                <a:gd name="T8" fmla="*/ 387 w 703"/>
                <a:gd name="T9" fmla="*/ 92 h 105"/>
                <a:gd name="T10" fmla="*/ 309 w 703"/>
                <a:gd name="T11" fmla="*/ 101 h 105"/>
                <a:gd name="T12" fmla="*/ 234 w 703"/>
                <a:gd name="T13" fmla="*/ 102 h 105"/>
                <a:gd name="T14" fmla="*/ 194 w 703"/>
                <a:gd name="T15" fmla="*/ 95 h 105"/>
                <a:gd name="T16" fmla="*/ 157 w 703"/>
                <a:gd name="T17" fmla="*/ 95 h 105"/>
                <a:gd name="T18" fmla="*/ 117 w 703"/>
                <a:gd name="T19" fmla="*/ 96 h 105"/>
                <a:gd name="T20" fmla="*/ 78 w 703"/>
                <a:gd name="T21" fmla="*/ 95 h 105"/>
                <a:gd name="T22" fmla="*/ 38 w 703"/>
                <a:gd name="T23" fmla="*/ 96 h 105"/>
                <a:gd name="T24" fmla="*/ 0 w 703"/>
                <a:gd name="T25" fmla="*/ 101 h 105"/>
                <a:gd name="T26" fmla="*/ 35 w 703"/>
                <a:gd name="T27" fmla="*/ 90 h 105"/>
                <a:gd name="T28" fmla="*/ 61 w 703"/>
                <a:gd name="T29" fmla="*/ 82 h 105"/>
                <a:gd name="T30" fmla="*/ 119 w 703"/>
                <a:gd name="T31" fmla="*/ 54 h 105"/>
                <a:gd name="T32" fmla="*/ 191 w 703"/>
                <a:gd name="T33" fmla="*/ 39 h 105"/>
                <a:gd name="T34" fmla="*/ 225 w 703"/>
                <a:gd name="T35" fmla="*/ 31 h 105"/>
                <a:gd name="T36" fmla="*/ 262 w 703"/>
                <a:gd name="T37" fmla="*/ 22 h 105"/>
                <a:gd name="T38" fmla="*/ 332 w 703"/>
                <a:gd name="T39" fmla="*/ 14 h 105"/>
                <a:gd name="T40" fmla="*/ 410 w 703"/>
                <a:gd name="T41" fmla="*/ 10 h 105"/>
                <a:gd name="T42" fmla="*/ 565 w 703"/>
                <a:gd name="T43" fmla="*/ 4 h 105"/>
                <a:gd name="T44" fmla="*/ 636 w 703"/>
                <a:gd name="T45" fmla="*/ 6 h 105"/>
                <a:gd name="T46" fmla="*/ 703 w 703"/>
                <a:gd name="T4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3" h="105">
                  <a:moveTo>
                    <a:pt x="702" y="6"/>
                  </a:moveTo>
                  <a:cubicBezTo>
                    <a:pt x="688" y="14"/>
                    <a:pt x="670" y="19"/>
                    <a:pt x="655" y="26"/>
                  </a:cubicBezTo>
                  <a:cubicBezTo>
                    <a:pt x="636" y="36"/>
                    <a:pt x="615" y="43"/>
                    <a:pt x="595" y="50"/>
                  </a:cubicBezTo>
                  <a:cubicBezTo>
                    <a:pt x="551" y="67"/>
                    <a:pt x="506" y="75"/>
                    <a:pt x="461" y="83"/>
                  </a:cubicBezTo>
                  <a:cubicBezTo>
                    <a:pt x="437" y="87"/>
                    <a:pt x="412" y="91"/>
                    <a:pt x="387" y="92"/>
                  </a:cubicBezTo>
                  <a:cubicBezTo>
                    <a:pt x="361" y="94"/>
                    <a:pt x="335" y="99"/>
                    <a:pt x="309" y="101"/>
                  </a:cubicBezTo>
                  <a:cubicBezTo>
                    <a:pt x="285" y="102"/>
                    <a:pt x="258" y="105"/>
                    <a:pt x="234" y="102"/>
                  </a:cubicBezTo>
                  <a:cubicBezTo>
                    <a:pt x="221" y="100"/>
                    <a:pt x="207" y="97"/>
                    <a:pt x="194" y="95"/>
                  </a:cubicBezTo>
                  <a:cubicBezTo>
                    <a:pt x="182" y="94"/>
                    <a:pt x="170" y="96"/>
                    <a:pt x="157" y="95"/>
                  </a:cubicBezTo>
                  <a:cubicBezTo>
                    <a:pt x="143" y="95"/>
                    <a:pt x="130" y="96"/>
                    <a:pt x="117" y="96"/>
                  </a:cubicBezTo>
                  <a:cubicBezTo>
                    <a:pt x="103" y="96"/>
                    <a:pt x="90" y="95"/>
                    <a:pt x="78" y="95"/>
                  </a:cubicBezTo>
                  <a:cubicBezTo>
                    <a:pt x="64" y="95"/>
                    <a:pt x="51" y="95"/>
                    <a:pt x="38" y="96"/>
                  </a:cubicBezTo>
                  <a:cubicBezTo>
                    <a:pt x="26" y="97"/>
                    <a:pt x="11" y="97"/>
                    <a:pt x="0" y="101"/>
                  </a:cubicBezTo>
                  <a:cubicBezTo>
                    <a:pt x="12" y="99"/>
                    <a:pt x="23" y="93"/>
                    <a:pt x="35" y="90"/>
                  </a:cubicBezTo>
                  <a:cubicBezTo>
                    <a:pt x="44" y="88"/>
                    <a:pt x="54" y="85"/>
                    <a:pt x="61" y="82"/>
                  </a:cubicBezTo>
                  <a:cubicBezTo>
                    <a:pt x="81" y="73"/>
                    <a:pt x="99" y="62"/>
                    <a:pt x="119" y="54"/>
                  </a:cubicBezTo>
                  <a:cubicBezTo>
                    <a:pt x="142" y="45"/>
                    <a:pt x="166" y="42"/>
                    <a:pt x="191" y="39"/>
                  </a:cubicBezTo>
                  <a:cubicBezTo>
                    <a:pt x="203" y="38"/>
                    <a:pt x="214" y="34"/>
                    <a:pt x="225" y="31"/>
                  </a:cubicBezTo>
                  <a:cubicBezTo>
                    <a:pt x="237" y="26"/>
                    <a:pt x="250" y="25"/>
                    <a:pt x="262" y="22"/>
                  </a:cubicBezTo>
                  <a:cubicBezTo>
                    <a:pt x="285" y="17"/>
                    <a:pt x="308" y="15"/>
                    <a:pt x="332" y="14"/>
                  </a:cubicBezTo>
                  <a:cubicBezTo>
                    <a:pt x="358" y="13"/>
                    <a:pt x="384" y="11"/>
                    <a:pt x="410" y="10"/>
                  </a:cubicBezTo>
                  <a:cubicBezTo>
                    <a:pt x="461" y="10"/>
                    <a:pt x="514" y="4"/>
                    <a:pt x="565" y="4"/>
                  </a:cubicBezTo>
                  <a:cubicBezTo>
                    <a:pt x="590" y="4"/>
                    <a:pt x="613" y="5"/>
                    <a:pt x="636" y="6"/>
                  </a:cubicBezTo>
                  <a:cubicBezTo>
                    <a:pt x="658" y="7"/>
                    <a:pt x="681" y="0"/>
                    <a:pt x="703"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1" name="Freeform 24"/>
            <p:cNvSpPr/>
            <p:nvPr userDrawn="1"/>
          </p:nvSpPr>
          <p:spPr bwMode="auto">
            <a:xfrm>
              <a:off x="2528100" y="-225938"/>
              <a:ext cx="743939" cy="196115"/>
            </a:xfrm>
            <a:custGeom>
              <a:avLst/>
              <a:gdLst>
                <a:gd name="T0" fmla="*/ 491 w 494"/>
                <a:gd name="T1" fmla="*/ 3 h 130"/>
                <a:gd name="T2" fmla="*/ 456 w 494"/>
                <a:gd name="T3" fmla="*/ 23 h 130"/>
                <a:gd name="T4" fmla="*/ 403 w 494"/>
                <a:gd name="T5" fmla="*/ 51 h 130"/>
                <a:gd name="T6" fmla="*/ 278 w 494"/>
                <a:gd name="T7" fmla="*/ 94 h 130"/>
                <a:gd name="T8" fmla="*/ 214 w 494"/>
                <a:gd name="T9" fmla="*/ 107 h 130"/>
                <a:gd name="T10" fmla="*/ 153 w 494"/>
                <a:gd name="T11" fmla="*/ 127 h 130"/>
                <a:gd name="T12" fmla="*/ 76 w 494"/>
                <a:gd name="T13" fmla="*/ 125 h 130"/>
                <a:gd name="T14" fmla="*/ 35 w 494"/>
                <a:gd name="T15" fmla="*/ 125 h 130"/>
                <a:gd name="T16" fmla="*/ 0 w 494"/>
                <a:gd name="T17" fmla="*/ 124 h 130"/>
                <a:gd name="T18" fmla="*/ 64 w 494"/>
                <a:gd name="T19" fmla="*/ 98 h 130"/>
                <a:gd name="T20" fmla="*/ 131 w 494"/>
                <a:gd name="T21" fmla="*/ 83 h 130"/>
                <a:gd name="T22" fmla="*/ 196 w 494"/>
                <a:gd name="T23" fmla="*/ 63 h 130"/>
                <a:gd name="T24" fmla="*/ 262 w 494"/>
                <a:gd name="T25" fmla="*/ 46 h 130"/>
                <a:gd name="T26" fmla="*/ 318 w 494"/>
                <a:gd name="T27" fmla="*/ 28 h 130"/>
                <a:gd name="T28" fmla="*/ 376 w 494"/>
                <a:gd name="T29" fmla="*/ 16 h 130"/>
                <a:gd name="T30" fmla="*/ 494 w 494"/>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130">
                  <a:moveTo>
                    <a:pt x="491" y="3"/>
                  </a:moveTo>
                  <a:cubicBezTo>
                    <a:pt x="480" y="10"/>
                    <a:pt x="468" y="16"/>
                    <a:pt x="456" y="23"/>
                  </a:cubicBezTo>
                  <a:cubicBezTo>
                    <a:pt x="440" y="35"/>
                    <a:pt x="422" y="43"/>
                    <a:pt x="403" y="51"/>
                  </a:cubicBezTo>
                  <a:cubicBezTo>
                    <a:pt x="364" y="70"/>
                    <a:pt x="321" y="84"/>
                    <a:pt x="278" y="94"/>
                  </a:cubicBezTo>
                  <a:cubicBezTo>
                    <a:pt x="257" y="98"/>
                    <a:pt x="235" y="102"/>
                    <a:pt x="214" y="107"/>
                  </a:cubicBezTo>
                  <a:cubicBezTo>
                    <a:pt x="193" y="112"/>
                    <a:pt x="174" y="123"/>
                    <a:pt x="153" y="127"/>
                  </a:cubicBezTo>
                  <a:cubicBezTo>
                    <a:pt x="128" y="130"/>
                    <a:pt x="101" y="126"/>
                    <a:pt x="76" y="125"/>
                  </a:cubicBezTo>
                  <a:cubicBezTo>
                    <a:pt x="63" y="125"/>
                    <a:pt x="49" y="125"/>
                    <a:pt x="35" y="125"/>
                  </a:cubicBezTo>
                  <a:cubicBezTo>
                    <a:pt x="25" y="126"/>
                    <a:pt x="10" y="128"/>
                    <a:pt x="0" y="124"/>
                  </a:cubicBezTo>
                  <a:cubicBezTo>
                    <a:pt x="20" y="112"/>
                    <a:pt x="44" y="106"/>
                    <a:pt x="64" y="98"/>
                  </a:cubicBezTo>
                  <a:cubicBezTo>
                    <a:pt x="86" y="90"/>
                    <a:pt x="109" y="89"/>
                    <a:pt x="131" y="83"/>
                  </a:cubicBezTo>
                  <a:cubicBezTo>
                    <a:pt x="153" y="78"/>
                    <a:pt x="174" y="69"/>
                    <a:pt x="196" y="63"/>
                  </a:cubicBezTo>
                  <a:cubicBezTo>
                    <a:pt x="218" y="57"/>
                    <a:pt x="241" y="52"/>
                    <a:pt x="262" y="46"/>
                  </a:cubicBezTo>
                  <a:cubicBezTo>
                    <a:pt x="281" y="40"/>
                    <a:pt x="299" y="32"/>
                    <a:pt x="318" y="28"/>
                  </a:cubicBezTo>
                  <a:cubicBezTo>
                    <a:pt x="338" y="23"/>
                    <a:pt x="357" y="20"/>
                    <a:pt x="376" y="16"/>
                  </a:cubicBezTo>
                  <a:cubicBezTo>
                    <a:pt x="415" y="5"/>
                    <a:pt x="454" y="2"/>
                    <a:pt x="494"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2" name="Freeform 25"/>
            <p:cNvSpPr/>
            <p:nvPr userDrawn="1"/>
          </p:nvSpPr>
          <p:spPr bwMode="auto">
            <a:xfrm>
              <a:off x="2442197" y="-75206"/>
              <a:ext cx="761768" cy="257704"/>
            </a:xfrm>
            <a:custGeom>
              <a:avLst/>
              <a:gdLst>
                <a:gd name="T0" fmla="*/ 503 w 505"/>
                <a:gd name="T1" fmla="*/ 4 h 170"/>
                <a:gd name="T2" fmla="*/ 494 w 505"/>
                <a:gd name="T3" fmla="*/ 13 h 170"/>
                <a:gd name="T4" fmla="*/ 475 w 505"/>
                <a:gd name="T5" fmla="*/ 32 h 170"/>
                <a:gd name="T6" fmla="*/ 429 w 505"/>
                <a:gd name="T7" fmla="*/ 64 h 170"/>
                <a:gd name="T8" fmla="*/ 376 w 505"/>
                <a:gd name="T9" fmla="*/ 94 h 170"/>
                <a:gd name="T10" fmla="*/ 318 w 505"/>
                <a:gd name="T11" fmla="*/ 123 h 170"/>
                <a:gd name="T12" fmla="*/ 256 w 505"/>
                <a:gd name="T13" fmla="*/ 146 h 170"/>
                <a:gd name="T14" fmla="*/ 184 w 505"/>
                <a:gd name="T15" fmla="*/ 165 h 170"/>
                <a:gd name="T16" fmla="*/ 148 w 505"/>
                <a:gd name="T17" fmla="*/ 169 h 170"/>
                <a:gd name="T18" fmla="*/ 114 w 505"/>
                <a:gd name="T19" fmla="*/ 168 h 170"/>
                <a:gd name="T20" fmla="*/ 23 w 505"/>
                <a:gd name="T21" fmla="*/ 161 h 170"/>
                <a:gd name="T22" fmla="*/ 0 w 505"/>
                <a:gd name="T23" fmla="*/ 155 h 170"/>
                <a:gd name="T24" fmla="*/ 41 w 505"/>
                <a:gd name="T25" fmla="*/ 157 h 170"/>
                <a:gd name="T26" fmla="*/ 79 w 505"/>
                <a:gd name="T27" fmla="*/ 156 h 170"/>
                <a:gd name="T28" fmla="*/ 151 w 505"/>
                <a:gd name="T29" fmla="*/ 139 h 170"/>
                <a:gd name="T30" fmla="*/ 215 w 505"/>
                <a:gd name="T31" fmla="*/ 112 h 170"/>
                <a:gd name="T32" fmla="*/ 273 w 505"/>
                <a:gd name="T33" fmla="*/ 85 h 170"/>
                <a:gd name="T34" fmla="*/ 327 w 505"/>
                <a:gd name="T35" fmla="*/ 60 h 170"/>
                <a:gd name="T36" fmla="*/ 386 w 505"/>
                <a:gd name="T37" fmla="*/ 40 h 170"/>
                <a:gd name="T38" fmla="*/ 453 w 505"/>
                <a:gd name="T39" fmla="*/ 18 h 170"/>
                <a:gd name="T40" fmla="*/ 484 w 505"/>
                <a:gd name="T41" fmla="*/ 10 h 170"/>
                <a:gd name="T42" fmla="*/ 505 w 505"/>
                <a:gd name="T4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70">
                  <a:moveTo>
                    <a:pt x="503" y="4"/>
                  </a:moveTo>
                  <a:cubicBezTo>
                    <a:pt x="502" y="7"/>
                    <a:pt x="496" y="10"/>
                    <a:pt x="494" y="13"/>
                  </a:cubicBezTo>
                  <a:cubicBezTo>
                    <a:pt x="488" y="20"/>
                    <a:pt x="482" y="26"/>
                    <a:pt x="475" y="32"/>
                  </a:cubicBezTo>
                  <a:cubicBezTo>
                    <a:pt x="459" y="44"/>
                    <a:pt x="445" y="55"/>
                    <a:pt x="429" y="64"/>
                  </a:cubicBezTo>
                  <a:cubicBezTo>
                    <a:pt x="411" y="75"/>
                    <a:pt x="394" y="85"/>
                    <a:pt x="376" y="94"/>
                  </a:cubicBezTo>
                  <a:cubicBezTo>
                    <a:pt x="357" y="103"/>
                    <a:pt x="337" y="111"/>
                    <a:pt x="318" y="123"/>
                  </a:cubicBezTo>
                  <a:cubicBezTo>
                    <a:pt x="299" y="134"/>
                    <a:pt x="276" y="140"/>
                    <a:pt x="256" y="146"/>
                  </a:cubicBezTo>
                  <a:cubicBezTo>
                    <a:pt x="231" y="152"/>
                    <a:pt x="208" y="160"/>
                    <a:pt x="184" y="165"/>
                  </a:cubicBezTo>
                  <a:cubicBezTo>
                    <a:pt x="172" y="168"/>
                    <a:pt x="161" y="170"/>
                    <a:pt x="148" y="169"/>
                  </a:cubicBezTo>
                  <a:cubicBezTo>
                    <a:pt x="137" y="170"/>
                    <a:pt x="125" y="168"/>
                    <a:pt x="114" y="168"/>
                  </a:cubicBezTo>
                  <a:cubicBezTo>
                    <a:pt x="83" y="166"/>
                    <a:pt x="53" y="166"/>
                    <a:pt x="23" y="161"/>
                  </a:cubicBezTo>
                  <a:cubicBezTo>
                    <a:pt x="15" y="159"/>
                    <a:pt x="7" y="157"/>
                    <a:pt x="0" y="155"/>
                  </a:cubicBezTo>
                  <a:cubicBezTo>
                    <a:pt x="13" y="158"/>
                    <a:pt x="28" y="157"/>
                    <a:pt x="41" y="157"/>
                  </a:cubicBezTo>
                  <a:cubicBezTo>
                    <a:pt x="54" y="156"/>
                    <a:pt x="67" y="157"/>
                    <a:pt x="79" y="156"/>
                  </a:cubicBezTo>
                  <a:cubicBezTo>
                    <a:pt x="104" y="153"/>
                    <a:pt x="128" y="151"/>
                    <a:pt x="151" y="139"/>
                  </a:cubicBezTo>
                  <a:cubicBezTo>
                    <a:pt x="171" y="129"/>
                    <a:pt x="194" y="120"/>
                    <a:pt x="215" y="112"/>
                  </a:cubicBezTo>
                  <a:cubicBezTo>
                    <a:pt x="235" y="104"/>
                    <a:pt x="254" y="94"/>
                    <a:pt x="273" y="85"/>
                  </a:cubicBezTo>
                  <a:cubicBezTo>
                    <a:pt x="292" y="77"/>
                    <a:pt x="309" y="67"/>
                    <a:pt x="327" y="60"/>
                  </a:cubicBezTo>
                  <a:cubicBezTo>
                    <a:pt x="346" y="52"/>
                    <a:pt x="367" y="48"/>
                    <a:pt x="386" y="40"/>
                  </a:cubicBezTo>
                  <a:cubicBezTo>
                    <a:pt x="407" y="32"/>
                    <a:pt x="430" y="25"/>
                    <a:pt x="453" y="18"/>
                  </a:cubicBezTo>
                  <a:cubicBezTo>
                    <a:pt x="463" y="16"/>
                    <a:pt x="474" y="14"/>
                    <a:pt x="484" y="10"/>
                  </a:cubicBezTo>
                  <a:cubicBezTo>
                    <a:pt x="488" y="8"/>
                    <a:pt x="501" y="0"/>
                    <a:pt x="505"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3" name="Freeform 26"/>
            <p:cNvSpPr/>
            <p:nvPr userDrawn="1"/>
          </p:nvSpPr>
          <p:spPr bwMode="auto">
            <a:xfrm>
              <a:off x="2693419" y="47974"/>
              <a:ext cx="461924" cy="581860"/>
            </a:xfrm>
            <a:custGeom>
              <a:avLst/>
              <a:gdLst>
                <a:gd name="T0" fmla="*/ 283 w 306"/>
                <a:gd name="T1" fmla="*/ 58 h 386"/>
                <a:gd name="T2" fmla="*/ 279 w 306"/>
                <a:gd name="T3" fmla="*/ 68 h 386"/>
                <a:gd name="T4" fmla="*/ 271 w 306"/>
                <a:gd name="T5" fmla="*/ 95 h 386"/>
                <a:gd name="T6" fmla="*/ 224 w 306"/>
                <a:gd name="T7" fmla="*/ 156 h 386"/>
                <a:gd name="T8" fmla="*/ 123 w 306"/>
                <a:gd name="T9" fmla="*/ 251 h 386"/>
                <a:gd name="T10" fmla="*/ 99 w 306"/>
                <a:gd name="T11" fmla="*/ 282 h 386"/>
                <a:gd name="T12" fmla="*/ 62 w 306"/>
                <a:gd name="T13" fmla="*/ 325 h 386"/>
                <a:gd name="T14" fmla="*/ 26 w 306"/>
                <a:gd name="T15" fmla="*/ 361 h 386"/>
                <a:gd name="T16" fmla="*/ 0 w 306"/>
                <a:gd name="T17" fmla="*/ 386 h 386"/>
                <a:gd name="T18" fmla="*/ 11 w 306"/>
                <a:gd name="T19" fmla="*/ 366 h 386"/>
                <a:gd name="T20" fmla="*/ 24 w 306"/>
                <a:gd name="T21" fmla="*/ 344 h 386"/>
                <a:gd name="T22" fmla="*/ 47 w 306"/>
                <a:gd name="T23" fmla="*/ 300 h 386"/>
                <a:gd name="T24" fmla="*/ 72 w 306"/>
                <a:gd name="T25" fmla="*/ 261 h 386"/>
                <a:gd name="T26" fmla="*/ 95 w 306"/>
                <a:gd name="T27" fmla="*/ 219 h 386"/>
                <a:gd name="T28" fmla="*/ 148 w 306"/>
                <a:gd name="T29" fmla="*/ 147 h 386"/>
                <a:gd name="T30" fmla="*/ 209 w 306"/>
                <a:gd name="T31" fmla="*/ 80 h 386"/>
                <a:gd name="T32" fmla="*/ 263 w 306"/>
                <a:gd name="T33" fmla="*/ 38 h 386"/>
                <a:gd name="T34" fmla="*/ 306 w 306"/>
                <a:gd name="T35" fmla="*/ 0 h 386"/>
                <a:gd name="T36" fmla="*/ 295 w 306"/>
                <a:gd name="T37" fmla="*/ 38 h 386"/>
                <a:gd name="T38" fmla="*/ 283 w 306"/>
                <a:gd name="T39" fmla="*/ 6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386">
                  <a:moveTo>
                    <a:pt x="283" y="58"/>
                  </a:moveTo>
                  <a:cubicBezTo>
                    <a:pt x="284" y="61"/>
                    <a:pt x="280" y="65"/>
                    <a:pt x="279" y="68"/>
                  </a:cubicBezTo>
                  <a:cubicBezTo>
                    <a:pt x="277" y="77"/>
                    <a:pt x="274" y="86"/>
                    <a:pt x="271" y="95"/>
                  </a:cubicBezTo>
                  <a:cubicBezTo>
                    <a:pt x="263" y="120"/>
                    <a:pt x="243" y="139"/>
                    <a:pt x="224" y="156"/>
                  </a:cubicBezTo>
                  <a:cubicBezTo>
                    <a:pt x="189" y="187"/>
                    <a:pt x="156" y="219"/>
                    <a:pt x="123" y="251"/>
                  </a:cubicBezTo>
                  <a:cubicBezTo>
                    <a:pt x="114" y="261"/>
                    <a:pt x="107" y="272"/>
                    <a:pt x="99" y="282"/>
                  </a:cubicBezTo>
                  <a:cubicBezTo>
                    <a:pt x="86" y="296"/>
                    <a:pt x="74" y="311"/>
                    <a:pt x="62" y="325"/>
                  </a:cubicBezTo>
                  <a:cubicBezTo>
                    <a:pt x="51" y="338"/>
                    <a:pt x="38" y="350"/>
                    <a:pt x="26" y="361"/>
                  </a:cubicBezTo>
                  <a:cubicBezTo>
                    <a:pt x="17" y="370"/>
                    <a:pt x="9" y="379"/>
                    <a:pt x="0" y="386"/>
                  </a:cubicBezTo>
                  <a:cubicBezTo>
                    <a:pt x="4" y="381"/>
                    <a:pt x="8" y="372"/>
                    <a:pt x="11" y="366"/>
                  </a:cubicBezTo>
                  <a:cubicBezTo>
                    <a:pt x="15" y="359"/>
                    <a:pt x="19" y="352"/>
                    <a:pt x="24" y="344"/>
                  </a:cubicBezTo>
                  <a:cubicBezTo>
                    <a:pt x="32" y="330"/>
                    <a:pt x="40" y="315"/>
                    <a:pt x="47" y="300"/>
                  </a:cubicBezTo>
                  <a:cubicBezTo>
                    <a:pt x="53" y="286"/>
                    <a:pt x="63" y="273"/>
                    <a:pt x="72" y="261"/>
                  </a:cubicBezTo>
                  <a:cubicBezTo>
                    <a:pt x="80" y="247"/>
                    <a:pt x="86" y="232"/>
                    <a:pt x="95" y="219"/>
                  </a:cubicBezTo>
                  <a:cubicBezTo>
                    <a:pt x="109" y="192"/>
                    <a:pt x="127" y="170"/>
                    <a:pt x="148" y="147"/>
                  </a:cubicBezTo>
                  <a:cubicBezTo>
                    <a:pt x="169" y="124"/>
                    <a:pt x="185" y="100"/>
                    <a:pt x="209" y="80"/>
                  </a:cubicBezTo>
                  <a:cubicBezTo>
                    <a:pt x="227" y="66"/>
                    <a:pt x="244" y="50"/>
                    <a:pt x="263" y="38"/>
                  </a:cubicBezTo>
                  <a:cubicBezTo>
                    <a:pt x="279" y="27"/>
                    <a:pt x="294" y="17"/>
                    <a:pt x="306" y="0"/>
                  </a:cubicBezTo>
                  <a:cubicBezTo>
                    <a:pt x="302" y="13"/>
                    <a:pt x="300" y="26"/>
                    <a:pt x="295" y="38"/>
                  </a:cubicBezTo>
                  <a:cubicBezTo>
                    <a:pt x="290" y="47"/>
                    <a:pt x="286" y="54"/>
                    <a:pt x="283" y="63"/>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4" name="Freeform 27"/>
            <p:cNvSpPr/>
            <p:nvPr userDrawn="1"/>
          </p:nvSpPr>
          <p:spPr bwMode="auto">
            <a:xfrm>
              <a:off x="3014334" y="60940"/>
              <a:ext cx="149112" cy="734213"/>
            </a:xfrm>
            <a:custGeom>
              <a:avLst/>
              <a:gdLst>
                <a:gd name="T0" fmla="*/ 47 w 99"/>
                <a:gd name="T1" fmla="*/ 118 h 486"/>
                <a:gd name="T2" fmla="*/ 42 w 99"/>
                <a:gd name="T3" fmla="*/ 129 h 486"/>
                <a:gd name="T4" fmla="*/ 38 w 99"/>
                <a:gd name="T5" fmla="*/ 153 h 486"/>
                <a:gd name="T6" fmla="*/ 31 w 99"/>
                <a:gd name="T7" fmla="*/ 189 h 486"/>
                <a:gd name="T8" fmla="*/ 24 w 99"/>
                <a:gd name="T9" fmla="*/ 223 h 486"/>
                <a:gd name="T10" fmla="*/ 7 w 99"/>
                <a:gd name="T11" fmla="*/ 299 h 486"/>
                <a:gd name="T12" fmla="*/ 0 w 99"/>
                <a:gd name="T13" fmla="*/ 376 h 486"/>
                <a:gd name="T14" fmla="*/ 9 w 99"/>
                <a:gd name="T15" fmla="*/ 433 h 486"/>
                <a:gd name="T16" fmla="*/ 12 w 99"/>
                <a:gd name="T17" fmla="*/ 486 h 486"/>
                <a:gd name="T18" fmla="*/ 17 w 99"/>
                <a:gd name="T19" fmla="*/ 462 h 486"/>
                <a:gd name="T20" fmla="*/ 31 w 99"/>
                <a:gd name="T21" fmla="*/ 427 h 486"/>
                <a:gd name="T22" fmla="*/ 46 w 99"/>
                <a:gd name="T23" fmla="*/ 391 h 486"/>
                <a:gd name="T24" fmla="*/ 60 w 99"/>
                <a:gd name="T25" fmla="*/ 356 h 486"/>
                <a:gd name="T26" fmla="*/ 94 w 99"/>
                <a:gd name="T27" fmla="*/ 200 h 486"/>
                <a:gd name="T28" fmla="*/ 87 w 99"/>
                <a:gd name="T29" fmla="*/ 102 h 486"/>
                <a:gd name="T30" fmla="*/ 86 w 99"/>
                <a:gd name="T31" fmla="*/ 45 h 486"/>
                <a:gd name="T32" fmla="*/ 86 w 99"/>
                <a:gd name="T33" fmla="*/ 0 h 486"/>
                <a:gd name="T34" fmla="*/ 76 w 99"/>
                <a:gd name="T35" fmla="*/ 23 h 486"/>
                <a:gd name="T36" fmla="*/ 67 w 99"/>
                <a:gd name="T37" fmla="*/ 51 h 486"/>
                <a:gd name="T38" fmla="*/ 53 w 99"/>
                <a:gd name="T39" fmla="*/ 91 h 486"/>
                <a:gd name="T40" fmla="*/ 42 w 99"/>
                <a:gd name="T41" fmla="*/ 135 h 486"/>
                <a:gd name="T42" fmla="*/ 34 w 99"/>
                <a:gd name="T43" fmla="*/ 17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486">
                  <a:moveTo>
                    <a:pt x="47" y="118"/>
                  </a:moveTo>
                  <a:cubicBezTo>
                    <a:pt x="46" y="122"/>
                    <a:pt x="44" y="125"/>
                    <a:pt x="42" y="129"/>
                  </a:cubicBezTo>
                  <a:cubicBezTo>
                    <a:pt x="39" y="137"/>
                    <a:pt x="39" y="145"/>
                    <a:pt x="38" y="153"/>
                  </a:cubicBezTo>
                  <a:cubicBezTo>
                    <a:pt x="34" y="165"/>
                    <a:pt x="33" y="177"/>
                    <a:pt x="31" y="189"/>
                  </a:cubicBezTo>
                  <a:cubicBezTo>
                    <a:pt x="30" y="201"/>
                    <a:pt x="26" y="212"/>
                    <a:pt x="24" y="223"/>
                  </a:cubicBezTo>
                  <a:cubicBezTo>
                    <a:pt x="18" y="249"/>
                    <a:pt x="14" y="274"/>
                    <a:pt x="7" y="299"/>
                  </a:cubicBezTo>
                  <a:cubicBezTo>
                    <a:pt x="1" y="324"/>
                    <a:pt x="1" y="350"/>
                    <a:pt x="0" y="376"/>
                  </a:cubicBezTo>
                  <a:cubicBezTo>
                    <a:pt x="1" y="394"/>
                    <a:pt x="6" y="414"/>
                    <a:pt x="9" y="433"/>
                  </a:cubicBezTo>
                  <a:cubicBezTo>
                    <a:pt x="10" y="450"/>
                    <a:pt x="13" y="468"/>
                    <a:pt x="12" y="486"/>
                  </a:cubicBezTo>
                  <a:cubicBezTo>
                    <a:pt x="10" y="477"/>
                    <a:pt x="14" y="470"/>
                    <a:pt x="17" y="462"/>
                  </a:cubicBezTo>
                  <a:cubicBezTo>
                    <a:pt x="22" y="450"/>
                    <a:pt x="26" y="438"/>
                    <a:pt x="31" y="427"/>
                  </a:cubicBezTo>
                  <a:cubicBezTo>
                    <a:pt x="36" y="415"/>
                    <a:pt x="41" y="403"/>
                    <a:pt x="46" y="391"/>
                  </a:cubicBezTo>
                  <a:cubicBezTo>
                    <a:pt x="51" y="380"/>
                    <a:pt x="58" y="369"/>
                    <a:pt x="60" y="356"/>
                  </a:cubicBezTo>
                  <a:cubicBezTo>
                    <a:pt x="73" y="305"/>
                    <a:pt x="99" y="254"/>
                    <a:pt x="94" y="200"/>
                  </a:cubicBezTo>
                  <a:cubicBezTo>
                    <a:pt x="92" y="167"/>
                    <a:pt x="89" y="135"/>
                    <a:pt x="87" y="102"/>
                  </a:cubicBezTo>
                  <a:cubicBezTo>
                    <a:pt x="87" y="83"/>
                    <a:pt x="86" y="64"/>
                    <a:pt x="86" y="45"/>
                  </a:cubicBezTo>
                  <a:cubicBezTo>
                    <a:pt x="87" y="30"/>
                    <a:pt x="85" y="14"/>
                    <a:pt x="86" y="0"/>
                  </a:cubicBezTo>
                  <a:cubicBezTo>
                    <a:pt x="79" y="4"/>
                    <a:pt x="78" y="16"/>
                    <a:pt x="76" y="23"/>
                  </a:cubicBezTo>
                  <a:cubicBezTo>
                    <a:pt x="73" y="31"/>
                    <a:pt x="71" y="41"/>
                    <a:pt x="67" y="51"/>
                  </a:cubicBezTo>
                  <a:cubicBezTo>
                    <a:pt x="64" y="64"/>
                    <a:pt x="58" y="78"/>
                    <a:pt x="53" y="91"/>
                  </a:cubicBezTo>
                  <a:cubicBezTo>
                    <a:pt x="48" y="106"/>
                    <a:pt x="45" y="120"/>
                    <a:pt x="42" y="135"/>
                  </a:cubicBezTo>
                  <a:cubicBezTo>
                    <a:pt x="40" y="146"/>
                    <a:pt x="39" y="159"/>
                    <a:pt x="34" y="17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5" name="Freeform 28"/>
            <p:cNvSpPr/>
            <p:nvPr userDrawn="1"/>
          </p:nvSpPr>
          <p:spPr bwMode="auto">
            <a:xfrm>
              <a:off x="3181275" y="-29823"/>
              <a:ext cx="141008" cy="750421"/>
            </a:xfrm>
            <a:custGeom>
              <a:avLst/>
              <a:gdLst>
                <a:gd name="T0" fmla="*/ 4 w 93"/>
                <a:gd name="T1" fmla="*/ 13 h 497"/>
                <a:gd name="T2" fmla="*/ 3 w 93"/>
                <a:gd name="T3" fmla="*/ 18 h 497"/>
                <a:gd name="T4" fmla="*/ 1 w 93"/>
                <a:gd name="T5" fmla="*/ 55 h 497"/>
                <a:gd name="T6" fmla="*/ 6 w 93"/>
                <a:gd name="T7" fmla="*/ 132 h 497"/>
                <a:gd name="T8" fmla="*/ 20 w 93"/>
                <a:gd name="T9" fmla="*/ 197 h 497"/>
                <a:gd name="T10" fmla="*/ 20 w 93"/>
                <a:gd name="T11" fmla="*/ 235 h 497"/>
                <a:gd name="T12" fmla="*/ 27 w 93"/>
                <a:gd name="T13" fmla="*/ 270 h 497"/>
                <a:gd name="T14" fmla="*/ 50 w 93"/>
                <a:gd name="T15" fmla="*/ 321 h 497"/>
                <a:gd name="T16" fmla="*/ 58 w 93"/>
                <a:gd name="T17" fmla="*/ 350 h 497"/>
                <a:gd name="T18" fmla="*/ 64 w 93"/>
                <a:gd name="T19" fmla="*/ 381 h 497"/>
                <a:gd name="T20" fmla="*/ 74 w 93"/>
                <a:gd name="T21" fmla="*/ 438 h 497"/>
                <a:gd name="T22" fmla="*/ 80 w 93"/>
                <a:gd name="T23" fmla="*/ 467 h 497"/>
                <a:gd name="T24" fmla="*/ 87 w 93"/>
                <a:gd name="T25" fmla="*/ 497 h 497"/>
                <a:gd name="T26" fmla="*/ 84 w 93"/>
                <a:gd name="T27" fmla="*/ 457 h 497"/>
                <a:gd name="T28" fmla="*/ 86 w 93"/>
                <a:gd name="T29" fmla="*/ 417 h 497"/>
                <a:gd name="T30" fmla="*/ 92 w 93"/>
                <a:gd name="T31" fmla="*/ 369 h 497"/>
                <a:gd name="T32" fmla="*/ 92 w 93"/>
                <a:gd name="T33" fmla="*/ 325 h 497"/>
                <a:gd name="T34" fmla="*/ 88 w 93"/>
                <a:gd name="T35" fmla="*/ 293 h 497"/>
                <a:gd name="T36" fmla="*/ 83 w 93"/>
                <a:gd name="T37" fmla="*/ 261 h 497"/>
                <a:gd name="T38" fmla="*/ 71 w 93"/>
                <a:gd name="T39" fmla="*/ 195 h 497"/>
                <a:gd name="T40" fmla="*/ 59 w 93"/>
                <a:gd name="T41" fmla="*/ 148 h 497"/>
                <a:gd name="T42" fmla="*/ 41 w 93"/>
                <a:gd name="T43" fmla="*/ 94 h 497"/>
                <a:gd name="T44" fmla="*/ 3 w 93"/>
                <a:gd name="T45"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497">
                  <a:moveTo>
                    <a:pt x="4" y="13"/>
                  </a:moveTo>
                  <a:cubicBezTo>
                    <a:pt x="4" y="15"/>
                    <a:pt x="4" y="16"/>
                    <a:pt x="3" y="18"/>
                  </a:cubicBezTo>
                  <a:cubicBezTo>
                    <a:pt x="2" y="30"/>
                    <a:pt x="1" y="43"/>
                    <a:pt x="1" y="55"/>
                  </a:cubicBezTo>
                  <a:cubicBezTo>
                    <a:pt x="0" y="79"/>
                    <a:pt x="1" y="107"/>
                    <a:pt x="6" y="132"/>
                  </a:cubicBezTo>
                  <a:cubicBezTo>
                    <a:pt x="12" y="154"/>
                    <a:pt x="16" y="175"/>
                    <a:pt x="20" y="197"/>
                  </a:cubicBezTo>
                  <a:cubicBezTo>
                    <a:pt x="22" y="211"/>
                    <a:pt x="21" y="221"/>
                    <a:pt x="20" y="235"/>
                  </a:cubicBezTo>
                  <a:cubicBezTo>
                    <a:pt x="20" y="247"/>
                    <a:pt x="23" y="259"/>
                    <a:pt x="27" y="270"/>
                  </a:cubicBezTo>
                  <a:cubicBezTo>
                    <a:pt x="33" y="288"/>
                    <a:pt x="44" y="303"/>
                    <a:pt x="50" y="321"/>
                  </a:cubicBezTo>
                  <a:cubicBezTo>
                    <a:pt x="53" y="330"/>
                    <a:pt x="55" y="340"/>
                    <a:pt x="58" y="350"/>
                  </a:cubicBezTo>
                  <a:cubicBezTo>
                    <a:pt x="61" y="361"/>
                    <a:pt x="61" y="370"/>
                    <a:pt x="64" y="381"/>
                  </a:cubicBezTo>
                  <a:cubicBezTo>
                    <a:pt x="70" y="400"/>
                    <a:pt x="72" y="419"/>
                    <a:pt x="74" y="438"/>
                  </a:cubicBezTo>
                  <a:cubicBezTo>
                    <a:pt x="75" y="448"/>
                    <a:pt x="78" y="458"/>
                    <a:pt x="80" y="467"/>
                  </a:cubicBezTo>
                  <a:cubicBezTo>
                    <a:pt x="82" y="476"/>
                    <a:pt x="83" y="489"/>
                    <a:pt x="87" y="497"/>
                  </a:cubicBezTo>
                  <a:cubicBezTo>
                    <a:pt x="79" y="489"/>
                    <a:pt x="82" y="467"/>
                    <a:pt x="84" y="457"/>
                  </a:cubicBezTo>
                  <a:cubicBezTo>
                    <a:pt x="84" y="443"/>
                    <a:pt x="86" y="430"/>
                    <a:pt x="86" y="417"/>
                  </a:cubicBezTo>
                  <a:cubicBezTo>
                    <a:pt x="86" y="401"/>
                    <a:pt x="91" y="385"/>
                    <a:pt x="92" y="369"/>
                  </a:cubicBezTo>
                  <a:cubicBezTo>
                    <a:pt x="93" y="356"/>
                    <a:pt x="92" y="340"/>
                    <a:pt x="92" y="325"/>
                  </a:cubicBezTo>
                  <a:cubicBezTo>
                    <a:pt x="92" y="315"/>
                    <a:pt x="90" y="304"/>
                    <a:pt x="88" y="293"/>
                  </a:cubicBezTo>
                  <a:cubicBezTo>
                    <a:pt x="86" y="283"/>
                    <a:pt x="85" y="271"/>
                    <a:pt x="83" y="261"/>
                  </a:cubicBezTo>
                  <a:cubicBezTo>
                    <a:pt x="78" y="238"/>
                    <a:pt x="73" y="217"/>
                    <a:pt x="71" y="195"/>
                  </a:cubicBezTo>
                  <a:cubicBezTo>
                    <a:pt x="69" y="178"/>
                    <a:pt x="65" y="163"/>
                    <a:pt x="59" y="148"/>
                  </a:cubicBezTo>
                  <a:cubicBezTo>
                    <a:pt x="54" y="129"/>
                    <a:pt x="48" y="111"/>
                    <a:pt x="41" y="94"/>
                  </a:cubicBezTo>
                  <a:cubicBezTo>
                    <a:pt x="38" y="85"/>
                    <a:pt x="6" y="0"/>
                    <a:pt x="3"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6" name="Freeform 29"/>
            <p:cNvSpPr/>
            <p:nvPr userDrawn="1"/>
          </p:nvSpPr>
          <p:spPr bwMode="auto">
            <a:xfrm>
              <a:off x="3246106" y="-185418"/>
              <a:ext cx="192873" cy="829839"/>
            </a:xfrm>
            <a:custGeom>
              <a:avLst/>
              <a:gdLst>
                <a:gd name="T0" fmla="*/ 4 w 127"/>
                <a:gd name="T1" fmla="*/ 15 h 549"/>
                <a:gd name="T2" fmla="*/ 0 w 127"/>
                <a:gd name="T3" fmla="*/ 59 h 549"/>
                <a:gd name="T4" fmla="*/ 11 w 127"/>
                <a:gd name="T5" fmla="*/ 127 h 549"/>
                <a:gd name="T6" fmla="*/ 45 w 127"/>
                <a:gd name="T7" fmla="*/ 255 h 549"/>
                <a:gd name="T8" fmla="*/ 67 w 127"/>
                <a:gd name="T9" fmla="*/ 385 h 549"/>
                <a:gd name="T10" fmla="*/ 91 w 127"/>
                <a:gd name="T11" fmla="*/ 447 h 549"/>
                <a:gd name="T12" fmla="*/ 111 w 127"/>
                <a:gd name="T13" fmla="*/ 502 h 549"/>
                <a:gd name="T14" fmla="*/ 127 w 127"/>
                <a:gd name="T15" fmla="*/ 549 h 549"/>
                <a:gd name="T16" fmla="*/ 115 w 127"/>
                <a:gd name="T17" fmla="*/ 515 h 549"/>
                <a:gd name="T18" fmla="*/ 116 w 127"/>
                <a:gd name="T19" fmla="*/ 476 h 549"/>
                <a:gd name="T20" fmla="*/ 117 w 127"/>
                <a:gd name="T21" fmla="*/ 400 h 549"/>
                <a:gd name="T22" fmla="*/ 114 w 127"/>
                <a:gd name="T23" fmla="*/ 312 h 549"/>
                <a:gd name="T24" fmla="*/ 80 w 127"/>
                <a:gd name="T25" fmla="*/ 222 h 549"/>
                <a:gd name="T26" fmla="*/ 61 w 127"/>
                <a:gd name="T27" fmla="*/ 161 h 549"/>
                <a:gd name="T28" fmla="*/ 46 w 127"/>
                <a:gd name="T29" fmla="*/ 97 h 549"/>
                <a:gd name="T30" fmla="*/ 26 w 127"/>
                <a:gd name="T31" fmla="*/ 48 h 549"/>
                <a:gd name="T32" fmla="*/ 10 w 127"/>
                <a:gd name="T33" fmla="*/ 22 h 549"/>
                <a:gd name="T34" fmla="*/ 1 w 127"/>
                <a:gd name="T35" fmla="*/ 0 h 549"/>
                <a:gd name="T36" fmla="*/ 2 w 127"/>
                <a:gd name="T37" fmla="*/ 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549">
                  <a:moveTo>
                    <a:pt x="4" y="15"/>
                  </a:moveTo>
                  <a:cubicBezTo>
                    <a:pt x="0" y="27"/>
                    <a:pt x="0" y="46"/>
                    <a:pt x="0" y="59"/>
                  </a:cubicBezTo>
                  <a:cubicBezTo>
                    <a:pt x="1" y="83"/>
                    <a:pt x="5" y="104"/>
                    <a:pt x="11" y="127"/>
                  </a:cubicBezTo>
                  <a:cubicBezTo>
                    <a:pt x="23" y="170"/>
                    <a:pt x="39" y="211"/>
                    <a:pt x="45" y="255"/>
                  </a:cubicBezTo>
                  <a:cubicBezTo>
                    <a:pt x="52" y="299"/>
                    <a:pt x="58" y="343"/>
                    <a:pt x="67" y="385"/>
                  </a:cubicBezTo>
                  <a:cubicBezTo>
                    <a:pt x="71" y="407"/>
                    <a:pt x="80" y="427"/>
                    <a:pt x="91" y="447"/>
                  </a:cubicBezTo>
                  <a:cubicBezTo>
                    <a:pt x="100" y="465"/>
                    <a:pt x="104" y="484"/>
                    <a:pt x="111" y="502"/>
                  </a:cubicBezTo>
                  <a:cubicBezTo>
                    <a:pt x="118" y="517"/>
                    <a:pt x="124" y="533"/>
                    <a:pt x="127" y="549"/>
                  </a:cubicBezTo>
                  <a:cubicBezTo>
                    <a:pt x="116" y="543"/>
                    <a:pt x="114" y="526"/>
                    <a:pt x="115" y="515"/>
                  </a:cubicBezTo>
                  <a:cubicBezTo>
                    <a:pt x="116" y="502"/>
                    <a:pt x="116" y="489"/>
                    <a:pt x="116" y="476"/>
                  </a:cubicBezTo>
                  <a:cubicBezTo>
                    <a:pt x="118" y="451"/>
                    <a:pt x="116" y="425"/>
                    <a:pt x="117" y="400"/>
                  </a:cubicBezTo>
                  <a:cubicBezTo>
                    <a:pt x="118" y="370"/>
                    <a:pt x="120" y="341"/>
                    <a:pt x="114" y="312"/>
                  </a:cubicBezTo>
                  <a:cubicBezTo>
                    <a:pt x="107" y="280"/>
                    <a:pt x="90" y="252"/>
                    <a:pt x="80" y="222"/>
                  </a:cubicBezTo>
                  <a:cubicBezTo>
                    <a:pt x="73" y="202"/>
                    <a:pt x="66" y="181"/>
                    <a:pt x="61" y="161"/>
                  </a:cubicBezTo>
                  <a:cubicBezTo>
                    <a:pt x="55" y="140"/>
                    <a:pt x="54" y="117"/>
                    <a:pt x="46" y="97"/>
                  </a:cubicBezTo>
                  <a:cubicBezTo>
                    <a:pt x="39" y="81"/>
                    <a:pt x="35" y="63"/>
                    <a:pt x="26" y="48"/>
                  </a:cubicBezTo>
                  <a:cubicBezTo>
                    <a:pt x="20" y="39"/>
                    <a:pt x="16" y="30"/>
                    <a:pt x="10" y="22"/>
                  </a:cubicBezTo>
                  <a:cubicBezTo>
                    <a:pt x="6" y="15"/>
                    <a:pt x="4" y="7"/>
                    <a:pt x="1" y="0"/>
                  </a:cubicBezTo>
                  <a:cubicBezTo>
                    <a:pt x="1" y="0"/>
                    <a:pt x="2" y="1"/>
                    <a:pt x="2"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7" name="Freeform 30"/>
            <p:cNvSpPr/>
            <p:nvPr userDrawn="1"/>
          </p:nvSpPr>
          <p:spPr bwMode="auto">
            <a:xfrm>
              <a:off x="3315800" y="-319944"/>
              <a:ext cx="427887" cy="836322"/>
            </a:xfrm>
            <a:custGeom>
              <a:avLst/>
              <a:gdLst>
                <a:gd name="T0" fmla="*/ 4 w 284"/>
                <a:gd name="T1" fmla="*/ 11 h 554"/>
                <a:gd name="T2" fmla="*/ 8 w 284"/>
                <a:gd name="T3" fmla="*/ 26 h 554"/>
                <a:gd name="T4" fmla="*/ 15 w 284"/>
                <a:gd name="T5" fmla="*/ 62 h 554"/>
                <a:gd name="T6" fmla="*/ 35 w 284"/>
                <a:gd name="T7" fmla="*/ 124 h 554"/>
                <a:gd name="T8" fmla="*/ 73 w 284"/>
                <a:gd name="T9" fmla="*/ 243 h 554"/>
                <a:gd name="T10" fmla="*/ 125 w 284"/>
                <a:gd name="T11" fmla="*/ 361 h 554"/>
                <a:gd name="T12" fmla="*/ 156 w 284"/>
                <a:gd name="T13" fmla="*/ 415 h 554"/>
                <a:gd name="T14" fmla="*/ 197 w 284"/>
                <a:gd name="T15" fmla="*/ 463 h 554"/>
                <a:gd name="T16" fmla="*/ 209 w 284"/>
                <a:gd name="T17" fmla="*/ 486 h 554"/>
                <a:gd name="T18" fmla="*/ 225 w 284"/>
                <a:gd name="T19" fmla="*/ 510 h 554"/>
                <a:gd name="T20" fmla="*/ 284 w 284"/>
                <a:gd name="T21" fmla="*/ 554 h 554"/>
                <a:gd name="T22" fmla="*/ 270 w 284"/>
                <a:gd name="T23" fmla="*/ 545 h 554"/>
                <a:gd name="T24" fmla="*/ 260 w 284"/>
                <a:gd name="T25" fmla="*/ 532 h 554"/>
                <a:gd name="T26" fmla="*/ 241 w 284"/>
                <a:gd name="T27" fmla="*/ 502 h 554"/>
                <a:gd name="T28" fmla="*/ 208 w 284"/>
                <a:gd name="T29" fmla="*/ 441 h 554"/>
                <a:gd name="T30" fmla="*/ 171 w 284"/>
                <a:gd name="T31" fmla="*/ 382 h 554"/>
                <a:gd name="T32" fmla="*/ 154 w 284"/>
                <a:gd name="T33" fmla="*/ 313 h 554"/>
                <a:gd name="T34" fmla="*/ 131 w 284"/>
                <a:gd name="T35" fmla="*/ 251 h 554"/>
                <a:gd name="T36" fmla="*/ 100 w 284"/>
                <a:gd name="T37" fmla="*/ 185 h 554"/>
                <a:gd name="T38" fmla="*/ 19 w 284"/>
                <a:gd name="T39" fmla="*/ 36 h 554"/>
                <a:gd name="T40" fmla="*/ 0 w 284"/>
                <a:gd name="T4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554">
                  <a:moveTo>
                    <a:pt x="4" y="11"/>
                  </a:moveTo>
                  <a:cubicBezTo>
                    <a:pt x="8" y="15"/>
                    <a:pt x="8" y="22"/>
                    <a:pt x="8" y="26"/>
                  </a:cubicBezTo>
                  <a:cubicBezTo>
                    <a:pt x="10" y="38"/>
                    <a:pt x="11" y="51"/>
                    <a:pt x="15" y="62"/>
                  </a:cubicBezTo>
                  <a:cubicBezTo>
                    <a:pt x="21" y="83"/>
                    <a:pt x="29" y="103"/>
                    <a:pt x="35" y="124"/>
                  </a:cubicBezTo>
                  <a:cubicBezTo>
                    <a:pt x="45" y="165"/>
                    <a:pt x="60" y="203"/>
                    <a:pt x="73" y="243"/>
                  </a:cubicBezTo>
                  <a:cubicBezTo>
                    <a:pt x="88" y="283"/>
                    <a:pt x="105" y="323"/>
                    <a:pt x="125" y="361"/>
                  </a:cubicBezTo>
                  <a:cubicBezTo>
                    <a:pt x="134" y="379"/>
                    <a:pt x="145" y="398"/>
                    <a:pt x="156" y="415"/>
                  </a:cubicBezTo>
                  <a:cubicBezTo>
                    <a:pt x="168" y="432"/>
                    <a:pt x="184" y="447"/>
                    <a:pt x="197" y="463"/>
                  </a:cubicBezTo>
                  <a:cubicBezTo>
                    <a:pt x="203" y="470"/>
                    <a:pt x="205" y="478"/>
                    <a:pt x="209" y="486"/>
                  </a:cubicBezTo>
                  <a:cubicBezTo>
                    <a:pt x="214" y="495"/>
                    <a:pt x="219" y="502"/>
                    <a:pt x="225" y="510"/>
                  </a:cubicBezTo>
                  <a:cubicBezTo>
                    <a:pt x="241" y="530"/>
                    <a:pt x="263" y="540"/>
                    <a:pt x="284" y="554"/>
                  </a:cubicBezTo>
                  <a:cubicBezTo>
                    <a:pt x="280" y="550"/>
                    <a:pt x="274" y="549"/>
                    <a:pt x="270" y="545"/>
                  </a:cubicBezTo>
                  <a:cubicBezTo>
                    <a:pt x="266" y="542"/>
                    <a:pt x="263" y="537"/>
                    <a:pt x="260" y="532"/>
                  </a:cubicBezTo>
                  <a:cubicBezTo>
                    <a:pt x="252" y="524"/>
                    <a:pt x="246" y="513"/>
                    <a:pt x="241" y="502"/>
                  </a:cubicBezTo>
                  <a:cubicBezTo>
                    <a:pt x="230" y="482"/>
                    <a:pt x="221" y="461"/>
                    <a:pt x="208" y="441"/>
                  </a:cubicBezTo>
                  <a:cubicBezTo>
                    <a:pt x="195" y="421"/>
                    <a:pt x="180" y="404"/>
                    <a:pt x="171" y="382"/>
                  </a:cubicBezTo>
                  <a:cubicBezTo>
                    <a:pt x="162" y="360"/>
                    <a:pt x="161" y="335"/>
                    <a:pt x="154" y="313"/>
                  </a:cubicBezTo>
                  <a:cubicBezTo>
                    <a:pt x="148" y="292"/>
                    <a:pt x="142" y="270"/>
                    <a:pt x="131" y="251"/>
                  </a:cubicBezTo>
                  <a:cubicBezTo>
                    <a:pt x="119" y="230"/>
                    <a:pt x="112" y="207"/>
                    <a:pt x="100" y="185"/>
                  </a:cubicBezTo>
                  <a:cubicBezTo>
                    <a:pt x="73" y="135"/>
                    <a:pt x="45" y="86"/>
                    <a:pt x="19" y="36"/>
                  </a:cubicBezTo>
                  <a:cubicBezTo>
                    <a:pt x="13" y="24"/>
                    <a:pt x="8" y="11"/>
                    <a:pt x="0"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8" name="Freeform 31"/>
            <p:cNvSpPr/>
            <p:nvPr userDrawn="1"/>
          </p:nvSpPr>
          <p:spPr bwMode="auto">
            <a:xfrm>
              <a:off x="3364423" y="-478780"/>
              <a:ext cx="658037" cy="747179"/>
            </a:xfrm>
            <a:custGeom>
              <a:avLst/>
              <a:gdLst>
                <a:gd name="T0" fmla="*/ 0 w 436"/>
                <a:gd name="T1" fmla="*/ 3 h 495"/>
                <a:gd name="T2" fmla="*/ 11 w 436"/>
                <a:gd name="T3" fmla="*/ 24 h 495"/>
                <a:gd name="T4" fmla="*/ 35 w 436"/>
                <a:gd name="T5" fmla="*/ 84 h 495"/>
                <a:gd name="T6" fmla="*/ 87 w 436"/>
                <a:gd name="T7" fmla="*/ 210 h 495"/>
                <a:gd name="T8" fmla="*/ 121 w 436"/>
                <a:gd name="T9" fmla="*/ 261 h 495"/>
                <a:gd name="T10" fmla="*/ 140 w 436"/>
                <a:gd name="T11" fmla="*/ 285 h 495"/>
                <a:gd name="T12" fmla="*/ 159 w 436"/>
                <a:gd name="T13" fmla="*/ 310 h 495"/>
                <a:gd name="T14" fmla="*/ 224 w 436"/>
                <a:gd name="T15" fmla="*/ 415 h 495"/>
                <a:gd name="T16" fmla="*/ 275 w 436"/>
                <a:gd name="T17" fmla="*/ 444 h 495"/>
                <a:gd name="T18" fmla="*/ 319 w 436"/>
                <a:gd name="T19" fmla="*/ 474 h 495"/>
                <a:gd name="T20" fmla="*/ 379 w 436"/>
                <a:gd name="T21" fmla="*/ 493 h 495"/>
                <a:gd name="T22" fmla="*/ 415 w 436"/>
                <a:gd name="T23" fmla="*/ 488 h 495"/>
                <a:gd name="T24" fmla="*/ 436 w 436"/>
                <a:gd name="T25" fmla="*/ 476 h 495"/>
                <a:gd name="T26" fmla="*/ 358 w 436"/>
                <a:gd name="T27" fmla="*/ 481 h 495"/>
                <a:gd name="T28" fmla="*/ 299 w 436"/>
                <a:gd name="T29" fmla="*/ 444 h 495"/>
                <a:gd name="T30" fmla="*/ 218 w 436"/>
                <a:gd name="T31" fmla="*/ 331 h 495"/>
                <a:gd name="T32" fmla="*/ 200 w 436"/>
                <a:gd name="T33" fmla="*/ 300 h 495"/>
                <a:gd name="T34" fmla="*/ 180 w 436"/>
                <a:gd name="T35" fmla="*/ 259 h 495"/>
                <a:gd name="T36" fmla="*/ 132 w 436"/>
                <a:gd name="T37" fmla="*/ 189 h 495"/>
                <a:gd name="T38" fmla="*/ 89 w 436"/>
                <a:gd name="T39" fmla="*/ 109 h 495"/>
                <a:gd name="T40" fmla="*/ 38 w 436"/>
                <a:gd name="T41" fmla="*/ 39 h 495"/>
                <a:gd name="T42" fmla="*/ 15 w 436"/>
                <a:gd name="T43" fmla="*/ 15 h 495"/>
                <a:gd name="T44" fmla="*/ 3 w 436"/>
                <a:gd name="T4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495">
                  <a:moveTo>
                    <a:pt x="0" y="3"/>
                  </a:moveTo>
                  <a:cubicBezTo>
                    <a:pt x="6" y="10"/>
                    <a:pt x="9" y="15"/>
                    <a:pt x="11" y="24"/>
                  </a:cubicBezTo>
                  <a:cubicBezTo>
                    <a:pt x="16" y="45"/>
                    <a:pt x="27" y="65"/>
                    <a:pt x="35" y="84"/>
                  </a:cubicBezTo>
                  <a:cubicBezTo>
                    <a:pt x="52" y="126"/>
                    <a:pt x="66" y="170"/>
                    <a:pt x="87" y="210"/>
                  </a:cubicBezTo>
                  <a:cubicBezTo>
                    <a:pt x="97" y="228"/>
                    <a:pt x="109" y="244"/>
                    <a:pt x="121" y="261"/>
                  </a:cubicBezTo>
                  <a:cubicBezTo>
                    <a:pt x="126" y="270"/>
                    <a:pt x="133" y="278"/>
                    <a:pt x="140" y="285"/>
                  </a:cubicBezTo>
                  <a:cubicBezTo>
                    <a:pt x="149" y="293"/>
                    <a:pt x="154" y="299"/>
                    <a:pt x="159" y="310"/>
                  </a:cubicBezTo>
                  <a:cubicBezTo>
                    <a:pt x="173" y="349"/>
                    <a:pt x="187" y="391"/>
                    <a:pt x="224" y="415"/>
                  </a:cubicBezTo>
                  <a:cubicBezTo>
                    <a:pt x="240" y="425"/>
                    <a:pt x="258" y="434"/>
                    <a:pt x="275" y="444"/>
                  </a:cubicBezTo>
                  <a:cubicBezTo>
                    <a:pt x="290" y="453"/>
                    <a:pt x="304" y="464"/>
                    <a:pt x="319" y="474"/>
                  </a:cubicBezTo>
                  <a:cubicBezTo>
                    <a:pt x="337" y="485"/>
                    <a:pt x="359" y="491"/>
                    <a:pt x="379" y="493"/>
                  </a:cubicBezTo>
                  <a:cubicBezTo>
                    <a:pt x="391" y="495"/>
                    <a:pt x="404" y="491"/>
                    <a:pt x="415" y="488"/>
                  </a:cubicBezTo>
                  <a:cubicBezTo>
                    <a:pt x="422" y="485"/>
                    <a:pt x="428" y="479"/>
                    <a:pt x="436" y="476"/>
                  </a:cubicBezTo>
                  <a:cubicBezTo>
                    <a:pt x="410" y="487"/>
                    <a:pt x="384" y="486"/>
                    <a:pt x="358" y="481"/>
                  </a:cubicBezTo>
                  <a:cubicBezTo>
                    <a:pt x="333" y="476"/>
                    <a:pt x="316" y="461"/>
                    <a:pt x="299" y="444"/>
                  </a:cubicBezTo>
                  <a:cubicBezTo>
                    <a:pt x="266" y="411"/>
                    <a:pt x="239" y="372"/>
                    <a:pt x="218" y="331"/>
                  </a:cubicBezTo>
                  <a:cubicBezTo>
                    <a:pt x="211" y="320"/>
                    <a:pt x="205" y="310"/>
                    <a:pt x="200" y="300"/>
                  </a:cubicBezTo>
                  <a:cubicBezTo>
                    <a:pt x="193" y="285"/>
                    <a:pt x="186" y="272"/>
                    <a:pt x="180" y="259"/>
                  </a:cubicBezTo>
                  <a:cubicBezTo>
                    <a:pt x="166" y="234"/>
                    <a:pt x="147" y="214"/>
                    <a:pt x="132" y="189"/>
                  </a:cubicBezTo>
                  <a:cubicBezTo>
                    <a:pt x="117" y="163"/>
                    <a:pt x="106" y="135"/>
                    <a:pt x="89" y="109"/>
                  </a:cubicBezTo>
                  <a:cubicBezTo>
                    <a:pt x="74" y="85"/>
                    <a:pt x="57" y="62"/>
                    <a:pt x="38" y="39"/>
                  </a:cubicBezTo>
                  <a:cubicBezTo>
                    <a:pt x="31" y="30"/>
                    <a:pt x="23" y="23"/>
                    <a:pt x="15" y="15"/>
                  </a:cubicBezTo>
                  <a:cubicBezTo>
                    <a:pt x="13" y="12"/>
                    <a:pt x="2" y="3"/>
                    <a:pt x="3"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9" name="Freeform 32"/>
            <p:cNvSpPr/>
            <p:nvPr userDrawn="1"/>
          </p:nvSpPr>
          <p:spPr bwMode="auto">
            <a:xfrm>
              <a:off x="3437359" y="-644099"/>
              <a:ext cx="794183" cy="646691"/>
            </a:xfrm>
            <a:custGeom>
              <a:avLst/>
              <a:gdLst>
                <a:gd name="T0" fmla="*/ 7 w 527"/>
                <a:gd name="T1" fmla="*/ 8 h 428"/>
                <a:gd name="T2" fmla="*/ 14 w 527"/>
                <a:gd name="T3" fmla="*/ 18 h 428"/>
                <a:gd name="T4" fmla="*/ 28 w 527"/>
                <a:gd name="T5" fmla="*/ 41 h 428"/>
                <a:gd name="T6" fmla="*/ 58 w 527"/>
                <a:gd name="T7" fmla="*/ 91 h 428"/>
                <a:gd name="T8" fmla="*/ 121 w 527"/>
                <a:gd name="T9" fmla="*/ 192 h 428"/>
                <a:gd name="T10" fmla="*/ 209 w 527"/>
                <a:gd name="T11" fmla="*/ 280 h 428"/>
                <a:gd name="T12" fmla="*/ 259 w 527"/>
                <a:gd name="T13" fmla="*/ 325 h 428"/>
                <a:gd name="T14" fmla="*/ 303 w 527"/>
                <a:gd name="T15" fmla="*/ 363 h 428"/>
                <a:gd name="T16" fmla="*/ 355 w 527"/>
                <a:gd name="T17" fmla="*/ 395 h 428"/>
                <a:gd name="T18" fmla="*/ 409 w 527"/>
                <a:gd name="T19" fmla="*/ 418 h 428"/>
                <a:gd name="T20" fmla="*/ 441 w 527"/>
                <a:gd name="T21" fmla="*/ 424 h 428"/>
                <a:gd name="T22" fmla="*/ 470 w 527"/>
                <a:gd name="T23" fmla="*/ 427 h 428"/>
                <a:gd name="T24" fmla="*/ 501 w 527"/>
                <a:gd name="T25" fmla="*/ 420 h 428"/>
                <a:gd name="T26" fmla="*/ 517 w 527"/>
                <a:gd name="T27" fmla="*/ 412 h 428"/>
                <a:gd name="T28" fmla="*/ 527 w 527"/>
                <a:gd name="T29" fmla="*/ 407 h 428"/>
                <a:gd name="T30" fmla="*/ 487 w 527"/>
                <a:gd name="T31" fmla="*/ 414 h 428"/>
                <a:gd name="T32" fmla="*/ 449 w 527"/>
                <a:gd name="T33" fmla="*/ 411 h 428"/>
                <a:gd name="T34" fmla="*/ 414 w 527"/>
                <a:gd name="T35" fmla="*/ 414 h 428"/>
                <a:gd name="T36" fmla="*/ 382 w 527"/>
                <a:gd name="T37" fmla="*/ 399 h 428"/>
                <a:gd name="T38" fmla="*/ 327 w 527"/>
                <a:gd name="T39" fmla="*/ 353 h 428"/>
                <a:gd name="T40" fmla="*/ 265 w 527"/>
                <a:gd name="T41" fmla="*/ 289 h 428"/>
                <a:gd name="T42" fmla="*/ 206 w 527"/>
                <a:gd name="T43" fmla="*/ 221 h 428"/>
                <a:gd name="T44" fmla="*/ 147 w 527"/>
                <a:gd name="T45" fmla="*/ 142 h 428"/>
                <a:gd name="T46" fmla="*/ 79 w 527"/>
                <a:gd name="T47" fmla="*/ 78 h 428"/>
                <a:gd name="T48" fmla="*/ 19 w 527"/>
                <a:gd name="T49" fmla="*/ 21 h 428"/>
                <a:gd name="T50" fmla="*/ 0 w 527"/>
                <a:gd name="T51"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428">
                  <a:moveTo>
                    <a:pt x="7" y="8"/>
                  </a:moveTo>
                  <a:cubicBezTo>
                    <a:pt x="8" y="12"/>
                    <a:pt x="12" y="16"/>
                    <a:pt x="14" y="18"/>
                  </a:cubicBezTo>
                  <a:cubicBezTo>
                    <a:pt x="20" y="25"/>
                    <a:pt x="24" y="34"/>
                    <a:pt x="28" y="41"/>
                  </a:cubicBezTo>
                  <a:cubicBezTo>
                    <a:pt x="39" y="58"/>
                    <a:pt x="47" y="75"/>
                    <a:pt x="58" y="91"/>
                  </a:cubicBezTo>
                  <a:cubicBezTo>
                    <a:pt x="79" y="125"/>
                    <a:pt x="99" y="159"/>
                    <a:pt x="121" y="192"/>
                  </a:cubicBezTo>
                  <a:cubicBezTo>
                    <a:pt x="145" y="226"/>
                    <a:pt x="178" y="253"/>
                    <a:pt x="209" y="280"/>
                  </a:cubicBezTo>
                  <a:cubicBezTo>
                    <a:pt x="225" y="294"/>
                    <a:pt x="241" y="311"/>
                    <a:pt x="259" y="325"/>
                  </a:cubicBezTo>
                  <a:cubicBezTo>
                    <a:pt x="274" y="337"/>
                    <a:pt x="287" y="353"/>
                    <a:pt x="303" y="363"/>
                  </a:cubicBezTo>
                  <a:cubicBezTo>
                    <a:pt x="320" y="375"/>
                    <a:pt x="338" y="385"/>
                    <a:pt x="355" y="395"/>
                  </a:cubicBezTo>
                  <a:cubicBezTo>
                    <a:pt x="372" y="404"/>
                    <a:pt x="391" y="415"/>
                    <a:pt x="409" y="418"/>
                  </a:cubicBezTo>
                  <a:cubicBezTo>
                    <a:pt x="420" y="420"/>
                    <a:pt x="430" y="421"/>
                    <a:pt x="441" y="424"/>
                  </a:cubicBezTo>
                  <a:cubicBezTo>
                    <a:pt x="451" y="427"/>
                    <a:pt x="460" y="428"/>
                    <a:pt x="470" y="427"/>
                  </a:cubicBezTo>
                  <a:cubicBezTo>
                    <a:pt x="480" y="427"/>
                    <a:pt x="491" y="424"/>
                    <a:pt x="501" y="420"/>
                  </a:cubicBezTo>
                  <a:cubicBezTo>
                    <a:pt x="506" y="418"/>
                    <a:pt x="513" y="416"/>
                    <a:pt x="517" y="412"/>
                  </a:cubicBezTo>
                  <a:cubicBezTo>
                    <a:pt x="521" y="410"/>
                    <a:pt x="522" y="407"/>
                    <a:pt x="527" y="407"/>
                  </a:cubicBezTo>
                  <a:cubicBezTo>
                    <a:pt x="518" y="416"/>
                    <a:pt x="498" y="413"/>
                    <a:pt x="487" y="414"/>
                  </a:cubicBezTo>
                  <a:cubicBezTo>
                    <a:pt x="474" y="415"/>
                    <a:pt x="461" y="412"/>
                    <a:pt x="449" y="411"/>
                  </a:cubicBezTo>
                  <a:cubicBezTo>
                    <a:pt x="437" y="411"/>
                    <a:pt x="426" y="415"/>
                    <a:pt x="414" y="414"/>
                  </a:cubicBezTo>
                  <a:cubicBezTo>
                    <a:pt x="401" y="412"/>
                    <a:pt x="392" y="406"/>
                    <a:pt x="382" y="399"/>
                  </a:cubicBezTo>
                  <a:cubicBezTo>
                    <a:pt x="362" y="385"/>
                    <a:pt x="343" y="370"/>
                    <a:pt x="327" y="353"/>
                  </a:cubicBezTo>
                  <a:cubicBezTo>
                    <a:pt x="307" y="331"/>
                    <a:pt x="284" y="313"/>
                    <a:pt x="265" y="289"/>
                  </a:cubicBezTo>
                  <a:cubicBezTo>
                    <a:pt x="246" y="266"/>
                    <a:pt x="223" y="246"/>
                    <a:pt x="206" y="221"/>
                  </a:cubicBezTo>
                  <a:cubicBezTo>
                    <a:pt x="190" y="193"/>
                    <a:pt x="171" y="164"/>
                    <a:pt x="147" y="142"/>
                  </a:cubicBezTo>
                  <a:cubicBezTo>
                    <a:pt x="124" y="121"/>
                    <a:pt x="101" y="99"/>
                    <a:pt x="79" y="78"/>
                  </a:cubicBezTo>
                  <a:cubicBezTo>
                    <a:pt x="59" y="59"/>
                    <a:pt x="37" y="42"/>
                    <a:pt x="19" y="21"/>
                  </a:cubicBezTo>
                  <a:cubicBezTo>
                    <a:pt x="13" y="13"/>
                    <a:pt x="6" y="7"/>
                    <a:pt x="0"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0" name="Freeform 33"/>
            <p:cNvSpPr/>
            <p:nvPr userDrawn="1"/>
          </p:nvSpPr>
          <p:spPr bwMode="auto">
            <a:xfrm>
              <a:off x="3510293" y="-780245"/>
              <a:ext cx="839566" cy="627242"/>
            </a:xfrm>
            <a:custGeom>
              <a:avLst/>
              <a:gdLst>
                <a:gd name="T0" fmla="*/ 2 w 556"/>
                <a:gd name="T1" fmla="*/ 2 h 415"/>
                <a:gd name="T2" fmla="*/ 4 w 556"/>
                <a:gd name="T3" fmla="*/ 14 h 415"/>
                <a:gd name="T4" fmla="*/ 22 w 556"/>
                <a:gd name="T5" fmla="*/ 45 h 415"/>
                <a:gd name="T6" fmla="*/ 36 w 556"/>
                <a:gd name="T7" fmla="*/ 71 h 415"/>
                <a:gd name="T8" fmla="*/ 57 w 556"/>
                <a:gd name="T9" fmla="*/ 102 h 415"/>
                <a:gd name="T10" fmla="*/ 94 w 556"/>
                <a:gd name="T11" fmla="*/ 150 h 415"/>
                <a:gd name="T12" fmla="*/ 135 w 556"/>
                <a:gd name="T13" fmla="*/ 203 h 415"/>
                <a:gd name="T14" fmla="*/ 247 w 556"/>
                <a:gd name="T15" fmla="*/ 301 h 415"/>
                <a:gd name="T16" fmla="*/ 272 w 556"/>
                <a:gd name="T17" fmla="*/ 317 h 415"/>
                <a:gd name="T18" fmla="*/ 297 w 556"/>
                <a:gd name="T19" fmla="*/ 339 h 415"/>
                <a:gd name="T20" fmla="*/ 354 w 556"/>
                <a:gd name="T21" fmla="*/ 379 h 415"/>
                <a:gd name="T22" fmla="*/ 397 w 556"/>
                <a:gd name="T23" fmla="*/ 403 h 415"/>
                <a:gd name="T24" fmla="*/ 420 w 556"/>
                <a:gd name="T25" fmla="*/ 405 h 415"/>
                <a:gd name="T26" fmla="*/ 450 w 556"/>
                <a:gd name="T27" fmla="*/ 412 h 415"/>
                <a:gd name="T28" fmla="*/ 509 w 556"/>
                <a:gd name="T29" fmla="*/ 404 h 415"/>
                <a:gd name="T30" fmla="*/ 556 w 556"/>
                <a:gd name="T31" fmla="*/ 367 h 415"/>
                <a:gd name="T32" fmla="*/ 489 w 556"/>
                <a:gd name="T33" fmla="*/ 397 h 415"/>
                <a:gd name="T34" fmla="*/ 413 w 556"/>
                <a:gd name="T35" fmla="*/ 375 h 415"/>
                <a:gd name="T36" fmla="*/ 355 w 556"/>
                <a:gd name="T37" fmla="*/ 312 h 415"/>
                <a:gd name="T38" fmla="*/ 286 w 556"/>
                <a:gd name="T39" fmla="*/ 249 h 415"/>
                <a:gd name="T40" fmla="*/ 154 w 556"/>
                <a:gd name="T41" fmla="*/ 138 h 415"/>
                <a:gd name="T42" fmla="*/ 86 w 556"/>
                <a:gd name="T43" fmla="*/ 82 h 415"/>
                <a:gd name="T44" fmla="*/ 17 w 556"/>
                <a:gd name="T45" fmla="*/ 21 h 415"/>
                <a:gd name="T46" fmla="*/ 2 w 556"/>
                <a:gd name="T4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415">
                  <a:moveTo>
                    <a:pt x="2" y="2"/>
                  </a:moveTo>
                  <a:cubicBezTo>
                    <a:pt x="0" y="6"/>
                    <a:pt x="2" y="11"/>
                    <a:pt x="4" y="14"/>
                  </a:cubicBezTo>
                  <a:cubicBezTo>
                    <a:pt x="9" y="25"/>
                    <a:pt x="16" y="35"/>
                    <a:pt x="22" y="45"/>
                  </a:cubicBezTo>
                  <a:cubicBezTo>
                    <a:pt x="26" y="54"/>
                    <a:pt x="30" y="62"/>
                    <a:pt x="36" y="71"/>
                  </a:cubicBezTo>
                  <a:cubicBezTo>
                    <a:pt x="43" y="81"/>
                    <a:pt x="50" y="92"/>
                    <a:pt x="57" y="102"/>
                  </a:cubicBezTo>
                  <a:cubicBezTo>
                    <a:pt x="68" y="119"/>
                    <a:pt x="82" y="135"/>
                    <a:pt x="94" y="150"/>
                  </a:cubicBezTo>
                  <a:cubicBezTo>
                    <a:pt x="108" y="168"/>
                    <a:pt x="121" y="186"/>
                    <a:pt x="135" y="203"/>
                  </a:cubicBezTo>
                  <a:cubicBezTo>
                    <a:pt x="166" y="242"/>
                    <a:pt x="207" y="273"/>
                    <a:pt x="247" y="301"/>
                  </a:cubicBezTo>
                  <a:cubicBezTo>
                    <a:pt x="254" y="307"/>
                    <a:pt x="263" y="312"/>
                    <a:pt x="272" y="317"/>
                  </a:cubicBezTo>
                  <a:cubicBezTo>
                    <a:pt x="280" y="324"/>
                    <a:pt x="288" y="332"/>
                    <a:pt x="297" y="339"/>
                  </a:cubicBezTo>
                  <a:cubicBezTo>
                    <a:pt x="315" y="355"/>
                    <a:pt x="335" y="366"/>
                    <a:pt x="354" y="379"/>
                  </a:cubicBezTo>
                  <a:cubicBezTo>
                    <a:pt x="368" y="388"/>
                    <a:pt x="381" y="397"/>
                    <a:pt x="397" y="403"/>
                  </a:cubicBezTo>
                  <a:cubicBezTo>
                    <a:pt x="405" y="406"/>
                    <a:pt x="412" y="403"/>
                    <a:pt x="420" y="405"/>
                  </a:cubicBezTo>
                  <a:cubicBezTo>
                    <a:pt x="430" y="407"/>
                    <a:pt x="439" y="410"/>
                    <a:pt x="450" y="412"/>
                  </a:cubicBezTo>
                  <a:cubicBezTo>
                    <a:pt x="471" y="415"/>
                    <a:pt x="491" y="414"/>
                    <a:pt x="509" y="404"/>
                  </a:cubicBezTo>
                  <a:cubicBezTo>
                    <a:pt x="525" y="396"/>
                    <a:pt x="546" y="384"/>
                    <a:pt x="556" y="367"/>
                  </a:cubicBezTo>
                  <a:cubicBezTo>
                    <a:pt x="534" y="385"/>
                    <a:pt x="518" y="399"/>
                    <a:pt x="489" y="397"/>
                  </a:cubicBezTo>
                  <a:cubicBezTo>
                    <a:pt x="463" y="395"/>
                    <a:pt x="434" y="393"/>
                    <a:pt x="413" y="375"/>
                  </a:cubicBezTo>
                  <a:cubicBezTo>
                    <a:pt x="392" y="355"/>
                    <a:pt x="375" y="332"/>
                    <a:pt x="355" y="312"/>
                  </a:cubicBezTo>
                  <a:cubicBezTo>
                    <a:pt x="332" y="290"/>
                    <a:pt x="310" y="268"/>
                    <a:pt x="286" y="249"/>
                  </a:cubicBezTo>
                  <a:cubicBezTo>
                    <a:pt x="241" y="213"/>
                    <a:pt x="198" y="174"/>
                    <a:pt x="154" y="138"/>
                  </a:cubicBezTo>
                  <a:cubicBezTo>
                    <a:pt x="131" y="119"/>
                    <a:pt x="109" y="100"/>
                    <a:pt x="86" y="82"/>
                  </a:cubicBezTo>
                  <a:cubicBezTo>
                    <a:pt x="62" y="62"/>
                    <a:pt x="37" y="45"/>
                    <a:pt x="17" y="21"/>
                  </a:cubicBezTo>
                  <a:cubicBezTo>
                    <a:pt x="14" y="17"/>
                    <a:pt x="1" y="4"/>
                    <a:pt x="2"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1" name="Freeform 34"/>
            <p:cNvSpPr/>
            <p:nvPr userDrawn="1"/>
          </p:nvSpPr>
          <p:spPr bwMode="auto">
            <a:xfrm>
              <a:off x="3563780" y="-919632"/>
              <a:ext cx="836324" cy="466784"/>
            </a:xfrm>
            <a:custGeom>
              <a:avLst/>
              <a:gdLst>
                <a:gd name="T0" fmla="*/ 0 w 555"/>
                <a:gd name="T1" fmla="*/ 7 h 310"/>
                <a:gd name="T2" fmla="*/ 22 w 555"/>
                <a:gd name="T3" fmla="*/ 36 h 310"/>
                <a:gd name="T4" fmla="*/ 62 w 555"/>
                <a:gd name="T5" fmla="*/ 90 h 310"/>
                <a:gd name="T6" fmla="*/ 160 w 555"/>
                <a:gd name="T7" fmla="*/ 193 h 310"/>
                <a:gd name="T8" fmla="*/ 308 w 555"/>
                <a:gd name="T9" fmla="*/ 287 h 310"/>
                <a:gd name="T10" fmla="*/ 393 w 555"/>
                <a:gd name="T11" fmla="*/ 309 h 310"/>
                <a:gd name="T12" fmla="*/ 439 w 555"/>
                <a:gd name="T13" fmla="*/ 305 h 310"/>
                <a:gd name="T14" fmla="*/ 481 w 555"/>
                <a:gd name="T15" fmla="*/ 304 h 310"/>
                <a:gd name="T16" fmla="*/ 522 w 555"/>
                <a:gd name="T17" fmla="*/ 304 h 310"/>
                <a:gd name="T18" fmla="*/ 555 w 555"/>
                <a:gd name="T19" fmla="*/ 306 h 310"/>
                <a:gd name="T20" fmla="*/ 527 w 555"/>
                <a:gd name="T21" fmla="*/ 291 h 310"/>
                <a:gd name="T22" fmla="*/ 489 w 555"/>
                <a:gd name="T23" fmla="*/ 279 h 310"/>
                <a:gd name="T24" fmla="*/ 410 w 555"/>
                <a:gd name="T25" fmla="*/ 256 h 310"/>
                <a:gd name="T26" fmla="*/ 315 w 555"/>
                <a:gd name="T27" fmla="*/ 207 h 310"/>
                <a:gd name="T28" fmla="*/ 244 w 555"/>
                <a:gd name="T29" fmla="*/ 163 h 310"/>
                <a:gd name="T30" fmla="*/ 124 w 555"/>
                <a:gd name="T31" fmla="*/ 76 h 310"/>
                <a:gd name="T32" fmla="*/ 56 w 555"/>
                <a:gd name="T33" fmla="*/ 35 h 310"/>
                <a:gd name="T34" fmla="*/ 18 w 555"/>
                <a:gd name="T35" fmla="*/ 11 h 310"/>
                <a:gd name="T36" fmla="*/ 1 w 555"/>
                <a:gd name="T3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5" h="310">
                  <a:moveTo>
                    <a:pt x="0" y="7"/>
                  </a:moveTo>
                  <a:cubicBezTo>
                    <a:pt x="3" y="18"/>
                    <a:pt x="16" y="27"/>
                    <a:pt x="22" y="36"/>
                  </a:cubicBezTo>
                  <a:cubicBezTo>
                    <a:pt x="34" y="55"/>
                    <a:pt x="48" y="72"/>
                    <a:pt x="62" y="90"/>
                  </a:cubicBezTo>
                  <a:cubicBezTo>
                    <a:pt x="92" y="127"/>
                    <a:pt x="124" y="162"/>
                    <a:pt x="160" y="193"/>
                  </a:cubicBezTo>
                  <a:cubicBezTo>
                    <a:pt x="204" y="232"/>
                    <a:pt x="255" y="263"/>
                    <a:pt x="308" y="287"/>
                  </a:cubicBezTo>
                  <a:cubicBezTo>
                    <a:pt x="335" y="300"/>
                    <a:pt x="364" y="307"/>
                    <a:pt x="393" y="309"/>
                  </a:cubicBezTo>
                  <a:cubicBezTo>
                    <a:pt x="410" y="310"/>
                    <a:pt x="423" y="309"/>
                    <a:pt x="439" y="305"/>
                  </a:cubicBezTo>
                  <a:cubicBezTo>
                    <a:pt x="453" y="303"/>
                    <a:pt x="467" y="304"/>
                    <a:pt x="481" y="304"/>
                  </a:cubicBezTo>
                  <a:cubicBezTo>
                    <a:pt x="495" y="304"/>
                    <a:pt x="508" y="304"/>
                    <a:pt x="522" y="304"/>
                  </a:cubicBezTo>
                  <a:cubicBezTo>
                    <a:pt x="533" y="305"/>
                    <a:pt x="544" y="307"/>
                    <a:pt x="555" y="306"/>
                  </a:cubicBezTo>
                  <a:cubicBezTo>
                    <a:pt x="545" y="304"/>
                    <a:pt x="535" y="295"/>
                    <a:pt x="527" y="291"/>
                  </a:cubicBezTo>
                  <a:cubicBezTo>
                    <a:pt x="515" y="286"/>
                    <a:pt x="502" y="283"/>
                    <a:pt x="489" y="279"/>
                  </a:cubicBezTo>
                  <a:cubicBezTo>
                    <a:pt x="463" y="271"/>
                    <a:pt x="435" y="265"/>
                    <a:pt x="410" y="256"/>
                  </a:cubicBezTo>
                  <a:cubicBezTo>
                    <a:pt x="375" y="245"/>
                    <a:pt x="345" y="227"/>
                    <a:pt x="315" y="207"/>
                  </a:cubicBezTo>
                  <a:cubicBezTo>
                    <a:pt x="293" y="192"/>
                    <a:pt x="267" y="179"/>
                    <a:pt x="244" y="163"/>
                  </a:cubicBezTo>
                  <a:cubicBezTo>
                    <a:pt x="204" y="136"/>
                    <a:pt x="164" y="105"/>
                    <a:pt x="124" y="76"/>
                  </a:cubicBezTo>
                  <a:cubicBezTo>
                    <a:pt x="102" y="60"/>
                    <a:pt x="80" y="46"/>
                    <a:pt x="56" y="35"/>
                  </a:cubicBezTo>
                  <a:cubicBezTo>
                    <a:pt x="42" y="28"/>
                    <a:pt x="31" y="19"/>
                    <a:pt x="18" y="11"/>
                  </a:cubicBezTo>
                  <a:cubicBezTo>
                    <a:pt x="12" y="8"/>
                    <a:pt x="5" y="5"/>
                    <a:pt x="1"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2" name="Freeform 35"/>
            <p:cNvSpPr/>
            <p:nvPr userDrawn="1"/>
          </p:nvSpPr>
          <p:spPr bwMode="auto">
            <a:xfrm>
              <a:off x="3610782" y="-1062260"/>
              <a:ext cx="914121" cy="385745"/>
            </a:xfrm>
            <a:custGeom>
              <a:avLst/>
              <a:gdLst>
                <a:gd name="T0" fmla="*/ 2 w 607"/>
                <a:gd name="T1" fmla="*/ 18 h 256"/>
                <a:gd name="T2" fmla="*/ 84 w 607"/>
                <a:gd name="T3" fmla="*/ 107 h 256"/>
                <a:gd name="T4" fmla="*/ 250 w 607"/>
                <a:gd name="T5" fmla="*/ 207 h 256"/>
                <a:gd name="T6" fmla="*/ 320 w 607"/>
                <a:gd name="T7" fmla="*/ 234 h 256"/>
                <a:gd name="T8" fmla="*/ 405 w 607"/>
                <a:gd name="T9" fmla="*/ 249 h 256"/>
                <a:gd name="T10" fmla="*/ 513 w 607"/>
                <a:gd name="T11" fmla="*/ 248 h 256"/>
                <a:gd name="T12" fmla="*/ 607 w 607"/>
                <a:gd name="T13" fmla="*/ 256 h 256"/>
                <a:gd name="T14" fmla="*/ 582 w 607"/>
                <a:gd name="T15" fmla="*/ 251 h 256"/>
                <a:gd name="T16" fmla="*/ 562 w 607"/>
                <a:gd name="T17" fmla="*/ 245 h 256"/>
                <a:gd name="T18" fmla="*/ 515 w 607"/>
                <a:gd name="T19" fmla="*/ 228 h 256"/>
                <a:gd name="T20" fmla="*/ 469 w 607"/>
                <a:gd name="T21" fmla="*/ 209 h 256"/>
                <a:gd name="T22" fmla="*/ 426 w 607"/>
                <a:gd name="T23" fmla="*/ 189 h 256"/>
                <a:gd name="T24" fmla="*/ 316 w 607"/>
                <a:gd name="T25" fmla="*/ 156 h 256"/>
                <a:gd name="T26" fmla="*/ 222 w 607"/>
                <a:gd name="T27" fmla="*/ 120 h 256"/>
                <a:gd name="T28" fmla="*/ 90 w 607"/>
                <a:gd name="T29" fmla="*/ 58 h 256"/>
                <a:gd name="T30" fmla="*/ 29 w 607"/>
                <a:gd name="T31" fmla="*/ 27 h 256"/>
                <a:gd name="T32" fmla="*/ 0 w 607"/>
                <a:gd name="T33" fmla="*/ 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256">
                  <a:moveTo>
                    <a:pt x="2" y="18"/>
                  </a:moveTo>
                  <a:cubicBezTo>
                    <a:pt x="27" y="49"/>
                    <a:pt x="52" y="82"/>
                    <a:pt x="84" y="107"/>
                  </a:cubicBezTo>
                  <a:cubicBezTo>
                    <a:pt x="134" y="147"/>
                    <a:pt x="191" y="183"/>
                    <a:pt x="250" y="207"/>
                  </a:cubicBezTo>
                  <a:cubicBezTo>
                    <a:pt x="274" y="217"/>
                    <a:pt x="297" y="224"/>
                    <a:pt x="320" y="234"/>
                  </a:cubicBezTo>
                  <a:cubicBezTo>
                    <a:pt x="348" y="245"/>
                    <a:pt x="375" y="254"/>
                    <a:pt x="405" y="249"/>
                  </a:cubicBezTo>
                  <a:cubicBezTo>
                    <a:pt x="442" y="244"/>
                    <a:pt x="477" y="245"/>
                    <a:pt x="513" y="248"/>
                  </a:cubicBezTo>
                  <a:cubicBezTo>
                    <a:pt x="544" y="251"/>
                    <a:pt x="577" y="248"/>
                    <a:pt x="607" y="256"/>
                  </a:cubicBezTo>
                  <a:cubicBezTo>
                    <a:pt x="600" y="253"/>
                    <a:pt x="591" y="253"/>
                    <a:pt x="582" y="251"/>
                  </a:cubicBezTo>
                  <a:cubicBezTo>
                    <a:pt x="575" y="249"/>
                    <a:pt x="568" y="246"/>
                    <a:pt x="562" y="245"/>
                  </a:cubicBezTo>
                  <a:cubicBezTo>
                    <a:pt x="546" y="240"/>
                    <a:pt x="530" y="234"/>
                    <a:pt x="515" y="228"/>
                  </a:cubicBezTo>
                  <a:cubicBezTo>
                    <a:pt x="500" y="222"/>
                    <a:pt x="484" y="217"/>
                    <a:pt x="469" y="209"/>
                  </a:cubicBezTo>
                  <a:cubicBezTo>
                    <a:pt x="455" y="201"/>
                    <a:pt x="440" y="195"/>
                    <a:pt x="426" y="189"/>
                  </a:cubicBezTo>
                  <a:cubicBezTo>
                    <a:pt x="391" y="174"/>
                    <a:pt x="353" y="168"/>
                    <a:pt x="316" y="156"/>
                  </a:cubicBezTo>
                  <a:cubicBezTo>
                    <a:pt x="283" y="145"/>
                    <a:pt x="253" y="132"/>
                    <a:pt x="222" y="120"/>
                  </a:cubicBezTo>
                  <a:cubicBezTo>
                    <a:pt x="177" y="102"/>
                    <a:pt x="133" y="79"/>
                    <a:pt x="90" y="58"/>
                  </a:cubicBezTo>
                  <a:cubicBezTo>
                    <a:pt x="69" y="49"/>
                    <a:pt x="46" y="42"/>
                    <a:pt x="29" y="27"/>
                  </a:cubicBezTo>
                  <a:cubicBezTo>
                    <a:pt x="25" y="23"/>
                    <a:pt x="6" y="0"/>
                    <a:pt x="0" y="3"/>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3" name="Freeform 36"/>
            <p:cNvSpPr/>
            <p:nvPr userDrawn="1"/>
          </p:nvSpPr>
          <p:spPr bwMode="auto">
            <a:xfrm>
              <a:off x="2677211" y="-1156265"/>
              <a:ext cx="847669" cy="376020"/>
            </a:xfrm>
            <a:custGeom>
              <a:avLst/>
              <a:gdLst>
                <a:gd name="T0" fmla="*/ 541 w 562"/>
                <a:gd name="T1" fmla="*/ 209 h 249"/>
                <a:gd name="T2" fmla="*/ 530 w 562"/>
                <a:gd name="T3" fmla="*/ 215 h 249"/>
                <a:gd name="T4" fmla="*/ 499 w 562"/>
                <a:gd name="T5" fmla="*/ 229 h 249"/>
                <a:gd name="T6" fmla="*/ 452 w 562"/>
                <a:gd name="T7" fmla="*/ 238 h 249"/>
                <a:gd name="T8" fmla="*/ 400 w 562"/>
                <a:gd name="T9" fmla="*/ 246 h 249"/>
                <a:gd name="T10" fmla="*/ 349 w 562"/>
                <a:gd name="T11" fmla="*/ 249 h 249"/>
                <a:gd name="T12" fmla="*/ 299 w 562"/>
                <a:gd name="T13" fmla="*/ 246 h 249"/>
                <a:gd name="T14" fmla="*/ 250 w 562"/>
                <a:gd name="T15" fmla="*/ 243 h 249"/>
                <a:gd name="T16" fmla="*/ 200 w 562"/>
                <a:gd name="T17" fmla="*/ 243 h 249"/>
                <a:gd name="T18" fmla="*/ 33 w 562"/>
                <a:gd name="T19" fmla="*/ 172 h 249"/>
                <a:gd name="T20" fmla="*/ 16 w 562"/>
                <a:gd name="T21" fmla="*/ 135 h 249"/>
                <a:gd name="T22" fmla="*/ 2 w 562"/>
                <a:gd name="T23" fmla="*/ 89 h 249"/>
                <a:gd name="T24" fmla="*/ 20 w 562"/>
                <a:gd name="T25" fmla="*/ 0 h 249"/>
                <a:gd name="T26" fmla="*/ 19 w 562"/>
                <a:gd name="T27" fmla="*/ 37 h 249"/>
                <a:gd name="T28" fmla="*/ 19 w 562"/>
                <a:gd name="T29" fmla="*/ 75 h 249"/>
                <a:gd name="T30" fmla="*/ 35 w 562"/>
                <a:gd name="T31" fmla="*/ 137 h 249"/>
                <a:gd name="T32" fmla="*/ 42 w 562"/>
                <a:gd name="T33" fmla="*/ 169 h 249"/>
                <a:gd name="T34" fmla="*/ 69 w 562"/>
                <a:gd name="T35" fmla="*/ 187 h 249"/>
                <a:gd name="T36" fmla="*/ 146 w 562"/>
                <a:gd name="T37" fmla="*/ 199 h 249"/>
                <a:gd name="T38" fmla="*/ 184 w 562"/>
                <a:gd name="T39" fmla="*/ 197 h 249"/>
                <a:gd name="T40" fmla="*/ 241 w 562"/>
                <a:gd name="T41" fmla="*/ 192 h 249"/>
                <a:gd name="T42" fmla="*/ 328 w 562"/>
                <a:gd name="T43" fmla="*/ 193 h 249"/>
                <a:gd name="T44" fmla="*/ 421 w 562"/>
                <a:gd name="T45" fmla="*/ 198 h 249"/>
                <a:gd name="T46" fmla="*/ 527 w 562"/>
                <a:gd name="T47" fmla="*/ 197 h 249"/>
                <a:gd name="T48" fmla="*/ 562 w 562"/>
                <a:gd name="T49"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249">
                  <a:moveTo>
                    <a:pt x="541" y="209"/>
                  </a:moveTo>
                  <a:cubicBezTo>
                    <a:pt x="539" y="213"/>
                    <a:pt x="534" y="213"/>
                    <a:pt x="530" y="215"/>
                  </a:cubicBezTo>
                  <a:cubicBezTo>
                    <a:pt x="519" y="219"/>
                    <a:pt x="509" y="226"/>
                    <a:pt x="499" y="229"/>
                  </a:cubicBezTo>
                  <a:cubicBezTo>
                    <a:pt x="483" y="234"/>
                    <a:pt x="467" y="236"/>
                    <a:pt x="452" y="238"/>
                  </a:cubicBezTo>
                  <a:cubicBezTo>
                    <a:pt x="435" y="242"/>
                    <a:pt x="417" y="244"/>
                    <a:pt x="400" y="246"/>
                  </a:cubicBezTo>
                  <a:cubicBezTo>
                    <a:pt x="382" y="248"/>
                    <a:pt x="366" y="249"/>
                    <a:pt x="349" y="249"/>
                  </a:cubicBezTo>
                  <a:cubicBezTo>
                    <a:pt x="332" y="249"/>
                    <a:pt x="316" y="248"/>
                    <a:pt x="299" y="246"/>
                  </a:cubicBezTo>
                  <a:cubicBezTo>
                    <a:pt x="282" y="245"/>
                    <a:pt x="266" y="244"/>
                    <a:pt x="250" y="243"/>
                  </a:cubicBezTo>
                  <a:cubicBezTo>
                    <a:pt x="233" y="243"/>
                    <a:pt x="216" y="244"/>
                    <a:pt x="200" y="243"/>
                  </a:cubicBezTo>
                  <a:cubicBezTo>
                    <a:pt x="141" y="238"/>
                    <a:pt x="69" y="224"/>
                    <a:pt x="33" y="172"/>
                  </a:cubicBezTo>
                  <a:cubicBezTo>
                    <a:pt x="25" y="161"/>
                    <a:pt x="21" y="147"/>
                    <a:pt x="16" y="135"/>
                  </a:cubicBezTo>
                  <a:cubicBezTo>
                    <a:pt x="11" y="119"/>
                    <a:pt x="3" y="105"/>
                    <a:pt x="2" y="89"/>
                  </a:cubicBezTo>
                  <a:cubicBezTo>
                    <a:pt x="0" y="59"/>
                    <a:pt x="20" y="31"/>
                    <a:pt x="20" y="0"/>
                  </a:cubicBezTo>
                  <a:cubicBezTo>
                    <a:pt x="23" y="12"/>
                    <a:pt x="20" y="26"/>
                    <a:pt x="19" y="37"/>
                  </a:cubicBezTo>
                  <a:cubicBezTo>
                    <a:pt x="18" y="50"/>
                    <a:pt x="16" y="60"/>
                    <a:pt x="19" y="75"/>
                  </a:cubicBezTo>
                  <a:cubicBezTo>
                    <a:pt x="23" y="95"/>
                    <a:pt x="28" y="116"/>
                    <a:pt x="35" y="137"/>
                  </a:cubicBezTo>
                  <a:cubicBezTo>
                    <a:pt x="39" y="147"/>
                    <a:pt x="38" y="159"/>
                    <a:pt x="42" y="169"/>
                  </a:cubicBezTo>
                  <a:cubicBezTo>
                    <a:pt x="47" y="179"/>
                    <a:pt x="58" y="185"/>
                    <a:pt x="69" y="187"/>
                  </a:cubicBezTo>
                  <a:cubicBezTo>
                    <a:pt x="94" y="194"/>
                    <a:pt x="121" y="197"/>
                    <a:pt x="146" y="199"/>
                  </a:cubicBezTo>
                  <a:cubicBezTo>
                    <a:pt x="159" y="200"/>
                    <a:pt x="171" y="198"/>
                    <a:pt x="184" y="197"/>
                  </a:cubicBezTo>
                  <a:cubicBezTo>
                    <a:pt x="203" y="196"/>
                    <a:pt x="223" y="194"/>
                    <a:pt x="241" y="192"/>
                  </a:cubicBezTo>
                  <a:cubicBezTo>
                    <a:pt x="270" y="189"/>
                    <a:pt x="299" y="194"/>
                    <a:pt x="328" y="193"/>
                  </a:cubicBezTo>
                  <a:cubicBezTo>
                    <a:pt x="359" y="192"/>
                    <a:pt x="391" y="195"/>
                    <a:pt x="421" y="198"/>
                  </a:cubicBezTo>
                  <a:cubicBezTo>
                    <a:pt x="456" y="201"/>
                    <a:pt x="491" y="196"/>
                    <a:pt x="527" y="197"/>
                  </a:cubicBezTo>
                  <a:cubicBezTo>
                    <a:pt x="537" y="197"/>
                    <a:pt x="552" y="194"/>
                    <a:pt x="562" y="199"/>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4" name="Freeform 37"/>
            <p:cNvSpPr/>
            <p:nvPr userDrawn="1"/>
          </p:nvSpPr>
          <p:spPr bwMode="auto">
            <a:xfrm>
              <a:off x="3163446" y="-1597117"/>
              <a:ext cx="760147" cy="1617539"/>
            </a:xfrm>
            <a:custGeom>
              <a:avLst/>
              <a:gdLst>
                <a:gd name="T0" fmla="*/ 0 w 504"/>
                <a:gd name="T1" fmla="*/ 1071 h 1071"/>
                <a:gd name="T2" fmla="*/ 13 w 504"/>
                <a:gd name="T3" fmla="*/ 1041 h 1071"/>
                <a:gd name="T4" fmla="*/ 28 w 504"/>
                <a:gd name="T5" fmla="*/ 1007 h 1071"/>
                <a:gd name="T6" fmla="*/ 68 w 504"/>
                <a:gd name="T7" fmla="*/ 920 h 1071"/>
                <a:gd name="T8" fmla="*/ 106 w 504"/>
                <a:gd name="T9" fmla="*/ 841 h 1071"/>
                <a:gd name="T10" fmla="*/ 123 w 504"/>
                <a:gd name="T11" fmla="*/ 793 h 1071"/>
                <a:gd name="T12" fmla="*/ 141 w 504"/>
                <a:gd name="T13" fmla="*/ 750 h 1071"/>
                <a:gd name="T14" fmla="*/ 207 w 504"/>
                <a:gd name="T15" fmla="*/ 592 h 1071"/>
                <a:gd name="T16" fmla="*/ 228 w 504"/>
                <a:gd name="T17" fmla="*/ 550 h 1071"/>
                <a:gd name="T18" fmla="*/ 248 w 504"/>
                <a:gd name="T19" fmla="*/ 509 h 1071"/>
                <a:gd name="T20" fmla="*/ 288 w 504"/>
                <a:gd name="T21" fmla="*/ 421 h 1071"/>
                <a:gd name="T22" fmla="*/ 325 w 504"/>
                <a:gd name="T23" fmla="*/ 334 h 1071"/>
                <a:gd name="T24" fmla="*/ 374 w 504"/>
                <a:gd name="T25" fmla="*/ 234 h 1071"/>
                <a:gd name="T26" fmla="*/ 418 w 504"/>
                <a:gd name="T27" fmla="*/ 122 h 1071"/>
                <a:gd name="T28" fmla="*/ 489 w 504"/>
                <a:gd name="T29" fmla="*/ 21 h 1071"/>
                <a:gd name="T30" fmla="*/ 504 w 504"/>
                <a:gd name="T31" fmla="*/ 0 h 1071"/>
                <a:gd name="T32" fmla="*/ 469 w 504"/>
                <a:gd name="T33" fmla="*/ 22 h 1071"/>
                <a:gd name="T34" fmla="*/ 442 w 504"/>
                <a:gd name="T35" fmla="*/ 58 h 1071"/>
                <a:gd name="T36" fmla="*/ 400 w 504"/>
                <a:gd name="T37" fmla="*/ 135 h 1071"/>
                <a:gd name="T38" fmla="*/ 364 w 504"/>
                <a:gd name="T39" fmla="*/ 216 h 1071"/>
                <a:gd name="T40" fmla="*/ 340 w 504"/>
                <a:gd name="T41" fmla="*/ 254 h 1071"/>
                <a:gd name="T42" fmla="*/ 318 w 504"/>
                <a:gd name="T43" fmla="*/ 292 h 1071"/>
                <a:gd name="T44" fmla="*/ 278 w 504"/>
                <a:gd name="T45" fmla="*/ 375 h 1071"/>
                <a:gd name="T46" fmla="*/ 244 w 504"/>
                <a:gd name="T47" fmla="*/ 469 h 1071"/>
                <a:gd name="T48" fmla="*/ 210 w 504"/>
                <a:gd name="T49" fmla="*/ 561 h 1071"/>
                <a:gd name="T50" fmla="*/ 173 w 504"/>
                <a:gd name="T51" fmla="*/ 648 h 1071"/>
                <a:gd name="T52" fmla="*/ 132 w 504"/>
                <a:gd name="T53" fmla="*/ 726 h 1071"/>
                <a:gd name="T54" fmla="*/ 99 w 504"/>
                <a:gd name="T55" fmla="*/ 819 h 1071"/>
                <a:gd name="T56" fmla="*/ 64 w 504"/>
                <a:gd name="T57" fmla="*/ 912 h 1071"/>
                <a:gd name="T58" fmla="*/ 44 w 504"/>
                <a:gd name="T59" fmla="*/ 957 h 1071"/>
                <a:gd name="T60" fmla="*/ 31 w 504"/>
                <a:gd name="T61" fmla="*/ 1000 h 1071"/>
                <a:gd name="T62" fmla="*/ 31 w 504"/>
                <a:gd name="T63" fmla="*/ 100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4" h="1071">
                  <a:moveTo>
                    <a:pt x="0" y="1071"/>
                  </a:moveTo>
                  <a:cubicBezTo>
                    <a:pt x="6" y="1063"/>
                    <a:pt x="8" y="1050"/>
                    <a:pt x="13" y="1041"/>
                  </a:cubicBezTo>
                  <a:cubicBezTo>
                    <a:pt x="17" y="1029"/>
                    <a:pt x="25" y="1019"/>
                    <a:pt x="28" y="1007"/>
                  </a:cubicBezTo>
                  <a:cubicBezTo>
                    <a:pt x="39" y="977"/>
                    <a:pt x="53" y="948"/>
                    <a:pt x="68" y="920"/>
                  </a:cubicBezTo>
                  <a:cubicBezTo>
                    <a:pt x="82" y="895"/>
                    <a:pt x="94" y="868"/>
                    <a:pt x="106" y="841"/>
                  </a:cubicBezTo>
                  <a:cubicBezTo>
                    <a:pt x="112" y="825"/>
                    <a:pt x="115" y="808"/>
                    <a:pt x="123" y="793"/>
                  </a:cubicBezTo>
                  <a:cubicBezTo>
                    <a:pt x="129" y="779"/>
                    <a:pt x="135" y="763"/>
                    <a:pt x="141" y="750"/>
                  </a:cubicBezTo>
                  <a:cubicBezTo>
                    <a:pt x="161" y="696"/>
                    <a:pt x="180" y="641"/>
                    <a:pt x="207" y="592"/>
                  </a:cubicBezTo>
                  <a:cubicBezTo>
                    <a:pt x="217" y="579"/>
                    <a:pt x="221" y="565"/>
                    <a:pt x="228" y="550"/>
                  </a:cubicBezTo>
                  <a:cubicBezTo>
                    <a:pt x="235" y="537"/>
                    <a:pt x="243" y="524"/>
                    <a:pt x="248" y="509"/>
                  </a:cubicBezTo>
                  <a:cubicBezTo>
                    <a:pt x="259" y="479"/>
                    <a:pt x="276" y="451"/>
                    <a:pt x="288" y="421"/>
                  </a:cubicBezTo>
                  <a:cubicBezTo>
                    <a:pt x="300" y="391"/>
                    <a:pt x="312" y="363"/>
                    <a:pt x="325" y="334"/>
                  </a:cubicBezTo>
                  <a:cubicBezTo>
                    <a:pt x="341" y="300"/>
                    <a:pt x="361" y="269"/>
                    <a:pt x="374" y="234"/>
                  </a:cubicBezTo>
                  <a:cubicBezTo>
                    <a:pt x="387" y="196"/>
                    <a:pt x="400" y="158"/>
                    <a:pt x="418" y="122"/>
                  </a:cubicBezTo>
                  <a:cubicBezTo>
                    <a:pt x="436" y="86"/>
                    <a:pt x="465" y="55"/>
                    <a:pt x="489" y="21"/>
                  </a:cubicBezTo>
                  <a:cubicBezTo>
                    <a:pt x="493" y="14"/>
                    <a:pt x="498" y="6"/>
                    <a:pt x="504" y="0"/>
                  </a:cubicBezTo>
                  <a:cubicBezTo>
                    <a:pt x="494" y="10"/>
                    <a:pt x="480" y="12"/>
                    <a:pt x="469" y="22"/>
                  </a:cubicBezTo>
                  <a:cubicBezTo>
                    <a:pt x="459" y="32"/>
                    <a:pt x="451" y="46"/>
                    <a:pt x="442" y="58"/>
                  </a:cubicBezTo>
                  <a:cubicBezTo>
                    <a:pt x="427" y="81"/>
                    <a:pt x="410" y="108"/>
                    <a:pt x="400" y="135"/>
                  </a:cubicBezTo>
                  <a:cubicBezTo>
                    <a:pt x="390" y="163"/>
                    <a:pt x="376" y="189"/>
                    <a:pt x="364" y="216"/>
                  </a:cubicBezTo>
                  <a:cubicBezTo>
                    <a:pt x="358" y="230"/>
                    <a:pt x="349" y="243"/>
                    <a:pt x="340" y="254"/>
                  </a:cubicBezTo>
                  <a:cubicBezTo>
                    <a:pt x="330" y="265"/>
                    <a:pt x="324" y="279"/>
                    <a:pt x="318" y="292"/>
                  </a:cubicBezTo>
                  <a:cubicBezTo>
                    <a:pt x="306" y="320"/>
                    <a:pt x="291" y="346"/>
                    <a:pt x="278" y="375"/>
                  </a:cubicBezTo>
                  <a:cubicBezTo>
                    <a:pt x="265" y="406"/>
                    <a:pt x="254" y="437"/>
                    <a:pt x="244" y="469"/>
                  </a:cubicBezTo>
                  <a:cubicBezTo>
                    <a:pt x="234" y="500"/>
                    <a:pt x="223" y="531"/>
                    <a:pt x="210" y="561"/>
                  </a:cubicBezTo>
                  <a:cubicBezTo>
                    <a:pt x="197" y="589"/>
                    <a:pt x="185" y="619"/>
                    <a:pt x="173" y="648"/>
                  </a:cubicBezTo>
                  <a:cubicBezTo>
                    <a:pt x="162" y="675"/>
                    <a:pt x="145" y="699"/>
                    <a:pt x="132" y="726"/>
                  </a:cubicBezTo>
                  <a:cubicBezTo>
                    <a:pt x="118" y="755"/>
                    <a:pt x="106" y="788"/>
                    <a:pt x="99" y="819"/>
                  </a:cubicBezTo>
                  <a:cubicBezTo>
                    <a:pt x="90" y="851"/>
                    <a:pt x="76" y="883"/>
                    <a:pt x="64" y="912"/>
                  </a:cubicBezTo>
                  <a:cubicBezTo>
                    <a:pt x="57" y="927"/>
                    <a:pt x="49" y="942"/>
                    <a:pt x="44" y="957"/>
                  </a:cubicBezTo>
                  <a:cubicBezTo>
                    <a:pt x="39" y="970"/>
                    <a:pt x="38" y="989"/>
                    <a:pt x="31" y="1000"/>
                  </a:cubicBezTo>
                  <a:cubicBezTo>
                    <a:pt x="31" y="1000"/>
                    <a:pt x="31" y="1000"/>
                    <a:pt x="31" y="100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5" name="Freeform 38"/>
            <p:cNvSpPr/>
            <p:nvPr userDrawn="1"/>
          </p:nvSpPr>
          <p:spPr bwMode="auto">
            <a:xfrm>
              <a:off x="8040381" y="192224"/>
              <a:ext cx="343606" cy="1217205"/>
            </a:xfrm>
            <a:custGeom>
              <a:avLst/>
              <a:gdLst>
                <a:gd name="T0" fmla="*/ 103 w 228"/>
                <a:gd name="T1" fmla="*/ 0 h 806"/>
                <a:gd name="T2" fmla="*/ 139 w 228"/>
                <a:gd name="T3" fmla="*/ 152 h 806"/>
                <a:gd name="T4" fmla="*/ 213 w 228"/>
                <a:gd name="T5" fmla="*/ 329 h 806"/>
                <a:gd name="T6" fmla="*/ 205 w 228"/>
                <a:gd name="T7" fmla="*/ 563 h 806"/>
                <a:gd name="T8" fmla="*/ 202 w 228"/>
                <a:gd name="T9" fmla="*/ 806 h 806"/>
                <a:gd name="T10" fmla="*/ 87 w 228"/>
                <a:gd name="T11" fmla="*/ 638 h 806"/>
                <a:gd name="T12" fmla="*/ 10 w 228"/>
                <a:gd name="T13" fmla="*/ 412 h 806"/>
                <a:gd name="T14" fmla="*/ 2 w 228"/>
                <a:gd name="T15" fmla="*/ 285 h 806"/>
                <a:gd name="T16" fmla="*/ 28 w 228"/>
                <a:gd name="T17" fmla="*/ 183 h 806"/>
                <a:gd name="T18" fmla="*/ 45 w 228"/>
                <a:gd name="T19" fmla="*/ 143 h 806"/>
                <a:gd name="T20" fmla="*/ 72 w 228"/>
                <a:gd name="T21" fmla="*/ 102 h 806"/>
                <a:gd name="T22" fmla="*/ 88 w 228"/>
                <a:gd name="T23" fmla="*/ 28 h 806"/>
                <a:gd name="T24" fmla="*/ 88 w 228"/>
                <a:gd name="T25" fmla="*/ 2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06">
                  <a:moveTo>
                    <a:pt x="103" y="0"/>
                  </a:moveTo>
                  <a:cubicBezTo>
                    <a:pt x="102" y="59"/>
                    <a:pt x="111" y="100"/>
                    <a:pt x="139" y="152"/>
                  </a:cubicBezTo>
                  <a:cubicBezTo>
                    <a:pt x="170" y="211"/>
                    <a:pt x="202" y="264"/>
                    <a:pt x="213" y="329"/>
                  </a:cubicBezTo>
                  <a:cubicBezTo>
                    <a:pt x="228" y="407"/>
                    <a:pt x="218" y="486"/>
                    <a:pt x="205" y="563"/>
                  </a:cubicBezTo>
                  <a:cubicBezTo>
                    <a:pt x="195" y="637"/>
                    <a:pt x="176" y="736"/>
                    <a:pt x="202" y="806"/>
                  </a:cubicBezTo>
                  <a:cubicBezTo>
                    <a:pt x="151" y="769"/>
                    <a:pt x="117" y="693"/>
                    <a:pt x="87" y="638"/>
                  </a:cubicBezTo>
                  <a:cubicBezTo>
                    <a:pt x="51" y="569"/>
                    <a:pt x="24" y="490"/>
                    <a:pt x="10" y="412"/>
                  </a:cubicBezTo>
                  <a:cubicBezTo>
                    <a:pt x="3" y="373"/>
                    <a:pt x="0" y="325"/>
                    <a:pt x="2" y="285"/>
                  </a:cubicBezTo>
                  <a:cubicBezTo>
                    <a:pt x="0" y="251"/>
                    <a:pt x="18" y="216"/>
                    <a:pt x="28" y="183"/>
                  </a:cubicBezTo>
                  <a:cubicBezTo>
                    <a:pt x="35" y="170"/>
                    <a:pt x="39" y="155"/>
                    <a:pt x="45" y="143"/>
                  </a:cubicBezTo>
                  <a:cubicBezTo>
                    <a:pt x="54" y="128"/>
                    <a:pt x="68" y="117"/>
                    <a:pt x="72" y="102"/>
                  </a:cubicBezTo>
                  <a:cubicBezTo>
                    <a:pt x="84" y="84"/>
                    <a:pt x="91" y="44"/>
                    <a:pt x="88" y="28"/>
                  </a:cubicBezTo>
                  <a:cubicBezTo>
                    <a:pt x="88" y="28"/>
                    <a:pt x="88" y="28"/>
                    <a:pt x="88" y="28"/>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6" name="Freeform 39"/>
            <p:cNvSpPr/>
            <p:nvPr userDrawn="1"/>
          </p:nvSpPr>
          <p:spPr bwMode="auto">
            <a:xfrm>
              <a:off x="6962561" y="-940701"/>
              <a:ext cx="2359859" cy="2034079"/>
            </a:xfrm>
            <a:custGeom>
              <a:avLst/>
              <a:gdLst>
                <a:gd name="T0" fmla="*/ 1435 w 1564"/>
                <a:gd name="T1" fmla="*/ 83 h 1348"/>
                <a:gd name="T2" fmla="*/ 1278 w 1564"/>
                <a:gd name="T3" fmla="*/ 213 h 1348"/>
                <a:gd name="T4" fmla="*/ 991 w 1564"/>
                <a:gd name="T5" fmla="*/ 507 h 1348"/>
                <a:gd name="T6" fmla="*/ 896 w 1564"/>
                <a:gd name="T7" fmla="*/ 573 h 1348"/>
                <a:gd name="T8" fmla="*/ 691 w 1564"/>
                <a:gd name="T9" fmla="*/ 622 h 1348"/>
                <a:gd name="T10" fmla="*/ 298 w 1564"/>
                <a:gd name="T11" fmla="*/ 829 h 1348"/>
                <a:gd name="T12" fmla="*/ 114 w 1564"/>
                <a:gd name="T13" fmla="*/ 1078 h 1348"/>
                <a:gd name="T14" fmla="*/ 464 w 1564"/>
                <a:gd name="T15" fmla="*/ 976 h 1348"/>
                <a:gd name="T16" fmla="*/ 856 w 1564"/>
                <a:gd name="T17" fmla="*/ 639 h 1348"/>
                <a:gd name="T18" fmla="*/ 940 w 1564"/>
                <a:gd name="T19" fmla="*/ 561 h 1348"/>
                <a:gd name="T20" fmla="*/ 890 w 1564"/>
                <a:gd name="T21" fmla="*/ 637 h 1348"/>
                <a:gd name="T22" fmla="*/ 769 w 1564"/>
                <a:gd name="T23" fmla="*/ 779 h 1348"/>
                <a:gd name="T24" fmla="*/ 361 w 1564"/>
                <a:gd name="T25" fmla="*/ 1144 h 1348"/>
                <a:gd name="T26" fmla="*/ 268 w 1564"/>
                <a:gd name="T27" fmla="*/ 1316 h 1348"/>
                <a:gd name="T28" fmla="*/ 411 w 1564"/>
                <a:gd name="T29" fmla="*/ 1249 h 1348"/>
                <a:gd name="T30" fmla="*/ 727 w 1564"/>
                <a:gd name="T31" fmla="*/ 983 h 1348"/>
                <a:gd name="T32" fmla="*/ 785 w 1564"/>
                <a:gd name="T33" fmla="*/ 803 h 1348"/>
                <a:gd name="T34" fmla="*/ 919 w 1564"/>
                <a:gd name="T35" fmla="*/ 635 h 1348"/>
                <a:gd name="T36" fmla="*/ 1153 w 1564"/>
                <a:gd name="T37" fmla="*/ 359 h 1348"/>
                <a:gd name="T38" fmla="*/ 1112 w 1564"/>
                <a:gd name="T39" fmla="*/ 700 h 1348"/>
                <a:gd name="T40" fmla="*/ 1222 w 1564"/>
                <a:gd name="T41" fmla="*/ 1187 h 1348"/>
                <a:gd name="T42" fmla="*/ 1222 w 1564"/>
                <a:gd name="T43" fmla="*/ 1348 h 1348"/>
                <a:gd name="T44" fmla="*/ 1332 w 1564"/>
                <a:gd name="T45" fmla="*/ 1136 h 1348"/>
                <a:gd name="T46" fmla="*/ 1289 w 1564"/>
                <a:gd name="T47" fmla="*/ 663 h 1348"/>
                <a:gd name="T48" fmla="*/ 1211 w 1564"/>
                <a:gd name="T49" fmla="*/ 459 h 1348"/>
                <a:gd name="T50" fmla="*/ 1189 w 1564"/>
                <a:gd name="T51" fmla="*/ 338 h 1348"/>
                <a:gd name="T52" fmla="*/ 1311 w 1564"/>
                <a:gd name="T53" fmla="*/ 210 h 1348"/>
                <a:gd name="T54" fmla="*/ 1262 w 1564"/>
                <a:gd name="T55" fmla="*/ 407 h 1348"/>
                <a:gd name="T56" fmla="*/ 1360 w 1564"/>
                <a:gd name="T57" fmla="*/ 906 h 1348"/>
                <a:gd name="T58" fmla="*/ 1485 w 1564"/>
                <a:gd name="T59" fmla="*/ 1166 h 1348"/>
                <a:gd name="T60" fmla="*/ 1544 w 1564"/>
                <a:gd name="T61" fmla="*/ 1038 h 1348"/>
                <a:gd name="T62" fmla="*/ 1547 w 1564"/>
                <a:gd name="T63" fmla="*/ 790 h 1348"/>
                <a:gd name="T64" fmla="*/ 1449 w 1564"/>
                <a:gd name="T65" fmla="*/ 467 h 1348"/>
                <a:gd name="T66" fmla="*/ 1354 w 1564"/>
                <a:gd name="T67" fmla="*/ 262 h 1348"/>
                <a:gd name="T68" fmla="*/ 1456 w 1564"/>
                <a:gd name="T69" fmla="*/ 9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348">
                  <a:moveTo>
                    <a:pt x="1518" y="0"/>
                  </a:moveTo>
                  <a:cubicBezTo>
                    <a:pt x="1521" y="17"/>
                    <a:pt x="1448" y="68"/>
                    <a:pt x="1435" y="83"/>
                  </a:cubicBezTo>
                  <a:cubicBezTo>
                    <a:pt x="1411" y="104"/>
                    <a:pt x="1378" y="121"/>
                    <a:pt x="1355" y="142"/>
                  </a:cubicBezTo>
                  <a:cubicBezTo>
                    <a:pt x="1329" y="166"/>
                    <a:pt x="1303" y="189"/>
                    <a:pt x="1278" y="213"/>
                  </a:cubicBezTo>
                  <a:cubicBezTo>
                    <a:pt x="1229" y="257"/>
                    <a:pt x="1165" y="293"/>
                    <a:pt x="1119" y="345"/>
                  </a:cubicBezTo>
                  <a:cubicBezTo>
                    <a:pt x="1073" y="397"/>
                    <a:pt x="1037" y="455"/>
                    <a:pt x="991" y="507"/>
                  </a:cubicBezTo>
                  <a:cubicBezTo>
                    <a:pt x="984" y="509"/>
                    <a:pt x="981" y="519"/>
                    <a:pt x="974" y="527"/>
                  </a:cubicBezTo>
                  <a:cubicBezTo>
                    <a:pt x="951" y="548"/>
                    <a:pt x="925" y="562"/>
                    <a:pt x="896" y="573"/>
                  </a:cubicBezTo>
                  <a:cubicBezTo>
                    <a:pt x="868" y="589"/>
                    <a:pt x="838" y="586"/>
                    <a:pt x="806" y="591"/>
                  </a:cubicBezTo>
                  <a:cubicBezTo>
                    <a:pt x="768" y="598"/>
                    <a:pt x="729" y="610"/>
                    <a:pt x="691" y="622"/>
                  </a:cubicBezTo>
                  <a:cubicBezTo>
                    <a:pt x="616" y="648"/>
                    <a:pt x="536" y="670"/>
                    <a:pt x="460" y="704"/>
                  </a:cubicBezTo>
                  <a:cubicBezTo>
                    <a:pt x="395" y="730"/>
                    <a:pt x="350" y="787"/>
                    <a:pt x="298" y="829"/>
                  </a:cubicBezTo>
                  <a:cubicBezTo>
                    <a:pt x="198" y="916"/>
                    <a:pt x="121" y="1028"/>
                    <a:pt x="0" y="1092"/>
                  </a:cubicBezTo>
                  <a:cubicBezTo>
                    <a:pt x="28" y="1076"/>
                    <a:pt x="80" y="1085"/>
                    <a:pt x="114" y="1078"/>
                  </a:cubicBezTo>
                  <a:cubicBezTo>
                    <a:pt x="155" y="1068"/>
                    <a:pt x="199" y="1061"/>
                    <a:pt x="238" y="1053"/>
                  </a:cubicBezTo>
                  <a:cubicBezTo>
                    <a:pt x="318" y="1036"/>
                    <a:pt x="390" y="1008"/>
                    <a:pt x="464" y="976"/>
                  </a:cubicBezTo>
                  <a:cubicBezTo>
                    <a:pt x="588" y="920"/>
                    <a:pt x="681" y="831"/>
                    <a:pt x="773" y="728"/>
                  </a:cubicBezTo>
                  <a:cubicBezTo>
                    <a:pt x="800" y="696"/>
                    <a:pt x="828" y="670"/>
                    <a:pt x="856" y="639"/>
                  </a:cubicBezTo>
                  <a:cubicBezTo>
                    <a:pt x="867" y="626"/>
                    <a:pt x="881" y="606"/>
                    <a:pt x="892" y="593"/>
                  </a:cubicBezTo>
                  <a:cubicBezTo>
                    <a:pt x="909" y="580"/>
                    <a:pt x="928" y="579"/>
                    <a:pt x="940" y="561"/>
                  </a:cubicBezTo>
                  <a:cubicBezTo>
                    <a:pt x="940" y="561"/>
                    <a:pt x="940" y="561"/>
                    <a:pt x="940" y="561"/>
                  </a:cubicBezTo>
                  <a:cubicBezTo>
                    <a:pt x="919" y="579"/>
                    <a:pt x="906" y="614"/>
                    <a:pt x="890" y="637"/>
                  </a:cubicBezTo>
                  <a:cubicBezTo>
                    <a:pt x="872" y="663"/>
                    <a:pt x="851" y="686"/>
                    <a:pt x="831" y="709"/>
                  </a:cubicBezTo>
                  <a:cubicBezTo>
                    <a:pt x="810" y="733"/>
                    <a:pt x="789" y="756"/>
                    <a:pt x="769" y="779"/>
                  </a:cubicBezTo>
                  <a:cubicBezTo>
                    <a:pt x="743" y="808"/>
                    <a:pt x="727" y="821"/>
                    <a:pt x="691" y="835"/>
                  </a:cubicBezTo>
                  <a:cubicBezTo>
                    <a:pt x="543" y="898"/>
                    <a:pt x="434" y="1005"/>
                    <a:pt x="361" y="1144"/>
                  </a:cubicBezTo>
                  <a:cubicBezTo>
                    <a:pt x="321" y="1215"/>
                    <a:pt x="270" y="1272"/>
                    <a:pt x="217" y="1332"/>
                  </a:cubicBezTo>
                  <a:cubicBezTo>
                    <a:pt x="234" y="1323"/>
                    <a:pt x="254" y="1322"/>
                    <a:pt x="268" y="1316"/>
                  </a:cubicBezTo>
                  <a:cubicBezTo>
                    <a:pt x="287" y="1310"/>
                    <a:pt x="299" y="1302"/>
                    <a:pt x="314" y="1297"/>
                  </a:cubicBezTo>
                  <a:cubicBezTo>
                    <a:pt x="344" y="1278"/>
                    <a:pt x="378" y="1266"/>
                    <a:pt x="411" y="1249"/>
                  </a:cubicBezTo>
                  <a:cubicBezTo>
                    <a:pt x="471" y="1219"/>
                    <a:pt x="528" y="1191"/>
                    <a:pt x="577" y="1151"/>
                  </a:cubicBezTo>
                  <a:cubicBezTo>
                    <a:pt x="633" y="1099"/>
                    <a:pt x="686" y="1049"/>
                    <a:pt x="727" y="983"/>
                  </a:cubicBezTo>
                  <a:cubicBezTo>
                    <a:pt x="745" y="957"/>
                    <a:pt x="760" y="929"/>
                    <a:pt x="766" y="897"/>
                  </a:cubicBezTo>
                  <a:cubicBezTo>
                    <a:pt x="776" y="865"/>
                    <a:pt x="764" y="831"/>
                    <a:pt x="785" y="803"/>
                  </a:cubicBezTo>
                  <a:cubicBezTo>
                    <a:pt x="812" y="762"/>
                    <a:pt x="839" y="726"/>
                    <a:pt x="871" y="690"/>
                  </a:cubicBezTo>
                  <a:cubicBezTo>
                    <a:pt x="887" y="672"/>
                    <a:pt x="903" y="654"/>
                    <a:pt x="919" y="635"/>
                  </a:cubicBezTo>
                  <a:cubicBezTo>
                    <a:pt x="938" y="615"/>
                    <a:pt x="942" y="595"/>
                    <a:pt x="957" y="572"/>
                  </a:cubicBezTo>
                  <a:cubicBezTo>
                    <a:pt x="1012" y="495"/>
                    <a:pt x="1091" y="429"/>
                    <a:pt x="1153" y="359"/>
                  </a:cubicBezTo>
                  <a:cubicBezTo>
                    <a:pt x="1172" y="348"/>
                    <a:pt x="1158" y="440"/>
                    <a:pt x="1154" y="450"/>
                  </a:cubicBezTo>
                  <a:cubicBezTo>
                    <a:pt x="1126" y="528"/>
                    <a:pt x="1107" y="617"/>
                    <a:pt x="1112" y="700"/>
                  </a:cubicBezTo>
                  <a:cubicBezTo>
                    <a:pt x="1119" y="813"/>
                    <a:pt x="1149" y="914"/>
                    <a:pt x="1180" y="1020"/>
                  </a:cubicBezTo>
                  <a:cubicBezTo>
                    <a:pt x="1193" y="1073"/>
                    <a:pt x="1209" y="1133"/>
                    <a:pt x="1222" y="1187"/>
                  </a:cubicBezTo>
                  <a:cubicBezTo>
                    <a:pt x="1229" y="1220"/>
                    <a:pt x="1228" y="1252"/>
                    <a:pt x="1225" y="1282"/>
                  </a:cubicBezTo>
                  <a:cubicBezTo>
                    <a:pt x="1225" y="1287"/>
                    <a:pt x="1219" y="1346"/>
                    <a:pt x="1222" y="1348"/>
                  </a:cubicBezTo>
                  <a:cubicBezTo>
                    <a:pt x="1222" y="1348"/>
                    <a:pt x="1222" y="1348"/>
                    <a:pt x="1222" y="1348"/>
                  </a:cubicBezTo>
                  <a:cubicBezTo>
                    <a:pt x="1275" y="1294"/>
                    <a:pt x="1311" y="1211"/>
                    <a:pt x="1332" y="1136"/>
                  </a:cubicBezTo>
                  <a:cubicBezTo>
                    <a:pt x="1354" y="1054"/>
                    <a:pt x="1349" y="971"/>
                    <a:pt x="1346" y="885"/>
                  </a:cubicBezTo>
                  <a:cubicBezTo>
                    <a:pt x="1344" y="809"/>
                    <a:pt x="1313" y="735"/>
                    <a:pt x="1289" y="663"/>
                  </a:cubicBezTo>
                  <a:cubicBezTo>
                    <a:pt x="1277" y="629"/>
                    <a:pt x="1270" y="595"/>
                    <a:pt x="1258" y="562"/>
                  </a:cubicBezTo>
                  <a:cubicBezTo>
                    <a:pt x="1247" y="528"/>
                    <a:pt x="1225" y="495"/>
                    <a:pt x="1211" y="459"/>
                  </a:cubicBezTo>
                  <a:cubicBezTo>
                    <a:pt x="1202" y="432"/>
                    <a:pt x="1200" y="403"/>
                    <a:pt x="1196" y="376"/>
                  </a:cubicBezTo>
                  <a:cubicBezTo>
                    <a:pt x="1193" y="364"/>
                    <a:pt x="1187" y="350"/>
                    <a:pt x="1189" y="338"/>
                  </a:cubicBezTo>
                  <a:cubicBezTo>
                    <a:pt x="1188" y="323"/>
                    <a:pt x="1197" y="317"/>
                    <a:pt x="1209" y="304"/>
                  </a:cubicBezTo>
                  <a:cubicBezTo>
                    <a:pt x="1241" y="268"/>
                    <a:pt x="1274" y="237"/>
                    <a:pt x="1311" y="210"/>
                  </a:cubicBezTo>
                  <a:cubicBezTo>
                    <a:pt x="1343" y="211"/>
                    <a:pt x="1293" y="282"/>
                    <a:pt x="1287" y="295"/>
                  </a:cubicBezTo>
                  <a:cubicBezTo>
                    <a:pt x="1269" y="330"/>
                    <a:pt x="1264" y="367"/>
                    <a:pt x="1262" y="407"/>
                  </a:cubicBezTo>
                  <a:cubicBezTo>
                    <a:pt x="1259" y="493"/>
                    <a:pt x="1267" y="578"/>
                    <a:pt x="1294" y="662"/>
                  </a:cubicBezTo>
                  <a:cubicBezTo>
                    <a:pt x="1318" y="744"/>
                    <a:pt x="1350" y="823"/>
                    <a:pt x="1360" y="906"/>
                  </a:cubicBezTo>
                  <a:cubicBezTo>
                    <a:pt x="1365" y="957"/>
                    <a:pt x="1406" y="984"/>
                    <a:pt x="1423" y="1028"/>
                  </a:cubicBezTo>
                  <a:cubicBezTo>
                    <a:pt x="1441" y="1076"/>
                    <a:pt x="1466" y="1121"/>
                    <a:pt x="1485" y="1166"/>
                  </a:cubicBezTo>
                  <a:cubicBezTo>
                    <a:pt x="1502" y="1204"/>
                    <a:pt x="1506" y="1258"/>
                    <a:pt x="1501" y="1300"/>
                  </a:cubicBezTo>
                  <a:cubicBezTo>
                    <a:pt x="1510" y="1211"/>
                    <a:pt x="1535" y="1126"/>
                    <a:pt x="1544" y="1038"/>
                  </a:cubicBezTo>
                  <a:cubicBezTo>
                    <a:pt x="1547" y="998"/>
                    <a:pt x="1554" y="958"/>
                    <a:pt x="1557" y="919"/>
                  </a:cubicBezTo>
                  <a:cubicBezTo>
                    <a:pt x="1564" y="875"/>
                    <a:pt x="1551" y="831"/>
                    <a:pt x="1547" y="790"/>
                  </a:cubicBezTo>
                  <a:cubicBezTo>
                    <a:pt x="1532" y="712"/>
                    <a:pt x="1509" y="650"/>
                    <a:pt x="1483" y="580"/>
                  </a:cubicBezTo>
                  <a:cubicBezTo>
                    <a:pt x="1468" y="544"/>
                    <a:pt x="1461" y="505"/>
                    <a:pt x="1449" y="467"/>
                  </a:cubicBezTo>
                  <a:cubicBezTo>
                    <a:pt x="1434" y="426"/>
                    <a:pt x="1417" y="388"/>
                    <a:pt x="1403" y="347"/>
                  </a:cubicBezTo>
                  <a:cubicBezTo>
                    <a:pt x="1389" y="316"/>
                    <a:pt x="1370" y="290"/>
                    <a:pt x="1354" y="262"/>
                  </a:cubicBezTo>
                  <a:cubicBezTo>
                    <a:pt x="1329" y="221"/>
                    <a:pt x="1349" y="193"/>
                    <a:pt x="1377" y="162"/>
                  </a:cubicBezTo>
                  <a:cubicBezTo>
                    <a:pt x="1402" y="134"/>
                    <a:pt x="1428" y="115"/>
                    <a:pt x="1456" y="94"/>
                  </a:cubicBezTo>
                  <a:cubicBezTo>
                    <a:pt x="1473" y="80"/>
                    <a:pt x="1500" y="49"/>
                    <a:pt x="1520" y="48"/>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7" name="Freeform 40"/>
            <p:cNvSpPr/>
            <p:nvPr userDrawn="1"/>
          </p:nvSpPr>
          <p:spPr bwMode="auto">
            <a:xfrm>
              <a:off x="8351571" y="-33065"/>
              <a:ext cx="440853" cy="1291761"/>
            </a:xfrm>
            <a:custGeom>
              <a:avLst/>
              <a:gdLst>
                <a:gd name="T0" fmla="*/ 19 w 292"/>
                <a:gd name="T1" fmla="*/ 5 h 855"/>
                <a:gd name="T2" fmla="*/ 19 w 292"/>
                <a:gd name="T3" fmla="*/ 0 h 855"/>
                <a:gd name="T4" fmla="*/ 24 w 292"/>
                <a:gd name="T5" fmla="*/ 47 h 855"/>
                <a:gd name="T6" fmla="*/ 53 w 292"/>
                <a:gd name="T7" fmla="*/ 133 h 855"/>
                <a:gd name="T8" fmla="*/ 132 w 292"/>
                <a:gd name="T9" fmla="*/ 222 h 855"/>
                <a:gd name="T10" fmla="*/ 203 w 292"/>
                <a:gd name="T11" fmla="*/ 303 h 855"/>
                <a:gd name="T12" fmla="*/ 279 w 292"/>
                <a:gd name="T13" fmla="*/ 422 h 855"/>
                <a:gd name="T14" fmla="*/ 279 w 292"/>
                <a:gd name="T15" fmla="*/ 593 h 855"/>
                <a:gd name="T16" fmla="*/ 238 w 292"/>
                <a:gd name="T17" fmla="*/ 718 h 855"/>
                <a:gd name="T18" fmla="*/ 241 w 292"/>
                <a:gd name="T19" fmla="*/ 855 h 855"/>
                <a:gd name="T20" fmla="*/ 144 w 292"/>
                <a:gd name="T21" fmla="*/ 677 h 855"/>
                <a:gd name="T22" fmla="*/ 119 w 292"/>
                <a:gd name="T23" fmla="*/ 576 h 855"/>
                <a:gd name="T24" fmla="*/ 85 w 292"/>
                <a:gd name="T25" fmla="*/ 467 h 855"/>
                <a:gd name="T26" fmla="*/ 32 w 292"/>
                <a:gd name="T27" fmla="*/ 235 h 855"/>
                <a:gd name="T28" fmla="*/ 21 w 292"/>
                <a:gd name="T29" fmla="*/ 118 h 855"/>
                <a:gd name="T30" fmla="*/ 0 w 292"/>
                <a:gd name="T31" fmla="*/ 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855">
                  <a:moveTo>
                    <a:pt x="19" y="5"/>
                  </a:moveTo>
                  <a:cubicBezTo>
                    <a:pt x="19" y="0"/>
                    <a:pt x="19" y="0"/>
                    <a:pt x="19" y="0"/>
                  </a:cubicBezTo>
                  <a:cubicBezTo>
                    <a:pt x="24" y="15"/>
                    <a:pt x="20" y="30"/>
                    <a:pt x="24" y="47"/>
                  </a:cubicBezTo>
                  <a:cubicBezTo>
                    <a:pt x="25" y="76"/>
                    <a:pt x="35" y="107"/>
                    <a:pt x="53" y="133"/>
                  </a:cubicBezTo>
                  <a:cubicBezTo>
                    <a:pt x="75" y="166"/>
                    <a:pt x="108" y="191"/>
                    <a:pt x="132" y="222"/>
                  </a:cubicBezTo>
                  <a:cubicBezTo>
                    <a:pt x="158" y="250"/>
                    <a:pt x="180" y="278"/>
                    <a:pt x="203" y="303"/>
                  </a:cubicBezTo>
                  <a:cubicBezTo>
                    <a:pt x="235" y="336"/>
                    <a:pt x="271" y="378"/>
                    <a:pt x="279" y="422"/>
                  </a:cubicBezTo>
                  <a:cubicBezTo>
                    <a:pt x="292" y="480"/>
                    <a:pt x="288" y="536"/>
                    <a:pt x="279" y="593"/>
                  </a:cubicBezTo>
                  <a:cubicBezTo>
                    <a:pt x="272" y="638"/>
                    <a:pt x="250" y="678"/>
                    <a:pt x="238" y="718"/>
                  </a:cubicBezTo>
                  <a:cubicBezTo>
                    <a:pt x="225" y="763"/>
                    <a:pt x="233" y="812"/>
                    <a:pt x="241" y="855"/>
                  </a:cubicBezTo>
                  <a:cubicBezTo>
                    <a:pt x="205" y="796"/>
                    <a:pt x="165" y="742"/>
                    <a:pt x="144" y="677"/>
                  </a:cubicBezTo>
                  <a:cubicBezTo>
                    <a:pt x="133" y="644"/>
                    <a:pt x="128" y="607"/>
                    <a:pt x="119" y="576"/>
                  </a:cubicBezTo>
                  <a:cubicBezTo>
                    <a:pt x="107" y="537"/>
                    <a:pt x="95" y="504"/>
                    <a:pt x="85" y="467"/>
                  </a:cubicBezTo>
                  <a:cubicBezTo>
                    <a:pt x="66" y="390"/>
                    <a:pt x="40" y="315"/>
                    <a:pt x="32" y="235"/>
                  </a:cubicBezTo>
                  <a:cubicBezTo>
                    <a:pt x="30" y="196"/>
                    <a:pt x="28" y="157"/>
                    <a:pt x="21" y="118"/>
                  </a:cubicBezTo>
                  <a:cubicBezTo>
                    <a:pt x="14" y="89"/>
                    <a:pt x="0" y="58"/>
                    <a:pt x="0" y="26"/>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8" name="Freeform 41"/>
            <p:cNvSpPr/>
            <p:nvPr userDrawn="1"/>
          </p:nvSpPr>
          <p:spPr bwMode="auto">
            <a:xfrm>
              <a:off x="7427411" y="-494525"/>
              <a:ext cx="1354974" cy="499200"/>
            </a:xfrm>
            <a:custGeom>
              <a:avLst/>
              <a:gdLst>
                <a:gd name="T0" fmla="*/ 899 w 899"/>
                <a:gd name="T1" fmla="*/ 0 h 330"/>
                <a:gd name="T2" fmla="*/ 782 w 899"/>
                <a:gd name="T3" fmla="*/ 44 h 330"/>
                <a:gd name="T4" fmla="*/ 561 w 899"/>
                <a:gd name="T5" fmla="*/ 42 h 330"/>
                <a:gd name="T6" fmla="*/ 257 w 899"/>
                <a:gd name="T7" fmla="*/ 119 h 330"/>
                <a:gd name="T8" fmla="*/ 131 w 899"/>
                <a:gd name="T9" fmla="*/ 197 h 330"/>
                <a:gd name="T10" fmla="*/ 0 w 899"/>
                <a:gd name="T11" fmla="*/ 252 h 330"/>
                <a:gd name="T12" fmla="*/ 48 w 899"/>
                <a:gd name="T13" fmla="*/ 281 h 330"/>
                <a:gd name="T14" fmla="*/ 118 w 899"/>
                <a:gd name="T15" fmla="*/ 311 h 330"/>
                <a:gd name="T16" fmla="*/ 264 w 899"/>
                <a:gd name="T17" fmla="*/ 324 h 330"/>
                <a:gd name="T18" fmla="*/ 494 w 899"/>
                <a:gd name="T19" fmla="*/ 242 h 330"/>
                <a:gd name="T20" fmla="*/ 688 w 899"/>
                <a:gd name="T21" fmla="*/ 123 h 330"/>
                <a:gd name="T22" fmla="*/ 778 w 899"/>
                <a:gd name="T23" fmla="*/ 68 h 330"/>
                <a:gd name="T24" fmla="*/ 863 w 899"/>
                <a:gd name="T25" fmla="*/ 4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9" h="330">
                  <a:moveTo>
                    <a:pt x="899" y="0"/>
                  </a:moveTo>
                  <a:cubicBezTo>
                    <a:pt x="876" y="26"/>
                    <a:pt x="813" y="34"/>
                    <a:pt x="782" y="44"/>
                  </a:cubicBezTo>
                  <a:cubicBezTo>
                    <a:pt x="712" y="70"/>
                    <a:pt x="630" y="52"/>
                    <a:pt x="561" y="42"/>
                  </a:cubicBezTo>
                  <a:cubicBezTo>
                    <a:pt x="460" y="31"/>
                    <a:pt x="345" y="77"/>
                    <a:pt x="257" y="119"/>
                  </a:cubicBezTo>
                  <a:cubicBezTo>
                    <a:pt x="214" y="141"/>
                    <a:pt x="166" y="168"/>
                    <a:pt x="131" y="197"/>
                  </a:cubicBezTo>
                  <a:cubicBezTo>
                    <a:pt x="91" y="227"/>
                    <a:pt x="43" y="239"/>
                    <a:pt x="0" y="252"/>
                  </a:cubicBezTo>
                  <a:cubicBezTo>
                    <a:pt x="17" y="258"/>
                    <a:pt x="33" y="272"/>
                    <a:pt x="48" y="281"/>
                  </a:cubicBezTo>
                  <a:cubicBezTo>
                    <a:pt x="71" y="292"/>
                    <a:pt x="96" y="300"/>
                    <a:pt x="118" y="311"/>
                  </a:cubicBezTo>
                  <a:cubicBezTo>
                    <a:pt x="166" y="330"/>
                    <a:pt x="215" y="327"/>
                    <a:pt x="264" y="324"/>
                  </a:cubicBezTo>
                  <a:cubicBezTo>
                    <a:pt x="344" y="317"/>
                    <a:pt x="423" y="281"/>
                    <a:pt x="494" y="242"/>
                  </a:cubicBezTo>
                  <a:cubicBezTo>
                    <a:pt x="561" y="209"/>
                    <a:pt x="627" y="165"/>
                    <a:pt x="688" y="123"/>
                  </a:cubicBezTo>
                  <a:cubicBezTo>
                    <a:pt x="719" y="99"/>
                    <a:pt x="743" y="83"/>
                    <a:pt x="778" y="68"/>
                  </a:cubicBezTo>
                  <a:cubicBezTo>
                    <a:pt x="793" y="63"/>
                    <a:pt x="863" y="41"/>
                    <a:pt x="863" y="4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9" name="Freeform 42"/>
            <p:cNvSpPr/>
            <p:nvPr userDrawn="1"/>
          </p:nvSpPr>
          <p:spPr bwMode="auto">
            <a:xfrm>
              <a:off x="7327236" y="214915"/>
              <a:ext cx="839566" cy="852531"/>
            </a:xfrm>
            <a:custGeom>
              <a:avLst/>
              <a:gdLst>
                <a:gd name="T0" fmla="*/ 556 w 556"/>
                <a:gd name="T1" fmla="*/ 1 h 564"/>
                <a:gd name="T2" fmla="*/ 309 w 556"/>
                <a:gd name="T3" fmla="*/ 324 h 564"/>
                <a:gd name="T4" fmla="*/ 230 w 556"/>
                <a:gd name="T5" fmla="*/ 389 h 564"/>
                <a:gd name="T6" fmla="*/ 154 w 556"/>
                <a:gd name="T7" fmla="*/ 450 h 564"/>
                <a:gd name="T8" fmla="*/ 69 w 556"/>
                <a:gd name="T9" fmla="*/ 513 h 564"/>
                <a:gd name="T10" fmla="*/ 0 w 556"/>
                <a:gd name="T11" fmla="*/ 563 h 564"/>
                <a:gd name="T12" fmla="*/ 1 w 556"/>
                <a:gd name="T13" fmla="*/ 564 h 564"/>
                <a:gd name="T14" fmla="*/ 76 w 556"/>
                <a:gd name="T15" fmla="*/ 510 h 564"/>
                <a:gd name="T16" fmla="*/ 161 w 556"/>
                <a:gd name="T17" fmla="*/ 446 h 564"/>
                <a:gd name="T18" fmla="*/ 236 w 556"/>
                <a:gd name="T19" fmla="*/ 386 h 564"/>
                <a:gd name="T20" fmla="*/ 310 w 556"/>
                <a:gd name="T21" fmla="*/ 325 h 564"/>
                <a:gd name="T22" fmla="*/ 437 w 556"/>
                <a:gd name="T23" fmla="*/ 170 h 564"/>
                <a:gd name="T24" fmla="*/ 556 w 556"/>
                <a:gd name="T25" fmla="*/ 1 h 564"/>
                <a:gd name="T26" fmla="*/ 556 w 556"/>
                <a:gd name="T27" fmla="*/ 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564">
                  <a:moveTo>
                    <a:pt x="556" y="1"/>
                  </a:moveTo>
                  <a:cubicBezTo>
                    <a:pt x="474" y="108"/>
                    <a:pt x="407" y="231"/>
                    <a:pt x="309" y="324"/>
                  </a:cubicBezTo>
                  <a:cubicBezTo>
                    <a:pt x="284" y="348"/>
                    <a:pt x="257" y="368"/>
                    <a:pt x="230" y="389"/>
                  </a:cubicBezTo>
                  <a:cubicBezTo>
                    <a:pt x="205" y="409"/>
                    <a:pt x="180" y="432"/>
                    <a:pt x="154" y="450"/>
                  </a:cubicBezTo>
                  <a:cubicBezTo>
                    <a:pt x="125" y="470"/>
                    <a:pt x="98" y="493"/>
                    <a:pt x="69" y="513"/>
                  </a:cubicBezTo>
                  <a:cubicBezTo>
                    <a:pt x="47" y="529"/>
                    <a:pt x="20" y="543"/>
                    <a:pt x="0" y="563"/>
                  </a:cubicBezTo>
                  <a:cubicBezTo>
                    <a:pt x="0" y="563"/>
                    <a:pt x="1" y="564"/>
                    <a:pt x="1" y="564"/>
                  </a:cubicBezTo>
                  <a:cubicBezTo>
                    <a:pt x="22" y="542"/>
                    <a:pt x="51" y="527"/>
                    <a:pt x="76" y="510"/>
                  </a:cubicBezTo>
                  <a:cubicBezTo>
                    <a:pt x="105" y="489"/>
                    <a:pt x="132" y="466"/>
                    <a:pt x="161" y="446"/>
                  </a:cubicBezTo>
                  <a:cubicBezTo>
                    <a:pt x="187" y="428"/>
                    <a:pt x="211" y="405"/>
                    <a:pt x="236" y="386"/>
                  </a:cubicBezTo>
                  <a:cubicBezTo>
                    <a:pt x="261" y="366"/>
                    <a:pt x="286" y="346"/>
                    <a:pt x="310" y="325"/>
                  </a:cubicBezTo>
                  <a:cubicBezTo>
                    <a:pt x="358" y="279"/>
                    <a:pt x="398" y="224"/>
                    <a:pt x="437" y="170"/>
                  </a:cubicBezTo>
                  <a:cubicBezTo>
                    <a:pt x="477" y="113"/>
                    <a:pt x="515" y="56"/>
                    <a:pt x="556" y="1"/>
                  </a:cubicBezTo>
                  <a:cubicBezTo>
                    <a:pt x="556" y="1"/>
                    <a:pt x="556" y="0"/>
                    <a:pt x="556" y="1"/>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0" name="Freeform 43"/>
            <p:cNvSpPr/>
            <p:nvPr userDrawn="1"/>
          </p:nvSpPr>
          <p:spPr bwMode="auto">
            <a:xfrm>
              <a:off x="8165181" y="271642"/>
              <a:ext cx="153975" cy="1097268"/>
            </a:xfrm>
            <a:custGeom>
              <a:avLst/>
              <a:gdLst>
                <a:gd name="T0" fmla="*/ 0 w 102"/>
                <a:gd name="T1" fmla="*/ 0 h 727"/>
                <a:gd name="T2" fmla="*/ 17 w 102"/>
                <a:gd name="T3" fmla="*/ 78 h 727"/>
                <a:gd name="T4" fmla="*/ 18 w 102"/>
                <a:gd name="T5" fmla="*/ 177 h 727"/>
                <a:gd name="T6" fmla="*/ 18 w 102"/>
                <a:gd name="T7" fmla="*/ 369 h 727"/>
                <a:gd name="T8" fmla="*/ 49 w 102"/>
                <a:gd name="T9" fmla="*/ 543 h 727"/>
                <a:gd name="T10" fmla="*/ 101 w 102"/>
                <a:gd name="T11" fmla="*/ 726 h 727"/>
                <a:gd name="T12" fmla="*/ 102 w 102"/>
                <a:gd name="T13" fmla="*/ 726 h 727"/>
                <a:gd name="T14" fmla="*/ 52 w 102"/>
                <a:gd name="T15" fmla="*/ 549 h 727"/>
                <a:gd name="T16" fmla="*/ 18 w 102"/>
                <a:gd name="T17" fmla="*/ 355 h 727"/>
                <a:gd name="T18" fmla="*/ 19 w 102"/>
                <a:gd name="T19" fmla="*/ 154 h 727"/>
                <a:gd name="T20" fmla="*/ 16 w 102"/>
                <a:gd name="T21" fmla="*/ 55 h 727"/>
                <a:gd name="T22" fmla="*/ 0 w 102"/>
                <a:gd name="T23" fmla="*/ 0 h 727"/>
                <a:gd name="T24" fmla="*/ 0 w 102"/>
                <a:gd name="T25"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727">
                  <a:moveTo>
                    <a:pt x="0" y="0"/>
                  </a:moveTo>
                  <a:cubicBezTo>
                    <a:pt x="17" y="18"/>
                    <a:pt x="16" y="54"/>
                    <a:pt x="17" y="78"/>
                  </a:cubicBezTo>
                  <a:cubicBezTo>
                    <a:pt x="19" y="111"/>
                    <a:pt x="18" y="144"/>
                    <a:pt x="18" y="177"/>
                  </a:cubicBezTo>
                  <a:cubicBezTo>
                    <a:pt x="17" y="241"/>
                    <a:pt x="14" y="305"/>
                    <a:pt x="18" y="369"/>
                  </a:cubicBezTo>
                  <a:cubicBezTo>
                    <a:pt x="22" y="429"/>
                    <a:pt x="33" y="486"/>
                    <a:pt x="49" y="543"/>
                  </a:cubicBezTo>
                  <a:cubicBezTo>
                    <a:pt x="67" y="604"/>
                    <a:pt x="96" y="662"/>
                    <a:pt x="101" y="726"/>
                  </a:cubicBezTo>
                  <a:cubicBezTo>
                    <a:pt x="101" y="727"/>
                    <a:pt x="102" y="727"/>
                    <a:pt x="102" y="726"/>
                  </a:cubicBezTo>
                  <a:cubicBezTo>
                    <a:pt x="98" y="664"/>
                    <a:pt x="71" y="607"/>
                    <a:pt x="52" y="549"/>
                  </a:cubicBezTo>
                  <a:cubicBezTo>
                    <a:pt x="32" y="486"/>
                    <a:pt x="22" y="421"/>
                    <a:pt x="18" y="355"/>
                  </a:cubicBezTo>
                  <a:cubicBezTo>
                    <a:pt x="15" y="288"/>
                    <a:pt x="18" y="221"/>
                    <a:pt x="19" y="154"/>
                  </a:cubicBezTo>
                  <a:cubicBezTo>
                    <a:pt x="20" y="121"/>
                    <a:pt x="19" y="88"/>
                    <a:pt x="16" y="55"/>
                  </a:cubicBezTo>
                  <a:cubicBezTo>
                    <a:pt x="14" y="36"/>
                    <a:pt x="14" y="15"/>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1" name="Freeform 44"/>
            <p:cNvSpPr/>
            <p:nvPr userDrawn="1"/>
          </p:nvSpPr>
          <p:spPr bwMode="auto">
            <a:xfrm>
              <a:off x="8395333" y="94977"/>
              <a:ext cx="309570" cy="1038919"/>
            </a:xfrm>
            <a:custGeom>
              <a:avLst/>
              <a:gdLst>
                <a:gd name="T0" fmla="*/ 0 w 205"/>
                <a:gd name="T1" fmla="*/ 0 h 688"/>
                <a:gd name="T2" fmla="*/ 28 w 205"/>
                <a:gd name="T3" fmla="*/ 83 h 688"/>
                <a:gd name="T4" fmla="*/ 58 w 205"/>
                <a:gd name="T5" fmla="*/ 155 h 688"/>
                <a:gd name="T6" fmla="*/ 105 w 205"/>
                <a:gd name="T7" fmla="*/ 232 h 688"/>
                <a:gd name="T8" fmla="*/ 149 w 205"/>
                <a:gd name="T9" fmla="*/ 316 h 688"/>
                <a:gd name="T10" fmla="*/ 201 w 205"/>
                <a:gd name="T11" fmla="*/ 503 h 688"/>
                <a:gd name="T12" fmla="*/ 204 w 205"/>
                <a:gd name="T13" fmla="*/ 688 h 688"/>
                <a:gd name="T14" fmla="*/ 205 w 205"/>
                <a:gd name="T15" fmla="*/ 688 h 688"/>
                <a:gd name="T16" fmla="*/ 203 w 205"/>
                <a:gd name="T17" fmla="*/ 489 h 688"/>
                <a:gd name="T18" fmla="*/ 153 w 205"/>
                <a:gd name="T19" fmla="*/ 321 h 688"/>
                <a:gd name="T20" fmla="*/ 62 w 205"/>
                <a:gd name="T21" fmla="*/ 161 h 688"/>
                <a:gd name="T22" fmla="*/ 27 w 205"/>
                <a:gd name="T23" fmla="*/ 76 h 688"/>
                <a:gd name="T24" fmla="*/ 0 w 205"/>
                <a:gd name="T25" fmla="*/ 0 h 688"/>
                <a:gd name="T26" fmla="*/ 0 w 205"/>
                <a:gd name="T27"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688">
                  <a:moveTo>
                    <a:pt x="0" y="0"/>
                  </a:moveTo>
                  <a:cubicBezTo>
                    <a:pt x="16" y="25"/>
                    <a:pt x="21" y="54"/>
                    <a:pt x="28" y="83"/>
                  </a:cubicBezTo>
                  <a:cubicBezTo>
                    <a:pt x="34" y="109"/>
                    <a:pt x="44" y="132"/>
                    <a:pt x="58" y="155"/>
                  </a:cubicBezTo>
                  <a:cubicBezTo>
                    <a:pt x="73" y="181"/>
                    <a:pt x="90" y="206"/>
                    <a:pt x="105" y="232"/>
                  </a:cubicBezTo>
                  <a:cubicBezTo>
                    <a:pt x="122" y="259"/>
                    <a:pt x="135" y="288"/>
                    <a:pt x="149" y="316"/>
                  </a:cubicBezTo>
                  <a:cubicBezTo>
                    <a:pt x="179" y="374"/>
                    <a:pt x="203" y="436"/>
                    <a:pt x="201" y="503"/>
                  </a:cubicBezTo>
                  <a:cubicBezTo>
                    <a:pt x="200" y="565"/>
                    <a:pt x="192" y="626"/>
                    <a:pt x="204" y="688"/>
                  </a:cubicBezTo>
                  <a:cubicBezTo>
                    <a:pt x="204" y="688"/>
                    <a:pt x="205" y="688"/>
                    <a:pt x="205" y="688"/>
                  </a:cubicBezTo>
                  <a:cubicBezTo>
                    <a:pt x="194" y="621"/>
                    <a:pt x="202" y="556"/>
                    <a:pt x="203" y="489"/>
                  </a:cubicBezTo>
                  <a:cubicBezTo>
                    <a:pt x="203" y="430"/>
                    <a:pt x="178" y="373"/>
                    <a:pt x="153" y="321"/>
                  </a:cubicBezTo>
                  <a:cubicBezTo>
                    <a:pt x="126" y="265"/>
                    <a:pt x="94" y="214"/>
                    <a:pt x="62" y="161"/>
                  </a:cubicBezTo>
                  <a:cubicBezTo>
                    <a:pt x="46" y="134"/>
                    <a:pt x="34" y="107"/>
                    <a:pt x="27" y="76"/>
                  </a:cubicBezTo>
                  <a:cubicBezTo>
                    <a:pt x="21" y="50"/>
                    <a:pt x="15" y="23"/>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2" name="Freeform 45"/>
            <p:cNvSpPr/>
            <p:nvPr userDrawn="1"/>
          </p:nvSpPr>
          <p:spPr bwMode="auto">
            <a:xfrm>
              <a:off x="8724351" y="-316702"/>
              <a:ext cx="115076" cy="1424665"/>
            </a:xfrm>
            <a:custGeom>
              <a:avLst/>
              <a:gdLst>
                <a:gd name="T0" fmla="*/ 5 w 76"/>
                <a:gd name="T1" fmla="*/ 0 h 943"/>
                <a:gd name="T2" fmla="*/ 8 w 76"/>
                <a:gd name="T3" fmla="*/ 30 h 943"/>
                <a:gd name="T4" fmla="*/ 24 w 76"/>
                <a:gd name="T5" fmla="*/ 84 h 943"/>
                <a:gd name="T6" fmla="*/ 37 w 76"/>
                <a:gd name="T7" fmla="*/ 214 h 943"/>
                <a:gd name="T8" fmla="*/ 31 w 76"/>
                <a:gd name="T9" fmla="*/ 337 h 943"/>
                <a:gd name="T10" fmla="*/ 38 w 76"/>
                <a:gd name="T11" fmla="*/ 463 h 943"/>
                <a:gd name="T12" fmla="*/ 59 w 76"/>
                <a:gd name="T13" fmla="*/ 569 h 943"/>
                <a:gd name="T14" fmla="*/ 72 w 76"/>
                <a:gd name="T15" fmla="*/ 694 h 943"/>
                <a:gd name="T16" fmla="*/ 75 w 76"/>
                <a:gd name="T17" fmla="*/ 817 h 943"/>
                <a:gd name="T18" fmla="*/ 63 w 76"/>
                <a:gd name="T19" fmla="*/ 942 h 943"/>
                <a:gd name="T20" fmla="*/ 64 w 76"/>
                <a:gd name="T21" fmla="*/ 942 h 943"/>
                <a:gd name="T22" fmla="*/ 76 w 76"/>
                <a:gd name="T23" fmla="*/ 824 h 943"/>
                <a:gd name="T24" fmla="*/ 74 w 76"/>
                <a:gd name="T25" fmla="*/ 767 h 943"/>
                <a:gd name="T26" fmla="*/ 73 w 76"/>
                <a:gd name="T27" fmla="*/ 701 h 943"/>
                <a:gd name="T28" fmla="*/ 63 w 76"/>
                <a:gd name="T29" fmla="*/ 589 h 943"/>
                <a:gd name="T30" fmla="*/ 40 w 76"/>
                <a:gd name="T31" fmla="*/ 470 h 943"/>
                <a:gd name="T32" fmla="*/ 32 w 76"/>
                <a:gd name="T33" fmla="*/ 350 h 943"/>
                <a:gd name="T34" fmla="*/ 37 w 76"/>
                <a:gd name="T35" fmla="*/ 229 h 943"/>
                <a:gd name="T36" fmla="*/ 31 w 76"/>
                <a:gd name="T37" fmla="*/ 113 h 943"/>
                <a:gd name="T38" fmla="*/ 18 w 76"/>
                <a:gd name="T39" fmla="*/ 55 h 943"/>
                <a:gd name="T40" fmla="*/ 5 w 76"/>
                <a:gd name="T41" fmla="*/ 0 h 943"/>
                <a:gd name="T42" fmla="*/ 5 w 76"/>
                <a:gd name="T43" fmla="*/ 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943">
                  <a:moveTo>
                    <a:pt x="5" y="0"/>
                  </a:moveTo>
                  <a:cubicBezTo>
                    <a:pt x="2" y="11"/>
                    <a:pt x="5" y="20"/>
                    <a:pt x="8" y="30"/>
                  </a:cubicBezTo>
                  <a:cubicBezTo>
                    <a:pt x="15" y="48"/>
                    <a:pt x="20" y="65"/>
                    <a:pt x="24" y="84"/>
                  </a:cubicBezTo>
                  <a:cubicBezTo>
                    <a:pt x="34" y="128"/>
                    <a:pt x="38" y="170"/>
                    <a:pt x="37" y="214"/>
                  </a:cubicBezTo>
                  <a:cubicBezTo>
                    <a:pt x="36" y="255"/>
                    <a:pt x="31" y="296"/>
                    <a:pt x="31" y="337"/>
                  </a:cubicBezTo>
                  <a:cubicBezTo>
                    <a:pt x="31" y="379"/>
                    <a:pt x="36" y="421"/>
                    <a:pt x="38" y="463"/>
                  </a:cubicBezTo>
                  <a:cubicBezTo>
                    <a:pt x="40" y="499"/>
                    <a:pt x="51" y="534"/>
                    <a:pt x="59" y="569"/>
                  </a:cubicBezTo>
                  <a:cubicBezTo>
                    <a:pt x="67" y="610"/>
                    <a:pt x="70" y="652"/>
                    <a:pt x="72" y="694"/>
                  </a:cubicBezTo>
                  <a:cubicBezTo>
                    <a:pt x="73" y="735"/>
                    <a:pt x="74" y="776"/>
                    <a:pt x="75" y="817"/>
                  </a:cubicBezTo>
                  <a:cubicBezTo>
                    <a:pt x="76" y="859"/>
                    <a:pt x="62" y="900"/>
                    <a:pt x="63" y="942"/>
                  </a:cubicBezTo>
                  <a:cubicBezTo>
                    <a:pt x="63" y="943"/>
                    <a:pt x="64" y="943"/>
                    <a:pt x="64" y="942"/>
                  </a:cubicBezTo>
                  <a:cubicBezTo>
                    <a:pt x="63" y="902"/>
                    <a:pt x="75" y="864"/>
                    <a:pt x="76" y="824"/>
                  </a:cubicBezTo>
                  <a:cubicBezTo>
                    <a:pt x="76" y="805"/>
                    <a:pt x="75" y="786"/>
                    <a:pt x="74" y="767"/>
                  </a:cubicBezTo>
                  <a:cubicBezTo>
                    <a:pt x="72" y="745"/>
                    <a:pt x="74" y="723"/>
                    <a:pt x="73" y="701"/>
                  </a:cubicBezTo>
                  <a:cubicBezTo>
                    <a:pt x="71" y="663"/>
                    <a:pt x="70" y="626"/>
                    <a:pt x="63" y="589"/>
                  </a:cubicBezTo>
                  <a:cubicBezTo>
                    <a:pt x="55" y="549"/>
                    <a:pt x="44" y="510"/>
                    <a:pt x="40" y="470"/>
                  </a:cubicBezTo>
                  <a:cubicBezTo>
                    <a:pt x="36" y="430"/>
                    <a:pt x="33" y="390"/>
                    <a:pt x="32" y="350"/>
                  </a:cubicBezTo>
                  <a:cubicBezTo>
                    <a:pt x="31" y="310"/>
                    <a:pt x="36" y="269"/>
                    <a:pt x="37" y="229"/>
                  </a:cubicBezTo>
                  <a:cubicBezTo>
                    <a:pt x="38" y="189"/>
                    <a:pt x="38" y="152"/>
                    <a:pt x="31" y="113"/>
                  </a:cubicBezTo>
                  <a:cubicBezTo>
                    <a:pt x="27" y="94"/>
                    <a:pt x="23" y="74"/>
                    <a:pt x="18" y="55"/>
                  </a:cubicBezTo>
                  <a:cubicBezTo>
                    <a:pt x="14" y="37"/>
                    <a:pt x="0" y="20"/>
                    <a:pt x="5" y="0"/>
                  </a:cubicBezTo>
                  <a:cubicBezTo>
                    <a:pt x="5" y="0"/>
                    <a:pt x="5" y="0"/>
                    <a:pt x="5"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3" name="Freeform 46"/>
            <p:cNvSpPr/>
            <p:nvPr userDrawn="1"/>
          </p:nvSpPr>
          <p:spPr bwMode="auto">
            <a:xfrm>
              <a:off x="8972331" y="-587371"/>
              <a:ext cx="249601" cy="1538119"/>
            </a:xfrm>
            <a:custGeom>
              <a:avLst/>
              <a:gdLst>
                <a:gd name="T0" fmla="*/ 0 w 166"/>
                <a:gd name="T1" fmla="*/ 0 h 1018"/>
                <a:gd name="T2" fmla="*/ 41 w 166"/>
                <a:gd name="T3" fmla="*/ 270 h 1018"/>
                <a:gd name="T4" fmla="*/ 53 w 166"/>
                <a:gd name="T5" fmla="*/ 394 h 1018"/>
                <a:gd name="T6" fmla="*/ 64 w 166"/>
                <a:gd name="T7" fmla="*/ 459 h 1018"/>
                <a:gd name="T8" fmla="*/ 85 w 166"/>
                <a:gd name="T9" fmla="*/ 526 h 1018"/>
                <a:gd name="T10" fmla="*/ 108 w 166"/>
                <a:gd name="T11" fmla="*/ 661 h 1018"/>
                <a:gd name="T12" fmla="*/ 143 w 166"/>
                <a:gd name="T13" fmla="*/ 770 h 1018"/>
                <a:gd name="T14" fmla="*/ 160 w 166"/>
                <a:gd name="T15" fmla="*/ 894 h 1018"/>
                <a:gd name="T16" fmla="*/ 159 w 166"/>
                <a:gd name="T17" fmla="*/ 949 h 1018"/>
                <a:gd name="T18" fmla="*/ 152 w 166"/>
                <a:gd name="T19" fmla="*/ 1018 h 1018"/>
                <a:gd name="T20" fmla="*/ 152 w 166"/>
                <a:gd name="T21" fmla="*/ 1018 h 1018"/>
                <a:gd name="T22" fmla="*/ 160 w 166"/>
                <a:gd name="T23" fmla="*/ 919 h 1018"/>
                <a:gd name="T24" fmla="*/ 153 w 166"/>
                <a:gd name="T25" fmla="*/ 801 h 1018"/>
                <a:gd name="T26" fmla="*/ 136 w 166"/>
                <a:gd name="T27" fmla="*/ 750 h 1018"/>
                <a:gd name="T28" fmla="*/ 112 w 166"/>
                <a:gd name="T29" fmla="*/ 680 h 1018"/>
                <a:gd name="T30" fmla="*/ 106 w 166"/>
                <a:gd name="T31" fmla="*/ 613 h 1018"/>
                <a:gd name="T32" fmla="*/ 93 w 166"/>
                <a:gd name="T33" fmla="*/ 548 h 1018"/>
                <a:gd name="T34" fmla="*/ 71 w 166"/>
                <a:gd name="T35" fmla="*/ 481 h 1018"/>
                <a:gd name="T36" fmla="*/ 57 w 166"/>
                <a:gd name="T37" fmla="*/ 416 h 1018"/>
                <a:gd name="T38" fmla="*/ 42 w 166"/>
                <a:gd name="T39" fmla="*/ 270 h 1018"/>
                <a:gd name="T40" fmla="*/ 0 w 166"/>
                <a:gd name="T41" fmla="*/ 0 h 1018"/>
                <a:gd name="T42" fmla="*/ 0 w 166"/>
                <a:gd name="T4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018">
                  <a:moveTo>
                    <a:pt x="0" y="0"/>
                  </a:moveTo>
                  <a:cubicBezTo>
                    <a:pt x="27" y="88"/>
                    <a:pt x="34" y="179"/>
                    <a:pt x="41" y="270"/>
                  </a:cubicBezTo>
                  <a:cubicBezTo>
                    <a:pt x="44" y="311"/>
                    <a:pt x="47" y="353"/>
                    <a:pt x="53" y="394"/>
                  </a:cubicBezTo>
                  <a:cubicBezTo>
                    <a:pt x="56" y="416"/>
                    <a:pt x="60" y="438"/>
                    <a:pt x="64" y="459"/>
                  </a:cubicBezTo>
                  <a:cubicBezTo>
                    <a:pt x="69" y="482"/>
                    <a:pt x="78" y="504"/>
                    <a:pt x="85" y="526"/>
                  </a:cubicBezTo>
                  <a:cubicBezTo>
                    <a:pt x="99" y="571"/>
                    <a:pt x="105" y="614"/>
                    <a:pt x="108" y="661"/>
                  </a:cubicBezTo>
                  <a:cubicBezTo>
                    <a:pt x="110" y="700"/>
                    <a:pt x="129" y="734"/>
                    <a:pt x="143" y="770"/>
                  </a:cubicBezTo>
                  <a:cubicBezTo>
                    <a:pt x="159" y="808"/>
                    <a:pt x="161" y="854"/>
                    <a:pt x="160" y="894"/>
                  </a:cubicBezTo>
                  <a:cubicBezTo>
                    <a:pt x="160" y="913"/>
                    <a:pt x="158" y="931"/>
                    <a:pt x="159" y="949"/>
                  </a:cubicBezTo>
                  <a:cubicBezTo>
                    <a:pt x="160" y="973"/>
                    <a:pt x="161" y="996"/>
                    <a:pt x="152" y="1018"/>
                  </a:cubicBezTo>
                  <a:cubicBezTo>
                    <a:pt x="151" y="1018"/>
                    <a:pt x="152" y="1018"/>
                    <a:pt x="152" y="1018"/>
                  </a:cubicBezTo>
                  <a:cubicBezTo>
                    <a:pt x="166" y="986"/>
                    <a:pt x="159" y="952"/>
                    <a:pt x="160" y="919"/>
                  </a:cubicBezTo>
                  <a:cubicBezTo>
                    <a:pt x="161" y="879"/>
                    <a:pt x="161" y="840"/>
                    <a:pt x="153" y="801"/>
                  </a:cubicBezTo>
                  <a:cubicBezTo>
                    <a:pt x="149" y="783"/>
                    <a:pt x="143" y="766"/>
                    <a:pt x="136" y="750"/>
                  </a:cubicBezTo>
                  <a:cubicBezTo>
                    <a:pt x="126" y="727"/>
                    <a:pt x="118" y="704"/>
                    <a:pt x="112" y="680"/>
                  </a:cubicBezTo>
                  <a:cubicBezTo>
                    <a:pt x="106" y="658"/>
                    <a:pt x="109" y="635"/>
                    <a:pt x="106" y="613"/>
                  </a:cubicBezTo>
                  <a:cubicBezTo>
                    <a:pt x="104" y="591"/>
                    <a:pt x="98" y="569"/>
                    <a:pt x="93" y="548"/>
                  </a:cubicBezTo>
                  <a:cubicBezTo>
                    <a:pt x="86" y="525"/>
                    <a:pt x="78" y="503"/>
                    <a:pt x="71" y="481"/>
                  </a:cubicBezTo>
                  <a:cubicBezTo>
                    <a:pt x="63" y="460"/>
                    <a:pt x="61" y="437"/>
                    <a:pt x="57" y="416"/>
                  </a:cubicBezTo>
                  <a:cubicBezTo>
                    <a:pt x="49" y="367"/>
                    <a:pt x="46" y="318"/>
                    <a:pt x="42" y="270"/>
                  </a:cubicBezTo>
                  <a:cubicBezTo>
                    <a:pt x="35" y="179"/>
                    <a:pt x="28" y="87"/>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4" name="Freeform 47"/>
            <p:cNvSpPr/>
            <p:nvPr userDrawn="1"/>
          </p:nvSpPr>
          <p:spPr bwMode="auto">
            <a:xfrm>
              <a:off x="7471172" y="-415107"/>
              <a:ext cx="1155618" cy="361434"/>
            </a:xfrm>
            <a:custGeom>
              <a:avLst/>
              <a:gdLst>
                <a:gd name="T0" fmla="*/ 766 w 767"/>
                <a:gd name="T1" fmla="*/ 8 h 240"/>
                <a:gd name="T2" fmla="*/ 740 w 767"/>
                <a:gd name="T3" fmla="*/ 10 h 240"/>
                <a:gd name="T4" fmla="*/ 663 w 767"/>
                <a:gd name="T5" fmla="*/ 31 h 240"/>
                <a:gd name="T6" fmla="*/ 479 w 767"/>
                <a:gd name="T7" fmla="*/ 96 h 240"/>
                <a:gd name="T8" fmla="*/ 186 w 767"/>
                <a:gd name="T9" fmla="*/ 194 h 240"/>
                <a:gd name="T10" fmla="*/ 100 w 767"/>
                <a:gd name="T11" fmla="*/ 218 h 240"/>
                <a:gd name="T12" fmla="*/ 1 w 767"/>
                <a:gd name="T13" fmla="*/ 223 h 240"/>
                <a:gd name="T14" fmla="*/ 0 w 767"/>
                <a:gd name="T15" fmla="*/ 223 h 240"/>
                <a:gd name="T16" fmla="*/ 61 w 767"/>
                <a:gd name="T17" fmla="*/ 228 h 240"/>
                <a:gd name="T18" fmla="*/ 155 w 767"/>
                <a:gd name="T19" fmla="*/ 203 h 240"/>
                <a:gd name="T20" fmla="*/ 419 w 767"/>
                <a:gd name="T21" fmla="*/ 123 h 240"/>
                <a:gd name="T22" fmla="*/ 628 w 767"/>
                <a:gd name="T23" fmla="*/ 42 h 240"/>
                <a:gd name="T24" fmla="*/ 708 w 767"/>
                <a:gd name="T25" fmla="*/ 19 h 240"/>
                <a:gd name="T26" fmla="*/ 766 w 767"/>
                <a:gd name="T27" fmla="*/ 8 h 240"/>
                <a:gd name="T28" fmla="*/ 766 w 767"/>
                <a:gd name="T29"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240">
                  <a:moveTo>
                    <a:pt x="766" y="8"/>
                  </a:moveTo>
                  <a:cubicBezTo>
                    <a:pt x="763" y="3"/>
                    <a:pt x="744" y="9"/>
                    <a:pt x="740" y="10"/>
                  </a:cubicBezTo>
                  <a:cubicBezTo>
                    <a:pt x="714" y="15"/>
                    <a:pt x="688" y="23"/>
                    <a:pt x="663" y="31"/>
                  </a:cubicBezTo>
                  <a:cubicBezTo>
                    <a:pt x="601" y="50"/>
                    <a:pt x="539" y="70"/>
                    <a:pt x="479" y="96"/>
                  </a:cubicBezTo>
                  <a:cubicBezTo>
                    <a:pt x="384" y="137"/>
                    <a:pt x="287" y="169"/>
                    <a:pt x="186" y="194"/>
                  </a:cubicBezTo>
                  <a:cubicBezTo>
                    <a:pt x="157" y="201"/>
                    <a:pt x="129" y="211"/>
                    <a:pt x="100" y="218"/>
                  </a:cubicBezTo>
                  <a:cubicBezTo>
                    <a:pt x="72" y="226"/>
                    <a:pt x="28" y="240"/>
                    <a:pt x="1" y="223"/>
                  </a:cubicBezTo>
                  <a:cubicBezTo>
                    <a:pt x="0" y="222"/>
                    <a:pt x="0" y="223"/>
                    <a:pt x="0" y="223"/>
                  </a:cubicBezTo>
                  <a:cubicBezTo>
                    <a:pt x="18" y="235"/>
                    <a:pt x="42" y="231"/>
                    <a:pt x="61" y="228"/>
                  </a:cubicBezTo>
                  <a:cubicBezTo>
                    <a:pt x="93" y="223"/>
                    <a:pt x="124" y="212"/>
                    <a:pt x="155" y="203"/>
                  </a:cubicBezTo>
                  <a:cubicBezTo>
                    <a:pt x="244" y="177"/>
                    <a:pt x="333" y="158"/>
                    <a:pt x="419" y="123"/>
                  </a:cubicBezTo>
                  <a:cubicBezTo>
                    <a:pt x="488" y="94"/>
                    <a:pt x="556" y="65"/>
                    <a:pt x="628" y="42"/>
                  </a:cubicBezTo>
                  <a:cubicBezTo>
                    <a:pt x="655" y="34"/>
                    <a:pt x="681" y="26"/>
                    <a:pt x="708" y="19"/>
                  </a:cubicBezTo>
                  <a:cubicBezTo>
                    <a:pt x="715" y="17"/>
                    <a:pt x="760" y="0"/>
                    <a:pt x="766" y="8"/>
                  </a:cubicBezTo>
                  <a:cubicBezTo>
                    <a:pt x="766" y="8"/>
                    <a:pt x="767" y="8"/>
                    <a:pt x="766" y="8"/>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5" name="Freeform 48"/>
            <p:cNvSpPr/>
            <p:nvPr userDrawn="1"/>
          </p:nvSpPr>
          <p:spPr bwMode="auto">
            <a:xfrm>
              <a:off x="7011185" y="-46031"/>
              <a:ext cx="1333903" cy="756904"/>
            </a:xfrm>
            <a:custGeom>
              <a:avLst/>
              <a:gdLst>
                <a:gd name="T0" fmla="*/ 883 w 884"/>
                <a:gd name="T1" fmla="*/ 0 h 501"/>
                <a:gd name="T2" fmla="*/ 830 w 884"/>
                <a:gd name="T3" fmla="*/ 45 h 501"/>
                <a:gd name="T4" fmla="*/ 710 w 884"/>
                <a:gd name="T5" fmla="*/ 116 h 501"/>
                <a:gd name="T6" fmla="*/ 486 w 884"/>
                <a:gd name="T7" fmla="*/ 255 h 501"/>
                <a:gd name="T8" fmla="*/ 246 w 884"/>
                <a:gd name="T9" fmla="*/ 391 h 501"/>
                <a:gd name="T10" fmla="*/ 128 w 884"/>
                <a:gd name="T11" fmla="*/ 450 h 501"/>
                <a:gd name="T12" fmla="*/ 0 w 884"/>
                <a:gd name="T13" fmla="*/ 500 h 501"/>
                <a:gd name="T14" fmla="*/ 1 w 884"/>
                <a:gd name="T15" fmla="*/ 501 h 501"/>
                <a:gd name="T16" fmla="*/ 228 w 884"/>
                <a:gd name="T17" fmla="*/ 400 h 501"/>
                <a:gd name="T18" fmla="*/ 468 w 884"/>
                <a:gd name="T19" fmla="*/ 268 h 501"/>
                <a:gd name="T20" fmla="*/ 691 w 884"/>
                <a:gd name="T21" fmla="*/ 126 h 501"/>
                <a:gd name="T22" fmla="*/ 807 w 884"/>
                <a:gd name="T23" fmla="*/ 63 h 501"/>
                <a:gd name="T24" fmla="*/ 844 w 884"/>
                <a:gd name="T25" fmla="*/ 35 h 501"/>
                <a:gd name="T26" fmla="*/ 883 w 884"/>
                <a:gd name="T27" fmla="*/ 0 h 501"/>
                <a:gd name="T28" fmla="*/ 883 w 884"/>
                <a:gd name="T2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501">
                  <a:moveTo>
                    <a:pt x="883" y="0"/>
                  </a:moveTo>
                  <a:cubicBezTo>
                    <a:pt x="862" y="4"/>
                    <a:pt x="846" y="33"/>
                    <a:pt x="830" y="45"/>
                  </a:cubicBezTo>
                  <a:cubicBezTo>
                    <a:pt x="793" y="75"/>
                    <a:pt x="751" y="95"/>
                    <a:pt x="710" y="116"/>
                  </a:cubicBezTo>
                  <a:cubicBezTo>
                    <a:pt x="631" y="156"/>
                    <a:pt x="558" y="204"/>
                    <a:pt x="486" y="255"/>
                  </a:cubicBezTo>
                  <a:cubicBezTo>
                    <a:pt x="411" y="308"/>
                    <a:pt x="327" y="349"/>
                    <a:pt x="246" y="391"/>
                  </a:cubicBezTo>
                  <a:cubicBezTo>
                    <a:pt x="207" y="411"/>
                    <a:pt x="167" y="430"/>
                    <a:pt x="128" y="450"/>
                  </a:cubicBezTo>
                  <a:cubicBezTo>
                    <a:pt x="87" y="471"/>
                    <a:pt x="45" y="489"/>
                    <a:pt x="0" y="500"/>
                  </a:cubicBezTo>
                  <a:cubicBezTo>
                    <a:pt x="0" y="500"/>
                    <a:pt x="0" y="501"/>
                    <a:pt x="1" y="501"/>
                  </a:cubicBezTo>
                  <a:cubicBezTo>
                    <a:pt x="82" y="483"/>
                    <a:pt x="153" y="435"/>
                    <a:pt x="228" y="400"/>
                  </a:cubicBezTo>
                  <a:cubicBezTo>
                    <a:pt x="310" y="361"/>
                    <a:pt x="391" y="317"/>
                    <a:pt x="468" y="268"/>
                  </a:cubicBezTo>
                  <a:cubicBezTo>
                    <a:pt x="542" y="220"/>
                    <a:pt x="612" y="166"/>
                    <a:pt x="691" y="126"/>
                  </a:cubicBezTo>
                  <a:cubicBezTo>
                    <a:pt x="731" y="107"/>
                    <a:pt x="771" y="87"/>
                    <a:pt x="807" y="63"/>
                  </a:cubicBezTo>
                  <a:cubicBezTo>
                    <a:pt x="820" y="55"/>
                    <a:pt x="833" y="45"/>
                    <a:pt x="844" y="35"/>
                  </a:cubicBezTo>
                  <a:cubicBezTo>
                    <a:pt x="855" y="24"/>
                    <a:pt x="867" y="4"/>
                    <a:pt x="883" y="0"/>
                  </a:cubicBezTo>
                  <a:cubicBezTo>
                    <a:pt x="884" y="0"/>
                    <a:pt x="884" y="0"/>
                    <a:pt x="883"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6" name="Freeform 61"/>
            <p:cNvSpPr/>
            <p:nvPr userDrawn="1"/>
          </p:nvSpPr>
          <p:spPr bwMode="auto">
            <a:xfrm>
              <a:off x="4594597" y="516380"/>
              <a:ext cx="205840" cy="225289"/>
            </a:xfrm>
            <a:custGeom>
              <a:avLst/>
              <a:gdLst>
                <a:gd name="T0" fmla="*/ 0 w 136"/>
                <a:gd name="T1" fmla="*/ 0 h 149"/>
                <a:gd name="T2" fmla="*/ 16 w 136"/>
                <a:gd name="T3" fmla="*/ 19 h 149"/>
                <a:gd name="T4" fmla="*/ 53 w 136"/>
                <a:gd name="T5" fmla="*/ 76 h 149"/>
                <a:gd name="T6" fmla="*/ 93 w 136"/>
                <a:gd name="T7" fmla="*/ 125 h 149"/>
                <a:gd name="T8" fmla="*/ 135 w 136"/>
                <a:gd name="T9" fmla="*/ 149 h 149"/>
                <a:gd name="T10" fmla="*/ 135 w 136"/>
                <a:gd name="T11" fmla="*/ 149 h 149"/>
                <a:gd name="T12" fmla="*/ 136 w 136"/>
                <a:gd name="T13" fmla="*/ 148 h 149"/>
                <a:gd name="T14" fmla="*/ 101 w 136"/>
                <a:gd name="T15" fmla="*/ 111 h 149"/>
                <a:gd name="T16" fmla="*/ 69 w 136"/>
                <a:gd name="T17" fmla="*/ 75 h 149"/>
                <a:gd name="T18" fmla="*/ 13 w 136"/>
                <a:gd name="T19"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9">
                  <a:moveTo>
                    <a:pt x="0" y="0"/>
                  </a:moveTo>
                  <a:cubicBezTo>
                    <a:pt x="4" y="8"/>
                    <a:pt x="11" y="12"/>
                    <a:pt x="16" y="19"/>
                  </a:cubicBezTo>
                  <a:cubicBezTo>
                    <a:pt x="30" y="38"/>
                    <a:pt x="40" y="58"/>
                    <a:pt x="53" y="76"/>
                  </a:cubicBezTo>
                  <a:cubicBezTo>
                    <a:pt x="66" y="94"/>
                    <a:pt x="74" y="111"/>
                    <a:pt x="93" y="125"/>
                  </a:cubicBezTo>
                  <a:cubicBezTo>
                    <a:pt x="105" y="133"/>
                    <a:pt x="120" y="149"/>
                    <a:pt x="135" y="149"/>
                  </a:cubicBezTo>
                  <a:cubicBezTo>
                    <a:pt x="135" y="149"/>
                    <a:pt x="135" y="149"/>
                    <a:pt x="135" y="149"/>
                  </a:cubicBezTo>
                  <a:cubicBezTo>
                    <a:pt x="136" y="148"/>
                    <a:pt x="136" y="148"/>
                    <a:pt x="136" y="148"/>
                  </a:cubicBezTo>
                  <a:cubicBezTo>
                    <a:pt x="128" y="133"/>
                    <a:pt x="112" y="123"/>
                    <a:pt x="101" y="111"/>
                  </a:cubicBezTo>
                  <a:cubicBezTo>
                    <a:pt x="89" y="100"/>
                    <a:pt x="80" y="88"/>
                    <a:pt x="69" y="75"/>
                  </a:cubicBezTo>
                  <a:cubicBezTo>
                    <a:pt x="49" y="52"/>
                    <a:pt x="31" y="25"/>
                    <a:pt x="13" y="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7" name="Freeform 62"/>
            <p:cNvSpPr/>
            <p:nvPr userDrawn="1"/>
          </p:nvSpPr>
          <p:spPr bwMode="auto">
            <a:xfrm>
              <a:off x="4366067" y="85252"/>
              <a:ext cx="137766" cy="440852"/>
            </a:xfrm>
            <a:custGeom>
              <a:avLst/>
              <a:gdLst>
                <a:gd name="T0" fmla="*/ 82 w 91"/>
                <a:gd name="T1" fmla="*/ 0 h 292"/>
                <a:gd name="T2" fmla="*/ 68 w 91"/>
                <a:gd name="T3" fmla="*/ 48 h 292"/>
                <a:gd name="T4" fmla="*/ 42 w 91"/>
                <a:gd name="T5" fmla="*/ 116 h 292"/>
                <a:gd name="T6" fmla="*/ 19 w 91"/>
                <a:gd name="T7" fmla="*/ 182 h 292"/>
                <a:gd name="T8" fmla="*/ 7 w 91"/>
                <a:gd name="T9" fmla="*/ 232 h 292"/>
                <a:gd name="T10" fmla="*/ 27 w 91"/>
                <a:gd name="T11" fmla="*/ 167 h 292"/>
                <a:gd name="T12" fmla="*/ 59 w 91"/>
                <a:gd name="T13" fmla="*/ 102 h 292"/>
                <a:gd name="T14" fmla="*/ 56 w 91"/>
                <a:gd name="T15" fmla="*/ 144 h 292"/>
                <a:gd name="T16" fmla="*/ 55 w 91"/>
                <a:gd name="T17" fmla="*/ 195 h 292"/>
                <a:gd name="T18" fmla="*/ 44 w 91"/>
                <a:gd name="T19" fmla="*/ 292 h 292"/>
                <a:gd name="T20" fmla="*/ 44 w 91"/>
                <a:gd name="T21" fmla="*/ 292 h 292"/>
                <a:gd name="T22" fmla="*/ 44 w 91"/>
                <a:gd name="T23" fmla="*/ 292 h 292"/>
                <a:gd name="T24" fmla="*/ 62 w 91"/>
                <a:gd name="T25" fmla="*/ 230 h 292"/>
                <a:gd name="T26" fmla="*/ 68 w 91"/>
                <a:gd name="T27" fmla="*/ 152 h 292"/>
                <a:gd name="T28" fmla="*/ 76 w 91"/>
                <a:gd name="T29" fmla="*/ 76 h 292"/>
                <a:gd name="T30" fmla="*/ 91 w 91"/>
                <a:gd name="T31"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92">
                  <a:moveTo>
                    <a:pt x="82" y="0"/>
                  </a:moveTo>
                  <a:cubicBezTo>
                    <a:pt x="88" y="8"/>
                    <a:pt x="71" y="37"/>
                    <a:pt x="68" y="48"/>
                  </a:cubicBezTo>
                  <a:cubicBezTo>
                    <a:pt x="60" y="72"/>
                    <a:pt x="53" y="94"/>
                    <a:pt x="42" y="116"/>
                  </a:cubicBezTo>
                  <a:cubicBezTo>
                    <a:pt x="33" y="138"/>
                    <a:pt x="23" y="159"/>
                    <a:pt x="19" y="182"/>
                  </a:cubicBezTo>
                  <a:cubicBezTo>
                    <a:pt x="16" y="192"/>
                    <a:pt x="0" y="222"/>
                    <a:pt x="7" y="232"/>
                  </a:cubicBezTo>
                  <a:cubicBezTo>
                    <a:pt x="22" y="221"/>
                    <a:pt x="21" y="184"/>
                    <a:pt x="27" y="167"/>
                  </a:cubicBezTo>
                  <a:cubicBezTo>
                    <a:pt x="35" y="147"/>
                    <a:pt x="54" y="124"/>
                    <a:pt x="59" y="102"/>
                  </a:cubicBezTo>
                  <a:cubicBezTo>
                    <a:pt x="66" y="114"/>
                    <a:pt x="58" y="132"/>
                    <a:pt x="56" y="144"/>
                  </a:cubicBezTo>
                  <a:cubicBezTo>
                    <a:pt x="54" y="162"/>
                    <a:pt x="56" y="178"/>
                    <a:pt x="55" y="195"/>
                  </a:cubicBezTo>
                  <a:cubicBezTo>
                    <a:pt x="54" y="227"/>
                    <a:pt x="36" y="261"/>
                    <a:pt x="44" y="292"/>
                  </a:cubicBezTo>
                  <a:cubicBezTo>
                    <a:pt x="44" y="292"/>
                    <a:pt x="44" y="292"/>
                    <a:pt x="44" y="292"/>
                  </a:cubicBezTo>
                  <a:cubicBezTo>
                    <a:pt x="44" y="292"/>
                    <a:pt x="44" y="292"/>
                    <a:pt x="44" y="292"/>
                  </a:cubicBezTo>
                  <a:cubicBezTo>
                    <a:pt x="56" y="277"/>
                    <a:pt x="59" y="249"/>
                    <a:pt x="62" y="230"/>
                  </a:cubicBezTo>
                  <a:cubicBezTo>
                    <a:pt x="65" y="205"/>
                    <a:pt x="68" y="177"/>
                    <a:pt x="68" y="152"/>
                  </a:cubicBezTo>
                  <a:cubicBezTo>
                    <a:pt x="70" y="128"/>
                    <a:pt x="74" y="102"/>
                    <a:pt x="76" y="76"/>
                  </a:cubicBezTo>
                  <a:cubicBezTo>
                    <a:pt x="75" y="51"/>
                    <a:pt x="88" y="31"/>
                    <a:pt x="91" y="8"/>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8" name="Freeform 63"/>
            <p:cNvSpPr/>
            <p:nvPr userDrawn="1"/>
          </p:nvSpPr>
          <p:spPr bwMode="auto">
            <a:xfrm>
              <a:off x="4473039" y="96597"/>
              <a:ext cx="160458" cy="612654"/>
            </a:xfrm>
            <a:custGeom>
              <a:avLst/>
              <a:gdLst>
                <a:gd name="T0" fmla="*/ 0 w 106"/>
                <a:gd name="T1" fmla="*/ 63 h 406"/>
                <a:gd name="T2" fmla="*/ 26 w 106"/>
                <a:gd name="T3" fmla="*/ 130 h 406"/>
                <a:gd name="T4" fmla="*/ 60 w 106"/>
                <a:gd name="T5" fmla="*/ 221 h 406"/>
                <a:gd name="T6" fmla="*/ 73 w 106"/>
                <a:gd name="T7" fmla="*/ 314 h 406"/>
                <a:gd name="T8" fmla="*/ 85 w 106"/>
                <a:gd name="T9" fmla="*/ 362 h 406"/>
                <a:gd name="T10" fmla="*/ 104 w 106"/>
                <a:gd name="T11" fmla="*/ 406 h 406"/>
                <a:gd name="T12" fmla="*/ 104 w 106"/>
                <a:gd name="T13" fmla="*/ 406 h 406"/>
                <a:gd name="T14" fmla="*/ 104 w 106"/>
                <a:gd name="T15" fmla="*/ 406 h 406"/>
                <a:gd name="T16" fmla="*/ 106 w 106"/>
                <a:gd name="T17" fmla="*/ 405 h 406"/>
                <a:gd name="T18" fmla="*/ 100 w 106"/>
                <a:gd name="T19" fmla="*/ 365 h 406"/>
                <a:gd name="T20" fmla="*/ 85 w 106"/>
                <a:gd name="T21" fmla="*/ 319 h 406"/>
                <a:gd name="T22" fmla="*/ 74 w 106"/>
                <a:gd name="T23" fmla="*/ 265 h 406"/>
                <a:gd name="T24" fmla="*/ 69 w 106"/>
                <a:gd name="T25" fmla="*/ 210 h 406"/>
                <a:gd name="T26" fmla="*/ 36 w 106"/>
                <a:gd name="T27" fmla="*/ 117 h 406"/>
                <a:gd name="T28" fmla="*/ 17 w 106"/>
                <a:gd name="T29" fmla="*/ 5 h 406"/>
                <a:gd name="T30" fmla="*/ 24 w 106"/>
                <a:gd name="T3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06">
                  <a:moveTo>
                    <a:pt x="0" y="63"/>
                  </a:moveTo>
                  <a:cubicBezTo>
                    <a:pt x="10" y="76"/>
                    <a:pt x="18" y="116"/>
                    <a:pt x="26" y="130"/>
                  </a:cubicBezTo>
                  <a:cubicBezTo>
                    <a:pt x="45" y="159"/>
                    <a:pt x="55" y="187"/>
                    <a:pt x="60" y="221"/>
                  </a:cubicBezTo>
                  <a:cubicBezTo>
                    <a:pt x="64" y="252"/>
                    <a:pt x="62" y="282"/>
                    <a:pt x="73" y="314"/>
                  </a:cubicBezTo>
                  <a:cubicBezTo>
                    <a:pt x="78" y="329"/>
                    <a:pt x="79" y="345"/>
                    <a:pt x="85" y="362"/>
                  </a:cubicBezTo>
                  <a:cubicBezTo>
                    <a:pt x="89" y="377"/>
                    <a:pt x="98" y="392"/>
                    <a:pt x="104" y="406"/>
                  </a:cubicBezTo>
                  <a:cubicBezTo>
                    <a:pt x="104" y="406"/>
                    <a:pt x="104" y="406"/>
                    <a:pt x="104" y="406"/>
                  </a:cubicBezTo>
                  <a:cubicBezTo>
                    <a:pt x="104" y="406"/>
                    <a:pt x="104" y="406"/>
                    <a:pt x="104" y="406"/>
                  </a:cubicBezTo>
                  <a:cubicBezTo>
                    <a:pt x="106" y="405"/>
                    <a:pt x="106" y="405"/>
                    <a:pt x="106" y="405"/>
                  </a:cubicBezTo>
                  <a:cubicBezTo>
                    <a:pt x="103" y="393"/>
                    <a:pt x="101" y="379"/>
                    <a:pt x="100" y="365"/>
                  </a:cubicBezTo>
                  <a:cubicBezTo>
                    <a:pt x="96" y="349"/>
                    <a:pt x="89" y="336"/>
                    <a:pt x="85" y="319"/>
                  </a:cubicBezTo>
                  <a:cubicBezTo>
                    <a:pt x="81" y="302"/>
                    <a:pt x="78" y="283"/>
                    <a:pt x="74" y="265"/>
                  </a:cubicBezTo>
                  <a:cubicBezTo>
                    <a:pt x="69" y="248"/>
                    <a:pt x="72" y="229"/>
                    <a:pt x="69" y="210"/>
                  </a:cubicBezTo>
                  <a:cubicBezTo>
                    <a:pt x="64" y="176"/>
                    <a:pt x="54" y="146"/>
                    <a:pt x="36" y="117"/>
                  </a:cubicBezTo>
                  <a:cubicBezTo>
                    <a:pt x="13" y="83"/>
                    <a:pt x="14" y="45"/>
                    <a:pt x="17" y="5"/>
                  </a:cubicBezTo>
                  <a:cubicBezTo>
                    <a:pt x="18" y="0"/>
                    <a:pt x="22" y="0"/>
                    <a:pt x="24"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9" name="Freeform 64"/>
            <p:cNvSpPr/>
            <p:nvPr userDrawn="1"/>
          </p:nvSpPr>
          <p:spPr bwMode="auto">
            <a:xfrm>
              <a:off x="4453589" y="310540"/>
              <a:ext cx="376022" cy="354951"/>
            </a:xfrm>
            <a:custGeom>
              <a:avLst/>
              <a:gdLst>
                <a:gd name="T0" fmla="*/ 0 w 250"/>
                <a:gd name="T1" fmla="*/ 12 h 235"/>
                <a:gd name="T2" fmla="*/ 88 w 250"/>
                <a:gd name="T3" fmla="*/ 125 h 235"/>
                <a:gd name="T4" fmla="*/ 162 w 250"/>
                <a:gd name="T5" fmla="*/ 184 h 235"/>
                <a:gd name="T6" fmla="*/ 203 w 250"/>
                <a:gd name="T7" fmla="*/ 212 h 235"/>
                <a:gd name="T8" fmla="*/ 249 w 250"/>
                <a:gd name="T9" fmla="*/ 232 h 235"/>
                <a:gd name="T10" fmla="*/ 249 w 250"/>
                <a:gd name="T11" fmla="*/ 232 h 235"/>
                <a:gd name="T12" fmla="*/ 250 w 250"/>
                <a:gd name="T13" fmla="*/ 231 h 235"/>
                <a:gd name="T14" fmla="*/ 218 w 250"/>
                <a:gd name="T15" fmla="*/ 204 h 235"/>
                <a:gd name="T16" fmla="*/ 176 w 250"/>
                <a:gd name="T17" fmla="*/ 180 h 235"/>
                <a:gd name="T18" fmla="*/ 103 w 250"/>
                <a:gd name="T19" fmla="*/ 128 h 235"/>
                <a:gd name="T20" fmla="*/ 51 w 250"/>
                <a:gd name="T21" fmla="*/ 63 h 235"/>
                <a:gd name="T22" fmla="*/ 27 w 250"/>
                <a:gd name="T23" fmla="*/ 26 h 235"/>
                <a:gd name="T24" fmla="*/ 12 w 250"/>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5">
                  <a:moveTo>
                    <a:pt x="0" y="12"/>
                  </a:moveTo>
                  <a:cubicBezTo>
                    <a:pt x="28" y="51"/>
                    <a:pt x="57" y="91"/>
                    <a:pt x="88" y="125"/>
                  </a:cubicBezTo>
                  <a:cubicBezTo>
                    <a:pt x="112" y="149"/>
                    <a:pt x="134" y="166"/>
                    <a:pt x="162" y="184"/>
                  </a:cubicBezTo>
                  <a:cubicBezTo>
                    <a:pt x="176" y="195"/>
                    <a:pt x="190" y="205"/>
                    <a:pt x="203" y="212"/>
                  </a:cubicBezTo>
                  <a:cubicBezTo>
                    <a:pt x="214" y="219"/>
                    <a:pt x="236" y="235"/>
                    <a:pt x="249" y="232"/>
                  </a:cubicBezTo>
                  <a:cubicBezTo>
                    <a:pt x="249" y="232"/>
                    <a:pt x="249" y="232"/>
                    <a:pt x="249" y="232"/>
                  </a:cubicBezTo>
                  <a:cubicBezTo>
                    <a:pt x="250" y="231"/>
                    <a:pt x="250" y="231"/>
                    <a:pt x="250" y="231"/>
                  </a:cubicBezTo>
                  <a:cubicBezTo>
                    <a:pt x="243" y="219"/>
                    <a:pt x="230" y="212"/>
                    <a:pt x="218" y="204"/>
                  </a:cubicBezTo>
                  <a:cubicBezTo>
                    <a:pt x="205" y="195"/>
                    <a:pt x="191" y="188"/>
                    <a:pt x="176" y="180"/>
                  </a:cubicBezTo>
                  <a:cubicBezTo>
                    <a:pt x="149" y="166"/>
                    <a:pt x="126" y="147"/>
                    <a:pt x="103" y="128"/>
                  </a:cubicBezTo>
                  <a:cubicBezTo>
                    <a:pt x="80" y="111"/>
                    <a:pt x="68" y="86"/>
                    <a:pt x="51" y="63"/>
                  </a:cubicBezTo>
                  <a:cubicBezTo>
                    <a:pt x="43" y="51"/>
                    <a:pt x="35" y="40"/>
                    <a:pt x="27" y="26"/>
                  </a:cubicBezTo>
                  <a:cubicBezTo>
                    <a:pt x="23" y="21"/>
                    <a:pt x="11" y="4"/>
                    <a:pt x="12"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0" name="Freeform 65"/>
            <p:cNvSpPr/>
            <p:nvPr userDrawn="1"/>
          </p:nvSpPr>
          <p:spPr bwMode="auto">
            <a:xfrm>
              <a:off x="4387138" y="-329668"/>
              <a:ext cx="270670" cy="452197"/>
            </a:xfrm>
            <a:custGeom>
              <a:avLst/>
              <a:gdLst>
                <a:gd name="T0" fmla="*/ 69 w 180"/>
                <a:gd name="T1" fmla="*/ 283 h 300"/>
                <a:gd name="T2" fmla="*/ 72 w 180"/>
                <a:gd name="T3" fmla="*/ 247 h 300"/>
                <a:gd name="T4" fmla="*/ 92 w 180"/>
                <a:gd name="T5" fmla="*/ 171 h 300"/>
                <a:gd name="T6" fmla="*/ 120 w 180"/>
                <a:gd name="T7" fmla="*/ 102 h 300"/>
                <a:gd name="T8" fmla="*/ 149 w 180"/>
                <a:gd name="T9" fmla="*/ 33 h 300"/>
                <a:gd name="T10" fmla="*/ 108 w 180"/>
                <a:gd name="T11" fmla="*/ 97 h 300"/>
                <a:gd name="T12" fmla="*/ 78 w 180"/>
                <a:gd name="T13" fmla="*/ 174 h 300"/>
                <a:gd name="T14" fmla="*/ 48 w 180"/>
                <a:gd name="T15" fmla="*/ 248 h 300"/>
                <a:gd name="T16" fmla="*/ 20 w 180"/>
                <a:gd name="T17" fmla="*/ 279 h 300"/>
                <a:gd name="T18" fmla="*/ 0 w 180"/>
                <a:gd name="T19" fmla="*/ 300 h 300"/>
                <a:gd name="T20" fmla="*/ 44 w 180"/>
                <a:gd name="T21" fmla="*/ 237 h 300"/>
                <a:gd name="T22" fmla="*/ 73 w 180"/>
                <a:gd name="T23" fmla="*/ 153 h 300"/>
                <a:gd name="T24" fmla="*/ 111 w 180"/>
                <a:gd name="T25" fmla="*/ 73 h 300"/>
                <a:gd name="T26" fmla="*/ 137 w 180"/>
                <a:gd name="T27" fmla="*/ 30 h 300"/>
                <a:gd name="T28" fmla="*/ 155 w 180"/>
                <a:gd name="T29" fmla="*/ 0 h 300"/>
                <a:gd name="T30" fmla="*/ 151 w 180"/>
                <a:gd name="T31" fmla="*/ 67 h 300"/>
                <a:gd name="T32" fmla="*/ 115 w 180"/>
                <a:gd name="T33" fmla="*/ 142 h 300"/>
                <a:gd name="T34" fmla="*/ 93 w 180"/>
                <a:gd name="T35" fmla="*/ 222 h 300"/>
                <a:gd name="T36" fmla="*/ 78 w 180"/>
                <a:gd name="T37"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300">
                  <a:moveTo>
                    <a:pt x="69" y="283"/>
                  </a:moveTo>
                  <a:cubicBezTo>
                    <a:pt x="67" y="272"/>
                    <a:pt x="70" y="259"/>
                    <a:pt x="72" y="247"/>
                  </a:cubicBezTo>
                  <a:cubicBezTo>
                    <a:pt x="78" y="223"/>
                    <a:pt x="83" y="196"/>
                    <a:pt x="92" y="171"/>
                  </a:cubicBezTo>
                  <a:cubicBezTo>
                    <a:pt x="100" y="146"/>
                    <a:pt x="111" y="124"/>
                    <a:pt x="120" y="102"/>
                  </a:cubicBezTo>
                  <a:cubicBezTo>
                    <a:pt x="130" y="81"/>
                    <a:pt x="147" y="56"/>
                    <a:pt x="149" y="33"/>
                  </a:cubicBezTo>
                  <a:cubicBezTo>
                    <a:pt x="132" y="41"/>
                    <a:pt x="117" y="81"/>
                    <a:pt x="108" y="97"/>
                  </a:cubicBezTo>
                  <a:cubicBezTo>
                    <a:pt x="94" y="121"/>
                    <a:pt x="86" y="148"/>
                    <a:pt x="78" y="174"/>
                  </a:cubicBezTo>
                  <a:cubicBezTo>
                    <a:pt x="71" y="199"/>
                    <a:pt x="64" y="227"/>
                    <a:pt x="48" y="248"/>
                  </a:cubicBezTo>
                  <a:cubicBezTo>
                    <a:pt x="41" y="259"/>
                    <a:pt x="30" y="270"/>
                    <a:pt x="20" y="279"/>
                  </a:cubicBezTo>
                  <a:cubicBezTo>
                    <a:pt x="13" y="286"/>
                    <a:pt x="8" y="294"/>
                    <a:pt x="0" y="300"/>
                  </a:cubicBezTo>
                  <a:cubicBezTo>
                    <a:pt x="8" y="275"/>
                    <a:pt x="31" y="260"/>
                    <a:pt x="44" y="237"/>
                  </a:cubicBezTo>
                  <a:cubicBezTo>
                    <a:pt x="58" y="210"/>
                    <a:pt x="62" y="182"/>
                    <a:pt x="73" y="153"/>
                  </a:cubicBezTo>
                  <a:cubicBezTo>
                    <a:pt x="82" y="125"/>
                    <a:pt x="100" y="100"/>
                    <a:pt x="111" y="73"/>
                  </a:cubicBezTo>
                  <a:cubicBezTo>
                    <a:pt x="119" y="57"/>
                    <a:pt x="128" y="44"/>
                    <a:pt x="137" y="30"/>
                  </a:cubicBezTo>
                  <a:cubicBezTo>
                    <a:pt x="143" y="21"/>
                    <a:pt x="151" y="9"/>
                    <a:pt x="155" y="0"/>
                  </a:cubicBezTo>
                  <a:cubicBezTo>
                    <a:pt x="180" y="15"/>
                    <a:pt x="162" y="47"/>
                    <a:pt x="151" y="67"/>
                  </a:cubicBezTo>
                  <a:cubicBezTo>
                    <a:pt x="138" y="92"/>
                    <a:pt x="124" y="116"/>
                    <a:pt x="115" y="142"/>
                  </a:cubicBezTo>
                  <a:cubicBezTo>
                    <a:pt x="105" y="168"/>
                    <a:pt x="99" y="195"/>
                    <a:pt x="93" y="222"/>
                  </a:cubicBezTo>
                  <a:cubicBezTo>
                    <a:pt x="89" y="242"/>
                    <a:pt x="90" y="272"/>
                    <a:pt x="78" y="29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1" name="Freeform 66"/>
            <p:cNvSpPr/>
            <p:nvPr userDrawn="1"/>
          </p:nvSpPr>
          <p:spPr bwMode="auto">
            <a:xfrm>
              <a:off x="4212092" y="-238904"/>
              <a:ext cx="372781" cy="275533"/>
            </a:xfrm>
            <a:custGeom>
              <a:avLst/>
              <a:gdLst>
                <a:gd name="T0" fmla="*/ 225 w 247"/>
                <a:gd name="T1" fmla="*/ 25 h 183"/>
                <a:gd name="T2" fmla="*/ 139 w 247"/>
                <a:gd name="T3" fmla="*/ 88 h 183"/>
                <a:gd name="T4" fmla="*/ 112 w 247"/>
                <a:gd name="T5" fmla="*/ 103 h 183"/>
                <a:gd name="T6" fmla="*/ 94 w 247"/>
                <a:gd name="T7" fmla="*/ 127 h 183"/>
                <a:gd name="T8" fmla="*/ 82 w 247"/>
                <a:gd name="T9" fmla="*/ 154 h 183"/>
                <a:gd name="T10" fmla="*/ 65 w 247"/>
                <a:gd name="T11" fmla="*/ 183 h 183"/>
                <a:gd name="T12" fmla="*/ 70 w 247"/>
                <a:gd name="T13" fmla="*/ 148 h 183"/>
                <a:gd name="T14" fmla="*/ 33 w 247"/>
                <a:gd name="T15" fmla="*/ 152 h 183"/>
                <a:gd name="T16" fmla="*/ 0 w 247"/>
                <a:gd name="T17" fmla="*/ 147 h 183"/>
                <a:gd name="T18" fmla="*/ 0 w 247"/>
                <a:gd name="T19" fmla="*/ 147 h 183"/>
                <a:gd name="T20" fmla="*/ 37 w 247"/>
                <a:gd name="T21" fmla="*/ 141 h 183"/>
                <a:gd name="T22" fmla="*/ 65 w 247"/>
                <a:gd name="T23" fmla="*/ 118 h 183"/>
                <a:gd name="T24" fmla="*/ 96 w 247"/>
                <a:gd name="T25" fmla="*/ 96 h 183"/>
                <a:gd name="T26" fmla="*/ 128 w 247"/>
                <a:gd name="T27" fmla="*/ 79 h 183"/>
                <a:gd name="T28" fmla="*/ 247 w 247"/>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83">
                  <a:moveTo>
                    <a:pt x="225" y="25"/>
                  </a:moveTo>
                  <a:cubicBezTo>
                    <a:pt x="197" y="46"/>
                    <a:pt x="171" y="71"/>
                    <a:pt x="139" y="88"/>
                  </a:cubicBezTo>
                  <a:cubicBezTo>
                    <a:pt x="130" y="92"/>
                    <a:pt x="121" y="98"/>
                    <a:pt x="112" y="103"/>
                  </a:cubicBezTo>
                  <a:cubicBezTo>
                    <a:pt x="102" y="109"/>
                    <a:pt x="97" y="112"/>
                    <a:pt x="94" y="127"/>
                  </a:cubicBezTo>
                  <a:cubicBezTo>
                    <a:pt x="92" y="136"/>
                    <a:pt x="89" y="147"/>
                    <a:pt x="82" y="154"/>
                  </a:cubicBezTo>
                  <a:cubicBezTo>
                    <a:pt x="75" y="164"/>
                    <a:pt x="63" y="168"/>
                    <a:pt x="65" y="183"/>
                  </a:cubicBezTo>
                  <a:cubicBezTo>
                    <a:pt x="63" y="168"/>
                    <a:pt x="65" y="162"/>
                    <a:pt x="70" y="148"/>
                  </a:cubicBezTo>
                  <a:cubicBezTo>
                    <a:pt x="61" y="144"/>
                    <a:pt x="44" y="153"/>
                    <a:pt x="33" y="152"/>
                  </a:cubicBezTo>
                  <a:cubicBezTo>
                    <a:pt x="20" y="151"/>
                    <a:pt x="14" y="143"/>
                    <a:pt x="0" y="147"/>
                  </a:cubicBezTo>
                  <a:cubicBezTo>
                    <a:pt x="0" y="147"/>
                    <a:pt x="0" y="147"/>
                    <a:pt x="0" y="147"/>
                  </a:cubicBezTo>
                  <a:cubicBezTo>
                    <a:pt x="11" y="142"/>
                    <a:pt x="24" y="146"/>
                    <a:pt x="37" y="141"/>
                  </a:cubicBezTo>
                  <a:cubicBezTo>
                    <a:pt x="49" y="136"/>
                    <a:pt x="57" y="128"/>
                    <a:pt x="65" y="118"/>
                  </a:cubicBezTo>
                  <a:cubicBezTo>
                    <a:pt x="74" y="108"/>
                    <a:pt x="83" y="101"/>
                    <a:pt x="96" y="96"/>
                  </a:cubicBezTo>
                  <a:cubicBezTo>
                    <a:pt x="107" y="92"/>
                    <a:pt x="118" y="84"/>
                    <a:pt x="128" y="79"/>
                  </a:cubicBezTo>
                  <a:cubicBezTo>
                    <a:pt x="167" y="55"/>
                    <a:pt x="212" y="25"/>
                    <a:pt x="247"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2" name="Freeform 67"/>
            <p:cNvSpPr/>
            <p:nvPr userDrawn="1"/>
          </p:nvSpPr>
          <p:spPr bwMode="auto">
            <a:xfrm>
              <a:off x="4578390" y="-187039"/>
              <a:ext cx="275534" cy="325777"/>
            </a:xfrm>
            <a:custGeom>
              <a:avLst/>
              <a:gdLst>
                <a:gd name="T0" fmla="*/ 0 w 183"/>
                <a:gd name="T1" fmla="*/ 30 h 215"/>
                <a:gd name="T2" fmla="*/ 8 w 183"/>
                <a:gd name="T3" fmla="*/ 55 h 215"/>
                <a:gd name="T4" fmla="*/ 41 w 183"/>
                <a:gd name="T5" fmla="*/ 107 h 215"/>
                <a:gd name="T6" fmla="*/ 57 w 183"/>
                <a:gd name="T7" fmla="*/ 129 h 215"/>
                <a:gd name="T8" fmla="*/ 64 w 183"/>
                <a:gd name="T9" fmla="*/ 141 h 215"/>
                <a:gd name="T10" fmla="*/ 58 w 183"/>
                <a:gd name="T11" fmla="*/ 155 h 215"/>
                <a:gd name="T12" fmla="*/ 69 w 183"/>
                <a:gd name="T13" fmla="*/ 185 h 215"/>
                <a:gd name="T14" fmla="*/ 65 w 183"/>
                <a:gd name="T15" fmla="*/ 215 h 215"/>
                <a:gd name="T16" fmla="*/ 65 w 183"/>
                <a:gd name="T17" fmla="*/ 215 h 215"/>
                <a:gd name="T18" fmla="*/ 84 w 183"/>
                <a:gd name="T19" fmla="*/ 174 h 215"/>
                <a:gd name="T20" fmla="*/ 124 w 183"/>
                <a:gd name="T21" fmla="*/ 172 h 215"/>
                <a:gd name="T22" fmla="*/ 153 w 183"/>
                <a:gd name="T23" fmla="*/ 183 h 215"/>
                <a:gd name="T24" fmla="*/ 183 w 183"/>
                <a:gd name="T25" fmla="*/ 182 h 215"/>
                <a:gd name="T26" fmla="*/ 120 w 183"/>
                <a:gd name="T27" fmla="*/ 155 h 215"/>
                <a:gd name="T28" fmla="*/ 103 w 183"/>
                <a:gd name="T29" fmla="*/ 150 h 215"/>
                <a:gd name="T30" fmla="*/ 92 w 183"/>
                <a:gd name="T31" fmla="*/ 137 h 215"/>
                <a:gd name="T32" fmla="*/ 62 w 183"/>
                <a:gd name="T33" fmla="*/ 121 h 215"/>
                <a:gd name="T34" fmla="*/ 46 w 183"/>
                <a:gd name="T35" fmla="*/ 91 h 215"/>
                <a:gd name="T36" fmla="*/ 28 w 183"/>
                <a:gd name="T37" fmla="*/ 62 h 215"/>
                <a:gd name="T38" fmla="*/ 10 w 183"/>
                <a:gd name="T39" fmla="*/ 0 h 215"/>
                <a:gd name="T40" fmla="*/ 12 w 183"/>
                <a:gd name="T41"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15">
                  <a:moveTo>
                    <a:pt x="0" y="30"/>
                  </a:moveTo>
                  <a:cubicBezTo>
                    <a:pt x="5" y="28"/>
                    <a:pt x="5" y="51"/>
                    <a:pt x="8" y="55"/>
                  </a:cubicBezTo>
                  <a:cubicBezTo>
                    <a:pt x="12" y="75"/>
                    <a:pt x="29" y="93"/>
                    <a:pt x="41" y="107"/>
                  </a:cubicBezTo>
                  <a:cubicBezTo>
                    <a:pt x="46" y="114"/>
                    <a:pt x="52" y="122"/>
                    <a:pt x="57" y="129"/>
                  </a:cubicBezTo>
                  <a:cubicBezTo>
                    <a:pt x="59" y="131"/>
                    <a:pt x="64" y="136"/>
                    <a:pt x="64" y="141"/>
                  </a:cubicBezTo>
                  <a:cubicBezTo>
                    <a:pt x="63" y="143"/>
                    <a:pt x="57" y="149"/>
                    <a:pt x="58" y="155"/>
                  </a:cubicBezTo>
                  <a:cubicBezTo>
                    <a:pt x="57" y="166"/>
                    <a:pt x="65" y="175"/>
                    <a:pt x="69" y="185"/>
                  </a:cubicBezTo>
                  <a:cubicBezTo>
                    <a:pt x="72" y="195"/>
                    <a:pt x="68" y="204"/>
                    <a:pt x="65" y="215"/>
                  </a:cubicBezTo>
                  <a:cubicBezTo>
                    <a:pt x="65" y="215"/>
                    <a:pt x="65" y="215"/>
                    <a:pt x="65" y="215"/>
                  </a:cubicBezTo>
                  <a:cubicBezTo>
                    <a:pt x="78" y="207"/>
                    <a:pt x="84" y="189"/>
                    <a:pt x="84" y="174"/>
                  </a:cubicBezTo>
                  <a:cubicBezTo>
                    <a:pt x="95" y="185"/>
                    <a:pt x="112" y="170"/>
                    <a:pt x="124" y="172"/>
                  </a:cubicBezTo>
                  <a:cubicBezTo>
                    <a:pt x="133" y="174"/>
                    <a:pt x="142" y="182"/>
                    <a:pt x="153" y="183"/>
                  </a:cubicBezTo>
                  <a:cubicBezTo>
                    <a:pt x="163" y="186"/>
                    <a:pt x="175" y="185"/>
                    <a:pt x="183" y="182"/>
                  </a:cubicBezTo>
                  <a:cubicBezTo>
                    <a:pt x="158" y="185"/>
                    <a:pt x="140" y="163"/>
                    <a:pt x="120" y="155"/>
                  </a:cubicBezTo>
                  <a:cubicBezTo>
                    <a:pt x="114" y="152"/>
                    <a:pt x="109" y="154"/>
                    <a:pt x="103" y="150"/>
                  </a:cubicBezTo>
                  <a:cubicBezTo>
                    <a:pt x="99" y="146"/>
                    <a:pt x="95" y="141"/>
                    <a:pt x="92" y="137"/>
                  </a:cubicBezTo>
                  <a:cubicBezTo>
                    <a:pt x="82" y="125"/>
                    <a:pt x="70" y="132"/>
                    <a:pt x="62" y="121"/>
                  </a:cubicBezTo>
                  <a:cubicBezTo>
                    <a:pt x="55" y="111"/>
                    <a:pt x="53" y="100"/>
                    <a:pt x="46" y="91"/>
                  </a:cubicBezTo>
                  <a:cubicBezTo>
                    <a:pt x="39" y="81"/>
                    <a:pt x="33" y="73"/>
                    <a:pt x="28" y="62"/>
                  </a:cubicBezTo>
                  <a:cubicBezTo>
                    <a:pt x="16" y="43"/>
                    <a:pt x="15" y="21"/>
                    <a:pt x="10" y="0"/>
                  </a:cubicBezTo>
                  <a:cubicBezTo>
                    <a:pt x="10" y="0"/>
                    <a:pt x="11" y="1"/>
                    <a:pt x="12" y="3"/>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3" name="Freeform 68"/>
            <p:cNvSpPr/>
            <p:nvPr userDrawn="1"/>
          </p:nvSpPr>
          <p:spPr bwMode="auto">
            <a:xfrm>
              <a:off x="4649703" y="72286"/>
              <a:ext cx="254463" cy="218806"/>
            </a:xfrm>
            <a:custGeom>
              <a:avLst/>
              <a:gdLst>
                <a:gd name="T0" fmla="*/ 20 w 169"/>
                <a:gd name="T1" fmla="*/ 40 h 145"/>
                <a:gd name="T2" fmla="*/ 17 w 169"/>
                <a:gd name="T3" fmla="*/ 109 h 145"/>
                <a:gd name="T4" fmla="*/ 65 w 169"/>
                <a:gd name="T5" fmla="*/ 137 h 145"/>
                <a:gd name="T6" fmla="*/ 92 w 169"/>
                <a:gd name="T7" fmla="*/ 89 h 145"/>
                <a:gd name="T8" fmla="*/ 121 w 169"/>
                <a:gd name="T9" fmla="*/ 76 h 145"/>
                <a:gd name="T10" fmla="*/ 153 w 169"/>
                <a:gd name="T11" fmla="*/ 40 h 145"/>
                <a:gd name="T12" fmla="*/ 106 w 169"/>
                <a:gd name="T13" fmla="*/ 10 h 145"/>
                <a:gd name="T14" fmla="*/ 41 w 169"/>
                <a:gd name="T15" fmla="*/ 6 h 145"/>
                <a:gd name="T16" fmla="*/ 12 w 169"/>
                <a:gd name="T17"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45">
                  <a:moveTo>
                    <a:pt x="20" y="40"/>
                  </a:moveTo>
                  <a:cubicBezTo>
                    <a:pt x="14" y="64"/>
                    <a:pt x="10" y="85"/>
                    <a:pt x="17" y="109"/>
                  </a:cubicBezTo>
                  <a:cubicBezTo>
                    <a:pt x="23" y="128"/>
                    <a:pt x="45" y="145"/>
                    <a:pt x="65" y="137"/>
                  </a:cubicBezTo>
                  <a:cubicBezTo>
                    <a:pt x="86" y="129"/>
                    <a:pt x="95" y="110"/>
                    <a:pt x="92" y="89"/>
                  </a:cubicBezTo>
                  <a:cubicBezTo>
                    <a:pt x="102" y="88"/>
                    <a:pt x="120" y="93"/>
                    <a:pt x="121" y="76"/>
                  </a:cubicBezTo>
                  <a:cubicBezTo>
                    <a:pt x="145" y="78"/>
                    <a:pt x="169" y="65"/>
                    <a:pt x="153" y="40"/>
                  </a:cubicBezTo>
                  <a:cubicBezTo>
                    <a:pt x="143" y="23"/>
                    <a:pt x="123" y="16"/>
                    <a:pt x="106" y="10"/>
                  </a:cubicBezTo>
                  <a:cubicBezTo>
                    <a:pt x="87" y="0"/>
                    <a:pt x="62" y="1"/>
                    <a:pt x="41" y="6"/>
                  </a:cubicBezTo>
                  <a:cubicBezTo>
                    <a:pt x="31" y="7"/>
                    <a:pt x="0" y="17"/>
                    <a:pt x="12" y="33"/>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4" name="Freeform 69"/>
            <p:cNvSpPr/>
            <p:nvPr userDrawn="1"/>
          </p:nvSpPr>
          <p:spPr bwMode="auto">
            <a:xfrm>
              <a:off x="4685360" y="52837"/>
              <a:ext cx="181527" cy="106972"/>
            </a:xfrm>
            <a:custGeom>
              <a:avLst/>
              <a:gdLst>
                <a:gd name="T0" fmla="*/ 0 w 120"/>
                <a:gd name="T1" fmla="*/ 50 h 71"/>
                <a:gd name="T2" fmla="*/ 38 w 120"/>
                <a:gd name="T3" fmla="*/ 34 h 71"/>
                <a:gd name="T4" fmla="*/ 45 w 120"/>
                <a:gd name="T5" fmla="*/ 38 h 71"/>
                <a:gd name="T6" fmla="*/ 56 w 120"/>
                <a:gd name="T7" fmla="*/ 39 h 71"/>
                <a:gd name="T8" fmla="*/ 69 w 120"/>
                <a:gd name="T9" fmla="*/ 45 h 71"/>
                <a:gd name="T10" fmla="*/ 77 w 120"/>
                <a:gd name="T11" fmla="*/ 36 h 71"/>
                <a:gd name="T12" fmla="*/ 120 w 120"/>
                <a:gd name="T13" fmla="*/ 55 h 71"/>
                <a:gd name="T14" fmla="*/ 94 w 120"/>
                <a:gd name="T15" fmla="*/ 24 h 71"/>
                <a:gd name="T16" fmla="*/ 57 w 120"/>
                <a:gd name="T17" fmla="*/ 3 h 71"/>
                <a:gd name="T18" fmla="*/ 13 w 120"/>
                <a:gd name="T19" fmla="*/ 11 h 71"/>
                <a:gd name="T20" fmla="*/ 2 w 120"/>
                <a:gd name="T21"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71">
                  <a:moveTo>
                    <a:pt x="0" y="50"/>
                  </a:moveTo>
                  <a:cubicBezTo>
                    <a:pt x="0" y="71"/>
                    <a:pt x="38" y="52"/>
                    <a:pt x="38" y="34"/>
                  </a:cubicBezTo>
                  <a:cubicBezTo>
                    <a:pt x="41" y="35"/>
                    <a:pt x="43" y="38"/>
                    <a:pt x="45" y="38"/>
                  </a:cubicBezTo>
                  <a:cubicBezTo>
                    <a:pt x="51" y="41"/>
                    <a:pt x="54" y="39"/>
                    <a:pt x="56" y="39"/>
                  </a:cubicBezTo>
                  <a:cubicBezTo>
                    <a:pt x="61" y="40"/>
                    <a:pt x="66" y="44"/>
                    <a:pt x="69" y="45"/>
                  </a:cubicBezTo>
                  <a:cubicBezTo>
                    <a:pt x="74" y="43"/>
                    <a:pt x="75" y="38"/>
                    <a:pt x="77" y="36"/>
                  </a:cubicBezTo>
                  <a:cubicBezTo>
                    <a:pt x="95" y="30"/>
                    <a:pt x="105" y="52"/>
                    <a:pt x="120" y="55"/>
                  </a:cubicBezTo>
                  <a:cubicBezTo>
                    <a:pt x="111" y="43"/>
                    <a:pt x="108" y="33"/>
                    <a:pt x="94" y="24"/>
                  </a:cubicBezTo>
                  <a:cubicBezTo>
                    <a:pt x="83" y="15"/>
                    <a:pt x="70" y="8"/>
                    <a:pt x="57" y="3"/>
                  </a:cubicBezTo>
                  <a:cubicBezTo>
                    <a:pt x="44" y="0"/>
                    <a:pt x="24" y="0"/>
                    <a:pt x="13" y="11"/>
                  </a:cubicBezTo>
                  <a:cubicBezTo>
                    <a:pt x="7" y="20"/>
                    <a:pt x="5" y="32"/>
                    <a:pt x="2" y="4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5" name="Freeform 70"/>
            <p:cNvSpPr/>
            <p:nvPr userDrawn="1"/>
          </p:nvSpPr>
          <p:spPr bwMode="auto">
            <a:xfrm>
              <a:off x="4155365" y="-63859"/>
              <a:ext cx="176666" cy="150733"/>
            </a:xfrm>
            <a:custGeom>
              <a:avLst/>
              <a:gdLst>
                <a:gd name="T0" fmla="*/ 118 w 118"/>
                <a:gd name="T1" fmla="*/ 44 h 100"/>
                <a:gd name="T2" fmla="*/ 115 w 118"/>
                <a:gd name="T3" fmla="*/ 65 h 100"/>
                <a:gd name="T4" fmla="*/ 75 w 118"/>
                <a:gd name="T5" fmla="*/ 79 h 100"/>
                <a:gd name="T6" fmla="*/ 26 w 118"/>
                <a:gd name="T7" fmla="*/ 87 h 100"/>
                <a:gd name="T8" fmla="*/ 1 w 118"/>
                <a:gd name="T9" fmla="*/ 44 h 100"/>
                <a:gd name="T10" fmla="*/ 86 w 118"/>
                <a:gd name="T11" fmla="*/ 8 h 100"/>
              </a:gdLst>
              <a:ahLst/>
              <a:cxnLst>
                <a:cxn ang="0">
                  <a:pos x="T0" y="T1"/>
                </a:cxn>
                <a:cxn ang="0">
                  <a:pos x="T2" y="T3"/>
                </a:cxn>
                <a:cxn ang="0">
                  <a:pos x="T4" y="T5"/>
                </a:cxn>
                <a:cxn ang="0">
                  <a:pos x="T6" y="T7"/>
                </a:cxn>
                <a:cxn ang="0">
                  <a:pos x="T8" y="T9"/>
                </a:cxn>
                <a:cxn ang="0">
                  <a:pos x="T10" y="T11"/>
                </a:cxn>
              </a:cxnLst>
              <a:rect l="0" t="0" r="r" b="b"/>
              <a:pathLst>
                <a:path w="118" h="100">
                  <a:moveTo>
                    <a:pt x="118" y="44"/>
                  </a:moveTo>
                  <a:cubicBezTo>
                    <a:pt x="112" y="46"/>
                    <a:pt x="115" y="60"/>
                    <a:pt x="115" y="65"/>
                  </a:cubicBezTo>
                  <a:cubicBezTo>
                    <a:pt x="114" y="93"/>
                    <a:pt x="92" y="100"/>
                    <a:pt x="75" y="79"/>
                  </a:cubicBezTo>
                  <a:cubicBezTo>
                    <a:pt x="60" y="85"/>
                    <a:pt x="42" y="94"/>
                    <a:pt x="26" y="87"/>
                  </a:cubicBezTo>
                  <a:cubicBezTo>
                    <a:pt x="11" y="81"/>
                    <a:pt x="0" y="60"/>
                    <a:pt x="1" y="44"/>
                  </a:cubicBezTo>
                  <a:cubicBezTo>
                    <a:pt x="7" y="11"/>
                    <a:pt x="60" y="0"/>
                    <a:pt x="86" y="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6" name="Freeform 71"/>
            <p:cNvSpPr/>
            <p:nvPr userDrawn="1"/>
          </p:nvSpPr>
          <p:spPr bwMode="auto">
            <a:xfrm>
              <a:off x="4205609" y="-54135"/>
              <a:ext cx="139387" cy="87522"/>
            </a:xfrm>
            <a:custGeom>
              <a:avLst/>
              <a:gdLst>
                <a:gd name="T0" fmla="*/ 57 w 92"/>
                <a:gd name="T1" fmla="*/ 0 h 58"/>
                <a:gd name="T2" fmla="*/ 14 w 92"/>
                <a:gd name="T3" fmla="*/ 12 h 58"/>
                <a:gd name="T4" fmla="*/ 6 w 92"/>
                <a:gd name="T5" fmla="*/ 33 h 58"/>
                <a:gd name="T6" fmla="*/ 34 w 92"/>
                <a:gd name="T7" fmla="*/ 31 h 58"/>
                <a:gd name="T8" fmla="*/ 53 w 92"/>
                <a:gd name="T9" fmla="*/ 51 h 58"/>
                <a:gd name="T10" fmla="*/ 83 w 92"/>
                <a:gd name="T11" fmla="*/ 47 h 58"/>
                <a:gd name="T12" fmla="*/ 59 w 92"/>
                <a:gd name="T13" fmla="*/ 5 h 58"/>
              </a:gdLst>
              <a:ahLst/>
              <a:cxnLst>
                <a:cxn ang="0">
                  <a:pos x="T0" y="T1"/>
                </a:cxn>
                <a:cxn ang="0">
                  <a:pos x="T2" y="T3"/>
                </a:cxn>
                <a:cxn ang="0">
                  <a:pos x="T4" y="T5"/>
                </a:cxn>
                <a:cxn ang="0">
                  <a:pos x="T6" y="T7"/>
                </a:cxn>
                <a:cxn ang="0">
                  <a:pos x="T8" y="T9"/>
                </a:cxn>
                <a:cxn ang="0">
                  <a:pos x="T10" y="T11"/>
                </a:cxn>
                <a:cxn ang="0">
                  <a:pos x="T12" y="T13"/>
                </a:cxn>
              </a:cxnLst>
              <a:rect l="0" t="0" r="r" b="b"/>
              <a:pathLst>
                <a:path w="92" h="58">
                  <a:moveTo>
                    <a:pt x="57" y="0"/>
                  </a:moveTo>
                  <a:cubicBezTo>
                    <a:pt x="43" y="0"/>
                    <a:pt x="26" y="5"/>
                    <a:pt x="14" y="12"/>
                  </a:cubicBezTo>
                  <a:cubicBezTo>
                    <a:pt x="7" y="17"/>
                    <a:pt x="0" y="24"/>
                    <a:pt x="6" y="33"/>
                  </a:cubicBezTo>
                  <a:cubicBezTo>
                    <a:pt x="15" y="45"/>
                    <a:pt x="24" y="28"/>
                    <a:pt x="34" y="31"/>
                  </a:cubicBezTo>
                  <a:cubicBezTo>
                    <a:pt x="41" y="32"/>
                    <a:pt x="45" y="46"/>
                    <a:pt x="53" y="51"/>
                  </a:cubicBezTo>
                  <a:cubicBezTo>
                    <a:pt x="61" y="57"/>
                    <a:pt x="78" y="58"/>
                    <a:pt x="83" y="47"/>
                  </a:cubicBezTo>
                  <a:cubicBezTo>
                    <a:pt x="92" y="33"/>
                    <a:pt x="76" y="3"/>
                    <a:pt x="59" y="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7" name="Freeform 72"/>
            <p:cNvSpPr/>
            <p:nvPr userDrawn="1"/>
          </p:nvSpPr>
          <p:spPr bwMode="auto">
            <a:xfrm>
              <a:off x="4421173" y="-514437"/>
              <a:ext cx="82660" cy="129662"/>
            </a:xfrm>
            <a:custGeom>
              <a:avLst/>
              <a:gdLst>
                <a:gd name="T0" fmla="*/ 54 w 54"/>
                <a:gd name="T1" fmla="*/ 85 h 86"/>
                <a:gd name="T2" fmla="*/ 47 w 54"/>
                <a:gd name="T3" fmla="*/ 67 h 86"/>
                <a:gd name="T4" fmla="*/ 27 w 54"/>
                <a:gd name="T5" fmla="*/ 38 h 86"/>
                <a:gd name="T6" fmla="*/ 37 w 54"/>
                <a:gd name="T7" fmla="*/ 1 h 86"/>
                <a:gd name="T8" fmla="*/ 17 w 54"/>
                <a:gd name="T9" fmla="*/ 45 h 86"/>
                <a:gd name="T10" fmla="*/ 7 w 54"/>
                <a:gd name="T11" fmla="*/ 81 h 86"/>
              </a:gdLst>
              <a:ahLst/>
              <a:cxnLst>
                <a:cxn ang="0">
                  <a:pos x="T0" y="T1"/>
                </a:cxn>
                <a:cxn ang="0">
                  <a:pos x="T2" y="T3"/>
                </a:cxn>
                <a:cxn ang="0">
                  <a:pos x="T4" y="T5"/>
                </a:cxn>
                <a:cxn ang="0">
                  <a:pos x="T6" y="T7"/>
                </a:cxn>
                <a:cxn ang="0">
                  <a:pos x="T8" y="T9"/>
                </a:cxn>
                <a:cxn ang="0">
                  <a:pos x="T10" y="T11"/>
                </a:cxn>
              </a:cxnLst>
              <a:rect l="0" t="0" r="r" b="b"/>
              <a:pathLst>
                <a:path w="54" h="86">
                  <a:moveTo>
                    <a:pt x="54" y="85"/>
                  </a:moveTo>
                  <a:cubicBezTo>
                    <a:pt x="49" y="86"/>
                    <a:pt x="48" y="70"/>
                    <a:pt x="47" y="67"/>
                  </a:cubicBezTo>
                  <a:cubicBezTo>
                    <a:pt x="43" y="55"/>
                    <a:pt x="31" y="49"/>
                    <a:pt x="27" y="38"/>
                  </a:cubicBezTo>
                  <a:cubicBezTo>
                    <a:pt x="22" y="22"/>
                    <a:pt x="35" y="12"/>
                    <a:pt x="37" y="1"/>
                  </a:cubicBezTo>
                  <a:cubicBezTo>
                    <a:pt x="18" y="0"/>
                    <a:pt x="21" y="33"/>
                    <a:pt x="17" y="45"/>
                  </a:cubicBezTo>
                  <a:cubicBezTo>
                    <a:pt x="11" y="57"/>
                    <a:pt x="0" y="65"/>
                    <a:pt x="7" y="8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8" name="Freeform 73"/>
            <p:cNvSpPr/>
            <p:nvPr userDrawn="1"/>
          </p:nvSpPr>
          <p:spPr bwMode="auto">
            <a:xfrm>
              <a:off x="4179677" y="-538748"/>
              <a:ext cx="453819" cy="256083"/>
            </a:xfrm>
            <a:custGeom>
              <a:avLst/>
              <a:gdLst>
                <a:gd name="T0" fmla="*/ 292 w 300"/>
                <a:gd name="T1" fmla="*/ 30 h 169"/>
                <a:gd name="T2" fmla="*/ 262 w 300"/>
                <a:gd name="T3" fmla="*/ 22 h 169"/>
                <a:gd name="T4" fmla="*/ 196 w 300"/>
                <a:gd name="T5" fmla="*/ 24 h 169"/>
                <a:gd name="T6" fmla="*/ 150 w 300"/>
                <a:gd name="T7" fmla="*/ 44 h 169"/>
                <a:gd name="T8" fmla="*/ 151 w 300"/>
                <a:gd name="T9" fmla="*/ 109 h 169"/>
                <a:gd name="T10" fmla="*/ 148 w 300"/>
                <a:gd name="T11" fmla="*/ 42 h 169"/>
                <a:gd name="T12" fmla="*/ 99 w 300"/>
                <a:gd name="T13" fmla="*/ 94 h 169"/>
                <a:gd name="T14" fmla="*/ 95 w 300"/>
                <a:gd name="T15" fmla="*/ 132 h 169"/>
                <a:gd name="T16" fmla="*/ 79 w 300"/>
                <a:gd name="T17" fmla="*/ 169 h 169"/>
                <a:gd name="T18" fmla="*/ 76 w 300"/>
                <a:gd name="T19" fmla="*/ 140 h 169"/>
                <a:gd name="T20" fmla="*/ 54 w 300"/>
                <a:gd name="T21" fmla="*/ 145 h 169"/>
                <a:gd name="T22" fmla="*/ 39 w 300"/>
                <a:gd name="T23" fmla="*/ 135 h 169"/>
                <a:gd name="T24" fmla="*/ 0 w 300"/>
                <a:gd name="T25" fmla="*/ 128 h 169"/>
                <a:gd name="T26" fmla="*/ 26 w 300"/>
                <a:gd name="T27" fmla="*/ 126 h 169"/>
                <a:gd name="T28" fmla="*/ 44 w 300"/>
                <a:gd name="T29" fmla="*/ 117 h 169"/>
                <a:gd name="T30" fmla="*/ 76 w 300"/>
                <a:gd name="T31" fmla="*/ 75 h 169"/>
                <a:gd name="T32" fmla="*/ 116 w 300"/>
                <a:gd name="T33" fmla="*/ 55 h 169"/>
                <a:gd name="T34" fmla="*/ 153 w 300"/>
                <a:gd name="T35" fmla="*/ 30 h 169"/>
                <a:gd name="T36" fmla="*/ 92 w 300"/>
                <a:gd name="T37" fmla="*/ 7 h 169"/>
                <a:gd name="T38" fmla="*/ 141 w 300"/>
                <a:gd name="T39" fmla="*/ 17 h 169"/>
                <a:gd name="T40" fmla="*/ 198 w 300"/>
                <a:gd name="T41" fmla="*/ 14 h 169"/>
                <a:gd name="T42" fmla="*/ 253 w 300"/>
                <a:gd name="T43" fmla="*/ 12 h 169"/>
                <a:gd name="T44" fmla="*/ 284 w 300"/>
                <a:gd name="T45" fmla="*/ 15 h 169"/>
                <a:gd name="T46" fmla="*/ 300 w 300"/>
                <a:gd name="T47"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0" h="169">
                  <a:moveTo>
                    <a:pt x="292" y="30"/>
                  </a:moveTo>
                  <a:cubicBezTo>
                    <a:pt x="286" y="24"/>
                    <a:pt x="270" y="22"/>
                    <a:pt x="262" y="22"/>
                  </a:cubicBezTo>
                  <a:cubicBezTo>
                    <a:pt x="241" y="19"/>
                    <a:pt x="217" y="21"/>
                    <a:pt x="196" y="24"/>
                  </a:cubicBezTo>
                  <a:cubicBezTo>
                    <a:pt x="180" y="25"/>
                    <a:pt x="155" y="28"/>
                    <a:pt x="150" y="44"/>
                  </a:cubicBezTo>
                  <a:cubicBezTo>
                    <a:pt x="146" y="64"/>
                    <a:pt x="153" y="88"/>
                    <a:pt x="151" y="109"/>
                  </a:cubicBezTo>
                  <a:cubicBezTo>
                    <a:pt x="136" y="94"/>
                    <a:pt x="143" y="58"/>
                    <a:pt x="148" y="42"/>
                  </a:cubicBezTo>
                  <a:cubicBezTo>
                    <a:pt x="129" y="55"/>
                    <a:pt x="108" y="73"/>
                    <a:pt x="99" y="94"/>
                  </a:cubicBezTo>
                  <a:cubicBezTo>
                    <a:pt x="93" y="107"/>
                    <a:pt x="98" y="120"/>
                    <a:pt x="95" y="132"/>
                  </a:cubicBezTo>
                  <a:cubicBezTo>
                    <a:pt x="92" y="145"/>
                    <a:pt x="82" y="154"/>
                    <a:pt x="79" y="169"/>
                  </a:cubicBezTo>
                  <a:cubicBezTo>
                    <a:pt x="77" y="160"/>
                    <a:pt x="74" y="150"/>
                    <a:pt x="76" y="140"/>
                  </a:cubicBezTo>
                  <a:cubicBezTo>
                    <a:pt x="69" y="143"/>
                    <a:pt x="61" y="146"/>
                    <a:pt x="54" y="145"/>
                  </a:cubicBezTo>
                  <a:cubicBezTo>
                    <a:pt x="45" y="144"/>
                    <a:pt x="44" y="137"/>
                    <a:pt x="39" y="135"/>
                  </a:cubicBezTo>
                  <a:cubicBezTo>
                    <a:pt x="27" y="131"/>
                    <a:pt x="10" y="142"/>
                    <a:pt x="0" y="128"/>
                  </a:cubicBezTo>
                  <a:cubicBezTo>
                    <a:pt x="8" y="124"/>
                    <a:pt x="17" y="128"/>
                    <a:pt x="26" y="126"/>
                  </a:cubicBezTo>
                  <a:cubicBezTo>
                    <a:pt x="32" y="123"/>
                    <a:pt x="39" y="121"/>
                    <a:pt x="44" y="117"/>
                  </a:cubicBezTo>
                  <a:cubicBezTo>
                    <a:pt x="62" y="106"/>
                    <a:pt x="65" y="87"/>
                    <a:pt x="76" y="75"/>
                  </a:cubicBezTo>
                  <a:cubicBezTo>
                    <a:pt x="87" y="63"/>
                    <a:pt x="104" y="63"/>
                    <a:pt x="116" y="55"/>
                  </a:cubicBezTo>
                  <a:cubicBezTo>
                    <a:pt x="126" y="48"/>
                    <a:pt x="143" y="39"/>
                    <a:pt x="153" y="30"/>
                  </a:cubicBezTo>
                  <a:cubicBezTo>
                    <a:pt x="134" y="19"/>
                    <a:pt x="111" y="21"/>
                    <a:pt x="92" y="7"/>
                  </a:cubicBezTo>
                  <a:cubicBezTo>
                    <a:pt x="96" y="0"/>
                    <a:pt x="133" y="17"/>
                    <a:pt x="141" y="17"/>
                  </a:cubicBezTo>
                  <a:cubicBezTo>
                    <a:pt x="162" y="19"/>
                    <a:pt x="179" y="20"/>
                    <a:pt x="198" y="14"/>
                  </a:cubicBezTo>
                  <a:cubicBezTo>
                    <a:pt x="215" y="10"/>
                    <a:pt x="235" y="11"/>
                    <a:pt x="253" y="12"/>
                  </a:cubicBezTo>
                  <a:cubicBezTo>
                    <a:pt x="263" y="13"/>
                    <a:pt x="274" y="13"/>
                    <a:pt x="284" y="15"/>
                  </a:cubicBezTo>
                  <a:cubicBezTo>
                    <a:pt x="290" y="15"/>
                    <a:pt x="297" y="18"/>
                    <a:pt x="300" y="18"/>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9" name="Freeform 75"/>
            <p:cNvSpPr/>
            <p:nvPr userDrawn="1"/>
          </p:nvSpPr>
          <p:spPr bwMode="auto">
            <a:xfrm>
              <a:off x="4054877" y="-752691"/>
              <a:ext cx="314432" cy="364676"/>
            </a:xfrm>
            <a:custGeom>
              <a:avLst/>
              <a:gdLst>
                <a:gd name="T0" fmla="*/ 153 w 208"/>
                <a:gd name="T1" fmla="*/ 159 h 241"/>
                <a:gd name="T2" fmla="*/ 149 w 208"/>
                <a:gd name="T3" fmla="*/ 208 h 241"/>
                <a:gd name="T4" fmla="*/ 119 w 208"/>
                <a:gd name="T5" fmla="*/ 239 h 241"/>
                <a:gd name="T6" fmla="*/ 94 w 208"/>
                <a:gd name="T7" fmla="*/ 204 h 241"/>
                <a:gd name="T8" fmla="*/ 54 w 208"/>
                <a:gd name="T9" fmla="*/ 222 h 241"/>
                <a:gd name="T10" fmla="*/ 22 w 208"/>
                <a:gd name="T11" fmla="*/ 188 h 241"/>
                <a:gd name="T12" fmla="*/ 20 w 208"/>
                <a:gd name="T13" fmla="*/ 180 h 241"/>
                <a:gd name="T14" fmla="*/ 16 w 208"/>
                <a:gd name="T15" fmla="*/ 168 h 241"/>
                <a:gd name="T16" fmla="*/ 28 w 208"/>
                <a:gd name="T17" fmla="*/ 145 h 241"/>
                <a:gd name="T18" fmla="*/ 68 w 208"/>
                <a:gd name="T19" fmla="*/ 128 h 241"/>
                <a:gd name="T20" fmla="*/ 14 w 208"/>
                <a:gd name="T21" fmla="*/ 111 h 241"/>
                <a:gd name="T22" fmla="*/ 22 w 208"/>
                <a:gd name="T23" fmla="*/ 64 h 241"/>
                <a:gd name="T24" fmla="*/ 92 w 208"/>
                <a:gd name="T25" fmla="*/ 63 h 241"/>
                <a:gd name="T26" fmla="*/ 92 w 208"/>
                <a:gd name="T27" fmla="*/ 19 h 241"/>
                <a:gd name="T28" fmla="*/ 127 w 208"/>
                <a:gd name="T29" fmla="*/ 4 h 241"/>
                <a:gd name="T30" fmla="*/ 136 w 208"/>
                <a:gd name="T31" fmla="*/ 10 h 241"/>
                <a:gd name="T32" fmla="*/ 145 w 208"/>
                <a:gd name="T33" fmla="*/ 14 h 241"/>
                <a:gd name="T34" fmla="*/ 163 w 208"/>
                <a:gd name="T35" fmla="*/ 28 h 241"/>
                <a:gd name="T36" fmla="*/ 150 w 208"/>
                <a:gd name="T37" fmla="*/ 77 h 241"/>
                <a:gd name="T38" fmla="*/ 199 w 208"/>
                <a:gd name="T39" fmla="*/ 86 h 241"/>
                <a:gd name="T40" fmla="*/ 194 w 208"/>
                <a:gd name="T41" fmla="*/ 125 h 241"/>
                <a:gd name="T42" fmla="*/ 149 w 208"/>
                <a:gd name="T43"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41">
                  <a:moveTo>
                    <a:pt x="153" y="159"/>
                  </a:moveTo>
                  <a:cubicBezTo>
                    <a:pt x="159" y="159"/>
                    <a:pt x="150" y="201"/>
                    <a:pt x="149" y="208"/>
                  </a:cubicBezTo>
                  <a:cubicBezTo>
                    <a:pt x="145" y="221"/>
                    <a:pt x="135" y="241"/>
                    <a:pt x="119" y="239"/>
                  </a:cubicBezTo>
                  <a:cubicBezTo>
                    <a:pt x="104" y="238"/>
                    <a:pt x="94" y="216"/>
                    <a:pt x="94" y="204"/>
                  </a:cubicBezTo>
                  <a:cubicBezTo>
                    <a:pt x="78" y="208"/>
                    <a:pt x="72" y="223"/>
                    <a:pt x="54" y="222"/>
                  </a:cubicBezTo>
                  <a:cubicBezTo>
                    <a:pt x="36" y="220"/>
                    <a:pt x="27" y="204"/>
                    <a:pt x="22" y="188"/>
                  </a:cubicBezTo>
                  <a:cubicBezTo>
                    <a:pt x="21" y="185"/>
                    <a:pt x="22" y="182"/>
                    <a:pt x="20" y="180"/>
                  </a:cubicBezTo>
                  <a:cubicBezTo>
                    <a:pt x="17" y="176"/>
                    <a:pt x="15" y="175"/>
                    <a:pt x="16" y="168"/>
                  </a:cubicBezTo>
                  <a:cubicBezTo>
                    <a:pt x="16" y="160"/>
                    <a:pt x="22" y="151"/>
                    <a:pt x="28" y="145"/>
                  </a:cubicBezTo>
                  <a:cubicBezTo>
                    <a:pt x="41" y="133"/>
                    <a:pt x="53" y="130"/>
                    <a:pt x="68" y="128"/>
                  </a:cubicBezTo>
                  <a:cubicBezTo>
                    <a:pt x="54" y="137"/>
                    <a:pt x="24" y="122"/>
                    <a:pt x="14" y="111"/>
                  </a:cubicBezTo>
                  <a:cubicBezTo>
                    <a:pt x="0" y="94"/>
                    <a:pt x="4" y="74"/>
                    <a:pt x="22" y="64"/>
                  </a:cubicBezTo>
                  <a:cubicBezTo>
                    <a:pt x="14" y="36"/>
                    <a:pt x="82" y="57"/>
                    <a:pt x="92" y="63"/>
                  </a:cubicBezTo>
                  <a:cubicBezTo>
                    <a:pt x="84" y="46"/>
                    <a:pt x="77" y="36"/>
                    <a:pt x="92" y="19"/>
                  </a:cubicBezTo>
                  <a:cubicBezTo>
                    <a:pt x="101" y="11"/>
                    <a:pt x="113" y="0"/>
                    <a:pt x="127" y="4"/>
                  </a:cubicBezTo>
                  <a:cubicBezTo>
                    <a:pt x="130" y="6"/>
                    <a:pt x="132" y="9"/>
                    <a:pt x="136" y="10"/>
                  </a:cubicBezTo>
                  <a:cubicBezTo>
                    <a:pt x="139" y="12"/>
                    <a:pt x="141" y="13"/>
                    <a:pt x="145" y="14"/>
                  </a:cubicBezTo>
                  <a:cubicBezTo>
                    <a:pt x="154" y="16"/>
                    <a:pt x="160" y="18"/>
                    <a:pt x="163" y="28"/>
                  </a:cubicBezTo>
                  <a:cubicBezTo>
                    <a:pt x="168" y="44"/>
                    <a:pt x="161" y="65"/>
                    <a:pt x="150" y="77"/>
                  </a:cubicBezTo>
                  <a:cubicBezTo>
                    <a:pt x="168" y="73"/>
                    <a:pt x="187" y="70"/>
                    <a:pt x="199" y="86"/>
                  </a:cubicBezTo>
                  <a:cubicBezTo>
                    <a:pt x="208" y="98"/>
                    <a:pt x="204" y="116"/>
                    <a:pt x="194" y="125"/>
                  </a:cubicBezTo>
                  <a:cubicBezTo>
                    <a:pt x="204" y="143"/>
                    <a:pt x="149" y="156"/>
                    <a:pt x="149" y="156"/>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0" name="Freeform 76"/>
            <p:cNvSpPr/>
            <p:nvPr userDrawn="1"/>
          </p:nvSpPr>
          <p:spPr bwMode="auto">
            <a:xfrm>
              <a:off x="4082430" y="-710551"/>
              <a:ext cx="249601" cy="301465"/>
            </a:xfrm>
            <a:custGeom>
              <a:avLst/>
              <a:gdLst>
                <a:gd name="T0" fmla="*/ 116 w 166"/>
                <a:gd name="T1" fmla="*/ 124 h 200"/>
                <a:gd name="T2" fmla="*/ 94 w 166"/>
                <a:gd name="T3" fmla="*/ 160 h 200"/>
                <a:gd name="T4" fmla="*/ 34 w 166"/>
                <a:gd name="T5" fmla="*/ 187 h 200"/>
                <a:gd name="T6" fmla="*/ 55 w 166"/>
                <a:gd name="T7" fmla="*/ 168 h 200"/>
                <a:gd name="T8" fmla="*/ 51 w 166"/>
                <a:gd name="T9" fmla="*/ 156 h 200"/>
                <a:gd name="T10" fmla="*/ 54 w 166"/>
                <a:gd name="T11" fmla="*/ 129 h 200"/>
                <a:gd name="T12" fmla="*/ 79 w 166"/>
                <a:gd name="T13" fmla="*/ 119 h 200"/>
                <a:gd name="T14" fmla="*/ 70 w 166"/>
                <a:gd name="T15" fmla="*/ 92 h 200"/>
                <a:gd name="T16" fmla="*/ 67 w 166"/>
                <a:gd name="T17" fmla="*/ 80 h 200"/>
                <a:gd name="T18" fmla="*/ 12 w 166"/>
                <a:gd name="T19" fmla="*/ 53 h 200"/>
                <a:gd name="T20" fmla="*/ 8 w 166"/>
                <a:gd name="T21" fmla="*/ 26 h 200"/>
                <a:gd name="T22" fmla="*/ 29 w 166"/>
                <a:gd name="T23" fmla="*/ 38 h 200"/>
                <a:gd name="T24" fmla="*/ 36 w 166"/>
                <a:gd name="T25" fmla="*/ 31 h 200"/>
                <a:gd name="T26" fmla="*/ 41 w 166"/>
                <a:gd name="T27" fmla="*/ 32 h 200"/>
                <a:gd name="T28" fmla="*/ 45 w 166"/>
                <a:gd name="T29" fmla="*/ 26 h 200"/>
                <a:gd name="T30" fmla="*/ 70 w 166"/>
                <a:gd name="T31" fmla="*/ 35 h 200"/>
                <a:gd name="T32" fmla="*/ 102 w 166"/>
                <a:gd name="T33" fmla="*/ 65 h 200"/>
                <a:gd name="T34" fmla="*/ 89 w 166"/>
                <a:gd name="T35" fmla="*/ 32 h 200"/>
                <a:gd name="T36" fmla="*/ 94 w 166"/>
                <a:gd name="T37" fmla="*/ 12 h 200"/>
                <a:gd name="T38" fmla="*/ 102 w 166"/>
                <a:gd name="T39" fmla="*/ 19 h 200"/>
                <a:gd name="T40" fmla="*/ 108 w 166"/>
                <a:gd name="T41" fmla="*/ 4 h 200"/>
                <a:gd name="T42" fmla="*/ 125 w 166"/>
                <a:gd name="T43" fmla="*/ 0 h 200"/>
                <a:gd name="T44" fmla="*/ 146 w 166"/>
                <a:gd name="T45" fmla="*/ 22 h 200"/>
                <a:gd name="T46" fmla="*/ 131 w 166"/>
                <a:gd name="T47" fmla="*/ 56 h 200"/>
                <a:gd name="T48" fmla="*/ 109 w 166"/>
                <a:gd name="T49" fmla="*/ 77 h 200"/>
                <a:gd name="T50" fmla="*/ 155 w 166"/>
                <a:gd name="T51" fmla="*/ 75 h 200"/>
                <a:gd name="T52" fmla="*/ 143 w 166"/>
                <a:gd name="T53" fmla="*/ 90 h 200"/>
                <a:gd name="T54" fmla="*/ 144 w 166"/>
                <a:gd name="T55" fmla="*/ 118 h 200"/>
                <a:gd name="T56" fmla="*/ 114 w 166"/>
                <a:gd name="T57"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200">
                  <a:moveTo>
                    <a:pt x="116" y="124"/>
                  </a:moveTo>
                  <a:cubicBezTo>
                    <a:pt x="118" y="133"/>
                    <a:pt x="100" y="154"/>
                    <a:pt x="94" y="160"/>
                  </a:cubicBezTo>
                  <a:cubicBezTo>
                    <a:pt x="84" y="170"/>
                    <a:pt x="45" y="200"/>
                    <a:pt x="34" y="187"/>
                  </a:cubicBezTo>
                  <a:cubicBezTo>
                    <a:pt x="37" y="180"/>
                    <a:pt x="50" y="171"/>
                    <a:pt x="55" y="168"/>
                  </a:cubicBezTo>
                  <a:cubicBezTo>
                    <a:pt x="44" y="167"/>
                    <a:pt x="40" y="162"/>
                    <a:pt x="51" y="156"/>
                  </a:cubicBezTo>
                  <a:cubicBezTo>
                    <a:pt x="43" y="143"/>
                    <a:pt x="41" y="140"/>
                    <a:pt x="54" y="129"/>
                  </a:cubicBezTo>
                  <a:cubicBezTo>
                    <a:pt x="62" y="123"/>
                    <a:pt x="69" y="118"/>
                    <a:pt x="79" y="119"/>
                  </a:cubicBezTo>
                  <a:cubicBezTo>
                    <a:pt x="60" y="122"/>
                    <a:pt x="55" y="103"/>
                    <a:pt x="70" y="92"/>
                  </a:cubicBezTo>
                  <a:cubicBezTo>
                    <a:pt x="64" y="90"/>
                    <a:pt x="62" y="85"/>
                    <a:pt x="67" y="80"/>
                  </a:cubicBezTo>
                  <a:cubicBezTo>
                    <a:pt x="47" y="90"/>
                    <a:pt x="21" y="69"/>
                    <a:pt x="12" y="53"/>
                  </a:cubicBezTo>
                  <a:cubicBezTo>
                    <a:pt x="9" y="48"/>
                    <a:pt x="0" y="30"/>
                    <a:pt x="8" y="26"/>
                  </a:cubicBezTo>
                  <a:cubicBezTo>
                    <a:pt x="12" y="23"/>
                    <a:pt x="24" y="35"/>
                    <a:pt x="29" y="38"/>
                  </a:cubicBezTo>
                  <a:cubicBezTo>
                    <a:pt x="26" y="29"/>
                    <a:pt x="31" y="33"/>
                    <a:pt x="36" y="31"/>
                  </a:cubicBezTo>
                  <a:cubicBezTo>
                    <a:pt x="41" y="32"/>
                    <a:pt x="41" y="32"/>
                    <a:pt x="41" y="32"/>
                  </a:cubicBezTo>
                  <a:cubicBezTo>
                    <a:pt x="42" y="31"/>
                    <a:pt x="43" y="26"/>
                    <a:pt x="45" y="26"/>
                  </a:cubicBezTo>
                  <a:cubicBezTo>
                    <a:pt x="56" y="25"/>
                    <a:pt x="62" y="29"/>
                    <a:pt x="70" y="35"/>
                  </a:cubicBezTo>
                  <a:cubicBezTo>
                    <a:pt x="85" y="44"/>
                    <a:pt x="93" y="52"/>
                    <a:pt x="102" y="65"/>
                  </a:cubicBezTo>
                  <a:cubicBezTo>
                    <a:pt x="95" y="55"/>
                    <a:pt x="90" y="46"/>
                    <a:pt x="89" y="32"/>
                  </a:cubicBezTo>
                  <a:cubicBezTo>
                    <a:pt x="89" y="26"/>
                    <a:pt x="87" y="17"/>
                    <a:pt x="94" y="12"/>
                  </a:cubicBezTo>
                  <a:cubicBezTo>
                    <a:pt x="99" y="8"/>
                    <a:pt x="104" y="9"/>
                    <a:pt x="102" y="19"/>
                  </a:cubicBezTo>
                  <a:cubicBezTo>
                    <a:pt x="105" y="14"/>
                    <a:pt x="104" y="7"/>
                    <a:pt x="108" y="4"/>
                  </a:cubicBezTo>
                  <a:cubicBezTo>
                    <a:pt x="110" y="3"/>
                    <a:pt x="121" y="1"/>
                    <a:pt x="125" y="0"/>
                  </a:cubicBezTo>
                  <a:cubicBezTo>
                    <a:pt x="135" y="1"/>
                    <a:pt x="146" y="10"/>
                    <a:pt x="146" y="22"/>
                  </a:cubicBezTo>
                  <a:cubicBezTo>
                    <a:pt x="147" y="34"/>
                    <a:pt x="140" y="48"/>
                    <a:pt x="131" y="56"/>
                  </a:cubicBezTo>
                  <a:cubicBezTo>
                    <a:pt x="125" y="62"/>
                    <a:pt x="112" y="68"/>
                    <a:pt x="109" y="77"/>
                  </a:cubicBezTo>
                  <a:cubicBezTo>
                    <a:pt x="120" y="73"/>
                    <a:pt x="144" y="66"/>
                    <a:pt x="155" y="75"/>
                  </a:cubicBezTo>
                  <a:cubicBezTo>
                    <a:pt x="152" y="79"/>
                    <a:pt x="146" y="85"/>
                    <a:pt x="143" y="90"/>
                  </a:cubicBezTo>
                  <a:cubicBezTo>
                    <a:pt x="166" y="79"/>
                    <a:pt x="153" y="109"/>
                    <a:pt x="144" y="118"/>
                  </a:cubicBezTo>
                  <a:cubicBezTo>
                    <a:pt x="138" y="123"/>
                    <a:pt x="120" y="133"/>
                    <a:pt x="114" y="12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1" name="Freeform 77"/>
            <p:cNvSpPr/>
            <p:nvPr userDrawn="1"/>
          </p:nvSpPr>
          <p:spPr bwMode="auto">
            <a:xfrm>
              <a:off x="4166711" y="-613304"/>
              <a:ext cx="94006" cy="95626"/>
            </a:xfrm>
            <a:custGeom>
              <a:avLst/>
              <a:gdLst>
                <a:gd name="T0" fmla="*/ 26 w 62"/>
                <a:gd name="T1" fmla="*/ 55 h 64"/>
                <a:gd name="T2" fmla="*/ 44 w 62"/>
                <a:gd name="T3" fmla="*/ 61 h 64"/>
                <a:gd name="T4" fmla="*/ 56 w 62"/>
                <a:gd name="T5" fmla="*/ 52 h 64"/>
                <a:gd name="T6" fmla="*/ 60 w 62"/>
                <a:gd name="T7" fmla="*/ 37 h 64"/>
                <a:gd name="T8" fmla="*/ 50 w 62"/>
                <a:gd name="T9" fmla="*/ 12 h 64"/>
                <a:gd name="T10" fmla="*/ 17 w 62"/>
                <a:gd name="T11" fmla="*/ 9 h 64"/>
                <a:gd name="T12" fmla="*/ 34 w 62"/>
                <a:gd name="T13" fmla="*/ 5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6" y="55"/>
                  </a:moveTo>
                  <a:cubicBezTo>
                    <a:pt x="32" y="59"/>
                    <a:pt x="37" y="64"/>
                    <a:pt x="44" y="61"/>
                  </a:cubicBezTo>
                  <a:cubicBezTo>
                    <a:pt x="47" y="60"/>
                    <a:pt x="53" y="54"/>
                    <a:pt x="56" y="52"/>
                  </a:cubicBezTo>
                  <a:cubicBezTo>
                    <a:pt x="60" y="47"/>
                    <a:pt x="58" y="44"/>
                    <a:pt x="60" y="37"/>
                  </a:cubicBezTo>
                  <a:cubicBezTo>
                    <a:pt x="61" y="25"/>
                    <a:pt x="62" y="20"/>
                    <a:pt x="50" y="12"/>
                  </a:cubicBezTo>
                  <a:cubicBezTo>
                    <a:pt x="39" y="6"/>
                    <a:pt x="27" y="0"/>
                    <a:pt x="17" y="9"/>
                  </a:cubicBezTo>
                  <a:cubicBezTo>
                    <a:pt x="0" y="24"/>
                    <a:pt x="12" y="58"/>
                    <a:pt x="34" y="59"/>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2" name="Freeform 78"/>
            <p:cNvSpPr/>
            <p:nvPr userDrawn="1"/>
          </p:nvSpPr>
          <p:spPr bwMode="auto">
            <a:xfrm>
              <a:off x="4192643" y="-610062"/>
              <a:ext cx="47003" cy="81039"/>
            </a:xfrm>
            <a:custGeom>
              <a:avLst/>
              <a:gdLst>
                <a:gd name="T0" fmla="*/ 0 w 31"/>
                <a:gd name="T1" fmla="*/ 51 h 54"/>
                <a:gd name="T2" fmla="*/ 18 w 31"/>
                <a:gd name="T3" fmla="*/ 50 h 54"/>
                <a:gd name="T4" fmla="*/ 15 w 31"/>
                <a:gd name="T5" fmla="*/ 32 h 54"/>
                <a:gd name="T6" fmla="*/ 5 w 31"/>
                <a:gd name="T7" fmla="*/ 18 h 54"/>
                <a:gd name="T8" fmla="*/ 2 w 31"/>
                <a:gd name="T9" fmla="*/ 43 h 54"/>
              </a:gdLst>
              <a:ahLst/>
              <a:cxnLst>
                <a:cxn ang="0">
                  <a:pos x="T0" y="T1"/>
                </a:cxn>
                <a:cxn ang="0">
                  <a:pos x="T2" y="T3"/>
                </a:cxn>
                <a:cxn ang="0">
                  <a:pos x="T4" y="T5"/>
                </a:cxn>
                <a:cxn ang="0">
                  <a:pos x="T6" y="T7"/>
                </a:cxn>
                <a:cxn ang="0">
                  <a:pos x="T8" y="T9"/>
                </a:cxn>
              </a:cxnLst>
              <a:rect l="0" t="0" r="r" b="b"/>
              <a:pathLst>
                <a:path w="31" h="54">
                  <a:moveTo>
                    <a:pt x="0" y="51"/>
                  </a:moveTo>
                  <a:cubicBezTo>
                    <a:pt x="4" y="54"/>
                    <a:pt x="14" y="53"/>
                    <a:pt x="18" y="50"/>
                  </a:cubicBezTo>
                  <a:cubicBezTo>
                    <a:pt x="25" y="45"/>
                    <a:pt x="27" y="27"/>
                    <a:pt x="15" y="32"/>
                  </a:cubicBezTo>
                  <a:cubicBezTo>
                    <a:pt x="31" y="39"/>
                    <a:pt x="24" y="0"/>
                    <a:pt x="5" y="18"/>
                  </a:cubicBezTo>
                  <a:cubicBezTo>
                    <a:pt x="0" y="22"/>
                    <a:pt x="1" y="35"/>
                    <a:pt x="2" y="43"/>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3" name="Freeform 79"/>
            <p:cNvSpPr/>
            <p:nvPr userDrawn="1"/>
          </p:nvSpPr>
          <p:spPr bwMode="auto">
            <a:xfrm>
              <a:off x="4103501" y="-378291"/>
              <a:ext cx="233394" cy="212323"/>
            </a:xfrm>
            <a:custGeom>
              <a:avLst/>
              <a:gdLst>
                <a:gd name="T0" fmla="*/ 132 w 155"/>
                <a:gd name="T1" fmla="*/ 51 h 141"/>
                <a:gd name="T2" fmla="*/ 135 w 155"/>
                <a:gd name="T3" fmla="*/ 118 h 141"/>
                <a:gd name="T4" fmla="*/ 84 w 155"/>
                <a:gd name="T5" fmla="*/ 125 h 141"/>
                <a:gd name="T6" fmla="*/ 75 w 155"/>
                <a:gd name="T7" fmla="*/ 115 h 141"/>
                <a:gd name="T8" fmla="*/ 62 w 155"/>
                <a:gd name="T9" fmla="*/ 116 h 141"/>
                <a:gd name="T10" fmla="*/ 35 w 155"/>
                <a:gd name="T11" fmla="*/ 110 h 141"/>
                <a:gd name="T12" fmla="*/ 27 w 155"/>
                <a:gd name="T13" fmla="*/ 99 h 141"/>
                <a:gd name="T14" fmla="*/ 28 w 155"/>
                <a:gd name="T15" fmla="*/ 86 h 141"/>
                <a:gd name="T16" fmla="*/ 8 w 155"/>
                <a:gd name="T17" fmla="*/ 67 h 141"/>
                <a:gd name="T18" fmla="*/ 33 w 155"/>
                <a:gd name="T19" fmla="*/ 8 h 141"/>
                <a:gd name="T20" fmla="*/ 83 w 155"/>
                <a:gd name="T21" fmla="*/ 0 h 141"/>
                <a:gd name="T22" fmla="*/ 124 w 155"/>
                <a:gd name="T23" fmla="*/ 30 h 141"/>
                <a:gd name="T24" fmla="*/ 127 w 155"/>
                <a:gd name="T25"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1">
                  <a:moveTo>
                    <a:pt x="132" y="51"/>
                  </a:moveTo>
                  <a:cubicBezTo>
                    <a:pt x="146" y="70"/>
                    <a:pt x="155" y="99"/>
                    <a:pt x="135" y="118"/>
                  </a:cubicBezTo>
                  <a:cubicBezTo>
                    <a:pt x="119" y="131"/>
                    <a:pt x="100" y="141"/>
                    <a:pt x="84" y="125"/>
                  </a:cubicBezTo>
                  <a:cubicBezTo>
                    <a:pt x="81" y="124"/>
                    <a:pt x="77" y="116"/>
                    <a:pt x="75" y="115"/>
                  </a:cubicBezTo>
                  <a:cubicBezTo>
                    <a:pt x="68" y="112"/>
                    <a:pt x="70" y="115"/>
                    <a:pt x="62" y="116"/>
                  </a:cubicBezTo>
                  <a:cubicBezTo>
                    <a:pt x="54" y="118"/>
                    <a:pt x="44" y="117"/>
                    <a:pt x="35" y="110"/>
                  </a:cubicBezTo>
                  <a:cubicBezTo>
                    <a:pt x="33" y="108"/>
                    <a:pt x="28" y="103"/>
                    <a:pt x="27" y="99"/>
                  </a:cubicBezTo>
                  <a:cubicBezTo>
                    <a:pt x="26" y="94"/>
                    <a:pt x="29" y="92"/>
                    <a:pt x="28" y="86"/>
                  </a:cubicBezTo>
                  <a:cubicBezTo>
                    <a:pt x="26" y="77"/>
                    <a:pt x="14" y="78"/>
                    <a:pt x="8" y="67"/>
                  </a:cubicBezTo>
                  <a:cubicBezTo>
                    <a:pt x="0" y="46"/>
                    <a:pt x="13" y="18"/>
                    <a:pt x="33" y="8"/>
                  </a:cubicBezTo>
                  <a:cubicBezTo>
                    <a:pt x="47" y="2"/>
                    <a:pt x="68" y="2"/>
                    <a:pt x="83" y="0"/>
                  </a:cubicBezTo>
                  <a:cubicBezTo>
                    <a:pt x="98" y="0"/>
                    <a:pt x="116" y="17"/>
                    <a:pt x="124" y="30"/>
                  </a:cubicBezTo>
                  <a:cubicBezTo>
                    <a:pt x="127" y="34"/>
                    <a:pt x="129" y="37"/>
                    <a:pt x="127" y="44"/>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4" name="Freeform 80"/>
            <p:cNvSpPr/>
            <p:nvPr userDrawn="1"/>
          </p:nvSpPr>
          <p:spPr bwMode="auto">
            <a:xfrm>
              <a:off x="4165091" y="-379912"/>
              <a:ext cx="136146" cy="145870"/>
            </a:xfrm>
            <a:custGeom>
              <a:avLst/>
              <a:gdLst>
                <a:gd name="T0" fmla="*/ 83 w 90"/>
                <a:gd name="T1" fmla="*/ 43 h 97"/>
                <a:gd name="T2" fmla="*/ 87 w 90"/>
                <a:gd name="T3" fmla="*/ 69 h 97"/>
                <a:gd name="T4" fmla="*/ 70 w 90"/>
                <a:gd name="T5" fmla="*/ 80 h 97"/>
                <a:gd name="T6" fmla="*/ 65 w 90"/>
                <a:gd name="T7" fmla="*/ 50 h 97"/>
                <a:gd name="T8" fmla="*/ 11 w 90"/>
                <a:gd name="T9" fmla="*/ 66 h 97"/>
                <a:gd name="T10" fmla="*/ 12 w 90"/>
                <a:gd name="T11" fmla="*/ 43 h 97"/>
                <a:gd name="T12" fmla="*/ 16 w 90"/>
                <a:gd name="T13" fmla="*/ 25 h 97"/>
                <a:gd name="T14" fmla="*/ 20 w 90"/>
                <a:gd name="T15" fmla="*/ 17 h 97"/>
                <a:gd name="T16" fmla="*/ 14 w 90"/>
                <a:gd name="T17" fmla="*/ 8 h 97"/>
                <a:gd name="T18" fmla="*/ 38 w 90"/>
                <a:gd name="T19" fmla="*/ 1 h 97"/>
                <a:gd name="T20" fmla="*/ 67 w 90"/>
                <a:gd name="T21" fmla="*/ 2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7">
                  <a:moveTo>
                    <a:pt x="83" y="43"/>
                  </a:moveTo>
                  <a:cubicBezTo>
                    <a:pt x="90" y="50"/>
                    <a:pt x="90" y="61"/>
                    <a:pt x="87" y="69"/>
                  </a:cubicBezTo>
                  <a:cubicBezTo>
                    <a:pt x="86" y="79"/>
                    <a:pt x="76" y="97"/>
                    <a:pt x="70" y="80"/>
                  </a:cubicBezTo>
                  <a:cubicBezTo>
                    <a:pt x="65" y="71"/>
                    <a:pt x="70" y="59"/>
                    <a:pt x="65" y="50"/>
                  </a:cubicBezTo>
                  <a:cubicBezTo>
                    <a:pt x="50" y="52"/>
                    <a:pt x="27" y="75"/>
                    <a:pt x="11" y="66"/>
                  </a:cubicBezTo>
                  <a:cubicBezTo>
                    <a:pt x="0" y="59"/>
                    <a:pt x="8" y="49"/>
                    <a:pt x="12" y="43"/>
                  </a:cubicBezTo>
                  <a:cubicBezTo>
                    <a:pt x="18" y="34"/>
                    <a:pt x="14" y="34"/>
                    <a:pt x="16" y="25"/>
                  </a:cubicBezTo>
                  <a:cubicBezTo>
                    <a:pt x="15" y="21"/>
                    <a:pt x="21" y="21"/>
                    <a:pt x="20" y="17"/>
                  </a:cubicBezTo>
                  <a:cubicBezTo>
                    <a:pt x="20" y="14"/>
                    <a:pt x="14" y="14"/>
                    <a:pt x="14" y="8"/>
                  </a:cubicBezTo>
                  <a:cubicBezTo>
                    <a:pt x="15" y="1"/>
                    <a:pt x="31" y="0"/>
                    <a:pt x="38" y="1"/>
                  </a:cubicBezTo>
                  <a:cubicBezTo>
                    <a:pt x="46" y="3"/>
                    <a:pt x="60" y="14"/>
                    <a:pt x="67" y="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5" name="Freeform 81"/>
            <p:cNvSpPr/>
            <p:nvPr userDrawn="1"/>
          </p:nvSpPr>
          <p:spPr bwMode="auto">
            <a:xfrm>
              <a:off x="4372550" y="-426914"/>
              <a:ext cx="204218" cy="241496"/>
            </a:xfrm>
            <a:custGeom>
              <a:avLst/>
              <a:gdLst>
                <a:gd name="T0" fmla="*/ 32 w 136"/>
                <a:gd name="T1" fmla="*/ 46 h 160"/>
                <a:gd name="T2" fmla="*/ 40 w 136"/>
                <a:gd name="T3" fmla="*/ 19 h 160"/>
                <a:gd name="T4" fmla="*/ 88 w 136"/>
                <a:gd name="T5" fmla="*/ 34 h 160"/>
                <a:gd name="T6" fmla="*/ 127 w 136"/>
                <a:gd name="T7" fmla="*/ 52 h 160"/>
                <a:gd name="T8" fmla="*/ 122 w 136"/>
                <a:gd name="T9" fmla="*/ 75 h 160"/>
                <a:gd name="T10" fmla="*/ 136 w 136"/>
                <a:gd name="T11" fmla="*/ 94 h 160"/>
                <a:gd name="T12" fmla="*/ 114 w 136"/>
                <a:gd name="T13" fmla="*/ 139 h 160"/>
                <a:gd name="T14" fmla="*/ 95 w 136"/>
                <a:gd name="T15" fmla="*/ 136 h 160"/>
                <a:gd name="T16" fmla="*/ 79 w 136"/>
                <a:gd name="T17" fmla="*/ 145 h 160"/>
                <a:gd name="T18" fmla="*/ 34 w 136"/>
                <a:gd name="T19" fmla="*/ 144 h 160"/>
                <a:gd name="T20" fmla="*/ 21 w 136"/>
                <a:gd name="T21" fmla="*/ 129 h 160"/>
                <a:gd name="T22" fmla="*/ 21 w 136"/>
                <a:gd name="T23" fmla="*/ 103 h 160"/>
                <a:gd name="T24" fmla="*/ 22 w 136"/>
                <a:gd name="T25" fmla="*/ 96 h 160"/>
                <a:gd name="T26" fmla="*/ 9 w 136"/>
                <a:gd name="T27" fmla="*/ 89 h 160"/>
                <a:gd name="T28" fmla="*/ 0 w 136"/>
                <a:gd name="T29" fmla="*/ 71 h 160"/>
                <a:gd name="T30" fmla="*/ 28 w 136"/>
                <a:gd name="T31" fmla="*/ 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32" y="46"/>
                  </a:moveTo>
                  <a:cubicBezTo>
                    <a:pt x="31" y="38"/>
                    <a:pt x="35" y="24"/>
                    <a:pt x="40" y="19"/>
                  </a:cubicBezTo>
                  <a:cubicBezTo>
                    <a:pt x="55" y="0"/>
                    <a:pt x="80" y="17"/>
                    <a:pt x="88" y="34"/>
                  </a:cubicBezTo>
                  <a:cubicBezTo>
                    <a:pt x="105" y="28"/>
                    <a:pt x="122" y="35"/>
                    <a:pt x="127" y="52"/>
                  </a:cubicBezTo>
                  <a:cubicBezTo>
                    <a:pt x="129" y="61"/>
                    <a:pt x="122" y="69"/>
                    <a:pt x="122" y="75"/>
                  </a:cubicBezTo>
                  <a:cubicBezTo>
                    <a:pt x="124" y="84"/>
                    <a:pt x="135" y="82"/>
                    <a:pt x="136" y="94"/>
                  </a:cubicBezTo>
                  <a:cubicBezTo>
                    <a:pt x="136" y="108"/>
                    <a:pt x="126" y="130"/>
                    <a:pt x="114" y="139"/>
                  </a:cubicBezTo>
                  <a:cubicBezTo>
                    <a:pt x="104" y="146"/>
                    <a:pt x="105" y="141"/>
                    <a:pt x="95" y="136"/>
                  </a:cubicBezTo>
                  <a:cubicBezTo>
                    <a:pt x="84" y="129"/>
                    <a:pt x="89" y="136"/>
                    <a:pt x="79" y="145"/>
                  </a:cubicBezTo>
                  <a:cubicBezTo>
                    <a:pt x="64" y="160"/>
                    <a:pt x="48" y="155"/>
                    <a:pt x="34" y="144"/>
                  </a:cubicBezTo>
                  <a:cubicBezTo>
                    <a:pt x="30" y="139"/>
                    <a:pt x="23" y="135"/>
                    <a:pt x="21" y="129"/>
                  </a:cubicBezTo>
                  <a:cubicBezTo>
                    <a:pt x="16" y="119"/>
                    <a:pt x="21" y="112"/>
                    <a:pt x="21" y="103"/>
                  </a:cubicBezTo>
                  <a:cubicBezTo>
                    <a:pt x="22" y="99"/>
                    <a:pt x="25" y="100"/>
                    <a:pt x="22" y="96"/>
                  </a:cubicBezTo>
                  <a:cubicBezTo>
                    <a:pt x="23" y="94"/>
                    <a:pt x="12" y="91"/>
                    <a:pt x="9" y="89"/>
                  </a:cubicBezTo>
                  <a:cubicBezTo>
                    <a:pt x="4" y="85"/>
                    <a:pt x="0" y="77"/>
                    <a:pt x="0" y="71"/>
                  </a:cubicBezTo>
                  <a:cubicBezTo>
                    <a:pt x="1" y="61"/>
                    <a:pt x="19" y="40"/>
                    <a:pt x="28" y="46"/>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6" name="Freeform 82"/>
            <p:cNvSpPr/>
            <p:nvPr userDrawn="1"/>
          </p:nvSpPr>
          <p:spPr bwMode="auto">
            <a:xfrm>
              <a:off x="4388758" y="-415569"/>
              <a:ext cx="178286" cy="181527"/>
            </a:xfrm>
            <a:custGeom>
              <a:avLst/>
              <a:gdLst>
                <a:gd name="T0" fmla="*/ 58 w 118"/>
                <a:gd name="T1" fmla="*/ 79 h 121"/>
                <a:gd name="T2" fmla="*/ 75 w 118"/>
                <a:gd name="T3" fmla="*/ 87 h 121"/>
                <a:gd name="T4" fmla="*/ 93 w 118"/>
                <a:gd name="T5" fmla="*/ 118 h 121"/>
                <a:gd name="T6" fmla="*/ 100 w 118"/>
                <a:gd name="T7" fmla="*/ 99 h 121"/>
                <a:gd name="T8" fmla="*/ 108 w 118"/>
                <a:gd name="T9" fmla="*/ 116 h 121"/>
                <a:gd name="T10" fmla="*/ 116 w 118"/>
                <a:gd name="T11" fmla="*/ 101 h 121"/>
                <a:gd name="T12" fmla="*/ 102 w 118"/>
                <a:gd name="T13" fmla="*/ 61 h 121"/>
                <a:gd name="T14" fmla="*/ 97 w 118"/>
                <a:gd name="T15" fmla="*/ 34 h 121"/>
                <a:gd name="T16" fmla="*/ 63 w 118"/>
                <a:gd name="T17" fmla="*/ 27 h 121"/>
                <a:gd name="T18" fmla="*/ 37 w 118"/>
                <a:gd name="T19" fmla="*/ 6 h 121"/>
                <a:gd name="T20" fmla="*/ 23 w 118"/>
                <a:gd name="T21" fmla="*/ 39 h 121"/>
                <a:gd name="T22" fmla="*/ 4 w 118"/>
                <a:gd name="T23" fmla="*/ 55 h 121"/>
                <a:gd name="T24" fmla="*/ 10 w 118"/>
                <a:gd name="T25" fmla="*/ 78 h 121"/>
                <a:gd name="T26" fmla="*/ 21 w 118"/>
                <a:gd name="T27" fmla="*/ 74 h 121"/>
                <a:gd name="T28" fmla="*/ 29 w 118"/>
                <a:gd name="T29" fmla="*/ 99 h 121"/>
                <a:gd name="T30" fmla="*/ 48 w 118"/>
                <a:gd name="T3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1">
                  <a:moveTo>
                    <a:pt x="58" y="79"/>
                  </a:moveTo>
                  <a:cubicBezTo>
                    <a:pt x="62" y="84"/>
                    <a:pt x="72" y="110"/>
                    <a:pt x="75" y="87"/>
                  </a:cubicBezTo>
                  <a:cubicBezTo>
                    <a:pt x="83" y="96"/>
                    <a:pt x="85" y="110"/>
                    <a:pt x="93" y="118"/>
                  </a:cubicBezTo>
                  <a:cubicBezTo>
                    <a:pt x="101" y="115"/>
                    <a:pt x="102" y="105"/>
                    <a:pt x="100" y="99"/>
                  </a:cubicBezTo>
                  <a:cubicBezTo>
                    <a:pt x="103" y="103"/>
                    <a:pt x="104" y="113"/>
                    <a:pt x="108" y="116"/>
                  </a:cubicBezTo>
                  <a:cubicBezTo>
                    <a:pt x="118" y="121"/>
                    <a:pt x="117" y="109"/>
                    <a:pt x="116" y="101"/>
                  </a:cubicBezTo>
                  <a:cubicBezTo>
                    <a:pt x="116" y="87"/>
                    <a:pt x="111" y="74"/>
                    <a:pt x="102" y="61"/>
                  </a:cubicBezTo>
                  <a:cubicBezTo>
                    <a:pt x="114" y="53"/>
                    <a:pt x="107" y="39"/>
                    <a:pt x="97" y="34"/>
                  </a:cubicBezTo>
                  <a:cubicBezTo>
                    <a:pt x="85" y="26"/>
                    <a:pt x="70" y="34"/>
                    <a:pt x="63" y="27"/>
                  </a:cubicBezTo>
                  <a:cubicBezTo>
                    <a:pt x="54" y="19"/>
                    <a:pt x="54" y="0"/>
                    <a:pt x="37" y="6"/>
                  </a:cubicBezTo>
                  <a:cubicBezTo>
                    <a:pt x="25" y="10"/>
                    <a:pt x="13" y="25"/>
                    <a:pt x="23" y="39"/>
                  </a:cubicBezTo>
                  <a:cubicBezTo>
                    <a:pt x="17" y="45"/>
                    <a:pt x="8" y="46"/>
                    <a:pt x="4" y="55"/>
                  </a:cubicBezTo>
                  <a:cubicBezTo>
                    <a:pt x="0" y="64"/>
                    <a:pt x="3" y="72"/>
                    <a:pt x="10" y="78"/>
                  </a:cubicBezTo>
                  <a:cubicBezTo>
                    <a:pt x="14" y="75"/>
                    <a:pt x="17" y="73"/>
                    <a:pt x="21" y="74"/>
                  </a:cubicBezTo>
                  <a:cubicBezTo>
                    <a:pt x="22" y="84"/>
                    <a:pt x="12" y="104"/>
                    <a:pt x="29" y="99"/>
                  </a:cubicBezTo>
                  <a:cubicBezTo>
                    <a:pt x="36" y="97"/>
                    <a:pt x="43" y="89"/>
                    <a:pt x="48" y="8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7" name="Freeform 83"/>
            <p:cNvSpPr/>
            <p:nvPr userDrawn="1"/>
          </p:nvSpPr>
          <p:spPr bwMode="auto">
            <a:xfrm>
              <a:off x="4432520" y="-342634"/>
              <a:ext cx="90764" cy="79419"/>
            </a:xfrm>
            <a:custGeom>
              <a:avLst/>
              <a:gdLst>
                <a:gd name="T0" fmla="*/ 52 w 60"/>
                <a:gd name="T1" fmla="*/ 38 h 52"/>
                <a:gd name="T2" fmla="*/ 49 w 60"/>
                <a:gd name="T3" fmla="*/ 9 h 52"/>
                <a:gd name="T4" fmla="*/ 18 w 60"/>
                <a:gd name="T5" fmla="*/ 8 h 52"/>
                <a:gd name="T6" fmla="*/ 19 w 60"/>
                <a:gd name="T7" fmla="*/ 27 h 52"/>
                <a:gd name="T8" fmla="*/ 22 w 60"/>
                <a:gd name="T9" fmla="*/ 37 h 52"/>
                <a:gd name="T10" fmla="*/ 33 w 60"/>
                <a:gd name="T11" fmla="*/ 27 h 52"/>
                <a:gd name="T12" fmla="*/ 33 w 60"/>
                <a:gd name="T13" fmla="*/ 27 h 52"/>
                <a:gd name="T14" fmla="*/ 60 w 60"/>
                <a:gd name="T15" fmla="*/ 3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2">
                  <a:moveTo>
                    <a:pt x="52" y="38"/>
                  </a:moveTo>
                  <a:cubicBezTo>
                    <a:pt x="60" y="32"/>
                    <a:pt x="56" y="14"/>
                    <a:pt x="49" y="9"/>
                  </a:cubicBezTo>
                  <a:cubicBezTo>
                    <a:pt x="39" y="0"/>
                    <a:pt x="28" y="1"/>
                    <a:pt x="18" y="8"/>
                  </a:cubicBezTo>
                  <a:cubicBezTo>
                    <a:pt x="7" y="16"/>
                    <a:pt x="0" y="30"/>
                    <a:pt x="19" y="27"/>
                  </a:cubicBezTo>
                  <a:cubicBezTo>
                    <a:pt x="17" y="30"/>
                    <a:pt x="17" y="36"/>
                    <a:pt x="22" y="37"/>
                  </a:cubicBezTo>
                  <a:cubicBezTo>
                    <a:pt x="26" y="36"/>
                    <a:pt x="31" y="30"/>
                    <a:pt x="33" y="27"/>
                  </a:cubicBezTo>
                  <a:cubicBezTo>
                    <a:pt x="33" y="27"/>
                    <a:pt x="33" y="27"/>
                    <a:pt x="33" y="27"/>
                  </a:cubicBezTo>
                  <a:cubicBezTo>
                    <a:pt x="38" y="33"/>
                    <a:pt x="58" y="52"/>
                    <a:pt x="60" y="32"/>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8" name="Freeform 84"/>
            <p:cNvSpPr/>
            <p:nvPr userDrawn="1"/>
          </p:nvSpPr>
          <p:spPr bwMode="auto">
            <a:xfrm>
              <a:off x="4620530" y="-494988"/>
              <a:ext cx="363055" cy="338744"/>
            </a:xfrm>
            <a:custGeom>
              <a:avLst/>
              <a:gdLst>
                <a:gd name="T0" fmla="*/ 131 w 241"/>
                <a:gd name="T1" fmla="*/ 176 h 224"/>
                <a:gd name="T2" fmla="*/ 107 w 241"/>
                <a:gd name="T3" fmla="*/ 209 h 224"/>
                <a:gd name="T4" fmla="*/ 57 w 241"/>
                <a:gd name="T5" fmla="*/ 210 h 224"/>
                <a:gd name="T6" fmla="*/ 25 w 241"/>
                <a:gd name="T7" fmla="*/ 168 h 224"/>
                <a:gd name="T8" fmla="*/ 59 w 241"/>
                <a:gd name="T9" fmla="*/ 125 h 224"/>
                <a:gd name="T10" fmla="*/ 8 w 241"/>
                <a:gd name="T11" fmla="*/ 118 h 224"/>
                <a:gd name="T12" fmla="*/ 20 w 241"/>
                <a:gd name="T13" fmla="*/ 66 h 224"/>
                <a:gd name="T14" fmla="*/ 50 w 241"/>
                <a:gd name="T15" fmla="*/ 46 h 224"/>
                <a:gd name="T16" fmla="*/ 75 w 241"/>
                <a:gd name="T17" fmla="*/ 51 h 224"/>
                <a:gd name="T18" fmla="*/ 90 w 241"/>
                <a:gd name="T19" fmla="*/ 70 h 224"/>
                <a:gd name="T20" fmla="*/ 89 w 241"/>
                <a:gd name="T21" fmla="*/ 25 h 224"/>
                <a:gd name="T22" fmla="*/ 130 w 241"/>
                <a:gd name="T23" fmla="*/ 3 h 224"/>
                <a:gd name="T24" fmla="*/ 150 w 241"/>
                <a:gd name="T25" fmla="*/ 14 h 224"/>
                <a:gd name="T26" fmla="*/ 168 w 241"/>
                <a:gd name="T27" fmla="*/ 25 h 224"/>
                <a:gd name="T28" fmla="*/ 164 w 241"/>
                <a:gd name="T29" fmla="*/ 68 h 224"/>
                <a:gd name="T30" fmla="*/ 236 w 241"/>
                <a:gd name="T31" fmla="*/ 70 h 224"/>
                <a:gd name="T32" fmla="*/ 224 w 241"/>
                <a:gd name="T33" fmla="*/ 108 h 224"/>
                <a:gd name="T34" fmla="*/ 191 w 241"/>
                <a:gd name="T35" fmla="*/ 120 h 224"/>
                <a:gd name="T36" fmla="*/ 211 w 241"/>
                <a:gd name="T37" fmla="*/ 157 h 224"/>
                <a:gd name="T38" fmla="*/ 185 w 241"/>
                <a:gd name="T39" fmla="*/ 199 h 224"/>
                <a:gd name="T40" fmla="*/ 167 w 241"/>
                <a:gd name="T41" fmla="*/ 200 h 224"/>
                <a:gd name="T42" fmla="*/ 147 w 241"/>
                <a:gd name="T43" fmla="*/ 201 h 224"/>
                <a:gd name="T44" fmla="*/ 133 w 241"/>
                <a:gd name="T45" fmla="*/ 1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224">
                  <a:moveTo>
                    <a:pt x="131" y="176"/>
                  </a:moveTo>
                  <a:cubicBezTo>
                    <a:pt x="127" y="187"/>
                    <a:pt x="117" y="200"/>
                    <a:pt x="107" y="209"/>
                  </a:cubicBezTo>
                  <a:cubicBezTo>
                    <a:pt x="90" y="224"/>
                    <a:pt x="75" y="220"/>
                    <a:pt x="57" y="210"/>
                  </a:cubicBezTo>
                  <a:cubicBezTo>
                    <a:pt x="44" y="203"/>
                    <a:pt x="28" y="183"/>
                    <a:pt x="25" y="168"/>
                  </a:cubicBezTo>
                  <a:cubicBezTo>
                    <a:pt x="23" y="151"/>
                    <a:pt x="44" y="134"/>
                    <a:pt x="59" y="125"/>
                  </a:cubicBezTo>
                  <a:cubicBezTo>
                    <a:pt x="43" y="139"/>
                    <a:pt x="17" y="137"/>
                    <a:pt x="8" y="118"/>
                  </a:cubicBezTo>
                  <a:cubicBezTo>
                    <a:pt x="0" y="101"/>
                    <a:pt x="8" y="78"/>
                    <a:pt x="20" y="66"/>
                  </a:cubicBezTo>
                  <a:cubicBezTo>
                    <a:pt x="29" y="55"/>
                    <a:pt x="39" y="52"/>
                    <a:pt x="50" y="46"/>
                  </a:cubicBezTo>
                  <a:cubicBezTo>
                    <a:pt x="59" y="42"/>
                    <a:pt x="65" y="41"/>
                    <a:pt x="75" y="51"/>
                  </a:cubicBezTo>
                  <a:cubicBezTo>
                    <a:pt x="80" y="56"/>
                    <a:pt x="86" y="64"/>
                    <a:pt x="90" y="70"/>
                  </a:cubicBezTo>
                  <a:cubicBezTo>
                    <a:pt x="86" y="53"/>
                    <a:pt x="77" y="41"/>
                    <a:pt x="89" y="25"/>
                  </a:cubicBezTo>
                  <a:cubicBezTo>
                    <a:pt x="97" y="13"/>
                    <a:pt x="117" y="0"/>
                    <a:pt x="130" y="3"/>
                  </a:cubicBezTo>
                  <a:cubicBezTo>
                    <a:pt x="138" y="3"/>
                    <a:pt x="144" y="9"/>
                    <a:pt x="150" y="14"/>
                  </a:cubicBezTo>
                  <a:cubicBezTo>
                    <a:pt x="155" y="18"/>
                    <a:pt x="163" y="21"/>
                    <a:pt x="168" y="25"/>
                  </a:cubicBezTo>
                  <a:cubicBezTo>
                    <a:pt x="179" y="37"/>
                    <a:pt x="169" y="54"/>
                    <a:pt x="164" y="68"/>
                  </a:cubicBezTo>
                  <a:cubicBezTo>
                    <a:pt x="176" y="36"/>
                    <a:pt x="227" y="37"/>
                    <a:pt x="236" y="70"/>
                  </a:cubicBezTo>
                  <a:cubicBezTo>
                    <a:pt x="241" y="86"/>
                    <a:pt x="235" y="97"/>
                    <a:pt x="224" y="108"/>
                  </a:cubicBezTo>
                  <a:cubicBezTo>
                    <a:pt x="214" y="120"/>
                    <a:pt x="206" y="124"/>
                    <a:pt x="191" y="120"/>
                  </a:cubicBezTo>
                  <a:cubicBezTo>
                    <a:pt x="198" y="133"/>
                    <a:pt x="213" y="139"/>
                    <a:pt x="211" y="157"/>
                  </a:cubicBezTo>
                  <a:cubicBezTo>
                    <a:pt x="210" y="173"/>
                    <a:pt x="199" y="192"/>
                    <a:pt x="185" y="199"/>
                  </a:cubicBezTo>
                  <a:cubicBezTo>
                    <a:pt x="176" y="204"/>
                    <a:pt x="175" y="200"/>
                    <a:pt x="167" y="200"/>
                  </a:cubicBezTo>
                  <a:cubicBezTo>
                    <a:pt x="157" y="201"/>
                    <a:pt x="156" y="208"/>
                    <a:pt x="147" y="201"/>
                  </a:cubicBezTo>
                  <a:cubicBezTo>
                    <a:pt x="140" y="197"/>
                    <a:pt x="131" y="176"/>
                    <a:pt x="133" y="16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9" name="Freeform 86"/>
            <p:cNvSpPr/>
            <p:nvPr userDrawn="1"/>
          </p:nvSpPr>
          <p:spPr bwMode="auto">
            <a:xfrm>
              <a:off x="4743709" y="-389637"/>
              <a:ext cx="152353" cy="124800"/>
            </a:xfrm>
            <a:custGeom>
              <a:avLst/>
              <a:gdLst>
                <a:gd name="T0" fmla="*/ 40 w 101"/>
                <a:gd name="T1" fmla="*/ 65 h 83"/>
                <a:gd name="T2" fmla="*/ 65 w 101"/>
                <a:gd name="T3" fmla="*/ 16 h 83"/>
                <a:gd name="T4" fmla="*/ 50 w 101"/>
                <a:gd name="T5" fmla="*/ 10 h 83"/>
                <a:gd name="T6" fmla="*/ 47 w 101"/>
                <a:gd name="T7" fmla="*/ 3 h 83"/>
                <a:gd name="T8" fmla="*/ 36 w 101"/>
                <a:gd name="T9" fmla="*/ 8 h 83"/>
                <a:gd name="T10" fmla="*/ 14 w 101"/>
                <a:gd name="T11" fmla="*/ 36 h 83"/>
                <a:gd name="T12" fmla="*/ 59 w 101"/>
                <a:gd name="T13" fmla="*/ 57 h 83"/>
              </a:gdLst>
              <a:ahLst/>
              <a:cxnLst>
                <a:cxn ang="0">
                  <a:pos x="T0" y="T1"/>
                </a:cxn>
                <a:cxn ang="0">
                  <a:pos x="T2" y="T3"/>
                </a:cxn>
                <a:cxn ang="0">
                  <a:pos x="T4" y="T5"/>
                </a:cxn>
                <a:cxn ang="0">
                  <a:pos x="T6" y="T7"/>
                </a:cxn>
                <a:cxn ang="0">
                  <a:pos x="T8" y="T9"/>
                </a:cxn>
                <a:cxn ang="0">
                  <a:pos x="T10" y="T11"/>
                </a:cxn>
                <a:cxn ang="0">
                  <a:pos x="T12" y="T13"/>
                </a:cxn>
              </a:cxnLst>
              <a:rect l="0" t="0" r="r" b="b"/>
              <a:pathLst>
                <a:path w="101" h="83">
                  <a:moveTo>
                    <a:pt x="40" y="65"/>
                  </a:moveTo>
                  <a:cubicBezTo>
                    <a:pt x="53" y="83"/>
                    <a:pt x="101" y="31"/>
                    <a:pt x="65" y="16"/>
                  </a:cubicBezTo>
                  <a:cubicBezTo>
                    <a:pt x="58" y="12"/>
                    <a:pt x="55" y="14"/>
                    <a:pt x="50" y="10"/>
                  </a:cubicBezTo>
                  <a:cubicBezTo>
                    <a:pt x="48" y="9"/>
                    <a:pt x="51" y="5"/>
                    <a:pt x="47" y="3"/>
                  </a:cubicBezTo>
                  <a:cubicBezTo>
                    <a:pt x="43" y="0"/>
                    <a:pt x="38" y="6"/>
                    <a:pt x="36" y="8"/>
                  </a:cubicBezTo>
                  <a:cubicBezTo>
                    <a:pt x="27" y="14"/>
                    <a:pt x="18" y="27"/>
                    <a:pt x="14" y="36"/>
                  </a:cubicBezTo>
                  <a:cubicBezTo>
                    <a:pt x="0" y="62"/>
                    <a:pt x="42" y="72"/>
                    <a:pt x="59" y="57"/>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0" name="Freeform 87"/>
            <p:cNvSpPr/>
            <p:nvPr userDrawn="1"/>
          </p:nvSpPr>
          <p:spPr bwMode="auto">
            <a:xfrm>
              <a:off x="4768022" y="-365325"/>
              <a:ext cx="77798" cy="74555"/>
            </a:xfrm>
            <a:custGeom>
              <a:avLst/>
              <a:gdLst>
                <a:gd name="T0" fmla="*/ 16 w 51"/>
                <a:gd name="T1" fmla="*/ 43 h 49"/>
                <a:gd name="T2" fmla="*/ 34 w 51"/>
                <a:gd name="T3" fmla="*/ 43 h 49"/>
                <a:gd name="T4" fmla="*/ 45 w 51"/>
                <a:gd name="T5" fmla="*/ 37 h 49"/>
                <a:gd name="T6" fmla="*/ 39 w 51"/>
                <a:gd name="T7" fmla="*/ 20 h 49"/>
                <a:gd name="T8" fmla="*/ 30 w 51"/>
                <a:gd name="T9" fmla="*/ 2 h 49"/>
                <a:gd name="T10" fmla="*/ 7 w 51"/>
                <a:gd name="T11" fmla="*/ 14 h 49"/>
                <a:gd name="T12" fmla="*/ 14 w 51"/>
                <a:gd name="T13" fmla="*/ 49 h 49"/>
                <a:gd name="T14" fmla="*/ 17 w 51"/>
                <a:gd name="T15" fmla="*/ 4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16" y="43"/>
                  </a:moveTo>
                  <a:cubicBezTo>
                    <a:pt x="20" y="49"/>
                    <a:pt x="29" y="44"/>
                    <a:pt x="34" y="43"/>
                  </a:cubicBezTo>
                  <a:cubicBezTo>
                    <a:pt x="37" y="41"/>
                    <a:pt x="43" y="40"/>
                    <a:pt x="45" y="37"/>
                  </a:cubicBezTo>
                  <a:cubicBezTo>
                    <a:pt x="49" y="32"/>
                    <a:pt x="51" y="16"/>
                    <a:pt x="39" y="20"/>
                  </a:cubicBezTo>
                  <a:cubicBezTo>
                    <a:pt x="51" y="14"/>
                    <a:pt x="37" y="3"/>
                    <a:pt x="30" y="2"/>
                  </a:cubicBezTo>
                  <a:cubicBezTo>
                    <a:pt x="21" y="0"/>
                    <a:pt x="11" y="5"/>
                    <a:pt x="7" y="14"/>
                  </a:cubicBezTo>
                  <a:cubicBezTo>
                    <a:pt x="0" y="27"/>
                    <a:pt x="5" y="39"/>
                    <a:pt x="14" y="49"/>
                  </a:cubicBezTo>
                  <a:cubicBezTo>
                    <a:pt x="15" y="48"/>
                    <a:pt x="15" y="48"/>
                    <a:pt x="17" y="47"/>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1" name="Freeform 88"/>
            <p:cNvSpPr/>
            <p:nvPr userDrawn="1"/>
          </p:nvSpPr>
          <p:spPr bwMode="auto">
            <a:xfrm>
              <a:off x="4772884" y="629834"/>
              <a:ext cx="106972" cy="105351"/>
            </a:xfrm>
            <a:custGeom>
              <a:avLst/>
              <a:gdLst>
                <a:gd name="T0" fmla="*/ 0 w 71"/>
                <a:gd name="T1" fmla="*/ 0 h 69"/>
                <a:gd name="T2" fmla="*/ 17 w 71"/>
                <a:gd name="T3" fmla="*/ 23 h 69"/>
                <a:gd name="T4" fmla="*/ 33 w 71"/>
                <a:gd name="T5" fmla="*/ 43 h 69"/>
                <a:gd name="T6" fmla="*/ 29 w 71"/>
                <a:gd name="T7" fmla="*/ 69 h 69"/>
                <a:gd name="T8" fmla="*/ 43 w 71"/>
                <a:gd name="T9" fmla="*/ 25 h 69"/>
                <a:gd name="T10" fmla="*/ 71 w 71"/>
                <a:gd name="T11" fmla="*/ 11 h 69"/>
                <a:gd name="T12" fmla="*/ 36 w 71"/>
                <a:gd name="T13" fmla="*/ 13 h 69"/>
                <a:gd name="T14" fmla="*/ 18 w 71"/>
                <a:gd name="T15" fmla="*/ 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9">
                  <a:moveTo>
                    <a:pt x="0" y="0"/>
                  </a:moveTo>
                  <a:cubicBezTo>
                    <a:pt x="6" y="8"/>
                    <a:pt x="11" y="15"/>
                    <a:pt x="17" y="23"/>
                  </a:cubicBezTo>
                  <a:cubicBezTo>
                    <a:pt x="22" y="31"/>
                    <a:pt x="30" y="36"/>
                    <a:pt x="33" y="43"/>
                  </a:cubicBezTo>
                  <a:cubicBezTo>
                    <a:pt x="37" y="52"/>
                    <a:pt x="39" y="63"/>
                    <a:pt x="29" y="69"/>
                  </a:cubicBezTo>
                  <a:cubicBezTo>
                    <a:pt x="39" y="61"/>
                    <a:pt x="52" y="37"/>
                    <a:pt x="43" y="25"/>
                  </a:cubicBezTo>
                  <a:cubicBezTo>
                    <a:pt x="54" y="23"/>
                    <a:pt x="64" y="22"/>
                    <a:pt x="71" y="11"/>
                  </a:cubicBezTo>
                  <a:cubicBezTo>
                    <a:pt x="57" y="10"/>
                    <a:pt x="50" y="18"/>
                    <a:pt x="36" y="13"/>
                  </a:cubicBezTo>
                  <a:cubicBezTo>
                    <a:pt x="30" y="10"/>
                    <a:pt x="25" y="3"/>
                    <a:pt x="18" y="2"/>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2" name="Freeform 89"/>
            <p:cNvSpPr/>
            <p:nvPr userDrawn="1"/>
          </p:nvSpPr>
          <p:spPr bwMode="auto">
            <a:xfrm>
              <a:off x="4737226" y="637938"/>
              <a:ext cx="304707" cy="212323"/>
            </a:xfrm>
            <a:custGeom>
              <a:avLst/>
              <a:gdLst>
                <a:gd name="T0" fmla="*/ 47 w 202"/>
                <a:gd name="T1" fmla="*/ 28 h 141"/>
                <a:gd name="T2" fmla="*/ 24 w 202"/>
                <a:gd name="T3" fmla="*/ 36 h 141"/>
                <a:gd name="T4" fmla="*/ 6 w 202"/>
                <a:gd name="T5" fmla="*/ 110 h 141"/>
                <a:gd name="T6" fmla="*/ 38 w 202"/>
                <a:gd name="T7" fmla="*/ 128 h 141"/>
                <a:gd name="T8" fmla="*/ 51 w 202"/>
                <a:gd name="T9" fmla="*/ 132 h 141"/>
                <a:gd name="T10" fmla="*/ 74 w 202"/>
                <a:gd name="T11" fmla="*/ 140 h 141"/>
                <a:gd name="T12" fmla="*/ 116 w 202"/>
                <a:gd name="T13" fmla="*/ 83 h 141"/>
                <a:gd name="T14" fmla="*/ 157 w 202"/>
                <a:gd name="T15" fmla="*/ 58 h 141"/>
                <a:gd name="T16" fmla="*/ 174 w 202"/>
                <a:gd name="T17" fmla="*/ 43 h 141"/>
                <a:gd name="T18" fmla="*/ 202 w 202"/>
                <a:gd name="T19" fmla="*/ 39 h 141"/>
                <a:gd name="T20" fmla="*/ 147 w 202"/>
                <a:gd name="T21" fmla="*/ 0 h 141"/>
                <a:gd name="T22" fmla="*/ 118 w 202"/>
                <a:gd name="T23" fmla="*/ 2 h 141"/>
                <a:gd name="T24" fmla="*/ 91 w 202"/>
                <a:gd name="T25"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41">
                  <a:moveTo>
                    <a:pt x="47" y="28"/>
                  </a:moveTo>
                  <a:cubicBezTo>
                    <a:pt x="40" y="27"/>
                    <a:pt x="31" y="31"/>
                    <a:pt x="24" y="36"/>
                  </a:cubicBezTo>
                  <a:cubicBezTo>
                    <a:pt x="8" y="52"/>
                    <a:pt x="0" y="89"/>
                    <a:pt x="6" y="110"/>
                  </a:cubicBezTo>
                  <a:cubicBezTo>
                    <a:pt x="12" y="123"/>
                    <a:pt x="25" y="130"/>
                    <a:pt x="38" y="128"/>
                  </a:cubicBezTo>
                  <a:cubicBezTo>
                    <a:pt x="47" y="128"/>
                    <a:pt x="43" y="125"/>
                    <a:pt x="51" y="132"/>
                  </a:cubicBezTo>
                  <a:cubicBezTo>
                    <a:pt x="60" y="138"/>
                    <a:pt x="62" y="141"/>
                    <a:pt x="74" y="140"/>
                  </a:cubicBezTo>
                  <a:cubicBezTo>
                    <a:pt x="99" y="137"/>
                    <a:pt x="123" y="109"/>
                    <a:pt x="116" y="83"/>
                  </a:cubicBezTo>
                  <a:cubicBezTo>
                    <a:pt x="138" y="78"/>
                    <a:pt x="148" y="80"/>
                    <a:pt x="157" y="58"/>
                  </a:cubicBezTo>
                  <a:cubicBezTo>
                    <a:pt x="161" y="46"/>
                    <a:pt x="161" y="44"/>
                    <a:pt x="174" y="43"/>
                  </a:cubicBezTo>
                  <a:cubicBezTo>
                    <a:pt x="183" y="43"/>
                    <a:pt x="192" y="43"/>
                    <a:pt x="202" y="39"/>
                  </a:cubicBezTo>
                  <a:cubicBezTo>
                    <a:pt x="190" y="15"/>
                    <a:pt x="172" y="1"/>
                    <a:pt x="147" y="0"/>
                  </a:cubicBezTo>
                  <a:cubicBezTo>
                    <a:pt x="137" y="1"/>
                    <a:pt x="128" y="1"/>
                    <a:pt x="118" y="2"/>
                  </a:cubicBezTo>
                  <a:cubicBezTo>
                    <a:pt x="111" y="3"/>
                    <a:pt x="99" y="9"/>
                    <a:pt x="91" y="5"/>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3" name="Freeform 90"/>
            <p:cNvSpPr/>
            <p:nvPr userDrawn="1"/>
          </p:nvSpPr>
          <p:spPr bwMode="auto">
            <a:xfrm>
              <a:off x="4795575" y="641180"/>
              <a:ext cx="142629" cy="124800"/>
            </a:xfrm>
            <a:custGeom>
              <a:avLst/>
              <a:gdLst>
                <a:gd name="T0" fmla="*/ 5 w 95"/>
                <a:gd name="T1" fmla="*/ 26 h 83"/>
                <a:gd name="T2" fmla="*/ 6 w 95"/>
                <a:gd name="T3" fmla="*/ 36 h 83"/>
                <a:gd name="T4" fmla="*/ 5 w 95"/>
                <a:gd name="T5" fmla="*/ 68 h 83"/>
                <a:gd name="T6" fmla="*/ 27 w 95"/>
                <a:gd name="T7" fmla="*/ 83 h 83"/>
                <a:gd name="T8" fmla="*/ 28 w 95"/>
                <a:gd name="T9" fmla="*/ 50 h 83"/>
                <a:gd name="T10" fmla="*/ 48 w 95"/>
                <a:gd name="T11" fmla="*/ 37 h 83"/>
                <a:gd name="T12" fmla="*/ 53 w 95"/>
                <a:gd name="T13" fmla="*/ 27 h 83"/>
                <a:gd name="T14" fmla="*/ 67 w 95"/>
                <a:gd name="T15" fmla="*/ 17 h 83"/>
                <a:gd name="T16" fmla="*/ 95 w 95"/>
                <a:gd name="T17" fmla="*/ 30 h 83"/>
                <a:gd name="T18" fmla="*/ 46 w 95"/>
                <a:gd name="T19" fmla="*/ 3 h 83"/>
                <a:gd name="T20" fmla="*/ 18 w 95"/>
                <a:gd name="T21" fmla="*/ 7 h 83"/>
                <a:gd name="T22" fmla="*/ 3 w 95"/>
                <a:gd name="T23"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3">
                  <a:moveTo>
                    <a:pt x="5" y="26"/>
                  </a:moveTo>
                  <a:cubicBezTo>
                    <a:pt x="5" y="22"/>
                    <a:pt x="6" y="36"/>
                    <a:pt x="6" y="36"/>
                  </a:cubicBezTo>
                  <a:cubicBezTo>
                    <a:pt x="5" y="49"/>
                    <a:pt x="0" y="57"/>
                    <a:pt x="5" y="68"/>
                  </a:cubicBezTo>
                  <a:cubicBezTo>
                    <a:pt x="11" y="76"/>
                    <a:pt x="18" y="77"/>
                    <a:pt x="27" y="83"/>
                  </a:cubicBezTo>
                  <a:cubicBezTo>
                    <a:pt x="24" y="77"/>
                    <a:pt x="20" y="57"/>
                    <a:pt x="28" y="50"/>
                  </a:cubicBezTo>
                  <a:cubicBezTo>
                    <a:pt x="35" y="42"/>
                    <a:pt x="41" y="50"/>
                    <a:pt x="48" y="37"/>
                  </a:cubicBezTo>
                  <a:cubicBezTo>
                    <a:pt x="50" y="34"/>
                    <a:pt x="47" y="33"/>
                    <a:pt x="53" y="27"/>
                  </a:cubicBezTo>
                  <a:cubicBezTo>
                    <a:pt x="56" y="25"/>
                    <a:pt x="63" y="18"/>
                    <a:pt x="67" y="17"/>
                  </a:cubicBezTo>
                  <a:cubicBezTo>
                    <a:pt x="77" y="14"/>
                    <a:pt x="86" y="26"/>
                    <a:pt x="95" y="30"/>
                  </a:cubicBezTo>
                  <a:cubicBezTo>
                    <a:pt x="92" y="5"/>
                    <a:pt x="64" y="4"/>
                    <a:pt x="46" y="3"/>
                  </a:cubicBezTo>
                  <a:cubicBezTo>
                    <a:pt x="34" y="1"/>
                    <a:pt x="30" y="0"/>
                    <a:pt x="18" y="7"/>
                  </a:cubicBezTo>
                  <a:cubicBezTo>
                    <a:pt x="12" y="11"/>
                    <a:pt x="7" y="15"/>
                    <a:pt x="3" y="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4" name="Freeform 95"/>
            <p:cNvSpPr/>
            <p:nvPr userDrawn="1"/>
          </p:nvSpPr>
          <p:spPr bwMode="auto">
            <a:xfrm>
              <a:off x="4560561" y="-558198"/>
              <a:ext cx="204218" cy="162078"/>
            </a:xfrm>
            <a:custGeom>
              <a:avLst/>
              <a:gdLst>
                <a:gd name="T0" fmla="*/ 79 w 135"/>
                <a:gd name="T1" fmla="*/ 94 h 107"/>
                <a:gd name="T2" fmla="*/ 59 w 135"/>
                <a:gd name="T3" fmla="*/ 69 h 107"/>
                <a:gd name="T4" fmla="*/ 19 w 135"/>
                <a:gd name="T5" fmla="*/ 83 h 107"/>
                <a:gd name="T6" fmla="*/ 22 w 135"/>
                <a:gd name="T7" fmla="*/ 49 h 107"/>
                <a:gd name="T8" fmla="*/ 56 w 135"/>
                <a:gd name="T9" fmla="*/ 29 h 107"/>
                <a:gd name="T10" fmla="*/ 87 w 135"/>
                <a:gd name="T11" fmla="*/ 7 h 107"/>
                <a:gd name="T12" fmla="*/ 134 w 135"/>
                <a:gd name="T13" fmla="*/ 57 h 107"/>
                <a:gd name="T14" fmla="*/ 115 w 135"/>
                <a:gd name="T15" fmla="*/ 100 h 107"/>
                <a:gd name="T16" fmla="*/ 83 w 135"/>
                <a:gd name="T17"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07">
                  <a:moveTo>
                    <a:pt x="79" y="94"/>
                  </a:moveTo>
                  <a:cubicBezTo>
                    <a:pt x="74" y="83"/>
                    <a:pt x="58" y="84"/>
                    <a:pt x="59" y="69"/>
                  </a:cubicBezTo>
                  <a:cubicBezTo>
                    <a:pt x="48" y="77"/>
                    <a:pt x="34" y="89"/>
                    <a:pt x="19" y="83"/>
                  </a:cubicBezTo>
                  <a:cubicBezTo>
                    <a:pt x="0" y="76"/>
                    <a:pt x="12" y="59"/>
                    <a:pt x="22" y="49"/>
                  </a:cubicBezTo>
                  <a:cubicBezTo>
                    <a:pt x="33" y="38"/>
                    <a:pt x="44" y="36"/>
                    <a:pt x="56" y="29"/>
                  </a:cubicBezTo>
                  <a:cubicBezTo>
                    <a:pt x="68" y="23"/>
                    <a:pt x="71" y="10"/>
                    <a:pt x="87" y="7"/>
                  </a:cubicBezTo>
                  <a:cubicBezTo>
                    <a:pt x="114" y="0"/>
                    <a:pt x="135" y="35"/>
                    <a:pt x="134" y="57"/>
                  </a:cubicBezTo>
                  <a:cubicBezTo>
                    <a:pt x="134" y="73"/>
                    <a:pt x="131" y="90"/>
                    <a:pt x="115" y="100"/>
                  </a:cubicBezTo>
                  <a:cubicBezTo>
                    <a:pt x="106" y="104"/>
                    <a:pt x="91" y="107"/>
                    <a:pt x="83" y="99"/>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5" name="Freeform 96"/>
            <p:cNvSpPr/>
            <p:nvPr userDrawn="1"/>
          </p:nvSpPr>
          <p:spPr bwMode="auto">
            <a:xfrm>
              <a:off x="4618910" y="-572784"/>
              <a:ext cx="145870" cy="157216"/>
            </a:xfrm>
            <a:custGeom>
              <a:avLst/>
              <a:gdLst>
                <a:gd name="T0" fmla="*/ 19 w 96"/>
                <a:gd name="T1" fmla="*/ 31 h 104"/>
                <a:gd name="T2" fmla="*/ 0 w 96"/>
                <a:gd name="T3" fmla="*/ 45 h 104"/>
                <a:gd name="T4" fmla="*/ 49 w 96"/>
                <a:gd name="T5" fmla="*/ 29 h 104"/>
                <a:gd name="T6" fmla="*/ 49 w 96"/>
                <a:gd name="T7" fmla="*/ 29 h 104"/>
                <a:gd name="T8" fmla="*/ 49 w 96"/>
                <a:gd name="T9" fmla="*/ 41 h 104"/>
                <a:gd name="T10" fmla="*/ 60 w 96"/>
                <a:gd name="T11" fmla="*/ 52 h 104"/>
                <a:gd name="T12" fmla="*/ 69 w 96"/>
                <a:gd name="T13" fmla="*/ 39 h 104"/>
                <a:gd name="T14" fmla="*/ 74 w 96"/>
                <a:gd name="T15" fmla="*/ 55 h 104"/>
                <a:gd name="T16" fmla="*/ 76 w 96"/>
                <a:gd name="T17" fmla="*/ 70 h 104"/>
                <a:gd name="T18" fmla="*/ 63 w 96"/>
                <a:gd name="T19" fmla="*/ 92 h 104"/>
                <a:gd name="T20" fmla="*/ 85 w 96"/>
                <a:gd name="T21" fmla="*/ 93 h 104"/>
                <a:gd name="T22" fmla="*/ 95 w 96"/>
                <a:gd name="T23" fmla="*/ 67 h 104"/>
                <a:gd name="T24" fmla="*/ 30 w 96"/>
                <a:gd name="T2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4">
                  <a:moveTo>
                    <a:pt x="19" y="31"/>
                  </a:moveTo>
                  <a:cubicBezTo>
                    <a:pt x="12" y="36"/>
                    <a:pt x="7" y="40"/>
                    <a:pt x="0" y="45"/>
                  </a:cubicBezTo>
                  <a:cubicBezTo>
                    <a:pt x="8" y="65"/>
                    <a:pt x="39" y="27"/>
                    <a:pt x="49" y="29"/>
                  </a:cubicBezTo>
                  <a:cubicBezTo>
                    <a:pt x="49" y="29"/>
                    <a:pt x="49" y="29"/>
                    <a:pt x="49" y="29"/>
                  </a:cubicBezTo>
                  <a:cubicBezTo>
                    <a:pt x="49" y="32"/>
                    <a:pt x="49" y="37"/>
                    <a:pt x="49" y="41"/>
                  </a:cubicBezTo>
                  <a:cubicBezTo>
                    <a:pt x="52" y="47"/>
                    <a:pt x="54" y="48"/>
                    <a:pt x="60" y="52"/>
                  </a:cubicBezTo>
                  <a:cubicBezTo>
                    <a:pt x="64" y="49"/>
                    <a:pt x="66" y="44"/>
                    <a:pt x="69" y="39"/>
                  </a:cubicBezTo>
                  <a:cubicBezTo>
                    <a:pt x="72" y="43"/>
                    <a:pt x="72" y="50"/>
                    <a:pt x="74" y="55"/>
                  </a:cubicBezTo>
                  <a:cubicBezTo>
                    <a:pt x="76" y="61"/>
                    <a:pt x="80" y="60"/>
                    <a:pt x="76" y="70"/>
                  </a:cubicBezTo>
                  <a:cubicBezTo>
                    <a:pt x="74" y="78"/>
                    <a:pt x="61" y="83"/>
                    <a:pt x="63" y="92"/>
                  </a:cubicBezTo>
                  <a:cubicBezTo>
                    <a:pt x="66" y="104"/>
                    <a:pt x="79" y="99"/>
                    <a:pt x="85" y="93"/>
                  </a:cubicBezTo>
                  <a:cubicBezTo>
                    <a:pt x="92" y="85"/>
                    <a:pt x="96" y="76"/>
                    <a:pt x="95" y="67"/>
                  </a:cubicBezTo>
                  <a:cubicBezTo>
                    <a:pt x="92" y="37"/>
                    <a:pt x="59" y="0"/>
                    <a:pt x="30" y="2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6" name="Freeform 97"/>
            <p:cNvSpPr/>
            <p:nvPr userDrawn="1"/>
          </p:nvSpPr>
          <p:spPr bwMode="auto">
            <a:xfrm>
              <a:off x="4688602" y="-705688"/>
              <a:ext cx="186390" cy="196115"/>
            </a:xfrm>
            <a:custGeom>
              <a:avLst/>
              <a:gdLst>
                <a:gd name="T0" fmla="*/ 48 w 124"/>
                <a:gd name="T1" fmla="*/ 130 h 130"/>
                <a:gd name="T2" fmla="*/ 53 w 124"/>
                <a:gd name="T3" fmla="*/ 122 h 130"/>
                <a:gd name="T4" fmla="*/ 53 w 124"/>
                <a:gd name="T5" fmla="*/ 108 h 130"/>
                <a:gd name="T6" fmla="*/ 57 w 124"/>
                <a:gd name="T7" fmla="*/ 88 h 130"/>
                <a:gd name="T8" fmla="*/ 86 w 124"/>
                <a:gd name="T9" fmla="*/ 50 h 130"/>
                <a:gd name="T10" fmla="*/ 124 w 124"/>
                <a:gd name="T11" fmla="*/ 21 h 130"/>
                <a:gd name="T12" fmla="*/ 60 w 124"/>
                <a:gd name="T13" fmla="*/ 63 h 130"/>
                <a:gd name="T14" fmla="*/ 48 w 124"/>
                <a:gd name="T15" fmla="*/ 78 h 130"/>
                <a:gd name="T16" fmla="*/ 42 w 124"/>
                <a:gd name="T17" fmla="*/ 87 h 130"/>
                <a:gd name="T18" fmla="*/ 32 w 124"/>
                <a:gd name="T19" fmla="*/ 91 h 130"/>
                <a:gd name="T20" fmla="*/ 0 w 124"/>
                <a:gd name="T21" fmla="*/ 107 h 130"/>
                <a:gd name="T22" fmla="*/ 38 w 124"/>
                <a:gd name="T2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0">
                  <a:moveTo>
                    <a:pt x="48" y="130"/>
                  </a:moveTo>
                  <a:cubicBezTo>
                    <a:pt x="51" y="128"/>
                    <a:pt x="51" y="126"/>
                    <a:pt x="53" y="122"/>
                  </a:cubicBezTo>
                  <a:cubicBezTo>
                    <a:pt x="54" y="118"/>
                    <a:pt x="53" y="112"/>
                    <a:pt x="53" y="108"/>
                  </a:cubicBezTo>
                  <a:cubicBezTo>
                    <a:pt x="52" y="98"/>
                    <a:pt x="51" y="99"/>
                    <a:pt x="57" y="88"/>
                  </a:cubicBezTo>
                  <a:cubicBezTo>
                    <a:pt x="67" y="75"/>
                    <a:pt x="76" y="62"/>
                    <a:pt x="86" y="50"/>
                  </a:cubicBezTo>
                  <a:cubicBezTo>
                    <a:pt x="97" y="39"/>
                    <a:pt x="112" y="31"/>
                    <a:pt x="124" y="21"/>
                  </a:cubicBezTo>
                  <a:cubicBezTo>
                    <a:pt x="115" y="0"/>
                    <a:pt x="66" y="57"/>
                    <a:pt x="60" y="63"/>
                  </a:cubicBezTo>
                  <a:cubicBezTo>
                    <a:pt x="56" y="68"/>
                    <a:pt x="50" y="72"/>
                    <a:pt x="48" y="78"/>
                  </a:cubicBezTo>
                  <a:cubicBezTo>
                    <a:pt x="46" y="81"/>
                    <a:pt x="44" y="85"/>
                    <a:pt x="42" y="87"/>
                  </a:cubicBezTo>
                  <a:cubicBezTo>
                    <a:pt x="36" y="93"/>
                    <a:pt x="41" y="91"/>
                    <a:pt x="32" y="91"/>
                  </a:cubicBezTo>
                  <a:cubicBezTo>
                    <a:pt x="17" y="94"/>
                    <a:pt x="8" y="92"/>
                    <a:pt x="0" y="107"/>
                  </a:cubicBezTo>
                  <a:cubicBezTo>
                    <a:pt x="20" y="109"/>
                    <a:pt x="27" y="112"/>
                    <a:pt x="38" y="129"/>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7" name="Freeform 98"/>
            <p:cNvSpPr/>
            <p:nvPr userDrawn="1"/>
          </p:nvSpPr>
          <p:spPr bwMode="auto">
            <a:xfrm>
              <a:off x="4503833" y="39871"/>
              <a:ext cx="165319" cy="173424"/>
            </a:xfrm>
            <a:custGeom>
              <a:avLst/>
              <a:gdLst>
                <a:gd name="T0" fmla="*/ 26 w 110"/>
                <a:gd name="T1" fmla="*/ 99 h 115"/>
                <a:gd name="T2" fmla="*/ 36 w 110"/>
                <a:gd name="T3" fmla="*/ 111 h 115"/>
                <a:gd name="T4" fmla="*/ 79 w 110"/>
                <a:gd name="T5" fmla="*/ 98 h 115"/>
                <a:gd name="T6" fmla="*/ 106 w 110"/>
                <a:gd name="T7" fmla="*/ 85 h 115"/>
                <a:gd name="T8" fmla="*/ 102 w 110"/>
                <a:gd name="T9" fmla="*/ 70 h 115"/>
                <a:gd name="T10" fmla="*/ 109 w 110"/>
                <a:gd name="T11" fmla="*/ 53 h 115"/>
                <a:gd name="T12" fmla="*/ 88 w 110"/>
                <a:gd name="T13" fmla="*/ 24 h 115"/>
                <a:gd name="T14" fmla="*/ 68 w 110"/>
                <a:gd name="T15" fmla="*/ 20 h 115"/>
                <a:gd name="T16" fmla="*/ 56 w 110"/>
                <a:gd name="T17" fmla="*/ 7 h 115"/>
                <a:gd name="T18" fmla="*/ 5 w 110"/>
                <a:gd name="T19" fmla="*/ 56 h 115"/>
                <a:gd name="T20" fmla="*/ 13 w 110"/>
                <a:gd name="T21" fmla="*/ 96 h 115"/>
                <a:gd name="T22" fmla="*/ 34 w 110"/>
                <a:gd name="T23"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5">
                  <a:moveTo>
                    <a:pt x="26" y="99"/>
                  </a:moveTo>
                  <a:cubicBezTo>
                    <a:pt x="28" y="103"/>
                    <a:pt x="31" y="109"/>
                    <a:pt x="36" y="111"/>
                  </a:cubicBezTo>
                  <a:cubicBezTo>
                    <a:pt x="45" y="115"/>
                    <a:pt x="81" y="115"/>
                    <a:pt x="79" y="98"/>
                  </a:cubicBezTo>
                  <a:cubicBezTo>
                    <a:pt x="85" y="109"/>
                    <a:pt x="104" y="93"/>
                    <a:pt x="106" y="85"/>
                  </a:cubicBezTo>
                  <a:cubicBezTo>
                    <a:pt x="108" y="80"/>
                    <a:pt x="101" y="75"/>
                    <a:pt x="102" y="70"/>
                  </a:cubicBezTo>
                  <a:cubicBezTo>
                    <a:pt x="103" y="64"/>
                    <a:pt x="110" y="62"/>
                    <a:pt x="109" y="53"/>
                  </a:cubicBezTo>
                  <a:cubicBezTo>
                    <a:pt x="109" y="41"/>
                    <a:pt x="100" y="27"/>
                    <a:pt x="88" y="24"/>
                  </a:cubicBezTo>
                  <a:cubicBezTo>
                    <a:pt x="80" y="21"/>
                    <a:pt x="74" y="24"/>
                    <a:pt x="68" y="20"/>
                  </a:cubicBezTo>
                  <a:cubicBezTo>
                    <a:pt x="61" y="17"/>
                    <a:pt x="61" y="9"/>
                    <a:pt x="56" y="7"/>
                  </a:cubicBezTo>
                  <a:cubicBezTo>
                    <a:pt x="41" y="0"/>
                    <a:pt x="8" y="43"/>
                    <a:pt x="5" y="56"/>
                  </a:cubicBezTo>
                  <a:cubicBezTo>
                    <a:pt x="0" y="71"/>
                    <a:pt x="3" y="85"/>
                    <a:pt x="13" y="96"/>
                  </a:cubicBezTo>
                  <a:cubicBezTo>
                    <a:pt x="18" y="100"/>
                    <a:pt x="26" y="111"/>
                    <a:pt x="34" y="107"/>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8" name="Freeform 99"/>
            <p:cNvSpPr/>
            <p:nvPr userDrawn="1"/>
          </p:nvSpPr>
          <p:spPr bwMode="auto">
            <a:xfrm>
              <a:off x="4513558" y="41491"/>
              <a:ext cx="141008" cy="105351"/>
            </a:xfrm>
            <a:custGeom>
              <a:avLst/>
              <a:gdLst>
                <a:gd name="T0" fmla="*/ 0 w 93"/>
                <a:gd name="T1" fmla="*/ 67 h 70"/>
                <a:gd name="T2" fmla="*/ 2 w 93"/>
                <a:gd name="T3" fmla="*/ 70 h 70"/>
                <a:gd name="T4" fmla="*/ 20 w 93"/>
                <a:gd name="T5" fmla="*/ 44 h 70"/>
                <a:gd name="T6" fmla="*/ 33 w 93"/>
                <a:gd name="T7" fmla="*/ 45 h 70"/>
                <a:gd name="T8" fmla="*/ 41 w 93"/>
                <a:gd name="T9" fmla="*/ 51 h 70"/>
                <a:gd name="T10" fmla="*/ 46 w 93"/>
                <a:gd name="T11" fmla="*/ 36 h 70"/>
                <a:gd name="T12" fmla="*/ 73 w 93"/>
                <a:gd name="T13" fmla="*/ 45 h 70"/>
                <a:gd name="T14" fmla="*/ 93 w 93"/>
                <a:gd name="T15" fmla="*/ 36 h 70"/>
                <a:gd name="T16" fmla="*/ 74 w 93"/>
                <a:gd name="T17" fmla="*/ 28 h 70"/>
                <a:gd name="T18" fmla="*/ 61 w 93"/>
                <a:gd name="T19" fmla="*/ 15 h 70"/>
                <a:gd name="T20" fmla="*/ 36 w 93"/>
                <a:gd name="T21" fmla="*/ 7 h 70"/>
                <a:gd name="T22" fmla="*/ 4 w 93"/>
                <a:gd name="T2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0">
                  <a:moveTo>
                    <a:pt x="0" y="67"/>
                  </a:moveTo>
                  <a:cubicBezTo>
                    <a:pt x="1" y="68"/>
                    <a:pt x="1" y="68"/>
                    <a:pt x="2" y="70"/>
                  </a:cubicBezTo>
                  <a:cubicBezTo>
                    <a:pt x="10" y="62"/>
                    <a:pt x="9" y="51"/>
                    <a:pt x="20" y="44"/>
                  </a:cubicBezTo>
                  <a:cubicBezTo>
                    <a:pt x="31" y="39"/>
                    <a:pt x="28" y="41"/>
                    <a:pt x="33" y="45"/>
                  </a:cubicBezTo>
                  <a:cubicBezTo>
                    <a:pt x="36" y="49"/>
                    <a:pt x="34" y="55"/>
                    <a:pt x="41" y="51"/>
                  </a:cubicBezTo>
                  <a:cubicBezTo>
                    <a:pt x="45" y="51"/>
                    <a:pt x="46" y="40"/>
                    <a:pt x="46" y="36"/>
                  </a:cubicBezTo>
                  <a:cubicBezTo>
                    <a:pt x="56" y="39"/>
                    <a:pt x="63" y="46"/>
                    <a:pt x="73" y="45"/>
                  </a:cubicBezTo>
                  <a:cubicBezTo>
                    <a:pt x="80" y="44"/>
                    <a:pt x="87" y="39"/>
                    <a:pt x="93" y="36"/>
                  </a:cubicBezTo>
                  <a:cubicBezTo>
                    <a:pt x="88" y="32"/>
                    <a:pt x="80" y="32"/>
                    <a:pt x="74" y="28"/>
                  </a:cubicBezTo>
                  <a:cubicBezTo>
                    <a:pt x="68" y="24"/>
                    <a:pt x="66" y="22"/>
                    <a:pt x="61" y="15"/>
                  </a:cubicBezTo>
                  <a:cubicBezTo>
                    <a:pt x="54" y="4"/>
                    <a:pt x="48" y="0"/>
                    <a:pt x="36" y="7"/>
                  </a:cubicBezTo>
                  <a:cubicBezTo>
                    <a:pt x="25" y="13"/>
                    <a:pt x="1" y="32"/>
                    <a:pt x="4" y="44"/>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9" name="Freeform 100"/>
            <p:cNvSpPr/>
            <p:nvPr userDrawn="1"/>
          </p:nvSpPr>
          <p:spPr bwMode="auto">
            <a:xfrm>
              <a:off x="4537869" y="-125449"/>
              <a:ext cx="71314" cy="199356"/>
            </a:xfrm>
            <a:custGeom>
              <a:avLst/>
              <a:gdLst>
                <a:gd name="T0" fmla="*/ 28 w 47"/>
                <a:gd name="T1" fmla="*/ 125 h 132"/>
                <a:gd name="T2" fmla="*/ 25 w 47"/>
                <a:gd name="T3" fmla="*/ 77 h 132"/>
                <a:gd name="T4" fmla="*/ 47 w 47"/>
                <a:gd name="T5" fmla="*/ 1 h 132"/>
                <a:gd name="T6" fmla="*/ 13 w 47"/>
                <a:gd name="T7" fmla="*/ 62 h 132"/>
                <a:gd name="T8" fmla="*/ 15 w 47"/>
                <a:gd name="T9" fmla="*/ 132 h 132"/>
                <a:gd name="T10" fmla="*/ 18 w 47"/>
                <a:gd name="T11" fmla="*/ 131 h 132"/>
              </a:gdLst>
              <a:ahLst/>
              <a:cxnLst>
                <a:cxn ang="0">
                  <a:pos x="T0" y="T1"/>
                </a:cxn>
                <a:cxn ang="0">
                  <a:pos x="T2" y="T3"/>
                </a:cxn>
                <a:cxn ang="0">
                  <a:pos x="T4" y="T5"/>
                </a:cxn>
                <a:cxn ang="0">
                  <a:pos x="T6" y="T7"/>
                </a:cxn>
                <a:cxn ang="0">
                  <a:pos x="T8" y="T9"/>
                </a:cxn>
                <a:cxn ang="0">
                  <a:pos x="T10" y="T11"/>
                </a:cxn>
              </a:cxnLst>
              <a:rect l="0" t="0" r="r" b="b"/>
              <a:pathLst>
                <a:path w="47" h="132">
                  <a:moveTo>
                    <a:pt x="28" y="125"/>
                  </a:moveTo>
                  <a:cubicBezTo>
                    <a:pt x="22" y="114"/>
                    <a:pt x="25" y="91"/>
                    <a:pt x="25" y="77"/>
                  </a:cubicBezTo>
                  <a:cubicBezTo>
                    <a:pt x="27" y="51"/>
                    <a:pt x="34" y="24"/>
                    <a:pt x="47" y="1"/>
                  </a:cubicBezTo>
                  <a:cubicBezTo>
                    <a:pt x="28" y="0"/>
                    <a:pt x="15" y="48"/>
                    <a:pt x="13" y="62"/>
                  </a:cubicBezTo>
                  <a:cubicBezTo>
                    <a:pt x="10" y="80"/>
                    <a:pt x="0" y="115"/>
                    <a:pt x="15" y="132"/>
                  </a:cubicBezTo>
                  <a:cubicBezTo>
                    <a:pt x="16" y="131"/>
                    <a:pt x="18" y="131"/>
                    <a:pt x="18" y="13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0" name="Freeform 104"/>
            <p:cNvSpPr/>
            <p:nvPr userDrawn="1"/>
          </p:nvSpPr>
          <p:spPr bwMode="auto">
            <a:xfrm>
              <a:off x="4779367" y="-999050"/>
              <a:ext cx="299844" cy="380884"/>
            </a:xfrm>
            <a:custGeom>
              <a:avLst/>
              <a:gdLst>
                <a:gd name="T0" fmla="*/ 71 w 199"/>
                <a:gd name="T1" fmla="*/ 221 h 252"/>
                <a:gd name="T2" fmla="*/ 75 w 199"/>
                <a:gd name="T3" fmla="*/ 178 h 252"/>
                <a:gd name="T4" fmla="*/ 110 w 199"/>
                <a:gd name="T5" fmla="*/ 106 h 252"/>
                <a:gd name="T6" fmla="*/ 152 w 199"/>
                <a:gd name="T7" fmla="*/ 54 h 252"/>
                <a:gd name="T8" fmla="*/ 178 w 199"/>
                <a:gd name="T9" fmla="*/ 29 h 252"/>
                <a:gd name="T10" fmla="*/ 193 w 199"/>
                <a:gd name="T11" fmla="*/ 16 h 252"/>
                <a:gd name="T12" fmla="*/ 198 w 199"/>
                <a:gd name="T13" fmla="*/ 0 h 252"/>
                <a:gd name="T14" fmla="*/ 159 w 199"/>
                <a:gd name="T15" fmla="*/ 33 h 252"/>
                <a:gd name="T16" fmla="*/ 131 w 199"/>
                <a:gd name="T17" fmla="*/ 71 h 252"/>
                <a:gd name="T18" fmla="*/ 58 w 199"/>
                <a:gd name="T19" fmla="*/ 148 h 252"/>
                <a:gd name="T20" fmla="*/ 23 w 199"/>
                <a:gd name="T21" fmla="*/ 187 h 252"/>
                <a:gd name="T22" fmla="*/ 12 w 199"/>
                <a:gd name="T23" fmla="*/ 211 h 252"/>
                <a:gd name="T24" fmla="*/ 2 w 199"/>
                <a:gd name="T25" fmla="*/ 236 h 252"/>
                <a:gd name="T26" fmla="*/ 18 w 199"/>
                <a:gd name="T27" fmla="*/ 227 h 252"/>
                <a:gd name="T28" fmla="*/ 28 w 199"/>
                <a:gd name="T29" fmla="*/ 202 h 252"/>
                <a:gd name="T30" fmla="*/ 57 w 199"/>
                <a:gd name="T31" fmla="*/ 159 h 252"/>
                <a:gd name="T32" fmla="*/ 80 w 199"/>
                <a:gd name="T33" fmla="*/ 132 h 252"/>
                <a:gd name="T34" fmla="*/ 61 w 199"/>
                <a:gd name="T35" fmla="*/ 176 h 252"/>
                <a:gd name="T36" fmla="*/ 53 w 199"/>
                <a:gd name="T37" fmla="*/ 20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252">
                  <a:moveTo>
                    <a:pt x="71" y="221"/>
                  </a:moveTo>
                  <a:cubicBezTo>
                    <a:pt x="64" y="210"/>
                    <a:pt x="72" y="188"/>
                    <a:pt x="75" y="178"/>
                  </a:cubicBezTo>
                  <a:cubicBezTo>
                    <a:pt x="85" y="153"/>
                    <a:pt x="97" y="130"/>
                    <a:pt x="110" y="106"/>
                  </a:cubicBezTo>
                  <a:cubicBezTo>
                    <a:pt x="121" y="86"/>
                    <a:pt x="137" y="71"/>
                    <a:pt x="152" y="54"/>
                  </a:cubicBezTo>
                  <a:cubicBezTo>
                    <a:pt x="160" y="46"/>
                    <a:pt x="168" y="36"/>
                    <a:pt x="178" y="29"/>
                  </a:cubicBezTo>
                  <a:cubicBezTo>
                    <a:pt x="182" y="26"/>
                    <a:pt x="190" y="20"/>
                    <a:pt x="193" y="16"/>
                  </a:cubicBezTo>
                  <a:cubicBezTo>
                    <a:pt x="199" y="10"/>
                    <a:pt x="198" y="9"/>
                    <a:pt x="198" y="0"/>
                  </a:cubicBezTo>
                  <a:cubicBezTo>
                    <a:pt x="184" y="3"/>
                    <a:pt x="168" y="22"/>
                    <a:pt x="159" y="33"/>
                  </a:cubicBezTo>
                  <a:cubicBezTo>
                    <a:pt x="150" y="45"/>
                    <a:pt x="141" y="60"/>
                    <a:pt x="131" y="71"/>
                  </a:cubicBezTo>
                  <a:cubicBezTo>
                    <a:pt x="108" y="98"/>
                    <a:pt x="82" y="124"/>
                    <a:pt x="58" y="148"/>
                  </a:cubicBezTo>
                  <a:cubicBezTo>
                    <a:pt x="46" y="160"/>
                    <a:pt x="33" y="172"/>
                    <a:pt x="23" y="187"/>
                  </a:cubicBezTo>
                  <a:cubicBezTo>
                    <a:pt x="19" y="194"/>
                    <a:pt x="16" y="202"/>
                    <a:pt x="12" y="211"/>
                  </a:cubicBezTo>
                  <a:cubicBezTo>
                    <a:pt x="10" y="216"/>
                    <a:pt x="0" y="230"/>
                    <a:pt x="2" y="236"/>
                  </a:cubicBezTo>
                  <a:cubicBezTo>
                    <a:pt x="8" y="252"/>
                    <a:pt x="15" y="231"/>
                    <a:pt x="18" y="227"/>
                  </a:cubicBezTo>
                  <a:cubicBezTo>
                    <a:pt x="20" y="219"/>
                    <a:pt x="24" y="211"/>
                    <a:pt x="28" y="202"/>
                  </a:cubicBezTo>
                  <a:cubicBezTo>
                    <a:pt x="35" y="187"/>
                    <a:pt x="44" y="172"/>
                    <a:pt x="57" y="159"/>
                  </a:cubicBezTo>
                  <a:cubicBezTo>
                    <a:pt x="63" y="150"/>
                    <a:pt x="71" y="139"/>
                    <a:pt x="80" y="132"/>
                  </a:cubicBezTo>
                  <a:cubicBezTo>
                    <a:pt x="73" y="145"/>
                    <a:pt x="67" y="161"/>
                    <a:pt x="61" y="176"/>
                  </a:cubicBezTo>
                  <a:cubicBezTo>
                    <a:pt x="57" y="187"/>
                    <a:pt x="58" y="198"/>
                    <a:pt x="53" y="209"/>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1" name="Freeform 111"/>
            <p:cNvSpPr/>
            <p:nvPr userDrawn="1"/>
          </p:nvSpPr>
          <p:spPr bwMode="auto">
            <a:xfrm>
              <a:off x="4391999" y="516380"/>
              <a:ext cx="128042" cy="59969"/>
            </a:xfrm>
            <a:custGeom>
              <a:avLst/>
              <a:gdLst>
                <a:gd name="T0" fmla="*/ 23 w 85"/>
                <a:gd name="T1" fmla="*/ 9 h 39"/>
                <a:gd name="T2" fmla="*/ 0 w 85"/>
                <a:gd name="T3" fmla="*/ 27 h 39"/>
                <a:gd name="T4" fmla="*/ 21 w 85"/>
                <a:gd name="T5" fmla="*/ 24 h 39"/>
                <a:gd name="T6" fmla="*/ 27 w 85"/>
                <a:gd name="T7" fmla="*/ 32 h 39"/>
                <a:gd name="T8" fmla="*/ 41 w 85"/>
                <a:gd name="T9" fmla="*/ 28 h 39"/>
                <a:gd name="T10" fmla="*/ 58 w 85"/>
                <a:gd name="T11" fmla="*/ 36 h 39"/>
                <a:gd name="T12" fmla="*/ 71 w 85"/>
                <a:gd name="T13" fmla="*/ 20 h 39"/>
                <a:gd name="T14" fmla="*/ 12 w 85"/>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9">
                  <a:moveTo>
                    <a:pt x="23" y="9"/>
                  </a:moveTo>
                  <a:cubicBezTo>
                    <a:pt x="15" y="15"/>
                    <a:pt x="7" y="20"/>
                    <a:pt x="0" y="27"/>
                  </a:cubicBezTo>
                  <a:cubicBezTo>
                    <a:pt x="4" y="33"/>
                    <a:pt x="16" y="28"/>
                    <a:pt x="21" y="24"/>
                  </a:cubicBezTo>
                  <a:cubicBezTo>
                    <a:pt x="23" y="26"/>
                    <a:pt x="25" y="29"/>
                    <a:pt x="27" y="32"/>
                  </a:cubicBezTo>
                  <a:cubicBezTo>
                    <a:pt x="33" y="29"/>
                    <a:pt x="34" y="25"/>
                    <a:pt x="41" y="28"/>
                  </a:cubicBezTo>
                  <a:cubicBezTo>
                    <a:pt x="46" y="30"/>
                    <a:pt x="51" y="35"/>
                    <a:pt x="58" y="36"/>
                  </a:cubicBezTo>
                  <a:cubicBezTo>
                    <a:pt x="70" y="39"/>
                    <a:pt x="85" y="34"/>
                    <a:pt x="71" y="20"/>
                  </a:cubicBezTo>
                  <a:cubicBezTo>
                    <a:pt x="56" y="7"/>
                    <a:pt x="30" y="0"/>
                    <a:pt x="12" y="14"/>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2" name="Freeform 112"/>
            <p:cNvSpPr/>
            <p:nvPr userDrawn="1"/>
          </p:nvSpPr>
          <p:spPr bwMode="auto">
            <a:xfrm>
              <a:off x="4276924" y="553656"/>
              <a:ext cx="307949" cy="126421"/>
            </a:xfrm>
            <a:custGeom>
              <a:avLst/>
              <a:gdLst>
                <a:gd name="T0" fmla="*/ 75 w 204"/>
                <a:gd name="T1" fmla="*/ 2 h 84"/>
                <a:gd name="T2" fmla="*/ 77 w 204"/>
                <a:gd name="T3" fmla="*/ 2 h 84"/>
                <a:gd name="T4" fmla="*/ 64 w 204"/>
                <a:gd name="T5" fmla="*/ 10 h 84"/>
                <a:gd name="T6" fmla="*/ 37 w 204"/>
                <a:gd name="T7" fmla="*/ 22 h 84"/>
                <a:gd name="T8" fmla="*/ 22 w 204"/>
                <a:gd name="T9" fmla="*/ 42 h 84"/>
                <a:gd name="T10" fmla="*/ 0 w 204"/>
                <a:gd name="T11" fmla="*/ 62 h 84"/>
                <a:gd name="T12" fmla="*/ 34 w 204"/>
                <a:gd name="T13" fmla="*/ 71 h 84"/>
                <a:gd name="T14" fmla="*/ 58 w 204"/>
                <a:gd name="T15" fmla="*/ 57 h 84"/>
                <a:gd name="T16" fmla="*/ 95 w 204"/>
                <a:gd name="T17" fmla="*/ 82 h 84"/>
                <a:gd name="T18" fmla="*/ 134 w 204"/>
                <a:gd name="T19" fmla="*/ 50 h 84"/>
                <a:gd name="T20" fmla="*/ 164 w 204"/>
                <a:gd name="T21" fmla="*/ 78 h 84"/>
                <a:gd name="T22" fmla="*/ 180 w 204"/>
                <a:gd name="T23" fmla="*/ 70 h 84"/>
                <a:gd name="T24" fmla="*/ 199 w 204"/>
                <a:gd name="T25" fmla="*/ 59 h 84"/>
                <a:gd name="T26" fmla="*/ 181 w 204"/>
                <a:gd name="T27" fmla="*/ 18 h 84"/>
                <a:gd name="T28" fmla="*/ 149 w 204"/>
                <a:gd name="T29"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84">
                  <a:moveTo>
                    <a:pt x="75" y="2"/>
                  </a:moveTo>
                  <a:cubicBezTo>
                    <a:pt x="76" y="1"/>
                    <a:pt x="75" y="0"/>
                    <a:pt x="77" y="2"/>
                  </a:cubicBezTo>
                  <a:cubicBezTo>
                    <a:pt x="73" y="5"/>
                    <a:pt x="69" y="8"/>
                    <a:pt x="64" y="10"/>
                  </a:cubicBezTo>
                  <a:cubicBezTo>
                    <a:pt x="54" y="13"/>
                    <a:pt x="46" y="15"/>
                    <a:pt x="37" y="22"/>
                  </a:cubicBezTo>
                  <a:cubicBezTo>
                    <a:pt x="27" y="28"/>
                    <a:pt x="25" y="34"/>
                    <a:pt x="22" y="42"/>
                  </a:cubicBezTo>
                  <a:cubicBezTo>
                    <a:pt x="16" y="51"/>
                    <a:pt x="8" y="57"/>
                    <a:pt x="0" y="62"/>
                  </a:cubicBezTo>
                  <a:cubicBezTo>
                    <a:pt x="5" y="70"/>
                    <a:pt x="24" y="73"/>
                    <a:pt x="34" y="71"/>
                  </a:cubicBezTo>
                  <a:cubicBezTo>
                    <a:pt x="43" y="69"/>
                    <a:pt x="49" y="61"/>
                    <a:pt x="58" y="57"/>
                  </a:cubicBezTo>
                  <a:cubicBezTo>
                    <a:pt x="70" y="70"/>
                    <a:pt x="73" y="84"/>
                    <a:pt x="95" y="82"/>
                  </a:cubicBezTo>
                  <a:cubicBezTo>
                    <a:pt x="113" y="81"/>
                    <a:pt x="132" y="70"/>
                    <a:pt x="134" y="50"/>
                  </a:cubicBezTo>
                  <a:cubicBezTo>
                    <a:pt x="146" y="61"/>
                    <a:pt x="145" y="74"/>
                    <a:pt x="164" y="78"/>
                  </a:cubicBezTo>
                  <a:cubicBezTo>
                    <a:pt x="178" y="81"/>
                    <a:pt x="173" y="74"/>
                    <a:pt x="180" y="70"/>
                  </a:cubicBezTo>
                  <a:cubicBezTo>
                    <a:pt x="188" y="65"/>
                    <a:pt x="195" y="72"/>
                    <a:pt x="199" y="59"/>
                  </a:cubicBezTo>
                  <a:cubicBezTo>
                    <a:pt x="204" y="47"/>
                    <a:pt x="190" y="25"/>
                    <a:pt x="181" y="18"/>
                  </a:cubicBezTo>
                  <a:cubicBezTo>
                    <a:pt x="170" y="12"/>
                    <a:pt x="156" y="12"/>
                    <a:pt x="149" y="5"/>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3" name="Freeform 113"/>
            <p:cNvSpPr/>
            <p:nvPr userDrawn="1"/>
          </p:nvSpPr>
          <p:spPr bwMode="auto">
            <a:xfrm>
              <a:off x="4161848" y="312161"/>
              <a:ext cx="222047" cy="249600"/>
            </a:xfrm>
            <a:custGeom>
              <a:avLst/>
              <a:gdLst>
                <a:gd name="T0" fmla="*/ 96 w 147"/>
                <a:gd name="T1" fmla="*/ 119 h 165"/>
                <a:gd name="T2" fmla="*/ 81 w 147"/>
                <a:gd name="T3" fmla="*/ 150 h 165"/>
                <a:gd name="T4" fmla="*/ 46 w 147"/>
                <a:gd name="T5" fmla="*/ 127 h 165"/>
                <a:gd name="T6" fmla="*/ 2 w 147"/>
                <a:gd name="T7" fmla="*/ 110 h 165"/>
                <a:gd name="T8" fmla="*/ 27 w 147"/>
                <a:gd name="T9" fmla="*/ 70 h 165"/>
                <a:gd name="T10" fmla="*/ 30 w 147"/>
                <a:gd name="T11" fmla="*/ 38 h 165"/>
                <a:gd name="T12" fmla="*/ 55 w 147"/>
                <a:gd name="T13" fmla="*/ 14 h 165"/>
                <a:gd name="T14" fmla="*/ 105 w 147"/>
                <a:gd name="T15" fmla="*/ 36 h 165"/>
                <a:gd name="T16" fmla="*/ 122 w 147"/>
                <a:gd name="T17" fmla="*/ 35 h 165"/>
                <a:gd name="T18" fmla="*/ 145 w 147"/>
                <a:gd name="T19" fmla="*/ 49 h 165"/>
                <a:gd name="T20" fmla="*/ 112 w 147"/>
                <a:gd name="T21" fmla="*/ 91 h 165"/>
                <a:gd name="T22" fmla="*/ 109 w 147"/>
                <a:gd name="T23" fmla="*/ 114 h 165"/>
                <a:gd name="T24" fmla="*/ 94 w 147"/>
                <a:gd name="T25" fmla="*/ 1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65">
                  <a:moveTo>
                    <a:pt x="96" y="119"/>
                  </a:moveTo>
                  <a:cubicBezTo>
                    <a:pt x="102" y="127"/>
                    <a:pt x="86" y="146"/>
                    <a:pt x="81" y="150"/>
                  </a:cubicBezTo>
                  <a:cubicBezTo>
                    <a:pt x="63" y="165"/>
                    <a:pt x="48" y="144"/>
                    <a:pt x="46" y="127"/>
                  </a:cubicBezTo>
                  <a:cubicBezTo>
                    <a:pt x="29" y="139"/>
                    <a:pt x="4" y="133"/>
                    <a:pt x="2" y="110"/>
                  </a:cubicBezTo>
                  <a:cubicBezTo>
                    <a:pt x="0" y="91"/>
                    <a:pt x="14" y="80"/>
                    <a:pt x="27" y="70"/>
                  </a:cubicBezTo>
                  <a:cubicBezTo>
                    <a:pt x="26" y="57"/>
                    <a:pt x="23" y="48"/>
                    <a:pt x="30" y="38"/>
                  </a:cubicBezTo>
                  <a:cubicBezTo>
                    <a:pt x="35" y="28"/>
                    <a:pt x="44" y="19"/>
                    <a:pt x="55" y="14"/>
                  </a:cubicBezTo>
                  <a:cubicBezTo>
                    <a:pt x="79" y="0"/>
                    <a:pt x="91" y="20"/>
                    <a:pt x="105" y="36"/>
                  </a:cubicBezTo>
                  <a:cubicBezTo>
                    <a:pt x="113" y="24"/>
                    <a:pt x="114" y="32"/>
                    <a:pt x="122" y="35"/>
                  </a:cubicBezTo>
                  <a:cubicBezTo>
                    <a:pt x="132" y="40"/>
                    <a:pt x="142" y="35"/>
                    <a:pt x="145" y="49"/>
                  </a:cubicBezTo>
                  <a:cubicBezTo>
                    <a:pt x="147" y="66"/>
                    <a:pt x="128" y="88"/>
                    <a:pt x="112" y="91"/>
                  </a:cubicBezTo>
                  <a:cubicBezTo>
                    <a:pt x="120" y="101"/>
                    <a:pt x="123" y="105"/>
                    <a:pt x="109" y="114"/>
                  </a:cubicBezTo>
                  <a:cubicBezTo>
                    <a:pt x="106" y="116"/>
                    <a:pt x="97" y="120"/>
                    <a:pt x="94" y="11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4" name="Freeform 114"/>
            <p:cNvSpPr/>
            <p:nvPr userDrawn="1"/>
          </p:nvSpPr>
          <p:spPr bwMode="auto">
            <a:xfrm>
              <a:off x="4208851" y="352680"/>
              <a:ext cx="116696" cy="141008"/>
            </a:xfrm>
            <a:custGeom>
              <a:avLst/>
              <a:gdLst>
                <a:gd name="T0" fmla="*/ 43 w 77"/>
                <a:gd name="T1" fmla="*/ 69 h 93"/>
                <a:gd name="T2" fmla="*/ 1 w 77"/>
                <a:gd name="T3" fmla="*/ 92 h 93"/>
                <a:gd name="T4" fmla="*/ 24 w 77"/>
                <a:gd name="T5" fmla="*/ 67 h 93"/>
                <a:gd name="T6" fmla="*/ 27 w 77"/>
                <a:gd name="T7" fmla="*/ 51 h 93"/>
                <a:gd name="T8" fmla="*/ 28 w 77"/>
                <a:gd name="T9" fmla="*/ 34 h 93"/>
                <a:gd name="T10" fmla="*/ 33 w 77"/>
                <a:gd name="T11" fmla="*/ 0 h 93"/>
                <a:gd name="T12" fmla="*/ 42 w 77"/>
                <a:gd name="T13" fmla="*/ 32 h 93"/>
                <a:gd name="T14" fmla="*/ 49 w 77"/>
                <a:gd name="T15" fmla="*/ 21 h 93"/>
                <a:gd name="T16" fmla="*/ 53 w 77"/>
                <a:gd name="T17" fmla="*/ 32 h 93"/>
                <a:gd name="T18" fmla="*/ 67 w 77"/>
                <a:gd name="T19" fmla="*/ 30 h 93"/>
                <a:gd name="T20" fmla="*/ 62 w 77"/>
                <a:gd name="T21" fmla="*/ 43 h 93"/>
                <a:gd name="T22" fmla="*/ 58 w 77"/>
                <a:gd name="T23" fmla="*/ 54 h 93"/>
                <a:gd name="T24" fmla="*/ 68 w 77"/>
                <a:gd name="T25" fmla="*/ 65 h 93"/>
                <a:gd name="T26" fmla="*/ 61 w 77"/>
                <a:gd name="T27" fmla="*/ 83 h 93"/>
                <a:gd name="T28" fmla="*/ 45 w 77"/>
                <a:gd name="T29"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93">
                  <a:moveTo>
                    <a:pt x="43" y="69"/>
                  </a:moveTo>
                  <a:cubicBezTo>
                    <a:pt x="31" y="78"/>
                    <a:pt x="16" y="93"/>
                    <a:pt x="1" y="92"/>
                  </a:cubicBezTo>
                  <a:cubicBezTo>
                    <a:pt x="0" y="80"/>
                    <a:pt x="20" y="76"/>
                    <a:pt x="24" y="67"/>
                  </a:cubicBezTo>
                  <a:cubicBezTo>
                    <a:pt x="10" y="63"/>
                    <a:pt x="23" y="56"/>
                    <a:pt x="27" y="51"/>
                  </a:cubicBezTo>
                  <a:cubicBezTo>
                    <a:pt x="34" y="43"/>
                    <a:pt x="34" y="43"/>
                    <a:pt x="28" y="34"/>
                  </a:cubicBezTo>
                  <a:cubicBezTo>
                    <a:pt x="19" y="22"/>
                    <a:pt x="18" y="7"/>
                    <a:pt x="33" y="0"/>
                  </a:cubicBezTo>
                  <a:cubicBezTo>
                    <a:pt x="42" y="10"/>
                    <a:pt x="41" y="19"/>
                    <a:pt x="42" y="32"/>
                  </a:cubicBezTo>
                  <a:cubicBezTo>
                    <a:pt x="43" y="27"/>
                    <a:pt x="45" y="24"/>
                    <a:pt x="49" y="21"/>
                  </a:cubicBezTo>
                  <a:cubicBezTo>
                    <a:pt x="53" y="24"/>
                    <a:pt x="53" y="28"/>
                    <a:pt x="53" y="32"/>
                  </a:cubicBezTo>
                  <a:cubicBezTo>
                    <a:pt x="57" y="30"/>
                    <a:pt x="63" y="27"/>
                    <a:pt x="67" y="30"/>
                  </a:cubicBezTo>
                  <a:cubicBezTo>
                    <a:pt x="74" y="37"/>
                    <a:pt x="65" y="39"/>
                    <a:pt x="62" y="43"/>
                  </a:cubicBezTo>
                  <a:cubicBezTo>
                    <a:pt x="57" y="49"/>
                    <a:pt x="55" y="47"/>
                    <a:pt x="58" y="54"/>
                  </a:cubicBezTo>
                  <a:cubicBezTo>
                    <a:pt x="59" y="58"/>
                    <a:pt x="66" y="63"/>
                    <a:pt x="68" y="65"/>
                  </a:cubicBezTo>
                  <a:cubicBezTo>
                    <a:pt x="76" y="76"/>
                    <a:pt x="77" y="85"/>
                    <a:pt x="61" y="83"/>
                  </a:cubicBezTo>
                  <a:cubicBezTo>
                    <a:pt x="55" y="81"/>
                    <a:pt x="51" y="78"/>
                    <a:pt x="45" y="7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5" name="Freeform 115"/>
            <p:cNvSpPr/>
            <p:nvPr userDrawn="1"/>
          </p:nvSpPr>
          <p:spPr bwMode="auto">
            <a:xfrm>
              <a:off x="7326922" y="-995347"/>
              <a:ext cx="1293385" cy="1476530"/>
            </a:xfrm>
            <a:custGeom>
              <a:avLst/>
              <a:gdLst>
                <a:gd name="T0" fmla="*/ 369 w 857"/>
                <a:gd name="T1" fmla="*/ 324 h 978"/>
                <a:gd name="T2" fmla="*/ 340 w 857"/>
                <a:gd name="T3" fmla="*/ 198 h 978"/>
                <a:gd name="T4" fmla="*/ 393 w 857"/>
                <a:gd name="T5" fmla="*/ 37 h 978"/>
                <a:gd name="T6" fmla="*/ 532 w 857"/>
                <a:gd name="T7" fmla="*/ 55 h 978"/>
                <a:gd name="T8" fmla="*/ 567 w 857"/>
                <a:gd name="T9" fmla="*/ 132 h 978"/>
                <a:gd name="T10" fmla="*/ 580 w 857"/>
                <a:gd name="T11" fmla="*/ 208 h 978"/>
                <a:gd name="T12" fmla="*/ 564 w 857"/>
                <a:gd name="T13" fmla="*/ 292 h 978"/>
                <a:gd name="T14" fmla="*/ 633 w 857"/>
                <a:gd name="T15" fmla="*/ 235 h 978"/>
                <a:gd name="T16" fmla="*/ 696 w 857"/>
                <a:gd name="T17" fmla="*/ 208 h 978"/>
                <a:gd name="T18" fmla="*/ 777 w 857"/>
                <a:gd name="T19" fmla="*/ 211 h 978"/>
                <a:gd name="T20" fmla="*/ 809 w 857"/>
                <a:gd name="T21" fmla="*/ 227 h 978"/>
                <a:gd name="T22" fmla="*/ 833 w 857"/>
                <a:gd name="T23" fmla="*/ 269 h 978"/>
                <a:gd name="T24" fmla="*/ 838 w 857"/>
                <a:gd name="T25" fmla="*/ 343 h 978"/>
                <a:gd name="T26" fmla="*/ 796 w 857"/>
                <a:gd name="T27" fmla="*/ 411 h 978"/>
                <a:gd name="T28" fmla="*/ 730 w 857"/>
                <a:gd name="T29" fmla="*/ 472 h 978"/>
                <a:gd name="T30" fmla="*/ 691 w 857"/>
                <a:gd name="T31" fmla="*/ 498 h 978"/>
                <a:gd name="T32" fmla="*/ 654 w 857"/>
                <a:gd name="T33" fmla="*/ 506 h 978"/>
                <a:gd name="T34" fmla="*/ 804 w 857"/>
                <a:gd name="T35" fmla="*/ 611 h 978"/>
                <a:gd name="T36" fmla="*/ 814 w 857"/>
                <a:gd name="T37" fmla="*/ 769 h 978"/>
                <a:gd name="T38" fmla="*/ 651 w 857"/>
                <a:gd name="T39" fmla="*/ 746 h 978"/>
                <a:gd name="T40" fmla="*/ 582 w 857"/>
                <a:gd name="T41" fmla="*/ 711 h 978"/>
                <a:gd name="T42" fmla="*/ 546 w 857"/>
                <a:gd name="T43" fmla="*/ 685 h 978"/>
                <a:gd name="T44" fmla="*/ 525 w 857"/>
                <a:gd name="T45" fmla="*/ 667 h 978"/>
                <a:gd name="T46" fmla="*/ 511 w 857"/>
                <a:gd name="T47" fmla="*/ 648 h 978"/>
                <a:gd name="T48" fmla="*/ 506 w 857"/>
                <a:gd name="T49" fmla="*/ 646 h 978"/>
                <a:gd name="T50" fmla="*/ 506 w 857"/>
                <a:gd name="T51" fmla="*/ 646 h 978"/>
                <a:gd name="T52" fmla="*/ 509 w 857"/>
                <a:gd name="T53" fmla="*/ 796 h 978"/>
                <a:gd name="T54" fmla="*/ 480 w 857"/>
                <a:gd name="T55" fmla="*/ 885 h 978"/>
                <a:gd name="T56" fmla="*/ 416 w 857"/>
                <a:gd name="T57" fmla="*/ 962 h 978"/>
                <a:gd name="T58" fmla="*/ 382 w 857"/>
                <a:gd name="T59" fmla="*/ 967 h 978"/>
                <a:gd name="T60" fmla="*/ 343 w 857"/>
                <a:gd name="T61" fmla="*/ 925 h 978"/>
                <a:gd name="T62" fmla="*/ 316 w 857"/>
                <a:gd name="T63" fmla="*/ 841 h 978"/>
                <a:gd name="T64" fmla="*/ 314 w 857"/>
                <a:gd name="T65" fmla="*/ 669 h 978"/>
                <a:gd name="T66" fmla="*/ 322 w 857"/>
                <a:gd name="T67" fmla="*/ 640 h 978"/>
                <a:gd name="T68" fmla="*/ 193 w 857"/>
                <a:gd name="T69" fmla="*/ 743 h 978"/>
                <a:gd name="T70" fmla="*/ 32 w 857"/>
                <a:gd name="T71" fmla="*/ 688 h 978"/>
                <a:gd name="T72" fmla="*/ 3 w 857"/>
                <a:gd name="T73" fmla="*/ 606 h 978"/>
                <a:gd name="T74" fmla="*/ 11 w 857"/>
                <a:gd name="T75" fmla="*/ 567 h 978"/>
                <a:gd name="T76" fmla="*/ 42 w 857"/>
                <a:gd name="T77" fmla="*/ 522 h 978"/>
                <a:gd name="T78" fmla="*/ 143 w 857"/>
                <a:gd name="T79" fmla="*/ 451 h 978"/>
                <a:gd name="T80" fmla="*/ 245 w 857"/>
                <a:gd name="T81" fmla="*/ 437 h 978"/>
                <a:gd name="T82" fmla="*/ 282 w 857"/>
                <a:gd name="T83" fmla="*/ 440 h 978"/>
                <a:gd name="T84" fmla="*/ 198 w 857"/>
                <a:gd name="T85" fmla="*/ 403 h 978"/>
                <a:gd name="T86" fmla="*/ 127 w 857"/>
                <a:gd name="T87" fmla="*/ 340 h 978"/>
                <a:gd name="T88" fmla="*/ 111 w 857"/>
                <a:gd name="T89" fmla="*/ 306 h 978"/>
                <a:gd name="T90" fmla="*/ 82 w 857"/>
                <a:gd name="T91" fmla="*/ 266 h 978"/>
                <a:gd name="T92" fmla="*/ 71 w 857"/>
                <a:gd name="T93" fmla="*/ 224 h 978"/>
                <a:gd name="T94" fmla="*/ 98 w 857"/>
                <a:gd name="T95" fmla="*/ 206 h 978"/>
                <a:gd name="T96" fmla="*/ 274 w 857"/>
                <a:gd name="T97" fmla="*/ 216 h 978"/>
                <a:gd name="T98" fmla="*/ 335 w 857"/>
                <a:gd name="T99" fmla="*/ 261 h 978"/>
                <a:gd name="T100" fmla="*/ 364 w 857"/>
                <a:gd name="T101" fmla="*/ 3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7" h="978">
                  <a:moveTo>
                    <a:pt x="369" y="324"/>
                  </a:moveTo>
                  <a:cubicBezTo>
                    <a:pt x="369" y="279"/>
                    <a:pt x="340" y="245"/>
                    <a:pt x="340" y="198"/>
                  </a:cubicBezTo>
                  <a:cubicBezTo>
                    <a:pt x="340" y="140"/>
                    <a:pt x="351" y="84"/>
                    <a:pt x="393" y="37"/>
                  </a:cubicBezTo>
                  <a:cubicBezTo>
                    <a:pt x="424" y="0"/>
                    <a:pt x="506" y="16"/>
                    <a:pt x="532" y="55"/>
                  </a:cubicBezTo>
                  <a:cubicBezTo>
                    <a:pt x="548" y="76"/>
                    <a:pt x="559" y="108"/>
                    <a:pt x="567" y="132"/>
                  </a:cubicBezTo>
                  <a:cubicBezTo>
                    <a:pt x="577" y="158"/>
                    <a:pt x="577" y="182"/>
                    <a:pt x="580" y="208"/>
                  </a:cubicBezTo>
                  <a:cubicBezTo>
                    <a:pt x="582" y="237"/>
                    <a:pt x="567" y="266"/>
                    <a:pt x="564" y="292"/>
                  </a:cubicBezTo>
                  <a:cubicBezTo>
                    <a:pt x="572" y="263"/>
                    <a:pt x="609" y="248"/>
                    <a:pt x="633" y="235"/>
                  </a:cubicBezTo>
                  <a:cubicBezTo>
                    <a:pt x="651" y="224"/>
                    <a:pt x="675" y="211"/>
                    <a:pt x="696" y="208"/>
                  </a:cubicBezTo>
                  <a:cubicBezTo>
                    <a:pt x="720" y="206"/>
                    <a:pt x="754" y="206"/>
                    <a:pt x="777" y="211"/>
                  </a:cubicBezTo>
                  <a:cubicBezTo>
                    <a:pt x="788" y="213"/>
                    <a:pt x="801" y="219"/>
                    <a:pt x="809" y="227"/>
                  </a:cubicBezTo>
                  <a:cubicBezTo>
                    <a:pt x="822" y="237"/>
                    <a:pt x="822" y="258"/>
                    <a:pt x="833" y="269"/>
                  </a:cubicBezTo>
                  <a:cubicBezTo>
                    <a:pt x="857" y="295"/>
                    <a:pt x="854" y="314"/>
                    <a:pt x="838" y="343"/>
                  </a:cubicBezTo>
                  <a:cubicBezTo>
                    <a:pt x="825" y="366"/>
                    <a:pt x="812" y="390"/>
                    <a:pt x="796" y="411"/>
                  </a:cubicBezTo>
                  <a:cubicBezTo>
                    <a:pt x="777" y="437"/>
                    <a:pt x="754" y="453"/>
                    <a:pt x="730" y="472"/>
                  </a:cubicBezTo>
                  <a:cubicBezTo>
                    <a:pt x="717" y="480"/>
                    <a:pt x="704" y="493"/>
                    <a:pt x="691" y="498"/>
                  </a:cubicBezTo>
                  <a:cubicBezTo>
                    <a:pt x="677" y="503"/>
                    <a:pt x="664" y="501"/>
                    <a:pt x="654" y="506"/>
                  </a:cubicBezTo>
                  <a:cubicBezTo>
                    <a:pt x="706" y="514"/>
                    <a:pt x="780" y="561"/>
                    <a:pt x="804" y="611"/>
                  </a:cubicBezTo>
                  <a:cubicBezTo>
                    <a:pt x="822" y="648"/>
                    <a:pt x="843" y="735"/>
                    <a:pt x="814" y="769"/>
                  </a:cubicBezTo>
                  <a:cubicBezTo>
                    <a:pt x="777" y="809"/>
                    <a:pt x="693" y="759"/>
                    <a:pt x="651" y="746"/>
                  </a:cubicBezTo>
                  <a:cubicBezTo>
                    <a:pt x="627" y="738"/>
                    <a:pt x="604" y="725"/>
                    <a:pt x="582" y="711"/>
                  </a:cubicBezTo>
                  <a:cubicBezTo>
                    <a:pt x="569" y="704"/>
                    <a:pt x="556" y="696"/>
                    <a:pt x="546" y="685"/>
                  </a:cubicBezTo>
                  <a:cubicBezTo>
                    <a:pt x="538" y="680"/>
                    <a:pt x="530" y="675"/>
                    <a:pt x="525" y="667"/>
                  </a:cubicBezTo>
                  <a:cubicBezTo>
                    <a:pt x="522" y="664"/>
                    <a:pt x="517" y="648"/>
                    <a:pt x="511" y="648"/>
                  </a:cubicBezTo>
                  <a:cubicBezTo>
                    <a:pt x="509" y="648"/>
                    <a:pt x="509" y="646"/>
                    <a:pt x="506" y="646"/>
                  </a:cubicBezTo>
                  <a:cubicBezTo>
                    <a:pt x="506" y="646"/>
                    <a:pt x="506" y="646"/>
                    <a:pt x="506" y="646"/>
                  </a:cubicBezTo>
                  <a:cubicBezTo>
                    <a:pt x="506" y="696"/>
                    <a:pt x="511" y="746"/>
                    <a:pt x="509" y="796"/>
                  </a:cubicBezTo>
                  <a:cubicBezTo>
                    <a:pt x="506" y="827"/>
                    <a:pt x="493" y="859"/>
                    <a:pt x="480" y="885"/>
                  </a:cubicBezTo>
                  <a:cubicBezTo>
                    <a:pt x="464" y="920"/>
                    <a:pt x="440" y="938"/>
                    <a:pt x="416" y="962"/>
                  </a:cubicBezTo>
                  <a:cubicBezTo>
                    <a:pt x="403" y="975"/>
                    <a:pt x="398" y="978"/>
                    <a:pt x="382" y="967"/>
                  </a:cubicBezTo>
                  <a:cubicBezTo>
                    <a:pt x="366" y="956"/>
                    <a:pt x="353" y="938"/>
                    <a:pt x="343" y="925"/>
                  </a:cubicBezTo>
                  <a:cubicBezTo>
                    <a:pt x="327" y="899"/>
                    <a:pt x="322" y="870"/>
                    <a:pt x="316" y="841"/>
                  </a:cubicBezTo>
                  <a:cubicBezTo>
                    <a:pt x="309" y="783"/>
                    <a:pt x="295" y="727"/>
                    <a:pt x="314" y="669"/>
                  </a:cubicBezTo>
                  <a:cubicBezTo>
                    <a:pt x="316" y="659"/>
                    <a:pt x="322" y="648"/>
                    <a:pt x="322" y="640"/>
                  </a:cubicBezTo>
                  <a:cubicBezTo>
                    <a:pt x="303" y="704"/>
                    <a:pt x="256" y="735"/>
                    <a:pt x="193" y="743"/>
                  </a:cubicBezTo>
                  <a:cubicBezTo>
                    <a:pt x="132" y="751"/>
                    <a:pt x="71" y="738"/>
                    <a:pt x="32" y="688"/>
                  </a:cubicBezTo>
                  <a:cubicBezTo>
                    <a:pt x="13" y="667"/>
                    <a:pt x="5" y="635"/>
                    <a:pt x="3" y="606"/>
                  </a:cubicBezTo>
                  <a:cubicBezTo>
                    <a:pt x="0" y="593"/>
                    <a:pt x="3" y="580"/>
                    <a:pt x="11" y="567"/>
                  </a:cubicBezTo>
                  <a:cubicBezTo>
                    <a:pt x="21" y="551"/>
                    <a:pt x="32" y="538"/>
                    <a:pt x="42" y="522"/>
                  </a:cubicBezTo>
                  <a:cubicBezTo>
                    <a:pt x="66" y="490"/>
                    <a:pt x="103" y="461"/>
                    <a:pt x="143" y="451"/>
                  </a:cubicBezTo>
                  <a:cubicBezTo>
                    <a:pt x="174" y="443"/>
                    <a:pt x="211" y="443"/>
                    <a:pt x="245" y="437"/>
                  </a:cubicBezTo>
                  <a:cubicBezTo>
                    <a:pt x="256" y="437"/>
                    <a:pt x="274" y="435"/>
                    <a:pt x="282" y="440"/>
                  </a:cubicBezTo>
                  <a:cubicBezTo>
                    <a:pt x="253" y="440"/>
                    <a:pt x="222" y="419"/>
                    <a:pt x="198" y="403"/>
                  </a:cubicBezTo>
                  <a:cubicBezTo>
                    <a:pt x="171" y="387"/>
                    <a:pt x="143" y="366"/>
                    <a:pt x="127" y="340"/>
                  </a:cubicBezTo>
                  <a:cubicBezTo>
                    <a:pt x="119" y="327"/>
                    <a:pt x="119" y="316"/>
                    <a:pt x="111" y="306"/>
                  </a:cubicBezTo>
                  <a:cubicBezTo>
                    <a:pt x="100" y="292"/>
                    <a:pt x="90" y="282"/>
                    <a:pt x="82" y="266"/>
                  </a:cubicBezTo>
                  <a:cubicBezTo>
                    <a:pt x="74" y="253"/>
                    <a:pt x="69" y="240"/>
                    <a:pt x="71" y="224"/>
                  </a:cubicBezTo>
                  <a:cubicBezTo>
                    <a:pt x="74" y="206"/>
                    <a:pt x="79" y="208"/>
                    <a:pt x="98" y="206"/>
                  </a:cubicBezTo>
                  <a:cubicBezTo>
                    <a:pt x="156" y="198"/>
                    <a:pt x="219" y="195"/>
                    <a:pt x="274" y="216"/>
                  </a:cubicBezTo>
                  <a:cubicBezTo>
                    <a:pt x="298" y="227"/>
                    <a:pt x="322" y="237"/>
                    <a:pt x="335" y="261"/>
                  </a:cubicBezTo>
                  <a:cubicBezTo>
                    <a:pt x="343" y="277"/>
                    <a:pt x="361" y="295"/>
                    <a:pt x="364" y="314"/>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6" name="Freeform 116"/>
            <p:cNvSpPr/>
            <p:nvPr userDrawn="1"/>
          </p:nvSpPr>
          <p:spPr bwMode="auto">
            <a:xfrm>
              <a:off x="7359339" y="-828406"/>
              <a:ext cx="1204242" cy="1066473"/>
            </a:xfrm>
            <a:custGeom>
              <a:avLst/>
              <a:gdLst>
                <a:gd name="T0" fmla="*/ 335 w 799"/>
                <a:gd name="T1" fmla="*/ 145 h 706"/>
                <a:gd name="T2" fmla="*/ 359 w 799"/>
                <a:gd name="T3" fmla="*/ 118 h 706"/>
                <a:gd name="T4" fmla="*/ 388 w 799"/>
                <a:gd name="T5" fmla="*/ 166 h 706"/>
                <a:gd name="T6" fmla="*/ 411 w 799"/>
                <a:gd name="T7" fmla="*/ 113 h 706"/>
                <a:gd name="T8" fmla="*/ 443 w 799"/>
                <a:gd name="T9" fmla="*/ 174 h 706"/>
                <a:gd name="T10" fmla="*/ 469 w 799"/>
                <a:gd name="T11" fmla="*/ 200 h 706"/>
                <a:gd name="T12" fmla="*/ 511 w 799"/>
                <a:gd name="T13" fmla="*/ 89 h 706"/>
                <a:gd name="T14" fmla="*/ 525 w 799"/>
                <a:gd name="T15" fmla="*/ 176 h 706"/>
                <a:gd name="T16" fmla="*/ 525 w 799"/>
                <a:gd name="T17" fmla="*/ 226 h 706"/>
                <a:gd name="T18" fmla="*/ 535 w 799"/>
                <a:gd name="T19" fmla="*/ 263 h 706"/>
                <a:gd name="T20" fmla="*/ 561 w 799"/>
                <a:gd name="T21" fmla="*/ 276 h 706"/>
                <a:gd name="T22" fmla="*/ 738 w 799"/>
                <a:gd name="T23" fmla="*/ 179 h 706"/>
                <a:gd name="T24" fmla="*/ 591 w 799"/>
                <a:gd name="T25" fmla="*/ 319 h 706"/>
                <a:gd name="T26" fmla="*/ 630 w 799"/>
                <a:gd name="T27" fmla="*/ 321 h 706"/>
                <a:gd name="T28" fmla="*/ 646 w 799"/>
                <a:gd name="T29" fmla="*/ 337 h 706"/>
                <a:gd name="T30" fmla="*/ 643 w 799"/>
                <a:gd name="T31" fmla="*/ 363 h 706"/>
                <a:gd name="T32" fmla="*/ 701 w 799"/>
                <a:gd name="T33" fmla="*/ 419 h 706"/>
                <a:gd name="T34" fmla="*/ 735 w 799"/>
                <a:gd name="T35" fmla="*/ 463 h 706"/>
                <a:gd name="T36" fmla="*/ 725 w 799"/>
                <a:gd name="T37" fmla="*/ 490 h 706"/>
                <a:gd name="T38" fmla="*/ 591 w 799"/>
                <a:gd name="T39" fmla="*/ 434 h 706"/>
                <a:gd name="T40" fmla="*/ 691 w 799"/>
                <a:gd name="T41" fmla="*/ 495 h 706"/>
                <a:gd name="T42" fmla="*/ 709 w 799"/>
                <a:gd name="T43" fmla="*/ 548 h 706"/>
                <a:gd name="T44" fmla="*/ 606 w 799"/>
                <a:gd name="T45" fmla="*/ 471 h 706"/>
                <a:gd name="T46" fmla="*/ 601 w 799"/>
                <a:gd name="T47" fmla="*/ 490 h 706"/>
                <a:gd name="T48" fmla="*/ 564 w 799"/>
                <a:gd name="T49" fmla="*/ 498 h 706"/>
                <a:gd name="T50" fmla="*/ 498 w 799"/>
                <a:gd name="T51" fmla="*/ 453 h 706"/>
                <a:gd name="T52" fmla="*/ 540 w 799"/>
                <a:gd name="T53" fmla="*/ 550 h 706"/>
                <a:gd name="T54" fmla="*/ 498 w 799"/>
                <a:gd name="T55" fmla="*/ 516 h 706"/>
                <a:gd name="T56" fmla="*/ 475 w 799"/>
                <a:gd name="T57" fmla="*/ 542 h 706"/>
                <a:gd name="T58" fmla="*/ 467 w 799"/>
                <a:gd name="T59" fmla="*/ 706 h 706"/>
                <a:gd name="T60" fmla="*/ 454 w 799"/>
                <a:gd name="T61" fmla="*/ 582 h 706"/>
                <a:gd name="T62" fmla="*/ 422 w 799"/>
                <a:gd name="T63" fmla="*/ 622 h 706"/>
                <a:gd name="T64" fmla="*/ 390 w 799"/>
                <a:gd name="T65" fmla="*/ 540 h 706"/>
                <a:gd name="T66" fmla="*/ 369 w 799"/>
                <a:gd name="T67" fmla="*/ 527 h 706"/>
                <a:gd name="T68" fmla="*/ 348 w 799"/>
                <a:gd name="T69" fmla="*/ 672 h 706"/>
                <a:gd name="T70" fmla="*/ 340 w 799"/>
                <a:gd name="T71" fmla="*/ 535 h 706"/>
                <a:gd name="T72" fmla="*/ 311 w 799"/>
                <a:gd name="T73" fmla="*/ 603 h 706"/>
                <a:gd name="T74" fmla="*/ 340 w 799"/>
                <a:gd name="T75" fmla="*/ 484 h 706"/>
                <a:gd name="T76" fmla="*/ 285 w 799"/>
                <a:gd name="T77" fmla="*/ 519 h 706"/>
                <a:gd name="T78" fmla="*/ 285 w 799"/>
                <a:gd name="T79" fmla="*/ 498 h 706"/>
                <a:gd name="T80" fmla="*/ 277 w 799"/>
                <a:gd name="T81" fmla="*/ 448 h 706"/>
                <a:gd name="T82" fmla="*/ 295 w 799"/>
                <a:gd name="T83" fmla="*/ 398 h 706"/>
                <a:gd name="T84" fmla="*/ 256 w 799"/>
                <a:gd name="T85" fmla="*/ 376 h 706"/>
                <a:gd name="T86" fmla="*/ 106 w 799"/>
                <a:gd name="T87" fmla="*/ 458 h 706"/>
                <a:gd name="T88" fmla="*/ 32 w 799"/>
                <a:gd name="T89" fmla="*/ 477 h 706"/>
                <a:gd name="T90" fmla="*/ 79 w 799"/>
                <a:gd name="T91" fmla="*/ 408 h 706"/>
                <a:gd name="T92" fmla="*/ 0 w 799"/>
                <a:gd name="T93" fmla="*/ 456 h 706"/>
                <a:gd name="T94" fmla="*/ 116 w 799"/>
                <a:gd name="T95" fmla="*/ 350 h 706"/>
                <a:gd name="T96" fmla="*/ 243 w 799"/>
                <a:gd name="T97" fmla="*/ 313 h 706"/>
                <a:gd name="T98" fmla="*/ 135 w 799"/>
                <a:gd name="T99" fmla="*/ 239 h 706"/>
                <a:gd name="T100" fmla="*/ 261 w 799"/>
                <a:gd name="T101" fmla="*/ 276 h 706"/>
                <a:gd name="T102" fmla="*/ 261 w 799"/>
                <a:gd name="T103" fmla="*/ 232 h 706"/>
                <a:gd name="T104" fmla="*/ 306 w 799"/>
                <a:gd name="T105" fmla="*/ 197 h 706"/>
                <a:gd name="T106" fmla="*/ 306 w 799"/>
                <a:gd name="T107" fmla="*/ 17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9" h="706">
                  <a:moveTo>
                    <a:pt x="351" y="210"/>
                  </a:moveTo>
                  <a:cubicBezTo>
                    <a:pt x="364" y="195"/>
                    <a:pt x="343" y="163"/>
                    <a:pt x="335" y="145"/>
                  </a:cubicBezTo>
                  <a:cubicBezTo>
                    <a:pt x="322" y="105"/>
                    <a:pt x="303" y="37"/>
                    <a:pt x="335" y="0"/>
                  </a:cubicBezTo>
                  <a:cubicBezTo>
                    <a:pt x="351" y="39"/>
                    <a:pt x="343" y="81"/>
                    <a:pt x="359" y="118"/>
                  </a:cubicBezTo>
                  <a:cubicBezTo>
                    <a:pt x="361" y="129"/>
                    <a:pt x="364" y="137"/>
                    <a:pt x="369" y="147"/>
                  </a:cubicBezTo>
                  <a:cubicBezTo>
                    <a:pt x="374" y="155"/>
                    <a:pt x="382" y="158"/>
                    <a:pt x="388" y="166"/>
                  </a:cubicBezTo>
                  <a:cubicBezTo>
                    <a:pt x="398" y="181"/>
                    <a:pt x="388" y="210"/>
                    <a:pt x="393" y="229"/>
                  </a:cubicBezTo>
                  <a:cubicBezTo>
                    <a:pt x="427" y="213"/>
                    <a:pt x="382" y="134"/>
                    <a:pt x="411" y="113"/>
                  </a:cubicBezTo>
                  <a:cubicBezTo>
                    <a:pt x="432" y="129"/>
                    <a:pt x="411" y="179"/>
                    <a:pt x="430" y="197"/>
                  </a:cubicBezTo>
                  <a:cubicBezTo>
                    <a:pt x="435" y="192"/>
                    <a:pt x="438" y="181"/>
                    <a:pt x="443" y="174"/>
                  </a:cubicBezTo>
                  <a:cubicBezTo>
                    <a:pt x="448" y="184"/>
                    <a:pt x="446" y="203"/>
                    <a:pt x="451" y="210"/>
                  </a:cubicBezTo>
                  <a:cubicBezTo>
                    <a:pt x="456" y="205"/>
                    <a:pt x="461" y="200"/>
                    <a:pt x="469" y="200"/>
                  </a:cubicBezTo>
                  <a:cubicBezTo>
                    <a:pt x="472" y="208"/>
                    <a:pt x="469" y="216"/>
                    <a:pt x="467" y="224"/>
                  </a:cubicBezTo>
                  <a:cubicBezTo>
                    <a:pt x="504" y="234"/>
                    <a:pt x="517" y="113"/>
                    <a:pt x="511" y="89"/>
                  </a:cubicBezTo>
                  <a:cubicBezTo>
                    <a:pt x="517" y="105"/>
                    <a:pt x="525" y="116"/>
                    <a:pt x="527" y="131"/>
                  </a:cubicBezTo>
                  <a:cubicBezTo>
                    <a:pt x="530" y="147"/>
                    <a:pt x="522" y="163"/>
                    <a:pt x="525" y="176"/>
                  </a:cubicBezTo>
                  <a:cubicBezTo>
                    <a:pt x="533" y="158"/>
                    <a:pt x="540" y="176"/>
                    <a:pt x="538" y="189"/>
                  </a:cubicBezTo>
                  <a:cubicBezTo>
                    <a:pt x="535" y="200"/>
                    <a:pt x="530" y="213"/>
                    <a:pt x="525" y="226"/>
                  </a:cubicBezTo>
                  <a:cubicBezTo>
                    <a:pt x="514" y="247"/>
                    <a:pt x="504" y="271"/>
                    <a:pt x="493" y="292"/>
                  </a:cubicBezTo>
                  <a:cubicBezTo>
                    <a:pt x="506" y="292"/>
                    <a:pt x="522" y="271"/>
                    <a:pt x="535" y="263"/>
                  </a:cubicBezTo>
                  <a:cubicBezTo>
                    <a:pt x="546" y="258"/>
                    <a:pt x="561" y="250"/>
                    <a:pt x="577" y="247"/>
                  </a:cubicBezTo>
                  <a:cubicBezTo>
                    <a:pt x="583" y="258"/>
                    <a:pt x="567" y="268"/>
                    <a:pt x="561" y="276"/>
                  </a:cubicBezTo>
                  <a:cubicBezTo>
                    <a:pt x="591" y="282"/>
                    <a:pt x="635" y="232"/>
                    <a:pt x="656" y="216"/>
                  </a:cubicBezTo>
                  <a:cubicBezTo>
                    <a:pt x="680" y="197"/>
                    <a:pt x="709" y="189"/>
                    <a:pt x="738" y="179"/>
                  </a:cubicBezTo>
                  <a:cubicBezTo>
                    <a:pt x="741" y="200"/>
                    <a:pt x="677" y="234"/>
                    <a:pt x="662" y="245"/>
                  </a:cubicBezTo>
                  <a:cubicBezTo>
                    <a:pt x="635" y="266"/>
                    <a:pt x="609" y="292"/>
                    <a:pt x="591" y="319"/>
                  </a:cubicBezTo>
                  <a:cubicBezTo>
                    <a:pt x="617" y="332"/>
                    <a:pt x="638" y="308"/>
                    <a:pt x="659" y="297"/>
                  </a:cubicBezTo>
                  <a:cubicBezTo>
                    <a:pt x="654" y="311"/>
                    <a:pt x="638" y="316"/>
                    <a:pt x="630" y="321"/>
                  </a:cubicBezTo>
                  <a:cubicBezTo>
                    <a:pt x="619" y="329"/>
                    <a:pt x="606" y="337"/>
                    <a:pt x="598" y="347"/>
                  </a:cubicBezTo>
                  <a:cubicBezTo>
                    <a:pt x="617" y="350"/>
                    <a:pt x="633" y="345"/>
                    <a:pt x="646" y="337"/>
                  </a:cubicBezTo>
                  <a:cubicBezTo>
                    <a:pt x="638" y="342"/>
                    <a:pt x="630" y="350"/>
                    <a:pt x="625" y="358"/>
                  </a:cubicBezTo>
                  <a:cubicBezTo>
                    <a:pt x="630" y="363"/>
                    <a:pt x="635" y="363"/>
                    <a:pt x="643" y="363"/>
                  </a:cubicBezTo>
                  <a:cubicBezTo>
                    <a:pt x="638" y="382"/>
                    <a:pt x="567" y="384"/>
                    <a:pt x="551" y="384"/>
                  </a:cubicBezTo>
                  <a:cubicBezTo>
                    <a:pt x="606" y="384"/>
                    <a:pt x="651" y="398"/>
                    <a:pt x="701" y="419"/>
                  </a:cubicBezTo>
                  <a:cubicBezTo>
                    <a:pt x="751" y="440"/>
                    <a:pt x="780" y="484"/>
                    <a:pt x="799" y="535"/>
                  </a:cubicBezTo>
                  <a:cubicBezTo>
                    <a:pt x="788" y="511"/>
                    <a:pt x="756" y="477"/>
                    <a:pt x="735" y="463"/>
                  </a:cubicBezTo>
                  <a:cubicBezTo>
                    <a:pt x="712" y="450"/>
                    <a:pt x="691" y="445"/>
                    <a:pt x="667" y="437"/>
                  </a:cubicBezTo>
                  <a:cubicBezTo>
                    <a:pt x="685" y="450"/>
                    <a:pt x="712" y="471"/>
                    <a:pt x="725" y="490"/>
                  </a:cubicBezTo>
                  <a:cubicBezTo>
                    <a:pt x="709" y="492"/>
                    <a:pt x="672" y="466"/>
                    <a:pt x="656" y="458"/>
                  </a:cubicBezTo>
                  <a:cubicBezTo>
                    <a:pt x="638" y="450"/>
                    <a:pt x="612" y="432"/>
                    <a:pt x="591" y="434"/>
                  </a:cubicBezTo>
                  <a:cubicBezTo>
                    <a:pt x="612" y="432"/>
                    <a:pt x="625" y="448"/>
                    <a:pt x="641" y="458"/>
                  </a:cubicBezTo>
                  <a:cubicBezTo>
                    <a:pt x="659" y="469"/>
                    <a:pt x="675" y="479"/>
                    <a:pt x="691" y="495"/>
                  </a:cubicBezTo>
                  <a:cubicBezTo>
                    <a:pt x="709" y="511"/>
                    <a:pt x="733" y="556"/>
                    <a:pt x="756" y="556"/>
                  </a:cubicBezTo>
                  <a:cubicBezTo>
                    <a:pt x="743" y="550"/>
                    <a:pt x="725" y="553"/>
                    <a:pt x="709" y="548"/>
                  </a:cubicBezTo>
                  <a:cubicBezTo>
                    <a:pt x="688" y="540"/>
                    <a:pt x="672" y="527"/>
                    <a:pt x="654" y="511"/>
                  </a:cubicBezTo>
                  <a:cubicBezTo>
                    <a:pt x="638" y="498"/>
                    <a:pt x="625" y="482"/>
                    <a:pt x="606" y="471"/>
                  </a:cubicBezTo>
                  <a:cubicBezTo>
                    <a:pt x="591" y="463"/>
                    <a:pt x="572" y="458"/>
                    <a:pt x="559" y="448"/>
                  </a:cubicBezTo>
                  <a:cubicBezTo>
                    <a:pt x="569" y="463"/>
                    <a:pt x="588" y="477"/>
                    <a:pt x="601" y="490"/>
                  </a:cubicBezTo>
                  <a:cubicBezTo>
                    <a:pt x="580" y="482"/>
                    <a:pt x="561" y="463"/>
                    <a:pt x="535" y="461"/>
                  </a:cubicBezTo>
                  <a:cubicBezTo>
                    <a:pt x="540" y="474"/>
                    <a:pt x="554" y="490"/>
                    <a:pt x="564" y="498"/>
                  </a:cubicBezTo>
                  <a:cubicBezTo>
                    <a:pt x="546" y="498"/>
                    <a:pt x="530" y="482"/>
                    <a:pt x="514" y="471"/>
                  </a:cubicBezTo>
                  <a:cubicBezTo>
                    <a:pt x="506" y="466"/>
                    <a:pt x="504" y="463"/>
                    <a:pt x="498" y="453"/>
                  </a:cubicBezTo>
                  <a:cubicBezTo>
                    <a:pt x="493" y="445"/>
                    <a:pt x="493" y="434"/>
                    <a:pt x="482" y="432"/>
                  </a:cubicBezTo>
                  <a:cubicBezTo>
                    <a:pt x="467" y="474"/>
                    <a:pt x="511" y="524"/>
                    <a:pt x="540" y="550"/>
                  </a:cubicBezTo>
                  <a:cubicBezTo>
                    <a:pt x="540" y="550"/>
                    <a:pt x="540" y="550"/>
                    <a:pt x="540" y="550"/>
                  </a:cubicBezTo>
                  <a:cubicBezTo>
                    <a:pt x="527" y="548"/>
                    <a:pt x="509" y="524"/>
                    <a:pt x="498" y="516"/>
                  </a:cubicBezTo>
                  <a:cubicBezTo>
                    <a:pt x="482" y="503"/>
                    <a:pt x="467" y="495"/>
                    <a:pt x="451" y="482"/>
                  </a:cubicBezTo>
                  <a:cubicBezTo>
                    <a:pt x="446" y="500"/>
                    <a:pt x="469" y="527"/>
                    <a:pt x="475" y="542"/>
                  </a:cubicBezTo>
                  <a:cubicBezTo>
                    <a:pt x="480" y="561"/>
                    <a:pt x="482" y="579"/>
                    <a:pt x="482" y="598"/>
                  </a:cubicBezTo>
                  <a:cubicBezTo>
                    <a:pt x="482" y="635"/>
                    <a:pt x="472" y="669"/>
                    <a:pt x="467" y="706"/>
                  </a:cubicBezTo>
                  <a:cubicBezTo>
                    <a:pt x="456" y="682"/>
                    <a:pt x="456" y="648"/>
                    <a:pt x="456" y="622"/>
                  </a:cubicBezTo>
                  <a:cubicBezTo>
                    <a:pt x="456" y="608"/>
                    <a:pt x="459" y="595"/>
                    <a:pt x="454" y="582"/>
                  </a:cubicBezTo>
                  <a:cubicBezTo>
                    <a:pt x="448" y="571"/>
                    <a:pt x="435" y="550"/>
                    <a:pt x="427" y="545"/>
                  </a:cubicBezTo>
                  <a:cubicBezTo>
                    <a:pt x="424" y="569"/>
                    <a:pt x="422" y="598"/>
                    <a:pt x="422" y="622"/>
                  </a:cubicBezTo>
                  <a:cubicBezTo>
                    <a:pt x="422" y="577"/>
                    <a:pt x="411" y="532"/>
                    <a:pt x="411" y="487"/>
                  </a:cubicBezTo>
                  <a:cubicBezTo>
                    <a:pt x="411" y="506"/>
                    <a:pt x="398" y="524"/>
                    <a:pt x="390" y="540"/>
                  </a:cubicBezTo>
                  <a:cubicBezTo>
                    <a:pt x="388" y="548"/>
                    <a:pt x="388" y="558"/>
                    <a:pt x="382" y="566"/>
                  </a:cubicBezTo>
                  <a:cubicBezTo>
                    <a:pt x="382" y="558"/>
                    <a:pt x="380" y="527"/>
                    <a:pt x="369" y="527"/>
                  </a:cubicBezTo>
                  <a:cubicBezTo>
                    <a:pt x="356" y="524"/>
                    <a:pt x="359" y="561"/>
                    <a:pt x="356" y="571"/>
                  </a:cubicBezTo>
                  <a:cubicBezTo>
                    <a:pt x="351" y="603"/>
                    <a:pt x="338" y="637"/>
                    <a:pt x="348" y="672"/>
                  </a:cubicBezTo>
                  <a:cubicBezTo>
                    <a:pt x="351" y="648"/>
                    <a:pt x="338" y="624"/>
                    <a:pt x="338" y="600"/>
                  </a:cubicBezTo>
                  <a:cubicBezTo>
                    <a:pt x="338" y="577"/>
                    <a:pt x="340" y="556"/>
                    <a:pt x="340" y="535"/>
                  </a:cubicBezTo>
                  <a:cubicBezTo>
                    <a:pt x="340" y="550"/>
                    <a:pt x="330" y="564"/>
                    <a:pt x="322" y="577"/>
                  </a:cubicBezTo>
                  <a:cubicBezTo>
                    <a:pt x="316" y="585"/>
                    <a:pt x="316" y="595"/>
                    <a:pt x="311" y="603"/>
                  </a:cubicBezTo>
                  <a:cubicBezTo>
                    <a:pt x="311" y="574"/>
                    <a:pt x="314" y="545"/>
                    <a:pt x="322" y="519"/>
                  </a:cubicBezTo>
                  <a:cubicBezTo>
                    <a:pt x="327" y="508"/>
                    <a:pt x="332" y="495"/>
                    <a:pt x="340" y="484"/>
                  </a:cubicBezTo>
                  <a:cubicBezTo>
                    <a:pt x="348" y="477"/>
                    <a:pt x="364" y="463"/>
                    <a:pt x="359" y="448"/>
                  </a:cubicBezTo>
                  <a:cubicBezTo>
                    <a:pt x="324" y="463"/>
                    <a:pt x="309" y="490"/>
                    <a:pt x="285" y="519"/>
                  </a:cubicBezTo>
                  <a:cubicBezTo>
                    <a:pt x="269" y="540"/>
                    <a:pt x="222" y="574"/>
                    <a:pt x="193" y="556"/>
                  </a:cubicBezTo>
                  <a:cubicBezTo>
                    <a:pt x="224" y="540"/>
                    <a:pt x="261" y="521"/>
                    <a:pt x="285" y="498"/>
                  </a:cubicBezTo>
                  <a:cubicBezTo>
                    <a:pt x="301" y="482"/>
                    <a:pt x="309" y="458"/>
                    <a:pt x="319" y="440"/>
                  </a:cubicBezTo>
                  <a:cubicBezTo>
                    <a:pt x="306" y="429"/>
                    <a:pt x="290" y="445"/>
                    <a:pt x="277" y="448"/>
                  </a:cubicBezTo>
                  <a:cubicBezTo>
                    <a:pt x="288" y="434"/>
                    <a:pt x="303" y="424"/>
                    <a:pt x="311" y="408"/>
                  </a:cubicBezTo>
                  <a:cubicBezTo>
                    <a:pt x="306" y="405"/>
                    <a:pt x="298" y="405"/>
                    <a:pt x="295" y="398"/>
                  </a:cubicBezTo>
                  <a:cubicBezTo>
                    <a:pt x="301" y="395"/>
                    <a:pt x="306" y="392"/>
                    <a:pt x="311" y="390"/>
                  </a:cubicBezTo>
                  <a:cubicBezTo>
                    <a:pt x="293" y="392"/>
                    <a:pt x="274" y="379"/>
                    <a:pt x="256" y="376"/>
                  </a:cubicBezTo>
                  <a:cubicBezTo>
                    <a:pt x="232" y="374"/>
                    <a:pt x="219" y="384"/>
                    <a:pt x="198" y="395"/>
                  </a:cubicBezTo>
                  <a:cubicBezTo>
                    <a:pt x="164" y="411"/>
                    <a:pt x="140" y="440"/>
                    <a:pt x="106" y="458"/>
                  </a:cubicBezTo>
                  <a:cubicBezTo>
                    <a:pt x="119" y="427"/>
                    <a:pt x="166" y="411"/>
                    <a:pt x="187" y="382"/>
                  </a:cubicBezTo>
                  <a:cubicBezTo>
                    <a:pt x="135" y="379"/>
                    <a:pt x="61" y="434"/>
                    <a:pt x="32" y="477"/>
                  </a:cubicBezTo>
                  <a:cubicBezTo>
                    <a:pt x="35" y="461"/>
                    <a:pt x="48" y="434"/>
                    <a:pt x="58" y="424"/>
                  </a:cubicBezTo>
                  <a:cubicBezTo>
                    <a:pt x="66" y="416"/>
                    <a:pt x="74" y="416"/>
                    <a:pt x="79" y="408"/>
                  </a:cubicBezTo>
                  <a:cubicBezTo>
                    <a:pt x="66" y="413"/>
                    <a:pt x="53" y="419"/>
                    <a:pt x="42" y="427"/>
                  </a:cubicBezTo>
                  <a:cubicBezTo>
                    <a:pt x="29" y="432"/>
                    <a:pt x="11" y="458"/>
                    <a:pt x="0" y="456"/>
                  </a:cubicBezTo>
                  <a:cubicBezTo>
                    <a:pt x="0" y="429"/>
                    <a:pt x="29" y="411"/>
                    <a:pt x="48" y="398"/>
                  </a:cubicBezTo>
                  <a:cubicBezTo>
                    <a:pt x="69" y="382"/>
                    <a:pt x="93" y="361"/>
                    <a:pt x="116" y="350"/>
                  </a:cubicBezTo>
                  <a:cubicBezTo>
                    <a:pt x="137" y="342"/>
                    <a:pt x="161" y="337"/>
                    <a:pt x="182" y="329"/>
                  </a:cubicBezTo>
                  <a:cubicBezTo>
                    <a:pt x="201" y="321"/>
                    <a:pt x="222" y="311"/>
                    <a:pt x="243" y="313"/>
                  </a:cubicBezTo>
                  <a:cubicBezTo>
                    <a:pt x="216" y="308"/>
                    <a:pt x="193" y="287"/>
                    <a:pt x="172" y="274"/>
                  </a:cubicBezTo>
                  <a:cubicBezTo>
                    <a:pt x="158" y="266"/>
                    <a:pt x="132" y="255"/>
                    <a:pt x="135" y="239"/>
                  </a:cubicBezTo>
                  <a:cubicBezTo>
                    <a:pt x="166" y="258"/>
                    <a:pt x="190" y="274"/>
                    <a:pt x="227" y="279"/>
                  </a:cubicBezTo>
                  <a:cubicBezTo>
                    <a:pt x="235" y="282"/>
                    <a:pt x="261" y="290"/>
                    <a:pt x="261" y="276"/>
                  </a:cubicBezTo>
                  <a:cubicBezTo>
                    <a:pt x="261" y="266"/>
                    <a:pt x="235" y="258"/>
                    <a:pt x="230" y="242"/>
                  </a:cubicBezTo>
                  <a:cubicBezTo>
                    <a:pt x="248" y="242"/>
                    <a:pt x="269" y="266"/>
                    <a:pt x="261" y="232"/>
                  </a:cubicBezTo>
                  <a:cubicBezTo>
                    <a:pt x="277" y="229"/>
                    <a:pt x="293" y="239"/>
                    <a:pt x="306" y="245"/>
                  </a:cubicBezTo>
                  <a:cubicBezTo>
                    <a:pt x="306" y="229"/>
                    <a:pt x="311" y="213"/>
                    <a:pt x="306" y="197"/>
                  </a:cubicBezTo>
                  <a:cubicBezTo>
                    <a:pt x="301" y="181"/>
                    <a:pt x="282" y="168"/>
                    <a:pt x="269" y="160"/>
                  </a:cubicBezTo>
                  <a:cubicBezTo>
                    <a:pt x="285" y="160"/>
                    <a:pt x="298" y="168"/>
                    <a:pt x="306" y="179"/>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7" name="Freeform 117"/>
            <p:cNvSpPr/>
            <p:nvPr userDrawn="1"/>
          </p:nvSpPr>
          <p:spPr bwMode="auto">
            <a:xfrm>
              <a:off x="7438757" y="-700365"/>
              <a:ext cx="233394" cy="269050"/>
            </a:xfrm>
            <a:custGeom>
              <a:avLst/>
              <a:gdLst>
                <a:gd name="T0" fmla="*/ 0 w 155"/>
                <a:gd name="T1" fmla="*/ 18 h 179"/>
                <a:gd name="T2" fmla="*/ 0 w 155"/>
                <a:gd name="T3" fmla="*/ 40 h 179"/>
                <a:gd name="T4" fmla="*/ 16 w 155"/>
                <a:gd name="T5" fmla="*/ 82 h 179"/>
                <a:gd name="T6" fmla="*/ 53 w 155"/>
                <a:gd name="T7" fmla="*/ 142 h 179"/>
                <a:gd name="T8" fmla="*/ 100 w 155"/>
                <a:gd name="T9" fmla="*/ 179 h 179"/>
                <a:gd name="T10" fmla="*/ 66 w 155"/>
                <a:gd name="T11" fmla="*/ 126 h 179"/>
                <a:gd name="T12" fmla="*/ 129 w 155"/>
                <a:gd name="T13" fmla="*/ 150 h 179"/>
                <a:gd name="T14" fmla="*/ 84 w 155"/>
                <a:gd name="T15" fmla="*/ 100 h 179"/>
                <a:gd name="T16" fmla="*/ 155 w 155"/>
                <a:gd name="T17" fmla="*/ 129 h 179"/>
                <a:gd name="T18" fmla="*/ 111 w 155"/>
                <a:gd name="T19" fmla="*/ 79 h 179"/>
                <a:gd name="T20" fmla="*/ 61 w 155"/>
                <a:gd name="T21" fmla="*/ 42 h 179"/>
                <a:gd name="T22" fmla="*/ 87 w 155"/>
                <a:gd name="T23" fmla="*/ 42 h 179"/>
                <a:gd name="T24" fmla="*/ 103 w 155"/>
                <a:gd name="T25" fmla="*/ 32 h 179"/>
                <a:gd name="T26" fmla="*/ 134 w 155"/>
                <a:gd name="T27" fmla="*/ 50 h 179"/>
                <a:gd name="T28" fmla="*/ 100 w 155"/>
                <a:gd name="T29" fmla="*/ 16 h 179"/>
                <a:gd name="T30" fmla="*/ 58 w 155"/>
                <a:gd name="T31" fmla="*/ 8 h 179"/>
                <a:gd name="T32" fmla="*/ 3 w 155"/>
                <a:gd name="T33" fmla="*/ 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79">
                  <a:moveTo>
                    <a:pt x="0" y="18"/>
                  </a:moveTo>
                  <a:cubicBezTo>
                    <a:pt x="0" y="26"/>
                    <a:pt x="0" y="32"/>
                    <a:pt x="0" y="40"/>
                  </a:cubicBezTo>
                  <a:cubicBezTo>
                    <a:pt x="3" y="53"/>
                    <a:pt x="16" y="66"/>
                    <a:pt x="16" y="82"/>
                  </a:cubicBezTo>
                  <a:cubicBezTo>
                    <a:pt x="29" y="100"/>
                    <a:pt x="42" y="121"/>
                    <a:pt x="53" y="142"/>
                  </a:cubicBezTo>
                  <a:cubicBezTo>
                    <a:pt x="63" y="161"/>
                    <a:pt x="79" y="174"/>
                    <a:pt x="100" y="179"/>
                  </a:cubicBezTo>
                  <a:cubicBezTo>
                    <a:pt x="97" y="163"/>
                    <a:pt x="76" y="140"/>
                    <a:pt x="66" y="126"/>
                  </a:cubicBezTo>
                  <a:cubicBezTo>
                    <a:pt x="92" y="126"/>
                    <a:pt x="108" y="137"/>
                    <a:pt x="129" y="150"/>
                  </a:cubicBezTo>
                  <a:cubicBezTo>
                    <a:pt x="119" y="129"/>
                    <a:pt x="100" y="116"/>
                    <a:pt x="84" y="100"/>
                  </a:cubicBezTo>
                  <a:cubicBezTo>
                    <a:pt x="105" y="95"/>
                    <a:pt x="142" y="111"/>
                    <a:pt x="155" y="129"/>
                  </a:cubicBezTo>
                  <a:cubicBezTo>
                    <a:pt x="153" y="108"/>
                    <a:pt x="126" y="90"/>
                    <a:pt x="111" y="79"/>
                  </a:cubicBezTo>
                  <a:cubicBezTo>
                    <a:pt x="95" y="68"/>
                    <a:pt x="66" y="63"/>
                    <a:pt x="61" y="42"/>
                  </a:cubicBezTo>
                  <a:cubicBezTo>
                    <a:pt x="69" y="42"/>
                    <a:pt x="79" y="42"/>
                    <a:pt x="87" y="42"/>
                  </a:cubicBezTo>
                  <a:cubicBezTo>
                    <a:pt x="76" y="32"/>
                    <a:pt x="92" y="29"/>
                    <a:pt x="103" y="32"/>
                  </a:cubicBezTo>
                  <a:cubicBezTo>
                    <a:pt x="113" y="34"/>
                    <a:pt x="126" y="42"/>
                    <a:pt x="134" y="50"/>
                  </a:cubicBezTo>
                  <a:cubicBezTo>
                    <a:pt x="124" y="42"/>
                    <a:pt x="116" y="24"/>
                    <a:pt x="100" y="16"/>
                  </a:cubicBezTo>
                  <a:cubicBezTo>
                    <a:pt x="90" y="11"/>
                    <a:pt x="71" y="11"/>
                    <a:pt x="58" y="8"/>
                  </a:cubicBezTo>
                  <a:cubicBezTo>
                    <a:pt x="47" y="5"/>
                    <a:pt x="5" y="0"/>
                    <a:pt x="3" y="13"/>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8" name="Freeform 118"/>
            <p:cNvSpPr/>
            <p:nvPr userDrawn="1"/>
          </p:nvSpPr>
          <p:spPr bwMode="auto">
            <a:xfrm>
              <a:off x="7315577" y="-116883"/>
              <a:ext cx="366297" cy="254463"/>
            </a:xfrm>
            <a:custGeom>
              <a:avLst/>
              <a:gdLst>
                <a:gd name="T0" fmla="*/ 19 w 243"/>
                <a:gd name="T1" fmla="*/ 18 h 168"/>
                <a:gd name="T2" fmla="*/ 42 w 243"/>
                <a:gd name="T3" fmla="*/ 58 h 168"/>
                <a:gd name="T4" fmla="*/ 111 w 243"/>
                <a:gd name="T5" fmla="*/ 29 h 168"/>
                <a:gd name="T6" fmla="*/ 208 w 243"/>
                <a:gd name="T7" fmla="*/ 0 h 168"/>
                <a:gd name="T8" fmla="*/ 103 w 243"/>
                <a:gd name="T9" fmla="*/ 55 h 168"/>
                <a:gd name="T10" fmla="*/ 108 w 243"/>
                <a:gd name="T11" fmla="*/ 87 h 168"/>
                <a:gd name="T12" fmla="*/ 156 w 243"/>
                <a:gd name="T13" fmla="*/ 79 h 168"/>
                <a:gd name="T14" fmla="*/ 121 w 243"/>
                <a:gd name="T15" fmla="*/ 105 h 168"/>
                <a:gd name="T16" fmla="*/ 150 w 243"/>
                <a:gd name="T17" fmla="*/ 116 h 168"/>
                <a:gd name="T18" fmla="*/ 114 w 243"/>
                <a:gd name="T19" fmla="*/ 124 h 168"/>
                <a:gd name="T20" fmla="*/ 203 w 243"/>
                <a:gd name="T21" fmla="*/ 124 h 168"/>
                <a:gd name="T22" fmla="*/ 227 w 243"/>
                <a:gd name="T23" fmla="*/ 105 h 168"/>
                <a:gd name="T24" fmla="*/ 200 w 243"/>
                <a:gd name="T25" fmla="*/ 137 h 168"/>
                <a:gd name="T26" fmla="*/ 243 w 243"/>
                <a:gd name="T27" fmla="*/ 142 h 168"/>
                <a:gd name="T28" fmla="*/ 166 w 243"/>
                <a:gd name="T29" fmla="*/ 168 h 168"/>
                <a:gd name="T30" fmla="*/ 79 w 243"/>
                <a:gd name="T31" fmla="*/ 150 h 168"/>
                <a:gd name="T32" fmla="*/ 27 w 243"/>
                <a:gd name="T33" fmla="*/ 76 h 168"/>
                <a:gd name="T34" fmla="*/ 16 w 243"/>
                <a:gd name="T35"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68">
                  <a:moveTo>
                    <a:pt x="19" y="18"/>
                  </a:moveTo>
                  <a:cubicBezTo>
                    <a:pt x="16" y="37"/>
                    <a:pt x="24" y="52"/>
                    <a:pt x="42" y="58"/>
                  </a:cubicBezTo>
                  <a:cubicBezTo>
                    <a:pt x="69" y="66"/>
                    <a:pt x="90" y="42"/>
                    <a:pt x="111" y="29"/>
                  </a:cubicBezTo>
                  <a:cubicBezTo>
                    <a:pt x="137" y="13"/>
                    <a:pt x="177" y="0"/>
                    <a:pt x="208" y="0"/>
                  </a:cubicBezTo>
                  <a:cubicBezTo>
                    <a:pt x="174" y="23"/>
                    <a:pt x="135" y="26"/>
                    <a:pt x="103" y="55"/>
                  </a:cubicBezTo>
                  <a:cubicBezTo>
                    <a:pt x="85" y="71"/>
                    <a:pt x="79" y="84"/>
                    <a:pt x="108" y="87"/>
                  </a:cubicBezTo>
                  <a:cubicBezTo>
                    <a:pt x="124" y="87"/>
                    <a:pt x="143" y="89"/>
                    <a:pt x="156" y="79"/>
                  </a:cubicBezTo>
                  <a:cubicBezTo>
                    <a:pt x="153" y="92"/>
                    <a:pt x="129" y="97"/>
                    <a:pt x="121" y="105"/>
                  </a:cubicBezTo>
                  <a:cubicBezTo>
                    <a:pt x="129" y="110"/>
                    <a:pt x="145" y="105"/>
                    <a:pt x="150" y="116"/>
                  </a:cubicBezTo>
                  <a:cubicBezTo>
                    <a:pt x="137" y="124"/>
                    <a:pt x="127" y="124"/>
                    <a:pt x="114" y="124"/>
                  </a:cubicBezTo>
                  <a:cubicBezTo>
                    <a:pt x="137" y="131"/>
                    <a:pt x="179" y="134"/>
                    <a:pt x="203" y="124"/>
                  </a:cubicBezTo>
                  <a:cubicBezTo>
                    <a:pt x="211" y="118"/>
                    <a:pt x="219" y="110"/>
                    <a:pt x="227" y="105"/>
                  </a:cubicBezTo>
                  <a:cubicBezTo>
                    <a:pt x="229" y="124"/>
                    <a:pt x="200" y="129"/>
                    <a:pt x="200" y="137"/>
                  </a:cubicBezTo>
                  <a:cubicBezTo>
                    <a:pt x="200" y="145"/>
                    <a:pt x="235" y="142"/>
                    <a:pt x="243" y="142"/>
                  </a:cubicBezTo>
                  <a:cubicBezTo>
                    <a:pt x="237" y="168"/>
                    <a:pt x="185" y="168"/>
                    <a:pt x="166" y="168"/>
                  </a:cubicBezTo>
                  <a:cubicBezTo>
                    <a:pt x="135" y="168"/>
                    <a:pt x="108" y="168"/>
                    <a:pt x="79" y="150"/>
                  </a:cubicBezTo>
                  <a:cubicBezTo>
                    <a:pt x="53" y="131"/>
                    <a:pt x="40" y="102"/>
                    <a:pt x="27" y="76"/>
                  </a:cubicBezTo>
                  <a:cubicBezTo>
                    <a:pt x="19" y="63"/>
                    <a:pt x="0" y="18"/>
                    <a:pt x="16" y="10"/>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9" name="Freeform 119"/>
            <p:cNvSpPr/>
            <p:nvPr userDrawn="1"/>
          </p:nvSpPr>
          <p:spPr bwMode="auto">
            <a:xfrm>
              <a:off x="7672149" y="-535045"/>
              <a:ext cx="559170" cy="510546"/>
            </a:xfrm>
            <a:custGeom>
              <a:avLst/>
              <a:gdLst>
                <a:gd name="T0" fmla="*/ 130 w 370"/>
                <a:gd name="T1" fmla="*/ 263 h 338"/>
                <a:gd name="T2" fmla="*/ 103 w 370"/>
                <a:gd name="T3" fmla="*/ 322 h 338"/>
                <a:gd name="T4" fmla="*/ 149 w 370"/>
                <a:gd name="T5" fmla="*/ 264 h 338"/>
                <a:gd name="T6" fmla="*/ 156 w 370"/>
                <a:gd name="T7" fmla="*/ 274 h 338"/>
                <a:gd name="T8" fmla="*/ 174 w 370"/>
                <a:gd name="T9" fmla="*/ 271 h 338"/>
                <a:gd name="T10" fmla="*/ 215 w 370"/>
                <a:gd name="T11" fmla="*/ 269 h 338"/>
                <a:gd name="T12" fmla="*/ 223 w 370"/>
                <a:gd name="T13" fmla="*/ 285 h 338"/>
                <a:gd name="T14" fmla="*/ 226 w 370"/>
                <a:gd name="T15" fmla="*/ 268 h 338"/>
                <a:gd name="T16" fmla="*/ 250 w 370"/>
                <a:gd name="T17" fmla="*/ 322 h 338"/>
                <a:gd name="T18" fmla="*/ 241 w 370"/>
                <a:gd name="T19" fmla="*/ 266 h 338"/>
                <a:gd name="T20" fmla="*/ 252 w 370"/>
                <a:gd name="T21" fmla="*/ 242 h 338"/>
                <a:gd name="T22" fmla="*/ 261 w 370"/>
                <a:gd name="T23" fmla="*/ 231 h 338"/>
                <a:gd name="T24" fmla="*/ 272 w 370"/>
                <a:gd name="T25" fmla="*/ 211 h 338"/>
                <a:gd name="T26" fmla="*/ 293 w 370"/>
                <a:gd name="T27" fmla="*/ 206 h 338"/>
                <a:gd name="T28" fmla="*/ 352 w 370"/>
                <a:gd name="T29" fmla="*/ 212 h 338"/>
                <a:gd name="T30" fmla="*/ 347 w 370"/>
                <a:gd name="T31" fmla="*/ 199 h 338"/>
                <a:gd name="T32" fmla="*/ 275 w 370"/>
                <a:gd name="T33" fmla="*/ 183 h 338"/>
                <a:gd name="T34" fmla="*/ 335 w 370"/>
                <a:gd name="T35" fmla="*/ 140 h 338"/>
                <a:gd name="T36" fmla="*/ 284 w 370"/>
                <a:gd name="T37" fmla="*/ 163 h 338"/>
                <a:gd name="T38" fmla="*/ 276 w 370"/>
                <a:gd name="T39" fmla="*/ 155 h 338"/>
                <a:gd name="T40" fmla="*/ 296 w 370"/>
                <a:gd name="T41" fmla="*/ 108 h 338"/>
                <a:gd name="T42" fmla="*/ 270 w 370"/>
                <a:gd name="T43" fmla="*/ 95 h 338"/>
                <a:gd name="T44" fmla="*/ 279 w 370"/>
                <a:gd name="T45" fmla="*/ 55 h 338"/>
                <a:gd name="T46" fmla="*/ 252 w 370"/>
                <a:gd name="T47" fmla="*/ 60 h 338"/>
                <a:gd name="T48" fmla="*/ 241 w 370"/>
                <a:gd name="T49" fmla="*/ 38 h 338"/>
                <a:gd name="T50" fmla="*/ 229 w 370"/>
                <a:gd name="T51" fmla="*/ 67 h 338"/>
                <a:gd name="T52" fmla="*/ 201 w 370"/>
                <a:gd name="T53" fmla="*/ 45 h 338"/>
                <a:gd name="T54" fmla="*/ 174 w 370"/>
                <a:gd name="T55" fmla="*/ 16 h 338"/>
                <a:gd name="T56" fmla="*/ 186 w 370"/>
                <a:gd name="T57" fmla="*/ 64 h 338"/>
                <a:gd name="T58" fmla="*/ 116 w 370"/>
                <a:gd name="T59" fmla="*/ 0 h 338"/>
                <a:gd name="T60" fmla="*/ 139 w 370"/>
                <a:gd name="T61" fmla="*/ 32 h 338"/>
                <a:gd name="T62" fmla="*/ 132 w 370"/>
                <a:gd name="T63" fmla="*/ 48 h 338"/>
                <a:gd name="T64" fmla="*/ 121 w 370"/>
                <a:gd name="T65" fmla="*/ 60 h 338"/>
                <a:gd name="T66" fmla="*/ 116 w 370"/>
                <a:gd name="T67" fmla="*/ 99 h 338"/>
                <a:gd name="T68" fmla="*/ 116 w 370"/>
                <a:gd name="T69" fmla="*/ 132 h 338"/>
                <a:gd name="T70" fmla="*/ 105 w 370"/>
                <a:gd name="T71" fmla="*/ 144 h 338"/>
                <a:gd name="T72" fmla="*/ 0 w 370"/>
                <a:gd name="T73" fmla="*/ 142 h 338"/>
                <a:gd name="T74" fmla="*/ 23 w 370"/>
                <a:gd name="T75" fmla="*/ 142 h 338"/>
                <a:gd name="T76" fmla="*/ 110 w 370"/>
                <a:gd name="T77" fmla="*/ 172 h 338"/>
                <a:gd name="T78" fmla="*/ 69 w 370"/>
                <a:gd name="T79" fmla="*/ 186 h 338"/>
                <a:gd name="T80" fmla="*/ 118 w 370"/>
                <a:gd name="T81" fmla="*/ 212 h 338"/>
                <a:gd name="T82" fmla="*/ 99 w 370"/>
                <a:gd name="T83" fmla="*/ 240 h 338"/>
                <a:gd name="T84" fmla="*/ 155 w 370"/>
                <a:gd name="T85" fmla="*/ 22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38">
                  <a:moveTo>
                    <a:pt x="157" y="227"/>
                  </a:moveTo>
                  <a:cubicBezTo>
                    <a:pt x="145" y="230"/>
                    <a:pt x="136" y="252"/>
                    <a:pt x="130" y="263"/>
                  </a:cubicBezTo>
                  <a:cubicBezTo>
                    <a:pt x="124" y="274"/>
                    <a:pt x="118" y="285"/>
                    <a:pt x="113" y="295"/>
                  </a:cubicBezTo>
                  <a:cubicBezTo>
                    <a:pt x="109" y="303"/>
                    <a:pt x="102" y="314"/>
                    <a:pt x="103" y="322"/>
                  </a:cubicBezTo>
                  <a:cubicBezTo>
                    <a:pt x="114" y="320"/>
                    <a:pt x="120" y="300"/>
                    <a:pt x="125" y="292"/>
                  </a:cubicBezTo>
                  <a:cubicBezTo>
                    <a:pt x="131" y="283"/>
                    <a:pt x="141" y="270"/>
                    <a:pt x="149" y="264"/>
                  </a:cubicBezTo>
                  <a:cubicBezTo>
                    <a:pt x="151" y="269"/>
                    <a:pt x="149" y="276"/>
                    <a:pt x="147" y="281"/>
                  </a:cubicBezTo>
                  <a:cubicBezTo>
                    <a:pt x="150" y="279"/>
                    <a:pt x="154" y="276"/>
                    <a:pt x="156" y="274"/>
                  </a:cubicBezTo>
                  <a:cubicBezTo>
                    <a:pt x="160" y="282"/>
                    <a:pt x="148" y="301"/>
                    <a:pt x="144" y="309"/>
                  </a:cubicBezTo>
                  <a:cubicBezTo>
                    <a:pt x="157" y="311"/>
                    <a:pt x="168" y="281"/>
                    <a:pt x="174" y="271"/>
                  </a:cubicBezTo>
                  <a:cubicBezTo>
                    <a:pt x="180" y="258"/>
                    <a:pt x="188" y="239"/>
                    <a:pt x="199" y="229"/>
                  </a:cubicBezTo>
                  <a:cubicBezTo>
                    <a:pt x="209" y="236"/>
                    <a:pt x="208" y="258"/>
                    <a:pt x="215" y="269"/>
                  </a:cubicBezTo>
                  <a:cubicBezTo>
                    <a:pt x="217" y="271"/>
                    <a:pt x="219" y="271"/>
                    <a:pt x="220" y="275"/>
                  </a:cubicBezTo>
                  <a:cubicBezTo>
                    <a:pt x="221" y="277"/>
                    <a:pt x="221" y="281"/>
                    <a:pt x="223" y="285"/>
                  </a:cubicBezTo>
                  <a:cubicBezTo>
                    <a:pt x="224" y="289"/>
                    <a:pt x="224" y="295"/>
                    <a:pt x="226" y="300"/>
                  </a:cubicBezTo>
                  <a:cubicBezTo>
                    <a:pt x="233" y="295"/>
                    <a:pt x="229" y="275"/>
                    <a:pt x="226" y="268"/>
                  </a:cubicBezTo>
                  <a:cubicBezTo>
                    <a:pt x="233" y="281"/>
                    <a:pt x="238" y="293"/>
                    <a:pt x="243" y="307"/>
                  </a:cubicBezTo>
                  <a:cubicBezTo>
                    <a:pt x="246" y="312"/>
                    <a:pt x="248" y="317"/>
                    <a:pt x="250" y="322"/>
                  </a:cubicBezTo>
                  <a:cubicBezTo>
                    <a:pt x="253" y="327"/>
                    <a:pt x="255" y="334"/>
                    <a:pt x="259" y="338"/>
                  </a:cubicBezTo>
                  <a:cubicBezTo>
                    <a:pt x="270" y="317"/>
                    <a:pt x="249" y="285"/>
                    <a:pt x="241" y="266"/>
                  </a:cubicBezTo>
                  <a:cubicBezTo>
                    <a:pt x="238" y="260"/>
                    <a:pt x="225" y="247"/>
                    <a:pt x="230" y="242"/>
                  </a:cubicBezTo>
                  <a:cubicBezTo>
                    <a:pt x="233" y="240"/>
                    <a:pt x="248" y="242"/>
                    <a:pt x="252" y="242"/>
                  </a:cubicBezTo>
                  <a:cubicBezTo>
                    <a:pt x="260" y="244"/>
                    <a:pt x="265" y="248"/>
                    <a:pt x="271" y="252"/>
                  </a:cubicBezTo>
                  <a:cubicBezTo>
                    <a:pt x="267" y="246"/>
                    <a:pt x="264" y="239"/>
                    <a:pt x="261" y="231"/>
                  </a:cubicBezTo>
                  <a:cubicBezTo>
                    <a:pt x="266" y="230"/>
                    <a:pt x="270" y="235"/>
                    <a:pt x="273" y="235"/>
                  </a:cubicBezTo>
                  <a:cubicBezTo>
                    <a:pt x="278" y="227"/>
                    <a:pt x="258" y="218"/>
                    <a:pt x="272" y="211"/>
                  </a:cubicBezTo>
                  <a:cubicBezTo>
                    <a:pt x="279" y="208"/>
                    <a:pt x="290" y="211"/>
                    <a:pt x="299" y="208"/>
                  </a:cubicBezTo>
                  <a:cubicBezTo>
                    <a:pt x="296" y="210"/>
                    <a:pt x="294" y="208"/>
                    <a:pt x="293" y="206"/>
                  </a:cubicBezTo>
                  <a:cubicBezTo>
                    <a:pt x="302" y="202"/>
                    <a:pt x="322" y="204"/>
                    <a:pt x="333" y="205"/>
                  </a:cubicBezTo>
                  <a:cubicBezTo>
                    <a:pt x="340" y="206"/>
                    <a:pt x="346" y="210"/>
                    <a:pt x="352" y="212"/>
                  </a:cubicBezTo>
                  <a:cubicBezTo>
                    <a:pt x="358" y="215"/>
                    <a:pt x="366" y="217"/>
                    <a:pt x="370" y="221"/>
                  </a:cubicBezTo>
                  <a:cubicBezTo>
                    <a:pt x="362" y="219"/>
                    <a:pt x="353" y="205"/>
                    <a:pt x="347" y="199"/>
                  </a:cubicBezTo>
                  <a:cubicBezTo>
                    <a:pt x="340" y="192"/>
                    <a:pt x="331" y="184"/>
                    <a:pt x="322" y="182"/>
                  </a:cubicBezTo>
                  <a:cubicBezTo>
                    <a:pt x="308" y="180"/>
                    <a:pt x="287" y="180"/>
                    <a:pt x="275" y="183"/>
                  </a:cubicBezTo>
                  <a:cubicBezTo>
                    <a:pt x="284" y="176"/>
                    <a:pt x="296" y="172"/>
                    <a:pt x="306" y="166"/>
                  </a:cubicBezTo>
                  <a:cubicBezTo>
                    <a:pt x="316" y="160"/>
                    <a:pt x="331" y="152"/>
                    <a:pt x="335" y="140"/>
                  </a:cubicBezTo>
                  <a:cubicBezTo>
                    <a:pt x="328" y="138"/>
                    <a:pt x="316" y="147"/>
                    <a:pt x="308" y="151"/>
                  </a:cubicBezTo>
                  <a:cubicBezTo>
                    <a:pt x="300" y="154"/>
                    <a:pt x="294" y="160"/>
                    <a:pt x="284" y="163"/>
                  </a:cubicBezTo>
                  <a:cubicBezTo>
                    <a:pt x="288" y="159"/>
                    <a:pt x="293" y="157"/>
                    <a:pt x="295" y="152"/>
                  </a:cubicBezTo>
                  <a:cubicBezTo>
                    <a:pt x="288" y="152"/>
                    <a:pt x="283" y="157"/>
                    <a:pt x="276" y="155"/>
                  </a:cubicBezTo>
                  <a:cubicBezTo>
                    <a:pt x="276" y="148"/>
                    <a:pt x="285" y="143"/>
                    <a:pt x="288" y="137"/>
                  </a:cubicBezTo>
                  <a:cubicBezTo>
                    <a:pt x="277" y="131"/>
                    <a:pt x="298" y="117"/>
                    <a:pt x="296" y="108"/>
                  </a:cubicBezTo>
                  <a:cubicBezTo>
                    <a:pt x="288" y="107"/>
                    <a:pt x="283" y="112"/>
                    <a:pt x="275" y="113"/>
                  </a:cubicBezTo>
                  <a:cubicBezTo>
                    <a:pt x="264" y="114"/>
                    <a:pt x="269" y="102"/>
                    <a:pt x="270" y="95"/>
                  </a:cubicBezTo>
                  <a:cubicBezTo>
                    <a:pt x="276" y="70"/>
                    <a:pt x="295" y="51"/>
                    <a:pt x="314" y="35"/>
                  </a:cubicBezTo>
                  <a:cubicBezTo>
                    <a:pt x="301" y="39"/>
                    <a:pt x="289" y="48"/>
                    <a:pt x="279" y="55"/>
                  </a:cubicBezTo>
                  <a:cubicBezTo>
                    <a:pt x="270" y="61"/>
                    <a:pt x="260" y="76"/>
                    <a:pt x="250" y="79"/>
                  </a:cubicBezTo>
                  <a:cubicBezTo>
                    <a:pt x="249" y="73"/>
                    <a:pt x="252" y="66"/>
                    <a:pt x="252" y="60"/>
                  </a:cubicBezTo>
                  <a:cubicBezTo>
                    <a:pt x="252" y="50"/>
                    <a:pt x="249" y="51"/>
                    <a:pt x="244" y="45"/>
                  </a:cubicBezTo>
                  <a:cubicBezTo>
                    <a:pt x="243" y="44"/>
                    <a:pt x="243" y="39"/>
                    <a:pt x="241" y="38"/>
                  </a:cubicBezTo>
                  <a:cubicBezTo>
                    <a:pt x="237" y="37"/>
                    <a:pt x="235" y="45"/>
                    <a:pt x="233" y="49"/>
                  </a:cubicBezTo>
                  <a:cubicBezTo>
                    <a:pt x="231" y="55"/>
                    <a:pt x="230" y="61"/>
                    <a:pt x="229" y="67"/>
                  </a:cubicBezTo>
                  <a:cubicBezTo>
                    <a:pt x="224" y="64"/>
                    <a:pt x="223" y="60"/>
                    <a:pt x="218" y="56"/>
                  </a:cubicBezTo>
                  <a:cubicBezTo>
                    <a:pt x="212" y="54"/>
                    <a:pt x="207" y="50"/>
                    <a:pt x="201" y="45"/>
                  </a:cubicBezTo>
                  <a:cubicBezTo>
                    <a:pt x="195" y="41"/>
                    <a:pt x="190" y="35"/>
                    <a:pt x="185" y="27"/>
                  </a:cubicBezTo>
                  <a:cubicBezTo>
                    <a:pt x="183" y="24"/>
                    <a:pt x="179" y="18"/>
                    <a:pt x="174" y="16"/>
                  </a:cubicBezTo>
                  <a:cubicBezTo>
                    <a:pt x="173" y="27"/>
                    <a:pt x="178" y="36"/>
                    <a:pt x="182" y="45"/>
                  </a:cubicBezTo>
                  <a:cubicBezTo>
                    <a:pt x="183" y="50"/>
                    <a:pt x="188" y="58"/>
                    <a:pt x="186" y="64"/>
                  </a:cubicBezTo>
                  <a:cubicBezTo>
                    <a:pt x="171" y="68"/>
                    <a:pt x="163" y="36"/>
                    <a:pt x="156" y="27"/>
                  </a:cubicBezTo>
                  <a:cubicBezTo>
                    <a:pt x="148" y="15"/>
                    <a:pt x="131" y="2"/>
                    <a:pt x="116" y="0"/>
                  </a:cubicBezTo>
                  <a:cubicBezTo>
                    <a:pt x="118" y="3"/>
                    <a:pt x="120" y="6"/>
                    <a:pt x="122" y="8"/>
                  </a:cubicBezTo>
                  <a:cubicBezTo>
                    <a:pt x="128" y="15"/>
                    <a:pt x="135" y="23"/>
                    <a:pt x="139" y="32"/>
                  </a:cubicBezTo>
                  <a:cubicBezTo>
                    <a:pt x="143" y="39"/>
                    <a:pt x="155" y="59"/>
                    <a:pt x="154" y="66"/>
                  </a:cubicBezTo>
                  <a:cubicBezTo>
                    <a:pt x="148" y="65"/>
                    <a:pt x="137" y="53"/>
                    <a:pt x="132" y="48"/>
                  </a:cubicBezTo>
                  <a:cubicBezTo>
                    <a:pt x="133" y="54"/>
                    <a:pt x="137" y="60"/>
                    <a:pt x="139" y="65"/>
                  </a:cubicBezTo>
                  <a:cubicBezTo>
                    <a:pt x="133" y="68"/>
                    <a:pt x="126" y="62"/>
                    <a:pt x="121" y="60"/>
                  </a:cubicBezTo>
                  <a:cubicBezTo>
                    <a:pt x="122" y="68"/>
                    <a:pt x="142" y="94"/>
                    <a:pt x="136" y="99"/>
                  </a:cubicBezTo>
                  <a:cubicBezTo>
                    <a:pt x="132" y="101"/>
                    <a:pt x="120" y="99"/>
                    <a:pt x="116" y="99"/>
                  </a:cubicBezTo>
                  <a:cubicBezTo>
                    <a:pt x="109" y="99"/>
                    <a:pt x="101" y="95"/>
                    <a:pt x="93" y="96"/>
                  </a:cubicBezTo>
                  <a:cubicBezTo>
                    <a:pt x="91" y="108"/>
                    <a:pt x="110" y="124"/>
                    <a:pt x="116" y="132"/>
                  </a:cubicBezTo>
                  <a:cubicBezTo>
                    <a:pt x="113" y="131"/>
                    <a:pt x="103" y="128"/>
                    <a:pt x="101" y="130"/>
                  </a:cubicBezTo>
                  <a:cubicBezTo>
                    <a:pt x="97" y="134"/>
                    <a:pt x="103" y="142"/>
                    <a:pt x="105" y="144"/>
                  </a:cubicBezTo>
                  <a:cubicBezTo>
                    <a:pt x="87" y="144"/>
                    <a:pt x="69" y="148"/>
                    <a:pt x="52" y="144"/>
                  </a:cubicBezTo>
                  <a:cubicBezTo>
                    <a:pt x="39" y="141"/>
                    <a:pt x="11" y="126"/>
                    <a:pt x="0" y="142"/>
                  </a:cubicBezTo>
                  <a:cubicBezTo>
                    <a:pt x="0" y="142"/>
                    <a:pt x="0" y="142"/>
                    <a:pt x="0" y="142"/>
                  </a:cubicBezTo>
                  <a:cubicBezTo>
                    <a:pt x="9" y="143"/>
                    <a:pt x="16" y="140"/>
                    <a:pt x="23" y="142"/>
                  </a:cubicBezTo>
                  <a:cubicBezTo>
                    <a:pt x="34" y="146"/>
                    <a:pt x="44" y="148"/>
                    <a:pt x="55" y="151"/>
                  </a:cubicBezTo>
                  <a:cubicBezTo>
                    <a:pt x="72" y="155"/>
                    <a:pt x="96" y="163"/>
                    <a:pt x="110" y="172"/>
                  </a:cubicBezTo>
                  <a:cubicBezTo>
                    <a:pt x="104" y="176"/>
                    <a:pt x="96" y="177"/>
                    <a:pt x="89" y="178"/>
                  </a:cubicBezTo>
                  <a:cubicBezTo>
                    <a:pt x="81" y="180"/>
                    <a:pt x="73" y="178"/>
                    <a:pt x="69" y="186"/>
                  </a:cubicBezTo>
                  <a:cubicBezTo>
                    <a:pt x="87" y="199"/>
                    <a:pt x="115" y="194"/>
                    <a:pt x="136" y="195"/>
                  </a:cubicBezTo>
                  <a:cubicBezTo>
                    <a:pt x="130" y="201"/>
                    <a:pt x="124" y="207"/>
                    <a:pt x="118" y="212"/>
                  </a:cubicBezTo>
                  <a:cubicBezTo>
                    <a:pt x="122" y="215"/>
                    <a:pt x="126" y="213"/>
                    <a:pt x="131" y="213"/>
                  </a:cubicBezTo>
                  <a:cubicBezTo>
                    <a:pt x="127" y="227"/>
                    <a:pt x="108" y="231"/>
                    <a:pt x="99" y="240"/>
                  </a:cubicBezTo>
                  <a:cubicBezTo>
                    <a:pt x="116" y="244"/>
                    <a:pt x="138" y="233"/>
                    <a:pt x="155" y="228"/>
                  </a:cubicBezTo>
                  <a:cubicBezTo>
                    <a:pt x="155" y="228"/>
                    <a:pt x="155" y="228"/>
                    <a:pt x="155" y="228"/>
                  </a:cubicBezTo>
                  <a:cubicBezTo>
                    <a:pt x="155" y="227"/>
                    <a:pt x="154" y="227"/>
                    <a:pt x="153" y="22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0" name="Freeform 120"/>
            <p:cNvSpPr/>
            <p:nvPr userDrawn="1"/>
          </p:nvSpPr>
          <p:spPr bwMode="auto">
            <a:xfrm>
              <a:off x="7884472" y="-975898"/>
              <a:ext cx="298224" cy="194493"/>
            </a:xfrm>
            <a:custGeom>
              <a:avLst/>
              <a:gdLst>
                <a:gd name="T0" fmla="*/ 40 w 198"/>
                <a:gd name="T1" fmla="*/ 19 h 129"/>
                <a:gd name="T2" fmla="*/ 40 w 198"/>
                <a:gd name="T3" fmla="*/ 13 h 129"/>
                <a:gd name="T4" fmla="*/ 40 w 198"/>
                <a:gd name="T5" fmla="*/ 13 h 129"/>
                <a:gd name="T6" fmla="*/ 0 w 198"/>
                <a:gd name="T7" fmla="*/ 85 h 129"/>
                <a:gd name="T8" fmla="*/ 26 w 198"/>
                <a:gd name="T9" fmla="*/ 50 h 129"/>
                <a:gd name="T10" fmla="*/ 42 w 198"/>
                <a:gd name="T11" fmla="*/ 40 h 129"/>
                <a:gd name="T12" fmla="*/ 55 w 198"/>
                <a:gd name="T13" fmla="*/ 48 h 129"/>
                <a:gd name="T14" fmla="*/ 66 w 198"/>
                <a:gd name="T15" fmla="*/ 127 h 129"/>
                <a:gd name="T16" fmla="*/ 90 w 198"/>
                <a:gd name="T17" fmla="*/ 66 h 129"/>
                <a:gd name="T18" fmla="*/ 92 w 198"/>
                <a:gd name="T19" fmla="*/ 42 h 129"/>
                <a:gd name="T20" fmla="*/ 111 w 198"/>
                <a:gd name="T21" fmla="*/ 66 h 129"/>
                <a:gd name="T22" fmla="*/ 127 w 198"/>
                <a:gd name="T23" fmla="*/ 48 h 129"/>
                <a:gd name="T24" fmla="*/ 134 w 198"/>
                <a:gd name="T25" fmla="*/ 79 h 129"/>
                <a:gd name="T26" fmla="*/ 140 w 198"/>
                <a:gd name="T27" fmla="*/ 124 h 129"/>
                <a:gd name="T28" fmla="*/ 140 w 198"/>
                <a:gd name="T29" fmla="*/ 48 h 129"/>
                <a:gd name="T30" fmla="*/ 198 w 198"/>
                <a:gd name="T31" fmla="*/ 129 h 129"/>
                <a:gd name="T32" fmla="*/ 134 w 198"/>
                <a:gd name="T33" fmla="*/ 21 h 129"/>
                <a:gd name="T34" fmla="*/ 37 w 198"/>
                <a:gd name="T35"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29">
                  <a:moveTo>
                    <a:pt x="40" y="19"/>
                  </a:moveTo>
                  <a:cubicBezTo>
                    <a:pt x="40" y="16"/>
                    <a:pt x="40" y="16"/>
                    <a:pt x="40" y="13"/>
                  </a:cubicBezTo>
                  <a:cubicBezTo>
                    <a:pt x="40" y="13"/>
                    <a:pt x="40" y="13"/>
                    <a:pt x="40" y="13"/>
                  </a:cubicBezTo>
                  <a:cubicBezTo>
                    <a:pt x="19" y="21"/>
                    <a:pt x="0" y="63"/>
                    <a:pt x="0" y="85"/>
                  </a:cubicBezTo>
                  <a:cubicBezTo>
                    <a:pt x="11" y="77"/>
                    <a:pt x="13" y="58"/>
                    <a:pt x="26" y="50"/>
                  </a:cubicBezTo>
                  <a:cubicBezTo>
                    <a:pt x="29" y="45"/>
                    <a:pt x="37" y="40"/>
                    <a:pt x="42" y="40"/>
                  </a:cubicBezTo>
                  <a:cubicBezTo>
                    <a:pt x="55" y="40"/>
                    <a:pt x="50" y="42"/>
                    <a:pt x="55" y="48"/>
                  </a:cubicBezTo>
                  <a:cubicBezTo>
                    <a:pt x="76" y="71"/>
                    <a:pt x="61" y="100"/>
                    <a:pt x="66" y="127"/>
                  </a:cubicBezTo>
                  <a:cubicBezTo>
                    <a:pt x="84" y="127"/>
                    <a:pt x="90" y="82"/>
                    <a:pt x="90" y="66"/>
                  </a:cubicBezTo>
                  <a:cubicBezTo>
                    <a:pt x="90" y="61"/>
                    <a:pt x="87" y="45"/>
                    <a:pt x="92" y="42"/>
                  </a:cubicBezTo>
                  <a:cubicBezTo>
                    <a:pt x="100" y="40"/>
                    <a:pt x="108" y="61"/>
                    <a:pt x="111" y="66"/>
                  </a:cubicBezTo>
                  <a:cubicBezTo>
                    <a:pt x="113" y="63"/>
                    <a:pt x="119" y="48"/>
                    <a:pt x="127" y="48"/>
                  </a:cubicBezTo>
                  <a:cubicBezTo>
                    <a:pt x="132" y="50"/>
                    <a:pt x="134" y="74"/>
                    <a:pt x="134" y="79"/>
                  </a:cubicBezTo>
                  <a:cubicBezTo>
                    <a:pt x="137" y="95"/>
                    <a:pt x="140" y="108"/>
                    <a:pt x="140" y="124"/>
                  </a:cubicBezTo>
                  <a:cubicBezTo>
                    <a:pt x="166" y="124"/>
                    <a:pt x="148" y="61"/>
                    <a:pt x="140" y="48"/>
                  </a:cubicBezTo>
                  <a:cubicBezTo>
                    <a:pt x="174" y="48"/>
                    <a:pt x="190" y="103"/>
                    <a:pt x="198" y="129"/>
                  </a:cubicBezTo>
                  <a:cubicBezTo>
                    <a:pt x="190" y="90"/>
                    <a:pt x="169" y="45"/>
                    <a:pt x="134" y="21"/>
                  </a:cubicBezTo>
                  <a:cubicBezTo>
                    <a:pt x="111" y="5"/>
                    <a:pt x="61" y="0"/>
                    <a:pt x="37" y="13"/>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1" name="Freeform 121"/>
            <p:cNvSpPr/>
            <p:nvPr userDrawn="1"/>
          </p:nvSpPr>
          <p:spPr bwMode="auto">
            <a:xfrm>
              <a:off x="8322083" y="-680916"/>
              <a:ext cx="288500" cy="249600"/>
            </a:xfrm>
            <a:custGeom>
              <a:avLst/>
              <a:gdLst>
                <a:gd name="T0" fmla="*/ 158 w 192"/>
                <a:gd name="T1" fmla="*/ 32 h 166"/>
                <a:gd name="T2" fmla="*/ 158 w 192"/>
                <a:gd name="T3" fmla="*/ 21 h 166"/>
                <a:gd name="T4" fmla="*/ 132 w 192"/>
                <a:gd name="T5" fmla="*/ 8 h 166"/>
                <a:gd name="T6" fmla="*/ 92 w 192"/>
                <a:gd name="T7" fmla="*/ 3 h 166"/>
                <a:gd name="T8" fmla="*/ 0 w 192"/>
                <a:gd name="T9" fmla="*/ 45 h 166"/>
                <a:gd name="T10" fmla="*/ 47 w 192"/>
                <a:gd name="T11" fmla="*/ 27 h 166"/>
                <a:gd name="T12" fmla="*/ 100 w 192"/>
                <a:gd name="T13" fmla="*/ 32 h 166"/>
                <a:gd name="T14" fmla="*/ 79 w 192"/>
                <a:gd name="T15" fmla="*/ 40 h 166"/>
                <a:gd name="T16" fmla="*/ 95 w 192"/>
                <a:gd name="T17" fmla="*/ 58 h 166"/>
                <a:gd name="T18" fmla="*/ 61 w 192"/>
                <a:gd name="T19" fmla="*/ 69 h 166"/>
                <a:gd name="T20" fmla="*/ 150 w 192"/>
                <a:gd name="T21" fmla="*/ 50 h 166"/>
                <a:gd name="T22" fmla="*/ 153 w 192"/>
                <a:gd name="T23" fmla="*/ 84 h 166"/>
                <a:gd name="T24" fmla="*/ 163 w 192"/>
                <a:gd name="T25" fmla="*/ 82 h 166"/>
                <a:gd name="T26" fmla="*/ 116 w 192"/>
                <a:gd name="T27" fmla="*/ 164 h 166"/>
                <a:gd name="T28" fmla="*/ 192 w 192"/>
                <a:gd name="T29" fmla="*/ 90 h 166"/>
                <a:gd name="T30" fmla="*/ 163 w 192"/>
                <a:gd name="T31" fmla="*/ 42 h 166"/>
                <a:gd name="T32" fmla="*/ 142 w 192"/>
                <a:gd name="T33"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6">
                  <a:moveTo>
                    <a:pt x="158" y="32"/>
                  </a:moveTo>
                  <a:cubicBezTo>
                    <a:pt x="158" y="29"/>
                    <a:pt x="158" y="24"/>
                    <a:pt x="158" y="21"/>
                  </a:cubicBezTo>
                  <a:cubicBezTo>
                    <a:pt x="150" y="19"/>
                    <a:pt x="140" y="13"/>
                    <a:pt x="132" y="8"/>
                  </a:cubicBezTo>
                  <a:cubicBezTo>
                    <a:pt x="118" y="5"/>
                    <a:pt x="105" y="3"/>
                    <a:pt x="92" y="3"/>
                  </a:cubicBezTo>
                  <a:cubicBezTo>
                    <a:pt x="50" y="0"/>
                    <a:pt x="32" y="21"/>
                    <a:pt x="0" y="45"/>
                  </a:cubicBezTo>
                  <a:cubicBezTo>
                    <a:pt x="10" y="24"/>
                    <a:pt x="29" y="27"/>
                    <a:pt x="47" y="27"/>
                  </a:cubicBezTo>
                  <a:cubicBezTo>
                    <a:pt x="63" y="27"/>
                    <a:pt x="90" y="21"/>
                    <a:pt x="100" y="32"/>
                  </a:cubicBezTo>
                  <a:cubicBezTo>
                    <a:pt x="97" y="40"/>
                    <a:pt x="87" y="40"/>
                    <a:pt x="79" y="40"/>
                  </a:cubicBezTo>
                  <a:cubicBezTo>
                    <a:pt x="90" y="42"/>
                    <a:pt x="108" y="42"/>
                    <a:pt x="95" y="58"/>
                  </a:cubicBezTo>
                  <a:cubicBezTo>
                    <a:pt x="90" y="63"/>
                    <a:pt x="68" y="66"/>
                    <a:pt x="61" y="69"/>
                  </a:cubicBezTo>
                  <a:cubicBezTo>
                    <a:pt x="84" y="77"/>
                    <a:pt x="134" y="74"/>
                    <a:pt x="150" y="50"/>
                  </a:cubicBezTo>
                  <a:cubicBezTo>
                    <a:pt x="155" y="61"/>
                    <a:pt x="158" y="74"/>
                    <a:pt x="153" y="84"/>
                  </a:cubicBezTo>
                  <a:cubicBezTo>
                    <a:pt x="155" y="82"/>
                    <a:pt x="161" y="84"/>
                    <a:pt x="163" y="82"/>
                  </a:cubicBezTo>
                  <a:cubicBezTo>
                    <a:pt x="176" y="119"/>
                    <a:pt x="145" y="145"/>
                    <a:pt x="116" y="164"/>
                  </a:cubicBezTo>
                  <a:cubicBezTo>
                    <a:pt x="142" y="166"/>
                    <a:pt x="192" y="116"/>
                    <a:pt x="192" y="90"/>
                  </a:cubicBezTo>
                  <a:cubicBezTo>
                    <a:pt x="192" y="66"/>
                    <a:pt x="174" y="61"/>
                    <a:pt x="163" y="42"/>
                  </a:cubicBezTo>
                  <a:cubicBezTo>
                    <a:pt x="155" y="29"/>
                    <a:pt x="155" y="13"/>
                    <a:pt x="142" y="5"/>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2" name="Freeform 122"/>
            <p:cNvSpPr>
              <a:spLocks noEditPoints="1"/>
            </p:cNvSpPr>
            <p:nvPr userDrawn="1"/>
          </p:nvSpPr>
          <p:spPr bwMode="auto">
            <a:xfrm>
              <a:off x="7764533" y="-478318"/>
              <a:ext cx="333881" cy="348468"/>
            </a:xfrm>
            <a:custGeom>
              <a:avLst/>
              <a:gdLst>
                <a:gd name="T0" fmla="*/ 201 w 221"/>
                <a:gd name="T1" fmla="*/ 79 h 230"/>
                <a:gd name="T2" fmla="*/ 193 w 221"/>
                <a:gd name="T3" fmla="*/ 80 h 230"/>
                <a:gd name="T4" fmla="*/ 198 w 221"/>
                <a:gd name="T5" fmla="*/ 26 h 230"/>
                <a:gd name="T6" fmla="*/ 189 w 221"/>
                <a:gd name="T7" fmla="*/ 47 h 230"/>
                <a:gd name="T8" fmla="*/ 167 w 221"/>
                <a:gd name="T9" fmla="*/ 58 h 230"/>
                <a:gd name="T10" fmla="*/ 162 w 221"/>
                <a:gd name="T11" fmla="*/ 10 h 230"/>
                <a:gd name="T12" fmla="*/ 156 w 221"/>
                <a:gd name="T13" fmla="*/ 51 h 230"/>
                <a:gd name="T14" fmla="*/ 133 w 221"/>
                <a:gd name="T15" fmla="*/ 22 h 230"/>
                <a:gd name="T16" fmla="*/ 128 w 221"/>
                <a:gd name="T17" fmla="*/ 56 h 230"/>
                <a:gd name="T18" fmla="*/ 81 w 221"/>
                <a:gd name="T19" fmla="*/ 29 h 230"/>
                <a:gd name="T20" fmla="*/ 109 w 221"/>
                <a:gd name="T21" fmla="*/ 67 h 230"/>
                <a:gd name="T22" fmla="*/ 57 w 221"/>
                <a:gd name="T23" fmla="*/ 35 h 230"/>
                <a:gd name="T24" fmla="*/ 92 w 221"/>
                <a:gd name="T25" fmla="*/ 80 h 230"/>
                <a:gd name="T26" fmla="*/ 39 w 221"/>
                <a:gd name="T27" fmla="*/ 48 h 230"/>
                <a:gd name="T28" fmla="*/ 75 w 221"/>
                <a:gd name="T29" fmla="*/ 91 h 230"/>
                <a:gd name="T30" fmla="*/ 24 w 221"/>
                <a:gd name="T31" fmla="*/ 57 h 230"/>
                <a:gd name="T32" fmla="*/ 65 w 221"/>
                <a:gd name="T33" fmla="*/ 99 h 230"/>
                <a:gd name="T34" fmla="*/ 46 w 221"/>
                <a:gd name="T35" fmla="*/ 117 h 230"/>
                <a:gd name="T36" fmla="*/ 1 w 221"/>
                <a:gd name="T37" fmla="*/ 135 h 230"/>
                <a:gd name="T38" fmla="*/ 84 w 221"/>
                <a:gd name="T39" fmla="*/ 148 h 230"/>
                <a:gd name="T40" fmla="*/ 32 w 221"/>
                <a:gd name="T41" fmla="*/ 146 h 230"/>
                <a:gd name="T42" fmla="*/ 90 w 221"/>
                <a:gd name="T43" fmla="*/ 160 h 230"/>
                <a:gd name="T44" fmla="*/ 29 w 221"/>
                <a:gd name="T45" fmla="*/ 175 h 230"/>
                <a:gd name="T46" fmla="*/ 117 w 221"/>
                <a:gd name="T47" fmla="*/ 180 h 230"/>
                <a:gd name="T48" fmla="*/ 65 w 221"/>
                <a:gd name="T49" fmla="*/ 218 h 230"/>
                <a:gd name="T50" fmla="*/ 128 w 221"/>
                <a:gd name="T51" fmla="*/ 187 h 230"/>
                <a:gd name="T52" fmla="*/ 141 w 221"/>
                <a:gd name="T53" fmla="*/ 179 h 230"/>
                <a:gd name="T54" fmla="*/ 170 w 221"/>
                <a:gd name="T55" fmla="*/ 161 h 230"/>
                <a:gd name="T56" fmla="*/ 193 w 221"/>
                <a:gd name="T57" fmla="*/ 128 h 230"/>
                <a:gd name="T58" fmla="*/ 199 w 221"/>
                <a:gd name="T59" fmla="*/ 111 h 230"/>
                <a:gd name="T60" fmla="*/ 219 w 221"/>
                <a:gd name="T61" fmla="*/ 45 h 230"/>
                <a:gd name="T62" fmla="*/ 61 w 221"/>
                <a:gd name="T63" fmla="*/ 111 h 230"/>
                <a:gd name="T64" fmla="*/ 93 w 221"/>
                <a:gd name="T65" fmla="*/ 126 h 230"/>
                <a:gd name="T66" fmla="*/ 115 w 221"/>
                <a:gd name="T67" fmla="*/ 143 h 230"/>
                <a:gd name="T68" fmla="*/ 102 w 221"/>
                <a:gd name="T69" fmla="*/ 127 h 230"/>
                <a:gd name="T70" fmla="*/ 115 w 221"/>
                <a:gd name="T71" fmla="*/ 14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30">
                  <a:moveTo>
                    <a:pt x="219" y="45"/>
                  </a:moveTo>
                  <a:cubicBezTo>
                    <a:pt x="205" y="46"/>
                    <a:pt x="204" y="69"/>
                    <a:pt x="201" y="79"/>
                  </a:cubicBezTo>
                  <a:cubicBezTo>
                    <a:pt x="198" y="86"/>
                    <a:pt x="192" y="98"/>
                    <a:pt x="185" y="103"/>
                  </a:cubicBezTo>
                  <a:cubicBezTo>
                    <a:pt x="184" y="94"/>
                    <a:pt x="191" y="87"/>
                    <a:pt x="193" y="80"/>
                  </a:cubicBezTo>
                  <a:cubicBezTo>
                    <a:pt x="197" y="73"/>
                    <a:pt x="198" y="63"/>
                    <a:pt x="199" y="55"/>
                  </a:cubicBezTo>
                  <a:cubicBezTo>
                    <a:pt x="201" y="46"/>
                    <a:pt x="201" y="34"/>
                    <a:pt x="198" y="26"/>
                  </a:cubicBezTo>
                  <a:cubicBezTo>
                    <a:pt x="196" y="19"/>
                    <a:pt x="190" y="6"/>
                    <a:pt x="183" y="5"/>
                  </a:cubicBezTo>
                  <a:cubicBezTo>
                    <a:pt x="181" y="18"/>
                    <a:pt x="187" y="33"/>
                    <a:pt x="189" y="47"/>
                  </a:cubicBezTo>
                  <a:cubicBezTo>
                    <a:pt x="190" y="62"/>
                    <a:pt x="181" y="70"/>
                    <a:pt x="172" y="80"/>
                  </a:cubicBezTo>
                  <a:cubicBezTo>
                    <a:pt x="169" y="73"/>
                    <a:pt x="167" y="67"/>
                    <a:pt x="167" y="58"/>
                  </a:cubicBezTo>
                  <a:cubicBezTo>
                    <a:pt x="167" y="50"/>
                    <a:pt x="168" y="42"/>
                    <a:pt x="168" y="34"/>
                  </a:cubicBezTo>
                  <a:cubicBezTo>
                    <a:pt x="168" y="27"/>
                    <a:pt x="167" y="15"/>
                    <a:pt x="162" y="10"/>
                  </a:cubicBezTo>
                  <a:cubicBezTo>
                    <a:pt x="153" y="0"/>
                    <a:pt x="155" y="19"/>
                    <a:pt x="155" y="26"/>
                  </a:cubicBezTo>
                  <a:cubicBezTo>
                    <a:pt x="156" y="34"/>
                    <a:pt x="157" y="42"/>
                    <a:pt x="156" y="51"/>
                  </a:cubicBezTo>
                  <a:cubicBezTo>
                    <a:pt x="153" y="67"/>
                    <a:pt x="149" y="53"/>
                    <a:pt x="144" y="46"/>
                  </a:cubicBezTo>
                  <a:cubicBezTo>
                    <a:pt x="139" y="38"/>
                    <a:pt x="137" y="30"/>
                    <a:pt x="133" y="22"/>
                  </a:cubicBezTo>
                  <a:cubicBezTo>
                    <a:pt x="131" y="15"/>
                    <a:pt x="127" y="5"/>
                    <a:pt x="117" y="5"/>
                  </a:cubicBezTo>
                  <a:cubicBezTo>
                    <a:pt x="112" y="23"/>
                    <a:pt x="123" y="39"/>
                    <a:pt x="128" y="56"/>
                  </a:cubicBezTo>
                  <a:cubicBezTo>
                    <a:pt x="120" y="56"/>
                    <a:pt x="111" y="44"/>
                    <a:pt x="105" y="39"/>
                  </a:cubicBezTo>
                  <a:cubicBezTo>
                    <a:pt x="99" y="33"/>
                    <a:pt x="90" y="29"/>
                    <a:pt x="81" y="29"/>
                  </a:cubicBezTo>
                  <a:cubicBezTo>
                    <a:pt x="76" y="35"/>
                    <a:pt x="90" y="41"/>
                    <a:pt x="93" y="45"/>
                  </a:cubicBezTo>
                  <a:cubicBezTo>
                    <a:pt x="100" y="51"/>
                    <a:pt x="106" y="57"/>
                    <a:pt x="109" y="67"/>
                  </a:cubicBezTo>
                  <a:cubicBezTo>
                    <a:pt x="102" y="69"/>
                    <a:pt x="90" y="52"/>
                    <a:pt x="85" y="48"/>
                  </a:cubicBezTo>
                  <a:cubicBezTo>
                    <a:pt x="76" y="41"/>
                    <a:pt x="68" y="38"/>
                    <a:pt x="57" y="35"/>
                  </a:cubicBezTo>
                  <a:cubicBezTo>
                    <a:pt x="53" y="45"/>
                    <a:pt x="69" y="52"/>
                    <a:pt x="75" y="58"/>
                  </a:cubicBezTo>
                  <a:cubicBezTo>
                    <a:pt x="82" y="64"/>
                    <a:pt x="90" y="70"/>
                    <a:pt x="92" y="80"/>
                  </a:cubicBezTo>
                  <a:cubicBezTo>
                    <a:pt x="84" y="79"/>
                    <a:pt x="73" y="67"/>
                    <a:pt x="65" y="62"/>
                  </a:cubicBezTo>
                  <a:cubicBezTo>
                    <a:pt x="58" y="58"/>
                    <a:pt x="48" y="47"/>
                    <a:pt x="39" y="48"/>
                  </a:cubicBezTo>
                  <a:cubicBezTo>
                    <a:pt x="36" y="59"/>
                    <a:pt x="51" y="71"/>
                    <a:pt x="58" y="77"/>
                  </a:cubicBezTo>
                  <a:cubicBezTo>
                    <a:pt x="61" y="80"/>
                    <a:pt x="73" y="92"/>
                    <a:pt x="75" y="91"/>
                  </a:cubicBezTo>
                  <a:cubicBezTo>
                    <a:pt x="58" y="93"/>
                    <a:pt x="51" y="73"/>
                    <a:pt x="40" y="63"/>
                  </a:cubicBezTo>
                  <a:cubicBezTo>
                    <a:pt x="36" y="59"/>
                    <a:pt x="28" y="53"/>
                    <a:pt x="24" y="57"/>
                  </a:cubicBezTo>
                  <a:cubicBezTo>
                    <a:pt x="17" y="63"/>
                    <a:pt x="27" y="71"/>
                    <a:pt x="30" y="75"/>
                  </a:cubicBezTo>
                  <a:cubicBezTo>
                    <a:pt x="40" y="86"/>
                    <a:pt x="52" y="94"/>
                    <a:pt x="65" y="99"/>
                  </a:cubicBezTo>
                  <a:cubicBezTo>
                    <a:pt x="59" y="103"/>
                    <a:pt x="51" y="98"/>
                    <a:pt x="44" y="100"/>
                  </a:cubicBezTo>
                  <a:cubicBezTo>
                    <a:pt x="29" y="105"/>
                    <a:pt x="41" y="111"/>
                    <a:pt x="46" y="117"/>
                  </a:cubicBezTo>
                  <a:cubicBezTo>
                    <a:pt x="34" y="117"/>
                    <a:pt x="23" y="116"/>
                    <a:pt x="11" y="122"/>
                  </a:cubicBezTo>
                  <a:cubicBezTo>
                    <a:pt x="6" y="125"/>
                    <a:pt x="0" y="128"/>
                    <a:pt x="1" y="135"/>
                  </a:cubicBezTo>
                  <a:cubicBezTo>
                    <a:pt x="4" y="144"/>
                    <a:pt x="13" y="139"/>
                    <a:pt x="21" y="138"/>
                  </a:cubicBezTo>
                  <a:cubicBezTo>
                    <a:pt x="40" y="133"/>
                    <a:pt x="70" y="128"/>
                    <a:pt x="84" y="148"/>
                  </a:cubicBezTo>
                  <a:cubicBezTo>
                    <a:pt x="74" y="148"/>
                    <a:pt x="65" y="149"/>
                    <a:pt x="56" y="149"/>
                  </a:cubicBezTo>
                  <a:cubicBezTo>
                    <a:pt x="47" y="149"/>
                    <a:pt x="40" y="146"/>
                    <a:pt x="32" y="146"/>
                  </a:cubicBezTo>
                  <a:cubicBezTo>
                    <a:pt x="41" y="156"/>
                    <a:pt x="46" y="156"/>
                    <a:pt x="59" y="157"/>
                  </a:cubicBezTo>
                  <a:cubicBezTo>
                    <a:pt x="69" y="158"/>
                    <a:pt x="80" y="158"/>
                    <a:pt x="90" y="160"/>
                  </a:cubicBezTo>
                  <a:cubicBezTo>
                    <a:pt x="86" y="170"/>
                    <a:pt x="67" y="172"/>
                    <a:pt x="57" y="172"/>
                  </a:cubicBezTo>
                  <a:cubicBezTo>
                    <a:pt x="47" y="172"/>
                    <a:pt x="39" y="174"/>
                    <a:pt x="29" y="175"/>
                  </a:cubicBezTo>
                  <a:cubicBezTo>
                    <a:pt x="33" y="205"/>
                    <a:pt x="96" y="175"/>
                    <a:pt x="109" y="172"/>
                  </a:cubicBezTo>
                  <a:cubicBezTo>
                    <a:pt x="116" y="170"/>
                    <a:pt x="118" y="173"/>
                    <a:pt x="117" y="180"/>
                  </a:cubicBezTo>
                  <a:cubicBezTo>
                    <a:pt x="116" y="189"/>
                    <a:pt x="110" y="193"/>
                    <a:pt x="103" y="197"/>
                  </a:cubicBezTo>
                  <a:cubicBezTo>
                    <a:pt x="90" y="203"/>
                    <a:pt x="77" y="210"/>
                    <a:pt x="65" y="218"/>
                  </a:cubicBezTo>
                  <a:cubicBezTo>
                    <a:pt x="77" y="230"/>
                    <a:pt x="99" y="216"/>
                    <a:pt x="108" y="207"/>
                  </a:cubicBezTo>
                  <a:cubicBezTo>
                    <a:pt x="114" y="199"/>
                    <a:pt x="123" y="195"/>
                    <a:pt x="128" y="187"/>
                  </a:cubicBezTo>
                  <a:cubicBezTo>
                    <a:pt x="128" y="197"/>
                    <a:pt x="123" y="203"/>
                    <a:pt x="122" y="213"/>
                  </a:cubicBezTo>
                  <a:cubicBezTo>
                    <a:pt x="134" y="211"/>
                    <a:pt x="141" y="189"/>
                    <a:pt x="141" y="179"/>
                  </a:cubicBezTo>
                  <a:cubicBezTo>
                    <a:pt x="144" y="182"/>
                    <a:pt x="143" y="189"/>
                    <a:pt x="143" y="193"/>
                  </a:cubicBezTo>
                  <a:cubicBezTo>
                    <a:pt x="150" y="180"/>
                    <a:pt x="152" y="163"/>
                    <a:pt x="170" y="161"/>
                  </a:cubicBezTo>
                  <a:cubicBezTo>
                    <a:pt x="180" y="160"/>
                    <a:pt x="183" y="160"/>
                    <a:pt x="186" y="150"/>
                  </a:cubicBezTo>
                  <a:cubicBezTo>
                    <a:pt x="190" y="143"/>
                    <a:pt x="191" y="135"/>
                    <a:pt x="193" y="128"/>
                  </a:cubicBezTo>
                  <a:cubicBezTo>
                    <a:pt x="195" y="125"/>
                    <a:pt x="195" y="122"/>
                    <a:pt x="196" y="119"/>
                  </a:cubicBezTo>
                  <a:cubicBezTo>
                    <a:pt x="197" y="115"/>
                    <a:pt x="197" y="115"/>
                    <a:pt x="199" y="111"/>
                  </a:cubicBezTo>
                  <a:cubicBezTo>
                    <a:pt x="204" y="104"/>
                    <a:pt x="207" y="97"/>
                    <a:pt x="209" y="88"/>
                  </a:cubicBezTo>
                  <a:cubicBezTo>
                    <a:pt x="214" y="76"/>
                    <a:pt x="221" y="58"/>
                    <a:pt x="219" y="45"/>
                  </a:cubicBezTo>
                  <a:close/>
                  <a:moveTo>
                    <a:pt x="63" y="112"/>
                  </a:moveTo>
                  <a:cubicBezTo>
                    <a:pt x="62" y="112"/>
                    <a:pt x="61" y="112"/>
                    <a:pt x="61" y="111"/>
                  </a:cubicBezTo>
                  <a:cubicBezTo>
                    <a:pt x="61" y="110"/>
                    <a:pt x="61" y="110"/>
                    <a:pt x="61" y="110"/>
                  </a:cubicBezTo>
                  <a:cubicBezTo>
                    <a:pt x="73" y="103"/>
                    <a:pt x="87" y="117"/>
                    <a:pt x="93" y="126"/>
                  </a:cubicBezTo>
                  <a:cubicBezTo>
                    <a:pt x="83" y="127"/>
                    <a:pt x="69" y="121"/>
                    <a:pt x="63" y="112"/>
                  </a:cubicBezTo>
                  <a:close/>
                  <a:moveTo>
                    <a:pt x="115" y="143"/>
                  </a:moveTo>
                  <a:cubicBezTo>
                    <a:pt x="110" y="143"/>
                    <a:pt x="100" y="129"/>
                    <a:pt x="104" y="131"/>
                  </a:cubicBezTo>
                  <a:cubicBezTo>
                    <a:pt x="102" y="127"/>
                    <a:pt x="102" y="127"/>
                    <a:pt x="102" y="127"/>
                  </a:cubicBezTo>
                  <a:cubicBezTo>
                    <a:pt x="102" y="126"/>
                    <a:pt x="102" y="126"/>
                    <a:pt x="102" y="125"/>
                  </a:cubicBezTo>
                  <a:cubicBezTo>
                    <a:pt x="108" y="125"/>
                    <a:pt x="127" y="143"/>
                    <a:pt x="115" y="143"/>
                  </a:cubicBezTo>
                  <a:close/>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3" name="Freeform 123"/>
            <p:cNvSpPr/>
            <p:nvPr userDrawn="1"/>
          </p:nvSpPr>
          <p:spPr bwMode="auto">
            <a:xfrm>
              <a:off x="7975236" y="-194681"/>
              <a:ext cx="32415" cy="58348"/>
            </a:xfrm>
            <a:custGeom>
              <a:avLst/>
              <a:gdLst>
                <a:gd name="T0" fmla="*/ 16 w 22"/>
                <a:gd name="T1" fmla="*/ 0 h 39"/>
                <a:gd name="T2" fmla="*/ 4 w 22"/>
                <a:gd name="T3" fmla="*/ 35 h 39"/>
                <a:gd name="T4" fmla="*/ 10 w 22"/>
                <a:gd name="T5" fmla="*/ 39 h 39"/>
                <a:gd name="T6" fmla="*/ 11 w 22"/>
                <a:gd name="T7" fmla="*/ 29 h 39"/>
                <a:gd name="T8" fmla="*/ 11 w 22"/>
                <a:gd name="T9" fmla="*/ 23 h 39"/>
                <a:gd name="T10" fmla="*/ 18 w 22"/>
                <a:gd name="T11" fmla="*/ 14 h 39"/>
                <a:gd name="T12" fmla="*/ 22 w 22"/>
                <a:gd name="T13" fmla="*/ 0 h 39"/>
                <a:gd name="T14" fmla="*/ 17 w 22"/>
                <a:gd name="T15" fmla="*/ 0 h 39"/>
                <a:gd name="T16" fmla="*/ 17 w 22"/>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6" y="0"/>
                  </a:moveTo>
                  <a:cubicBezTo>
                    <a:pt x="8" y="4"/>
                    <a:pt x="0" y="28"/>
                    <a:pt x="4" y="35"/>
                  </a:cubicBezTo>
                  <a:cubicBezTo>
                    <a:pt x="5" y="38"/>
                    <a:pt x="6" y="39"/>
                    <a:pt x="10" y="39"/>
                  </a:cubicBezTo>
                  <a:cubicBezTo>
                    <a:pt x="17" y="39"/>
                    <a:pt x="12" y="33"/>
                    <a:pt x="11" y="29"/>
                  </a:cubicBezTo>
                  <a:cubicBezTo>
                    <a:pt x="11" y="26"/>
                    <a:pt x="10" y="27"/>
                    <a:pt x="11" y="23"/>
                  </a:cubicBezTo>
                  <a:cubicBezTo>
                    <a:pt x="12" y="20"/>
                    <a:pt x="17" y="16"/>
                    <a:pt x="18" y="14"/>
                  </a:cubicBezTo>
                  <a:cubicBezTo>
                    <a:pt x="22" y="8"/>
                    <a:pt x="22" y="6"/>
                    <a:pt x="22" y="0"/>
                  </a:cubicBezTo>
                  <a:cubicBezTo>
                    <a:pt x="21" y="0"/>
                    <a:pt x="18" y="0"/>
                    <a:pt x="17" y="0"/>
                  </a:cubicBezTo>
                  <a:cubicBezTo>
                    <a:pt x="17" y="2"/>
                    <a:pt x="17" y="2"/>
                    <a:pt x="17" y="3"/>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4" name="Freeform 124"/>
            <p:cNvSpPr/>
            <p:nvPr userDrawn="1"/>
          </p:nvSpPr>
          <p:spPr bwMode="auto">
            <a:xfrm>
              <a:off x="8012513" y="-215752"/>
              <a:ext cx="37279" cy="43762"/>
            </a:xfrm>
            <a:custGeom>
              <a:avLst/>
              <a:gdLst>
                <a:gd name="T0" fmla="*/ 14 w 25"/>
                <a:gd name="T1" fmla="*/ 0 h 29"/>
                <a:gd name="T2" fmla="*/ 14 w 25"/>
                <a:gd name="T3" fmla="*/ 26 h 29"/>
                <a:gd name="T4" fmla="*/ 9 w 25"/>
                <a:gd name="T5" fmla="*/ 3 h 29"/>
                <a:gd name="T6" fmla="*/ 9 w 25"/>
                <a:gd name="T7" fmla="*/ 6 h 29"/>
              </a:gdLst>
              <a:ahLst/>
              <a:cxnLst>
                <a:cxn ang="0">
                  <a:pos x="T0" y="T1"/>
                </a:cxn>
                <a:cxn ang="0">
                  <a:pos x="T2" y="T3"/>
                </a:cxn>
                <a:cxn ang="0">
                  <a:pos x="T4" y="T5"/>
                </a:cxn>
                <a:cxn ang="0">
                  <a:pos x="T6" y="T7"/>
                </a:cxn>
              </a:cxnLst>
              <a:rect l="0" t="0" r="r" b="b"/>
              <a:pathLst>
                <a:path w="25" h="29">
                  <a:moveTo>
                    <a:pt x="14" y="0"/>
                  </a:moveTo>
                  <a:cubicBezTo>
                    <a:pt x="9" y="3"/>
                    <a:pt x="0" y="29"/>
                    <a:pt x="14" y="26"/>
                  </a:cubicBezTo>
                  <a:cubicBezTo>
                    <a:pt x="25" y="24"/>
                    <a:pt x="23" y="2"/>
                    <a:pt x="9" y="3"/>
                  </a:cubicBezTo>
                  <a:cubicBezTo>
                    <a:pt x="9" y="5"/>
                    <a:pt x="9" y="5"/>
                    <a:pt x="9" y="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5" name="Freeform 125"/>
            <p:cNvSpPr/>
            <p:nvPr userDrawn="1"/>
          </p:nvSpPr>
          <p:spPr bwMode="auto">
            <a:xfrm>
              <a:off x="8056274" y="-246546"/>
              <a:ext cx="34037" cy="25932"/>
            </a:xfrm>
            <a:custGeom>
              <a:avLst/>
              <a:gdLst>
                <a:gd name="T0" fmla="*/ 4 w 23"/>
                <a:gd name="T1" fmla="*/ 9 h 17"/>
                <a:gd name="T2" fmla="*/ 22 w 23"/>
                <a:gd name="T3" fmla="*/ 8 h 17"/>
                <a:gd name="T4" fmla="*/ 0 w 23"/>
                <a:gd name="T5" fmla="*/ 3 h 17"/>
                <a:gd name="T6" fmla="*/ 0 w 23"/>
                <a:gd name="T7" fmla="*/ 0 h 17"/>
              </a:gdLst>
              <a:ahLst/>
              <a:cxnLst>
                <a:cxn ang="0">
                  <a:pos x="T0" y="T1"/>
                </a:cxn>
                <a:cxn ang="0">
                  <a:pos x="T2" y="T3"/>
                </a:cxn>
                <a:cxn ang="0">
                  <a:pos x="T4" y="T5"/>
                </a:cxn>
                <a:cxn ang="0">
                  <a:pos x="T6" y="T7"/>
                </a:cxn>
              </a:cxnLst>
              <a:rect l="0" t="0" r="r" b="b"/>
              <a:pathLst>
                <a:path w="23" h="17">
                  <a:moveTo>
                    <a:pt x="4" y="9"/>
                  </a:moveTo>
                  <a:cubicBezTo>
                    <a:pt x="6" y="14"/>
                    <a:pt x="23" y="17"/>
                    <a:pt x="22" y="8"/>
                  </a:cubicBezTo>
                  <a:cubicBezTo>
                    <a:pt x="21" y="0"/>
                    <a:pt x="4" y="2"/>
                    <a:pt x="0" y="3"/>
                  </a:cubicBezTo>
                  <a:cubicBezTo>
                    <a:pt x="0" y="2"/>
                    <a:pt x="0" y="2"/>
                    <a:pt x="0" y="0"/>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6" name="Freeform 126"/>
            <p:cNvSpPr/>
            <p:nvPr userDrawn="1"/>
          </p:nvSpPr>
          <p:spPr bwMode="auto">
            <a:xfrm>
              <a:off x="8082207" y="-282203"/>
              <a:ext cx="74555" cy="34037"/>
            </a:xfrm>
            <a:custGeom>
              <a:avLst/>
              <a:gdLst>
                <a:gd name="T0" fmla="*/ 3 w 50"/>
                <a:gd name="T1" fmla="*/ 16 h 23"/>
                <a:gd name="T2" fmla="*/ 50 w 50"/>
                <a:gd name="T3" fmla="*/ 23 h 23"/>
                <a:gd name="T4" fmla="*/ 29 w 50"/>
                <a:gd name="T5" fmla="*/ 3 h 23"/>
                <a:gd name="T6" fmla="*/ 1 w 50"/>
                <a:gd name="T7" fmla="*/ 16 h 23"/>
                <a:gd name="T8" fmla="*/ 4 w 50"/>
                <a:gd name="T9" fmla="*/ 16 h 23"/>
              </a:gdLst>
              <a:ahLst/>
              <a:cxnLst>
                <a:cxn ang="0">
                  <a:pos x="T0" y="T1"/>
                </a:cxn>
                <a:cxn ang="0">
                  <a:pos x="T2" y="T3"/>
                </a:cxn>
                <a:cxn ang="0">
                  <a:pos x="T4" y="T5"/>
                </a:cxn>
                <a:cxn ang="0">
                  <a:pos x="T6" y="T7"/>
                </a:cxn>
                <a:cxn ang="0">
                  <a:pos x="T8" y="T9"/>
                </a:cxn>
              </a:cxnLst>
              <a:rect l="0" t="0" r="r" b="b"/>
              <a:pathLst>
                <a:path w="50" h="23">
                  <a:moveTo>
                    <a:pt x="3" y="16"/>
                  </a:moveTo>
                  <a:cubicBezTo>
                    <a:pt x="18" y="16"/>
                    <a:pt x="37" y="14"/>
                    <a:pt x="50" y="23"/>
                  </a:cubicBezTo>
                  <a:cubicBezTo>
                    <a:pt x="49" y="14"/>
                    <a:pt x="40" y="0"/>
                    <a:pt x="29" y="3"/>
                  </a:cubicBezTo>
                  <a:cubicBezTo>
                    <a:pt x="23" y="4"/>
                    <a:pt x="0" y="10"/>
                    <a:pt x="1" y="16"/>
                  </a:cubicBezTo>
                  <a:cubicBezTo>
                    <a:pt x="3" y="16"/>
                    <a:pt x="3" y="16"/>
                    <a:pt x="4" y="1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7" name="Freeform 127"/>
            <p:cNvSpPr/>
            <p:nvPr userDrawn="1"/>
          </p:nvSpPr>
          <p:spPr bwMode="auto">
            <a:xfrm>
              <a:off x="8072482" y="-384313"/>
              <a:ext cx="82660" cy="105351"/>
            </a:xfrm>
            <a:custGeom>
              <a:avLst/>
              <a:gdLst>
                <a:gd name="T0" fmla="*/ 3 w 55"/>
                <a:gd name="T1" fmla="*/ 49 h 70"/>
                <a:gd name="T2" fmla="*/ 14 w 55"/>
                <a:gd name="T3" fmla="*/ 30 h 70"/>
                <a:gd name="T4" fmla="*/ 47 w 55"/>
                <a:gd name="T5" fmla="*/ 0 h 70"/>
                <a:gd name="T6" fmla="*/ 29 w 55"/>
                <a:gd name="T7" fmla="*/ 23 h 70"/>
                <a:gd name="T8" fmla="*/ 15 w 55"/>
                <a:gd name="T9" fmla="*/ 52 h 70"/>
                <a:gd name="T10" fmla="*/ 10 w 55"/>
                <a:gd name="T11" fmla="*/ 69 h 70"/>
                <a:gd name="T12" fmla="*/ 4 w 55"/>
                <a:gd name="T13" fmla="*/ 46 h 70"/>
              </a:gdLst>
              <a:ahLst/>
              <a:cxnLst>
                <a:cxn ang="0">
                  <a:pos x="T0" y="T1"/>
                </a:cxn>
                <a:cxn ang="0">
                  <a:pos x="T2" y="T3"/>
                </a:cxn>
                <a:cxn ang="0">
                  <a:pos x="T4" y="T5"/>
                </a:cxn>
                <a:cxn ang="0">
                  <a:pos x="T6" y="T7"/>
                </a:cxn>
                <a:cxn ang="0">
                  <a:pos x="T8" y="T9"/>
                </a:cxn>
                <a:cxn ang="0">
                  <a:pos x="T10" y="T11"/>
                </a:cxn>
                <a:cxn ang="0">
                  <a:pos x="T12" y="T13"/>
                </a:cxn>
              </a:cxnLst>
              <a:rect l="0" t="0" r="r" b="b"/>
              <a:pathLst>
                <a:path w="55" h="70">
                  <a:moveTo>
                    <a:pt x="3" y="49"/>
                  </a:moveTo>
                  <a:cubicBezTo>
                    <a:pt x="3" y="42"/>
                    <a:pt x="9" y="35"/>
                    <a:pt x="14" y="30"/>
                  </a:cubicBezTo>
                  <a:cubicBezTo>
                    <a:pt x="23" y="15"/>
                    <a:pt x="30" y="5"/>
                    <a:pt x="47" y="0"/>
                  </a:cubicBezTo>
                  <a:cubicBezTo>
                    <a:pt x="55" y="12"/>
                    <a:pt x="35" y="17"/>
                    <a:pt x="29" y="23"/>
                  </a:cubicBezTo>
                  <a:cubicBezTo>
                    <a:pt x="23" y="30"/>
                    <a:pt x="16" y="42"/>
                    <a:pt x="15" y="52"/>
                  </a:cubicBezTo>
                  <a:cubicBezTo>
                    <a:pt x="29" y="49"/>
                    <a:pt x="21" y="70"/>
                    <a:pt x="10" y="69"/>
                  </a:cubicBezTo>
                  <a:cubicBezTo>
                    <a:pt x="0" y="67"/>
                    <a:pt x="0" y="53"/>
                    <a:pt x="4" y="4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8" name="Freeform 93"/>
            <p:cNvSpPr/>
            <p:nvPr userDrawn="1"/>
          </p:nvSpPr>
          <p:spPr bwMode="auto">
            <a:xfrm>
              <a:off x="4942256" y="-111212"/>
              <a:ext cx="207459" cy="199356"/>
            </a:xfrm>
            <a:custGeom>
              <a:avLst/>
              <a:gdLst>
                <a:gd name="T0" fmla="*/ 21 w 138"/>
                <a:gd name="T1" fmla="*/ 72 h 132"/>
                <a:gd name="T2" fmla="*/ 35 w 138"/>
                <a:gd name="T3" fmla="*/ 112 h 132"/>
                <a:gd name="T4" fmla="*/ 97 w 138"/>
                <a:gd name="T5" fmla="*/ 103 h 132"/>
                <a:gd name="T6" fmla="*/ 117 w 138"/>
                <a:gd name="T7" fmla="*/ 84 h 132"/>
                <a:gd name="T8" fmla="*/ 109 w 138"/>
                <a:gd name="T9" fmla="*/ 50 h 132"/>
                <a:gd name="T10" fmla="*/ 135 w 138"/>
                <a:gd name="T11" fmla="*/ 40 h 132"/>
                <a:gd name="T12" fmla="*/ 129 w 138"/>
                <a:gd name="T13" fmla="*/ 11 h 132"/>
                <a:gd name="T14" fmla="*/ 96 w 138"/>
                <a:gd name="T15" fmla="*/ 3 h 132"/>
                <a:gd name="T16" fmla="*/ 61 w 138"/>
                <a:gd name="T17" fmla="*/ 1 h 132"/>
                <a:gd name="T18" fmla="*/ 23 w 138"/>
                <a:gd name="T19" fmla="*/ 29 h 132"/>
                <a:gd name="T20" fmla="*/ 13 w 138"/>
                <a:gd name="T21" fmla="*/ 7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2">
                  <a:moveTo>
                    <a:pt x="21" y="72"/>
                  </a:moveTo>
                  <a:cubicBezTo>
                    <a:pt x="15" y="83"/>
                    <a:pt x="29" y="104"/>
                    <a:pt x="35" y="112"/>
                  </a:cubicBezTo>
                  <a:cubicBezTo>
                    <a:pt x="46" y="131"/>
                    <a:pt x="97" y="132"/>
                    <a:pt x="97" y="103"/>
                  </a:cubicBezTo>
                  <a:cubicBezTo>
                    <a:pt x="106" y="109"/>
                    <a:pt x="116" y="91"/>
                    <a:pt x="117" y="84"/>
                  </a:cubicBezTo>
                  <a:cubicBezTo>
                    <a:pt x="119" y="75"/>
                    <a:pt x="115" y="59"/>
                    <a:pt x="109" y="50"/>
                  </a:cubicBezTo>
                  <a:cubicBezTo>
                    <a:pt x="119" y="47"/>
                    <a:pt x="129" y="52"/>
                    <a:pt x="135" y="40"/>
                  </a:cubicBezTo>
                  <a:cubicBezTo>
                    <a:pt x="138" y="32"/>
                    <a:pt x="136" y="18"/>
                    <a:pt x="129" y="11"/>
                  </a:cubicBezTo>
                  <a:cubicBezTo>
                    <a:pt x="122" y="5"/>
                    <a:pt x="106" y="5"/>
                    <a:pt x="96" y="3"/>
                  </a:cubicBezTo>
                  <a:cubicBezTo>
                    <a:pt x="83" y="0"/>
                    <a:pt x="72" y="0"/>
                    <a:pt x="61" y="1"/>
                  </a:cubicBezTo>
                  <a:cubicBezTo>
                    <a:pt x="46" y="6"/>
                    <a:pt x="31" y="17"/>
                    <a:pt x="23" y="29"/>
                  </a:cubicBezTo>
                  <a:cubicBezTo>
                    <a:pt x="19" y="36"/>
                    <a:pt x="0" y="70"/>
                    <a:pt x="13" y="74"/>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9" name="Freeform 94"/>
            <p:cNvSpPr/>
            <p:nvPr userDrawn="1"/>
          </p:nvSpPr>
          <p:spPr bwMode="auto">
            <a:xfrm>
              <a:off x="4956842" y="-112832"/>
              <a:ext cx="150733" cy="102109"/>
            </a:xfrm>
            <a:custGeom>
              <a:avLst/>
              <a:gdLst>
                <a:gd name="T0" fmla="*/ 21 w 100"/>
                <a:gd name="T1" fmla="*/ 24 h 68"/>
                <a:gd name="T2" fmla="*/ 21 w 100"/>
                <a:gd name="T3" fmla="*/ 47 h 68"/>
                <a:gd name="T4" fmla="*/ 31 w 100"/>
                <a:gd name="T5" fmla="*/ 67 h 68"/>
                <a:gd name="T6" fmla="*/ 40 w 100"/>
                <a:gd name="T7" fmla="*/ 42 h 68"/>
                <a:gd name="T8" fmla="*/ 51 w 100"/>
                <a:gd name="T9" fmla="*/ 25 h 68"/>
                <a:gd name="T10" fmla="*/ 69 w 100"/>
                <a:gd name="T11" fmla="*/ 33 h 68"/>
                <a:gd name="T12" fmla="*/ 77 w 100"/>
                <a:gd name="T13" fmla="*/ 13 h 68"/>
                <a:gd name="T14" fmla="*/ 100 w 100"/>
                <a:gd name="T15" fmla="*/ 15 h 68"/>
                <a:gd name="T16" fmla="*/ 59 w 100"/>
                <a:gd name="T17" fmla="*/ 1 h 68"/>
                <a:gd name="T18" fmla="*/ 26 w 100"/>
                <a:gd name="T19" fmla="*/ 8 h 68"/>
                <a:gd name="T20" fmla="*/ 13 w 100"/>
                <a:gd name="T21"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68">
                  <a:moveTo>
                    <a:pt x="21" y="24"/>
                  </a:moveTo>
                  <a:cubicBezTo>
                    <a:pt x="22" y="32"/>
                    <a:pt x="21" y="39"/>
                    <a:pt x="21" y="47"/>
                  </a:cubicBezTo>
                  <a:cubicBezTo>
                    <a:pt x="22" y="51"/>
                    <a:pt x="23" y="67"/>
                    <a:pt x="31" y="67"/>
                  </a:cubicBezTo>
                  <a:cubicBezTo>
                    <a:pt x="42" y="68"/>
                    <a:pt x="40" y="48"/>
                    <a:pt x="40" y="42"/>
                  </a:cubicBezTo>
                  <a:cubicBezTo>
                    <a:pt x="47" y="39"/>
                    <a:pt x="45" y="26"/>
                    <a:pt x="51" y="25"/>
                  </a:cubicBezTo>
                  <a:cubicBezTo>
                    <a:pt x="60" y="26"/>
                    <a:pt x="59" y="43"/>
                    <a:pt x="69" y="33"/>
                  </a:cubicBezTo>
                  <a:cubicBezTo>
                    <a:pt x="75" y="27"/>
                    <a:pt x="72" y="17"/>
                    <a:pt x="77" y="13"/>
                  </a:cubicBezTo>
                  <a:cubicBezTo>
                    <a:pt x="84" y="8"/>
                    <a:pt x="93" y="12"/>
                    <a:pt x="100" y="15"/>
                  </a:cubicBezTo>
                  <a:cubicBezTo>
                    <a:pt x="95" y="2"/>
                    <a:pt x="70" y="2"/>
                    <a:pt x="59" y="1"/>
                  </a:cubicBezTo>
                  <a:cubicBezTo>
                    <a:pt x="46" y="0"/>
                    <a:pt x="38" y="1"/>
                    <a:pt x="26" y="8"/>
                  </a:cubicBezTo>
                  <a:cubicBezTo>
                    <a:pt x="15" y="14"/>
                    <a:pt x="0" y="33"/>
                    <a:pt x="13" y="4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0" name="Freeform 101"/>
            <p:cNvSpPr/>
            <p:nvPr userDrawn="1"/>
          </p:nvSpPr>
          <p:spPr bwMode="auto">
            <a:xfrm>
              <a:off x="4859595" y="-461300"/>
              <a:ext cx="215564" cy="191252"/>
            </a:xfrm>
            <a:custGeom>
              <a:avLst/>
              <a:gdLst>
                <a:gd name="T0" fmla="*/ 39 w 143"/>
                <a:gd name="T1" fmla="*/ 88 h 127"/>
                <a:gd name="T2" fmla="*/ 13 w 143"/>
                <a:gd name="T3" fmla="*/ 87 h 127"/>
                <a:gd name="T4" fmla="*/ 21 w 143"/>
                <a:gd name="T5" fmla="*/ 49 h 127"/>
                <a:gd name="T6" fmla="*/ 17 w 143"/>
                <a:gd name="T7" fmla="*/ 18 h 127"/>
                <a:gd name="T8" fmla="*/ 41 w 143"/>
                <a:gd name="T9" fmla="*/ 4 h 127"/>
                <a:gd name="T10" fmla="*/ 53 w 143"/>
                <a:gd name="T11" fmla="*/ 12 h 127"/>
                <a:gd name="T12" fmla="*/ 66 w 143"/>
                <a:gd name="T13" fmla="*/ 13 h 127"/>
                <a:gd name="T14" fmla="*/ 77 w 143"/>
                <a:gd name="T15" fmla="*/ 9 h 127"/>
                <a:gd name="T16" fmla="*/ 85 w 143"/>
                <a:gd name="T17" fmla="*/ 21 h 127"/>
                <a:gd name="T18" fmla="*/ 141 w 143"/>
                <a:gd name="T19" fmla="*/ 42 h 127"/>
                <a:gd name="T20" fmla="*/ 101 w 143"/>
                <a:gd name="T21" fmla="*/ 100 h 127"/>
                <a:gd name="T22" fmla="*/ 66 w 143"/>
                <a:gd name="T23" fmla="*/ 119 h 127"/>
                <a:gd name="T24" fmla="*/ 44 w 143"/>
                <a:gd name="T25"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27">
                  <a:moveTo>
                    <a:pt x="39" y="88"/>
                  </a:moveTo>
                  <a:cubicBezTo>
                    <a:pt x="33" y="95"/>
                    <a:pt x="20" y="92"/>
                    <a:pt x="13" y="87"/>
                  </a:cubicBezTo>
                  <a:cubicBezTo>
                    <a:pt x="0" y="78"/>
                    <a:pt x="5" y="48"/>
                    <a:pt x="21" y="49"/>
                  </a:cubicBezTo>
                  <a:cubicBezTo>
                    <a:pt x="23" y="40"/>
                    <a:pt x="15" y="29"/>
                    <a:pt x="17" y="18"/>
                  </a:cubicBezTo>
                  <a:cubicBezTo>
                    <a:pt x="20" y="5"/>
                    <a:pt x="30" y="0"/>
                    <a:pt x="41" y="4"/>
                  </a:cubicBezTo>
                  <a:cubicBezTo>
                    <a:pt x="47" y="6"/>
                    <a:pt x="49" y="9"/>
                    <a:pt x="53" y="12"/>
                  </a:cubicBezTo>
                  <a:cubicBezTo>
                    <a:pt x="60" y="17"/>
                    <a:pt x="58" y="16"/>
                    <a:pt x="66" y="13"/>
                  </a:cubicBezTo>
                  <a:cubicBezTo>
                    <a:pt x="72" y="10"/>
                    <a:pt x="68" y="5"/>
                    <a:pt x="77" y="9"/>
                  </a:cubicBezTo>
                  <a:cubicBezTo>
                    <a:pt x="80" y="10"/>
                    <a:pt x="83" y="17"/>
                    <a:pt x="85" y="21"/>
                  </a:cubicBezTo>
                  <a:cubicBezTo>
                    <a:pt x="108" y="4"/>
                    <a:pt x="138" y="13"/>
                    <a:pt x="141" y="42"/>
                  </a:cubicBezTo>
                  <a:cubicBezTo>
                    <a:pt x="143" y="61"/>
                    <a:pt x="129" y="114"/>
                    <a:pt x="101" y="100"/>
                  </a:cubicBezTo>
                  <a:cubicBezTo>
                    <a:pt x="114" y="113"/>
                    <a:pt x="78" y="127"/>
                    <a:pt x="66" y="119"/>
                  </a:cubicBezTo>
                  <a:cubicBezTo>
                    <a:pt x="60" y="113"/>
                    <a:pt x="45" y="96"/>
                    <a:pt x="44" y="89"/>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1" name="Freeform 102"/>
            <p:cNvSpPr/>
            <p:nvPr userDrawn="1"/>
          </p:nvSpPr>
          <p:spPr bwMode="auto">
            <a:xfrm>
              <a:off x="4900114" y="-466162"/>
              <a:ext cx="128042" cy="158836"/>
            </a:xfrm>
            <a:custGeom>
              <a:avLst/>
              <a:gdLst>
                <a:gd name="T0" fmla="*/ 21 w 85"/>
                <a:gd name="T1" fmla="*/ 87 h 105"/>
                <a:gd name="T2" fmla="*/ 44 w 85"/>
                <a:gd name="T3" fmla="*/ 103 h 105"/>
                <a:gd name="T4" fmla="*/ 39 w 85"/>
                <a:gd name="T5" fmla="*/ 79 h 105"/>
                <a:gd name="T6" fmla="*/ 53 w 85"/>
                <a:gd name="T7" fmla="*/ 82 h 105"/>
                <a:gd name="T8" fmla="*/ 85 w 85"/>
                <a:gd name="T9" fmla="*/ 62 h 105"/>
                <a:gd name="T10" fmla="*/ 48 w 85"/>
                <a:gd name="T11" fmla="*/ 64 h 105"/>
                <a:gd name="T12" fmla="*/ 57 w 85"/>
                <a:gd name="T13" fmla="*/ 51 h 105"/>
                <a:gd name="T14" fmla="*/ 53 w 85"/>
                <a:gd name="T15" fmla="*/ 48 h 105"/>
                <a:gd name="T16" fmla="*/ 65 w 85"/>
                <a:gd name="T17" fmla="*/ 40 h 105"/>
                <a:gd name="T18" fmla="*/ 39 w 85"/>
                <a:gd name="T19" fmla="*/ 37 h 105"/>
                <a:gd name="T20" fmla="*/ 57 w 85"/>
                <a:gd name="T21" fmla="*/ 20 h 105"/>
                <a:gd name="T22" fmla="*/ 18 w 85"/>
                <a:gd name="T23" fmla="*/ 36 h 105"/>
                <a:gd name="T24" fmla="*/ 3 w 85"/>
                <a:gd name="T25" fmla="*/ 42 h 105"/>
                <a:gd name="T26" fmla="*/ 5 w 85"/>
                <a:gd name="T27" fmla="*/ 65 h 105"/>
                <a:gd name="T28" fmla="*/ 11 w 85"/>
                <a:gd name="T29" fmla="*/ 71 h 105"/>
                <a:gd name="T30" fmla="*/ 12 w 85"/>
                <a:gd name="T31" fmla="*/ 84 h 105"/>
                <a:gd name="T32" fmla="*/ 20 w 85"/>
                <a:gd name="T3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5">
                  <a:moveTo>
                    <a:pt x="21" y="87"/>
                  </a:moveTo>
                  <a:cubicBezTo>
                    <a:pt x="27" y="95"/>
                    <a:pt x="33" y="105"/>
                    <a:pt x="44" y="103"/>
                  </a:cubicBezTo>
                  <a:cubicBezTo>
                    <a:pt x="44" y="97"/>
                    <a:pt x="37" y="84"/>
                    <a:pt x="39" y="79"/>
                  </a:cubicBezTo>
                  <a:cubicBezTo>
                    <a:pt x="43" y="70"/>
                    <a:pt x="47" y="81"/>
                    <a:pt x="53" y="82"/>
                  </a:cubicBezTo>
                  <a:cubicBezTo>
                    <a:pt x="63" y="84"/>
                    <a:pt x="83" y="71"/>
                    <a:pt x="85" y="62"/>
                  </a:cubicBezTo>
                  <a:cubicBezTo>
                    <a:pt x="72" y="58"/>
                    <a:pt x="60" y="63"/>
                    <a:pt x="48" y="64"/>
                  </a:cubicBezTo>
                  <a:cubicBezTo>
                    <a:pt x="50" y="58"/>
                    <a:pt x="54" y="55"/>
                    <a:pt x="57" y="51"/>
                  </a:cubicBezTo>
                  <a:cubicBezTo>
                    <a:pt x="56" y="50"/>
                    <a:pt x="55" y="49"/>
                    <a:pt x="53" y="48"/>
                  </a:cubicBezTo>
                  <a:cubicBezTo>
                    <a:pt x="56" y="44"/>
                    <a:pt x="60" y="41"/>
                    <a:pt x="65" y="40"/>
                  </a:cubicBezTo>
                  <a:cubicBezTo>
                    <a:pt x="61" y="31"/>
                    <a:pt x="45" y="32"/>
                    <a:pt x="39" y="37"/>
                  </a:cubicBezTo>
                  <a:cubicBezTo>
                    <a:pt x="34" y="30"/>
                    <a:pt x="49" y="21"/>
                    <a:pt x="57" y="20"/>
                  </a:cubicBezTo>
                  <a:cubicBezTo>
                    <a:pt x="53" y="0"/>
                    <a:pt x="20" y="28"/>
                    <a:pt x="18" y="36"/>
                  </a:cubicBezTo>
                  <a:cubicBezTo>
                    <a:pt x="12" y="25"/>
                    <a:pt x="5" y="37"/>
                    <a:pt x="3" y="42"/>
                  </a:cubicBezTo>
                  <a:cubicBezTo>
                    <a:pt x="0" y="50"/>
                    <a:pt x="2" y="59"/>
                    <a:pt x="5" y="65"/>
                  </a:cubicBezTo>
                  <a:cubicBezTo>
                    <a:pt x="7" y="68"/>
                    <a:pt x="10" y="69"/>
                    <a:pt x="11" y="71"/>
                  </a:cubicBezTo>
                  <a:cubicBezTo>
                    <a:pt x="11" y="74"/>
                    <a:pt x="11" y="79"/>
                    <a:pt x="12" y="84"/>
                  </a:cubicBezTo>
                  <a:cubicBezTo>
                    <a:pt x="13" y="87"/>
                    <a:pt x="18" y="92"/>
                    <a:pt x="20" y="9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2" name="Freeform 103"/>
            <p:cNvSpPr/>
            <p:nvPr userDrawn="1"/>
          </p:nvSpPr>
          <p:spPr bwMode="auto">
            <a:xfrm>
              <a:off x="4922805" y="-772489"/>
              <a:ext cx="175044" cy="338744"/>
            </a:xfrm>
            <a:custGeom>
              <a:avLst/>
              <a:gdLst>
                <a:gd name="T0" fmla="*/ 11 w 116"/>
                <a:gd name="T1" fmla="*/ 206 h 225"/>
                <a:gd name="T2" fmla="*/ 13 w 116"/>
                <a:gd name="T3" fmla="*/ 210 h 225"/>
                <a:gd name="T4" fmla="*/ 8 w 116"/>
                <a:gd name="T5" fmla="*/ 214 h 225"/>
                <a:gd name="T6" fmla="*/ 8 w 116"/>
                <a:gd name="T7" fmla="*/ 214 h 225"/>
                <a:gd name="T8" fmla="*/ 7 w 116"/>
                <a:gd name="T9" fmla="*/ 160 h 225"/>
                <a:gd name="T10" fmla="*/ 33 w 116"/>
                <a:gd name="T11" fmla="*/ 101 h 225"/>
                <a:gd name="T12" fmla="*/ 69 w 116"/>
                <a:gd name="T13" fmla="*/ 59 h 225"/>
                <a:gd name="T14" fmla="*/ 99 w 116"/>
                <a:gd name="T15" fmla="*/ 0 h 225"/>
                <a:gd name="T16" fmla="*/ 101 w 116"/>
                <a:gd name="T17" fmla="*/ 30 h 225"/>
                <a:gd name="T18" fmla="*/ 91 w 116"/>
                <a:gd name="T19" fmla="*/ 70 h 225"/>
                <a:gd name="T20" fmla="*/ 85 w 116"/>
                <a:gd name="T21" fmla="*/ 108 h 225"/>
                <a:gd name="T22" fmla="*/ 63 w 116"/>
                <a:gd name="T23" fmla="*/ 134 h 225"/>
                <a:gd name="T24" fmla="*/ 85 w 116"/>
                <a:gd name="T25" fmla="*/ 56 h 225"/>
                <a:gd name="T26" fmla="*/ 58 w 116"/>
                <a:gd name="T27" fmla="*/ 91 h 225"/>
                <a:gd name="T28" fmla="*/ 37 w 116"/>
                <a:gd name="T29" fmla="*/ 134 h 225"/>
                <a:gd name="T30" fmla="*/ 37 w 116"/>
                <a:gd name="T31" fmla="*/ 185 h 225"/>
                <a:gd name="T32" fmla="*/ 60 w 116"/>
                <a:gd name="T33" fmla="*/ 222 h 225"/>
                <a:gd name="T34" fmla="*/ 51 w 116"/>
                <a:gd name="T35" fmla="*/ 225 h 225"/>
                <a:gd name="T36" fmla="*/ 51 w 116"/>
                <a:gd name="T37" fmla="*/ 225 h 225"/>
                <a:gd name="T38" fmla="*/ 41 w 116"/>
                <a:gd name="T39" fmla="*/ 104 h 225"/>
                <a:gd name="T40" fmla="*/ 13 w 116"/>
                <a:gd name="T41" fmla="*/ 166 h 225"/>
                <a:gd name="T42" fmla="*/ 24 w 116"/>
                <a:gd name="T43" fmla="*/ 22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25">
                  <a:moveTo>
                    <a:pt x="11" y="206"/>
                  </a:moveTo>
                  <a:cubicBezTo>
                    <a:pt x="11" y="207"/>
                    <a:pt x="12" y="209"/>
                    <a:pt x="13" y="210"/>
                  </a:cubicBezTo>
                  <a:cubicBezTo>
                    <a:pt x="12" y="211"/>
                    <a:pt x="9" y="213"/>
                    <a:pt x="8" y="214"/>
                  </a:cubicBezTo>
                  <a:cubicBezTo>
                    <a:pt x="8" y="214"/>
                    <a:pt x="8" y="214"/>
                    <a:pt x="8" y="214"/>
                  </a:cubicBezTo>
                  <a:cubicBezTo>
                    <a:pt x="0" y="200"/>
                    <a:pt x="4" y="175"/>
                    <a:pt x="7" y="160"/>
                  </a:cubicBezTo>
                  <a:cubicBezTo>
                    <a:pt x="13" y="138"/>
                    <a:pt x="18" y="118"/>
                    <a:pt x="33" y="101"/>
                  </a:cubicBezTo>
                  <a:cubicBezTo>
                    <a:pt x="45" y="89"/>
                    <a:pt x="60" y="74"/>
                    <a:pt x="69" y="59"/>
                  </a:cubicBezTo>
                  <a:cubicBezTo>
                    <a:pt x="82" y="40"/>
                    <a:pt x="88" y="18"/>
                    <a:pt x="99" y="0"/>
                  </a:cubicBezTo>
                  <a:cubicBezTo>
                    <a:pt x="116" y="3"/>
                    <a:pt x="105" y="19"/>
                    <a:pt x="101" y="30"/>
                  </a:cubicBezTo>
                  <a:cubicBezTo>
                    <a:pt x="98" y="43"/>
                    <a:pt x="94" y="57"/>
                    <a:pt x="91" y="70"/>
                  </a:cubicBezTo>
                  <a:cubicBezTo>
                    <a:pt x="88" y="82"/>
                    <a:pt x="89" y="97"/>
                    <a:pt x="85" y="108"/>
                  </a:cubicBezTo>
                  <a:cubicBezTo>
                    <a:pt x="82" y="121"/>
                    <a:pt x="72" y="127"/>
                    <a:pt x="63" y="134"/>
                  </a:cubicBezTo>
                  <a:cubicBezTo>
                    <a:pt x="77" y="114"/>
                    <a:pt x="84" y="79"/>
                    <a:pt x="85" y="56"/>
                  </a:cubicBezTo>
                  <a:cubicBezTo>
                    <a:pt x="71" y="64"/>
                    <a:pt x="65" y="78"/>
                    <a:pt x="58" y="91"/>
                  </a:cubicBezTo>
                  <a:cubicBezTo>
                    <a:pt x="52" y="105"/>
                    <a:pt x="42" y="119"/>
                    <a:pt x="37" y="134"/>
                  </a:cubicBezTo>
                  <a:cubicBezTo>
                    <a:pt x="31" y="149"/>
                    <a:pt x="32" y="169"/>
                    <a:pt x="37" y="185"/>
                  </a:cubicBezTo>
                  <a:cubicBezTo>
                    <a:pt x="42" y="197"/>
                    <a:pt x="53" y="209"/>
                    <a:pt x="60" y="222"/>
                  </a:cubicBezTo>
                  <a:cubicBezTo>
                    <a:pt x="58" y="224"/>
                    <a:pt x="54" y="225"/>
                    <a:pt x="51" y="225"/>
                  </a:cubicBezTo>
                  <a:cubicBezTo>
                    <a:pt x="51" y="225"/>
                    <a:pt x="51" y="225"/>
                    <a:pt x="51" y="225"/>
                  </a:cubicBezTo>
                  <a:cubicBezTo>
                    <a:pt x="26" y="191"/>
                    <a:pt x="26" y="144"/>
                    <a:pt x="41" y="104"/>
                  </a:cubicBezTo>
                  <a:cubicBezTo>
                    <a:pt x="27" y="118"/>
                    <a:pt x="17" y="149"/>
                    <a:pt x="13" y="166"/>
                  </a:cubicBezTo>
                  <a:cubicBezTo>
                    <a:pt x="10" y="186"/>
                    <a:pt x="17" y="204"/>
                    <a:pt x="24" y="222"/>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3" name="Freeform 133"/>
            <p:cNvSpPr/>
            <p:nvPr userDrawn="1"/>
          </p:nvSpPr>
          <p:spPr bwMode="auto">
            <a:xfrm>
              <a:off x="4814213" y="-321913"/>
              <a:ext cx="460302" cy="481372"/>
            </a:xfrm>
            <a:custGeom>
              <a:avLst/>
              <a:gdLst>
                <a:gd name="T0" fmla="*/ 7 w 306"/>
                <a:gd name="T1" fmla="*/ 163 h 318"/>
                <a:gd name="T2" fmla="*/ 16 w 306"/>
                <a:gd name="T3" fmla="*/ 201 h 318"/>
                <a:gd name="T4" fmla="*/ 53 w 306"/>
                <a:gd name="T5" fmla="*/ 239 h 318"/>
                <a:gd name="T6" fmla="*/ 100 w 306"/>
                <a:gd name="T7" fmla="*/ 274 h 318"/>
                <a:gd name="T8" fmla="*/ 157 w 306"/>
                <a:gd name="T9" fmla="*/ 304 h 318"/>
                <a:gd name="T10" fmla="*/ 241 w 306"/>
                <a:gd name="T11" fmla="*/ 309 h 318"/>
                <a:gd name="T12" fmla="*/ 282 w 306"/>
                <a:gd name="T13" fmla="*/ 286 h 318"/>
                <a:gd name="T14" fmla="*/ 306 w 306"/>
                <a:gd name="T15" fmla="*/ 262 h 318"/>
                <a:gd name="T16" fmla="*/ 306 w 306"/>
                <a:gd name="T17" fmla="*/ 247 h 318"/>
                <a:gd name="T18" fmla="*/ 306 w 306"/>
                <a:gd name="T19" fmla="*/ 247 h 318"/>
                <a:gd name="T20" fmla="*/ 306 w 306"/>
                <a:gd name="T21" fmla="*/ 247 h 318"/>
                <a:gd name="T22" fmla="*/ 283 w 306"/>
                <a:gd name="T23" fmla="*/ 263 h 318"/>
                <a:gd name="T24" fmla="*/ 258 w 306"/>
                <a:gd name="T25" fmla="*/ 268 h 318"/>
                <a:gd name="T26" fmla="*/ 246 w 306"/>
                <a:gd name="T27" fmla="*/ 256 h 318"/>
                <a:gd name="T28" fmla="*/ 225 w 306"/>
                <a:gd name="T29" fmla="*/ 252 h 318"/>
                <a:gd name="T30" fmla="*/ 223 w 306"/>
                <a:gd name="T31" fmla="*/ 248 h 318"/>
                <a:gd name="T32" fmla="*/ 216 w 306"/>
                <a:gd name="T33" fmla="*/ 247 h 318"/>
                <a:gd name="T34" fmla="*/ 206 w 306"/>
                <a:gd name="T35" fmla="*/ 246 h 318"/>
                <a:gd name="T36" fmla="*/ 163 w 306"/>
                <a:gd name="T37" fmla="*/ 252 h 318"/>
                <a:gd name="T38" fmla="*/ 140 w 306"/>
                <a:gd name="T39" fmla="*/ 250 h 318"/>
                <a:gd name="T40" fmla="*/ 111 w 306"/>
                <a:gd name="T41" fmla="*/ 243 h 318"/>
                <a:gd name="T42" fmla="*/ 86 w 306"/>
                <a:gd name="T43" fmla="*/ 227 h 318"/>
                <a:gd name="T44" fmla="*/ 75 w 306"/>
                <a:gd name="T45" fmla="*/ 214 h 318"/>
                <a:gd name="T46" fmla="*/ 63 w 306"/>
                <a:gd name="T47" fmla="*/ 202 h 318"/>
                <a:gd name="T48" fmla="*/ 57 w 306"/>
                <a:gd name="T49" fmla="*/ 192 h 318"/>
                <a:gd name="T50" fmla="*/ 50 w 306"/>
                <a:gd name="T51" fmla="*/ 187 h 318"/>
                <a:gd name="T52" fmla="*/ 18 w 306"/>
                <a:gd name="T53" fmla="*/ 154 h 318"/>
                <a:gd name="T54" fmla="*/ 30 w 306"/>
                <a:gd name="T55" fmla="*/ 121 h 318"/>
                <a:gd name="T56" fmla="*/ 64 w 306"/>
                <a:gd name="T57" fmla="*/ 75 h 318"/>
                <a:gd name="T58" fmla="*/ 63 w 306"/>
                <a:gd name="T59" fmla="*/ 62 h 318"/>
                <a:gd name="T60" fmla="*/ 78 w 306"/>
                <a:gd name="T61" fmla="*/ 39 h 318"/>
                <a:gd name="T62" fmla="*/ 117 w 306"/>
                <a:gd name="T63" fmla="*/ 19 h 318"/>
                <a:gd name="T64" fmla="*/ 72 w 306"/>
                <a:gd name="T65" fmla="*/ 26 h 318"/>
                <a:gd name="T66" fmla="*/ 53 w 306"/>
                <a:gd name="T67" fmla="*/ 46 h 318"/>
                <a:gd name="T68" fmla="*/ 35 w 306"/>
                <a:gd name="T69" fmla="*/ 65 h 318"/>
                <a:gd name="T70" fmla="*/ 8 w 306"/>
                <a:gd name="T71" fmla="*/ 116 h 318"/>
                <a:gd name="T72" fmla="*/ 2 w 306"/>
                <a:gd name="T73" fmla="*/ 148 h 318"/>
                <a:gd name="T74" fmla="*/ 11 w 306"/>
                <a:gd name="T75" fmla="*/ 16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6" h="318">
                  <a:moveTo>
                    <a:pt x="7" y="163"/>
                  </a:moveTo>
                  <a:cubicBezTo>
                    <a:pt x="15" y="175"/>
                    <a:pt x="12" y="188"/>
                    <a:pt x="16" y="201"/>
                  </a:cubicBezTo>
                  <a:cubicBezTo>
                    <a:pt x="22" y="220"/>
                    <a:pt x="39" y="228"/>
                    <a:pt x="53" y="239"/>
                  </a:cubicBezTo>
                  <a:cubicBezTo>
                    <a:pt x="69" y="251"/>
                    <a:pt x="84" y="263"/>
                    <a:pt x="100" y="274"/>
                  </a:cubicBezTo>
                  <a:cubicBezTo>
                    <a:pt x="117" y="286"/>
                    <a:pt x="137" y="296"/>
                    <a:pt x="157" y="304"/>
                  </a:cubicBezTo>
                  <a:cubicBezTo>
                    <a:pt x="181" y="315"/>
                    <a:pt x="214" y="318"/>
                    <a:pt x="241" y="309"/>
                  </a:cubicBezTo>
                  <a:cubicBezTo>
                    <a:pt x="255" y="303"/>
                    <a:pt x="270" y="294"/>
                    <a:pt x="282" y="286"/>
                  </a:cubicBezTo>
                  <a:cubicBezTo>
                    <a:pt x="290" y="280"/>
                    <a:pt x="303" y="273"/>
                    <a:pt x="306" y="262"/>
                  </a:cubicBezTo>
                  <a:cubicBezTo>
                    <a:pt x="305" y="259"/>
                    <a:pt x="304" y="250"/>
                    <a:pt x="306" y="247"/>
                  </a:cubicBezTo>
                  <a:cubicBezTo>
                    <a:pt x="306" y="247"/>
                    <a:pt x="306" y="247"/>
                    <a:pt x="306" y="247"/>
                  </a:cubicBezTo>
                  <a:cubicBezTo>
                    <a:pt x="306" y="247"/>
                    <a:pt x="306" y="247"/>
                    <a:pt x="306" y="247"/>
                  </a:cubicBezTo>
                  <a:cubicBezTo>
                    <a:pt x="300" y="252"/>
                    <a:pt x="291" y="259"/>
                    <a:pt x="283" y="263"/>
                  </a:cubicBezTo>
                  <a:cubicBezTo>
                    <a:pt x="276" y="266"/>
                    <a:pt x="266" y="268"/>
                    <a:pt x="258" y="268"/>
                  </a:cubicBezTo>
                  <a:cubicBezTo>
                    <a:pt x="254" y="267"/>
                    <a:pt x="242" y="263"/>
                    <a:pt x="246" y="256"/>
                  </a:cubicBezTo>
                  <a:cubicBezTo>
                    <a:pt x="237" y="258"/>
                    <a:pt x="231" y="258"/>
                    <a:pt x="225" y="252"/>
                  </a:cubicBezTo>
                  <a:cubicBezTo>
                    <a:pt x="224" y="251"/>
                    <a:pt x="225" y="249"/>
                    <a:pt x="223" y="248"/>
                  </a:cubicBezTo>
                  <a:cubicBezTo>
                    <a:pt x="221" y="247"/>
                    <a:pt x="217" y="247"/>
                    <a:pt x="216" y="247"/>
                  </a:cubicBezTo>
                  <a:cubicBezTo>
                    <a:pt x="213" y="247"/>
                    <a:pt x="210" y="247"/>
                    <a:pt x="206" y="246"/>
                  </a:cubicBezTo>
                  <a:cubicBezTo>
                    <a:pt x="191" y="245"/>
                    <a:pt x="177" y="250"/>
                    <a:pt x="163" y="252"/>
                  </a:cubicBezTo>
                  <a:cubicBezTo>
                    <a:pt x="155" y="253"/>
                    <a:pt x="148" y="251"/>
                    <a:pt x="140" y="250"/>
                  </a:cubicBezTo>
                  <a:cubicBezTo>
                    <a:pt x="130" y="247"/>
                    <a:pt x="120" y="247"/>
                    <a:pt x="111" y="243"/>
                  </a:cubicBezTo>
                  <a:cubicBezTo>
                    <a:pt x="101" y="239"/>
                    <a:pt x="94" y="234"/>
                    <a:pt x="86" y="227"/>
                  </a:cubicBezTo>
                  <a:cubicBezTo>
                    <a:pt x="83" y="223"/>
                    <a:pt x="78" y="217"/>
                    <a:pt x="75" y="214"/>
                  </a:cubicBezTo>
                  <a:cubicBezTo>
                    <a:pt x="78" y="211"/>
                    <a:pt x="65" y="204"/>
                    <a:pt x="63" y="202"/>
                  </a:cubicBezTo>
                  <a:cubicBezTo>
                    <a:pt x="60" y="199"/>
                    <a:pt x="59" y="196"/>
                    <a:pt x="57" y="192"/>
                  </a:cubicBezTo>
                  <a:cubicBezTo>
                    <a:pt x="55" y="191"/>
                    <a:pt x="52" y="189"/>
                    <a:pt x="50" y="187"/>
                  </a:cubicBezTo>
                  <a:cubicBezTo>
                    <a:pt x="38" y="177"/>
                    <a:pt x="28" y="165"/>
                    <a:pt x="18" y="154"/>
                  </a:cubicBezTo>
                  <a:cubicBezTo>
                    <a:pt x="4" y="141"/>
                    <a:pt x="20" y="129"/>
                    <a:pt x="30" y="121"/>
                  </a:cubicBezTo>
                  <a:cubicBezTo>
                    <a:pt x="45" y="109"/>
                    <a:pt x="60" y="94"/>
                    <a:pt x="64" y="75"/>
                  </a:cubicBezTo>
                  <a:cubicBezTo>
                    <a:pt x="54" y="74"/>
                    <a:pt x="57" y="67"/>
                    <a:pt x="63" y="62"/>
                  </a:cubicBezTo>
                  <a:cubicBezTo>
                    <a:pt x="70" y="54"/>
                    <a:pt x="72" y="48"/>
                    <a:pt x="78" y="39"/>
                  </a:cubicBezTo>
                  <a:cubicBezTo>
                    <a:pt x="84" y="27"/>
                    <a:pt x="102" y="18"/>
                    <a:pt x="117" y="19"/>
                  </a:cubicBezTo>
                  <a:cubicBezTo>
                    <a:pt x="105" y="0"/>
                    <a:pt x="83" y="16"/>
                    <a:pt x="72" y="26"/>
                  </a:cubicBezTo>
                  <a:cubicBezTo>
                    <a:pt x="66" y="32"/>
                    <a:pt x="59" y="39"/>
                    <a:pt x="53" y="46"/>
                  </a:cubicBezTo>
                  <a:cubicBezTo>
                    <a:pt x="47" y="52"/>
                    <a:pt x="41" y="58"/>
                    <a:pt x="35" y="65"/>
                  </a:cubicBezTo>
                  <a:cubicBezTo>
                    <a:pt x="23" y="80"/>
                    <a:pt x="13" y="97"/>
                    <a:pt x="8" y="116"/>
                  </a:cubicBezTo>
                  <a:cubicBezTo>
                    <a:pt x="6" y="126"/>
                    <a:pt x="0" y="138"/>
                    <a:pt x="2" y="148"/>
                  </a:cubicBezTo>
                  <a:cubicBezTo>
                    <a:pt x="3" y="152"/>
                    <a:pt x="6" y="164"/>
                    <a:pt x="11" y="16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4" name="Freeform 134"/>
            <p:cNvSpPr/>
            <p:nvPr userDrawn="1"/>
          </p:nvSpPr>
          <p:spPr bwMode="auto">
            <a:xfrm>
              <a:off x="5167544" y="-736832"/>
              <a:ext cx="319294" cy="416540"/>
            </a:xfrm>
            <a:custGeom>
              <a:avLst/>
              <a:gdLst>
                <a:gd name="T0" fmla="*/ 7 w 211"/>
                <a:gd name="T1" fmla="*/ 47 h 276"/>
                <a:gd name="T2" fmla="*/ 9 w 211"/>
                <a:gd name="T3" fmla="*/ 89 h 276"/>
                <a:gd name="T4" fmla="*/ 9 w 211"/>
                <a:gd name="T5" fmla="*/ 166 h 276"/>
                <a:gd name="T6" fmla="*/ 79 w 211"/>
                <a:gd name="T7" fmla="*/ 276 h 276"/>
                <a:gd name="T8" fmla="*/ 82 w 211"/>
                <a:gd name="T9" fmla="*/ 247 h 276"/>
                <a:gd name="T10" fmla="*/ 57 w 211"/>
                <a:gd name="T11" fmla="*/ 216 h 276"/>
                <a:gd name="T12" fmla="*/ 50 w 211"/>
                <a:gd name="T13" fmla="*/ 181 h 276"/>
                <a:gd name="T14" fmla="*/ 62 w 211"/>
                <a:gd name="T15" fmla="*/ 113 h 276"/>
                <a:gd name="T16" fmla="*/ 38 w 211"/>
                <a:gd name="T17" fmla="*/ 56 h 276"/>
                <a:gd name="T18" fmla="*/ 95 w 211"/>
                <a:gd name="T19" fmla="*/ 63 h 276"/>
                <a:gd name="T20" fmla="*/ 123 w 211"/>
                <a:gd name="T21" fmla="*/ 98 h 276"/>
                <a:gd name="T22" fmla="*/ 120 w 211"/>
                <a:gd name="T23" fmla="*/ 74 h 276"/>
                <a:gd name="T24" fmla="*/ 151 w 211"/>
                <a:gd name="T25" fmla="*/ 95 h 276"/>
                <a:gd name="T26" fmla="*/ 160 w 211"/>
                <a:gd name="T27" fmla="*/ 71 h 276"/>
                <a:gd name="T28" fmla="*/ 181 w 211"/>
                <a:gd name="T29" fmla="*/ 79 h 276"/>
                <a:gd name="T30" fmla="*/ 211 w 211"/>
                <a:gd name="T31" fmla="*/ 121 h 276"/>
                <a:gd name="T32" fmla="*/ 184 w 211"/>
                <a:gd name="T33" fmla="*/ 54 h 276"/>
                <a:gd name="T34" fmla="*/ 109 w 211"/>
                <a:gd name="T35" fmla="*/ 25 h 276"/>
                <a:gd name="T36" fmla="*/ 73 w 211"/>
                <a:gd name="T37" fmla="*/ 14 h 276"/>
                <a:gd name="T38" fmla="*/ 36 w 211"/>
                <a:gd name="T39" fmla="*/ 4 h 276"/>
                <a:gd name="T40" fmla="*/ 13 w 211"/>
                <a:gd name="T41" fmla="*/ 27 h 276"/>
                <a:gd name="T42" fmla="*/ 8 w 211"/>
                <a:gd name="T43" fmla="*/ 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76">
                  <a:moveTo>
                    <a:pt x="7" y="47"/>
                  </a:moveTo>
                  <a:cubicBezTo>
                    <a:pt x="10" y="56"/>
                    <a:pt x="6" y="77"/>
                    <a:pt x="9" y="89"/>
                  </a:cubicBezTo>
                  <a:cubicBezTo>
                    <a:pt x="8" y="115"/>
                    <a:pt x="2" y="140"/>
                    <a:pt x="9" y="166"/>
                  </a:cubicBezTo>
                  <a:cubicBezTo>
                    <a:pt x="17" y="207"/>
                    <a:pt x="28" y="268"/>
                    <a:pt x="79" y="276"/>
                  </a:cubicBezTo>
                  <a:cubicBezTo>
                    <a:pt x="75" y="269"/>
                    <a:pt x="57" y="239"/>
                    <a:pt x="82" y="247"/>
                  </a:cubicBezTo>
                  <a:cubicBezTo>
                    <a:pt x="80" y="234"/>
                    <a:pt x="62" y="228"/>
                    <a:pt x="57" y="216"/>
                  </a:cubicBezTo>
                  <a:cubicBezTo>
                    <a:pt x="51" y="205"/>
                    <a:pt x="51" y="191"/>
                    <a:pt x="50" y="181"/>
                  </a:cubicBezTo>
                  <a:cubicBezTo>
                    <a:pt x="48" y="170"/>
                    <a:pt x="36" y="96"/>
                    <a:pt x="62" y="113"/>
                  </a:cubicBezTo>
                  <a:cubicBezTo>
                    <a:pt x="57" y="96"/>
                    <a:pt x="48" y="73"/>
                    <a:pt x="38" y="56"/>
                  </a:cubicBezTo>
                  <a:cubicBezTo>
                    <a:pt x="50" y="42"/>
                    <a:pt x="82" y="53"/>
                    <a:pt x="95" y="63"/>
                  </a:cubicBezTo>
                  <a:cubicBezTo>
                    <a:pt x="107" y="72"/>
                    <a:pt x="113" y="85"/>
                    <a:pt x="123" y="98"/>
                  </a:cubicBezTo>
                  <a:cubicBezTo>
                    <a:pt x="122" y="89"/>
                    <a:pt x="118" y="82"/>
                    <a:pt x="120" y="74"/>
                  </a:cubicBezTo>
                  <a:cubicBezTo>
                    <a:pt x="128" y="83"/>
                    <a:pt x="140" y="92"/>
                    <a:pt x="151" y="95"/>
                  </a:cubicBezTo>
                  <a:cubicBezTo>
                    <a:pt x="154" y="88"/>
                    <a:pt x="155" y="74"/>
                    <a:pt x="160" y="71"/>
                  </a:cubicBezTo>
                  <a:cubicBezTo>
                    <a:pt x="166" y="70"/>
                    <a:pt x="174" y="76"/>
                    <a:pt x="181" y="79"/>
                  </a:cubicBezTo>
                  <a:cubicBezTo>
                    <a:pt x="196" y="89"/>
                    <a:pt x="208" y="102"/>
                    <a:pt x="211" y="121"/>
                  </a:cubicBezTo>
                  <a:cubicBezTo>
                    <a:pt x="211" y="98"/>
                    <a:pt x="197" y="72"/>
                    <a:pt x="184" y="54"/>
                  </a:cubicBezTo>
                  <a:cubicBezTo>
                    <a:pt x="167" y="29"/>
                    <a:pt x="136" y="27"/>
                    <a:pt x="109" y="25"/>
                  </a:cubicBezTo>
                  <a:cubicBezTo>
                    <a:pt x="94" y="22"/>
                    <a:pt x="85" y="23"/>
                    <a:pt x="73" y="14"/>
                  </a:cubicBezTo>
                  <a:cubicBezTo>
                    <a:pt x="62" y="7"/>
                    <a:pt x="50" y="0"/>
                    <a:pt x="36" y="4"/>
                  </a:cubicBezTo>
                  <a:cubicBezTo>
                    <a:pt x="21" y="6"/>
                    <a:pt x="18" y="15"/>
                    <a:pt x="13" y="27"/>
                  </a:cubicBezTo>
                  <a:cubicBezTo>
                    <a:pt x="10" y="36"/>
                    <a:pt x="0" y="51"/>
                    <a:pt x="8" y="60"/>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5" name="Freeform 128"/>
            <p:cNvSpPr/>
            <p:nvPr userDrawn="1"/>
          </p:nvSpPr>
          <p:spPr bwMode="auto">
            <a:xfrm>
              <a:off x="4881320" y="-625461"/>
              <a:ext cx="948158" cy="1319315"/>
            </a:xfrm>
            <a:custGeom>
              <a:avLst/>
              <a:gdLst>
                <a:gd name="T0" fmla="*/ 334 w 629"/>
                <a:gd name="T1" fmla="*/ 294 h 874"/>
                <a:gd name="T2" fmla="*/ 312 w 629"/>
                <a:gd name="T3" fmla="*/ 258 h 874"/>
                <a:gd name="T4" fmla="*/ 283 w 629"/>
                <a:gd name="T5" fmla="*/ 240 h 874"/>
                <a:gd name="T6" fmla="*/ 257 w 629"/>
                <a:gd name="T7" fmla="*/ 224 h 874"/>
                <a:gd name="T8" fmla="*/ 190 w 629"/>
                <a:gd name="T9" fmla="*/ 217 h 874"/>
                <a:gd name="T10" fmla="*/ 134 w 629"/>
                <a:gd name="T11" fmla="*/ 243 h 874"/>
                <a:gd name="T12" fmla="*/ 49 w 629"/>
                <a:gd name="T13" fmla="*/ 327 h 874"/>
                <a:gd name="T14" fmla="*/ 13 w 629"/>
                <a:gd name="T15" fmla="*/ 379 h 874"/>
                <a:gd name="T16" fmla="*/ 5 w 629"/>
                <a:gd name="T17" fmla="*/ 436 h 874"/>
                <a:gd name="T18" fmla="*/ 23 w 629"/>
                <a:gd name="T19" fmla="*/ 486 h 874"/>
                <a:gd name="T20" fmla="*/ 70 w 629"/>
                <a:gd name="T21" fmla="*/ 528 h 874"/>
                <a:gd name="T22" fmla="*/ 128 w 629"/>
                <a:gd name="T23" fmla="*/ 563 h 874"/>
                <a:gd name="T24" fmla="*/ 186 w 629"/>
                <a:gd name="T25" fmla="*/ 584 h 874"/>
                <a:gd name="T26" fmla="*/ 186 w 629"/>
                <a:gd name="T27" fmla="*/ 584 h 874"/>
                <a:gd name="T28" fmla="*/ 185 w 629"/>
                <a:gd name="T29" fmla="*/ 643 h 874"/>
                <a:gd name="T30" fmla="*/ 211 w 629"/>
                <a:gd name="T31" fmla="*/ 704 h 874"/>
                <a:gd name="T32" fmla="*/ 245 w 629"/>
                <a:gd name="T33" fmla="*/ 751 h 874"/>
                <a:gd name="T34" fmla="*/ 273 w 629"/>
                <a:gd name="T35" fmla="*/ 806 h 874"/>
                <a:gd name="T36" fmla="*/ 304 w 629"/>
                <a:gd name="T37" fmla="*/ 855 h 874"/>
                <a:gd name="T38" fmla="*/ 330 w 629"/>
                <a:gd name="T39" fmla="*/ 870 h 874"/>
                <a:gd name="T40" fmla="*/ 356 w 629"/>
                <a:gd name="T41" fmla="*/ 864 h 874"/>
                <a:gd name="T42" fmla="*/ 372 w 629"/>
                <a:gd name="T43" fmla="*/ 868 h 874"/>
                <a:gd name="T44" fmla="*/ 390 w 629"/>
                <a:gd name="T45" fmla="*/ 862 h 874"/>
                <a:gd name="T46" fmla="*/ 417 w 629"/>
                <a:gd name="T47" fmla="*/ 846 h 874"/>
                <a:gd name="T48" fmla="*/ 465 w 629"/>
                <a:gd name="T49" fmla="*/ 810 h 874"/>
                <a:gd name="T50" fmla="*/ 518 w 629"/>
                <a:gd name="T51" fmla="*/ 739 h 874"/>
                <a:gd name="T52" fmla="*/ 544 w 629"/>
                <a:gd name="T53" fmla="*/ 700 h 874"/>
                <a:gd name="T54" fmla="*/ 541 w 629"/>
                <a:gd name="T55" fmla="*/ 656 h 874"/>
                <a:gd name="T56" fmla="*/ 566 w 629"/>
                <a:gd name="T57" fmla="*/ 640 h 874"/>
                <a:gd name="T58" fmla="*/ 587 w 629"/>
                <a:gd name="T59" fmla="*/ 612 h 874"/>
                <a:gd name="T60" fmla="*/ 612 w 629"/>
                <a:gd name="T61" fmla="*/ 553 h 874"/>
                <a:gd name="T62" fmla="*/ 617 w 629"/>
                <a:gd name="T63" fmla="*/ 519 h 874"/>
                <a:gd name="T64" fmla="*/ 616 w 629"/>
                <a:gd name="T65" fmla="*/ 490 h 874"/>
                <a:gd name="T66" fmla="*/ 623 w 629"/>
                <a:gd name="T67" fmla="*/ 420 h 874"/>
                <a:gd name="T68" fmla="*/ 589 w 629"/>
                <a:gd name="T69" fmla="*/ 352 h 874"/>
                <a:gd name="T70" fmla="*/ 535 w 629"/>
                <a:gd name="T71" fmla="*/ 273 h 874"/>
                <a:gd name="T72" fmla="*/ 487 w 629"/>
                <a:gd name="T73" fmla="*/ 232 h 874"/>
                <a:gd name="T74" fmla="*/ 437 w 629"/>
                <a:gd name="T75" fmla="*/ 248 h 874"/>
                <a:gd name="T76" fmla="*/ 451 w 629"/>
                <a:gd name="T77" fmla="*/ 175 h 874"/>
                <a:gd name="T78" fmla="*/ 442 w 629"/>
                <a:gd name="T79" fmla="*/ 94 h 874"/>
                <a:gd name="T80" fmla="*/ 401 w 629"/>
                <a:gd name="T81" fmla="*/ 44 h 874"/>
                <a:gd name="T82" fmla="*/ 367 w 629"/>
                <a:gd name="T83" fmla="*/ 30 h 874"/>
                <a:gd name="T84" fmla="*/ 325 w 629"/>
                <a:gd name="T85" fmla="*/ 27 h 874"/>
                <a:gd name="T86" fmla="*/ 259 w 629"/>
                <a:gd name="T87" fmla="*/ 20 h 874"/>
                <a:gd name="T88" fmla="*/ 239 w 629"/>
                <a:gd name="T89" fmla="*/ 97 h 874"/>
                <a:gd name="T90" fmla="*/ 274 w 629"/>
                <a:gd name="T91" fmla="*/ 241 h 874"/>
                <a:gd name="T92" fmla="*/ 324 w 629"/>
                <a:gd name="T93" fmla="*/ 27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9" h="874">
                  <a:moveTo>
                    <a:pt x="334" y="294"/>
                  </a:moveTo>
                  <a:cubicBezTo>
                    <a:pt x="326" y="282"/>
                    <a:pt x="320" y="267"/>
                    <a:pt x="312" y="258"/>
                  </a:cubicBezTo>
                  <a:cubicBezTo>
                    <a:pt x="304" y="251"/>
                    <a:pt x="292" y="247"/>
                    <a:pt x="283" y="240"/>
                  </a:cubicBezTo>
                  <a:cubicBezTo>
                    <a:pt x="275" y="234"/>
                    <a:pt x="266" y="227"/>
                    <a:pt x="257" y="224"/>
                  </a:cubicBezTo>
                  <a:cubicBezTo>
                    <a:pt x="235" y="214"/>
                    <a:pt x="212" y="215"/>
                    <a:pt x="190" y="217"/>
                  </a:cubicBezTo>
                  <a:cubicBezTo>
                    <a:pt x="164" y="221"/>
                    <a:pt x="153" y="225"/>
                    <a:pt x="134" y="243"/>
                  </a:cubicBezTo>
                  <a:cubicBezTo>
                    <a:pt x="105" y="272"/>
                    <a:pt x="74" y="295"/>
                    <a:pt x="49" y="327"/>
                  </a:cubicBezTo>
                  <a:cubicBezTo>
                    <a:pt x="35" y="342"/>
                    <a:pt x="22" y="359"/>
                    <a:pt x="13" y="379"/>
                  </a:cubicBezTo>
                  <a:cubicBezTo>
                    <a:pt x="1" y="397"/>
                    <a:pt x="0" y="416"/>
                    <a:pt x="5" y="436"/>
                  </a:cubicBezTo>
                  <a:cubicBezTo>
                    <a:pt x="11" y="454"/>
                    <a:pt x="12" y="472"/>
                    <a:pt x="23" y="486"/>
                  </a:cubicBezTo>
                  <a:cubicBezTo>
                    <a:pt x="35" y="502"/>
                    <a:pt x="53" y="517"/>
                    <a:pt x="70" y="528"/>
                  </a:cubicBezTo>
                  <a:cubicBezTo>
                    <a:pt x="88" y="540"/>
                    <a:pt x="107" y="552"/>
                    <a:pt x="128" y="563"/>
                  </a:cubicBezTo>
                  <a:cubicBezTo>
                    <a:pt x="146" y="575"/>
                    <a:pt x="165" y="578"/>
                    <a:pt x="186" y="584"/>
                  </a:cubicBezTo>
                  <a:cubicBezTo>
                    <a:pt x="186" y="584"/>
                    <a:pt x="186" y="584"/>
                    <a:pt x="186" y="584"/>
                  </a:cubicBezTo>
                  <a:cubicBezTo>
                    <a:pt x="170" y="596"/>
                    <a:pt x="181" y="629"/>
                    <a:pt x="185" y="643"/>
                  </a:cubicBezTo>
                  <a:cubicBezTo>
                    <a:pt x="192" y="664"/>
                    <a:pt x="200" y="685"/>
                    <a:pt x="211" y="704"/>
                  </a:cubicBezTo>
                  <a:cubicBezTo>
                    <a:pt x="222" y="721"/>
                    <a:pt x="234" y="734"/>
                    <a:pt x="245" y="751"/>
                  </a:cubicBezTo>
                  <a:cubicBezTo>
                    <a:pt x="255" y="768"/>
                    <a:pt x="262" y="788"/>
                    <a:pt x="273" y="806"/>
                  </a:cubicBezTo>
                  <a:cubicBezTo>
                    <a:pt x="283" y="823"/>
                    <a:pt x="289" y="841"/>
                    <a:pt x="304" y="855"/>
                  </a:cubicBezTo>
                  <a:cubicBezTo>
                    <a:pt x="312" y="864"/>
                    <a:pt x="319" y="867"/>
                    <a:pt x="330" y="870"/>
                  </a:cubicBezTo>
                  <a:cubicBezTo>
                    <a:pt x="343" y="874"/>
                    <a:pt x="344" y="864"/>
                    <a:pt x="356" y="864"/>
                  </a:cubicBezTo>
                  <a:cubicBezTo>
                    <a:pt x="360" y="863"/>
                    <a:pt x="368" y="868"/>
                    <a:pt x="372" y="868"/>
                  </a:cubicBezTo>
                  <a:cubicBezTo>
                    <a:pt x="380" y="868"/>
                    <a:pt x="383" y="866"/>
                    <a:pt x="390" y="862"/>
                  </a:cubicBezTo>
                  <a:cubicBezTo>
                    <a:pt x="398" y="857"/>
                    <a:pt x="409" y="851"/>
                    <a:pt x="417" y="846"/>
                  </a:cubicBezTo>
                  <a:cubicBezTo>
                    <a:pt x="436" y="834"/>
                    <a:pt x="454" y="826"/>
                    <a:pt x="465" y="810"/>
                  </a:cubicBezTo>
                  <a:cubicBezTo>
                    <a:pt x="484" y="787"/>
                    <a:pt x="497" y="758"/>
                    <a:pt x="518" y="739"/>
                  </a:cubicBezTo>
                  <a:cubicBezTo>
                    <a:pt x="529" y="725"/>
                    <a:pt x="541" y="718"/>
                    <a:pt x="544" y="700"/>
                  </a:cubicBezTo>
                  <a:cubicBezTo>
                    <a:pt x="545" y="686"/>
                    <a:pt x="544" y="670"/>
                    <a:pt x="541" y="656"/>
                  </a:cubicBezTo>
                  <a:cubicBezTo>
                    <a:pt x="551" y="649"/>
                    <a:pt x="559" y="652"/>
                    <a:pt x="566" y="640"/>
                  </a:cubicBezTo>
                  <a:cubicBezTo>
                    <a:pt x="575" y="631"/>
                    <a:pt x="578" y="622"/>
                    <a:pt x="587" y="612"/>
                  </a:cubicBezTo>
                  <a:cubicBezTo>
                    <a:pt x="601" y="594"/>
                    <a:pt x="607" y="576"/>
                    <a:pt x="612" y="553"/>
                  </a:cubicBezTo>
                  <a:cubicBezTo>
                    <a:pt x="614" y="542"/>
                    <a:pt x="617" y="531"/>
                    <a:pt x="617" y="519"/>
                  </a:cubicBezTo>
                  <a:cubicBezTo>
                    <a:pt x="617" y="508"/>
                    <a:pt x="615" y="500"/>
                    <a:pt x="616" y="490"/>
                  </a:cubicBezTo>
                  <a:cubicBezTo>
                    <a:pt x="620" y="466"/>
                    <a:pt x="629" y="445"/>
                    <a:pt x="623" y="420"/>
                  </a:cubicBezTo>
                  <a:cubicBezTo>
                    <a:pt x="619" y="398"/>
                    <a:pt x="602" y="373"/>
                    <a:pt x="589" y="352"/>
                  </a:cubicBezTo>
                  <a:cubicBezTo>
                    <a:pt x="573" y="325"/>
                    <a:pt x="555" y="299"/>
                    <a:pt x="535" y="273"/>
                  </a:cubicBezTo>
                  <a:cubicBezTo>
                    <a:pt x="523" y="257"/>
                    <a:pt x="509" y="238"/>
                    <a:pt x="487" y="232"/>
                  </a:cubicBezTo>
                  <a:cubicBezTo>
                    <a:pt x="468" y="227"/>
                    <a:pt x="455" y="240"/>
                    <a:pt x="437" y="248"/>
                  </a:cubicBezTo>
                  <a:cubicBezTo>
                    <a:pt x="427" y="224"/>
                    <a:pt x="445" y="197"/>
                    <a:pt x="451" y="175"/>
                  </a:cubicBezTo>
                  <a:cubicBezTo>
                    <a:pt x="459" y="149"/>
                    <a:pt x="449" y="118"/>
                    <a:pt x="442" y="94"/>
                  </a:cubicBezTo>
                  <a:cubicBezTo>
                    <a:pt x="432" y="70"/>
                    <a:pt x="423" y="54"/>
                    <a:pt x="401" y="44"/>
                  </a:cubicBezTo>
                  <a:cubicBezTo>
                    <a:pt x="391" y="39"/>
                    <a:pt x="378" y="33"/>
                    <a:pt x="367" y="30"/>
                  </a:cubicBezTo>
                  <a:cubicBezTo>
                    <a:pt x="353" y="27"/>
                    <a:pt x="339" y="30"/>
                    <a:pt x="325" y="27"/>
                  </a:cubicBezTo>
                  <a:cubicBezTo>
                    <a:pt x="301" y="21"/>
                    <a:pt x="286" y="0"/>
                    <a:pt x="259" y="20"/>
                  </a:cubicBezTo>
                  <a:cubicBezTo>
                    <a:pt x="237" y="38"/>
                    <a:pt x="238" y="72"/>
                    <a:pt x="239" y="97"/>
                  </a:cubicBezTo>
                  <a:cubicBezTo>
                    <a:pt x="240" y="145"/>
                    <a:pt x="238" y="204"/>
                    <a:pt x="274" y="241"/>
                  </a:cubicBezTo>
                  <a:cubicBezTo>
                    <a:pt x="280" y="247"/>
                    <a:pt x="322" y="287"/>
                    <a:pt x="324" y="278"/>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6" name="Freeform 129"/>
            <p:cNvSpPr/>
            <p:nvPr userDrawn="1"/>
          </p:nvSpPr>
          <p:spPr bwMode="auto">
            <a:xfrm>
              <a:off x="4953757" y="-536318"/>
              <a:ext cx="893050" cy="1186411"/>
            </a:xfrm>
            <a:custGeom>
              <a:avLst/>
              <a:gdLst>
                <a:gd name="T0" fmla="*/ 311 w 592"/>
                <a:gd name="T1" fmla="*/ 420 h 786"/>
                <a:gd name="T2" fmla="*/ 250 w 592"/>
                <a:gd name="T3" fmla="*/ 454 h 786"/>
                <a:gd name="T4" fmla="*/ 209 w 592"/>
                <a:gd name="T5" fmla="*/ 462 h 786"/>
                <a:gd name="T6" fmla="*/ 133 w 592"/>
                <a:gd name="T7" fmla="*/ 447 h 786"/>
                <a:gd name="T8" fmla="*/ 74 w 592"/>
                <a:gd name="T9" fmla="*/ 411 h 786"/>
                <a:gd name="T10" fmla="*/ 0 w 592"/>
                <a:gd name="T11" fmla="*/ 364 h 786"/>
                <a:gd name="T12" fmla="*/ 39 w 592"/>
                <a:gd name="T13" fmla="*/ 334 h 786"/>
                <a:gd name="T14" fmla="*/ 70 w 592"/>
                <a:gd name="T15" fmla="*/ 304 h 786"/>
                <a:gd name="T16" fmla="*/ 78 w 592"/>
                <a:gd name="T17" fmla="*/ 278 h 786"/>
                <a:gd name="T18" fmla="*/ 186 w 592"/>
                <a:gd name="T19" fmla="*/ 230 h 786"/>
                <a:gd name="T20" fmla="*/ 288 w 592"/>
                <a:gd name="T21" fmla="*/ 234 h 786"/>
                <a:gd name="T22" fmla="*/ 315 w 592"/>
                <a:gd name="T23" fmla="*/ 192 h 786"/>
                <a:gd name="T24" fmla="*/ 281 w 592"/>
                <a:gd name="T25" fmla="*/ 69 h 786"/>
                <a:gd name="T26" fmla="*/ 293 w 592"/>
                <a:gd name="T27" fmla="*/ 73 h 786"/>
                <a:gd name="T28" fmla="*/ 272 w 592"/>
                <a:gd name="T29" fmla="*/ 0 h 786"/>
                <a:gd name="T30" fmla="*/ 362 w 592"/>
                <a:gd name="T31" fmla="*/ 62 h 786"/>
                <a:gd name="T32" fmla="*/ 389 w 592"/>
                <a:gd name="T33" fmla="*/ 83 h 786"/>
                <a:gd name="T34" fmla="*/ 409 w 592"/>
                <a:gd name="T35" fmla="*/ 155 h 786"/>
                <a:gd name="T36" fmla="*/ 454 w 592"/>
                <a:gd name="T37" fmla="*/ 211 h 786"/>
                <a:gd name="T38" fmla="*/ 499 w 592"/>
                <a:gd name="T39" fmla="*/ 252 h 786"/>
                <a:gd name="T40" fmla="*/ 539 w 592"/>
                <a:gd name="T41" fmla="*/ 307 h 786"/>
                <a:gd name="T42" fmla="*/ 592 w 592"/>
                <a:gd name="T43" fmla="*/ 373 h 786"/>
                <a:gd name="T44" fmla="*/ 586 w 592"/>
                <a:gd name="T45" fmla="*/ 390 h 786"/>
                <a:gd name="T46" fmla="*/ 581 w 592"/>
                <a:gd name="T47" fmla="*/ 435 h 786"/>
                <a:gd name="T48" fmla="*/ 560 w 592"/>
                <a:gd name="T49" fmla="*/ 471 h 786"/>
                <a:gd name="T50" fmla="*/ 553 w 592"/>
                <a:gd name="T51" fmla="*/ 505 h 786"/>
                <a:gd name="T52" fmla="*/ 536 w 592"/>
                <a:gd name="T53" fmla="*/ 520 h 786"/>
                <a:gd name="T54" fmla="*/ 454 w 592"/>
                <a:gd name="T55" fmla="*/ 472 h 786"/>
                <a:gd name="T56" fmla="*/ 403 w 592"/>
                <a:gd name="T57" fmla="*/ 398 h 786"/>
                <a:gd name="T58" fmla="*/ 448 w 592"/>
                <a:gd name="T59" fmla="*/ 571 h 786"/>
                <a:gd name="T60" fmla="*/ 455 w 592"/>
                <a:gd name="T61" fmla="*/ 633 h 786"/>
                <a:gd name="T62" fmla="*/ 431 w 592"/>
                <a:gd name="T63" fmla="*/ 648 h 786"/>
                <a:gd name="T64" fmla="*/ 385 w 592"/>
                <a:gd name="T65" fmla="*/ 699 h 786"/>
                <a:gd name="T66" fmla="*/ 364 w 592"/>
                <a:gd name="T67" fmla="*/ 721 h 786"/>
                <a:gd name="T68" fmla="*/ 343 w 592"/>
                <a:gd name="T69" fmla="*/ 752 h 786"/>
                <a:gd name="T70" fmla="*/ 316 w 592"/>
                <a:gd name="T71" fmla="*/ 738 h 786"/>
                <a:gd name="T72" fmla="*/ 295 w 592"/>
                <a:gd name="T73" fmla="*/ 648 h 786"/>
                <a:gd name="T74" fmla="*/ 273 w 592"/>
                <a:gd name="T75" fmla="*/ 605 h 786"/>
                <a:gd name="T76" fmla="*/ 249 w 592"/>
                <a:gd name="T77" fmla="*/ 568 h 786"/>
                <a:gd name="T78" fmla="*/ 298 w 592"/>
                <a:gd name="T79" fmla="*/ 498 h 786"/>
                <a:gd name="T80" fmla="*/ 335 w 592"/>
                <a:gd name="T81" fmla="*/ 424 h 786"/>
                <a:gd name="T82" fmla="*/ 347 w 592"/>
                <a:gd name="T83" fmla="*/ 37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2" h="786">
                  <a:moveTo>
                    <a:pt x="349" y="381"/>
                  </a:moveTo>
                  <a:cubicBezTo>
                    <a:pt x="332" y="391"/>
                    <a:pt x="321" y="405"/>
                    <a:pt x="311" y="420"/>
                  </a:cubicBezTo>
                  <a:cubicBezTo>
                    <a:pt x="303" y="429"/>
                    <a:pt x="267" y="481"/>
                    <a:pt x="270" y="444"/>
                  </a:cubicBezTo>
                  <a:cubicBezTo>
                    <a:pt x="261" y="445"/>
                    <a:pt x="258" y="451"/>
                    <a:pt x="250" y="454"/>
                  </a:cubicBezTo>
                  <a:cubicBezTo>
                    <a:pt x="244" y="455"/>
                    <a:pt x="239" y="454"/>
                    <a:pt x="230" y="455"/>
                  </a:cubicBezTo>
                  <a:cubicBezTo>
                    <a:pt x="224" y="456"/>
                    <a:pt x="217" y="460"/>
                    <a:pt x="209" y="462"/>
                  </a:cubicBezTo>
                  <a:cubicBezTo>
                    <a:pt x="192" y="468"/>
                    <a:pt x="189" y="460"/>
                    <a:pt x="177" y="451"/>
                  </a:cubicBezTo>
                  <a:cubicBezTo>
                    <a:pt x="165" y="442"/>
                    <a:pt x="146" y="447"/>
                    <a:pt x="133" y="447"/>
                  </a:cubicBezTo>
                  <a:cubicBezTo>
                    <a:pt x="117" y="448"/>
                    <a:pt x="101" y="445"/>
                    <a:pt x="87" y="438"/>
                  </a:cubicBezTo>
                  <a:cubicBezTo>
                    <a:pt x="72" y="431"/>
                    <a:pt x="76" y="423"/>
                    <a:pt x="74" y="411"/>
                  </a:cubicBezTo>
                  <a:cubicBezTo>
                    <a:pt x="69" y="395"/>
                    <a:pt x="54" y="393"/>
                    <a:pt x="42" y="385"/>
                  </a:cubicBezTo>
                  <a:cubicBezTo>
                    <a:pt x="28" y="378"/>
                    <a:pt x="15" y="371"/>
                    <a:pt x="0" y="364"/>
                  </a:cubicBezTo>
                  <a:cubicBezTo>
                    <a:pt x="10" y="358"/>
                    <a:pt x="18" y="353"/>
                    <a:pt x="28" y="345"/>
                  </a:cubicBezTo>
                  <a:cubicBezTo>
                    <a:pt x="32" y="341"/>
                    <a:pt x="35" y="339"/>
                    <a:pt x="39" y="334"/>
                  </a:cubicBezTo>
                  <a:cubicBezTo>
                    <a:pt x="40" y="327"/>
                    <a:pt x="33" y="328"/>
                    <a:pt x="40" y="319"/>
                  </a:cubicBezTo>
                  <a:cubicBezTo>
                    <a:pt x="47" y="311"/>
                    <a:pt x="63" y="311"/>
                    <a:pt x="70" y="304"/>
                  </a:cubicBezTo>
                  <a:cubicBezTo>
                    <a:pt x="77" y="300"/>
                    <a:pt x="75" y="303"/>
                    <a:pt x="77" y="295"/>
                  </a:cubicBezTo>
                  <a:cubicBezTo>
                    <a:pt x="79" y="287"/>
                    <a:pt x="73" y="288"/>
                    <a:pt x="78" y="278"/>
                  </a:cubicBezTo>
                  <a:cubicBezTo>
                    <a:pt x="89" y="265"/>
                    <a:pt x="115" y="254"/>
                    <a:pt x="129" y="247"/>
                  </a:cubicBezTo>
                  <a:cubicBezTo>
                    <a:pt x="148" y="236"/>
                    <a:pt x="167" y="232"/>
                    <a:pt x="186" y="230"/>
                  </a:cubicBezTo>
                  <a:cubicBezTo>
                    <a:pt x="210" y="227"/>
                    <a:pt x="230" y="222"/>
                    <a:pt x="254" y="226"/>
                  </a:cubicBezTo>
                  <a:cubicBezTo>
                    <a:pt x="267" y="228"/>
                    <a:pt x="279" y="230"/>
                    <a:pt x="288" y="234"/>
                  </a:cubicBezTo>
                  <a:cubicBezTo>
                    <a:pt x="294" y="235"/>
                    <a:pt x="307" y="248"/>
                    <a:pt x="313" y="247"/>
                  </a:cubicBezTo>
                  <a:cubicBezTo>
                    <a:pt x="323" y="245"/>
                    <a:pt x="316" y="201"/>
                    <a:pt x="315" y="192"/>
                  </a:cubicBezTo>
                  <a:cubicBezTo>
                    <a:pt x="311" y="174"/>
                    <a:pt x="289" y="164"/>
                    <a:pt x="280" y="146"/>
                  </a:cubicBezTo>
                  <a:cubicBezTo>
                    <a:pt x="266" y="119"/>
                    <a:pt x="277" y="94"/>
                    <a:pt x="281" y="69"/>
                  </a:cubicBezTo>
                  <a:cubicBezTo>
                    <a:pt x="282" y="70"/>
                    <a:pt x="284" y="74"/>
                    <a:pt x="284" y="78"/>
                  </a:cubicBezTo>
                  <a:cubicBezTo>
                    <a:pt x="286" y="75"/>
                    <a:pt x="287" y="72"/>
                    <a:pt x="293" y="73"/>
                  </a:cubicBezTo>
                  <a:cubicBezTo>
                    <a:pt x="298" y="63"/>
                    <a:pt x="288" y="43"/>
                    <a:pt x="287" y="33"/>
                  </a:cubicBezTo>
                  <a:cubicBezTo>
                    <a:pt x="284" y="20"/>
                    <a:pt x="278" y="10"/>
                    <a:pt x="272" y="0"/>
                  </a:cubicBezTo>
                  <a:cubicBezTo>
                    <a:pt x="297" y="8"/>
                    <a:pt x="321" y="19"/>
                    <a:pt x="341" y="37"/>
                  </a:cubicBezTo>
                  <a:cubicBezTo>
                    <a:pt x="348" y="45"/>
                    <a:pt x="353" y="58"/>
                    <a:pt x="362" y="62"/>
                  </a:cubicBezTo>
                  <a:cubicBezTo>
                    <a:pt x="368" y="63"/>
                    <a:pt x="373" y="60"/>
                    <a:pt x="379" y="66"/>
                  </a:cubicBezTo>
                  <a:cubicBezTo>
                    <a:pt x="382" y="68"/>
                    <a:pt x="387" y="80"/>
                    <a:pt x="389" y="83"/>
                  </a:cubicBezTo>
                  <a:cubicBezTo>
                    <a:pt x="394" y="92"/>
                    <a:pt x="401" y="104"/>
                    <a:pt x="405" y="113"/>
                  </a:cubicBezTo>
                  <a:cubicBezTo>
                    <a:pt x="410" y="126"/>
                    <a:pt x="408" y="142"/>
                    <a:pt x="409" y="155"/>
                  </a:cubicBezTo>
                  <a:cubicBezTo>
                    <a:pt x="412" y="181"/>
                    <a:pt x="410" y="203"/>
                    <a:pt x="409" y="229"/>
                  </a:cubicBezTo>
                  <a:cubicBezTo>
                    <a:pt x="415" y="212"/>
                    <a:pt x="440" y="208"/>
                    <a:pt x="454" y="211"/>
                  </a:cubicBezTo>
                  <a:cubicBezTo>
                    <a:pt x="468" y="215"/>
                    <a:pt x="495" y="229"/>
                    <a:pt x="479" y="245"/>
                  </a:cubicBezTo>
                  <a:cubicBezTo>
                    <a:pt x="484" y="249"/>
                    <a:pt x="493" y="249"/>
                    <a:pt x="499" y="252"/>
                  </a:cubicBezTo>
                  <a:cubicBezTo>
                    <a:pt x="507" y="257"/>
                    <a:pt x="513" y="264"/>
                    <a:pt x="519" y="270"/>
                  </a:cubicBezTo>
                  <a:cubicBezTo>
                    <a:pt x="528" y="281"/>
                    <a:pt x="536" y="295"/>
                    <a:pt x="539" y="307"/>
                  </a:cubicBezTo>
                  <a:cubicBezTo>
                    <a:pt x="544" y="323"/>
                    <a:pt x="548" y="334"/>
                    <a:pt x="560" y="346"/>
                  </a:cubicBezTo>
                  <a:cubicBezTo>
                    <a:pt x="570" y="356"/>
                    <a:pt x="583" y="362"/>
                    <a:pt x="592" y="373"/>
                  </a:cubicBezTo>
                  <a:cubicBezTo>
                    <a:pt x="586" y="374"/>
                    <a:pt x="579" y="374"/>
                    <a:pt x="574" y="377"/>
                  </a:cubicBezTo>
                  <a:cubicBezTo>
                    <a:pt x="577" y="382"/>
                    <a:pt x="584" y="387"/>
                    <a:pt x="586" y="390"/>
                  </a:cubicBezTo>
                  <a:cubicBezTo>
                    <a:pt x="588" y="396"/>
                    <a:pt x="587" y="404"/>
                    <a:pt x="586" y="409"/>
                  </a:cubicBezTo>
                  <a:cubicBezTo>
                    <a:pt x="585" y="419"/>
                    <a:pt x="582" y="425"/>
                    <a:pt x="581" y="435"/>
                  </a:cubicBezTo>
                  <a:cubicBezTo>
                    <a:pt x="581" y="442"/>
                    <a:pt x="583" y="455"/>
                    <a:pt x="578" y="462"/>
                  </a:cubicBezTo>
                  <a:cubicBezTo>
                    <a:pt x="572" y="471"/>
                    <a:pt x="566" y="465"/>
                    <a:pt x="560" y="471"/>
                  </a:cubicBezTo>
                  <a:cubicBezTo>
                    <a:pt x="553" y="478"/>
                    <a:pt x="560" y="485"/>
                    <a:pt x="559" y="492"/>
                  </a:cubicBezTo>
                  <a:cubicBezTo>
                    <a:pt x="559" y="504"/>
                    <a:pt x="562" y="498"/>
                    <a:pt x="553" y="505"/>
                  </a:cubicBezTo>
                  <a:cubicBezTo>
                    <a:pt x="551" y="506"/>
                    <a:pt x="548" y="508"/>
                    <a:pt x="546" y="509"/>
                  </a:cubicBezTo>
                  <a:cubicBezTo>
                    <a:pt x="543" y="512"/>
                    <a:pt x="541" y="517"/>
                    <a:pt x="536" y="520"/>
                  </a:cubicBezTo>
                  <a:cubicBezTo>
                    <a:pt x="528" y="525"/>
                    <a:pt x="499" y="508"/>
                    <a:pt x="488" y="502"/>
                  </a:cubicBezTo>
                  <a:cubicBezTo>
                    <a:pt x="475" y="496"/>
                    <a:pt x="463" y="483"/>
                    <a:pt x="454" y="472"/>
                  </a:cubicBezTo>
                  <a:cubicBezTo>
                    <a:pt x="444" y="459"/>
                    <a:pt x="433" y="445"/>
                    <a:pt x="428" y="432"/>
                  </a:cubicBezTo>
                  <a:cubicBezTo>
                    <a:pt x="421" y="417"/>
                    <a:pt x="420" y="404"/>
                    <a:pt x="403" y="398"/>
                  </a:cubicBezTo>
                  <a:cubicBezTo>
                    <a:pt x="422" y="430"/>
                    <a:pt x="435" y="464"/>
                    <a:pt x="444" y="501"/>
                  </a:cubicBezTo>
                  <a:cubicBezTo>
                    <a:pt x="447" y="527"/>
                    <a:pt x="454" y="546"/>
                    <a:pt x="448" y="571"/>
                  </a:cubicBezTo>
                  <a:cubicBezTo>
                    <a:pt x="445" y="581"/>
                    <a:pt x="438" y="597"/>
                    <a:pt x="440" y="608"/>
                  </a:cubicBezTo>
                  <a:cubicBezTo>
                    <a:pt x="442" y="616"/>
                    <a:pt x="450" y="625"/>
                    <a:pt x="455" y="633"/>
                  </a:cubicBezTo>
                  <a:cubicBezTo>
                    <a:pt x="449" y="635"/>
                    <a:pt x="440" y="631"/>
                    <a:pt x="437" y="626"/>
                  </a:cubicBezTo>
                  <a:cubicBezTo>
                    <a:pt x="431" y="632"/>
                    <a:pt x="436" y="640"/>
                    <a:pt x="431" y="648"/>
                  </a:cubicBezTo>
                  <a:cubicBezTo>
                    <a:pt x="428" y="654"/>
                    <a:pt x="421" y="658"/>
                    <a:pt x="417" y="666"/>
                  </a:cubicBezTo>
                  <a:cubicBezTo>
                    <a:pt x="407" y="676"/>
                    <a:pt x="400" y="692"/>
                    <a:pt x="385" y="699"/>
                  </a:cubicBezTo>
                  <a:cubicBezTo>
                    <a:pt x="377" y="704"/>
                    <a:pt x="368" y="697"/>
                    <a:pt x="363" y="708"/>
                  </a:cubicBezTo>
                  <a:cubicBezTo>
                    <a:pt x="362" y="710"/>
                    <a:pt x="366" y="717"/>
                    <a:pt x="364" y="721"/>
                  </a:cubicBezTo>
                  <a:cubicBezTo>
                    <a:pt x="363" y="724"/>
                    <a:pt x="359" y="726"/>
                    <a:pt x="357" y="729"/>
                  </a:cubicBezTo>
                  <a:cubicBezTo>
                    <a:pt x="352" y="737"/>
                    <a:pt x="347" y="744"/>
                    <a:pt x="343" y="752"/>
                  </a:cubicBezTo>
                  <a:cubicBezTo>
                    <a:pt x="340" y="763"/>
                    <a:pt x="341" y="776"/>
                    <a:pt x="335" y="786"/>
                  </a:cubicBezTo>
                  <a:cubicBezTo>
                    <a:pt x="322" y="780"/>
                    <a:pt x="323" y="750"/>
                    <a:pt x="316" y="738"/>
                  </a:cubicBezTo>
                  <a:cubicBezTo>
                    <a:pt x="310" y="728"/>
                    <a:pt x="293" y="716"/>
                    <a:pt x="291" y="704"/>
                  </a:cubicBezTo>
                  <a:cubicBezTo>
                    <a:pt x="287" y="686"/>
                    <a:pt x="304" y="664"/>
                    <a:pt x="295" y="648"/>
                  </a:cubicBezTo>
                  <a:cubicBezTo>
                    <a:pt x="290" y="641"/>
                    <a:pt x="282" y="639"/>
                    <a:pt x="278" y="632"/>
                  </a:cubicBezTo>
                  <a:cubicBezTo>
                    <a:pt x="273" y="624"/>
                    <a:pt x="275" y="616"/>
                    <a:pt x="273" y="605"/>
                  </a:cubicBezTo>
                  <a:cubicBezTo>
                    <a:pt x="256" y="606"/>
                    <a:pt x="253" y="601"/>
                    <a:pt x="251" y="586"/>
                  </a:cubicBezTo>
                  <a:cubicBezTo>
                    <a:pt x="249" y="580"/>
                    <a:pt x="250" y="573"/>
                    <a:pt x="249" y="568"/>
                  </a:cubicBezTo>
                  <a:cubicBezTo>
                    <a:pt x="248" y="562"/>
                    <a:pt x="244" y="555"/>
                    <a:pt x="242" y="549"/>
                  </a:cubicBezTo>
                  <a:cubicBezTo>
                    <a:pt x="238" y="526"/>
                    <a:pt x="285" y="512"/>
                    <a:pt x="298" y="498"/>
                  </a:cubicBezTo>
                  <a:cubicBezTo>
                    <a:pt x="309" y="489"/>
                    <a:pt x="314" y="474"/>
                    <a:pt x="319" y="459"/>
                  </a:cubicBezTo>
                  <a:cubicBezTo>
                    <a:pt x="323" y="447"/>
                    <a:pt x="326" y="437"/>
                    <a:pt x="335" y="424"/>
                  </a:cubicBezTo>
                  <a:cubicBezTo>
                    <a:pt x="340" y="414"/>
                    <a:pt x="352" y="402"/>
                    <a:pt x="357" y="390"/>
                  </a:cubicBezTo>
                  <a:cubicBezTo>
                    <a:pt x="360" y="381"/>
                    <a:pt x="358" y="369"/>
                    <a:pt x="347" y="378"/>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7" name="Freeform 130"/>
            <p:cNvSpPr/>
            <p:nvPr userDrawn="1"/>
          </p:nvSpPr>
          <p:spPr bwMode="auto">
            <a:xfrm>
              <a:off x="5258963" y="42300"/>
              <a:ext cx="301466" cy="444093"/>
            </a:xfrm>
            <a:custGeom>
              <a:avLst/>
              <a:gdLst>
                <a:gd name="T0" fmla="*/ 121 w 200"/>
                <a:gd name="T1" fmla="*/ 10 h 294"/>
                <a:gd name="T2" fmla="*/ 86 w 200"/>
                <a:gd name="T3" fmla="*/ 63 h 294"/>
                <a:gd name="T4" fmla="*/ 48 w 200"/>
                <a:gd name="T5" fmla="*/ 116 h 294"/>
                <a:gd name="T6" fmla="*/ 0 w 200"/>
                <a:gd name="T7" fmla="*/ 157 h 294"/>
                <a:gd name="T8" fmla="*/ 50 w 200"/>
                <a:gd name="T9" fmla="*/ 131 h 294"/>
                <a:gd name="T10" fmla="*/ 72 w 200"/>
                <a:gd name="T11" fmla="*/ 118 h 294"/>
                <a:gd name="T12" fmla="*/ 82 w 200"/>
                <a:gd name="T13" fmla="*/ 103 h 294"/>
                <a:gd name="T14" fmla="*/ 64 w 200"/>
                <a:gd name="T15" fmla="*/ 167 h 294"/>
                <a:gd name="T16" fmla="*/ 88 w 200"/>
                <a:gd name="T17" fmla="*/ 132 h 294"/>
                <a:gd name="T18" fmla="*/ 89 w 200"/>
                <a:gd name="T19" fmla="*/ 208 h 294"/>
                <a:gd name="T20" fmla="*/ 93 w 200"/>
                <a:gd name="T21" fmla="*/ 294 h 294"/>
                <a:gd name="T22" fmla="*/ 97 w 200"/>
                <a:gd name="T23" fmla="*/ 206 h 294"/>
                <a:gd name="T24" fmla="*/ 119 w 200"/>
                <a:gd name="T25" fmla="*/ 134 h 294"/>
                <a:gd name="T26" fmla="*/ 132 w 200"/>
                <a:gd name="T27" fmla="*/ 145 h 294"/>
                <a:gd name="T28" fmla="*/ 138 w 200"/>
                <a:gd name="T29" fmla="*/ 205 h 294"/>
                <a:gd name="T30" fmla="*/ 159 w 200"/>
                <a:gd name="T31" fmla="*/ 171 h 294"/>
                <a:gd name="T32" fmla="*/ 161 w 200"/>
                <a:gd name="T33" fmla="*/ 107 h 294"/>
                <a:gd name="T34" fmla="*/ 177 w 200"/>
                <a:gd name="T35" fmla="*/ 114 h 294"/>
                <a:gd name="T36" fmla="*/ 180 w 200"/>
                <a:gd name="T37" fmla="*/ 93 h 294"/>
                <a:gd name="T38" fmla="*/ 189 w 200"/>
                <a:gd name="T39" fmla="*/ 107 h 294"/>
                <a:gd name="T40" fmla="*/ 189 w 200"/>
                <a:gd name="T41" fmla="*/ 53 h 294"/>
                <a:gd name="T42" fmla="*/ 174 w 200"/>
                <a:gd name="T43" fmla="*/ 20 h 294"/>
                <a:gd name="T44" fmla="*/ 143 w 200"/>
                <a:gd name="T45" fmla="*/ 6 h 294"/>
                <a:gd name="T46" fmla="*/ 122 w 200"/>
                <a:gd name="T4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94">
                  <a:moveTo>
                    <a:pt x="121" y="10"/>
                  </a:moveTo>
                  <a:cubicBezTo>
                    <a:pt x="112" y="6"/>
                    <a:pt x="86" y="56"/>
                    <a:pt x="86" y="63"/>
                  </a:cubicBezTo>
                  <a:cubicBezTo>
                    <a:pt x="79" y="86"/>
                    <a:pt x="69" y="101"/>
                    <a:pt x="48" y="116"/>
                  </a:cubicBezTo>
                  <a:cubicBezTo>
                    <a:pt x="34" y="127"/>
                    <a:pt x="6" y="135"/>
                    <a:pt x="0" y="157"/>
                  </a:cubicBezTo>
                  <a:cubicBezTo>
                    <a:pt x="12" y="142"/>
                    <a:pt x="32" y="133"/>
                    <a:pt x="50" y="131"/>
                  </a:cubicBezTo>
                  <a:cubicBezTo>
                    <a:pt x="63" y="131"/>
                    <a:pt x="63" y="131"/>
                    <a:pt x="72" y="118"/>
                  </a:cubicBezTo>
                  <a:cubicBezTo>
                    <a:pt x="75" y="114"/>
                    <a:pt x="80" y="109"/>
                    <a:pt x="82" y="103"/>
                  </a:cubicBezTo>
                  <a:cubicBezTo>
                    <a:pt x="82" y="126"/>
                    <a:pt x="67" y="145"/>
                    <a:pt x="64" y="167"/>
                  </a:cubicBezTo>
                  <a:cubicBezTo>
                    <a:pt x="75" y="161"/>
                    <a:pt x="79" y="142"/>
                    <a:pt x="88" y="132"/>
                  </a:cubicBezTo>
                  <a:cubicBezTo>
                    <a:pt x="101" y="147"/>
                    <a:pt x="89" y="189"/>
                    <a:pt x="89" y="208"/>
                  </a:cubicBezTo>
                  <a:cubicBezTo>
                    <a:pt x="88" y="239"/>
                    <a:pt x="88" y="265"/>
                    <a:pt x="93" y="294"/>
                  </a:cubicBezTo>
                  <a:cubicBezTo>
                    <a:pt x="86" y="270"/>
                    <a:pt x="92" y="232"/>
                    <a:pt x="97" y="206"/>
                  </a:cubicBezTo>
                  <a:cubicBezTo>
                    <a:pt x="100" y="183"/>
                    <a:pt x="93" y="145"/>
                    <a:pt x="119" y="134"/>
                  </a:cubicBezTo>
                  <a:cubicBezTo>
                    <a:pt x="122" y="139"/>
                    <a:pt x="126" y="149"/>
                    <a:pt x="132" y="145"/>
                  </a:cubicBezTo>
                  <a:cubicBezTo>
                    <a:pt x="142" y="158"/>
                    <a:pt x="140" y="189"/>
                    <a:pt x="138" y="205"/>
                  </a:cubicBezTo>
                  <a:cubicBezTo>
                    <a:pt x="144" y="192"/>
                    <a:pt x="155" y="183"/>
                    <a:pt x="159" y="171"/>
                  </a:cubicBezTo>
                  <a:cubicBezTo>
                    <a:pt x="168" y="149"/>
                    <a:pt x="156" y="126"/>
                    <a:pt x="161" y="107"/>
                  </a:cubicBezTo>
                  <a:cubicBezTo>
                    <a:pt x="165" y="109"/>
                    <a:pt x="171" y="113"/>
                    <a:pt x="177" y="114"/>
                  </a:cubicBezTo>
                  <a:cubicBezTo>
                    <a:pt x="177" y="107"/>
                    <a:pt x="175" y="99"/>
                    <a:pt x="180" y="93"/>
                  </a:cubicBezTo>
                  <a:cubicBezTo>
                    <a:pt x="183" y="98"/>
                    <a:pt x="187" y="103"/>
                    <a:pt x="189" y="107"/>
                  </a:cubicBezTo>
                  <a:cubicBezTo>
                    <a:pt x="200" y="98"/>
                    <a:pt x="192" y="65"/>
                    <a:pt x="189" y="53"/>
                  </a:cubicBezTo>
                  <a:cubicBezTo>
                    <a:pt x="187" y="42"/>
                    <a:pt x="182" y="29"/>
                    <a:pt x="174" y="20"/>
                  </a:cubicBezTo>
                  <a:cubicBezTo>
                    <a:pt x="165" y="9"/>
                    <a:pt x="157" y="7"/>
                    <a:pt x="143" y="6"/>
                  </a:cubicBezTo>
                  <a:cubicBezTo>
                    <a:pt x="137" y="5"/>
                    <a:pt x="123" y="4"/>
                    <a:pt x="122" y="0"/>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8" name="Freeform 132"/>
            <p:cNvSpPr/>
            <p:nvPr userDrawn="1"/>
          </p:nvSpPr>
          <p:spPr bwMode="auto">
            <a:xfrm>
              <a:off x="4949392" y="-335341"/>
              <a:ext cx="557549" cy="470026"/>
            </a:xfrm>
            <a:custGeom>
              <a:avLst/>
              <a:gdLst>
                <a:gd name="T0" fmla="*/ 318 w 369"/>
                <a:gd name="T1" fmla="*/ 242 h 311"/>
                <a:gd name="T2" fmla="*/ 288 w 369"/>
                <a:gd name="T3" fmla="*/ 234 h 311"/>
                <a:gd name="T4" fmla="*/ 252 w 369"/>
                <a:gd name="T5" fmla="*/ 260 h 311"/>
                <a:gd name="T6" fmla="*/ 152 w 369"/>
                <a:gd name="T7" fmla="*/ 294 h 311"/>
                <a:gd name="T8" fmla="*/ 200 w 369"/>
                <a:gd name="T9" fmla="*/ 270 h 311"/>
                <a:gd name="T10" fmla="*/ 228 w 369"/>
                <a:gd name="T11" fmla="*/ 239 h 311"/>
                <a:gd name="T12" fmla="*/ 200 w 369"/>
                <a:gd name="T13" fmla="*/ 235 h 311"/>
                <a:gd name="T14" fmla="*/ 169 w 369"/>
                <a:gd name="T15" fmla="*/ 233 h 311"/>
                <a:gd name="T16" fmla="*/ 170 w 369"/>
                <a:gd name="T17" fmla="*/ 228 h 311"/>
                <a:gd name="T18" fmla="*/ 78 w 369"/>
                <a:gd name="T19" fmla="*/ 225 h 311"/>
                <a:gd name="T20" fmla="*/ 0 w 369"/>
                <a:gd name="T21" fmla="*/ 232 h 311"/>
                <a:gd name="T22" fmla="*/ 42 w 369"/>
                <a:gd name="T23" fmla="*/ 204 h 311"/>
                <a:gd name="T24" fmla="*/ 58 w 369"/>
                <a:gd name="T25" fmla="*/ 200 h 311"/>
                <a:gd name="T26" fmla="*/ 48 w 369"/>
                <a:gd name="T27" fmla="*/ 182 h 311"/>
                <a:gd name="T28" fmla="*/ 61 w 369"/>
                <a:gd name="T29" fmla="*/ 177 h 311"/>
                <a:gd name="T30" fmla="*/ 55 w 369"/>
                <a:gd name="T31" fmla="*/ 171 h 311"/>
                <a:gd name="T32" fmla="*/ 92 w 369"/>
                <a:gd name="T33" fmla="*/ 175 h 311"/>
                <a:gd name="T34" fmla="*/ 130 w 369"/>
                <a:gd name="T35" fmla="*/ 173 h 311"/>
                <a:gd name="T36" fmla="*/ 156 w 369"/>
                <a:gd name="T37" fmla="*/ 169 h 311"/>
                <a:gd name="T38" fmla="*/ 144 w 369"/>
                <a:gd name="T39" fmla="*/ 146 h 311"/>
                <a:gd name="T40" fmla="*/ 189 w 369"/>
                <a:gd name="T41" fmla="*/ 142 h 311"/>
                <a:gd name="T42" fmla="*/ 250 w 369"/>
                <a:gd name="T43" fmla="*/ 148 h 311"/>
                <a:gd name="T44" fmla="*/ 297 w 369"/>
                <a:gd name="T45" fmla="*/ 168 h 311"/>
                <a:gd name="T46" fmla="*/ 329 w 369"/>
                <a:gd name="T47" fmla="*/ 179 h 311"/>
                <a:gd name="T48" fmla="*/ 314 w 369"/>
                <a:gd name="T49" fmla="*/ 137 h 311"/>
                <a:gd name="T50" fmla="*/ 300 w 369"/>
                <a:gd name="T51" fmla="*/ 87 h 311"/>
                <a:gd name="T52" fmla="*/ 302 w 369"/>
                <a:gd name="T53" fmla="*/ 68 h 311"/>
                <a:gd name="T54" fmla="*/ 285 w 369"/>
                <a:gd name="T55" fmla="*/ 38 h 311"/>
                <a:gd name="T56" fmla="*/ 267 w 369"/>
                <a:gd name="T57" fmla="*/ 0 h 311"/>
                <a:gd name="T58" fmla="*/ 288 w 369"/>
                <a:gd name="T59" fmla="*/ 18 h 311"/>
                <a:gd name="T60" fmla="*/ 306 w 369"/>
                <a:gd name="T61" fmla="*/ 35 h 311"/>
                <a:gd name="T62" fmla="*/ 325 w 369"/>
                <a:gd name="T63" fmla="*/ 86 h 311"/>
                <a:gd name="T64" fmla="*/ 345 w 369"/>
                <a:gd name="T65" fmla="*/ 58 h 311"/>
                <a:gd name="T66" fmla="*/ 358 w 369"/>
                <a:gd name="T67" fmla="*/ 76 h 311"/>
                <a:gd name="T68" fmla="*/ 360 w 369"/>
                <a:gd name="T69" fmla="*/ 98 h 311"/>
                <a:gd name="T70" fmla="*/ 363 w 369"/>
                <a:gd name="T71" fmla="*/ 150 h 311"/>
                <a:gd name="T72" fmla="*/ 341 w 369"/>
                <a:gd name="T73" fmla="*/ 21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311">
                  <a:moveTo>
                    <a:pt x="318" y="242"/>
                  </a:moveTo>
                  <a:cubicBezTo>
                    <a:pt x="310" y="237"/>
                    <a:pt x="297" y="233"/>
                    <a:pt x="288" y="234"/>
                  </a:cubicBezTo>
                  <a:cubicBezTo>
                    <a:pt x="268" y="232"/>
                    <a:pt x="263" y="247"/>
                    <a:pt x="252" y="260"/>
                  </a:cubicBezTo>
                  <a:cubicBezTo>
                    <a:pt x="235" y="282"/>
                    <a:pt x="178" y="311"/>
                    <a:pt x="152" y="294"/>
                  </a:cubicBezTo>
                  <a:cubicBezTo>
                    <a:pt x="164" y="283"/>
                    <a:pt x="184" y="278"/>
                    <a:pt x="200" y="270"/>
                  </a:cubicBezTo>
                  <a:cubicBezTo>
                    <a:pt x="214" y="262"/>
                    <a:pt x="220" y="253"/>
                    <a:pt x="228" y="239"/>
                  </a:cubicBezTo>
                  <a:cubicBezTo>
                    <a:pt x="218" y="238"/>
                    <a:pt x="208" y="237"/>
                    <a:pt x="200" y="235"/>
                  </a:cubicBezTo>
                  <a:cubicBezTo>
                    <a:pt x="190" y="234"/>
                    <a:pt x="176" y="238"/>
                    <a:pt x="169" y="233"/>
                  </a:cubicBezTo>
                  <a:cubicBezTo>
                    <a:pt x="169" y="231"/>
                    <a:pt x="169" y="231"/>
                    <a:pt x="170" y="228"/>
                  </a:cubicBezTo>
                  <a:cubicBezTo>
                    <a:pt x="147" y="212"/>
                    <a:pt x="105" y="220"/>
                    <a:pt x="78" y="225"/>
                  </a:cubicBezTo>
                  <a:cubicBezTo>
                    <a:pt x="49" y="228"/>
                    <a:pt x="29" y="240"/>
                    <a:pt x="0" y="232"/>
                  </a:cubicBezTo>
                  <a:cubicBezTo>
                    <a:pt x="9" y="219"/>
                    <a:pt x="28" y="208"/>
                    <a:pt x="42" y="204"/>
                  </a:cubicBezTo>
                  <a:cubicBezTo>
                    <a:pt x="48" y="203"/>
                    <a:pt x="55" y="206"/>
                    <a:pt x="58" y="200"/>
                  </a:cubicBezTo>
                  <a:cubicBezTo>
                    <a:pt x="59" y="197"/>
                    <a:pt x="50" y="186"/>
                    <a:pt x="48" y="182"/>
                  </a:cubicBezTo>
                  <a:cubicBezTo>
                    <a:pt x="51" y="180"/>
                    <a:pt x="55" y="178"/>
                    <a:pt x="61" y="177"/>
                  </a:cubicBezTo>
                  <a:cubicBezTo>
                    <a:pt x="58" y="176"/>
                    <a:pt x="58" y="172"/>
                    <a:pt x="55" y="171"/>
                  </a:cubicBezTo>
                  <a:cubicBezTo>
                    <a:pt x="67" y="168"/>
                    <a:pt x="81" y="172"/>
                    <a:pt x="92" y="175"/>
                  </a:cubicBezTo>
                  <a:cubicBezTo>
                    <a:pt x="105" y="174"/>
                    <a:pt x="117" y="174"/>
                    <a:pt x="130" y="173"/>
                  </a:cubicBezTo>
                  <a:cubicBezTo>
                    <a:pt x="137" y="173"/>
                    <a:pt x="150" y="175"/>
                    <a:pt x="156" y="169"/>
                  </a:cubicBezTo>
                  <a:cubicBezTo>
                    <a:pt x="161" y="161"/>
                    <a:pt x="149" y="150"/>
                    <a:pt x="144" y="146"/>
                  </a:cubicBezTo>
                  <a:cubicBezTo>
                    <a:pt x="153" y="138"/>
                    <a:pt x="175" y="143"/>
                    <a:pt x="189" y="142"/>
                  </a:cubicBezTo>
                  <a:cubicBezTo>
                    <a:pt x="210" y="139"/>
                    <a:pt x="229" y="139"/>
                    <a:pt x="250" y="148"/>
                  </a:cubicBezTo>
                  <a:cubicBezTo>
                    <a:pt x="265" y="153"/>
                    <a:pt x="283" y="160"/>
                    <a:pt x="297" y="168"/>
                  </a:cubicBezTo>
                  <a:cubicBezTo>
                    <a:pt x="307" y="174"/>
                    <a:pt x="321" y="196"/>
                    <a:pt x="329" y="179"/>
                  </a:cubicBezTo>
                  <a:cubicBezTo>
                    <a:pt x="333" y="165"/>
                    <a:pt x="320" y="148"/>
                    <a:pt x="314" y="137"/>
                  </a:cubicBezTo>
                  <a:cubicBezTo>
                    <a:pt x="303" y="120"/>
                    <a:pt x="301" y="108"/>
                    <a:pt x="300" y="87"/>
                  </a:cubicBezTo>
                  <a:cubicBezTo>
                    <a:pt x="299" y="81"/>
                    <a:pt x="303" y="74"/>
                    <a:pt x="302" y="68"/>
                  </a:cubicBezTo>
                  <a:cubicBezTo>
                    <a:pt x="301" y="59"/>
                    <a:pt x="289" y="45"/>
                    <a:pt x="285" y="38"/>
                  </a:cubicBezTo>
                  <a:cubicBezTo>
                    <a:pt x="278" y="26"/>
                    <a:pt x="272" y="13"/>
                    <a:pt x="267" y="0"/>
                  </a:cubicBezTo>
                  <a:cubicBezTo>
                    <a:pt x="268" y="14"/>
                    <a:pt x="279" y="14"/>
                    <a:pt x="288" y="18"/>
                  </a:cubicBezTo>
                  <a:cubicBezTo>
                    <a:pt x="294" y="23"/>
                    <a:pt x="301" y="31"/>
                    <a:pt x="306" y="35"/>
                  </a:cubicBezTo>
                  <a:cubicBezTo>
                    <a:pt x="319" y="53"/>
                    <a:pt x="323" y="67"/>
                    <a:pt x="325" y="86"/>
                  </a:cubicBezTo>
                  <a:cubicBezTo>
                    <a:pt x="334" y="81"/>
                    <a:pt x="338" y="65"/>
                    <a:pt x="345" y="58"/>
                  </a:cubicBezTo>
                  <a:cubicBezTo>
                    <a:pt x="349" y="60"/>
                    <a:pt x="356" y="72"/>
                    <a:pt x="358" y="76"/>
                  </a:cubicBezTo>
                  <a:cubicBezTo>
                    <a:pt x="364" y="86"/>
                    <a:pt x="364" y="86"/>
                    <a:pt x="360" y="98"/>
                  </a:cubicBezTo>
                  <a:cubicBezTo>
                    <a:pt x="355" y="117"/>
                    <a:pt x="359" y="131"/>
                    <a:pt x="363" y="150"/>
                  </a:cubicBezTo>
                  <a:cubicBezTo>
                    <a:pt x="369" y="172"/>
                    <a:pt x="364" y="207"/>
                    <a:pt x="341" y="219"/>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9" name="Freeform 136"/>
            <p:cNvSpPr/>
            <p:nvPr userDrawn="1"/>
          </p:nvSpPr>
          <p:spPr bwMode="auto">
            <a:xfrm>
              <a:off x="5213082" y="335661"/>
              <a:ext cx="529996" cy="354951"/>
            </a:xfrm>
            <a:custGeom>
              <a:avLst/>
              <a:gdLst>
                <a:gd name="T0" fmla="*/ 0 w 352"/>
                <a:gd name="T1" fmla="*/ 0 h 235"/>
                <a:gd name="T2" fmla="*/ 11 w 352"/>
                <a:gd name="T3" fmla="*/ 19 h 235"/>
                <a:gd name="T4" fmla="*/ 54 w 352"/>
                <a:gd name="T5" fmla="*/ 33 h 235"/>
                <a:gd name="T6" fmla="*/ 96 w 352"/>
                <a:gd name="T7" fmla="*/ 107 h 235"/>
                <a:gd name="T8" fmla="*/ 102 w 352"/>
                <a:gd name="T9" fmla="*/ 82 h 235"/>
                <a:gd name="T10" fmla="*/ 128 w 352"/>
                <a:gd name="T11" fmla="*/ 180 h 235"/>
                <a:gd name="T12" fmla="*/ 153 w 352"/>
                <a:gd name="T13" fmla="*/ 218 h 235"/>
                <a:gd name="T14" fmla="*/ 187 w 352"/>
                <a:gd name="T15" fmla="*/ 193 h 235"/>
                <a:gd name="T16" fmla="*/ 212 w 352"/>
                <a:gd name="T17" fmla="*/ 181 h 235"/>
                <a:gd name="T18" fmla="*/ 223 w 352"/>
                <a:gd name="T19" fmla="*/ 146 h 235"/>
                <a:gd name="T20" fmla="*/ 238 w 352"/>
                <a:gd name="T21" fmla="*/ 117 h 235"/>
                <a:gd name="T22" fmla="*/ 243 w 352"/>
                <a:gd name="T23" fmla="*/ 137 h 235"/>
                <a:gd name="T24" fmla="*/ 272 w 352"/>
                <a:gd name="T25" fmla="*/ 119 h 235"/>
                <a:gd name="T26" fmla="*/ 301 w 352"/>
                <a:gd name="T27" fmla="*/ 109 h 235"/>
                <a:gd name="T28" fmla="*/ 352 w 352"/>
                <a:gd name="T29" fmla="*/ 72 h 235"/>
                <a:gd name="T30" fmla="*/ 316 w 352"/>
                <a:gd name="T31" fmla="*/ 128 h 235"/>
                <a:gd name="T32" fmla="*/ 282 w 352"/>
                <a:gd name="T33" fmla="*/ 174 h 235"/>
                <a:gd name="T34" fmla="*/ 189 w 352"/>
                <a:gd name="T35" fmla="*/ 227 h 235"/>
                <a:gd name="T36" fmla="*/ 172 w 352"/>
                <a:gd name="T37" fmla="*/ 223 h 235"/>
                <a:gd name="T38" fmla="*/ 162 w 352"/>
                <a:gd name="T39" fmla="*/ 229 h 235"/>
                <a:gd name="T40" fmla="*/ 134 w 352"/>
                <a:gd name="T41" fmla="*/ 232 h 235"/>
                <a:gd name="T42" fmla="*/ 86 w 352"/>
                <a:gd name="T43" fmla="*/ 187 h 235"/>
                <a:gd name="T44" fmla="*/ 53 w 352"/>
                <a:gd name="T45" fmla="*/ 135 h 235"/>
                <a:gd name="T46" fmla="*/ 31 w 352"/>
                <a:gd name="T47" fmla="*/ 76 h 235"/>
                <a:gd name="T48" fmla="*/ 0 w 352"/>
                <a:gd name="T49" fmla="*/ 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235">
                  <a:moveTo>
                    <a:pt x="0" y="0"/>
                  </a:moveTo>
                  <a:cubicBezTo>
                    <a:pt x="4" y="7"/>
                    <a:pt x="7" y="12"/>
                    <a:pt x="11" y="19"/>
                  </a:cubicBezTo>
                  <a:cubicBezTo>
                    <a:pt x="23" y="35"/>
                    <a:pt x="37" y="27"/>
                    <a:pt x="54" y="33"/>
                  </a:cubicBezTo>
                  <a:cubicBezTo>
                    <a:pt x="80" y="38"/>
                    <a:pt x="87" y="84"/>
                    <a:pt x="96" y="107"/>
                  </a:cubicBezTo>
                  <a:cubicBezTo>
                    <a:pt x="95" y="98"/>
                    <a:pt x="99" y="89"/>
                    <a:pt x="102" y="82"/>
                  </a:cubicBezTo>
                  <a:cubicBezTo>
                    <a:pt x="123" y="114"/>
                    <a:pt x="117" y="145"/>
                    <a:pt x="128" y="180"/>
                  </a:cubicBezTo>
                  <a:cubicBezTo>
                    <a:pt x="131" y="192"/>
                    <a:pt x="139" y="213"/>
                    <a:pt x="153" y="218"/>
                  </a:cubicBezTo>
                  <a:cubicBezTo>
                    <a:pt x="165" y="223"/>
                    <a:pt x="174" y="199"/>
                    <a:pt x="187" y="193"/>
                  </a:cubicBezTo>
                  <a:cubicBezTo>
                    <a:pt x="193" y="208"/>
                    <a:pt x="209" y="187"/>
                    <a:pt x="212" y="181"/>
                  </a:cubicBezTo>
                  <a:cubicBezTo>
                    <a:pt x="216" y="169"/>
                    <a:pt x="221" y="157"/>
                    <a:pt x="223" y="146"/>
                  </a:cubicBezTo>
                  <a:cubicBezTo>
                    <a:pt x="227" y="137"/>
                    <a:pt x="228" y="118"/>
                    <a:pt x="238" y="117"/>
                  </a:cubicBezTo>
                  <a:cubicBezTo>
                    <a:pt x="250" y="117"/>
                    <a:pt x="245" y="129"/>
                    <a:pt x="243" y="137"/>
                  </a:cubicBezTo>
                  <a:cubicBezTo>
                    <a:pt x="253" y="131"/>
                    <a:pt x="262" y="126"/>
                    <a:pt x="272" y="119"/>
                  </a:cubicBezTo>
                  <a:cubicBezTo>
                    <a:pt x="281" y="114"/>
                    <a:pt x="291" y="113"/>
                    <a:pt x="301" y="109"/>
                  </a:cubicBezTo>
                  <a:cubicBezTo>
                    <a:pt x="317" y="102"/>
                    <a:pt x="344" y="88"/>
                    <a:pt x="352" y="72"/>
                  </a:cubicBezTo>
                  <a:cubicBezTo>
                    <a:pt x="339" y="89"/>
                    <a:pt x="330" y="108"/>
                    <a:pt x="316" y="128"/>
                  </a:cubicBezTo>
                  <a:cubicBezTo>
                    <a:pt x="306" y="141"/>
                    <a:pt x="296" y="160"/>
                    <a:pt x="282" y="174"/>
                  </a:cubicBezTo>
                  <a:cubicBezTo>
                    <a:pt x="261" y="193"/>
                    <a:pt x="218" y="226"/>
                    <a:pt x="189" y="227"/>
                  </a:cubicBezTo>
                  <a:cubicBezTo>
                    <a:pt x="183" y="226"/>
                    <a:pt x="178" y="222"/>
                    <a:pt x="172" y="223"/>
                  </a:cubicBezTo>
                  <a:cubicBezTo>
                    <a:pt x="168" y="223"/>
                    <a:pt x="165" y="227"/>
                    <a:pt x="162" y="229"/>
                  </a:cubicBezTo>
                  <a:cubicBezTo>
                    <a:pt x="152" y="235"/>
                    <a:pt x="145" y="235"/>
                    <a:pt x="134" y="232"/>
                  </a:cubicBezTo>
                  <a:cubicBezTo>
                    <a:pt x="111" y="225"/>
                    <a:pt x="99" y="204"/>
                    <a:pt x="86" y="187"/>
                  </a:cubicBezTo>
                  <a:cubicBezTo>
                    <a:pt x="74" y="171"/>
                    <a:pt x="61" y="153"/>
                    <a:pt x="53" y="135"/>
                  </a:cubicBezTo>
                  <a:cubicBezTo>
                    <a:pt x="46" y="116"/>
                    <a:pt x="43" y="95"/>
                    <a:pt x="31" y="76"/>
                  </a:cubicBezTo>
                  <a:cubicBezTo>
                    <a:pt x="19" y="56"/>
                    <a:pt x="5" y="27"/>
                    <a:pt x="0" y="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8" name="组合 234"/>
            <p:cNvGrpSpPr/>
            <p:nvPr userDrawn="1"/>
          </p:nvGrpSpPr>
          <p:grpSpPr>
            <a:xfrm>
              <a:off x="5484251" y="-353170"/>
              <a:ext cx="1285280" cy="1144269"/>
              <a:chOff x="5415524" y="-464541"/>
              <a:chExt cx="1285280" cy="1144269"/>
            </a:xfrm>
          </p:grpSpPr>
          <p:sp>
            <p:nvSpPr>
              <p:cNvPr id="1049350" name="Freeform 7"/>
              <p:cNvSpPr/>
              <p:nvPr userDrawn="1"/>
            </p:nvSpPr>
            <p:spPr bwMode="auto">
              <a:xfrm>
                <a:off x="5752490" y="193495"/>
                <a:ext cx="844427" cy="486233"/>
              </a:xfrm>
              <a:custGeom>
                <a:avLst/>
                <a:gdLst>
                  <a:gd name="T0" fmla="*/ 560 w 560"/>
                  <a:gd name="T1" fmla="*/ 0 h 322"/>
                  <a:gd name="T2" fmla="*/ 312 w 560"/>
                  <a:gd name="T3" fmla="*/ 208 h 322"/>
                  <a:gd name="T4" fmla="*/ 160 w 560"/>
                  <a:gd name="T5" fmla="*/ 284 h 322"/>
                  <a:gd name="T6" fmla="*/ 75 w 560"/>
                  <a:gd name="T7" fmla="*/ 305 h 322"/>
                  <a:gd name="T8" fmla="*/ 27 w 560"/>
                  <a:gd name="T9" fmla="*/ 312 h 322"/>
                  <a:gd name="T10" fmla="*/ 0 w 560"/>
                  <a:gd name="T11" fmla="*/ 321 h 322"/>
                  <a:gd name="T12" fmla="*/ 0 w 560"/>
                  <a:gd name="T13" fmla="*/ 321 h 322"/>
                  <a:gd name="T14" fmla="*/ 18 w 560"/>
                  <a:gd name="T15" fmla="*/ 316 h 322"/>
                  <a:gd name="T16" fmla="*/ 60 w 560"/>
                  <a:gd name="T17" fmla="*/ 309 h 322"/>
                  <a:gd name="T18" fmla="*/ 154 w 560"/>
                  <a:gd name="T19" fmla="*/ 287 h 322"/>
                  <a:gd name="T20" fmla="*/ 300 w 560"/>
                  <a:gd name="T21" fmla="*/ 215 h 322"/>
                  <a:gd name="T22" fmla="*/ 437 w 560"/>
                  <a:gd name="T23" fmla="*/ 124 h 322"/>
                  <a:gd name="T24" fmla="*/ 560 w 560"/>
                  <a:gd name="T25" fmla="*/ 1 h 322"/>
                  <a:gd name="T26" fmla="*/ 560 w 560"/>
                  <a:gd name="T2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322">
                    <a:moveTo>
                      <a:pt x="560" y="0"/>
                    </a:moveTo>
                    <a:cubicBezTo>
                      <a:pt x="482" y="77"/>
                      <a:pt x="411" y="158"/>
                      <a:pt x="312" y="208"/>
                    </a:cubicBezTo>
                    <a:cubicBezTo>
                      <a:pt x="261" y="233"/>
                      <a:pt x="214" y="265"/>
                      <a:pt x="160" y="284"/>
                    </a:cubicBezTo>
                    <a:cubicBezTo>
                      <a:pt x="133" y="294"/>
                      <a:pt x="104" y="299"/>
                      <a:pt x="75" y="305"/>
                    </a:cubicBezTo>
                    <a:cubicBezTo>
                      <a:pt x="59" y="308"/>
                      <a:pt x="43" y="310"/>
                      <a:pt x="27" y="312"/>
                    </a:cubicBezTo>
                    <a:cubicBezTo>
                      <a:pt x="17" y="313"/>
                      <a:pt x="11" y="320"/>
                      <a:pt x="0" y="321"/>
                    </a:cubicBezTo>
                    <a:cubicBezTo>
                      <a:pt x="0" y="321"/>
                      <a:pt x="0" y="321"/>
                      <a:pt x="0" y="321"/>
                    </a:cubicBezTo>
                    <a:cubicBezTo>
                      <a:pt x="7" y="322"/>
                      <a:pt x="12" y="320"/>
                      <a:pt x="18" y="316"/>
                    </a:cubicBezTo>
                    <a:cubicBezTo>
                      <a:pt x="29" y="310"/>
                      <a:pt x="47" y="312"/>
                      <a:pt x="60" y="309"/>
                    </a:cubicBezTo>
                    <a:cubicBezTo>
                      <a:pt x="92" y="303"/>
                      <a:pt x="123" y="296"/>
                      <a:pt x="154" y="287"/>
                    </a:cubicBezTo>
                    <a:cubicBezTo>
                      <a:pt x="206" y="271"/>
                      <a:pt x="252" y="241"/>
                      <a:pt x="300" y="215"/>
                    </a:cubicBezTo>
                    <a:cubicBezTo>
                      <a:pt x="350" y="188"/>
                      <a:pt x="395" y="162"/>
                      <a:pt x="437" y="124"/>
                    </a:cubicBezTo>
                    <a:cubicBezTo>
                      <a:pt x="480" y="85"/>
                      <a:pt x="520" y="42"/>
                      <a:pt x="560" y="1"/>
                    </a:cubicBezTo>
                    <a:cubicBezTo>
                      <a:pt x="560" y="0"/>
                      <a:pt x="560" y="0"/>
                      <a:pt x="560"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1" name="Freeform 131"/>
              <p:cNvSpPr/>
              <p:nvPr userDrawn="1"/>
            </p:nvSpPr>
            <p:spPr bwMode="auto">
              <a:xfrm>
                <a:off x="5415524" y="-263565"/>
                <a:ext cx="202598" cy="338744"/>
              </a:xfrm>
              <a:custGeom>
                <a:avLst/>
                <a:gdLst>
                  <a:gd name="T0" fmla="*/ 18 w 134"/>
                  <a:gd name="T1" fmla="*/ 126 h 225"/>
                  <a:gd name="T2" fmla="*/ 51 w 134"/>
                  <a:gd name="T3" fmla="*/ 154 h 225"/>
                  <a:gd name="T4" fmla="*/ 96 w 134"/>
                  <a:gd name="T5" fmla="*/ 225 h 225"/>
                  <a:gd name="T6" fmla="*/ 70 w 134"/>
                  <a:gd name="T7" fmla="*/ 174 h 225"/>
                  <a:gd name="T8" fmla="*/ 61 w 134"/>
                  <a:gd name="T9" fmla="*/ 144 h 225"/>
                  <a:gd name="T10" fmla="*/ 77 w 134"/>
                  <a:gd name="T11" fmla="*/ 139 h 225"/>
                  <a:gd name="T12" fmla="*/ 130 w 134"/>
                  <a:gd name="T13" fmla="*/ 158 h 225"/>
                  <a:gd name="T14" fmla="*/ 78 w 134"/>
                  <a:gd name="T15" fmla="*/ 117 h 225"/>
                  <a:gd name="T16" fmla="*/ 97 w 134"/>
                  <a:gd name="T17" fmla="*/ 106 h 225"/>
                  <a:gd name="T18" fmla="*/ 70 w 134"/>
                  <a:gd name="T19" fmla="*/ 88 h 225"/>
                  <a:gd name="T20" fmla="*/ 85 w 134"/>
                  <a:gd name="T21" fmla="*/ 79 h 225"/>
                  <a:gd name="T22" fmla="*/ 97 w 134"/>
                  <a:gd name="T23" fmla="*/ 60 h 225"/>
                  <a:gd name="T24" fmla="*/ 86 w 134"/>
                  <a:gd name="T25" fmla="*/ 38 h 225"/>
                  <a:gd name="T26" fmla="*/ 82 w 134"/>
                  <a:gd name="T27" fmla="*/ 20 h 225"/>
                  <a:gd name="T28" fmla="*/ 76 w 134"/>
                  <a:gd name="T29" fmla="*/ 0 h 225"/>
                  <a:gd name="T30" fmla="*/ 46 w 134"/>
                  <a:gd name="T31" fmla="*/ 53 h 225"/>
                  <a:gd name="T32" fmla="*/ 21 w 134"/>
                  <a:gd name="T33" fmla="*/ 65 h 225"/>
                  <a:gd name="T34" fmla="*/ 0 w 134"/>
                  <a:gd name="T35" fmla="*/ 60 h 225"/>
                  <a:gd name="T36" fmla="*/ 3 w 134"/>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225">
                    <a:moveTo>
                      <a:pt x="18" y="126"/>
                    </a:moveTo>
                    <a:cubicBezTo>
                      <a:pt x="31" y="116"/>
                      <a:pt x="46" y="146"/>
                      <a:pt x="51" y="154"/>
                    </a:cubicBezTo>
                    <a:cubicBezTo>
                      <a:pt x="67" y="177"/>
                      <a:pt x="66" y="218"/>
                      <a:pt x="96" y="225"/>
                    </a:cubicBezTo>
                    <a:cubicBezTo>
                      <a:pt x="86" y="208"/>
                      <a:pt x="76" y="191"/>
                      <a:pt x="70" y="174"/>
                    </a:cubicBezTo>
                    <a:cubicBezTo>
                      <a:pt x="66" y="164"/>
                      <a:pt x="62" y="153"/>
                      <a:pt x="61" y="144"/>
                    </a:cubicBezTo>
                    <a:cubicBezTo>
                      <a:pt x="59" y="124"/>
                      <a:pt x="67" y="131"/>
                      <a:pt x="77" y="139"/>
                    </a:cubicBezTo>
                    <a:cubicBezTo>
                      <a:pt x="86" y="146"/>
                      <a:pt x="123" y="174"/>
                      <a:pt x="130" y="158"/>
                    </a:cubicBezTo>
                    <a:cubicBezTo>
                      <a:pt x="134" y="149"/>
                      <a:pt x="86" y="127"/>
                      <a:pt x="78" y="117"/>
                    </a:cubicBezTo>
                    <a:cubicBezTo>
                      <a:pt x="85" y="113"/>
                      <a:pt x="92" y="109"/>
                      <a:pt x="97" y="106"/>
                    </a:cubicBezTo>
                    <a:cubicBezTo>
                      <a:pt x="93" y="97"/>
                      <a:pt x="63" y="103"/>
                      <a:pt x="70" y="88"/>
                    </a:cubicBezTo>
                    <a:cubicBezTo>
                      <a:pt x="72" y="84"/>
                      <a:pt x="83" y="80"/>
                      <a:pt x="85" y="79"/>
                    </a:cubicBezTo>
                    <a:cubicBezTo>
                      <a:pt x="93" y="72"/>
                      <a:pt x="95" y="68"/>
                      <a:pt x="97" y="60"/>
                    </a:cubicBezTo>
                    <a:cubicBezTo>
                      <a:pt x="103" y="42"/>
                      <a:pt x="92" y="47"/>
                      <a:pt x="86" y="38"/>
                    </a:cubicBezTo>
                    <a:cubicBezTo>
                      <a:pt x="84" y="35"/>
                      <a:pt x="84" y="26"/>
                      <a:pt x="82" y="20"/>
                    </a:cubicBezTo>
                    <a:cubicBezTo>
                      <a:pt x="81" y="14"/>
                      <a:pt x="76" y="9"/>
                      <a:pt x="76" y="0"/>
                    </a:cubicBezTo>
                    <a:cubicBezTo>
                      <a:pt x="66" y="20"/>
                      <a:pt x="61" y="39"/>
                      <a:pt x="46" y="53"/>
                    </a:cubicBezTo>
                    <a:cubicBezTo>
                      <a:pt x="39" y="60"/>
                      <a:pt x="31" y="66"/>
                      <a:pt x="21" y="65"/>
                    </a:cubicBezTo>
                    <a:cubicBezTo>
                      <a:pt x="14" y="65"/>
                      <a:pt x="8" y="50"/>
                      <a:pt x="0" y="60"/>
                    </a:cubicBezTo>
                    <a:cubicBezTo>
                      <a:pt x="7" y="72"/>
                      <a:pt x="5" y="96"/>
                      <a:pt x="3" y="109"/>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2" name="Freeform 135"/>
              <p:cNvSpPr/>
              <p:nvPr userDrawn="1"/>
            </p:nvSpPr>
            <p:spPr bwMode="auto">
              <a:xfrm>
                <a:off x="5519254" y="-104729"/>
                <a:ext cx="247980" cy="348468"/>
              </a:xfrm>
              <a:custGeom>
                <a:avLst/>
                <a:gdLst>
                  <a:gd name="T0" fmla="*/ 15 w 164"/>
                  <a:gd name="T1" fmla="*/ 164 h 231"/>
                  <a:gd name="T2" fmla="*/ 48 w 164"/>
                  <a:gd name="T3" fmla="*/ 215 h 231"/>
                  <a:gd name="T4" fmla="*/ 83 w 164"/>
                  <a:gd name="T5" fmla="*/ 227 h 231"/>
                  <a:gd name="T6" fmla="*/ 118 w 164"/>
                  <a:gd name="T7" fmla="*/ 185 h 231"/>
                  <a:gd name="T8" fmla="*/ 147 w 164"/>
                  <a:gd name="T9" fmla="*/ 138 h 231"/>
                  <a:gd name="T10" fmla="*/ 143 w 164"/>
                  <a:gd name="T11" fmla="*/ 80 h 231"/>
                  <a:gd name="T12" fmla="*/ 156 w 164"/>
                  <a:gd name="T13" fmla="*/ 59 h 231"/>
                  <a:gd name="T14" fmla="*/ 162 w 164"/>
                  <a:gd name="T15" fmla="*/ 34 h 231"/>
                  <a:gd name="T16" fmla="*/ 135 w 164"/>
                  <a:gd name="T17" fmla="*/ 2 h 231"/>
                  <a:gd name="T18" fmla="*/ 127 w 164"/>
                  <a:gd name="T19" fmla="*/ 73 h 231"/>
                  <a:gd name="T20" fmla="*/ 130 w 164"/>
                  <a:gd name="T21" fmla="*/ 109 h 231"/>
                  <a:gd name="T22" fmla="*/ 110 w 164"/>
                  <a:gd name="T23" fmla="*/ 146 h 231"/>
                  <a:gd name="T24" fmla="*/ 106 w 164"/>
                  <a:gd name="T25" fmla="*/ 162 h 231"/>
                  <a:gd name="T26" fmla="*/ 103 w 164"/>
                  <a:gd name="T27" fmla="*/ 171 h 231"/>
                  <a:gd name="T28" fmla="*/ 103 w 164"/>
                  <a:gd name="T29" fmla="*/ 180 h 231"/>
                  <a:gd name="T30" fmla="*/ 59 w 164"/>
                  <a:gd name="T31" fmla="*/ 176 h 231"/>
                  <a:gd name="T32" fmla="*/ 6 w 164"/>
                  <a:gd name="T33" fmla="*/ 123 h 231"/>
                  <a:gd name="T34" fmla="*/ 24 w 164"/>
                  <a:gd name="T35"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231">
                    <a:moveTo>
                      <a:pt x="15" y="164"/>
                    </a:moveTo>
                    <a:cubicBezTo>
                      <a:pt x="25" y="181"/>
                      <a:pt x="34" y="203"/>
                      <a:pt x="48" y="215"/>
                    </a:cubicBezTo>
                    <a:cubicBezTo>
                      <a:pt x="59" y="225"/>
                      <a:pt x="69" y="231"/>
                      <a:pt x="83" y="227"/>
                    </a:cubicBezTo>
                    <a:cubicBezTo>
                      <a:pt x="105" y="221"/>
                      <a:pt x="108" y="203"/>
                      <a:pt x="118" y="185"/>
                    </a:cubicBezTo>
                    <a:cubicBezTo>
                      <a:pt x="129" y="169"/>
                      <a:pt x="142" y="157"/>
                      <a:pt x="147" y="138"/>
                    </a:cubicBezTo>
                    <a:cubicBezTo>
                      <a:pt x="149" y="118"/>
                      <a:pt x="140" y="98"/>
                      <a:pt x="143" y="80"/>
                    </a:cubicBezTo>
                    <a:cubicBezTo>
                      <a:pt x="145" y="72"/>
                      <a:pt x="152" y="68"/>
                      <a:pt x="156" y="59"/>
                    </a:cubicBezTo>
                    <a:cubicBezTo>
                      <a:pt x="159" y="52"/>
                      <a:pt x="161" y="42"/>
                      <a:pt x="162" y="34"/>
                    </a:cubicBezTo>
                    <a:cubicBezTo>
                      <a:pt x="164" y="19"/>
                      <a:pt x="153" y="0"/>
                      <a:pt x="135" y="2"/>
                    </a:cubicBezTo>
                    <a:cubicBezTo>
                      <a:pt x="152" y="26"/>
                      <a:pt x="126" y="49"/>
                      <a:pt x="127" y="73"/>
                    </a:cubicBezTo>
                    <a:cubicBezTo>
                      <a:pt x="129" y="88"/>
                      <a:pt x="136" y="96"/>
                      <a:pt x="130" y="109"/>
                    </a:cubicBezTo>
                    <a:cubicBezTo>
                      <a:pt x="122" y="123"/>
                      <a:pt x="113" y="131"/>
                      <a:pt x="110" y="146"/>
                    </a:cubicBezTo>
                    <a:cubicBezTo>
                      <a:pt x="108" y="154"/>
                      <a:pt x="108" y="157"/>
                      <a:pt x="106" y="162"/>
                    </a:cubicBezTo>
                    <a:cubicBezTo>
                      <a:pt x="106" y="165"/>
                      <a:pt x="103" y="169"/>
                      <a:pt x="103" y="171"/>
                    </a:cubicBezTo>
                    <a:cubicBezTo>
                      <a:pt x="102" y="174"/>
                      <a:pt x="106" y="176"/>
                      <a:pt x="103" y="180"/>
                    </a:cubicBezTo>
                    <a:cubicBezTo>
                      <a:pt x="99" y="188"/>
                      <a:pt x="67" y="181"/>
                      <a:pt x="59" y="176"/>
                    </a:cubicBezTo>
                    <a:cubicBezTo>
                      <a:pt x="38" y="164"/>
                      <a:pt x="21" y="144"/>
                      <a:pt x="6" y="123"/>
                    </a:cubicBezTo>
                    <a:cubicBezTo>
                      <a:pt x="0" y="138"/>
                      <a:pt x="20" y="161"/>
                      <a:pt x="24" y="17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3" name="Freeform 137"/>
              <p:cNvSpPr/>
              <p:nvPr userDrawn="1"/>
            </p:nvSpPr>
            <p:spPr bwMode="auto">
              <a:xfrm>
                <a:off x="5658641" y="-464541"/>
                <a:ext cx="1042163" cy="927086"/>
              </a:xfrm>
              <a:custGeom>
                <a:avLst/>
                <a:gdLst>
                  <a:gd name="T0" fmla="*/ 451 w 691"/>
                  <a:gd name="T1" fmla="*/ 72 h 614"/>
                  <a:gd name="T2" fmla="*/ 448 w 691"/>
                  <a:gd name="T3" fmla="*/ 71 h 614"/>
                  <a:gd name="T4" fmla="*/ 553 w 691"/>
                  <a:gd name="T5" fmla="*/ 83 h 614"/>
                  <a:gd name="T6" fmla="*/ 587 w 691"/>
                  <a:gd name="T7" fmla="*/ 89 h 614"/>
                  <a:gd name="T8" fmla="*/ 620 w 691"/>
                  <a:gd name="T9" fmla="*/ 106 h 614"/>
                  <a:gd name="T10" fmla="*/ 665 w 691"/>
                  <a:gd name="T11" fmla="*/ 146 h 614"/>
                  <a:gd name="T12" fmla="*/ 681 w 691"/>
                  <a:gd name="T13" fmla="*/ 200 h 614"/>
                  <a:gd name="T14" fmla="*/ 663 w 691"/>
                  <a:gd name="T15" fmla="*/ 217 h 614"/>
                  <a:gd name="T16" fmla="*/ 655 w 691"/>
                  <a:gd name="T17" fmla="*/ 250 h 614"/>
                  <a:gd name="T18" fmla="*/ 627 w 691"/>
                  <a:gd name="T19" fmla="*/ 316 h 614"/>
                  <a:gd name="T20" fmla="*/ 611 w 691"/>
                  <a:gd name="T21" fmla="*/ 339 h 614"/>
                  <a:gd name="T22" fmla="*/ 589 w 691"/>
                  <a:gd name="T23" fmla="*/ 361 h 614"/>
                  <a:gd name="T24" fmla="*/ 602 w 691"/>
                  <a:gd name="T25" fmla="*/ 384 h 614"/>
                  <a:gd name="T26" fmla="*/ 610 w 691"/>
                  <a:gd name="T27" fmla="*/ 412 h 614"/>
                  <a:gd name="T28" fmla="*/ 607 w 691"/>
                  <a:gd name="T29" fmla="*/ 439 h 614"/>
                  <a:gd name="T30" fmla="*/ 603 w 691"/>
                  <a:gd name="T31" fmla="*/ 474 h 614"/>
                  <a:gd name="T32" fmla="*/ 591 w 691"/>
                  <a:gd name="T33" fmla="*/ 509 h 614"/>
                  <a:gd name="T34" fmla="*/ 565 w 691"/>
                  <a:gd name="T35" fmla="*/ 531 h 614"/>
                  <a:gd name="T36" fmla="*/ 518 w 691"/>
                  <a:gd name="T37" fmla="*/ 569 h 614"/>
                  <a:gd name="T38" fmla="*/ 471 w 691"/>
                  <a:gd name="T39" fmla="*/ 604 h 614"/>
                  <a:gd name="T40" fmla="*/ 400 w 691"/>
                  <a:gd name="T41" fmla="*/ 600 h 614"/>
                  <a:gd name="T42" fmla="*/ 253 w 691"/>
                  <a:gd name="T43" fmla="*/ 549 h 614"/>
                  <a:gd name="T44" fmla="*/ 222 w 691"/>
                  <a:gd name="T45" fmla="*/ 525 h 614"/>
                  <a:gd name="T46" fmla="*/ 192 w 691"/>
                  <a:gd name="T47" fmla="*/ 524 h 614"/>
                  <a:gd name="T48" fmla="*/ 156 w 691"/>
                  <a:gd name="T49" fmla="*/ 539 h 614"/>
                  <a:gd name="T50" fmla="*/ 131 w 691"/>
                  <a:gd name="T51" fmla="*/ 563 h 614"/>
                  <a:gd name="T52" fmla="*/ 118 w 691"/>
                  <a:gd name="T53" fmla="*/ 464 h 614"/>
                  <a:gd name="T54" fmla="*/ 176 w 691"/>
                  <a:gd name="T55" fmla="*/ 392 h 614"/>
                  <a:gd name="T56" fmla="*/ 108 w 691"/>
                  <a:gd name="T57" fmla="*/ 372 h 614"/>
                  <a:gd name="T58" fmla="*/ 88 w 691"/>
                  <a:gd name="T59" fmla="*/ 352 h 614"/>
                  <a:gd name="T60" fmla="*/ 62 w 691"/>
                  <a:gd name="T61" fmla="*/ 330 h 614"/>
                  <a:gd name="T62" fmla="*/ 2 w 691"/>
                  <a:gd name="T63" fmla="*/ 215 h 614"/>
                  <a:gd name="T64" fmla="*/ 18 w 691"/>
                  <a:gd name="T65" fmla="*/ 194 h 614"/>
                  <a:gd name="T66" fmla="*/ 43 w 691"/>
                  <a:gd name="T67" fmla="*/ 167 h 614"/>
                  <a:gd name="T68" fmla="*/ 97 w 691"/>
                  <a:gd name="T69" fmla="*/ 133 h 614"/>
                  <a:gd name="T70" fmla="*/ 228 w 691"/>
                  <a:gd name="T71" fmla="*/ 115 h 614"/>
                  <a:gd name="T72" fmla="*/ 241 w 691"/>
                  <a:gd name="T73" fmla="*/ 121 h 614"/>
                  <a:gd name="T74" fmla="*/ 260 w 691"/>
                  <a:gd name="T75" fmla="*/ 79 h 614"/>
                  <a:gd name="T76" fmla="*/ 281 w 691"/>
                  <a:gd name="T77" fmla="*/ 48 h 614"/>
                  <a:gd name="T78" fmla="*/ 334 w 691"/>
                  <a:gd name="T79" fmla="*/ 0 h 614"/>
                  <a:gd name="T80" fmla="*/ 376 w 691"/>
                  <a:gd name="T81" fmla="*/ 8 h 614"/>
                  <a:gd name="T82" fmla="*/ 410 w 691"/>
                  <a:gd name="T83" fmla="*/ 27 h 614"/>
                  <a:gd name="T84" fmla="*/ 450 w 691"/>
                  <a:gd name="T85" fmla="*/ 78 h 614"/>
                  <a:gd name="T86" fmla="*/ 448 w 691"/>
                  <a:gd name="T87" fmla="*/ 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1" h="614">
                    <a:moveTo>
                      <a:pt x="451" y="72"/>
                    </a:moveTo>
                    <a:cubicBezTo>
                      <a:pt x="449" y="73"/>
                      <a:pt x="449" y="73"/>
                      <a:pt x="448" y="71"/>
                    </a:cubicBezTo>
                    <a:cubicBezTo>
                      <a:pt x="475" y="51"/>
                      <a:pt x="526" y="76"/>
                      <a:pt x="553" y="83"/>
                    </a:cubicBezTo>
                    <a:cubicBezTo>
                      <a:pt x="564" y="86"/>
                      <a:pt x="575" y="84"/>
                      <a:pt x="587" y="89"/>
                    </a:cubicBezTo>
                    <a:cubicBezTo>
                      <a:pt x="597" y="91"/>
                      <a:pt x="609" y="99"/>
                      <a:pt x="620" y="106"/>
                    </a:cubicBezTo>
                    <a:cubicBezTo>
                      <a:pt x="638" y="116"/>
                      <a:pt x="654" y="127"/>
                      <a:pt x="665" y="146"/>
                    </a:cubicBezTo>
                    <a:cubicBezTo>
                      <a:pt x="674" y="162"/>
                      <a:pt x="691" y="182"/>
                      <a:pt x="681" y="200"/>
                    </a:cubicBezTo>
                    <a:cubicBezTo>
                      <a:pt x="678" y="206"/>
                      <a:pt x="668" y="210"/>
                      <a:pt x="663" y="217"/>
                    </a:cubicBezTo>
                    <a:cubicBezTo>
                      <a:pt x="659" y="226"/>
                      <a:pt x="659" y="241"/>
                      <a:pt x="655" y="250"/>
                    </a:cubicBezTo>
                    <a:cubicBezTo>
                      <a:pt x="648" y="273"/>
                      <a:pt x="638" y="295"/>
                      <a:pt x="627" y="316"/>
                    </a:cubicBezTo>
                    <a:cubicBezTo>
                      <a:pt x="622" y="323"/>
                      <a:pt x="617" y="331"/>
                      <a:pt x="611" y="339"/>
                    </a:cubicBezTo>
                    <a:cubicBezTo>
                      <a:pt x="606" y="342"/>
                      <a:pt x="589" y="357"/>
                      <a:pt x="589" y="361"/>
                    </a:cubicBezTo>
                    <a:cubicBezTo>
                      <a:pt x="588" y="367"/>
                      <a:pt x="598" y="377"/>
                      <a:pt x="602" y="384"/>
                    </a:cubicBezTo>
                    <a:cubicBezTo>
                      <a:pt x="608" y="392"/>
                      <a:pt x="611" y="402"/>
                      <a:pt x="610" y="412"/>
                    </a:cubicBezTo>
                    <a:cubicBezTo>
                      <a:pt x="610" y="423"/>
                      <a:pt x="606" y="428"/>
                      <a:pt x="607" y="439"/>
                    </a:cubicBezTo>
                    <a:cubicBezTo>
                      <a:pt x="608" y="452"/>
                      <a:pt x="608" y="459"/>
                      <a:pt x="603" y="474"/>
                    </a:cubicBezTo>
                    <a:cubicBezTo>
                      <a:pt x="599" y="483"/>
                      <a:pt x="598" y="500"/>
                      <a:pt x="591" y="509"/>
                    </a:cubicBezTo>
                    <a:cubicBezTo>
                      <a:pt x="582" y="517"/>
                      <a:pt x="572" y="523"/>
                      <a:pt x="565" y="531"/>
                    </a:cubicBezTo>
                    <a:cubicBezTo>
                      <a:pt x="550" y="545"/>
                      <a:pt x="535" y="559"/>
                      <a:pt x="518" y="569"/>
                    </a:cubicBezTo>
                    <a:cubicBezTo>
                      <a:pt x="501" y="579"/>
                      <a:pt x="489" y="593"/>
                      <a:pt x="471" y="604"/>
                    </a:cubicBezTo>
                    <a:cubicBezTo>
                      <a:pt x="454" y="614"/>
                      <a:pt x="421" y="601"/>
                      <a:pt x="400" y="600"/>
                    </a:cubicBezTo>
                    <a:cubicBezTo>
                      <a:pt x="347" y="594"/>
                      <a:pt x="298" y="577"/>
                      <a:pt x="253" y="549"/>
                    </a:cubicBezTo>
                    <a:cubicBezTo>
                      <a:pt x="241" y="541"/>
                      <a:pt x="232" y="530"/>
                      <a:pt x="222" y="525"/>
                    </a:cubicBezTo>
                    <a:cubicBezTo>
                      <a:pt x="210" y="516"/>
                      <a:pt x="205" y="519"/>
                      <a:pt x="192" y="524"/>
                    </a:cubicBezTo>
                    <a:cubicBezTo>
                      <a:pt x="179" y="527"/>
                      <a:pt x="166" y="533"/>
                      <a:pt x="156" y="539"/>
                    </a:cubicBezTo>
                    <a:cubicBezTo>
                      <a:pt x="146" y="545"/>
                      <a:pt x="140" y="558"/>
                      <a:pt x="131" y="563"/>
                    </a:cubicBezTo>
                    <a:cubicBezTo>
                      <a:pt x="106" y="541"/>
                      <a:pt x="105" y="493"/>
                      <a:pt x="118" y="464"/>
                    </a:cubicBezTo>
                    <a:cubicBezTo>
                      <a:pt x="128" y="437"/>
                      <a:pt x="148" y="404"/>
                      <a:pt x="176" y="392"/>
                    </a:cubicBezTo>
                    <a:cubicBezTo>
                      <a:pt x="156" y="399"/>
                      <a:pt x="121" y="388"/>
                      <a:pt x="108" y="372"/>
                    </a:cubicBezTo>
                    <a:cubicBezTo>
                      <a:pt x="99" y="366"/>
                      <a:pt x="94" y="357"/>
                      <a:pt x="88" y="352"/>
                    </a:cubicBezTo>
                    <a:cubicBezTo>
                      <a:pt x="79" y="343"/>
                      <a:pt x="70" y="340"/>
                      <a:pt x="62" y="330"/>
                    </a:cubicBezTo>
                    <a:cubicBezTo>
                      <a:pt x="37" y="296"/>
                      <a:pt x="0" y="258"/>
                      <a:pt x="2" y="215"/>
                    </a:cubicBezTo>
                    <a:cubicBezTo>
                      <a:pt x="4" y="202"/>
                      <a:pt x="7" y="200"/>
                      <a:pt x="18" y="194"/>
                    </a:cubicBezTo>
                    <a:cubicBezTo>
                      <a:pt x="28" y="185"/>
                      <a:pt x="35" y="177"/>
                      <a:pt x="43" y="167"/>
                    </a:cubicBezTo>
                    <a:cubicBezTo>
                      <a:pt x="59" y="155"/>
                      <a:pt x="78" y="144"/>
                      <a:pt x="97" y="133"/>
                    </a:cubicBezTo>
                    <a:cubicBezTo>
                      <a:pt x="136" y="109"/>
                      <a:pt x="182" y="105"/>
                      <a:pt x="228" y="115"/>
                    </a:cubicBezTo>
                    <a:cubicBezTo>
                      <a:pt x="232" y="117"/>
                      <a:pt x="237" y="119"/>
                      <a:pt x="241" y="121"/>
                    </a:cubicBezTo>
                    <a:cubicBezTo>
                      <a:pt x="248" y="114"/>
                      <a:pt x="255" y="89"/>
                      <a:pt x="260" y="79"/>
                    </a:cubicBezTo>
                    <a:cubicBezTo>
                      <a:pt x="265" y="67"/>
                      <a:pt x="273" y="58"/>
                      <a:pt x="281" y="48"/>
                    </a:cubicBezTo>
                    <a:cubicBezTo>
                      <a:pt x="293" y="34"/>
                      <a:pt x="314" y="5"/>
                      <a:pt x="334" y="0"/>
                    </a:cubicBezTo>
                    <a:cubicBezTo>
                      <a:pt x="343" y="0"/>
                      <a:pt x="365" y="5"/>
                      <a:pt x="376" y="8"/>
                    </a:cubicBezTo>
                    <a:cubicBezTo>
                      <a:pt x="387" y="11"/>
                      <a:pt x="399" y="20"/>
                      <a:pt x="410" y="27"/>
                    </a:cubicBezTo>
                    <a:cubicBezTo>
                      <a:pt x="427" y="43"/>
                      <a:pt x="438" y="59"/>
                      <a:pt x="450" y="78"/>
                    </a:cubicBezTo>
                    <a:cubicBezTo>
                      <a:pt x="449" y="76"/>
                      <a:pt x="449" y="76"/>
                      <a:pt x="448" y="74"/>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4" name="Freeform 138"/>
              <p:cNvSpPr/>
              <p:nvPr userDrawn="1"/>
            </p:nvSpPr>
            <p:spPr bwMode="auto">
              <a:xfrm>
                <a:off x="5678090" y="-237633"/>
                <a:ext cx="517030" cy="320914"/>
              </a:xfrm>
              <a:custGeom>
                <a:avLst/>
                <a:gdLst>
                  <a:gd name="T0" fmla="*/ 277 w 343"/>
                  <a:gd name="T1" fmla="*/ 180 h 212"/>
                  <a:gd name="T2" fmla="*/ 237 w 343"/>
                  <a:gd name="T3" fmla="*/ 192 h 212"/>
                  <a:gd name="T4" fmla="*/ 160 w 343"/>
                  <a:gd name="T5" fmla="*/ 199 h 212"/>
                  <a:gd name="T6" fmla="*/ 160 w 343"/>
                  <a:gd name="T7" fmla="*/ 199 h 212"/>
                  <a:gd name="T8" fmla="*/ 160 w 343"/>
                  <a:gd name="T9" fmla="*/ 199 h 212"/>
                  <a:gd name="T10" fmla="*/ 179 w 343"/>
                  <a:gd name="T11" fmla="*/ 180 h 212"/>
                  <a:gd name="T12" fmla="*/ 134 w 343"/>
                  <a:gd name="T13" fmla="*/ 182 h 212"/>
                  <a:gd name="T14" fmla="*/ 125 w 343"/>
                  <a:gd name="T15" fmla="*/ 166 h 212"/>
                  <a:gd name="T16" fmla="*/ 130 w 343"/>
                  <a:gd name="T17" fmla="*/ 161 h 212"/>
                  <a:gd name="T18" fmla="*/ 82 w 343"/>
                  <a:gd name="T19" fmla="*/ 146 h 212"/>
                  <a:gd name="T20" fmla="*/ 54 w 343"/>
                  <a:gd name="T21" fmla="*/ 114 h 212"/>
                  <a:gd name="T22" fmla="*/ 0 w 343"/>
                  <a:gd name="T23" fmla="*/ 55 h 212"/>
                  <a:gd name="T24" fmla="*/ 69 w 343"/>
                  <a:gd name="T25" fmla="*/ 46 h 212"/>
                  <a:gd name="T26" fmla="*/ 100 w 343"/>
                  <a:gd name="T27" fmla="*/ 35 h 212"/>
                  <a:gd name="T28" fmla="*/ 118 w 343"/>
                  <a:gd name="T29" fmla="*/ 31 h 212"/>
                  <a:gd name="T30" fmla="*/ 111 w 343"/>
                  <a:gd name="T31" fmla="*/ 19 h 212"/>
                  <a:gd name="T32" fmla="*/ 154 w 343"/>
                  <a:gd name="T33" fmla="*/ 17 h 212"/>
                  <a:gd name="T34" fmla="*/ 165 w 343"/>
                  <a:gd name="T35" fmla="*/ 19 h 212"/>
                  <a:gd name="T36" fmla="*/ 169 w 343"/>
                  <a:gd name="T37" fmla="*/ 12 h 212"/>
                  <a:gd name="T38" fmla="*/ 184 w 343"/>
                  <a:gd name="T39" fmla="*/ 1 h 212"/>
                  <a:gd name="T40" fmla="*/ 215 w 343"/>
                  <a:gd name="T41" fmla="*/ 22 h 212"/>
                  <a:gd name="T42" fmla="*/ 219 w 343"/>
                  <a:gd name="T43" fmla="*/ 59 h 212"/>
                  <a:gd name="T44" fmla="*/ 277 w 343"/>
                  <a:gd name="T45" fmla="*/ 106 h 212"/>
                  <a:gd name="T46" fmla="*/ 343 w 343"/>
                  <a:gd name="T47" fmla="*/ 138 h 212"/>
                  <a:gd name="T48" fmla="*/ 319 w 343"/>
                  <a:gd name="T49" fmla="*/ 146 h 212"/>
                  <a:gd name="T50" fmla="*/ 316 w 343"/>
                  <a:gd name="T51" fmla="*/ 171 h 212"/>
                  <a:gd name="T52" fmla="*/ 271 w 343"/>
                  <a:gd name="T53" fmla="*/ 17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3" h="212">
                    <a:moveTo>
                      <a:pt x="277" y="180"/>
                    </a:moveTo>
                    <a:cubicBezTo>
                      <a:pt x="267" y="179"/>
                      <a:pt x="249" y="188"/>
                      <a:pt x="237" y="192"/>
                    </a:cubicBezTo>
                    <a:cubicBezTo>
                      <a:pt x="210" y="201"/>
                      <a:pt x="189" y="212"/>
                      <a:pt x="160" y="199"/>
                    </a:cubicBezTo>
                    <a:cubicBezTo>
                      <a:pt x="160" y="199"/>
                      <a:pt x="160" y="199"/>
                      <a:pt x="160" y="199"/>
                    </a:cubicBezTo>
                    <a:cubicBezTo>
                      <a:pt x="160" y="199"/>
                      <a:pt x="160" y="199"/>
                      <a:pt x="160" y="199"/>
                    </a:cubicBezTo>
                    <a:cubicBezTo>
                      <a:pt x="169" y="194"/>
                      <a:pt x="173" y="189"/>
                      <a:pt x="179" y="180"/>
                    </a:cubicBezTo>
                    <a:cubicBezTo>
                      <a:pt x="164" y="182"/>
                      <a:pt x="152" y="185"/>
                      <a:pt x="134" y="182"/>
                    </a:cubicBezTo>
                    <a:cubicBezTo>
                      <a:pt x="140" y="176"/>
                      <a:pt x="129" y="171"/>
                      <a:pt x="125" y="166"/>
                    </a:cubicBezTo>
                    <a:cubicBezTo>
                      <a:pt x="126" y="165"/>
                      <a:pt x="129" y="162"/>
                      <a:pt x="130" y="161"/>
                    </a:cubicBezTo>
                    <a:cubicBezTo>
                      <a:pt x="120" y="151"/>
                      <a:pt x="96" y="153"/>
                      <a:pt x="82" y="146"/>
                    </a:cubicBezTo>
                    <a:cubicBezTo>
                      <a:pt x="71" y="138"/>
                      <a:pt x="61" y="126"/>
                      <a:pt x="54" y="114"/>
                    </a:cubicBezTo>
                    <a:cubicBezTo>
                      <a:pt x="39" y="92"/>
                      <a:pt x="16" y="78"/>
                      <a:pt x="0" y="55"/>
                    </a:cubicBezTo>
                    <a:cubicBezTo>
                      <a:pt x="19" y="41"/>
                      <a:pt x="47" y="48"/>
                      <a:pt x="69" y="46"/>
                    </a:cubicBezTo>
                    <a:cubicBezTo>
                      <a:pt x="81" y="44"/>
                      <a:pt x="88" y="39"/>
                      <a:pt x="100" y="35"/>
                    </a:cubicBezTo>
                    <a:cubicBezTo>
                      <a:pt x="109" y="32"/>
                      <a:pt x="109" y="32"/>
                      <a:pt x="118" y="31"/>
                    </a:cubicBezTo>
                    <a:cubicBezTo>
                      <a:pt x="116" y="28"/>
                      <a:pt x="114" y="24"/>
                      <a:pt x="111" y="19"/>
                    </a:cubicBezTo>
                    <a:cubicBezTo>
                      <a:pt x="119" y="9"/>
                      <a:pt x="144" y="16"/>
                      <a:pt x="154" y="17"/>
                    </a:cubicBezTo>
                    <a:cubicBezTo>
                      <a:pt x="156" y="17"/>
                      <a:pt x="163" y="20"/>
                      <a:pt x="165" y="19"/>
                    </a:cubicBezTo>
                    <a:cubicBezTo>
                      <a:pt x="172" y="17"/>
                      <a:pt x="165" y="17"/>
                      <a:pt x="169" y="12"/>
                    </a:cubicBezTo>
                    <a:cubicBezTo>
                      <a:pt x="174" y="4"/>
                      <a:pt x="169" y="0"/>
                      <a:pt x="184" y="1"/>
                    </a:cubicBezTo>
                    <a:cubicBezTo>
                      <a:pt x="196" y="3"/>
                      <a:pt x="210" y="11"/>
                      <a:pt x="215" y="22"/>
                    </a:cubicBezTo>
                    <a:cubicBezTo>
                      <a:pt x="217" y="33"/>
                      <a:pt x="216" y="47"/>
                      <a:pt x="219" y="59"/>
                    </a:cubicBezTo>
                    <a:cubicBezTo>
                      <a:pt x="224" y="88"/>
                      <a:pt x="249" y="102"/>
                      <a:pt x="277" y="106"/>
                    </a:cubicBezTo>
                    <a:cubicBezTo>
                      <a:pt x="298" y="110"/>
                      <a:pt x="326" y="123"/>
                      <a:pt x="343" y="138"/>
                    </a:cubicBezTo>
                    <a:cubicBezTo>
                      <a:pt x="334" y="139"/>
                      <a:pt x="325" y="140"/>
                      <a:pt x="319" y="146"/>
                    </a:cubicBezTo>
                    <a:cubicBezTo>
                      <a:pt x="308" y="154"/>
                      <a:pt x="314" y="160"/>
                      <a:pt x="316" y="171"/>
                    </a:cubicBezTo>
                    <a:cubicBezTo>
                      <a:pt x="303" y="176"/>
                      <a:pt x="286" y="179"/>
                      <a:pt x="271" y="179"/>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5" name="Freeform 139"/>
              <p:cNvSpPr/>
              <p:nvPr userDrawn="1"/>
            </p:nvSpPr>
            <p:spPr bwMode="auto">
              <a:xfrm>
                <a:off x="6000626" y="-438609"/>
                <a:ext cx="324157" cy="408437"/>
              </a:xfrm>
              <a:custGeom>
                <a:avLst/>
                <a:gdLst>
                  <a:gd name="T0" fmla="*/ 122 w 215"/>
                  <a:gd name="T1" fmla="*/ 262 h 271"/>
                  <a:gd name="T2" fmla="*/ 25 w 215"/>
                  <a:gd name="T3" fmla="*/ 126 h 271"/>
                  <a:gd name="T4" fmla="*/ 43 w 215"/>
                  <a:gd name="T5" fmla="*/ 145 h 271"/>
                  <a:gd name="T6" fmla="*/ 40 w 215"/>
                  <a:gd name="T7" fmla="*/ 123 h 271"/>
                  <a:gd name="T8" fmla="*/ 43 w 215"/>
                  <a:gd name="T9" fmla="*/ 126 h 271"/>
                  <a:gd name="T10" fmla="*/ 45 w 215"/>
                  <a:gd name="T11" fmla="*/ 86 h 271"/>
                  <a:gd name="T12" fmla="*/ 62 w 215"/>
                  <a:gd name="T13" fmla="*/ 52 h 271"/>
                  <a:gd name="T14" fmla="*/ 88 w 215"/>
                  <a:gd name="T15" fmla="*/ 30 h 271"/>
                  <a:gd name="T16" fmla="*/ 103 w 215"/>
                  <a:gd name="T17" fmla="*/ 0 h 271"/>
                  <a:gd name="T18" fmla="*/ 124 w 215"/>
                  <a:gd name="T19" fmla="*/ 15 h 271"/>
                  <a:gd name="T20" fmla="*/ 127 w 215"/>
                  <a:gd name="T21" fmla="*/ 9 h 271"/>
                  <a:gd name="T22" fmla="*/ 174 w 215"/>
                  <a:gd name="T23" fmla="*/ 61 h 271"/>
                  <a:gd name="T24" fmla="*/ 199 w 215"/>
                  <a:gd name="T25" fmla="*/ 119 h 271"/>
                  <a:gd name="T26" fmla="*/ 209 w 215"/>
                  <a:gd name="T27" fmla="*/ 111 h 271"/>
                  <a:gd name="T28" fmla="*/ 209 w 215"/>
                  <a:gd name="T29" fmla="*/ 150 h 271"/>
                  <a:gd name="T30" fmla="*/ 182 w 215"/>
                  <a:gd name="T31" fmla="*/ 191 h 271"/>
                  <a:gd name="T32" fmla="*/ 190 w 215"/>
                  <a:gd name="T33" fmla="*/ 185 h 271"/>
                  <a:gd name="T34" fmla="*/ 174 w 215"/>
                  <a:gd name="T35" fmla="*/ 213 h 271"/>
                  <a:gd name="T36" fmla="*/ 150 w 215"/>
                  <a:gd name="T37" fmla="*/ 234 h 271"/>
                  <a:gd name="T38" fmla="*/ 130 w 215"/>
                  <a:gd name="T3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71">
                    <a:moveTo>
                      <a:pt x="122" y="262"/>
                    </a:moveTo>
                    <a:cubicBezTo>
                      <a:pt x="95" y="228"/>
                      <a:pt x="0" y="182"/>
                      <a:pt x="25" y="126"/>
                    </a:cubicBezTo>
                    <a:cubicBezTo>
                      <a:pt x="29" y="132"/>
                      <a:pt x="35" y="143"/>
                      <a:pt x="43" y="145"/>
                    </a:cubicBezTo>
                    <a:cubicBezTo>
                      <a:pt x="42" y="136"/>
                      <a:pt x="39" y="131"/>
                      <a:pt x="40" y="123"/>
                    </a:cubicBezTo>
                    <a:cubicBezTo>
                      <a:pt x="41" y="125"/>
                      <a:pt x="43" y="126"/>
                      <a:pt x="43" y="126"/>
                    </a:cubicBezTo>
                    <a:cubicBezTo>
                      <a:pt x="46" y="111"/>
                      <a:pt x="41" y="102"/>
                      <a:pt x="45" y="86"/>
                    </a:cubicBezTo>
                    <a:cubicBezTo>
                      <a:pt x="49" y="74"/>
                      <a:pt x="55" y="63"/>
                      <a:pt x="62" y="52"/>
                    </a:cubicBezTo>
                    <a:cubicBezTo>
                      <a:pt x="70" y="42"/>
                      <a:pt x="82" y="43"/>
                      <a:pt x="88" y="30"/>
                    </a:cubicBezTo>
                    <a:cubicBezTo>
                      <a:pt x="92" y="20"/>
                      <a:pt x="97" y="10"/>
                      <a:pt x="103" y="0"/>
                    </a:cubicBezTo>
                    <a:cubicBezTo>
                      <a:pt x="109" y="6"/>
                      <a:pt x="116" y="10"/>
                      <a:pt x="124" y="15"/>
                    </a:cubicBezTo>
                    <a:cubicBezTo>
                      <a:pt x="124" y="12"/>
                      <a:pt x="126" y="11"/>
                      <a:pt x="127" y="9"/>
                    </a:cubicBezTo>
                    <a:cubicBezTo>
                      <a:pt x="149" y="14"/>
                      <a:pt x="164" y="44"/>
                      <a:pt x="174" y="61"/>
                    </a:cubicBezTo>
                    <a:cubicBezTo>
                      <a:pt x="187" y="82"/>
                      <a:pt x="196" y="93"/>
                      <a:pt x="199" y="119"/>
                    </a:cubicBezTo>
                    <a:cubicBezTo>
                      <a:pt x="202" y="115"/>
                      <a:pt x="205" y="113"/>
                      <a:pt x="209" y="111"/>
                    </a:cubicBezTo>
                    <a:cubicBezTo>
                      <a:pt x="215" y="118"/>
                      <a:pt x="210" y="140"/>
                      <a:pt x="209" y="150"/>
                    </a:cubicBezTo>
                    <a:cubicBezTo>
                      <a:pt x="204" y="165"/>
                      <a:pt x="194" y="180"/>
                      <a:pt x="182" y="191"/>
                    </a:cubicBezTo>
                    <a:cubicBezTo>
                      <a:pt x="185" y="188"/>
                      <a:pt x="187" y="187"/>
                      <a:pt x="190" y="185"/>
                    </a:cubicBezTo>
                    <a:cubicBezTo>
                      <a:pt x="186" y="194"/>
                      <a:pt x="181" y="204"/>
                      <a:pt x="174" y="213"/>
                    </a:cubicBezTo>
                    <a:cubicBezTo>
                      <a:pt x="166" y="222"/>
                      <a:pt x="156" y="226"/>
                      <a:pt x="150" y="234"/>
                    </a:cubicBezTo>
                    <a:cubicBezTo>
                      <a:pt x="144" y="240"/>
                      <a:pt x="128" y="271"/>
                      <a:pt x="130" y="271"/>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6" name="Freeform 140"/>
              <p:cNvSpPr/>
              <p:nvPr userDrawn="1"/>
            </p:nvSpPr>
            <p:spPr bwMode="auto">
              <a:xfrm>
                <a:off x="6193499" y="-257082"/>
                <a:ext cx="482993" cy="282016"/>
              </a:xfrm>
              <a:custGeom>
                <a:avLst/>
                <a:gdLst>
                  <a:gd name="T0" fmla="*/ 23 w 320"/>
                  <a:gd name="T1" fmla="*/ 145 h 186"/>
                  <a:gd name="T2" fmla="*/ 37 w 320"/>
                  <a:gd name="T3" fmla="*/ 130 h 186"/>
                  <a:gd name="T4" fmla="*/ 78 w 320"/>
                  <a:gd name="T5" fmla="*/ 91 h 186"/>
                  <a:gd name="T6" fmla="*/ 118 w 320"/>
                  <a:gd name="T7" fmla="*/ 33 h 186"/>
                  <a:gd name="T8" fmla="*/ 120 w 320"/>
                  <a:gd name="T9" fmla="*/ 13 h 186"/>
                  <a:gd name="T10" fmla="*/ 134 w 320"/>
                  <a:gd name="T11" fmla="*/ 2 h 186"/>
                  <a:gd name="T12" fmla="*/ 174 w 320"/>
                  <a:gd name="T13" fmla="*/ 6 h 186"/>
                  <a:gd name="T14" fmla="*/ 164 w 320"/>
                  <a:gd name="T15" fmla="*/ 12 h 186"/>
                  <a:gd name="T16" fmla="*/ 191 w 320"/>
                  <a:gd name="T17" fmla="*/ 7 h 186"/>
                  <a:gd name="T18" fmla="*/ 196 w 320"/>
                  <a:gd name="T19" fmla="*/ 16 h 186"/>
                  <a:gd name="T20" fmla="*/ 212 w 320"/>
                  <a:gd name="T21" fmla="*/ 18 h 186"/>
                  <a:gd name="T22" fmla="*/ 199 w 320"/>
                  <a:gd name="T23" fmla="*/ 52 h 186"/>
                  <a:gd name="T24" fmla="*/ 255 w 320"/>
                  <a:gd name="T25" fmla="*/ 44 h 186"/>
                  <a:gd name="T26" fmla="*/ 320 w 320"/>
                  <a:gd name="T27" fmla="*/ 33 h 186"/>
                  <a:gd name="T28" fmla="*/ 294 w 320"/>
                  <a:gd name="T29" fmla="*/ 62 h 186"/>
                  <a:gd name="T30" fmla="*/ 274 w 320"/>
                  <a:gd name="T31" fmla="*/ 95 h 186"/>
                  <a:gd name="T32" fmla="*/ 255 w 320"/>
                  <a:gd name="T33" fmla="*/ 106 h 186"/>
                  <a:gd name="T34" fmla="*/ 255 w 320"/>
                  <a:gd name="T35" fmla="*/ 115 h 186"/>
                  <a:gd name="T36" fmla="*/ 245 w 320"/>
                  <a:gd name="T37" fmla="*/ 124 h 186"/>
                  <a:gd name="T38" fmla="*/ 208 w 320"/>
                  <a:gd name="T39" fmla="*/ 141 h 186"/>
                  <a:gd name="T40" fmla="*/ 235 w 320"/>
                  <a:gd name="T41" fmla="*/ 146 h 186"/>
                  <a:gd name="T42" fmla="*/ 212 w 320"/>
                  <a:gd name="T43" fmla="*/ 171 h 186"/>
                  <a:gd name="T44" fmla="*/ 176 w 320"/>
                  <a:gd name="T45" fmla="*/ 181 h 186"/>
                  <a:gd name="T46" fmla="*/ 93 w 320"/>
                  <a:gd name="T47" fmla="*/ 173 h 186"/>
                  <a:gd name="T48" fmla="*/ 62 w 320"/>
                  <a:gd name="T49" fmla="*/ 184 h 186"/>
                  <a:gd name="T50" fmla="*/ 22 w 320"/>
                  <a:gd name="T51" fmla="*/ 180 h 186"/>
                  <a:gd name="T52" fmla="*/ 19 w 320"/>
                  <a:gd name="T5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23" y="145"/>
                    </a:moveTo>
                    <a:cubicBezTo>
                      <a:pt x="26" y="139"/>
                      <a:pt x="32" y="135"/>
                      <a:pt x="37" y="130"/>
                    </a:cubicBezTo>
                    <a:cubicBezTo>
                      <a:pt x="52" y="116"/>
                      <a:pt x="61" y="101"/>
                      <a:pt x="78" y="91"/>
                    </a:cubicBezTo>
                    <a:cubicBezTo>
                      <a:pt x="99" y="79"/>
                      <a:pt x="113" y="56"/>
                      <a:pt x="118" y="33"/>
                    </a:cubicBezTo>
                    <a:cubicBezTo>
                      <a:pt x="119" y="27"/>
                      <a:pt x="120" y="20"/>
                      <a:pt x="120" y="13"/>
                    </a:cubicBezTo>
                    <a:cubicBezTo>
                      <a:pt x="124" y="1"/>
                      <a:pt x="123" y="2"/>
                      <a:pt x="134" y="2"/>
                    </a:cubicBezTo>
                    <a:cubicBezTo>
                      <a:pt x="143" y="1"/>
                      <a:pt x="168" y="0"/>
                      <a:pt x="174" y="6"/>
                    </a:cubicBezTo>
                    <a:cubicBezTo>
                      <a:pt x="171" y="8"/>
                      <a:pt x="167" y="10"/>
                      <a:pt x="164" y="12"/>
                    </a:cubicBezTo>
                    <a:cubicBezTo>
                      <a:pt x="171" y="8"/>
                      <a:pt x="185" y="4"/>
                      <a:pt x="191" y="7"/>
                    </a:cubicBezTo>
                    <a:cubicBezTo>
                      <a:pt x="195" y="10"/>
                      <a:pt x="193" y="15"/>
                      <a:pt x="196" y="16"/>
                    </a:cubicBezTo>
                    <a:cubicBezTo>
                      <a:pt x="200" y="18"/>
                      <a:pt x="206" y="17"/>
                      <a:pt x="212" y="18"/>
                    </a:cubicBezTo>
                    <a:cubicBezTo>
                      <a:pt x="244" y="22"/>
                      <a:pt x="205" y="39"/>
                      <a:pt x="199" y="52"/>
                    </a:cubicBezTo>
                    <a:cubicBezTo>
                      <a:pt x="218" y="52"/>
                      <a:pt x="236" y="43"/>
                      <a:pt x="255" y="44"/>
                    </a:cubicBezTo>
                    <a:cubicBezTo>
                      <a:pt x="272" y="42"/>
                      <a:pt x="306" y="44"/>
                      <a:pt x="320" y="33"/>
                    </a:cubicBezTo>
                    <a:cubicBezTo>
                      <a:pt x="311" y="40"/>
                      <a:pt x="302" y="53"/>
                      <a:pt x="294" y="62"/>
                    </a:cubicBezTo>
                    <a:cubicBezTo>
                      <a:pt x="286" y="69"/>
                      <a:pt x="265" y="84"/>
                      <a:pt x="274" y="95"/>
                    </a:cubicBezTo>
                    <a:cubicBezTo>
                      <a:pt x="269" y="98"/>
                      <a:pt x="259" y="102"/>
                      <a:pt x="255" y="106"/>
                    </a:cubicBezTo>
                    <a:cubicBezTo>
                      <a:pt x="254" y="109"/>
                      <a:pt x="257" y="114"/>
                      <a:pt x="255" y="115"/>
                    </a:cubicBezTo>
                    <a:cubicBezTo>
                      <a:pt x="253" y="119"/>
                      <a:pt x="250" y="121"/>
                      <a:pt x="245" y="124"/>
                    </a:cubicBezTo>
                    <a:cubicBezTo>
                      <a:pt x="233" y="131"/>
                      <a:pt x="221" y="136"/>
                      <a:pt x="208" y="141"/>
                    </a:cubicBezTo>
                    <a:cubicBezTo>
                      <a:pt x="214" y="147"/>
                      <a:pt x="227" y="149"/>
                      <a:pt x="235" y="146"/>
                    </a:cubicBezTo>
                    <a:cubicBezTo>
                      <a:pt x="228" y="155"/>
                      <a:pt x="220" y="164"/>
                      <a:pt x="212" y="171"/>
                    </a:cubicBezTo>
                    <a:cubicBezTo>
                      <a:pt x="200" y="181"/>
                      <a:pt x="191" y="182"/>
                      <a:pt x="176" y="181"/>
                    </a:cubicBezTo>
                    <a:cubicBezTo>
                      <a:pt x="149" y="179"/>
                      <a:pt x="118" y="169"/>
                      <a:pt x="93" y="173"/>
                    </a:cubicBezTo>
                    <a:cubicBezTo>
                      <a:pt x="81" y="173"/>
                      <a:pt x="73" y="183"/>
                      <a:pt x="62" y="184"/>
                    </a:cubicBezTo>
                    <a:cubicBezTo>
                      <a:pt x="51" y="186"/>
                      <a:pt x="33" y="183"/>
                      <a:pt x="22" y="180"/>
                    </a:cubicBezTo>
                    <a:cubicBezTo>
                      <a:pt x="0" y="173"/>
                      <a:pt x="10" y="155"/>
                      <a:pt x="19" y="14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7" name="Freeform 141"/>
              <p:cNvSpPr/>
              <p:nvPr userDrawn="1"/>
            </p:nvSpPr>
            <p:spPr bwMode="auto">
              <a:xfrm>
                <a:off x="6089769" y="16831"/>
                <a:ext cx="390608" cy="392229"/>
              </a:xfrm>
              <a:custGeom>
                <a:avLst/>
                <a:gdLst>
                  <a:gd name="T0" fmla="*/ 54 w 259"/>
                  <a:gd name="T1" fmla="*/ 54 h 260"/>
                  <a:gd name="T2" fmla="*/ 0 w 259"/>
                  <a:gd name="T3" fmla="*/ 165 h 260"/>
                  <a:gd name="T4" fmla="*/ 66 w 259"/>
                  <a:gd name="T5" fmla="*/ 96 h 260"/>
                  <a:gd name="T6" fmla="*/ 78 w 259"/>
                  <a:gd name="T7" fmla="*/ 198 h 260"/>
                  <a:gd name="T8" fmla="*/ 83 w 259"/>
                  <a:gd name="T9" fmla="*/ 148 h 260"/>
                  <a:gd name="T10" fmla="*/ 98 w 259"/>
                  <a:gd name="T11" fmla="*/ 181 h 260"/>
                  <a:gd name="T12" fmla="*/ 120 w 259"/>
                  <a:gd name="T13" fmla="*/ 219 h 260"/>
                  <a:gd name="T14" fmla="*/ 186 w 259"/>
                  <a:gd name="T15" fmla="*/ 243 h 260"/>
                  <a:gd name="T16" fmla="*/ 190 w 259"/>
                  <a:gd name="T17" fmla="*/ 249 h 260"/>
                  <a:gd name="T18" fmla="*/ 204 w 259"/>
                  <a:gd name="T19" fmla="*/ 227 h 260"/>
                  <a:gd name="T20" fmla="*/ 214 w 259"/>
                  <a:gd name="T21" fmla="*/ 184 h 260"/>
                  <a:gd name="T22" fmla="*/ 230 w 259"/>
                  <a:gd name="T23" fmla="*/ 172 h 260"/>
                  <a:gd name="T24" fmla="*/ 241 w 259"/>
                  <a:gd name="T25" fmla="*/ 156 h 260"/>
                  <a:gd name="T26" fmla="*/ 238 w 259"/>
                  <a:gd name="T27" fmla="*/ 135 h 260"/>
                  <a:gd name="T28" fmla="*/ 254 w 259"/>
                  <a:gd name="T29" fmla="*/ 123 h 260"/>
                  <a:gd name="T30" fmla="*/ 251 w 259"/>
                  <a:gd name="T31" fmla="*/ 99 h 260"/>
                  <a:gd name="T32" fmla="*/ 235 w 259"/>
                  <a:gd name="T33" fmla="*/ 83 h 260"/>
                  <a:gd name="T34" fmla="*/ 190 w 259"/>
                  <a:gd name="T35" fmla="*/ 59 h 260"/>
                  <a:gd name="T36" fmla="*/ 150 w 259"/>
                  <a:gd name="T37" fmla="*/ 27 h 260"/>
                  <a:gd name="T38" fmla="*/ 101 w 259"/>
                  <a:gd name="T39" fmla="*/ 7 h 260"/>
                  <a:gd name="T40" fmla="*/ 94 w 259"/>
                  <a:gd name="T41" fmla="*/ 19 h 260"/>
                  <a:gd name="T42" fmla="*/ 83 w 259"/>
                  <a:gd name="T43" fmla="*/ 23 h 260"/>
                  <a:gd name="T44" fmla="*/ 63 w 259"/>
                  <a:gd name="T45" fmla="*/ 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60">
                    <a:moveTo>
                      <a:pt x="54" y="54"/>
                    </a:moveTo>
                    <a:cubicBezTo>
                      <a:pt x="45" y="97"/>
                      <a:pt x="43" y="140"/>
                      <a:pt x="0" y="165"/>
                    </a:cubicBezTo>
                    <a:cubicBezTo>
                      <a:pt x="31" y="147"/>
                      <a:pt x="53" y="129"/>
                      <a:pt x="66" y="96"/>
                    </a:cubicBezTo>
                    <a:cubicBezTo>
                      <a:pt x="88" y="122"/>
                      <a:pt x="41" y="178"/>
                      <a:pt x="78" y="198"/>
                    </a:cubicBezTo>
                    <a:cubicBezTo>
                      <a:pt x="79" y="184"/>
                      <a:pt x="75" y="162"/>
                      <a:pt x="83" y="148"/>
                    </a:cubicBezTo>
                    <a:cubicBezTo>
                      <a:pt x="88" y="161"/>
                      <a:pt x="89" y="170"/>
                      <a:pt x="98" y="181"/>
                    </a:cubicBezTo>
                    <a:cubicBezTo>
                      <a:pt x="107" y="192"/>
                      <a:pt x="112" y="208"/>
                      <a:pt x="120" y="219"/>
                    </a:cubicBezTo>
                    <a:cubicBezTo>
                      <a:pt x="130" y="232"/>
                      <a:pt x="173" y="260"/>
                      <a:pt x="186" y="243"/>
                    </a:cubicBezTo>
                    <a:cubicBezTo>
                      <a:pt x="187" y="244"/>
                      <a:pt x="189" y="248"/>
                      <a:pt x="190" y="249"/>
                    </a:cubicBezTo>
                    <a:cubicBezTo>
                      <a:pt x="187" y="242"/>
                      <a:pt x="201" y="233"/>
                      <a:pt x="204" y="227"/>
                    </a:cubicBezTo>
                    <a:cubicBezTo>
                      <a:pt x="210" y="214"/>
                      <a:pt x="211" y="200"/>
                      <a:pt x="214" y="184"/>
                    </a:cubicBezTo>
                    <a:cubicBezTo>
                      <a:pt x="216" y="169"/>
                      <a:pt x="216" y="173"/>
                      <a:pt x="230" y="172"/>
                    </a:cubicBezTo>
                    <a:cubicBezTo>
                      <a:pt x="243" y="171"/>
                      <a:pt x="242" y="169"/>
                      <a:pt x="241" y="156"/>
                    </a:cubicBezTo>
                    <a:cubicBezTo>
                      <a:pt x="241" y="152"/>
                      <a:pt x="236" y="140"/>
                      <a:pt x="238" y="135"/>
                    </a:cubicBezTo>
                    <a:cubicBezTo>
                      <a:pt x="241" y="128"/>
                      <a:pt x="250" y="128"/>
                      <a:pt x="254" y="123"/>
                    </a:cubicBezTo>
                    <a:cubicBezTo>
                      <a:pt x="259" y="113"/>
                      <a:pt x="253" y="107"/>
                      <a:pt x="251" y="99"/>
                    </a:cubicBezTo>
                    <a:cubicBezTo>
                      <a:pt x="246" y="86"/>
                      <a:pt x="247" y="85"/>
                      <a:pt x="235" y="83"/>
                    </a:cubicBezTo>
                    <a:cubicBezTo>
                      <a:pt x="214" y="80"/>
                      <a:pt x="205" y="76"/>
                      <a:pt x="190" y="59"/>
                    </a:cubicBezTo>
                    <a:cubicBezTo>
                      <a:pt x="178" y="47"/>
                      <a:pt x="166" y="38"/>
                      <a:pt x="150" y="27"/>
                    </a:cubicBezTo>
                    <a:cubicBezTo>
                      <a:pt x="141" y="21"/>
                      <a:pt x="113" y="0"/>
                      <a:pt x="101" y="7"/>
                    </a:cubicBezTo>
                    <a:cubicBezTo>
                      <a:pt x="98" y="9"/>
                      <a:pt x="97" y="17"/>
                      <a:pt x="94" y="19"/>
                    </a:cubicBezTo>
                    <a:cubicBezTo>
                      <a:pt x="90" y="21"/>
                      <a:pt x="87" y="23"/>
                      <a:pt x="83" y="23"/>
                    </a:cubicBezTo>
                    <a:cubicBezTo>
                      <a:pt x="77" y="26"/>
                      <a:pt x="69" y="27"/>
                      <a:pt x="63" y="26"/>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8" name="Freeform 142"/>
              <p:cNvSpPr/>
              <p:nvPr userDrawn="1"/>
            </p:nvSpPr>
            <p:spPr bwMode="auto">
              <a:xfrm>
                <a:off x="5879068" y="33039"/>
                <a:ext cx="290120" cy="285257"/>
              </a:xfrm>
              <a:custGeom>
                <a:avLst/>
                <a:gdLst>
                  <a:gd name="T0" fmla="*/ 184 w 192"/>
                  <a:gd name="T1" fmla="*/ 4 h 189"/>
                  <a:gd name="T2" fmla="*/ 94 w 192"/>
                  <a:gd name="T3" fmla="*/ 47 h 189"/>
                  <a:gd name="T4" fmla="*/ 69 w 192"/>
                  <a:gd name="T5" fmla="*/ 75 h 189"/>
                  <a:gd name="T6" fmla="*/ 45 w 192"/>
                  <a:gd name="T7" fmla="*/ 122 h 189"/>
                  <a:gd name="T8" fmla="*/ 21 w 192"/>
                  <a:gd name="T9" fmla="*/ 158 h 189"/>
                  <a:gd name="T10" fmla="*/ 0 w 192"/>
                  <a:gd name="T11" fmla="*/ 189 h 189"/>
                  <a:gd name="T12" fmla="*/ 22 w 192"/>
                  <a:gd name="T13" fmla="*/ 168 h 189"/>
                  <a:gd name="T14" fmla="*/ 46 w 192"/>
                  <a:gd name="T15" fmla="*/ 147 h 189"/>
                  <a:gd name="T16" fmla="*/ 81 w 192"/>
                  <a:gd name="T17" fmla="*/ 100 h 189"/>
                  <a:gd name="T18" fmla="*/ 79 w 192"/>
                  <a:gd name="T19" fmla="*/ 135 h 189"/>
                  <a:gd name="T20" fmla="*/ 153 w 192"/>
                  <a:gd name="T21" fmla="*/ 69 h 189"/>
                  <a:gd name="T22" fmla="*/ 162 w 192"/>
                  <a:gd name="T23" fmla="*/ 48 h 189"/>
                  <a:gd name="T24" fmla="*/ 179 w 192"/>
                  <a:gd name="T25" fmla="*/ 35 h 189"/>
                  <a:gd name="T26" fmla="*/ 187 w 192"/>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89">
                    <a:moveTo>
                      <a:pt x="184" y="4"/>
                    </a:moveTo>
                    <a:cubicBezTo>
                      <a:pt x="156" y="7"/>
                      <a:pt x="118" y="25"/>
                      <a:pt x="94" y="47"/>
                    </a:cubicBezTo>
                    <a:cubicBezTo>
                      <a:pt x="85" y="56"/>
                      <a:pt x="77" y="66"/>
                      <a:pt x="69" y="75"/>
                    </a:cubicBezTo>
                    <a:cubicBezTo>
                      <a:pt x="59" y="91"/>
                      <a:pt x="55" y="107"/>
                      <a:pt x="45" y="122"/>
                    </a:cubicBezTo>
                    <a:cubicBezTo>
                      <a:pt x="36" y="133"/>
                      <a:pt x="27" y="145"/>
                      <a:pt x="21" y="158"/>
                    </a:cubicBezTo>
                    <a:cubicBezTo>
                      <a:pt x="13" y="169"/>
                      <a:pt x="9" y="181"/>
                      <a:pt x="0" y="189"/>
                    </a:cubicBezTo>
                    <a:cubicBezTo>
                      <a:pt x="10" y="183"/>
                      <a:pt x="15" y="175"/>
                      <a:pt x="22" y="168"/>
                    </a:cubicBezTo>
                    <a:cubicBezTo>
                      <a:pt x="30" y="159"/>
                      <a:pt x="39" y="154"/>
                      <a:pt x="46" y="147"/>
                    </a:cubicBezTo>
                    <a:cubicBezTo>
                      <a:pt x="62" y="133"/>
                      <a:pt x="70" y="117"/>
                      <a:pt x="81" y="100"/>
                    </a:cubicBezTo>
                    <a:cubicBezTo>
                      <a:pt x="86" y="107"/>
                      <a:pt x="82" y="128"/>
                      <a:pt x="79" y="135"/>
                    </a:cubicBezTo>
                    <a:cubicBezTo>
                      <a:pt x="99" y="111"/>
                      <a:pt x="136" y="98"/>
                      <a:pt x="153" y="69"/>
                    </a:cubicBezTo>
                    <a:cubicBezTo>
                      <a:pt x="156" y="63"/>
                      <a:pt x="157" y="55"/>
                      <a:pt x="162" y="48"/>
                    </a:cubicBezTo>
                    <a:cubicBezTo>
                      <a:pt x="167" y="42"/>
                      <a:pt x="174" y="41"/>
                      <a:pt x="179" y="35"/>
                    </a:cubicBezTo>
                    <a:cubicBezTo>
                      <a:pt x="190" y="26"/>
                      <a:pt x="192" y="13"/>
                      <a:pt x="187" y="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9" name="Freeform 143"/>
              <p:cNvSpPr/>
              <p:nvPr userDrawn="1"/>
            </p:nvSpPr>
            <p:spPr bwMode="auto">
              <a:xfrm>
                <a:off x="6058973" y="-365673"/>
                <a:ext cx="200976" cy="337122"/>
              </a:xfrm>
              <a:custGeom>
                <a:avLst/>
                <a:gdLst>
                  <a:gd name="T0" fmla="*/ 91 w 133"/>
                  <a:gd name="T1" fmla="*/ 222 h 223"/>
                  <a:gd name="T2" fmla="*/ 51 w 133"/>
                  <a:gd name="T3" fmla="*/ 174 h 223"/>
                  <a:gd name="T4" fmla="*/ 0 w 133"/>
                  <a:gd name="T5" fmla="*/ 108 h 223"/>
                  <a:gd name="T6" fmla="*/ 38 w 133"/>
                  <a:gd name="T7" fmla="*/ 141 h 223"/>
                  <a:gd name="T8" fmla="*/ 42 w 133"/>
                  <a:gd name="T9" fmla="*/ 136 h 223"/>
                  <a:gd name="T10" fmla="*/ 62 w 133"/>
                  <a:gd name="T11" fmla="*/ 158 h 223"/>
                  <a:gd name="T12" fmla="*/ 51 w 133"/>
                  <a:gd name="T13" fmla="*/ 116 h 223"/>
                  <a:gd name="T14" fmla="*/ 47 w 133"/>
                  <a:gd name="T15" fmla="*/ 67 h 223"/>
                  <a:gd name="T16" fmla="*/ 71 w 133"/>
                  <a:gd name="T17" fmla="*/ 107 h 223"/>
                  <a:gd name="T18" fmla="*/ 75 w 133"/>
                  <a:gd name="T19" fmla="*/ 98 h 223"/>
                  <a:gd name="T20" fmla="*/ 83 w 133"/>
                  <a:gd name="T21" fmla="*/ 107 h 223"/>
                  <a:gd name="T22" fmla="*/ 80 w 133"/>
                  <a:gd name="T23" fmla="*/ 52 h 223"/>
                  <a:gd name="T24" fmla="*/ 79 w 133"/>
                  <a:gd name="T25" fmla="*/ 0 h 223"/>
                  <a:gd name="T26" fmla="*/ 102 w 133"/>
                  <a:gd name="T27" fmla="*/ 58 h 223"/>
                  <a:gd name="T28" fmla="*/ 108 w 133"/>
                  <a:gd name="T29" fmla="*/ 141 h 223"/>
                  <a:gd name="T30" fmla="*/ 122 w 133"/>
                  <a:gd name="T31" fmla="*/ 125 h 223"/>
                  <a:gd name="T32" fmla="*/ 118 w 133"/>
                  <a:gd name="T33" fmla="*/ 155 h 223"/>
                  <a:gd name="T34" fmla="*/ 100 w 133"/>
                  <a:gd name="T35" fmla="*/ 190 h 223"/>
                  <a:gd name="T36" fmla="*/ 90 w 133"/>
                  <a:gd name="T3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223">
                    <a:moveTo>
                      <a:pt x="91" y="222"/>
                    </a:moveTo>
                    <a:cubicBezTo>
                      <a:pt x="80" y="204"/>
                      <a:pt x="67" y="190"/>
                      <a:pt x="51" y="174"/>
                    </a:cubicBezTo>
                    <a:cubicBezTo>
                      <a:pt x="29" y="153"/>
                      <a:pt x="9" y="139"/>
                      <a:pt x="0" y="108"/>
                    </a:cubicBezTo>
                    <a:cubicBezTo>
                      <a:pt x="14" y="116"/>
                      <a:pt x="23" y="131"/>
                      <a:pt x="38" y="141"/>
                    </a:cubicBezTo>
                    <a:cubicBezTo>
                      <a:pt x="38" y="138"/>
                      <a:pt x="40" y="137"/>
                      <a:pt x="42" y="136"/>
                    </a:cubicBezTo>
                    <a:cubicBezTo>
                      <a:pt x="49" y="141"/>
                      <a:pt x="57" y="150"/>
                      <a:pt x="62" y="158"/>
                    </a:cubicBezTo>
                    <a:cubicBezTo>
                      <a:pt x="77" y="152"/>
                      <a:pt x="56" y="125"/>
                      <a:pt x="51" y="116"/>
                    </a:cubicBezTo>
                    <a:cubicBezTo>
                      <a:pt x="44" y="100"/>
                      <a:pt x="43" y="84"/>
                      <a:pt x="47" y="67"/>
                    </a:cubicBezTo>
                    <a:cubicBezTo>
                      <a:pt x="56" y="81"/>
                      <a:pt x="62" y="96"/>
                      <a:pt x="71" y="107"/>
                    </a:cubicBezTo>
                    <a:cubicBezTo>
                      <a:pt x="72" y="104"/>
                      <a:pt x="74" y="100"/>
                      <a:pt x="75" y="98"/>
                    </a:cubicBezTo>
                    <a:cubicBezTo>
                      <a:pt x="79" y="100"/>
                      <a:pt x="81" y="103"/>
                      <a:pt x="83" y="107"/>
                    </a:cubicBezTo>
                    <a:cubicBezTo>
                      <a:pt x="98" y="102"/>
                      <a:pt x="85" y="64"/>
                      <a:pt x="80" y="52"/>
                    </a:cubicBezTo>
                    <a:cubicBezTo>
                      <a:pt x="76" y="34"/>
                      <a:pt x="76" y="18"/>
                      <a:pt x="79" y="0"/>
                    </a:cubicBezTo>
                    <a:cubicBezTo>
                      <a:pt x="96" y="13"/>
                      <a:pt x="100" y="38"/>
                      <a:pt x="102" y="58"/>
                    </a:cubicBezTo>
                    <a:cubicBezTo>
                      <a:pt x="109" y="84"/>
                      <a:pt x="111" y="115"/>
                      <a:pt x="108" y="141"/>
                    </a:cubicBezTo>
                    <a:cubicBezTo>
                      <a:pt x="112" y="136"/>
                      <a:pt x="119" y="132"/>
                      <a:pt x="122" y="125"/>
                    </a:cubicBezTo>
                    <a:cubicBezTo>
                      <a:pt x="133" y="128"/>
                      <a:pt x="123" y="150"/>
                      <a:pt x="118" y="155"/>
                    </a:cubicBezTo>
                    <a:cubicBezTo>
                      <a:pt x="110" y="167"/>
                      <a:pt x="102" y="174"/>
                      <a:pt x="100" y="190"/>
                    </a:cubicBezTo>
                    <a:cubicBezTo>
                      <a:pt x="96" y="199"/>
                      <a:pt x="101" y="219"/>
                      <a:pt x="90" y="22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0" name="Freeform 144"/>
              <p:cNvSpPr/>
              <p:nvPr userDrawn="1"/>
            </p:nvSpPr>
            <p:spPr bwMode="auto">
              <a:xfrm>
                <a:off x="5840168" y="-146869"/>
                <a:ext cx="330640" cy="175044"/>
              </a:xfrm>
              <a:custGeom>
                <a:avLst/>
                <a:gdLst>
                  <a:gd name="T0" fmla="*/ 135 w 219"/>
                  <a:gd name="T1" fmla="*/ 36 h 116"/>
                  <a:gd name="T2" fmla="*/ 121 w 219"/>
                  <a:gd name="T3" fmla="*/ 28 h 116"/>
                  <a:gd name="T4" fmla="*/ 91 w 219"/>
                  <a:gd name="T5" fmla="*/ 9 h 116"/>
                  <a:gd name="T6" fmla="*/ 59 w 219"/>
                  <a:gd name="T7" fmla="*/ 7 h 116"/>
                  <a:gd name="T8" fmla="*/ 118 w 219"/>
                  <a:gd name="T9" fmla="*/ 46 h 116"/>
                  <a:gd name="T10" fmla="*/ 39 w 219"/>
                  <a:gd name="T11" fmla="*/ 39 h 116"/>
                  <a:gd name="T12" fmla="*/ 84 w 219"/>
                  <a:gd name="T13" fmla="*/ 71 h 116"/>
                  <a:gd name="T14" fmla="*/ 84 w 219"/>
                  <a:gd name="T15" fmla="*/ 71 h 116"/>
                  <a:gd name="T16" fmla="*/ 0 w 219"/>
                  <a:gd name="T17" fmla="*/ 79 h 116"/>
                  <a:gd name="T18" fmla="*/ 32 w 219"/>
                  <a:gd name="T19" fmla="*/ 81 h 116"/>
                  <a:gd name="T20" fmla="*/ 70 w 219"/>
                  <a:gd name="T21" fmla="*/ 86 h 116"/>
                  <a:gd name="T22" fmla="*/ 126 w 219"/>
                  <a:gd name="T23" fmla="*/ 99 h 116"/>
                  <a:gd name="T24" fmla="*/ 117 w 219"/>
                  <a:gd name="T25" fmla="*/ 111 h 116"/>
                  <a:gd name="T26" fmla="*/ 166 w 219"/>
                  <a:gd name="T27" fmla="*/ 103 h 116"/>
                  <a:gd name="T28" fmla="*/ 215 w 219"/>
                  <a:gd name="T29" fmla="*/ 108 h 116"/>
                  <a:gd name="T30" fmla="*/ 209 w 219"/>
                  <a:gd name="T31" fmla="*/ 98 h 116"/>
                  <a:gd name="T32" fmla="*/ 217 w 219"/>
                  <a:gd name="T33" fmla="*/ 84 h 116"/>
                  <a:gd name="T34" fmla="*/ 192 w 219"/>
                  <a:gd name="T35" fmla="*/ 62 h 116"/>
                  <a:gd name="T36" fmla="*/ 143 w 219"/>
                  <a:gd name="T37"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16">
                    <a:moveTo>
                      <a:pt x="135" y="36"/>
                    </a:moveTo>
                    <a:cubicBezTo>
                      <a:pt x="131" y="33"/>
                      <a:pt x="126" y="32"/>
                      <a:pt x="121" y="28"/>
                    </a:cubicBezTo>
                    <a:cubicBezTo>
                      <a:pt x="109" y="23"/>
                      <a:pt x="101" y="14"/>
                      <a:pt x="91" y="9"/>
                    </a:cubicBezTo>
                    <a:cubicBezTo>
                      <a:pt x="78" y="0"/>
                      <a:pt x="74" y="7"/>
                      <a:pt x="59" y="7"/>
                    </a:cubicBezTo>
                    <a:cubicBezTo>
                      <a:pt x="80" y="18"/>
                      <a:pt x="104" y="27"/>
                      <a:pt x="118" y="46"/>
                    </a:cubicBezTo>
                    <a:cubicBezTo>
                      <a:pt x="89" y="63"/>
                      <a:pt x="69" y="43"/>
                      <a:pt x="39" y="39"/>
                    </a:cubicBezTo>
                    <a:cubicBezTo>
                      <a:pt x="55" y="51"/>
                      <a:pt x="67" y="62"/>
                      <a:pt x="84" y="71"/>
                    </a:cubicBezTo>
                    <a:cubicBezTo>
                      <a:pt x="84" y="71"/>
                      <a:pt x="84" y="71"/>
                      <a:pt x="84" y="71"/>
                    </a:cubicBezTo>
                    <a:cubicBezTo>
                      <a:pt x="65" y="87"/>
                      <a:pt x="17" y="48"/>
                      <a:pt x="0" y="79"/>
                    </a:cubicBezTo>
                    <a:cubicBezTo>
                      <a:pt x="8" y="84"/>
                      <a:pt x="24" y="79"/>
                      <a:pt x="32" y="81"/>
                    </a:cubicBezTo>
                    <a:cubicBezTo>
                      <a:pt x="44" y="83"/>
                      <a:pt x="59" y="84"/>
                      <a:pt x="70" y="86"/>
                    </a:cubicBezTo>
                    <a:cubicBezTo>
                      <a:pt x="92" y="89"/>
                      <a:pt x="102" y="102"/>
                      <a:pt x="126" y="99"/>
                    </a:cubicBezTo>
                    <a:cubicBezTo>
                      <a:pt x="125" y="105"/>
                      <a:pt x="121" y="107"/>
                      <a:pt x="117" y="111"/>
                    </a:cubicBezTo>
                    <a:cubicBezTo>
                      <a:pt x="129" y="116"/>
                      <a:pt x="152" y="104"/>
                      <a:pt x="166" y="103"/>
                    </a:cubicBezTo>
                    <a:cubicBezTo>
                      <a:pt x="184" y="102"/>
                      <a:pt x="200" y="113"/>
                      <a:pt x="215" y="108"/>
                    </a:cubicBezTo>
                    <a:cubicBezTo>
                      <a:pt x="214" y="107"/>
                      <a:pt x="210" y="103"/>
                      <a:pt x="209" y="98"/>
                    </a:cubicBezTo>
                    <a:cubicBezTo>
                      <a:pt x="210" y="91"/>
                      <a:pt x="216" y="90"/>
                      <a:pt x="217" y="84"/>
                    </a:cubicBezTo>
                    <a:cubicBezTo>
                      <a:pt x="219" y="72"/>
                      <a:pt x="203" y="67"/>
                      <a:pt x="192" y="62"/>
                    </a:cubicBezTo>
                    <a:cubicBezTo>
                      <a:pt x="175" y="53"/>
                      <a:pt x="161" y="41"/>
                      <a:pt x="143" y="3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1" name="Freeform 145"/>
              <p:cNvSpPr/>
              <p:nvPr userDrawn="1"/>
            </p:nvSpPr>
            <p:spPr bwMode="auto">
              <a:xfrm>
                <a:off x="6212948" y="-223045"/>
                <a:ext cx="311190" cy="247980"/>
              </a:xfrm>
              <a:custGeom>
                <a:avLst/>
                <a:gdLst>
                  <a:gd name="T0" fmla="*/ 2 w 206"/>
                  <a:gd name="T1" fmla="*/ 126 h 164"/>
                  <a:gd name="T2" fmla="*/ 15 w 206"/>
                  <a:gd name="T3" fmla="*/ 118 h 164"/>
                  <a:gd name="T4" fmla="*/ 45 w 206"/>
                  <a:gd name="T5" fmla="*/ 79 h 164"/>
                  <a:gd name="T6" fmla="*/ 89 w 206"/>
                  <a:gd name="T7" fmla="*/ 43 h 164"/>
                  <a:gd name="T8" fmla="*/ 105 w 206"/>
                  <a:gd name="T9" fmla="*/ 15 h 164"/>
                  <a:gd name="T10" fmla="*/ 131 w 206"/>
                  <a:gd name="T11" fmla="*/ 0 h 164"/>
                  <a:gd name="T12" fmla="*/ 90 w 206"/>
                  <a:gd name="T13" fmla="*/ 59 h 164"/>
                  <a:gd name="T14" fmla="*/ 37 w 206"/>
                  <a:gd name="T15" fmla="*/ 107 h 164"/>
                  <a:gd name="T16" fmla="*/ 77 w 206"/>
                  <a:gd name="T17" fmla="*/ 92 h 164"/>
                  <a:gd name="T18" fmla="*/ 119 w 206"/>
                  <a:gd name="T19" fmla="*/ 81 h 164"/>
                  <a:gd name="T20" fmla="*/ 86 w 206"/>
                  <a:gd name="T21" fmla="*/ 103 h 164"/>
                  <a:gd name="T22" fmla="*/ 99 w 206"/>
                  <a:gd name="T23" fmla="*/ 107 h 164"/>
                  <a:gd name="T24" fmla="*/ 107 w 206"/>
                  <a:gd name="T25" fmla="*/ 123 h 164"/>
                  <a:gd name="T26" fmla="*/ 136 w 206"/>
                  <a:gd name="T27" fmla="*/ 122 h 164"/>
                  <a:gd name="T28" fmla="*/ 186 w 206"/>
                  <a:gd name="T29" fmla="*/ 111 h 164"/>
                  <a:gd name="T30" fmla="*/ 103 w 206"/>
                  <a:gd name="T31" fmla="*/ 156 h 164"/>
                  <a:gd name="T32" fmla="*/ 39 w 206"/>
                  <a:gd name="T33" fmla="*/ 161 h 164"/>
                  <a:gd name="T34" fmla="*/ 0 w 206"/>
                  <a:gd name="T35"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64">
                    <a:moveTo>
                      <a:pt x="2" y="126"/>
                    </a:moveTo>
                    <a:cubicBezTo>
                      <a:pt x="5" y="124"/>
                      <a:pt x="10" y="121"/>
                      <a:pt x="15" y="118"/>
                    </a:cubicBezTo>
                    <a:cubicBezTo>
                      <a:pt x="27" y="106"/>
                      <a:pt x="28" y="89"/>
                      <a:pt x="45" y="79"/>
                    </a:cubicBezTo>
                    <a:cubicBezTo>
                      <a:pt x="63" y="68"/>
                      <a:pt x="81" y="60"/>
                      <a:pt x="89" y="43"/>
                    </a:cubicBezTo>
                    <a:cubicBezTo>
                      <a:pt x="95" y="33"/>
                      <a:pt x="98" y="22"/>
                      <a:pt x="105" y="15"/>
                    </a:cubicBezTo>
                    <a:cubicBezTo>
                      <a:pt x="113" y="8"/>
                      <a:pt x="124" y="4"/>
                      <a:pt x="131" y="0"/>
                    </a:cubicBezTo>
                    <a:cubicBezTo>
                      <a:pt x="115" y="16"/>
                      <a:pt x="102" y="40"/>
                      <a:pt x="90" y="59"/>
                    </a:cubicBezTo>
                    <a:cubicBezTo>
                      <a:pt x="79" y="80"/>
                      <a:pt x="57" y="95"/>
                      <a:pt x="37" y="107"/>
                    </a:cubicBezTo>
                    <a:cubicBezTo>
                      <a:pt x="51" y="103"/>
                      <a:pt x="64" y="98"/>
                      <a:pt x="77" y="92"/>
                    </a:cubicBezTo>
                    <a:cubicBezTo>
                      <a:pt x="89" y="90"/>
                      <a:pt x="105" y="78"/>
                      <a:pt x="119" y="81"/>
                    </a:cubicBezTo>
                    <a:cubicBezTo>
                      <a:pt x="116" y="92"/>
                      <a:pt x="96" y="102"/>
                      <a:pt x="86" y="103"/>
                    </a:cubicBezTo>
                    <a:cubicBezTo>
                      <a:pt x="90" y="106"/>
                      <a:pt x="94" y="105"/>
                      <a:pt x="99" y="107"/>
                    </a:cubicBezTo>
                    <a:cubicBezTo>
                      <a:pt x="91" y="116"/>
                      <a:pt x="89" y="120"/>
                      <a:pt x="107" y="123"/>
                    </a:cubicBezTo>
                    <a:cubicBezTo>
                      <a:pt x="117" y="124"/>
                      <a:pt x="125" y="122"/>
                      <a:pt x="136" y="122"/>
                    </a:cubicBezTo>
                    <a:cubicBezTo>
                      <a:pt x="157" y="121"/>
                      <a:pt x="168" y="128"/>
                      <a:pt x="186" y="111"/>
                    </a:cubicBezTo>
                    <a:cubicBezTo>
                      <a:pt x="206" y="134"/>
                      <a:pt x="116" y="155"/>
                      <a:pt x="103" y="156"/>
                    </a:cubicBezTo>
                    <a:cubicBezTo>
                      <a:pt x="82" y="159"/>
                      <a:pt x="62" y="157"/>
                      <a:pt x="39" y="161"/>
                    </a:cubicBezTo>
                    <a:cubicBezTo>
                      <a:pt x="22" y="164"/>
                      <a:pt x="3" y="160"/>
                      <a:pt x="0" y="13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2" name="Freeform 146"/>
              <p:cNvSpPr/>
              <p:nvPr userDrawn="1"/>
            </p:nvSpPr>
            <p:spPr bwMode="auto">
              <a:xfrm>
                <a:off x="6112460" y="20072"/>
                <a:ext cx="209081" cy="218806"/>
              </a:xfrm>
              <a:custGeom>
                <a:avLst/>
                <a:gdLst>
                  <a:gd name="T0" fmla="*/ 48 w 139"/>
                  <a:gd name="T1" fmla="*/ 35 h 145"/>
                  <a:gd name="T2" fmla="*/ 42 w 139"/>
                  <a:gd name="T3" fmla="*/ 60 h 145"/>
                  <a:gd name="T4" fmla="*/ 32 w 139"/>
                  <a:gd name="T5" fmla="*/ 91 h 145"/>
                  <a:gd name="T6" fmla="*/ 0 w 139"/>
                  <a:gd name="T7" fmla="*/ 145 h 145"/>
                  <a:gd name="T8" fmla="*/ 39 w 139"/>
                  <a:gd name="T9" fmla="*/ 106 h 145"/>
                  <a:gd name="T10" fmla="*/ 61 w 139"/>
                  <a:gd name="T11" fmla="*/ 46 h 145"/>
                  <a:gd name="T12" fmla="*/ 73 w 139"/>
                  <a:gd name="T13" fmla="*/ 57 h 145"/>
                  <a:gd name="T14" fmla="*/ 107 w 139"/>
                  <a:gd name="T15" fmla="*/ 79 h 145"/>
                  <a:gd name="T16" fmla="*/ 93 w 139"/>
                  <a:gd name="T17" fmla="*/ 17 h 145"/>
                  <a:gd name="T18" fmla="*/ 139 w 139"/>
                  <a:gd name="T19" fmla="*/ 39 h 145"/>
                  <a:gd name="T20" fmla="*/ 93 w 139"/>
                  <a:gd name="T21" fmla="*/ 1 h 145"/>
                  <a:gd name="T22" fmla="*/ 53 w 139"/>
                  <a:gd name="T23"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45">
                    <a:moveTo>
                      <a:pt x="48" y="35"/>
                    </a:moveTo>
                    <a:cubicBezTo>
                      <a:pt x="42" y="41"/>
                      <a:pt x="41" y="51"/>
                      <a:pt x="42" y="60"/>
                    </a:cubicBezTo>
                    <a:cubicBezTo>
                      <a:pt x="40" y="72"/>
                      <a:pt x="38" y="81"/>
                      <a:pt x="32" y="91"/>
                    </a:cubicBezTo>
                    <a:cubicBezTo>
                      <a:pt x="24" y="112"/>
                      <a:pt x="15" y="127"/>
                      <a:pt x="0" y="145"/>
                    </a:cubicBezTo>
                    <a:cubicBezTo>
                      <a:pt x="19" y="134"/>
                      <a:pt x="31" y="127"/>
                      <a:pt x="39" y="106"/>
                    </a:cubicBezTo>
                    <a:cubicBezTo>
                      <a:pt x="46" y="90"/>
                      <a:pt x="43" y="54"/>
                      <a:pt x="61" y="46"/>
                    </a:cubicBezTo>
                    <a:cubicBezTo>
                      <a:pt x="64" y="51"/>
                      <a:pt x="69" y="55"/>
                      <a:pt x="73" y="57"/>
                    </a:cubicBezTo>
                    <a:cubicBezTo>
                      <a:pt x="84" y="32"/>
                      <a:pt x="99" y="77"/>
                      <a:pt x="107" y="79"/>
                    </a:cubicBezTo>
                    <a:cubicBezTo>
                      <a:pt x="117" y="57"/>
                      <a:pt x="93" y="36"/>
                      <a:pt x="93" y="17"/>
                    </a:cubicBezTo>
                    <a:cubicBezTo>
                      <a:pt x="110" y="19"/>
                      <a:pt x="119" y="46"/>
                      <a:pt x="139" y="39"/>
                    </a:cubicBezTo>
                    <a:cubicBezTo>
                      <a:pt x="134" y="28"/>
                      <a:pt x="106" y="0"/>
                      <a:pt x="93" y="1"/>
                    </a:cubicBezTo>
                    <a:cubicBezTo>
                      <a:pt x="80" y="2"/>
                      <a:pt x="69" y="23"/>
                      <a:pt x="53" y="20"/>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3" name="Freeform 147"/>
              <p:cNvSpPr/>
              <p:nvPr userDrawn="1"/>
            </p:nvSpPr>
            <p:spPr bwMode="auto">
              <a:xfrm>
                <a:off x="6410684" y="70315"/>
                <a:ext cx="170183" cy="113455"/>
              </a:xfrm>
              <a:custGeom>
                <a:avLst/>
                <a:gdLst>
                  <a:gd name="T0" fmla="*/ 0 w 113"/>
                  <a:gd name="T1" fmla="*/ 47 h 76"/>
                  <a:gd name="T2" fmla="*/ 31 w 113"/>
                  <a:gd name="T3" fmla="*/ 45 h 76"/>
                  <a:gd name="T4" fmla="*/ 90 w 113"/>
                  <a:gd name="T5" fmla="*/ 0 h 76"/>
                  <a:gd name="T6" fmla="*/ 109 w 113"/>
                  <a:gd name="T7" fmla="*/ 59 h 76"/>
                  <a:gd name="T8" fmla="*/ 79 w 113"/>
                  <a:gd name="T9" fmla="*/ 56 h 76"/>
                  <a:gd name="T10" fmla="*/ 51 w 113"/>
                  <a:gd name="T11" fmla="*/ 75 h 76"/>
                  <a:gd name="T12" fmla="*/ 6 w 113"/>
                  <a:gd name="T13" fmla="*/ 60 h 76"/>
                  <a:gd name="T14" fmla="*/ 28 w 113"/>
                  <a:gd name="T15" fmla="*/ 4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76">
                    <a:moveTo>
                      <a:pt x="0" y="47"/>
                    </a:moveTo>
                    <a:cubicBezTo>
                      <a:pt x="10" y="44"/>
                      <a:pt x="22" y="48"/>
                      <a:pt x="31" y="45"/>
                    </a:cubicBezTo>
                    <a:cubicBezTo>
                      <a:pt x="56" y="39"/>
                      <a:pt x="73" y="18"/>
                      <a:pt x="90" y="0"/>
                    </a:cubicBezTo>
                    <a:cubicBezTo>
                      <a:pt x="104" y="15"/>
                      <a:pt x="113" y="38"/>
                      <a:pt x="109" y="59"/>
                    </a:cubicBezTo>
                    <a:cubicBezTo>
                      <a:pt x="101" y="49"/>
                      <a:pt x="90" y="54"/>
                      <a:pt x="79" y="56"/>
                    </a:cubicBezTo>
                    <a:cubicBezTo>
                      <a:pt x="93" y="71"/>
                      <a:pt x="60" y="74"/>
                      <a:pt x="51" y="75"/>
                    </a:cubicBezTo>
                    <a:cubicBezTo>
                      <a:pt x="38" y="76"/>
                      <a:pt x="12" y="75"/>
                      <a:pt x="6" y="60"/>
                    </a:cubicBezTo>
                    <a:cubicBezTo>
                      <a:pt x="12" y="56"/>
                      <a:pt x="21" y="51"/>
                      <a:pt x="28" y="4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4" name="Freeform 148"/>
              <p:cNvSpPr/>
              <p:nvPr userDrawn="1"/>
            </p:nvSpPr>
            <p:spPr bwMode="auto">
              <a:xfrm>
                <a:off x="6133531" y="-35035"/>
                <a:ext cx="103730" cy="103730"/>
              </a:xfrm>
              <a:custGeom>
                <a:avLst/>
                <a:gdLst>
                  <a:gd name="T0" fmla="*/ 8 w 69"/>
                  <a:gd name="T1" fmla="*/ 35 h 68"/>
                  <a:gd name="T2" fmla="*/ 62 w 69"/>
                  <a:gd name="T3" fmla="*/ 40 h 68"/>
                  <a:gd name="T4" fmla="*/ 43 w 69"/>
                  <a:gd name="T5" fmla="*/ 1 h 68"/>
                  <a:gd name="T6" fmla="*/ 18 w 69"/>
                  <a:gd name="T7" fmla="*/ 20 h 68"/>
                </a:gdLst>
                <a:ahLst/>
                <a:cxnLst>
                  <a:cxn ang="0">
                    <a:pos x="T0" y="T1"/>
                  </a:cxn>
                  <a:cxn ang="0">
                    <a:pos x="T2" y="T3"/>
                  </a:cxn>
                  <a:cxn ang="0">
                    <a:pos x="T4" y="T5"/>
                  </a:cxn>
                  <a:cxn ang="0">
                    <a:pos x="T6" y="T7"/>
                  </a:cxn>
                </a:cxnLst>
                <a:rect l="0" t="0" r="r" b="b"/>
                <a:pathLst>
                  <a:path w="69" h="68">
                    <a:moveTo>
                      <a:pt x="8" y="35"/>
                    </a:moveTo>
                    <a:cubicBezTo>
                      <a:pt x="0" y="68"/>
                      <a:pt x="52" y="63"/>
                      <a:pt x="62" y="40"/>
                    </a:cubicBezTo>
                    <a:cubicBezTo>
                      <a:pt x="69" y="25"/>
                      <a:pt x="62" y="1"/>
                      <a:pt x="43" y="1"/>
                    </a:cubicBezTo>
                    <a:cubicBezTo>
                      <a:pt x="33" y="0"/>
                      <a:pt x="11" y="6"/>
                      <a:pt x="18" y="2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5" name="Freeform 149"/>
              <p:cNvSpPr/>
              <p:nvPr userDrawn="1"/>
            </p:nvSpPr>
            <p:spPr bwMode="auto">
              <a:xfrm>
                <a:off x="5640813" y="-304083"/>
                <a:ext cx="392230" cy="452198"/>
              </a:xfrm>
              <a:custGeom>
                <a:avLst/>
                <a:gdLst>
                  <a:gd name="T0" fmla="*/ 233 w 260"/>
                  <a:gd name="T1" fmla="*/ 275 h 299"/>
                  <a:gd name="T2" fmla="*/ 141 w 260"/>
                  <a:gd name="T3" fmla="*/ 279 h 299"/>
                  <a:gd name="T4" fmla="*/ 92 w 260"/>
                  <a:gd name="T5" fmla="*/ 244 h 299"/>
                  <a:gd name="T6" fmla="*/ 53 w 260"/>
                  <a:gd name="T7" fmla="*/ 198 h 299"/>
                  <a:gd name="T8" fmla="*/ 20 w 260"/>
                  <a:gd name="T9" fmla="*/ 146 h 299"/>
                  <a:gd name="T10" fmla="*/ 19 w 260"/>
                  <a:gd name="T11" fmla="*/ 89 h 299"/>
                  <a:gd name="T12" fmla="*/ 43 w 260"/>
                  <a:gd name="T13" fmla="*/ 77 h 299"/>
                  <a:gd name="T14" fmla="*/ 68 w 260"/>
                  <a:gd name="T15" fmla="*/ 52 h 299"/>
                  <a:gd name="T16" fmla="*/ 111 w 260"/>
                  <a:gd name="T17" fmla="*/ 20 h 299"/>
                  <a:gd name="T18" fmla="*/ 192 w 260"/>
                  <a:gd name="T19" fmla="*/ 4 h 299"/>
                  <a:gd name="T20" fmla="*/ 260 w 260"/>
                  <a:gd name="T21" fmla="*/ 33 h 299"/>
                  <a:gd name="T22" fmla="*/ 216 w 260"/>
                  <a:gd name="T23" fmla="*/ 17 h 299"/>
                  <a:gd name="T24" fmla="*/ 232 w 260"/>
                  <a:gd name="T25" fmla="*/ 33 h 299"/>
                  <a:gd name="T26" fmla="*/ 165 w 260"/>
                  <a:gd name="T27" fmla="*/ 29 h 299"/>
                  <a:gd name="T28" fmla="*/ 137 w 260"/>
                  <a:gd name="T29" fmla="*/ 32 h 299"/>
                  <a:gd name="T30" fmla="*/ 133 w 260"/>
                  <a:gd name="T31" fmla="*/ 57 h 299"/>
                  <a:gd name="T32" fmla="*/ 80 w 260"/>
                  <a:gd name="T33" fmla="*/ 84 h 299"/>
                  <a:gd name="T34" fmla="*/ 24 w 260"/>
                  <a:gd name="T35" fmla="*/ 98 h 299"/>
                  <a:gd name="T36" fmla="*/ 36 w 260"/>
                  <a:gd name="T37" fmla="*/ 122 h 299"/>
                  <a:gd name="T38" fmla="*/ 64 w 260"/>
                  <a:gd name="T39" fmla="*/ 150 h 299"/>
                  <a:gd name="T40" fmla="*/ 86 w 260"/>
                  <a:gd name="T41" fmla="*/ 176 h 299"/>
                  <a:gd name="T42" fmla="*/ 92 w 260"/>
                  <a:gd name="T43" fmla="*/ 193 h 299"/>
                  <a:gd name="T44" fmla="*/ 105 w 260"/>
                  <a:gd name="T45" fmla="*/ 204 h 299"/>
                  <a:gd name="T46" fmla="*/ 88 w 260"/>
                  <a:gd name="T47" fmla="*/ 202 h 299"/>
                  <a:gd name="T48" fmla="*/ 88 w 260"/>
                  <a:gd name="T49" fmla="*/ 202 h 299"/>
                  <a:gd name="T50" fmla="*/ 122 w 260"/>
                  <a:gd name="T51" fmla="*/ 231 h 299"/>
                  <a:gd name="T52" fmla="*/ 162 w 260"/>
                  <a:gd name="T53" fmla="*/ 248 h 299"/>
                  <a:gd name="T54" fmla="*/ 188 w 260"/>
                  <a:gd name="T55" fmla="*/ 279 h 299"/>
                  <a:gd name="T56" fmla="*/ 229 w 260"/>
                  <a:gd name="T5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99">
                    <a:moveTo>
                      <a:pt x="233" y="275"/>
                    </a:moveTo>
                    <a:cubicBezTo>
                      <a:pt x="205" y="285"/>
                      <a:pt x="169" y="299"/>
                      <a:pt x="141" y="279"/>
                    </a:cubicBezTo>
                    <a:cubicBezTo>
                      <a:pt x="128" y="268"/>
                      <a:pt x="103" y="258"/>
                      <a:pt x="92" y="244"/>
                    </a:cubicBezTo>
                    <a:cubicBezTo>
                      <a:pt x="81" y="228"/>
                      <a:pt x="67" y="213"/>
                      <a:pt x="53" y="198"/>
                    </a:cubicBezTo>
                    <a:cubicBezTo>
                      <a:pt x="39" y="181"/>
                      <a:pt x="28" y="167"/>
                      <a:pt x="20" y="146"/>
                    </a:cubicBezTo>
                    <a:cubicBezTo>
                      <a:pt x="13" y="127"/>
                      <a:pt x="0" y="105"/>
                      <a:pt x="19" y="89"/>
                    </a:cubicBezTo>
                    <a:cubicBezTo>
                      <a:pt x="26" y="82"/>
                      <a:pt x="35" y="82"/>
                      <a:pt x="43" y="77"/>
                    </a:cubicBezTo>
                    <a:cubicBezTo>
                      <a:pt x="54" y="70"/>
                      <a:pt x="61" y="59"/>
                      <a:pt x="68" y="52"/>
                    </a:cubicBezTo>
                    <a:cubicBezTo>
                      <a:pt x="83" y="42"/>
                      <a:pt x="96" y="29"/>
                      <a:pt x="111" y="20"/>
                    </a:cubicBezTo>
                    <a:cubicBezTo>
                      <a:pt x="138" y="4"/>
                      <a:pt x="163" y="10"/>
                      <a:pt x="192" y="4"/>
                    </a:cubicBezTo>
                    <a:cubicBezTo>
                      <a:pt x="217" y="0"/>
                      <a:pt x="248" y="5"/>
                      <a:pt x="260" y="33"/>
                    </a:cubicBezTo>
                    <a:cubicBezTo>
                      <a:pt x="250" y="25"/>
                      <a:pt x="230" y="14"/>
                      <a:pt x="216" y="17"/>
                    </a:cubicBezTo>
                    <a:cubicBezTo>
                      <a:pt x="220" y="24"/>
                      <a:pt x="226" y="27"/>
                      <a:pt x="232" y="33"/>
                    </a:cubicBezTo>
                    <a:cubicBezTo>
                      <a:pt x="221" y="45"/>
                      <a:pt x="181" y="32"/>
                      <a:pt x="165" y="29"/>
                    </a:cubicBezTo>
                    <a:cubicBezTo>
                      <a:pt x="155" y="28"/>
                      <a:pt x="146" y="24"/>
                      <a:pt x="137" y="32"/>
                    </a:cubicBezTo>
                    <a:cubicBezTo>
                      <a:pt x="127" y="43"/>
                      <a:pt x="143" y="47"/>
                      <a:pt x="133" y="57"/>
                    </a:cubicBezTo>
                    <a:cubicBezTo>
                      <a:pt x="125" y="70"/>
                      <a:pt x="95" y="82"/>
                      <a:pt x="80" y="84"/>
                    </a:cubicBezTo>
                    <a:cubicBezTo>
                      <a:pt x="62" y="89"/>
                      <a:pt x="43" y="91"/>
                      <a:pt x="24" y="98"/>
                    </a:cubicBezTo>
                    <a:cubicBezTo>
                      <a:pt x="29" y="106"/>
                      <a:pt x="31" y="114"/>
                      <a:pt x="36" y="122"/>
                    </a:cubicBezTo>
                    <a:cubicBezTo>
                      <a:pt x="45" y="133"/>
                      <a:pt x="54" y="140"/>
                      <a:pt x="64" y="150"/>
                    </a:cubicBezTo>
                    <a:cubicBezTo>
                      <a:pt x="73" y="156"/>
                      <a:pt x="81" y="167"/>
                      <a:pt x="86" y="176"/>
                    </a:cubicBezTo>
                    <a:cubicBezTo>
                      <a:pt x="89" y="181"/>
                      <a:pt x="89" y="188"/>
                      <a:pt x="92" y="193"/>
                    </a:cubicBezTo>
                    <a:cubicBezTo>
                      <a:pt x="95" y="198"/>
                      <a:pt x="102" y="198"/>
                      <a:pt x="105" y="204"/>
                    </a:cubicBezTo>
                    <a:cubicBezTo>
                      <a:pt x="99" y="205"/>
                      <a:pt x="94" y="204"/>
                      <a:pt x="88" y="202"/>
                    </a:cubicBezTo>
                    <a:cubicBezTo>
                      <a:pt x="88" y="202"/>
                      <a:pt x="88" y="202"/>
                      <a:pt x="88" y="202"/>
                    </a:cubicBezTo>
                    <a:cubicBezTo>
                      <a:pt x="97" y="216"/>
                      <a:pt x="108" y="223"/>
                      <a:pt x="122" y="231"/>
                    </a:cubicBezTo>
                    <a:cubicBezTo>
                      <a:pt x="135" y="237"/>
                      <a:pt x="152" y="238"/>
                      <a:pt x="162" y="248"/>
                    </a:cubicBezTo>
                    <a:cubicBezTo>
                      <a:pt x="173" y="258"/>
                      <a:pt x="173" y="274"/>
                      <a:pt x="188" y="279"/>
                    </a:cubicBezTo>
                    <a:cubicBezTo>
                      <a:pt x="199" y="284"/>
                      <a:pt x="217" y="278"/>
                      <a:pt x="229" y="280"/>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6" name="Freeform 150"/>
              <p:cNvSpPr/>
              <p:nvPr userDrawn="1"/>
            </p:nvSpPr>
            <p:spPr bwMode="auto">
              <a:xfrm>
                <a:off x="6323163" y="-391606"/>
                <a:ext cx="367917" cy="200976"/>
              </a:xfrm>
              <a:custGeom>
                <a:avLst/>
                <a:gdLst>
                  <a:gd name="T0" fmla="*/ 7 w 244"/>
                  <a:gd name="T1" fmla="*/ 30 h 133"/>
                  <a:gd name="T2" fmla="*/ 22 w 244"/>
                  <a:gd name="T3" fmla="*/ 74 h 133"/>
                  <a:gd name="T4" fmla="*/ 22 w 244"/>
                  <a:gd name="T5" fmla="*/ 74 h 133"/>
                  <a:gd name="T6" fmla="*/ 63 w 244"/>
                  <a:gd name="T7" fmla="*/ 58 h 133"/>
                  <a:gd name="T8" fmla="*/ 102 w 244"/>
                  <a:gd name="T9" fmla="*/ 72 h 133"/>
                  <a:gd name="T10" fmla="*/ 143 w 244"/>
                  <a:gd name="T11" fmla="*/ 75 h 133"/>
                  <a:gd name="T12" fmla="*/ 177 w 244"/>
                  <a:gd name="T13" fmla="*/ 99 h 133"/>
                  <a:gd name="T14" fmla="*/ 220 w 244"/>
                  <a:gd name="T15" fmla="*/ 105 h 133"/>
                  <a:gd name="T16" fmla="*/ 244 w 244"/>
                  <a:gd name="T17" fmla="*/ 133 h 133"/>
                  <a:gd name="T18" fmla="*/ 132 w 244"/>
                  <a:gd name="T19" fmla="*/ 38 h 133"/>
                  <a:gd name="T20" fmla="*/ 0 w 244"/>
                  <a:gd name="T21" fmla="*/ 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33">
                    <a:moveTo>
                      <a:pt x="7" y="30"/>
                    </a:moveTo>
                    <a:cubicBezTo>
                      <a:pt x="15" y="43"/>
                      <a:pt x="20" y="56"/>
                      <a:pt x="22" y="74"/>
                    </a:cubicBezTo>
                    <a:cubicBezTo>
                      <a:pt x="22" y="74"/>
                      <a:pt x="22" y="74"/>
                      <a:pt x="22" y="74"/>
                    </a:cubicBezTo>
                    <a:cubicBezTo>
                      <a:pt x="37" y="65"/>
                      <a:pt x="47" y="59"/>
                      <a:pt x="63" y="58"/>
                    </a:cubicBezTo>
                    <a:cubicBezTo>
                      <a:pt x="70" y="59"/>
                      <a:pt x="126" y="55"/>
                      <a:pt x="102" y="72"/>
                    </a:cubicBezTo>
                    <a:cubicBezTo>
                      <a:pt x="114" y="78"/>
                      <a:pt x="130" y="69"/>
                      <a:pt x="143" y="75"/>
                    </a:cubicBezTo>
                    <a:cubicBezTo>
                      <a:pt x="157" y="83"/>
                      <a:pt x="161" y="94"/>
                      <a:pt x="177" y="99"/>
                    </a:cubicBezTo>
                    <a:cubicBezTo>
                      <a:pt x="189" y="103"/>
                      <a:pt x="208" y="99"/>
                      <a:pt x="220" y="105"/>
                    </a:cubicBezTo>
                    <a:cubicBezTo>
                      <a:pt x="231" y="111"/>
                      <a:pt x="240" y="126"/>
                      <a:pt x="244" y="133"/>
                    </a:cubicBezTo>
                    <a:cubicBezTo>
                      <a:pt x="232" y="78"/>
                      <a:pt x="179" y="56"/>
                      <a:pt x="132" y="38"/>
                    </a:cubicBezTo>
                    <a:cubicBezTo>
                      <a:pt x="89" y="24"/>
                      <a:pt x="45" y="0"/>
                      <a:pt x="0" y="2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7" name="Freeform 151"/>
              <p:cNvSpPr/>
              <p:nvPr userDrawn="1"/>
            </p:nvSpPr>
            <p:spPr bwMode="auto">
              <a:xfrm>
                <a:off x="5971452" y="245361"/>
                <a:ext cx="411679" cy="217184"/>
              </a:xfrm>
              <a:custGeom>
                <a:avLst/>
                <a:gdLst>
                  <a:gd name="T0" fmla="*/ 0 w 273"/>
                  <a:gd name="T1" fmla="*/ 50 h 144"/>
                  <a:gd name="T2" fmla="*/ 32 w 273"/>
                  <a:gd name="T3" fmla="*/ 42 h 144"/>
                  <a:gd name="T4" fmla="*/ 106 w 273"/>
                  <a:gd name="T5" fmla="*/ 0 h 144"/>
                  <a:gd name="T6" fmla="*/ 111 w 273"/>
                  <a:gd name="T7" fmla="*/ 39 h 144"/>
                  <a:gd name="T8" fmla="*/ 129 w 273"/>
                  <a:gd name="T9" fmla="*/ 65 h 144"/>
                  <a:gd name="T10" fmla="*/ 131 w 273"/>
                  <a:gd name="T11" fmla="*/ 45 h 144"/>
                  <a:gd name="T12" fmla="*/ 150 w 273"/>
                  <a:gd name="T13" fmla="*/ 80 h 144"/>
                  <a:gd name="T14" fmla="*/ 157 w 273"/>
                  <a:gd name="T15" fmla="*/ 97 h 144"/>
                  <a:gd name="T16" fmla="*/ 178 w 273"/>
                  <a:gd name="T17" fmla="*/ 100 h 144"/>
                  <a:gd name="T18" fmla="*/ 171 w 273"/>
                  <a:gd name="T19" fmla="*/ 47 h 144"/>
                  <a:gd name="T20" fmla="*/ 208 w 273"/>
                  <a:gd name="T21" fmla="*/ 101 h 144"/>
                  <a:gd name="T22" fmla="*/ 273 w 273"/>
                  <a:gd name="T23" fmla="*/ 132 h 144"/>
                  <a:gd name="T24" fmla="*/ 202 w 273"/>
                  <a:gd name="T25" fmla="*/ 137 h 144"/>
                  <a:gd name="T26" fmla="*/ 128 w 273"/>
                  <a:gd name="T27" fmla="*/ 110 h 144"/>
                  <a:gd name="T28" fmla="*/ 51 w 273"/>
                  <a:gd name="T29" fmla="*/ 84 h 144"/>
                  <a:gd name="T30" fmla="*/ 9 w 273"/>
                  <a:gd name="T31"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44">
                    <a:moveTo>
                      <a:pt x="0" y="50"/>
                    </a:moveTo>
                    <a:cubicBezTo>
                      <a:pt x="8" y="45"/>
                      <a:pt x="23" y="43"/>
                      <a:pt x="32" y="42"/>
                    </a:cubicBezTo>
                    <a:cubicBezTo>
                      <a:pt x="64" y="37"/>
                      <a:pt x="80" y="14"/>
                      <a:pt x="106" y="0"/>
                    </a:cubicBezTo>
                    <a:cubicBezTo>
                      <a:pt x="103" y="18"/>
                      <a:pt x="102" y="23"/>
                      <a:pt x="111" y="39"/>
                    </a:cubicBezTo>
                    <a:cubicBezTo>
                      <a:pt x="115" y="46"/>
                      <a:pt x="122" y="60"/>
                      <a:pt x="129" y="65"/>
                    </a:cubicBezTo>
                    <a:cubicBezTo>
                      <a:pt x="132" y="59"/>
                      <a:pt x="128" y="52"/>
                      <a:pt x="131" y="45"/>
                    </a:cubicBezTo>
                    <a:cubicBezTo>
                      <a:pt x="139" y="54"/>
                      <a:pt x="145" y="69"/>
                      <a:pt x="150" y="80"/>
                    </a:cubicBezTo>
                    <a:cubicBezTo>
                      <a:pt x="152" y="88"/>
                      <a:pt x="151" y="94"/>
                      <a:pt x="157" y="97"/>
                    </a:cubicBezTo>
                    <a:cubicBezTo>
                      <a:pt x="162" y="101"/>
                      <a:pt x="175" y="100"/>
                      <a:pt x="178" y="100"/>
                    </a:cubicBezTo>
                    <a:cubicBezTo>
                      <a:pt x="177" y="83"/>
                      <a:pt x="169" y="66"/>
                      <a:pt x="171" y="47"/>
                    </a:cubicBezTo>
                    <a:cubicBezTo>
                      <a:pt x="184" y="67"/>
                      <a:pt x="185" y="89"/>
                      <a:pt x="208" y="101"/>
                    </a:cubicBezTo>
                    <a:cubicBezTo>
                      <a:pt x="227" y="113"/>
                      <a:pt x="259" y="112"/>
                      <a:pt x="273" y="132"/>
                    </a:cubicBezTo>
                    <a:cubicBezTo>
                      <a:pt x="251" y="138"/>
                      <a:pt x="225" y="144"/>
                      <a:pt x="202" y="137"/>
                    </a:cubicBezTo>
                    <a:cubicBezTo>
                      <a:pt x="177" y="129"/>
                      <a:pt x="154" y="117"/>
                      <a:pt x="128" y="110"/>
                    </a:cubicBezTo>
                    <a:cubicBezTo>
                      <a:pt x="99" y="104"/>
                      <a:pt x="75" y="102"/>
                      <a:pt x="51" y="84"/>
                    </a:cubicBezTo>
                    <a:cubicBezTo>
                      <a:pt x="36" y="75"/>
                      <a:pt x="22" y="60"/>
                      <a:pt x="9" y="46"/>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049368" name="Freeform 165"/>
            <p:cNvSpPr/>
            <p:nvPr userDrawn="1"/>
          </p:nvSpPr>
          <p:spPr bwMode="auto">
            <a:xfrm>
              <a:off x="315731" y="-344254"/>
              <a:ext cx="951400" cy="1204239"/>
            </a:xfrm>
            <a:custGeom>
              <a:avLst/>
              <a:gdLst>
                <a:gd name="T0" fmla="*/ 271 w 631"/>
                <a:gd name="T1" fmla="*/ 259 h 798"/>
                <a:gd name="T2" fmla="*/ 238 w 631"/>
                <a:gd name="T3" fmla="*/ 233 h 798"/>
                <a:gd name="T4" fmla="*/ 205 w 631"/>
                <a:gd name="T5" fmla="*/ 228 h 798"/>
                <a:gd name="T6" fmla="*/ 174 w 631"/>
                <a:gd name="T7" fmla="*/ 222 h 798"/>
                <a:gd name="T8" fmla="*/ 110 w 631"/>
                <a:gd name="T9" fmla="*/ 240 h 798"/>
                <a:gd name="T10" fmla="*/ 67 w 631"/>
                <a:gd name="T11" fmla="*/ 285 h 798"/>
                <a:gd name="T12" fmla="*/ 19 w 631"/>
                <a:gd name="T13" fmla="*/ 394 h 798"/>
                <a:gd name="T14" fmla="*/ 4 w 631"/>
                <a:gd name="T15" fmla="*/ 456 h 798"/>
                <a:gd name="T16" fmla="*/ 19 w 631"/>
                <a:gd name="T17" fmla="*/ 512 h 798"/>
                <a:gd name="T18" fmla="*/ 54 w 631"/>
                <a:gd name="T19" fmla="*/ 552 h 798"/>
                <a:gd name="T20" fmla="*/ 112 w 631"/>
                <a:gd name="T21" fmla="*/ 574 h 798"/>
                <a:gd name="T22" fmla="*/ 179 w 631"/>
                <a:gd name="T23" fmla="*/ 585 h 798"/>
                <a:gd name="T24" fmla="*/ 241 w 631"/>
                <a:gd name="T25" fmla="*/ 583 h 798"/>
                <a:gd name="T26" fmla="*/ 241 w 631"/>
                <a:gd name="T27" fmla="*/ 583 h 798"/>
                <a:gd name="T28" fmla="*/ 261 w 631"/>
                <a:gd name="T29" fmla="*/ 638 h 798"/>
                <a:gd name="T30" fmla="*/ 308 w 631"/>
                <a:gd name="T31" fmla="*/ 685 h 798"/>
                <a:gd name="T32" fmla="*/ 357 w 631"/>
                <a:gd name="T33" fmla="*/ 717 h 798"/>
                <a:gd name="T34" fmla="*/ 403 w 631"/>
                <a:gd name="T35" fmla="*/ 758 h 798"/>
                <a:gd name="T36" fmla="*/ 450 w 631"/>
                <a:gd name="T37" fmla="*/ 792 h 798"/>
                <a:gd name="T38" fmla="*/ 479 w 631"/>
                <a:gd name="T39" fmla="*/ 796 h 798"/>
                <a:gd name="T40" fmla="*/ 501 w 631"/>
                <a:gd name="T41" fmla="*/ 781 h 798"/>
                <a:gd name="T42" fmla="*/ 518 w 631"/>
                <a:gd name="T43" fmla="*/ 778 h 798"/>
                <a:gd name="T44" fmla="*/ 532 w 631"/>
                <a:gd name="T45" fmla="*/ 767 h 798"/>
                <a:gd name="T46" fmla="*/ 552 w 631"/>
                <a:gd name="T47" fmla="*/ 741 h 798"/>
                <a:gd name="T48" fmla="*/ 584 w 631"/>
                <a:gd name="T49" fmla="*/ 690 h 798"/>
                <a:gd name="T50" fmla="*/ 607 w 631"/>
                <a:gd name="T51" fmla="*/ 605 h 798"/>
                <a:gd name="T52" fmla="*/ 616 w 631"/>
                <a:gd name="T53" fmla="*/ 559 h 798"/>
                <a:gd name="T54" fmla="*/ 597 w 631"/>
                <a:gd name="T55" fmla="*/ 519 h 798"/>
                <a:gd name="T56" fmla="*/ 615 w 631"/>
                <a:gd name="T57" fmla="*/ 496 h 798"/>
                <a:gd name="T58" fmla="*/ 624 w 631"/>
                <a:gd name="T59" fmla="*/ 462 h 798"/>
                <a:gd name="T60" fmla="*/ 625 w 631"/>
                <a:gd name="T61" fmla="*/ 398 h 798"/>
                <a:gd name="T62" fmla="*/ 618 w 631"/>
                <a:gd name="T63" fmla="*/ 364 h 798"/>
                <a:gd name="T64" fmla="*/ 606 w 631"/>
                <a:gd name="T65" fmla="*/ 338 h 798"/>
                <a:gd name="T66" fmla="*/ 587 w 631"/>
                <a:gd name="T67" fmla="*/ 270 h 798"/>
                <a:gd name="T68" fmla="*/ 531 w 631"/>
                <a:gd name="T69" fmla="*/ 219 h 798"/>
                <a:gd name="T70" fmla="*/ 451 w 631"/>
                <a:gd name="T71" fmla="*/ 166 h 798"/>
                <a:gd name="T72" fmla="*/ 392 w 631"/>
                <a:gd name="T73" fmla="*/ 145 h 798"/>
                <a:gd name="T74" fmla="*/ 351 w 631"/>
                <a:gd name="T75" fmla="*/ 179 h 798"/>
                <a:gd name="T76" fmla="*/ 337 w 631"/>
                <a:gd name="T77" fmla="*/ 105 h 798"/>
                <a:gd name="T78" fmla="*/ 299 w 631"/>
                <a:gd name="T79" fmla="*/ 33 h 798"/>
                <a:gd name="T80" fmla="*/ 242 w 631"/>
                <a:gd name="T81" fmla="*/ 2 h 798"/>
                <a:gd name="T82" fmla="*/ 205 w 631"/>
                <a:gd name="T83" fmla="*/ 1 h 798"/>
                <a:gd name="T84" fmla="*/ 166 w 631"/>
                <a:gd name="T85" fmla="*/ 14 h 798"/>
                <a:gd name="T86" fmla="*/ 101 w 631"/>
                <a:gd name="T87" fmla="*/ 32 h 798"/>
                <a:gd name="T88" fmla="*/ 111 w 631"/>
                <a:gd name="T89" fmla="*/ 110 h 798"/>
                <a:gd name="T90" fmla="*/ 197 w 631"/>
                <a:gd name="T91" fmla="*/ 231 h 798"/>
                <a:gd name="T92" fmla="*/ 257 w 631"/>
                <a:gd name="T93" fmla="*/ 24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1" h="798">
                  <a:moveTo>
                    <a:pt x="271" y="259"/>
                  </a:moveTo>
                  <a:cubicBezTo>
                    <a:pt x="260" y="250"/>
                    <a:pt x="249" y="239"/>
                    <a:pt x="238" y="233"/>
                  </a:cubicBezTo>
                  <a:cubicBezTo>
                    <a:pt x="228" y="230"/>
                    <a:pt x="215" y="230"/>
                    <a:pt x="205" y="228"/>
                  </a:cubicBezTo>
                  <a:cubicBezTo>
                    <a:pt x="194" y="225"/>
                    <a:pt x="184" y="222"/>
                    <a:pt x="174" y="222"/>
                  </a:cubicBezTo>
                  <a:cubicBezTo>
                    <a:pt x="150" y="221"/>
                    <a:pt x="130" y="230"/>
                    <a:pt x="110" y="240"/>
                  </a:cubicBezTo>
                  <a:cubicBezTo>
                    <a:pt x="87" y="253"/>
                    <a:pt x="78" y="261"/>
                    <a:pt x="67" y="285"/>
                  </a:cubicBezTo>
                  <a:cubicBezTo>
                    <a:pt x="51" y="323"/>
                    <a:pt x="31" y="355"/>
                    <a:pt x="19" y="394"/>
                  </a:cubicBezTo>
                  <a:cubicBezTo>
                    <a:pt x="11" y="413"/>
                    <a:pt x="6" y="434"/>
                    <a:pt x="4" y="456"/>
                  </a:cubicBezTo>
                  <a:cubicBezTo>
                    <a:pt x="0" y="478"/>
                    <a:pt x="6" y="495"/>
                    <a:pt x="19" y="512"/>
                  </a:cubicBezTo>
                  <a:cubicBezTo>
                    <a:pt x="30" y="526"/>
                    <a:pt x="38" y="542"/>
                    <a:pt x="54" y="552"/>
                  </a:cubicBezTo>
                  <a:cubicBezTo>
                    <a:pt x="71" y="562"/>
                    <a:pt x="93" y="569"/>
                    <a:pt x="112" y="574"/>
                  </a:cubicBezTo>
                  <a:cubicBezTo>
                    <a:pt x="134" y="578"/>
                    <a:pt x="156" y="582"/>
                    <a:pt x="179" y="585"/>
                  </a:cubicBezTo>
                  <a:cubicBezTo>
                    <a:pt x="201" y="589"/>
                    <a:pt x="219" y="586"/>
                    <a:pt x="241" y="583"/>
                  </a:cubicBezTo>
                  <a:cubicBezTo>
                    <a:pt x="241" y="583"/>
                    <a:pt x="241" y="583"/>
                    <a:pt x="241" y="583"/>
                  </a:cubicBezTo>
                  <a:cubicBezTo>
                    <a:pt x="230" y="600"/>
                    <a:pt x="252" y="627"/>
                    <a:pt x="261" y="638"/>
                  </a:cubicBezTo>
                  <a:cubicBezTo>
                    <a:pt x="276" y="655"/>
                    <a:pt x="291" y="671"/>
                    <a:pt x="308" y="685"/>
                  </a:cubicBezTo>
                  <a:cubicBezTo>
                    <a:pt x="324" y="697"/>
                    <a:pt x="341" y="705"/>
                    <a:pt x="357" y="717"/>
                  </a:cubicBezTo>
                  <a:cubicBezTo>
                    <a:pt x="372" y="729"/>
                    <a:pt x="386" y="744"/>
                    <a:pt x="403" y="758"/>
                  </a:cubicBezTo>
                  <a:cubicBezTo>
                    <a:pt x="419" y="770"/>
                    <a:pt x="431" y="784"/>
                    <a:pt x="450" y="792"/>
                  </a:cubicBezTo>
                  <a:cubicBezTo>
                    <a:pt x="461" y="797"/>
                    <a:pt x="468" y="798"/>
                    <a:pt x="479" y="796"/>
                  </a:cubicBezTo>
                  <a:cubicBezTo>
                    <a:pt x="493" y="794"/>
                    <a:pt x="491" y="785"/>
                    <a:pt x="501" y="781"/>
                  </a:cubicBezTo>
                  <a:cubicBezTo>
                    <a:pt x="505" y="779"/>
                    <a:pt x="514" y="780"/>
                    <a:pt x="518" y="778"/>
                  </a:cubicBezTo>
                  <a:cubicBezTo>
                    <a:pt x="525" y="776"/>
                    <a:pt x="528" y="773"/>
                    <a:pt x="532" y="767"/>
                  </a:cubicBezTo>
                  <a:cubicBezTo>
                    <a:pt x="538" y="759"/>
                    <a:pt x="546" y="749"/>
                    <a:pt x="552" y="741"/>
                  </a:cubicBezTo>
                  <a:cubicBezTo>
                    <a:pt x="565" y="724"/>
                    <a:pt x="579" y="709"/>
                    <a:pt x="584" y="690"/>
                  </a:cubicBezTo>
                  <a:cubicBezTo>
                    <a:pt x="593" y="662"/>
                    <a:pt x="594" y="631"/>
                    <a:pt x="607" y="605"/>
                  </a:cubicBezTo>
                  <a:cubicBezTo>
                    <a:pt x="612" y="589"/>
                    <a:pt x="620" y="577"/>
                    <a:pt x="616" y="559"/>
                  </a:cubicBezTo>
                  <a:cubicBezTo>
                    <a:pt x="612" y="546"/>
                    <a:pt x="606" y="531"/>
                    <a:pt x="597" y="519"/>
                  </a:cubicBezTo>
                  <a:cubicBezTo>
                    <a:pt x="604" y="510"/>
                    <a:pt x="613" y="509"/>
                    <a:pt x="615" y="496"/>
                  </a:cubicBezTo>
                  <a:cubicBezTo>
                    <a:pt x="619" y="484"/>
                    <a:pt x="619" y="474"/>
                    <a:pt x="624" y="462"/>
                  </a:cubicBezTo>
                  <a:cubicBezTo>
                    <a:pt x="631" y="440"/>
                    <a:pt x="630" y="421"/>
                    <a:pt x="625" y="398"/>
                  </a:cubicBezTo>
                  <a:cubicBezTo>
                    <a:pt x="624" y="386"/>
                    <a:pt x="622" y="375"/>
                    <a:pt x="618" y="364"/>
                  </a:cubicBezTo>
                  <a:cubicBezTo>
                    <a:pt x="614" y="354"/>
                    <a:pt x="609" y="347"/>
                    <a:pt x="606" y="338"/>
                  </a:cubicBezTo>
                  <a:cubicBezTo>
                    <a:pt x="601" y="314"/>
                    <a:pt x="601" y="291"/>
                    <a:pt x="587" y="270"/>
                  </a:cubicBezTo>
                  <a:cubicBezTo>
                    <a:pt x="575" y="251"/>
                    <a:pt x="550" y="234"/>
                    <a:pt x="531" y="219"/>
                  </a:cubicBezTo>
                  <a:cubicBezTo>
                    <a:pt x="506" y="200"/>
                    <a:pt x="479" y="182"/>
                    <a:pt x="451" y="166"/>
                  </a:cubicBezTo>
                  <a:cubicBezTo>
                    <a:pt x="434" y="155"/>
                    <a:pt x="414" y="142"/>
                    <a:pt x="392" y="145"/>
                  </a:cubicBezTo>
                  <a:cubicBezTo>
                    <a:pt x="372" y="147"/>
                    <a:pt x="364" y="164"/>
                    <a:pt x="351" y="179"/>
                  </a:cubicBezTo>
                  <a:cubicBezTo>
                    <a:pt x="333" y="160"/>
                    <a:pt x="340" y="128"/>
                    <a:pt x="337" y="105"/>
                  </a:cubicBezTo>
                  <a:cubicBezTo>
                    <a:pt x="335" y="78"/>
                    <a:pt x="314" y="53"/>
                    <a:pt x="299" y="33"/>
                  </a:cubicBezTo>
                  <a:cubicBezTo>
                    <a:pt x="281" y="14"/>
                    <a:pt x="267" y="3"/>
                    <a:pt x="242" y="2"/>
                  </a:cubicBezTo>
                  <a:cubicBezTo>
                    <a:pt x="231" y="1"/>
                    <a:pt x="216" y="0"/>
                    <a:pt x="205" y="1"/>
                  </a:cubicBezTo>
                  <a:cubicBezTo>
                    <a:pt x="191" y="3"/>
                    <a:pt x="180" y="12"/>
                    <a:pt x="166" y="14"/>
                  </a:cubicBezTo>
                  <a:cubicBezTo>
                    <a:pt x="140" y="17"/>
                    <a:pt x="119" y="3"/>
                    <a:pt x="101" y="32"/>
                  </a:cubicBezTo>
                  <a:cubicBezTo>
                    <a:pt x="87" y="57"/>
                    <a:pt x="101" y="87"/>
                    <a:pt x="111" y="110"/>
                  </a:cubicBezTo>
                  <a:cubicBezTo>
                    <a:pt x="130" y="155"/>
                    <a:pt x="150" y="211"/>
                    <a:pt x="197" y="231"/>
                  </a:cubicBezTo>
                  <a:cubicBezTo>
                    <a:pt x="204" y="235"/>
                    <a:pt x="258" y="256"/>
                    <a:pt x="257" y="248"/>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9" name="Freeform 166"/>
            <p:cNvSpPr/>
            <p:nvPr userDrawn="1"/>
          </p:nvSpPr>
          <p:spPr bwMode="auto">
            <a:xfrm>
              <a:off x="344905" y="-259974"/>
              <a:ext cx="870360" cy="1072957"/>
            </a:xfrm>
            <a:custGeom>
              <a:avLst/>
              <a:gdLst>
                <a:gd name="T0" fmla="*/ 311 w 577"/>
                <a:gd name="T1" fmla="*/ 379 h 711"/>
                <a:gd name="T2" fmla="*/ 267 w 577"/>
                <a:gd name="T3" fmla="*/ 433 h 711"/>
                <a:gd name="T4" fmla="*/ 231 w 577"/>
                <a:gd name="T5" fmla="*/ 456 h 711"/>
                <a:gd name="T6" fmla="*/ 155 w 577"/>
                <a:gd name="T7" fmla="*/ 470 h 711"/>
                <a:gd name="T8" fmla="*/ 86 w 577"/>
                <a:gd name="T9" fmla="*/ 458 h 711"/>
                <a:gd name="T10" fmla="*/ 0 w 577"/>
                <a:gd name="T11" fmla="*/ 442 h 711"/>
                <a:gd name="T12" fmla="*/ 26 w 577"/>
                <a:gd name="T13" fmla="*/ 399 h 711"/>
                <a:gd name="T14" fmla="*/ 44 w 577"/>
                <a:gd name="T15" fmla="*/ 359 h 711"/>
                <a:gd name="T16" fmla="*/ 42 w 577"/>
                <a:gd name="T17" fmla="*/ 333 h 711"/>
                <a:gd name="T18" fmla="*/ 125 w 577"/>
                <a:gd name="T19" fmla="*/ 248 h 711"/>
                <a:gd name="T20" fmla="*/ 221 w 577"/>
                <a:gd name="T21" fmla="*/ 214 h 711"/>
                <a:gd name="T22" fmla="*/ 231 w 577"/>
                <a:gd name="T23" fmla="*/ 166 h 711"/>
                <a:gd name="T24" fmla="*/ 153 w 577"/>
                <a:gd name="T25" fmla="*/ 63 h 711"/>
                <a:gd name="T26" fmla="*/ 166 w 577"/>
                <a:gd name="T27" fmla="*/ 63 h 711"/>
                <a:gd name="T28" fmla="*/ 120 w 577"/>
                <a:gd name="T29" fmla="*/ 2 h 711"/>
                <a:gd name="T30" fmla="*/ 227 w 577"/>
                <a:gd name="T31" fmla="*/ 27 h 711"/>
                <a:gd name="T32" fmla="*/ 259 w 577"/>
                <a:gd name="T33" fmla="*/ 37 h 711"/>
                <a:gd name="T34" fmla="*/ 304 w 577"/>
                <a:gd name="T35" fmla="*/ 96 h 711"/>
                <a:gd name="T36" fmla="*/ 367 w 577"/>
                <a:gd name="T37" fmla="*/ 132 h 711"/>
                <a:gd name="T38" fmla="*/ 424 w 577"/>
                <a:gd name="T39" fmla="*/ 153 h 711"/>
                <a:gd name="T40" fmla="*/ 481 w 577"/>
                <a:gd name="T41" fmla="*/ 190 h 711"/>
                <a:gd name="T42" fmla="*/ 555 w 577"/>
                <a:gd name="T43" fmla="*/ 232 h 711"/>
                <a:gd name="T44" fmla="*/ 556 w 577"/>
                <a:gd name="T45" fmla="*/ 250 h 711"/>
                <a:gd name="T46" fmla="*/ 567 w 577"/>
                <a:gd name="T47" fmla="*/ 294 h 711"/>
                <a:gd name="T48" fmla="*/ 561 w 577"/>
                <a:gd name="T49" fmla="*/ 335 h 711"/>
                <a:gd name="T50" fmla="*/ 567 w 577"/>
                <a:gd name="T51" fmla="*/ 369 h 711"/>
                <a:gd name="T52" fmla="*/ 557 w 577"/>
                <a:gd name="T53" fmla="*/ 389 h 711"/>
                <a:gd name="T54" fmla="*/ 463 w 577"/>
                <a:gd name="T55" fmla="*/ 374 h 711"/>
                <a:gd name="T56" fmla="*/ 388 w 577"/>
                <a:gd name="T57" fmla="*/ 324 h 711"/>
                <a:gd name="T58" fmla="*/ 493 w 577"/>
                <a:gd name="T59" fmla="*/ 469 h 711"/>
                <a:gd name="T60" fmla="*/ 523 w 577"/>
                <a:gd name="T61" fmla="*/ 524 h 711"/>
                <a:gd name="T62" fmla="*/ 506 w 577"/>
                <a:gd name="T63" fmla="*/ 547 h 711"/>
                <a:gd name="T64" fmla="*/ 482 w 577"/>
                <a:gd name="T65" fmla="*/ 611 h 711"/>
                <a:gd name="T66" fmla="*/ 470 w 577"/>
                <a:gd name="T67" fmla="*/ 639 h 711"/>
                <a:gd name="T68" fmla="*/ 462 w 577"/>
                <a:gd name="T69" fmla="*/ 676 h 711"/>
                <a:gd name="T70" fmla="*/ 432 w 577"/>
                <a:gd name="T71" fmla="*/ 673 h 711"/>
                <a:gd name="T72" fmla="*/ 379 w 577"/>
                <a:gd name="T73" fmla="*/ 597 h 711"/>
                <a:gd name="T74" fmla="*/ 344 w 577"/>
                <a:gd name="T75" fmla="*/ 565 h 711"/>
                <a:gd name="T76" fmla="*/ 308 w 577"/>
                <a:gd name="T77" fmla="*/ 540 h 711"/>
                <a:gd name="T78" fmla="*/ 327 w 577"/>
                <a:gd name="T79" fmla="*/ 456 h 711"/>
                <a:gd name="T80" fmla="*/ 334 w 577"/>
                <a:gd name="T81" fmla="*/ 374 h 711"/>
                <a:gd name="T82" fmla="*/ 328 w 577"/>
                <a:gd name="T83" fmla="*/ 32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7" h="711">
                  <a:moveTo>
                    <a:pt x="331" y="329"/>
                  </a:moveTo>
                  <a:cubicBezTo>
                    <a:pt x="319" y="345"/>
                    <a:pt x="314" y="361"/>
                    <a:pt x="311" y="379"/>
                  </a:cubicBezTo>
                  <a:cubicBezTo>
                    <a:pt x="307" y="390"/>
                    <a:pt x="292" y="452"/>
                    <a:pt x="282" y="417"/>
                  </a:cubicBezTo>
                  <a:cubicBezTo>
                    <a:pt x="274" y="420"/>
                    <a:pt x="273" y="428"/>
                    <a:pt x="267" y="433"/>
                  </a:cubicBezTo>
                  <a:cubicBezTo>
                    <a:pt x="261" y="436"/>
                    <a:pt x="256" y="437"/>
                    <a:pt x="248" y="441"/>
                  </a:cubicBezTo>
                  <a:cubicBezTo>
                    <a:pt x="243" y="444"/>
                    <a:pt x="238" y="451"/>
                    <a:pt x="231" y="456"/>
                  </a:cubicBezTo>
                  <a:cubicBezTo>
                    <a:pt x="217" y="468"/>
                    <a:pt x="212" y="461"/>
                    <a:pt x="197" y="457"/>
                  </a:cubicBezTo>
                  <a:cubicBezTo>
                    <a:pt x="183" y="454"/>
                    <a:pt x="167" y="464"/>
                    <a:pt x="155" y="470"/>
                  </a:cubicBezTo>
                  <a:cubicBezTo>
                    <a:pt x="140" y="476"/>
                    <a:pt x="125" y="480"/>
                    <a:pt x="109" y="477"/>
                  </a:cubicBezTo>
                  <a:cubicBezTo>
                    <a:pt x="92" y="477"/>
                    <a:pt x="94" y="468"/>
                    <a:pt x="86" y="458"/>
                  </a:cubicBezTo>
                  <a:cubicBezTo>
                    <a:pt x="76" y="445"/>
                    <a:pt x="61" y="448"/>
                    <a:pt x="48" y="446"/>
                  </a:cubicBezTo>
                  <a:cubicBezTo>
                    <a:pt x="32" y="443"/>
                    <a:pt x="18" y="442"/>
                    <a:pt x="0" y="442"/>
                  </a:cubicBezTo>
                  <a:cubicBezTo>
                    <a:pt x="8" y="432"/>
                    <a:pt x="14" y="424"/>
                    <a:pt x="20" y="414"/>
                  </a:cubicBezTo>
                  <a:cubicBezTo>
                    <a:pt x="22" y="408"/>
                    <a:pt x="24" y="405"/>
                    <a:pt x="26" y="399"/>
                  </a:cubicBezTo>
                  <a:cubicBezTo>
                    <a:pt x="24" y="392"/>
                    <a:pt x="19" y="395"/>
                    <a:pt x="22" y="385"/>
                  </a:cubicBezTo>
                  <a:cubicBezTo>
                    <a:pt x="24" y="375"/>
                    <a:pt x="39" y="368"/>
                    <a:pt x="44" y="359"/>
                  </a:cubicBezTo>
                  <a:cubicBezTo>
                    <a:pt x="49" y="353"/>
                    <a:pt x="48" y="357"/>
                    <a:pt x="47" y="349"/>
                  </a:cubicBezTo>
                  <a:cubicBezTo>
                    <a:pt x="46" y="341"/>
                    <a:pt x="40" y="344"/>
                    <a:pt x="42" y="333"/>
                  </a:cubicBezTo>
                  <a:cubicBezTo>
                    <a:pt x="47" y="316"/>
                    <a:pt x="67" y="297"/>
                    <a:pt x="78" y="285"/>
                  </a:cubicBezTo>
                  <a:cubicBezTo>
                    <a:pt x="92" y="268"/>
                    <a:pt x="107" y="257"/>
                    <a:pt x="125" y="248"/>
                  </a:cubicBezTo>
                  <a:cubicBezTo>
                    <a:pt x="146" y="236"/>
                    <a:pt x="163" y="224"/>
                    <a:pt x="186" y="220"/>
                  </a:cubicBezTo>
                  <a:cubicBezTo>
                    <a:pt x="199" y="217"/>
                    <a:pt x="211" y="214"/>
                    <a:pt x="221" y="214"/>
                  </a:cubicBezTo>
                  <a:cubicBezTo>
                    <a:pt x="227" y="213"/>
                    <a:pt x="243" y="221"/>
                    <a:pt x="249" y="217"/>
                  </a:cubicBezTo>
                  <a:cubicBezTo>
                    <a:pt x="258" y="212"/>
                    <a:pt x="234" y="174"/>
                    <a:pt x="231" y="166"/>
                  </a:cubicBezTo>
                  <a:cubicBezTo>
                    <a:pt x="220" y="150"/>
                    <a:pt x="196" y="149"/>
                    <a:pt x="181" y="135"/>
                  </a:cubicBezTo>
                  <a:cubicBezTo>
                    <a:pt x="159" y="115"/>
                    <a:pt x="159" y="88"/>
                    <a:pt x="153" y="63"/>
                  </a:cubicBezTo>
                  <a:cubicBezTo>
                    <a:pt x="155" y="65"/>
                    <a:pt x="158" y="67"/>
                    <a:pt x="160" y="71"/>
                  </a:cubicBezTo>
                  <a:cubicBezTo>
                    <a:pt x="161" y="67"/>
                    <a:pt x="160" y="64"/>
                    <a:pt x="166" y="63"/>
                  </a:cubicBezTo>
                  <a:cubicBezTo>
                    <a:pt x="167" y="52"/>
                    <a:pt x="151" y="37"/>
                    <a:pt x="146" y="27"/>
                  </a:cubicBezTo>
                  <a:cubicBezTo>
                    <a:pt x="139" y="17"/>
                    <a:pt x="129" y="10"/>
                    <a:pt x="120" y="2"/>
                  </a:cubicBezTo>
                  <a:cubicBezTo>
                    <a:pt x="146" y="0"/>
                    <a:pt x="172" y="3"/>
                    <a:pt x="198" y="12"/>
                  </a:cubicBezTo>
                  <a:cubicBezTo>
                    <a:pt x="207" y="17"/>
                    <a:pt x="217" y="27"/>
                    <a:pt x="227" y="27"/>
                  </a:cubicBezTo>
                  <a:cubicBezTo>
                    <a:pt x="232" y="26"/>
                    <a:pt x="236" y="21"/>
                    <a:pt x="244" y="25"/>
                  </a:cubicBezTo>
                  <a:cubicBezTo>
                    <a:pt x="248" y="26"/>
                    <a:pt x="256" y="34"/>
                    <a:pt x="259" y="37"/>
                  </a:cubicBezTo>
                  <a:cubicBezTo>
                    <a:pt x="267" y="43"/>
                    <a:pt x="278" y="51"/>
                    <a:pt x="285" y="59"/>
                  </a:cubicBezTo>
                  <a:cubicBezTo>
                    <a:pt x="295" y="69"/>
                    <a:pt x="298" y="84"/>
                    <a:pt x="304" y="96"/>
                  </a:cubicBezTo>
                  <a:cubicBezTo>
                    <a:pt x="317" y="119"/>
                    <a:pt x="323" y="141"/>
                    <a:pt x="332" y="165"/>
                  </a:cubicBezTo>
                  <a:cubicBezTo>
                    <a:pt x="331" y="147"/>
                    <a:pt x="353" y="134"/>
                    <a:pt x="367" y="132"/>
                  </a:cubicBezTo>
                  <a:cubicBezTo>
                    <a:pt x="381" y="131"/>
                    <a:pt x="411" y="134"/>
                    <a:pt x="403" y="155"/>
                  </a:cubicBezTo>
                  <a:cubicBezTo>
                    <a:pt x="409" y="157"/>
                    <a:pt x="417" y="153"/>
                    <a:pt x="424" y="153"/>
                  </a:cubicBezTo>
                  <a:cubicBezTo>
                    <a:pt x="433" y="155"/>
                    <a:pt x="442" y="160"/>
                    <a:pt x="449" y="163"/>
                  </a:cubicBezTo>
                  <a:cubicBezTo>
                    <a:pt x="462" y="170"/>
                    <a:pt x="474" y="180"/>
                    <a:pt x="481" y="190"/>
                  </a:cubicBezTo>
                  <a:cubicBezTo>
                    <a:pt x="491" y="203"/>
                    <a:pt x="500" y="212"/>
                    <a:pt x="515" y="218"/>
                  </a:cubicBezTo>
                  <a:cubicBezTo>
                    <a:pt x="528" y="224"/>
                    <a:pt x="543" y="225"/>
                    <a:pt x="555" y="232"/>
                  </a:cubicBezTo>
                  <a:cubicBezTo>
                    <a:pt x="550" y="235"/>
                    <a:pt x="543" y="237"/>
                    <a:pt x="539" y="242"/>
                  </a:cubicBezTo>
                  <a:cubicBezTo>
                    <a:pt x="544" y="246"/>
                    <a:pt x="553" y="248"/>
                    <a:pt x="556" y="250"/>
                  </a:cubicBezTo>
                  <a:cubicBezTo>
                    <a:pt x="559" y="255"/>
                    <a:pt x="562" y="262"/>
                    <a:pt x="562" y="268"/>
                  </a:cubicBezTo>
                  <a:cubicBezTo>
                    <a:pt x="565" y="277"/>
                    <a:pt x="565" y="284"/>
                    <a:pt x="567" y="294"/>
                  </a:cubicBezTo>
                  <a:cubicBezTo>
                    <a:pt x="570" y="301"/>
                    <a:pt x="577" y="311"/>
                    <a:pt x="575" y="320"/>
                  </a:cubicBezTo>
                  <a:cubicBezTo>
                    <a:pt x="572" y="330"/>
                    <a:pt x="564" y="327"/>
                    <a:pt x="561" y="335"/>
                  </a:cubicBezTo>
                  <a:cubicBezTo>
                    <a:pt x="557" y="344"/>
                    <a:pt x="566" y="348"/>
                    <a:pt x="568" y="355"/>
                  </a:cubicBezTo>
                  <a:cubicBezTo>
                    <a:pt x="572" y="366"/>
                    <a:pt x="573" y="359"/>
                    <a:pt x="567" y="369"/>
                  </a:cubicBezTo>
                  <a:cubicBezTo>
                    <a:pt x="566" y="371"/>
                    <a:pt x="563" y="374"/>
                    <a:pt x="562" y="376"/>
                  </a:cubicBezTo>
                  <a:cubicBezTo>
                    <a:pt x="560" y="379"/>
                    <a:pt x="561" y="384"/>
                    <a:pt x="557" y="389"/>
                  </a:cubicBezTo>
                  <a:cubicBezTo>
                    <a:pt x="551" y="397"/>
                    <a:pt x="517" y="392"/>
                    <a:pt x="506" y="390"/>
                  </a:cubicBezTo>
                  <a:cubicBezTo>
                    <a:pt x="491" y="389"/>
                    <a:pt x="475" y="381"/>
                    <a:pt x="463" y="374"/>
                  </a:cubicBezTo>
                  <a:cubicBezTo>
                    <a:pt x="449" y="366"/>
                    <a:pt x="433" y="357"/>
                    <a:pt x="423" y="347"/>
                  </a:cubicBezTo>
                  <a:cubicBezTo>
                    <a:pt x="412" y="336"/>
                    <a:pt x="406" y="324"/>
                    <a:pt x="388" y="324"/>
                  </a:cubicBezTo>
                  <a:cubicBezTo>
                    <a:pt x="418" y="348"/>
                    <a:pt x="443" y="374"/>
                    <a:pt x="464" y="406"/>
                  </a:cubicBezTo>
                  <a:cubicBezTo>
                    <a:pt x="477" y="428"/>
                    <a:pt x="490" y="443"/>
                    <a:pt x="493" y="469"/>
                  </a:cubicBezTo>
                  <a:cubicBezTo>
                    <a:pt x="495" y="480"/>
                    <a:pt x="494" y="497"/>
                    <a:pt x="500" y="506"/>
                  </a:cubicBezTo>
                  <a:cubicBezTo>
                    <a:pt x="505" y="513"/>
                    <a:pt x="515" y="518"/>
                    <a:pt x="523" y="524"/>
                  </a:cubicBezTo>
                  <a:cubicBezTo>
                    <a:pt x="518" y="528"/>
                    <a:pt x="508" y="528"/>
                    <a:pt x="503" y="524"/>
                  </a:cubicBezTo>
                  <a:cubicBezTo>
                    <a:pt x="500" y="532"/>
                    <a:pt x="508" y="538"/>
                    <a:pt x="506" y="547"/>
                  </a:cubicBezTo>
                  <a:cubicBezTo>
                    <a:pt x="506" y="554"/>
                    <a:pt x="501" y="560"/>
                    <a:pt x="499" y="569"/>
                  </a:cubicBezTo>
                  <a:cubicBezTo>
                    <a:pt x="494" y="582"/>
                    <a:pt x="493" y="599"/>
                    <a:pt x="482" y="611"/>
                  </a:cubicBezTo>
                  <a:cubicBezTo>
                    <a:pt x="476" y="619"/>
                    <a:pt x="465" y="616"/>
                    <a:pt x="464" y="627"/>
                  </a:cubicBezTo>
                  <a:cubicBezTo>
                    <a:pt x="464" y="630"/>
                    <a:pt x="471" y="635"/>
                    <a:pt x="470" y="639"/>
                  </a:cubicBezTo>
                  <a:cubicBezTo>
                    <a:pt x="470" y="642"/>
                    <a:pt x="468" y="645"/>
                    <a:pt x="467" y="650"/>
                  </a:cubicBezTo>
                  <a:cubicBezTo>
                    <a:pt x="465" y="659"/>
                    <a:pt x="464" y="667"/>
                    <a:pt x="462" y="676"/>
                  </a:cubicBezTo>
                  <a:cubicBezTo>
                    <a:pt x="463" y="687"/>
                    <a:pt x="469" y="699"/>
                    <a:pt x="468" y="711"/>
                  </a:cubicBezTo>
                  <a:cubicBezTo>
                    <a:pt x="454" y="710"/>
                    <a:pt x="443" y="681"/>
                    <a:pt x="432" y="673"/>
                  </a:cubicBezTo>
                  <a:cubicBezTo>
                    <a:pt x="422" y="666"/>
                    <a:pt x="403" y="661"/>
                    <a:pt x="396" y="651"/>
                  </a:cubicBezTo>
                  <a:cubicBezTo>
                    <a:pt x="385" y="635"/>
                    <a:pt x="393" y="608"/>
                    <a:pt x="379" y="597"/>
                  </a:cubicBezTo>
                  <a:cubicBezTo>
                    <a:pt x="373" y="592"/>
                    <a:pt x="364" y="593"/>
                    <a:pt x="358" y="589"/>
                  </a:cubicBezTo>
                  <a:cubicBezTo>
                    <a:pt x="350" y="583"/>
                    <a:pt x="349" y="574"/>
                    <a:pt x="344" y="565"/>
                  </a:cubicBezTo>
                  <a:cubicBezTo>
                    <a:pt x="328" y="573"/>
                    <a:pt x="323" y="569"/>
                    <a:pt x="315" y="556"/>
                  </a:cubicBezTo>
                  <a:cubicBezTo>
                    <a:pt x="312" y="551"/>
                    <a:pt x="310" y="544"/>
                    <a:pt x="308" y="540"/>
                  </a:cubicBezTo>
                  <a:cubicBezTo>
                    <a:pt x="304" y="534"/>
                    <a:pt x="298" y="530"/>
                    <a:pt x="294" y="524"/>
                  </a:cubicBezTo>
                  <a:cubicBezTo>
                    <a:pt x="282" y="505"/>
                    <a:pt x="320" y="474"/>
                    <a:pt x="327" y="456"/>
                  </a:cubicBezTo>
                  <a:cubicBezTo>
                    <a:pt x="334" y="444"/>
                    <a:pt x="333" y="428"/>
                    <a:pt x="332" y="413"/>
                  </a:cubicBezTo>
                  <a:cubicBezTo>
                    <a:pt x="332" y="400"/>
                    <a:pt x="331" y="389"/>
                    <a:pt x="334" y="374"/>
                  </a:cubicBezTo>
                  <a:cubicBezTo>
                    <a:pt x="336" y="363"/>
                    <a:pt x="342" y="347"/>
                    <a:pt x="342" y="335"/>
                  </a:cubicBezTo>
                  <a:cubicBezTo>
                    <a:pt x="342" y="325"/>
                    <a:pt x="335" y="314"/>
                    <a:pt x="328" y="32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0" name="Freeform 167"/>
            <p:cNvSpPr/>
            <p:nvPr userDrawn="1"/>
          </p:nvSpPr>
          <p:spPr bwMode="auto">
            <a:xfrm>
              <a:off x="774413" y="221398"/>
              <a:ext cx="252843" cy="439231"/>
            </a:xfrm>
            <a:custGeom>
              <a:avLst/>
              <a:gdLst>
                <a:gd name="T0" fmla="*/ 62 w 167"/>
                <a:gd name="T1" fmla="*/ 17 h 291"/>
                <a:gd name="T2" fmla="*/ 48 w 167"/>
                <a:gd name="T3" fmla="*/ 79 h 291"/>
                <a:gd name="T4" fmla="*/ 32 w 167"/>
                <a:gd name="T5" fmla="*/ 143 h 291"/>
                <a:gd name="T6" fmla="*/ 3 w 167"/>
                <a:gd name="T7" fmla="*/ 198 h 291"/>
                <a:gd name="T8" fmla="*/ 40 w 167"/>
                <a:gd name="T9" fmla="*/ 156 h 291"/>
                <a:gd name="T10" fmla="*/ 56 w 167"/>
                <a:gd name="T11" fmla="*/ 135 h 291"/>
                <a:gd name="T12" fmla="*/ 59 w 167"/>
                <a:gd name="T13" fmla="*/ 118 h 291"/>
                <a:gd name="T14" fmla="*/ 66 w 167"/>
                <a:gd name="T15" fmla="*/ 184 h 291"/>
                <a:gd name="T16" fmla="*/ 75 w 167"/>
                <a:gd name="T17" fmla="*/ 143 h 291"/>
                <a:gd name="T18" fmla="*/ 104 w 167"/>
                <a:gd name="T19" fmla="*/ 213 h 291"/>
                <a:gd name="T20" fmla="*/ 140 w 167"/>
                <a:gd name="T21" fmla="*/ 291 h 291"/>
                <a:gd name="T22" fmla="*/ 111 w 167"/>
                <a:gd name="T23" fmla="*/ 208 h 291"/>
                <a:gd name="T24" fmla="*/ 105 w 167"/>
                <a:gd name="T25" fmla="*/ 133 h 291"/>
                <a:gd name="T26" fmla="*/ 121 w 167"/>
                <a:gd name="T27" fmla="*/ 138 h 291"/>
                <a:gd name="T28" fmla="*/ 148 w 167"/>
                <a:gd name="T29" fmla="*/ 192 h 291"/>
                <a:gd name="T30" fmla="*/ 156 w 167"/>
                <a:gd name="T31" fmla="*/ 152 h 291"/>
                <a:gd name="T32" fmla="*/ 134 w 167"/>
                <a:gd name="T33" fmla="*/ 92 h 291"/>
                <a:gd name="T34" fmla="*/ 151 w 167"/>
                <a:gd name="T35" fmla="*/ 93 h 291"/>
                <a:gd name="T36" fmla="*/ 147 w 167"/>
                <a:gd name="T37" fmla="*/ 72 h 291"/>
                <a:gd name="T38" fmla="*/ 160 w 167"/>
                <a:gd name="T39" fmla="*/ 82 h 291"/>
                <a:gd name="T40" fmla="*/ 140 w 167"/>
                <a:gd name="T41" fmla="*/ 32 h 291"/>
                <a:gd name="T42" fmla="*/ 114 w 167"/>
                <a:gd name="T43" fmla="*/ 7 h 291"/>
                <a:gd name="T44" fmla="*/ 80 w 167"/>
                <a:gd name="T45" fmla="*/ 6 h 291"/>
                <a:gd name="T46" fmla="*/ 59 w 167"/>
                <a:gd name="T47" fmla="*/ 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291">
                  <a:moveTo>
                    <a:pt x="62" y="17"/>
                  </a:moveTo>
                  <a:cubicBezTo>
                    <a:pt x="52" y="16"/>
                    <a:pt x="46" y="73"/>
                    <a:pt x="48" y="79"/>
                  </a:cubicBezTo>
                  <a:cubicBezTo>
                    <a:pt x="50" y="103"/>
                    <a:pt x="47" y="121"/>
                    <a:pt x="32" y="143"/>
                  </a:cubicBezTo>
                  <a:cubicBezTo>
                    <a:pt x="23" y="158"/>
                    <a:pt x="0" y="175"/>
                    <a:pt x="3" y="198"/>
                  </a:cubicBezTo>
                  <a:cubicBezTo>
                    <a:pt x="9" y="180"/>
                    <a:pt x="24" y="164"/>
                    <a:pt x="40" y="156"/>
                  </a:cubicBezTo>
                  <a:cubicBezTo>
                    <a:pt x="52" y="150"/>
                    <a:pt x="52" y="150"/>
                    <a:pt x="56" y="135"/>
                  </a:cubicBezTo>
                  <a:cubicBezTo>
                    <a:pt x="56" y="131"/>
                    <a:pt x="60" y="123"/>
                    <a:pt x="59" y="118"/>
                  </a:cubicBezTo>
                  <a:cubicBezTo>
                    <a:pt x="68" y="139"/>
                    <a:pt x="61" y="162"/>
                    <a:pt x="66" y="184"/>
                  </a:cubicBezTo>
                  <a:cubicBezTo>
                    <a:pt x="74" y="174"/>
                    <a:pt x="71" y="155"/>
                    <a:pt x="75" y="143"/>
                  </a:cubicBezTo>
                  <a:cubicBezTo>
                    <a:pt x="93" y="152"/>
                    <a:pt x="98" y="195"/>
                    <a:pt x="104" y="213"/>
                  </a:cubicBezTo>
                  <a:cubicBezTo>
                    <a:pt x="115" y="241"/>
                    <a:pt x="124" y="266"/>
                    <a:pt x="140" y="291"/>
                  </a:cubicBezTo>
                  <a:cubicBezTo>
                    <a:pt x="125" y="271"/>
                    <a:pt x="115" y="234"/>
                    <a:pt x="111" y="208"/>
                  </a:cubicBezTo>
                  <a:cubicBezTo>
                    <a:pt x="105" y="186"/>
                    <a:pt x="85" y="153"/>
                    <a:pt x="105" y="133"/>
                  </a:cubicBezTo>
                  <a:cubicBezTo>
                    <a:pt x="110" y="137"/>
                    <a:pt x="117" y="145"/>
                    <a:pt x="121" y="138"/>
                  </a:cubicBezTo>
                  <a:cubicBezTo>
                    <a:pt x="135" y="146"/>
                    <a:pt x="145" y="176"/>
                    <a:pt x="148" y="192"/>
                  </a:cubicBezTo>
                  <a:cubicBezTo>
                    <a:pt x="149" y="177"/>
                    <a:pt x="156" y="165"/>
                    <a:pt x="156" y="152"/>
                  </a:cubicBezTo>
                  <a:cubicBezTo>
                    <a:pt x="156" y="129"/>
                    <a:pt x="137" y="112"/>
                    <a:pt x="134" y="92"/>
                  </a:cubicBezTo>
                  <a:cubicBezTo>
                    <a:pt x="138" y="93"/>
                    <a:pt x="146" y="94"/>
                    <a:pt x="151" y="93"/>
                  </a:cubicBezTo>
                  <a:cubicBezTo>
                    <a:pt x="149" y="86"/>
                    <a:pt x="144" y="80"/>
                    <a:pt x="147" y="72"/>
                  </a:cubicBezTo>
                  <a:cubicBezTo>
                    <a:pt x="152" y="76"/>
                    <a:pt x="156" y="80"/>
                    <a:pt x="160" y="82"/>
                  </a:cubicBezTo>
                  <a:cubicBezTo>
                    <a:pt x="167" y="70"/>
                    <a:pt x="147" y="42"/>
                    <a:pt x="140" y="32"/>
                  </a:cubicBezTo>
                  <a:cubicBezTo>
                    <a:pt x="135" y="23"/>
                    <a:pt x="125" y="13"/>
                    <a:pt x="114" y="7"/>
                  </a:cubicBezTo>
                  <a:cubicBezTo>
                    <a:pt x="102" y="0"/>
                    <a:pt x="94" y="1"/>
                    <a:pt x="80" y="6"/>
                  </a:cubicBezTo>
                  <a:cubicBezTo>
                    <a:pt x="74" y="6"/>
                    <a:pt x="61" y="11"/>
                    <a:pt x="59" y="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1" name="Freeform 168"/>
            <p:cNvSpPr/>
            <p:nvPr userDrawn="1"/>
          </p:nvSpPr>
          <p:spPr bwMode="auto">
            <a:xfrm>
              <a:off x="861934" y="-5512"/>
              <a:ext cx="238255" cy="309570"/>
            </a:xfrm>
            <a:custGeom>
              <a:avLst/>
              <a:gdLst>
                <a:gd name="T0" fmla="*/ 41 w 158"/>
                <a:gd name="T1" fmla="*/ 137 h 205"/>
                <a:gd name="T2" fmla="*/ 83 w 158"/>
                <a:gd name="T3" fmla="*/ 152 h 205"/>
                <a:gd name="T4" fmla="*/ 150 w 158"/>
                <a:gd name="T5" fmla="*/ 202 h 205"/>
                <a:gd name="T6" fmla="*/ 107 w 158"/>
                <a:gd name="T7" fmla="*/ 163 h 205"/>
                <a:gd name="T8" fmla="*/ 88 w 158"/>
                <a:gd name="T9" fmla="*/ 139 h 205"/>
                <a:gd name="T10" fmla="*/ 101 w 158"/>
                <a:gd name="T11" fmla="*/ 128 h 205"/>
                <a:gd name="T12" fmla="*/ 158 w 158"/>
                <a:gd name="T13" fmla="*/ 127 h 205"/>
                <a:gd name="T14" fmla="*/ 94 w 158"/>
                <a:gd name="T15" fmla="*/ 108 h 205"/>
                <a:gd name="T16" fmla="*/ 107 w 158"/>
                <a:gd name="T17" fmla="*/ 90 h 205"/>
                <a:gd name="T18" fmla="*/ 75 w 158"/>
                <a:gd name="T19" fmla="*/ 83 h 205"/>
                <a:gd name="T20" fmla="*/ 86 w 158"/>
                <a:gd name="T21" fmla="*/ 69 h 205"/>
                <a:gd name="T22" fmla="*/ 90 w 158"/>
                <a:gd name="T23" fmla="*/ 47 h 205"/>
                <a:gd name="T24" fmla="*/ 73 w 158"/>
                <a:gd name="T25" fmla="*/ 31 h 205"/>
                <a:gd name="T26" fmla="*/ 62 w 158"/>
                <a:gd name="T27" fmla="*/ 15 h 205"/>
                <a:gd name="T28" fmla="*/ 49 w 158"/>
                <a:gd name="T29" fmla="*/ 0 h 205"/>
                <a:gd name="T30" fmla="*/ 41 w 158"/>
                <a:gd name="T31" fmla="*/ 59 h 205"/>
                <a:gd name="T32" fmla="*/ 22 w 158"/>
                <a:gd name="T33" fmla="*/ 80 h 205"/>
                <a:gd name="T34" fmla="*/ 0 w 158"/>
                <a:gd name="T35" fmla="*/ 83 h 205"/>
                <a:gd name="T36" fmla="*/ 21 w 158"/>
                <a:gd name="T37"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05">
                  <a:moveTo>
                    <a:pt x="41" y="137"/>
                  </a:moveTo>
                  <a:cubicBezTo>
                    <a:pt x="49" y="124"/>
                    <a:pt x="75" y="146"/>
                    <a:pt x="83" y="152"/>
                  </a:cubicBezTo>
                  <a:cubicBezTo>
                    <a:pt x="106" y="167"/>
                    <a:pt x="120" y="205"/>
                    <a:pt x="150" y="202"/>
                  </a:cubicBezTo>
                  <a:cubicBezTo>
                    <a:pt x="135" y="189"/>
                    <a:pt x="119" y="177"/>
                    <a:pt x="107" y="163"/>
                  </a:cubicBezTo>
                  <a:cubicBezTo>
                    <a:pt x="100" y="155"/>
                    <a:pt x="92" y="147"/>
                    <a:pt x="88" y="139"/>
                  </a:cubicBezTo>
                  <a:cubicBezTo>
                    <a:pt x="79" y="121"/>
                    <a:pt x="89" y="124"/>
                    <a:pt x="101" y="128"/>
                  </a:cubicBezTo>
                  <a:cubicBezTo>
                    <a:pt x="111" y="131"/>
                    <a:pt x="157" y="144"/>
                    <a:pt x="158" y="127"/>
                  </a:cubicBezTo>
                  <a:cubicBezTo>
                    <a:pt x="158" y="117"/>
                    <a:pt x="105" y="114"/>
                    <a:pt x="94" y="108"/>
                  </a:cubicBezTo>
                  <a:cubicBezTo>
                    <a:pt x="99" y="102"/>
                    <a:pt x="104" y="95"/>
                    <a:pt x="107" y="90"/>
                  </a:cubicBezTo>
                  <a:cubicBezTo>
                    <a:pt x="101" y="83"/>
                    <a:pt x="75" y="100"/>
                    <a:pt x="75" y="83"/>
                  </a:cubicBezTo>
                  <a:cubicBezTo>
                    <a:pt x="76" y="79"/>
                    <a:pt x="85" y="71"/>
                    <a:pt x="86" y="69"/>
                  </a:cubicBezTo>
                  <a:cubicBezTo>
                    <a:pt x="91" y="60"/>
                    <a:pt x="91" y="56"/>
                    <a:pt x="90" y="47"/>
                  </a:cubicBezTo>
                  <a:cubicBezTo>
                    <a:pt x="89" y="29"/>
                    <a:pt x="81" y="37"/>
                    <a:pt x="73" y="31"/>
                  </a:cubicBezTo>
                  <a:cubicBezTo>
                    <a:pt x="69" y="29"/>
                    <a:pt x="66" y="21"/>
                    <a:pt x="62" y="15"/>
                  </a:cubicBezTo>
                  <a:cubicBezTo>
                    <a:pt x="59" y="10"/>
                    <a:pt x="53" y="8"/>
                    <a:pt x="49" y="0"/>
                  </a:cubicBezTo>
                  <a:cubicBezTo>
                    <a:pt x="47" y="22"/>
                    <a:pt x="50" y="41"/>
                    <a:pt x="41" y="59"/>
                  </a:cubicBezTo>
                  <a:cubicBezTo>
                    <a:pt x="36" y="68"/>
                    <a:pt x="32" y="78"/>
                    <a:pt x="22" y="80"/>
                  </a:cubicBezTo>
                  <a:cubicBezTo>
                    <a:pt x="15" y="83"/>
                    <a:pt x="4" y="71"/>
                    <a:pt x="0" y="83"/>
                  </a:cubicBezTo>
                  <a:cubicBezTo>
                    <a:pt x="11" y="92"/>
                    <a:pt x="18" y="115"/>
                    <a:pt x="21" y="12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2" name="Freeform 169"/>
            <p:cNvSpPr/>
            <p:nvPr userDrawn="1"/>
          </p:nvSpPr>
          <p:spPr bwMode="auto">
            <a:xfrm>
              <a:off x="395149" y="-84930"/>
              <a:ext cx="495959" cy="486233"/>
            </a:xfrm>
            <a:custGeom>
              <a:avLst/>
              <a:gdLst>
                <a:gd name="T0" fmla="*/ 299 w 329"/>
                <a:gd name="T1" fmla="*/ 206 h 322"/>
                <a:gd name="T2" fmla="*/ 268 w 329"/>
                <a:gd name="T3" fmla="*/ 210 h 322"/>
                <a:gd name="T4" fmla="*/ 245 w 329"/>
                <a:gd name="T5" fmla="*/ 247 h 322"/>
                <a:gd name="T6" fmla="*/ 164 w 329"/>
                <a:gd name="T7" fmla="*/ 316 h 322"/>
                <a:gd name="T8" fmla="*/ 200 w 329"/>
                <a:gd name="T9" fmla="*/ 276 h 322"/>
                <a:gd name="T10" fmla="*/ 215 w 329"/>
                <a:gd name="T11" fmla="*/ 237 h 322"/>
                <a:gd name="T12" fmla="*/ 187 w 329"/>
                <a:gd name="T13" fmla="*/ 243 h 322"/>
                <a:gd name="T14" fmla="*/ 157 w 329"/>
                <a:gd name="T15" fmla="*/ 253 h 322"/>
                <a:gd name="T16" fmla="*/ 156 w 329"/>
                <a:gd name="T17" fmla="*/ 247 h 322"/>
                <a:gd name="T18" fmla="*/ 69 w 329"/>
                <a:gd name="T19" fmla="*/ 278 h 322"/>
                <a:gd name="T20" fmla="*/ 0 w 329"/>
                <a:gd name="T21" fmla="*/ 313 h 322"/>
                <a:gd name="T22" fmla="*/ 29 w 329"/>
                <a:gd name="T23" fmla="*/ 272 h 322"/>
                <a:gd name="T24" fmla="*/ 42 w 329"/>
                <a:gd name="T25" fmla="*/ 262 h 322"/>
                <a:gd name="T26" fmla="*/ 26 w 329"/>
                <a:gd name="T27" fmla="*/ 250 h 322"/>
                <a:gd name="T28" fmla="*/ 36 w 329"/>
                <a:gd name="T29" fmla="*/ 240 h 322"/>
                <a:gd name="T30" fmla="*/ 28 w 329"/>
                <a:gd name="T31" fmla="*/ 237 h 322"/>
                <a:gd name="T32" fmla="*/ 64 w 329"/>
                <a:gd name="T33" fmla="*/ 226 h 322"/>
                <a:gd name="T34" fmla="*/ 99 w 329"/>
                <a:gd name="T35" fmla="*/ 210 h 322"/>
                <a:gd name="T36" fmla="*/ 122 w 329"/>
                <a:gd name="T37" fmla="*/ 198 h 322"/>
                <a:gd name="T38" fmla="*/ 102 w 329"/>
                <a:gd name="T39" fmla="*/ 180 h 322"/>
                <a:gd name="T40" fmla="*/ 142 w 329"/>
                <a:gd name="T41" fmla="*/ 161 h 322"/>
                <a:gd name="T42" fmla="*/ 201 w 329"/>
                <a:gd name="T43" fmla="*/ 143 h 322"/>
                <a:gd name="T44" fmla="*/ 253 w 329"/>
                <a:gd name="T45" fmla="*/ 145 h 322"/>
                <a:gd name="T46" fmla="*/ 287 w 329"/>
                <a:gd name="T47" fmla="*/ 143 h 322"/>
                <a:gd name="T48" fmla="*/ 257 w 329"/>
                <a:gd name="T49" fmla="*/ 110 h 322"/>
                <a:gd name="T50" fmla="*/ 226 w 329"/>
                <a:gd name="T51" fmla="*/ 69 h 322"/>
                <a:gd name="T52" fmla="*/ 220 w 329"/>
                <a:gd name="T53" fmla="*/ 50 h 322"/>
                <a:gd name="T54" fmla="*/ 193 w 329"/>
                <a:gd name="T55" fmla="*/ 29 h 322"/>
                <a:gd name="T56" fmla="*/ 163 w 329"/>
                <a:gd name="T57" fmla="*/ 0 h 322"/>
                <a:gd name="T58" fmla="*/ 189 w 329"/>
                <a:gd name="T59" fmla="*/ 8 h 322"/>
                <a:gd name="T60" fmla="*/ 212 w 329"/>
                <a:gd name="T61" fmla="*/ 18 h 322"/>
                <a:gd name="T62" fmla="*/ 249 w 329"/>
                <a:gd name="T63" fmla="*/ 59 h 322"/>
                <a:gd name="T64" fmla="*/ 257 w 329"/>
                <a:gd name="T65" fmla="*/ 25 h 322"/>
                <a:gd name="T66" fmla="*/ 276 w 329"/>
                <a:gd name="T67" fmla="*/ 37 h 322"/>
                <a:gd name="T68" fmla="*/ 285 w 329"/>
                <a:gd name="T69" fmla="*/ 57 h 322"/>
                <a:gd name="T70" fmla="*/ 307 w 329"/>
                <a:gd name="T71" fmla="*/ 104 h 322"/>
                <a:gd name="T72" fmla="*/ 312 w 329"/>
                <a:gd name="T73" fmla="*/ 1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22">
                  <a:moveTo>
                    <a:pt x="299" y="206"/>
                  </a:moveTo>
                  <a:cubicBezTo>
                    <a:pt x="290" y="204"/>
                    <a:pt x="276" y="206"/>
                    <a:pt x="268" y="210"/>
                  </a:cubicBezTo>
                  <a:cubicBezTo>
                    <a:pt x="249" y="215"/>
                    <a:pt x="250" y="231"/>
                    <a:pt x="245" y="247"/>
                  </a:cubicBezTo>
                  <a:cubicBezTo>
                    <a:pt x="237" y="274"/>
                    <a:pt x="195" y="322"/>
                    <a:pt x="164" y="316"/>
                  </a:cubicBezTo>
                  <a:cubicBezTo>
                    <a:pt x="170" y="301"/>
                    <a:pt x="187" y="289"/>
                    <a:pt x="200" y="276"/>
                  </a:cubicBezTo>
                  <a:cubicBezTo>
                    <a:pt x="210" y="263"/>
                    <a:pt x="213" y="253"/>
                    <a:pt x="215" y="237"/>
                  </a:cubicBezTo>
                  <a:cubicBezTo>
                    <a:pt x="205" y="239"/>
                    <a:pt x="196" y="242"/>
                    <a:pt x="187" y="243"/>
                  </a:cubicBezTo>
                  <a:cubicBezTo>
                    <a:pt x="178" y="246"/>
                    <a:pt x="166" y="254"/>
                    <a:pt x="157" y="253"/>
                  </a:cubicBezTo>
                  <a:cubicBezTo>
                    <a:pt x="157" y="250"/>
                    <a:pt x="157" y="250"/>
                    <a:pt x="156" y="247"/>
                  </a:cubicBezTo>
                  <a:cubicBezTo>
                    <a:pt x="129" y="241"/>
                    <a:pt x="93" y="264"/>
                    <a:pt x="69" y="278"/>
                  </a:cubicBezTo>
                  <a:cubicBezTo>
                    <a:pt x="44" y="292"/>
                    <a:pt x="30" y="311"/>
                    <a:pt x="0" y="313"/>
                  </a:cubicBezTo>
                  <a:cubicBezTo>
                    <a:pt x="4" y="298"/>
                    <a:pt x="17" y="281"/>
                    <a:pt x="29" y="272"/>
                  </a:cubicBezTo>
                  <a:cubicBezTo>
                    <a:pt x="34" y="269"/>
                    <a:pt x="41" y="269"/>
                    <a:pt x="42" y="262"/>
                  </a:cubicBezTo>
                  <a:cubicBezTo>
                    <a:pt x="41" y="259"/>
                    <a:pt x="29" y="252"/>
                    <a:pt x="26" y="250"/>
                  </a:cubicBezTo>
                  <a:cubicBezTo>
                    <a:pt x="28" y="247"/>
                    <a:pt x="31" y="244"/>
                    <a:pt x="36" y="240"/>
                  </a:cubicBezTo>
                  <a:cubicBezTo>
                    <a:pt x="33" y="240"/>
                    <a:pt x="31" y="236"/>
                    <a:pt x="28" y="237"/>
                  </a:cubicBezTo>
                  <a:cubicBezTo>
                    <a:pt x="39" y="230"/>
                    <a:pt x="53" y="228"/>
                    <a:pt x="64" y="226"/>
                  </a:cubicBezTo>
                  <a:cubicBezTo>
                    <a:pt x="76" y="221"/>
                    <a:pt x="87" y="216"/>
                    <a:pt x="99" y="210"/>
                  </a:cubicBezTo>
                  <a:cubicBezTo>
                    <a:pt x="106" y="208"/>
                    <a:pt x="118" y="205"/>
                    <a:pt x="122" y="198"/>
                  </a:cubicBezTo>
                  <a:cubicBezTo>
                    <a:pt x="123" y="189"/>
                    <a:pt x="108" y="182"/>
                    <a:pt x="102" y="180"/>
                  </a:cubicBezTo>
                  <a:cubicBezTo>
                    <a:pt x="108" y="170"/>
                    <a:pt x="130" y="167"/>
                    <a:pt x="142" y="161"/>
                  </a:cubicBezTo>
                  <a:cubicBezTo>
                    <a:pt x="161" y="150"/>
                    <a:pt x="178" y="143"/>
                    <a:pt x="201" y="143"/>
                  </a:cubicBezTo>
                  <a:cubicBezTo>
                    <a:pt x="217" y="143"/>
                    <a:pt x="237" y="143"/>
                    <a:pt x="253" y="145"/>
                  </a:cubicBezTo>
                  <a:cubicBezTo>
                    <a:pt x="264" y="146"/>
                    <a:pt x="285" y="162"/>
                    <a:pt x="287" y="143"/>
                  </a:cubicBezTo>
                  <a:cubicBezTo>
                    <a:pt x="285" y="129"/>
                    <a:pt x="266" y="118"/>
                    <a:pt x="257" y="110"/>
                  </a:cubicBezTo>
                  <a:cubicBezTo>
                    <a:pt x="241" y="98"/>
                    <a:pt x="234" y="88"/>
                    <a:pt x="226" y="69"/>
                  </a:cubicBezTo>
                  <a:cubicBezTo>
                    <a:pt x="222" y="64"/>
                    <a:pt x="224" y="55"/>
                    <a:pt x="220" y="50"/>
                  </a:cubicBezTo>
                  <a:cubicBezTo>
                    <a:pt x="216" y="42"/>
                    <a:pt x="200" y="34"/>
                    <a:pt x="193" y="29"/>
                  </a:cubicBezTo>
                  <a:cubicBezTo>
                    <a:pt x="182" y="20"/>
                    <a:pt x="173" y="10"/>
                    <a:pt x="163" y="0"/>
                  </a:cubicBezTo>
                  <a:cubicBezTo>
                    <a:pt x="169" y="12"/>
                    <a:pt x="179" y="8"/>
                    <a:pt x="189" y="8"/>
                  </a:cubicBezTo>
                  <a:cubicBezTo>
                    <a:pt x="197" y="11"/>
                    <a:pt x="206" y="16"/>
                    <a:pt x="212" y="18"/>
                  </a:cubicBezTo>
                  <a:cubicBezTo>
                    <a:pt x="231" y="30"/>
                    <a:pt x="239" y="42"/>
                    <a:pt x="249" y="59"/>
                  </a:cubicBezTo>
                  <a:cubicBezTo>
                    <a:pt x="255" y="51"/>
                    <a:pt x="252" y="34"/>
                    <a:pt x="257" y="25"/>
                  </a:cubicBezTo>
                  <a:cubicBezTo>
                    <a:pt x="261" y="26"/>
                    <a:pt x="272" y="34"/>
                    <a:pt x="276" y="37"/>
                  </a:cubicBezTo>
                  <a:cubicBezTo>
                    <a:pt x="285" y="44"/>
                    <a:pt x="285" y="44"/>
                    <a:pt x="285" y="57"/>
                  </a:cubicBezTo>
                  <a:cubicBezTo>
                    <a:pt x="288" y="76"/>
                    <a:pt x="296" y="88"/>
                    <a:pt x="307" y="104"/>
                  </a:cubicBezTo>
                  <a:cubicBezTo>
                    <a:pt x="321" y="122"/>
                    <a:pt x="329" y="156"/>
                    <a:pt x="312" y="176"/>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3" name="Freeform 170"/>
            <p:cNvSpPr/>
            <p:nvPr userDrawn="1"/>
          </p:nvSpPr>
          <p:spPr bwMode="auto">
            <a:xfrm>
              <a:off x="320594" y="145221"/>
              <a:ext cx="504064" cy="398712"/>
            </a:xfrm>
            <a:custGeom>
              <a:avLst/>
              <a:gdLst>
                <a:gd name="T0" fmla="*/ 19 w 334"/>
                <a:gd name="T1" fmla="*/ 187 h 264"/>
                <a:gd name="T2" fmla="*/ 41 w 334"/>
                <a:gd name="T3" fmla="*/ 220 h 264"/>
                <a:gd name="T4" fmla="*/ 90 w 334"/>
                <a:gd name="T5" fmla="*/ 241 h 264"/>
                <a:gd name="T6" fmla="*/ 146 w 334"/>
                <a:gd name="T7" fmla="*/ 257 h 264"/>
                <a:gd name="T8" fmla="*/ 210 w 334"/>
                <a:gd name="T9" fmla="*/ 264 h 264"/>
                <a:gd name="T10" fmla="*/ 289 w 334"/>
                <a:gd name="T11" fmla="*/ 237 h 264"/>
                <a:gd name="T12" fmla="*/ 320 w 334"/>
                <a:gd name="T13" fmla="*/ 201 h 264"/>
                <a:gd name="T14" fmla="*/ 333 w 334"/>
                <a:gd name="T15" fmla="*/ 170 h 264"/>
                <a:gd name="T16" fmla="*/ 327 w 334"/>
                <a:gd name="T17" fmla="*/ 155 h 264"/>
                <a:gd name="T18" fmla="*/ 327 w 334"/>
                <a:gd name="T19" fmla="*/ 155 h 264"/>
                <a:gd name="T20" fmla="*/ 327 w 334"/>
                <a:gd name="T21" fmla="*/ 155 h 264"/>
                <a:gd name="T22" fmla="*/ 312 w 334"/>
                <a:gd name="T23" fmla="*/ 179 h 264"/>
                <a:gd name="T24" fmla="*/ 290 w 334"/>
                <a:gd name="T25" fmla="*/ 193 h 264"/>
                <a:gd name="T26" fmla="*/ 275 w 334"/>
                <a:gd name="T27" fmla="*/ 187 h 264"/>
                <a:gd name="T28" fmla="*/ 254 w 334"/>
                <a:gd name="T29" fmla="*/ 190 h 264"/>
                <a:gd name="T30" fmla="*/ 251 w 334"/>
                <a:gd name="T31" fmla="*/ 187 h 264"/>
                <a:gd name="T32" fmla="*/ 244 w 334"/>
                <a:gd name="T33" fmla="*/ 189 h 264"/>
                <a:gd name="T34" fmla="*/ 234 w 334"/>
                <a:gd name="T35" fmla="*/ 191 h 264"/>
                <a:gd name="T36" fmla="*/ 197 w 334"/>
                <a:gd name="T37" fmla="*/ 213 h 264"/>
                <a:gd name="T38" fmla="*/ 174 w 334"/>
                <a:gd name="T39" fmla="*/ 220 h 264"/>
                <a:gd name="T40" fmla="*/ 144 w 334"/>
                <a:gd name="T41" fmla="*/ 224 h 264"/>
                <a:gd name="T42" fmla="*/ 116 w 334"/>
                <a:gd name="T43" fmla="*/ 218 h 264"/>
                <a:gd name="T44" fmla="*/ 100 w 334"/>
                <a:gd name="T45" fmla="*/ 211 h 264"/>
                <a:gd name="T46" fmla="*/ 85 w 334"/>
                <a:gd name="T47" fmla="*/ 203 h 264"/>
                <a:gd name="T48" fmla="*/ 76 w 334"/>
                <a:gd name="T49" fmla="*/ 196 h 264"/>
                <a:gd name="T50" fmla="*/ 67 w 334"/>
                <a:gd name="T51" fmla="*/ 194 h 264"/>
                <a:gd name="T52" fmla="*/ 25 w 334"/>
                <a:gd name="T53" fmla="*/ 176 h 264"/>
                <a:gd name="T54" fmla="*/ 25 w 334"/>
                <a:gd name="T55" fmla="*/ 140 h 264"/>
                <a:gd name="T56" fmla="*/ 39 w 334"/>
                <a:gd name="T57" fmla="*/ 84 h 264"/>
                <a:gd name="T58" fmla="*/ 33 w 334"/>
                <a:gd name="T59" fmla="*/ 73 h 264"/>
                <a:gd name="T60" fmla="*/ 39 w 334"/>
                <a:gd name="T61" fmla="*/ 47 h 264"/>
                <a:gd name="T62" fmla="*/ 68 w 334"/>
                <a:gd name="T63" fmla="*/ 13 h 264"/>
                <a:gd name="T64" fmla="*/ 29 w 334"/>
                <a:gd name="T65" fmla="*/ 36 h 264"/>
                <a:gd name="T66" fmla="*/ 18 w 334"/>
                <a:gd name="T67" fmla="*/ 61 h 264"/>
                <a:gd name="T68" fmla="*/ 9 w 334"/>
                <a:gd name="T69" fmla="*/ 86 h 264"/>
                <a:gd name="T70" fmla="*/ 3 w 334"/>
                <a:gd name="T71" fmla="*/ 143 h 264"/>
                <a:gd name="T72" fmla="*/ 9 w 334"/>
                <a:gd name="T73" fmla="*/ 175 h 264"/>
                <a:gd name="T74" fmla="*/ 23 w 334"/>
                <a:gd name="T75" fmla="*/ 18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4" h="264">
                  <a:moveTo>
                    <a:pt x="19" y="187"/>
                  </a:moveTo>
                  <a:cubicBezTo>
                    <a:pt x="30" y="196"/>
                    <a:pt x="32" y="209"/>
                    <a:pt x="41" y="220"/>
                  </a:cubicBezTo>
                  <a:cubicBezTo>
                    <a:pt x="54" y="235"/>
                    <a:pt x="72" y="237"/>
                    <a:pt x="90" y="241"/>
                  </a:cubicBezTo>
                  <a:cubicBezTo>
                    <a:pt x="109" y="246"/>
                    <a:pt x="127" y="252"/>
                    <a:pt x="146" y="257"/>
                  </a:cubicBezTo>
                  <a:cubicBezTo>
                    <a:pt x="166" y="262"/>
                    <a:pt x="188" y="264"/>
                    <a:pt x="210" y="264"/>
                  </a:cubicBezTo>
                  <a:cubicBezTo>
                    <a:pt x="236" y="264"/>
                    <a:pt x="268" y="256"/>
                    <a:pt x="289" y="237"/>
                  </a:cubicBezTo>
                  <a:cubicBezTo>
                    <a:pt x="301" y="227"/>
                    <a:pt x="311" y="213"/>
                    <a:pt x="320" y="201"/>
                  </a:cubicBezTo>
                  <a:cubicBezTo>
                    <a:pt x="325" y="192"/>
                    <a:pt x="334" y="181"/>
                    <a:pt x="333" y="170"/>
                  </a:cubicBezTo>
                  <a:cubicBezTo>
                    <a:pt x="331" y="167"/>
                    <a:pt x="326" y="159"/>
                    <a:pt x="327" y="155"/>
                  </a:cubicBezTo>
                  <a:cubicBezTo>
                    <a:pt x="327" y="155"/>
                    <a:pt x="327" y="155"/>
                    <a:pt x="327" y="155"/>
                  </a:cubicBezTo>
                  <a:cubicBezTo>
                    <a:pt x="327" y="155"/>
                    <a:pt x="327" y="155"/>
                    <a:pt x="327" y="155"/>
                  </a:cubicBezTo>
                  <a:cubicBezTo>
                    <a:pt x="324" y="163"/>
                    <a:pt x="318" y="173"/>
                    <a:pt x="312" y="179"/>
                  </a:cubicBezTo>
                  <a:cubicBezTo>
                    <a:pt x="307" y="185"/>
                    <a:pt x="298" y="191"/>
                    <a:pt x="290" y="193"/>
                  </a:cubicBezTo>
                  <a:cubicBezTo>
                    <a:pt x="286" y="194"/>
                    <a:pt x="274" y="194"/>
                    <a:pt x="275" y="187"/>
                  </a:cubicBezTo>
                  <a:cubicBezTo>
                    <a:pt x="268" y="191"/>
                    <a:pt x="262" y="193"/>
                    <a:pt x="254" y="190"/>
                  </a:cubicBezTo>
                  <a:cubicBezTo>
                    <a:pt x="253" y="190"/>
                    <a:pt x="253" y="188"/>
                    <a:pt x="251" y="187"/>
                  </a:cubicBezTo>
                  <a:cubicBezTo>
                    <a:pt x="249" y="187"/>
                    <a:pt x="245" y="188"/>
                    <a:pt x="244" y="189"/>
                  </a:cubicBezTo>
                  <a:cubicBezTo>
                    <a:pt x="241" y="190"/>
                    <a:pt x="238" y="191"/>
                    <a:pt x="234" y="191"/>
                  </a:cubicBezTo>
                  <a:cubicBezTo>
                    <a:pt x="220" y="196"/>
                    <a:pt x="209" y="206"/>
                    <a:pt x="197" y="213"/>
                  </a:cubicBezTo>
                  <a:cubicBezTo>
                    <a:pt x="189" y="217"/>
                    <a:pt x="182" y="218"/>
                    <a:pt x="174" y="220"/>
                  </a:cubicBezTo>
                  <a:cubicBezTo>
                    <a:pt x="164" y="221"/>
                    <a:pt x="154" y="224"/>
                    <a:pt x="144" y="224"/>
                  </a:cubicBezTo>
                  <a:cubicBezTo>
                    <a:pt x="134" y="224"/>
                    <a:pt x="125" y="222"/>
                    <a:pt x="116" y="218"/>
                  </a:cubicBezTo>
                  <a:cubicBezTo>
                    <a:pt x="111" y="216"/>
                    <a:pt x="105" y="212"/>
                    <a:pt x="100" y="211"/>
                  </a:cubicBezTo>
                  <a:cubicBezTo>
                    <a:pt x="102" y="206"/>
                    <a:pt x="88" y="204"/>
                    <a:pt x="85" y="203"/>
                  </a:cubicBezTo>
                  <a:cubicBezTo>
                    <a:pt x="81" y="202"/>
                    <a:pt x="79" y="199"/>
                    <a:pt x="76" y="196"/>
                  </a:cubicBezTo>
                  <a:cubicBezTo>
                    <a:pt x="73" y="195"/>
                    <a:pt x="70" y="195"/>
                    <a:pt x="67" y="194"/>
                  </a:cubicBezTo>
                  <a:cubicBezTo>
                    <a:pt x="53" y="189"/>
                    <a:pt x="39" y="181"/>
                    <a:pt x="25" y="176"/>
                  </a:cubicBezTo>
                  <a:cubicBezTo>
                    <a:pt x="8" y="168"/>
                    <a:pt x="18" y="151"/>
                    <a:pt x="25" y="140"/>
                  </a:cubicBezTo>
                  <a:cubicBezTo>
                    <a:pt x="34" y="123"/>
                    <a:pt x="42" y="104"/>
                    <a:pt x="39" y="84"/>
                  </a:cubicBezTo>
                  <a:cubicBezTo>
                    <a:pt x="30" y="87"/>
                    <a:pt x="30" y="80"/>
                    <a:pt x="33" y="73"/>
                  </a:cubicBezTo>
                  <a:cubicBezTo>
                    <a:pt x="37" y="63"/>
                    <a:pt x="37" y="56"/>
                    <a:pt x="39" y="47"/>
                  </a:cubicBezTo>
                  <a:cubicBezTo>
                    <a:pt x="40" y="33"/>
                    <a:pt x="54" y="18"/>
                    <a:pt x="68" y="13"/>
                  </a:cubicBezTo>
                  <a:cubicBezTo>
                    <a:pt x="50" y="0"/>
                    <a:pt x="36" y="23"/>
                    <a:pt x="29" y="36"/>
                  </a:cubicBezTo>
                  <a:cubicBezTo>
                    <a:pt x="25" y="44"/>
                    <a:pt x="21" y="53"/>
                    <a:pt x="18" y="61"/>
                  </a:cubicBezTo>
                  <a:cubicBezTo>
                    <a:pt x="15" y="69"/>
                    <a:pt x="11" y="78"/>
                    <a:pt x="9" y="86"/>
                  </a:cubicBezTo>
                  <a:cubicBezTo>
                    <a:pt x="3" y="105"/>
                    <a:pt x="0" y="124"/>
                    <a:pt x="3" y="143"/>
                  </a:cubicBezTo>
                  <a:cubicBezTo>
                    <a:pt x="4" y="153"/>
                    <a:pt x="3" y="166"/>
                    <a:pt x="9" y="175"/>
                  </a:cubicBezTo>
                  <a:cubicBezTo>
                    <a:pt x="11" y="179"/>
                    <a:pt x="18" y="189"/>
                    <a:pt x="23" y="188"/>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4" name="Freeform 171"/>
            <p:cNvSpPr/>
            <p:nvPr userDrawn="1"/>
          </p:nvSpPr>
          <p:spPr bwMode="auto">
            <a:xfrm>
              <a:off x="453499" y="-365325"/>
              <a:ext cx="335502" cy="413299"/>
            </a:xfrm>
            <a:custGeom>
              <a:avLst/>
              <a:gdLst>
                <a:gd name="T0" fmla="*/ 5 w 222"/>
                <a:gd name="T1" fmla="*/ 75 h 273"/>
                <a:gd name="T2" fmla="*/ 23 w 222"/>
                <a:gd name="T3" fmla="*/ 114 h 273"/>
                <a:gd name="T4" fmla="*/ 51 w 222"/>
                <a:gd name="T5" fmla="*/ 185 h 273"/>
                <a:gd name="T6" fmla="*/ 157 w 222"/>
                <a:gd name="T7" fmla="*/ 262 h 273"/>
                <a:gd name="T8" fmla="*/ 149 w 222"/>
                <a:gd name="T9" fmla="*/ 233 h 273"/>
                <a:gd name="T10" fmla="*/ 114 w 222"/>
                <a:gd name="T11" fmla="*/ 214 h 273"/>
                <a:gd name="T12" fmla="*/ 94 w 222"/>
                <a:gd name="T13" fmla="*/ 184 h 273"/>
                <a:gd name="T14" fmla="*/ 81 w 222"/>
                <a:gd name="T15" fmla="*/ 116 h 273"/>
                <a:gd name="T16" fmla="*/ 37 w 222"/>
                <a:gd name="T17" fmla="*/ 73 h 273"/>
                <a:gd name="T18" fmla="*/ 93 w 222"/>
                <a:gd name="T19" fmla="*/ 58 h 273"/>
                <a:gd name="T20" fmla="*/ 132 w 222"/>
                <a:gd name="T21" fmla="*/ 80 h 273"/>
                <a:gd name="T22" fmla="*/ 120 w 222"/>
                <a:gd name="T23" fmla="*/ 59 h 273"/>
                <a:gd name="T24" fmla="*/ 157 w 222"/>
                <a:gd name="T25" fmla="*/ 67 h 273"/>
                <a:gd name="T26" fmla="*/ 156 w 222"/>
                <a:gd name="T27" fmla="*/ 42 h 273"/>
                <a:gd name="T28" fmla="*/ 179 w 222"/>
                <a:gd name="T29" fmla="*/ 42 h 273"/>
                <a:gd name="T30" fmla="*/ 222 w 222"/>
                <a:gd name="T31" fmla="*/ 70 h 273"/>
                <a:gd name="T32" fmla="*/ 173 w 222"/>
                <a:gd name="T33" fmla="*/ 17 h 273"/>
                <a:gd name="T34" fmla="*/ 92 w 222"/>
                <a:gd name="T35" fmla="*/ 17 h 273"/>
                <a:gd name="T36" fmla="*/ 55 w 222"/>
                <a:gd name="T37" fmla="*/ 21 h 273"/>
                <a:gd name="T38" fmla="*/ 17 w 222"/>
                <a:gd name="T39" fmla="*/ 24 h 273"/>
                <a:gd name="T40" fmla="*/ 4 w 222"/>
                <a:gd name="T41" fmla="*/ 54 h 273"/>
                <a:gd name="T42" fmla="*/ 11 w 222"/>
                <a:gd name="T43" fmla="*/ 8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73">
                  <a:moveTo>
                    <a:pt x="5" y="75"/>
                  </a:moveTo>
                  <a:cubicBezTo>
                    <a:pt x="12" y="83"/>
                    <a:pt x="16" y="104"/>
                    <a:pt x="23" y="114"/>
                  </a:cubicBezTo>
                  <a:cubicBezTo>
                    <a:pt x="32" y="138"/>
                    <a:pt x="35" y="163"/>
                    <a:pt x="51" y="185"/>
                  </a:cubicBezTo>
                  <a:cubicBezTo>
                    <a:pt x="74" y="221"/>
                    <a:pt x="106" y="273"/>
                    <a:pt x="157" y="262"/>
                  </a:cubicBezTo>
                  <a:cubicBezTo>
                    <a:pt x="150" y="257"/>
                    <a:pt x="122" y="236"/>
                    <a:pt x="149" y="233"/>
                  </a:cubicBezTo>
                  <a:cubicBezTo>
                    <a:pt x="142" y="223"/>
                    <a:pt x="124" y="224"/>
                    <a:pt x="114" y="214"/>
                  </a:cubicBezTo>
                  <a:cubicBezTo>
                    <a:pt x="104" y="207"/>
                    <a:pt x="100" y="193"/>
                    <a:pt x="94" y="184"/>
                  </a:cubicBezTo>
                  <a:cubicBezTo>
                    <a:pt x="89" y="175"/>
                    <a:pt x="51" y="110"/>
                    <a:pt x="81" y="116"/>
                  </a:cubicBezTo>
                  <a:cubicBezTo>
                    <a:pt x="70" y="102"/>
                    <a:pt x="53" y="85"/>
                    <a:pt x="37" y="73"/>
                  </a:cubicBezTo>
                  <a:cubicBezTo>
                    <a:pt x="44" y="55"/>
                    <a:pt x="77" y="53"/>
                    <a:pt x="93" y="58"/>
                  </a:cubicBezTo>
                  <a:cubicBezTo>
                    <a:pt x="108" y="62"/>
                    <a:pt x="118" y="72"/>
                    <a:pt x="132" y="80"/>
                  </a:cubicBezTo>
                  <a:cubicBezTo>
                    <a:pt x="128" y="72"/>
                    <a:pt x="122" y="67"/>
                    <a:pt x="120" y="59"/>
                  </a:cubicBezTo>
                  <a:cubicBezTo>
                    <a:pt x="131" y="65"/>
                    <a:pt x="146" y="68"/>
                    <a:pt x="157" y="67"/>
                  </a:cubicBezTo>
                  <a:cubicBezTo>
                    <a:pt x="157" y="60"/>
                    <a:pt x="153" y="46"/>
                    <a:pt x="156" y="42"/>
                  </a:cubicBezTo>
                  <a:cubicBezTo>
                    <a:pt x="162" y="38"/>
                    <a:pt x="172" y="41"/>
                    <a:pt x="179" y="42"/>
                  </a:cubicBezTo>
                  <a:cubicBezTo>
                    <a:pt x="196" y="45"/>
                    <a:pt x="213" y="53"/>
                    <a:pt x="222" y="70"/>
                  </a:cubicBezTo>
                  <a:cubicBezTo>
                    <a:pt x="214" y="48"/>
                    <a:pt x="191" y="29"/>
                    <a:pt x="173" y="17"/>
                  </a:cubicBezTo>
                  <a:cubicBezTo>
                    <a:pt x="148" y="0"/>
                    <a:pt x="118" y="10"/>
                    <a:pt x="92" y="17"/>
                  </a:cubicBezTo>
                  <a:cubicBezTo>
                    <a:pt x="77" y="21"/>
                    <a:pt x="69" y="25"/>
                    <a:pt x="55" y="21"/>
                  </a:cubicBezTo>
                  <a:cubicBezTo>
                    <a:pt x="42" y="18"/>
                    <a:pt x="29" y="16"/>
                    <a:pt x="17" y="24"/>
                  </a:cubicBezTo>
                  <a:cubicBezTo>
                    <a:pt x="4" y="32"/>
                    <a:pt x="4" y="42"/>
                    <a:pt x="4" y="54"/>
                  </a:cubicBezTo>
                  <a:cubicBezTo>
                    <a:pt x="4" y="64"/>
                    <a:pt x="0" y="82"/>
                    <a:pt x="11" y="8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5" name="Freeform 172"/>
            <p:cNvSpPr/>
            <p:nvPr userDrawn="1"/>
          </p:nvSpPr>
          <p:spPr bwMode="auto">
            <a:xfrm>
              <a:off x="1059671" y="60940"/>
              <a:ext cx="210701" cy="369537"/>
            </a:xfrm>
            <a:custGeom>
              <a:avLst/>
              <a:gdLst>
                <a:gd name="T0" fmla="*/ 24 w 140"/>
                <a:gd name="T1" fmla="*/ 202 h 245"/>
                <a:gd name="T2" fmla="*/ 74 w 140"/>
                <a:gd name="T3" fmla="*/ 238 h 245"/>
                <a:gd name="T4" fmla="*/ 110 w 140"/>
                <a:gd name="T5" fmla="*/ 236 h 245"/>
                <a:gd name="T6" fmla="*/ 128 w 140"/>
                <a:gd name="T7" fmla="*/ 185 h 245"/>
                <a:gd name="T8" fmla="*/ 138 w 140"/>
                <a:gd name="T9" fmla="*/ 130 h 245"/>
                <a:gd name="T10" fmla="*/ 112 w 140"/>
                <a:gd name="T11" fmla="*/ 78 h 245"/>
                <a:gd name="T12" fmla="*/ 116 w 140"/>
                <a:gd name="T13" fmla="*/ 53 h 245"/>
                <a:gd name="T14" fmla="*/ 113 w 140"/>
                <a:gd name="T15" fmla="*/ 28 h 245"/>
                <a:gd name="T16" fmla="*/ 76 w 140"/>
                <a:gd name="T17" fmla="*/ 8 h 245"/>
                <a:gd name="T18" fmla="*/ 95 w 140"/>
                <a:gd name="T19" fmla="*/ 77 h 245"/>
                <a:gd name="T20" fmla="*/ 111 w 140"/>
                <a:gd name="T21" fmla="*/ 109 h 245"/>
                <a:gd name="T22" fmla="*/ 106 w 140"/>
                <a:gd name="T23" fmla="*/ 151 h 245"/>
                <a:gd name="T24" fmla="*/ 108 w 140"/>
                <a:gd name="T25" fmla="*/ 167 h 245"/>
                <a:gd name="T26" fmla="*/ 108 w 140"/>
                <a:gd name="T27" fmla="*/ 177 h 245"/>
                <a:gd name="T28" fmla="*/ 112 w 140"/>
                <a:gd name="T29" fmla="*/ 185 h 245"/>
                <a:gd name="T30" fmla="*/ 70 w 140"/>
                <a:gd name="T31" fmla="*/ 198 h 245"/>
                <a:gd name="T32" fmla="*/ 1 w 140"/>
                <a:gd name="T33" fmla="*/ 167 h 245"/>
                <a:gd name="T34" fmla="*/ 36 w 140"/>
                <a:gd name="T35" fmla="*/ 2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45">
                  <a:moveTo>
                    <a:pt x="24" y="202"/>
                  </a:moveTo>
                  <a:cubicBezTo>
                    <a:pt x="40" y="214"/>
                    <a:pt x="56" y="232"/>
                    <a:pt x="74" y="238"/>
                  </a:cubicBezTo>
                  <a:cubicBezTo>
                    <a:pt x="87" y="244"/>
                    <a:pt x="99" y="245"/>
                    <a:pt x="110" y="236"/>
                  </a:cubicBezTo>
                  <a:cubicBezTo>
                    <a:pt x="128" y="223"/>
                    <a:pt x="125" y="205"/>
                    <a:pt x="128" y="185"/>
                  </a:cubicBezTo>
                  <a:cubicBezTo>
                    <a:pt x="132" y="166"/>
                    <a:pt x="140" y="149"/>
                    <a:pt x="138" y="130"/>
                  </a:cubicBezTo>
                  <a:cubicBezTo>
                    <a:pt x="132" y="111"/>
                    <a:pt x="116" y="96"/>
                    <a:pt x="112" y="78"/>
                  </a:cubicBezTo>
                  <a:cubicBezTo>
                    <a:pt x="111" y="69"/>
                    <a:pt x="116" y="63"/>
                    <a:pt x="116" y="53"/>
                  </a:cubicBezTo>
                  <a:cubicBezTo>
                    <a:pt x="117" y="46"/>
                    <a:pt x="115" y="35"/>
                    <a:pt x="113" y="28"/>
                  </a:cubicBezTo>
                  <a:cubicBezTo>
                    <a:pt x="110" y="13"/>
                    <a:pt x="92" y="0"/>
                    <a:pt x="76" y="8"/>
                  </a:cubicBezTo>
                  <a:cubicBezTo>
                    <a:pt x="101" y="24"/>
                    <a:pt x="85" y="54"/>
                    <a:pt x="95" y="77"/>
                  </a:cubicBezTo>
                  <a:cubicBezTo>
                    <a:pt x="103" y="90"/>
                    <a:pt x="112" y="95"/>
                    <a:pt x="111" y="109"/>
                  </a:cubicBezTo>
                  <a:cubicBezTo>
                    <a:pt x="109" y="125"/>
                    <a:pt x="103" y="136"/>
                    <a:pt x="106" y="151"/>
                  </a:cubicBezTo>
                  <a:cubicBezTo>
                    <a:pt x="107" y="159"/>
                    <a:pt x="108" y="162"/>
                    <a:pt x="108" y="167"/>
                  </a:cubicBezTo>
                  <a:cubicBezTo>
                    <a:pt x="109" y="170"/>
                    <a:pt x="108" y="174"/>
                    <a:pt x="108" y="177"/>
                  </a:cubicBezTo>
                  <a:cubicBezTo>
                    <a:pt x="109" y="180"/>
                    <a:pt x="113" y="181"/>
                    <a:pt x="112" y="185"/>
                  </a:cubicBezTo>
                  <a:cubicBezTo>
                    <a:pt x="111" y="194"/>
                    <a:pt x="79" y="200"/>
                    <a:pt x="70" y="198"/>
                  </a:cubicBezTo>
                  <a:cubicBezTo>
                    <a:pt x="46" y="194"/>
                    <a:pt x="23" y="181"/>
                    <a:pt x="1" y="167"/>
                  </a:cubicBezTo>
                  <a:cubicBezTo>
                    <a:pt x="0" y="184"/>
                    <a:pt x="28" y="198"/>
                    <a:pt x="36" y="209"/>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6" name="Freeform 173"/>
            <p:cNvSpPr/>
            <p:nvPr userDrawn="1"/>
          </p:nvSpPr>
          <p:spPr bwMode="auto">
            <a:xfrm>
              <a:off x="704720" y="514758"/>
              <a:ext cx="534858" cy="348468"/>
            </a:xfrm>
            <a:custGeom>
              <a:avLst/>
              <a:gdLst>
                <a:gd name="T0" fmla="*/ 0 w 354"/>
                <a:gd name="T1" fmla="*/ 63 h 231"/>
                <a:gd name="T2" fmla="*/ 17 w 354"/>
                <a:gd name="T3" fmla="*/ 77 h 231"/>
                <a:gd name="T4" fmla="*/ 62 w 354"/>
                <a:gd name="T5" fmla="*/ 74 h 231"/>
                <a:gd name="T6" fmla="*/ 128 w 354"/>
                <a:gd name="T7" fmla="*/ 127 h 231"/>
                <a:gd name="T8" fmla="*/ 125 w 354"/>
                <a:gd name="T9" fmla="*/ 102 h 231"/>
                <a:gd name="T10" fmla="*/ 185 w 354"/>
                <a:gd name="T11" fmla="*/ 183 h 231"/>
                <a:gd name="T12" fmla="*/ 223 w 354"/>
                <a:gd name="T13" fmla="*/ 210 h 231"/>
                <a:gd name="T14" fmla="*/ 245 w 354"/>
                <a:gd name="T15" fmla="*/ 174 h 231"/>
                <a:gd name="T16" fmla="*/ 263 w 354"/>
                <a:gd name="T17" fmla="*/ 153 h 231"/>
                <a:gd name="T18" fmla="*/ 261 w 354"/>
                <a:gd name="T19" fmla="*/ 117 h 231"/>
                <a:gd name="T20" fmla="*/ 264 w 354"/>
                <a:gd name="T21" fmla="*/ 84 h 231"/>
                <a:gd name="T22" fmla="*/ 276 w 354"/>
                <a:gd name="T23" fmla="*/ 101 h 231"/>
                <a:gd name="T24" fmla="*/ 297 w 354"/>
                <a:gd name="T25" fmla="*/ 74 h 231"/>
                <a:gd name="T26" fmla="*/ 320 w 354"/>
                <a:gd name="T27" fmla="*/ 54 h 231"/>
                <a:gd name="T28" fmla="*/ 354 w 354"/>
                <a:gd name="T29" fmla="*/ 0 h 231"/>
                <a:gd name="T30" fmla="*/ 341 w 354"/>
                <a:gd name="T31" fmla="*/ 66 h 231"/>
                <a:gd name="T32" fmla="*/ 326 w 354"/>
                <a:gd name="T33" fmla="*/ 121 h 231"/>
                <a:gd name="T34" fmla="*/ 259 w 354"/>
                <a:gd name="T35" fmla="*/ 205 h 231"/>
                <a:gd name="T36" fmla="*/ 242 w 354"/>
                <a:gd name="T37" fmla="*/ 207 h 231"/>
                <a:gd name="T38" fmla="*/ 235 w 354"/>
                <a:gd name="T39" fmla="*/ 217 h 231"/>
                <a:gd name="T40" fmla="*/ 210 w 354"/>
                <a:gd name="T41" fmla="*/ 230 h 231"/>
                <a:gd name="T42" fmla="*/ 149 w 354"/>
                <a:gd name="T43" fmla="*/ 205 h 231"/>
                <a:gd name="T44" fmla="*/ 99 w 354"/>
                <a:gd name="T45" fmla="*/ 169 h 231"/>
                <a:gd name="T46" fmla="*/ 57 w 354"/>
                <a:gd name="T47" fmla="*/ 122 h 231"/>
                <a:gd name="T48" fmla="*/ 2 w 354"/>
                <a:gd name="T49" fmla="*/ 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231">
                  <a:moveTo>
                    <a:pt x="0" y="63"/>
                  </a:moveTo>
                  <a:cubicBezTo>
                    <a:pt x="6" y="68"/>
                    <a:pt x="11" y="72"/>
                    <a:pt x="17" y="77"/>
                  </a:cubicBezTo>
                  <a:cubicBezTo>
                    <a:pt x="34" y="87"/>
                    <a:pt x="44" y="75"/>
                    <a:pt x="62" y="74"/>
                  </a:cubicBezTo>
                  <a:cubicBezTo>
                    <a:pt x="88" y="69"/>
                    <a:pt x="112" y="109"/>
                    <a:pt x="128" y="127"/>
                  </a:cubicBezTo>
                  <a:cubicBezTo>
                    <a:pt x="125" y="119"/>
                    <a:pt x="125" y="109"/>
                    <a:pt x="125" y="102"/>
                  </a:cubicBezTo>
                  <a:cubicBezTo>
                    <a:pt x="156" y="124"/>
                    <a:pt x="162" y="155"/>
                    <a:pt x="185" y="183"/>
                  </a:cubicBezTo>
                  <a:cubicBezTo>
                    <a:pt x="192" y="194"/>
                    <a:pt x="207" y="210"/>
                    <a:pt x="223" y="210"/>
                  </a:cubicBezTo>
                  <a:cubicBezTo>
                    <a:pt x="235" y="209"/>
                    <a:pt x="235" y="184"/>
                    <a:pt x="245" y="174"/>
                  </a:cubicBezTo>
                  <a:cubicBezTo>
                    <a:pt x="256" y="185"/>
                    <a:pt x="263" y="161"/>
                    <a:pt x="263" y="153"/>
                  </a:cubicBezTo>
                  <a:cubicBezTo>
                    <a:pt x="263" y="141"/>
                    <a:pt x="263" y="128"/>
                    <a:pt x="261" y="117"/>
                  </a:cubicBezTo>
                  <a:cubicBezTo>
                    <a:pt x="262" y="107"/>
                    <a:pt x="255" y="89"/>
                    <a:pt x="264" y="84"/>
                  </a:cubicBezTo>
                  <a:cubicBezTo>
                    <a:pt x="275" y="80"/>
                    <a:pt x="275" y="93"/>
                    <a:pt x="276" y="101"/>
                  </a:cubicBezTo>
                  <a:cubicBezTo>
                    <a:pt x="284" y="91"/>
                    <a:pt x="290" y="84"/>
                    <a:pt x="297" y="74"/>
                  </a:cubicBezTo>
                  <a:cubicBezTo>
                    <a:pt x="303" y="66"/>
                    <a:pt x="312" y="61"/>
                    <a:pt x="320" y="54"/>
                  </a:cubicBezTo>
                  <a:cubicBezTo>
                    <a:pt x="332" y="41"/>
                    <a:pt x="352" y="19"/>
                    <a:pt x="354" y="0"/>
                  </a:cubicBezTo>
                  <a:cubicBezTo>
                    <a:pt x="348" y="21"/>
                    <a:pt x="346" y="42"/>
                    <a:pt x="341" y="66"/>
                  </a:cubicBezTo>
                  <a:cubicBezTo>
                    <a:pt x="336" y="82"/>
                    <a:pt x="335" y="103"/>
                    <a:pt x="326" y="121"/>
                  </a:cubicBezTo>
                  <a:cubicBezTo>
                    <a:pt x="313" y="147"/>
                    <a:pt x="285" y="193"/>
                    <a:pt x="259" y="205"/>
                  </a:cubicBezTo>
                  <a:cubicBezTo>
                    <a:pt x="253" y="206"/>
                    <a:pt x="247" y="204"/>
                    <a:pt x="242" y="207"/>
                  </a:cubicBezTo>
                  <a:cubicBezTo>
                    <a:pt x="238" y="209"/>
                    <a:pt x="237" y="213"/>
                    <a:pt x="235" y="217"/>
                  </a:cubicBezTo>
                  <a:cubicBezTo>
                    <a:pt x="228" y="226"/>
                    <a:pt x="221" y="228"/>
                    <a:pt x="210" y="230"/>
                  </a:cubicBezTo>
                  <a:cubicBezTo>
                    <a:pt x="186" y="231"/>
                    <a:pt x="167" y="217"/>
                    <a:pt x="149" y="205"/>
                  </a:cubicBezTo>
                  <a:cubicBezTo>
                    <a:pt x="132" y="195"/>
                    <a:pt x="113" y="183"/>
                    <a:pt x="99" y="169"/>
                  </a:cubicBezTo>
                  <a:cubicBezTo>
                    <a:pt x="85" y="154"/>
                    <a:pt x="74" y="136"/>
                    <a:pt x="57" y="122"/>
                  </a:cubicBezTo>
                  <a:cubicBezTo>
                    <a:pt x="38" y="108"/>
                    <a:pt x="14" y="87"/>
                    <a:pt x="2" y="6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7" name="Freeform 174"/>
            <p:cNvSpPr/>
            <p:nvPr userDrawn="1"/>
          </p:nvSpPr>
          <p:spPr bwMode="auto">
            <a:xfrm>
              <a:off x="1098569" y="-443123"/>
              <a:ext cx="998402" cy="920603"/>
            </a:xfrm>
            <a:custGeom>
              <a:avLst/>
              <a:gdLst>
                <a:gd name="T0" fmla="*/ 368 w 662"/>
                <a:gd name="T1" fmla="*/ 36 h 610"/>
                <a:gd name="T2" fmla="*/ 365 w 662"/>
                <a:gd name="T3" fmla="*/ 36 h 610"/>
                <a:gd name="T4" fmla="*/ 467 w 662"/>
                <a:gd name="T5" fmla="*/ 9 h 610"/>
                <a:gd name="T6" fmla="*/ 500 w 662"/>
                <a:gd name="T7" fmla="*/ 2 h 610"/>
                <a:gd name="T8" fmla="*/ 538 w 662"/>
                <a:gd name="T9" fmla="*/ 5 h 610"/>
                <a:gd name="T10" fmla="*/ 594 w 662"/>
                <a:gd name="T11" fmla="*/ 26 h 610"/>
                <a:gd name="T12" fmla="*/ 629 w 662"/>
                <a:gd name="T13" fmla="*/ 70 h 610"/>
                <a:gd name="T14" fmla="*/ 619 w 662"/>
                <a:gd name="T15" fmla="*/ 93 h 610"/>
                <a:gd name="T16" fmla="*/ 623 w 662"/>
                <a:gd name="T17" fmla="*/ 126 h 610"/>
                <a:gd name="T18" fmla="*/ 621 w 662"/>
                <a:gd name="T19" fmla="*/ 198 h 610"/>
                <a:gd name="T20" fmla="*/ 615 w 662"/>
                <a:gd name="T21" fmla="*/ 226 h 610"/>
                <a:gd name="T22" fmla="*/ 603 w 662"/>
                <a:gd name="T23" fmla="*/ 254 h 610"/>
                <a:gd name="T24" fmla="*/ 623 w 662"/>
                <a:gd name="T25" fmla="*/ 270 h 610"/>
                <a:gd name="T26" fmla="*/ 641 w 662"/>
                <a:gd name="T27" fmla="*/ 293 h 610"/>
                <a:gd name="T28" fmla="*/ 648 w 662"/>
                <a:gd name="T29" fmla="*/ 319 h 610"/>
                <a:gd name="T30" fmla="*/ 657 w 662"/>
                <a:gd name="T31" fmla="*/ 354 h 610"/>
                <a:gd name="T32" fmla="*/ 659 w 662"/>
                <a:gd name="T33" fmla="*/ 390 h 610"/>
                <a:gd name="T34" fmla="*/ 643 w 662"/>
                <a:gd name="T35" fmla="*/ 421 h 610"/>
                <a:gd name="T36" fmla="*/ 613 w 662"/>
                <a:gd name="T37" fmla="*/ 473 h 610"/>
                <a:gd name="T38" fmla="*/ 582 w 662"/>
                <a:gd name="T39" fmla="*/ 523 h 610"/>
                <a:gd name="T40" fmla="*/ 514 w 662"/>
                <a:gd name="T41" fmla="*/ 546 h 610"/>
                <a:gd name="T42" fmla="*/ 358 w 662"/>
                <a:gd name="T43" fmla="*/ 552 h 610"/>
                <a:gd name="T44" fmla="*/ 322 w 662"/>
                <a:gd name="T45" fmla="*/ 541 h 610"/>
                <a:gd name="T46" fmla="*/ 293 w 662"/>
                <a:gd name="T47" fmla="*/ 552 h 610"/>
                <a:gd name="T48" fmla="*/ 265 w 662"/>
                <a:gd name="T49" fmla="*/ 578 h 610"/>
                <a:gd name="T50" fmla="*/ 251 w 662"/>
                <a:gd name="T51" fmla="*/ 610 h 610"/>
                <a:gd name="T52" fmla="*/ 202 w 662"/>
                <a:gd name="T53" fmla="*/ 522 h 610"/>
                <a:gd name="T54" fmla="*/ 230 w 662"/>
                <a:gd name="T55" fmla="*/ 435 h 610"/>
                <a:gd name="T56" fmla="*/ 159 w 662"/>
                <a:gd name="T57" fmla="*/ 441 h 610"/>
                <a:gd name="T58" fmla="*/ 133 w 662"/>
                <a:gd name="T59" fmla="*/ 429 h 610"/>
                <a:gd name="T60" fmla="*/ 101 w 662"/>
                <a:gd name="T61" fmla="*/ 419 h 610"/>
                <a:gd name="T62" fmla="*/ 3 w 662"/>
                <a:gd name="T63" fmla="*/ 334 h 610"/>
                <a:gd name="T64" fmla="*/ 10 w 662"/>
                <a:gd name="T65" fmla="*/ 309 h 610"/>
                <a:gd name="T66" fmla="*/ 24 w 662"/>
                <a:gd name="T67" fmla="*/ 274 h 610"/>
                <a:gd name="T68" fmla="*/ 61 w 662"/>
                <a:gd name="T69" fmla="*/ 222 h 610"/>
                <a:gd name="T70" fmla="*/ 176 w 662"/>
                <a:gd name="T71" fmla="*/ 157 h 610"/>
                <a:gd name="T72" fmla="*/ 191 w 662"/>
                <a:gd name="T73" fmla="*/ 158 h 610"/>
                <a:gd name="T74" fmla="*/ 193 w 662"/>
                <a:gd name="T75" fmla="*/ 113 h 610"/>
                <a:gd name="T76" fmla="*/ 201 w 662"/>
                <a:gd name="T77" fmla="*/ 76 h 610"/>
                <a:gd name="T78" fmla="*/ 233 w 662"/>
                <a:gd name="T79" fmla="*/ 12 h 610"/>
                <a:gd name="T80" fmla="*/ 274 w 662"/>
                <a:gd name="T81" fmla="*/ 4 h 610"/>
                <a:gd name="T82" fmla="*/ 313 w 662"/>
                <a:gd name="T83" fmla="*/ 9 h 610"/>
                <a:gd name="T84" fmla="*/ 369 w 662"/>
                <a:gd name="T85" fmla="*/ 41 h 610"/>
                <a:gd name="T86" fmla="*/ 366 w 662"/>
                <a:gd name="T87" fmla="*/ 3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2" h="610">
                  <a:moveTo>
                    <a:pt x="368" y="36"/>
                  </a:moveTo>
                  <a:cubicBezTo>
                    <a:pt x="367" y="37"/>
                    <a:pt x="367" y="37"/>
                    <a:pt x="365" y="36"/>
                  </a:cubicBezTo>
                  <a:cubicBezTo>
                    <a:pt x="383" y="7"/>
                    <a:pt x="439" y="12"/>
                    <a:pt x="467" y="9"/>
                  </a:cubicBezTo>
                  <a:cubicBezTo>
                    <a:pt x="478" y="7"/>
                    <a:pt x="487" y="2"/>
                    <a:pt x="500" y="2"/>
                  </a:cubicBezTo>
                  <a:cubicBezTo>
                    <a:pt x="511" y="0"/>
                    <a:pt x="525" y="3"/>
                    <a:pt x="538" y="5"/>
                  </a:cubicBezTo>
                  <a:cubicBezTo>
                    <a:pt x="558" y="8"/>
                    <a:pt x="577" y="13"/>
                    <a:pt x="594" y="26"/>
                  </a:cubicBezTo>
                  <a:cubicBezTo>
                    <a:pt x="609" y="37"/>
                    <a:pt x="632" y="50"/>
                    <a:pt x="629" y="70"/>
                  </a:cubicBezTo>
                  <a:cubicBezTo>
                    <a:pt x="628" y="77"/>
                    <a:pt x="620" y="84"/>
                    <a:pt x="619" y="93"/>
                  </a:cubicBezTo>
                  <a:cubicBezTo>
                    <a:pt x="619" y="103"/>
                    <a:pt x="623" y="116"/>
                    <a:pt x="623" y="126"/>
                  </a:cubicBezTo>
                  <a:cubicBezTo>
                    <a:pt x="625" y="150"/>
                    <a:pt x="624" y="175"/>
                    <a:pt x="621" y="198"/>
                  </a:cubicBezTo>
                  <a:cubicBezTo>
                    <a:pt x="619" y="206"/>
                    <a:pt x="618" y="215"/>
                    <a:pt x="615" y="226"/>
                  </a:cubicBezTo>
                  <a:cubicBezTo>
                    <a:pt x="611" y="230"/>
                    <a:pt x="601" y="250"/>
                    <a:pt x="603" y="254"/>
                  </a:cubicBezTo>
                  <a:cubicBezTo>
                    <a:pt x="604" y="260"/>
                    <a:pt x="617" y="265"/>
                    <a:pt x="623" y="270"/>
                  </a:cubicBezTo>
                  <a:cubicBezTo>
                    <a:pt x="631" y="276"/>
                    <a:pt x="638" y="284"/>
                    <a:pt x="641" y="293"/>
                  </a:cubicBezTo>
                  <a:cubicBezTo>
                    <a:pt x="645" y="304"/>
                    <a:pt x="643" y="310"/>
                    <a:pt x="648" y="319"/>
                  </a:cubicBezTo>
                  <a:cubicBezTo>
                    <a:pt x="654" y="331"/>
                    <a:pt x="656" y="338"/>
                    <a:pt x="657" y="354"/>
                  </a:cubicBezTo>
                  <a:cubicBezTo>
                    <a:pt x="657" y="364"/>
                    <a:pt x="662" y="380"/>
                    <a:pt x="659" y="390"/>
                  </a:cubicBezTo>
                  <a:cubicBezTo>
                    <a:pt x="653" y="401"/>
                    <a:pt x="646" y="411"/>
                    <a:pt x="643" y="421"/>
                  </a:cubicBezTo>
                  <a:cubicBezTo>
                    <a:pt x="634" y="439"/>
                    <a:pt x="625" y="457"/>
                    <a:pt x="613" y="473"/>
                  </a:cubicBezTo>
                  <a:cubicBezTo>
                    <a:pt x="601" y="489"/>
                    <a:pt x="594" y="507"/>
                    <a:pt x="582" y="523"/>
                  </a:cubicBezTo>
                  <a:cubicBezTo>
                    <a:pt x="570" y="539"/>
                    <a:pt x="535" y="539"/>
                    <a:pt x="514" y="546"/>
                  </a:cubicBezTo>
                  <a:cubicBezTo>
                    <a:pt x="463" y="560"/>
                    <a:pt x="411" y="562"/>
                    <a:pt x="358" y="552"/>
                  </a:cubicBezTo>
                  <a:cubicBezTo>
                    <a:pt x="345" y="549"/>
                    <a:pt x="333" y="542"/>
                    <a:pt x="322" y="541"/>
                  </a:cubicBezTo>
                  <a:cubicBezTo>
                    <a:pt x="307" y="537"/>
                    <a:pt x="303" y="542"/>
                    <a:pt x="293" y="552"/>
                  </a:cubicBezTo>
                  <a:cubicBezTo>
                    <a:pt x="283" y="559"/>
                    <a:pt x="273" y="569"/>
                    <a:pt x="265" y="578"/>
                  </a:cubicBezTo>
                  <a:cubicBezTo>
                    <a:pt x="258" y="588"/>
                    <a:pt x="257" y="602"/>
                    <a:pt x="251" y="610"/>
                  </a:cubicBezTo>
                  <a:cubicBezTo>
                    <a:pt x="219" y="598"/>
                    <a:pt x="201" y="554"/>
                    <a:pt x="202" y="522"/>
                  </a:cubicBezTo>
                  <a:cubicBezTo>
                    <a:pt x="202" y="494"/>
                    <a:pt x="208" y="456"/>
                    <a:pt x="230" y="435"/>
                  </a:cubicBezTo>
                  <a:cubicBezTo>
                    <a:pt x="214" y="448"/>
                    <a:pt x="177" y="450"/>
                    <a:pt x="159" y="441"/>
                  </a:cubicBezTo>
                  <a:cubicBezTo>
                    <a:pt x="149" y="438"/>
                    <a:pt x="141" y="432"/>
                    <a:pt x="133" y="429"/>
                  </a:cubicBezTo>
                  <a:cubicBezTo>
                    <a:pt x="122" y="425"/>
                    <a:pt x="112" y="425"/>
                    <a:pt x="101" y="419"/>
                  </a:cubicBezTo>
                  <a:cubicBezTo>
                    <a:pt x="65" y="397"/>
                    <a:pt x="17" y="374"/>
                    <a:pt x="3" y="334"/>
                  </a:cubicBezTo>
                  <a:cubicBezTo>
                    <a:pt x="0" y="321"/>
                    <a:pt x="2" y="318"/>
                    <a:pt x="10" y="309"/>
                  </a:cubicBezTo>
                  <a:cubicBezTo>
                    <a:pt x="17" y="296"/>
                    <a:pt x="20" y="286"/>
                    <a:pt x="24" y="274"/>
                  </a:cubicBezTo>
                  <a:cubicBezTo>
                    <a:pt x="34" y="257"/>
                    <a:pt x="48" y="240"/>
                    <a:pt x="61" y="222"/>
                  </a:cubicBezTo>
                  <a:cubicBezTo>
                    <a:pt x="89" y="186"/>
                    <a:pt x="130" y="165"/>
                    <a:pt x="176" y="157"/>
                  </a:cubicBezTo>
                  <a:cubicBezTo>
                    <a:pt x="181" y="158"/>
                    <a:pt x="186" y="158"/>
                    <a:pt x="191" y="158"/>
                  </a:cubicBezTo>
                  <a:cubicBezTo>
                    <a:pt x="195" y="149"/>
                    <a:pt x="192" y="124"/>
                    <a:pt x="193" y="113"/>
                  </a:cubicBezTo>
                  <a:cubicBezTo>
                    <a:pt x="193" y="100"/>
                    <a:pt x="197" y="88"/>
                    <a:pt x="201" y="76"/>
                  </a:cubicBezTo>
                  <a:cubicBezTo>
                    <a:pt x="208" y="58"/>
                    <a:pt x="216" y="24"/>
                    <a:pt x="233" y="12"/>
                  </a:cubicBezTo>
                  <a:cubicBezTo>
                    <a:pt x="241" y="8"/>
                    <a:pt x="263" y="5"/>
                    <a:pt x="274" y="4"/>
                  </a:cubicBezTo>
                  <a:cubicBezTo>
                    <a:pt x="286" y="2"/>
                    <a:pt x="300" y="6"/>
                    <a:pt x="313" y="9"/>
                  </a:cubicBezTo>
                  <a:cubicBezTo>
                    <a:pt x="334" y="17"/>
                    <a:pt x="351" y="28"/>
                    <a:pt x="369" y="41"/>
                  </a:cubicBezTo>
                  <a:cubicBezTo>
                    <a:pt x="367" y="40"/>
                    <a:pt x="367" y="40"/>
                    <a:pt x="366" y="39"/>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8" name="Freeform 175"/>
            <p:cNvSpPr/>
            <p:nvPr userDrawn="1"/>
          </p:nvSpPr>
          <p:spPr bwMode="auto">
            <a:xfrm>
              <a:off x="1114777" y="-141657"/>
              <a:ext cx="525134" cy="299844"/>
            </a:xfrm>
            <a:custGeom>
              <a:avLst/>
              <a:gdLst>
                <a:gd name="T0" fmla="*/ 303 w 349"/>
                <a:gd name="T1" fmla="*/ 136 h 198"/>
                <a:gd name="T2" fmla="*/ 271 w 349"/>
                <a:gd name="T3" fmla="*/ 161 h 198"/>
                <a:gd name="T4" fmla="*/ 202 w 349"/>
                <a:gd name="T5" fmla="*/ 196 h 198"/>
                <a:gd name="T6" fmla="*/ 202 w 349"/>
                <a:gd name="T7" fmla="*/ 196 h 198"/>
                <a:gd name="T8" fmla="*/ 202 w 349"/>
                <a:gd name="T9" fmla="*/ 196 h 198"/>
                <a:gd name="T10" fmla="*/ 213 w 349"/>
                <a:gd name="T11" fmla="*/ 172 h 198"/>
                <a:gd name="T12" fmla="*/ 171 w 349"/>
                <a:gd name="T13" fmla="*/ 190 h 198"/>
                <a:gd name="T14" fmla="*/ 157 w 349"/>
                <a:gd name="T15" fmla="*/ 179 h 198"/>
                <a:gd name="T16" fmla="*/ 160 w 349"/>
                <a:gd name="T17" fmla="*/ 172 h 198"/>
                <a:gd name="T18" fmla="*/ 109 w 349"/>
                <a:gd name="T19" fmla="*/ 175 h 198"/>
                <a:gd name="T20" fmla="*/ 71 w 349"/>
                <a:gd name="T21" fmla="*/ 156 h 198"/>
                <a:gd name="T22" fmla="*/ 0 w 349"/>
                <a:gd name="T23" fmla="*/ 121 h 198"/>
                <a:gd name="T24" fmla="*/ 61 w 349"/>
                <a:gd name="T25" fmla="*/ 88 h 198"/>
                <a:gd name="T26" fmla="*/ 85 w 349"/>
                <a:gd name="T27" fmla="*/ 66 h 198"/>
                <a:gd name="T28" fmla="*/ 101 w 349"/>
                <a:gd name="T29" fmla="*/ 56 h 198"/>
                <a:gd name="T30" fmla="*/ 90 w 349"/>
                <a:gd name="T31" fmla="*/ 47 h 198"/>
                <a:gd name="T32" fmla="*/ 129 w 349"/>
                <a:gd name="T33" fmla="*/ 29 h 198"/>
                <a:gd name="T34" fmla="*/ 140 w 349"/>
                <a:gd name="T35" fmla="*/ 28 h 198"/>
                <a:gd name="T36" fmla="*/ 142 w 349"/>
                <a:gd name="T37" fmla="*/ 19 h 198"/>
                <a:gd name="T38" fmla="*/ 151 w 349"/>
                <a:gd name="T39" fmla="*/ 4 h 198"/>
                <a:gd name="T40" fmla="*/ 188 w 349"/>
                <a:gd name="T41" fmla="*/ 12 h 198"/>
                <a:gd name="T42" fmla="*/ 205 w 349"/>
                <a:gd name="T43" fmla="*/ 45 h 198"/>
                <a:gd name="T44" fmla="*/ 276 w 349"/>
                <a:gd name="T45" fmla="*/ 67 h 198"/>
                <a:gd name="T46" fmla="*/ 349 w 349"/>
                <a:gd name="T47" fmla="*/ 73 h 198"/>
                <a:gd name="T48" fmla="*/ 330 w 349"/>
                <a:gd name="T49" fmla="*/ 88 h 198"/>
                <a:gd name="T50" fmla="*/ 336 w 349"/>
                <a:gd name="T51" fmla="*/ 113 h 198"/>
                <a:gd name="T52" fmla="*/ 298 w 349"/>
                <a:gd name="T53" fmla="*/ 1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198">
                  <a:moveTo>
                    <a:pt x="303" y="136"/>
                  </a:moveTo>
                  <a:cubicBezTo>
                    <a:pt x="294" y="139"/>
                    <a:pt x="280" y="153"/>
                    <a:pt x="271" y="161"/>
                  </a:cubicBezTo>
                  <a:cubicBezTo>
                    <a:pt x="249" y="180"/>
                    <a:pt x="233" y="198"/>
                    <a:pt x="202" y="196"/>
                  </a:cubicBezTo>
                  <a:cubicBezTo>
                    <a:pt x="202" y="196"/>
                    <a:pt x="202" y="196"/>
                    <a:pt x="202" y="196"/>
                  </a:cubicBezTo>
                  <a:cubicBezTo>
                    <a:pt x="202" y="196"/>
                    <a:pt x="202" y="196"/>
                    <a:pt x="202" y="196"/>
                  </a:cubicBezTo>
                  <a:cubicBezTo>
                    <a:pt x="208" y="188"/>
                    <a:pt x="210" y="182"/>
                    <a:pt x="213" y="172"/>
                  </a:cubicBezTo>
                  <a:cubicBezTo>
                    <a:pt x="199" y="179"/>
                    <a:pt x="189" y="186"/>
                    <a:pt x="171" y="190"/>
                  </a:cubicBezTo>
                  <a:cubicBezTo>
                    <a:pt x="174" y="183"/>
                    <a:pt x="163" y="181"/>
                    <a:pt x="157" y="179"/>
                  </a:cubicBezTo>
                  <a:cubicBezTo>
                    <a:pt x="158" y="178"/>
                    <a:pt x="159" y="173"/>
                    <a:pt x="160" y="172"/>
                  </a:cubicBezTo>
                  <a:cubicBezTo>
                    <a:pt x="147" y="166"/>
                    <a:pt x="125" y="178"/>
                    <a:pt x="109" y="175"/>
                  </a:cubicBezTo>
                  <a:cubicBezTo>
                    <a:pt x="96" y="173"/>
                    <a:pt x="82" y="165"/>
                    <a:pt x="71" y="156"/>
                  </a:cubicBezTo>
                  <a:cubicBezTo>
                    <a:pt x="50" y="142"/>
                    <a:pt x="23" y="137"/>
                    <a:pt x="0" y="121"/>
                  </a:cubicBezTo>
                  <a:cubicBezTo>
                    <a:pt x="13" y="101"/>
                    <a:pt x="41" y="97"/>
                    <a:pt x="61" y="88"/>
                  </a:cubicBezTo>
                  <a:cubicBezTo>
                    <a:pt x="71" y="81"/>
                    <a:pt x="76" y="74"/>
                    <a:pt x="85" y="66"/>
                  </a:cubicBezTo>
                  <a:cubicBezTo>
                    <a:pt x="93" y="59"/>
                    <a:pt x="93" y="59"/>
                    <a:pt x="101" y="56"/>
                  </a:cubicBezTo>
                  <a:cubicBezTo>
                    <a:pt x="98" y="53"/>
                    <a:pt x="95" y="51"/>
                    <a:pt x="90" y="47"/>
                  </a:cubicBezTo>
                  <a:cubicBezTo>
                    <a:pt x="94" y="35"/>
                    <a:pt x="119" y="32"/>
                    <a:pt x="129" y="29"/>
                  </a:cubicBezTo>
                  <a:cubicBezTo>
                    <a:pt x="132" y="29"/>
                    <a:pt x="139" y="29"/>
                    <a:pt x="140" y="28"/>
                  </a:cubicBezTo>
                  <a:cubicBezTo>
                    <a:pt x="146" y="23"/>
                    <a:pt x="140" y="25"/>
                    <a:pt x="142" y="19"/>
                  </a:cubicBezTo>
                  <a:cubicBezTo>
                    <a:pt x="143" y="10"/>
                    <a:pt x="137" y="8"/>
                    <a:pt x="151" y="4"/>
                  </a:cubicBezTo>
                  <a:cubicBezTo>
                    <a:pt x="163" y="0"/>
                    <a:pt x="179" y="3"/>
                    <a:pt x="188" y="12"/>
                  </a:cubicBezTo>
                  <a:cubicBezTo>
                    <a:pt x="193" y="21"/>
                    <a:pt x="198" y="34"/>
                    <a:pt x="205" y="45"/>
                  </a:cubicBezTo>
                  <a:cubicBezTo>
                    <a:pt x="221" y="70"/>
                    <a:pt x="248" y="73"/>
                    <a:pt x="276" y="67"/>
                  </a:cubicBezTo>
                  <a:cubicBezTo>
                    <a:pt x="297" y="63"/>
                    <a:pt x="328" y="64"/>
                    <a:pt x="349" y="73"/>
                  </a:cubicBezTo>
                  <a:cubicBezTo>
                    <a:pt x="341" y="77"/>
                    <a:pt x="333" y="81"/>
                    <a:pt x="330" y="88"/>
                  </a:cubicBezTo>
                  <a:cubicBezTo>
                    <a:pt x="323" y="101"/>
                    <a:pt x="330" y="104"/>
                    <a:pt x="336" y="113"/>
                  </a:cubicBezTo>
                  <a:cubicBezTo>
                    <a:pt x="326" y="123"/>
                    <a:pt x="311" y="132"/>
                    <a:pt x="298" y="13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9" name="Freeform 176"/>
            <p:cNvSpPr/>
            <p:nvPr userDrawn="1"/>
          </p:nvSpPr>
          <p:spPr bwMode="auto">
            <a:xfrm>
              <a:off x="1411381" y="-404224"/>
              <a:ext cx="275534" cy="371159"/>
            </a:xfrm>
            <a:custGeom>
              <a:avLst/>
              <a:gdLst>
                <a:gd name="T0" fmla="*/ 143 w 183"/>
                <a:gd name="T1" fmla="*/ 240 h 246"/>
                <a:gd name="T2" fmla="*/ 1 w 183"/>
                <a:gd name="T3" fmla="*/ 149 h 246"/>
                <a:gd name="T4" fmla="*/ 26 w 183"/>
                <a:gd name="T5" fmla="*/ 160 h 246"/>
                <a:gd name="T6" fmla="*/ 15 w 183"/>
                <a:gd name="T7" fmla="*/ 141 h 246"/>
                <a:gd name="T8" fmla="*/ 19 w 183"/>
                <a:gd name="T9" fmla="*/ 142 h 246"/>
                <a:gd name="T10" fmla="*/ 6 w 183"/>
                <a:gd name="T11" fmla="*/ 104 h 246"/>
                <a:gd name="T12" fmla="*/ 9 w 183"/>
                <a:gd name="T13" fmla="*/ 66 h 246"/>
                <a:gd name="T14" fmla="*/ 25 w 183"/>
                <a:gd name="T15" fmla="*/ 36 h 246"/>
                <a:gd name="T16" fmla="*/ 28 w 183"/>
                <a:gd name="T17" fmla="*/ 3 h 246"/>
                <a:gd name="T18" fmla="*/ 53 w 183"/>
                <a:gd name="T19" fmla="*/ 10 h 246"/>
                <a:gd name="T20" fmla="*/ 54 w 183"/>
                <a:gd name="T21" fmla="*/ 2 h 246"/>
                <a:gd name="T22" fmla="*/ 117 w 183"/>
                <a:gd name="T23" fmla="*/ 34 h 246"/>
                <a:gd name="T24" fmla="*/ 162 w 183"/>
                <a:gd name="T25" fmla="*/ 78 h 246"/>
                <a:gd name="T26" fmla="*/ 167 w 183"/>
                <a:gd name="T27" fmla="*/ 67 h 246"/>
                <a:gd name="T28" fmla="*/ 182 w 183"/>
                <a:gd name="T29" fmla="*/ 104 h 246"/>
                <a:gd name="T30" fmla="*/ 173 w 183"/>
                <a:gd name="T31" fmla="*/ 152 h 246"/>
                <a:gd name="T32" fmla="*/ 177 w 183"/>
                <a:gd name="T33" fmla="*/ 143 h 246"/>
                <a:gd name="T34" fmla="*/ 173 w 183"/>
                <a:gd name="T35" fmla="*/ 175 h 246"/>
                <a:gd name="T36" fmla="*/ 158 w 183"/>
                <a:gd name="T37" fmla="*/ 204 h 246"/>
                <a:gd name="T38" fmla="*/ 153 w 183"/>
                <a:gd name="T39"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46">
                  <a:moveTo>
                    <a:pt x="143" y="240"/>
                  </a:moveTo>
                  <a:cubicBezTo>
                    <a:pt x="104" y="218"/>
                    <a:pt x="0" y="210"/>
                    <a:pt x="1" y="149"/>
                  </a:cubicBezTo>
                  <a:cubicBezTo>
                    <a:pt x="8" y="153"/>
                    <a:pt x="17" y="161"/>
                    <a:pt x="26" y="160"/>
                  </a:cubicBezTo>
                  <a:cubicBezTo>
                    <a:pt x="22" y="152"/>
                    <a:pt x="17" y="148"/>
                    <a:pt x="15" y="141"/>
                  </a:cubicBezTo>
                  <a:cubicBezTo>
                    <a:pt x="16" y="142"/>
                    <a:pt x="19" y="142"/>
                    <a:pt x="19" y="142"/>
                  </a:cubicBezTo>
                  <a:cubicBezTo>
                    <a:pt x="16" y="127"/>
                    <a:pt x="8" y="121"/>
                    <a:pt x="6" y="104"/>
                  </a:cubicBezTo>
                  <a:cubicBezTo>
                    <a:pt x="5" y="91"/>
                    <a:pt x="7" y="80"/>
                    <a:pt x="9" y="66"/>
                  </a:cubicBezTo>
                  <a:cubicBezTo>
                    <a:pt x="13" y="55"/>
                    <a:pt x="24" y="50"/>
                    <a:pt x="25" y="36"/>
                  </a:cubicBezTo>
                  <a:cubicBezTo>
                    <a:pt x="25" y="26"/>
                    <a:pt x="27" y="14"/>
                    <a:pt x="28" y="3"/>
                  </a:cubicBezTo>
                  <a:cubicBezTo>
                    <a:pt x="36" y="6"/>
                    <a:pt x="44" y="8"/>
                    <a:pt x="53" y="10"/>
                  </a:cubicBezTo>
                  <a:cubicBezTo>
                    <a:pt x="53" y="7"/>
                    <a:pt x="54" y="5"/>
                    <a:pt x="54" y="2"/>
                  </a:cubicBezTo>
                  <a:cubicBezTo>
                    <a:pt x="76" y="0"/>
                    <a:pt x="102" y="22"/>
                    <a:pt x="117" y="34"/>
                  </a:cubicBezTo>
                  <a:cubicBezTo>
                    <a:pt x="136" y="49"/>
                    <a:pt x="149" y="55"/>
                    <a:pt x="162" y="78"/>
                  </a:cubicBezTo>
                  <a:cubicBezTo>
                    <a:pt x="162" y="74"/>
                    <a:pt x="165" y="70"/>
                    <a:pt x="167" y="67"/>
                  </a:cubicBezTo>
                  <a:cubicBezTo>
                    <a:pt x="176" y="72"/>
                    <a:pt x="179" y="94"/>
                    <a:pt x="182" y="104"/>
                  </a:cubicBezTo>
                  <a:cubicBezTo>
                    <a:pt x="183" y="119"/>
                    <a:pt x="179" y="137"/>
                    <a:pt x="173" y="152"/>
                  </a:cubicBezTo>
                  <a:cubicBezTo>
                    <a:pt x="173" y="148"/>
                    <a:pt x="175" y="146"/>
                    <a:pt x="177" y="143"/>
                  </a:cubicBezTo>
                  <a:cubicBezTo>
                    <a:pt x="177" y="153"/>
                    <a:pt x="176" y="164"/>
                    <a:pt x="173" y="175"/>
                  </a:cubicBezTo>
                  <a:cubicBezTo>
                    <a:pt x="169" y="187"/>
                    <a:pt x="161" y="193"/>
                    <a:pt x="158" y="204"/>
                  </a:cubicBezTo>
                  <a:cubicBezTo>
                    <a:pt x="155" y="211"/>
                    <a:pt x="151" y="246"/>
                    <a:pt x="153" y="245"/>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0" name="Freeform 177"/>
            <p:cNvSpPr/>
            <p:nvPr userDrawn="1"/>
          </p:nvSpPr>
          <p:spPr bwMode="auto">
            <a:xfrm>
              <a:off x="1651256" y="-375050"/>
              <a:ext cx="372781" cy="374400"/>
            </a:xfrm>
            <a:custGeom>
              <a:avLst/>
              <a:gdLst>
                <a:gd name="T0" fmla="*/ 11 w 247"/>
                <a:gd name="T1" fmla="*/ 214 h 248"/>
                <a:gd name="T2" fmla="*/ 19 w 247"/>
                <a:gd name="T3" fmla="*/ 195 h 248"/>
                <a:gd name="T4" fmla="*/ 43 w 247"/>
                <a:gd name="T5" fmla="*/ 143 h 248"/>
                <a:gd name="T6" fmla="*/ 59 w 247"/>
                <a:gd name="T7" fmla="*/ 74 h 248"/>
                <a:gd name="T8" fmla="*/ 53 w 247"/>
                <a:gd name="T9" fmla="*/ 55 h 248"/>
                <a:gd name="T10" fmla="*/ 63 w 247"/>
                <a:gd name="T11" fmla="*/ 40 h 248"/>
                <a:gd name="T12" fmla="*/ 101 w 247"/>
                <a:gd name="T13" fmla="*/ 29 h 248"/>
                <a:gd name="T14" fmla="*/ 94 w 247"/>
                <a:gd name="T15" fmla="*/ 39 h 248"/>
                <a:gd name="T16" fmla="*/ 117 w 247"/>
                <a:gd name="T17" fmla="*/ 24 h 248"/>
                <a:gd name="T18" fmla="*/ 125 w 247"/>
                <a:gd name="T19" fmla="*/ 30 h 248"/>
                <a:gd name="T20" fmla="*/ 141 w 247"/>
                <a:gd name="T21" fmla="*/ 27 h 248"/>
                <a:gd name="T22" fmla="*/ 141 w 247"/>
                <a:gd name="T23" fmla="*/ 62 h 248"/>
                <a:gd name="T24" fmla="*/ 190 w 247"/>
                <a:gd name="T25" fmla="*/ 35 h 248"/>
                <a:gd name="T26" fmla="*/ 247 w 247"/>
                <a:gd name="T27" fmla="*/ 0 h 248"/>
                <a:gd name="T28" fmla="*/ 233 w 247"/>
                <a:gd name="T29" fmla="*/ 38 h 248"/>
                <a:gd name="T30" fmla="*/ 226 w 247"/>
                <a:gd name="T31" fmla="*/ 75 h 248"/>
                <a:gd name="T32" fmla="*/ 213 w 247"/>
                <a:gd name="T33" fmla="*/ 93 h 248"/>
                <a:gd name="T34" fmla="*/ 217 w 247"/>
                <a:gd name="T35" fmla="*/ 101 h 248"/>
                <a:gd name="T36" fmla="*/ 210 w 247"/>
                <a:gd name="T37" fmla="*/ 113 h 248"/>
                <a:gd name="T38" fmla="*/ 183 w 247"/>
                <a:gd name="T39" fmla="*/ 142 h 248"/>
                <a:gd name="T40" fmla="*/ 209 w 247"/>
                <a:gd name="T41" fmla="*/ 137 h 248"/>
                <a:gd name="T42" fmla="*/ 197 w 247"/>
                <a:gd name="T43" fmla="*/ 169 h 248"/>
                <a:gd name="T44" fmla="*/ 168 w 247"/>
                <a:gd name="T45" fmla="*/ 191 h 248"/>
                <a:gd name="T46" fmla="*/ 87 w 247"/>
                <a:gd name="T47" fmla="*/ 214 h 248"/>
                <a:gd name="T48" fmla="*/ 63 w 247"/>
                <a:gd name="T49" fmla="*/ 236 h 248"/>
                <a:gd name="T50" fmla="*/ 24 w 247"/>
                <a:gd name="T51" fmla="*/ 247 h 248"/>
                <a:gd name="T52" fmla="*/ 7 w 247"/>
                <a:gd name="T53" fmla="*/ 2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48">
                  <a:moveTo>
                    <a:pt x="11" y="214"/>
                  </a:moveTo>
                  <a:cubicBezTo>
                    <a:pt x="12" y="207"/>
                    <a:pt x="17" y="201"/>
                    <a:pt x="19" y="195"/>
                  </a:cubicBezTo>
                  <a:cubicBezTo>
                    <a:pt x="28" y="177"/>
                    <a:pt x="31" y="159"/>
                    <a:pt x="43" y="143"/>
                  </a:cubicBezTo>
                  <a:cubicBezTo>
                    <a:pt x="58" y="124"/>
                    <a:pt x="63" y="98"/>
                    <a:pt x="59" y="74"/>
                  </a:cubicBezTo>
                  <a:cubicBezTo>
                    <a:pt x="58" y="69"/>
                    <a:pt x="56" y="62"/>
                    <a:pt x="53" y="55"/>
                  </a:cubicBezTo>
                  <a:cubicBezTo>
                    <a:pt x="53" y="42"/>
                    <a:pt x="52" y="44"/>
                    <a:pt x="63" y="40"/>
                  </a:cubicBezTo>
                  <a:cubicBezTo>
                    <a:pt x="71" y="36"/>
                    <a:pt x="94" y="26"/>
                    <a:pt x="101" y="29"/>
                  </a:cubicBezTo>
                  <a:cubicBezTo>
                    <a:pt x="99" y="32"/>
                    <a:pt x="96" y="35"/>
                    <a:pt x="94" y="39"/>
                  </a:cubicBezTo>
                  <a:cubicBezTo>
                    <a:pt x="99" y="32"/>
                    <a:pt x="110" y="24"/>
                    <a:pt x="117" y="24"/>
                  </a:cubicBezTo>
                  <a:cubicBezTo>
                    <a:pt x="122" y="25"/>
                    <a:pt x="123" y="31"/>
                    <a:pt x="125" y="30"/>
                  </a:cubicBezTo>
                  <a:cubicBezTo>
                    <a:pt x="130" y="31"/>
                    <a:pt x="135" y="28"/>
                    <a:pt x="141" y="27"/>
                  </a:cubicBezTo>
                  <a:cubicBezTo>
                    <a:pt x="172" y="18"/>
                    <a:pt x="142" y="48"/>
                    <a:pt x="141" y="62"/>
                  </a:cubicBezTo>
                  <a:cubicBezTo>
                    <a:pt x="159" y="56"/>
                    <a:pt x="172" y="41"/>
                    <a:pt x="190" y="35"/>
                  </a:cubicBezTo>
                  <a:cubicBezTo>
                    <a:pt x="206" y="27"/>
                    <a:pt x="237" y="16"/>
                    <a:pt x="247" y="0"/>
                  </a:cubicBezTo>
                  <a:cubicBezTo>
                    <a:pt x="241" y="11"/>
                    <a:pt x="237" y="26"/>
                    <a:pt x="233" y="38"/>
                  </a:cubicBezTo>
                  <a:cubicBezTo>
                    <a:pt x="228" y="47"/>
                    <a:pt x="214" y="68"/>
                    <a:pt x="226" y="75"/>
                  </a:cubicBezTo>
                  <a:cubicBezTo>
                    <a:pt x="223" y="80"/>
                    <a:pt x="215" y="87"/>
                    <a:pt x="213" y="93"/>
                  </a:cubicBezTo>
                  <a:cubicBezTo>
                    <a:pt x="213" y="96"/>
                    <a:pt x="218" y="99"/>
                    <a:pt x="217" y="101"/>
                  </a:cubicBezTo>
                  <a:cubicBezTo>
                    <a:pt x="216" y="105"/>
                    <a:pt x="214" y="108"/>
                    <a:pt x="210" y="113"/>
                  </a:cubicBezTo>
                  <a:cubicBezTo>
                    <a:pt x="202" y="124"/>
                    <a:pt x="193" y="132"/>
                    <a:pt x="183" y="142"/>
                  </a:cubicBezTo>
                  <a:cubicBezTo>
                    <a:pt x="190" y="146"/>
                    <a:pt x="203" y="142"/>
                    <a:pt x="209" y="137"/>
                  </a:cubicBezTo>
                  <a:cubicBezTo>
                    <a:pt x="206" y="148"/>
                    <a:pt x="202" y="160"/>
                    <a:pt x="197" y="169"/>
                  </a:cubicBezTo>
                  <a:cubicBezTo>
                    <a:pt x="189" y="183"/>
                    <a:pt x="181" y="186"/>
                    <a:pt x="168" y="191"/>
                  </a:cubicBezTo>
                  <a:cubicBezTo>
                    <a:pt x="142" y="199"/>
                    <a:pt x="109" y="202"/>
                    <a:pt x="87" y="214"/>
                  </a:cubicBezTo>
                  <a:cubicBezTo>
                    <a:pt x="76" y="219"/>
                    <a:pt x="72" y="231"/>
                    <a:pt x="63" y="236"/>
                  </a:cubicBezTo>
                  <a:cubicBezTo>
                    <a:pt x="53" y="242"/>
                    <a:pt x="35" y="245"/>
                    <a:pt x="24" y="247"/>
                  </a:cubicBezTo>
                  <a:cubicBezTo>
                    <a:pt x="0" y="248"/>
                    <a:pt x="3" y="228"/>
                    <a:pt x="7" y="211"/>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1" name="Freeform 178"/>
            <p:cNvSpPr/>
            <p:nvPr userDrawn="1"/>
          </p:nvSpPr>
          <p:spPr bwMode="auto">
            <a:xfrm>
              <a:off x="1651256" y="-13615"/>
              <a:ext cx="343606" cy="332260"/>
            </a:xfrm>
            <a:custGeom>
              <a:avLst/>
              <a:gdLst>
                <a:gd name="T0" fmla="*/ 10 w 228"/>
                <a:gd name="T1" fmla="*/ 71 h 219"/>
                <a:gd name="T2" fmla="*/ 0 w 228"/>
                <a:gd name="T3" fmla="*/ 195 h 219"/>
                <a:gd name="T4" fmla="*/ 36 w 228"/>
                <a:gd name="T5" fmla="*/ 106 h 219"/>
                <a:gd name="T6" fmla="*/ 84 w 228"/>
                <a:gd name="T7" fmla="*/ 197 h 219"/>
                <a:gd name="T8" fmla="*/ 71 w 228"/>
                <a:gd name="T9" fmla="*/ 149 h 219"/>
                <a:gd name="T10" fmla="*/ 97 w 228"/>
                <a:gd name="T11" fmla="*/ 174 h 219"/>
                <a:gd name="T12" fmla="*/ 132 w 228"/>
                <a:gd name="T13" fmla="*/ 200 h 219"/>
                <a:gd name="T14" fmla="*/ 201 w 228"/>
                <a:gd name="T15" fmla="*/ 198 h 219"/>
                <a:gd name="T16" fmla="*/ 208 w 228"/>
                <a:gd name="T17" fmla="*/ 203 h 219"/>
                <a:gd name="T18" fmla="*/ 213 w 228"/>
                <a:gd name="T19" fmla="*/ 177 h 219"/>
                <a:gd name="T20" fmla="*/ 206 w 228"/>
                <a:gd name="T21" fmla="*/ 134 h 219"/>
                <a:gd name="T22" fmla="*/ 216 w 228"/>
                <a:gd name="T23" fmla="*/ 117 h 219"/>
                <a:gd name="T24" fmla="*/ 221 w 228"/>
                <a:gd name="T25" fmla="*/ 98 h 219"/>
                <a:gd name="T26" fmla="*/ 210 w 228"/>
                <a:gd name="T27" fmla="*/ 79 h 219"/>
                <a:gd name="T28" fmla="*/ 220 w 228"/>
                <a:gd name="T29" fmla="*/ 62 h 219"/>
                <a:gd name="T30" fmla="*/ 209 w 228"/>
                <a:gd name="T31" fmla="*/ 41 h 219"/>
                <a:gd name="T32" fmla="*/ 188 w 228"/>
                <a:gd name="T33" fmla="*/ 32 h 219"/>
                <a:gd name="T34" fmla="*/ 138 w 228"/>
                <a:gd name="T35" fmla="*/ 26 h 219"/>
                <a:gd name="T36" fmla="*/ 89 w 228"/>
                <a:gd name="T37" fmla="*/ 11 h 219"/>
                <a:gd name="T38" fmla="*/ 36 w 228"/>
                <a:gd name="T39" fmla="*/ 11 h 219"/>
                <a:gd name="T40" fmla="*/ 33 w 228"/>
                <a:gd name="T41" fmla="*/ 24 h 219"/>
                <a:gd name="T42" fmla="*/ 25 w 228"/>
                <a:gd name="T43" fmla="*/ 32 h 219"/>
                <a:gd name="T44" fmla="*/ 7 w 228"/>
                <a:gd name="T45" fmla="*/ 4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219">
                  <a:moveTo>
                    <a:pt x="10" y="71"/>
                  </a:moveTo>
                  <a:cubicBezTo>
                    <a:pt x="17" y="114"/>
                    <a:pt x="31" y="155"/>
                    <a:pt x="0" y="195"/>
                  </a:cubicBezTo>
                  <a:cubicBezTo>
                    <a:pt x="22" y="166"/>
                    <a:pt x="36" y="142"/>
                    <a:pt x="36" y="106"/>
                  </a:cubicBezTo>
                  <a:cubicBezTo>
                    <a:pt x="66" y="122"/>
                    <a:pt x="43" y="192"/>
                    <a:pt x="84" y="197"/>
                  </a:cubicBezTo>
                  <a:cubicBezTo>
                    <a:pt x="80" y="183"/>
                    <a:pt x="69" y="164"/>
                    <a:pt x="71" y="149"/>
                  </a:cubicBezTo>
                  <a:cubicBezTo>
                    <a:pt x="81" y="159"/>
                    <a:pt x="85" y="167"/>
                    <a:pt x="97" y="174"/>
                  </a:cubicBezTo>
                  <a:cubicBezTo>
                    <a:pt x="109" y="181"/>
                    <a:pt x="120" y="193"/>
                    <a:pt x="132" y="200"/>
                  </a:cubicBezTo>
                  <a:cubicBezTo>
                    <a:pt x="146" y="209"/>
                    <a:pt x="195" y="219"/>
                    <a:pt x="201" y="198"/>
                  </a:cubicBezTo>
                  <a:cubicBezTo>
                    <a:pt x="203" y="200"/>
                    <a:pt x="206" y="202"/>
                    <a:pt x="208" y="203"/>
                  </a:cubicBezTo>
                  <a:cubicBezTo>
                    <a:pt x="202" y="197"/>
                    <a:pt x="212" y="184"/>
                    <a:pt x="213" y="177"/>
                  </a:cubicBezTo>
                  <a:cubicBezTo>
                    <a:pt x="214" y="163"/>
                    <a:pt x="209" y="149"/>
                    <a:pt x="206" y="134"/>
                  </a:cubicBezTo>
                  <a:cubicBezTo>
                    <a:pt x="202" y="119"/>
                    <a:pt x="204" y="123"/>
                    <a:pt x="216" y="117"/>
                  </a:cubicBezTo>
                  <a:cubicBezTo>
                    <a:pt x="228" y="111"/>
                    <a:pt x="227" y="110"/>
                    <a:pt x="221" y="98"/>
                  </a:cubicBezTo>
                  <a:cubicBezTo>
                    <a:pt x="219" y="94"/>
                    <a:pt x="211" y="85"/>
                    <a:pt x="210" y="79"/>
                  </a:cubicBezTo>
                  <a:cubicBezTo>
                    <a:pt x="210" y="72"/>
                    <a:pt x="218" y="68"/>
                    <a:pt x="220" y="62"/>
                  </a:cubicBezTo>
                  <a:cubicBezTo>
                    <a:pt x="222" y="51"/>
                    <a:pt x="214" y="47"/>
                    <a:pt x="209" y="41"/>
                  </a:cubicBezTo>
                  <a:cubicBezTo>
                    <a:pt x="199" y="31"/>
                    <a:pt x="201" y="29"/>
                    <a:pt x="188" y="32"/>
                  </a:cubicBezTo>
                  <a:cubicBezTo>
                    <a:pt x="167" y="36"/>
                    <a:pt x="157" y="36"/>
                    <a:pt x="138" y="26"/>
                  </a:cubicBezTo>
                  <a:cubicBezTo>
                    <a:pt x="122" y="20"/>
                    <a:pt x="108" y="16"/>
                    <a:pt x="89" y="11"/>
                  </a:cubicBezTo>
                  <a:cubicBezTo>
                    <a:pt x="78" y="8"/>
                    <a:pt x="45" y="0"/>
                    <a:pt x="36" y="11"/>
                  </a:cubicBezTo>
                  <a:cubicBezTo>
                    <a:pt x="34" y="14"/>
                    <a:pt x="36" y="21"/>
                    <a:pt x="33" y="24"/>
                  </a:cubicBezTo>
                  <a:cubicBezTo>
                    <a:pt x="31" y="27"/>
                    <a:pt x="29" y="30"/>
                    <a:pt x="25" y="32"/>
                  </a:cubicBezTo>
                  <a:cubicBezTo>
                    <a:pt x="21" y="37"/>
                    <a:pt x="13" y="41"/>
                    <a:pt x="7" y="42"/>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2" name="Freeform 179"/>
            <p:cNvSpPr/>
            <p:nvPr userDrawn="1"/>
          </p:nvSpPr>
          <p:spPr bwMode="auto">
            <a:xfrm>
              <a:off x="1474591" y="38249"/>
              <a:ext cx="178286" cy="367917"/>
            </a:xfrm>
            <a:custGeom>
              <a:avLst/>
              <a:gdLst>
                <a:gd name="T0" fmla="*/ 104 w 118"/>
                <a:gd name="T1" fmla="*/ 5 h 244"/>
                <a:gd name="T2" fmla="*/ 35 w 118"/>
                <a:gd name="T3" fmla="*/ 78 h 244"/>
                <a:gd name="T4" fmla="*/ 23 w 118"/>
                <a:gd name="T5" fmla="*/ 113 h 244"/>
                <a:gd name="T6" fmla="*/ 18 w 118"/>
                <a:gd name="T7" fmla="*/ 165 h 244"/>
                <a:gd name="T8" fmla="*/ 8 w 118"/>
                <a:gd name="T9" fmla="*/ 208 h 244"/>
                <a:gd name="T10" fmla="*/ 0 w 118"/>
                <a:gd name="T11" fmla="*/ 244 h 244"/>
                <a:gd name="T12" fmla="*/ 14 w 118"/>
                <a:gd name="T13" fmla="*/ 217 h 244"/>
                <a:gd name="T14" fmla="*/ 28 w 118"/>
                <a:gd name="T15" fmla="*/ 188 h 244"/>
                <a:gd name="T16" fmla="*/ 44 w 118"/>
                <a:gd name="T17" fmla="*/ 132 h 244"/>
                <a:gd name="T18" fmla="*/ 54 w 118"/>
                <a:gd name="T19" fmla="*/ 165 h 244"/>
                <a:gd name="T20" fmla="*/ 99 w 118"/>
                <a:gd name="T21" fmla="*/ 76 h 244"/>
                <a:gd name="T22" fmla="*/ 99 w 118"/>
                <a:gd name="T23" fmla="*/ 54 h 244"/>
                <a:gd name="T24" fmla="*/ 111 w 118"/>
                <a:gd name="T25" fmla="*/ 35 h 244"/>
                <a:gd name="T26" fmla="*/ 105 w 11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244">
                  <a:moveTo>
                    <a:pt x="104" y="5"/>
                  </a:moveTo>
                  <a:cubicBezTo>
                    <a:pt x="79" y="18"/>
                    <a:pt x="50" y="49"/>
                    <a:pt x="35" y="78"/>
                  </a:cubicBezTo>
                  <a:cubicBezTo>
                    <a:pt x="31" y="89"/>
                    <a:pt x="27" y="101"/>
                    <a:pt x="23" y="113"/>
                  </a:cubicBezTo>
                  <a:cubicBezTo>
                    <a:pt x="19" y="131"/>
                    <a:pt x="22" y="148"/>
                    <a:pt x="18" y="165"/>
                  </a:cubicBezTo>
                  <a:cubicBezTo>
                    <a:pt x="13" y="179"/>
                    <a:pt x="9" y="193"/>
                    <a:pt x="8" y="208"/>
                  </a:cubicBezTo>
                  <a:cubicBezTo>
                    <a:pt x="6" y="221"/>
                    <a:pt x="6" y="234"/>
                    <a:pt x="0" y="244"/>
                  </a:cubicBezTo>
                  <a:cubicBezTo>
                    <a:pt x="7" y="235"/>
                    <a:pt x="9" y="226"/>
                    <a:pt x="14" y="217"/>
                  </a:cubicBezTo>
                  <a:cubicBezTo>
                    <a:pt x="18" y="205"/>
                    <a:pt x="24" y="197"/>
                    <a:pt x="28" y="188"/>
                  </a:cubicBezTo>
                  <a:cubicBezTo>
                    <a:pt x="37" y="170"/>
                    <a:pt x="39" y="151"/>
                    <a:pt x="44" y="132"/>
                  </a:cubicBezTo>
                  <a:cubicBezTo>
                    <a:pt x="50" y="137"/>
                    <a:pt x="54" y="158"/>
                    <a:pt x="54" y="165"/>
                  </a:cubicBezTo>
                  <a:cubicBezTo>
                    <a:pt x="64" y="135"/>
                    <a:pt x="94" y="110"/>
                    <a:pt x="99" y="76"/>
                  </a:cubicBezTo>
                  <a:cubicBezTo>
                    <a:pt x="100" y="69"/>
                    <a:pt x="97" y="62"/>
                    <a:pt x="99" y="54"/>
                  </a:cubicBezTo>
                  <a:cubicBezTo>
                    <a:pt x="102" y="46"/>
                    <a:pt x="107" y="43"/>
                    <a:pt x="111" y="35"/>
                  </a:cubicBezTo>
                  <a:cubicBezTo>
                    <a:pt x="118" y="23"/>
                    <a:pt x="115" y="10"/>
                    <a:pt x="105" y="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3" name="Freeform 180"/>
            <p:cNvSpPr/>
            <p:nvPr userDrawn="1"/>
          </p:nvSpPr>
          <p:spPr bwMode="auto">
            <a:xfrm>
              <a:off x="1450279" y="-339393"/>
              <a:ext cx="204218" cy="307948"/>
            </a:xfrm>
            <a:custGeom>
              <a:avLst/>
              <a:gdLst>
                <a:gd name="T0" fmla="*/ 127 w 135"/>
                <a:gd name="T1" fmla="*/ 202 h 204"/>
                <a:gd name="T2" fmla="*/ 72 w 135"/>
                <a:gd name="T3" fmla="*/ 173 h 204"/>
                <a:gd name="T4" fmla="*/ 0 w 135"/>
                <a:gd name="T5" fmla="*/ 129 h 204"/>
                <a:gd name="T6" fmla="*/ 48 w 135"/>
                <a:gd name="T7" fmla="*/ 146 h 204"/>
                <a:gd name="T8" fmla="*/ 50 w 135"/>
                <a:gd name="T9" fmla="*/ 140 h 204"/>
                <a:gd name="T10" fmla="*/ 77 w 135"/>
                <a:gd name="T11" fmla="*/ 154 h 204"/>
                <a:gd name="T12" fmla="*/ 51 w 135"/>
                <a:gd name="T13" fmla="*/ 118 h 204"/>
                <a:gd name="T14" fmla="*/ 30 w 135"/>
                <a:gd name="T15" fmla="*/ 74 h 204"/>
                <a:gd name="T16" fmla="*/ 66 w 135"/>
                <a:gd name="T17" fmla="*/ 102 h 204"/>
                <a:gd name="T18" fmla="*/ 66 w 135"/>
                <a:gd name="T19" fmla="*/ 92 h 204"/>
                <a:gd name="T20" fmla="*/ 77 w 135"/>
                <a:gd name="T21" fmla="*/ 98 h 204"/>
                <a:gd name="T22" fmla="*/ 55 w 135"/>
                <a:gd name="T23" fmla="*/ 48 h 204"/>
                <a:gd name="T24" fmla="*/ 34 w 135"/>
                <a:gd name="T25" fmla="*/ 0 h 204"/>
                <a:gd name="T26" fmla="*/ 77 w 135"/>
                <a:gd name="T27" fmla="*/ 45 h 204"/>
                <a:gd name="T28" fmla="*/ 112 w 135"/>
                <a:gd name="T29" fmla="*/ 120 h 204"/>
                <a:gd name="T30" fmla="*/ 120 w 135"/>
                <a:gd name="T31" fmla="*/ 101 h 204"/>
                <a:gd name="T32" fmla="*/ 128 w 135"/>
                <a:gd name="T33" fmla="*/ 130 h 204"/>
                <a:gd name="T34" fmla="*/ 123 w 135"/>
                <a:gd name="T35" fmla="*/ 169 h 204"/>
                <a:gd name="T36" fmla="*/ 126 w 135"/>
                <a:gd name="T3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04">
                  <a:moveTo>
                    <a:pt x="127" y="202"/>
                  </a:moveTo>
                  <a:cubicBezTo>
                    <a:pt x="110" y="189"/>
                    <a:pt x="93" y="181"/>
                    <a:pt x="72" y="173"/>
                  </a:cubicBezTo>
                  <a:cubicBezTo>
                    <a:pt x="44" y="161"/>
                    <a:pt x="20" y="155"/>
                    <a:pt x="0" y="129"/>
                  </a:cubicBezTo>
                  <a:cubicBezTo>
                    <a:pt x="16" y="132"/>
                    <a:pt x="30" y="143"/>
                    <a:pt x="48" y="146"/>
                  </a:cubicBezTo>
                  <a:cubicBezTo>
                    <a:pt x="47" y="143"/>
                    <a:pt x="48" y="142"/>
                    <a:pt x="50" y="140"/>
                  </a:cubicBezTo>
                  <a:cubicBezTo>
                    <a:pt x="58" y="142"/>
                    <a:pt x="69" y="147"/>
                    <a:pt x="77" y="154"/>
                  </a:cubicBezTo>
                  <a:cubicBezTo>
                    <a:pt x="88" y="142"/>
                    <a:pt x="59" y="125"/>
                    <a:pt x="51" y="118"/>
                  </a:cubicBezTo>
                  <a:cubicBezTo>
                    <a:pt x="38" y="106"/>
                    <a:pt x="32" y="91"/>
                    <a:pt x="30" y="74"/>
                  </a:cubicBezTo>
                  <a:cubicBezTo>
                    <a:pt x="42" y="84"/>
                    <a:pt x="54" y="95"/>
                    <a:pt x="66" y="102"/>
                  </a:cubicBezTo>
                  <a:cubicBezTo>
                    <a:pt x="66" y="100"/>
                    <a:pt x="67" y="95"/>
                    <a:pt x="66" y="92"/>
                  </a:cubicBezTo>
                  <a:cubicBezTo>
                    <a:pt x="71" y="93"/>
                    <a:pt x="74" y="96"/>
                    <a:pt x="77" y="98"/>
                  </a:cubicBezTo>
                  <a:cubicBezTo>
                    <a:pt x="90" y="88"/>
                    <a:pt x="63" y="57"/>
                    <a:pt x="55" y="48"/>
                  </a:cubicBezTo>
                  <a:cubicBezTo>
                    <a:pt x="44" y="33"/>
                    <a:pt x="38" y="18"/>
                    <a:pt x="34" y="0"/>
                  </a:cubicBezTo>
                  <a:cubicBezTo>
                    <a:pt x="55" y="6"/>
                    <a:pt x="68" y="28"/>
                    <a:pt x="77" y="45"/>
                  </a:cubicBezTo>
                  <a:cubicBezTo>
                    <a:pt x="93" y="68"/>
                    <a:pt x="106" y="96"/>
                    <a:pt x="112" y="120"/>
                  </a:cubicBezTo>
                  <a:cubicBezTo>
                    <a:pt x="115" y="114"/>
                    <a:pt x="119" y="108"/>
                    <a:pt x="120" y="101"/>
                  </a:cubicBezTo>
                  <a:cubicBezTo>
                    <a:pt x="131" y="100"/>
                    <a:pt x="130" y="124"/>
                    <a:pt x="128" y="130"/>
                  </a:cubicBezTo>
                  <a:cubicBezTo>
                    <a:pt x="124" y="145"/>
                    <a:pt x="120" y="154"/>
                    <a:pt x="123" y="169"/>
                  </a:cubicBezTo>
                  <a:cubicBezTo>
                    <a:pt x="123" y="179"/>
                    <a:pt x="135" y="196"/>
                    <a:pt x="126" y="204"/>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4" name="Freeform 181"/>
            <p:cNvSpPr/>
            <p:nvPr userDrawn="1"/>
          </p:nvSpPr>
          <p:spPr bwMode="auto">
            <a:xfrm>
              <a:off x="1310892" y="-55756"/>
              <a:ext cx="319294" cy="157216"/>
            </a:xfrm>
            <a:custGeom>
              <a:avLst/>
              <a:gdLst>
                <a:gd name="T0" fmla="*/ 110 w 211"/>
                <a:gd name="T1" fmla="*/ 13 h 104"/>
                <a:gd name="T2" fmla="*/ 94 w 211"/>
                <a:gd name="T3" fmla="*/ 11 h 104"/>
                <a:gd name="T4" fmla="*/ 59 w 211"/>
                <a:gd name="T5" fmla="*/ 4 h 104"/>
                <a:gd name="T6" fmla="*/ 29 w 211"/>
                <a:gd name="T7" fmla="*/ 14 h 104"/>
                <a:gd name="T8" fmla="*/ 98 w 211"/>
                <a:gd name="T9" fmla="*/ 29 h 104"/>
                <a:gd name="T10" fmla="*/ 22 w 211"/>
                <a:gd name="T11" fmla="*/ 51 h 104"/>
                <a:gd name="T12" fmla="*/ 75 w 211"/>
                <a:gd name="T13" fmla="*/ 64 h 104"/>
                <a:gd name="T14" fmla="*/ 75 w 211"/>
                <a:gd name="T15" fmla="*/ 64 h 104"/>
                <a:gd name="T16" fmla="*/ 0 w 211"/>
                <a:gd name="T17" fmla="*/ 103 h 104"/>
                <a:gd name="T18" fmla="*/ 31 w 211"/>
                <a:gd name="T19" fmla="*/ 93 h 104"/>
                <a:gd name="T20" fmla="*/ 68 w 211"/>
                <a:gd name="T21" fmla="*/ 84 h 104"/>
                <a:gd name="T22" fmla="*/ 125 w 211"/>
                <a:gd name="T23" fmla="*/ 75 h 104"/>
                <a:gd name="T24" fmla="*/ 121 w 211"/>
                <a:gd name="T25" fmla="*/ 90 h 104"/>
                <a:gd name="T26" fmla="*/ 163 w 211"/>
                <a:gd name="T27" fmla="*/ 64 h 104"/>
                <a:gd name="T28" fmla="*/ 211 w 211"/>
                <a:gd name="T29" fmla="*/ 51 h 104"/>
                <a:gd name="T30" fmla="*/ 202 w 211"/>
                <a:gd name="T31" fmla="*/ 44 h 104"/>
                <a:gd name="T32" fmla="*/ 204 w 211"/>
                <a:gd name="T33" fmla="*/ 28 h 104"/>
                <a:gd name="T34" fmla="*/ 173 w 211"/>
                <a:gd name="T35" fmla="*/ 16 h 104"/>
                <a:gd name="T36" fmla="*/ 116 w 211"/>
                <a:gd name="T3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04">
                  <a:moveTo>
                    <a:pt x="110" y="13"/>
                  </a:moveTo>
                  <a:cubicBezTo>
                    <a:pt x="105" y="12"/>
                    <a:pt x="100" y="13"/>
                    <a:pt x="94" y="11"/>
                  </a:cubicBezTo>
                  <a:cubicBezTo>
                    <a:pt x="81" y="11"/>
                    <a:pt x="70" y="5"/>
                    <a:pt x="59" y="4"/>
                  </a:cubicBezTo>
                  <a:cubicBezTo>
                    <a:pt x="44" y="0"/>
                    <a:pt x="42" y="9"/>
                    <a:pt x="29" y="14"/>
                  </a:cubicBezTo>
                  <a:cubicBezTo>
                    <a:pt x="52" y="16"/>
                    <a:pt x="77" y="16"/>
                    <a:pt x="98" y="29"/>
                  </a:cubicBezTo>
                  <a:cubicBezTo>
                    <a:pt x="77" y="56"/>
                    <a:pt x="51" y="43"/>
                    <a:pt x="22" y="51"/>
                  </a:cubicBezTo>
                  <a:cubicBezTo>
                    <a:pt x="41" y="56"/>
                    <a:pt x="56" y="63"/>
                    <a:pt x="75" y="64"/>
                  </a:cubicBezTo>
                  <a:cubicBezTo>
                    <a:pt x="75" y="64"/>
                    <a:pt x="75" y="64"/>
                    <a:pt x="75" y="64"/>
                  </a:cubicBezTo>
                  <a:cubicBezTo>
                    <a:pt x="64" y="86"/>
                    <a:pt x="5" y="68"/>
                    <a:pt x="0" y="103"/>
                  </a:cubicBezTo>
                  <a:cubicBezTo>
                    <a:pt x="9" y="104"/>
                    <a:pt x="22" y="94"/>
                    <a:pt x="31" y="93"/>
                  </a:cubicBezTo>
                  <a:cubicBezTo>
                    <a:pt x="43" y="90"/>
                    <a:pt x="57" y="85"/>
                    <a:pt x="68" y="84"/>
                  </a:cubicBezTo>
                  <a:cubicBezTo>
                    <a:pt x="90" y="78"/>
                    <a:pt x="104" y="86"/>
                    <a:pt x="125" y="75"/>
                  </a:cubicBezTo>
                  <a:cubicBezTo>
                    <a:pt x="126" y="81"/>
                    <a:pt x="123" y="84"/>
                    <a:pt x="121" y="90"/>
                  </a:cubicBezTo>
                  <a:cubicBezTo>
                    <a:pt x="134" y="90"/>
                    <a:pt x="151" y="70"/>
                    <a:pt x="163" y="64"/>
                  </a:cubicBezTo>
                  <a:cubicBezTo>
                    <a:pt x="179" y="57"/>
                    <a:pt x="198" y="61"/>
                    <a:pt x="211" y="51"/>
                  </a:cubicBezTo>
                  <a:cubicBezTo>
                    <a:pt x="210" y="50"/>
                    <a:pt x="204" y="48"/>
                    <a:pt x="202" y="44"/>
                  </a:cubicBezTo>
                  <a:cubicBezTo>
                    <a:pt x="200" y="37"/>
                    <a:pt x="205" y="33"/>
                    <a:pt x="204" y="28"/>
                  </a:cubicBezTo>
                  <a:cubicBezTo>
                    <a:pt x="201" y="15"/>
                    <a:pt x="184" y="18"/>
                    <a:pt x="173" y="16"/>
                  </a:cubicBezTo>
                  <a:cubicBezTo>
                    <a:pt x="154" y="14"/>
                    <a:pt x="136" y="8"/>
                    <a:pt x="116" y="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5" name="Freeform 182"/>
            <p:cNvSpPr/>
            <p:nvPr userDrawn="1"/>
          </p:nvSpPr>
          <p:spPr bwMode="auto">
            <a:xfrm>
              <a:off x="1659360" y="-292390"/>
              <a:ext cx="290120" cy="294982"/>
            </a:xfrm>
            <a:custGeom>
              <a:avLst/>
              <a:gdLst>
                <a:gd name="T0" fmla="*/ 0 w 193"/>
                <a:gd name="T1" fmla="*/ 164 h 195"/>
                <a:gd name="T2" fmla="*/ 10 w 193"/>
                <a:gd name="T3" fmla="*/ 152 h 195"/>
                <a:gd name="T4" fmla="*/ 23 w 193"/>
                <a:gd name="T5" fmla="*/ 104 h 195"/>
                <a:gd name="T6" fmla="*/ 51 w 193"/>
                <a:gd name="T7" fmla="*/ 55 h 195"/>
                <a:gd name="T8" fmla="*/ 56 w 193"/>
                <a:gd name="T9" fmla="*/ 23 h 195"/>
                <a:gd name="T10" fmla="*/ 74 w 193"/>
                <a:gd name="T11" fmla="*/ 0 h 195"/>
                <a:gd name="T12" fmla="*/ 57 w 193"/>
                <a:gd name="T13" fmla="*/ 70 h 195"/>
                <a:gd name="T14" fmla="*/ 26 w 193"/>
                <a:gd name="T15" fmla="*/ 134 h 195"/>
                <a:gd name="T16" fmla="*/ 58 w 193"/>
                <a:gd name="T17" fmla="*/ 106 h 195"/>
                <a:gd name="T18" fmla="*/ 93 w 193"/>
                <a:gd name="T19" fmla="*/ 80 h 195"/>
                <a:gd name="T20" fmla="*/ 70 w 193"/>
                <a:gd name="T21" fmla="*/ 113 h 195"/>
                <a:gd name="T22" fmla="*/ 84 w 193"/>
                <a:gd name="T23" fmla="*/ 111 h 195"/>
                <a:gd name="T24" fmla="*/ 97 w 193"/>
                <a:gd name="T25" fmla="*/ 123 h 195"/>
                <a:gd name="T26" fmla="*/ 124 w 193"/>
                <a:gd name="T27" fmla="*/ 111 h 195"/>
                <a:gd name="T28" fmla="*/ 166 w 193"/>
                <a:gd name="T29" fmla="*/ 83 h 195"/>
                <a:gd name="T30" fmla="*/ 105 w 193"/>
                <a:gd name="T31" fmla="*/ 155 h 195"/>
                <a:gd name="T32" fmla="*/ 48 w 193"/>
                <a:gd name="T33" fmla="*/ 184 h 195"/>
                <a:gd name="T34" fmla="*/ 3 w 193"/>
                <a:gd name="T35"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5">
                  <a:moveTo>
                    <a:pt x="0" y="164"/>
                  </a:moveTo>
                  <a:cubicBezTo>
                    <a:pt x="2" y="161"/>
                    <a:pt x="6" y="156"/>
                    <a:pt x="10" y="152"/>
                  </a:cubicBezTo>
                  <a:cubicBezTo>
                    <a:pt x="16" y="137"/>
                    <a:pt x="11" y="120"/>
                    <a:pt x="23" y="104"/>
                  </a:cubicBezTo>
                  <a:cubicBezTo>
                    <a:pt x="36" y="89"/>
                    <a:pt x="49" y="74"/>
                    <a:pt x="51" y="55"/>
                  </a:cubicBezTo>
                  <a:cubicBezTo>
                    <a:pt x="52" y="44"/>
                    <a:pt x="51" y="33"/>
                    <a:pt x="56" y="23"/>
                  </a:cubicBezTo>
                  <a:cubicBezTo>
                    <a:pt x="60" y="14"/>
                    <a:pt x="69" y="6"/>
                    <a:pt x="74" y="0"/>
                  </a:cubicBezTo>
                  <a:cubicBezTo>
                    <a:pt x="65" y="21"/>
                    <a:pt x="62" y="48"/>
                    <a:pt x="57" y="70"/>
                  </a:cubicBezTo>
                  <a:cubicBezTo>
                    <a:pt x="55" y="93"/>
                    <a:pt x="40" y="115"/>
                    <a:pt x="26" y="134"/>
                  </a:cubicBezTo>
                  <a:cubicBezTo>
                    <a:pt x="37" y="125"/>
                    <a:pt x="48" y="115"/>
                    <a:pt x="58" y="106"/>
                  </a:cubicBezTo>
                  <a:cubicBezTo>
                    <a:pt x="68" y="99"/>
                    <a:pt x="79" y="82"/>
                    <a:pt x="93" y="80"/>
                  </a:cubicBezTo>
                  <a:cubicBezTo>
                    <a:pt x="94" y="91"/>
                    <a:pt x="79" y="107"/>
                    <a:pt x="70" y="113"/>
                  </a:cubicBezTo>
                  <a:cubicBezTo>
                    <a:pt x="74" y="113"/>
                    <a:pt x="78" y="112"/>
                    <a:pt x="84" y="111"/>
                  </a:cubicBezTo>
                  <a:cubicBezTo>
                    <a:pt x="80" y="123"/>
                    <a:pt x="79" y="127"/>
                    <a:pt x="97" y="123"/>
                  </a:cubicBezTo>
                  <a:cubicBezTo>
                    <a:pt x="107" y="121"/>
                    <a:pt x="113" y="116"/>
                    <a:pt x="124" y="111"/>
                  </a:cubicBezTo>
                  <a:cubicBezTo>
                    <a:pt x="143" y="103"/>
                    <a:pt x="156" y="106"/>
                    <a:pt x="166" y="83"/>
                  </a:cubicBezTo>
                  <a:cubicBezTo>
                    <a:pt x="193" y="97"/>
                    <a:pt x="117" y="149"/>
                    <a:pt x="105" y="155"/>
                  </a:cubicBezTo>
                  <a:cubicBezTo>
                    <a:pt x="87" y="166"/>
                    <a:pt x="68" y="171"/>
                    <a:pt x="48" y="184"/>
                  </a:cubicBezTo>
                  <a:cubicBezTo>
                    <a:pt x="33" y="193"/>
                    <a:pt x="14" y="195"/>
                    <a:pt x="3" y="17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6" name="Freeform 183"/>
            <p:cNvSpPr/>
            <p:nvPr userDrawn="1"/>
          </p:nvSpPr>
          <p:spPr bwMode="auto">
            <a:xfrm>
              <a:off x="1660981" y="-13615"/>
              <a:ext cx="136146" cy="260946"/>
            </a:xfrm>
            <a:custGeom>
              <a:avLst/>
              <a:gdLst>
                <a:gd name="T0" fmla="*/ 5 w 90"/>
                <a:gd name="T1" fmla="*/ 53 h 173"/>
                <a:gd name="T2" fmla="*/ 8 w 90"/>
                <a:gd name="T3" fmla="*/ 79 h 173"/>
                <a:gd name="T4" fmla="*/ 11 w 90"/>
                <a:gd name="T5" fmla="*/ 111 h 173"/>
                <a:gd name="T6" fmla="*/ 0 w 90"/>
                <a:gd name="T7" fmla="*/ 173 h 173"/>
                <a:gd name="T8" fmla="*/ 22 w 90"/>
                <a:gd name="T9" fmla="*/ 122 h 173"/>
                <a:gd name="T10" fmla="*/ 21 w 90"/>
                <a:gd name="T11" fmla="*/ 58 h 173"/>
                <a:gd name="T12" fmla="*/ 36 w 90"/>
                <a:gd name="T13" fmla="*/ 65 h 173"/>
                <a:gd name="T14" fmla="*/ 75 w 90"/>
                <a:gd name="T15" fmla="*/ 73 h 173"/>
                <a:gd name="T16" fmla="*/ 40 w 90"/>
                <a:gd name="T17" fmla="*/ 20 h 173"/>
                <a:gd name="T18" fmla="*/ 90 w 90"/>
                <a:gd name="T19" fmla="*/ 24 h 173"/>
                <a:gd name="T20" fmla="*/ 34 w 90"/>
                <a:gd name="T21" fmla="*/ 6 h 173"/>
                <a:gd name="T22" fmla="*/ 4 w 90"/>
                <a:gd name="T23"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3">
                  <a:moveTo>
                    <a:pt x="5" y="53"/>
                  </a:moveTo>
                  <a:cubicBezTo>
                    <a:pt x="1" y="61"/>
                    <a:pt x="4" y="71"/>
                    <a:pt x="8" y="79"/>
                  </a:cubicBezTo>
                  <a:cubicBezTo>
                    <a:pt x="11" y="91"/>
                    <a:pt x="12" y="99"/>
                    <a:pt x="11" y="111"/>
                  </a:cubicBezTo>
                  <a:cubicBezTo>
                    <a:pt x="11" y="134"/>
                    <a:pt x="7" y="151"/>
                    <a:pt x="0" y="173"/>
                  </a:cubicBezTo>
                  <a:cubicBezTo>
                    <a:pt x="14" y="156"/>
                    <a:pt x="22" y="145"/>
                    <a:pt x="22" y="122"/>
                  </a:cubicBezTo>
                  <a:cubicBezTo>
                    <a:pt x="23" y="105"/>
                    <a:pt x="7" y="73"/>
                    <a:pt x="21" y="58"/>
                  </a:cubicBezTo>
                  <a:cubicBezTo>
                    <a:pt x="26" y="62"/>
                    <a:pt x="32" y="64"/>
                    <a:pt x="36" y="65"/>
                  </a:cubicBezTo>
                  <a:cubicBezTo>
                    <a:pt x="37" y="38"/>
                    <a:pt x="67" y="74"/>
                    <a:pt x="75" y="73"/>
                  </a:cubicBezTo>
                  <a:cubicBezTo>
                    <a:pt x="76" y="48"/>
                    <a:pt x="47" y="38"/>
                    <a:pt x="40" y="20"/>
                  </a:cubicBezTo>
                  <a:cubicBezTo>
                    <a:pt x="56" y="15"/>
                    <a:pt x="75" y="37"/>
                    <a:pt x="90" y="24"/>
                  </a:cubicBezTo>
                  <a:cubicBezTo>
                    <a:pt x="82" y="15"/>
                    <a:pt x="46" y="0"/>
                    <a:pt x="34" y="6"/>
                  </a:cubicBezTo>
                  <a:cubicBezTo>
                    <a:pt x="22" y="11"/>
                    <a:pt x="19" y="35"/>
                    <a:pt x="4" y="3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7" name="Freeform 184"/>
            <p:cNvSpPr/>
            <p:nvPr userDrawn="1"/>
          </p:nvSpPr>
          <p:spPr bwMode="auto">
            <a:xfrm>
              <a:off x="1904098" y="-70342"/>
              <a:ext cx="158836" cy="149112"/>
            </a:xfrm>
            <a:custGeom>
              <a:avLst/>
              <a:gdLst>
                <a:gd name="T0" fmla="*/ 0 w 105"/>
                <a:gd name="T1" fmla="*/ 77 h 99"/>
                <a:gd name="T2" fmla="*/ 28 w 105"/>
                <a:gd name="T3" fmla="*/ 64 h 99"/>
                <a:gd name="T4" fmla="*/ 66 w 105"/>
                <a:gd name="T5" fmla="*/ 0 h 99"/>
                <a:gd name="T6" fmla="*/ 105 w 105"/>
                <a:gd name="T7" fmla="*/ 48 h 99"/>
                <a:gd name="T8" fmla="*/ 77 w 105"/>
                <a:gd name="T9" fmla="*/ 56 h 99"/>
                <a:gd name="T10" fmla="*/ 57 w 105"/>
                <a:gd name="T11" fmla="*/ 84 h 99"/>
                <a:gd name="T12" fmla="*/ 10 w 105"/>
                <a:gd name="T13" fmla="*/ 87 h 99"/>
                <a:gd name="T14" fmla="*/ 25 w 105"/>
                <a:gd name="T15" fmla="*/ 6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9">
                  <a:moveTo>
                    <a:pt x="0" y="77"/>
                  </a:moveTo>
                  <a:cubicBezTo>
                    <a:pt x="7" y="71"/>
                    <a:pt x="20" y="70"/>
                    <a:pt x="28" y="64"/>
                  </a:cubicBezTo>
                  <a:cubicBezTo>
                    <a:pt x="49" y="50"/>
                    <a:pt x="57" y="23"/>
                    <a:pt x="66" y="0"/>
                  </a:cubicBezTo>
                  <a:cubicBezTo>
                    <a:pt x="85" y="9"/>
                    <a:pt x="101" y="27"/>
                    <a:pt x="105" y="48"/>
                  </a:cubicBezTo>
                  <a:cubicBezTo>
                    <a:pt x="95" y="42"/>
                    <a:pt x="86" y="50"/>
                    <a:pt x="77" y="56"/>
                  </a:cubicBezTo>
                  <a:cubicBezTo>
                    <a:pt x="95" y="65"/>
                    <a:pt x="65" y="80"/>
                    <a:pt x="57" y="84"/>
                  </a:cubicBezTo>
                  <a:cubicBezTo>
                    <a:pt x="45" y="90"/>
                    <a:pt x="21" y="99"/>
                    <a:pt x="10" y="87"/>
                  </a:cubicBezTo>
                  <a:cubicBezTo>
                    <a:pt x="14" y="81"/>
                    <a:pt x="20" y="73"/>
                    <a:pt x="25" y="6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8" name="Freeform 185"/>
            <p:cNvSpPr/>
            <p:nvPr userDrawn="1"/>
          </p:nvSpPr>
          <p:spPr bwMode="auto">
            <a:xfrm>
              <a:off x="1599392" y="-47652"/>
              <a:ext cx="92385" cy="128042"/>
            </a:xfrm>
            <a:custGeom>
              <a:avLst/>
              <a:gdLst>
                <a:gd name="T0" fmla="*/ 8 w 61"/>
                <a:gd name="T1" fmla="*/ 52 h 85"/>
                <a:gd name="T2" fmla="*/ 60 w 61"/>
                <a:gd name="T3" fmla="*/ 37 h 85"/>
                <a:gd name="T4" fmla="*/ 28 w 61"/>
                <a:gd name="T5" fmla="*/ 7 h 85"/>
                <a:gd name="T6" fmla="*/ 12 w 61"/>
                <a:gd name="T7" fmla="*/ 34 h 85"/>
              </a:gdLst>
              <a:ahLst/>
              <a:cxnLst>
                <a:cxn ang="0">
                  <a:pos x="T0" y="T1"/>
                </a:cxn>
                <a:cxn ang="0">
                  <a:pos x="T2" y="T3"/>
                </a:cxn>
                <a:cxn ang="0">
                  <a:pos x="T4" y="T5"/>
                </a:cxn>
                <a:cxn ang="0">
                  <a:pos x="T6" y="T7"/>
                </a:cxn>
              </a:cxnLst>
              <a:rect l="0" t="0" r="r" b="b"/>
              <a:pathLst>
                <a:path w="61" h="85">
                  <a:moveTo>
                    <a:pt x="8" y="52"/>
                  </a:moveTo>
                  <a:cubicBezTo>
                    <a:pt x="13" y="85"/>
                    <a:pt x="59" y="61"/>
                    <a:pt x="60" y="37"/>
                  </a:cubicBezTo>
                  <a:cubicBezTo>
                    <a:pt x="61" y="19"/>
                    <a:pt x="46" y="0"/>
                    <a:pt x="28" y="7"/>
                  </a:cubicBezTo>
                  <a:cubicBezTo>
                    <a:pt x="18" y="9"/>
                    <a:pt x="0" y="23"/>
                    <a:pt x="12" y="34"/>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9" name="Freeform 186"/>
            <p:cNvSpPr/>
            <p:nvPr userDrawn="1"/>
          </p:nvSpPr>
          <p:spPr bwMode="auto">
            <a:xfrm>
              <a:off x="1083982" y="-212972"/>
              <a:ext cx="421404" cy="455439"/>
            </a:xfrm>
            <a:custGeom>
              <a:avLst/>
              <a:gdLst>
                <a:gd name="T0" fmla="*/ 279 w 279"/>
                <a:gd name="T1" fmla="*/ 256 h 302"/>
                <a:gd name="T2" fmla="*/ 195 w 279"/>
                <a:gd name="T3" fmla="*/ 294 h 302"/>
                <a:gd name="T4" fmla="*/ 137 w 279"/>
                <a:gd name="T5" fmla="*/ 279 h 302"/>
                <a:gd name="T6" fmla="*/ 83 w 279"/>
                <a:gd name="T7" fmla="*/ 250 h 302"/>
                <a:gd name="T8" fmla="*/ 34 w 279"/>
                <a:gd name="T9" fmla="*/ 214 h 302"/>
                <a:gd name="T10" fmla="*/ 11 w 279"/>
                <a:gd name="T11" fmla="*/ 162 h 302"/>
                <a:gd name="T12" fmla="*/ 30 w 279"/>
                <a:gd name="T13" fmla="*/ 141 h 302"/>
                <a:gd name="T14" fmla="*/ 44 w 279"/>
                <a:gd name="T15" fmla="*/ 110 h 302"/>
                <a:gd name="T16" fmla="*/ 72 w 279"/>
                <a:gd name="T17" fmla="*/ 64 h 302"/>
                <a:gd name="T18" fmla="*/ 141 w 279"/>
                <a:gd name="T19" fmla="*/ 19 h 302"/>
                <a:gd name="T20" fmla="*/ 215 w 279"/>
                <a:gd name="T21" fmla="*/ 21 h 302"/>
                <a:gd name="T22" fmla="*/ 168 w 279"/>
                <a:gd name="T23" fmla="*/ 23 h 302"/>
                <a:gd name="T24" fmla="*/ 189 w 279"/>
                <a:gd name="T25" fmla="*/ 31 h 302"/>
                <a:gd name="T26" fmla="*/ 126 w 279"/>
                <a:gd name="T27" fmla="*/ 52 h 302"/>
                <a:gd name="T28" fmla="*/ 100 w 279"/>
                <a:gd name="T29" fmla="*/ 66 h 302"/>
                <a:gd name="T30" fmla="*/ 106 w 279"/>
                <a:gd name="T31" fmla="*/ 90 h 302"/>
                <a:gd name="T32" fmla="*/ 67 w 279"/>
                <a:gd name="T33" fmla="*/ 135 h 302"/>
                <a:gd name="T34" fmla="*/ 19 w 279"/>
                <a:gd name="T35" fmla="*/ 168 h 302"/>
                <a:gd name="T36" fmla="*/ 40 w 279"/>
                <a:gd name="T37" fmla="*/ 187 h 302"/>
                <a:gd name="T38" fmla="*/ 76 w 279"/>
                <a:gd name="T39" fmla="*/ 202 h 302"/>
                <a:gd name="T40" fmla="*/ 106 w 279"/>
                <a:gd name="T41" fmla="*/ 218 h 302"/>
                <a:gd name="T42" fmla="*/ 118 w 279"/>
                <a:gd name="T43" fmla="*/ 232 h 302"/>
                <a:gd name="T44" fmla="*/ 134 w 279"/>
                <a:gd name="T45" fmla="*/ 237 h 302"/>
                <a:gd name="T46" fmla="*/ 118 w 279"/>
                <a:gd name="T47" fmla="*/ 241 h 302"/>
                <a:gd name="T48" fmla="*/ 118 w 279"/>
                <a:gd name="T49" fmla="*/ 241 h 302"/>
                <a:gd name="T50" fmla="*/ 159 w 279"/>
                <a:gd name="T51" fmla="*/ 256 h 302"/>
                <a:gd name="T52" fmla="*/ 203 w 279"/>
                <a:gd name="T53" fmla="*/ 257 h 302"/>
                <a:gd name="T54" fmla="*/ 238 w 279"/>
                <a:gd name="T55" fmla="*/ 277 h 302"/>
                <a:gd name="T56" fmla="*/ 277 w 279"/>
                <a:gd name="T57" fmla="*/ 26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02">
                  <a:moveTo>
                    <a:pt x="279" y="256"/>
                  </a:moveTo>
                  <a:cubicBezTo>
                    <a:pt x="256" y="276"/>
                    <a:pt x="229" y="302"/>
                    <a:pt x="195" y="294"/>
                  </a:cubicBezTo>
                  <a:cubicBezTo>
                    <a:pt x="179" y="289"/>
                    <a:pt x="152" y="288"/>
                    <a:pt x="137" y="279"/>
                  </a:cubicBezTo>
                  <a:cubicBezTo>
                    <a:pt x="120" y="268"/>
                    <a:pt x="102" y="259"/>
                    <a:pt x="83" y="250"/>
                  </a:cubicBezTo>
                  <a:cubicBezTo>
                    <a:pt x="64" y="240"/>
                    <a:pt x="48" y="231"/>
                    <a:pt x="34" y="214"/>
                  </a:cubicBezTo>
                  <a:cubicBezTo>
                    <a:pt x="20" y="199"/>
                    <a:pt x="0" y="183"/>
                    <a:pt x="11" y="162"/>
                  </a:cubicBezTo>
                  <a:cubicBezTo>
                    <a:pt x="16" y="153"/>
                    <a:pt x="24" y="149"/>
                    <a:pt x="30" y="141"/>
                  </a:cubicBezTo>
                  <a:cubicBezTo>
                    <a:pt x="37" y="132"/>
                    <a:pt x="40" y="119"/>
                    <a:pt x="44" y="110"/>
                  </a:cubicBezTo>
                  <a:cubicBezTo>
                    <a:pt x="53" y="94"/>
                    <a:pt x="61" y="78"/>
                    <a:pt x="72" y="64"/>
                  </a:cubicBezTo>
                  <a:cubicBezTo>
                    <a:pt x="91" y="39"/>
                    <a:pt x="116" y="35"/>
                    <a:pt x="141" y="19"/>
                  </a:cubicBezTo>
                  <a:cubicBezTo>
                    <a:pt x="163" y="7"/>
                    <a:pt x="194" y="0"/>
                    <a:pt x="215" y="21"/>
                  </a:cubicBezTo>
                  <a:cubicBezTo>
                    <a:pt x="203" y="17"/>
                    <a:pt x="180" y="14"/>
                    <a:pt x="168" y="23"/>
                  </a:cubicBezTo>
                  <a:cubicBezTo>
                    <a:pt x="175" y="28"/>
                    <a:pt x="182" y="28"/>
                    <a:pt x="189" y="31"/>
                  </a:cubicBezTo>
                  <a:cubicBezTo>
                    <a:pt x="183" y="46"/>
                    <a:pt x="141" y="49"/>
                    <a:pt x="126" y="52"/>
                  </a:cubicBezTo>
                  <a:cubicBezTo>
                    <a:pt x="116" y="55"/>
                    <a:pt x="106" y="55"/>
                    <a:pt x="100" y="66"/>
                  </a:cubicBezTo>
                  <a:cubicBezTo>
                    <a:pt x="95" y="79"/>
                    <a:pt x="112" y="77"/>
                    <a:pt x="106" y="90"/>
                  </a:cubicBezTo>
                  <a:cubicBezTo>
                    <a:pt x="103" y="105"/>
                    <a:pt x="80" y="128"/>
                    <a:pt x="67" y="135"/>
                  </a:cubicBezTo>
                  <a:cubicBezTo>
                    <a:pt x="51" y="146"/>
                    <a:pt x="34" y="155"/>
                    <a:pt x="19" y="168"/>
                  </a:cubicBezTo>
                  <a:cubicBezTo>
                    <a:pt x="27" y="174"/>
                    <a:pt x="32" y="181"/>
                    <a:pt x="40" y="187"/>
                  </a:cubicBezTo>
                  <a:cubicBezTo>
                    <a:pt x="52" y="193"/>
                    <a:pt x="62" y="196"/>
                    <a:pt x="76" y="202"/>
                  </a:cubicBezTo>
                  <a:cubicBezTo>
                    <a:pt x="86" y="205"/>
                    <a:pt x="98" y="212"/>
                    <a:pt x="106" y="218"/>
                  </a:cubicBezTo>
                  <a:cubicBezTo>
                    <a:pt x="111" y="221"/>
                    <a:pt x="113" y="228"/>
                    <a:pt x="118" y="232"/>
                  </a:cubicBezTo>
                  <a:cubicBezTo>
                    <a:pt x="123" y="235"/>
                    <a:pt x="129" y="233"/>
                    <a:pt x="134" y="237"/>
                  </a:cubicBezTo>
                  <a:cubicBezTo>
                    <a:pt x="129" y="240"/>
                    <a:pt x="123" y="241"/>
                    <a:pt x="118" y="241"/>
                  </a:cubicBezTo>
                  <a:cubicBezTo>
                    <a:pt x="118" y="241"/>
                    <a:pt x="118" y="241"/>
                    <a:pt x="118" y="241"/>
                  </a:cubicBezTo>
                  <a:cubicBezTo>
                    <a:pt x="130" y="251"/>
                    <a:pt x="143" y="254"/>
                    <a:pt x="159" y="256"/>
                  </a:cubicBezTo>
                  <a:cubicBezTo>
                    <a:pt x="173" y="257"/>
                    <a:pt x="190" y="252"/>
                    <a:pt x="203" y="257"/>
                  </a:cubicBezTo>
                  <a:cubicBezTo>
                    <a:pt x="217" y="263"/>
                    <a:pt x="223" y="277"/>
                    <a:pt x="238" y="277"/>
                  </a:cubicBezTo>
                  <a:cubicBezTo>
                    <a:pt x="251" y="276"/>
                    <a:pt x="265" y="265"/>
                    <a:pt x="277" y="262"/>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0" name="Freeform 187"/>
            <p:cNvSpPr/>
            <p:nvPr userDrawn="1"/>
          </p:nvSpPr>
          <p:spPr bwMode="auto">
            <a:xfrm>
              <a:off x="1641532" y="-439881"/>
              <a:ext cx="401954" cy="116696"/>
            </a:xfrm>
            <a:custGeom>
              <a:avLst/>
              <a:gdLst>
                <a:gd name="T0" fmla="*/ 7 w 266"/>
                <a:gd name="T1" fmla="*/ 41 h 77"/>
                <a:gd name="T2" fmla="*/ 38 w 266"/>
                <a:gd name="T3" fmla="*/ 77 h 77"/>
                <a:gd name="T4" fmla="*/ 38 w 266"/>
                <a:gd name="T5" fmla="*/ 77 h 77"/>
                <a:gd name="T6" fmla="*/ 70 w 266"/>
                <a:gd name="T7" fmla="*/ 47 h 77"/>
                <a:gd name="T8" fmla="*/ 111 w 266"/>
                <a:gd name="T9" fmla="*/ 46 h 77"/>
                <a:gd name="T10" fmla="*/ 151 w 266"/>
                <a:gd name="T11" fmla="*/ 34 h 77"/>
                <a:gd name="T12" fmla="*/ 191 w 266"/>
                <a:gd name="T13" fmla="*/ 43 h 77"/>
                <a:gd name="T14" fmla="*/ 234 w 266"/>
                <a:gd name="T15" fmla="*/ 33 h 77"/>
                <a:gd name="T16" fmla="*/ 266 w 266"/>
                <a:gd name="T17" fmla="*/ 50 h 77"/>
                <a:gd name="T18" fmla="*/ 127 w 266"/>
                <a:gd name="T19" fmla="*/ 3 h 77"/>
                <a:gd name="T20" fmla="*/ 0 w 266"/>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77">
                  <a:moveTo>
                    <a:pt x="7" y="41"/>
                  </a:moveTo>
                  <a:cubicBezTo>
                    <a:pt x="20" y="51"/>
                    <a:pt x="30" y="61"/>
                    <a:pt x="38" y="77"/>
                  </a:cubicBezTo>
                  <a:cubicBezTo>
                    <a:pt x="38" y="77"/>
                    <a:pt x="38" y="77"/>
                    <a:pt x="38" y="77"/>
                  </a:cubicBezTo>
                  <a:cubicBezTo>
                    <a:pt x="48" y="63"/>
                    <a:pt x="56" y="53"/>
                    <a:pt x="70" y="47"/>
                  </a:cubicBezTo>
                  <a:cubicBezTo>
                    <a:pt x="77" y="45"/>
                    <a:pt x="128" y="21"/>
                    <a:pt x="111" y="46"/>
                  </a:cubicBezTo>
                  <a:cubicBezTo>
                    <a:pt x="126" y="47"/>
                    <a:pt x="136" y="33"/>
                    <a:pt x="151" y="34"/>
                  </a:cubicBezTo>
                  <a:cubicBezTo>
                    <a:pt x="167" y="36"/>
                    <a:pt x="175" y="45"/>
                    <a:pt x="191" y="43"/>
                  </a:cubicBezTo>
                  <a:cubicBezTo>
                    <a:pt x="204" y="42"/>
                    <a:pt x="220" y="32"/>
                    <a:pt x="234" y="33"/>
                  </a:cubicBezTo>
                  <a:cubicBezTo>
                    <a:pt x="245" y="34"/>
                    <a:pt x="260" y="45"/>
                    <a:pt x="266" y="50"/>
                  </a:cubicBezTo>
                  <a:cubicBezTo>
                    <a:pt x="234" y="3"/>
                    <a:pt x="178" y="2"/>
                    <a:pt x="127" y="3"/>
                  </a:cubicBezTo>
                  <a:cubicBezTo>
                    <a:pt x="82" y="6"/>
                    <a:pt x="32" y="0"/>
                    <a:pt x="0" y="41"/>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1" name="Freeform 188"/>
            <p:cNvSpPr/>
            <p:nvPr userDrawn="1"/>
          </p:nvSpPr>
          <p:spPr bwMode="auto">
            <a:xfrm>
              <a:off x="1560492" y="245708"/>
              <a:ext cx="427887" cy="160458"/>
            </a:xfrm>
            <a:custGeom>
              <a:avLst/>
              <a:gdLst>
                <a:gd name="T0" fmla="*/ 0 w 284"/>
                <a:gd name="T1" fmla="*/ 86 h 106"/>
                <a:gd name="T2" fmla="*/ 28 w 284"/>
                <a:gd name="T3" fmla="*/ 66 h 106"/>
                <a:gd name="T4" fmla="*/ 81 w 284"/>
                <a:gd name="T5" fmla="*/ 0 h 106"/>
                <a:gd name="T6" fmla="*/ 100 w 284"/>
                <a:gd name="T7" fmla="*/ 34 h 106"/>
                <a:gd name="T8" fmla="*/ 126 w 284"/>
                <a:gd name="T9" fmla="*/ 52 h 106"/>
                <a:gd name="T10" fmla="*/ 121 w 284"/>
                <a:gd name="T11" fmla="*/ 33 h 106"/>
                <a:gd name="T12" fmla="*/ 151 w 284"/>
                <a:gd name="T13" fmla="*/ 59 h 106"/>
                <a:gd name="T14" fmla="*/ 164 w 284"/>
                <a:gd name="T15" fmla="*/ 71 h 106"/>
                <a:gd name="T16" fmla="*/ 185 w 284"/>
                <a:gd name="T17" fmla="*/ 67 h 106"/>
                <a:gd name="T18" fmla="*/ 159 w 284"/>
                <a:gd name="T19" fmla="*/ 20 h 106"/>
                <a:gd name="T20" fmla="*/ 213 w 284"/>
                <a:gd name="T21" fmla="*/ 56 h 106"/>
                <a:gd name="T22" fmla="*/ 284 w 284"/>
                <a:gd name="T23" fmla="*/ 61 h 106"/>
                <a:gd name="T24" fmla="*/ 220 w 284"/>
                <a:gd name="T25" fmla="*/ 92 h 106"/>
                <a:gd name="T26" fmla="*/ 142 w 284"/>
                <a:gd name="T27" fmla="*/ 94 h 106"/>
                <a:gd name="T28" fmla="*/ 60 w 284"/>
                <a:gd name="T29" fmla="*/ 99 h 106"/>
                <a:gd name="T30" fmla="*/ 8 w 284"/>
                <a:gd name="T31" fmla="*/ 7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106">
                  <a:moveTo>
                    <a:pt x="0" y="86"/>
                  </a:moveTo>
                  <a:cubicBezTo>
                    <a:pt x="7" y="78"/>
                    <a:pt x="20" y="70"/>
                    <a:pt x="28" y="66"/>
                  </a:cubicBezTo>
                  <a:cubicBezTo>
                    <a:pt x="55" y="50"/>
                    <a:pt x="62" y="22"/>
                    <a:pt x="81" y="0"/>
                  </a:cubicBezTo>
                  <a:cubicBezTo>
                    <a:pt x="85" y="18"/>
                    <a:pt x="86" y="24"/>
                    <a:pt x="100" y="34"/>
                  </a:cubicBezTo>
                  <a:cubicBezTo>
                    <a:pt x="106" y="39"/>
                    <a:pt x="118" y="50"/>
                    <a:pt x="126" y="52"/>
                  </a:cubicBezTo>
                  <a:cubicBezTo>
                    <a:pt x="127" y="45"/>
                    <a:pt x="120" y="40"/>
                    <a:pt x="121" y="33"/>
                  </a:cubicBezTo>
                  <a:cubicBezTo>
                    <a:pt x="132" y="39"/>
                    <a:pt x="143" y="50"/>
                    <a:pt x="151" y="59"/>
                  </a:cubicBezTo>
                  <a:cubicBezTo>
                    <a:pt x="156" y="65"/>
                    <a:pt x="157" y="71"/>
                    <a:pt x="164" y="71"/>
                  </a:cubicBezTo>
                  <a:cubicBezTo>
                    <a:pt x="170" y="73"/>
                    <a:pt x="182" y="68"/>
                    <a:pt x="185" y="67"/>
                  </a:cubicBezTo>
                  <a:cubicBezTo>
                    <a:pt x="177" y="51"/>
                    <a:pt x="164" y="39"/>
                    <a:pt x="159" y="20"/>
                  </a:cubicBezTo>
                  <a:cubicBezTo>
                    <a:pt x="178" y="34"/>
                    <a:pt x="187" y="54"/>
                    <a:pt x="213" y="56"/>
                  </a:cubicBezTo>
                  <a:cubicBezTo>
                    <a:pt x="235" y="61"/>
                    <a:pt x="264" y="48"/>
                    <a:pt x="284" y="61"/>
                  </a:cubicBezTo>
                  <a:cubicBezTo>
                    <a:pt x="266" y="75"/>
                    <a:pt x="244" y="91"/>
                    <a:pt x="220" y="92"/>
                  </a:cubicBezTo>
                  <a:cubicBezTo>
                    <a:pt x="194" y="94"/>
                    <a:pt x="168" y="92"/>
                    <a:pt x="142" y="94"/>
                  </a:cubicBezTo>
                  <a:cubicBezTo>
                    <a:pt x="113" y="99"/>
                    <a:pt x="89" y="106"/>
                    <a:pt x="60" y="99"/>
                  </a:cubicBezTo>
                  <a:cubicBezTo>
                    <a:pt x="43" y="96"/>
                    <a:pt x="25" y="87"/>
                    <a:pt x="8" y="79"/>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2" name="Freeform 206"/>
            <p:cNvSpPr/>
            <p:nvPr userDrawn="1"/>
          </p:nvSpPr>
          <p:spPr bwMode="auto">
            <a:xfrm>
              <a:off x="1973564" y="124151"/>
              <a:ext cx="320914" cy="379262"/>
            </a:xfrm>
            <a:custGeom>
              <a:avLst/>
              <a:gdLst>
                <a:gd name="T0" fmla="*/ 8 w 213"/>
                <a:gd name="T1" fmla="*/ 136 h 252"/>
                <a:gd name="T2" fmla="*/ 12 w 213"/>
                <a:gd name="T3" fmla="*/ 50 h 252"/>
                <a:gd name="T4" fmla="*/ 36 w 213"/>
                <a:gd name="T5" fmla="*/ 25 h 252"/>
                <a:gd name="T6" fmla="*/ 56 w 213"/>
                <a:gd name="T7" fmla="*/ 20 h 252"/>
                <a:gd name="T8" fmla="*/ 69 w 213"/>
                <a:gd name="T9" fmla="*/ 15 h 252"/>
                <a:gd name="T10" fmla="*/ 142 w 213"/>
                <a:gd name="T11" fmla="*/ 33 h 252"/>
                <a:gd name="T12" fmla="*/ 132 w 213"/>
                <a:gd name="T13" fmla="*/ 124 h 252"/>
                <a:gd name="T14" fmla="*/ 210 w 213"/>
                <a:gd name="T15" fmla="*/ 178 h 252"/>
                <a:gd name="T16" fmla="*/ 206 w 213"/>
                <a:gd name="T17" fmla="*/ 207 h 252"/>
                <a:gd name="T18" fmla="*/ 184 w 213"/>
                <a:gd name="T19" fmla="*/ 215 h 252"/>
                <a:gd name="T20" fmla="*/ 182 w 213"/>
                <a:gd name="T21" fmla="*/ 232 h 252"/>
                <a:gd name="T22" fmla="*/ 172 w 213"/>
                <a:gd name="T23" fmla="*/ 241 h 252"/>
                <a:gd name="T24" fmla="*/ 145 w 213"/>
                <a:gd name="T25" fmla="*/ 249 h 252"/>
                <a:gd name="T26" fmla="*/ 94 w 213"/>
                <a:gd name="T27" fmla="*/ 239 h 252"/>
                <a:gd name="T28" fmla="*/ 54 w 213"/>
                <a:gd name="T29" fmla="*/ 209 h 252"/>
                <a:gd name="T30" fmla="*/ 21 w 213"/>
                <a:gd name="T31" fmla="*/ 170 h 252"/>
                <a:gd name="T32" fmla="*/ 7 w 213"/>
                <a:gd name="T33" fmla="*/ 14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252">
                  <a:moveTo>
                    <a:pt x="8" y="136"/>
                  </a:moveTo>
                  <a:cubicBezTo>
                    <a:pt x="0" y="112"/>
                    <a:pt x="3" y="74"/>
                    <a:pt x="12" y="50"/>
                  </a:cubicBezTo>
                  <a:cubicBezTo>
                    <a:pt x="17" y="41"/>
                    <a:pt x="27" y="31"/>
                    <a:pt x="36" y="25"/>
                  </a:cubicBezTo>
                  <a:cubicBezTo>
                    <a:pt x="43" y="20"/>
                    <a:pt x="48" y="21"/>
                    <a:pt x="56" y="20"/>
                  </a:cubicBezTo>
                  <a:cubicBezTo>
                    <a:pt x="66" y="20"/>
                    <a:pt x="61" y="21"/>
                    <a:pt x="69" y="15"/>
                  </a:cubicBezTo>
                  <a:cubicBezTo>
                    <a:pt x="91" y="0"/>
                    <a:pt x="128" y="11"/>
                    <a:pt x="142" y="33"/>
                  </a:cubicBezTo>
                  <a:cubicBezTo>
                    <a:pt x="155" y="56"/>
                    <a:pt x="144" y="102"/>
                    <a:pt x="132" y="124"/>
                  </a:cubicBezTo>
                  <a:cubicBezTo>
                    <a:pt x="163" y="108"/>
                    <a:pt x="204" y="148"/>
                    <a:pt x="210" y="178"/>
                  </a:cubicBezTo>
                  <a:cubicBezTo>
                    <a:pt x="212" y="188"/>
                    <a:pt x="213" y="198"/>
                    <a:pt x="206" y="207"/>
                  </a:cubicBezTo>
                  <a:cubicBezTo>
                    <a:pt x="200" y="213"/>
                    <a:pt x="189" y="210"/>
                    <a:pt x="184" y="215"/>
                  </a:cubicBezTo>
                  <a:cubicBezTo>
                    <a:pt x="182" y="219"/>
                    <a:pt x="184" y="228"/>
                    <a:pt x="182" y="232"/>
                  </a:cubicBezTo>
                  <a:cubicBezTo>
                    <a:pt x="179" y="236"/>
                    <a:pt x="176" y="238"/>
                    <a:pt x="172" y="241"/>
                  </a:cubicBezTo>
                  <a:cubicBezTo>
                    <a:pt x="163" y="247"/>
                    <a:pt x="155" y="248"/>
                    <a:pt x="145" y="249"/>
                  </a:cubicBezTo>
                  <a:cubicBezTo>
                    <a:pt x="128" y="252"/>
                    <a:pt x="110" y="250"/>
                    <a:pt x="94" y="239"/>
                  </a:cubicBezTo>
                  <a:cubicBezTo>
                    <a:pt x="82" y="231"/>
                    <a:pt x="64" y="221"/>
                    <a:pt x="54" y="209"/>
                  </a:cubicBezTo>
                  <a:cubicBezTo>
                    <a:pt x="43" y="196"/>
                    <a:pt x="36" y="181"/>
                    <a:pt x="21" y="170"/>
                  </a:cubicBezTo>
                  <a:cubicBezTo>
                    <a:pt x="9" y="163"/>
                    <a:pt x="0" y="155"/>
                    <a:pt x="7" y="141"/>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3" name="Freeform 207"/>
            <p:cNvSpPr/>
            <p:nvPr userDrawn="1"/>
          </p:nvSpPr>
          <p:spPr bwMode="auto">
            <a:xfrm>
              <a:off x="1971943" y="130634"/>
              <a:ext cx="246359" cy="324156"/>
            </a:xfrm>
            <a:custGeom>
              <a:avLst/>
              <a:gdLst>
                <a:gd name="T0" fmla="*/ 11 w 163"/>
                <a:gd name="T1" fmla="*/ 149 h 214"/>
                <a:gd name="T2" fmla="*/ 8 w 163"/>
                <a:gd name="T3" fmla="*/ 87 h 214"/>
                <a:gd name="T4" fmla="*/ 47 w 163"/>
                <a:gd name="T5" fmla="*/ 47 h 214"/>
                <a:gd name="T6" fmla="*/ 91 w 163"/>
                <a:gd name="T7" fmla="*/ 37 h 214"/>
                <a:gd name="T8" fmla="*/ 90 w 163"/>
                <a:gd name="T9" fmla="*/ 79 h 214"/>
                <a:gd name="T10" fmla="*/ 109 w 163"/>
                <a:gd name="T11" fmla="*/ 79 h 214"/>
                <a:gd name="T12" fmla="*/ 110 w 163"/>
                <a:gd name="T13" fmla="*/ 96 h 214"/>
                <a:gd name="T14" fmla="*/ 124 w 163"/>
                <a:gd name="T15" fmla="*/ 129 h 214"/>
                <a:gd name="T16" fmla="*/ 130 w 163"/>
                <a:gd name="T17" fmla="*/ 161 h 214"/>
                <a:gd name="T18" fmla="*/ 163 w 163"/>
                <a:gd name="T19" fmla="*/ 181 h 214"/>
                <a:gd name="T20" fmla="*/ 133 w 163"/>
                <a:gd name="T21" fmla="*/ 185 h 214"/>
                <a:gd name="T22" fmla="*/ 122 w 163"/>
                <a:gd name="T23" fmla="*/ 203 h 214"/>
                <a:gd name="T24" fmla="*/ 64 w 163"/>
                <a:gd name="T25" fmla="*/ 202 h 214"/>
                <a:gd name="T26" fmla="*/ 28 w 163"/>
                <a:gd name="T27" fmla="*/ 168 h 214"/>
                <a:gd name="T28" fmla="*/ 11 w 163"/>
                <a:gd name="T29" fmla="*/ 14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14">
                  <a:moveTo>
                    <a:pt x="11" y="149"/>
                  </a:moveTo>
                  <a:cubicBezTo>
                    <a:pt x="0" y="137"/>
                    <a:pt x="6" y="102"/>
                    <a:pt x="8" y="87"/>
                  </a:cubicBezTo>
                  <a:cubicBezTo>
                    <a:pt x="10" y="71"/>
                    <a:pt x="32" y="0"/>
                    <a:pt x="47" y="47"/>
                  </a:cubicBezTo>
                  <a:cubicBezTo>
                    <a:pt x="62" y="41"/>
                    <a:pt x="73" y="26"/>
                    <a:pt x="91" y="37"/>
                  </a:cubicBezTo>
                  <a:cubicBezTo>
                    <a:pt x="110" y="49"/>
                    <a:pt x="99" y="65"/>
                    <a:pt x="90" y="79"/>
                  </a:cubicBezTo>
                  <a:cubicBezTo>
                    <a:pt x="94" y="79"/>
                    <a:pt x="106" y="75"/>
                    <a:pt x="109" y="79"/>
                  </a:cubicBezTo>
                  <a:cubicBezTo>
                    <a:pt x="111" y="82"/>
                    <a:pt x="109" y="90"/>
                    <a:pt x="110" y="96"/>
                  </a:cubicBezTo>
                  <a:cubicBezTo>
                    <a:pt x="115" y="109"/>
                    <a:pt x="126" y="112"/>
                    <a:pt x="124" y="129"/>
                  </a:cubicBezTo>
                  <a:cubicBezTo>
                    <a:pt x="125" y="141"/>
                    <a:pt x="119" y="152"/>
                    <a:pt x="130" y="161"/>
                  </a:cubicBezTo>
                  <a:cubicBezTo>
                    <a:pt x="140" y="169"/>
                    <a:pt x="159" y="169"/>
                    <a:pt x="163" y="181"/>
                  </a:cubicBezTo>
                  <a:cubicBezTo>
                    <a:pt x="154" y="187"/>
                    <a:pt x="143" y="180"/>
                    <a:pt x="133" y="185"/>
                  </a:cubicBezTo>
                  <a:cubicBezTo>
                    <a:pt x="126" y="189"/>
                    <a:pt x="128" y="196"/>
                    <a:pt x="122" y="203"/>
                  </a:cubicBezTo>
                  <a:cubicBezTo>
                    <a:pt x="109" y="214"/>
                    <a:pt x="79" y="209"/>
                    <a:pt x="64" y="202"/>
                  </a:cubicBezTo>
                  <a:cubicBezTo>
                    <a:pt x="50" y="195"/>
                    <a:pt x="37" y="181"/>
                    <a:pt x="28" y="168"/>
                  </a:cubicBezTo>
                  <a:cubicBezTo>
                    <a:pt x="24" y="162"/>
                    <a:pt x="9" y="147"/>
                    <a:pt x="11" y="141"/>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4" name="Freeform 208"/>
            <p:cNvSpPr/>
            <p:nvPr userDrawn="1"/>
          </p:nvSpPr>
          <p:spPr bwMode="auto">
            <a:xfrm>
              <a:off x="2007601" y="284608"/>
              <a:ext cx="144249" cy="129662"/>
            </a:xfrm>
            <a:custGeom>
              <a:avLst/>
              <a:gdLst>
                <a:gd name="T0" fmla="*/ 12 w 95"/>
                <a:gd name="T1" fmla="*/ 47 h 86"/>
                <a:gd name="T2" fmla="*/ 19 w 95"/>
                <a:gd name="T3" fmla="*/ 17 h 86"/>
                <a:gd name="T4" fmla="*/ 51 w 95"/>
                <a:gd name="T5" fmla="*/ 18 h 86"/>
                <a:gd name="T6" fmla="*/ 74 w 95"/>
                <a:gd name="T7" fmla="*/ 19 h 86"/>
                <a:gd name="T8" fmla="*/ 57 w 95"/>
                <a:gd name="T9" fmla="*/ 38 h 86"/>
                <a:gd name="T10" fmla="*/ 85 w 95"/>
                <a:gd name="T11" fmla="*/ 72 h 86"/>
                <a:gd name="T12" fmla="*/ 34 w 95"/>
                <a:gd name="T13" fmla="*/ 60 h 86"/>
                <a:gd name="T14" fmla="*/ 11 w 95"/>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6">
                  <a:moveTo>
                    <a:pt x="12" y="47"/>
                  </a:moveTo>
                  <a:cubicBezTo>
                    <a:pt x="8" y="37"/>
                    <a:pt x="12" y="26"/>
                    <a:pt x="19" y="17"/>
                  </a:cubicBezTo>
                  <a:cubicBezTo>
                    <a:pt x="31" y="0"/>
                    <a:pt x="39" y="3"/>
                    <a:pt x="51" y="18"/>
                  </a:cubicBezTo>
                  <a:cubicBezTo>
                    <a:pt x="59" y="13"/>
                    <a:pt x="73" y="5"/>
                    <a:pt x="74" y="19"/>
                  </a:cubicBezTo>
                  <a:cubicBezTo>
                    <a:pt x="76" y="28"/>
                    <a:pt x="64" y="33"/>
                    <a:pt x="57" y="38"/>
                  </a:cubicBezTo>
                  <a:cubicBezTo>
                    <a:pt x="59" y="47"/>
                    <a:pt x="95" y="56"/>
                    <a:pt x="85" y="72"/>
                  </a:cubicBezTo>
                  <a:cubicBezTo>
                    <a:pt x="73" y="86"/>
                    <a:pt x="45" y="65"/>
                    <a:pt x="34" y="60"/>
                  </a:cubicBezTo>
                  <a:cubicBezTo>
                    <a:pt x="33" y="77"/>
                    <a:pt x="0" y="55"/>
                    <a:pt x="11" y="4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5" name="Freeform 209"/>
            <p:cNvSpPr/>
            <p:nvPr userDrawn="1"/>
          </p:nvSpPr>
          <p:spPr bwMode="auto">
            <a:xfrm>
              <a:off x="2591080" y="-102758"/>
              <a:ext cx="343605" cy="495958"/>
            </a:xfrm>
            <a:custGeom>
              <a:avLst/>
              <a:gdLst>
                <a:gd name="T0" fmla="*/ 68 w 228"/>
                <a:gd name="T1" fmla="*/ 212 h 329"/>
                <a:gd name="T2" fmla="*/ 46 w 228"/>
                <a:gd name="T3" fmla="*/ 208 h 329"/>
                <a:gd name="T4" fmla="*/ 19 w 228"/>
                <a:gd name="T5" fmla="*/ 174 h 329"/>
                <a:gd name="T6" fmla="*/ 60 w 228"/>
                <a:gd name="T7" fmla="*/ 85 h 329"/>
                <a:gd name="T8" fmla="*/ 89 w 228"/>
                <a:gd name="T9" fmla="*/ 10 h 329"/>
                <a:gd name="T10" fmla="*/ 109 w 228"/>
                <a:gd name="T11" fmla="*/ 7 h 329"/>
                <a:gd name="T12" fmla="*/ 134 w 228"/>
                <a:gd name="T13" fmla="*/ 0 h 329"/>
                <a:gd name="T14" fmla="*/ 184 w 228"/>
                <a:gd name="T15" fmla="*/ 27 h 329"/>
                <a:gd name="T16" fmla="*/ 205 w 228"/>
                <a:gd name="T17" fmla="*/ 73 h 329"/>
                <a:gd name="T18" fmla="*/ 205 w 228"/>
                <a:gd name="T19" fmla="*/ 98 h 329"/>
                <a:gd name="T20" fmla="*/ 221 w 228"/>
                <a:gd name="T21" fmla="*/ 117 h 329"/>
                <a:gd name="T22" fmla="*/ 219 w 228"/>
                <a:gd name="T23" fmla="*/ 161 h 329"/>
                <a:gd name="T24" fmla="*/ 182 w 228"/>
                <a:gd name="T25" fmla="*/ 185 h 329"/>
                <a:gd name="T26" fmla="*/ 212 w 228"/>
                <a:gd name="T27" fmla="*/ 213 h 329"/>
                <a:gd name="T28" fmla="*/ 205 w 228"/>
                <a:gd name="T29" fmla="*/ 261 h 329"/>
                <a:gd name="T30" fmla="*/ 131 w 228"/>
                <a:gd name="T31" fmla="*/ 290 h 329"/>
                <a:gd name="T32" fmla="*/ 80 w 228"/>
                <a:gd name="T33" fmla="*/ 281 h 329"/>
                <a:gd name="T34" fmla="*/ 48 w 228"/>
                <a:gd name="T35" fmla="*/ 328 h 329"/>
                <a:gd name="T36" fmla="*/ 9 w 228"/>
                <a:gd name="T37" fmla="*/ 293 h 329"/>
                <a:gd name="T38" fmla="*/ 9 w 228"/>
                <a:gd name="T39" fmla="*/ 231 h 329"/>
                <a:gd name="T40" fmla="*/ 56 w 228"/>
                <a:gd name="T41" fmla="*/ 2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329">
                  <a:moveTo>
                    <a:pt x="68" y="212"/>
                  </a:moveTo>
                  <a:cubicBezTo>
                    <a:pt x="62" y="215"/>
                    <a:pt x="52" y="210"/>
                    <a:pt x="46" y="208"/>
                  </a:cubicBezTo>
                  <a:cubicBezTo>
                    <a:pt x="33" y="200"/>
                    <a:pt x="22" y="188"/>
                    <a:pt x="19" y="174"/>
                  </a:cubicBezTo>
                  <a:cubicBezTo>
                    <a:pt x="12" y="152"/>
                    <a:pt x="21" y="59"/>
                    <a:pt x="60" y="85"/>
                  </a:cubicBezTo>
                  <a:cubicBezTo>
                    <a:pt x="37" y="61"/>
                    <a:pt x="65" y="22"/>
                    <a:pt x="89" y="10"/>
                  </a:cubicBezTo>
                  <a:cubicBezTo>
                    <a:pt x="97" y="6"/>
                    <a:pt x="102" y="10"/>
                    <a:pt x="109" y="7"/>
                  </a:cubicBezTo>
                  <a:cubicBezTo>
                    <a:pt x="119" y="4"/>
                    <a:pt x="123" y="0"/>
                    <a:pt x="134" y="0"/>
                  </a:cubicBezTo>
                  <a:cubicBezTo>
                    <a:pt x="152" y="3"/>
                    <a:pt x="171" y="15"/>
                    <a:pt x="184" y="27"/>
                  </a:cubicBezTo>
                  <a:cubicBezTo>
                    <a:pt x="196" y="41"/>
                    <a:pt x="203" y="55"/>
                    <a:pt x="205" y="73"/>
                  </a:cubicBezTo>
                  <a:cubicBezTo>
                    <a:pt x="206" y="81"/>
                    <a:pt x="204" y="93"/>
                    <a:pt x="205" y="98"/>
                  </a:cubicBezTo>
                  <a:cubicBezTo>
                    <a:pt x="209" y="106"/>
                    <a:pt x="218" y="111"/>
                    <a:pt x="221" y="117"/>
                  </a:cubicBezTo>
                  <a:cubicBezTo>
                    <a:pt x="228" y="131"/>
                    <a:pt x="228" y="149"/>
                    <a:pt x="219" y="161"/>
                  </a:cubicBezTo>
                  <a:cubicBezTo>
                    <a:pt x="212" y="173"/>
                    <a:pt x="196" y="190"/>
                    <a:pt x="182" y="185"/>
                  </a:cubicBezTo>
                  <a:cubicBezTo>
                    <a:pt x="196" y="186"/>
                    <a:pt x="208" y="201"/>
                    <a:pt x="212" y="213"/>
                  </a:cubicBezTo>
                  <a:cubicBezTo>
                    <a:pt x="219" y="229"/>
                    <a:pt x="214" y="246"/>
                    <a:pt x="205" y="261"/>
                  </a:cubicBezTo>
                  <a:cubicBezTo>
                    <a:pt x="191" y="281"/>
                    <a:pt x="155" y="304"/>
                    <a:pt x="131" y="290"/>
                  </a:cubicBezTo>
                  <a:cubicBezTo>
                    <a:pt x="122" y="324"/>
                    <a:pt x="91" y="294"/>
                    <a:pt x="80" y="281"/>
                  </a:cubicBezTo>
                  <a:cubicBezTo>
                    <a:pt x="76" y="301"/>
                    <a:pt x="72" y="329"/>
                    <a:pt x="48" y="328"/>
                  </a:cubicBezTo>
                  <a:cubicBezTo>
                    <a:pt x="32" y="329"/>
                    <a:pt x="14" y="307"/>
                    <a:pt x="9" y="293"/>
                  </a:cubicBezTo>
                  <a:cubicBezTo>
                    <a:pt x="3" y="278"/>
                    <a:pt x="0" y="246"/>
                    <a:pt x="9" y="231"/>
                  </a:cubicBezTo>
                  <a:cubicBezTo>
                    <a:pt x="18" y="219"/>
                    <a:pt x="41" y="209"/>
                    <a:pt x="56" y="210"/>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6" name="Freeform 210"/>
            <p:cNvSpPr/>
            <p:nvPr userDrawn="1"/>
          </p:nvSpPr>
          <p:spPr bwMode="auto">
            <a:xfrm>
              <a:off x="2579736" y="129013"/>
              <a:ext cx="296603" cy="241496"/>
            </a:xfrm>
            <a:custGeom>
              <a:avLst/>
              <a:gdLst>
                <a:gd name="T0" fmla="*/ 63 w 196"/>
                <a:gd name="T1" fmla="*/ 64 h 160"/>
                <a:gd name="T2" fmla="*/ 28 w 196"/>
                <a:gd name="T3" fmla="*/ 76 h 160"/>
                <a:gd name="T4" fmla="*/ 35 w 196"/>
                <a:gd name="T5" fmla="*/ 160 h 160"/>
                <a:gd name="T6" fmla="*/ 32 w 196"/>
                <a:gd name="T7" fmla="*/ 135 h 160"/>
                <a:gd name="T8" fmla="*/ 35 w 196"/>
                <a:gd name="T9" fmla="*/ 105 h 160"/>
                <a:gd name="T10" fmla="*/ 66 w 196"/>
                <a:gd name="T11" fmla="*/ 88 h 160"/>
                <a:gd name="T12" fmla="*/ 94 w 196"/>
                <a:gd name="T13" fmla="*/ 120 h 160"/>
                <a:gd name="T14" fmla="*/ 112 w 196"/>
                <a:gd name="T15" fmla="*/ 129 h 160"/>
                <a:gd name="T16" fmla="*/ 110 w 196"/>
                <a:gd name="T17" fmla="*/ 105 h 160"/>
                <a:gd name="T18" fmla="*/ 135 w 196"/>
                <a:gd name="T19" fmla="*/ 123 h 160"/>
                <a:gd name="T20" fmla="*/ 173 w 196"/>
                <a:gd name="T21" fmla="*/ 125 h 160"/>
                <a:gd name="T22" fmla="*/ 169 w 196"/>
                <a:gd name="T23" fmla="*/ 119 h 160"/>
                <a:gd name="T24" fmla="*/ 196 w 196"/>
                <a:gd name="T25" fmla="*/ 115 h 160"/>
                <a:gd name="T26" fmla="*/ 142 w 196"/>
                <a:gd name="T27" fmla="*/ 71 h 160"/>
                <a:gd name="T28" fmla="*/ 147 w 196"/>
                <a:gd name="T29" fmla="*/ 41 h 160"/>
                <a:gd name="T30" fmla="*/ 184 w 196"/>
                <a:gd name="T31" fmla="*/ 45 h 160"/>
                <a:gd name="T32" fmla="*/ 166 w 196"/>
                <a:gd name="T33" fmla="*/ 25 h 160"/>
                <a:gd name="T34" fmla="*/ 172 w 196"/>
                <a:gd name="T35" fmla="*/ 21 h 160"/>
                <a:gd name="T36" fmla="*/ 138 w 196"/>
                <a:gd name="T37" fmla="*/ 4 h 160"/>
                <a:gd name="T38" fmla="*/ 101 w 196"/>
                <a:gd name="T39" fmla="*/ 15 h 160"/>
                <a:gd name="T40" fmla="*/ 79 w 196"/>
                <a:gd name="T41" fmla="*/ 57 h 160"/>
                <a:gd name="T42" fmla="*/ 53 w 196"/>
                <a:gd name="T4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160">
                  <a:moveTo>
                    <a:pt x="63" y="64"/>
                  </a:moveTo>
                  <a:cubicBezTo>
                    <a:pt x="51" y="66"/>
                    <a:pt x="39" y="66"/>
                    <a:pt x="28" y="76"/>
                  </a:cubicBezTo>
                  <a:cubicBezTo>
                    <a:pt x="0" y="100"/>
                    <a:pt x="9" y="138"/>
                    <a:pt x="35" y="160"/>
                  </a:cubicBezTo>
                  <a:cubicBezTo>
                    <a:pt x="38" y="152"/>
                    <a:pt x="33" y="142"/>
                    <a:pt x="32" y="135"/>
                  </a:cubicBezTo>
                  <a:cubicBezTo>
                    <a:pt x="32" y="124"/>
                    <a:pt x="32" y="113"/>
                    <a:pt x="35" y="105"/>
                  </a:cubicBezTo>
                  <a:cubicBezTo>
                    <a:pt x="40" y="91"/>
                    <a:pt x="50" y="77"/>
                    <a:pt x="66" y="88"/>
                  </a:cubicBezTo>
                  <a:cubicBezTo>
                    <a:pt x="77" y="94"/>
                    <a:pt x="85" y="109"/>
                    <a:pt x="94" y="120"/>
                  </a:cubicBezTo>
                  <a:cubicBezTo>
                    <a:pt x="98" y="121"/>
                    <a:pt x="107" y="134"/>
                    <a:pt x="112" y="129"/>
                  </a:cubicBezTo>
                  <a:cubicBezTo>
                    <a:pt x="116" y="126"/>
                    <a:pt x="108" y="111"/>
                    <a:pt x="110" y="105"/>
                  </a:cubicBezTo>
                  <a:cubicBezTo>
                    <a:pt x="121" y="108"/>
                    <a:pt x="125" y="118"/>
                    <a:pt x="135" y="123"/>
                  </a:cubicBezTo>
                  <a:cubicBezTo>
                    <a:pt x="147" y="130"/>
                    <a:pt x="159" y="130"/>
                    <a:pt x="173" y="125"/>
                  </a:cubicBezTo>
                  <a:cubicBezTo>
                    <a:pt x="172" y="124"/>
                    <a:pt x="170" y="121"/>
                    <a:pt x="169" y="119"/>
                  </a:cubicBezTo>
                  <a:cubicBezTo>
                    <a:pt x="176" y="114"/>
                    <a:pt x="187" y="115"/>
                    <a:pt x="196" y="115"/>
                  </a:cubicBezTo>
                  <a:cubicBezTo>
                    <a:pt x="179" y="100"/>
                    <a:pt x="154" y="94"/>
                    <a:pt x="142" y="71"/>
                  </a:cubicBezTo>
                  <a:cubicBezTo>
                    <a:pt x="138" y="62"/>
                    <a:pt x="139" y="48"/>
                    <a:pt x="147" y="41"/>
                  </a:cubicBezTo>
                  <a:cubicBezTo>
                    <a:pt x="158" y="29"/>
                    <a:pt x="171" y="45"/>
                    <a:pt x="184" y="45"/>
                  </a:cubicBezTo>
                  <a:cubicBezTo>
                    <a:pt x="179" y="38"/>
                    <a:pt x="174" y="28"/>
                    <a:pt x="166" y="25"/>
                  </a:cubicBezTo>
                  <a:cubicBezTo>
                    <a:pt x="168" y="24"/>
                    <a:pt x="170" y="22"/>
                    <a:pt x="172" y="21"/>
                  </a:cubicBezTo>
                  <a:cubicBezTo>
                    <a:pt x="163" y="23"/>
                    <a:pt x="148" y="8"/>
                    <a:pt x="138" y="4"/>
                  </a:cubicBezTo>
                  <a:cubicBezTo>
                    <a:pt x="125" y="0"/>
                    <a:pt x="112" y="5"/>
                    <a:pt x="101" y="15"/>
                  </a:cubicBezTo>
                  <a:cubicBezTo>
                    <a:pt x="89" y="25"/>
                    <a:pt x="92" y="45"/>
                    <a:pt x="79" y="57"/>
                  </a:cubicBezTo>
                  <a:cubicBezTo>
                    <a:pt x="70" y="68"/>
                    <a:pt x="61" y="53"/>
                    <a:pt x="53" y="59"/>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7" name="Freeform 211"/>
            <p:cNvSpPr/>
            <p:nvPr userDrawn="1"/>
          </p:nvSpPr>
          <p:spPr bwMode="auto">
            <a:xfrm>
              <a:off x="2675361" y="-5512"/>
              <a:ext cx="141008" cy="247980"/>
            </a:xfrm>
            <a:custGeom>
              <a:avLst/>
              <a:gdLst>
                <a:gd name="T0" fmla="*/ 33 w 94"/>
                <a:gd name="T1" fmla="*/ 127 h 164"/>
                <a:gd name="T2" fmla="*/ 24 w 94"/>
                <a:gd name="T3" fmla="*/ 111 h 164"/>
                <a:gd name="T4" fmla="*/ 3 w 94"/>
                <a:gd name="T5" fmla="*/ 87 h 164"/>
                <a:gd name="T6" fmla="*/ 9 w 94"/>
                <a:gd name="T7" fmla="*/ 49 h 164"/>
                <a:gd name="T8" fmla="*/ 23 w 94"/>
                <a:gd name="T9" fmla="*/ 61 h 164"/>
                <a:gd name="T10" fmla="*/ 35 w 94"/>
                <a:gd name="T11" fmla="*/ 40 h 164"/>
                <a:gd name="T12" fmla="*/ 37 w 94"/>
                <a:gd name="T13" fmla="*/ 47 h 164"/>
                <a:gd name="T14" fmla="*/ 83 w 94"/>
                <a:gd name="T15" fmla="*/ 5 h 164"/>
                <a:gd name="T16" fmla="*/ 53 w 94"/>
                <a:gd name="T17" fmla="*/ 57 h 164"/>
                <a:gd name="T18" fmla="*/ 72 w 94"/>
                <a:gd name="T19" fmla="*/ 97 h 164"/>
                <a:gd name="T20" fmla="*/ 91 w 94"/>
                <a:gd name="T21" fmla="*/ 112 h 164"/>
                <a:gd name="T22" fmla="*/ 64 w 94"/>
                <a:gd name="T23" fmla="*/ 120 h 164"/>
                <a:gd name="T24" fmla="*/ 54 w 94"/>
                <a:gd name="T25" fmla="*/ 136 h 164"/>
                <a:gd name="T26" fmla="*/ 37 w 94"/>
                <a:gd name="T27" fmla="*/ 160 h 164"/>
                <a:gd name="T28" fmla="*/ 35 w 94"/>
                <a:gd name="T29" fmla="*/ 133 h 164"/>
                <a:gd name="T30" fmla="*/ 29 w 94"/>
                <a:gd name="T31"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4">
                  <a:moveTo>
                    <a:pt x="33" y="127"/>
                  </a:moveTo>
                  <a:cubicBezTo>
                    <a:pt x="30" y="122"/>
                    <a:pt x="28" y="117"/>
                    <a:pt x="24" y="111"/>
                  </a:cubicBezTo>
                  <a:cubicBezTo>
                    <a:pt x="18" y="103"/>
                    <a:pt x="6" y="98"/>
                    <a:pt x="3" y="87"/>
                  </a:cubicBezTo>
                  <a:cubicBezTo>
                    <a:pt x="0" y="79"/>
                    <a:pt x="5" y="56"/>
                    <a:pt x="9" y="49"/>
                  </a:cubicBezTo>
                  <a:cubicBezTo>
                    <a:pt x="19" y="33"/>
                    <a:pt x="23" y="50"/>
                    <a:pt x="23" y="61"/>
                  </a:cubicBezTo>
                  <a:cubicBezTo>
                    <a:pt x="26" y="52"/>
                    <a:pt x="30" y="45"/>
                    <a:pt x="35" y="40"/>
                  </a:cubicBezTo>
                  <a:cubicBezTo>
                    <a:pt x="33" y="41"/>
                    <a:pt x="37" y="43"/>
                    <a:pt x="37" y="47"/>
                  </a:cubicBezTo>
                  <a:cubicBezTo>
                    <a:pt x="47" y="42"/>
                    <a:pt x="73" y="0"/>
                    <a:pt x="83" y="5"/>
                  </a:cubicBezTo>
                  <a:cubicBezTo>
                    <a:pt x="90" y="8"/>
                    <a:pt x="57" y="50"/>
                    <a:pt x="53" y="57"/>
                  </a:cubicBezTo>
                  <a:cubicBezTo>
                    <a:pt x="45" y="80"/>
                    <a:pt x="52" y="92"/>
                    <a:pt x="72" y="97"/>
                  </a:cubicBezTo>
                  <a:cubicBezTo>
                    <a:pt x="80" y="100"/>
                    <a:pt x="94" y="101"/>
                    <a:pt x="91" y="112"/>
                  </a:cubicBezTo>
                  <a:cubicBezTo>
                    <a:pt x="88" y="120"/>
                    <a:pt x="71" y="121"/>
                    <a:pt x="64" y="120"/>
                  </a:cubicBezTo>
                  <a:cubicBezTo>
                    <a:pt x="71" y="132"/>
                    <a:pt x="58" y="130"/>
                    <a:pt x="54" y="136"/>
                  </a:cubicBezTo>
                  <a:cubicBezTo>
                    <a:pt x="51" y="141"/>
                    <a:pt x="52" y="164"/>
                    <a:pt x="37" y="160"/>
                  </a:cubicBezTo>
                  <a:cubicBezTo>
                    <a:pt x="27" y="158"/>
                    <a:pt x="37" y="143"/>
                    <a:pt x="35" y="133"/>
                  </a:cubicBezTo>
                  <a:cubicBezTo>
                    <a:pt x="35" y="130"/>
                    <a:pt x="30" y="126"/>
                    <a:pt x="29" y="1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8" name="Freeform 216"/>
            <p:cNvSpPr/>
            <p:nvPr userDrawn="1"/>
          </p:nvSpPr>
          <p:spPr bwMode="auto">
            <a:xfrm>
              <a:off x="2681844" y="396442"/>
              <a:ext cx="450577" cy="353329"/>
            </a:xfrm>
            <a:custGeom>
              <a:avLst/>
              <a:gdLst>
                <a:gd name="T0" fmla="*/ 178 w 299"/>
                <a:gd name="T1" fmla="*/ 12 h 234"/>
                <a:gd name="T2" fmla="*/ 221 w 299"/>
                <a:gd name="T3" fmla="*/ 1 h 234"/>
                <a:gd name="T4" fmla="*/ 299 w 299"/>
                <a:gd name="T5" fmla="*/ 41 h 234"/>
                <a:gd name="T6" fmla="*/ 283 w 299"/>
                <a:gd name="T7" fmla="*/ 50 h 234"/>
                <a:gd name="T8" fmla="*/ 289 w 299"/>
                <a:gd name="T9" fmla="*/ 89 h 234"/>
                <a:gd name="T10" fmla="*/ 281 w 299"/>
                <a:gd name="T11" fmla="*/ 124 h 234"/>
                <a:gd name="T12" fmla="*/ 264 w 299"/>
                <a:gd name="T13" fmla="*/ 140 h 234"/>
                <a:gd name="T14" fmla="*/ 225 w 299"/>
                <a:gd name="T15" fmla="*/ 126 h 234"/>
                <a:gd name="T16" fmla="*/ 241 w 299"/>
                <a:gd name="T17" fmla="*/ 169 h 234"/>
                <a:gd name="T18" fmla="*/ 218 w 299"/>
                <a:gd name="T19" fmla="*/ 212 h 234"/>
                <a:gd name="T20" fmla="*/ 137 w 299"/>
                <a:gd name="T21" fmla="*/ 185 h 234"/>
                <a:gd name="T22" fmla="*/ 125 w 299"/>
                <a:gd name="T23" fmla="*/ 210 h 234"/>
                <a:gd name="T24" fmla="*/ 105 w 299"/>
                <a:gd name="T25" fmla="*/ 224 h 234"/>
                <a:gd name="T26" fmla="*/ 89 w 299"/>
                <a:gd name="T27" fmla="*/ 180 h 234"/>
                <a:gd name="T28" fmla="*/ 90 w 299"/>
                <a:gd name="T29" fmla="*/ 126 h 234"/>
                <a:gd name="T30" fmla="*/ 112 w 299"/>
                <a:gd name="T31" fmla="*/ 81 h 234"/>
                <a:gd name="T32" fmla="*/ 55 w 299"/>
                <a:gd name="T33" fmla="*/ 118 h 234"/>
                <a:gd name="T34" fmla="*/ 0 w 299"/>
                <a:gd name="T35" fmla="*/ 100 h 234"/>
                <a:gd name="T36" fmla="*/ 57 w 299"/>
                <a:gd name="T37" fmla="*/ 69 h 234"/>
                <a:gd name="T38" fmla="*/ 122 w 299"/>
                <a:gd name="T39" fmla="*/ 4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34">
                  <a:moveTo>
                    <a:pt x="178" y="12"/>
                  </a:moveTo>
                  <a:cubicBezTo>
                    <a:pt x="188" y="5"/>
                    <a:pt x="210" y="2"/>
                    <a:pt x="221" y="1"/>
                  </a:cubicBezTo>
                  <a:cubicBezTo>
                    <a:pt x="257" y="0"/>
                    <a:pt x="275" y="19"/>
                    <a:pt x="299" y="41"/>
                  </a:cubicBezTo>
                  <a:cubicBezTo>
                    <a:pt x="295" y="46"/>
                    <a:pt x="289" y="46"/>
                    <a:pt x="283" y="50"/>
                  </a:cubicBezTo>
                  <a:cubicBezTo>
                    <a:pt x="292" y="61"/>
                    <a:pt x="294" y="75"/>
                    <a:pt x="289" y="89"/>
                  </a:cubicBezTo>
                  <a:cubicBezTo>
                    <a:pt x="283" y="103"/>
                    <a:pt x="277" y="106"/>
                    <a:pt x="281" y="124"/>
                  </a:cubicBezTo>
                  <a:cubicBezTo>
                    <a:pt x="285" y="140"/>
                    <a:pt x="283" y="148"/>
                    <a:pt x="264" y="140"/>
                  </a:cubicBezTo>
                  <a:cubicBezTo>
                    <a:pt x="250" y="132"/>
                    <a:pt x="241" y="126"/>
                    <a:pt x="225" y="126"/>
                  </a:cubicBezTo>
                  <a:cubicBezTo>
                    <a:pt x="233" y="144"/>
                    <a:pt x="245" y="147"/>
                    <a:pt x="241" y="169"/>
                  </a:cubicBezTo>
                  <a:cubicBezTo>
                    <a:pt x="238" y="186"/>
                    <a:pt x="232" y="202"/>
                    <a:pt x="218" y="212"/>
                  </a:cubicBezTo>
                  <a:cubicBezTo>
                    <a:pt x="186" y="234"/>
                    <a:pt x="157" y="211"/>
                    <a:pt x="137" y="185"/>
                  </a:cubicBezTo>
                  <a:cubicBezTo>
                    <a:pt x="131" y="191"/>
                    <a:pt x="131" y="204"/>
                    <a:pt x="125" y="210"/>
                  </a:cubicBezTo>
                  <a:cubicBezTo>
                    <a:pt x="122" y="215"/>
                    <a:pt x="110" y="223"/>
                    <a:pt x="105" y="224"/>
                  </a:cubicBezTo>
                  <a:cubicBezTo>
                    <a:pt x="84" y="228"/>
                    <a:pt x="88" y="191"/>
                    <a:pt x="89" y="180"/>
                  </a:cubicBezTo>
                  <a:cubicBezTo>
                    <a:pt x="89" y="161"/>
                    <a:pt x="87" y="143"/>
                    <a:pt x="90" y="126"/>
                  </a:cubicBezTo>
                  <a:cubicBezTo>
                    <a:pt x="91" y="106"/>
                    <a:pt x="103" y="98"/>
                    <a:pt x="112" y="81"/>
                  </a:cubicBezTo>
                  <a:cubicBezTo>
                    <a:pt x="93" y="93"/>
                    <a:pt x="75" y="108"/>
                    <a:pt x="55" y="118"/>
                  </a:cubicBezTo>
                  <a:cubicBezTo>
                    <a:pt x="35" y="127"/>
                    <a:pt x="12" y="118"/>
                    <a:pt x="0" y="100"/>
                  </a:cubicBezTo>
                  <a:cubicBezTo>
                    <a:pt x="17" y="88"/>
                    <a:pt x="38" y="78"/>
                    <a:pt x="57" y="69"/>
                  </a:cubicBezTo>
                  <a:cubicBezTo>
                    <a:pt x="75" y="61"/>
                    <a:pt x="102" y="30"/>
                    <a:pt x="122" y="48"/>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9" name="Freeform 217"/>
            <p:cNvSpPr/>
            <p:nvPr userDrawn="1"/>
          </p:nvSpPr>
          <p:spPr bwMode="auto">
            <a:xfrm>
              <a:off x="2809886" y="529346"/>
              <a:ext cx="210701" cy="197735"/>
            </a:xfrm>
            <a:custGeom>
              <a:avLst/>
              <a:gdLst>
                <a:gd name="T0" fmla="*/ 26 w 140"/>
                <a:gd name="T1" fmla="*/ 0 h 131"/>
                <a:gd name="T2" fmla="*/ 27 w 140"/>
                <a:gd name="T3" fmla="*/ 54 h 131"/>
                <a:gd name="T4" fmla="*/ 38 w 140"/>
                <a:gd name="T5" fmla="*/ 73 h 131"/>
                <a:gd name="T6" fmla="*/ 46 w 140"/>
                <a:gd name="T7" fmla="*/ 41 h 131"/>
                <a:gd name="T8" fmla="*/ 55 w 140"/>
                <a:gd name="T9" fmla="*/ 67 h 131"/>
                <a:gd name="T10" fmla="*/ 62 w 140"/>
                <a:gd name="T11" fmla="*/ 56 h 131"/>
                <a:gd name="T12" fmla="*/ 73 w 140"/>
                <a:gd name="T13" fmla="*/ 68 h 131"/>
                <a:gd name="T14" fmla="*/ 77 w 140"/>
                <a:gd name="T15" fmla="*/ 40 h 131"/>
                <a:gd name="T16" fmla="*/ 90 w 140"/>
                <a:gd name="T17" fmla="*/ 15 h 131"/>
                <a:gd name="T18" fmla="*/ 102 w 140"/>
                <a:gd name="T19" fmla="*/ 45 h 131"/>
                <a:gd name="T20" fmla="*/ 117 w 140"/>
                <a:gd name="T21" fmla="*/ 67 h 131"/>
                <a:gd name="T22" fmla="*/ 135 w 140"/>
                <a:gd name="T23" fmla="*/ 87 h 131"/>
                <a:gd name="T24" fmla="*/ 117 w 140"/>
                <a:gd name="T25" fmla="*/ 92 h 131"/>
                <a:gd name="T26" fmla="*/ 126 w 140"/>
                <a:gd name="T27" fmla="*/ 114 h 131"/>
                <a:gd name="T28" fmla="*/ 101 w 140"/>
                <a:gd name="T29" fmla="*/ 125 h 131"/>
                <a:gd name="T30" fmla="*/ 54 w 140"/>
                <a:gd name="T31" fmla="*/ 93 h 131"/>
                <a:gd name="T32" fmla="*/ 29 w 140"/>
                <a:gd name="T33" fmla="*/ 128 h 131"/>
                <a:gd name="T34" fmla="*/ 7 w 140"/>
                <a:gd name="T35" fmla="*/ 124 h 131"/>
                <a:gd name="T36" fmla="*/ 3 w 140"/>
                <a:gd name="T37" fmla="*/ 101 h 131"/>
                <a:gd name="T38" fmla="*/ 5 w 140"/>
                <a:gd name="T39" fmla="*/ 50 h 131"/>
                <a:gd name="T40" fmla="*/ 16 w 140"/>
                <a:gd name="T41" fmla="*/ 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31">
                  <a:moveTo>
                    <a:pt x="26" y="0"/>
                  </a:moveTo>
                  <a:cubicBezTo>
                    <a:pt x="35" y="17"/>
                    <a:pt x="28" y="37"/>
                    <a:pt x="27" y="54"/>
                  </a:cubicBezTo>
                  <a:cubicBezTo>
                    <a:pt x="27" y="63"/>
                    <a:pt x="26" y="78"/>
                    <a:pt x="38" y="73"/>
                  </a:cubicBezTo>
                  <a:cubicBezTo>
                    <a:pt x="47" y="68"/>
                    <a:pt x="41" y="49"/>
                    <a:pt x="46" y="41"/>
                  </a:cubicBezTo>
                  <a:cubicBezTo>
                    <a:pt x="52" y="48"/>
                    <a:pt x="54" y="59"/>
                    <a:pt x="55" y="67"/>
                  </a:cubicBezTo>
                  <a:cubicBezTo>
                    <a:pt x="60" y="66"/>
                    <a:pt x="60" y="59"/>
                    <a:pt x="62" y="56"/>
                  </a:cubicBezTo>
                  <a:cubicBezTo>
                    <a:pt x="67" y="59"/>
                    <a:pt x="70" y="63"/>
                    <a:pt x="73" y="68"/>
                  </a:cubicBezTo>
                  <a:cubicBezTo>
                    <a:pt x="81" y="62"/>
                    <a:pt x="75" y="47"/>
                    <a:pt x="77" y="40"/>
                  </a:cubicBezTo>
                  <a:cubicBezTo>
                    <a:pt x="78" y="30"/>
                    <a:pt x="81" y="21"/>
                    <a:pt x="90" y="15"/>
                  </a:cubicBezTo>
                  <a:cubicBezTo>
                    <a:pt x="95" y="23"/>
                    <a:pt x="97" y="36"/>
                    <a:pt x="102" y="45"/>
                  </a:cubicBezTo>
                  <a:cubicBezTo>
                    <a:pt x="107" y="53"/>
                    <a:pt x="112" y="60"/>
                    <a:pt x="117" y="67"/>
                  </a:cubicBezTo>
                  <a:cubicBezTo>
                    <a:pt x="121" y="73"/>
                    <a:pt x="132" y="80"/>
                    <a:pt x="135" y="87"/>
                  </a:cubicBezTo>
                  <a:cubicBezTo>
                    <a:pt x="140" y="100"/>
                    <a:pt x="124" y="99"/>
                    <a:pt x="117" y="92"/>
                  </a:cubicBezTo>
                  <a:cubicBezTo>
                    <a:pt x="116" y="100"/>
                    <a:pt x="127" y="109"/>
                    <a:pt x="126" y="114"/>
                  </a:cubicBezTo>
                  <a:cubicBezTo>
                    <a:pt x="125" y="122"/>
                    <a:pt x="108" y="125"/>
                    <a:pt x="101" y="125"/>
                  </a:cubicBezTo>
                  <a:cubicBezTo>
                    <a:pt x="79" y="123"/>
                    <a:pt x="66" y="108"/>
                    <a:pt x="54" y="93"/>
                  </a:cubicBezTo>
                  <a:cubicBezTo>
                    <a:pt x="48" y="106"/>
                    <a:pt x="44" y="122"/>
                    <a:pt x="29" y="128"/>
                  </a:cubicBezTo>
                  <a:cubicBezTo>
                    <a:pt x="22" y="131"/>
                    <a:pt x="13" y="130"/>
                    <a:pt x="7" y="124"/>
                  </a:cubicBezTo>
                  <a:cubicBezTo>
                    <a:pt x="0" y="118"/>
                    <a:pt x="3" y="112"/>
                    <a:pt x="3" y="101"/>
                  </a:cubicBezTo>
                  <a:cubicBezTo>
                    <a:pt x="5" y="85"/>
                    <a:pt x="4" y="68"/>
                    <a:pt x="5" y="50"/>
                  </a:cubicBezTo>
                  <a:cubicBezTo>
                    <a:pt x="5" y="35"/>
                    <a:pt x="12" y="26"/>
                    <a:pt x="16" y="11"/>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0" name="Freeform 218"/>
            <p:cNvSpPr/>
            <p:nvPr userDrawn="1"/>
          </p:nvSpPr>
          <p:spPr bwMode="auto">
            <a:xfrm>
              <a:off x="2845544" y="401303"/>
              <a:ext cx="296603" cy="233393"/>
            </a:xfrm>
            <a:custGeom>
              <a:avLst/>
              <a:gdLst>
                <a:gd name="T0" fmla="*/ 48 w 197"/>
                <a:gd name="T1" fmla="*/ 16 h 154"/>
                <a:gd name="T2" fmla="*/ 25 w 197"/>
                <a:gd name="T3" fmla="*/ 32 h 154"/>
                <a:gd name="T4" fmla="*/ 0 w 197"/>
                <a:gd name="T5" fmla="*/ 88 h 154"/>
                <a:gd name="T6" fmla="*/ 36 w 197"/>
                <a:gd name="T7" fmla="*/ 72 h 154"/>
                <a:gd name="T8" fmla="*/ 69 w 197"/>
                <a:gd name="T9" fmla="*/ 37 h 154"/>
                <a:gd name="T10" fmla="*/ 115 w 197"/>
                <a:gd name="T11" fmla="*/ 36 h 154"/>
                <a:gd name="T12" fmla="*/ 126 w 197"/>
                <a:gd name="T13" fmla="*/ 48 h 154"/>
                <a:gd name="T14" fmla="*/ 105 w 197"/>
                <a:gd name="T15" fmla="*/ 54 h 154"/>
                <a:gd name="T16" fmla="*/ 121 w 197"/>
                <a:gd name="T17" fmla="*/ 69 h 154"/>
                <a:gd name="T18" fmla="*/ 106 w 197"/>
                <a:gd name="T19" fmla="*/ 79 h 154"/>
                <a:gd name="T20" fmla="*/ 129 w 197"/>
                <a:gd name="T21" fmla="*/ 102 h 154"/>
                <a:gd name="T22" fmla="*/ 109 w 197"/>
                <a:gd name="T23" fmla="*/ 113 h 154"/>
                <a:gd name="T24" fmla="*/ 144 w 197"/>
                <a:gd name="T25" fmla="*/ 134 h 154"/>
                <a:gd name="T26" fmla="*/ 173 w 197"/>
                <a:gd name="T27" fmla="*/ 135 h 154"/>
                <a:gd name="T28" fmla="*/ 172 w 197"/>
                <a:gd name="T29" fmla="*/ 87 h 154"/>
                <a:gd name="T30" fmla="*/ 182 w 197"/>
                <a:gd name="T31" fmla="*/ 71 h 154"/>
                <a:gd name="T32" fmla="*/ 177 w 197"/>
                <a:gd name="T33" fmla="*/ 54 h 154"/>
                <a:gd name="T34" fmla="*/ 161 w 197"/>
                <a:gd name="T35" fmla="*/ 16 h 154"/>
                <a:gd name="T36" fmla="*/ 108 w 197"/>
                <a:gd name="T37" fmla="*/ 1 h 154"/>
                <a:gd name="T38" fmla="*/ 52 w 197"/>
                <a:gd name="T39" fmla="*/ 10 h 154"/>
                <a:gd name="T40" fmla="*/ 27 w 197"/>
                <a:gd name="T41"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54">
                  <a:moveTo>
                    <a:pt x="48" y="16"/>
                  </a:moveTo>
                  <a:cubicBezTo>
                    <a:pt x="41" y="24"/>
                    <a:pt x="32" y="24"/>
                    <a:pt x="25" y="32"/>
                  </a:cubicBezTo>
                  <a:cubicBezTo>
                    <a:pt x="8" y="51"/>
                    <a:pt x="25" y="75"/>
                    <a:pt x="0" y="88"/>
                  </a:cubicBezTo>
                  <a:cubicBezTo>
                    <a:pt x="15" y="86"/>
                    <a:pt x="25" y="82"/>
                    <a:pt x="36" y="72"/>
                  </a:cubicBezTo>
                  <a:cubicBezTo>
                    <a:pt x="47" y="60"/>
                    <a:pt x="57" y="47"/>
                    <a:pt x="69" y="37"/>
                  </a:cubicBezTo>
                  <a:cubicBezTo>
                    <a:pt x="85" y="23"/>
                    <a:pt x="100" y="26"/>
                    <a:pt x="115" y="36"/>
                  </a:cubicBezTo>
                  <a:cubicBezTo>
                    <a:pt x="121" y="39"/>
                    <a:pt x="128" y="42"/>
                    <a:pt x="126" y="48"/>
                  </a:cubicBezTo>
                  <a:cubicBezTo>
                    <a:pt x="124" y="54"/>
                    <a:pt x="111" y="54"/>
                    <a:pt x="105" y="54"/>
                  </a:cubicBezTo>
                  <a:cubicBezTo>
                    <a:pt x="111" y="54"/>
                    <a:pt x="123" y="63"/>
                    <a:pt x="121" y="69"/>
                  </a:cubicBezTo>
                  <a:cubicBezTo>
                    <a:pt x="120" y="71"/>
                    <a:pt x="109" y="77"/>
                    <a:pt x="106" y="79"/>
                  </a:cubicBezTo>
                  <a:cubicBezTo>
                    <a:pt x="112" y="90"/>
                    <a:pt x="123" y="93"/>
                    <a:pt x="129" y="102"/>
                  </a:cubicBezTo>
                  <a:cubicBezTo>
                    <a:pt x="140" y="118"/>
                    <a:pt x="121" y="118"/>
                    <a:pt x="109" y="113"/>
                  </a:cubicBezTo>
                  <a:cubicBezTo>
                    <a:pt x="123" y="119"/>
                    <a:pt x="133" y="124"/>
                    <a:pt x="144" y="134"/>
                  </a:cubicBezTo>
                  <a:cubicBezTo>
                    <a:pt x="155" y="143"/>
                    <a:pt x="167" y="154"/>
                    <a:pt x="173" y="135"/>
                  </a:cubicBezTo>
                  <a:cubicBezTo>
                    <a:pt x="177" y="120"/>
                    <a:pt x="167" y="99"/>
                    <a:pt x="172" y="87"/>
                  </a:cubicBezTo>
                  <a:cubicBezTo>
                    <a:pt x="176" y="80"/>
                    <a:pt x="181" y="79"/>
                    <a:pt x="182" y="71"/>
                  </a:cubicBezTo>
                  <a:cubicBezTo>
                    <a:pt x="183" y="66"/>
                    <a:pt x="181" y="60"/>
                    <a:pt x="177" y="54"/>
                  </a:cubicBezTo>
                  <a:cubicBezTo>
                    <a:pt x="197" y="40"/>
                    <a:pt x="173" y="24"/>
                    <a:pt x="161" y="16"/>
                  </a:cubicBezTo>
                  <a:cubicBezTo>
                    <a:pt x="143" y="5"/>
                    <a:pt x="128" y="0"/>
                    <a:pt x="108" y="1"/>
                  </a:cubicBezTo>
                  <a:cubicBezTo>
                    <a:pt x="89" y="1"/>
                    <a:pt x="72" y="7"/>
                    <a:pt x="52" y="10"/>
                  </a:cubicBezTo>
                  <a:cubicBezTo>
                    <a:pt x="37" y="12"/>
                    <a:pt x="25" y="11"/>
                    <a:pt x="27" y="31"/>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1" name="Freeform 219"/>
            <p:cNvSpPr/>
            <p:nvPr userDrawn="1"/>
          </p:nvSpPr>
          <p:spPr bwMode="auto">
            <a:xfrm>
              <a:off x="2902270" y="-430155"/>
              <a:ext cx="282016" cy="257704"/>
            </a:xfrm>
            <a:custGeom>
              <a:avLst/>
              <a:gdLst>
                <a:gd name="T0" fmla="*/ 10 w 187"/>
                <a:gd name="T1" fmla="*/ 137 h 171"/>
                <a:gd name="T2" fmla="*/ 5 w 187"/>
                <a:gd name="T3" fmla="*/ 68 h 171"/>
                <a:gd name="T4" fmla="*/ 18 w 187"/>
                <a:gd name="T5" fmla="*/ 16 h 171"/>
                <a:gd name="T6" fmla="*/ 63 w 187"/>
                <a:gd name="T7" fmla="*/ 16 h 171"/>
                <a:gd name="T8" fmla="*/ 91 w 187"/>
                <a:gd name="T9" fmla="*/ 10 h 171"/>
                <a:gd name="T10" fmla="*/ 114 w 187"/>
                <a:gd name="T11" fmla="*/ 24 h 171"/>
                <a:gd name="T12" fmla="*/ 130 w 187"/>
                <a:gd name="T13" fmla="*/ 39 h 171"/>
                <a:gd name="T14" fmla="*/ 146 w 187"/>
                <a:gd name="T15" fmla="*/ 56 h 171"/>
                <a:gd name="T16" fmla="*/ 164 w 187"/>
                <a:gd name="T17" fmla="*/ 101 h 171"/>
                <a:gd name="T18" fmla="*/ 184 w 187"/>
                <a:gd name="T19" fmla="*/ 114 h 171"/>
                <a:gd name="T20" fmla="*/ 177 w 187"/>
                <a:gd name="T21" fmla="*/ 138 h 171"/>
                <a:gd name="T22" fmla="*/ 147 w 187"/>
                <a:gd name="T23" fmla="*/ 144 h 171"/>
                <a:gd name="T24" fmla="*/ 122 w 187"/>
                <a:gd name="T25" fmla="*/ 153 h 171"/>
                <a:gd name="T26" fmla="*/ 72 w 187"/>
                <a:gd name="T27" fmla="*/ 168 h 171"/>
                <a:gd name="T28" fmla="*/ 43 w 187"/>
                <a:gd name="T29" fmla="*/ 163 h 171"/>
                <a:gd name="T30" fmla="*/ 24 w 187"/>
                <a:gd name="T31" fmla="*/ 163 h 171"/>
                <a:gd name="T32" fmla="*/ 4 w 187"/>
                <a:gd name="T33" fmla="*/ 156 h 171"/>
                <a:gd name="T34" fmla="*/ 7 w 187"/>
                <a:gd name="T35" fmla="*/ 1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71">
                  <a:moveTo>
                    <a:pt x="10" y="137"/>
                  </a:moveTo>
                  <a:cubicBezTo>
                    <a:pt x="0" y="137"/>
                    <a:pt x="4" y="76"/>
                    <a:pt x="5" y="68"/>
                  </a:cubicBezTo>
                  <a:cubicBezTo>
                    <a:pt x="5" y="50"/>
                    <a:pt x="6" y="29"/>
                    <a:pt x="18" y="16"/>
                  </a:cubicBezTo>
                  <a:cubicBezTo>
                    <a:pt x="31" y="4"/>
                    <a:pt x="54" y="0"/>
                    <a:pt x="63" y="16"/>
                  </a:cubicBezTo>
                  <a:cubicBezTo>
                    <a:pt x="74" y="11"/>
                    <a:pt x="78" y="6"/>
                    <a:pt x="91" y="10"/>
                  </a:cubicBezTo>
                  <a:cubicBezTo>
                    <a:pt x="101" y="12"/>
                    <a:pt x="109" y="17"/>
                    <a:pt x="114" y="24"/>
                  </a:cubicBezTo>
                  <a:cubicBezTo>
                    <a:pt x="121" y="35"/>
                    <a:pt x="118" y="34"/>
                    <a:pt x="130" y="39"/>
                  </a:cubicBezTo>
                  <a:cubicBezTo>
                    <a:pt x="137" y="43"/>
                    <a:pt x="143" y="49"/>
                    <a:pt x="146" y="56"/>
                  </a:cubicBezTo>
                  <a:cubicBezTo>
                    <a:pt x="153" y="72"/>
                    <a:pt x="142" y="93"/>
                    <a:pt x="164" y="101"/>
                  </a:cubicBezTo>
                  <a:cubicBezTo>
                    <a:pt x="175" y="104"/>
                    <a:pt x="182" y="101"/>
                    <a:pt x="184" y="114"/>
                  </a:cubicBezTo>
                  <a:cubicBezTo>
                    <a:pt x="187" y="125"/>
                    <a:pt x="186" y="135"/>
                    <a:pt x="177" y="138"/>
                  </a:cubicBezTo>
                  <a:cubicBezTo>
                    <a:pt x="169" y="142"/>
                    <a:pt x="157" y="140"/>
                    <a:pt x="147" y="144"/>
                  </a:cubicBezTo>
                  <a:cubicBezTo>
                    <a:pt x="139" y="148"/>
                    <a:pt x="131" y="151"/>
                    <a:pt x="122" y="153"/>
                  </a:cubicBezTo>
                  <a:cubicBezTo>
                    <a:pt x="107" y="160"/>
                    <a:pt x="89" y="168"/>
                    <a:pt x="72" y="168"/>
                  </a:cubicBezTo>
                  <a:cubicBezTo>
                    <a:pt x="63" y="168"/>
                    <a:pt x="52" y="167"/>
                    <a:pt x="43" y="163"/>
                  </a:cubicBezTo>
                  <a:cubicBezTo>
                    <a:pt x="31" y="158"/>
                    <a:pt x="34" y="156"/>
                    <a:pt x="24" y="163"/>
                  </a:cubicBezTo>
                  <a:cubicBezTo>
                    <a:pt x="14" y="170"/>
                    <a:pt x="6" y="171"/>
                    <a:pt x="4" y="156"/>
                  </a:cubicBezTo>
                  <a:cubicBezTo>
                    <a:pt x="3" y="152"/>
                    <a:pt x="3" y="146"/>
                    <a:pt x="7" y="143"/>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2" name="Freeform 220"/>
            <p:cNvSpPr/>
            <p:nvPr userDrawn="1"/>
          </p:nvSpPr>
          <p:spPr bwMode="auto">
            <a:xfrm>
              <a:off x="2897408" y="-407464"/>
              <a:ext cx="178286" cy="238255"/>
            </a:xfrm>
            <a:custGeom>
              <a:avLst/>
              <a:gdLst>
                <a:gd name="T0" fmla="*/ 27 w 119"/>
                <a:gd name="T1" fmla="*/ 6 h 158"/>
                <a:gd name="T2" fmla="*/ 53 w 119"/>
                <a:gd name="T3" fmla="*/ 15 h 158"/>
                <a:gd name="T4" fmla="*/ 41 w 119"/>
                <a:gd name="T5" fmla="*/ 84 h 158"/>
                <a:gd name="T6" fmla="*/ 63 w 119"/>
                <a:gd name="T7" fmla="*/ 58 h 158"/>
                <a:gd name="T8" fmla="*/ 68 w 119"/>
                <a:gd name="T9" fmla="*/ 71 h 158"/>
                <a:gd name="T10" fmla="*/ 119 w 119"/>
                <a:gd name="T11" fmla="*/ 39 h 158"/>
                <a:gd name="T12" fmla="*/ 98 w 119"/>
                <a:gd name="T13" fmla="*/ 64 h 158"/>
                <a:gd name="T14" fmla="*/ 109 w 119"/>
                <a:gd name="T15" fmla="*/ 58 h 158"/>
                <a:gd name="T16" fmla="*/ 94 w 119"/>
                <a:gd name="T17" fmla="*/ 77 h 158"/>
                <a:gd name="T18" fmla="*/ 93 w 119"/>
                <a:gd name="T19" fmla="*/ 97 h 158"/>
                <a:gd name="T20" fmla="*/ 54 w 119"/>
                <a:gd name="T21" fmla="*/ 122 h 158"/>
                <a:gd name="T22" fmla="*/ 90 w 119"/>
                <a:gd name="T23" fmla="*/ 124 h 158"/>
                <a:gd name="T24" fmla="*/ 47 w 119"/>
                <a:gd name="T25" fmla="*/ 145 h 158"/>
                <a:gd name="T26" fmla="*/ 23 w 119"/>
                <a:gd name="T27" fmla="*/ 145 h 158"/>
                <a:gd name="T28" fmla="*/ 5 w 119"/>
                <a:gd name="T29" fmla="*/ 158 h 158"/>
                <a:gd name="T30" fmla="*/ 8 w 119"/>
                <a:gd name="T31" fmla="*/ 138 h 158"/>
                <a:gd name="T32" fmla="*/ 11 w 119"/>
                <a:gd name="T33" fmla="*/ 117 h 158"/>
                <a:gd name="T34" fmla="*/ 6 w 119"/>
                <a:gd name="T35" fmla="*/ 74 h 158"/>
                <a:gd name="T36" fmla="*/ 23 w 119"/>
                <a:gd name="T37"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58">
                  <a:moveTo>
                    <a:pt x="27" y="6"/>
                  </a:moveTo>
                  <a:cubicBezTo>
                    <a:pt x="36" y="0"/>
                    <a:pt x="46" y="8"/>
                    <a:pt x="53" y="15"/>
                  </a:cubicBezTo>
                  <a:cubicBezTo>
                    <a:pt x="71" y="37"/>
                    <a:pt x="52" y="63"/>
                    <a:pt x="41" y="84"/>
                  </a:cubicBezTo>
                  <a:cubicBezTo>
                    <a:pt x="48" y="75"/>
                    <a:pt x="55" y="64"/>
                    <a:pt x="63" y="58"/>
                  </a:cubicBezTo>
                  <a:cubicBezTo>
                    <a:pt x="76" y="49"/>
                    <a:pt x="79" y="64"/>
                    <a:pt x="68" y="71"/>
                  </a:cubicBezTo>
                  <a:cubicBezTo>
                    <a:pt x="77" y="65"/>
                    <a:pt x="113" y="30"/>
                    <a:pt x="119" y="39"/>
                  </a:cubicBezTo>
                  <a:cubicBezTo>
                    <a:pt x="114" y="48"/>
                    <a:pt x="103" y="56"/>
                    <a:pt x="98" y="64"/>
                  </a:cubicBezTo>
                  <a:cubicBezTo>
                    <a:pt x="102" y="63"/>
                    <a:pt x="104" y="61"/>
                    <a:pt x="109" y="58"/>
                  </a:cubicBezTo>
                  <a:cubicBezTo>
                    <a:pt x="109" y="69"/>
                    <a:pt x="99" y="72"/>
                    <a:pt x="94" y="77"/>
                  </a:cubicBezTo>
                  <a:cubicBezTo>
                    <a:pt x="86" y="87"/>
                    <a:pt x="96" y="86"/>
                    <a:pt x="93" y="97"/>
                  </a:cubicBezTo>
                  <a:cubicBezTo>
                    <a:pt x="86" y="112"/>
                    <a:pt x="63" y="113"/>
                    <a:pt x="54" y="122"/>
                  </a:cubicBezTo>
                  <a:cubicBezTo>
                    <a:pt x="69" y="124"/>
                    <a:pt x="76" y="126"/>
                    <a:pt x="90" y="124"/>
                  </a:cubicBezTo>
                  <a:cubicBezTo>
                    <a:pt x="87" y="138"/>
                    <a:pt x="60" y="145"/>
                    <a:pt x="47" y="145"/>
                  </a:cubicBezTo>
                  <a:cubicBezTo>
                    <a:pt x="39" y="147"/>
                    <a:pt x="31" y="144"/>
                    <a:pt x="23" y="145"/>
                  </a:cubicBezTo>
                  <a:cubicBezTo>
                    <a:pt x="17" y="147"/>
                    <a:pt x="10" y="154"/>
                    <a:pt x="5" y="158"/>
                  </a:cubicBezTo>
                  <a:cubicBezTo>
                    <a:pt x="0" y="151"/>
                    <a:pt x="4" y="145"/>
                    <a:pt x="8" y="138"/>
                  </a:cubicBezTo>
                  <a:cubicBezTo>
                    <a:pt x="11" y="130"/>
                    <a:pt x="13" y="127"/>
                    <a:pt x="11" y="117"/>
                  </a:cubicBezTo>
                  <a:cubicBezTo>
                    <a:pt x="10" y="103"/>
                    <a:pt x="5" y="87"/>
                    <a:pt x="6" y="74"/>
                  </a:cubicBezTo>
                  <a:cubicBezTo>
                    <a:pt x="6" y="48"/>
                    <a:pt x="10" y="26"/>
                    <a:pt x="23" y="5"/>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3" name="Freeform 221"/>
            <p:cNvSpPr/>
            <p:nvPr userDrawn="1"/>
          </p:nvSpPr>
          <p:spPr bwMode="auto">
            <a:xfrm>
              <a:off x="2856888" y="-203246"/>
              <a:ext cx="136146" cy="625621"/>
            </a:xfrm>
            <a:custGeom>
              <a:avLst/>
              <a:gdLst>
                <a:gd name="T0" fmla="*/ 4 w 90"/>
                <a:gd name="T1" fmla="*/ 22 h 415"/>
                <a:gd name="T2" fmla="*/ 4 w 90"/>
                <a:gd name="T3" fmla="*/ 24 h 415"/>
                <a:gd name="T4" fmla="*/ 5 w 90"/>
                <a:gd name="T5" fmla="*/ 45 h 415"/>
                <a:gd name="T6" fmla="*/ 44 w 90"/>
                <a:gd name="T7" fmla="*/ 88 h 415"/>
                <a:gd name="T8" fmla="*/ 53 w 90"/>
                <a:gd name="T9" fmla="*/ 144 h 415"/>
                <a:gd name="T10" fmla="*/ 63 w 90"/>
                <a:gd name="T11" fmla="*/ 206 h 415"/>
                <a:gd name="T12" fmla="*/ 65 w 90"/>
                <a:gd name="T13" fmla="*/ 270 h 415"/>
                <a:gd name="T14" fmla="*/ 72 w 90"/>
                <a:gd name="T15" fmla="*/ 330 h 415"/>
                <a:gd name="T16" fmla="*/ 74 w 90"/>
                <a:gd name="T17" fmla="*/ 392 h 415"/>
                <a:gd name="T18" fmla="*/ 82 w 90"/>
                <a:gd name="T19" fmla="*/ 412 h 415"/>
                <a:gd name="T20" fmla="*/ 87 w 90"/>
                <a:gd name="T21" fmla="*/ 383 h 415"/>
                <a:gd name="T22" fmla="*/ 81 w 90"/>
                <a:gd name="T23" fmla="*/ 278 h 415"/>
                <a:gd name="T24" fmla="*/ 76 w 90"/>
                <a:gd name="T25" fmla="*/ 173 h 415"/>
                <a:gd name="T26" fmla="*/ 64 w 90"/>
                <a:gd name="T27" fmla="*/ 77 h 415"/>
                <a:gd name="T28" fmla="*/ 44 w 90"/>
                <a:gd name="T29" fmla="*/ 42 h 415"/>
                <a:gd name="T30" fmla="*/ 34 w 90"/>
                <a:gd name="T31" fmla="*/ 27 h 415"/>
                <a:gd name="T32" fmla="*/ 47 w 90"/>
                <a:gd name="T33" fmla="*/ 12 h 415"/>
                <a:gd name="T34" fmla="*/ 34 w 90"/>
                <a:gd name="T35" fmla="*/ 3 h 415"/>
                <a:gd name="T36" fmla="*/ 18 w 90"/>
                <a:gd name="T37" fmla="*/ 10 h 415"/>
                <a:gd name="T38" fmla="*/ 0 w 90"/>
                <a:gd name="T39" fmla="*/ 3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15">
                  <a:moveTo>
                    <a:pt x="4" y="22"/>
                  </a:moveTo>
                  <a:cubicBezTo>
                    <a:pt x="7" y="20"/>
                    <a:pt x="4" y="22"/>
                    <a:pt x="4" y="24"/>
                  </a:cubicBezTo>
                  <a:cubicBezTo>
                    <a:pt x="2" y="32"/>
                    <a:pt x="2" y="37"/>
                    <a:pt x="5" y="45"/>
                  </a:cubicBezTo>
                  <a:cubicBezTo>
                    <a:pt x="14" y="64"/>
                    <a:pt x="35" y="69"/>
                    <a:pt x="44" y="88"/>
                  </a:cubicBezTo>
                  <a:cubicBezTo>
                    <a:pt x="52" y="104"/>
                    <a:pt x="49" y="127"/>
                    <a:pt x="53" y="144"/>
                  </a:cubicBezTo>
                  <a:cubicBezTo>
                    <a:pt x="54" y="165"/>
                    <a:pt x="60" y="184"/>
                    <a:pt x="63" y="206"/>
                  </a:cubicBezTo>
                  <a:cubicBezTo>
                    <a:pt x="64" y="226"/>
                    <a:pt x="64" y="247"/>
                    <a:pt x="65" y="270"/>
                  </a:cubicBezTo>
                  <a:cubicBezTo>
                    <a:pt x="68" y="290"/>
                    <a:pt x="70" y="309"/>
                    <a:pt x="72" y="330"/>
                  </a:cubicBezTo>
                  <a:cubicBezTo>
                    <a:pt x="73" y="350"/>
                    <a:pt x="73" y="372"/>
                    <a:pt x="74" y="392"/>
                  </a:cubicBezTo>
                  <a:cubicBezTo>
                    <a:pt x="74" y="398"/>
                    <a:pt x="71" y="415"/>
                    <a:pt x="82" y="412"/>
                  </a:cubicBezTo>
                  <a:cubicBezTo>
                    <a:pt x="90" y="409"/>
                    <a:pt x="87" y="392"/>
                    <a:pt x="87" y="383"/>
                  </a:cubicBezTo>
                  <a:cubicBezTo>
                    <a:pt x="89" y="349"/>
                    <a:pt x="84" y="313"/>
                    <a:pt x="81" y="278"/>
                  </a:cubicBezTo>
                  <a:cubicBezTo>
                    <a:pt x="79" y="244"/>
                    <a:pt x="80" y="209"/>
                    <a:pt x="76" y="173"/>
                  </a:cubicBezTo>
                  <a:cubicBezTo>
                    <a:pt x="74" y="142"/>
                    <a:pt x="73" y="106"/>
                    <a:pt x="64" y="77"/>
                  </a:cubicBezTo>
                  <a:cubicBezTo>
                    <a:pt x="59" y="63"/>
                    <a:pt x="52" y="51"/>
                    <a:pt x="44" y="42"/>
                  </a:cubicBezTo>
                  <a:cubicBezTo>
                    <a:pt x="40" y="36"/>
                    <a:pt x="34" y="34"/>
                    <a:pt x="34" y="27"/>
                  </a:cubicBezTo>
                  <a:cubicBezTo>
                    <a:pt x="36" y="21"/>
                    <a:pt x="43" y="16"/>
                    <a:pt x="47" y="12"/>
                  </a:cubicBezTo>
                  <a:cubicBezTo>
                    <a:pt x="38" y="15"/>
                    <a:pt x="39" y="4"/>
                    <a:pt x="34" y="3"/>
                  </a:cubicBezTo>
                  <a:cubicBezTo>
                    <a:pt x="27" y="0"/>
                    <a:pt x="23" y="5"/>
                    <a:pt x="18" y="10"/>
                  </a:cubicBezTo>
                  <a:cubicBezTo>
                    <a:pt x="12" y="18"/>
                    <a:pt x="8" y="28"/>
                    <a:pt x="0" y="3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4" name="Freeform 222"/>
            <p:cNvSpPr/>
            <p:nvPr userDrawn="1"/>
          </p:nvSpPr>
          <p:spPr bwMode="auto">
            <a:xfrm>
              <a:off x="2239372" y="-104379"/>
              <a:ext cx="380884" cy="341985"/>
            </a:xfrm>
            <a:custGeom>
              <a:avLst/>
              <a:gdLst>
                <a:gd name="T0" fmla="*/ 103 w 253"/>
                <a:gd name="T1" fmla="*/ 21 h 226"/>
                <a:gd name="T2" fmla="*/ 78 w 253"/>
                <a:gd name="T3" fmla="*/ 34 h 226"/>
                <a:gd name="T4" fmla="*/ 39 w 253"/>
                <a:gd name="T5" fmla="*/ 61 h 226"/>
                <a:gd name="T6" fmla="*/ 29 w 253"/>
                <a:gd name="T7" fmla="*/ 85 h 226"/>
                <a:gd name="T8" fmla="*/ 15 w 253"/>
                <a:gd name="T9" fmla="*/ 108 h 226"/>
                <a:gd name="T10" fmla="*/ 10 w 253"/>
                <a:gd name="T11" fmla="*/ 158 h 226"/>
                <a:gd name="T12" fmla="*/ 102 w 253"/>
                <a:gd name="T13" fmla="*/ 208 h 226"/>
                <a:gd name="T14" fmla="*/ 120 w 253"/>
                <a:gd name="T15" fmla="*/ 191 h 226"/>
                <a:gd name="T16" fmla="*/ 128 w 253"/>
                <a:gd name="T17" fmla="*/ 188 h 226"/>
                <a:gd name="T18" fmla="*/ 145 w 253"/>
                <a:gd name="T19" fmla="*/ 191 h 226"/>
                <a:gd name="T20" fmla="*/ 188 w 253"/>
                <a:gd name="T21" fmla="*/ 159 h 226"/>
                <a:gd name="T22" fmla="*/ 208 w 253"/>
                <a:gd name="T23" fmla="*/ 130 h 226"/>
                <a:gd name="T24" fmla="*/ 242 w 253"/>
                <a:gd name="T25" fmla="*/ 115 h 226"/>
                <a:gd name="T26" fmla="*/ 208 w 253"/>
                <a:gd name="T27" fmla="*/ 53 h 226"/>
                <a:gd name="T28" fmla="*/ 198 w 253"/>
                <a:gd name="T29" fmla="*/ 41 h 226"/>
                <a:gd name="T30" fmla="*/ 187 w 253"/>
                <a:gd name="T31" fmla="*/ 25 h 226"/>
                <a:gd name="T32" fmla="*/ 153 w 253"/>
                <a:gd name="T33" fmla="*/ 7 h 226"/>
                <a:gd name="T34" fmla="*/ 100 w 253"/>
                <a:gd name="T35" fmla="*/ 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 h="226">
                  <a:moveTo>
                    <a:pt x="103" y="21"/>
                  </a:moveTo>
                  <a:cubicBezTo>
                    <a:pt x="96" y="26"/>
                    <a:pt x="87" y="29"/>
                    <a:pt x="78" y="34"/>
                  </a:cubicBezTo>
                  <a:cubicBezTo>
                    <a:pt x="65" y="43"/>
                    <a:pt x="51" y="51"/>
                    <a:pt x="39" y="61"/>
                  </a:cubicBezTo>
                  <a:cubicBezTo>
                    <a:pt x="30" y="70"/>
                    <a:pt x="30" y="74"/>
                    <a:pt x="29" y="85"/>
                  </a:cubicBezTo>
                  <a:cubicBezTo>
                    <a:pt x="30" y="98"/>
                    <a:pt x="24" y="99"/>
                    <a:pt x="15" y="108"/>
                  </a:cubicBezTo>
                  <a:cubicBezTo>
                    <a:pt x="1" y="121"/>
                    <a:pt x="0" y="141"/>
                    <a:pt x="10" y="158"/>
                  </a:cubicBezTo>
                  <a:cubicBezTo>
                    <a:pt x="27" y="189"/>
                    <a:pt x="63" y="226"/>
                    <a:pt x="102" y="208"/>
                  </a:cubicBezTo>
                  <a:cubicBezTo>
                    <a:pt x="110" y="204"/>
                    <a:pt x="113" y="196"/>
                    <a:pt x="120" y="191"/>
                  </a:cubicBezTo>
                  <a:cubicBezTo>
                    <a:pt x="126" y="187"/>
                    <a:pt x="122" y="188"/>
                    <a:pt x="128" y="188"/>
                  </a:cubicBezTo>
                  <a:cubicBezTo>
                    <a:pt x="135" y="189"/>
                    <a:pt x="139" y="191"/>
                    <a:pt x="145" y="191"/>
                  </a:cubicBezTo>
                  <a:cubicBezTo>
                    <a:pt x="163" y="189"/>
                    <a:pt x="182" y="176"/>
                    <a:pt x="188" y="159"/>
                  </a:cubicBezTo>
                  <a:cubicBezTo>
                    <a:pt x="194" y="144"/>
                    <a:pt x="186" y="129"/>
                    <a:pt x="208" y="130"/>
                  </a:cubicBezTo>
                  <a:cubicBezTo>
                    <a:pt x="222" y="132"/>
                    <a:pt x="236" y="130"/>
                    <a:pt x="242" y="115"/>
                  </a:cubicBezTo>
                  <a:cubicBezTo>
                    <a:pt x="253" y="91"/>
                    <a:pt x="228" y="63"/>
                    <a:pt x="208" y="53"/>
                  </a:cubicBezTo>
                  <a:cubicBezTo>
                    <a:pt x="200" y="48"/>
                    <a:pt x="201" y="50"/>
                    <a:pt x="198" y="41"/>
                  </a:cubicBezTo>
                  <a:cubicBezTo>
                    <a:pt x="194" y="36"/>
                    <a:pt x="192" y="30"/>
                    <a:pt x="187" y="25"/>
                  </a:cubicBezTo>
                  <a:cubicBezTo>
                    <a:pt x="178" y="16"/>
                    <a:pt x="164" y="11"/>
                    <a:pt x="153" y="7"/>
                  </a:cubicBezTo>
                  <a:cubicBezTo>
                    <a:pt x="145" y="5"/>
                    <a:pt x="94" y="0"/>
                    <a:pt x="100" y="17"/>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5" name="Freeform 223"/>
            <p:cNvSpPr/>
            <p:nvPr userDrawn="1"/>
          </p:nvSpPr>
          <p:spPr bwMode="auto">
            <a:xfrm>
              <a:off x="2257200" y="30146"/>
              <a:ext cx="226909" cy="183149"/>
            </a:xfrm>
            <a:custGeom>
              <a:avLst/>
              <a:gdLst>
                <a:gd name="T0" fmla="*/ 125 w 150"/>
                <a:gd name="T1" fmla="*/ 7 h 121"/>
                <a:gd name="T2" fmla="*/ 71 w 150"/>
                <a:gd name="T3" fmla="*/ 6 h 121"/>
                <a:gd name="T4" fmla="*/ 29 w 150"/>
                <a:gd name="T5" fmla="*/ 13 h 121"/>
                <a:gd name="T6" fmla="*/ 65 w 150"/>
                <a:gd name="T7" fmla="*/ 40 h 121"/>
                <a:gd name="T8" fmla="*/ 62 w 150"/>
                <a:gd name="T9" fmla="*/ 57 h 121"/>
                <a:gd name="T10" fmla="*/ 49 w 150"/>
                <a:gd name="T11" fmla="*/ 70 h 121"/>
                <a:gd name="T12" fmla="*/ 56 w 150"/>
                <a:gd name="T13" fmla="*/ 76 h 121"/>
                <a:gd name="T14" fmla="*/ 18 w 150"/>
                <a:gd name="T15" fmla="*/ 83 h 121"/>
                <a:gd name="T16" fmla="*/ 0 w 150"/>
                <a:gd name="T17" fmla="*/ 70 h 121"/>
                <a:gd name="T18" fmla="*/ 50 w 150"/>
                <a:gd name="T19" fmla="*/ 114 h 121"/>
                <a:gd name="T20" fmla="*/ 97 w 150"/>
                <a:gd name="T21" fmla="*/ 86 h 121"/>
                <a:gd name="T22" fmla="*/ 121 w 150"/>
                <a:gd name="T23" fmla="*/ 74 h 121"/>
                <a:gd name="T24" fmla="*/ 108 w 150"/>
                <a:gd name="T25" fmla="*/ 49 h 121"/>
                <a:gd name="T26" fmla="*/ 145 w 150"/>
                <a:gd name="T27" fmla="*/ 32 h 121"/>
                <a:gd name="T28" fmla="*/ 117 w 150"/>
                <a:gd name="T2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21">
                  <a:moveTo>
                    <a:pt x="125" y="7"/>
                  </a:moveTo>
                  <a:cubicBezTo>
                    <a:pt x="109" y="8"/>
                    <a:pt x="90" y="6"/>
                    <a:pt x="71" y="6"/>
                  </a:cubicBezTo>
                  <a:cubicBezTo>
                    <a:pt x="63" y="5"/>
                    <a:pt x="31" y="0"/>
                    <a:pt x="29" y="13"/>
                  </a:cubicBezTo>
                  <a:cubicBezTo>
                    <a:pt x="28" y="29"/>
                    <a:pt x="55" y="34"/>
                    <a:pt x="65" y="40"/>
                  </a:cubicBezTo>
                  <a:cubicBezTo>
                    <a:pt x="55" y="45"/>
                    <a:pt x="51" y="50"/>
                    <a:pt x="62" y="57"/>
                  </a:cubicBezTo>
                  <a:cubicBezTo>
                    <a:pt x="59" y="62"/>
                    <a:pt x="54" y="65"/>
                    <a:pt x="49" y="70"/>
                  </a:cubicBezTo>
                  <a:cubicBezTo>
                    <a:pt x="53" y="72"/>
                    <a:pt x="52" y="74"/>
                    <a:pt x="56" y="76"/>
                  </a:cubicBezTo>
                  <a:cubicBezTo>
                    <a:pt x="44" y="84"/>
                    <a:pt x="29" y="71"/>
                    <a:pt x="18" y="83"/>
                  </a:cubicBezTo>
                  <a:cubicBezTo>
                    <a:pt x="13" y="80"/>
                    <a:pt x="4" y="76"/>
                    <a:pt x="0" y="70"/>
                  </a:cubicBezTo>
                  <a:cubicBezTo>
                    <a:pt x="4" y="91"/>
                    <a:pt x="32" y="110"/>
                    <a:pt x="50" y="114"/>
                  </a:cubicBezTo>
                  <a:cubicBezTo>
                    <a:pt x="65" y="121"/>
                    <a:pt x="111" y="113"/>
                    <a:pt x="97" y="86"/>
                  </a:cubicBezTo>
                  <a:cubicBezTo>
                    <a:pt x="106" y="80"/>
                    <a:pt x="118" y="86"/>
                    <a:pt x="121" y="74"/>
                  </a:cubicBezTo>
                  <a:cubicBezTo>
                    <a:pt x="123" y="66"/>
                    <a:pt x="114" y="53"/>
                    <a:pt x="108" y="49"/>
                  </a:cubicBezTo>
                  <a:cubicBezTo>
                    <a:pt x="117" y="29"/>
                    <a:pt x="150" y="61"/>
                    <a:pt x="145" y="32"/>
                  </a:cubicBezTo>
                  <a:cubicBezTo>
                    <a:pt x="144" y="15"/>
                    <a:pt x="133" y="8"/>
                    <a:pt x="117" y="4"/>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6" name="Freeform 224"/>
            <p:cNvSpPr/>
            <p:nvPr userDrawn="1"/>
          </p:nvSpPr>
          <p:spPr bwMode="auto">
            <a:xfrm>
              <a:off x="2326894" y="-65481"/>
              <a:ext cx="267429" cy="165319"/>
            </a:xfrm>
            <a:custGeom>
              <a:avLst/>
              <a:gdLst>
                <a:gd name="T0" fmla="*/ 8 w 178"/>
                <a:gd name="T1" fmla="*/ 28 h 109"/>
                <a:gd name="T2" fmla="*/ 42 w 178"/>
                <a:gd name="T3" fmla="*/ 40 h 109"/>
                <a:gd name="T4" fmla="*/ 89 w 178"/>
                <a:gd name="T5" fmla="*/ 25 h 109"/>
                <a:gd name="T6" fmla="*/ 109 w 178"/>
                <a:gd name="T7" fmla="*/ 66 h 109"/>
                <a:gd name="T8" fmla="*/ 129 w 178"/>
                <a:gd name="T9" fmla="*/ 95 h 109"/>
                <a:gd name="T10" fmla="*/ 145 w 178"/>
                <a:gd name="T11" fmla="*/ 93 h 109"/>
                <a:gd name="T12" fmla="*/ 168 w 178"/>
                <a:gd name="T13" fmla="*/ 94 h 109"/>
                <a:gd name="T14" fmla="*/ 173 w 178"/>
                <a:gd name="T15" fmla="*/ 73 h 109"/>
                <a:gd name="T16" fmla="*/ 143 w 178"/>
                <a:gd name="T17" fmla="*/ 47 h 109"/>
                <a:gd name="T18" fmla="*/ 154 w 178"/>
                <a:gd name="T19" fmla="*/ 48 h 109"/>
                <a:gd name="T20" fmla="*/ 126 w 178"/>
                <a:gd name="T21" fmla="*/ 8 h 109"/>
                <a:gd name="T22" fmla="*/ 102 w 178"/>
                <a:gd name="T23" fmla="*/ 1 h 109"/>
                <a:gd name="T24" fmla="*/ 81 w 178"/>
                <a:gd name="T25" fmla="*/ 1 h 109"/>
                <a:gd name="T26" fmla="*/ 66 w 178"/>
                <a:gd name="T27" fmla="*/ 17 h 109"/>
                <a:gd name="T28" fmla="*/ 45 w 178"/>
                <a:gd name="T29" fmla="*/ 26 h 109"/>
                <a:gd name="T30" fmla="*/ 0 w 178"/>
                <a:gd name="T31" fmla="*/ 2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109">
                  <a:moveTo>
                    <a:pt x="8" y="28"/>
                  </a:moveTo>
                  <a:cubicBezTo>
                    <a:pt x="12" y="37"/>
                    <a:pt x="32" y="39"/>
                    <a:pt x="42" y="40"/>
                  </a:cubicBezTo>
                  <a:cubicBezTo>
                    <a:pt x="58" y="42"/>
                    <a:pt x="77" y="35"/>
                    <a:pt x="89" y="25"/>
                  </a:cubicBezTo>
                  <a:cubicBezTo>
                    <a:pt x="98" y="35"/>
                    <a:pt x="101" y="55"/>
                    <a:pt x="109" y="66"/>
                  </a:cubicBezTo>
                  <a:cubicBezTo>
                    <a:pt x="115" y="75"/>
                    <a:pt x="122" y="85"/>
                    <a:pt x="129" y="95"/>
                  </a:cubicBezTo>
                  <a:cubicBezTo>
                    <a:pt x="133" y="101"/>
                    <a:pt x="149" y="109"/>
                    <a:pt x="145" y="93"/>
                  </a:cubicBezTo>
                  <a:cubicBezTo>
                    <a:pt x="152" y="92"/>
                    <a:pt x="160" y="97"/>
                    <a:pt x="168" y="94"/>
                  </a:cubicBezTo>
                  <a:cubicBezTo>
                    <a:pt x="177" y="90"/>
                    <a:pt x="178" y="83"/>
                    <a:pt x="173" y="73"/>
                  </a:cubicBezTo>
                  <a:cubicBezTo>
                    <a:pt x="168" y="60"/>
                    <a:pt x="156" y="54"/>
                    <a:pt x="143" y="47"/>
                  </a:cubicBezTo>
                  <a:cubicBezTo>
                    <a:pt x="147" y="47"/>
                    <a:pt x="151" y="46"/>
                    <a:pt x="154" y="48"/>
                  </a:cubicBezTo>
                  <a:cubicBezTo>
                    <a:pt x="151" y="35"/>
                    <a:pt x="136" y="16"/>
                    <a:pt x="126" y="8"/>
                  </a:cubicBezTo>
                  <a:cubicBezTo>
                    <a:pt x="118" y="3"/>
                    <a:pt x="112" y="0"/>
                    <a:pt x="102" y="1"/>
                  </a:cubicBezTo>
                  <a:cubicBezTo>
                    <a:pt x="96" y="1"/>
                    <a:pt x="87" y="1"/>
                    <a:pt x="81" y="1"/>
                  </a:cubicBezTo>
                  <a:cubicBezTo>
                    <a:pt x="71" y="1"/>
                    <a:pt x="73" y="11"/>
                    <a:pt x="66" y="17"/>
                  </a:cubicBezTo>
                  <a:cubicBezTo>
                    <a:pt x="60" y="23"/>
                    <a:pt x="52" y="27"/>
                    <a:pt x="45" y="26"/>
                  </a:cubicBezTo>
                  <a:cubicBezTo>
                    <a:pt x="29" y="28"/>
                    <a:pt x="14" y="25"/>
                    <a:pt x="0" y="26"/>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7" name="Freeform 225"/>
            <p:cNvSpPr/>
            <p:nvPr userDrawn="1"/>
          </p:nvSpPr>
          <p:spPr bwMode="auto">
            <a:xfrm>
              <a:off x="2349585" y="36629"/>
              <a:ext cx="119938" cy="90764"/>
            </a:xfrm>
            <a:custGeom>
              <a:avLst/>
              <a:gdLst>
                <a:gd name="T0" fmla="*/ 42 w 80"/>
                <a:gd name="T1" fmla="*/ 10 h 60"/>
                <a:gd name="T2" fmla="*/ 0 w 80"/>
                <a:gd name="T3" fmla="*/ 15 h 60"/>
                <a:gd name="T4" fmla="*/ 28 w 80"/>
                <a:gd name="T5" fmla="*/ 34 h 60"/>
                <a:gd name="T6" fmla="*/ 13 w 80"/>
                <a:gd name="T7" fmla="*/ 47 h 60"/>
                <a:gd name="T8" fmla="*/ 29 w 80"/>
                <a:gd name="T9" fmla="*/ 60 h 60"/>
                <a:gd name="T10" fmla="*/ 54 w 80"/>
                <a:gd name="T11" fmla="*/ 27 h 60"/>
                <a:gd name="T12" fmla="*/ 75 w 80"/>
                <a:gd name="T13" fmla="*/ 28 h 60"/>
                <a:gd name="T14" fmla="*/ 70 w 80"/>
                <a:gd name="T15" fmla="*/ 12 h 60"/>
                <a:gd name="T16" fmla="*/ 39 w 80"/>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0">
                  <a:moveTo>
                    <a:pt x="42" y="10"/>
                  </a:moveTo>
                  <a:cubicBezTo>
                    <a:pt x="34" y="9"/>
                    <a:pt x="5" y="10"/>
                    <a:pt x="0" y="15"/>
                  </a:cubicBezTo>
                  <a:cubicBezTo>
                    <a:pt x="7" y="28"/>
                    <a:pt x="15" y="33"/>
                    <a:pt x="28" y="34"/>
                  </a:cubicBezTo>
                  <a:cubicBezTo>
                    <a:pt x="26" y="40"/>
                    <a:pt x="16" y="41"/>
                    <a:pt x="13" y="47"/>
                  </a:cubicBezTo>
                  <a:cubicBezTo>
                    <a:pt x="11" y="55"/>
                    <a:pt x="22" y="60"/>
                    <a:pt x="29" y="60"/>
                  </a:cubicBezTo>
                  <a:cubicBezTo>
                    <a:pt x="45" y="55"/>
                    <a:pt x="40" y="30"/>
                    <a:pt x="54" y="27"/>
                  </a:cubicBezTo>
                  <a:cubicBezTo>
                    <a:pt x="60" y="25"/>
                    <a:pt x="68" y="33"/>
                    <a:pt x="75" y="28"/>
                  </a:cubicBezTo>
                  <a:cubicBezTo>
                    <a:pt x="80" y="22"/>
                    <a:pt x="76" y="16"/>
                    <a:pt x="70" y="12"/>
                  </a:cubicBezTo>
                  <a:cubicBezTo>
                    <a:pt x="63" y="4"/>
                    <a:pt x="47" y="0"/>
                    <a:pt x="39" y="6"/>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8" name="Freeform 226"/>
            <p:cNvSpPr/>
            <p:nvPr userDrawn="1"/>
          </p:nvSpPr>
          <p:spPr bwMode="auto">
            <a:xfrm>
              <a:off x="2563528" y="-660307"/>
              <a:ext cx="408437" cy="217184"/>
            </a:xfrm>
            <a:custGeom>
              <a:avLst/>
              <a:gdLst>
                <a:gd name="T0" fmla="*/ 11 w 271"/>
                <a:gd name="T1" fmla="*/ 63 h 144"/>
                <a:gd name="T2" fmla="*/ 36 w 271"/>
                <a:gd name="T3" fmla="*/ 35 h 144"/>
                <a:gd name="T4" fmla="*/ 108 w 271"/>
                <a:gd name="T5" fmla="*/ 3 h 144"/>
                <a:gd name="T6" fmla="*/ 193 w 271"/>
                <a:gd name="T7" fmla="*/ 34 h 144"/>
                <a:gd name="T8" fmla="*/ 271 w 271"/>
                <a:gd name="T9" fmla="*/ 63 h 144"/>
                <a:gd name="T10" fmla="*/ 235 w 271"/>
                <a:gd name="T11" fmla="*/ 82 h 144"/>
                <a:gd name="T12" fmla="*/ 190 w 271"/>
                <a:gd name="T13" fmla="*/ 98 h 144"/>
                <a:gd name="T14" fmla="*/ 123 w 271"/>
                <a:gd name="T15" fmla="*/ 129 h 144"/>
                <a:gd name="T16" fmla="*/ 24 w 271"/>
                <a:gd name="T17" fmla="*/ 125 h 144"/>
                <a:gd name="T18" fmla="*/ 7 w 271"/>
                <a:gd name="T19" fmla="*/ 111 h 144"/>
                <a:gd name="T20" fmla="*/ 3 w 271"/>
                <a:gd name="T21" fmla="*/ 92 h 144"/>
                <a:gd name="T22" fmla="*/ 16 w 271"/>
                <a:gd name="T23" fmla="*/ 5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44">
                  <a:moveTo>
                    <a:pt x="11" y="63"/>
                  </a:moveTo>
                  <a:cubicBezTo>
                    <a:pt x="21" y="59"/>
                    <a:pt x="26" y="42"/>
                    <a:pt x="36" y="35"/>
                  </a:cubicBezTo>
                  <a:cubicBezTo>
                    <a:pt x="59" y="19"/>
                    <a:pt x="81" y="7"/>
                    <a:pt x="108" y="3"/>
                  </a:cubicBezTo>
                  <a:cubicBezTo>
                    <a:pt x="140" y="0"/>
                    <a:pt x="169" y="12"/>
                    <a:pt x="193" y="34"/>
                  </a:cubicBezTo>
                  <a:cubicBezTo>
                    <a:pt x="215" y="53"/>
                    <a:pt x="241" y="69"/>
                    <a:pt x="271" y="63"/>
                  </a:cubicBezTo>
                  <a:cubicBezTo>
                    <a:pt x="271" y="76"/>
                    <a:pt x="244" y="80"/>
                    <a:pt x="235" y="82"/>
                  </a:cubicBezTo>
                  <a:cubicBezTo>
                    <a:pt x="220" y="88"/>
                    <a:pt x="205" y="92"/>
                    <a:pt x="190" y="98"/>
                  </a:cubicBezTo>
                  <a:cubicBezTo>
                    <a:pt x="167" y="107"/>
                    <a:pt x="148" y="123"/>
                    <a:pt x="123" y="129"/>
                  </a:cubicBezTo>
                  <a:cubicBezTo>
                    <a:pt x="93" y="139"/>
                    <a:pt x="52" y="144"/>
                    <a:pt x="24" y="125"/>
                  </a:cubicBezTo>
                  <a:cubicBezTo>
                    <a:pt x="18" y="120"/>
                    <a:pt x="13" y="116"/>
                    <a:pt x="7" y="111"/>
                  </a:cubicBezTo>
                  <a:cubicBezTo>
                    <a:pt x="0" y="103"/>
                    <a:pt x="0" y="103"/>
                    <a:pt x="3" y="92"/>
                  </a:cubicBezTo>
                  <a:cubicBezTo>
                    <a:pt x="5" y="80"/>
                    <a:pt x="10" y="68"/>
                    <a:pt x="16" y="58"/>
                  </a:cubicBezTo>
                </a:path>
              </a:pathLst>
            </a:custGeom>
            <a:solidFill>
              <a:srgbClr val="8CC0A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9" name="Freeform 227"/>
            <p:cNvSpPr/>
            <p:nvPr userDrawn="1"/>
          </p:nvSpPr>
          <p:spPr bwMode="auto">
            <a:xfrm>
              <a:off x="2566770" y="-655444"/>
              <a:ext cx="377642" cy="152353"/>
            </a:xfrm>
            <a:custGeom>
              <a:avLst/>
              <a:gdLst>
                <a:gd name="T0" fmla="*/ 2 w 251"/>
                <a:gd name="T1" fmla="*/ 84 h 101"/>
                <a:gd name="T2" fmla="*/ 40 w 251"/>
                <a:gd name="T3" fmla="*/ 37 h 101"/>
                <a:gd name="T4" fmla="*/ 81 w 251"/>
                <a:gd name="T5" fmla="*/ 13 h 101"/>
                <a:gd name="T6" fmla="*/ 133 w 251"/>
                <a:gd name="T7" fmla="*/ 11 h 101"/>
                <a:gd name="T8" fmla="*/ 97 w 251"/>
                <a:gd name="T9" fmla="*/ 30 h 101"/>
                <a:gd name="T10" fmla="*/ 139 w 251"/>
                <a:gd name="T11" fmla="*/ 26 h 101"/>
                <a:gd name="T12" fmla="*/ 182 w 251"/>
                <a:gd name="T13" fmla="*/ 42 h 101"/>
                <a:gd name="T14" fmla="*/ 169 w 251"/>
                <a:gd name="T15" fmla="*/ 44 h 101"/>
                <a:gd name="T16" fmla="*/ 216 w 251"/>
                <a:gd name="T17" fmla="*/ 54 h 101"/>
                <a:gd name="T18" fmla="*/ 251 w 251"/>
                <a:gd name="T19" fmla="*/ 75 h 101"/>
                <a:gd name="T20" fmla="*/ 217 w 251"/>
                <a:gd name="T21" fmla="*/ 75 h 101"/>
                <a:gd name="T22" fmla="*/ 179 w 251"/>
                <a:gd name="T23" fmla="*/ 71 h 101"/>
                <a:gd name="T24" fmla="*/ 105 w 251"/>
                <a:gd name="T25" fmla="*/ 52 h 101"/>
                <a:gd name="T26" fmla="*/ 40 w 251"/>
                <a:gd name="T27" fmla="*/ 71 h 101"/>
                <a:gd name="T28" fmla="*/ 0 w 251"/>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101">
                  <a:moveTo>
                    <a:pt x="2" y="84"/>
                  </a:moveTo>
                  <a:cubicBezTo>
                    <a:pt x="11" y="66"/>
                    <a:pt x="23" y="50"/>
                    <a:pt x="40" y="37"/>
                  </a:cubicBezTo>
                  <a:cubicBezTo>
                    <a:pt x="53" y="26"/>
                    <a:pt x="65" y="18"/>
                    <a:pt x="81" y="13"/>
                  </a:cubicBezTo>
                  <a:cubicBezTo>
                    <a:pt x="91" y="10"/>
                    <a:pt x="125" y="0"/>
                    <a:pt x="133" y="11"/>
                  </a:cubicBezTo>
                  <a:cubicBezTo>
                    <a:pt x="122" y="21"/>
                    <a:pt x="107" y="20"/>
                    <a:pt x="97" y="30"/>
                  </a:cubicBezTo>
                  <a:cubicBezTo>
                    <a:pt x="104" y="37"/>
                    <a:pt x="129" y="27"/>
                    <a:pt x="139" y="26"/>
                  </a:cubicBezTo>
                  <a:cubicBezTo>
                    <a:pt x="154" y="26"/>
                    <a:pt x="172" y="31"/>
                    <a:pt x="182" y="42"/>
                  </a:cubicBezTo>
                  <a:cubicBezTo>
                    <a:pt x="178" y="42"/>
                    <a:pt x="173" y="41"/>
                    <a:pt x="169" y="44"/>
                  </a:cubicBezTo>
                  <a:cubicBezTo>
                    <a:pt x="178" y="52"/>
                    <a:pt x="204" y="52"/>
                    <a:pt x="216" y="54"/>
                  </a:cubicBezTo>
                  <a:cubicBezTo>
                    <a:pt x="230" y="59"/>
                    <a:pt x="238" y="71"/>
                    <a:pt x="251" y="75"/>
                  </a:cubicBezTo>
                  <a:cubicBezTo>
                    <a:pt x="243" y="81"/>
                    <a:pt x="227" y="76"/>
                    <a:pt x="217" y="75"/>
                  </a:cubicBezTo>
                  <a:cubicBezTo>
                    <a:pt x="205" y="72"/>
                    <a:pt x="192" y="73"/>
                    <a:pt x="179" y="71"/>
                  </a:cubicBezTo>
                  <a:cubicBezTo>
                    <a:pt x="153" y="68"/>
                    <a:pt x="132" y="53"/>
                    <a:pt x="105" y="52"/>
                  </a:cubicBezTo>
                  <a:cubicBezTo>
                    <a:pt x="82" y="52"/>
                    <a:pt x="59" y="62"/>
                    <a:pt x="40" y="71"/>
                  </a:cubicBezTo>
                  <a:cubicBezTo>
                    <a:pt x="29" y="77"/>
                    <a:pt x="1" y="89"/>
                    <a:pt x="0" y="10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0" name="Freeform 228"/>
            <p:cNvSpPr/>
            <p:nvPr userDrawn="1"/>
          </p:nvSpPr>
          <p:spPr bwMode="auto">
            <a:xfrm>
              <a:off x="2975205" y="-151382"/>
              <a:ext cx="377642" cy="226909"/>
            </a:xfrm>
            <a:custGeom>
              <a:avLst/>
              <a:gdLst>
                <a:gd name="T0" fmla="*/ 0 w 250"/>
                <a:gd name="T1" fmla="*/ 118 h 150"/>
                <a:gd name="T2" fmla="*/ 71 w 250"/>
                <a:gd name="T3" fmla="*/ 26 h 150"/>
                <a:gd name="T4" fmla="*/ 166 w 250"/>
                <a:gd name="T5" fmla="*/ 9 h 150"/>
                <a:gd name="T6" fmla="*/ 247 w 250"/>
                <a:gd name="T7" fmla="*/ 13 h 150"/>
                <a:gd name="T8" fmla="*/ 227 w 250"/>
                <a:gd name="T9" fmla="*/ 40 h 150"/>
                <a:gd name="T10" fmla="*/ 205 w 250"/>
                <a:gd name="T11" fmla="*/ 70 h 150"/>
                <a:gd name="T12" fmla="*/ 145 w 250"/>
                <a:gd name="T13" fmla="*/ 131 h 150"/>
                <a:gd name="T14" fmla="*/ 66 w 250"/>
                <a:gd name="T15" fmla="*/ 149 h 150"/>
                <a:gd name="T16" fmla="*/ 27 w 250"/>
                <a:gd name="T17" fmla="*/ 139 h 150"/>
                <a:gd name="T18" fmla="*/ 0 w 250"/>
                <a:gd name="T19" fmla="*/ 1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50">
                  <a:moveTo>
                    <a:pt x="0" y="118"/>
                  </a:moveTo>
                  <a:cubicBezTo>
                    <a:pt x="8" y="84"/>
                    <a:pt x="43" y="45"/>
                    <a:pt x="71" y="26"/>
                  </a:cubicBezTo>
                  <a:cubicBezTo>
                    <a:pt x="97" y="8"/>
                    <a:pt x="136" y="0"/>
                    <a:pt x="166" y="9"/>
                  </a:cubicBezTo>
                  <a:cubicBezTo>
                    <a:pt x="192" y="17"/>
                    <a:pt x="221" y="27"/>
                    <a:pt x="247" y="13"/>
                  </a:cubicBezTo>
                  <a:cubicBezTo>
                    <a:pt x="250" y="24"/>
                    <a:pt x="234" y="33"/>
                    <a:pt x="227" y="40"/>
                  </a:cubicBezTo>
                  <a:cubicBezTo>
                    <a:pt x="219" y="49"/>
                    <a:pt x="211" y="59"/>
                    <a:pt x="205" y="70"/>
                  </a:cubicBezTo>
                  <a:cubicBezTo>
                    <a:pt x="188" y="97"/>
                    <a:pt x="171" y="113"/>
                    <a:pt x="145" y="131"/>
                  </a:cubicBezTo>
                  <a:cubicBezTo>
                    <a:pt x="122" y="146"/>
                    <a:pt x="92" y="150"/>
                    <a:pt x="66" y="149"/>
                  </a:cubicBezTo>
                  <a:cubicBezTo>
                    <a:pt x="52" y="150"/>
                    <a:pt x="39" y="146"/>
                    <a:pt x="27" y="139"/>
                  </a:cubicBezTo>
                  <a:cubicBezTo>
                    <a:pt x="18" y="133"/>
                    <a:pt x="12" y="124"/>
                    <a:pt x="0" y="128"/>
                  </a:cubicBezTo>
                </a:path>
              </a:pathLst>
            </a:custGeom>
            <a:solidFill>
              <a:srgbClr val="8CC0A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1" name="Freeform 229"/>
            <p:cNvSpPr/>
            <p:nvPr userDrawn="1"/>
          </p:nvSpPr>
          <p:spPr bwMode="auto">
            <a:xfrm>
              <a:off x="2970343" y="-93033"/>
              <a:ext cx="337122" cy="173424"/>
            </a:xfrm>
            <a:custGeom>
              <a:avLst/>
              <a:gdLst>
                <a:gd name="T0" fmla="*/ 1 w 223"/>
                <a:gd name="T1" fmla="*/ 87 h 115"/>
                <a:gd name="T2" fmla="*/ 23 w 223"/>
                <a:gd name="T3" fmla="*/ 70 h 115"/>
                <a:gd name="T4" fmla="*/ 75 w 223"/>
                <a:gd name="T5" fmla="*/ 30 h 115"/>
                <a:gd name="T6" fmla="*/ 155 w 223"/>
                <a:gd name="T7" fmla="*/ 13 h 115"/>
                <a:gd name="T8" fmla="*/ 221 w 223"/>
                <a:gd name="T9" fmla="*/ 0 h 115"/>
                <a:gd name="T10" fmla="*/ 223 w 223"/>
                <a:gd name="T11" fmla="*/ 0 h 115"/>
                <a:gd name="T12" fmla="*/ 173 w 223"/>
                <a:gd name="T13" fmla="*/ 30 h 115"/>
                <a:gd name="T14" fmla="*/ 114 w 223"/>
                <a:gd name="T15" fmla="*/ 31 h 115"/>
                <a:gd name="T16" fmla="*/ 114 w 223"/>
                <a:gd name="T17" fmla="*/ 31 h 115"/>
                <a:gd name="T18" fmla="*/ 158 w 223"/>
                <a:gd name="T19" fmla="*/ 49 h 115"/>
                <a:gd name="T20" fmla="*/ 133 w 223"/>
                <a:gd name="T21" fmla="*/ 56 h 115"/>
                <a:gd name="T22" fmla="*/ 152 w 223"/>
                <a:gd name="T23" fmla="*/ 64 h 115"/>
                <a:gd name="T24" fmla="*/ 100 w 223"/>
                <a:gd name="T25" fmla="*/ 76 h 115"/>
                <a:gd name="T26" fmla="*/ 74 w 223"/>
                <a:gd name="T27" fmla="*/ 71 h 115"/>
                <a:gd name="T28" fmla="*/ 79 w 223"/>
                <a:gd name="T29" fmla="*/ 89 h 115"/>
                <a:gd name="T30" fmla="*/ 73 w 223"/>
                <a:gd name="T31" fmla="*/ 93 h 115"/>
                <a:gd name="T32" fmla="*/ 87 w 223"/>
                <a:gd name="T33" fmla="*/ 107 h 115"/>
                <a:gd name="T34" fmla="*/ 39 w 223"/>
                <a:gd name="T35" fmla="*/ 108 h 115"/>
                <a:gd name="T36" fmla="*/ 5 w 223"/>
                <a:gd name="T37"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 h="115">
                  <a:moveTo>
                    <a:pt x="1" y="87"/>
                  </a:moveTo>
                  <a:cubicBezTo>
                    <a:pt x="0" y="79"/>
                    <a:pt x="18" y="74"/>
                    <a:pt x="23" y="70"/>
                  </a:cubicBezTo>
                  <a:cubicBezTo>
                    <a:pt x="43" y="58"/>
                    <a:pt x="58" y="42"/>
                    <a:pt x="75" y="30"/>
                  </a:cubicBezTo>
                  <a:cubicBezTo>
                    <a:pt x="102" y="11"/>
                    <a:pt x="125" y="12"/>
                    <a:pt x="155" y="13"/>
                  </a:cubicBezTo>
                  <a:cubicBezTo>
                    <a:pt x="177" y="15"/>
                    <a:pt x="201" y="9"/>
                    <a:pt x="221" y="0"/>
                  </a:cubicBezTo>
                  <a:cubicBezTo>
                    <a:pt x="223" y="0"/>
                    <a:pt x="223" y="0"/>
                    <a:pt x="223" y="0"/>
                  </a:cubicBezTo>
                  <a:cubicBezTo>
                    <a:pt x="219" y="16"/>
                    <a:pt x="186" y="28"/>
                    <a:pt x="173" y="30"/>
                  </a:cubicBezTo>
                  <a:cubicBezTo>
                    <a:pt x="152" y="36"/>
                    <a:pt x="134" y="32"/>
                    <a:pt x="114" y="31"/>
                  </a:cubicBezTo>
                  <a:cubicBezTo>
                    <a:pt x="114" y="31"/>
                    <a:pt x="114" y="31"/>
                    <a:pt x="114" y="31"/>
                  </a:cubicBezTo>
                  <a:cubicBezTo>
                    <a:pt x="123" y="44"/>
                    <a:pt x="144" y="50"/>
                    <a:pt x="158" y="49"/>
                  </a:cubicBezTo>
                  <a:cubicBezTo>
                    <a:pt x="152" y="55"/>
                    <a:pt x="143" y="54"/>
                    <a:pt x="133" y="56"/>
                  </a:cubicBezTo>
                  <a:cubicBezTo>
                    <a:pt x="137" y="61"/>
                    <a:pt x="146" y="62"/>
                    <a:pt x="152" y="64"/>
                  </a:cubicBezTo>
                  <a:cubicBezTo>
                    <a:pt x="147" y="78"/>
                    <a:pt x="114" y="80"/>
                    <a:pt x="100" y="76"/>
                  </a:cubicBezTo>
                  <a:cubicBezTo>
                    <a:pt x="94" y="76"/>
                    <a:pt x="79" y="67"/>
                    <a:pt x="74" y="71"/>
                  </a:cubicBezTo>
                  <a:cubicBezTo>
                    <a:pt x="66" y="76"/>
                    <a:pt x="76" y="84"/>
                    <a:pt x="79" y="89"/>
                  </a:cubicBezTo>
                  <a:cubicBezTo>
                    <a:pt x="78" y="90"/>
                    <a:pt x="75" y="92"/>
                    <a:pt x="73" y="93"/>
                  </a:cubicBezTo>
                  <a:cubicBezTo>
                    <a:pt x="76" y="99"/>
                    <a:pt x="82" y="102"/>
                    <a:pt x="87" y="107"/>
                  </a:cubicBezTo>
                  <a:cubicBezTo>
                    <a:pt x="78" y="115"/>
                    <a:pt x="52" y="112"/>
                    <a:pt x="39" y="108"/>
                  </a:cubicBezTo>
                  <a:cubicBezTo>
                    <a:pt x="27" y="103"/>
                    <a:pt x="17" y="91"/>
                    <a:pt x="5" y="89"/>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2" name="Freeform 230"/>
            <p:cNvSpPr/>
            <p:nvPr userDrawn="1"/>
          </p:nvSpPr>
          <p:spPr bwMode="auto">
            <a:xfrm>
              <a:off x="2957377" y="-127070"/>
              <a:ext cx="175044" cy="188010"/>
            </a:xfrm>
            <a:custGeom>
              <a:avLst/>
              <a:gdLst>
                <a:gd name="T0" fmla="*/ 13 w 116"/>
                <a:gd name="T1" fmla="*/ 98 h 125"/>
                <a:gd name="T2" fmla="*/ 46 w 116"/>
                <a:gd name="T3" fmla="*/ 44 h 125"/>
                <a:gd name="T4" fmla="*/ 116 w 116"/>
                <a:gd name="T5" fmla="*/ 0 h 125"/>
                <a:gd name="T6" fmla="*/ 70 w 116"/>
                <a:gd name="T7" fmla="*/ 35 h 125"/>
                <a:gd name="T8" fmla="*/ 65 w 116"/>
                <a:gd name="T9" fmla="*/ 59 h 125"/>
                <a:gd name="T10" fmla="*/ 88 w 116"/>
                <a:gd name="T11" fmla="*/ 45 h 125"/>
                <a:gd name="T12" fmla="*/ 63 w 116"/>
                <a:gd name="T13" fmla="*/ 71 h 125"/>
                <a:gd name="T14" fmla="*/ 39 w 116"/>
                <a:gd name="T15" fmla="*/ 92 h 125"/>
                <a:gd name="T16" fmla="*/ 5 w 116"/>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5">
                  <a:moveTo>
                    <a:pt x="13" y="98"/>
                  </a:moveTo>
                  <a:cubicBezTo>
                    <a:pt x="21" y="78"/>
                    <a:pt x="34" y="60"/>
                    <a:pt x="46" y="44"/>
                  </a:cubicBezTo>
                  <a:cubicBezTo>
                    <a:pt x="62" y="20"/>
                    <a:pt x="90" y="5"/>
                    <a:pt x="116" y="0"/>
                  </a:cubicBezTo>
                  <a:cubicBezTo>
                    <a:pt x="106" y="15"/>
                    <a:pt x="82" y="21"/>
                    <a:pt x="70" y="35"/>
                  </a:cubicBezTo>
                  <a:cubicBezTo>
                    <a:pt x="66" y="41"/>
                    <a:pt x="57" y="56"/>
                    <a:pt x="65" y="59"/>
                  </a:cubicBezTo>
                  <a:cubicBezTo>
                    <a:pt x="71" y="61"/>
                    <a:pt x="83" y="48"/>
                    <a:pt x="88" y="45"/>
                  </a:cubicBezTo>
                  <a:cubicBezTo>
                    <a:pt x="85" y="57"/>
                    <a:pt x="70" y="63"/>
                    <a:pt x="63" y="71"/>
                  </a:cubicBezTo>
                  <a:cubicBezTo>
                    <a:pt x="55" y="78"/>
                    <a:pt x="47" y="86"/>
                    <a:pt x="39" y="92"/>
                  </a:cubicBezTo>
                  <a:cubicBezTo>
                    <a:pt x="37" y="95"/>
                    <a:pt x="0" y="125"/>
                    <a:pt x="5" y="11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grpSp>
    </p:spTree>
    <p:extLst>
      <p:ext uri="{BB962C8B-B14F-4D97-AF65-F5344CB8AC3E}">
        <p14:creationId xmlns:p14="http://schemas.microsoft.com/office/powerpoint/2010/main" val="3333478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50743" name="Title 1"/>
          <p:cNvSpPr>
            <a:spLocks noGrp="1"/>
          </p:cNvSpPr>
          <p:nvPr>
            <p:ph type="title"/>
          </p:nvPr>
        </p:nvSpPr>
        <p:spPr/>
        <p:txBody>
          <a:bodyPr/>
          <a:lstStyle/>
          <a:p>
            <a:r>
              <a:rPr lang="zh-CN" altLang="en-US" smtClean="0"/>
              <a:t>单击此处编辑母版标题样式</a:t>
            </a:r>
            <a:endParaRPr lang="en-US" dirty="0"/>
          </a:p>
        </p:txBody>
      </p:sp>
      <p:sp>
        <p:nvSpPr>
          <p:cNvPr id="1050744"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5"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6" name="Date Placeholder 4"/>
          <p:cNvSpPr>
            <a:spLocks noGrp="1"/>
          </p:cNvSpPr>
          <p:nvPr>
            <p:ph type="dt" sz="half" idx="10"/>
          </p:nvPr>
        </p:nvSpPr>
        <p:spPr/>
        <p:txBody>
          <a:body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50747"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50748" name="Slide Number Placeholder 6"/>
          <p:cNvSpPr>
            <a:spLocks noGrp="1"/>
          </p:cNvSpPr>
          <p:nvPr>
            <p:ph type="sldNum" sz="quarter" idx="12"/>
          </p:nvPr>
        </p:nvSpPr>
        <p:spPr/>
        <p:txBody>
          <a:body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4202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50749"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1050750"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1"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2"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3"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4" name="Date Placeholder 6"/>
          <p:cNvSpPr>
            <a:spLocks noGrp="1"/>
          </p:cNvSpPr>
          <p:nvPr>
            <p:ph type="dt" sz="half" idx="10"/>
          </p:nvPr>
        </p:nvSpPr>
        <p:spPr/>
        <p:txBody>
          <a:body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50755"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50756" name="Slide Number Placeholder 8"/>
          <p:cNvSpPr>
            <a:spLocks noGrp="1"/>
          </p:cNvSpPr>
          <p:nvPr>
            <p:ph type="sldNum" sz="quarter" idx="12"/>
          </p:nvPr>
        </p:nvSpPr>
        <p:spPr/>
        <p:txBody>
          <a:body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058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7" name="组合 1"/>
          <p:cNvGrpSpPr/>
          <p:nvPr userDrawn="1"/>
        </p:nvGrpSpPr>
        <p:grpSpPr>
          <a:xfrm>
            <a:off x="-240197" y="-1705974"/>
            <a:ext cx="9562617" cy="3006546"/>
            <a:chOff x="-240197" y="-1597117"/>
            <a:chExt cx="9562617" cy="3006546"/>
          </a:xfrm>
        </p:grpSpPr>
        <p:sp>
          <p:nvSpPr>
            <p:cNvPr id="1049243" name="Freeform 5"/>
            <p:cNvSpPr/>
            <p:nvPr userDrawn="1"/>
          </p:nvSpPr>
          <p:spPr bwMode="auto">
            <a:xfrm>
              <a:off x="5754109" y="-233232"/>
              <a:ext cx="1495983" cy="1484635"/>
            </a:xfrm>
            <a:custGeom>
              <a:avLst/>
              <a:gdLst>
                <a:gd name="T0" fmla="*/ 789 w 992"/>
                <a:gd name="T1" fmla="*/ 0 h 984"/>
                <a:gd name="T2" fmla="*/ 754 w 992"/>
                <a:gd name="T3" fmla="*/ 112 h 984"/>
                <a:gd name="T4" fmla="*/ 716 w 992"/>
                <a:gd name="T5" fmla="*/ 226 h 984"/>
                <a:gd name="T6" fmla="*/ 700 w 992"/>
                <a:gd name="T7" fmla="*/ 265 h 984"/>
                <a:gd name="T8" fmla="*/ 644 w 992"/>
                <a:gd name="T9" fmla="*/ 316 h 984"/>
                <a:gd name="T10" fmla="*/ 579 w 992"/>
                <a:gd name="T11" fmla="*/ 369 h 984"/>
                <a:gd name="T12" fmla="*/ 496 w 992"/>
                <a:gd name="T13" fmla="*/ 398 h 984"/>
                <a:gd name="T14" fmla="*/ 402 w 992"/>
                <a:gd name="T15" fmla="*/ 415 h 984"/>
                <a:gd name="T16" fmla="*/ 310 w 992"/>
                <a:gd name="T17" fmla="*/ 454 h 984"/>
                <a:gd name="T18" fmla="*/ 134 w 992"/>
                <a:gd name="T19" fmla="*/ 557 h 984"/>
                <a:gd name="T20" fmla="*/ 0 w 992"/>
                <a:gd name="T21" fmla="*/ 692 h 984"/>
                <a:gd name="T22" fmla="*/ 104 w 992"/>
                <a:gd name="T23" fmla="*/ 718 h 984"/>
                <a:gd name="T24" fmla="*/ 241 w 992"/>
                <a:gd name="T25" fmla="*/ 704 h 984"/>
                <a:gd name="T26" fmla="*/ 423 w 992"/>
                <a:gd name="T27" fmla="*/ 612 h 984"/>
                <a:gd name="T28" fmla="*/ 488 w 992"/>
                <a:gd name="T29" fmla="*/ 548 h 984"/>
                <a:gd name="T30" fmla="*/ 531 w 992"/>
                <a:gd name="T31" fmla="*/ 475 h 984"/>
                <a:gd name="T32" fmla="*/ 566 w 992"/>
                <a:gd name="T33" fmla="*/ 415 h 984"/>
                <a:gd name="T34" fmla="*/ 621 w 992"/>
                <a:gd name="T35" fmla="*/ 359 h 984"/>
                <a:gd name="T36" fmla="*/ 684 w 992"/>
                <a:gd name="T37" fmla="*/ 312 h 984"/>
                <a:gd name="T38" fmla="*/ 657 w 992"/>
                <a:gd name="T39" fmla="*/ 386 h 984"/>
                <a:gd name="T40" fmla="*/ 563 w 992"/>
                <a:gd name="T41" fmla="*/ 523 h 984"/>
                <a:gd name="T42" fmla="*/ 564 w 992"/>
                <a:gd name="T43" fmla="*/ 682 h 984"/>
                <a:gd name="T44" fmla="*/ 607 w 992"/>
                <a:gd name="T45" fmla="*/ 760 h 984"/>
                <a:gd name="T46" fmla="*/ 611 w 992"/>
                <a:gd name="T47" fmla="*/ 835 h 984"/>
                <a:gd name="T48" fmla="*/ 640 w 992"/>
                <a:gd name="T49" fmla="*/ 913 h 984"/>
                <a:gd name="T50" fmla="*/ 620 w 992"/>
                <a:gd name="T51" fmla="*/ 984 h 984"/>
                <a:gd name="T52" fmla="*/ 642 w 992"/>
                <a:gd name="T53" fmla="*/ 949 h 984"/>
                <a:gd name="T54" fmla="*/ 664 w 992"/>
                <a:gd name="T55" fmla="*/ 895 h 984"/>
                <a:gd name="T56" fmla="*/ 706 w 992"/>
                <a:gd name="T57" fmla="*/ 817 h 984"/>
                <a:gd name="T58" fmla="*/ 746 w 992"/>
                <a:gd name="T59" fmla="*/ 740 h 984"/>
                <a:gd name="T60" fmla="*/ 773 w 992"/>
                <a:gd name="T61" fmla="*/ 660 h 984"/>
                <a:gd name="T62" fmla="*/ 795 w 992"/>
                <a:gd name="T63" fmla="*/ 579 h 984"/>
                <a:gd name="T64" fmla="*/ 777 w 992"/>
                <a:gd name="T65" fmla="*/ 495 h 984"/>
                <a:gd name="T66" fmla="*/ 745 w 992"/>
                <a:gd name="T67" fmla="*/ 411 h 984"/>
                <a:gd name="T68" fmla="*/ 712 w 992"/>
                <a:gd name="T69" fmla="*/ 330 h 984"/>
                <a:gd name="T70" fmla="*/ 735 w 992"/>
                <a:gd name="T71" fmla="*/ 234 h 984"/>
                <a:gd name="T72" fmla="*/ 764 w 992"/>
                <a:gd name="T73" fmla="*/ 154 h 984"/>
                <a:gd name="T74" fmla="*/ 764 w 992"/>
                <a:gd name="T75" fmla="*/ 154 h 984"/>
                <a:gd name="T76" fmla="*/ 756 w 992"/>
                <a:gd name="T77" fmla="*/ 222 h 984"/>
                <a:gd name="T78" fmla="*/ 748 w 992"/>
                <a:gd name="T79" fmla="*/ 383 h 984"/>
                <a:gd name="T80" fmla="*/ 862 w 992"/>
                <a:gd name="T81" fmla="*/ 508 h 984"/>
                <a:gd name="T82" fmla="*/ 932 w 992"/>
                <a:gd name="T83" fmla="*/ 542 h 984"/>
                <a:gd name="T84" fmla="*/ 992 w 992"/>
                <a:gd name="T85" fmla="*/ 591 h 984"/>
                <a:gd name="T86" fmla="*/ 975 w 992"/>
                <a:gd name="T87" fmla="*/ 499 h 984"/>
                <a:gd name="T88" fmla="*/ 972 w 992"/>
                <a:gd name="T89" fmla="*/ 418 h 984"/>
                <a:gd name="T90" fmla="*/ 891 w 992"/>
                <a:gd name="T91" fmla="*/ 246 h 984"/>
                <a:gd name="T92" fmla="*/ 782 w 992"/>
                <a:gd name="T93" fmla="*/ 137 h 984"/>
                <a:gd name="T94" fmla="*/ 818 w 992"/>
                <a:gd name="T95" fmla="*/ 1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2" h="984">
                  <a:moveTo>
                    <a:pt x="789" y="0"/>
                  </a:moveTo>
                  <a:cubicBezTo>
                    <a:pt x="788" y="35"/>
                    <a:pt x="765" y="78"/>
                    <a:pt x="754" y="112"/>
                  </a:cubicBezTo>
                  <a:cubicBezTo>
                    <a:pt x="741" y="150"/>
                    <a:pt x="719" y="186"/>
                    <a:pt x="716" y="226"/>
                  </a:cubicBezTo>
                  <a:cubicBezTo>
                    <a:pt x="710" y="240"/>
                    <a:pt x="708" y="252"/>
                    <a:pt x="700" y="265"/>
                  </a:cubicBezTo>
                  <a:cubicBezTo>
                    <a:pt x="689" y="287"/>
                    <a:pt x="667" y="300"/>
                    <a:pt x="644" y="316"/>
                  </a:cubicBezTo>
                  <a:cubicBezTo>
                    <a:pt x="623" y="335"/>
                    <a:pt x="602" y="353"/>
                    <a:pt x="579" y="369"/>
                  </a:cubicBezTo>
                  <a:cubicBezTo>
                    <a:pt x="556" y="384"/>
                    <a:pt x="524" y="390"/>
                    <a:pt x="496" y="398"/>
                  </a:cubicBezTo>
                  <a:cubicBezTo>
                    <a:pt x="466" y="405"/>
                    <a:pt x="435" y="409"/>
                    <a:pt x="402" y="415"/>
                  </a:cubicBezTo>
                  <a:cubicBezTo>
                    <a:pt x="370" y="420"/>
                    <a:pt x="340" y="439"/>
                    <a:pt x="310" y="454"/>
                  </a:cubicBezTo>
                  <a:cubicBezTo>
                    <a:pt x="248" y="486"/>
                    <a:pt x="181" y="502"/>
                    <a:pt x="134" y="557"/>
                  </a:cubicBezTo>
                  <a:cubicBezTo>
                    <a:pt x="95" y="605"/>
                    <a:pt x="56" y="668"/>
                    <a:pt x="0" y="692"/>
                  </a:cubicBezTo>
                  <a:cubicBezTo>
                    <a:pt x="38" y="707"/>
                    <a:pt x="64" y="715"/>
                    <a:pt x="104" y="718"/>
                  </a:cubicBezTo>
                  <a:cubicBezTo>
                    <a:pt x="152" y="721"/>
                    <a:pt x="194" y="718"/>
                    <a:pt x="241" y="704"/>
                  </a:cubicBezTo>
                  <a:cubicBezTo>
                    <a:pt x="305" y="687"/>
                    <a:pt x="370" y="656"/>
                    <a:pt x="423" y="612"/>
                  </a:cubicBezTo>
                  <a:cubicBezTo>
                    <a:pt x="445" y="593"/>
                    <a:pt x="468" y="570"/>
                    <a:pt x="488" y="548"/>
                  </a:cubicBezTo>
                  <a:cubicBezTo>
                    <a:pt x="504" y="527"/>
                    <a:pt x="515" y="499"/>
                    <a:pt x="531" y="475"/>
                  </a:cubicBezTo>
                  <a:cubicBezTo>
                    <a:pt x="542" y="455"/>
                    <a:pt x="552" y="434"/>
                    <a:pt x="566" y="415"/>
                  </a:cubicBezTo>
                  <a:cubicBezTo>
                    <a:pt x="581" y="391"/>
                    <a:pt x="600" y="377"/>
                    <a:pt x="621" y="359"/>
                  </a:cubicBezTo>
                  <a:cubicBezTo>
                    <a:pt x="639" y="341"/>
                    <a:pt x="663" y="325"/>
                    <a:pt x="684" y="312"/>
                  </a:cubicBezTo>
                  <a:cubicBezTo>
                    <a:pt x="685" y="337"/>
                    <a:pt x="672" y="363"/>
                    <a:pt x="657" y="386"/>
                  </a:cubicBezTo>
                  <a:cubicBezTo>
                    <a:pt x="624" y="433"/>
                    <a:pt x="585" y="469"/>
                    <a:pt x="563" y="523"/>
                  </a:cubicBezTo>
                  <a:cubicBezTo>
                    <a:pt x="542" y="575"/>
                    <a:pt x="544" y="631"/>
                    <a:pt x="564" y="682"/>
                  </a:cubicBezTo>
                  <a:cubicBezTo>
                    <a:pt x="574" y="705"/>
                    <a:pt x="603" y="734"/>
                    <a:pt x="607" y="760"/>
                  </a:cubicBezTo>
                  <a:cubicBezTo>
                    <a:pt x="607" y="785"/>
                    <a:pt x="605" y="811"/>
                    <a:pt x="611" y="835"/>
                  </a:cubicBezTo>
                  <a:cubicBezTo>
                    <a:pt x="619" y="863"/>
                    <a:pt x="638" y="884"/>
                    <a:pt x="640" y="913"/>
                  </a:cubicBezTo>
                  <a:cubicBezTo>
                    <a:pt x="641" y="938"/>
                    <a:pt x="629" y="960"/>
                    <a:pt x="620" y="984"/>
                  </a:cubicBezTo>
                  <a:cubicBezTo>
                    <a:pt x="623" y="969"/>
                    <a:pt x="635" y="960"/>
                    <a:pt x="642" y="949"/>
                  </a:cubicBezTo>
                  <a:cubicBezTo>
                    <a:pt x="652" y="931"/>
                    <a:pt x="656" y="914"/>
                    <a:pt x="664" y="895"/>
                  </a:cubicBezTo>
                  <a:cubicBezTo>
                    <a:pt x="678" y="868"/>
                    <a:pt x="696" y="842"/>
                    <a:pt x="706" y="817"/>
                  </a:cubicBezTo>
                  <a:cubicBezTo>
                    <a:pt x="718" y="788"/>
                    <a:pt x="735" y="765"/>
                    <a:pt x="746" y="740"/>
                  </a:cubicBezTo>
                  <a:cubicBezTo>
                    <a:pt x="756" y="714"/>
                    <a:pt x="762" y="686"/>
                    <a:pt x="773" y="660"/>
                  </a:cubicBezTo>
                  <a:cubicBezTo>
                    <a:pt x="783" y="634"/>
                    <a:pt x="792" y="605"/>
                    <a:pt x="795" y="579"/>
                  </a:cubicBezTo>
                  <a:cubicBezTo>
                    <a:pt x="798" y="550"/>
                    <a:pt x="788" y="522"/>
                    <a:pt x="777" y="495"/>
                  </a:cubicBezTo>
                  <a:cubicBezTo>
                    <a:pt x="769" y="467"/>
                    <a:pt x="758" y="439"/>
                    <a:pt x="745" y="411"/>
                  </a:cubicBezTo>
                  <a:cubicBezTo>
                    <a:pt x="731" y="384"/>
                    <a:pt x="716" y="361"/>
                    <a:pt x="712" y="330"/>
                  </a:cubicBezTo>
                  <a:cubicBezTo>
                    <a:pt x="708" y="293"/>
                    <a:pt x="722" y="267"/>
                    <a:pt x="735" y="234"/>
                  </a:cubicBezTo>
                  <a:cubicBezTo>
                    <a:pt x="746" y="206"/>
                    <a:pt x="752" y="182"/>
                    <a:pt x="764" y="154"/>
                  </a:cubicBezTo>
                  <a:cubicBezTo>
                    <a:pt x="758" y="146"/>
                    <a:pt x="765" y="152"/>
                    <a:pt x="764" y="154"/>
                  </a:cubicBezTo>
                  <a:cubicBezTo>
                    <a:pt x="770" y="178"/>
                    <a:pt x="766" y="198"/>
                    <a:pt x="756" y="222"/>
                  </a:cubicBezTo>
                  <a:cubicBezTo>
                    <a:pt x="735" y="274"/>
                    <a:pt x="727" y="328"/>
                    <a:pt x="748" y="383"/>
                  </a:cubicBezTo>
                  <a:cubicBezTo>
                    <a:pt x="766" y="439"/>
                    <a:pt x="813" y="480"/>
                    <a:pt x="862" y="508"/>
                  </a:cubicBezTo>
                  <a:cubicBezTo>
                    <a:pt x="886" y="521"/>
                    <a:pt x="910" y="530"/>
                    <a:pt x="932" y="542"/>
                  </a:cubicBezTo>
                  <a:cubicBezTo>
                    <a:pt x="950" y="552"/>
                    <a:pt x="981" y="570"/>
                    <a:pt x="992" y="591"/>
                  </a:cubicBezTo>
                  <a:cubicBezTo>
                    <a:pt x="992" y="558"/>
                    <a:pt x="981" y="531"/>
                    <a:pt x="975" y="499"/>
                  </a:cubicBezTo>
                  <a:cubicBezTo>
                    <a:pt x="969" y="472"/>
                    <a:pt x="971" y="446"/>
                    <a:pt x="972" y="418"/>
                  </a:cubicBezTo>
                  <a:cubicBezTo>
                    <a:pt x="968" y="354"/>
                    <a:pt x="929" y="295"/>
                    <a:pt x="891" y="246"/>
                  </a:cubicBezTo>
                  <a:cubicBezTo>
                    <a:pt x="858" y="206"/>
                    <a:pt x="799" y="190"/>
                    <a:pt x="782" y="137"/>
                  </a:cubicBezTo>
                  <a:cubicBezTo>
                    <a:pt x="769" y="101"/>
                    <a:pt x="804" y="50"/>
                    <a:pt x="818" y="15"/>
                  </a:cubicBezTo>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244" name="Freeform 6"/>
            <p:cNvSpPr/>
            <p:nvPr userDrawn="1"/>
          </p:nvSpPr>
          <p:spPr bwMode="auto">
            <a:xfrm>
              <a:off x="6723991" y="-1318344"/>
              <a:ext cx="833083" cy="1739097"/>
            </a:xfrm>
            <a:custGeom>
              <a:avLst/>
              <a:gdLst>
                <a:gd name="T0" fmla="*/ 6 w 553"/>
                <a:gd name="T1" fmla="*/ 16 h 1152"/>
                <a:gd name="T2" fmla="*/ 18 w 553"/>
                <a:gd name="T3" fmla="*/ 27 h 1152"/>
                <a:gd name="T4" fmla="*/ 59 w 553"/>
                <a:gd name="T5" fmla="*/ 57 h 1152"/>
                <a:gd name="T6" fmla="*/ 111 w 553"/>
                <a:gd name="T7" fmla="*/ 126 h 1152"/>
                <a:gd name="T8" fmla="*/ 158 w 553"/>
                <a:gd name="T9" fmla="*/ 208 h 1152"/>
                <a:gd name="T10" fmla="*/ 195 w 553"/>
                <a:gd name="T11" fmla="*/ 287 h 1152"/>
                <a:gd name="T12" fmla="*/ 195 w 553"/>
                <a:gd name="T13" fmla="*/ 356 h 1152"/>
                <a:gd name="T14" fmla="*/ 60 w 553"/>
                <a:gd name="T15" fmla="*/ 492 h 1152"/>
                <a:gd name="T16" fmla="*/ 33 w 553"/>
                <a:gd name="T17" fmla="*/ 681 h 1152"/>
                <a:gd name="T18" fmla="*/ 93 w 553"/>
                <a:gd name="T19" fmla="*/ 772 h 1152"/>
                <a:gd name="T20" fmla="*/ 115 w 553"/>
                <a:gd name="T21" fmla="*/ 869 h 1152"/>
                <a:gd name="T22" fmla="*/ 191 w 553"/>
                <a:gd name="T23" fmla="*/ 687 h 1152"/>
                <a:gd name="T24" fmla="*/ 221 w 553"/>
                <a:gd name="T25" fmla="*/ 544 h 1152"/>
                <a:gd name="T26" fmla="*/ 221 w 553"/>
                <a:gd name="T27" fmla="*/ 389 h 1152"/>
                <a:gd name="T28" fmla="*/ 246 w 553"/>
                <a:gd name="T29" fmla="*/ 368 h 1152"/>
                <a:gd name="T30" fmla="*/ 263 w 553"/>
                <a:gd name="T31" fmla="*/ 455 h 1152"/>
                <a:gd name="T32" fmla="*/ 186 w 553"/>
                <a:gd name="T33" fmla="*/ 748 h 1152"/>
                <a:gd name="T34" fmla="*/ 258 w 553"/>
                <a:gd name="T35" fmla="*/ 974 h 1152"/>
                <a:gd name="T36" fmla="*/ 341 w 553"/>
                <a:gd name="T37" fmla="*/ 1055 h 1152"/>
                <a:gd name="T38" fmla="*/ 396 w 553"/>
                <a:gd name="T39" fmla="*/ 1152 h 1152"/>
                <a:gd name="T40" fmla="*/ 372 w 553"/>
                <a:gd name="T41" fmla="*/ 1062 h 1152"/>
                <a:gd name="T42" fmla="*/ 372 w 553"/>
                <a:gd name="T43" fmla="*/ 979 h 1152"/>
                <a:gd name="T44" fmla="*/ 399 w 553"/>
                <a:gd name="T45" fmla="*/ 804 h 1152"/>
                <a:gd name="T46" fmla="*/ 343 w 553"/>
                <a:gd name="T47" fmla="*/ 621 h 1152"/>
                <a:gd name="T48" fmla="*/ 303 w 553"/>
                <a:gd name="T49" fmla="*/ 533 h 1152"/>
                <a:gd name="T50" fmla="*/ 278 w 553"/>
                <a:gd name="T51" fmla="*/ 453 h 1152"/>
                <a:gd name="T52" fmla="*/ 277 w 553"/>
                <a:gd name="T53" fmla="*/ 428 h 1152"/>
                <a:gd name="T54" fmla="*/ 327 w 553"/>
                <a:gd name="T55" fmla="*/ 509 h 1152"/>
                <a:gd name="T56" fmla="*/ 390 w 553"/>
                <a:gd name="T57" fmla="*/ 551 h 1152"/>
                <a:gd name="T58" fmla="*/ 476 w 553"/>
                <a:gd name="T59" fmla="*/ 592 h 1152"/>
                <a:gd name="T60" fmla="*/ 553 w 553"/>
                <a:gd name="T61" fmla="*/ 656 h 1152"/>
                <a:gd name="T62" fmla="*/ 417 w 553"/>
                <a:gd name="T63" fmla="*/ 438 h 1152"/>
                <a:gd name="T64" fmla="*/ 341 w 553"/>
                <a:gd name="T65" fmla="*/ 357 h 1152"/>
                <a:gd name="T66" fmla="*/ 293 w 553"/>
                <a:gd name="T67" fmla="*/ 346 h 1152"/>
                <a:gd name="T68" fmla="*/ 272 w 553"/>
                <a:gd name="T69" fmla="*/ 365 h 1152"/>
                <a:gd name="T70" fmla="*/ 277 w 553"/>
                <a:gd name="T71" fmla="*/ 386 h 1152"/>
                <a:gd name="T72" fmla="*/ 247 w 553"/>
                <a:gd name="T73" fmla="*/ 338 h 1152"/>
                <a:gd name="T74" fmla="*/ 218 w 553"/>
                <a:gd name="T75" fmla="*/ 279 h 1152"/>
                <a:gd name="T76" fmla="*/ 159 w 553"/>
                <a:gd name="T77" fmla="*/ 164 h 1152"/>
                <a:gd name="T78" fmla="*/ 92 w 553"/>
                <a:gd name="T79" fmla="*/ 65 h 1152"/>
                <a:gd name="T80" fmla="*/ 21 w 553"/>
                <a:gd name="T81"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3" h="1152">
                  <a:moveTo>
                    <a:pt x="6" y="16"/>
                  </a:moveTo>
                  <a:cubicBezTo>
                    <a:pt x="0" y="11"/>
                    <a:pt x="19" y="25"/>
                    <a:pt x="18" y="27"/>
                  </a:cubicBezTo>
                  <a:cubicBezTo>
                    <a:pt x="33" y="38"/>
                    <a:pt x="46" y="47"/>
                    <a:pt x="59" y="57"/>
                  </a:cubicBezTo>
                  <a:cubicBezTo>
                    <a:pt x="80" y="74"/>
                    <a:pt x="98" y="104"/>
                    <a:pt x="111" y="126"/>
                  </a:cubicBezTo>
                  <a:cubicBezTo>
                    <a:pt x="128" y="152"/>
                    <a:pt x="145" y="178"/>
                    <a:pt x="158" y="208"/>
                  </a:cubicBezTo>
                  <a:cubicBezTo>
                    <a:pt x="170" y="233"/>
                    <a:pt x="181" y="262"/>
                    <a:pt x="195" y="287"/>
                  </a:cubicBezTo>
                  <a:cubicBezTo>
                    <a:pt x="207" y="314"/>
                    <a:pt x="219" y="332"/>
                    <a:pt x="195" y="356"/>
                  </a:cubicBezTo>
                  <a:cubicBezTo>
                    <a:pt x="151" y="404"/>
                    <a:pt x="92" y="433"/>
                    <a:pt x="60" y="492"/>
                  </a:cubicBezTo>
                  <a:cubicBezTo>
                    <a:pt x="26" y="556"/>
                    <a:pt x="2" y="613"/>
                    <a:pt x="33" y="681"/>
                  </a:cubicBezTo>
                  <a:cubicBezTo>
                    <a:pt x="50" y="715"/>
                    <a:pt x="76" y="740"/>
                    <a:pt x="93" y="772"/>
                  </a:cubicBezTo>
                  <a:cubicBezTo>
                    <a:pt x="112" y="801"/>
                    <a:pt x="117" y="837"/>
                    <a:pt x="115" y="869"/>
                  </a:cubicBezTo>
                  <a:cubicBezTo>
                    <a:pt x="141" y="810"/>
                    <a:pt x="161" y="747"/>
                    <a:pt x="191" y="687"/>
                  </a:cubicBezTo>
                  <a:cubicBezTo>
                    <a:pt x="212" y="643"/>
                    <a:pt x="218" y="593"/>
                    <a:pt x="221" y="544"/>
                  </a:cubicBezTo>
                  <a:cubicBezTo>
                    <a:pt x="223" y="492"/>
                    <a:pt x="219" y="441"/>
                    <a:pt x="221" y="389"/>
                  </a:cubicBezTo>
                  <a:cubicBezTo>
                    <a:pt x="220" y="363"/>
                    <a:pt x="228" y="336"/>
                    <a:pt x="246" y="368"/>
                  </a:cubicBezTo>
                  <a:cubicBezTo>
                    <a:pt x="258" y="393"/>
                    <a:pt x="261" y="427"/>
                    <a:pt x="263" y="455"/>
                  </a:cubicBezTo>
                  <a:cubicBezTo>
                    <a:pt x="265" y="559"/>
                    <a:pt x="182" y="647"/>
                    <a:pt x="186" y="748"/>
                  </a:cubicBezTo>
                  <a:cubicBezTo>
                    <a:pt x="189" y="830"/>
                    <a:pt x="189" y="918"/>
                    <a:pt x="258" y="974"/>
                  </a:cubicBezTo>
                  <a:cubicBezTo>
                    <a:pt x="289" y="998"/>
                    <a:pt x="314" y="1027"/>
                    <a:pt x="341" y="1055"/>
                  </a:cubicBezTo>
                  <a:cubicBezTo>
                    <a:pt x="362" y="1080"/>
                    <a:pt x="391" y="1117"/>
                    <a:pt x="396" y="1152"/>
                  </a:cubicBezTo>
                  <a:cubicBezTo>
                    <a:pt x="391" y="1122"/>
                    <a:pt x="375" y="1094"/>
                    <a:pt x="372" y="1062"/>
                  </a:cubicBezTo>
                  <a:cubicBezTo>
                    <a:pt x="369" y="1033"/>
                    <a:pt x="366" y="1007"/>
                    <a:pt x="372" y="979"/>
                  </a:cubicBezTo>
                  <a:cubicBezTo>
                    <a:pt x="380" y="918"/>
                    <a:pt x="397" y="862"/>
                    <a:pt x="399" y="804"/>
                  </a:cubicBezTo>
                  <a:cubicBezTo>
                    <a:pt x="401" y="744"/>
                    <a:pt x="368" y="675"/>
                    <a:pt x="343" y="621"/>
                  </a:cubicBezTo>
                  <a:cubicBezTo>
                    <a:pt x="329" y="593"/>
                    <a:pt x="313" y="564"/>
                    <a:pt x="303" y="533"/>
                  </a:cubicBezTo>
                  <a:cubicBezTo>
                    <a:pt x="295" y="507"/>
                    <a:pt x="280" y="482"/>
                    <a:pt x="278" y="453"/>
                  </a:cubicBezTo>
                  <a:cubicBezTo>
                    <a:pt x="278" y="445"/>
                    <a:pt x="276" y="436"/>
                    <a:pt x="277" y="428"/>
                  </a:cubicBezTo>
                  <a:cubicBezTo>
                    <a:pt x="298" y="450"/>
                    <a:pt x="307" y="484"/>
                    <a:pt x="327" y="509"/>
                  </a:cubicBezTo>
                  <a:cubicBezTo>
                    <a:pt x="344" y="527"/>
                    <a:pt x="366" y="542"/>
                    <a:pt x="390" y="551"/>
                  </a:cubicBezTo>
                  <a:cubicBezTo>
                    <a:pt x="421" y="564"/>
                    <a:pt x="452" y="571"/>
                    <a:pt x="476" y="592"/>
                  </a:cubicBezTo>
                  <a:cubicBezTo>
                    <a:pt x="504" y="611"/>
                    <a:pt x="535" y="624"/>
                    <a:pt x="553" y="656"/>
                  </a:cubicBezTo>
                  <a:cubicBezTo>
                    <a:pt x="504" y="584"/>
                    <a:pt x="464" y="506"/>
                    <a:pt x="417" y="438"/>
                  </a:cubicBezTo>
                  <a:cubicBezTo>
                    <a:pt x="394" y="406"/>
                    <a:pt x="371" y="380"/>
                    <a:pt x="341" y="357"/>
                  </a:cubicBezTo>
                  <a:cubicBezTo>
                    <a:pt x="324" y="345"/>
                    <a:pt x="311" y="337"/>
                    <a:pt x="293" y="346"/>
                  </a:cubicBezTo>
                  <a:cubicBezTo>
                    <a:pt x="287" y="349"/>
                    <a:pt x="273" y="354"/>
                    <a:pt x="272" y="365"/>
                  </a:cubicBezTo>
                  <a:cubicBezTo>
                    <a:pt x="271" y="373"/>
                    <a:pt x="281" y="377"/>
                    <a:pt x="277" y="386"/>
                  </a:cubicBezTo>
                  <a:cubicBezTo>
                    <a:pt x="264" y="378"/>
                    <a:pt x="252" y="352"/>
                    <a:pt x="247" y="338"/>
                  </a:cubicBezTo>
                  <a:cubicBezTo>
                    <a:pt x="238" y="318"/>
                    <a:pt x="229" y="300"/>
                    <a:pt x="218" y="279"/>
                  </a:cubicBezTo>
                  <a:cubicBezTo>
                    <a:pt x="200" y="242"/>
                    <a:pt x="176" y="204"/>
                    <a:pt x="159" y="164"/>
                  </a:cubicBezTo>
                  <a:cubicBezTo>
                    <a:pt x="144" y="128"/>
                    <a:pt x="115" y="96"/>
                    <a:pt x="92" y="65"/>
                  </a:cubicBezTo>
                  <a:cubicBezTo>
                    <a:pt x="70" y="37"/>
                    <a:pt x="45" y="24"/>
                    <a:pt x="21" y="0"/>
                  </a:cubicBezTo>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245" name="Freeform 8"/>
            <p:cNvSpPr/>
            <p:nvPr userDrawn="1"/>
          </p:nvSpPr>
          <p:spPr bwMode="auto">
            <a:xfrm>
              <a:off x="6709561" y="247330"/>
              <a:ext cx="90764" cy="959502"/>
            </a:xfrm>
            <a:custGeom>
              <a:avLst/>
              <a:gdLst>
                <a:gd name="T0" fmla="*/ 52 w 60"/>
                <a:gd name="T1" fmla="*/ 0 h 636"/>
                <a:gd name="T2" fmla="*/ 54 w 60"/>
                <a:gd name="T3" fmla="*/ 32 h 636"/>
                <a:gd name="T4" fmla="*/ 57 w 60"/>
                <a:gd name="T5" fmla="*/ 78 h 636"/>
                <a:gd name="T6" fmla="*/ 58 w 60"/>
                <a:gd name="T7" fmla="*/ 163 h 636"/>
                <a:gd name="T8" fmla="*/ 40 w 60"/>
                <a:gd name="T9" fmla="*/ 339 h 636"/>
                <a:gd name="T10" fmla="*/ 33 w 60"/>
                <a:gd name="T11" fmla="*/ 414 h 636"/>
                <a:gd name="T12" fmla="*/ 35 w 60"/>
                <a:gd name="T13" fmla="*/ 492 h 636"/>
                <a:gd name="T14" fmla="*/ 0 w 60"/>
                <a:gd name="T15" fmla="*/ 636 h 636"/>
                <a:gd name="T16" fmla="*/ 1 w 60"/>
                <a:gd name="T17" fmla="*/ 636 h 636"/>
                <a:gd name="T18" fmla="*/ 36 w 60"/>
                <a:gd name="T19" fmla="*/ 506 h 636"/>
                <a:gd name="T20" fmla="*/ 33 w 60"/>
                <a:gd name="T21" fmla="*/ 421 h 636"/>
                <a:gd name="T22" fmla="*/ 43 w 60"/>
                <a:gd name="T23" fmla="*/ 324 h 636"/>
                <a:gd name="T24" fmla="*/ 59 w 60"/>
                <a:gd name="T25" fmla="*/ 148 h 636"/>
                <a:gd name="T26" fmla="*/ 57 w 60"/>
                <a:gd name="T27" fmla="*/ 55 h 636"/>
                <a:gd name="T28" fmla="*/ 56 w 60"/>
                <a:gd name="T29" fmla="*/ 18 h 636"/>
                <a:gd name="T30" fmla="*/ 52 w 60"/>
                <a:gd name="T31" fmla="*/ 0 h 636"/>
                <a:gd name="T32" fmla="*/ 52 w 60"/>
                <a:gd name="T3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36">
                  <a:moveTo>
                    <a:pt x="52" y="0"/>
                  </a:moveTo>
                  <a:cubicBezTo>
                    <a:pt x="57" y="10"/>
                    <a:pt x="56" y="21"/>
                    <a:pt x="54" y="32"/>
                  </a:cubicBezTo>
                  <a:cubicBezTo>
                    <a:pt x="52" y="46"/>
                    <a:pt x="57" y="64"/>
                    <a:pt x="57" y="78"/>
                  </a:cubicBezTo>
                  <a:cubicBezTo>
                    <a:pt x="57" y="106"/>
                    <a:pt x="59" y="135"/>
                    <a:pt x="58" y="163"/>
                  </a:cubicBezTo>
                  <a:cubicBezTo>
                    <a:pt x="57" y="222"/>
                    <a:pt x="49" y="281"/>
                    <a:pt x="40" y="339"/>
                  </a:cubicBezTo>
                  <a:cubicBezTo>
                    <a:pt x="36" y="364"/>
                    <a:pt x="34" y="388"/>
                    <a:pt x="33" y="414"/>
                  </a:cubicBezTo>
                  <a:cubicBezTo>
                    <a:pt x="32" y="440"/>
                    <a:pt x="35" y="466"/>
                    <a:pt x="35" y="492"/>
                  </a:cubicBezTo>
                  <a:cubicBezTo>
                    <a:pt x="36" y="543"/>
                    <a:pt x="18" y="590"/>
                    <a:pt x="0" y="636"/>
                  </a:cubicBezTo>
                  <a:cubicBezTo>
                    <a:pt x="0" y="636"/>
                    <a:pt x="1" y="636"/>
                    <a:pt x="1" y="636"/>
                  </a:cubicBezTo>
                  <a:cubicBezTo>
                    <a:pt x="18" y="594"/>
                    <a:pt x="33" y="552"/>
                    <a:pt x="36" y="506"/>
                  </a:cubicBezTo>
                  <a:cubicBezTo>
                    <a:pt x="38" y="478"/>
                    <a:pt x="33" y="449"/>
                    <a:pt x="33" y="421"/>
                  </a:cubicBezTo>
                  <a:cubicBezTo>
                    <a:pt x="34" y="388"/>
                    <a:pt x="38" y="356"/>
                    <a:pt x="43" y="324"/>
                  </a:cubicBezTo>
                  <a:cubicBezTo>
                    <a:pt x="52" y="266"/>
                    <a:pt x="59" y="206"/>
                    <a:pt x="59" y="148"/>
                  </a:cubicBezTo>
                  <a:cubicBezTo>
                    <a:pt x="60" y="117"/>
                    <a:pt x="59" y="85"/>
                    <a:pt x="57" y="55"/>
                  </a:cubicBezTo>
                  <a:cubicBezTo>
                    <a:pt x="56" y="42"/>
                    <a:pt x="56" y="30"/>
                    <a:pt x="56" y="18"/>
                  </a:cubicBezTo>
                  <a:cubicBezTo>
                    <a:pt x="56" y="11"/>
                    <a:pt x="55" y="5"/>
                    <a:pt x="52" y="0"/>
                  </a:cubicBezTo>
                  <a:cubicBezTo>
                    <a:pt x="52" y="0"/>
                    <a:pt x="52" y="0"/>
                    <a:pt x="52" y="0"/>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46" name="Freeform 9"/>
            <p:cNvSpPr/>
            <p:nvPr userDrawn="1"/>
          </p:nvSpPr>
          <p:spPr bwMode="auto">
            <a:xfrm>
              <a:off x="6908917" y="-19289"/>
              <a:ext cx="343606" cy="659658"/>
            </a:xfrm>
            <a:custGeom>
              <a:avLst/>
              <a:gdLst>
                <a:gd name="T0" fmla="*/ 0 w 228"/>
                <a:gd name="T1" fmla="*/ 1 h 437"/>
                <a:gd name="T2" fmla="*/ 42 w 228"/>
                <a:gd name="T3" fmla="*/ 120 h 437"/>
                <a:gd name="T4" fmla="*/ 101 w 228"/>
                <a:gd name="T5" fmla="*/ 214 h 437"/>
                <a:gd name="T6" fmla="*/ 171 w 228"/>
                <a:gd name="T7" fmla="*/ 316 h 437"/>
                <a:gd name="T8" fmla="*/ 198 w 228"/>
                <a:gd name="T9" fmla="*/ 373 h 437"/>
                <a:gd name="T10" fmla="*/ 227 w 228"/>
                <a:gd name="T11" fmla="*/ 436 h 437"/>
                <a:gd name="T12" fmla="*/ 228 w 228"/>
                <a:gd name="T13" fmla="*/ 436 h 437"/>
                <a:gd name="T14" fmla="*/ 213 w 228"/>
                <a:gd name="T15" fmla="*/ 401 h 437"/>
                <a:gd name="T16" fmla="*/ 184 w 228"/>
                <a:gd name="T17" fmla="*/ 341 h 437"/>
                <a:gd name="T18" fmla="*/ 114 w 228"/>
                <a:gd name="T19" fmla="*/ 230 h 437"/>
                <a:gd name="T20" fmla="*/ 43 w 228"/>
                <a:gd name="T21" fmla="*/ 120 h 437"/>
                <a:gd name="T22" fmla="*/ 1 w 228"/>
                <a:gd name="T23" fmla="*/ 0 h 437"/>
                <a:gd name="T24" fmla="*/ 0 w 228"/>
                <a:gd name="T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37">
                  <a:moveTo>
                    <a:pt x="0" y="1"/>
                  </a:moveTo>
                  <a:cubicBezTo>
                    <a:pt x="21" y="37"/>
                    <a:pt x="27" y="81"/>
                    <a:pt x="42" y="120"/>
                  </a:cubicBezTo>
                  <a:cubicBezTo>
                    <a:pt x="56" y="156"/>
                    <a:pt x="80" y="182"/>
                    <a:pt x="101" y="214"/>
                  </a:cubicBezTo>
                  <a:cubicBezTo>
                    <a:pt x="124" y="248"/>
                    <a:pt x="151" y="279"/>
                    <a:pt x="171" y="316"/>
                  </a:cubicBezTo>
                  <a:cubicBezTo>
                    <a:pt x="182" y="334"/>
                    <a:pt x="189" y="354"/>
                    <a:pt x="198" y="373"/>
                  </a:cubicBezTo>
                  <a:cubicBezTo>
                    <a:pt x="207" y="393"/>
                    <a:pt x="226" y="414"/>
                    <a:pt x="227" y="436"/>
                  </a:cubicBezTo>
                  <a:cubicBezTo>
                    <a:pt x="227" y="437"/>
                    <a:pt x="228" y="437"/>
                    <a:pt x="228" y="436"/>
                  </a:cubicBezTo>
                  <a:cubicBezTo>
                    <a:pt x="228" y="423"/>
                    <a:pt x="221" y="412"/>
                    <a:pt x="213" y="401"/>
                  </a:cubicBezTo>
                  <a:cubicBezTo>
                    <a:pt x="201" y="382"/>
                    <a:pt x="193" y="361"/>
                    <a:pt x="184" y="341"/>
                  </a:cubicBezTo>
                  <a:cubicBezTo>
                    <a:pt x="167" y="300"/>
                    <a:pt x="140" y="266"/>
                    <a:pt x="114" y="230"/>
                  </a:cubicBezTo>
                  <a:cubicBezTo>
                    <a:pt x="88" y="195"/>
                    <a:pt x="60" y="161"/>
                    <a:pt x="43" y="120"/>
                  </a:cubicBezTo>
                  <a:cubicBezTo>
                    <a:pt x="27" y="81"/>
                    <a:pt x="22" y="37"/>
                    <a:pt x="1" y="0"/>
                  </a:cubicBezTo>
                  <a:cubicBezTo>
                    <a:pt x="1"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47" name="Freeform 10"/>
            <p:cNvSpPr/>
            <p:nvPr userDrawn="1"/>
          </p:nvSpPr>
          <p:spPr bwMode="auto">
            <a:xfrm>
              <a:off x="6877966" y="-802936"/>
              <a:ext cx="178286" cy="773112"/>
            </a:xfrm>
            <a:custGeom>
              <a:avLst/>
              <a:gdLst>
                <a:gd name="T0" fmla="*/ 119 w 119"/>
                <a:gd name="T1" fmla="*/ 0 h 512"/>
                <a:gd name="T2" fmla="*/ 101 w 119"/>
                <a:gd name="T3" fmla="*/ 37 h 512"/>
                <a:gd name="T4" fmla="*/ 73 w 119"/>
                <a:gd name="T5" fmla="*/ 108 h 512"/>
                <a:gd name="T6" fmla="*/ 17 w 119"/>
                <a:gd name="T7" fmla="*/ 230 h 512"/>
                <a:gd name="T8" fmla="*/ 9 w 119"/>
                <a:gd name="T9" fmla="*/ 367 h 512"/>
                <a:gd name="T10" fmla="*/ 15 w 119"/>
                <a:gd name="T11" fmla="*/ 441 h 512"/>
                <a:gd name="T12" fmla="*/ 10 w 119"/>
                <a:gd name="T13" fmla="*/ 511 h 512"/>
                <a:gd name="T14" fmla="*/ 11 w 119"/>
                <a:gd name="T15" fmla="*/ 511 h 512"/>
                <a:gd name="T16" fmla="*/ 15 w 119"/>
                <a:gd name="T17" fmla="*/ 463 h 512"/>
                <a:gd name="T18" fmla="*/ 11 w 119"/>
                <a:gd name="T19" fmla="*/ 389 h 512"/>
                <a:gd name="T20" fmla="*/ 13 w 119"/>
                <a:gd name="T21" fmla="*/ 243 h 512"/>
                <a:gd name="T22" fmla="*/ 71 w 119"/>
                <a:gd name="T23" fmla="*/ 115 h 512"/>
                <a:gd name="T24" fmla="*/ 92 w 119"/>
                <a:gd name="T25" fmla="*/ 63 h 512"/>
                <a:gd name="T26" fmla="*/ 119 w 119"/>
                <a:gd name="T27" fmla="*/ 0 h 512"/>
                <a:gd name="T28" fmla="*/ 119 w 119"/>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512">
                  <a:moveTo>
                    <a:pt x="119" y="0"/>
                  </a:moveTo>
                  <a:cubicBezTo>
                    <a:pt x="109" y="10"/>
                    <a:pt x="106" y="24"/>
                    <a:pt x="101" y="37"/>
                  </a:cubicBezTo>
                  <a:cubicBezTo>
                    <a:pt x="92" y="61"/>
                    <a:pt x="83" y="85"/>
                    <a:pt x="73" y="108"/>
                  </a:cubicBezTo>
                  <a:cubicBezTo>
                    <a:pt x="56" y="149"/>
                    <a:pt x="32" y="188"/>
                    <a:pt x="17" y="230"/>
                  </a:cubicBezTo>
                  <a:cubicBezTo>
                    <a:pt x="0" y="275"/>
                    <a:pt x="4" y="321"/>
                    <a:pt x="9" y="367"/>
                  </a:cubicBezTo>
                  <a:cubicBezTo>
                    <a:pt x="11" y="392"/>
                    <a:pt x="14" y="416"/>
                    <a:pt x="15" y="441"/>
                  </a:cubicBezTo>
                  <a:cubicBezTo>
                    <a:pt x="16" y="462"/>
                    <a:pt x="17" y="491"/>
                    <a:pt x="10" y="511"/>
                  </a:cubicBezTo>
                  <a:cubicBezTo>
                    <a:pt x="10" y="512"/>
                    <a:pt x="11" y="512"/>
                    <a:pt x="11" y="511"/>
                  </a:cubicBezTo>
                  <a:cubicBezTo>
                    <a:pt x="16" y="496"/>
                    <a:pt x="14" y="480"/>
                    <a:pt x="15" y="463"/>
                  </a:cubicBezTo>
                  <a:cubicBezTo>
                    <a:pt x="16" y="438"/>
                    <a:pt x="14" y="414"/>
                    <a:pt x="11" y="389"/>
                  </a:cubicBezTo>
                  <a:cubicBezTo>
                    <a:pt x="5" y="341"/>
                    <a:pt x="0" y="291"/>
                    <a:pt x="13" y="243"/>
                  </a:cubicBezTo>
                  <a:cubicBezTo>
                    <a:pt x="26" y="198"/>
                    <a:pt x="52" y="157"/>
                    <a:pt x="71" y="115"/>
                  </a:cubicBezTo>
                  <a:cubicBezTo>
                    <a:pt x="79" y="98"/>
                    <a:pt x="85" y="80"/>
                    <a:pt x="92" y="63"/>
                  </a:cubicBezTo>
                  <a:cubicBezTo>
                    <a:pt x="99" y="43"/>
                    <a:pt x="105" y="16"/>
                    <a:pt x="119" y="0"/>
                  </a:cubicBezTo>
                  <a:cubicBezTo>
                    <a:pt x="119" y="0"/>
                    <a:pt x="119" y="0"/>
                    <a:pt x="119" y="0"/>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48" name="Freeform 11"/>
            <p:cNvSpPr/>
            <p:nvPr userDrawn="1"/>
          </p:nvSpPr>
          <p:spPr bwMode="auto">
            <a:xfrm>
              <a:off x="7119462" y="-639237"/>
              <a:ext cx="194493" cy="1008126"/>
            </a:xfrm>
            <a:custGeom>
              <a:avLst/>
              <a:gdLst>
                <a:gd name="T0" fmla="*/ 0 w 129"/>
                <a:gd name="T1" fmla="*/ 1 h 668"/>
                <a:gd name="T2" fmla="*/ 33 w 129"/>
                <a:gd name="T3" fmla="*/ 150 h 668"/>
                <a:gd name="T4" fmla="*/ 44 w 129"/>
                <a:gd name="T5" fmla="*/ 245 h 668"/>
                <a:gd name="T6" fmla="*/ 38 w 129"/>
                <a:gd name="T7" fmla="*/ 344 h 668"/>
                <a:gd name="T8" fmla="*/ 69 w 129"/>
                <a:gd name="T9" fmla="*/ 524 h 668"/>
                <a:gd name="T10" fmla="*/ 99 w 129"/>
                <a:gd name="T11" fmla="*/ 604 h 668"/>
                <a:gd name="T12" fmla="*/ 120 w 129"/>
                <a:gd name="T13" fmla="*/ 667 h 668"/>
                <a:gd name="T14" fmla="*/ 121 w 129"/>
                <a:gd name="T15" fmla="*/ 667 h 668"/>
                <a:gd name="T16" fmla="*/ 115 w 129"/>
                <a:gd name="T17" fmla="*/ 632 h 668"/>
                <a:gd name="T18" fmla="*/ 81 w 129"/>
                <a:gd name="T19" fmla="*/ 551 h 668"/>
                <a:gd name="T20" fmla="*/ 49 w 129"/>
                <a:gd name="T21" fmla="*/ 454 h 668"/>
                <a:gd name="T22" fmla="*/ 39 w 129"/>
                <a:gd name="T23" fmla="*/ 344 h 668"/>
                <a:gd name="T24" fmla="*/ 44 w 129"/>
                <a:gd name="T25" fmla="*/ 238 h 668"/>
                <a:gd name="T26" fmla="*/ 33 w 129"/>
                <a:gd name="T27" fmla="*/ 144 h 668"/>
                <a:gd name="T28" fmla="*/ 0 w 129"/>
                <a:gd name="T29" fmla="*/ 0 h 668"/>
                <a:gd name="T30" fmla="*/ 0 w 129"/>
                <a:gd name="T31" fmla="*/ 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68">
                  <a:moveTo>
                    <a:pt x="0" y="1"/>
                  </a:moveTo>
                  <a:cubicBezTo>
                    <a:pt x="30" y="44"/>
                    <a:pt x="26" y="100"/>
                    <a:pt x="33" y="150"/>
                  </a:cubicBezTo>
                  <a:cubicBezTo>
                    <a:pt x="37" y="181"/>
                    <a:pt x="42" y="214"/>
                    <a:pt x="44" y="245"/>
                  </a:cubicBezTo>
                  <a:cubicBezTo>
                    <a:pt x="46" y="278"/>
                    <a:pt x="39" y="311"/>
                    <a:pt x="38" y="344"/>
                  </a:cubicBezTo>
                  <a:cubicBezTo>
                    <a:pt x="36" y="405"/>
                    <a:pt x="47" y="467"/>
                    <a:pt x="69" y="524"/>
                  </a:cubicBezTo>
                  <a:cubicBezTo>
                    <a:pt x="79" y="550"/>
                    <a:pt x="88" y="578"/>
                    <a:pt x="99" y="604"/>
                  </a:cubicBezTo>
                  <a:cubicBezTo>
                    <a:pt x="107" y="621"/>
                    <a:pt x="129" y="647"/>
                    <a:pt x="120" y="667"/>
                  </a:cubicBezTo>
                  <a:cubicBezTo>
                    <a:pt x="120" y="667"/>
                    <a:pt x="121" y="668"/>
                    <a:pt x="121" y="667"/>
                  </a:cubicBezTo>
                  <a:cubicBezTo>
                    <a:pt x="126" y="655"/>
                    <a:pt x="120" y="642"/>
                    <a:pt x="115" y="632"/>
                  </a:cubicBezTo>
                  <a:cubicBezTo>
                    <a:pt x="103" y="605"/>
                    <a:pt x="91" y="579"/>
                    <a:pt x="81" y="551"/>
                  </a:cubicBezTo>
                  <a:cubicBezTo>
                    <a:pt x="69" y="519"/>
                    <a:pt x="57" y="487"/>
                    <a:pt x="49" y="454"/>
                  </a:cubicBezTo>
                  <a:cubicBezTo>
                    <a:pt x="41" y="418"/>
                    <a:pt x="38" y="381"/>
                    <a:pt x="39" y="344"/>
                  </a:cubicBezTo>
                  <a:cubicBezTo>
                    <a:pt x="39" y="309"/>
                    <a:pt x="47" y="274"/>
                    <a:pt x="44" y="238"/>
                  </a:cubicBezTo>
                  <a:cubicBezTo>
                    <a:pt x="42" y="207"/>
                    <a:pt x="37" y="175"/>
                    <a:pt x="33" y="144"/>
                  </a:cubicBezTo>
                  <a:cubicBezTo>
                    <a:pt x="27" y="96"/>
                    <a:pt x="30" y="42"/>
                    <a:pt x="0" y="0"/>
                  </a:cubicBezTo>
                  <a:cubicBezTo>
                    <a:pt x="0"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49" name="Freeform 12"/>
            <p:cNvSpPr/>
            <p:nvPr userDrawn="1"/>
          </p:nvSpPr>
          <p:spPr bwMode="auto">
            <a:xfrm>
              <a:off x="7140533" y="-713793"/>
              <a:ext cx="307949" cy="209081"/>
            </a:xfrm>
            <a:custGeom>
              <a:avLst/>
              <a:gdLst>
                <a:gd name="T0" fmla="*/ 1 w 204"/>
                <a:gd name="T1" fmla="*/ 1 h 138"/>
                <a:gd name="T2" fmla="*/ 54 w 204"/>
                <a:gd name="T3" fmla="*/ 9 h 138"/>
                <a:gd name="T4" fmla="*/ 110 w 204"/>
                <a:gd name="T5" fmla="*/ 40 h 138"/>
                <a:gd name="T6" fmla="*/ 156 w 204"/>
                <a:gd name="T7" fmla="*/ 89 h 138"/>
                <a:gd name="T8" fmla="*/ 203 w 204"/>
                <a:gd name="T9" fmla="*/ 138 h 138"/>
                <a:gd name="T10" fmla="*/ 203 w 204"/>
                <a:gd name="T11" fmla="*/ 137 h 138"/>
                <a:gd name="T12" fmla="*/ 157 w 204"/>
                <a:gd name="T13" fmla="*/ 88 h 138"/>
                <a:gd name="T14" fmla="*/ 115 w 204"/>
                <a:gd name="T15" fmla="*/ 43 h 138"/>
                <a:gd name="T16" fmla="*/ 65 w 204"/>
                <a:gd name="T17" fmla="*/ 13 h 138"/>
                <a:gd name="T18" fmla="*/ 1 w 204"/>
                <a:gd name="T19" fmla="*/ 0 h 138"/>
                <a:gd name="T20" fmla="*/ 1 w 204"/>
                <a:gd name="T21"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38">
                  <a:moveTo>
                    <a:pt x="1" y="1"/>
                  </a:moveTo>
                  <a:cubicBezTo>
                    <a:pt x="18" y="6"/>
                    <a:pt x="37" y="4"/>
                    <a:pt x="54" y="9"/>
                  </a:cubicBezTo>
                  <a:cubicBezTo>
                    <a:pt x="74" y="15"/>
                    <a:pt x="92" y="29"/>
                    <a:pt x="110" y="40"/>
                  </a:cubicBezTo>
                  <a:cubicBezTo>
                    <a:pt x="129" y="52"/>
                    <a:pt x="142" y="72"/>
                    <a:pt x="156" y="89"/>
                  </a:cubicBezTo>
                  <a:cubicBezTo>
                    <a:pt x="170" y="106"/>
                    <a:pt x="188" y="121"/>
                    <a:pt x="203" y="138"/>
                  </a:cubicBezTo>
                  <a:cubicBezTo>
                    <a:pt x="203" y="138"/>
                    <a:pt x="204" y="137"/>
                    <a:pt x="203" y="137"/>
                  </a:cubicBezTo>
                  <a:cubicBezTo>
                    <a:pt x="189" y="119"/>
                    <a:pt x="171" y="106"/>
                    <a:pt x="157" y="88"/>
                  </a:cubicBezTo>
                  <a:cubicBezTo>
                    <a:pt x="144" y="73"/>
                    <a:pt x="132" y="54"/>
                    <a:pt x="115" y="43"/>
                  </a:cubicBezTo>
                  <a:cubicBezTo>
                    <a:pt x="100" y="32"/>
                    <a:pt x="83" y="20"/>
                    <a:pt x="65" y="13"/>
                  </a:cubicBezTo>
                  <a:cubicBezTo>
                    <a:pt x="44" y="4"/>
                    <a:pt x="23" y="7"/>
                    <a:pt x="1" y="0"/>
                  </a:cubicBezTo>
                  <a:cubicBezTo>
                    <a:pt x="0" y="0"/>
                    <a:pt x="0" y="1"/>
                    <a:pt x="1" y="1"/>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50" name="Freeform 13"/>
            <p:cNvSpPr/>
            <p:nvPr userDrawn="1"/>
          </p:nvSpPr>
          <p:spPr bwMode="auto">
            <a:xfrm>
              <a:off x="784137" y="-235663"/>
              <a:ext cx="1484637" cy="1363075"/>
            </a:xfrm>
            <a:custGeom>
              <a:avLst/>
              <a:gdLst>
                <a:gd name="T0" fmla="*/ 0 w 985"/>
                <a:gd name="T1" fmla="*/ 517 h 903"/>
                <a:gd name="T2" fmla="*/ 117 w 985"/>
                <a:gd name="T3" fmla="*/ 521 h 903"/>
                <a:gd name="T4" fmla="*/ 238 w 985"/>
                <a:gd name="T5" fmla="*/ 523 h 903"/>
                <a:gd name="T6" fmla="*/ 280 w 985"/>
                <a:gd name="T7" fmla="*/ 521 h 903"/>
                <a:gd name="T8" fmla="*/ 346 w 985"/>
                <a:gd name="T9" fmla="*/ 485 h 903"/>
                <a:gd name="T10" fmla="*/ 418 w 985"/>
                <a:gd name="T11" fmla="*/ 440 h 903"/>
                <a:gd name="T12" fmla="*/ 472 w 985"/>
                <a:gd name="T13" fmla="*/ 372 h 903"/>
                <a:gd name="T14" fmla="*/ 519 w 985"/>
                <a:gd name="T15" fmla="*/ 288 h 903"/>
                <a:gd name="T16" fmla="*/ 586 w 985"/>
                <a:gd name="T17" fmla="*/ 214 h 903"/>
                <a:gd name="T18" fmla="*/ 742 w 985"/>
                <a:gd name="T19" fmla="*/ 82 h 903"/>
                <a:gd name="T20" fmla="*/ 913 w 985"/>
                <a:gd name="T21" fmla="*/ 0 h 903"/>
                <a:gd name="T22" fmla="*/ 903 w 985"/>
                <a:gd name="T23" fmla="*/ 107 h 903"/>
                <a:gd name="T24" fmla="*/ 846 w 985"/>
                <a:gd name="T25" fmla="*/ 232 h 903"/>
                <a:gd name="T26" fmla="*/ 698 w 985"/>
                <a:gd name="T27" fmla="*/ 373 h 903"/>
                <a:gd name="T28" fmla="*/ 617 w 985"/>
                <a:gd name="T29" fmla="*/ 413 h 903"/>
                <a:gd name="T30" fmla="*/ 534 w 985"/>
                <a:gd name="T31" fmla="*/ 430 h 903"/>
                <a:gd name="T32" fmla="*/ 466 w 985"/>
                <a:gd name="T33" fmla="*/ 443 h 903"/>
                <a:gd name="T34" fmla="*/ 394 w 985"/>
                <a:gd name="T35" fmla="*/ 477 h 903"/>
                <a:gd name="T36" fmla="*/ 329 w 985"/>
                <a:gd name="T37" fmla="*/ 521 h 903"/>
                <a:gd name="T38" fmla="*/ 409 w 985"/>
                <a:gd name="T39" fmla="*/ 520 h 903"/>
                <a:gd name="T40" fmla="*/ 569 w 985"/>
                <a:gd name="T41" fmla="*/ 476 h 903"/>
                <a:gd name="T42" fmla="*/ 719 w 985"/>
                <a:gd name="T43" fmla="*/ 530 h 903"/>
                <a:gd name="T44" fmla="*/ 778 w 985"/>
                <a:gd name="T45" fmla="*/ 595 h 903"/>
                <a:gd name="T46" fmla="*/ 848 w 985"/>
                <a:gd name="T47" fmla="*/ 625 h 903"/>
                <a:gd name="T48" fmla="*/ 911 w 985"/>
                <a:gd name="T49" fmla="*/ 677 h 903"/>
                <a:gd name="T50" fmla="*/ 985 w 985"/>
                <a:gd name="T51" fmla="*/ 681 h 903"/>
                <a:gd name="T52" fmla="*/ 945 w 985"/>
                <a:gd name="T53" fmla="*/ 691 h 903"/>
                <a:gd name="T54" fmla="*/ 887 w 985"/>
                <a:gd name="T55" fmla="*/ 694 h 903"/>
                <a:gd name="T56" fmla="*/ 798 w 985"/>
                <a:gd name="T57" fmla="*/ 708 h 903"/>
                <a:gd name="T58" fmla="*/ 713 w 985"/>
                <a:gd name="T59" fmla="*/ 720 h 903"/>
                <a:gd name="T60" fmla="*/ 629 w 985"/>
                <a:gd name="T61" fmla="*/ 719 h 903"/>
                <a:gd name="T62" fmla="*/ 545 w 985"/>
                <a:gd name="T63" fmla="*/ 713 h 903"/>
                <a:gd name="T64" fmla="*/ 472 w 985"/>
                <a:gd name="T65" fmla="*/ 669 h 903"/>
                <a:gd name="T66" fmla="*/ 403 w 985"/>
                <a:gd name="T67" fmla="*/ 611 h 903"/>
                <a:gd name="T68" fmla="*/ 337 w 985"/>
                <a:gd name="T69" fmla="*/ 554 h 903"/>
                <a:gd name="T70" fmla="*/ 239 w 985"/>
                <a:gd name="T71" fmla="*/ 543 h 903"/>
                <a:gd name="T72" fmla="*/ 154 w 985"/>
                <a:gd name="T73" fmla="*/ 544 h 903"/>
                <a:gd name="T74" fmla="*/ 154 w 985"/>
                <a:gd name="T75" fmla="*/ 544 h 903"/>
                <a:gd name="T76" fmla="*/ 221 w 985"/>
                <a:gd name="T77" fmla="*/ 559 h 903"/>
                <a:gd name="T78" fmla="*/ 375 w 985"/>
                <a:gd name="T79" fmla="*/ 605 h 903"/>
                <a:gd name="T80" fmla="*/ 456 w 985"/>
                <a:gd name="T81" fmla="*/ 753 h 903"/>
                <a:gd name="T82" fmla="*/ 465 w 985"/>
                <a:gd name="T83" fmla="*/ 831 h 903"/>
                <a:gd name="T84" fmla="*/ 491 w 985"/>
                <a:gd name="T85" fmla="*/ 903 h 903"/>
                <a:gd name="T86" fmla="*/ 410 w 985"/>
                <a:gd name="T87" fmla="*/ 857 h 903"/>
                <a:gd name="T88" fmla="*/ 335 w 985"/>
                <a:gd name="T89" fmla="*/ 827 h 903"/>
                <a:gd name="T90" fmla="*/ 199 w 985"/>
                <a:gd name="T91" fmla="*/ 695 h 903"/>
                <a:gd name="T92" fmla="*/ 132 w 985"/>
                <a:gd name="T93" fmla="*/ 556 h 903"/>
                <a:gd name="T94" fmla="*/ 5 w 985"/>
                <a:gd name="T95" fmla="*/ 55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5" h="903">
                  <a:moveTo>
                    <a:pt x="0" y="517"/>
                  </a:moveTo>
                  <a:cubicBezTo>
                    <a:pt x="34" y="528"/>
                    <a:pt x="82" y="521"/>
                    <a:pt x="117" y="521"/>
                  </a:cubicBezTo>
                  <a:cubicBezTo>
                    <a:pt x="158" y="522"/>
                    <a:pt x="199" y="512"/>
                    <a:pt x="238" y="523"/>
                  </a:cubicBezTo>
                  <a:cubicBezTo>
                    <a:pt x="253" y="522"/>
                    <a:pt x="265" y="524"/>
                    <a:pt x="280" y="521"/>
                  </a:cubicBezTo>
                  <a:cubicBezTo>
                    <a:pt x="305" y="517"/>
                    <a:pt x="324" y="501"/>
                    <a:pt x="346" y="485"/>
                  </a:cubicBezTo>
                  <a:cubicBezTo>
                    <a:pt x="371" y="471"/>
                    <a:pt x="396" y="457"/>
                    <a:pt x="418" y="440"/>
                  </a:cubicBezTo>
                  <a:cubicBezTo>
                    <a:pt x="440" y="424"/>
                    <a:pt x="456" y="396"/>
                    <a:pt x="472" y="372"/>
                  </a:cubicBezTo>
                  <a:cubicBezTo>
                    <a:pt x="489" y="346"/>
                    <a:pt x="503" y="317"/>
                    <a:pt x="519" y="288"/>
                  </a:cubicBezTo>
                  <a:cubicBezTo>
                    <a:pt x="535" y="260"/>
                    <a:pt x="562" y="238"/>
                    <a:pt x="586" y="214"/>
                  </a:cubicBezTo>
                  <a:cubicBezTo>
                    <a:pt x="637" y="166"/>
                    <a:pt x="675" y="108"/>
                    <a:pt x="742" y="82"/>
                  </a:cubicBezTo>
                  <a:cubicBezTo>
                    <a:pt x="800" y="62"/>
                    <a:pt x="872" y="45"/>
                    <a:pt x="913" y="0"/>
                  </a:cubicBezTo>
                  <a:cubicBezTo>
                    <a:pt x="915" y="41"/>
                    <a:pt x="914" y="69"/>
                    <a:pt x="903" y="107"/>
                  </a:cubicBezTo>
                  <a:cubicBezTo>
                    <a:pt x="890" y="153"/>
                    <a:pt x="874" y="192"/>
                    <a:pt x="846" y="232"/>
                  </a:cubicBezTo>
                  <a:cubicBezTo>
                    <a:pt x="808" y="287"/>
                    <a:pt x="757" y="338"/>
                    <a:pt x="698" y="373"/>
                  </a:cubicBezTo>
                  <a:cubicBezTo>
                    <a:pt x="674" y="387"/>
                    <a:pt x="644" y="401"/>
                    <a:pt x="617" y="413"/>
                  </a:cubicBezTo>
                  <a:cubicBezTo>
                    <a:pt x="592" y="422"/>
                    <a:pt x="561" y="423"/>
                    <a:pt x="534" y="430"/>
                  </a:cubicBezTo>
                  <a:cubicBezTo>
                    <a:pt x="511" y="433"/>
                    <a:pt x="488" y="437"/>
                    <a:pt x="466" y="443"/>
                  </a:cubicBezTo>
                  <a:cubicBezTo>
                    <a:pt x="438" y="450"/>
                    <a:pt x="419" y="463"/>
                    <a:pt x="394" y="477"/>
                  </a:cubicBezTo>
                  <a:cubicBezTo>
                    <a:pt x="372" y="488"/>
                    <a:pt x="348" y="505"/>
                    <a:pt x="329" y="521"/>
                  </a:cubicBezTo>
                  <a:cubicBezTo>
                    <a:pt x="352" y="530"/>
                    <a:pt x="381" y="526"/>
                    <a:pt x="409" y="520"/>
                  </a:cubicBezTo>
                  <a:cubicBezTo>
                    <a:pt x="464" y="504"/>
                    <a:pt x="511" y="479"/>
                    <a:pt x="569" y="476"/>
                  </a:cubicBezTo>
                  <a:cubicBezTo>
                    <a:pt x="625" y="473"/>
                    <a:pt x="676" y="494"/>
                    <a:pt x="719" y="530"/>
                  </a:cubicBezTo>
                  <a:cubicBezTo>
                    <a:pt x="737" y="546"/>
                    <a:pt x="754" y="584"/>
                    <a:pt x="778" y="595"/>
                  </a:cubicBezTo>
                  <a:cubicBezTo>
                    <a:pt x="801" y="604"/>
                    <a:pt x="827" y="610"/>
                    <a:pt x="848" y="625"/>
                  </a:cubicBezTo>
                  <a:cubicBezTo>
                    <a:pt x="871" y="641"/>
                    <a:pt x="885" y="666"/>
                    <a:pt x="911" y="677"/>
                  </a:cubicBezTo>
                  <a:cubicBezTo>
                    <a:pt x="934" y="686"/>
                    <a:pt x="960" y="683"/>
                    <a:pt x="985" y="681"/>
                  </a:cubicBezTo>
                  <a:cubicBezTo>
                    <a:pt x="969" y="679"/>
                    <a:pt x="957" y="688"/>
                    <a:pt x="945" y="691"/>
                  </a:cubicBezTo>
                  <a:cubicBezTo>
                    <a:pt x="925" y="694"/>
                    <a:pt x="907" y="693"/>
                    <a:pt x="887" y="694"/>
                  </a:cubicBezTo>
                  <a:cubicBezTo>
                    <a:pt x="856" y="698"/>
                    <a:pt x="826" y="707"/>
                    <a:pt x="798" y="708"/>
                  </a:cubicBezTo>
                  <a:cubicBezTo>
                    <a:pt x="768" y="710"/>
                    <a:pt x="741" y="719"/>
                    <a:pt x="713" y="720"/>
                  </a:cubicBezTo>
                  <a:cubicBezTo>
                    <a:pt x="685" y="721"/>
                    <a:pt x="657" y="718"/>
                    <a:pt x="629" y="719"/>
                  </a:cubicBezTo>
                  <a:cubicBezTo>
                    <a:pt x="601" y="721"/>
                    <a:pt x="571" y="719"/>
                    <a:pt x="545" y="713"/>
                  </a:cubicBezTo>
                  <a:cubicBezTo>
                    <a:pt x="517" y="707"/>
                    <a:pt x="493" y="688"/>
                    <a:pt x="472" y="669"/>
                  </a:cubicBezTo>
                  <a:cubicBezTo>
                    <a:pt x="448" y="652"/>
                    <a:pt x="425" y="633"/>
                    <a:pt x="403" y="611"/>
                  </a:cubicBezTo>
                  <a:cubicBezTo>
                    <a:pt x="382" y="589"/>
                    <a:pt x="365" y="567"/>
                    <a:pt x="337" y="554"/>
                  </a:cubicBezTo>
                  <a:cubicBezTo>
                    <a:pt x="303" y="537"/>
                    <a:pt x="274" y="541"/>
                    <a:pt x="239" y="543"/>
                  </a:cubicBezTo>
                  <a:cubicBezTo>
                    <a:pt x="208" y="545"/>
                    <a:pt x="184" y="542"/>
                    <a:pt x="154" y="544"/>
                  </a:cubicBezTo>
                  <a:cubicBezTo>
                    <a:pt x="148" y="537"/>
                    <a:pt x="151" y="544"/>
                    <a:pt x="154" y="544"/>
                  </a:cubicBezTo>
                  <a:cubicBezTo>
                    <a:pt x="175" y="558"/>
                    <a:pt x="195" y="561"/>
                    <a:pt x="221" y="559"/>
                  </a:cubicBezTo>
                  <a:cubicBezTo>
                    <a:pt x="276" y="557"/>
                    <a:pt x="330" y="567"/>
                    <a:pt x="375" y="605"/>
                  </a:cubicBezTo>
                  <a:cubicBezTo>
                    <a:pt x="422" y="641"/>
                    <a:pt x="446" y="698"/>
                    <a:pt x="456" y="753"/>
                  </a:cubicBezTo>
                  <a:cubicBezTo>
                    <a:pt x="460" y="781"/>
                    <a:pt x="461" y="806"/>
                    <a:pt x="465" y="831"/>
                  </a:cubicBezTo>
                  <a:cubicBezTo>
                    <a:pt x="468" y="851"/>
                    <a:pt x="475" y="887"/>
                    <a:pt x="491" y="903"/>
                  </a:cubicBezTo>
                  <a:cubicBezTo>
                    <a:pt x="460" y="892"/>
                    <a:pt x="439" y="873"/>
                    <a:pt x="410" y="857"/>
                  </a:cubicBezTo>
                  <a:cubicBezTo>
                    <a:pt x="387" y="843"/>
                    <a:pt x="361" y="836"/>
                    <a:pt x="335" y="827"/>
                  </a:cubicBezTo>
                  <a:cubicBezTo>
                    <a:pt x="276" y="803"/>
                    <a:pt x="232" y="746"/>
                    <a:pt x="199" y="695"/>
                  </a:cubicBezTo>
                  <a:cubicBezTo>
                    <a:pt x="172" y="650"/>
                    <a:pt x="176" y="589"/>
                    <a:pt x="132" y="556"/>
                  </a:cubicBezTo>
                  <a:cubicBezTo>
                    <a:pt x="103" y="532"/>
                    <a:pt x="43" y="548"/>
                    <a:pt x="5" y="550"/>
                  </a:cubicBezTo>
                </a:path>
              </a:pathLst>
            </a:custGeom>
            <a:solidFill>
              <a:srgbClr val="AEB55D"/>
            </a:solidFill>
            <a:ln>
              <a:noFill/>
            </a:ln>
          </p:spPr>
          <p:txBody>
            <a:bodyPr vert="horz" wrap="square" lIns="91440" tIns="45720" rIns="91440" bIns="45720" numCol="1" anchor="t" anchorCtr="0" compatLnSpc="1"/>
            <a:lstStyle/>
            <a:p>
              <a:endParaRPr lang="zh-CN" altLang="en-US"/>
            </a:p>
          </p:txBody>
        </p:sp>
        <p:sp>
          <p:nvSpPr>
            <p:cNvPr id="1049251" name="Freeform 14"/>
            <p:cNvSpPr/>
            <p:nvPr userDrawn="1"/>
          </p:nvSpPr>
          <p:spPr bwMode="auto">
            <a:xfrm>
              <a:off x="-240197" y="90114"/>
              <a:ext cx="1453842" cy="1132925"/>
            </a:xfrm>
            <a:custGeom>
              <a:avLst/>
              <a:gdLst>
                <a:gd name="T0" fmla="*/ 21 w 964"/>
                <a:gd name="T1" fmla="*/ 8 h 750"/>
                <a:gd name="T2" fmla="*/ 26 w 964"/>
                <a:gd name="T3" fmla="*/ 23 h 750"/>
                <a:gd name="T4" fmla="*/ 42 w 964"/>
                <a:gd name="T5" fmla="*/ 71 h 750"/>
                <a:gd name="T6" fmla="*/ 89 w 964"/>
                <a:gd name="T7" fmla="*/ 143 h 750"/>
                <a:gd name="T8" fmla="*/ 151 w 964"/>
                <a:gd name="T9" fmla="*/ 215 h 750"/>
                <a:gd name="T10" fmla="*/ 214 w 964"/>
                <a:gd name="T11" fmla="*/ 276 h 750"/>
                <a:gd name="T12" fmla="*/ 279 w 964"/>
                <a:gd name="T13" fmla="*/ 298 h 750"/>
                <a:gd name="T14" fmla="*/ 452 w 964"/>
                <a:gd name="T15" fmla="*/ 215 h 750"/>
                <a:gd name="T16" fmla="*/ 639 w 964"/>
                <a:gd name="T17" fmla="*/ 252 h 750"/>
                <a:gd name="T18" fmla="*/ 705 w 964"/>
                <a:gd name="T19" fmla="*/ 339 h 750"/>
                <a:gd name="T20" fmla="*/ 790 w 964"/>
                <a:gd name="T21" fmla="*/ 391 h 750"/>
                <a:gd name="T22" fmla="*/ 593 w 964"/>
                <a:gd name="T23" fmla="*/ 404 h 750"/>
                <a:gd name="T24" fmla="*/ 448 w 964"/>
                <a:gd name="T25" fmla="*/ 385 h 750"/>
                <a:gd name="T26" fmla="*/ 301 w 964"/>
                <a:gd name="T27" fmla="*/ 333 h 750"/>
                <a:gd name="T28" fmla="*/ 274 w 964"/>
                <a:gd name="T29" fmla="*/ 350 h 750"/>
                <a:gd name="T30" fmla="*/ 351 w 964"/>
                <a:gd name="T31" fmla="*/ 395 h 750"/>
                <a:gd name="T32" fmla="*/ 652 w 964"/>
                <a:gd name="T33" fmla="*/ 419 h 750"/>
                <a:gd name="T34" fmla="*/ 842 w 964"/>
                <a:gd name="T35" fmla="*/ 561 h 750"/>
                <a:gd name="T36" fmla="*/ 891 w 964"/>
                <a:gd name="T37" fmla="*/ 666 h 750"/>
                <a:gd name="T38" fmla="*/ 964 w 964"/>
                <a:gd name="T39" fmla="*/ 750 h 750"/>
                <a:gd name="T40" fmla="*/ 887 w 964"/>
                <a:gd name="T41" fmla="*/ 697 h 750"/>
                <a:gd name="T42" fmla="*/ 809 w 964"/>
                <a:gd name="T43" fmla="*/ 671 h 750"/>
                <a:gd name="T44" fmla="*/ 635 w 964"/>
                <a:gd name="T45" fmla="*/ 638 h 750"/>
                <a:gd name="T46" fmla="*/ 480 w 964"/>
                <a:gd name="T47" fmla="*/ 525 h 750"/>
                <a:gd name="T48" fmla="*/ 410 w 964"/>
                <a:gd name="T49" fmla="*/ 459 h 750"/>
                <a:gd name="T50" fmla="*/ 343 w 964"/>
                <a:gd name="T51" fmla="*/ 408 h 750"/>
                <a:gd name="T52" fmla="*/ 320 w 964"/>
                <a:gd name="T53" fmla="*/ 399 h 750"/>
                <a:gd name="T54" fmla="*/ 380 w 964"/>
                <a:gd name="T55" fmla="*/ 473 h 750"/>
                <a:gd name="T56" fmla="*/ 399 w 964"/>
                <a:gd name="T57" fmla="*/ 547 h 750"/>
                <a:gd name="T58" fmla="*/ 409 w 964"/>
                <a:gd name="T59" fmla="*/ 641 h 750"/>
                <a:gd name="T60" fmla="*/ 444 w 964"/>
                <a:gd name="T61" fmla="*/ 735 h 750"/>
                <a:gd name="T62" fmla="*/ 283 w 964"/>
                <a:gd name="T63" fmla="*/ 535 h 750"/>
                <a:gd name="T64" fmla="*/ 232 w 964"/>
                <a:gd name="T65" fmla="*/ 437 h 750"/>
                <a:gd name="T66" fmla="*/ 237 w 964"/>
                <a:gd name="T67" fmla="*/ 388 h 750"/>
                <a:gd name="T68" fmla="*/ 262 w 964"/>
                <a:gd name="T69" fmla="*/ 374 h 750"/>
                <a:gd name="T70" fmla="*/ 281 w 964"/>
                <a:gd name="T71" fmla="*/ 386 h 750"/>
                <a:gd name="T72" fmla="*/ 245 w 964"/>
                <a:gd name="T73" fmla="*/ 341 h 750"/>
                <a:gd name="T74" fmla="*/ 199 w 964"/>
                <a:gd name="T75" fmla="*/ 295 h 750"/>
                <a:gd name="T76" fmla="*/ 110 w 964"/>
                <a:gd name="T77" fmla="*/ 201 h 750"/>
                <a:gd name="T78" fmla="*/ 38 w 964"/>
                <a:gd name="T79" fmla="*/ 105 h 750"/>
                <a:gd name="T80" fmla="*/ 0 w 964"/>
                <a:gd name="T81" fmla="*/ 1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4" h="750">
                  <a:moveTo>
                    <a:pt x="21" y="8"/>
                  </a:moveTo>
                  <a:cubicBezTo>
                    <a:pt x="18" y="0"/>
                    <a:pt x="24" y="23"/>
                    <a:pt x="26" y="23"/>
                  </a:cubicBezTo>
                  <a:cubicBezTo>
                    <a:pt x="32" y="41"/>
                    <a:pt x="36" y="56"/>
                    <a:pt x="42" y="71"/>
                  </a:cubicBezTo>
                  <a:cubicBezTo>
                    <a:pt x="51" y="96"/>
                    <a:pt x="72" y="124"/>
                    <a:pt x="89" y="143"/>
                  </a:cubicBezTo>
                  <a:cubicBezTo>
                    <a:pt x="108" y="168"/>
                    <a:pt x="127" y="193"/>
                    <a:pt x="151" y="215"/>
                  </a:cubicBezTo>
                  <a:cubicBezTo>
                    <a:pt x="170" y="234"/>
                    <a:pt x="195" y="254"/>
                    <a:pt x="214" y="276"/>
                  </a:cubicBezTo>
                  <a:cubicBezTo>
                    <a:pt x="235" y="295"/>
                    <a:pt x="249" y="313"/>
                    <a:pt x="279" y="298"/>
                  </a:cubicBezTo>
                  <a:cubicBezTo>
                    <a:pt x="339" y="272"/>
                    <a:pt x="386" y="226"/>
                    <a:pt x="452" y="215"/>
                  </a:cubicBezTo>
                  <a:cubicBezTo>
                    <a:pt x="524" y="204"/>
                    <a:pt x="585" y="201"/>
                    <a:pt x="639" y="252"/>
                  </a:cubicBezTo>
                  <a:cubicBezTo>
                    <a:pt x="666" y="279"/>
                    <a:pt x="680" y="312"/>
                    <a:pt x="705" y="339"/>
                  </a:cubicBezTo>
                  <a:cubicBezTo>
                    <a:pt x="727" y="366"/>
                    <a:pt x="758" y="383"/>
                    <a:pt x="790" y="391"/>
                  </a:cubicBezTo>
                  <a:cubicBezTo>
                    <a:pt x="726" y="397"/>
                    <a:pt x="659" y="395"/>
                    <a:pt x="593" y="404"/>
                  </a:cubicBezTo>
                  <a:cubicBezTo>
                    <a:pt x="544" y="409"/>
                    <a:pt x="495" y="398"/>
                    <a:pt x="448" y="385"/>
                  </a:cubicBezTo>
                  <a:cubicBezTo>
                    <a:pt x="398" y="370"/>
                    <a:pt x="351" y="349"/>
                    <a:pt x="301" y="333"/>
                  </a:cubicBezTo>
                  <a:cubicBezTo>
                    <a:pt x="278" y="324"/>
                    <a:pt x="249" y="323"/>
                    <a:pt x="274" y="350"/>
                  </a:cubicBezTo>
                  <a:cubicBezTo>
                    <a:pt x="293" y="370"/>
                    <a:pt x="324" y="383"/>
                    <a:pt x="351" y="395"/>
                  </a:cubicBezTo>
                  <a:cubicBezTo>
                    <a:pt x="447" y="431"/>
                    <a:pt x="558" y="382"/>
                    <a:pt x="652" y="419"/>
                  </a:cubicBezTo>
                  <a:cubicBezTo>
                    <a:pt x="728" y="448"/>
                    <a:pt x="812" y="478"/>
                    <a:pt x="842" y="561"/>
                  </a:cubicBezTo>
                  <a:cubicBezTo>
                    <a:pt x="854" y="599"/>
                    <a:pt x="874" y="631"/>
                    <a:pt x="891" y="666"/>
                  </a:cubicBezTo>
                  <a:cubicBezTo>
                    <a:pt x="907" y="694"/>
                    <a:pt x="933" y="734"/>
                    <a:pt x="964" y="750"/>
                  </a:cubicBezTo>
                  <a:cubicBezTo>
                    <a:pt x="938" y="736"/>
                    <a:pt x="916" y="711"/>
                    <a:pt x="887" y="697"/>
                  </a:cubicBezTo>
                  <a:cubicBezTo>
                    <a:pt x="861" y="686"/>
                    <a:pt x="837" y="674"/>
                    <a:pt x="809" y="671"/>
                  </a:cubicBezTo>
                  <a:cubicBezTo>
                    <a:pt x="749" y="658"/>
                    <a:pt x="690" y="656"/>
                    <a:pt x="635" y="638"/>
                  </a:cubicBezTo>
                  <a:cubicBezTo>
                    <a:pt x="577" y="620"/>
                    <a:pt x="523" y="566"/>
                    <a:pt x="480" y="525"/>
                  </a:cubicBezTo>
                  <a:cubicBezTo>
                    <a:pt x="459" y="503"/>
                    <a:pt x="437" y="478"/>
                    <a:pt x="410" y="459"/>
                  </a:cubicBezTo>
                  <a:cubicBezTo>
                    <a:pt x="389" y="442"/>
                    <a:pt x="370" y="420"/>
                    <a:pt x="343" y="408"/>
                  </a:cubicBezTo>
                  <a:cubicBezTo>
                    <a:pt x="336" y="406"/>
                    <a:pt x="328" y="401"/>
                    <a:pt x="320" y="399"/>
                  </a:cubicBezTo>
                  <a:cubicBezTo>
                    <a:pt x="334" y="427"/>
                    <a:pt x="363" y="446"/>
                    <a:pt x="380" y="473"/>
                  </a:cubicBezTo>
                  <a:cubicBezTo>
                    <a:pt x="391" y="496"/>
                    <a:pt x="398" y="521"/>
                    <a:pt x="399" y="547"/>
                  </a:cubicBezTo>
                  <a:cubicBezTo>
                    <a:pt x="401" y="580"/>
                    <a:pt x="397" y="611"/>
                    <a:pt x="409" y="641"/>
                  </a:cubicBezTo>
                  <a:cubicBezTo>
                    <a:pt x="418" y="674"/>
                    <a:pt x="420" y="708"/>
                    <a:pt x="444" y="735"/>
                  </a:cubicBezTo>
                  <a:cubicBezTo>
                    <a:pt x="392" y="665"/>
                    <a:pt x="332" y="601"/>
                    <a:pt x="283" y="535"/>
                  </a:cubicBezTo>
                  <a:cubicBezTo>
                    <a:pt x="261" y="502"/>
                    <a:pt x="244" y="472"/>
                    <a:pt x="232" y="437"/>
                  </a:cubicBezTo>
                  <a:cubicBezTo>
                    <a:pt x="226" y="417"/>
                    <a:pt x="222" y="401"/>
                    <a:pt x="237" y="388"/>
                  </a:cubicBezTo>
                  <a:cubicBezTo>
                    <a:pt x="242" y="382"/>
                    <a:pt x="252" y="372"/>
                    <a:pt x="262" y="374"/>
                  </a:cubicBezTo>
                  <a:cubicBezTo>
                    <a:pt x="270" y="376"/>
                    <a:pt x="270" y="386"/>
                    <a:pt x="281" y="386"/>
                  </a:cubicBezTo>
                  <a:cubicBezTo>
                    <a:pt x="277" y="370"/>
                    <a:pt x="256" y="351"/>
                    <a:pt x="245" y="341"/>
                  </a:cubicBezTo>
                  <a:cubicBezTo>
                    <a:pt x="229" y="327"/>
                    <a:pt x="215" y="312"/>
                    <a:pt x="199" y="295"/>
                  </a:cubicBezTo>
                  <a:cubicBezTo>
                    <a:pt x="169" y="265"/>
                    <a:pt x="142" y="231"/>
                    <a:pt x="110" y="201"/>
                  </a:cubicBezTo>
                  <a:cubicBezTo>
                    <a:pt x="80" y="175"/>
                    <a:pt x="60" y="137"/>
                    <a:pt x="38" y="105"/>
                  </a:cubicBezTo>
                  <a:cubicBezTo>
                    <a:pt x="19" y="75"/>
                    <a:pt x="15" y="47"/>
                    <a:pt x="0" y="17"/>
                  </a:cubicBezTo>
                </a:path>
              </a:pathLst>
            </a:custGeom>
            <a:solidFill>
              <a:srgbClr val="AEB55D"/>
            </a:solidFill>
            <a:ln>
              <a:noFill/>
            </a:ln>
          </p:spPr>
          <p:txBody>
            <a:bodyPr vert="horz" wrap="square" lIns="91440" tIns="45720" rIns="91440" bIns="45720" numCol="1" anchor="t" anchorCtr="0" compatLnSpc="1"/>
            <a:lstStyle/>
            <a:p>
              <a:endParaRPr lang="zh-CN" altLang="en-US"/>
            </a:p>
          </p:txBody>
        </p:sp>
        <p:sp>
          <p:nvSpPr>
            <p:cNvPr id="1049252" name="Freeform 15"/>
            <p:cNvSpPr/>
            <p:nvPr userDrawn="1"/>
          </p:nvSpPr>
          <p:spPr bwMode="auto">
            <a:xfrm>
              <a:off x="1430830" y="-209730"/>
              <a:ext cx="735836" cy="640208"/>
            </a:xfrm>
            <a:custGeom>
              <a:avLst/>
              <a:gdLst>
                <a:gd name="T0" fmla="*/ 1 w 488"/>
                <a:gd name="T1" fmla="*/ 424 h 424"/>
                <a:gd name="T2" fmla="*/ 158 w 488"/>
                <a:gd name="T3" fmla="*/ 348 h 424"/>
                <a:gd name="T4" fmla="*/ 293 w 488"/>
                <a:gd name="T5" fmla="*/ 245 h 424"/>
                <a:gd name="T6" fmla="*/ 405 w 488"/>
                <a:gd name="T7" fmla="*/ 134 h 424"/>
                <a:gd name="T8" fmla="*/ 457 w 488"/>
                <a:gd name="T9" fmla="*/ 53 h 424"/>
                <a:gd name="T10" fmla="*/ 472 w 488"/>
                <a:gd name="T11" fmla="*/ 23 h 424"/>
                <a:gd name="T12" fmla="*/ 488 w 488"/>
                <a:gd name="T13" fmla="*/ 0 h 424"/>
                <a:gd name="T14" fmla="*/ 487 w 488"/>
                <a:gd name="T15" fmla="*/ 0 h 424"/>
                <a:gd name="T16" fmla="*/ 468 w 488"/>
                <a:gd name="T17" fmla="*/ 27 h 424"/>
                <a:gd name="T18" fmla="*/ 452 w 488"/>
                <a:gd name="T19" fmla="*/ 59 h 424"/>
                <a:gd name="T20" fmla="*/ 404 w 488"/>
                <a:gd name="T21" fmla="*/ 134 h 424"/>
                <a:gd name="T22" fmla="*/ 288 w 488"/>
                <a:gd name="T23" fmla="*/ 249 h 424"/>
                <a:gd name="T24" fmla="*/ 222 w 488"/>
                <a:gd name="T25" fmla="*/ 307 h 424"/>
                <a:gd name="T26" fmla="*/ 151 w 488"/>
                <a:gd name="T27" fmla="*/ 350 h 424"/>
                <a:gd name="T28" fmla="*/ 1 w 488"/>
                <a:gd name="T29" fmla="*/ 423 h 424"/>
                <a:gd name="T30" fmla="*/ 1 w 488"/>
                <a:gd name="T31"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24">
                  <a:moveTo>
                    <a:pt x="1" y="424"/>
                  </a:moveTo>
                  <a:cubicBezTo>
                    <a:pt x="53" y="399"/>
                    <a:pt x="106" y="375"/>
                    <a:pt x="158" y="348"/>
                  </a:cubicBezTo>
                  <a:cubicBezTo>
                    <a:pt x="209" y="320"/>
                    <a:pt x="250" y="284"/>
                    <a:pt x="293" y="245"/>
                  </a:cubicBezTo>
                  <a:cubicBezTo>
                    <a:pt x="332" y="209"/>
                    <a:pt x="373" y="176"/>
                    <a:pt x="405" y="134"/>
                  </a:cubicBezTo>
                  <a:cubicBezTo>
                    <a:pt x="425" y="109"/>
                    <a:pt x="440" y="80"/>
                    <a:pt x="457" y="53"/>
                  </a:cubicBezTo>
                  <a:cubicBezTo>
                    <a:pt x="463" y="43"/>
                    <a:pt x="467" y="33"/>
                    <a:pt x="472" y="23"/>
                  </a:cubicBezTo>
                  <a:cubicBezTo>
                    <a:pt x="476" y="13"/>
                    <a:pt x="485" y="11"/>
                    <a:pt x="488" y="0"/>
                  </a:cubicBezTo>
                  <a:cubicBezTo>
                    <a:pt x="488" y="0"/>
                    <a:pt x="487" y="0"/>
                    <a:pt x="487" y="0"/>
                  </a:cubicBezTo>
                  <a:cubicBezTo>
                    <a:pt x="484" y="10"/>
                    <a:pt x="473" y="17"/>
                    <a:pt x="468" y="27"/>
                  </a:cubicBezTo>
                  <a:cubicBezTo>
                    <a:pt x="463" y="38"/>
                    <a:pt x="458" y="49"/>
                    <a:pt x="452" y="59"/>
                  </a:cubicBezTo>
                  <a:cubicBezTo>
                    <a:pt x="437" y="84"/>
                    <a:pt x="422" y="110"/>
                    <a:pt x="404" y="134"/>
                  </a:cubicBezTo>
                  <a:cubicBezTo>
                    <a:pt x="372" y="178"/>
                    <a:pt x="328" y="212"/>
                    <a:pt x="288" y="249"/>
                  </a:cubicBezTo>
                  <a:cubicBezTo>
                    <a:pt x="266" y="269"/>
                    <a:pt x="246" y="289"/>
                    <a:pt x="222" y="307"/>
                  </a:cubicBezTo>
                  <a:cubicBezTo>
                    <a:pt x="199" y="323"/>
                    <a:pt x="175" y="337"/>
                    <a:pt x="151" y="350"/>
                  </a:cubicBezTo>
                  <a:cubicBezTo>
                    <a:pt x="102" y="377"/>
                    <a:pt x="51" y="399"/>
                    <a:pt x="1" y="423"/>
                  </a:cubicBezTo>
                  <a:cubicBezTo>
                    <a:pt x="0" y="423"/>
                    <a:pt x="1" y="424"/>
                    <a:pt x="1" y="424"/>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53" name="Freeform 16"/>
            <p:cNvSpPr/>
            <p:nvPr userDrawn="1"/>
          </p:nvSpPr>
          <p:spPr bwMode="auto">
            <a:xfrm>
              <a:off x="1291443" y="556898"/>
              <a:ext cx="931951" cy="247980"/>
            </a:xfrm>
            <a:custGeom>
              <a:avLst/>
              <a:gdLst>
                <a:gd name="T0" fmla="*/ 0 w 618"/>
                <a:gd name="T1" fmla="*/ 1 h 165"/>
                <a:gd name="T2" fmla="*/ 48 w 618"/>
                <a:gd name="T3" fmla="*/ 23 h 165"/>
                <a:gd name="T4" fmla="*/ 129 w 618"/>
                <a:gd name="T5" fmla="*/ 53 h 165"/>
                <a:gd name="T6" fmla="*/ 302 w 618"/>
                <a:gd name="T7" fmla="*/ 98 h 165"/>
                <a:gd name="T8" fmla="*/ 389 w 618"/>
                <a:gd name="T9" fmla="*/ 117 h 165"/>
                <a:gd name="T10" fmla="*/ 464 w 618"/>
                <a:gd name="T11" fmla="*/ 146 h 165"/>
                <a:gd name="T12" fmla="*/ 617 w 618"/>
                <a:gd name="T13" fmla="*/ 162 h 165"/>
                <a:gd name="T14" fmla="*/ 617 w 618"/>
                <a:gd name="T15" fmla="*/ 161 h 165"/>
                <a:gd name="T16" fmla="*/ 464 w 618"/>
                <a:gd name="T17" fmla="*/ 145 h 165"/>
                <a:gd name="T18" fmla="*/ 396 w 618"/>
                <a:gd name="T19" fmla="*/ 118 h 165"/>
                <a:gd name="T20" fmla="*/ 310 w 618"/>
                <a:gd name="T21" fmla="*/ 98 h 165"/>
                <a:gd name="T22" fmla="*/ 150 w 618"/>
                <a:gd name="T23" fmla="*/ 59 h 165"/>
                <a:gd name="T24" fmla="*/ 75 w 618"/>
                <a:gd name="T25" fmla="*/ 32 h 165"/>
                <a:gd name="T26" fmla="*/ 30 w 618"/>
                <a:gd name="T27" fmla="*/ 13 h 165"/>
                <a:gd name="T28" fmla="*/ 0 w 618"/>
                <a:gd name="T29" fmla="*/ 1 h 165"/>
                <a:gd name="T30" fmla="*/ 0 w 618"/>
                <a:gd name="T3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8" h="165">
                  <a:moveTo>
                    <a:pt x="0" y="1"/>
                  </a:moveTo>
                  <a:cubicBezTo>
                    <a:pt x="12" y="13"/>
                    <a:pt x="33" y="16"/>
                    <a:pt x="48" y="23"/>
                  </a:cubicBezTo>
                  <a:cubicBezTo>
                    <a:pt x="75" y="34"/>
                    <a:pt x="102" y="43"/>
                    <a:pt x="129" y="53"/>
                  </a:cubicBezTo>
                  <a:cubicBezTo>
                    <a:pt x="184" y="74"/>
                    <a:pt x="244" y="87"/>
                    <a:pt x="302" y="98"/>
                  </a:cubicBezTo>
                  <a:cubicBezTo>
                    <a:pt x="332" y="103"/>
                    <a:pt x="360" y="109"/>
                    <a:pt x="389" y="117"/>
                  </a:cubicBezTo>
                  <a:cubicBezTo>
                    <a:pt x="415" y="125"/>
                    <a:pt x="439" y="136"/>
                    <a:pt x="464" y="146"/>
                  </a:cubicBezTo>
                  <a:cubicBezTo>
                    <a:pt x="512" y="165"/>
                    <a:pt x="567" y="165"/>
                    <a:pt x="617" y="162"/>
                  </a:cubicBezTo>
                  <a:cubicBezTo>
                    <a:pt x="618" y="162"/>
                    <a:pt x="618" y="161"/>
                    <a:pt x="617" y="161"/>
                  </a:cubicBezTo>
                  <a:cubicBezTo>
                    <a:pt x="565" y="163"/>
                    <a:pt x="514" y="163"/>
                    <a:pt x="464" y="145"/>
                  </a:cubicBezTo>
                  <a:cubicBezTo>
                    <a:pt x="441" y="136"/>
                    <a:pt x="419" y="126"/>
                    <a:pt x="396" y="118"/>
                  </a:cubicBezTo>
                  <a:cubicBezTo>
                    <a:pt x="367" y="109"/>
                    <a:pt x="339" y="103"/>
                    <a:pt x="310" y="98"/>
                  </a:cubicBezTo>
                  <a:cubicBezTo>
                    <a:pt x="256" y="88"/>
                    <a:pt x="202" y="76"/>
                    <a:pt x="150" y="59"/>
                  </a:cubicBezTo>
                  <a:cubicBezTo>
                    <a:pt x="125" y="51"/>
                    <a:pt x="100" y="41"/>
                    <a:pt x="75" y="32"/>
                  </a:cubicBezTo>
                  <a:cubicBezTo>
                    <a:pt x="60" y="26"/>
                    <a:pt x="45" y="20"/>
                    <a:pt x="30" y="13"/>
                  </a:cubicBezTo>
                  <a:cubicBezTo>
                    <a:pt x="20" y="9"/>
                    <a:pt x="9" y="10"/>
                    <a:pt x="0" y="1"/>
                  </a:cubicBezTo>
                  <a:cubicBezTo>
                    <a:pt x="0"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54" name="Freeform 17"/>
            <p:cNvSpPr/>
            <p:nvPr userDrawn="1"/>
          </p:nvSpPr>
          <p:spPr bwMode="auto">
            <a:xfrm>
              <a:off x="1001322" y="584452"/>
              <a:ext cx="508925" cy="544582"/>
            </a:xfrm>
            <a:custGeom>
              <a:avLst/>
              <a:gdLst>
                <a:gd name="T0" fmla="*/ 0 w 338"/>
                <a:gd name="T1" fmla="*/ 1 h 360"/>
                <a:gd name="T2" fmla="*/ 99 w 338"/>
                <a:gd name="T3" fmla="*/ 80 h 360"/>
                <a:gd name="T4" fmla="*/ 180 w 338"/>
                <a:gd name="T5" fmla="*/ 184 h 360"/>
                <a:gd name="T6" fmla="*/ 257 w 338"/>
                <a:gd name="T7" fmla="*/ 282 h 360"/>
                <a:gd name="T8" fmla="*/ 305 w 338"/>
                <a:gd name="T9" fmla="*/ 329 h 360"/>
                <a:gd name="T10" fmla="*/ 337 w 338"/>
                <a:gd name="T11" fmla="*/ 360 h 360"/>
                <a:gd name="T12" fmla="*/ 338 w 338"/>
                <a:gd name="T13" fmla="*/ 359 h 360"/>
                <a:gd name="T14" fmla="*/ 292 w 338"/>
                <a:gd name="T15" fmla="*/ 313 h 360"/>
                <a:gd name="T16" fmla="*/ 242 w 338"/>
                <a:gd name="T17" fmla="*/ 266 h 360"/>
                <a:gd name="T18" fmla="*/ 165 w 338"/>
                <a:gd name="T19" fmla="*/ 162 h 360"/>
                <a:gd name="T20" fmla="*/ 137 w 338"/>
                <a:gd name="T21" fmla="*/ 118 h 360"/>
                <a:gd name="T22" fmla="*/ 95 w 338"/>
                <a:gd name="T23" fmla="*/ 75 h 360"/>
                <a:gd name="T24" fmla="*/ 1 w 338"/>
                <a:gd name="T25" fmla="*/ 1 h 360"/>
                <a:gd name="T26" fmla="*/ 0 w 338"/>
                <a:gd name="T27" fmla="*/ 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60">
                  <a:moveTo>
                    <a:pt x="0" y="1"/>
                  </a:moveTo>
                  <a:cubicBezTo>
                    <a:pt x="27" y="33"/>
                    <a:pt x="68" y="53"/>
                    <a:pt x="99" y="80"/>
                  </a:cubicBezTo>
                  <a:cubicBezTo>
                    <a:pt x="133" y="109"/>
                    <a:pt x="155" y="148"/>
                    <a:pt x="180" y="184"/>
                  </a:cubicBezTo>
                  <a:cubicBezTo>
                    <a:pt x="205" y="218"/>
                    <a:pt x="226" y="254"/>
                    <a:pt x="257" y="282"/>
                  </a:cubicBezTo>
                  <a:cubicBezTo>
                    <a:pt x="273" y="297"/>
                    <a:pt x="291" y="312"/>
                    <a:pt x="305" y="329"/>
                  </a:cubicBezTo>
                  <a:cubicBezTo>
                    <a:pt x="315" y="341"/>
                    <a:pt x="323" y="354"/>
                    <a:pt x="337" y="360"/>
                  </a:cubicBezTo>
                  <a:cubicBezTo>
                    <a:pt x="338" y="360"/>
                    <a:pt x="338" y="359"/>
                    <a:pt x="338" y="359"/>
                  </a:cubicBezTo>
                  <a:cubicBezTo>
                    <a:pt x="318" y="351"/>
                    <a:pt x="306" y="328"/>
                    <a:pt x="292" y="313"/>
                  </a:cubicBezTo>
                  <a:cubicBezTo>
                    <a:pt x="276" y="297"/>
                    <a:pt x="258" y="283"/>
                    <a:pt x="242" y="266"/>
                  </a:cubicBezTo>
                  <a:cubicBezTo>
                    <a:pt x="212" y="235"/>
                    <a:pt x="191" y="196"/>
                    <a:pt x="165" y="162"/>
                  </a:cubicBezTo>
                  <a:cubicBezTo>
                    <a:pt x="155" y="148"/>
                    <a:pt x="147" y="132"/>
                    <a:pt x="137" y="118"/>
                  </a:cubicBezTo>
                  <a:cubicBezTo>
                    <a:pt x="124" y="102"/>
                    <a:pt x="110" y="88"/>
                    <a:pt x="95" y="75"/>
                  </a:cubicBezTo>
                  <a:cubicBezTo>
                    <a:pt x="64" y="49"/>
                    <a:pt x="27" y="31"/>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55" name="Freeform 18"/>
            <p:cNvSpPr/>
            <p:nvPr userDrawn="1"/>
          </p:nvSpPr>
          <p:spPr bwMode="auto">
            <a:xfrm>
              <a:off x="147170" y="534207"/>
              <a:ext cx="782838" cy="137766"/>
            </a:xfrm>
            <a:custGeom>
              <a:avLst/>
              <a:gdLst>
                <a:gd name="T0" fmla="*/ 0 w 519"/>
                <a:gd name="T1" fmla="*/ 24 h 91"/>
                <a:gd name="T2" fmla="*/ 56 w 519"/>
                <a:gd name="T3" fmla="*/ 20 h 91"/>
                <a:gd name="T4" fmla="*/ 130 w 519"/>
                <a:gd name="T5" fmla="*/ 16 h 91"/>
                <a:gd name="T6" fmla="*/ 272 w 519"/>
                <a:gd name="T7" fmla="*/ 5 h 91"/>
                <a:gd name="T8" fmla="*/ 409 w 519"/>
                <a:gd name="T9" fmla="*/ 54 h 91"/>
                <a:gd name="T10" fmla="*/ 465 w 519"/>
                <a:gd name="T11" fmla="*/ 77 h 91"/>
                <a:gd name="T12" fmla="*/ 519 w 519"/>
                <a:gd name="T13" fmla="*/ 91 h 91"/>
                <a:gd name="T14" fmla="*/ 519 w 519"/>
                <a:gd name="T15" fmla="*/ 90 h 91"/>
                <a:gd name="T16" fmla="*/ 453 w 519"/>
                <a:gd name="T17" fmla="*/ 72 h 91"/>
                <a:gd name="T18" fmla="*/ 385 w 519"/>
                <a:gd name="T19" fmla="*/ 42 h 91"/>
                <a:gd name="T20" fmla="*/ 265 w 519"/>
                <a:gd name="T21" fmla="*/ 4 h 91"/>
                <a:gd name="T22" fmla="*/ 123 w 519"/>
                <a:gd name="T23" fmla="*/ 16 h 91"/>
                <a:gd name="T24" fmla="*/ 48 w 519"/>
                <a:gd name="T25" fmla="*/ 19 h 91"/>
                <a:gd name="T26" fmla="*/ 0 w 519"/>
                <a:gd name="T27" fmla="*/ 24 h 91"/>
                <a:gd name="T28" fmla="*/ 0 w 519"/>
                <a:gd name="T2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9" h="91">
                  <a:moveTo>
                    <a:pt x="0" y="24"/>
                  </a:moveTo>
                  <a:cubicBezTo>
                    <a:pt x="17" y="18"/>
                    <a:pt x="38" y="20"/>
                    <a:pt x="56" y="20"/>
                  </a:cubicBezTo>
                  <a:cubicBezTo>
                    <a:pt x="81" y="19"/>
                    <a:pt x="106" y="19"/>
                    <a:pt x="130" y="16"/>
                  </a:cubicBezTo>
                  <a:cubicBezTo>
                    <a:pt x="178" y="12"/>
                    <a:pt x="224" y="2"/>
                    <a:pt x="272" y="5"/>
                  </a:cubicBezTo>
                  <a:cubicBezTo>
                    <a:pt x="320" y="8"/>
                    <a:pt x="366" y="33"/>
                    <a:pt x="409" y="54"/>
                  </a:cubicBezTo>
                  <a:cubicBezTo>
                    <a:pt x="427" y="63"/>
                    <a:pt x="446" y="71"/>
                    <a:pt x="465" y="77"/>
                  </a:cubicBezTo>
                  <a:cubicBezTo>
                    <a:pt x="483" y="82"/>
                    <a:pt x="500" y="90"/>
                    <a:pt x="519" y="91"/>
                  </a:cubicBezTo>
                  <a:cubicBezTo>
                    <a:pt x="519" y="91"/>
                    <a:pt x="519" y="90"/>
                    <a:pt x="519" y="90"/>
                  </a:cubicBezTo>
                  <a:cubicBezTo>
                    <a:pt x="497" y="90"/>
                    <a:pt x="473" y="79"/>
                    <a:pt x="453" y="72"/>
                  </a:cubicBezTo>
                  <a:cubicBezTo>
                    <a:pt x="429" y="64"/>
                    <a:pt x="407" y="52"/>
                    <a:pt x="385" y="42"/>
                  </a:cubicBezTo>
                  <a:cubicBezTo>
                    <a:pt x="346" y="24"/>
                    <a:pt x="308" y="7"/>
                    <a:pt x="265" y="4"/>
                  </a:cubicBezTo>
                  <a:cubicBezTo>
                    <a:pt x="218" y="0"/>
                    <a:pt x="170" y="12"/>
                    <a:pt x="123" y="16"/>
                  </a:cubicBezTo>
                  <a:cubicBezTo>
                    <a:pt x="98" y="18"/>
                    <a:pt x="73" y="18"/>
                    <a:pt x="48" y="19"/>
                  </a:cubicBezTo>
                  <a:cubicBezTo>
                    <a:pt x="33" y="20"/>
                    <a:pt x="15" y="17"/>
                    <a:pt x="0" y="24"/>
                  </a:cubicBezTo>
                  <a:cubicBezTo>
                    <a:pt x="0" y="24"/>
                    <a:pt x="0" y="25"/>
                    <a:pt x="0" y="24"/>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56" name="Freeform 19"/>
            <p:cNvSpPr/>
            <p:nvPr userDrawn="1"/>
          </p:nvSpPr>
          <p:spPr bwMode="auto">
            <a:xfrm>
              <a:off x="280075" y="683320"/>
              <a:ext cx="891430" cy="507304"/>
            </a:xfrm>
            <a:custGeom>
              <a:avLst/>
              <a:gdLst>
                <a:gd name="T0" fmla="*/ 0 w 591"/>
                <a:gd name="T1" fmla="*/ 1 h 336"/>
                <a:gd name="T2" fmla="*/ 121 w 591"/>
                <a:gd name="T3" fmla="*/ 77 h 336"/>
                <a:gd name="T4" fmla="*/ 204 w 591"/>
                <a:gd name="T5" fmla="*/ 118 h 336"/>
                <a:gd name="T6" fmla="*/ 305 w 591"/>
                <a:gd name="T7" fmla="*/ 148 h 336"/>
                <a:gd name="T8" fmla="*/ 483 w 591"/>
                <a:gd name="T9" fmla="*/ 249 h 336"/>
                <a:gd name="T10" fmla="*/ 549 w 591"/>
                <a:gd name="T11" fmla="*/ 306 h 336"/>
                <a:gd name="T12" fmla="*/ 590 w 591"/>
                <a:gd name="T13" fmla="*/ 335 h 336"/>
                <a:gd name="T14" fmla="*/ 590 w 591"/>
                <a:gd name="T15" fmla="*/ 334 h 336"/>
                <a:gd name="T16" fmla="*/ 538 w 591"/>
                <a:gd name="T17" fmla="*/ 293 h 336"/>
                <a:gd name="T18" fmla="*/ 467 w 591"/>
                <a:gd name="T19" fmla="*/ 234 h 336"/>
                <a:gd name="T20" fmla="*/ 319 w 591"/>
                <a:gd name="T21" fmla="*/ 151 h 336"/>
                <a:gd name="T22" fmla="*/ 225 w 591"/>
                <a:gd name="T23" fmla="*/ 125 h 336"/>
                <a:gd name="T24" fmla="*/ 142 w 591"/>
                <a:gd name="T25" fmla="*/ 86 h 336"/>
                <a:gd name="T26" fmla="*/ 71 w 591"/>
                <a:gd name="T27" fmla="*/ 53 h 336"/>
                <a:gd name="T28" fmla="*/ 1 w 591"/>
                <a:gd name="T29" fmla="*/ 1 h 336"/>
                <a:gd name="T30" fmla="*/ 0 w 591"/>
                <a:gd name="T31" fmla="*/ 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1" h="336">
                  <a:moveTo>
                    <a:pt x="0" y="1"/>
                  </a:moveTo>
                  <a:cubicBezTo>
                    <a:pt x="29" y="41"/>
                    <a:pt x="79" y="57"/>
                    <a:pt x="121" y="77"/>
                  </a:cubicBezTo>
                  <a:cubicBezTo>
                    <a:pt x="149" y="90"/>
                    <a:pt x="177" y="104"/>
                    <a:pt x="204" y="118"/>
                  </a:cubicBezTo>
                  <a:cubicBezTo>
                    <a:pt x="236" y="133"/>
                    <a:pt x="272" y="139"/>
                    <a:pt x="305" y="148"/>
                  </a:cubicBezTo>
                  <a:cubicBezTo>
                    <a:pt x="372" y="166"/>
                    <a:pt x="431" y="204"/>
                    <a:pt x="483" y="249"/>
                  </a:cubicBezTo>
                  <a:cubicBezTo>
                    <a:pt x="505" y="268"/>
                    <a:pt x="529" y="284"/>
                    <a:pt x="549" y="306"/>
                  </a:cubicBezTo>
                  <a:cubicBezTo>
                    <a:pt x="559" y="317"/>
                    <a:pt x="573" y="336"/>
                    <a:pt x="590" y="335"/>
                  </a:cubicBezTo>
                  <a:cubicBezTo>
                    <a:pt x="591" y="335"/>
                    <a:pt x="591" y="334"/>
                    <a:pt x="590" y="334"/>
                  </a:cubicBezTo>
                  <a:cubicBezTo>
                    <a:pt x="569" y="335"/>
                    <a:pt x="551" y="306"/>
                    <a:pt x="538" y="293"/>
                  </a:cubicBezTo>
                  <a:cubicBezTo>
                    <a:pt x="516" y="271"/>
                    <a:pt x="490" y="253"/>
                    <a:pt x="467" y="234"/>
                  </a:cubicBezTo>
                  <a:cubicBezTo>
                    <a:pt x="423" y="197"/>
                    <a:pt x="372" y="170"/>
                    <a:pt x="319" y="151"/>
                  </a:cubicBezTo>
                  <a:cubicBezTo>
                    <a:pt x="288" y="141"/>
                    <a:pt x="256" y="135"/>
                    <a:pt x="225" y="125"/>
                  </a:cubicBezTo>
                  <a:cubicBezTo>
                    <a:pt x="195" y="116"/>
                    <a:pt x="171" y="96"/>
                    <a:pt x="142" y="86"/>
                  </a:cubicBezTo>
                  <a:cubicBezTo>
                    <a:pt x="118" y="76"/>
                    <a:pt x="94" y="64"/>
                    <a:pt x="71" y="53"/>
                  </a:cubicBezTo>
                  <a:cubicBezTo>
                    <a:pt x="44" y="40"/>
                    <a:pt x="18" y="25"/>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57" name="Freeform 20"/>
            <p:cNvSpPr/>
            <p:nvPr userDrawn="1"/>
          </p:nvSpPr>
          <p:spPr bwMode="auto">
            <a:xfrm>
              <a:off x="187690" y="680078"/>
              <a:ext cx="111834" cy="358193"/>
            </a:xfrm>
            <a:custGeom>
              <a:avLst/>
              <a:gdLst>
                <a:gd name="T0" fmla="*/ 11 w 74"/>
                <a:gd name="T1" fmla="*/ 0 h 237"/>
                <a:gd name="T2" fmla="*/ 0 w 74"/>
                <a:gd name="T3" fmla="*/ 55 h 237"/>
                <a:gd name="T4" fmla="*/ 11 w 74"/>
                <a:gd name="T5" fmla="*/ 116 h 237"/>
                <a:gd name="T6" fmla="*/ 42 w 74"/>
                <a:gd name="T7" fmla="*/ 176 h 237"/>
                <a:gd name="T8" fmla="*/ 73 w 74"/>
                <a:gd name="T9" fmla="*/ 237 h 237"/>
                <a:gd name="T10" fmla="*/ 73 w 74"/>
                <a:gd name="T11" fmla="*/ 236 h 237"/>
                <a:gd name="T12" fmla="*/ 49 w 74"/>
                <a:gd name="T13" fmla="*/ 187 h 237"/>
                <a:gd name="T14" fmla="*/ 14 w 74"/>
                <a:gd name="T15" fmla="*/ 123 h 237"/>
                <a:gd name="T16" fmla="*/ 1 w 74"/>
                <a:gd name="T17" fmla="*/ 55 h 237"/>
                <a:gd name="T18" fmla="*/ 11 w 74"/>
                <a:gd name="T19" fmla="*/ 0 h 237"/>
                <a:gd name="T20" fmla="*/ 11 w 74"/>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37">
                  <a:moveTo>
                    <a:pt x="11" y="0"/>
                  </a:moveTo>
                  <a:cubicBezTo>
                    <a:pt x="9" y="19"/>
                    <a:pt x="1" y="36"/>
                    <a:pt x="0" y="55"/>
                  </a:cubicBezTo>
                  <a:cubicBezTo>
                    <a:pt x="0" y="76"/>
                    <a:pt x="7" y="96"/>
                    <a:pt x="11" y="116"/>
                  </a:cubicBezTo>
                  <a:cubicBezTo>
                    <a:pt x="16" y="138"/>
                    <a:pt x="30" y="157"/>
                    <a:pt x="42" y="176"/>
                  </a:cubicBezTo>
                  <a:cubicBezTo>
                    <a:pt x="54" y="195"/>
                    <a:pt x="61" y="217"/>
                    <a:pt x="73" y="237"/>
                  </a:cubicBezTo>
                  <a:cubicBezTo>
                    <a:pt x="73" y="237"/>
                    <a:pt x="74" y="237"/>
                    <a:pt x="73" y="236"/>
                  </a:cubicBezTo>
                  <a:cubicBezTo>
                    <a:pt x="65" y="220"/>
                    <a:pt x="57" y="204"/>
                    <a:pt x="49" y="187"/>
                  </a:cubicBezTo>
                  <a:cubicBezTo>
                    <a:pt x="40" y="164"/>
                    <a:pt x="22" y="146"/>
                    <a:pt x="14" y="123"/>
                  </a:cubicBezTo>
                  <a:cubicBezTo>
                    <a:pt x="7" y="102"/>
                    <a:pt x="2" y="77"/>
                    <a:pt x="1" y="55"/>
                  </a:cubicBezTo>
                  <a:cubicBezTo>
                    <a:pt x="1" y="36"/>
                    <a:pt x="10" y="19"/>
                    <a:pt x="11" y="0"/>
                  </a:cubicBezTo>
                  <a:cubicBezTo>
                    <a:pt x="11" y="0"/>
                    <a:pt x="11" y="0"/>
                    <a:pt x="11" y="0"/>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258" name="Freeform 21"/>
            <p:cNvSpPr/>
            <p:nvPr userDrawn="1"/>
          </p:nvSpPr>
          <p:spPr bwMode="auto">
            <a:xfrm>
              <a:off x="2400057" y="-405844"/>
              <a:ext cx="940054" cy="231772"/>
            </a:xfrm>
            <a:custGeom>
              <a:avLst/>
              <a:gdLst>
                <a:gd name="T0" fmla="*/ 623 w 623"/>
                <a:gd name="T1" fmla="*/ 3 h 153"/>
                <a:gd name="T2" fmla="*/ 530 w 623"/>
                <a:gd name="T3" fmla="*/ 61 h 153"/>
                <a:gd name="T4" fmla="*/ 462 w 623"/>
                <a:gd name="T5" fmla="*/ 87 h 153"/>
                <a:gd name="T6" fmla="*/ 390 w 623"/>
                <a:gd name="T7" fmla="*/ 108 h 153"/>
                <a:gd name="T8" fmla="*/ 325 w 623"/>
                <a:gd name="T9" fmla="*/ 121 h 153"/>
                <a:gd name="T10" fmla="*/ 262 w 623"/>
                <a:gd name="T11" fmla="*/ 141 h 153"/>
                <a:gd name="T12" fmla="*/ 196 w 623"/>
                <a:gd name="T13" fmla="*/ 153 h 153"/>
                <a:gd name="T14" fmla="*/ 153 w 623"/>
                <a:gd name="T15" fmla="*/ 150 h 153"/>
                <a:gd name="T16" fmla="*/ 115 w 623"/>
                <a:gd name="T17" fmla="*/ 141 h 153"/>
                <a:gd name="T18" fmla="*/ 59 w 623"/>
                <a:gd name="T19" fmla="*/ 137 h 153"/>
                <a:gd name="T20" fmla="*/ 0 w 623"/>
                <a:gd name="T21" fmla="*/ 113 h 153"/>
                <a:gd name="T22" fmla="*/ 37 w 623"/>
                <a:gd name="T23" fmla="*/ 123 h 153"/>
                <a:gd name="T24" fmla="*/ 79 w 623"/>
                <a:gd name="T25" fmla="*/ 127 h 153"/>
                <a:gd name="T26" fmla="*/ 117 w 623"/>
                <a:gd name="T27" fmla="*/ 125 h 153"/>
                <a:gd name="T28" fmla="*/ 150 w 623"/>
                <a:gd name="T29" fmla="*/ 114 h 153"/>
                <a:gd name="T30" fmla="*/ 213 w 623"/>
                <a:gd name="T31" fmla="*/ 94 h 153"/>
                <a:gd name="T32" fmla="*/ 272 w 623"/>
                <a:gd name="T33" fmla="*/ 74 h 153"/>
                <a:gd name="T34" fmla="*/ 400 w 623"/>
                <a:gd name="T35" fmla="*/ 44 h 153"/>
                <a:gd name="T36" fmla="*/ 464 w 623"/>
                <a:gd name="T37" fmla="*/ 27 h 153"/>
                <a:gd name="T38" fmla="*/ 530 w 623"/>
                <a:gd name="T39" fmla="*/ 14 h 153"/>
                <a:gd name="T40" fmla="*/ 576 w 623"/>
                <a:gd name="T41" fmla="*/ 2 h 153"/>
                <a:gd name="T42" fmla="*/ 621 w 623"/>
                <a:gd name="T43" fmla="*/ 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3" h="153">
                  <a:moveTo>
                    <a:pt x="623" y="3"/>
                  </a:moveTo>
                  <a:cubicBezTo>
                    <a:pt x="594" y="26"/>
                    <a:pt x="563" y="46"/>
                    <a:pt x="530" y="61"/>
                  </a:cubicBezTo>
                  <a:cubicBezTo>
                    <a:pt x="508" y="71"/>
                    <a:pt x="484" y="78"/>
                    <a:pt x="462" y="87"/>
                  </a:cubicBezTo>
                  <a:cubicBezTo>
                    <a:pt x="438" y="97"/>
                    <a:pt x="415" y="103"/>
                    <a:pt x="390" y="108"/>
                  </a:cubicBezTo>
                  <a:cubicBezTo>
                    <a:pt x="368" y="113"/>
                    <a:pt x="346" y="115"/>
                    <a:pt x="325" y="121"/>
                  </a:cubicBezTo>
                  <a:cubicBezTo>
                    <a:pt x="303" y="128"/>
                    <a:pt x="283" y="134"/>
                    <a:pt x="262" y="141"/>
                  </a:cubicBezTo>
                  <a:cubicBezTo>
                    <a:pt x="241" y="147"/>
                    <a:pt x="219" y="153"/>
                    <a:pt x="196" y="153"/>
                  </a:cubicBezTo>
                  <a:cubicBezTo>
                    <a:pt x="181" y="152"/>
                    <a:pt x="167" y="152"/>
                    <a:pt x="153" y="150"/>
                  </a:cubicBezTo>
                  <a:cubicBezTo>
                    <a:pt x="140" y="148"/>
                    <a:pt x="128" y="143"/>
                    <a:pt x="115" y="141"/>
                  </a:cubicBezTo>
                  <a:cubicBezTo>
                    <a:pt x="96" y="137"/>
                    <a:pt x="77" y="140"/>
                    <a:pt x="59" y="137"/>
                  </a:cubicBezTo>
                  <a:cubicBezTo>
                    <a:pt x="40" y="134"/>
                    <a:pt x="14" y="127"/>
                    <a:pt x="0" y="113"/>
                  </a:cubicBezTo>
                  <a:cubicBezTo>
                    <a:pt x="10" y="118"/>
                    <a:pt x="25" y="122"/>
                    <a:pt x="37" y="123"/>
                  </a:cubicBezTo>
                  <a:cubicBezTo>
                    <a:pt x="51" y="124"/>
                    <a:pt x="65" y="127"/>
                    <a:pt x="79" y="127"/>
                  </a:cubicBezTo>
                  <a:cubicBezTo>
                    <a:pt x="92" y="127"/>
                    <a:pt x="104" y="128"/>
                    <a:pt x="117" y="125"/>
                  </a:cubicBezTo>
                  <a:cubicBezTo>
                    <a:pt x="128" y="123"/>
                    <a:pt x="139" y="117"/>
                    <a:pt x="150" y="114"/>
                  </a:cubicBezTo>
                  <a:cubicBezTo>
                    <a:pt x="171" y="106"/>
                    <a:pt x="191" y="100"/>
                    <a:pt x="213" y="94"/>
                  </a:cubicBezTo>
                  <a:cubicBezTo>
                    <a:pt x="233" y="87"/>
                    <a:pt x="253" y="81"/>
                    <a:pt x="272" y="74"/>
                  </a:cubicBezTo>
                  <a:cubicBezTo>
                    <a:pt x="314" y="62"/>
                    <a:pt x="357" y="53"/>
                    <a:pt x="400" y="44"/>
                  </a:cubicBezTo>
                  <a:cubicBezTo>
                    <a:pt x="421" y="39"/>
                    <a:pt x="442" y="31"/>
                    <a:pt x="464" y="27"/>
                  </a:cubicBezTo>
                  <a:cubicBezTo>
                    <a:pt x="487" y="22"/>
                    <a:pt x="509" y="20"/>
                    <a:pt x="530" y="14"/>
                  </a:cubicBezTo>
                  <a:cubicBezTo>
                    <a:pt x="546" y="9"/>
                    <a:pt x="561" y="5"/>
                    <a:pt x="576" y="2"/>
                  </a:cubicBezTo>
                  <a:cubicBezTo>
                    <a:pt x="591" y="0"/>
                    <a:pt x="606" y="5"/>
                    <a:pt x="621" y="4"/>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59" name="Freeform 22"/>
            <p:cNvSpPr/>
            <p:nvPr userDrawn="1"/>
          </p:nvSpPr>
          <p:spPr bwMode="auto">
            <a:xfrm>
              <a:off x="2434094" y="-566301"/>
              <a:ext cx="977332" cy="152353"/>
            </a:xfrm>
            <a:custGeom>
              <a:avLst/>
              <a:gdLst>
                <a:gd name="T0" fmla="*/ 648 w 648"/>
                <a:gd name="T1" fmla="*/ 7 h 101"/>
                <a:gd name="T2" fmla="*/ 603 w 648"/>
                <a:gd name="T3" fmla="*/ 30 h 101"/>
                <a:gd name="T4" fmla="*/ 537 w 648"/>
                <a:gd name="T5" fmla="*/ 50 h 101"/>
                <a:gd name="T6" fmla="*/ 474 w 648"/>
                <a:gd name="T7" fmla="*/ 68 h 101"/>
                <a:gd name="T8" fmla="*/ 407 w 648"/>
                <a:gd name="T9" fmla="*/ 78 h 101"/>
                <a:gd name="T10" fmla="*/ 331 w 648"/>
                <a:gd name="T11" fmla="*/ 90 h 101"/>
                <a:gd name="T12" fmla="*/ 293 w 648"/>
                <a:gd name="T13" fmla="*/ 92 h 101"/>
                <a:gd name="T14" fmla="*/ 252 w 648"/>
                <a:gd name="T15" fmla="*/ 94 h 101"/>
                <a:gd name="T16" fmla="*/ 236 w 648"/>
                <a:gd name="T17" fmla="*/ 97 h 101"/>
                <a:gd name="T18" fmla="*/ 215 w 648"/>
                <a:gd name="T19" fmla="*/ 99 h 101"/>
                <a:gd name="T20" fmla="*/ 176 w 648"/>
                <a:gd name="T21" fmla="*/ 99 h 101"/>
                <a:gd name="T22" fmla="*/ 100 w 648"/>
                <a:gd name="T23" fmla="*/ 84 h 101"/>
                <a:gd name="T24" fmla="*/ 0 w 648"/>
                <a:gd name="T25" fmla="*/ 43 h 101"/>
                <a:gd name="T26" fmla="*/ 67 w 648"/>
                <a:gd name="T27" fmla="*/ 70 h 101"/>
                <a:gd name="T28" fmla="*/ 135 w 648"/>
                <a:gd name="T29" fmla="*/ 64 h 101"/>
                <a:gd name="T30" fmla="*/ 204 w 648"/>
                <a:gd name="T31" fmla="*/ 51 h 101"/>
                <a:gd name="T32" fmla="*/ 240 w 648"/>
                <a:gd name="T33" fmla="*/ 47 h 101"/>
                <a:gd name="T34" fmla="*/ 273 w 648"/>
                <a:gd name="T35" fmla="*/ 41 h 101"/>
                <a:gd name="T36" fmla="*/ 346 w 648"/>
                <a:gd name="T37" fmla="*/ 28 h 101"/>
                <a:gd name="T38" fmla="*/ 422 w 648"/>
                <a:gd name="T39" fmla="*/ 21 h 101"/>
                <a:gd name="T40" fmla="*/ 495 w 648"/>
                <a:gd name="T41" fmla="*/ 6 h 101"/>
                <a:gd name="T42" fmla="*/ 574 w 648"/>
                <a:gd name="T43" fmla="*/ 5 h 101"/>
                <a:gd name="T44" fmla="*/ 615 w 648"/>
                <a:gd name="T45" fmla="*/ 5 h 101"/>
                <a:gd name="T46" fmla="*/ 648 w 648"/>
                <a:gd name="T47" fmla="*/ 0 h 101"/>
                <a:gd name="T48" fmla="*/ 647 w 648"/>
                <a:gd name="T4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101">
                  <a:moveTo>
                    <a:pt x="648" y="7"/>
                  </a:moveTo>
                  <a:cubicBezTo>
                    <a:pt x="634" y="14"/>
                    <a:pt x="619" y="24"/>
                    <a:pt x="603" y="30"/>
                  </a:cubicBezTo>
                  <a:cubicBezTo>
                    <a:pt x="581" y="37"/>
                    <a:pt x="559" y="44"/>
                    <a:pt x="537" y="50"/>
                  </a:cubicBezTo>
                  <a:cubicBezTo>
                    <a:pt x="516" y="55"/>
                    <a:pt x="496" y="63"/>
                    <a:pt x="474" y="68"/>
                  </a:cubicBezTo>
                  <a:cubicBezTo>
                    <a:pt x="452" y="74"/>
                    <a:pt x="430" y="77"/>
                    <a:pt x="407" y="78"/>
                  </a:cubicBezTo>
                  <a:cubicBezTo>
                    <a:pt x="382" y="81"/>
                    <a:pt x="357" y="88"/>
                    <a:pt x="331" y="90"/>
                  </a:cubicBezTo>
                  <a:cubicBezTo>
                    <a:pt x="319" y="91"/>
                    <a:pt x="307" y="92"/>
                    <a:pt x="293" y="92"/>
                  </a:cubicBezTo>
                  <a:cubicBezTo>
                    <a:pt x="279" y="93"/>
                    <a:pt x="266" y="91"/>
                    <a:pt x="252" y="94"/>
                  </a:cubicBezTo>
                  <a:cubicBezTo>
                    <a:pt x="247" y="95"/>
                    <a:pt x="242" y="95"/>
                    <a:pt x="236" y="97"/>
                  </a:cubicBezTo>
                  <a:cubicBezTo>
                    <a:pt x="229" y="99"/>
                    <a:pt x="223" y="98"/>
                    <a:pt x="215" y="99"/>
                  </a:cubicBezTo>
                  <a:cubicBezTo>
                    <a:pt x="201" y="100"/>
                    <a:pt x="189" y="101"/>
                    <a:pt x="176" y="99"/>
                  </a:cubicBezTo>
                  <a:cubicBezTo>
                    <a:pt x="150" y="95"/>
                    <a:pt x="125" y="88"/>
                    <a:pt x="100" y="84"/>
                  </a:cubicBezTo>
                  <a:cubicBezTo>
                    <a:pt x="63" y="79"/>
                    <a:pt x="24" y="73"/>
                    <a:pt x="0" y="43"/>
                  </a:cubicBezTo>
                  <a:cubicBezTo>
                    <a:pt x="19" y="58"/>
                    <a:pt x="43" y="67"/>
                    <a:pt x="67" y="70"/>
                  </a:cubicBezTo>
                  <a:cubicBezTo>
                    <a:pt x="90" y="73"/>
                    <a:pt x="113" y="69"/>
                    <a:pt x="135" y="64"/>
                  </a:cubicBezTo>
                  <a:cubicBezTo>
                    <a:pt x="157" y="58"/>
                    <a:pt x="180" y="55"/>
                    <a:pt x="204" y="51"/>
                  </a:cubicBezTo>
                  <a:cubicBezTo>
                    <a:pt x="215" y="49"/>
                    <a:pt x="228" y="48"/>
                    <a:pt x="240" y="47"/>
                  </a:cubicBezTo>
                  <a:cubicBezTo>
                    <a:pt x="252" y="47"/>
                    <a:pt x="261" y="44"/>
                    <a:pt x="273" y="41"/>
                  </a:cubicBezTo>
                  <a:cubicBezTo>
                    <a:pt x="297" y="35"/>
                    <a:pt x="321" y="32"/>
                    <a:pt x="346" y="28"/>
                  </a:cubicBezTo>
                  <a:cubicBezTo>
                    <a:pt x="371" y="24"/>
                    <a:pt x="397" y="28"/>
                    <a:pt x="422" y="21"/>
                  </a:cubicBezTo>
                  <a:cubicBezTo>
                    <a:pt x="446" y="15"/>
                    <a:pt x="470" y="9"/>
                    <a:pt x="495" y="6"/>
                  </a:cubicBezTo>
                  <a:cubicBezTo>
                    <a:pt x="521" y="4"/>
                    <a:pt x="548" y="6"/>
                    <a:pt x="574" y="5"/>
                  </a:cubicBezTo>
                  <a:cubicBezTo>
                    <a:pt x="587" y="5"/>
                    <a:pt x="602" y="5"/>
                    <a:pt x="615" y="5"/>
                  </a:cubicBezTo>
                  <a:cubicBezTo>
                    <a:pt x="625" y="5"/>
                    <a:pt x="639" y="5"/>
                    <a:pt x="648" y="0"/>
                  </a:cubicBezTo>
                  <a:cubicBezTo>
                    <a:pt x="648" y="0"/>
                    <a:pt x="648" y="1"/>
                    <a:pt x="647" y="2"/>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0" name="Freeform 23"/>
            <p:cNvSpPr/>
            <p:nvPr userDrawn="1"/>
          </p:nvSpPr>
          <p:spPr bwMode="auto">
            <a:xfrm>
              <a:off x="2411404" y="-720275"/>
              <a:ext cx="1059991" cy="158836"/>
            </a:xfrm>
            <a:custGeom>
              <a:avLst/>
              <a:gdLst>
                <a:gd name="T0" fmla="*/ 702 w 703"/>
                <a:gd name="T1" fmla="*/ 6 h 105"/>
                <a:gd name="T2" fmla="*/ 655 w 703"/>
                <a:gd name="T3" fmla="*/ 26 h 105"/>
                <a:gd name="T4" fmla="*/ 595 w 703"/>
                <a:gd name="T5" fmla="*/ 50 h 105"/>
                <a:gd name="T6" fmla="*/ 461 w 703"/>
                <a:gd name="T7" fmla="*/ 83 h 105"/>
                <a:gd name="T8" fmla="*/ 387 w 703"/>
                <a:gd name="T9" fmla="*/ 92 h 105"/>
                <a:gd name="T10" fmla="*/ 309 w 703"/>
                <a:gd name="T11" fmla="*/ 101 h 105"/>
                <a:gd name="T12" fmla="*/ 234 w 703"/>
                <a:gd name="T13" fmla="*/ 102 h 105"/>
                <a:gd name="T14" fmla="*/ 194 w 703"/>
                <a:gd name="T15" fmla="*/ 95 h 105"/>
                <a:gd name="T16" fmla="*/ 157 w 703"/>
                <a:gd name="T17" fmla="*/ 95 h 105"/>
                <a:gd name="T18" fmla="*/ 117 w 703"/>
                <a:gd name="T19" fmla="*/ 96 h 105"/>
                <a:gd name="T20" fmla="*/ 78 w 703"/>
                <a:gd name="T21" fmla="*/ 95 h 105"/>
                <a:gd name="T22" fmla="*/ 38 w 703"/>
                <a:gd name="T23" fmla="*/ 96 h 105"/>
                <a:gd name="T24" fmla="*/ 0 w 703"/>
                <a:gd name="T25" fmla="*/ 101 h 105"/>
                <a:gd name="T26" fmla="*/ 35 w 703"/>
                <a:gd name="T27" fmla="*/ 90 h 105"/>
                <a:gd name="T28" fmla="*/ 61 w 703"/>
                <a:gd name="T29" fmla="*/ 82 h 105"/>
                <a:gd name="T30" fmla="*/ 119 w 703"/>
                <a:gd name="T31" fmla="*/ 54 h 105"/>
                <a:gd name="T32" fmla="*/ 191 w 703"/>
                <a:gd name="T33" fmla="*/ 39 h 105"/>
                <a:gd name="T34" fmla="*/ 225 w 703"/>
                <a:gd name="T35" fmla="*/ 31 h 105"/>
                <a:gd name="T36" fmla="*/ 262 w 703"/>
                <a:gd name="T37" fmla="*/ 22 h 105"/>
                <a:gd name="T38" fmla="*/ 332 w 703"/>
                <a:gd name="T39" fmla="*/ 14 h 105"/>
                <a:gd name="T40" fmla="*/ 410 w 703"/>
                <a:gd name="T41" fmla="*/ 10 h 105"/>
                <a:gd name="T42" fmla="*/ 565 w 703"/>
                <a:gd name="T43" fmla="*/ 4 h 105"/>
                <a:gd name="T44" fmla="*/ 636 w 703"/>
                <a:gd name="T45" fmla="*/ 6 h 105"/>
                <a:gd name="T46" fmla="*/ 703 w 703"/>
                <a:gd name="T4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3" h="105">
                  <a:moveTo>
                    <a:pt x="702" y="6"/>
                  </a:moveTo>
                  <a:cubicBezTo>
                    <a:pt x="688" y="14"/>
                    <a:pt x="670" y="19"/>
                    <a:pt x="655" y="26"/>
                  </a:cubicBezTo>
                  <a:cubicBezTo>
                    <a:pt x="636" y="36"/>
                    <a:pt x="615" y="43"/>
                    <a:pt x="595" y="50"/>
                  </a:cubicBezTo>
                  <a:cubicBezTo>
                    <a:pt x="551" y="67"/>
                    <a:pt x="506" y="75"/>
                    <a:pt x="461" y="83"/>
                  </a:cubicBezTo>
                  <a:cubicBezTo>
                    <a:pt x="437" y="87"/>
                    <a:pt x="412" y="91"/>
                    <a:pt x="387" y="92"/>
                  </a:cubicBezTo>
                  <a:cubicBezTo>
                    <a:pt x="361" y="94"/>
                    <a:pt x="335" y="99"/>
                    <a:pt x="309" y="101"/>
                  </a:cubicBezTo>
                  <a:cubicBezTo>
                    <a:pt x="285" y="102"/>
                    <a:pt x="258" y="105"/>
                    <a:pt x="234" y="102"/>
                  </a:cubicBezTo>
                  <a:cubicBezTo>
                    <a:pt x="221" y="100"/>
                    <a:pt x="207" y="97"/>
                    <a:pt x="194" y="95"/>
                  </a:cubicBezTo>
                  <a:cubicBezTo>
                    <a:pt x="182" y="94"/>
                    <a:pt x="170" y="96"/>
                    <a:pt x="157" y="95"/>
                  </a:cubicBezTo>
                  <a:cubicBezTo>
                    <a:pt x="143" y="95"/>
                    <a:pt x="130" y="96"/>
                    <a:pt x="117" y="96"/>
                  </a:cubicBezTo>
                  <a:cubicBezTo>
                    <a:pt x="103" y="96"/>
                    <a:pt x="90" y="95"/>
                    <a:pt x="78" y="95"/>
                  </a:cubicBezTo>
                  <a:cubicBezTo>
                    <a:pt x="64" y="95"/>
                    <a:pt x="51" y="95"/>
                    <a:pt x="38" y="96"/>
                  </a:cubicBezTo>
                  <a:cubicBezTo>
                    <a:pt x="26" y="97"/>
                    <a:pt x="11" y="97"/>
                    <a:pt x="0" y="101"/>
                  </a:cubicBezTo>
                  <a:cubicBezTo>
                    <a:pt x="12" y="99"/>
                    <a:pt x="23" y="93"/>
                    <a:pt x="35" y="90"/>
                  </a:cubicBezTo>
                  <a:cubicBezTo>
                    <a:pt x="44" y="88"/>
                    <a:pt x="54" y="85"/>
                    <a:pt x="61" y="82"/>
                  </a:cubicBezTo>
                  <a:cubicBezTo>
                    <a:pt x="81" y="73"/>
                    <a:pt x="99" y="62"/>
                    <a:pt x="119" y="54"/>
                  </a:cubicBezTo>
                  <a:cubicBezTo>
                    <a:pt x="142" y="45"/>
                    <a:pt x="166" y="42"/>
                    <a:pt x="191" y="39"/>
                  </a:cubicBezTo>
                  <a:cubicBezTo>
                    <a:pt x="203" y="38"/>
                    <a:pt x="214" y="34"/>
                    <a:pt x="225" y="31"/>
                  </a:cubicBezTo>
                  <a:cubicBezTo>
                    <a:pt x="237" y="26"/>
                    <a:pt x="250" y="25"/>
                    <a:pt x="262" y="22"/>
                  </a:cubicBezTo>
                  <a:cubicBezTo>
                    <a:pt x="285" y="17"/>
                    <a:pt x="308" y="15"/>
                    <a:pt x="332" y="14"/>
                  </a:cubicBezTo>
                  <a:cubicBezTo>
                    <a:pt x="358" y="13"/>
                    <a:pt x="384" y="11"/>
                    <a:pt x="410" y="10"/>
                  </a:cubicBezTo>
                  <a:cubicBezTo>
                    <a:pt x="461" y="10"/>
                    <a:pt x="514" y="4"/>
                    <a:pt x="565" y="4"/>
                  </a:cubicBezTo>
                  <a:cubicBezTo>
                    <a:pt x="590" y="4"/>
                    <a:pt x="613" y="5"/>
                    <a:pt x="636" y="6"/>
                  </a:cubicBezTo>
                  <a:cubicBezTo>
                    <a:pt x="658" y="7"/>
                    <a:pt x="681" y="0"/>
                    <a:pt x="703" y="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1" name="Freeform 24"/>
            <p:cNvSpPr/>
            <p:nvPr userDrawn="1"/>
          </p:nvSpPr>
          <p:spPr bwMode="auto">
            <a:xfrm>
              <a:off x="2528100" y="-225938"/>
              <a:ext cx="743939" cy="196115"/>
            </a:xfrm>
            <a:custGeom>
              <a:avLst/>
              <a:gdLst>
                <a:gd name="T0" fmla="*/ 491 w 494"/>
                <a:gd name="T1" fmla="*/ 3 h 130"/>
                <a:gd name="T2" fmla="*/ 456 w 494"/>
                <a:gd name="T3" fmla="*/ 23 h 130"/>
                <a:gd name="T4" fmla="*/ 403 w 494"/>
                <a:gd name="T5" fmla="*/ 51 h 130"/>
                <a:gd name="T6" fmla="*/ 278 w 494"/>
                <a:gd name="T7" fmla="*/ 94 h 130"/>
                <a:gd name="T8" fmla="*/ 214 w 494"/>
                <a:gd name="T9" fmla="*/ 107 h 130"/>
                <a:gd name="T10" fmla="*/ 153 w 494"/>
                <a:gd name="T11" fmla="*/ 127 h 130"/>
                <a:gd name="T12" fmla="*/ 76 w 494"/>
                <a:gd name="T13" fmla="*/ 125 h 130"/>
                <a:gd name="T14" fmla="*/ 35 w 494"/>
                <a:gd name="T15" fmla="*/ 125 h 130"/>
                <a:gd name="T16" fmla="*/ 0 w 494"/>
                <a:gd name="T17" fmla="*/ 124 h 130"/>
                <a:gd name="T18" fmla="*/ 64 w 494"/>
                <a:gd name="T19" fmla="*/ 98 h 130"/>
                <a:gd name="T20" fmla="*/ 131 w 494"/>
                <a:gd name="T21" fmla="*/ 83 h 130"/>
                <a:gd name="T22" fmla="*/ 196 w 494"/>
                <a:gd name="T23" fmla="*/ 63 h 130"/>
                <a:gd name="T24" fmla="*/ 262 w 494"/>
                <a:gd name="T25" fmla="*/ 46 h 130"/>
                <a:gd name="T26" fmla="*/ 318 w 494"/>
                <a:gd name="T27" fmla="*/ 28 h 130"/>
                <a:gd name="T28" fmla="*/ 376 w 494"/>
                <a:gd name="T29" fmla="*/ 16 h 130"/>
                <a:gd name="T30" fmla="*/ 494 w 494"/>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130">
                  <a:moveTo>
                    <a:pt x="491" y="3"/>
                  </a:moveTo>
                  <a:cubicBezTo>
                    <a:pt x="480" y="10"/>
                    <a:pt x="468" y="16"/>
                    <a:pt x="456" y="23"/>
                  </a:cubicBezTo>
                  <a:cubicBezTo>
                    <a:pt x="440" y="35"/>
                    <a:pt x="422" y="43"/>
                    <a:pt x="403" y="51"/>
                  </a:cubicBezTo>
                  <a:cubicBezTo>
                    <a:pt x="364" y="70"/>
                    <a:pt x="321" y="84"/>
                    <a:pt x="278" y="94"/>
                  </a:cubicBezTo>
                  <a:cubicBezTo>
                    <a:pt x="257" y="98"/>
                    <a:pt x="235" y="102"/>
                    <a:pt x="214" y="107"/>
                  </a:cubicBezTo>
                  <a:cubicBezTo>
                    <a:pt x="193" y="112"/>
                    <a:pt x="174" y="123"/>
                    <a:pt x="153" y="127"/>
                  </a:cubicBezTo>
                  <a:cubicBezTo>
                    <a:pt x="128" y="130"/>
                    <a:pt x="101" y="126"/>
                    <a:pt x="76" y="125"/>
                  </a:cubicBezTo>
                  <a:cubicBezTo>
                    <a:pt x="63" y="125"/>
                    <a:pt x="49" y="125"/>
                    <a:pt x="35" y="125"/>
                  </a:cubicBezTo>
                  <a:cubicBezTo>
                    <a:pt x="25" y="126"/>
                    <a:pt x="10" y="128"/>
                    <a:pt x="0" y="124"/>
                  </a:cubicBezTo>
                  <a:cubicBezTo>
                    <a:pt x="20" y="112"/>
                    <a:pt x="44" y="106"/>
                    <a:pt x="64" y="98"/>
                  </a:cubicBezTo>
                  <a:cubicBezTo>
                    <a:pt x="86" y="90"/>
                    <a:pt x="109" y="89"/>
                    <a:pt x="131" y="83"/>
                  </a:cubicBezTo>
                  <a:cubicBezTo>
                    <a:pt x="153" y="78"/>
                    <a:pt x="174" y="69"/>
                    <a:pt x="196" y="63"/>
                  </a:cubicBezTo>
                  <a:cubicBezTo>
                    <a:pt x="218" y="57"/>
                    <a:pt x="241" y="52"/>
                    <a:pt x="262" y="46"/>
                  </a:cubicBezTo>
                  <a:cubicBezTo>
                    <a:pt x="281" y="40"/>
                    <a:pt x="299" y="32"/>
                    <a:pt x="318" y="28"/>
                  </a:cubicBezTo>
                  <a:cubicBezTo>
                    <a:pt x="338" y="23"/>
                    <a:pt x="357" y="20"/>
                    <a:pt x="376" y="16"/>
                  </a:cubicBezTo>
                  <a:cubicBezTo>
                    <a:pt x="415" y="5"/>
                    <a:pt x="454" y="2"/>
                    <a:pt x="494" y="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2" name="Freeform 25"/>
            <p:cNvSpPr/>
            <p:nvPr userDrawn="1"/>
          </p:nvSpPr>
          <p:spPr bwMode="auto">
            <a:xfrm>
              <a:off x="2442197" y="-75206"/>
              <a:ext cx="761768" cy="257704"/>
            </a:xfrm>
            <a:custGeom>
              <a:avLst/>
              <a:gdLst>
                <a:gd name="T0" fmla="*/ 503 w 505"/>
                <a:gd name="T1" fmla="*/ 4 h 170"/>
                <a:gd name="T2" fmla="*/ 494 w 505"/>
                <a:gd name="T3" fmla="*/ 13 h 170"/>
                <a:gd name="T4" fmla="*/ 475 w 505"/>
                <a:gd name="T5" fmla="*/ 32 h 170"/>
                <a:gd name="T6" fmla="*/ 429 w 505"/>
                <a:gd name="T7" fmla="*/ 64 h 170"/>
                <a:gd name="T8" fmla="*/ 376 w 505"/>
                <a:gd name="T9" fmla="*/ 94 h 170"/>
                <a:gd name="T10" fmla="*/ 318 w 505"/>
                <a:gd name="T11" fmla="*/ 123 h 170"/>
                <a:gd name="T12" fmla="*/ 256 w 505"/>
                <a:gd name="T13" fmla="*/ 146 h 170"/>
                <a:gd name="T14" fmla="*/ 184 w 505"/>
                <a:gd name="T15" fmla="*/ 165 h 170"/>
                <a:gd name="T16" fmla="*/ 148 w 505"/>
                <a:gd name="T17" fmla="*/ 169 h 170"/>
                <a:gd name="T18" fmla="*/ 114 w 505"/>
                <a:gd name="T19" fmla="*/ 168 h 170"/>
                <a:gd name="T20" fmla="*/ 23 w 505"/>
                <a:gd name="T21" fmla="*/ 161 h 170"/>
                <a:gd name="T22" fmla="*/ 0 w 505"/>
                <a:gd name="T23" fmla="*/ 155 h 170"/>
                <a:gd name="T24" fmla="*/ 41 w 505"/>
                <a:gd name="T25" fmla="*/ 157 h 170"/>
                <a:gd name="T26" fmla="*/ 79 w 505"/>
                <a:gd name="T27" fmla="*/ 156 h 170"/>
                <a:gd name="T28" fmla="*/ 151 w 505"/>
                <a:gd name="T29" fmla="*/ 139 h 170"/>
                <a:gd name="T30" fmla="*/ 215 w 505"/>
                <a:gd name="T31" fmla="*/ 112 h 170"/>
                <a:gd name="T32" fmla="*/ 273 w 505"/>
                <a:gd name="T33" fmla="*/ 85 h 170"/>
                <a:gd name="T34" fmla="*/ 327 w 505"/>
                <a:gd name="T35" fmla="*/ 60 h 170"/>
                <a:gd name="T36" fmla="*/ 386 w 505"/>
                <a:gd name="T37" fmla="*/ 40 h 170"/>
                <a:gd name="T38" fmla="*/ 453 w 505"/>
                <a:gd name="T39" fmla="*/ 18 h 170"/>
                <a:gd name="T40" fmla="*/ 484 w 505"/>
                <a:gd name="T41" fmla="*/ 10 h 170"/>
                <a:gd name="T42" fmla="*/ 505 w 505"/>
                <a:gd name="T4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70">
                  <a:moveTo>
                    <a:pt x="503" y="4"/>
                  </a:moveTo>
                  <a:cubicBezTo>
                    <a:pt x="502" y="7"/>
                    <a:pt x="496" y="10"/>
                    <a:pt x="494" y="13"/>
                  </a:cubicBezTo>
                  <a:cubicBezTo>
                    <a:pt x="488" y="20"/>
                    <a:pt x="482" y="26"/>
                    <a:pt x="475" y="32"/>
                  </a:cubicBezTo>
                  <a:cubicBezTo>
                    <a:pt x="459" y="44"/>
                    <a:pt x="445" y="55"/>
                    <a:pt x="429" y="64"/>
                  </a:cubicBezTo>
                  <a:cubicBezTo>
                    <a:pt x="411" y="75"/>
                    <a:pt x="394" y="85"/>
                    <a:pt x="376" y="94"/>
                  </a:cubicBezTo>
                  <a:cubicBezTo>
                    <a:pt x="357" y="103"/>
                    <a:pt x="337" y="111"/>
                    <a:pt x="318" y="123"/>
                  </a:cubicBezTo>
                  <a:cubicBezTo>
                    <a:pt x="299" y="134"/>
                    <a:pt x="276" y="140"/>
                    <a:pt x="256" y="146"/>
                  </a:cubicBezTo>
                  <a:cubicBezTo>
                    <a:pt x="231" y="152"/>
                    <a:pt x="208" y="160"/>
                    <a:pt x="184" y="165"/>
                  </a:cubicBezTo>
                  <a:cubicBezTo>
                    <a:pt x="172" y="168"/>
                    <a:pt x="161" y="170"/>
                    <a:pt x="148" y="169"/>
                  </a:cubicBezTo>
                  <a:cubicBezTo>
                    <a:pt x="137" y="170"/>
                    <a:pt x="125" y="168"/>
                    <a:pt x="114" y="168"/>
                  </a:cubicBezTo>
                  <a:cubicBezTo>
                    <a:pt x="83" y="166"/>
                    <a:pt x="53" y="166"/>
                    <a:pt x="23" y="161"/>
                  </a:cubicBezTo>
                  <a:cubicBezTo>
                    <a:pt x="15" y="159"/>
                    <a:pt x="7" y="157"/>
                    <a:pt x="0" y="155"/>
                  </a:cubicBezTo>
                  <a:cubicBezTo>
                    <a:pt x="13" y="158"/>
                    <a:pt x="28" y="157"/>
                    <a:pt x="41" y="157"/>
                  </a:cubicBezTo>
                  <a:cubicBezTo>
                    <a:pt x="54" y="156"/>
                    <a:pt x="67" y="157"/>
                    <a:pt x="79" y="156"/>
                  </a:cubicBezTo>
                  <a:cubicBezTo>
                    <a:pt x="104" y="153"/>
                    <a:pt x="128" y="151"/>
                    <a:pt x="151" y="139"/>
                  </a:cubicBezTo>
                  <a:cubicBezTo>
                    <a:pt x="171" y="129"/>
                    <a:pt x="194" y="120"/>
                    <a:pt x="215" y="112"/>
                  </a:cubicBezTo>
                  <a:cubicBezTo>
                    <a:pt x="235" y="104"/>
                    <a:pt x="254" y="94"/>
                    <a:pt x="273" y="85"/>
                  </a:cubicBezTo>
                  <a:cubicBezTo>
                    <a:pt x="292" y="77"/>
                    <a:pt x="309" y="67"/>
                    <a:pt x="327" y="60"/>
                  </a:cubicBezTo>
                  <a:cubicBezTo>
                    <a:pt x="346" y="52"/>
                    <a:pt x="367" y="48"/>
                    <a:pt x="386" y="40"/>
                  </a:cubicBezTo>
                  <a:cubicBezTo>
                    <a:pt x="407" y="32"/>
                    <a:pt x="430" y="25"/>
                    <a:pt x="453" y="18"/>
                  </a:cubicBezTo>
                  <a:cubicBezTo>
                    <a:pt x="463" y="16"/>
                    <a:pt x="474" y="14"/>
                    <a:pt x="484" y="10"/>
                  </a:cubicBezTo>
                  <a:cubicBezTo>
                    <a:pt x="488" y="8"/>
                    <a:pt x="501" y="0"/>
                    <a:pt x="505" y="2"/>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3" name="Freeform 26"/>
            <p:cNvSpPr/>
            <p:nvPr userDrawn="1"/>
          </p:nvSpPr>
          <p:spPr bwMode="auto">
            <a:xfrm>
              <a:off x="2693419" y="47974"/>
              <a:ext cx="461924" cy="581860"/>
            </a:xfrm>
            <a:custGeom>
              <a:avLst/>
              <a:gdLst>
                <a:gd name="T0" fmla="*/ 283 w 306"/>
                <a:gd name="T1" fmla="*/ 58 h 386"/>
                <a:gd name="T2" fmla="*/ 279 w 306"/>
                <a:gd name="T3" fmla="*/ 68 h 386"/>
                <a:gd name="T4" fmla="*/ 271 w 306"/>
                <a:gd name="T5" fmla="*/ 95 h 386"/>
                <a:gd name="T6" fmla="*/ 224 w 306"/>
                <a:gd name="T7" fmla="*/ 156 h 386"/>
                <a:gd name="T8" fmla="*/ 123 w 306"/>
                <a:gd name="T9" fmla="*/ 251 h 386"/>
                <a:gd name="T10" fmla="*/ 99 w 306"/>
                <a:gd name="T11" fmla="*/ 282 h 386"/>
                <a:gd name="T12" fmla="*/ 62 w 306"/>
                <a:gd name="T13" fmla="*/ 325 h 386"/>
                <a:gd name="T14" fmla="*/ 26 w 306"/>
                <a:gd name="T15" fmla="*/ 361 h 386"/>
                <a:gd name="T16" fmla="*/ 0 w 306"/>
                <a:gd name="T17" fmla="*/ 386 h 386"/>
                <a:gd name="T18" fmla="*/ 11 w 306"/>
                <a:gd name="T19" fmla="*/ 366 h 386"/>
                <a:gd name="T20" fmla="*/ 24 w 306"/>
                <a:gd name="T21" fmla="*/ 344 h 386"/>
                <a:gd name="T22" fmla="*/ 47 w 306"/>
                <a:gd name="T23" fmla="*/ 300 h 386"/>
                <a:gd name="T24" fmla="*/ 72 w 306"/>
                <a:gd name="T25" fmla="*/ 261 h 386"/>
                <a:gd name="T26" fmla="*/ 95 w 306"/>
                <a:gd name="T27" fmla="*/ 219 h 386"/>
                <a:gd name="T28" fmla="*/ 148 w 306"/>
                <a:gd name="T29" fmla="*/ 147 h 386"/>
                <a:gd name="T30" fmla="*/ 209 w 306"/>
                <a:gd name="T31" fmla="*/ 80 h 386"/>
                <a:gd name="T32" fmla="*/ 263 w 306"/>
                <a:gd name="T33" fmla="*/ 38 h 386"/>
                <a:gd name="T34" fmla="*/ 306 w 306"/>
                <a:gd name="T35" fmla="*/ 0 h 386"/>
                <a:gd name="T36" fmla="*/ 295 w 306"/>
                <a:gd name="T37" fmla="*/ 38 h 386"/>
                <a:gd name="T38" fmla="*/ 283 w 306"/>
                <a:gd name="T39" fmla="*/ 6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386">
                  <a:moveTo>
                    <a:pt x="283" y="58"/>
                  </a:moveTo>
                  <a:cubicBezTo>
                    <a:pt x="284" y="61"/>
                    <a:pt x="280" y="65"/>
                    <a:pt x="279" y="68"/>
                  </a:cubicBezTo>
                  <a:cubicBezTo>
                    <a:pt x="277" y="77"/>
                    <a:pt x="274" y="86"/>
                    <a:pt x="271" y="95"/>
                  </a:cubicBezTo>
                  <a:cubicBezTo>
                    <a:pt x="263" y="120"/>
                    <a:pt x="243" y="139"/>
                    <a:pt x="224" y="156"/>
                  </a:cubicBezTo>
                  <a:cubicBezTo>
                    <a:pt x="189" y="187"/>
                    <a:pt x="156" y="219"/>
                    <a:pt x="123" y="251"/>
                  </a:cubicBezTo>
                  <a:cubicBezTo>
                    <a:pt x="114" y="261"/>
                    <a:pt x="107" y="272"/>
                    <a:pt x="99" y="282"/>
                  </a:cubicBezTo>
                  <a:cubicBezTo>
                    <a:pt x="86" y="296"/>
                    <a:pt x="74" y="311"/>
                    <a:pt x="62" y="325"/>
                  </a:cubicBezTo>
                  <a:cubicBezTo>
                    <a:pt x="51" y="338"/>
                    <a:pt x="38" y="350"/>
                    <a:pt x="26" y="361"/>
                  </a:cubicBezTo>
                  <a:cubicBezTo>
                    <a:pt x="17" y="370"/>
                    <a:pt x="9" y="379"/>
                    <a:pt x="0" y="386"/>
                  </a:cubicBezTo>
                  <a:cubicBezTo>
                    <a:pt x="4" y="381"/>
                    <a:pt x="8" y="372"/>
                    <a:pt x="11" y="366"/>
                  </a:cubicBezTo>
                  <a:cubicBezTo>
                    <a:pt x="15" y="359"/>
                    <a:pt x="19" y="352"/>
                    <a:pt x="24" y="344"/>
                  </a:cubicBezTo>
                  <a:cubicBezTo>
                    <a:pt x="32" y="330"/>
                    <a:pt x="40" y="315"/>
                    <a:pt x="47" y="300"/>
                  </a:cubicBezTo>
                  <a:cubicBezTo>
                    <a:pt x="53" y="286"/>
                    <a:pt x="63" y="273"/>
                    <a:pt x="72" y="261"/>
                  </a:cubicBezTo>
                  <a:cubicBezTo>
                    <a:pt x="80" y="247"/>
                    <a:pt x="86" y="232"/>
                    <a:pt x="95" y="219"/>
                  </a:cubicBezTo>
                  <a:cubicBezTo>
                    <a:pt x="109" y="192"/>
                    <a:pt x="127" y="170"/>
                    <a:pt x="148" y="147"/>
                  </a:cubicBezTo>
                  <a:cubicBezTo>
                    <a:pt x="169" y="124"/>
                    <a:pt x="185" y="100"/>
                    <a:pt x="209" y="80"/>
                  </a:cubicBezTo>
                  <a:cubicBezTo>
                    <a:pt x="227" y="66"/>
                    <a:pt x="244" y="50"/>
                    <a:pt x="263" y="38"/>
                  </a:cubicBezTo>
                  <a:cubicBezTo>
                    <a:pt x="279" y="27"/>
                    <a:pt x="294" y="17"/>
                    <a:pt x="306" y="0"/>
                  </a:cubicBezTo>
                  <a:cubicBezTo>
                    <a:pt x="302" y="13"/>
                    <a:pt x="300" y="26"/>
                    <a:pt x="295" y="38"/>
                  </a:cubicBezTo>
                  <a:cubicBezTo>
                    <a:pt x="290" y="47"/>
                    <a:pt x="286" y="54"/>
                    <a:pt x="283" y="63"/>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4" name="Freeform 27"/>
            <p:cNvSpPr/>
            <p:nvPr userDrawn="1"/>
          </p:nvSpPr>
          <p:spPr bwMode="auto">
            <a:xfrm>
              <a:off x="3014334" y="60940"/>
              <a:ext cx="149112" cy="734213"/>
            </a:xfrm>
            <a:custGeom>
              <a:avLst/>
              <a:gdLst>
                <a:gd name="T0" fmla="*/ 47 w 99"/>
                <a:gd name="T1" fmla="*/ 118 h 486"/>
                <a:gd name="T2" fmla="*/ 42 w 99"/>
                <a:gd name="T3" fmla="*/ 129 h 486"/>
                <a:gd name="T4" fmla="*/ 38 w 99"/>
                <a:gd name="T5" fmla="*/ 153 h 486"/>
                <a:gd name="T6" fmla="*/ 31 w 99"/>
                <a:gd name="T7" fmla="*/ 189 h 486"/>
                <a:gd name="T8" fmla="*/ 24 w 99"/>
                <a:gd name="T9" fmla="*/ 223 h 486"/>
                <a:gd name="T10" fmla="*/ 7 w 99"/>
                <a:gd name="T11" fmla="*/ 299 h 486"/>
                <a:gd name="T12" fmla="*/ 0 w 99"/>
                <a:gd name="T13" fmla="*/ 376 h 486"/>
                <a:gd name="T14" fmla="*/ 9 w 99"/>
                <a:gd name="T15" fmla="*/ 433 h 486"/>
                <a:gd name="T16" fmla="*/ 12 w 99"/>
                <a:gd name="T17" fmla="*/ 486 h 486"/>
                <a:gd name="T18" fmla="*/ 17 w 99"/>
                <a:gd name="T19" fmla="*/ 462 h 486"/>
                <a:gd name="T20" fmla="*/ 31 w 99"/>
                <a:gd name="T21" fmla="*/ 427 h 486"/>
                <a:gd name="T22" fmla="*/ 46 w 99"/>
                <a:gd name="T23" fmla="*/ 391 h 486"/>
                <a:gd name="T24" fmla="*/ 60 w 99"/>
                <a:gd name="T25" fmla="*/ 356 h 486"/>
                <a:gd name="T26" fmla="*/ 94 w 99"/>
                <a:gd name="T27" fmla="*/ 200 h 486"/>
                <a:gd name="T28" fmla="*/ 87 w 99"/>
                <a:gd name="T29" fmla="*/ 102 h 486"/>
                <a:gd name="T30" fmla="*/ 86 w 99"/>
                <a:gd name="T31" fmla="*/ 45 h 486"/>
                <a:gd name="T32" fmla="*/ 86 w 99"/>
                <a:gd name="T33" fmla="*/ 0 h 486"/>
                <a:gd name="T34" fmla="*/ 76 w 99"/>
                <a:gd name="T35" fmla="*/ 23 h 486"/>
                <a:gd name="T36" fmla="*/ 67 w 99"/>
                <a:gd name="T37" fmla="*/ 51 h 486"/>
                <a:gd name="T38" fmla="*/ 53 w 99"/>
                <a:gd name="T39" fmla="*/ 91 h 486"/>
                <a:gd name="T40" fmla="*/ 42 w 99"/>
                <a:gd name="T41" fmla="*/ 135 h 486"/>
                <a:gd name="T42" fmla="*/ 34 w 99"/>
                <a:gd name="T43" fmla="*/ 17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486">
                  <a:moveTo>
                    <a:pt x="47" y="118"/>
                  </a:moveTo>
                  <a:cubicBezTo>
                    <a:pt x="46" y="122"/>
                    <a:pt x="44" y="125"/>
                    <a:pt x="42" y="129"/>
                  </a:cubicBezTo>
                  <a:cubicBezTo>
                    <a:pt x="39" y="137"/>
                    <a:pt x="39" y="145"/>
                    <a:pt x="38" y="153"/>
                  </a:cubicBezTo>
                  <a:cubicBezTo>
                    <a:pt x="34" y="165"/>
                    <a:pt x="33" y="177"/>
                    <a:pt x="31" y="189"/>
                  </a:cubicBezTo>
                  <a:cubicBezTo>
                    <a:pt x="30" y="201"/>
                    <a:pt x="26" y="212"/>
                    <a:pt x="24" y="223"/>
                  </a:cubicBezTo>
                  <a:cubicBezTo>
                    <a:pt x="18" y="249"/>
                    <a:pt x="14" y="274"/>
                    <a:pt x="7" y="299"/>
                  </a:cubicBezTo>
                  <a:cubicBezTo>
                    <a:pt x="1" y="324"/>
                    <a:pt x="1" y="350"/>
                    <a:pt x="0" y="376"/>
                  </a:cubicBezTo>
                  <a:cubicBezTo>
                    <a:pt x="1" y="394"/>
                    <a:pt x="6" y="414"/>
                    <a:pt x="9" y="433"/>
                  </a:cubicBezTo>
                  <a:cubicBezTo>
                    <a:pt x="10" y="450"/>
                    <a:pt x="13" y="468"/>
                    <a:pt x="12" y="486"/>
                  </a:cubicBezTo>
                  <a:cubicBezTo>
                    <a:pt x="10" y="477"/>
                    <a:pt x="14" y="470"/>
                    <a:pt x="17" y="462"/>
                  </a:cubicBezTo>
                  <a:cubicBezTo>
                    <a:pt x="22" y="450"/>
                    <a:pt x="26" y="438"/>
                    <a:pt x="31" y="427"/>
                  </a:cubicBezTo>
                  <a:cubicBezTo>
                    <a:pt x="36" y="415"/>
                    <a:pt x="41" y="403"/>
                    <a:pt x="46" y="391"/>
                  </a:cubicBezTo>
                  <a:cubicBezTo>
                    <a:pt x="51" y="380"/>
                    <a:pt x="58" y="369"/>
                    <a:pt x="60" y="356"/>
                  </a:cubicBezTo>
                  <a:cubicBezTo>
                    <a:pt x="73" y="305"/>
                    <a:pt x="99" y="254"/>
                    <a:pt x="94" y="200"/>
                  </a:cubicBezTo>
                  <a:cubicBezTo>
                    <a:pt x="92" y="167"/>
                    <a:pt x="89" y="135"/>
                    <a:pt x="87" y="102"/>
                  </a:cubicBezTo>
                  <a:cubicBezTo>
                    <a:pt x="87" y="83"/>
                    <a:pt x="86" y="64"/>
                    <a:pt x="86" y="45"/>
                  </a:cubicBezTo>
                  <a:cubicBezTo>
                    <a:pt x="87" y="30"/>
                    <a:pt x="85" y="14"/>
                    <a:pt x="86" y="0"/>
                  </a:cubicBezTo>
                  <a:cubicBezTo>
                    <a:pt x="79" y="4"/>
                    <a:pt x="78" y="16"/>
                    <a:pt x="76" y="23"/>
                  </a:cubicBezTo>
                  <a:cubicBezTo>
                    <a:pt x="73" y="31"/>
                    <a:pt x="71" y="41"/>
                    <a:pt x="67" y="51"/>
                  </a:cubicBezTo>
                  <a:cubicBezTo>
                    <a:pt x="64" y="64"/>
                    <a:pt x="58" y="78"/>
                    <a:pt x="53" y="91"/>
                  </a:cubicBezTo>
                  <a:cubicBezTo>
                    <a:pt x="48" y="106"/>
                    <a:pt x="45" y="120"/>
                    <a:pt x="42" y="135"/>
                  </a:cubicBezTo>
                  <a:cubicBezTo>
                    <a:pt x="40" y="146"/>
                    <a:pt x="39" y="159"/>
                    <a:pt x="34" y="17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5" name="Freeform 28"/>
            <p:cNvSpPr/>
            <p:nvPr userDrawn="1"/>
          </p:nvSpPr>
          <p:spPr bwMode="auto">
            <a:xfrm>
              <a:off x="3181275" y="-29823"/>
              <a:ext cx="141008" cy="750421"/>
            </a:xfrm>
            <a:custGeom>
              <a:avLst/>
              <a:gdLst>
                <a:gd name="T0" fmla="*/ 4 w 93"/>
                <a:gd name="T1" fmla="*/ 13 h 497"/>
                <a:gd name="T2" fmla="*/ 3 w 93"/>
                <a:gd name="T3" fmla="*/ 18 h 497"/>
                <a:gd name="T4" fmla="*/ 1 w 93"/>
                <a:gd name="T5" fmla="*/ 55 h 497"/>
                <a:gd name="T6" fmla="*/ 6 w 93"/>
                <a:gd name="T7" fmla="*/ 132 h 497"/>
                <a:gd name="T8" fmla="*/ 20 w 93"/>
                <a:gd name="T9" fmla="*/ 197 h 497"/>
                <a:gd name="T10" fmla="*/ 20 w 93"/>
                <a:gd name="T11" fmla="*/ 235 h 497"/>
                <a:gd name="T12" fmla="*/ 27 w 93"/>
                <a:gd name="T13" fmla="*/ 270 h 497"/>
                <a:gd name="T14" fmla="*/ 50 w 93"/>
                <a:gd name="T15" fmla="*/ 321 h 497"/>
                <a:gd name="T16" fmla="*/ 58 w 93"/>
                <a:gd name="T17" fmla="*/ 350 h 497"/>
                <a:gd name="T18" fmla="*/ 64 w 93"/>
                <a:gd name="T19" fmla="*/ 381 h 497"/>
                <a:gd name="T20" fmla="*/ 74 w 93"/>
                <a:gd name="T21" fmla="*/ 438 h 497"/>
                <a:gd name="T22" fmla="*/ 80 w 93"/>
                <a:gd name="T23" fmla="*/ 467 h 497"/>
                <a:gd name="T24" fmla="*/ 87 w 93"/>
                <a:gd name="T25" fmla="*/ 497 h 497"/>
                <a:gd name="T26" fmla="*/ 84 w 93"/>
                <a:gd name="T27" fmla="*/ 457 h 497"/>
                <a:gd name="T28" fmla="*/ 86 w 93"/>
                <a:gd name="T29" fmla="*/ 417 h 497"/>
                <a:gd name="T30" fmla="*/ 92 w 93"/>
                <a:gd name="T31" fmla="*/ 369 h 497"/>
                <a:gd name="T32" fmla="*/ 92 w 93"/>
                <a:gd name="T33" fmla="*/ 325 h 497"/>
                <a:gd name="T34" fmla="*/ 88 w 93"/>
                <a:gd name="T35" fmla="*/ 293 h 497"/>
                <a:gd name="T36" fmla="*/ 83 w 93"/>
                <a:gd name="T37" fmla="*/ 261 h 497"/>
                <a:gd name="T38" fmla="*/ 71 w 93"/>
                <a:gd name="T39" fmla="*/ 195 h 497"/>
                <a:gd name="T40" fmla="*/ 59 w 93"/>
                <a:gd name="T41" fmla="*/ 148 h 497"/>
                <a:gd name="T42" fmla="*/ 41 w 93"/>
                <a:gd name="T43" fmla="*/ 94 h 497"/>
                <a:gd name="T44" fmla="*/ 3 w 93"/>
                <a:gd name="T45"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497">
                  <a:moveTo>
                    <a:pt x="4" y="13"/>
                  </a:moveTo>
                  <a:cubicBezTo>
                    <a:pt x="4" y="15"/>
                    <a:pt x="4" y="16"/>
                    <a:pt x="3" y="18"/>
                  </a:cubicBezTo>
                  <a:cubicBezTo>
                    <a:pt x="2" y="30"/>
                    <a:pt x="1" y="43"/>
                    <a:pt x="1" y="55"/>
                  </a:cubicBezTo>
                  <a:cubicBezTo>
                    <a:pt x="0" y="79"/>
                    <a:pt x="1" y="107"/>
                    <a:pt x="6" y="132"/>
                  </a:cubicBezTo>
                  <a:cubicBezTo>
                    <a:pt x="12" y="154"/>
                    <a:pt x="16" y="175"/>
                    <a:pt x="20" y="197"/>
                  </a:cubicBezTo>
                  <a:cubicBezTo>
                    <a:pt x="22" y="211"/>
                    <a:pt x="21" y="221"/>
                    <a:pt x="20" y="235"/>
                  </a:cubicBezTo>
                  <a:cubicBezTo>
                    <a:pt x="20" y="247"/>
                    <a:pt x="23" y="259"/>
                    <a:pt x="27" y="270"/>
                  </a:cubicBezTo>
                  <a:cubicBezTo>
                    <a:pt x="33" y="288"/>
                    <a:pt x="44" y="303"/>
                    <a:pt x="50" y="321"/>
                  </a:cubicBezTo>
                  <a:cubicBezTo>
                    <a:pt x="53" y="330"/>
                    <a:pt x="55" y="340"/>
                    <a:pt x="58" y="350"/>
                  </a:cubicBezTo>
                  <a:cubicBezTo>
                    <a:pt x="61" y="361"/>
                    <a:pt x="61" y="370"/>
                    <a:pt x="64" y="381"/>
                  </a:cubicBezTo>
                  <a:cubicBezTo>
                    <a:pt x="70" y="400"/>
                    <a:pt x="72" y="419"/>
                    <a:pt x="74" y="438"/>
                  </a:cubicBezTo>
                  <a:cubicBezTo>
                    <a:pt x="75" y="448"/>
                    <a:pt x="78" y="458"/>
                    <a:pt x="80" y="467"/>
                  </a:cubicBezTo>
                  <a:cubicBezTo>
                    <a:pt x="82" y="476"/>
                    <a:pt x="83" y="489"/>
                    <a:pt x="87" y="497"/>
                  </a:cubicBezTo>
                  <a:cubicBezTo>
                    <a:pt x="79" y="489"/>
                    <a:pt x="82" y="467"/>
                    <a:pt x="84" y="457"/>
                  </a:cubicBezTo>
                  <a:cubicBezTo>
                    <a:pt x="84" y="443"/>
                    <a:pt x="86" y="430"/>
                    <a:pt x="86" y="417"/>
                  </a:cubicBezTo>
                  <a:cubicBezTo>
                    <a:pt x="86" y="401"/>
                    <a:pt x="91" y="385"/>
                    <a:pt x="92" y="369"/>
                  </a:cubicBezTo>
                  <a:cubicBezTo>
                    <a:pt x="93" y="356"/>
                    <a:pt x="92" y="340"/>
                    <a:pt x="92" y="325"/>
                  </a:cubicBezTo>
                  <a:cubicBezTo>
                    <a:pt x="92" y="315"/>
                    <a:pt x="90" y="304"/>
                    <a:pt x="88" y="293"/>
                  </a:cubicBezTo>
                  <a:cubicBezTo>
                    <a:pt x="86" y="283"/>
                    <a:pt x="85" y="271"/>
                    <a:pt x="83" y="261"/>
                  </a:cubicBezTo>
                  <a:cubicBezTo>
                    <a:pt x="78" y="238"/>
                    <a:pt x="73" y="217"/>
                    <a:pt x="71" y="195"/>
                  </a:cubicBezTo>
                  <a:cubicBezTo>
                    <a:pt x="69" y="178"/>
                    <a:pt x="65" y="163"/>
                    <a:pt x="59" y="148"/>
                  </a:cubicBezTo>
                  <a:cubicBezTo>
                    <a:pt x="54" y="129"/>
                    <a:pt x="48" y="111"/>
                    <a:pt x="41" y="94"/>
                  </a:cubicBezTo>
                  <a:cubicBezTo>
                    <a:pt x="38" y="85"/>
                    <a:pt x="6" y="0"/>
                    <a:pt x="3" y="2"/>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6" name="Freeform 29"/>
            <p:cNvSpPr/>
            <p:nvPr userDrawn="1"/>
          </p:nvSpPr>
          <p:spPr bwMode="auto">
            <a:xfrm>
              <a:off x="3246106" y="-185418"/>
              <a:ext cx="192873" cy="829839"/>
            </a:xfrm>
            <a:custGeom>
              <a:avLst/>
              <a:gdLst>
                <a:gd name="T0" fmla="*/ 4 w 127"/>
                <a:gd name="T1" fmla="*/ 15 h 549"/>
                <a:gd name="T2" fmla="*/ 0 w 127"/>
                <a:gd name="T3" fmla="*/ 59 h 549"/>
                <a:gd name="T4" fmla="*/ 11 w 127"/>
                <a:gd name="T5" fmla="*/ 127 h 549"/>
                <a:gd name="T6" fmla="*/ 45 w 127"/>
                <a:gd name="T7" fmla="*/ 255 h 549"/>
                <a:gd name="T8" fmla="*/ 67 w 127"/>
                <a:gd name="T9" fmla="*/ 385 h 549"/>
                <a:gd name="T10" fmla="*/ 91 w 127"/>
                <a:gd name="T11" fmla="*/ 447 h 549"/>
                <a:gd name="T12" fmla="*/ 111 w 127"/>
                <a:gd name="T13" fmla="*/ 502 h 549"/>
                <a:gd name="T14" fmla="*/ 127 w 127"/>
                <a:gd name="T15" fmla="*/ 549 h 549"/>
                <a:gd name="T16" fmla="*/ 115 w 127"/>
                <a:gd name="T17" fmla="*/ 515 h 549"/>
                <a:gd name="T18" fmla="*/ 116 w 127"/>
                <a:gd name="T19" fmla="*/ 476 h 549"/>
                <a:gd name="T20" fmla="*/ 117 w 127"/>
                <a:gd name="T21" fmla="*/ 400 h 549"/>
                <a:gd name="T22" fmla="*/ 114 w 127"/>
                <a:gd name="T23" fmla="*/ 312 h 549"/>
                <a:gd name="T24" fmla="*/ 80 w 127"/>
                <a:gd name="T25" fmla="*/ 222 h 549"/>
                <a:gd name="T26" fmla="*/ 61 w 127"/>
                <a:gd name="T27" fmla="*/ 161 h 549"/>
                <a:gd name="T28" fmla="*/ 46 w 127"/>
                <a:gd name="T29" fmla="*/ 97 h 549"/>
                <a:gd name="T30" fmla="*/ 26 w 127"/>
                <a:gd name="T31" fmla="*/ 48 h 549"/>
                <a:gd name="T32" fmla="*/ 10 w 127"/>
                <a:gd name="T33" fmla="*/ 22 h 549"/>
                <a:gd name="T34" fmla="*/ 1 w 127"/>
                <a:gd name="T35" fmla="*/ 0 h 549"/>
                <a:gd name="T36" fmla="*/ 2 w 127"/>
                <a:gd name="T37" fmla="*/ 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549">
                  <a:moveTo>
                    <a:pt x="4" y="15"/>
                  </a:moveTo>
                  <a:cubicBezTo>
                    <a:pt x="0" y="27"/>
                    <a:pt x="0" y="46"/>
                    <a:pt x="0" y="59"/>
                  </a:cubicBezTo>
                  <a:cubicBezTo>
                    <a:pt x="1" y="83"/>
                    <a:pt x="5" y="104"/>
                    <a:pt x="11" y="127"/>
                  </a:cubicBezTo>
                  <a:cubicBezTo>
                    <a:pt x="23" y="170"/>
                    <a:pt x="39" y="211"/>
                    <a:pt x="45" y="255"/>
                  </a:cubicBezTo>
                  <a:cubicBezTo>
                    <a:pt x="52" y="299"/>
                    <a:pt x="58" y="343"/>
                    <a:pt x="67" y="385"/>
                  </a:cubicBezTo>
                  <a:cubicBezTo>
                    <a:pt x="71" y="407"/>
                    <a:pt x="80" y="427"/>
                    <a:pt x="91" y="447"/>
                  </a:cubicBezTo>
                  <a:cubicBezTo>
                    <a:pt x="100" y="465"/>
                    <a:pt x="104" y="484"/>
                    <a:pt x="111" y="502"/>
                  </a:cubicBezTo>
                  <a:cubicBezTo>
                    <a:pt x="118" y="517"/>
                    <a:pt x="124" y="533"/>
                    <a:pt x="127" y="549"/>
                  </a:cubicBezTo>
                  <a:cubicBezTo>
                    <a:pt x="116" y="543"/>
                    <a:pt x="114" y="526"/>
                    <a:pt x="115" y="515"/>
                  </a:cubicBezTo>
                  <a:cubicBezTo>
                    <a:pt x="116" y="502"/>
                    <a:pt x="116" y="489"/>
                    <a:pt x="116" y="476"/>
                  </a:cubicBezTo>
                  <a:cubicBezTo>
                    <a:pt x="118" y="451"/>
                    <a:pt x="116" y="425"/>
                    <a:pt x="117" y="400"/>
                  </a:cubicBezTo>
                  <a:cubicBezTo>
                    <a:pt x="118" y="370"/>
                    <a:pt x="120" y="341"/>
                    <a:pt x="114" y="312"/>
                  </a:cubicBezTo>
                  <a:cubicBezTo>
                    <a:pt x="107" y="280"/>
                    <a:pt x="90" y="252"/>
                    <a:pt x="80" y="222"/>
                  </a:cubicBezTo>
                  <a:cubicBezTo>
                    <a:pt x="73" y="202"/>
                    <a:pt x="66" y="181"/>
                    <a:pt x="61" y="161"/>
                  </a:cubicBezTo>
                  <a:cubicBezTo>
                    <a:pt x="55" y="140"/>
                    <a:pt x="54" y="117"/>
                    <a:pt x="46" y="97"/>
                  </a:cubicBezTo>
                  <a:cubicBezTo>
                    <a:pt x="39" y="81"/>
                    <a:pt x="35" y="63"/>
                    <a:pt x="26" y="48"/>
                  </a:cubicBezTo>
                  <a:cubicBezTo>
                    <a:pt x="20" y="39"/>
                    <a:pt x="16" y="30"/>
                    <a:pt x="10" y="22"/>
                  </a:cubicBezTo>
                  <a:cubicBezTo>
                    <a:pt x="6" y="15"/>
                    <a:pt x="4" y="7"/>
                    <a:pt x="1" y="0"/>
                  </a:cubicBezTo>
                  <a:cubicBezTo>
                    <a:pt x="1" y="0"/>
                    <a:pt x="2" y="1"/>
                    <a:pt x="2" y="2"/>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7" name="Freeform 30"/>
            <p:cNvSpPr/>
            <p:nvPr userDrawn="1"/>
          </p:nvSpPr>
          <p:spPr bwMode="auto">
            <a:xfrm>
              <a:off x="3315800" y="-319944"/>
              <a:ext cx="427887" cy="836322"/>
            </a:xfrm>
            <a:custGeom>
              <a:avLst/>
              <a:gdLst>
                <a:gd name="T0" fmla="*/ 4 w 284"/>
                <a:gd name="T1" fmla="*/ 11 h 554"/>
                <a:gd name="T2" fmla="*/ 8 w 284"/>
                <a:gd name="T3" fmla="*/ 26 h 554"/>
                <a:gd name="T4" fmla="*/ 15 w 284"/>
                <a:gd name="T5" fmla="*/ 62 h 554"/>
                <a:gd name="T6" fmla="*/ 35 w 284"/>
                <a:gd name="T7" fmla="*/ 124 h 554"/>
                <a:gd name="T8" fmla="*/ 73 w 284"/>
                <a:gd name="T9" fmla="*/ 243 h 554"/>
                <a:gd name="T10" fmla="*/ 125 w 284"/>
                <a:gd name="T11" fmla="*/ 361 h 554"/>
                <a:gd name="T12" fmla="*/ 156 w 284"/>
                <a:gd name="T13" fmla="*/ 415 h 554"/>
                <a:gd name="T14" fmla="*/ 197 w 284"/>
                <a:gd name="T15" fmla="*/ 463 h 554"/>
                <a:gd name="T16" fmla="*/ 209 w 284"/>
                <a:gd name="T17" fmla="*/ 486 h 554"/>
                <a:gd name="T18" fmla="*/ 225 w 284"/>
                <a:gd name="T19" fmla="*/ 510 h 554"/>
                <a:gd name="T20" fmla="*/ 284 w 284"/>
                <a:gd name="T21" fmla="*/ 554 h 554"/>
                <a:gd name="T22" fmla="*/ 270 w 284"/>
                <a:gd name="T23" fmla="*/ 545 h 554"/>
                <a:gd name="T24" fmla="*/ 260 w 284"/>
                <a:gd name="T25" fmla="*/ 532 h 554"/>
                <a:gd name="T26" fmla="*/ 241 w 284"/>
                <a:gd name="T27" fmla="*/ 502 h 554"/>
                <a:gd name="T28" fmla="*/ 208 w 284"/>
                <a:gd name="T29" fmla="*/ 441 h 554"/>
                <a:gd name="T30" fmla="*/ 171 w 284"/>
                <a:gd name="T31" fmla="*/ 382 h 554"/>
                <a:gd name="T32" fmla="*/ 154 w 284"/>
                <a:gd name="T33" fmla="*/ 313 h 554"/>
                <a:gd name="T34" fmla="*/ 131 w 284"/>
                <a:gd name="T35" fmla="*/ 251 h 554"/>
                <a:gd name="T36" fmla="*/ 100 w 284"/>
                <a:gd name="T37" fmla="*/ 185 h 554"/>
                <a:gd name="T38" fmla="*/ 19 w 284"/>
                <a:gd name="T39" fmla="*/ 36 h 554"/>
                <a:gd name="T40" fmla="*/ 0 w 284"/>
                <a:gd name="T4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554">
                  <a:moveTo>
                    <a:pt x="4" y="11"/>
                  </a:moveTo>
                  <a:cubicBezTo>
                    <a:pt x="8" y="15"/>
                    <a:pt x="8" y="22"/>
                    <a:pt x="8" y="26"/>
                  </a:cubicBezTo>
                  <a:cubicBezTo>
                    <a:pt x="10" y="38"/>
                    <a:pt x="11" y="51"/>
                    <a:pt x="15" y="62"/>
                  </a:cubicBezTo>
                  <a:cubicBezTo>
                    <a:pt x="21" y="83"/>
                    <a:pt x="29" y="103"/>
                    <a:pt x="35" y="124"/>
                  </a:cubicBezTo>
                  <a:cubicBezTo>
                    <a:pt x="45" y="165"/>
                    <a:pt x="60" y="203"/>
                    <a:pt x="73" y="243"/>
                  </a:cubicBezTo>
                  <a:cubicBezTo>
                    <a:pt x="88" y="283"/>
                    <a:pt x="105" y="323"/>
                    <a:pt x="125" y="361"/>
                  </a:cubicBezTo>
                  <a:cubicBezTo>
                    <a:pt x="134" y="379"/>
                    <a:pt x="145" y="398"/>
                    <a:pt x="156" y="415"/>
                  </a:cubicBezTo>
                  <a:cubicBezTo>
                    <a:pt x="168" y="432"/>
                    <a:pt x="184" y="447"/>
                    <a:pt x="197" y="463"/>
                  </a:cubicBezTo>
                  <a:cubicBezTo>
                    <a:pt x="203" y="470"/>
                    <a:pt x="205" y="478"/>
                    <a:pt x="209" y="486"/>
                  </a:cubicBezTo>
                  <a:cubicBezTo>
                    <a:pt x="214" y="495"/>
                    <a:pt x="219" y="502"/>
                    <a:pt x="225" y="510"/>
                  </a:cubicBezTo>
                  <a:cubicBezTo>
                    <a:pt x="241" y="530"/>
                    <a:pt x="263" y="540"/>
                    <a:pt x="284" y="554"/>
                  </a:cubicBezTo>
                  <a:cubicBezTo>
                    <a:pt x="280" y="550"/>
                    <a:pt x="274" y="549"/>
                    <a:pt x="270" y="545"/>
                  </a:cubicBezTo>
                  <a:cubicBezTo>
                    <a:pt x="266" y="542"/>
                    <a:pt x="263" y="537"/>
                    <a:pt x="260" y="532"/>
                  </a:cubicBezTo>
                  <a:cubicBezTo>
                    <a:pt x="252" y="524"/>
                    <a:pt x="246" y="513"/>
                    <a:pt x="241" y="502"/>
                  </a:cubicBezTo>
                  <a:cubicBezTo>
                    <a:pt x="230" y="482"/>
                    <a:pt x="221" y="461"/>
                    <a:pt x="208" y="441"/>
                  </a:cubicBezTo>
                  <a:cubicBezTo>
                    <a:pt x="195" y="421"/>
                    <a:pt x="180" y="404"/>
                    <a:pt x="171" y="382"/>
                  </a:cubicBezTo>
                  <a:cubicBezTo>
                    <a:pt x="162" y="360"/>
                    <a:pt x="161" y="335"/>
                    <a:pt x="154" y="313"/>
                  </a:cubicBezTo>
                  <a:cubicBezTo>
                    <a:pt x="148" y="292"/>
                    <a:pt x="142" y="270"/>
                    <a:pt x="131" y="251"/>
                  </a:cubicBezTo>
                  <a:cubicBezTo>
                    <a:pt x="119" y="230"/>
                    <a:pt x="112" y="207"/>
                    <a:pt x="100" y="185"/>
                  </a:cubicBezTo>
                  <a:cubicBezTo>
                    <a:pt x="73" y="135"/>
                    <a:pt x="45" y="86"/>
                    <a:pt x="19" y="36"/>
                  </a:cubicBezTo>
                  <a:cubicBezTo>
                    <a:pt x="13" y="24"/>
                    <a:pt x="8" y="11"/>
                    <a:pt x="0" y="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8" name="Freeform 31"/>
            <p:cNvSpPr/>
            <p:nvPr userDrawn="1"/>
          </p:nvSpPr>
          <p:spPr bwMode="auto">
            <a:xfrm>
              <a:off x="3364423" y="-478780"/>
              <a:ext cx="658037" cy="747179"/>
            </a:xfrm>
            <a:custGeom>
              <a:avLst/>
              <a:gdLst>
                <a:gd name="T0" fmla="*/ 0 w 436"/>
                <a:gd name="T1" fmla="*/ 3 h 495"/>
                <a:gd name="T2" fmla="*/ 11 w 436"/>
                <a:gd name="T3" fmla="*/ 24 h 495"/>
                <a:gd name="T4" fmla="*/ 35 w 436"/>
                <a:gd name="T5" fmla="*/ 84 h 495"/>
                <a:gd name="T6" fmla="*/ 87 w 436"/>
                <a:gd name="T7" fmla="*/ 210 h 495"/>
                <a:gd name="T8" fmla="*/ 121 w 436"/>
                <a:gd name="T9" fmla="*/ 261 h 495"/>
                <a:gd name="T10" fmla="*/ 140 w 436"/>
                <a:gd name="T11" fmla="*/ 285 h 495"/>
                <a:gd name="T12" fmla="*/ 159 w 436"/>
                <a:gd name="T13" fmla="*/ 310 h 495"/>
                <a:gd name="T14" fmla="*/ 224 w 436"/>
                <a:gd name="T15" fmla="*/ 415 h 495"/>
                <a:gd name="T16" fmla="*/ 275 w 436"/>
                <a:gd name="T17" fmla="*/ 444 h 495"/>
                <a:gd name="T18" fmla="*/ 319 w 436"/>
                <a:gd name="T19" fmla="*/ 474 h 495"/>
                <a:gd name="T20" fmla="*/ 379 w 436"/>
                <a:gd name="T21" fmla="*/ 493 h 495"/>
                <a:gd name="T22" fmla="*/ 415 w 436"/>
                <a:gd name="T23" fmla="*/ 488 h 495"/>
                <a:gd name="T24" fmla="*/ 436 w 436"/>
                <a:gd name="T25" fmla="*/ 476 h 495"/>
                <a:gd name="T26" fmla="*/ 358 w 436"/>
                <a:gd name="T27" fmla="*/ 481 h 495"/>
                <a:gd name="T28" fmla="*/ 299 w 436"/>
                <a:gd name="T29" fmla="*/ 444 h 495"/>
                <a:gd name="T30" fmla="*/ 218 w 436"/>
                <a:gd name="T31" fmla="*/ 331 h 495"/>
                <a:gd name="T32" fmla="*/ 200 w 436"/>
                <a:gd name="T33" fmla="*/ 300 h 495"/>
                <a:gd name="T34" fmla="*/ 180 w 436"/>
                <a:gd name="T35" fmla="*/ 259 h 495"/>
                <a:gd name="T36" fmla="*/ 132 w 436"/>
                <a:gd name="T37" fmla="*/ 189 h 495"/>
                <a:gd name="T38" fmla="*/ 89 w 436"/>
                <a:gd name="T39" fmla="*/ 109 h 495"/>
                <a:gd name="T40" fmla="*/ 38 w 436"/>
                <a:gd name="T41" fmla="*/ 39 h 495"/>
                <a:gd name="T42" fmla="*/ 15 w 436"/>
                <a:gd name="T43" fmla="*/ 15 h 495"/>
                <a:gd name="T44" fmla="*/ 3 w 436"/>
                <a:gd name="T4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495">
                  <a:moveTo>
                    <a:pt x="0" y="3"/>
                  </a:moveTo>
                  <a:cubicBezTo>
                    <a:pt x="6" y="10"/>
                    <a:pt x="9" y="15"/>
                    <a:pt x="11" y="24"/>
                  </a:cubicBezTo>
                  <a:cubicBezTo>
                    <a:pt x="16" y="45"/>
                    <a:pt x="27" y="65"/>
                    <a:pt x="35" y="84"/>
                  </a:cubicBezTo>
                  <a:cubicBezTo>
                    <a:pt x="52" y="126"/>
                    <a:pt x="66" y="170"/>
                    <a:pt x="87" y="210"/>
                  </a:cubicBezTo>
                  <a:cubicBezTo>
                    <a:pt x="97" y="228"/>
                    <a:pt x="109" y="244"/>
                    <a:pt x="121" y="261"/>
                  </a:cubicBezTo>
                  <a:cubicBezTo>
                    <a:pt x="126" y="270"/>
                    <a:pt x="133" y="278"/>
                    <a:pt x="140" y="285"/>
                  </a:cubicBezTo>
                  <a:cubicBezTo>
                    <a:pt x="149" y="293"/>
                    <a:pt x="154" y="299"/>
                    <a:pt x="159" y="310"/>
                  </a:cubicBezTo>
                  <a:cubicBezTo>
                    <a:pt x="173" y="349"/>
                    <a:pt x="187" y="391"/>
                    <a:pt x="224" y="415"/>
                  </a:cubicBezTo>
                  <a:cubicBezTo>
                    <a:pt x="240" y="425"/>
                    <a:pt x="258" y="434"/>
                    <a:pt x="275" y="444"/>
                  </a:cubicBezTo>
                  <a:cubicBezTo>
                    <a:pt x="290" y="453"/>
                    <a:pt x="304" y="464"/>
                    <a:pt x="319" y="474"/>
                  </a:cubicBezTo>
                  <a:cubicBezTo>
                    <a:pt x="337" y="485"/>
                    <a:pt x="359" y="491"/>
                    <a:pt x="379" y="493"/>
                  </a:cubicBezTo>
                  <a:cubicBezTo>
                    <a:pt x="391" y="495"/>
                    <a:pt x="404" y="491"/>
                    <a:pt x="415" y="488"/>
                  </a:cubicBezTo>
                  <a:cubicBezTo>
                    <a:pt x="422" y="485"/>
                    <a:pt x="428" y="479"/>
                    <a:pt x="436" y="476"/>
                  </a:cubicBezTo>
                  <a:cubicBezTo>
                    <a:pt x="410" y="487"/>
                    <a:pt x="384" y="486"/>
                    <a:pt x="358" y="481"/>
                  </a:cubicBezTo>
                  <a:cubicBezTo>
                    <a:pt x="333" y="476"/>
                    <a:pt x="316" y="461"/>
                    <a:pt x="299" y="444"/>
                  </a:cubicBezTo>
                  <a:cubicBezTo>
                    <a:pt x="266" y="411"/>
                    <a:pt x="239" y="372"/>
                    <a:pt x="218" y="331"/>
                  </a:cubicBezTo>
                  <a:cubicBezTo>
                    <a:pt x="211" y="320"/>
                    <a:pt x="205" y="310"/>
                    <a:pt x="200" y="300"/>
                  </a:cubicBezTo>
                  <a:cubicBezTo>
                    <a:pt x="193" y="285"/>
                    <a:pt x="186" y="272"/>
                    <a:pt x="180" y="259"/>
                  </a:cubicBezTo>
                  <a:cubicBezTo>
                    <a:pt x="166" y="234"/>
                    <a:pt x="147" y="214"/>
                    <a:pt x="132" y="189"/>
                  </a:cubicBezTo>
                  <a:cubicBezTo>
                    <a:pt x="117" y="163"/>
                    <a:pt x="106" y="135"/>
                    <a:pt x="89" y="109"/>
                  </a:cubicBezTo>
                  <a:cubicBezTo>
                    <a:pt x="74" y="85"/>
                    <a:pt x="57" y="62"/>
                    <a:pt x="38" y="39"/>
                  </a:cubicBezTo>
                  <a:cubicBezTo>
                    <a:pt x="31" y="30"/>
                    <a:pt x="23" y="23"/>
                    <a:pt x="15" y="15"/>
                  </a:cubicBezTo>
                  <a:cubicBezTo>
                    <a:pt x="13" y="12"/>
                    <a:pt x="2" y="3"/>
                    <a:pt x="3" y="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69" name="Freeform 32"/>
            <p:cNvSpPr/>
            <p:nvPr userDrawn="1"/>
          </p:nvSpPr>
          <p:spPr bwMode="auto">
            <a:xfrm>
              <a:off x="3437359" y="-644099"/>
              <a:ext cx="794183" cy="646691"/>
            </a:xfrm>
            <a:custGeom>
              <a:avLst/>
              <a:gdLst>
                <a:gd name="T0" fmla="*/ 7 w 527"/>
                <a:gd name="T1" fmla="*/ 8 h 428"/>
                <a:gd name="T2" fmla="*/ 14 w 527"/>
                <a:gd name="T3" fmla="*/ 18 h 428"/>
                <a:gd name="T4" fmla="*/ 28 w 527"/>
                <a:gd name="T5" fmla="*/ 41 h 428"/>
                <a:gd name="T6" fmla="*/ 58 w 527"/>
                <a:gd name="T7" fmla="*/ 91 h 428"/>
                <a:gd name="T8" fmla="*/ 121 w 527"/>
                <a:gd name="T9" fmla="*/ 192 h 428"/>
                <a:gd name="T10" fmla="*/ 209 w 527"/>
                <a:gd name="T11" fmla="*/ 280 h 428"/>
                <a:gd name="T12" fmla="*/ 259 w 527"/>
                <a:gd name="T13" fmla="*/ 325 h 428"/>
                <a:gd name="T14" fmla="*/ 303 w 527"/>
                <a:gd name="T15" fmla="*/ 363 h 428"/>
                <a:gd name="T16" fmla="*/ 355 w 527"/>
                <a:gd name="T17" fmla="*/ 395 h 428"/>
                <a:gd name="T18" fmla="*/ 409 w 527"/>
                <a:gd name="T19" fmla="*/ 418 h 428"/>
                <a:gd name="T20" fmla="*/ 441 w 527"/>
                <a:gd name="T21" fmla="*/ 424 h 428"/>
                <a:gd name="T22" fmla="*/ 470 w 527"/>
                <a:gd name="T23" fmla="*/ 427 h 428"/>
                <a:gd name="T24" fmla="*/ 501 w 527"/>
                <a:gd name="T25" fmla="*/ 420 h 428"/>
                <a:gd name="T26" fmla="*/ 517 w 527"/>
                <a:gd name="T27" fmla="*/ 412 h 428"/>
                <a:gd name="T28" fmla="*/ 527 w 527"/>
                <a:gd name="T29" fmla="*/ 407 h 428"/>
                <a:gd name="T30" fmla="*/ 487 w 527"/>
                <a:gd name="T31" fmla="*/ 414 h 428"/>
                <a:gd name="T32" fmla="*/ 449 w 527"/>
                <a:gd name="T33" fmla="*/ 411 h 428"/>
                <a:gd name="T34" fmla="*/ 414 w 527"/>
                <a:gd name="T35" fmla="*/ 414 h 428"/>
                <a:gd name="T36" fmla="*/ 382 w 527"/>
                <a:gd name="T37" fmla="*/ 399 h 428"/>
                <a:gd name="T38" fmla="*/ 327 w 527"/>
                <a:gd name="T39" fmla="*/ 353 h 428"/>
                <a:gd name="T40" fmla="*/ 265 w 527"/>
                <a:gd name="T41" fmla="*/ 289 h 428"/>
                <a:gd name="T42" fmla="*/ 206 w 527"/>
                <a:gd name="T43" fmla="*/ 221 h 428"/>
                <a:gd name="T44" fmla="*/ 147 w 527"/>
                <a:gd name="T45" fmla="*/ 142 h 428"/>
                <a:gd name="T46" fmla="*/ 79 w 527"/>
                <a:gd name="T47" fmla="*/ 78 h 428"/>
                <a:gd name="T48" fmla="*/ 19 w 527"/>
                <a:gd name="T49" fmla="*/ 21 h 428"/>
                <a:gd name="T50" fmla="*/ 0 w 527"/>
                <a:gd name="T51"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428">
                  <a:moveTo>
                    <a:pt x="7" y="8"/>
                  </a:moveTo>
                  <a:cubicBezTo>
                    <a:pt x="8" y="12"/>
                    <a:pt x="12" y="16"/>
                    <a:pt x="14" y="18"/>
                  </a:cubicBezTo>
                  <a:cubicBezTo>
                    <a:pt x="20" y="25"/>
                    <a:pt x="24" y="34"/>
                    <a:pt x="28" y="41"/>
                  </a:cubicBezTo>
                  <a:cubicBezTo>
                    <a:pt x="39" y="58"/>
                    <a:pt x="47" y="75"/>
                    <a:pt x="58" y="91"/>
                  </a:cubicBezTo>
                  <a:cubicBezTo>
                    <a:pt x="79" y="125"/>
                    <a:pt x="99" y="159"/>
                    <a:pt x="121" y="192"/>
                  </a:cubicBezTo>
                  <a:cubicBezTo>
                    <a:pt x="145" y="226"/>
                    <a:pt x="178" y="253"/>
                    <a:pt x="209" y="280"/>
                  </a:cubicBezTo>
                  <a:cubicBezTo>
                    <a:pt x="225" y="294"/>
                    <a:pt x="241" y="311"/>
                    <a:pt x="259" y="325"/>
                  </a:cubicBezTo>
                  <a:cubicBezTo>
                    <a:pt x="274" y="337"/>
                    <a:pt x="287" y="353"/>
                    <a:pt x="303" y="363"/>
                  </a:cubicBezTo>
                  <a:cubicBezTo>
                    <a:pt x="320" y="375"/>
                    <a:pt x="338" y="385"/>
                    <a:pt x="355" y="395"/>
                  </a:cubicBezTo>
                  <a:cubicBezTo>
                    <a:pt x="372" y="404"/>
                    <a:pt x="391" y="415"/>
                    <a:pt x="409" y="418"/>
                  </a:cubicBezTo>
                  <a:cubicBezTo>
                    <a:pt x="420" y="420"/>
                    <a:pt x="430" y="421"/>
                    <a:pt x="441" y="424"/>
                  </a:cubicBezTo>
                  <a:cubicBezTo>
                    <a:pt x="451" y="427"/>
                    <a:pt x="460" y="428"/>
                    <a:pt x="470" y="427"/>
                  </a:cubicBezTo>
                  <a:cubicBezTo>
                    <a:pt x="480" y="427"/>
                    <a:pt x="491" y="424"/>
                    <a:pt x="501" y="420"/>
                  </a:cubicBezTo>
                  <a:cubicBezTo>
                    <a:pt x="506" y="418"/>
                    <a:pt x="513" y="416"/>
                    <a:pt x="517" y="412"/>
                  </a:cubicBezTo>
                  <a:cubicBezTo>
                    <a:pt x="521" y="410"/>
                    <a:pt x="522" y="407"/>
                    <a:pt x="527" y="407"/>
                  </a:cubicBezTo>
                  <a:cubicBezTo>
                    <a:pt x="518" y="416"/>
                    <a:pt x="498" y="413"/>
                    <a:pt x="487" y="414"/>
                  </a:cubicBezTo>
                  <a:cubicBezTo>
                    <a:pt x="474" y="415"/>
                    <a:pt x="461" y="412"/>
                    <a:pt x="449" y="411"/>
                  </a:cubicBezTo>
                  <a:cubicBezTo>
                    <a:pt x="437" y="411"/>
                    <a:pt x="426" y="415"/>
                    <a:pt x="414" y="414"/>
                  </a:cubicBezTo>
                  <a:cubicBezTo>
                    <a:pt x="401" y="412"/>
                    <a:pt x="392" y="406"/>
                    <a:pt x="382" y="399"/>
                  </a:cubicBezTo>
                  <a:cubicBezTo>
                    <a:pt x="362" y="385"/>
                    <a:pt x="343" y="370"/>
                    <a:pt x="327" y="353"/>
                  </a:cubicBezTo>
                  <a:cubicBezTo>
                    <a:pt x="307" y="331"/>
                    <a:pt x="284" y="313"/>
                    <a:pt x="265" y="289"/>
                  </a:cubicBezTo>
                  <a:cubicBezTo>
                    <a:pt x="246" y="266"/>
                    <a:pt x="223" y="246"/>
                    <a:pt x="206" y="221"/>
                  </a:cubicBezTo>
                  <a:cubicBezTo>
                    <a:pt x="190" y="193"/>
                    <a:pt x="171" y="164"/>
                    <a:pt x="147" y="142"/>
                  </a:cubicBezTo>
                  <a:cubicBezTo>
                    <a:pt x="124" y="121"/>
                    <a:pt x="101" y="99"/>
                    <a:pt x="79" y="78"/>
                  </a:cubicBezTo>
                  <a:cubicBezTo>
                    <a:pt x="59" y="59"/>
                    <a:pt x="37" y="42"/>
                    <a:pt x="19" y="21"/>
                  </a:cubicBezTo>
                  <a:cubicBezTo>
                    <a:pt x="13" y="13"/>
                    <a:pt x="6" y="7"/>
                    <a:pt x="0" y="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0" name="Freeform 33"/>
            <p:cNvSpPr/>
            <p:nvPr userDrawn="1"/>
          </p:nvSpPr>
          <p:spPr bwMode="auto">
            <a:xfrm>
              <a:off x="3510293" y="-780245"/>
              <a:ext cx="839566" cy="627242"/>
            </a:xfrm>
            <a:custGeom>
              <a:avLst/>
              <a:gdLst>
                <a:gd name="T0" fmla="*/ 2 w 556"/>
                <a:gd name="T1" fmla="*/ 2 h 415"/>
                <a:gd name="T2" fmla="*/ 4 w 556"/>
                <a:gd name="T3" fmla="*/ 14 h 415"/>
                <a:gd name="T4" fmla="*/ 22 w 556"/>
                <a:gd name="T5" fmla="*/ 45 h 415"/>
                <a:gd name="T6" fmla="*/ 36 w 556"/>
                <a:gd name="T7" fmla="*/ 71 h 415"/>
                <a:gd name="T8" fmla="*/ 57 w 556"/>
                <a:gd name="T9" fmla="*/ 102 h 415"/>
                <a:gd name="T10" fmla="*/ 94 w 556"/>
                <a:gd name="T11" fmla="*/ 150 h 415"/>
                <a:gd name="T12" fmla="*/ 135 w 556"/>
                <a:gd name="T13" fmla="*/ 203 h 415"/>
                <a:gd name="T14" fmla="*/ 247 w 556"/>
                <a:gd name="T15" fmla="*/ 301 h 415"/>
                <a:gd name="T16" fmla="*/ 272 w 556"/>
                <a:gd name="T17" fmla="*/ 317 h 415"/>
                <a:gd name="T18" fmla="*/ 297 w 556"/>
                <a:gd name="T19" fmla="*/ 339 h 415"/>
                <a:gd name="T20" fmla="*/ 354 w 556"/>
                <a:gd name="T21" fmla="*/ 379 h 415"/>
                <a:gd name="T22" fmla="*/ 397 w 556"/>
                <a:gd name="T23" fmla="*/ 403 h 415"/>
                <a:gd name="T24" fmla="*/ 420 w 556"/>
                <a:gd name="T25" fmla="*/ 405 h 415"/>
                <a:gd name="T26" fmla="*/ 450 w 556"/>
                <a:gd name="T27" fmla="*/ 412 h 415"/>
                <a:gd name="T28" fmla="*/ 509 w 556"/>
                <a:gd name="T29" fmla="*/ 404 h 415"/>
                <a:gd name="T30" fmla="*/ 556 w 556"/>
                <a:gd name="T31" fmla="*/ 367 h 415"/>
                <a:gd name="T32" fmla="*/ 489 w 556"/>
                <a:gd name="T33" fmla="*/ 397 h 415"/>
                <a:gd name="T34" fmla="*/ 413 w 556"/>
                <a:gd name="T35" fmla="*/ 375 h 415"/>
                <a:gd name="T36" fmla="*/ 355 w 556"/>
                <a:gd name="T37" fmla="*/ 312 h 415"/>
                <a:gd name="T38" fmla="*/ 286 w 556"/>
                <a:gd name="T39" fmla="*/ 249 h 415"/>
                <a:gd name="T40" fmla="*/ 154 w 556"/>
                <a:gd name="T41" fmla="*/ 138 h 415"/>
                <a:gd name="T42" fmla="*/ 86 w 556"/>
                <a:gd name="T43" fmla="*/ 82 h 415"/>
                <a:gd name="T44" fmla="*/ 17 w 556"/>
                <a:gd name="T45" fmla="*/ 21 h 415"/>
                <a:gd name="T46" fmla="*/ 2 w 556"/>
                <a:gd name="T4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415">
                  <a:moveTo>
                    <a:pt x="2" y="2"/>
                  </a:moveTo>
                  <a:cubicBezTo>
                    <a:pt x="0" y="6"/>
                    <a:pt x="2" y="11"/>
                    <a:pt x="4" y="14"/>
                  </a:cubicBezTo>
                  <a:cubicBezTo>
                    <a:pt x="9" y="25"/>
                    <a:pt x="16" y="35"/>
                    <a:pt x="22" y="45"/>
                  </a:cubicBezTo>
                  <a:cubicBezTo>
                    <a:pt x="26" y="54"/>
                    <a:pt x="30" y="62"/>
                    <a:pt x="36" y="71"/>
                  </a:cubicBezTo>
                  <a:cubicBezTo>
                    <a:pt x="43" y="81"/>
                    <a:pt x="50" y="92"/>
                    <a:pt x="57" y="102"/>
                  </a:cubicBezTo>
                  <a:cubicBezTo>
                    <a:pt x="68" y="119"/>
                    <a:pt x="82" y="135"/>
                    <a:pt x="94" y="150"/>
                  </a:cubicBezTo>
                  <a:cubicBezTo>
                    <a:pt x="108" y="168"/>
                    <a:pt x="121" y="186"/>
                    <a:pt x="135" y="203"/>
                  </a:cubicBezTo>
                  <a:cubicBezTo>
                    <a:pt x="166" y="242"/>
                    <a:pt x="207" y="273"/>
                    <a:pt x="247" y="301"/>
                  </a:cubicBezTo>
                  <a:cubicBezTo>
                    <a:pt x="254" y="307"/>
                    <a:pt x="263" y="312"/>
                    <a:pt x="272" y="317"/>
                  </a:cubicBezTo>
                  <a:cubicBezTo>
                    <a:pt x="280" y="324"/>
                    <a:pt x="288" y="332"/>
                    <a:pt x="297" y="339"/>
                  </a:cubicBezTo>
                  <a:cubicBezTo>
                    <a:pt x="315" y="355"/>
                    <a:pt x="335" y="366"/>
                    <a:pt x="354" y="379"/>
                  </a:cubicBezTo>
                  <a:cubicBezTo>
                    <a:pt x="368" y="388"/>
                    <a:pt x="381" y="397"/>
                    <a:pt x="397" y="403"/>
                  </a:cubicBezTo>
                  <a:cubicBezTo>
                    <a:pt x="405" y="406"/>
                    <a:pt x="412" y="403"/>
                    <a:pt x="420" y="405"/>
                  </a:cubicBezTo>
                  <a:cubicBezTo>
                    <a:pt x="430" y="407"/>
                    <a:pt x="439" y="410"/>
                    <a:pt x="450" y="412"/>
                  </a:cubicBezTo>
                  <a:cubicBezTo>
                    <a:pt x="471" y="415"/>
                    <a:pt x="491" y="414"/>
                    <a:pt x="509" y="404"/>
                  </a:cubicBezTo>
                  <a:cubicBezTo>
                    <a:pt x="525" y="396"/>
                    <a:pt x="546" y="384"/>
                    <a:pt x="556" y="367"/>
                  </a:cubicBezTo>
                  <a:cubicBezTo>
                    <a:pt x="534" y="385"/>
                    <a:pt x="518" y="399"/>
                    <a:pt x="489" y="397"/>
                  </a:cubicBezTo>
                  <a:cubicBezTo>
                    <a:pt x="463" y="395"/>
                    <a:pt x="434" y="393"/>
                    <a:pt x="413" y="375"/>
                  </a:cubicBezTo>
                  <a:cubicBezTo>
                    <a:pt x="392" y="355"/>
                    <a:pt x="375" y="332"/>
                    <a:pt x="355" y="312"/>
                  </a:cubicBezTo>
                  <a:cubicBezTo>
                    <a:pt x="332" y="290"/>
                    <a:pt x="310" y="268"/>
                    <a:pt x="286" y="249"/>
                  </a:cubicBezTo>
                  <a:cubicBezTo>
                    <a:pt x="241" y="213"/>
                    <a:pt x="198" y="174"/>
                    <a:pt x="154" y="138"/>
                  </a:cubicBezTo>
                  <a:cubicBezTo>
                    <a:pt x="131" y="119"/>
                    <a:pt x="109" y="100"/>
                    <a:pt x="86" y="82"/>
                  </a:cubicBezTo>
                  <a:cubicBezTo>
                    <a:pt x="62" y="62"/>
                    <a:pt x="37" y="45"/>
                    <a:pt x="17" y="21"/>
                  </a:cubicBezTo>
                  <a:cubicBezTo>
                    <a:pt x="14" y="17"/>
                    <a:pt x="1" y="4"/>
                    <a:pt x="2" y="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1" name="Freeform 34"/>
            <p:cNvSpPr/>
            <p:nvPr userDrawn="1"/>
          </p:nvSpPr>
          <p:spPr bwMode="auto">
            <a:xfrm>
              <a:off x="3563780" y="-919632"/>
              <a:ext cx="836324" cy="466784"/>
            </a:xfrm>
            <a:custGeom>
              <a:avLst/>
              <a:gdLst>
                <a:gd name="T0" fmla="*/ 0 w 555"/>
                <a:gd name="T1" fmla="*/ 7 h 310"/>
                <a:gd name="T2" fmla="*/ 22 w 555"/>
                <a:gd name="T3" fmla="*/ 36 h 310"/>
                <a:gd name="T4" fmla="*/ 62 w 555"/>
                <a:gd name="T5" fmla="*/ 90 h 310"/>
                <a:gd name="T6" fmla="*/ 160 w 555"/>
                <a:gd name="T7" fmla="*/ 193 h 310"/>
                <a:gd name="T8" fmla="*/ 308 w 555"/>
                <a:gd name="T9" fmla="*/ 287 h 310"/>
                <a:gd name="T10" fmla="*/ 393 w 555"/>
                <a:gd name="T11" fmla="*/ 309 h 310"/>
                <a:gd name="T12" fmla="*/ 439 w 555"/>
                <a:gd name="T13" fmla="*/ 305 h 310"/>
                <a:gd name="T14" fmla="*/ 481 w 555"/>
                <a:gd name="T15" fmla="*/ 304 h 310"/>
                <a:gd name="T16" fmla="*/ 522 w 555"/>
                <a:gd name="T17" fmla="*/ 304 h 310"/>
                <a:gd name="T18" fmla="*/ 555 w 555"/>
                <a:gd name="T19" fmla="*/ 306 h 310"/>
                <a:gd name="T20" fmla="*/ 527 w 555"/>
                <a:gd name="T21" fmla="*/ 291 h 310"/>
                <a:gd name="T22" fmla="*/ 489 w 555"/>
                <a:gd name="T23" fmla="*/ 279 h 310"/>
                <a:gd name="T24" fmla="*/ 410 w 555"/>
                <a:gd name="T25" fmla="*/ 256 h 310"/>
                <a:gd name="T26" fmla="*/ 315 w 555"/>
                <a:gd name="T27" fmla="*/ 207 h 310"/>
                <a:gd name="T28" fmla="*/ 244 w 555"/>
                <a:gd name="T29" fmla="*/ 163 h 310"/>
                <a:gd name="T30" fmla="*/ 124 w 555"/>
                <a:gd name="T31" fmla="*/ 76 h 310"/>
                <a:gd name="T32" fmla="*/ 56 w 555"/>
                <a:gd name="T33" fmla="*/ 35 h 310"/>
                <a:gd name="T34" fmla="*/ 18 w 555"/>
                <a:gd name="T35" fmla="*/ 11 h 310"/>
                <a:gd name="T36" fmla="*/ 1 w 555"/>
                <a:gd name="T3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5" h="310">
                  <a:moveTo>
                    <a:pt x="0" y="7"/>
                  </a:moveTo>
                  <a:cubicBezTo>
                    <a:pt x="3" y="18"/>
                    <a:pt x="16" y="27"/>
                    <a:pt x="22" y="36"/>
                  </a:cubicBezTo>
                  <a:cubicBezTo>
                    <a:pt x="34" y="55"/>
                    <a:pt x="48" y="72"/>
                    <a:pt x="62" y="90"/>
                  </a:cubicBezTo>
                  <a:cubicBezTo>
                    <a:pt x="92" y="127"/>
                    <a:pt x="124" y="162"/>
                    <a:pt x="160" y="193"/>
                  </a:cubicBezTo>
                  <a:cubicBezTo>
                    <a:pt x="204" y="232"/>
                    <a:pt x="255" y="263"/>
                    <a:pt x="308" y="287"/>
                  </a:cubicBezTo>
                  <a:cubicBezTo>
                    <a:pt x="335" y="300"/>
                    <a:pt x="364" y="307"/>
                    <a:pt x="393" y="309"/>
                  </a:cubicBezTo>
                  <a:cubicBezTo>
                    <a:pt x="410" y="310"/>
                    <a:pt x="423" y="309"/>
                    <a:pt x="439" y="305"/>
                  </a:cubicBezTo>
                  <a:cubicBezTo>
                    <a:pt x="453" y="303"/>
                    <a:pt x="467" y="304"/>
                    <a:pt x="481" y="304"/>
                  </a:cubicBezTo>
                  <a:cubicBezTo>
                    <a:pt x="495" y="304"/>
                    <a:pt x="508" y="304"/>
                    <a:pt x="522" y="304"/>
                  </a:cubicBezTo>
                  <a:cubicBezTo>
                    <a:pt x="533" y="305"/>
                    <a:pt x="544" y="307"/>
                    <a:pt x="555" y="306"/>
                  </a:cubicBezTo>
                  <a:cubicBezTo>
                    <a:pt x="545" y="304"/>
                    <a:pt x="535" y="295"/>
                    <a:pt x="527" y="291"/>
                  </a:cubicBezTo>
                  <a:cubicBezTo>
                    <a:pt x="515" y="286"/>
                    <a:pt x="502" y="283"/>
                    <a:pt x="489" y="279"/>
                  </a:cubicBezTo>
                  <a:cubicBezTo>
                    <a:pt x="463" y="271"/>
                    <a:pt x="435" y="265"/>
                    <a:pt x="410" y="256"/>
                  </a:cubicBezTo>
                  <a:cubicBezTo>
                    <a:pt x="375" y="245"/>
                    <a:pt x="345" y="227"/>
                    <a:pt x="315" y="207"/>
                  </a:cubicBezTo>
                  <a:cubicBezTo>
                    <a:pt x="293" y="192"/>
                    <a:pt x="267" y="179"/>
                    <a:pt x="244" y="163"/>
                  </a:cubicBezTo>
                  <a:cubicBezTo>
                    <a:pt x="204" y="136"/>
                    <a:pt x="164" y="105"/>
                    <a:pt x="124" y="76"/>
                  </a:cubicBezTo>
                  <a:cubicBezTo>
                    <a:pt x="102" y="60"/>
                    <a:pt x="80" y="46"/>
                    <a:pt x="56" y="35"/>
                  </a:cubicBezTo>
                  <a:cubicBezTo>
                    <a:pt x="42" y="28"/>
                    <a:pt x="31" y="19"/>
                    <a:pt x="18" y="11"/>
                  </a:cubicBezTo>
                  <a:cubicBezTo>
                    <a:pt x="12" y="8"/>
                    <a:pt x="5" y="5"/>
                    <a:pt x="1" y="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2" name="Freeform 35"/>
            <p:cNvSpPr/>
            <p:nvPr userDrawn="1"/>
          </p:nvSpPr>
          <p:spPr bwMode="auto">
            <a:xfrm>
              <a:off x="3610782" y="-1062260"/>
              <a:ext cx="914121" cy="385745"/>
            </a:xfrm>
            <a:custGeom>
              <a:avLst/>
              <a:gdLst>
                <a:gd name="T0" fmla="*/ 2 w 607"/>
                <a:gd name="T1" fmla="*/ 18 h 256"/>
                <a:gd name="T2" fmla="*/ 84 w 607"/>
                <a:gd name="T3" fmla="*/ 107 h 256"/>
                <a:gd name="T4" fmla="*/ 250 w 607"/>
                <a:gd name="T5" fmla="*/ 207 h 256"/>
                <a:gd name="T6" fmla="*/ 320 w 607"/>
                <a:gd name="T7" fmla="*/ 234 h 256"/>
                <a:gd name="T8" fmla="*/ 405 w 607"/>
                <a:gd name="T9" fmla="*/ 249 h 256"/>
                <a:gd name="T10" fmla="*/ 513 w 607"/>
                <a:gd name="T11" fmla="*/ 248 h 256"/>
                <a:gd name="T12" fmla="*/ 607 w 607"/>
                <a:gd name="T13" fmla="*/ 256 h 256"/>
                <a:gd name="T14" fmla="*/ 582 w 607"/>
                <a:gd name="T15" fmla="*/ 251 h 256"/>
                <a:gd name="T16" fmla="*/ 562 w 607"/>
                <a:gd name="T17" fmla="*/ 245 h 256"/>
                <a:gd name="T18" fmla="*/ 515 w 607"/>
                <a:gd name="T19" fmla="*/ 228 h 256"/>
                <a:gd name="T20" fmla="*/ 469 w 607"/>
                <a:gd name="T21" fmla="*/ 209 h 256"/>
                <a:gd name="T22" fmla="*/ 426 w 607"/>
                <a:gd name="T23" fmla="*/ 189 h 256"/>
                <a:gd name="T24" fmla="*/ 316 w 607"/>
                <a:gd name="T25" fmla="*/ 156 h 256"/>
                <a:gd name="T26" fmla="*/ 222 w 607"/>
                <a:gd name="T27" fmla="*/ 120 h 256"/>
                <a:gd name="T28" fmla="*/ 90 w 607"/>
                <a:gd name="T29" fmla="*/ 58 h 256"/>
                <a:gd name="T30" fmla="*/ 29 w 607"/>
                <a:gd name="T31" fmla="*/ 27 h 256"/>
                <a:gd name="T32" fmla="*/ 0 w 607"/>
                <a:gd name="T33" fmla="*/ 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256">
                  <a:moveTo>
                    <a:pt x="2" y="18"/>
                  </a:moveTo>
                  <a:cubicBezTo>
                    <a:pt x="27" y="49"/>
                    <a:pt x="52" y="82"/>
                    <a:pt x="84" y="107"/>
                  </a:cubicBezTo>
                  <a:cubicBezTo>
                    <a:pt x="134" y="147"/>
                    <a:pt x="191" y="183"/>
                    <a:pt x="250" y="207"/>
                  </a:cubicBezTo>
                  <a:cubicBezTo>
                    <a:pt x="274" y="217"/>
                    <a:pt x="297" y="224"/>
                    <a:pt x="320" y="234"/>
                  </a:cubicBezTo>
                  <a:cubicBezTo>
                    <a:pt x="348" y="245"/>
                    <a:pt x="375" y="254"/>
                    <a:pt x="405" y="249"/>
                  </a:cubicBezTo>
                  <a:cubicBezTo>
                    <a:pt x="442" y="244"/>
                    <a:pt x="477" y="245"/>
                    <a:pt x="513" y="248"/>
                  </a:cubicBezTo>
                  <a:cubicBezTo>
                    <a:pt x="544" y="251"/>
                    <a:pt x="577" y="248"/>
                    <a:pt x="607" y="256"/>
                  </a:cubicBezTo>
                  <a:cubicBezTo>
                    <a:pt x="600" y="253"/>
                    <a:pt x="591" y="253"/>
                    <a:pt x="582" y="251"/>
                  </a:cubicBezTo>
                  <a:cubicBezTo>
                    <a:pt x="575" y="249"/>
                    <a:pt x="568" y="246"/>
                    <a:pt x="562" y="245"/>
                  </a:cubicBezTo>
                  <a:cubicBezTo>
                    <a:pt x="546" y="240"/>
                    <a:pt x="530" y="234"/>
                    <a:pt x="515" y="228"/>
                  </a:cubicBezTo>
                  <a:cubicBezTo>
                    <a:pt x="500" y="222"/>
                    <a:pt x="484" y="217"/>
                    <a:pt x="469" y="209"/>
                  </a:cubicBezTo>
                  <a:cubicBezTo>
                    <a:pt x="455" y="201"/>
                    <a:pt x="440" y="195"/>
                    <a:pt x="426" y="189"/>
                  </a:cubicBezTo>
                  <a:cubicBezTo>
                    <a:pt x="391" y="174"/>
                    <a:pt x="353" y="168"/>
                    <a:pt x="316" y="156"/>
                  </a:cubicBezTo>
                  <a:cubicBezTo>
                    <a:pt x="283" y="145"/>
                    <a:pt x="253" y="132"/>
                    <a:pt x="222" y="120"/>
                  </a:cubicBezTo>
                  <a:cubicBezTo>
                    <a:pt x="177" y="102"/>
                    <a:pt x="133" y="79"/>
                    <a:pt x="90" y="58"/>
                  </a:cubicBezTo>
                  <a:cubicBezTo>
                    <a:pt x="69" y="49"/>
                    <a:pt x="46" y="42"/>
                    <a:pt x="29" y="27"/>
                  </a:cubicBezTo>
                  <a:cubicBezTo>
                    <a:pt x="25" y="23"/>
                    <a:pt x="6" y="0"/>
                    <a:pt x="0" y="3"/>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3" name="Freeform 36"/>
            <p:cNvSpPr/>
            <p:nvPr userDrawn="1"/>
          </p:nvSpPr>
          <p:spPr bwMode="auto">
            <a:xfrm>
              <a:off x="2677211" y="-1156265"/>
              <a:ext cx="847669" cy="376020"/>
            </a:xfrm>
            <a:custGeom>
              <a:avLst/>
              <a:gdLst>
                <a:gd name="T0" fmla="*/ 541 w 562"/>
                <a:gd name="T1" fmla="*/ 209 h 249"/>
                <a:gd name="T2" fmla="*/ 530 w 562"/>
                <a:gd name="T3" fmla="*/ 215 h 249"/>
                <a:gd name="T4" fmla="*/ 499 w 562"/>
                <a:gd name="T5" fmla="*/ 229 h 249"/>
                <a:gd name="T6" fmla="*/ 452 w 562"/>
                <a:gd name="T7" fmla="*/ 238 h 249"/>
                <a:gd name="T8" fmla="*/ 400 w 562"/>
                <a:gd name="T9" fmla="*/ 246 h 249"/>
                <a:gd name="T10" fmla="*/ 349 w 562"/>
                <a:gd name="T11" fmla="*/ 249 h 249"/>
                <a:gd name="T12" fmla="*/ 299 w 562"/>
                <a:gd name="T13" fmla="*/ 246 h 249"/>
                <a:gd name="T14" fmla="*/ 250 w 562"/>
                <a:gd name="T15" fmla="*/ 243 h 249"/>
                <a:gd name="T16" fmla="*/ 200 w 562"/>
                <a:gd name="T17" fmla="*/ 243 h 249"/>
                <a:gd name="T18" fmla="*/ 33 w 562"/>
                <a:gd name="T19" fmla="*/ 172 h 249"/>
                <a:gd name="T20" fmla="*/ 16 w 562"/>
                <a:gd name="T21" fmla="*/ 135 h 249"/>
                <a:gd name="T22" fmla="*/ 2 w 562"/>
                <a:gd name="T23" fmla="*/ 89 h 249"/>
                <a:gd name="T24" fmla="*/ 20 w 562"/>
                <a:gd name="T25" fmla="*/ 0 h 249"/>
                <a:gd name="T26" fmla="*/ 19 w 562"/>
                <a:gd name="T27" fmla="*/ 37 h 249"/>
                <a:gd name="T28" fmla="*/ 19 w 562"/>
                <a:gd name="T29" fmla="*/ 75 h 249"/>
                <a:gd name="T30" fmla="*/ 35 w 562"/>
                <a:gd name="T31" fmla="*/ 137 h 249"/>
                <a:gd name="T32" fmla="*/ 42 w 562"/>
                <a:gd name="T33" fmla="*/ 169 h 249"/>
                <a:gd name="T34" fmla="*/ 69 w 562"/>
                <a:gd name="T35" fmla="*/ 187 h 249"/>
                <a:gd name="T36" fmla="*/ 146 w 562"/>
                <a:gd name="T37" fmla="*/ 199 h 249"/>
                <a:gd name="T38" fmla="*/ 184 w 562"/>
                <a:gd name="T39" fmla="*/ 197 h 249"/>
                <a:gd name="T40" fmla="*/ 241 w 562"/>
                <a:gd name="T41" fmla="*/ 192 h 249"/>
                <a:gd name="T42" fmla="*/ 328 w 562"/>
                <a:gd name="T43" fmla="*/ 193 h 249"/>
                <a:gd name="T44" fmla="*/ 421 w 562"/>
                <a:gd name="T45" fmla="*/ 198 h 249"/>
                <a:gd name="T46" fmla="*/ 527 w 562"/>
                <a:gd name="T47" fmla="*/ 197 h 249"/>
                <a:gd name="T48" fmla="*/ 562 w 562"/>
                <a:gd name="T49"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249">
                  <a:moveTo>
                    <a:pt x="541" y="209"/>
                  </a:moveTo>
                  <a:cubicBezTo>
                    <a:pt x="539" y="213"/>
                    <a:pt x="534" y="213"/>
                    <a:pt x="530" y="215"/>
                  </a:cubicBezTo>
                  <a:cubicBezTo>
                    <a:pt x="519" y="219"/>
                    <a:pt x="509" y="226"/>
                    <a:pt x="499" y="229"/>
                  </a:cubicBezTo>
                  <a:cubicBezTo>
                    <a:pt x="483" y="234"/>
                    <a:pt x="467" y="236"/>
                    <a:pt x="452" y="238"/>
                  </a:cubicBezTo>
                  <a:cubicBezTo>
                    <a:pt x="435" y="242"/>
                    <a:pt x="417" y="244"/>
                    <a:pt x="400" y="246"/>
                  </a:cubicBezTo>
                  <a:cubicBezTo>
                    <a:pt x="382" y="248"/>
                    <a:pt x="366" y="249"/>
                    <a:pt x="349" y="249"/>
                  </a:cubicBezTo>
                  <a:cubicBezTo>
                    <a:pt x="332" y="249"/>
                    <a:pt x="316" y="248"/>
                    <a:pt x="299" y="246"/>
                  </a:cubicBezTo>
                  <a:cubicBezTo>
                    <a:pt x="282" y="245"/>
                    <a:pt x="266" y="244"/>
                    <a:pt x="250" y="243"/>
                  </a:cubicBezTo>
                  <a:cubicBezTo>
                    <a:pt x="233" y="243"/>
                    <a:pt x="216" y="244"/>
                    <a:pt x="200" y="243"/>
                  </a:cubicBezTo>
                  <a:cubicBezTo>
                    <a:pt x="141" y="238"/>
                    <a:pt x="69" y="224"/>
                    <a:pt x="33" y="172"/>
                  </a:cubicBezTo>
                  <a:cubicBezTo>
                    <a:pt x="25" y="161"/>
                    <a:pt x="21" y="147"/>
                    <a:pt x="16" y="135"/>
                  </a:cubicBezTo>
                  <a:cubicBezTo>
                    <a:pt x="11" y="119"/>
                    <a:pt x="3" y="105"/>
                    <a:pt x="2" y="89"/>
                  </a:cubicBezTo>
                  <a:cubicBezTo>
                    <a:pt x="0" y="59"/>
                    <a:pt x="20" y="31"/>
                    <a:pt x="20" y="0"/>
                  </a:cubicBezTo>
                  <a:cubicBezTo>
                    <a:pt x="23" y="12"/>
                    <a:pt x="20" y="26"/>
                    <a:pt x="19" y="37"/>
                  </a:cubicBezTo>
                  <a:cubicBezTo>
                    <a:pt x="18" y="50"/>
                    <a:pt x="16" y="60"/>
                    <a:pt x="19" y="75"/>
                  </a:cubicBezTo>
                  <a:cubicBezTo>
                    <a:pt x="23" y="95"/>
                    <a:pt x="28" y="116"/>
                    <a:pt x="35" y="137"/>
                  </a:cubicBezTo>
                  <a:cubicBezTo>
                    <a:pt x="39" y="147"/>
                    <a:pt x="38" y="159"/>
                    <a:pt x="42" y="169"/>
                  </a:cubicBezTo>
                  <a:cubicBezTo>
                    <a:pt x="47" y="179"/>
                    <a:pt x="58" y="185"/>
                    <a:pt x="69" y="187"/>
                  </a:cubicBezTo>
                  <a:cubicBezTo>
                    <a:pt x="94" y="194"/>
                    <a:pt x="121" y="197"/>
                    <a:pt x="146" y="199"/>
                  </a:cubicBezTo>
                  <a:cubicBezTo>
                    <a:pt x="159" y="200"/>
                    <a:pt x="171" y="198"/>
                    <a:pt x="184" y="197"/>
                  </a:cubicBezTo>
                  <a:cubicBezTo>
                    <a:pt x="203" y="196"/>
                    <a:pt x="223" y="194"/>
                    <a:pt x="241" y="192"/>
                  </a:cubicBezTo>
                  <a:cubicBezTo>
                    <a:pt x="270" y="189"/>
                    <a:pt x="299" y="194"/>
                    <a:pt x="328" y="193"/>
                  </a:cubicBezTo>
                  <a:cubicBezTo>
                    <a:pt x="359" y="192"/>
                    <a:pt x="391" y="195"/>
                    <a:pt x="421" y="198"/>
                  </a:cubicBezTo>
                  <a:cubicBezTo>
                    <a:pt x="456" y="201"/>
                    <a:pt x="491" y="196"/>
                    <a:pt x="527" y="197"/>
                  </a:cubicBezTo>
                  <a:cubicBezTo>
                    <a:pt x="537" y="197"/>
                    <a:pt x="552" y="194"/>
                    <a:pt x="562" y="199"/>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4" name="Freeform 37"/>
            <p:cNvSpPr/>
            <p:nvPr userDrawn="1"/>
          </p:nvSpPr>
          <p:spPr bwMode="auto">
            <a:xfrm>
              <a:off x="3163446" y="-1597117"/>
              <a:ext cx="760147" cy="1617539"/>
            </a:xfrm>
            <a:custGeom>
              <a:avLst/>
              <a:gdLst>
                <a:gd name="T0" fmla="*/ 0 w 504"/>
                <a:gd name="T1" fmla="*/ 1071 h 1071"/>
                <a:gd name="T2" fmla="*/ 13 w 504"/>
                <a:gd name="T3" fmla="*/ 1041 h 1071"/>
                <a:gd name="T4" fmla="*/ 28 w 504"/>
                <a:gd name="T5" fmla="*/ 1007 h 1071"/>
                <a:gd name="T6" fmla="*/ 68 w 504"/>
                <a:gd name="T7" fmla="*/ 920 h 1071"/>
                <a:gd name="T8" fmla="*/ 106 w 504"/>
                <a:gd name="T9" fmla="*/ 841 h 1071"/>
                <a:gd name="T10" fmla="*/ 123 w 504"/>
                <a:gd name="T11" fmla="*/ 793 h 1071"/>
                <a:gd name="T12" fmla="*/ 141 w 504"/>
                <a:gd name="T13" fmla="*/ 750 h 1071"/>
                <a:gd name="T14" fmla="*/ 207 w 504"/>
                <a:gd name="T15" fmla="*/ 592 h 1071"/>
                <a:gd name="T16" fmla="*/ 228 w 504"/>
                <a:gd name="T17" fmla="*/ 550 h 1071"/>
                <a:gd name="T18" fmla="*/ 248 w 504"/>
                <a:gd name="T19" fmla="*/ 509 h 1071"/>
                <a:gd name="T20" fmla="*/ 288 w 504"/>
                <a:gd name="T21" fmla="*/ 421 h 1071"/>
                <a:gd name="T22" fmla="*/ 325 w 504"/>
                <a:gd name="T23" fmla="*/ 334 h 1071"/>
                <a:gd name="T24" fmla="*/ 374 w 504"/>
                <a:gd name="T25" fmla="*/ 234 h 1071"/>
                <a:gd name="T26" fmla="*/ 418 w 504"/>
                <a:gd name="T27" fmla="*/ 122 h 1071"/>
                <a:gd name="T28" fmla="*/ 489 w 504"/>
                <a:gd name="T29" fmla="*/ 21 h 1071"/>
                <a:gd name="T30" fmla="*/ 504 w 504"/>
                <a:gd name="T31" fmla="*/ 0 h 1071"/>
                <a:gd name="T32" fmla="*/ 469 w 504"/>
                <a:gd name="T33" fmla="*/ 22 h 1071"/>
                <a:gd name="T34" fmla="*/ 442 w 504"/>
                <a:gd name="T35" fmla="*/ 58 h 1071"/>
                <a:gd name="T36" fmla="*/ 400 w 504"/>
                <a:gd name="T37" fmla="*/ 135 h 1071"/>
                <a:gd name="T38" fmla="*/ 364 w 504"/>
                <a:gd name="T39" fmla="*/ 216 h 1071"/>
                <a:gd name="T40" fmla="*/ 340 w 504"/>
                <a:gd name="T41" fmla="*/ 254 h 1071"/>
                <a:gd name="T42" fmla="*/ 318 w 504"/>
                <a:gd name="T43" fmla="*/ 292 h 1071"/>
                <a:gd name="T44" fmla="*/ 278 w 504"/>
                <a:gd name="T45" fmla="*/ 375 h 1071"/>
                <a:gd name="T46" fmla="*/ 244 w 504"/>
                <a:gd name="T47" fmla="*/ 469 h 1071"/>
                <a:gd name="T48" fmla="*/ 210 w 504"/>
                <a:gd name="T49" fmla="*/ 561 h 1071"/>
                <a:gd name="T50" fmla="*/ 173 w 504"/>
                <a:gd name="T51" fmla="*/ 648 h 1071"/>
                <a:gd name="T52" fmla="*/ 132 w 504"/>
                <a:gd name="T53" fmla="*/ 726 h 1071"/>
                <a:gd name="T54" fmla="*/ 99 w 504"/>
                <a:gd name="T55" fmla="*/ 819 h 1071"/>
                <a:gd name="T56" fmla="*/ 64 w 504"/>
                <a:gd name="T57" fmla="*/ 912 h 1071"/>
                <a:gd name="T58" fmla="*/ 44 w 504"/>
                <a:gd name="T59" fmla="*/ 957 h 1071"/>
                <a:gd name="T60" fmla="*/ 31 w 504"/>
                <a:gd name="T61" fmla="*/ 1000 h 1071"/>
                <a:gd name="T62" fmla="*/ 31 w 504"/>
                <a:gd name="T63" fmla="*/ 100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4" h="1071">
                  <a:moveTo>
                    <a:pt x="0" y="1071"/>
                  </a:moveTo>
                  <a:cubicBezTo>
                    <a:pt x="6" y="1063"/>
                    <a:pt x="8" y="1050"/>
                    <a:pt x="13" y="1041"/>
                  </a:cubicBezTo>
                  <a:cubicBezTo>
                    <a:pt x="17" y="1029"/>
                    <a:pt x="25" y="1019"/>
                    <a:pt x="28" y="1007"/>
                  </a:cubicBezTo>
                  <a:cubicBezTo>
                    <a:pt x="39" y="977"/>
                    <a:pt x="53" y="948"/>
                    <a:pt x="68" y="920"/>
                  </a:cubicBezTo>
                  <a:cubicBezTo>
                    <a:pt x="82" y="895"/>
                    <a:pt x="94" y="868"/>
                    <a:pt x="106" y="841"/>
                  </a:cubicBezTo>
                  <a:cubicBezTo>
                    <a:pt x="112" y="825"/>
                    <a:pt x="115" y="808"/>
                    <a:pt x="123" y="793"/>
                  </a:cubicBezTo>
                  <a:cubicBezTo>
                    <a:pt x="129" y="779"/>
                    <a:pt x="135" y="763"/>
                    <a:pt x="141" y="750"/>
                  </a:cubicBezTo>
                  <a:cubicBezTo>
                    <a:pt x="161" y="696"/>
                    <a:pt x="180" y="641"/>
                    <a:pt x="207" y="592"/>
                  </a:cubicBezTo>
                  <a:cubicBezTo>
                    <a:pt x="217" y="579"/>
                    <a:pt x="221" y="565"/>
                    <a:pt x="228" y="550"/>
                  </a:cubicBezTo>
                  <a:cubicBezTo>
                    <a:pt x="235" y="537"/>
                    <a:pt x="243" y="524"/>
                    <a:pt x="248" y="509"/>
                  </a:cubicBezTo>
                  <a:cubicBezTo>
                    <a:pt x="259" y="479"/>
                    <a:pt x="276" y="451"/>
                    <a:pt x="288" y="421"/>
                  </a:cubicBezTo>
                  <a:cubicBezTo>
                    <a:pt x="300" y="391"/>
                    <a:pt x="312" y="363"/>
                    <a:pt x="325" y="334"/>
                  </a:cubicBezTo>
                  <a:cubicBezTo>
                    <a:pt x="341" y="300"/>
                    <a:pt x="361" y="269"/>
                    <a:pt x="374" y="234"/>
                  </a:cubicBezTo>
                  <a:cubicBezTo>
                    <a:pt x="387" y="196"/>
                    <a:pt x="400" y="158"/>
                    <a:pt x="418" y="122"/>
                  </a:cubicBezTo>
                  <a:cubicBezTo>
                    <a:pt x="436" y="86"/>
                    <a:pt x="465" y="55"/>
                    <a:pt x="489" y="21"/>
                  </a:cubicBezTo>
                  <a:cubicBezTo>
                    <a:pt x="493" y="14"/>
                    <a:pt x="498" y="6"/>
                    <a:pt x="504" y="0"/>
                  </a:cubicBezTo>
                  <a:cubicBezTo>
                    <a:pt x="494" y="10"/>
                    <a:pt x="480" y="12"/>
                    <a:pt x="469" y="22"/>
                  </a:cubicBezTo>
                  <a:cubicBezTo>
                    <a:pt x="459" y="32"/>
                    <a:pt x="451" y="46"/>
                    <a:pt x="442" y="58"/>
                  </a:cubicBezTo>
                  <a:cubicBezTo>
                    <a:pt x="427" y="81"/>
                    <a:pt x="410" y="108"/>
                    <a:pt x="400" y="135"/>
                  </a:cubicBezTo>
                  <a:cubicBezTo>
                    <a:pt x="390" y="163"/>
                    <a:pt x="376" y="189"/>
                    <a:pt x="364" y="216"/>
                  </a:cubicBezTo>
                  <a:cubicBezTo>
                    <a:pt x="358" y="230"/>
                    <a:pt x="349" y="243"/>
                    <a:pt x="340" y="254"/>
                  </a:cubicBezTo>
                  <a:cubicBezTo>
                    <a:pt x="330" y="265"/>
                    <a:pt x="324" y="279"/>
                    <a:pt x="318" y="292"/>
                  </a:cubicBezTo>
                  <a:cubicBezTo>
                    <a:pt x="306" y="320"/>
                    <a:pt x="291" y="346"/>
                    <a:pt x="278" y="375"/>
                  </a:cubicBezTo>
                  <a:cubicBezTo>
                    <a:pt x="265" y="406"/>
                    <a:pt x="254" y="437"/>
                    <a:pt x="244" y="469"/>
                  </a:cubicBezTo>
                  <a:cubicBezTo>
                    <a:pt x="234" y="500"/>
                    <a:pt x="223" y="531"/>
                    <a:pt x="210" y="561"/>
                  </a:cubicBezTo>
                  <a:cubicBezTo>
                    <a:pt x="197" y="589"/>
                    <a:pt x="185" y="619"/>
                    <a:pt x="173" y="648"/>
                  </a:cubicBezTo>
                  <a:cubicBezTo>
                    <a:pt x="162" y="675"/>
                    <a:pt x="145" y="699"/>
                    <a:pt x="132" y="726"/>
                  </a:cubicBezTo>
                  <a:cubicBezTo>
                    <a:pt x="118" y="755"/>
                    <a:pt x="106" y="788"/>
                    <a:pt x="99" y="819"/>
                  </a:cubicBezTo>
                  <a:cubicBezTo>
                    <a:pt x="90" y="851"/>
                    <a:pt x="76" y="883"/>
                    <a:pt x="64" y="912"/>
                  </a:cubicBezTo>
                  <a:cubicBezTo>
                    <a:pt x="57" y="927"/>
                    <a:pt x="49" y="942"/>
                    <a:pt x="44" y="957"/>
                  </a:cubicBezTo>
                  <a:cubicBezTo>
                    <a:pt x="39" y="970"/>
                    <a:pt x="38" y="989"/>
                    <a:pt x="31" y="1000"/>
                  </a:cubicBezTo>
                  <a:cubicBezTo>
                    <a:pt x="31" y="1000"/>
                    <a:pt x="31" y="1000"/>
                    <a:pt x="31" y="100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5" name="Freeform 38"/>
            <p:cNvSpPr/>
            <p:nvPr userDrawn="1"/>
          </p:nvSpPr>
          <p:spPr bwMode="auto">
            <a:xfrm>
              <a:off x="8040381" y="192224"/>
              <a:ext cx="343606" cy="1217205"/>
            </a:xfrm>
            <a:custGeom>
              <a:avLst/>
              <a:gdLst>
                <a:gd name="T0" fmla="*/ 103 w 228"/>
                <a:gd name="T1" fmla="*/ 0 h 806"/>
                <a:gd name="T2" fmla="*/ 139 w 228"/>
                <a:gd name="T3" fmla="*/ 152 h 806"/>
                <a:gd name="T4" fmla="*/ 213 w 228"/>
                <a:gd name="T5" fmla="*/ 329 h 806"/>
                <a:gd name="T6" fmla="*/ 205 w 228"/>
                <a:gd name="T7" fmla="*/ 563 h 806"/>
                <a:gd name="T8" fmla="*/ 202 w 228"/>
                <a:gd name="T9" fmla="*/ 806 h 806"/>
                <a:gd name="T10" fmla="*/ 87 w 228"/>
                <a:gd name="T11" fmla="*/ 638 h 806"/>
                <a:gd name="T12" fmla="*/ 10 w 228"/>
                <a:gd name="T13" fmla="*/ 412 h 806"/>
                <a:gd name="T14" fmla="*/ 2 w 228"/>
                <a:gd name="T15" fmla="*/ 285 h 806"/>
                <a:gd name="T16" fmla="*/ 28 w 228"/>
                <a:gd name="T17" fmla="*/ 183 h 806"/>
                <a:gd name="T18" fmla="*/ 45 w 228"/>
                <a:gd name="T19" fmla="*/ 143 h 806"/>
                <a:gd name="T20" fmla="*/ 72 w 228"/>
                <a:gd name="T21" fmla="*/ 102 h 806"/>
                <a:gd name="T22" fmla="*/ 88 w 228"/>
                <a:gd name="T23" fmla="*/ 28 h 806"/>
                <a:gd name="T24" fmla="*/ 88 w 228"/>
                <a:gd name="T25" fmla="*/ 2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06">
                  <a:moveTo>
                    <a:pt x="103" y="0"/>
                  </a:moveTo>
                  <a:cubicBezTo>
                    <a:pt x="102" y="59"/>
                    <a:pt x="111" y="100"/>
                    <a:pt x="139" y="152"/>
                  </a:cubicBezTo>
                  <a:cubicBezTo>
                    <a:pt x="170" y="211"/>
                    <a:pt x="202" y="264"/>
                    <a:pt x="213" y="329"/>
                  </a:cubicBezTo>
                  <a:cubicBezTo>
                    <a:pt x="228" y="407"/>
                    <a:pt x="218" y="486"/>
                    <a:pt x="205" y="563"/>
                  </a:cubicBezTo>
                  <a:cubicBezTo>
                    <a:pt x="195" y="637"/>
                    <a:pt x="176" y="736"/>
                    <a:pt x="202" y="806"/>
                  </a:cubicBezTo>
                  <a:cubicBezTo>
                    <a:pt x="151" y="769"/>
                    <a:pt x="117" y="693"/>
                    <a:pt x="87" y="638"/>
                  </a:cubicBezTo>
                  <a:cubicBezTo>
                    <a:pt x="51" y="569"/>
                    <a:pt x="24" y="490"/>
                    <a:pt x="10" y="412"/>
                  </a:cubicBezTo>
                  <a:cubicBezTo>
                    <a:pt x="3" y="373"/>
                    <a:pt x="0" y="325"/>
                    <a:pt x="2" y="285"/>
                  </a:cubicBezTo>
                  <a:cubicBezTo>
                    <a:pt x="0" y="251"/>
                    <a:pt x="18" y="216"/>
                    <a:pt x="28" y="183"/>
                  </a:cubicBezTo>
                  <a:cubicBezTo>
                    <a:pt x="35" y="170"/>
                    <a:pt x="39" y="155"/>
                    <a:pt x="45" y="143"/>
                  </a:cubicBezTo>
                  <a:cubicBezTo>
                    <a:pt x="54" y="128"/>
                    <a:pt x="68" y="117"/>
                    <a:pt x="72" y="102"/>
                  </a:cubicBezTo>
                  <a:cubicBezTo>
                    <a:pt x="84" y="84"/>
                    <a:pt x="91" y="44"/>
                    <a:pt x="88" y="28"/>
                  </a:cubicBezTo>
                  <a:cubicBezTo>
                    <a:pt x="88" y="28"/>
                    <a:pt x="88" y="28"/>
                    <a:pt x="88" y="28"/>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6" name="Freeform 39"/>
            <p:cNvSpPr/>
            <p:nvPr userDrawn="1"/>
          </p:nvSpPr>
          <p:spPr bwMode="auto">
            <a:xfrm>
              <a:off x="6962561" y="-940701"/>
              <a:ext cx="2359859" cy="2034079"/>
            </a:xfrm>
            <a:custGeom>
              <a:avLst/>
              <a:gdLst>
                <a:gd name="T0" fmla="*/ 1435 w 1564"/>
                <a:gd name="T1" fmla="*/ 83 h 1348"/>
                <a:gd name="T2" fmla="*/ 1278 w 1564"/>
                <a:gd name="T3" fmla="*/ 213 h 1348"/>
                <a:gd name="T4" fmla="*/ 991 w 1564"/>
                <a:gd name="T5" fmla="*/ 507 h 1348"/>
                <a:gd name="T6" fmla="*/ 896 w 1564"/>
                <a:gd name="T7" fmla="*/ 573 h 1348"/>
                <a:gd name="T8" fmla="*/ 691 w 1564"/>
                <a:gd name="T9" fmla="*/ 622 h 1348"/>
                <a:gd name="T10" fmla="*/ 298 w 1564"/>
                <a:gd name="T11" fmla="*/ 829 h 1348"/>
                <a:gd name="T12" fmla="*/ 114 w 1564"/>
                <a:gd name="T13" fmla="*/ 1078 h 1348"/>
                <a:gd name="T14" fmla="*/ 464 w 1564"/>
                <a:gd name="T15" fmla="*/ 976 h 1348"/>
                <a:gd name="T16" fmla="*/ 856 w 1564"/>
                <a:gd name="T17" fmla="*/ 639 h 1348"/>
                <a:gd name="T18" fmla="*/ 940 w 1564"/>
                <a:gd name="T19" fmla="*/ 561 h 1348"/>
                <a:gd name="T20" fmla="*/ 890 w 1564"/>
                <a:gd name="T21" fmla="*/ 637 h 1348"/>
                <a:gd name="T22" fmla="*/ 769 w 1564"/>
                <a:gd name="T23" fmla="*/ 779 h 1348"/>
                <a:gd name="T24" fmla="*/ 361 w 1564"/>
                <a:gd name="T25" fmla="*/ 1144 h 1348"/>
                <a:gd name="T26" fmla="*/ 268 w 1564"/>
                <a:gd name="T27" fmla="*/ 1316 h 1348"/>
                <a:gd name="T28" fmla="*/ 411 w 1564"/>
                <a:gd name="T29" fmla="*/ 1249 h 1348"/>
                <a:gd name="T30" fmla="*/ 727 w 1564"/>
                <a:gd name="T31" fmla="*/ 983 h 1348"/>
                <a:gd name="T32" fmla="*/ 785 w 1564"/>
                <a:gd name="T33" fmla="*/ 803 h 1348"/>
                <a:gd name="T34" fmla="*/ 919 w 1564"/>
                <a:gd name="T35" fmla="*/ 635 h 1348"/>
                <a:gd name="T36" fmla="*/ 1153 w 1564"/>
                <a:gd name="T37" fmla="*/ 359 h 1348"/>
                <a:gd name="T38" fmla="*/ 1112 w 1564"/>
                <a:gd name="T39" fmla="*/ 700 h 1348"/>
                <a:gd name="T40" fmla="*/ 1222 w 1564"/>
                <a:gd name="T41" fmla="*/ 1187 h 1348"/>
                <a:gd name="T42" fmla="*/ 1222 w 1564"/>
                <a:gd name="T43" fmla="*/ 1348 h 1348"/>
                <a:gd name="T44" fmla="*/ 1332 w 1564"/>
                <a:gd name="T45" fmla="*/ 1136 h 1348"/>
                <a:gd name="T46" fmla="*/ 1289 w 1564"/>
                <a:gd name="T47" fmla="*/ 663 h 1348"/>
                <a:gd name="T48" fmla="*/ 1211 w 1564"/>
                <a:gd name="T49" fmla="*/ 459 h 1348"/>
                <a:gd name="T50" fmla="*/ 1189 w 1564"/>
                <a:gd name="T51" fmla="*/ 338 h 1348"/>
                <a:gd name="T52" fmla="*/ 1311 w 1564"/>
                <a:gd name="T53" fmla="*/ 210 h 1348"/>
                <a:gd name="T54" fmla="*/ 1262 w 1564"/>
                <a:gd name="T55" fmla="*/ 407 h 1348"/>
                <a:gd name="T56" fmla="*/ 1360 w 1564"/>
                <a:gd name="T57" fmla="*/ 906 h 1348"/>
                <a:gd name="T58" fmla="*/ 1485 w 1564"/>
                <a:gd name="T59" fmla="*/ 1166 h 1348"/>
                <a:gd name="T60" fmla="*/ 1544 w 1564"/>
                <a:gd name="T61" fmla="*/ 1038 h 1348"/>
                <a:gd name="T62" fmla="*/ 1547 w 1564"/>
                <a:gd name="T63" fmla="*/ 790 h 1348"/>
                <a:gd name="T64" fmla="*/ 1449 w 1564"/>
                <a:gd name="T65" fmla="*/ 467 h 1348"/>
                <a:gd name="T66" fmla="*/ 1354 w 1564"/>
                <a:gd name="T67" fmla="*/ 262 h 1348"/>
                <a:gd name="T68" fmla="*/ 1456 w 1564"/>
                <a:gd name="T69" fmla="*/ 9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348">
                  <a:moveTo>
                    <a:pt x="1518" y="0"/>
                  </a:moveTo>
                  <a:cubicBezTo>
                    <a:pt x="1521" y="17"/>
                    <a:pt x="1448" y="68"/>
                    <a:pt x="1435" y="83"/>
                  </a:cubicBezTo>
                  <a:cubicBezTo>
                    <a:pt x="1411" y="104"/>
                    <a:pt x="1378" y="121"/>
                    <a:pt x="1355" y="142"/>
                  </a:cubicBezTo>
                  <a:cubicBezTo>
                    <a:pt x="1329" y="166"/>
                    <a:pt x="1303" y="189"/>
                    <a:pt x="1278" y="213"/>
                  </a:cubicBezTo>
                  <a:cubicBezTo>
                    <a:pt x="1229" y="257"/>
                    <a:pt x="1165" y="293"/>
                    <a:pt x="1119" y="345"/>
                  </a:cubicBezTo>
                  <a:cubicBezTo>
                    <a:pt x="1073" y="397"/>
                    <a:pt x="1037" y="455"/>
                    <a:pt x="991" y="507"/>
                  </a:cubicBezTo>
                  <a:cubicBezTo>
                    <a:pt x="984" y="509"/>
                    <a:pt x="981" y="519"/>
                    <a:pt x="974" y="527"/>
                  </a:cubicBezTo>
                  <a:cubicBezTo>
                    <a:pt x="951" y="548"/>
                    <a:pt x="925" y="562"/>
                    <a:pt x="896" y="573"/>
                  </a:cubicBezTo>
                  <a:cubicBezTo>
                    <a:pt x="868" y="589"/>
                    <a:pt x="838" y="586"/>
                    <a:pt x="806" y="591"/>
                  </a:cubicBezTo>
                  <a:cubicBezTo>
                    <a:pt x="768" y="598"/>
                    <a:pt x="729" y="610"/>
                    <a:pt x="691" y="622"/>
                  </a:cubicBezTo>
                  <a:cubicBezTo>
                    <a:pt x="616" y="648"/>
                    <a:pt x="536" y="670"/>
                    <a:pt x="460" y="704"/>
                  </a:cubicBezTo>
                  <a:cubicBezTo>
                    <a:pt x="395" y="730"/>
                    <a:pt x="350" y="787"/>
                    <a:pt x="298" y="829"/>
                  </a:cubicBezTo>
                  <a:cubicBezTo>
                    <a:pt x="198" y="916"/>
                    <a:pt x="121" y="1028"/>
                    <a:pt x="0" y="1092"/>
                  </a:cubicBezTo>
                  <a:cubicBezTo>
                    <a:pt x="28" y="1076"/>
                    <a:pt x="80" y="1085"/>
                    <a:pt x="114" y="1078"/>
                  </a:cubicBezTo>
                  <a:cubicBezTo>
                    <a:pt x="155" y="1068"/>
                    <a:pt x="199" y="1061"/>
                    <a:pt x="238" y="1053"/>
                  </a:cubicBezTo>
                  <a:cubicBezTo>
                    <a:pt x="318" y="1036"/>
                    <a:pt x="390" y="1008"/>
                    <a:pt x="464" y="976"/>
                  </a:cubicBezTo>
                  <a:cubicBezTo>
                    <a:pt x="588" y="920"/>
                    <a:pt x="681" y="831"/>
                    <a:pt x="773" y="728"/>
                  </a:cubicBezTo>
                  <a:cubicBezTo>
                    <a:pt x="800" y="696"/>
                    <a:pt x="828" y="670"/>
                    <a:pt x="856" y="639"/>
                  </a:cubicBezTo>
                  <a:cubicBezTo>
                    <a:pt x="867" y="626"/>
                    <a:pt x="881" y="606"/>
                    <a:pt x="892" y="593"/>
                  </a:cubicBezTo>
                  <a:cubicBezTo>
                    <a:pt x="909" y="580"/>
                    <a:pt x="928" y="579"/>
                    <a:pt x="940" y="561"/>
                  </a:cubicBezTo>
                  <a:cubicBezTo>
                    <a:pt x="940" y="561"/>
                    <a:pt x="940" y="561"/>
                    <a:pt x="940" y="561"/>
                  </a:cubicBezTo>
                  <a:cubicBezTo>
                    <a:pt x="919" y="579"/>
                    <a:pt x="906" y="614"/>
                    <a:pt x="890" y="637"/>
                  </a:cubicBezTo>
                  <a:cubicBezTo>
                    <a:pt x="872" y="663"/>
                    <a:pt x="851" y="686"/>
                    <a:pt x="831" y="709"/>
                  </a:cubicBezTo>
                  <a:cubicBezTo>
                    <a:pt x="810" y="733"/>
                    <a:pt x="789" y="756"/>
                    <a:pt x="769" y="779"/>
                  </a:cubicBezTo>
                  <a:cubicBezTo>
                    <a:pt x="743" y="808"/>
                    <a:pt x="727" y="821"/>
                    <a:pt x="691" y="835"/>
                  </a:cubicBezTo>
                  <a:cubicBezTo>
                    <a:pt x="543" y="898"/>
                    <a:pt x="434" y="1005"/>
                    <a:pt x="361" y="1144"/>
                  </a:cubicBezTo>
                  <a:cubicBezTo>
                    <a:pt x="321" y="1215"/>
                    <a:pt x="270" y="1272"/>
                    <a:pt x="217" y="1332"/>
                  </a:cubicBezTo>
                  <a:cubicBezTo>
                    <a:pt x="234" y="1323"/>
                    <a:pt x="254" y="1322"/>
                    <a:pt x="268" y="1316"/>
                  </a:cubicBezTo>
                  <a:cubicBezTo>
                    <a:pt x="287" y="1310"/>
                    <a:pt x="299" y="1302"/>
                    <a:pt x="314" y="1297"/>
                  </a:cubicBezTo>
                  <a:cubicBezTo>
                    <a:pt x="344" y="1278"/>
                    <a:pt x="378" y="1266"/>
                    <a:pt x="411" y="1249"/>
                  </a:cubicBezTo>
                  <a:cubicBezTo>
                    <a:pt x="471" y="1219"/>
                    <a:pt x="528" y="1191"/>
                    <a:pt x="577" y="1151"/>
                  </a:cubicBezTo>
                  <a:cubicBezTo>
                    <a:pt x="633" y="1099"/>
                    <a:pt x="686" y="1049"/>
                    <a:pt x="727" y="983"/>
                  </a:cubicBezTo>
                  <a:cubicBezTo>
                    <a:pt x="745" y="957"/>
                    <a:pt x="760" y="929"/>
                    <a:pt x="766" y="897"/>
                  </a:cubicBezTo>
                  <a:cubicBezTo>
                    <a:pt x="776" y="865"/>
                    <a:pt x="764" y="831"/>
                    <a:pt x="785" y="803"/>
                  </a:cubicBezTo>
                  <a:cubicBezTo>
                    <a:pt x="812" y="762"/>
                    <a:pt x="839" y="726"/>
                    <a:pt x="871" y="690"/>
                  </a:cubicBezTo>
                  <a:cubicBezTo>
                    <a:pt x="887" y="672"/>
                    <a:pt x="903" y="654"/>
                    <a:pt x="919" y="635"/>
                  </a:cubicBezTo>
                  <a:cubicBezTo>
                    <a:pt x="938" y="615"/>
                    <a:pt x="942" y="595"/>
                    <a:pt x="957" y="572"/>
                  </a:cubicBezTo>
                  <a:cubicBezTo>
                    <a:pt x="1012" y="495"/>
                    <a:pt x="1091" y="429"/>
                    <a:pt x="1153" y="359"/>
                  </a:cubicBezTo>
                  <a:cubicBezTo>
                    <a:pt x="1172" y="348"/>
                    <a:pt x="1158" y="440"/>
                    <a:pt x="1154" y="450"/>
                  </a:cubicBezTo>
                  <a:cubicBezTo>
                    <a:pt x="1126" y="528"/>
                    <a:pt x="1107" y="617"/>
                    <a:pt x="1112" y="700"/>
                  </a:cubicBezTo>
                  <a:cubicBezTo>
                    <a:pt x="1119" y="813"/>
                    <a:pt x="1149" y="914"/>
                    <a:pt x="1180" y="1020"/>
                  </a:cubicBezTo>
                  <a:cubicBezTo>
                    <a:pt x="1193" y="1073"/>
                    <a:pt x="1209" y="1133"/>
                    <a:pt x="1222" y="1187"/>
                  </a:cubicBezTo>
                  <a:cubicBezTo>
                    <a:pt x="1229" y="1220"/>
                    <a:pt x="1228" y="1252"/>
                    <a:pt x="1225" y="1282"/>
                  </a:cubicBezTo>
                  <a:cubicBezTo>
                    <a:pt x="1225" y="1287"/>
                    <a:pt x="1219" y="1346"/>
                    <a:pt x="1222" y="1348"/>
                  </a:cubicBezTo>
                  <a:cubicBezTo>
                    <a:pt x="1222" y="1348"/>
                    <a:pt x="1222" y="1348"/>
                    <a:pt x="1222" y="1348"/>
                  </a:cubicBezTo>
                  <a:cubicBezTo>
                    <a:pt x="1275" y="1294"/>
                    <a:pt x="1311" y="1211"/>
                    <a:pt x="1332" y="1136"/>
                  </a:cubicBezTo>
                  <a:cubicBezTo>
                    <a:pt x="1354" y="1054"/>
                    <a:pt x="1349" y="971"/>
                    <a:pt x="1346" y="885"/>
                  </a:cubicBezTo>
                  <a:cubicBezTo>
                    <a:pt x="1344" y="809"/>
                    <a:pt x="1313" y="735"/>
                    <a:pt x="1289" y="663"/>
                  </a:cubicBezTo>
                  <a:cubicBezTo>
                    <a:pt x="1277" y="629"/>
                    <a:pt x="1270" y="595"/>
                    <a:pt x="1258" y="562"/>
                  </a:cubicBezTo>
                  <a:cubicBezTo>
                    <a:pt x="1247" y="528"/>
                    <a:pt x="1225" y="495"/>
                    <a:pt x="1211" y="459"/>
                  </a:cubicBezTo>
                  <a:cubicBezTo>
                    <a:pt x="1202" y="432"/>
                    <a:pt x="1200" y="403"/>
                    <a:pt x="1196" y="376"/>
                  </a:cubicBezTo>
                  <a:cubicBezTo>
                    <a:pt x="1193" y="364"/>
                    <a:pt x="1187" y="350"/>
                    <a:pt x="1189" y="338"/>
                  </a:cubicBezTo>
                  <a:cubicBezTo>
                    <a:pt x="1188" y="323"/>
                    <a:pt x="1197" y="317"/>
                    <a:pt x="1209" y="304"/>
                  </a:cubicBezTo>
                  <a:cubicBezTo>
                    <a:pt x="1241" y="268"/>
                    <a:pt x="1274" y="237"/>
                    <a:pt x="1311" y="210"/>
                  </a:cubicBezTo>
                  <a:cubicBezTo>
                    <a:pt x="1343" y="211"/>
                    <a:pt x="1293" y="282"/>
                    <a:pt x="1287" y="295"/>
                  </a:cubicBezTo>
                  <a:cubicBezTo>
                    <a:pt x="1269" y="330"/>
                    <a:pt x="1264" y="367"/>
                    <a:pt x="1262" y="407"/>
                  </a:cubicBezTo>
                  <a:cubicBezTo>
                    <a:pt x="1259" y="493"/>
                    <a:pt x="1267" y="578"/>
                    <a:pt x="1294" y="662"/>
                  </a:cubicBezTo>
                  <a:cubicBezTo>
                    <a:pt x="1318" y="744"/>
                    <a:pt x="1350" y="823"/>
                    <a:pt x="1360" y="906"/>
                  </a:cubicBezTo>
                  <a:cubicBezTo>
                    <a:pt x="1365" y="957"/>
                    <a:pt x="1406" y="984"/>
                    <a:pt x="1423" y="1028"/>
                  </a:cubicBezTo>
                  <a:cubicBezTo>
                    <a:pt x="1441" y="1076"/>
                    <a:pt x="1466" y="1121"/>
                    <a:pt x="1485" y="1166"/>
                  </a:cubicBezTo>
                  <a:cubicBezTo>
                    <a:pt x="1502" y="1204"/>
                    <a:pt x="1506" y="1258"/>
                    <a:pt x="1501" y="1300"/>
                  </a:cubicBezTo>
                  <a:cubicBezTo>
                    <a:pt x="1510" y="1211"/>
                    <a:pt x="1535" y="1126"/>
                    <a:pt x="1544" y="1038"/>
                  </a:cubicBezTo>
                  <a:cubicBezTo>
                    <a:pt x="1547" y="998"/>
                    <a:pt x="1554" y="958"/>
                    <a:pt x="1557" y="919"/>
                  </a:cubicBezTo>
                  <a:cubicBezTo>
                    <a:pt x="1564" y="875"/>
                    <a:pt x="1551" y="831"/>
                    <a:pt x="1547" y="790"/>
                  </a:cubicBezTo>
                  <a:cubicBezTo>
                    <a:pt x="1532" y="712"/>
                    <a:pt x="1509" y="650"/>
                    <a:pt x="1483" y="580"/>
                  </a:cubicBezTo>
                  <a:cubicBezTo>
                    <a:pt x="1468" y="544"/>
                    <a:pt x="1461" y="505"/>
                    <a:pt x="1449" y="467"/>
                  </a:cubicBezTo>
                  <a:cubicBezTo>
                    <a:pt x="1434" y="426"/>
                    <a:pt x="1417" y="388"/>
                    <a:pt x="1403" y="347"/>
                  </a:cubicBezTo>
                  <a:cubicBezTo>
                    <a:pt x="1389" y="316"/>
                    <a:pt x="1370" y="290"/>
                    <a:pt x="1354" y="262"/>
                  </a:cubicBezTo>
                  <a:cubicBezTo>
                    <a:pt x="1329" y="221"/>
                    <a:pt x="1349" y="193"/>
                    <a:pt x="1377" y="162"/>
                  </a:cubicBezTo>
                  <a:cubicBezTo>
                    <a:pt x="1402" y="134"/>
                    <a:pt x="1428" y="115"/>
                    <a:pt x="1456" y="94"/>
                  </a:cubicBezTo>
                  <a:cubicBezTo>
                    <a:pt x="1473" y="80"/>
                    <a:pt x="1500" y="49"/>
                    <a:pt x="1520" y="48"/>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7" name="Freeform 40"/>
            <p:cNvSpPr/>
            <p:nvPr userDrawn="1"/>
          </p:nvSpPr>
          <p:spPr bwMode="auto">
            <a:xfrm>
              <a:off x="8351571" y="-33065"/>
              <a:ext cx="440853" cy="1291761"/>
            </a:xfrm>
            <a:custGeom>
              <a:avLst/>
              <a:gdLst>
                <a:gd name="T0" fmla="*/ 19 w 292"/>
                <a:gd name="T1" fmla="*/ 5 h 855"/>
                <a:gd name="T2" fmla="*/ 19 w 292"/>
                <a:gd name="T3" fmla="*/ 0 h 855"/>
                <a:gd name="T4" fmla="*/ 24 w 292"/>
                <a:gd name="T5" fmla="*/ 47 h 855"/>
                <a:gd name="T6" fmla="*/ 53 w 292"/>
                <a:gd name="T7" fmla="*/ 133 h 855"/>
                <a:gd name="T8" fmla="*/ 132 w 292"/>
                <a:gd name="T9" fmla="*/ 222 h 855"/>
                <a:gd name="T10" fmla="*/ 203 w 292"/>
                <a:gd name="T11" fmla="*/ 303 h 855"/>
                <a:gd name="T12" fmla="*/ 279 w 292"/>
                <a:gd name="T13" fmla="*/ 422 h 855"/>
                <a:gd name="T14" fmla="*/ 279 w 292"/>
                <a:gd name="T15" fmla="*/ 593 h 855"/>
                <a:gd name="T16" fmla="*/ 238 w 292"/>
                <a:gd name="T17" fmla="*/ 718 h 855"/>
                <a:gd name="T18" fmla="*/ 241 w 292"/>
                <a:gd name="T19" fmla="*/ 855 h 855"/>
                <a:gd name="T20" fmla="*/ 144 w 292"/>
                <a:gd name="T21" fmla="*/ 677 h 855"/>
                <a:gd name="T22" fmla="*/ 119 w 292"/>
                <a:gd name="T23" fmla="*/ 576 h 855"/>
                <a:gd name="T24" fmla="*/ 85 w 292"/>
                <a:gd name="T25" fmla="*/ 467 h 855"/>
                <a:gd name="T26" fmla="*/ 32 w 292"/>
                <a:gd name="T27" fmla="*/ 235 h 855"/>
                <a:gd name="T28" fmla="*/ 21 w 292"/>
                <a:gd name="T29" fmla="*/ 118 h 855"/>
                <a:gd name="T30" fmla="*/ 0 w 292"/>
                <a:gd name="T31" fmla="*/ 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855">
                  <a:moveTo>
                    <a:pt x="19" y="5"/>
                  </a:moveTo>
                  <a:cubicBezTo>
                    <a:pt x="19" y="0"/>
                    <a:pt x="19" y="0"/>
                    <a:pt x="19" y="0"/>
                  </a:cubicBezTo>
                  <a:cubicBezTo>
                    <a:pt x="24" y="15"/>
                    <a:pt x="20" y="30"/>
                    <a:pt x="24" y="47"/>
                  </a:cubicBezTo>
                  <a:cubicBezTo>
                    <a:pt x="25" y="76"/>
                    <a:pt x="35" y="107"/>
                    <a:pt x="53" y="133"/>
                  </a:cubicBezTo>
                  <a:cubicBezTo>
                    <a:pt x="75" y="166"/>
                    <a:pt x="108" y="191"/>
                    <a:pt x="132" y="222"/>
                  </a:cubicBezTo>
                  <a:cubicBezTo>
                    <a:pt x="158" y="250"/>
                    <a:pt x="180" y="278"/>
                    <a:pt x="203" y="303"/>
                  </a:cubicBezTo>
                  <a:cubicBezTo>
                    <a:pt x="235" y="336"/>
                    <a:pt x="271" y="378"/>
                    <a:pt x="279" y="422"/>
                  </a:cubicBezTo>
                  <a:cubicBezTo>
                    <a:pt x="292" y="480"/>
                    <a:pt x="288" y="536"/>
                    <a:pt x="279" y="593"/>
                  </a:cubicBezTo>
                  <a:cubicBezTo>
                    <a:pt x="272" y="638"/>
                    <a:pt x="250" y="678"/>
                    <a:pt x="238" y="718"/>
                  </a:cubicBezTo>
                  <a:cubicBezTo>
                    <a:pt x="225" y="763"/>
                    <a:pt x="233" y="812"/>
                    <a:pt x="241" y="855"/>
                  </a:cubicBezTo>
                  <a:cubicBezTo>
                    <a:pt x="205" y="796"/>
                    <a:pt x="165" y="742"/>
                    <a:pt x="144" y="677"/>
                  </a:cubicBezTo>
                  <a:cubicBezTo>
                    <a:pt x="133" y="644"/>
                    <a:pt x="128" y="607"/>
                    <a:pt x="119" y="576"/>
                  </a:cubicBezTo>
                  <a:cubicBezTo>
                    <a:pt x="107" y="537"/>
                    <a:pt x="95" y="504"/>
                    <a:pt x="85" y="467"/>
                  </a:cubicBezTo>
                  <a:cubicBezTo>
                    <a:pt x="66" y="390"/>
                    <a:pt x="40" y="315"/>
                    <a:pt x="32" y="235"/>
                  </a:cubicBezTo>
                  <a:cubicBezTo>
                    <a:pt x="30" y="196"/>
                    <a:pt x="28" y="157"/>
                    <a:pt x="21" y="118"/>
                  </a:cubicBezTo>
                  <a:cubicBezTo>
                    <a:pt x="14" y="89"/>
                    <a:pt x="0" y="58"/>
                    <a:pt x="0" y="26"/>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8" name="Freeform 41"/>
            <p:cNvSpPr/>
            <p:nvPr userDrawn="1"/>
          </p:nvSpPr>
          <p:spPr bwMode="auto">
            <a:xfrm>
              <a:off x="7427411" y="-494525"/>
              <a:ext cx="1354974" cy="499200"/>
            </a:xfrm>
            <a:custGeom>
              <a:avLst/>
              <a:gdLst>
                <a:gd name="T0" fmla="*/ 899 w 899"/>
                <a:gd name="T1" fmla="*/ 0 h 330"/>
                <a:gd name="T2" fmla="*/ 782 w 899"/>
                <a:gd name="T3" fmla="*/ 44 h 330"/>
                <a:gd name="T4" fmla="*/ 561 w 899"/>
                <a:gd name="T5" fmla="*/ 42 h 330"/>
                <a:gd name="T6" fmla="*/ 257 w 899"/>
                <a:gd name="T7" fmla="*/ 119 h 330"/>
                <a:gd name="T8" fmla="*/ 131 w 899"/>
                <a:gd name="T9" fmla="*/ 197 h 330"/>
                <a:gd name="T10" fmla="*/ 0 w 899"/>
                <a:gd name="T11" fmla="*/ 252 h 330"/>
                <a:gd name="T12" fmla="*/ 48 w 899"/>
                <a:gd name="T13" fmla="*/ 281 h 330"/>
                <a:gd name="T14" fmla="*/ 118 w 899"/>
                <a:gd name="T15" fmla="*/ 311 h 330"/>
                <a:gd name="T16" fmla="*/ 264 w 899"/>
                <a:gd name="T17" fmla="*/ 324 h 330"/>
                <a:gd name="T18" fmla="*/ 494 w 899"/>
                <a:gd name="T19" fmla="*/ 242 h 330"/>
                <a:gd name="T20" fmla="*/ 688 w 899"/>
                <a:gd name="T21" fmla="*/ 123 h 330"/>
                <a:gd name="T22" fmla="*/ 778 w 899"/>
                <a:gd name="T23" fmla="*/ 68 h 330"/>
                <a:gd name="T24" fmla="*/ 863 w 899"/>
                <a:gd name="T25" fmla="*/ 4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9" h="330">
                  <a:moveTo>
                    <a:pt x="899" y="0"/>
                  </a:moveTo>
                  <a:cubicBezTo>
                    <a:pt x="876" y="26"/>
                    <a:pt x="813" y="34"/>
                    <a:pt x="782" y="44"/>
                  </a:cubicBezTo>
                  <a:cubicBezTo>
                    <a:pt x="712" y="70"/>
                    <a:pt x="630" y="52"/>
                    <a:pt x="561" y="42"/>
                  </a:cubicBezTo>
                  <a:cubicBezTo>
                    <a:pt x="460" y="31"/>
                    <a:pt x="345" y="77"/>
                    <a:pt x="257" y="119"/>
                  </a:cubicBezTo>
                  <a:cubicBezTo>
                    <a:pt x="214" y="141"/>
                    <a:pt x="166" y="168"/>
                    <a:pt x="131" y="197"/>
                  </a:cubicBezTo>
                  <a:cubicBezTo>
                    <a:pt x="91" y="227"/>
                    <a:pt x="43" y="239"/>
                    <a:pt x="0" y="252"/>
                  </a:cubicBezTo>
                  <a:cubicBezTo>
                    <a:pt x="17" y="258"/>
                    <a:pt x="33" y="272"/>
                    <a:pt x="48" y="281"/>
                  </a:cubicBezTo>
                  <a:cubicBezTo>
                    <a:pt x="71" y="292"/>
                    <a:pt x="96" y="300"/>
                    <a:pt x="118" y="311"/>
                  </a:cubicBezTo>
                  <a:cubicBezTo>
                    <a:pt x="166" y="330"/>
                    <a:pt x="215" y="327"/>
                    <a:pt x="264" y="324"/>
                  </a:cubicBezTo>
                  <a:cubicBezTo>
                    <a:pt x="344" y="317"/>
                    <a:pt x="423" y="281"/>
                    <a:pt x="494" y="242"/>
                  </a:cubicBezTo>
                  <a:cubicBezTo>
                    <a:pt x="561" y="209"/>
                    <a:pt x="627" y="165"/>
                    <a:pt x="688" y="123"/>
                  </a:cubicBezTo>
                  <a:cubicBezTo>
                    <a:pt x="719" y="99"/>
                    <a:pt x="743" y="83"/>
                    <a:pt x="778" y="68"/>
                  </a:cubicBezTo>
                  <a:cubicBezTo>
                    <a:pt x="793" y="63"/>
                    <a:pt x="863" y="41"/>
                    <a:pt x="863" y="41"/>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279" name="Freeform 42"/>
            <p:cNvSpPr/>
            <p:nvPr userDrawn="1"/>
          </p:nvSpPr>
          <p:spPr bwMode="auto">
            <a:xfrm>
              <a:off x="7327236" y="214915"/>
              <a:ext cx="839566" cy="852531"/>
            </a:xfrm>
            <a:custGeom>
              <a:avLst/>
              <a:gdLst>
                <a:gd name="T0" fmla="*/ 556 w 556"/>
                <a:gd name="T1" fmla="*/ 1 h 564"/>
                <a:gd name="T2" fmla="*/ 309 w 556"/>
                <a:gd name="T3" fmla="*/ 324 h 564"/>
                <a:gd name="T4" fmla="*/ 230 w 556"/>
                <a:gd name="T5" fmla="*/ 389 h 564"/>
                <a:gd name="T6" fmla="*/ 154 w 556"/>
                <a:gd name="T7" fmla="*/ 450 h 564"/>
                <a:gd name="T8" fmla="*/ 69 w 556"/>
                <a:gd name="T9" fmla="*/ 513 h 564"/>
                <a:gd name="T10" fmla="*/ 0 w 556"/>
                <a:gd name="T11" fmla="*/ 563 h 564"/>
                <a:gd name="T12" fmla="*/ 1 w 556"/>
                <a:gd name="T13" fmla="*/ 564 h 564"/>
                <a:gd name="T14" fmla="*/ 76 w 556"/>
                <a:gd name="T15" fmla="*/ 510 h 564"/>
                <a:gd name="T16" fmla="*/ 161 w 556"/>
                <a:gd name="T17" fmla="*/ 446 h 564"/>
                <a:gd name="T18" fmla="*/ 236 w 556"/>
                <a:gd name="T19" fmla="*/ 386 h 564"/>
                <a:gd name="T20" fmla="*/ 310 w 556"/>
                <a:gd name="T21" fmla="*/ 325 h 564"/>
                <a:gd name="T22" fmla="*/ 437 w 556"/>
                <a:gd name="T23" fmla="*/ 170 h 564"/>
                <a:gd name="T24" fmla="*/ 556 w 556"/>
                <a:gd name="T25" fmla="*/ 1 h 564"/>
                <a:gd name="T26" fmla="*/ 556 w 556"/>
                <a:gd name="T27" fmla="*/ 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564">
                  <a:moveTo>
                    <a:pt x="556" y="1"/>
                  </a:moveTo>
                  <a:cubicBezTo>
                    <a:pt x="474" y="108"/>
                    <a:pt x="407" y="231"/>
                    <a:pt x="309" y="324"/>
                  </a:cubicBezTo>
                  <a:cubicBezTo>
                    <a:pt x="284" y="348"/>
                    <a:pt x="257" y="368"/>
                    <a:pt x="230" y="389"/>
                  </a:cubicBezTo>
                  <a:cubicBezTo>
                    <a:pt x="205" y="409"/>
                    <a:pt x="180" y="432"/>
                    <a:pt x="154" y="450"/>
                  </a:cubicBezTo>
                  <a:cubicBezTo>
                    <a:pt x="125" y="470"/>
                    <a:pt x="98" y="493"/>
                    <a:pt x="69" y="513"/>
                  </a:cubicBezTo>
                  <a:cubicBezTo>
                    <a:pt x="47" y="529"/>
                    <a:pt x="20" y="543"/>
                    <a:pt x="0" y="563"/>
                  </a:cubicBezTo>
                  <a:cubicBezTo>
                    <a:pt x="0" y="563"/>
                    <a:pt x="1" y="564"/>
                    <a:pt x="1" y="564"/>
                  </a:cubicBezTo>
                  <a:cubicBezTo>
                    <a:pt x="22" y="542"/>
                    <a:pt x="51" y="527"/>
                    <a:pt x="76" y="510"/>
                  </a:cubicBezTo>
                  <a:cubicBezTo>
                    <a:pt x="105" y="489"/>
                    <a:pt x="132" y="466"/>
                    <a:pt x="161" y="446"/>
                  </a:cubicBezTo>
                  <a:cubicBezTo>
                    <a:pt x="187" y="428"/>
                    <a:pt x="211" y="405"/>
                    <a:pt x="236" y="386"/>
                  </a:cubicBezTo>
                  <a:cubicBezTo>
                    <a:pt x="261" y="366"/>
                    <a:pt x="286" y="346"/>
                    <a:pt x="310" y="325"/>
                  </a:cubicBezTo>
                  <a:cubicBezTo>
                    <a:pt x="358" y="279"/>
                    <a:pt x="398" y="224"/>
                    <a:pt x="437" y="170"/>
                  </a:cubicBezTo>
                  <a:cubicBezTo>
                    <a:pt x="477" y="113"/>
                    <a:pt x="515" y="56"/>
                    <a:pt x="556" y="1"/>
                  </a:cubicBezTo>
                  <a:cubicBezTo>
                    <a:pt x="556" y="1"/>
                    <a:pt x="556" y="0"/>
                    <a:pt x="556" y="1"/>
                  </a:cubicBezTo>
                  <a:close/>
                </a:path>
              </a:pathLst>
            </a:custGeom>
            <a:solidFill>
              <a:srgbClr val="184E47"/>
            </a:solidFill>
            <a:ln>
              <a:noFill/>
            </a:ln>
          </p:spPr>
          <p:txBody>
            <a:bodyPr vert="horz" wrap="square" lIns="91440" tIns="45720" rIns="91440" bIns="45720" numCol="1" anchor="t" anchorCtr="0" compatLnSpc="1"/>
            <a:lstStyle/>
            <a:p>
              <a:endParaRPr lang="zh-CN" altLang="en-US"/>
            </a:p>
          </p:txBody>
        </p:sp>
        <p:sp>
          <p:nvSpPr>
            <p:cNvPr id="1049280" name="Freeform 43"/>
            <p:cNvSpPr/>
            <p:nvPr userDrawn="1"/>
          </p:nvSpPr>
          <p:spPr bwMode="auto">
            <a:xfrm>
              <a:off x="8165181" y="271642"/>
              <a:ext cx="153975" cy="1097268"/>
            </a:xfrm>
            <a:custGeom>
              <a:avLst/>
              <a:gdLst>
                <a:gd name="T0" fmla="*/ 0 w 102"/>
                <a:gd name="T1" fmla="*/ 0 h 727"/>
                <a:gd name="T2" fmla="*/ 17 w 102"/>
                <a:gd name="T3" fmla="*/ 78 h 727"/>
                <a:gd name="T4" fmla="*/ 18 w 102"/>
                <a:gd name="T5" fmla="*/ 177 h 727"/>
                <a:gd name="T6" fmla="*/ 18 w 102"/>
                <a:gd name="T7" fmla="*/ 369 h 727"/>
                <a:gd name="T8" fmla="*/ 49 w 102"/>
                <a:gd name="T9" fmla="*/ 543 h 727"/>
                <a:gd name="T10" fmla="*/ 101 w 102"/>
                <a:gd name="T11" fmla="*/ 726 h 727"/>
                <a:gd name="T12" fmla="*/ 102 w 102"/>
                <a:gd name="T13" fmla="*/ 726 h 727"/>
                <a:gd name="T14" fmla="*/ 52 w 102"/>
                <a:gd name="T15" fmla="*/ 549 h 727"/>
                <a:gd name="T16" fmla="*/ 18 w 102"/>
                <a:gd name="T17" fmla="*/ 355 h 727"/>
                <a:gd name="T18" fmla="*/ 19 w 102"/>
                <a:gd name="T19" fmla="*/ 154 h 727"/>
                <a:gd name="T20" fmla="*/ 16 w 102"/>
                <a:gd name="T21" fmla="*/ 55 h 727"/>
                <a:gd name="T22" fmla="*/ 0 w 102"/>
                <a:gd name="T23" fmla="*/ 0 h 727"/>
                <a:gd name="T24" fmla="*/ 0 w 102"/>
                <a:gd name="T25"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727">
                  <a:moveTo>
                    <a:pt x="0" y="0"/>
                  </a:moveTo>
                  <a:cubicBezTo>
                    <a:pt x="17" y="18"/>
                    <a:pt x="16" y="54"/>
                    <a:pt x="17" y="78"/>
                  </a:cubicBezTo>
                  <a:cubicBezTo>
                    <a:pt x="19" y="111"/>
                    <a:pt x="18" y="144"/>
                    <a:pt x="18" y="177"/>
                  </a:cubicBezTo>
                  <a:cubicBezTo>
                    <a:pt x="17" y="241"/>
                    <a:pt x="14" y="305"/>
                    <a:pt x="18" y="369"/>
                  </a:cubicBezTo>
                  <a:cubicBezTo>
                    <a:pt x="22" y="429"/>
                    <a:pt x="33" y="486"/>
                    <a:pt x="49" y="543"/>
                  </a:cubicBezTo>
                  <a:cubicBezTo>
                    <a:pt x="67" y="604"/>
                    <a:pt x="96" y="662"/>
                    <a:pt x="101" y="726"/>
                  </a:cubicBezTo>
                  <a:cubicBezTo>
                    <a:pt x="101" y="727"/>
                    <a:pt x="102" y="727"/>
                    <a:pt x="102" y="726"/>
                  </a:cubicBezTo>
                  <a:cubicBezTo>
                    <a:pt x="98" y="664"/>
                    <a:pt x="71" y="607"/>
                    <a:pt x="52" y="549"/>
                  </a:cubicBezTo>
                  <a:cubicBezTo>
                    <a:pt x="32" y="486"/>
                    <a:pt x="22" y="421"/>
                    <a:pt x="18" y="355"/>
                  </a:cubicBezTo>
                  <a:cubicBezTo>
                    <a:pt x="15" y="288"/>
                    <a:pt x="18" y="221"/>
                    <a:pt x="19" y="154"/>
                  </a:cubicBezTo>
                  <a:cubicBezTo>
                    <a:pt x="20" y="121"/>
                    <a:pt x="19" y="88"/>
                    <a:pt x="16" y="55"/>
                  </a:cubicBezTo>
                  <a:cubicBezTo>
                    <a:pt x="14" y="36"/>
                    <a:pt x="14" y="15"/>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p>
          </p:txBody>
        </p:sp>
        <p:sp>
          <p:nvSpPr>
            <p:cNvPr id="1049281" name="Freeform 44"/>
            <p:cNvSpPr/>
            <p:nvPr userDrawn="1"/>
          </p:nvSpPr>
          <p:spPr bwMode="auto">
            <a:xfrm>
              <a:off x="8395333" y="94977"/>
              <a:ext cx="309570" cy="1038919"/>
            </a:xfrm>
            <a:custGeom>
              <a:avLst/>
              <a:gdLst>
                <a:gd name="T0" fmla="*/ 0 w 205"/>
                <a:gd name="T1" fmla="*/ 0 h 688"/>
                <a:gd name="T2" fmla="*/ 28 w 205"/>
                <a:gd name="T3" fmla="*/ 83 h 688"/>
                <a:gd name="T4" fmla="*/ 58 w 205"/>
                <a:gd name="T5" fmla="*/ 155 h 688"/>
                <a:gd name="T6" fmla="*/ 105 w 205"/>
                <a:gd name="T7" fmla="*/ 232 h 688"/>
                <a:gd name="T8" fmla="*/ 149 w 205"/>
                <a:gd name="T9" fmla="*/ 316 h 688"/>
                <a:gd name="T10" fmla="*/ 201 w 205"/>
                <a:gd name="T11" fmla="*/ 503 h 688"/>
                <a:gd name="T12" fmla="*/ 204 w 205"/>
                <a:gd name="T13" fmla="*/ 688 h 688"/>
                <a:gd name="T14" fmla="*/ 205 w 205"/>
                <a:gd name="T15" fmla="*/ 688 h 688"/>
                <a:gd name="T16" fmla="*/ 203 w 205"/>
                <a:gd name="T17" fmla="*/ 489 h 688"/>
                <a:gd name="T18" fmla="*/ 153 w 205"/>
                <a:gd name="T19" fmla="*/ 321 h 688"/>
                <a:gd name="T20" fmla="*/ 62 w 205"/>
                <a:gd name="T21" fmla="*/ 161 h 688"/>
                <a:gd name="T22" fmla="*/ 27 w 205"/>
                <a:gd name="T23" fmla="*/ 76 h 688"/>
                <a:gd name="T24" fmla="*/ 0 w 205"/>
                <a:gd name="T25" fmla="*/ 0 h 688"/>
                <a:gd name="T26" fmla="*/ 0 w 205"/>
                <a:gd name="T27"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688">
                  <a:moveTo>
                    <a:pt x="0" y="0"/>
                  </a:moveTo>
                  <a:cubicBezTo>
                    <a:pt x="16" y="25"/>
                    <a:pt x="21" y="54"/>
                    <a:pt x="28" y="83"/>
                  </a:cubicBezTo>
                  <a:cubicBezTo>
                    <a:pt x="34" y="109"/>
                    <a:pt x="44" y="132"/>
                    <a:pt x="58" y="155"/>
                  </a:cubicBezTo>
                  <a:cubicBezTo>
                    <a:pt x="73" y="181"/>
                    <a:pt x="90" y="206"/>
                    <a:pt x="105" y="232"/>
                  </a:cubicBezTo>
                  <a:cubicBezTo>
                    <a:pt x="122" y="259"/>
                    <a:pt x="135" y="288"/>
                    <a:pt x="149" y="316"/>
                  </a:cubicBezTo>
                  <a:cubicBezTo>
                    <a:pt x="179" y="374"/>
                    <a:pt x="203" y="436"/>
                    <a:pt x="201" y="503"/>
                  </a:cubicBezTo>
                  <a:cubicBezTo>
                    <a:pt x="200" y="565"/>
                    <a:pt x="192" y="626"/>
                    <a:pt x="204" y="688"/>
                  </a:cubicBezTo>
                  <a:cubicBezTo>
                    <a:pt x="204" y="688"/>
                    <a:pt x="205" y="688"/>
                    <a:pt x="205" y="688"/>
                  </a:cubicBezTo>
                  <a:cubicBezTo>
                    <a:pt x="194" y="621"/>
                    <a:pt x="202" y="556"/>
                    <a:pt x="203" y="489"/>
                  </a:cubicBezTo>
                  <a:cubicBezTo>
                    <a:pt x="203" y="430"/>
                    <a:pt x="178" y="373"/>
                    <a:pt x="153" y="321"/>
                  </a:cubicBezTo>
                  <a:cubicBezTo>
                    <a:pt x="126" y="265"/>
                    <a:pt x="94" y="214"/>
                    <a:pt x="62" y="161"/>
                  </a:cubicBezTo>
                  <a:cubicBezTo>
                    <a:pt x="46" y="134"/>
                    <a:pt x="34" y="107"/>
                    <a:pt x="27" y="76"/>
                  </a:cubicBezTo>
                  <a:cubicBezTo>
                    <a:pt x="21" y="50"/>
                    <a:pt x="15" y="23"/>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p>
          </p:txBody>
        </p:sp>
        <p:sp>
          <p:nvSpPr>
            <p:cNvPr id="1049282" name="Freeform 45"/>
            <p:cNvSpPr/>
            <p:nvPr userDrawn="1"/>
          </p:nvSpPr>
          <p:spPr bwMode="auto">
            <a:xfrm>
              <a:off x="8724351" y="-316702"/>
              <a:ext cx="115076" cy="1424665"/>
            </a:xfrm>
            <a:custGeom>
              <a:avLst/>
              <a:gdLst>
                <a:gd name="T0" fmla="*/ 5 w 76"/>
                <a:gd name="T1" fmla="*/ 0 h 943"/>
                <a:gd name="T2" fmla="*/ 8 w 76"/>
                <a:gd name="T3" fmla="*/ 30 h 943"/>
                <a:gd name="T4" fmla="*/ 24 w 76"/>
                <a:gd name="T5" fmla="*/ 84 h 943"/>
                <a:gd name="T6" fmla="*/ 37 w 76"/>
                <a:gd name="T7" fmla="*/ 214 h 943"/>
                <a:gd name="T8" fmla="*/ 31 w 76"/>
                <a:gd name="T9" fmla="*/ 337 h 943"/>
                <a:gd name="T10" fmla="*/ 38 w 76"/>
                <a:gd name="T11" fmla="*/ 463 h 943"/>
                <a:gd name="T12" fmla="*/ 59 w 76"/>
                <a:gd name="T13" fmla="*/ 569 h 943"/>
                <a:gd name="T14" fmla="*/ 72 w 76"/>
                <a:gd name="T15" fmla="*/ 694 h 943"/>
                <a:gd name="T16" fmla="*/ 75 w 76"/>
                <a:gd name="T17" fmla="*/ 817 h 943"/>
                <a:gd name="T18" fmla="*/ 63 w 76"/>
                <a:gd name="T19" fmla="*/ 942 h 943"/>
                <a:gd name="T20" fmla="*/ 64 w 76"/>
                <a:gd name="T21" fmla="*/ 942 h 943"/>
                <a:gd name="T22" fmla="*/ 76 w 76"/>
                <a:gd name="T23" fmla="*/ 824 h 943"/>
                <a:gd name="T24" fmla="*/ 74 w 76"/>
                <a:gd name="T25" fmla="*/ 767 h 943"/>
                <a:gd name="T26" fmla="*/ 73 w 76"/>
                <a:gd name="T27" fmla="*/ 701 h 943"/>
                <a:gd name="T28" fmla="*/ 63 w 76"/>
                <a:gd name="T29" fmla="*/ 589 h 943"/>
                <a:gd name="T30" fmla="*/ 40 w 76"/>
                <a:gd name="T31" fmla="*/ 470 h 943"/>
                <a:gd name="T32" fmla="*/ 32 w 76"/>
                <a:gd name="T33" fmla="*/ 350 h 943"/>
                <a:gd name="T34" fmla="*/ 37 w 76"/>
                <a:gd name="T35" fmla="*/ 229 h 943"/>
                <a:gd name="T36" fmla="*/ 31 w 76"/>
                <a:gd name="T37" fmla="*/ 113 h 943"/>
                <a:gd name="T38" fmla="*/ 18 w 76"/>
                <a:gd name="T39" fmla="*/ 55 h 943"/>
                <a:gd name="T40" fmla="*/ 5 w 76"/>
                <a:gd name="T41" fmla="*/ 0 h 943"/>
                <a:gd name="T42" fmla="*/ 5 w 76"/>
                <a:gd name="T43" fmla="*/ 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943">
                  <a:moveTo>
                    <a:pt x="5" y="0"/>
                  </a:moveTo>
                  <a:cubicBezTo>
                    <a:pt x="2" y="11"/>
                    <a:pt x="5" y="20"/>
                    <a:pt x="8" y="30"/>
                  </a:cubicBezTo>
                  <a:cubicBezTo>
                    <a:pt x="15" y="48"/>
                    <a:pt x="20" y="65"/>
                    <a:pt x="24" y="84"/>
                  </a:cubicBezTo>
                  <a:cubicBezTo>
                    <a:pt x="34" y="128"/>
                    <a:pt x="38" y="170"/>
                    <a:pt x="37" y="214"/>
                  </a:cubicBezTo>
                  <a:cubicBezTo>
                    <a:pt x="36" y="255"/>
                    <a:pt x="31" y="296"/>
                    <a:pt x="31" y="337"/>
                  </a:cubicBezTo>
                  <a:cubicBezTo>
                    <a:pt x="31" y="379"/>
                    <a:pt x="36" y="421"/>
                    <a:pt x="38" y="463"/>
                  </a:cubicBezTo>
                  <a:cubicBezTo>
                    <a:pt x="40" y="499"/>
                    <a:pt x="51" y="534"/>
                    <a:pt x="59" y="569"/>
                  </a:cubicBezTo>
                  <a:cubicBezTo>
                    <a:pt x="67" y="610"/>
                    <a:pt x="70" y="652"/>
                    <a:pt x="72" y="694"/>
                  </a:cubicBezTo>
                  <a:cubicBezTo>
                    <a:pt x="73" y="735"/>
                    <a:pt x="74" y="776"/>
                    <a:pt x="75" y="817"/>
                  </a:cubicBezTo>
                  <a:cubicBezTo>
                    <a:pt x="76" y="859"/>
                    <a:pt x="62" y="900"/>
                    <a:pt x="63" y="942"/>
                  </a:cubicBezTo>
                  <a:cubicBezTo>
                    <a:pt x="63" y="943"/>
                    <a:pt x="64" y="943"/>
                    <a:pt x="64" y="942"/>
                  </a:cubicBezTo>
                  <a:cubicBezTo>
                    <a:pt x="63" y="902"/>
                    <a:pt x="75" y="864"/>
                    <a:pt x="76" y="824"/>
                  </a:cubicBezTo>
                  <a:cubicBezTo>
                    <a:pt x="76" y="805"/>
                    <a:pt x="75" y="786"/>
                    <a:pt x="74" y="767"/>
                  </a:cubicBezTo>
                  <a:cubicBezTo>
                    <a:pt x="72" y="745"/>
                    <a:pt x="74" y="723"/>
                    <a:pt x="73" y="701"/>
                  </a:cubicBezTo>
                  <a:cubicBezTo>
                    <a:pt x="71" y="663"/>
                    <a:pt x="70" y="626"/>
                    <a:pt x="63" y="589"/>
                  </a:cubicBezTo>
                  <a:cubicBezTo>
                    <a:pt x="55" y="549"/>
                    <a:pt x="44" y="510"/>
                    <a:pt x="40" y="470"/>
                  </a:cubicBezTo>
                  <a:cubicBezTo>
                    <a:pt x="36" y="430"/>
                    <a:pt x="33" y="390"/>
                    <a:pt x="32" y="350"/>
                  </a:cubicBezTo>
                  <a:cubicBezTo>
                    <a:pt x="31" y="310"/>
                    <a:pt x="36" y="269"/>
                    <a:pt x="37" y="229"/>
                  </a:cubicBezTo>
                  <a:cubicBezTo>
                    <a:pt x="38" y="189"/>
                    <a:pt x="38" y="152"/>
                    <a:pt x="31" y="113"/>
                  </a:cubicBezTo>
                  <a:cubicBezTo>
                    <a:pt x="27" y="94"/>
                    <a:pt x="23" y="74"/>
                    <a:pt x="18" y="55"/>
                  </a:cubicBezTo>
                  <a:cubicBezTo>
                    <a:pt x="14" y="37"/>
                    <a:pt x="0" y="20"/>
                    <a:pt x="5" y="0"/>
                  </a:cubicBezTo>
                  <a:cubicBezTo>
                    <a:pt x="5" y="0"/>
                    <a:pt x="5" y="0"/>
                    <a:pt x="5" y="0"/>
                  </a:cubicBezTo>
                  <a:close/>
                </a:path>
              </a:pathLst>
            </a:custGeom>
            <a:solidFill>
              <a:srgbClr val="184E47"/>
            </a:solidFill>
            <a:ln>
              <a:noFill/>
            </a:ln>
          </p:spPr>
          <p:txBody>
            <a:bodyPr vert="horz" wrap="square" lIns="91440" tIns="45720" rIns="91440" bIns="45720" numCol="1" anchor="t" anchorCtr="0" compatLnSpc="1"/>
            <a:lstStyle/>
            <a:p>
              <a:endParaRPr lang="zh-CN" altLang="en-US"/>
            </a:p>
          </p:txBody>
        </p:sp>
        <p:sp>
          <p:nvSpPr>
            <p:cNvPr id="1049283" name="Freeform 46"/>
            <p:cNvSpPr/>
            <p:nvPr userDrawn="1"/>
          </p:nvSpPr>
          <p:spPr bwMode="auto">
            <a:xfrm>
              <a:off x="8972331" y="-587371"/>
              <a:ext cx="249601" cy="1538119"/>
            </a:xfrm>
            <a:custGeom>
              <a:avLst/>
              <a:gdLst>
                <a:gd name="T0" fmla="*/ 0 w 166"/>
                <a:gd name="T1" fmla="*/ 0 h 1018"/>
                <a:gd name="T2" fmla="*/ 41 w 166"/>
                <a:gd name="T3" fmla="*/ 270 h 1018"/>
                <a:gd name="T4" fmla="*/ 53 w 166"/>
                <a:gd name="T5" fmla="*/ 394 h 1018"/>
                <a:gd name="T6" fmla="*/ 64 w 166"/>
                <a:gd name="T7" fmla="*/ 459 h 1018"/>
                <a:gd name="T8" fmla="*/ 85 w 166"/>
                <a:gd name="T9" fmla="*/ 526 h 1018"/>
                <a:gd name="T10" fmla="*/ 108 w 166"/>
                <a:gd name="T11" fmla="*/ 661 h 1018"/>
                <a:gd name="T12" fmla="*/ 143 w 166"/>
                <a:gd name="T13" fmla="*/ 770 h 1018"/>
                <a:gd name="T14" fmla="*/ 160 w 166"/>
                <a:gd name="T15" fmla="*/ 894 h 1018"/>
                <a:gd name="T16" fmla="*/ 159 w 166"/>
                <a:gd name="T17" fmla="*/ 949 h 1018"/>
                <a:gd name="T18" fmla="*/ 152 w 166"/>
                <a:gd name="T19" fmla="*/ 1018 h 1018"/>
                <a:gd name="T20" fmla="*/ 152 w 166"/>
                <a:gd name="T21" fmla="*/ 1018 h 1018"/>
                <a:gd name="T22" fmla="*/ 160 w 166"/>
                <a:gd name="T23" fmla="*/ 919 h 1018"/>
                <a:gd name="T24" fmla="*/ 153 w 166"/>
                <a:gd name="T25" fmla="*/ 801 h 1018"/>
                <a:gd name="T26" fmla="*/ 136 w 166"/>
                <a:gd name="T27" fmla="*/ 750 h 1018"/>
                <a:gd name="T28" fmla="*/ 112 w 166"/>
                <a:gd name="T29" fmla="*/ 680 h 1018"/>
                <a:gd name="T30" fmla="*/ 106 w 166"/>
                <a:gd name="T31" fmla="*/ 613 h 1018"/>
                <a:gd name="T32" fmla="*/ 93 w 166"/>
                <a:gd name="T33" fmla="*/ 548 h 1018"/>
                <a:gd name="T34" fmla="*/ 71 w 166"/>
                <a:gd name="T35" fmla="*/ 481 h 1018"/>
                <a:gd name="T36" fmla="*/ 57 w 166"/>
                <a:gd name="T37" fmla="*/ 416 h 1018"/>
                <a:gd name="T38" fmla="*/ 42 w 166"/>
                <a:gd name="T39" fmla="*/ 270 h 1018"/>
                <a:gd name="T40" fmla="*/ 0 w 166"/>
                <a:gd name="T41" fmla="*/ 0 h 1018"/>
                <a:gd name="T42" fmla="*/ 0 w 166"/>
                <a:gd name="T4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018">
                  <a:moveTo>
                    <a:pt x="0" y="0"/>
                  </a:moveTo>
                  <a:cubicBezTo>
                    <a:pt x="27" y="88"/>
                    <a:pt x="34" y="179"/>
                    <a:pt x="41" y="270"/>
                  </a:cubicBezTo>
                  <a:cubicBezTo>
                    <a:pt x="44" y="311"/>
                    <a:pt x="47" y="353"/>
                    <a:pt x="53" y="394"/>
                  </a:cubicBezTo>
                  <a:cubicBezTo>
                    <a:pt x="56" y="416"/>
                    <a:pt x="60" y="438"/>
                    <a:pt x="64" y="459"/>
                  </a:cubicBezTo>
                  <a:cubicBezTo>
                    <a:pt x="69" y="482"/>
                    <a:pt x="78" y="504"/>
                    <a:pt x="85" y="526"/>
                  </a:cubicBezTo>
                  <a:cubicBezTo>
                    <a:pt x="99" y="571"/>
                    <a:pt x="105" y="614"/>
                    <a:pt x="108" y="661"/>
                  </a:cubicBezTo>
                  <a:cubicBezTo>
                    <a:pt x="110" y="700"/>
                    <a:pt x="129" y="734"/>
                    <a:pt x="143" y="770"/>
                  </a:cubicBezTo>
                  <a:cubicBezTo>
                    <a:pt x="159" y="808"/>
                    <a:pt x="161" y="854"/>
                    <a:pt x="160" y="894"/>
                  </a:cubicBezTo>
                  <a:cubicBezTo>
                    <a:pt x="160" y="913"/>
                    <a:pt x="158" y="931"/>
                    <a:pt x="159" y="949"/>
                  </a:cubicBezTo>
                  <a:cubicBezTo>
                    <a:pt x="160" y="973"/>
                    <a:pt x="161" y="996"/>
                    <a:pt x="152" y="1018"/>
                  </a:cubicBezTo>
                  <a:cubicBezTo>
                    <a:pt x="151" y="1018"/>
                    <a:pt x="152" y="1018"/>
                    <a:pt x="152" y="1018"/>
                  </a:cubicBezTo>
                  <a:cubicBezTo>
                    <a:pt x="166" y="986"/>
                    <a:pt x="159" y="952"/>
                    <a:pt x="160" y="919"/>
                  </a:cubicBezTo>
                  <a:cubicBezTo>
                    <a:pt x="161" y="879"/>
                    <a:pt x="161" y="840"/>
                    <a:pt x="153" y="801"/>
                  </a:cubicBezTo>
                  <a:cubicBezTo>
                    <a:pt x="149" y="783"/>
                    <a:pt x="143" y="766"/>
                    <a:pt x="136" y="750"/>
                  </a:cubicBezTo>
                  <a:cubicBezTo>
                    <a:pt x="126" y="727"/>
                    <a:pt x="118" y="704"/>
                    <a:pt x="112" y="680"/>
                  </a:cubicBezTo>
                  <a:cubicBezTo>
                    <a:pt x="106" y="658"/>
                    <a:pt x="109" y="635"/>
                    <a:pt x="106" y="613"/>
                  </a:cubicBezTo>
                  <a:cubicBezTo>
                    <a:pt x="104" y="591"/>
                    <a:pt x="98" y="569"/>
                    <a:pt x="93" y="548"/>
                  </a:cubicBezTo>
                  <a:cubicBezTo>
                    <a:pt x="86" y="525"/>
                    <a:pt x="78" y="503"/>
                    <a:pt x="71" y="481"/>
                  </a:cubicBezTo>
                  <a:cubicBezTo>
                    <a:pt x="63" y="460"/>
                    <a:pt x="61" y="437"/>
                    <a:pt x="57" y="416"/>
                  </a:cubicBezTo>
                  <a:cubicBezTo>
                    <a:pt x="49" y="367"/>
                    <a:pt x="46" y="318"/>
                    <a:pt x="42" y="270"/>
                  </a:cubicBezTo>
                  <a:cubicBezTo>
                    <a:pt x="35" y="179"/>
                    <a:pt x="28" y="87"/>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p>
          </p:txBody>
        </p:sp>
        <p:sp>
          <p:nvSpPr>
            <p:cNvPr id="1049284" name="Freeform 47"/>
            <p:cNvSpPr/>
            <p:nvPr userDrawn="1"/>
          </p:nvSpPr>
          <p:spPr bwMode="auto">
            <a:xfrm>
              <a:off x="7471172" y="-415107"/>
              <a:ext cx="1155618" cy="361434"/>
            </a:xfrm>
            <a:custGeom>
              <a:avLst/>
              <a:gdLst>
                <a:gd name="T0" fmla="*/ 766 w 767"/>
                <a:gd name="T1" fmla="*/ 8 h 240"/>
                <a:gd name="T2" fmla="*/ 740 w 767"/>
                <a:gd name="T3" fmla="*/ 10 h 240"/>
                <a:gd name="T4" fmla="*/ 663 w 767"/>
                <a:gd name="T5" fmla="*/ 31 h 240"/>
                <a:gd name="T6" fmla="*/ 479 w 767"/>
                <a:gd name="T7" fmla="*/ 96 h 240"/>
                <a:gd name="T8" fmla="*/ 186 w 767"/>
                <a:gd name="T9" fmla="*/ 194 h 240"/>
                <a:gd name="T10" fmla="*/ 100 w 767"/>
                <a:gd name="T11" fmla="*/ 218 h 240"/>
                <a:gd name="T12" fmla="*/ 1 w 767"/>
                <a:gd name="T13" fmla="*/ 223 h 240"/>
                <a:gd name="T14" fmla="*/ 0 w 767"/>
                <a:gd name="T15" fmla="*/ 223 h 240"/>
                <a:gd name="T16" fmla="*/ 61 w 767"/>
                <a:gd name="T17" fmla="*/ 228 h 240"/>
                <a:gd name="T18" fmla="*/ 155 w 767"/>
                <a:gd name="T19" fmla="*/ 203 h 240"/>
                <a:gd name="T20" fmla="*/ 419 w 767"/>
                <a:gd name="T21" fmla="*/ 123 h 240"/>
                <a:gd name="T22" fmla="*/ 628 w 767"/>
                <a:gd name="T23" fmla="*/ 42 h 240"/>
                <a:gd name="T24" fmla="*/ 708 w 767"/>
                <a:gd name="T25" fmla="*/ 19 h 240"/>
                <a:gd name="T26" fmla="*/ 766 w 767"/>
                <a:gd name="T27" fmla="*/ 8 h 240"/>
                <a:gd name="T28" fmla="*/ 766 w 767"/>
                <a:gd name="T29"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240">
                  <a:moveTo>
                    <a:pt x="766" y="8"/>
                  </a:moveTo>
                  <a:cubicBezTo>
                    <a:pt x="763" y="3"/>
                    <a:pt x="744" y="9"/>
                    <a:pt x="740" y="10"/>
                  </a:cubicBezTo>
                  <a:cubicBezTo>
                    <a:pt x="714" y="15"/>
                    <a:pt x="688" y="23"/>
                    <a:pt x="663" y="31"/>
                  </a:cubicBezTo>
                  <a:cubicBezTo>
                    <a:pt x="601" y="50"/>
                    <a:pt x="539" y="70"/>
                    <a:pt x="479" y="96"/>
                  </a:cubicBezTo>
                  <a:cubicBezTo>
                    <a:pt x="384" y="137"/>
                    <a:pt x="287" y="169"/>
                    <a:pt x="186" y="194"/>
                  </a:cubicBezTo>
                  <a:cubicBezTo>
                    <a:pt x="157" y="201"/>
                    <a:pt x="129" y="211"/>
                    <a:pt x="100" y="218"/>
                  </a:cubicBezTo>
                  <a:cubicBezTo>
                    <a:pt x="72" y="226"/>
                    <a:pt x="28" y="240"/>
                    <a:pt x="1" y="223"/>
                  </a:cubicBezTo>
                  <a:cubicBezTo>
                    <a:pt x="0" y="222"/>
                    <a:pt x="0" y="223"/>
                    <a:pt x="0" y="223"/>
                  </a:cubicBezTo>
                  <a:cubicBezTo>
                    <a:pt x="18" y="235"/>
                    <a:pt x="42" y="231"/>
                    <a:pt x="61" y="228"/>
                  </a:cubicBezTo>
                  <a:cubicBezTo>
                    <a:pt x="93" y="223"/>
                    <a:pt x="124" y="212"/>
                    <a:pt x="155" y="203"/>
                  </a:cubicBezTo>
                  <a:cubicBezTo>
                    <a:pt x="244" y="177"/>
                    <a:pt x="333" y="158"/>
                    <a:pt x="419" y="123"/>
                  </a:cubicBezTo>
                  <a:cubicBezTo>
                    <a:pt x="488" y="94"/>
                    <a:pt x="556" y="65"/>
                    <a:pt x="628" y="42"/>
                  </a:cubicBezTo>
                  <a:cubicBezTo>
                    <a:pt x="655" y="34"/>
                    <a:pt x="681" y="26"/>
                    <a:pt x="708" y="19"/>
                  </a:cubicBezTo>
                  <a:cubicBezTo>
                    <a:pt x="715" y="17"/>
                    <a:pt x="760" y="0"/>
                    <a:pt x="766" y="8"/>
                  </a:cubicBezTo>
                  <a:cubicBezTo>
                    <a:pt x="766" y="8"/>
                    <a:pt x="767" y="8"/>
                    <a:pt x="766" y="8"/>
                  </a:cubicBezTo>
                  <a:close/>
                </a:path>
              </a:pathLst>
            </a:custGeom>
            <a:solidFill>
              <a:srgbClr val="184E47"/>
            </a:solidFill>
            <a:ln>
              <a:noFill/>
            </a:ln>
          </p:spPr>
          <p:txBody>
            <a:bodyPr vert="horz" wrap="square" lIns="91440" tIns="45720" rIns="91440" bIns="45720" numCol="1" anchor="t" anchorCtr="0" compatLnSpc="1"/>
            <a:lstStyle/>
            <a:p>
              <a:endParaRPr lang="zh-CN" altLang="en-US"/>
            </a:p>
          </p:txBody>
        </p:sp>
        <p:sp>
          <p:nvSpPr>
            <p:cNvPr id="1049285" name="Freeform 48"/>
            <p:cNvSpPr/>
            <p:nvPr userDrawn="1"/>
          </p:nvSpPr>
          <p:spPr bwMode="auto">
            <a:xfrm>
              <a:off x="7011185" y="-46031"/>
              <a:ext cx="1333903" cy="756904"/>
            </a:xfrm>
            <a:custGeom>
              <a:avLst/>
              <a:gdLst>
                <a:gd name="T0" fmla="*/ 883 w 884"/>
                <a:gd name="T1" fmla="*/ 0 h 501"/>
                <a:gd name="T2" fmla="*/ 830 w 884"/>
                <a:gd name="T3" fmla="*/ 45 h 501"/>
                <a:gd name="T4" fmla="*/ 710 w 884"/>
                <a:gd name="T5" fmla="*/ 116 h 501"/>
                <a:gd name="T6" fmla="*/ 486 w 884"/>
                <a:gd name="T7" fmla="*/ 255 h 501"/>
                <a:gd name="T8" fmla="*/ 246 w 884"/>
                <a:gd name="T9" fmla="*/ 391 h 501"/>
                <a:gd name="T10" fmla="*/ 128 w 884"/>
                <a:gd name="T11" fmla="*/ 450 h 501"/>
                <a:gd name="T12" fmla="*/ 0 w 884"/>
                <a:gd name="T13" fmla="*/ 500 h 501"/>
                <a:gd name="T14" fmla="*/ 1 w 884"/>
                <a:gd name="T15" fmla="*/ 501 h 501"/>
                <a:gd name="T16" fmla="*/ 228 w 884"/>
                <a:gd name="T17" fmla="*/ 400 h 501"/>
                <a:gd name="T18" fmla="*/ 468 w 884"/>
                <a:gd name="T19" fmla="*/ 268 h 501"/>
                <a:gd name="T20" fmla="*/ 691 w 884"/>
                <a:gd name="T21" fmla="*/ 126 h 501"/>
                <a:gd name="T22" fmla="*/ 807 w 884"/>
                <a:gd name="T23" fmla="*/ 63 h 501"/>
                <a:gd name="T24" fmla="*/ 844 w 884"/>
                <a:gd name="T25" fmla="*/ 35 h 501"/>
                <a:gd name="T26" fmla="*/ 883 w 884"/>
                <a:gd name="T27" fmla="*/ 0 h 501"/>
                <a:gd name="T28" fmla="*/ 883 w 884"/>
                <a:gd name="T2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501">
                  <a:moveTo>
                    <a:pt x="883" y="0"/>
                  </a:moveTo>
                  <a:cubicBezTo>
                    <a:pt x="862" y="4"/>
                    <a:pt x="846" y="33"/>
                    <a:pt x="830" y="45"/>
                  </a:cubicBezTo>
                  <a:cubicBezTo>
                    <a:pt x="793" y="75"/>
                    <a:pt x="751" y="95"/>
                    <a:pt x="710" y="116"/>
                  </a:cubicBezTo>
                  <a:cubicBezTo>
                    <a:pt x="631" y="156"/>
                    <a:pt x="558" y="204"/>
                    <a:pt x="486" y="255"/>
                  </a:cubicBezTo>
                  <a:cubicBezTo>
                    <a:pt x="411" y="308"/>
                    <a:pt x="327" y="349"/>
                    <a:pt x="246" y="391"/>
                  </a:cubicBezTo>
                  <a:cubicBezTo>
                    <a:pt x="207" y="411"/>
                    <a:pt x="167" y="430"/>
                    <a:pt x="128" y="450"/>
                  </a:cubicBezTo>
                  <a:cubicBezTo>
                    <a:pt x="87" y="471"/>
                    <a:pt x="45" y="489"/>
                    <a:pt x="0" y="500"/>
                  </a:cubicBezTo>
                  <a:cubicBezTo>
                    <a:pt x="0" y="500"/>
                    <a:pt x="0" y="501"/>
                    <a:pt x="1" y="501"/>
                  </a:cubicBezTo>
                  <a:cubicBezTo>
                    <a:pt x="82" y="483"/>
                    <a:pt x="153" y="435"/>
                    <a:pt x="228" y="400"/>
                  </a:cubicBezTo>
                  <a:cubicBezTo>
                    <a:pt x="310" y="361"/>
                    <a:pt x="391" y="317"/>
                    <a:pt x="468" y="268"/>
                  </a:cubicBezTo>
                  <a:cubicBezTo>
                    <a:pt x="542" y="220"/>
                    <a:pt x="612" y="166"/>
                    <a:pt x="691" y="126"/>
                  </a:cubicBezTo>
                  <a:cubicBezTo>
                    <a:pt x="731" y="107"/>
                    <a:pt x="771" y="87"/>
                    <a:pt x="807" y="63"/>
                  </a:cubicBezTo>
                  <a:cubicBezTo>
                    <a:pt x="820" y="55"/>
                    <a:pt x="833" y="45"/>
                    <a:pt x="844" y="35"/>
                  </a:cubicBezTo>
                  <a:cubicBezTo>
                    <a:pt x="855" y="24"/>
                    <a:pt x="867" y="4"/>
                    <a:pt x="883" y="0"/>
                  </a:cubicBezTo>
                  <a:cubicBezTo>
                    <a:pt x="884" y="0"/>
                    <a:pt x="884" y="0"/>
                    <a:pt x="883" y="0"/>
                  </a:cubicBezTo>
                  <a:close/>
                </a:path>
              </a:pathLst>
            </a:custGeom>
            <a:solidFill>
              <a:srgbClr val="184E47"/>
            </a:solidFill>
            <a:ln>
              <a:noFill/>
            </a:ln>
          </p:spPr>
          <p:txBody>
            <a:bodyPr vert="horz" wrap="square" lIns="91440" tIns="45720" rIns="91440" bIns="45720" numCol="1" anchor="t" anchorCtr="0" compatLnSpc="1"/>
            <a:lstStyle/>
            <a:p>
              <a:endParaRPr lang="zh-CN" altLang="en-US"/>
            </a:p>
          </p:txBody>
        </p:sp>
        <p:sp>
          <p:nvSpPr>
            <p:cNvPr id="1049286" name="Freeform 61"/>
            <p:cNvSpPr/>
            <p:nvPr userDrawn="1"/>
          </p:nvSpPr>
          <p:spPr bwMode="auto">
            <a:xfrm>
              <a:off x="4594597" y="516380"/>
              <a:ext cx="205840" cy="225289"/>
            </a:xfrm>
            <a:custGeom>
              <a:avLst/>
              <a:gdLst>
                <a:gd name="T0" fmla="*/ 0 w 136"/>
                <a:gd name="T1" fmla="*/ 0 h 149"/>
                <a:gd name="T2" fmla="*/ 16 w 136"/>
                <a:gd name="T3" fmla="*/ 19 h 149"/>
                <a:gd name="T4" fmla="*/ 53 w 136"/>
                <a:gd name="T5" fmla="*/ 76 h 149"/>
                <a:gd name="T6" fmla="*/ 93 w 136"/>
                <a:gd name="T7" fmla="*/ 125 h 149"/>
                <a:gd name="T8" fmla="*/ 135 w 136"/>
                <a:gd name="T9" fmla="*/ 149 h 149"/>
                <a:gd name="T10" fmla="*/ 135 w 136"/>
                <a:gd name="T11" fmla="*/ 149 h 149"/>
                <a:gd name="T12" fmla="*/ 136 w 136"/>
                <a:gd name="T13" fmla="*/ 148 h 149"/>
                <a:gd name="T14" fmla="*/ 101 w 136"/>
                <a:gd name="T15" fmla="*/ 111 h 149"/>
                <a:gd name="T16" fmla="*/ 69 w 136"/>
                <a:gd name="T17" fmla="*/ 75 h 149"/>
                <a:gd name="T18" fmla="*/ 13 w 136"/>
                <a:gd name="T19"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9">
                  <a:moveTo>
                    <a:pt x="0" y="0"/>
                  </a:moveTo>
                  <a:cubicBezTo>
                    <a:pt x="4" y="8"/>
                    <a:pt x="11" y="12"/>
                    <a:pt x="16" y="19"/>
                  </a:cubicBezTo>
                  <a:cubicBezTo>
                    <a:pt x="30" y="38"/>
                    <a:pt x="40" y="58"/>
                    <a:pt x="53" y="76"/>
                  </a:cubicBezTo>
                  <a:cubicBezTo>
                    <a:pt x="66" y="94"/>
                    <a:pt x="74" y="111"/>
                    <a:pt x="93" y="125"/>
                  </a:cubicBezTo>
                  <a:cubicBezTo>
                    <a:pt x="105" y="133"/>
                    <a:pt x="120" y="149"/>
                    <a:pt x="135" y="149"/>
                  </a:cubicBezTo>
                  <a:cubicBezTo>
                    <a:pt x="135" y="149"/>
                    <a:pt x="135" y="149"/>
                    <a:pt x="135" y="149"/>
                  </a:cubicBezTo>
                  <a:cubicBezTo>
                    <a:pt x="136" y="148"/>
                    <a:pt x="136" y="148"/>
                    <a:pt x="136" y="148"/>
                  </a:cubicBezTo>
                  <a:cubicBezTo>
                    <a:pt x="128" y="133"/>
                    <a:pt x="112" y="123"/>
                    <a:pt x="101" y="111"/>
                  </a:cubicBezTo>
                  <a:cubicBezTo>
                    <a:pt x="89" y="100"/>
                    <a:pt x="80" y="88"/>
                    <a:pt x="69" y="75"/>
                  </a:cubicBezTo>
                  <a:cubicBezTo>
                    <a:pt x="49" y="52"/>
                    <a:pt x="31" y="25"/>
                    <a:pt x="13" y="1"/>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287" name="Freeform 62"/>
            <p:cNvSpPr/>
            <p:nvPr userDrawn="1"/>
          </p:nvSpPr>
          <p:spPr bwMode="auto">
            <a:xfrm>
              <a:off x="4366067" y="85252"/>
              <a:ext cx="137766" cy="440852"/>
            </a:xfrm>
            <a:custGeom>
              <a:avLst/>
              <a:gdLst>
                <a:gd name="T0" fmla="*/ 82 w 91"/>
                <a:gd name="T1" fmla="*/ 0 h 292"/>
                <a:gd name="T2" fmla="*/ 68 w 91"/>
                <a:gd name="T3" fmla="*/ 48 h 292"/>
                <a:gd name="T4" fmla="*/ 42 w 91"/>
                <a:gd name="T5" fmla="*/ 116 h 292"/>
                <a:gd name="T6" fmla="*/ 19 w 91"/>
                <a:gd name="T7" fmla="*/ 182 h 292"/>
                <a:gd name="T8" fmla="*/ 7 w 91"/>
                <a:gd name="T9" fmla="*/ 232 h 292"/>
                <a:gd name="T10" fmla="*/ 27 w 91"/>
                <a:gd name="T11" fmla="*/ 167 h 292"/>
                <a:gd name="T12" fmla="*/ 59 w 91"/>
                <a:gd name="T13" fmla="*/ 102 h 292"/>
                <a:gd name="T14" fmla="*/ 56 w 91"/>
                <a:gd name="T15" fmla="*/ 144 h 292"/>
                <a:gd name="T16" fmla="*/ 55 w 91"/>
                <a:gd name="T17" fmla="*/ 195 h 292"/>
                <a:gd name="T18" fmla="*/ 44 w 91"/>
                <a:gd name="T19" fmla="*/ 292 h 292"/>
                <a:gd name="T20" fmla="*/ 44 w 91"/>
                <a:gd name="T21" fmla="*/ 292 h 292"/>
                <a:gd name="T22" fmla="*/ 44 w 91"/>
                <a:gd name="T23" fmla="*/ 292 h 292"/>
                <a:gd name="T24" fmla="*/ 62 w 91"/>
                <a:gd name="T25" fmla="*/ 230 h 292"/>
                <a:gd name="T26" fmla="*/ 68 w 91"/>
                <a:gd name="T27" fmla="*/ 152 h 292"/>
                <a:gd name="T28" fmla="*/ 76 w 91"/>
                <a:gd name="T29" fmla="*/ 76 h 292"/>
                <a:gd name="T30" fmla="*/ 91 w 91"/>
                <a:gd name="T31"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92">
                  <a:moveTo>
                    <a:pt x="82" y="0"/>
                  </a:moveTo>
                  <a:cubicBezTo>
                    <a:pt x="88" y="8"/>
                    <a:pt x="71" y="37"/>
                    <a:pt x="68" y="48"/>
                  </a:cubicBezTo>
                  <a:cubicBezTo>
                    <a:pt x="60" y="72"/>
                    <a:pt x="53" y="94"/>
                    <a:pt x="42" y="116"/>
                  </a:cubicBezTo>
                  <a:cubicBezTo>
                    <a:pt x="33" y="138"/>
                    <a:pt x="23" y="159"/>
                    <a:pt x="19" y="182"/>
                  </a:cubicBezTo>
                  <a:cubicBezTo>
                    <a:pt x="16" y="192"/>
                    <a:pt x="0" y="222"/>
                    <a:pt x="7" y="232"/>
                  </a:cubicBezTo>
                  <a:cubicBezTo>
                    <a:pt x="22" y="221"/>
                    <a:pt x="21" y="184"/>
                    <a:pt x="27" y="167"/>
                  </a:cubicBezTo>
                  <a:cubicBezTo>
                    <a:pt x="35" y="147"/>
                    <a:pt x="54" y="124"/>
                    <a:pt x="59" y="102"/>
                  </a:cubicBezTo>
                  <a:cubicBezTo>
                    <a:pt x="66" y="114"/>
                    <a:pt x="58" y="132"/>
                    <a:pt x="56" y="144"/>
                  </a:cubicBezTo>
                  <a:cubicBezTo>
                    <a:pt x="54" y="162"/>
                    <a:pt x="56" y="178"/>
                    <a:pt x="55" y="195"/>
                  </a:cubicBezTo>
                  <a:cubicBezTo>
                    <a:pt x="54" y="227"/>
                    <a:pt x="36" y="261"/>
                    <a:pt x="44" y="292"/>
                  </a:cubicBezTo>
                  <a:cubicBezTo>
                    <a:pt x="44" y="292"/>
                    <a:pt x="44" y="292"/>
                    <a:pt x="44" y="292"/>
                  </a:cubicBezTo>
                  <a:cubicBezTo>
                    <a:pt x="44" y="292"/>
                    <a:pt x="44" y="292"/>
                    <a:pt x="44" y="292"/>
                  </a:cubicBezTo>
                  <a:cubicBezTo>
                    <a:pt x="56" y="277"/>
                    <a:pt x="59" y="249"/>
                    <a:pt x="62" y="230"/>
                  </a:cubicBezTo>
                  <a:cubicBezTo>
                    <a:pt x="65" y="205"/>
                    <a:pt x="68" y="177"/>
                    <a:pt x="68" y="152"/>
                  </a:cubicBezTo>
                  <a:cubicBezTo>
                    <a:pt x="70" y="128"/>
                    <a:pt x="74" y="102"/>
                    <a:pt x="76" y="76"/>
                  </a:cubicBezTo>
                  <a:cubicBezTo>
                    <a:pt x="75" y="51"/>
                    <a:pt x="88" y="31"/>
                    <a:pt x="91" y="8"/>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288" name="Freeform 63"/>
            <p:cNvSpPr/>
            <p:nvPr userDrawn="1"/>
          </p:nvSpPr>
          <p:spPr bwMode="auto">
            <a:xfrm>
              <a:off x="4473039" y="96597"/>
              <a:ext cx="160458" cy="612654"/>
            </a:xfrm>
            <a:custGeom>
              <a:avLst/>
              <a:gdLst>
                <a:gd name="T0" fmla="*/ 0 w 106"/>
                <a:gd name="T1" fmla="*/ 63 h 406"/>
                <a:gd name="T2" fmla="*/ 26 w 106"/>
                <a:gd name="T3" fmla="*/ 130 h 406"/>
                <a:gd name="T4" fmla="*/ 60 w 106"/>
                <a:gd name="T5" fmla="*/ 221 h 406"/>
                <a:gd name="T6" fmla="*/ 73 w 106"/>
                <a:gd name="T7" fmla="*/ 314 h 406"/>
                <a:gd name="T8" fmla="*/ 85 w 106"/>
                <a:gd name="T9" fmla="*/ 362 h 406"/>
                <a:gd name="T10" fmla="*/ 104 w 106"/>
                <a:gd name="T11" fmla="*/ 406 h 406"/>
                <a:gd name="T12" fmla="*/ 104 w 106"/>
                <a:gd name="T13" fmla="*/ 406 h 406"/>
                <a:gd name="T14" fmla="*/ 104 w 106"/>
                <a:gd name="T15" fmla="*/ 406 h 406"/>
                <a:gd name="T16" fmla="*/ 106 w 106"/>
                <a:gd name="T17" fmla="*/ 405 h 406"/>
                <a:gd name="T18" fmla="*/ 100 w 106"/>
                <a:gd name="T19" fmla="*/ 365 h 406"/>
                <a:gd name="T20" fmla="*/ 85 w 106"/>
                <a:gd name="T21" fmla="*/ 319 h 406"/>
                <a:gd name="T22" fmla="*/ 74 w 106"/>
                <a:gd name="T23" fmla="*/ 265 h 406"/>
                <a:gd name="T24" fmla="*/ 69 w 106"/>
                <a:gd name="T25" fmla="*/ 210 h 406"/>
                <a:gd name="T26" fmla="*/ 36 w 106"/>
                <a:gd name="T27" fmla="*/ 117 h 406"/>
                <a:gd name="T28" fmla="*/ 17 w 106"/>
                <a:gd name="T29" fmla="*/ 5 h 406"/>
                <a:gd name="T30" fmla="*/ 24 w 106"/>
                <a:gd name="T3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06">
                  <a:moveTo>
                    <a:pt x="0" y="63"/>
                  </a:moveTo>
                  <a:cubicBezTo>
                    <a:pt x="10" y="76"/>
                    <a:pt x="18" y="116"/>
                    <a:pt x="26" y="130"/>
                  </a:cubicBezTo>
                  <a:cubicBezTo>
                    <a:pt x="45" y="159"/>
                    <a:pt x="55" y="187"/>
                    <a:pt x="60" y="221"/>
                  </a:cubicBezTo>
                  <a:cubicBezTo>
                    <a:pt x="64" y="252"/>
                    <a:pt x="62" y="282"/>
                    <a:pt x="73" y="314"/>
                  </a:cubicBezTo>
                  <a:cubicBezTo>
                    <a:pt x="78" y="329"/>
                    <a:pt x="79" y="345"/>
                    <a:pt x="85" y="362"/>
                  </a:cubicBezTo>
                  <a:cubicBezTo>
                    <a:pt x="89" y="377"/>
                    <a:pt x="98" y="392"/>
                    <a:pt x="104" y="406"/>
                  </a:cubicBezTo>
                  <a:cubicBezTo>
                    <a:pt x="104" y="406"/>
                    <a:pt x="104" y="406"/>
                    <a:pt x="104" y="406"/>
                  </a:cubicBezTo>
                  <a:cubicBezTo>
                    <a:pt x="104" y="406"/>
                    <a:pt x="104" y="406"/>
                    <a:pt x="104" y="406"/>
                  </a:cubicBezTo>
                  <a:cubicBezTo>
                    <a:pt x="106" y="405"/>
                    <a:pt x="106" y="405"/>
                    <a:pt x="106" y="405"/>
                  </a:cubicBezTo>
                  <a:cubicBezTo>
                    <a:pt x="103" y="393"/>
                    <a:pt x="101" y="379"/>
                    <a:pt x="100" y="365"/>
                  </a:cubicBezTo>
                  <a:cubicBezTo>
                    <a:pt x="96" y="349"/>
                    <a:pt x="89" y="336"/>
                    <a:pt x="85" y="319"/>
                  </a:cubicBezTo>
                  <a:cubicBezTo>
                    <a:pt x="81" y="302"/>
                    <a:pt x="78" y="283"/>
                    <a:pt x="74" y="265"/>
                  </a:cubicBezTo>
                  <a:cubicBezTo>
                    <a:pt x="69" y="248"/>
                    <a:pt x="72" y="229"/>
                    <a:pt x="69" y="210"/>
                  </a:cubicBezTo>
                  <a:cubicBezTo>
                    <a:pt x="64" y="176"/>
                    <a:pt x="54" y="146"/>
                    <a:pt x="36" y="117"/>
                  </a:cubicBezTo>
                  <a:cubicBezTo>
                    <a:pt x="13" y="83"/>
                    <a:pt x="14" y="45"/>
                    <a:pt x="17" y="5"/>
                  </a:cubicBezTo>
                  <a:cubicBezTo>
                    <a:pt x="18" y="0"/>
                    <a:pt x="22" y="0"/>
                    <a:pt x="24" y="0"/>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289" name="Freeform 64"/>
            <p:cNvSpPr/>
            <p:nvPr userDrawn="1"/>
          </p:nvSpPr>
          <p:spPr bwMode="auto">
            <a:xfrm>
              <a:off x="4453589" y="310540"/>
              <a:ext cx="376022" cy="354951"/>
            </a:xfrm>
            <a:custGeom>
              <a:avLst/>
              <a:gdLst>
                <a:gd name="T0" fmla="*/ 0 w 250"/>
                <a:gd name="T1" fmla="*/ 12 h 235"/>
                <a:gd name="T2" fmla="*/ 88 w 250"/>
                <a:gd name="T3" fmla="*/ 125 h 235"/>
                <a:gd name="T4" fmla="*/ 162 w 250"/>
                <a:gd name="T5" fmla="*/ 184 h 235"/>
                <a:gd name="T6" fmla="*/ 203 w 250"/>
                <a:gd name="T7" fmla="*/ 212 h 235"/>
                <a:gd name="T8" fmla="*/ 249 w 250"/>
                <a:gd name="T9" fmla="*/ 232 h 235"/>
                <a:gd name="T10" fmla="*/ 249 w 250"/>
                <a:gd name="T11" fmla="*/ 232 h 235"/>
                <a:gd name="T12" fmla="*/ 250 w 250"/>
                <a:gd name="T13" fmla="*/ 231 h 235"/>
                <a:gd name="T14" fmla="*/ 218 w 250"/>
                <a:gd name="T15" fmla="*/ 204 h 235"/>
                <a:gd name="T16" fmla="*/ 176 w 250"/>
                <a:gd name="T17" fmla="*/ 180 h 235"/>
                <a:gd name="T18" fmla="*/ 103 w 250"/>
                <a:gd name="T19" fmla="*/ 128 h 235"/>
                <a:gd name="T20" fmla="*/ 51 w 250"/>
                <a:gd name="T21" fmla="*/ 63 h 235"/>
                <a:gd name="T22" fmla="*/ 27 w 250"/>
                <a:gd name="T23" fmla="*/ 26 h 235"/>
                <a:gd name="T24" fmla="*/ 12 w 250"/>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5">
                  <a:moveTo>
                    <a:pt x="0" y="12"/>
                  </a:moveTo>
                  <a:cubicBezTo>
                    <a:pt x="28" y="51"/>
                    <a:pt x="57" y="91"/>
                    <a:pt x="88" y="125"/>
                  </a:cubicBezTo>
                  <a:cubicBezTo>
                    <a:pt x="112" y="149"/>
                    <a:pt x="134" y="166"/>
                    <a:pt x="162" y="184"/>
                  </a:cubicBezTo>
                  <a:cubicBezTo>
                    <a:pt x="176" y="195"/>
                    <a:pt x="190" y="205"/>
                    <a:pt x="203" y="212"/>
                  </a:cubicBezTo>
                  <a:cubicBezTo>
                    <a:pt x="214" y="219"/>
                    <a:pt x="236" y="235"/>
                    <a:pt x="249" y="232"/>
                  </a:cubicBezTo>
                  <a:cubicBezTo>
                    <a:pt x="249" y="232"/>
                    <a:pt x="249" y="232"/>
                    <a:pt x="249" y="232"/>
                  </a:cubicBezTo>
                  <a:cubicBezTo>
                    <a:pt x="250" y="231"/>
                    <a:pt x="250" y="231"/>
                    <a:pt x="250" y="231"/>
                  </a:cubicBezTo>
                  <a:cubicBezTo>
                    <a:pt x="243" y="219"/>
                    <a:pt x="230" y="212"/>
                    <a:pt x="218" y="204"/>
                  </a:cubicBezTo>
                  <a:cubicBezTo>
                    <a:pt x="205" y="195"/>
                    <a:pt x="191" y="188"/>
                    <a:pt x="176" y="180"/>
                  </a:cubicBezTo>
                  <a:cubicBezTo>
                    <a:pt x="149" y="166"/>
                    <a:pt x="126" y="147"/>
                    <a:pt x="103" y="128"/>
                  </a:cubicBezTo>
                  <a:cubicBezTo>
                    <a:pt x="80" y="111"/>
                    <a:pt x="68" y="86"/>
                    <a:pt x="51" y="63"/>
                  </a:cubicBezTo>
                  <a:cubicBezTo>
                    <a:pt x="43" y="51"/>
                    <a:pt x="35" y="40"/>
                    <a:pt x="27" y="26"/>
                  </a:cubicBezTo>
                  <a:cubicBezTo>
                    <a:pt x="23" y="21"/>
                    <a:pt x="11" y="4"/>
                    <a:pt x="12" y="0"/>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290" name="Freeform 65"/>
            <p:cNvSpPr/>
            <p:nvPr userDrawn="1"/>
          </p:nvSpPr>
          <p:spPr bwMode="auto">
            <a:xfrm>
              <a:off x="4387138" y="-329668"/>
              <a:ext cx="270670" cy="452197"/>
            </a:xfrm>
            <a:custGeom>
              <a:avLst/>
              <a:gdLst>
                <a:gd name="T0" fmla="*/ 69 w 180"/>
                <a:gd name="T1" fmla="*/ 283 h 300"/>
                <a:gd name="T2" fmla="*/ 72 w 180"/>
                <a:gd name="T3" fmla="*/ 247 h 300"/>
                <a:gd name="T4" fmla="*/ 92 w 180"/>
                <a:gd name="T5" fmla="*/ 171 h 300"/>
                <a:gd name="T6" fmla="*/ 120 w 180"/>
                <a:gd name="T7" fmla="*/ 102 h 300"/>
                <a:gd name="T8" fmla="*/ 149 w 180"/>
                <a:gd name="T9" fmla="*/ 33 h 300"/>
                <a:gd name="T10" fmla="*/ 108 w 180"/>
                <a:gd name="T11" fmla="*/ 97 h 300"/>
                <a:gd name="T12" fmla="*/ 78 w 180"/>
                <a:gd name="T13" fmla="*/ 174 h 300"/>
                <a:gd name="T14" fmla="*/ 48 w 180"/>
                <a:gd name="T15" fmla="*/ 248 h 300"/>
                <a:gd name="T16" fmla="*/ 20 w 180"/>
                <a:gd name="T17" fmla="*/ 279 h 300"/>
                <a:gd name="T18" fmla="*/ 0 w 180"/>
                <a:gd name="T19" fmla="*/ 300 h 300"/>
                <a:gd name="T20" fmla="*/ 44 w 180"/>
                <a:gd name="T21" fmla="*/ 237 h 300"/>
                <a:gd name="T22" fmla="*/ 73 w 180"/>
                <a:gd name="T23" fmla="*/ 153 h 300"/>
                <a:gd name="T24" fmla="*/ 111 w 180"/>
                <a:gd name="T25" fmla="*/ 73 h 300"/>
                <a:gd name="T26" fmla="*/ 137 w 180"/>
                <a:gd name="T27" fmla="*/ 30 h 300"/>
                <a:gd name="T28" fmla="*/ 155 w 180"/>
                <a:gd name="T29" fmla="*/ 0 h 300"/>
                <a:gd name="T30" fmla="*/ 151 w 180"/>
                <a:gd name="T31" fmla="*/ 67 h 300"/>
                <a:gd name="T32" fmla="*/ 115 w 180"/>
                <a:gd name="T33" fmla="*/ 142 h 300"/>
                <a:gd name="T34" fmla="*/ 93 w 180"/>
                <a:gd name="T35" fmla="*/ 222 h 300"/>
                <a:gd name="T36" fmla="*/ 78 w 180"/>
                <a:gd name="T37"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300">
                  <a:moveTo>
                    <a:pt x="69" y="283"/>
                  </a:moveTo>
                  <a:cubicBezTo>
                    <a:pt x="67" y="272"/>
                    <a:pt x="70" y="259"/>
                    <a:pt x="72" y="247"/>
                  </a:cubicBezTo>
                  <a:cubicBezTo>
                    <a:pt x="78" y="223"/>
                    <a:pt x="83" y="196"/>
                    <a:pt x="92" y="171"/>
                  </a:cubicBezTo>
                  <a:cubicBezTo>
                    <a:pt x="100" y="146"/>
                    <a:pt x="111" y="124"/>
                    <a:pt x="120" y="102"/>
                  </a:cubicBezTo>
                  <a:cubicBezTo>
                    <a:pt x="130" y="81"/>
                    <a:pt x="147" y="56"/>
                    <a:pt x="149" y="33"/>
                  </a:cubicBezTo>
                  <a:cubicBezTo>
                    <a:pt x="132" y="41"/>
                    <a:pt x="117" y="81"/>
                    <a:pt x="108" y="97"/>
                  </a:cubicBezTo>
                  <a:cubicBezTo>
                    <a:pt x="94" y="121"/>
                    <a:pt x="86" y="148"/>
                    <a:pt x="78" y="174"/>
                  </a:cubicBezTo>
                  <a:cubicBezTo>
                    <a:pt x="71" y="199"/>
                    <a:pt x="64" y="227"/>
                    <a:pt x="48" y="248"/>
                  </a:cubicBezTo>
                  <a:cubicBezTo>
                    <a:pt x="41" y="259"/>
                    <a:pt x="30" y="270"/>
                    <a:pt x="20" y="279"/>
                  </a:cubicBezTo>
                  <a:cubicBezTo>
                    <a:pt x="13" y="286"/>
                    <a:pt x="8" y="294"/>
                    <a:pt x="0" y="300"/>
                  </a:cubicBezTo>
                  <a:cubicBezTo>
                    <a:pt x="8" y="275"/>
                    <a:pt x="31" y="260"/>
                    <a:pt x="44" y="237"/>
                  </a:cubicBezTo>
                  <a:cubicBezTo>
                    <a:pt x="58" y="210"/>
                    <a:pt x="62" y="182"/>
                    <a:pt x="73" y="153"/>
                  </a:cubicBezTo>
                  <a:cubicBezTo>
                    <a:pt x="82" y="125"/>
                    <a:pt x="100" y="100"/>
                    <a:pt x="111" y="73"/>
                  </a:cubicBezTo>
                  <a:cubicBezTo>
                    <a:pt x="119" y="57"/>
                    <a:pt x="128" y="44"/>
                    <a:pt x="137" y="30"/>
                  </a:cubicBezTo>
                  <a:cubicBezTo>
                    <a:pt x="143" y="21"/>
                    <a:pt x="151" y="9"/>
                    <a:pt x="155" y="0"/>
                  </a:cubicBezTo>
                  <a:cubicBezTo>
                    <a:pt x="180" y="15"/>
                    <a:pt x="162" y="47"/>
                    <a:pt x="151" y="67"/>
                  </a:cubicBezTo>
                  <a:cubicBezTo>
                    <a:pt x="138" y="92"/>
                    <a:pt x="124" y="116"/>
                    <a:pt x="115" y="142"/>
                  </a:cubicBezTo>
                  <a:cubicBezTo>
                    <a:pt x="105" y="168"/>
                    <a:pt x="99" y="195"/>
                    <a:pt x="93" y="222"/>
                  </a:cubicBezTo>
                  <a:cubicBezTo>
                    <a:pt x="89" y="242"/>
                    <a:pt x="90" y="272"/>
                    <a:pt x="78" y="290"/>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291" name="Freeform 66"/>
            <p:cNvSpPr/>
            <p:nvPr userDrawn="1"/>
          </p:nvSpPr>
          <p:spPr bwMode="auto">
            <a:xfrm>
              <a:off x="4212092" y="-238904"/>
              <a:ext cx="372781" cy="275533"/>
            </a:xfrm>
            <a:custGeom>
              <a:avLst/>
              <a:gdLst>
                <a:gd name="T0" fmla="*/ 225 w 247"/>
                <a:gd name="T1" fmla="*/ 25 h 183"/>
                <a:gd name="T2" fmla="*/ 139 w 247"/>
                <a:gd name="T3" fmla="*/ 88 h 183"/>
                <a:gd name="T4" fmla="*/ 112 w 247"/>
                <a:gd name="T5" fmla="*/ 103 h 183"/>
                <a:gd name="T6" fmla="*/ 94 w 247"/>
                <a:gd name="T7" fmla="*/ 127 h 183"/>
                <a:gd name="T8" fmla="*/ 82 w 247"/>
                <a:gd name="T9" fmla="*/ 154 h 183"/>
                <a:gd name="T10" fmla="*/ 65 w 247"/>
                <a:gd name="T11" fmla="*/ 183 h 183"/>
                <a:gd name="T12" fmla="*/ 70 w 247"/>
                <a:gd name="T13" fmla="*/ 148 h 183"/>
                <a:gd name="T14" fmla="*/ 33 w 247"/>
                <a:gd name="T15" fmla="*/ 152 h 183"/>
                <a:gd name="T16" fmla="*/ 0 w 247"/>
                <a:gd name="T17" fmla="*/ 147 h 183"/>
                <a:gd name="T18" fmla="*/ 0 w 247"/>
                <a:gd name="T19" fmla="*/ 147 h 183"/>
                <a:gd name="T20" fmla="*/ 37 w 247"/>
                <a:gd name="T21" fmla="*/ 141 h 183"/>
                <a:gd name="T22" fmla="*/ 65 w 247"/>
                <a:gd name="T23" fmla="*/ 118 h 183"/>
                <a:gd name="T24" fmla="*/ 96 w 247"/>
                <a:gd name="T25" fmla="*/ 96 h 183"/>
                <a:gd name="T26" fmla="*/ 128 w 247"/>
                <a:gd name="T27" fmla="*/ 79 h 183"/>
                <a:gd name="T28" fmla="*/ 247 w 247"/>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83">
                  <a:moveTo>
                    <a:pt x="225" y="25"/>
                  </a:moveTo>
                  <a:cubicBezTo>
                    <a:pt x="197" y="46"/>
                    <a:pt x="171" y="71"/>
                    <a:pt x="139" y="88"/>
                  </a:cubicBezTo>
                  <a:cubicBezTo>
                    <a:pt x="130" y="92"/>
                    <a:pt x="121" y="98"/>
                    <a:pt x="112" y="103"/>
                  </a:cubicBezTo>
                  <a:cubicBezTo>
                    <a:pt x="102" y="109"/>
                    <a:pt x="97" y="112"/>
                    <a:pt x="94" y="127"/>
                  </a:cubicBezTo>
                  <a:cubicBezTo>
                    <a:pt x="92" y="136"/>
                    <a:pt x="89" y="147"/>
                    <a:pt x="82" y="154"/>
                  </a:cubicBezTo>
                  <a:cubicBezTo>
                    <a:pt x="75" y="164"/>
                    <a:pt x="63" y="168"/>
                    <a:pt x="65" y="183"/>
                  </a:cubicBezTo>
                  <a:cubicBezTo>
                    <a:pt x="63" y="168"/>
                    <a:pt x="65" y="162"/>
                    <a:pt x="70" y="148"/>
                  </a:cubicBezTo>
                  <a:cubicBezTo>
                    <a:pt x="61" y="144"/>
                    <a:pt x="44" y="153"/>
                    <a:pt x="33" y="152"/>
                  </a:cubicBezTo>
                  <a:cubicBezTo>
                    <a:pt x="20" y="151"/>
                    <a:pt x="14" y="143"/>
                    <a:pt x="0" y="147"/>
                  </a:cubicBezTo>
                  <a:cubicBezTo>
                    <a:pt x="0" y="147"/>
                    <a:pt x="0" y="147"/>
                    <a:pt x="0" y="147"/>
                  </a:cubicBezTo>
                  <a:cubicBezTo>
                    <a:pt x="11" y="142"/>
                    <a:pt x="24" y="146"/>
                    <a:pt x="37" y="141"/>
                  </a:cubicBezTo>
                  <a:cubicBezTo>
                    <a:pt x="49" y="136"/>
                    <a:pt x="57" y="128"/>
                    <a:pt x="65" y="118"/>
                  </a:cubicBezTo>
                  <a:cubicBezTo>
                    <a:pt x="74" y="108"/>
                    <a:pt x="83" y="101"/>
                    <a:pt x="96" y="96"/>
                  </a:cubicBezTo>
                  <a:cubicBezTo>
                    <a:pt x="107" y="92"/>
                    <a:pt x="118" y="84"/>
                    <a:pt x="128" y="79"/>
                  </a:cubicBezTo>
                  <a:cubicBezTo>
                    <a:pt x="167" y="55"/>
                    <a:pt x="212" y="25"/>
                    <a:pt x="247" y="0"/>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292" name="Freeform 67"/>
            <p:cNvSpPr/>
            <p:nvPr userDrawn="1"/>
          </p:nvSpPr>
          <p:spPr bwMode="auto">
            <a:xfrm>
              <a:off x="4578390" y="-187039"/>
              <a:ext cx="275534" cy="325777"/>
            </a:xfrm>
            <a:custGeom>
              <a:avLst/>
              <a:gdLst>
                <a:gd name="T0" fmla="*/ 0 w 183"/>
                <a:gd name="T1" fmla="*/ 30 h 215"/>
                <a:gd name="T2" fmla="*/ 8 w 183"/>
                <a:gd name="T3" fmla="*/ 55 h 215"/>
                <a:gd name="T4" fmla="*/ 41 w 183"/>
                <a:gd name="T5" fmla="*/ 107 h 215"/>
                <a:gd name="T6" fmla="*/ 57 w 183"/>
                <a:gd name="T7" fmla="*/ 129 h 215"/>
                <a:gd name="T8" fmla="*/ 64 w 183"/>
                <a:gd name="T9" fmla="*/ 141 h 215"/>
                <a:gd name="T10" fmla="*/ 58 w 183"/>
                <a:gd name="T11" fmla="*/ 155 h 215"/>
                <a:gd name="T12" fmla="*/ 69 w 183"/>
                <a:gd name="T13" fmla="*/ 185 h 215"/>
                <a:gd name="T14" fmla="*/ 65 w 183"/>
                <a:gd name="T15" fmla="*/ 215 h 215"/>
                <a:gd name="T16" fmla="*/ 65 w 183"/>
                <a:gd name="T17" fmla="*/ 215 h 215"/>
                <a:gd name="T18" fmla="*/ 84 w 183"/>
                <a:gd name="T19" fmla="*/ 174 h 215"/>
                <a:gd name="T20" fmla="*/ 124 w 183"/>
                <a:gd name="T21" fmla="*/ 172 h 215"/>
                <a:gd name="T22" fmla="*/ 153 w 183"/>
                <a:gd name="T23" fmla="*/ 183 h 215"/>
                <a:gd name="T24" fmla="*/ 183 w 183"/>
                <a:gd name="T25" fmla="*/ 182 h 215"/>
                <a:gd name="T26" fmla="*/ 120 w 183"/>
                <a:gd name="T27" fmla="*/ 155 h 215"/>
                <a:gd name="T28" fmla="*/ 103 w 183"/>
                <a:gd name="T29" fmla="*/ 150 h 215"/>
                <a:gd name="T30" fmla="*/ 92 w 183"/>
                <a:gd name="T31" fmla="*/ 137 h 215"/>
                <a:gd name="T32" fmla="*/ 62 w 183"/>
                <a:gd name="T33" fmla="*/ 121 h 215"/>
                <a:gd name="T34" fmla="*/ 46 w 183"/>
                <a:gd name="T35" fmla="*/ 91 h 215"/>
                <a:gd name="T36" fmla="*/ 28 w 183"/>
                <a:gd name="T37" fmla="*/ 62 h 215"/>
                <a:gd name="T38" fmla="*/ 10 w 183"/>
                <a:gd name="T39" fmla="*/ 0 h 215"/>
                <a:gd name="T40" fmla="*/ 12 w 183"/>
                <a:gd name="T41"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15">
                  <a:moveTo>
                    <a:pt x="0" y="30"/>
                  </a:moveTo>
                  <a:cubicBezTo>
                    <a:pt x="5" y="28"/>
                    <a:pt x="5" y="51"/>
                    <a:pt x="8" y="55"/>
                  </a:cubicBezTo>
                  <a:cubicBezTo>
                    <a:pt x="12" y="75"/>
                    <a:pt x="29" y="93"/>
                    <a:pt x="41" y="107"/>
                  </a:cubicBezTo>
                  <a:cubicBezTo>
                    <a:pt x="46" y="114"/>
                    <a:pt x="52" y="122"/>
                    <a:pt x="57" y="129"/>
                  </a:cubicBezTo>
                  <a:cubicBezTo>
                    <a:pt x="59" y="131"/>
                    <a:pt x="64" y="136"/>
                    <a:pt x="64" y="141"/>
                  </a:cubicBezTo>
                  <a:cubicBezTo>
                    <a:pt x="63" y="143"/>
                    <a:pt x="57" y="149"/>
                    <a:pt x="58" y="155"/>
                  </a:cubicBezTo>
                  <a:cubicBezTo>
                    <a:pt x="57" y="166"/>
                    <a:pt x="65" y="175"/>
                    <a:pt x="69" y="185"/>
                  </a:cubicBezTo>
                  <a:cubicBezTo>
                    <a:pt x="72" y="195"/>
                    <a:pt x="68" y="204"/>
                    <a:pt x="65" y="215"/>
                  </a:cubicBezTo>
                  <a:cubicBezTo>
                    <a:pt x="65" y="215"/>
                    <a:pt x="65" y="215"/>
                    <a:pt x="65" y="215"/>
                  </a:cubicBezTo>
                  <a:cubicBezTo>
                    <a:pt x="78" y="207"/>
                    <a:pt x="84" y="189"/>
                    <a:pt x="84" y="174"/>
                  </a:cubicBezTo>
                  <a:cubicBezTo>
                    <a:pt x="95" y="185"/>
                    <a:pt x="112" y="170"/>
                    <a:pt x="124" y="172"/>
                  </a:cubicBezTo>
                  <a:cubicBezTo>
                    <a:pt x="133" y="174"/>
                    <a:pt x="142" y="182"/>
                    <a:pt x="153" y="183"/>
                  </a:cubicBezTo>
                  <a:cubicBezTo>
                    <a:pt x="163" y="186"/>
                    <a:pt x="175" y="185"/>
                    <a:pt x="183" y="182"/>
                  </a:cubicBezTo>
                  <a:cubicBezTo>
                    <a:pt x="158" y="185"/>
                    <a:pt x="140" y="163"/>
                    <a:pt x="120" y="155"/>
                  </a:cubicBezTo>
                  <a:cubicBezTo>
                    <a:pt x="114" y="152"/>
                    <a:pt x="109" y="154"/>
                    <a:pt x="103" y="150"/>
                  </a:cubicBezTo>
                  <a:cubicBezTo>
                    <a:pt x="99" y="146"/>
                    <a:pt x="95" y="141"/>
                    <a:pt x="92" y="137"/>
                  </a:cubicBezTo>
                  <a:cubicBezTo>
                    <a:pt x="82" y="125"/>
                    <a:pt x="70" y="132"/>
                    <a:pt x="62" y="121"/>
                  </a:cubicBezTo>
                  <a:cubicBezTo>
                    <a:pt x="55" y="111"/>
                    <a:pt x="53" y="100"/>
                    <a:pt x="46" y="91"/>
                  </a:cubicBezTo>
                  <a:cubicBezTo>
                    <a:pt x="39" y="81"/>
                    <a:pt x="33" y="73"/>
                    <a:pt x="28" y="62"/>
                  </a:cubicBezTo>
                  <a:cubicBezTo>
                    <a:pt x="16" y="43"/>
                    <a:pt x="15" y="21"/>
                    <a:pt x="10" y="0"/>
                  </a:cubicBezTo>
                  <a:cubicBezTo>
                    <a:pt x="10" y="0"/>
                    <a:pt x="11" y="1"/>
                    <a:pt x="12" y="3"/>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293" name="Freeform 68"/>
            <p:cNvSpPr/>
            <p:nvPr userDrawn="1"/>
          </p:nvSpPr>
          <p:spPr bwMode="auto">
            <a:xfrm>
              <a:off x="4649703" y="72286"/>
              <a:ext cx="254463" cy="218806"/>
            </a:xfrm>
            <a:custGeom>
              <a:avLst/>
              <a:gdLst>
                <a:gd name="T0" fmla="*/ 20 w 169"/>
                <a:gd name="T1" fmla="*/ 40 h 145"/>
                <a:gd name="T2" fmla="*/ 17 w 169"/>
                <a:gd name="T3" fmla="*/ 109 h 145"/>
                <a:gd name="T4" fmla="*/ 65 w 169"/>
                <a:gd name="T5" fmla="*/ 137 h 145"/>
                <a:gd name="T6" fmla="*/ 92 w 169"/>
                <a:gd name="T7" fmla="*/ 89 h 145"/>
                <a:gd name="T8" fmla="*/ 121 w 169"/>
                <a:gd name="T9" fmla="*/ 76 h 145"/>
                <a:gd name="T10" fmla="*/ 153 w 169"/>
                <a:gd name="T11" fmla="*/ 40 h 145"/>
                <a:gd name="T12" fmla="*/ 106 w 169"/>
                <a:gd name="T13" fmla="*/ 10 h 145"/>
                <a:gd name="T14" fmla="*/ 41 w 169"/>
                <a:gd name="T15" fmla="*/ 6 h 145"/>
                <a:gd name="T16" fmla="*/ 12 w 169"/>
                <a:gd name="T17"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45">
                  <a:moveTo>
                    <a:pt x="20" y="40"/>
                  </a:moveTo>
                  <a:cubicBezTo>
                    <a:pt x="14" y="64"/>
                    <a:pt x="10" y="85"/>
                    <a:pt x="17" y="109"/>
                  </a:cubicBezTo>
                  <a:cubicBezTo>
                    <a:pt x="23" y="128"/>
                    <a:pt x="45" y="145"/>
                    <a:pt x="65" y="137"/>
                  </a:cubicBezTo>
                  <a:cubicBezTo>
                    <a:pt x="86" y="129"/>
                    <a:pt x="95" y="110"/>
                    <a:pt x="92" y="89"/>
                  </a:cubicBezTo>
                  <a:cubicBezTo>
                    <a:pt x="102" y="88"/>
                    <a:pt x="120" y="93"/>
                    <a:pt x="121" y="76"/>
                  </a:cubicBezTo>
                  <a:cubicBezTo>
                    <a:pt x="145" y="78"/>
                    <a:pt x="169" y="65"/>
                    <a:pt x="153" y="40"/>
                  </a:cubicBezTo>
                  <a:cubicBezTo>
                    <a:pt x="143" y="23"/>
                    <a:pt x="123" y="16"/>
                    <a:pt x="106" y="10"/>
                  </a:cubicBezTo>
                  <a:cubicBezTo>
                    <a:pt x="87" y="0"/>
                    <a:pt x="62" y="1"/>
                    <a:pt x="41" y="6"/>
                  </a:cubicBezTo>
                  <a:cubicBezTo>
                    <a:pt x="31" y="7"/>
                    <a:pt x="0" y="17"/>
                    <a:pt x="12" y="33"/>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294" name="Freeform 69"/>
            <p:cNvSpPr/>
            <p:nvPr userDrawn="1"/>
          </p:nvSpPr>
          <p:spPr bwMode="auto">
            <a:xfrm>
              <a:off x="4685360" y="52837"/>
              <a:ext cx="181527" cy="106972"/>
            </a:xfrm>
            <a:custGeom>
              <a:avLst/>
              <a:gdLst>
                <a:gd name="T0" fmla="*/ 0 w 120"/>
                <a:gd name="T1" fmla="*/ 50 h 71"/>
                <a:gd name="T2" fmla="*/ 38 w 120"/>
                <a:gd name="T3" fmla="*/ 34 h 71"/>
                <a:gd name="T4" fmla="*/ 45 w 120"/>
                <a:gd name="T5" fmla="*/ 38 h 71"/>
                <a:gd name="T6" fmla="*/ 56 w 120"/>
                <a:gd name="T7" fmla="*/ 39 h 71"/>
                <a:gd name="T8" fmla="*/ 69 w 120"/>
                <a:gd name="T9" fmla="*/ 45 h 71"/>
                <a:gd name="T10" fmla="*/ 77 w 120"/>
                <a:gd name="T11" fmla="*/ 36 h 71"/>
                <a:gd name="T12" fmla="*/ 120 w 120"/>
                <a:gd name="T13" fmla="*/ 55 h 71"/>
                <a:gd name="T14" fmla="*/ 94 w 120"/>
                <a:gd name="T15" fmla="*/ 24 h 71"/>
                <a:gd name="T16" fmla="*/ 57 w 120"/>
                <a:gd name="T17" fmla="*/ 3 h 71"/>
                <a:gd name="T18" fmla="*/ 13 w 120"/>
                <a:gd name="T19" fmla="*/ 11 h 71"/>
                <a:gd name="T20" fmla="*/ 2 w 120"/>
                <a:gd name="T21"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71">
                  <a:moveTo>
                    <a:pt x="0" y="50"/>
                  </a:moveTo>
                  <a:cubicBezTo>
                    <a:pt x="0" y="71"/>
                    <a:pt x="38" y="52"/>
                    <a:pt x="38" y="34"/>
                  </a:cubicBezTo>
                  <a:cubicBezTo>
                    <a:pt x="41" y="35"/>
                    <a:pt x="43" y="38"/>
                    <a:pt x="45" y="38"/>
                  </a:cubicBezTo>
                  <a:cubicBezTo>
                    <a:pt x="51" y="41"/>
                    <a:pt x="54" y="39"/>
                    <a:pt x="56" y="39"/>
                  </a:cubicBezTo>
                  <a:cubicBezTo>
                    <a:pt x="61" y="40"/>
                    <a:pt x="66" y="44"/>
                    <a:pt x="69" y="45"/>
                  </a:cubicBezTo>
                  <a:cubicBezTo>
                    <a:pt x="74" y="43"/>
                    <a:pt x="75" y="38"/>
                    <a:pt x="77" y="36"/>
                  </a:cubicBezTo>
                  <a:cubicBezTo>
                    <a:pt x="95" y="30"/>
                    <a:pt x="105" y="52"/>
                    <a:pt x="120" y="55"/>
                  </a:cubicBezTo>
                  <a:cubicBezTo>
                    <a:pt x="111" y="43"/>
                    <a:pt x="108" y="33"/>
                    <a:pt x="94" y="24"/>
                  </a:cubicBezTo>
                  <a:cubicBezTo>
                    <a:pt x="83" y="15"/>
                    <a:pt x="70" y="8"/>
                    <a:pt x="57" y="3"/>
                  </a:cubicBezTo>
                  <a:cubicBezTo>
                    <a:pt x="44" y="0"/>
                    <a:pt x="24" y="0"/>
                    <a:pt x="13" y="11"/>
                  </a:cubicBezTo>
                  <a:cubicBezTo>
                    <a:pt x="7" y="20"/>
                    <a:pt x="5" y="32"/>
                    <a:pt x="2" y="42"/>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295" name="Freeform 70"/>
            <p:cNvSpPr/>
            <p:nvPr userDrawn="1"/>
          </p:nvSpPr>
          <p:spPr bwMode="auto">
            <a:xfrm>
              <a:off x="4155365" y="-63859"/>
              <a:ext cx="176666" cy="150733"/>
            </a:xfrm>
            <a:custGeom>
              <a:avLst/>
              <a:gdLst>
                <a:gd name="T0" fmla="*/ 118 w 118"/>
                <a:gd name="T1" fmla="*/ 44 h 100"/>
                <a:gd name="T2" fmla="*/ 115 w 118"/>
                <a:gd name="T3" fmla="*/ 65 h 100"/>
                <a:gd name="T4" fmla="*/ 75 w 118"/>
                <a:gd name="T5" fmla="*/ 79 h 100"/>
                <a:gd name="T6" fmla="*/ 26 w 118"/>
                <a:gd name="T7" fmla="*/ 87 h 100"/>
                <a:gd name="T8" fmla="*/ 1 w 118"/>
                <a:gd name="T9" fmla="*/ 44 h 100"/>
                <a:gd name="T10" fmla="*/ 86 w 118"/>
                <a:gd name="T11" fmla="*/ 8 h 100"/>
              </a:gdLst>
              <a:ahLst/>
              <a:cxnLst>
                <a:cxn ang="0">
                  <a:pos x="T0" y="T1"/>
                </a:cxn>
                <a:cxn ang="0">
                  <a:pos x="T2" y="T3"/>
                </a:cxn>
                <a:cxn ang="0">
                  <a:pos x="T4" y="T5"/>
                </a:cxn>
                <a:cxn ang="0">
                  <a:pos x="T6" y="T7"/>
                </a:cxn>
                <a:cxn ang="0">
                  <a:pos x="T8" y="T9"/>
                </a:cxn>
                <a:cxn ang="0">
                  <a:pos x="T10" y="T11"/>
                </a:cxn>
              </a:cxnLst>
              <a:rect l="0" t="0" r="r" b="b"/>
              <a:pathLst>
                <a:path w="118" h="100">
                  <a:moveTo>
                    <a:pt x="118" y="44"/>
                  </a:moveTo>
                  <a:cubicBezTo>
                    <a:pt x="112" y="46"/>
                    <a:pt x="115" y="60"/>
                    <a:pt x="115" y="65"/>
                  </a:cubicBezTo>
                  <a:cubicBezTo>
                    <a:pt x="114" y="93"/>
                    <a:pt x="92" y="100"/>
                    <a:pt x="75" y="79"/>
                  </a:cubicBezTo>
                  <a:cubicBezTo>
                    <a:pt x="60" y="85"/>
                    <a:pt x="42" y="94"/>
                    <a:pt x="26" y="87"/>
                  </a:cubicBezTo>
                  <a:cubicBezTo>
                    <a:pt x="11" y="81"/>
                    <a:pt x="0" y="60"/>
                    <a:pt x="1" y="44"/>
                  </a:cubicBezTo>
                  <a:cubicBezTo>
                    <a:pt x="7" y="11"/>
                    <a:pt x="60" y="0"/>
                    <a:pt x="86" y="8"/>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296" name="Freeform 71"/>
            <p:cNvSpPr/>
            <p:nvPr userDrawn="1"/>
          </p:nvSpPr>
          <p:spPr bwMode="auto">
            <a:xfrm>
              <a:off x="4205609" y="-54135"/>
              <a:ext cx="139387" cy="87522"/>
            </a:xfrm>
            <a:custGeom>
              <a:avLst/>
              <a:gdLst>
                <a:gd name="T0" fmla="*/ 57 w 92"/>
                <a:gd name="T1" fmla="*/ 0 h 58"/>
                <a:gd name="T2" fmla="*/ 14 w 92"/>
                <a:gd name="T3" fmla="*/ 12 h 58"/>
                <a:gd name="T4" fmla="*/ 6 w 92"/>
                <a:gd name="T5" fmla="*/ 33 h 58"/>
                <a:gd name="T6" fmla="*/ 34 w 92"/>
                <a:gd name="T7" fmla="*/ 31 h 58"/>
                <a:gd name="T8" fmla="*/ 53 w 92"/>
                <a:gd name="T9" fmla="*/ 51 h 58"/>
                <a:gd name="T10" fmla="*/ 83 w 92"/>
                <a:gd name="T11" fmla="*/ 47 h 58"/>
                <a:gd name="T12" fmla="*/ 59 w 92"/>
                <a:gd name="T13" fmla="*/ 5 h 58"/>
              </a:gdLst>
              <a:ahLst/>
              <a:cxnLst>
                <a:cxn ang="0">
                  <a:pos x="T0" y="T1"/>
                </a:cxn>
                <a:cxn ang="0">
                  <a:pos x="T2" y="T3"/>
                </a:cxn>
                <a:cxn ang="0">
                  <a:pos x="T4" y="T5"/>
                </a:cxn>
                <a:cxn ang="0">
                  <a:pos x="T6" y="T7"/>
                </a:cxn>
                <a:cxn ang="0">
                  <a:pos x="T8" y="T9"/>
                </a:cxn>
                <a:cxn ang="0">
                  <a:pos x="T10" y="T11"/>
                </a:cxn>
                <a:cxn ang="0">
                  <a:pos x="T12" y="T13"/>
                </a:cxn>
              </a:cxnLst>
              <a:rect l="0" t="0" r="r" b="b"/>
              <a:pathLst>
                <a:path w="92" h="58">
                  <a:moveTo>
                    <a:pt x="57" y="0"/>
                  </a:moveTo>
                  <a:cubicBezTo>
                    <a:pt x="43" y="0"/>
                    <a:pt x="26" y="5"/>
                    <a:pt x="14" y="12"/>
                  </a:cubicBezTo>
                  <a:cubicBezTo>
                    <a:pt x="7" y="17"/>
                    <a:pt x="0" y="24"/>
                    <a:pt x="6" y="33"/>
                  </a:cubicBezTo>
                  <a:cubicBezTo>
                    <a:pt x="15" y="45"/>
                    <a:pt x="24" y="28"/>
                    <a:pt x="34" y="31"/>
                  </a:cubicBezTo>
                  <a:cubicBezTo>
                    <a:pt x="41" y="32"/>
                    <a:pt x="45" y="46"/>
                    <a:pt x="53" y="51"/>
                  </a:cubicBezTo>
                  <a:cubicBezTo>
                    <a:pt x="61" y="57"/>
                    <a:pt x="78" y="58"/>
                    <a:pt x="83" y="47"/>
                  </a:cubicBezTo>
                  <a:cubicBezTo>
                    <a:pt x="92" y="33"/>
                    <a:pt x="76" y="3"/>
                    <a:pt x="59" y="5"/>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297" name="Freeform 72"/>
            <p:cNvSpPr/>
            <p:nvPr userDrawn="1"/>
          </p:nvSpPr>
          <p:spPr bwMode="auto">
            <a:xfrm>
              <a:off x="4421173" y="-514437"/>
              <a:ext cx="82660" cy="129662"/>
            </a:xfrm>
            <a:custGeom>
              <a:avLst/>
              <a:gdLst>
                <a:gd name="T0" fmla="*/ 54 w 54"/>
                <a:gd name="T1" fmla="*/ 85 h 86"/>
                <a:gd name="T2" fmla="*/ 47 w 54"/>
                <a:gd name="T3" fmla="*/ 67 h 86"/>
                <a:gd name="T4" fmla="*/ 27 w 54"/>
                <a:gd name="T5" fmla="*/ 38 h 86"/>
                <a:gd name="T6" fmla="*/ 37 w 54"/>
                <a:gd name="T7" fmla="*/ 1 h 86"/>
                <a:gd name="T8" fmla="*/ 17 w 54"/>
                <a:gd name="T9" fmla="*/ 45 h 86"/>
                <a:gd name="T10" fmla="*/ 7 w 54"/>
                <a:gd name="T11" fmla="*/ 81 h 86"/>
              </a:gdLst>
              <a:ahLst/>
              <a:cxnLst>
                <a:cxn ang="0">
                  <a:pos x="T0" y="T1"/>
                </a:cxn>
                <a:cxn ang="0">
                  <a:pos x="T2" y="T3"/>
                </a:cxn>
                <a:cxn ang="0">
                  <a:pos x="T4" y="T5"/>
                </a:cxn>
                <a:cxn ang="0">
                  <a:pos x="T6" y="T7"/>
                </a:cxn>
                <a:cxn ang="0">
                  <a:pos x="T8" y="T9"/>
                </a:cxn>
                <a:cxn ang="0">
                  <a:pos x="T10" y="T11"/>
                </a:cxn>
              </a:cxnLst>
              <a:rect l="0" t="0" r="r" b="b"/>
              <a:pathLst>
                <a:path w="54" h="86">
                  <a:moveTo>
                    <a:pt x="54" y="85"/>
                  </a:moveTo>
                  <a:cubicBezTo>
                    <a:pt x="49" y="86"/>
                    <a:pt x="48" y="70"/>
                    <a:pt x="47" y="67"/>
                  </a:cubicBezTo>
                  <a:cubicBezTo>
                    <a:pt x="43" y="55"/>
                    <a:pt x="31" y="49"/>
                    <a:pt x="27" y="38"/>
                  </a:cubicBezTo>
                  <a:cubicBezTo>
                    <a:pt x="22" y="22"/>
                    <a:pt x="35" y="12"/>
                    <a:pt x="37" y="1"/>
                  </a:cubicBezTo>
                  <a:cubicBezTo>
                    <a:pt x="18" y="0"/>
                    <a:pt x="21" y="33"/>
                    <a:pt x="17" y="45"/>
                  </a:cubicBezTo>
                  <a:cubicBezTo>
                    <a:pt x="11" y="57"/>
                    <a:pt x="0" y="65"/>
                    <a:pt x="7" y="81"/>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298" name="Freeform 73"/>
            <p:cNvSpPr/>
            <p:nvPr userDrawn="1"/>
          </p:nvSpPr>
          <p:spPr bwMode="auto">
            <a:xfrm>
              <a:off x="4179677" y="-538748"/>
              <a:ext cx="453819" cy="256083"/>
            </a:xfrm>
            <a:custGeom>
              <a:avLst/>
              <a:gdLst>
                <a:gd name="T0" fmla="*/ 292 w 300"/>
                <a:gd name="T1" fmla="*/ 30 h 169"/>
                <a:gd name="T2" fmla="*/ 262 w 300"/>
                <a:gd name="T3" fmla="*/ 22 h 169"/>
                <a:gd name="T4" fmla="*/ 196 w 300"/>
                <a:gd name="T5" fmla="*/ 24 h 169"/>
                <a:gd name="T6" fmla="*/ 150 w 300"/>
                <a:gd name="T7" fmla="*/ 44 h 169"/>
                <a:gd name="T8" fmla="*/ 151 w 300"/>
                <a:gd name="T9" fmla="*/ 109 h 169"/>
                <a:gd name="T10" fmla="*/ 148 w 300"/>
                <a:gd name="T11" fmla="*/ 42 h 169"/>
                <a:gd name="T12" fmla="*/ 99 w 300"/>
                <a:gd name="T13" fmla="*/ 94 h 169"/>
                <a:gd name="T14" fmla="*/ 95 w 300"/>
                <a:gd name="T15" fmla="*/ 132 h 169"/>
                <a:gd name="T16" fmla="*/ 79 w 300"/>
                <a:gd name="T17" fmla="*/ 169 h 169"/>
                <a:gd name="T18" fmla="*/ 76 w 300"/>
                <a:gd name="T19" fmla="*/ 140 h 169"/>
                <a:gd name="T20" fmla="*/ 54 w 300"/>
                <a:gd name="T21" fmla="*/ 145 h 169"/>
                <a:gd name="T22" fmla="*/ 39 w 300"/>
                <a:gd name="T23" fmla="*/ 135 h 169"/>
                <a:gd name="T24" fmla="*/ 0 w 300"/>
                <a:gd name="T25" fmla="*/ 128 h 169"/>
                <a:gd name="T26" fmla="*/ 26 w 300"/>
                <a:gd name="T27" fmla="*/ 126 h 169"/>
                <a:gd name="T28" fmla="*/ 44 w 300"/>
                <a:gd name="T29" fmla="*/ 117 h 169"/>
                <a:gd name="T30" fmla="*/ 76 w 300"/>
                <a:gd name="T31" fmla="*/ 75 h 169"/>
                <a:gd name="T32" fmla="*/ 116 w 300"/>
                <a:gd name="T33" fmla="*/ 55 h 169"/>
                <a:gd name="T34" fmla="*/ 153 w 300"/>
                <a:gd name="T35" fmla="*/ 30 h 169"/>
                <a:gd name="T36" fmla="*/ 92 w 300"/>
                <a:gd name="T37" fmla="*/ 7 h 169"/>
                <a:gd name="T38" fmla="*/ 141 w 300"/>
                <a:gd name="T39" fmla="*/ 17 h 169"/>
                <a:gd name="T40" fmla="*/ 198 w 300"/>
                <a:gd name="T41" fmla="*/ 14 h 169"/>
                <a:gd name="T42" fmla="*/ 253 w 300"/>
                <a:gd name="T43" fmla="*/ 12 h 169"/>
                <a:gd name="T44" fmla="*/ 284 w 300"/>
                <a:gd name="T45" fmla="*/ 15 h 169"/>
                <a:gd name="T46" fmla="*/ 300 w 300"/>
                <a:gd name="T47"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0" h="169">
                  <a:moveTo>
                    <a:pt x="292" y="30"/>
                  </a:moveTo>
                  <a:cubicBezTo>
                    <a:pt x="286" y="24"/>
                    <a:pt x="270" y="22"/>
                    <a:pt x="262" y="22"/>
                  </a:cubicBezTo>
                  <a:cubicBezTo>
                    <a:pt x="241" y="19"/>
                    <a:pt x="217" y="21"/>
                    <a:pt x="196" y="24"/>
                  </a:cubicBezTo>
                  <a:cubicBezTo>
                    <a:pt x="180" y="25"/>
                    <a:pt x="155" y="28"/>
                    <a:pt x="150" y="44"/>
                  </a:cubicBezTo>
                  <a:cubicBezTo>
                    <a:pt x="146" y="64"/>
                    <a:pt x="153" y="88"/>
                    <a:pt x="151" y="109"/>
                  </a:cubicBezTo>
                  <a:cubicBezTo>
                    <a:pt x="136" y="94"/>
                    <a:pt x="143" y="58"/>
                    <a:pt x="148" y="42"/>
                  </a:cubicBezTo>
                  <a:cubicBezTo>
                    <a:pt x="129" y="55"/>
                    <a:pt x="108" y="73"/>
                    <a:pt x="99" y="94"/>
                  </a:cubicBezTo>
                  <a:cubicBezTo>
                    <a:pt x="93" y="107"/>
                    <a:pt x="98" y="120"/>
                    <a:pt x="95" y="132"/>
                  </a:cubicBezTo>
                  <a:cubicBezTo>
                    <a:pt x="92" y="145"/>
                    <a:pt x="82" y="154"/>
                    <a:pt x="79" y="169"/>
                  </a:cubicBezTo>
                  <a:cubicBezTo>
                    <a:pt x="77" y="160"/>
                    <a:pt x="74" y="150"/>
                    <a:pt x="76" y="140"/>
                  </a:cubicBezTo>
                  <a:cubicBezTo>
                    <a:pt x="69" y="143"/>
                    <a:pt x="61" y="146"/>
                    <a:pt x="54" y="145"/>
                  </a:cubicBezTo>
                  <a:cubicBezTo>
                    <a:pt x="45" y="144"/>
                    <a:pt x="44" y="137"/>
                    <a:pt x="39" y="135"/>
                  </a:cubicBezTo>
                  <a:cubicBezTo>
                    <a:pt x="27" y="131"/>
                    <a:pt x="10" y="142"/>
                    <a:pt x="0" y="128"/>
                  </a:cubicBezTo>
                  <a:cubicBezTo>
                    <a:pt x="8" y="124"/>
                    <a:pt x="17" y="128"/>
                    <a:pt x="26" y="126"/>
                  </a:cubicBezTo>
                  <a:cubicBezTo>
                    <a:pt x="32" y="123"/>
                    <a:pt x="39" y="121"/>
                    <a:pt x="44" y="117"/>
                  </a:cubicBezTo>
                  <a:cubicBezTo>
                    <a:pt x="62" y="106"/>
                    <a:pt x="65" y="87"/>
                    <a:pt x="76" y="75"/>
                  </a:cubicBezTo>
                  <a:cubicBezTo>
                    <a:pt x="87" y="63"/>
                    <a:pt x="104" y="63"/>
                    <a:pt x="116" y="55"/>
                  </a:cubicBezTo>
                  <a:cubicBezTo>
                    <a:pt x="126" y="48"/>
                    <a:pt x="143" y="39"/>
                    <a:pt x="153" y="30"/>
                  </a:cubicBezTo>
                  <a:cubicBezTo>
                    <a:pt x="134" y="19"/>
                    <a:pt x="111" y="21"/>
                    <a:pt x="92" y="7"/>
                  </a:cubicBezTo>
                  <a:cubicBezTo>
                    <a:pt x="96" y="0"/>
                    <a:pt x="133" y="17"/>
                    <a:pt x="141" y="17"/>
                  </a:cubicBezTo>
                  <a:cubicBezTo>
                    <a:pt x="162" y="19"/>
                    <a:pt x="179" y="20"/>
                    <a:pt x="198" y="14"/>
                  </a:cubicBezTo>
                  <a:cubicBezTo>
                    <a:pt x="215" y="10"/>
                    <a:pt x="235" y="11"/>
                    <a:pt x="253" y="12"/>
                  </a:cubicBezTo>
                  <a:cubicBezTo>
                    <a:pt x="263" y="13"/>
                    <a:pt x="274" y="13"/>
                    <a:pt x="284" y="15"/>
                  </a:cubicBezTo>
                  <a:cubicBezTo>
                    <a:pt x="290" y="15"/>
                    <a:pt x="297" y="18"/>
                    <a:pt x="300" y="18"/>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299" name="Freeform 75"/>
            <p:cNvSpPr/>
            <p:nvPr userDrawn="1"/>
          </p:nvSpPr>
          <p:spPr bwMode="auto">
            <a:xfrm>
              <a:off x="4054877" y="-752691"/>
              <a:ext cx="314432" cy="364676"/>
            </a:xfrm>
            <a:custGeom>
              <a:avLst/>
              <a:gdLst>
                <a:gd name="T0" fmla="*/ 153 w 208"/>
                <a:gd name="T1" fmla="*/ 159 h 241"/>
                <a:gd name="T2" fmla="*/ 149 w 208"/>
                <a:gd name="T3" fmla="*/ 208 h 241"/>
                <a:gd name="T4" fmla="*/ 119 w 208"/>
                <a:gd name="T5" fmla="*/ 239 h 241"/>
                <a:gd name="T6" fmla="*/ 94 w 208"/>
                <a:gd name="T7" fmla="*/ 204 h 241"/>
                <a:gd name="T8" fmla="*/ 54 w 208"/>
                <a:gd name="T9" fmla="*/ 222 h 241"/>
                <a:gd name="T10" fmla="*/ 22 w 208"/>
                <a:gd name="T11" fmla="*/ 188 h 241"/>
                <a:gd name="T12" fmla="*/ 20 w 208"/>
                <a:gd name="T13" fmla="*/ 180 h 241"/>
                <a:gd name="T14" fmla="*/ 16 w 208"/>
                <a:gd name="T15" fmla="*/ 168 h 241"/>
                <a:gd name="T16" fmla="*/ 28 w 208"/>
                <a:gd name="T17" fmla="*/ 145 h 241"/>
                <a:gd name="T18" fmla="*/ 68 w 208"/>
                <a:gd name="T19" fmla="*/ 128 h 241"/>
                <a:gd name="T20" fmla="*/ 14 w 208"/>
                <a:gd name="T21" fmla="*/ 111 h 241"/>
                <a:gd name="T22" fmla="*/ 22 w 208"/>
                <a:gd name="T23" fmla="*/ 64 h 241"/>
                <a:gd name="T24" fmla="*/ 92 w 208"/>
                <a:gd name="T25" fmla="*/ 63 h 241"/>
                <a:gd name="T26" fmla="*/ 92 w 208"/>
                <a:gd name="T27" fmla="*/ 19 h 241"/>
                <a:gd name="T28" fmla="*/ 127 w 208"/>
                <a:gd name="T29" fmla="*/ 4 h 241"/>
                <a:gd name="T30" fmla="*/ 136 w 208"/>
                <a:gd name="T31" fmla="*/ 10 h 241"/>
                <a:gd name="T32" fmla="*/ 145 w 208"/>
                <a:gd name="T33" fmla="*/ 14 h 241"/>
                <a:gd name="T34" fmla="*/ 163 w 208"/>
                <a:gd name="T35" fmla="*/ 28 h 241"/>
                <a:gd name="T36" fmla="*/ 150 w 208"/>
                <a:gd name="T37" fmla="*/ 77 h 241"/>
                <a:gd name="T38" fmla="*/ 199 w 208"/>
                <a:gd name="T39" fmla="*/ 86 h 241"/>
                <a:gd name="T40" fmla="*/ 194 w 208"/>
                <a:gd name="T41" fmla="*/ 125 h 241"/>
                <a:gd name="T42" fmla="*/ 149 w 208"/>
                <a:gd name="T43"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41">
                  <a:moveTo>
                    <a:pt x="153" y="159"/>
                  </a:moveTo>
                  <a:cubicBezTo>
                    <a:pt x="159" y="159"/>
                    <a:pt x="150" y="201"/>
                    <a:pt x="149" y="208"/>
                  </a:cubicBezTo>
                  <a:cubicBezTo>
                    <a:pt x="145" y="221"/>
                    <a:pt x="135" y="241"/>
                    <a:pt x="119" y="239"/>
                  </a:cubicBezTo>
                  <a:cubicBezTo>
                    <a:pt x="104" y="238"/>
                    <a:pt x="94" y="216"/>
                    <a:pt x="94" y="204"/>
                  </a:cubicBezTo>
                  <a:cubicBezTo>
                    <a:pt x="78" y="208"/>
                    <a:pt x="72" y="223"/>
                    <a:pt x="54" y="222"/>
                  </a:cubicBezTo>
                  <a:cubicBezTo>
                    <a:pt x="36" y="220"/>
                    <a:pt x="27" y="204"/>
                    <a:pt x="22" y="188"/>
                  </a:cubicBezTo>
                  <a:cubicBezTo>
                    <a:pt x="21" y="185"/>
                    <a:pt x="22" y="182"/>
                    <a:pt x="20" y="180"/>
                  </a:cubicBezTo>
                  <a:cubicBezTo>
                    <a:pt x="17" y="176"/>
                    <a:pt x="15" y="175"/>
                    <a:pt x="16" y="168"/>
                  </a:cubicBezTo>
                  <a:cubicBezTo>
                    <a:pt x="16" y="160"/>
                    <a:pt x="22" y="151"/>
                    <a:pt x="28" y="145"/>
                  </a:cubicBezTo>
                  <a:cubicBezTo>
                    <a:pt x="41" y="133"/>
                    <a:pt x="53" y="130"/>
                    <a:pt x="68" y="128"/>
                  </a:cubicBezTo>
                  <a:cubicBezTo>
                    <a:pt x="54" y="137"/>
                    <a:pt x="24" y="122"/>
                    <a:pt x="14" y="111"/>
                  </a:cubicBezTo>
                  <a:cubicBezTo>
                    <a:pt x="0" y="94"/>
                    <a:pt x="4" y="74"/>
                    <a:pt x="22" y="64"/>
                  </a:cubicBezTo>
                  <a:cubicBezTo>
                    <a:pt x="14" y="36"/>
                    <a:pt x="82" y="57"/>
                    <a:pt x="92" y="63"/>
                  </a:cubicBezTo>
                  <a:cubicBezTo>
                    <a:pt x="84" y="46"/>
                    <a:pt x="77" y="36"/>
                    <a:pt x="92" y="19"/>
                  </a:cubicBezTo>
                  <a:cubicBezTo>
                    <a:pt x="101" y="11"/>
                    <a:pt x="113" y="0"/>
                    <a:pt x="127" y="4"/>
                  </a:cubicBezTo>
                  <a:cubicBezTo>
                    <a:pt x="130" y="6"/>
                    <a:pt x="132" y="9"/>
                    <a:pt x="136" y="10"/>
                  </a:cubicBezTo>
                  <a:cubicBezTo>
                    <a:pt x="139" y="12"/>
                    <a:pt x="141" y="13"/>
                    <a:pt x="145" y="14"/>
                  </a:cubicBezTo>
                  <a:cubicBezTo>
                    <a:pt x="154" y="16"/>
                    <a:pt x="160" y="18"/>
                    <a:pt x="163" y="28"/>
                  </a:cubicBezTo>
                  <a:cubicBezTo>
                    <a:pt x="168" y="44"/>
                    <a:pt x="161" y="65"/>
                    <a:pt x="150" y="77"/>
                  </a:cubicBezTo>
                  <a:cubicBezTo>
                    <a:pt x="168" y="73"/>
                    <a:pt x="187" y="70"/>
                    <a:pt x="199" y="86"/>
                  </a:cubicBezTo>
                  <a:cubicBezTo>
                    <a:pt x="208" y="98"/>
                    <a:pt x="204" y="116"/>
                    <a:pt x="194" y="125"/>
                  </a:cubicBezTo>
                  <a:cubicBezTo>
                    <a:pt x="204" y="143"/>
                    <a:pt x="149" y="156"/>
                    <a:pt x="149" y="156"/>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00" name="Freeform 76"/>
            <p:cNvSpPr/>
            <p:nvPr userDrawn="1"/>
          </p:nvSpPr>
          <p:spPr bwMode="auto">
            <a:xfrm>
              <a:off x="4082430" y="-710551"/>
              <a:ext cx="249601" cy="301465"/>
            </a:xfrm>
            <a:custGeom>
              <a:avLst/>
              <a:gdLst>
                <a:gd name="T0" fmla="*/ 116 w 166"/>
                <a:gd name="T1" fmla="*/ 124 h 200"/>
                <a:gd name="T2" fmla="*/ 94 w 166"/>
                <a:gd name="T3" fmla="*/ 160 h 200"/>
                <a:gd name="T4" fmla="*/ 34 w 166"/>
                <a:gd name="T5" fmla="*/ 187 h 200"/>
                <a:gd name="T6" fmla="*/ 55 w 166"/>
                <a:gd name="T7" fmla="*/ 168 h 200"/>
                <a:gd name="T8" fmla="*/ 51 w 166"/>
                <a:gd name="T9" fmla="*/ 156 h 200"/>
                <a:gd name="T10" fmla="*/ 54 w 166"/>
                <a:gd name="T11" fmla="*/ 129 h 200"/>
                <a:gd name="T12" fmla="*/ 79 w 166"/>
                <a:gd name="T13" fmla="*/ 119 h 200"/>
                <a:gd name="T14" fmla="*/ 70 w 166"/>
                <a:gd name="T15" fmla="*/ 92 h 200"/>
                <a:gd name="T16" fmla="*/ 67 w 166"/>
                <a:gd name="T17" fmla="*/ 80 h 200"/>
                <a:gd name="T18" fmla="*/ 12 w 166"/>
                <a:gd name="T19" fmla="*/ 53 h 200"/>
                <a:gd name="T20" fmla="*/ 8 w 166"/>
                <a:gd name="T21" fmla="*/ 26 h 200"/>
                <a:gd name="T22" fmla="*/ 29 w 166"/>
                <a:gd name="T23" fmla="*/ 38 h 200"/>
                <a:gd name="T24" fmla="*/ 36 w 166"/>
                <a:gd name="T25" fmla="*/ 31 h 200"/>
                <a:gd name="T26" fmla="*/ 41 w 166"/>
                <a:gd name="T27" fmla="*/ 32 h 200"/>
                <a:gd name="T28" fmla="*/ 45 w 166"/>
                <a:gd name="T29" fmla="*/ 26 h 200"/>
                <a:gd name="T30" fmla="*/ 70 w 166"/>
                <a:gd name="T31" fmla="*/ 35 h 200"/>
                <a:gd name="T32" fmla="*/ 102 w 166"/>
                <a:gd name="T33" fmla="*/ 65 h 200"/>
                <a:gd name="T34" fmla="*/ 89 w 166"/>
                <a:gd name="T35" fmla="*/ 32 h 200"/>
                <a:gd name="T36" fmla="*/ 94 w 166"/>
                <a:gd name="T37" fmla="*/ 12 h 200"/>
                <a:gd name="T38" fmla="*/ 102 w 166"/>
                <a:gd name="T39" fmla="*/ 19 h 200"/>
                <a:gd name="T40" fmla="*/ 108 w 166"/>
                <a:gd name="T41" fmla="*/ 4 h 200"/>
                <a:gd name="T42" fmla="*/ 125 w 166"/>
                <a:gd name="T43" fmla="*/ 0 h 200"/>
                <a:gd name="T44" fmla="*/ 146 w 166"/>
                <a:gd name="T45" fmla="*/ 22 h 200"/>
                <a:gd name="T46" fmla="*/ 131 w 166"/>
                <a:gd name="T47" fmla="*/ 56 h 200"/>
                <a:gd name="T48" fmla="*/ 109 w 166"/>
                <a:gd name="T49" fmla="*/ 77 h 200"/>
                <a:gd name="T50" fmla="*/ 155 w 166"/>
                <a:gd name="T51" fmla="*/ 75 h 200"/>
                <a:gd name="T52" fmla="*/ 143 w 166"/>
                <a:gd name="T53" fmla="*/ 90 h 200"/>
                <a:gd name="T54" fmla="*/ 144 w 166"/>
                <a:gd name="T55" fmla="*/ 118 h 200"/>
                <a:gd name="T56" fmla="*/ 114 w 166"/>
                <a:gd name="T57"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200">
                  <a:moveTo>
                    <a:pt x="116" y="124"/>
                  </a:moveTo>
                  <a:cubicBezTo>
                    <a:pt x="118" y="133"/>
                    <a:pt x="100" y="154"/>
                    <a:pt x="94" y="160"/>
                  </a:cubicBezTo>
                  <a:cubicBezTo>
                    <a:pt x="84" y="170"/>
                    <a:pt x="45" y="200"/>
                    <a:pt x="34" y="187"/>
                  </a:cubicBezTo>
                  <a:cubicBezTo>
                    <a:pt x="37" y="180"/>
                    <a:pt x="50" y="171"/>
                    <a:pt x="55" y="168"/>
                  </a:cubicBezTo>
                  <a:cubicBezTo>
                    <a:pt x="44" y="167"/>
                    <a:pt x="40" y="162"/>
                    <a:pt x="51" y="156"/>
                  </a:cubicBezTo>
                  <a:cubicBezTo>
                    <a:pt x="43" y="143"/>
                    <a:pt x="41" y="140"/>
                    <a:pt x="54" y="129"/>
                  </a:cubicBezTo>
                  <a:cubicBezTo>
                    <a:pt x="62" y="123"/>
                    <a:pt x="69" y="118"/>
                    <a:pt x="79" y="119"/>
                  </a:cubicBezTo>
                  <a:cubicBezTo>
                    <a:pt x="60" y="122"/>
                    <a:pt x="55" y="103"/>
                    <a:pt x="70" y="92"/>
                  </a:cubicBezTo>
                  <a:cubicBezTo>
                    <a:pt x="64" y="90"/>
                    <a:pt x="62" y="85"/>
                    <a:pt x="67" y="80"/>
                  </a:cubicBezTo>
                  <a:cubicBezTo>
                    <a:pt x="47" y="90"/>
                    <a:pt x="21" y="69"/>
                    <a:pt x="12" y="53"/>
                  </a:cubicBezTo>
                  <a:cubicBezTo>
                    <a:pt x="9" y="48"/>
                    <a:pt x="0" y="30"/>
                    <a:pt x="8" y="26"/>
                  </a:cubicBezTo>
                  <a:cubicBezTo>
                    <a:pt x="12" y="23"/>
                    <a:pt x="24" y="35"/>
                    <a:pt x="29" y="38"/>
                  </a:cubicBezTo>
                  <a:cubicBezTo>
                    <a:pt x="26" y="29"/>
                    <a:pt x="31" y="33"/>
                    <a:pt x="36" y="31"/>
                  </a:cubicBezTo>
                  <a:cubicBezTo>
                    <a:pt x="41" y="32"/>
                    <a:pt x="41" y="32"/>
                    <a:pt x="41" y="32"/>
                  </a:cubicBezTo>
                  <a:cubicBezTo>
                    <a:pt x="42" y="31"/>
                    <a:pt x="43" y="26"/>
                    <a:pt x="45" y="26"/>
                  </a:cubicBezTo>
                  <a:cubicBezTo>
                    <a:pt x="56" y="25"/>
                    <a:pt x="62" y="29"/>
                    <a:pt x="70" y="35"/>
                  </a:cubicBezTo>
                  <a:cubicBezTo>
                    <a:pt x="85" y="44"/>
                    <a:pt x="93" y="52"/>
                    <a:pt x="102" y="65"/>
                  </a:cubicBezTo>
                  <a:cubicBezTo>
                    <a:pt x="95" y="55"/>
                    <a:pt x="90" y="46"/>
                    <a:pt x="89" y="32"/>
                  </a:cubicBezTo>
                  <a:cubicBezTo>
                    <a:pt x="89" y="26"/>
                    <a:pt x="87" y="17"/>
                    <a:pt x="94" y="12"/>
                  </a:cubicBezTo>
                  <a:cubicBezTo>
                    <a:pt x="99" y="8"/>
                    <a:pt x="104" y="9"/>
                    <a:pt x="102" y="19"/>
                  </a:cubicBezTo>
                  <a:cubicBezTo>
                    <a:pt x="105" y="14"/>
                    <a:pt x="104" y="7"/>
                    <a:pt x="108" y="4"/>
                  </a:cubicBezTo>
                  <a:cubicBezTo>
                    <a:pt x="110" y="3"/>
                    <a:pt x="121" y="1"/>
                    <a:pt x="125" y="0"/>
                  </a:cubicBezTo>
                  <a:cubicBezTo>
                    <a:pt x="135" y="1"/>
                    <a:pt x="146" y="10"/>
                    <a:pt x="146" y="22"/>
                  </a:cubicBezTo>
                  <a:cubicBezTo>
                    <a:pt x="147" y="34"/>
                    <a:pt x="140" y="48"/>
                    <a:pt x="131" y="56"/>
                  </a:cubicBezTo>
                  <a:cubicBezTo>
                    <a:pt x="125" y="62"/>
                    <a:pt x="112" y="68"/>
                    <a:pt x="109" y="77"/>
                  </a:cubicBezTo>
                  <a:cubicBezTo>
                    <a:pt x="120" y="73"/>
                    <a:pt x="144" y="66"/>
                    <a:pt x="155" y="75"/>
                  </a:cubicBezTo>
                  <a:cubicBezTo>
                    <a:pt x="152" y="79"/>
                    <a:pt x="146" y="85"/>
                    <a:pt x="143" y="90"/>
                  </a:cubicBezTo>
                  <a:cubicBezTo>
                    <a:pt x="166" y="79"/>
                    <a:pt x="153" y="109"/>
                    <a:pt x="144" y="118"/>
                  </a:cubicBezTo>
                  <a:cubicBezTo>
                    <a:pt x="138" y="123"/>
                    <a:pt x="120" y="133"/>
                    <a:pt x="114" y="125"/>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01" name="Freeform 77"/>
            <p:cNvSpPr/>
            <p:nvPr userDrawn="1"/>
          </p:nvSpPr>
          <p:spPr bwMode="auto">
            <a:xfrm>
              <a:off x="4166711" y="-613304"/>
              <a:ext cx="94006" cy="95626"/>
            </a:xfrm>
            <a:custGeom>
              <a:avLst/>
              <a:gdLst>
                <a:gd name="T0" fmla="*/ 26 w 62"/>
                <a:gd name="T1" fmla="*/ 55 h 64"/>
                <a:gd name="T2" fmla="*/ 44 w 62"/>
                <a:gd name="T3" fmla="*/ 61 h 64"/>
                <a:gd name="T4" fmla="*/ 56 w 62"/>
                <a:gd name="T5" fmla="*/ 52 h 64"/>
                <a:gd name="T6" fmla="*/ 60 w 62"/>
                <a:gd name="T7" fmla="*/ 37 h 64"/>
                <a:gd name="T8" fmla="*/ 50 w 62"/>
                <a:gd name="T9" fmla="*/ 12 h 64"/>
                <a:gd name="T10" fmla="*/ 17 w 62"/>
                <a:gd name="T11" fmla="*/ 9 h 64"/>
                <a:gd name="T12" fmla="*/ 34 w 62"/>
                <a:gd name="T13" fmla="*/ 5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6" y="55"/>
                  </a:moveTo>
                  <a:cubicBezTo>
                    <a:pt x="32" y="59"/>
                    <a:pt x="37" y="64"/>
                    <a:pt x="44" y="61"/>
                  </a:cubicBezTo>
                  <a:cubicBezTo>
                    <a:pt x="47" y="60"/>
                    <a:pt x="53" y="54"/>
                    <a:pt x="56" y="52"/>
                  </a:cubicBezTo>
                  <a:cubicBezTo>
                    <a:pt x="60" y="47"/>
                    <a:pt x="58" y="44"/>
                    <a:pt x="60" y="37"/>
                  </a:cubicBezTo>
                  <a:cubicBezTo>
                    <a:pt x="61" y="25"/>
                    <a:pt x="62" y="20"/>
                    <a:pt x="50" y="12"/>
                  </a:cubicBezTo>
                  <a:cubicBezTo>
                    <a:pt x="39" y="6"/>
                    <a:pt x="27" y="0"/>
                    <a:pt x="17" y="9"/>
                  </a:cubicBezTo>
                  <a:cubicBezTo>
                    <a:pt x="0" y="24"/>
                    <a:pt x="12" y="58"/>
                    <a:pt x="34" y="59"/>
                  </a:cubicBezTo>
                </a:path>
              </a:pathLst>
            </a:custGeom>
            <a:solidFill>
              <a:srgbClr val="C37717"/>
            </a:solidFill>
            <a:ln>
              <a:noFill/>
            </a:ln>
          </p:spPr>
          <p:txBody>
            <a:bodyPr vert="horz" wrap="square" lIns="91440" tIns="45720" rIns="91440" bIns="45720" numCol="1" anchor="t" anchorCtr="0" compatLnSpc="1"/>
            <a:lstStyle/>
            <a:p>
              <a:endParaRPr lang="zh-CN" altLang="en-US"/>
            </a:p>
          </p:txBody>
        </p:sp>
        <p:sp>
          <p:nvSpPr>
            <p:cNvPr id="1049302" name="Freeform 78"/>
            <p:cNvSpPr/>
            <p:nvPr userDrawn="1"/>
          </p:nvSpPr>
          <p:spPr bwMode="auto">
            <a:xfrm>
              <a:off x="4192643" y="-610062"/>
              <a:ext cx="47003" cy="81039"/>
            </a:xfrm>
            <a:custGeom>
              <a:avLst/>
              <a:gdLst>
                <a:gd name="T0" fmla="*/ 0 w 31"/>
                <a:gd name="T1" fmla="*/ 51 h 54"/>
                <a:gd name="T2" fmla="*/ 18 w 31"/>
                <a:gd name="T3" fmla="*/ 50 h 54"/>
                <a:gd name="T4" fmla="*/ 15 w 31"/>
                <a:gd name="T5" fmla="*/ 32 h 54"/>
                <a:gd name="T6" fmla="*/ 5 w 31"/>
                <a:gd name="T7" fmla="*/ 18 h 54"/>
                <a:gd name="T8" fmla="*/ 2 w 31"/>
                <a:gd name="T9" fmla="*/ 43 h 54"/>
              </a:gdLst>
              <a:ahLst/>
              <a:cxnLst>
                <a:cxn ang="0">
                  <a:pos x="T0" y="T1"/>
                </a:cxn>
                <a:cxn ang="0">
                  <a:pos x="T2" y="T3"/>
                </a:cxn>
                <a:cxn ang="0">
                  <a:pos x="T4" y="T5"/>
                </a:cxn>
                <a:cxn ang="0">
                  <a:pos x="T6" y="T7"/>
                </a:cxn>
                <a:cxn ang="0">
                  <a:pos x="T8" y="T9"/>
                </a:cxn>
              </a:cxnLst>
              <a:rect l="0" t="0" r="r" b="b"/>
              <a:pathLst>
                <a:path w="31" h="54">
                  <a:moveTo>
                    <a:pt x="0" y="51"/>
                  </a:moveTo>
                  <a:cubicBezTo>
                    <a:pt x="4" y="54"/>
                    <a:pt x="14" y="53"/>
                    <a:pt x="18" y="50"/>
                  </a:cubicBezTo>
                  <a:cubicBezTo>
                    <a:pt x="25" y="45"/>
                    <a:pt x="27" y="27"/>
                    <a:pt x="15" y="32"/>
                  </a:cubicBezTo>
                  <a:cubicBezTo>
                    <a:pt x="31" y="39"/>
                    <a:pt x="24" y="0"/>
                    <a:pt x="5" y="18"/>
                  </a:cubicBezTo>
                  <a:cubicBezTo>
                    <a:pt x="0" y="22"/>
                    <a:pt x="1" y="35"/>
                    <a:pt x="2" y="43"/>
                  </a:cubicBezTo>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303" name="Freeform 79"/>
            <p:cNvSpPr/>
            <p:nvPr userDrawn="1"/>
          </p:nvSpPr>
          <p:spPr bwMode="auto">
            <a:xfrm>
              <a:off x="4103501" y="-378291"/>
              <a:ext cx="233394" cy="212323"/>
            </a:xfrm>
            <a:custGeom>
              <a:avLst/>
              <a:gdLst>
                <a:gd name="T0" fmla="*/ 132 w 155"/>
                <a:gd name="T1" fmla="*/ 51 h 141"/>
                <a:gd name="T2" fmla="*/ 135 w 155"/>
                <a:gd name="T3" fmla="*/ 118 h 141"/>
                <a:gd name="T4" fmla="*/ 84 w 155"/>
                <a:gd name="T5" fmla="*/ 125 h 141"/>
                <a:gd name="T6" fmla="*/ 75 w 155"/>
                <a:gd name="T7" fmla="*/ 115 h 141"/>
                <a:gd name="T8" fmla="*/ 62 w 155"/>
                <a:gd name="T9" fmla="*/ 116 h 141"/>
                <a:gd name="T10" fmla="*/ 35 w 155"/>
                <a:gd name="T11" fmla="*/ 110 h 141"/>
                <a:gd name="T12" fmla="*/ 27 w 155"/>
                <a:gd name="T13" fmla="*/ 99 h 141"/>
                <a:gd name="T14" fmla="*/ 28 w 155"/>
                <a:gd name="T15" fmla="*/ 86 h 141"/>
                <a:gd name="T16" fmla="*/ 8 w 155"/>
                <a:gd name="T17" fmla="*/ 67 h 141"/>
                <a:gd name="T18" fmla="*/ 33 w 155"/>
                <a:gd name="T19" fmla="*/ 8 h 141"/>
                <a:gd name="T20" fmla="*/ 83 w 155"/>
                <a:gd name="T21" fmla="*/ 0 h 141"/>
                <a:gd name="T22" fmla="*/ 124 w 155"/>
                <a:gd name="T23" fmla="*/ 30 h 141"/>
                <a:gd name="T24" fmla="*/ 127 w 155"/>
                <a:gd name="T25"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1">
                  <a:moveTo>
                    <a:pt x="132" y="51"/>
                  </a:moveTo>
                  <a:cubicBezTo>
                    <a:pt x="146" y="70"/>
                    <a:pt x="155" y="99"/>
                    <a:pt x="135" y="118"/>
                  </a:cubicBezTo>
                  <a:cubicBezTo>
                    <a:pt x="119" y="131"/>
                    <a:pt x="100" y="141"/>
                    <a:pt x="84" y="125"/>
                  </a:cubicBezTo>
                  <a:cubicBezTo>
                    <a:pt x="81" y="124"/>
                    <a:pt x="77" y="116"/>
                    <a:pt x="75" y="115"/>
                  </a:cubicBezTo>
                  <a:cubicBezTo>
                    <a:pt x="68" y="112"/>
                    <a:pt x="70" y="115"/>
                    <a:pt x="62" y="116"/>
                  </a:cubicBezTo>
                  <a:cubicBezTo>
                    <a:pt x="54" y="118"/>
                    <a:pt x="44" y="117"/>
                    <a:pt x="35" y="110"/>
                  </a:cubicBezTo>
                  <a:cubicBezTo>
                    <a:pt x="33" y="108"/>
                    <a:pt x="28" y="103"/>
                    <a:pt x="27" y="99"/>
                  </a:cubicBezTo>
                  <a:cubicBezTo>
                    <a:pt x="26" y="94"/>
                    <a:pt x="29" y="92"/>
                    <a:pt x="28" y="86"/>
                  </a:cubicBezTo>
                  <a:cubicBezTo>
                    <a:pt x="26" y="77"/>
                    <a:pt x="14" y="78"/>
                    <a:pt x="8" y="67"/>
                  </a:cubicBezTo>
                  <a:cubicBezTo>
                    <a:pt x="0" y="46"/>
                    <a:pt x="13" y="18"/>
                    <a:pt x="33" y="8"/>
                  </a:cubicBezTo>
                  <a:cubicBezTo>
                    <a:pt x="47" y="2"/>
                    <a:pt x="68" y="2"/>
                    <a:pt x="83" y="0"/>
                  </a:cubicBezTo>
                  <a:cubicBezTo>
                    <a:pt x="98" y="0"/>
                    <a:pt x="116" y="17"/>
                    <a:pt x="124" y="30"/>
                  </a:cubicBezTo>
                  <a:cubicBezTo>
                    <a:pt x="127" y="34"/>
                    <a:pt x="129" y="37"/>
                    <a:pt x="127" y="44"/>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04" name="Freeform 80"/>
            <p:cNvSpPr/>
            <p:nvPr userDrawn="1"/>
          </p:nvSpPr>
          <p:spPr bwMode="auto">
            <a:xfrm>
              <a:off x="4165091" y="-379912"/>
              <a:ext cx="136146" cy="145870"/>
            </a:xfrm>
            <a:custGeom>
              <a:avLst/>
              <a:gdLst>
                <a:gd name="T0" fmla="*/ 83 w 90"/>
                <a:gd name="T1" fmla="*/ 43 h 97"/>
                <a:gd name="T2" fmla="*/ 87 w 90"/>
                <a:gd name="T3" fmla="*/ 69 h 97"/>
                <a:gd name="T4" fmla="*/ 70 w 90"/>
                <a:gd name="T5" fmla="*/ 80 h 97"/>
                <a:gd name="T6" fmla="*/ 65 w 90"/>
                <a:gd name="T7" fmla="*/ 50 h 97"/>
                <a:gd name="T8" fmla="*/ 11 w 90"/>
                <a:gd name="T9" fmla="*/ 66 h 97"/>
                <a:gd name="T10" fmla="*/ 12 w 90"/>
                <a:gd name="T11" fmla="*/ 43 h 97"/>
                <a:gd name="T12" fmla="*/ 16 w 90"/>
                <a:gd name="T13" fmla="*/ 25 h 97"/>
                <a:gd name="T14" fmla="*/ 20 w 90"/>
                <a:gd name="T15" fmla="*/ 17 h 97"/>
                <a:gd name="T16" fmla="*/ 14 w 90"/>
                <a:gd name="T17" fmla="*/ 8 h 97"/>
                <a:gd name="T18" fmla="*/ 38 w 90"/>
                <a:gd name="T19" fmla="*/ 1 h 97"/>
                <a:gd name="T20" fmla="*/ 67 w 90"/>
                <a:gd name="T21" fmla="*/ 2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7">
                  <a:moveTo>
                    <a:pt x="83" y="43"/>
                  </a:moveTo>
                  <a:cubicBezTo>
                    <a:pt x="90" y="50"/>
                    <a:pt x="90" y="61"/>
                    <a:pt x="87" y="69"/>
                  </a:cubicBezTo>
                  <a:cubicBezTo>
                    <a:pt x="86" y="79"/>
                    <a:pt x="76" y="97"/>
                    <a:pt x="70" y="80"/>
                  </a:cubicBezTo>
                  <a:cubicBezTo>
                    <a:pt x="65" y="71"/>
                    <a:pt x="70" y="59"/>
                    <a:pt x="65" y="50"/>
                  </a:cubicBezTo>
                  <a:cubicBezTo>
                    <a:pt x="50" y="52"/>
                    <a:pt x="27" y="75"/>
                    <a:pt x="11" y="66"/>
                  </a:cubicBezTo>
                  <a:cubicBezTo>
                    <a:pt x="0" y="59"/>
                    <a:pt x="8" y="49"/>
                    <a:pt x="12" y="43"/>
                  </a:cubicBezTo>
                  <a:cubicBezTo>
                    <a:pt x="18" y="34"/>
                    <a:pt x="14" y="34"/>
                    <a:pt x="16" y="25"/>
                  </a:cubicBezTo>
                  <a:cubicBezTo>
                    <a:pt x="15" y="21"/>
                    <a:pt x="21" y="21"/>
                    <a:pt x="20" y="17"/>
                  </a:cubicBezTo>
                  <a:cubicBezTo>
                    <a:pt x="20" y="14"/>
                    <a:pt x="14" y="14"/>
                    <a:pt x="14" y="8"/>
                  </a:cubicBezTo>
                  <a:cubicBezTo>
                    <a:pt x="15" y="1"/>
                    <a:pt x="31" y="0"/>
                    <a:pt x="38" y="1"/>
                  </a:cubicBezTo>
                  <a:cubicBezTo>
                    <a:pt x="46" y="3"/>
                    <a:pt x="60" y="14"/>
                    <a:pt x="67" y="21"/>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05" name="Freeform 81"/>
            <p:cNvSpPr/>
            <p:nvPr userDrawn="1"/>
          </p:nvSpPr>
          <p:spPr bwMode="auto">
            <a:xfrm>
              <a:off x="4372550" y="-426914"/>
              <a:ext cx="204218" cy="241496"/>
            </a:xfrm>
            <a:custGeom>
              <a:avLst/>
              <a:gdLst>
                <a:gd name="T0" fmla="*/ 32 w 136"/>
                <a:gd name="T1" fmla="*/ 46 h 160"/>
                <a:gd name="T2" fmla="*/ 40 w 136"/>
                <a:gd name="T3" fmla="*/ 19 h 160"/>
                <a:gd name="T4" fmla="*/ 88 w 136"/>
                <a:gd name="T5" fmla="*/ 34 h 160"/>
                <a:gd name="T6" fmla="*/ 127 w 136"/>
                <a:gd name="T7" fmla="*/ 52 h 160"/>
                <a:gd name="T8" fmla="*/ 122 w 136"/>
                <a:gd name="T9" fmla="*/ 75 h 160"/>
                <a:gd name="T10" fmla="*/ 136 w 136"/>
                <a:gd name="T11" fmla="*/ 94 h 160"/>
                <a:gd name="T12" fmla="*/ 114 w 136"/>
                <a:gd name="T13" fmla="*/ 139 h 160"/>
                <a:gd name="T14" fmla="*/ 95 w 136"/>
                <a:gd name="T15" fmla="*/ 136 h 160"/>
                <a:gd name="T16" fmla="*/ 79 w 136"/>
                <a:gd name="T17" fmla="*/ 145 h 160"/>
                <a:gd name="T18" fmla="*/ 34 w 136"/>
                <a:gd name="T19" fmla="*/ 144 h 160"/>
                <a:gd name="T20" fmla="*/ 21 w 136"/>
                <a:gd name="T21" fmla="*/ 129 h 160"/>
                <a:gd name="T22" fmla="*/ 21 w 136"/>
                <a:gd name="T23" fmla="*/ 103 h 160"/>
                <a:gd name="T24" fmla="*/ 22 w 136"/>
                <a:gd name="T25" fmla="*/ 96 h 160"/>
                <a:gd name="T26" fmla="*/ 9 w 136"/>
                <a:gd name="T27" fmla="*/ 89 h 160"/>
                <a:gd name="T28" fmla="*/ 0 w 136"/>
                <a:gd name="T29" fmla="*/ 71 h 160"/>
                <a:gd name="T30" fmla="*/ 28 w 136"/>
                <a:gd name="T31" fmla="*/ 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32" y="46"/>
                  </a:moveTo>
                  <a:cubicBezTo>
                    <a:pt x="31" y="38"/>
                    <a:pt x="35" y="24"/>
                    <a:pt x="40" y="19"/>
                  </a:cubicBezTo>
                  <a:cubicBezTo>
                    <a:pt x="55" y="0"/>
                    <a:pt x="80" y="17"/>
                    <a:pt x="88" y="34"/>
                  </a:cubicBezTo>
                  <a:cubicBezTo>
                    <a:pt x="105" y="28"/>
                    <a:pt x="122" y="35"/>
                    <a:pt x="127" y="52"/>
                  </a:cubicBezTo>
                  <a:cubicBezTo>
                    <a:pt x="129" y="61"/>
                    <a:pt x="122" y="69"/>
                    <a:pt x="122" y="75"/>
                  </a:cubicBezTo>
                  <a:cubicBezTo>
                    <a:pt x="124" y="84"/>
                    <a:pt x="135" y="82"/>
                    <a:pt x="136" y="94"/>
                  </a:cubicBezTo>
                  <a:cubicBezTo>
                    <a:pt x="136" y="108"/>
                    <a:pt x="126" y="130"/>
                    <a:pt x="114" y="139"/>
                  </a:cubicBezTo>
                  <a:cubicBezTo>
                    <a:pt x="104" y="146"/>
                    <a:pt x="105" y="141"/>
                    <a:pt x="95" y="136"/>
                  </a:cubicBezTo>
                  <a:cubicBezTo>
                    <a:pt x="84" y="129"/>
                    <a:pt x="89" y="136"/>
                    <a:pt x="79" y="145"/>
                  </a:cubicBezTo>
                  <a:cubicBezTo>
                    <a:pt x="64" y="160"/>
                    <a:pt x="48" y="155"/>
                    <a:pt x="34" y="144"/>
                  </a:cubicBezTo>
                  <a:cubicBezTo>
                    <a:pt x="30" y="139"/>
                    <a:pt x="23" y="135"/>
                    <a:pt x="21" y="129"/>
                  </a:cubicBezTo>
                  <a:cubicBezTo>
                    <a:pt x="16" y="119"/>
                    <a:pt x="21" y="112"/>
                    <a:pt x="21" y="103"/>
                  </a:cubicBezTo>
                  <a:cubicBezTo>
                    <a:pt x="22" y="99"/>
                    <a:pt x="25" y="100"/>
                    <a:pt x="22" y="96"/>
                  </a:cubicBezTo>
                  <a:cubicBezTo>
                    <a:pt x="23" y="94"/>
                    <a:pt x="12" y="91"/>
                    <a:pt x="9" y="89"/>
                  </a:cubicBezTo>
                  <a:cubicBezTo>
                    <a:pt x="4" y="85"/>
                    <a:pt x="0" y="77"/>
                    <a:pt x="0" y="71"/>
                  </a:cubicBezTo>
                  <a:cubicBezTo>
                    <a:pt x="1" y="61"/>
                    <a:pt x="19" y="40"/>
                    <a:pt x="28" y="46"/>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06" name="Freeform 82"/>
            <p:cNvSpPr/>
            <p:nvPr userDrawn="1"/>
          </p:nvSpPr>
          <p:spPr bwMode="auto">
            <a:xfrm>
              <a:off x="4388758" y="-415569"/>
              <a:ext cx="178286" cy="181527"/>
            </a:xfrm>
            <a:custGeom>
              <a:avLst/>
              <a:gdLst>
                <a:gd name="T0" fmla="*/ 58 w 118"/>
                <a:gd name="T1" fmla="*/ 79 h 121"/>
                <a:gd name="T2" fmla="*/ 75 w 118"/>
                <a:gd name="T3" fmla="*/ 87 h 121"/>
                <a:gd name="T4" fmla="*/ 93 w 118"/>
                <a:gd name="T5" fmla="*/ 118 h 121"/>
                <a:gd name="T6" fmla="*/ 100 w 118"/>
                <a:gd name="T7" fmla="*/ 99 h 121"/>
                <a:gd name="T8" fmla="*/ 108 w 118"/>
                <a:gd name="T9" fmla="*/ 116 h 121"/>
                <a:gd name="T10" fmla="*/ 116 w 118"/>
                <a:gd name="T11" fmla="*/ 101 h 121"/>
                <a:gd name="T12" fmla="*/ 102 w 118"/>
                <a:gd name="T13" fmla="*/ 61 h 121"/>
                <a:gd name="T14" fmla="*/ 97 w 118"/>
                <a:gd name="T15" fmla="*/ 34 h 121"/>
                <a:gd name="T16" fmla="*/ 63 w 118"/>
                <a:gd name="T17" fmla="*/ 27 h 121"/>
                <a:gd name="T18" fmla="*/ 37 w 118"/>
                <a:gd name="T19" fmla="*/ 6 h 121"/>
                <a:gd name="T20" fmla="*/ 23 w 118"/>
                <a:gd name="T21" fmla="*/ 39 h 121"/>
                <a:gd name="T22" fmla="*/ 4 w 118"/>
                <a:gd name="T23" fmla="*/ 55 h 121"/>
                <a:gd name="T24" fmla="*/ 10 w 118"/>
                <a:gd name="T25" fmla="*/ 78 h 121"/>
                <a:gd name="T26" fmla="*/ 21 w 118"/>
                <a:gd name="T27" fmla="*/ 74 h 121"/>
                <a:gd name="T28" fmla="*/ 29 w 118"/>
                <a:gd name="T29" fmla="*/ 99 h 121"/>
                <a:gd name="T30" fmla="*/ 48 w 118"/>
                <a:gd name="T3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1">
                  <a:moveTo>
                    <a:pt x="58" y="79"/>
                  </a:moveTo>
                  <a:cubicBezTo>
                    <a:pt x="62" y="84"/>
                    <a:pt x="72" y="110"/>
                    <a:pt x="75" y="87"/>
                  </a:cubicBezTo>
                  <a:cubicBezTo>
                    <a:pt x="83" y="96"/>
                    <a:pt x="85" y="110"/>
                    <a:pt x="93" y="118"/>
                  </a:cubicBezTo>
                  <a:cubicBezTo>
                    <a:pt x="101" y="115"/>
                    <a:pt x="102" y="105"/>
                    <a:pt x="100" y="99"/>
                  </a:cubicBezTo>
                  <a:cubicBezTo>
                    <a:pt x="103" y="103"/>
                    <a:pt x="104" y="113"/>
                    <a:pt x="108" y="116"/>
                  </a:cubicBezTo>
                  <a:cubicBezTo>
                    <a:pt x="118" y="121"/>
                    <a:pt x="117" y="109"/>
                    <a:pt x="116" y="101"/>
                  </a:cubicBezTo>
                  <a:cubicBezTo>
                    <a:pt x="116" y="87"/>
                    <a:pt x="111" y="74"/>
                    <a:pt x="102" y="61"/>
                  </a:cubicBezTo>
                  <a:cubicBezTo>
                    <a:pt x="114" y="53"/>
                    <a:pt x="107" y="39"/>
                    <a:pt x="97" y="34"/>
                  </a:cubicBezTo>
                  <a:cubicBezTo>
                    <a:pt x="85" y="26"/>
                    <a:pt x="70" y="34"/>
                    <a:pt x="63" y="27"/>
                  </a:cubicBezTo>
                  <a:cubicBezTo>
                    <a:pt x="54" y="19"/>
                    <a:pt x="54" y="0"/>
                    <a:pt x="37" y="6"/>
                  </a:cubicBezTo>
                  <a:cubicBezTo>
                    <a:pt x="25" y="10"/>
                    <a:pt x="13" y="25"/>
                    <a:pt x="23" y="39"/>
                  </a:cubicBezTo>
                  <a:cubicBezTo>
                    <a:pt x="17" y="45"/>
                    <a:pt x="8" y="46"/>
                    <a:pt x="4" y="55"/>
                  </a:cubicBezTo>
                  <a:cubicBezTo>
                    <a:pt x="0" y="64"/>
                    <a:pt x="3" y="72"/>
                    <a:pt x="10" y="78"/>
                  </a:cubicBezTo>
                  <a:cubicBezTo>
                    <a:pt x="14" y="75"/>
                    <a:pt x="17" y="73"/>
                    <a:pt x="21" y="74"/>
                  </a:cubicBezTo>
                  <a:cubicBezTo>
                    <a:pt x="22" y="84"/>
                    <a:pt x="12" y="104"/>
                    <a:pt x="29" y="99"/>
                  </a:cubicBezTo>
                  <a:cubicBezTo>
                    <a:pt x="36" y="97"/>
                    <a:pt x="43" y="89"/>
                    <a:pt x="48" y="85"/>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07" name="Freeform 83"/>
            <p:cNvSpPr/>
            <p:nvPr userDrawn="1"/>
          </p:nvSpPr>
          <p:spPr bwMode="auto">
            <a:xfrm>
              <a:off x="4432520" y="-342634"/>
              <a:ext cx="90764" cy="79419"/>
            </a:xfrm>
            <a:custGeom>
              <a:avLst/>
              <a:gdLst>
                <a:gd name="T0" fmla="*/ 52 w 60"/>
                <a:gd name="T1" fmla="*/ 38 h 52"/>
                <a:gd name="T2" fmla="*/ 49 w 60"/>
                <a:gd name="T3" fmla="*/ 9 h 52"/>
                <a:gd name="T4" fmla="*/ 18 w 60"/>
                <a:gd name="T5" fmla="*/ 8 h 52"/>
                <a:gd name="T6" fmla="*/ 19 w 60"/>
                <a:gd name="T7" fmla="*/ 27 h 52"/>
                <a:gd name="T8" fmla="*/ 22 w 60"/>
                <a:gd name="T9" fmla="*/ 37 h 52"/>
                <a:gd name="T10" fmla="*/ 33 w 60"/>
                <a:gd name="T11" fmla="*/ 27 h 52"/>
                <a:gd name="T12" fmla="*/ 33 w 60"/>
                <a:gd name="T13" fmla="*/ 27 h 52"/>
                <a:gd name="T14" fmla="*/ 60 w 60"/>
                <a:gd name="T15" fmla="*/ 3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2">
                  <a:moveTo>
                    <a:pt x="52" y="38"/>
                  </a:moveTo>
                  <a:cubicBezTo>
                    <a:pt x="60" y="32"/>
                    <a:pt x="56" y="14"/>
                    <a:pt x="49" y="9"/>
                  </a:cubicBezTo>
                  <a:cubicBezTo>
                    <a:pt x="39" y="0"/>
                    <a:pt x="28" y="1"/>
                    <a:pt x="18" y="8"/>
                  </a:cubicBezTo>
                  <a:cubicBezTo>
                    <a:pt x="7" y="16"/>
                    <a:pt x="0" y="30"/>
                    <a:pt x="19" y="27"/>
                  </a:cubicBezTo>
                  <a:cubicBezTo>
                    <a:pt x="17" y="30"/>
                    <a:pt x="17" y="36"/>
                    <a:pt x="22" y="37"/>
                  </a:cubicBezTo>
                  <a:cubicBezTo>
                    <a:pt x="26" y="36"/>
                    <a:pt x="31" y="30"/>
                    <a:pt x="33" y="27"/>
                  </a:cubicBezTo>
                  <a:cubicBezTo>
                    <a:pt x="33" y="27"/>
                    <a:pt x="33" y="27"/>
                    <a:pt x="33" y="27"/>
                  </a:cubicBezTo>
                  <a:cubicBezTo>
                    <a:pt x="38" y="33"/>
                    <a:pt x="58" y="52"/>
                    <a:pt x="60" y="32"/>
                  </a:cubicBezTo>
                </a:path>
              </a:pathLst>
            </a:custGeom>
            <a:solidFill>
              <a:srgbClr val="C37717"/>
            </a:solidFill>
            <a:ln>
              <a:noFill/>
            </a:ln>
          </p:spPr>
          <p:txBody>
            <a:bodyPr vert="horz" wrap="square" lIns="91440" tIns="45720" rIns="91440" bIns="45720" numCol="1" anchor="t" anchorCtr="0" compatLnSpc="1"/>
            <a:lstStyle/>
            <a:p>
              <a:endParaRPr lang="zh-CN" altLang="en-US"/>
            </a:p>
          </p:txBody>
        </p:sp>
        <p:sp>
          <p:nvSpPr>
            <p:cNvPr id="1049308" name="Freeform 84"/>
            <p:cNvSpPr/>
            <p:nvPr userDrawn="1"/>
          </p:nvSpPr>
          <p:spPr bwMode="auto">
            <a:xfrm>
              <a:off x="4620530" y="-494988"/>
              <a:ext cx="363055" cy="338744"/>
            </a:xfrm>
            <a:custGeom>
              <a:avLst/>
              <a:gdLst>
                <a:gd name="T0" fmla="*/ 131 w 241"/>
                <a:gd name="T1" fmla="*/ 176 h 224"/>
                <a:gd name="T2" fmla="*/ 107 w 241"/>
                <a:gd name="T3" fmla="*/ 209 h 224"/>
                <a:gd name="T4" fmla="*/ 57 w 241"/>
                <a:gd name="T5" fmla="*/ 210 h 224"/>
                <a:gd name="T6" fmla="*/ 25 w 241"/>
                <a:gd name="T7" fmla="*/ 168 h 224"/>
                <a:gd name="T8" fmla="*/ 59 w 241"/>
                <a:gd name="T9" fmla="*/ 125 h 224"/>
                <a:gd name="T10" fmla="*/ 8 w 241"/>
                <a:gd name="T11" fmla="*/ 118 h 224"/>
                <a:gd name="T12" fmla="*/ 20 w 241"/>
                <a:gd name="T13" fmla="*/ 66 h 224"/>
                <a:gd name="T14" fmla="*/ 50 w 241"/>
                <a:gd name="T15" fmla="*/ 46 h 224"/>
                <a:gd name="T16" fmla="*/ 75 w 241"/>
                <a:gd name="T17" fmla="*/ 51 h 224"/>
                <a:gd name="T18" fmla="*/ 90 w 241"/>
                <a:gd name="T19" fmla="*/ 70 h 224"/>
                <a:gd name="T20" fmla="*/ 89 w 241"/>
                <a:gd name="T21" fmla="*/ 25 h 224"/>
                <a:gd name="T22" fmla="*/ 130 w 241"/>
                <a:gd name="T23" fmla="*/ 3 h 224"/>
                <a:gd name="T24" fmla="*/ 150 w 241"/>
                <a:gd name="T25" fmla="*/ 14 h 224"/>
                <a:gd name="T26" fmla="*/ 168 w 241"/>
                <a:gd name="T27" fmla="*/ 25 h 224"/>
                <a:gd name="T28" fmla="*/ 164 w 241"/>
                <a:gd name="T29" fmla="*/ 68 h 224"/>
                <a:gd name="T30" fmla="*/ 236 w 241"/>
                <a:gd name="T31" fmla="*/ 70 h 224"/>
                <a:gd name="T32" fmla="*/ 224 w 241"/>
                <a:gd name="T33" fmla="*/ 108 h 224"/>
                <a:gd name="T34" fmla="*/ 191 w 241"/>
                <a:gd name="T35" fmla="*/ 120 h 224"/>
                <a:gd name="T36" fmla="*/ 211 w 241"/>
                <a:gd name="T37" fmla="*/ 157 h 224"/>
                <a:gd name="T38" fmla="*/ 185 w 241"/>
                <a:gd name="T39" fmla="*/ 199 h 224"/>
                <a:gd name="T40" fmla="*/ 167 w 241"/>
                <a:gd name="T41" fmla="*/ 200 h 224"/>
                <a:gd name="T42" fmla="*/ 147 w 241"/>
                <a:gd name="T43" fmla="*/ 201 h 224"/>
                <a:gd name="T44" fmla="*/ 133 w 241"/>
                <a:gd name="T45" fmla="*/ 1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224">
                  <a:moveTo>
                    <a:pt x="131" y="176"/>
                  </a:moveTo>
                  <a:cubicBezTo>
                    <a:pt x="127" y="187"/>
                    <a:pt x="117" y="200"/>
                    <a:pt x="107" y="209"/>
                  </a:cubicBezTo>
                  <a:cubicBezTo>
                    <a:pt x="90" y="224"/>
                    <a:pt x="75" y="220"/>
                    <a:pt x="57" y="210"/>
                  </a:cubicBezTo>
                  <a:cubicBezTo>
                    <a:pt x="44" y="203"/>
                    <a:pt x="28" y="183"/>
                    <a:pt x="25" y="168"/>
                  </a:cubicBezTo>
                  <a:cubicBezTo>
                    <a:pt x="23" y="151"/>
                    <a:pt x="44" y="134"/>
                    <a:pt x="59" y="125"/>
                  </a:cubicBezTo>
                  <a:cubicBezTo>
                    <a:pt x="43" y="139"/>
                    <a:pt x="17" y="137"/>
                    <a:pt x="8" y="118"/>
                  </a:cubicBezTo>
                  <a:cubicBezTo>
                    <a:pt x="0" y="101"/>
                    <a:pt x="8" y="78"/>
                    <a:pt x="20" y="66"/>
                  </a:cubicBezTo>
                  <a:cubicBezTo>
                    <a:pt x="29" y="55"/>
                    <a:pt x="39" y="52"/>
                    <a:pt x="50" y="46"/>
                  </a:cubicBezTo>
                  <a:cubicBezTo>
                    <a:pt x="59" y="42"/>
                    <a:pt x="65" y="41"/>
                    <a:pt x="75" y="51"/>
                  </a:cubicBezTo>
                  <a:cubicBezTo>
                    <a:pt x="80" y="56"/>
                    <a:pt x="86" y="64"/>
                    <a:pt x="90" y="70"/>
                  </a:cubicBezTo>
                  <a:cubicBezTo>
                    <a:pt x="86" y="53"/>
                    <a:pt x="77" y="41"/>
                    <a:pt x="89" y="25"/>
                  </a:cubicBezTo>
                  <a:cubicBezTo>
                    <a:pt x="97" y="13"/>
                    <a:pt x="117" y="0"/>
                    <a:pt x="130" y="3"/>
                  </a:cubicBezTo>
                  <a:cubicBezTo>
                    <a:pt x="138" y="3"/>
                    <a:pt x="144" y="9"/>
                    <a:pt x="150" y="14"/>
                  </a:cubicBezTo>
                  <a:cubicBezTo>
                    <a:pt x="155" y="18"/>
                    <a:pt x="163" y="21"/>
                    <a:pt x="168" y="25"/>
                  </a:cubicBezTo>
                  <a:cubicBezTo>
                    <a:pt x="179" y="37"/>
                    <a:pt x="169" y="54"/>
                    <a:pt x="164" y="68"/>
                  </a:cubicBezTo>
                  <a:cubicBezTo>
                    <a:pt x="176" y="36"/>
                    <a:pt x="227" y="37"/>
                    <a:pt x="236" y="70"/>
                  </a:cubicBezTo>
                  <a:cubicBezTo>
                    <a:pt x="241" y="86"/>
                    <a:pt x="235" y="97"/>
                    <a:pt x="224" y="108"/>
                  </a:cubicBezTo>
                  <a:cubicBezTo>
                    <a:pt x="214" y="120"/>
                    <a:pt x="206" y="124"/>
                    <a:pt x="191" y="120"/>
                  </a:cubicBezTo>
                  <a:cubicBezTo>
                    <a:pt x="198" y="133"/>
                    <a:pt x="213" y="139"/>
                    <a:pt x="211" y="157"/>
                  </a:cubicBezTo>
                  <a:cubicBezTo>
                    <a:pt x="210" y="173"/>
                    <a:pt x="199" y="192"/>
                    <a:pt x="185" y="199"/>
                  </a:cubicBezTo>
                  <a:cubicBezTo>
                    <a:pt x="176" y="204"/>
                    <a:pt x="175" y="200"/>
                    <a:pt x="167" y="200"/>
                  </a:cubicBezTo>
                  <a:cubicBezTo>
                    <a:pt x="157" y="201"/>
                    <a:pt x="156" y="208"/>
                    <a:pt x="147" y="201"/>
                  </a:cubicBezTo>
                  <a:cubicBezTo>
                    <a:pt x="140" y="197"/>
                    <a:pt x="131" y="176"/>
                    <a:pt x="133" y="168"/>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09" name="Freeform 86"/>
            <p:cNvSpPr/>
            <p:nvPr userDrawn="1"/>
          </p:nvSpPr>
          <p:spPr bwMode="auto">
            <a:xfrm>
              <a:off x="4743709" y="-389637"/>
              <a:ext cx="152353" cy="124800"/>
            </a:xfrm>
            <a:custGeom>
              <a:avLst/>
              <a:gdLst>
                <a:gd name="T0" fmla="*/ 40 w 101"/>
                <a:gd name="T1" fmla="*/ 65 h 83"/>
                <a:gd name="T2" fmla="*/ 65 w 101"/>
                <a:gd name="T3" fmla="*/ 16 h 83"/>
                <a:gd name="T4" fmla="*/ 50 w 101"/>
                <a:gd name="T5" fmla="*/ 10 h 83"/>
                <a:gd name="T6" fmla="*/ 47 w 101"/>
                <a:gd name="T7" fmla="*/ 3 h 83"/>
                <a:gd name="T8" fmla="*/ 36 w 101"/>
                <a:gd name="T9" fmla="*/ 8 h 83"/>
                <a:gd name="T10" fmla="*/ 14 w 101"/>
                <a:gd name="T11" fmla="*/ 36 h 83"/>
                <a:gd name="T12" fmla="*/ 59 w 101"/>
                <a:gd name="T13" fmla="*/ 57 h 83"/>
              </a:gdLst>
              <a:ahLst/>
              <a:cxnLst>
                <a:cxn ang="0">
                  <a:pos x="T0" y="T1"/>
                </a:cxn>
                <a:cxn ang="0">
                  <a:pos x="T2" y="T3"/>
                </a:cxn>
                <a:cxn ang="0">
                  <a:pos x="T4" y="T5"/>
                </a:cxn>
                <a:cxn ang="0">
                  <a:pos x="T6" y="T7"/>
                </a:cxn>
                <a:cxn ang="0">
                  <a:pos x="T8" y="T9"/>
                </a:cxn>
                <a:cxn ang="0">
                  <a:pos x="T10" y="T11"/>
                </a:cxn>
                <a:cxn ang="0">
                  <a:pos x="T12" y="T13"/>
                </a:cxn>
              </a:cxnLst>
              <a:rect l="0" t="0" r="r" b="b"/>
              <a:pathLst>
                <a:path w="101" h="83">
                  <a:moveTo>
                    <a:pt x="40" y="65"/>
                  </a:moveTo>
                  <a:cubicBezTo>
                    <a:pt x="53" y="83"/>
                    <a:pt x="101" y="31"/>
                    <a:pt x="65" y="16"/>
                  </a:cubicBezTo>
                  <a:cubicBezTo>
                    <a:pt x="58" y="12"/>
                    <a:pt x="55" y="14"/>
                    <a:pt x="50" y="10"/>
                  </a:cubicBezTo>
                  <a:cubicBezTo>
                    <a:pt x="48" y="9"/>
                    <a:pt x="51" y="5"/>
                    <a:pt x="47" y="3"/>
                  </a:cubicBezTo>
                  <a:cubicBezTo>
                    <a:pt x="43" y="0"/>
                    <a:pt x="38" y="6"/>
                    <a:pt x="36" y="8"/>
                  </a:cubicBezTo>
                  <a:cubicBezTo>
                    <a:pt x="27" y="14"/>
                    <a:pt x="18" y="27"/>
                    <a:pt x="14" y="36"/>
                  </a:cubicBezTo>
                  <a:cubicBezTo>
                    <a:pt x="0" y="62"/>
                    <a:pt x="42" y="72"/>
                    <a:pt x="59" y="57"/>
                  </a:cubicBezTo>
                </a:path>
              </a:pathLst>
            </a:custGeom>
            <a:solidFill>
              <a:srgbClr val="C37717"/>
            </a:solidFill>
            <a:ln>
              <a:noFill/>
            </a:ln>
          </p:spPr>
          <p:txBody>
            <a:bodyPr vert="horz" wrap="square" lIns="91440" tIns="45720" rIns="91440" bIns="45720" numCol="1" anchor="t" anchorCtr="0" compatLnSpc="1"/>
            <a:lstStyle/>
            <a:p>
              <a:endParaRPr lang="zh-CN" altLang="en-US"/>
            </a:p>
          </p:txBody>
        </p:sp>
        <p:sp>
          <p:nvSpPr>
            <p:cNvPr id="1049310" name="Freeform 87"/>
            <p:cNvSpPr/>
            <p:nvPr userDrawn="1"/>
          </p:nvSpPr>
          <p:spPr bwMode="auto">
            <a:xfrm>
              <a:off x="4768022" y="-365325"/>
              <a:ext cx="77798" cy="74555"/>
            </a:xfrm>
            <a:custGeom>
              <a:avLst/>
              <a:gdLst>
                <a:gd name="T0" fmla="*/ 16 w 51"/>
                <a:gd name="T1" fmla="*/ 43 h 49"/>
                <a:gd name="T2" fmla="*/ 34 w 51"/>
                <a:gd name="T3" fmla="*/ 43 h 49"/>
                <a:gd name="T4" fmla="*/ 45 w 51"/>
                <a:gd name="T5" fmla="*/ 37 h 49"/>
                <a:gd name="T6" fmla="*/ 39 w 51"/>
                <a:gd name="T7" fmla="*/ 20 h 49"/>
                <a:gd name="T8" fmla="*/ 30 w 51"/>
                <a:gd name="T9" fmla="*/ 2 h 49"/>
                <a:gd name="T10" fmla="*/ 7 w 51"/>
                <a:gd name="T11" fmla="*/ 14 h 49"/>
                <a:gd name="T12" fmla="*/ 14 w 51"/>
                <a:gd name="T13" fmla="*/ 49 h 49"/>
                <a:gd name="T14" fmla="*/ 17 w 51"/>
                <a:gd name="T15" fmla="*/ 4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16" y="43"/>
                  </a:moveTo>
                  <a:cubicBezTo>
                    <a:pt x="20" y="49"/>
                    <a:pt x="29" y="44"/>
                    <a:pt x="34" y="43"/>
                  </a:cubicBezTo>
                  <a:cubicBezTo>
                    <a:pt x="37" y="41"/>
                    <a:pt x="43" y="40"/>
                    <a:pt x="45" y="37"/>
                  </a:cubicBezTo>
                  <a:cubicBezTo>
                    <a:pt x="49" y="32"/>
                    <a:pt x="51" y="16"/>
                    <a:pt x="39" y="20"/>
                  </a:cubicBezTo>
                  <a:cubicBezTo>
                    <a:pt x="51" y="14"/>
                    <a:pt x="37" y="3"/>
                    <a:pt x="30" y="2"/>
                  </a:cubicBezTo>
                  <a:cubicBezTo>
                    <a:pt x="21" y="0"/>
                    <a:pt x="11" y="5"/>
                    <a:pt x="7" y="14"/>
                  </a:cubicBezTo>
                  <a:cubicBezTo>
                    <a:pt x="0" y="27"/>
                    <a:pt x="5" y="39"/>
                    <a:pt x="14" y="49"/>
                  </a:cubicBezTo>
                  <a:cubicBezTo>
                    <a:pt x="15" y="48"/>
                    <a:pt x="15" y="48"/>
                    <a:pt x="17" y="47"/>
                  </a:cubicBezTo>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311" name="Freeform 88"/>
            <p:cNvSpPr/>
            <p:nvPr userDrawn="1"/>
          </p:nvSpPr>
          <p:spPr bwMode="auto">
            <a:xfrm>
              <a:off x="4772884" y="629834"/>
              <a:ext cx="106972" cy="105351"/>
            </a:xfrm>
            <a:custGeom>
              <a:avLst/>
              <a:gdLst>
                <a:gd name="T0" fmla="*/ 0 w 71"/>
                <a:gd name="T1" fmla="*/ 0 h 69"/>
                <a:gd name="T2" fmla="*/ 17 w 71"/>
                <a:gd name="T3" fmla="*/ 23 h 69"/>
                <a:gd name="T4" fmla="*/ 33 w 71"/>
                <a:gd name="T5" fmla="*/ 43 h 69"/>
                <a:gd name="T6" fmla="*/ 29 w 71"/>
                <a:gd name="T7" fmla="*/ 69 h 69"/>
                <a:gd name="T8" fmla="*/ 43 w 71"/>
                <a:gd name="T9" fmla="*/ 25 h 69"/>
                <a:gd name="T10" fmla="*/ 71 w 71"/>
                <a:gd name="T11" fmla="*/ 11 h 69"/>
                <a:gd name="T12" fmla="*/ 36 w 71"/>
                <a:gd name="T13" fmla="*/ 13 h 69"/>
                <a:gd name="T14" fmla="*/ 18 w 71"/>
                <a:gd name="T15" fmla="*/ 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9">
                  <a:moveTo>
                    <a:pt x="0" y="0"/>
                  </a:moveTo>
                  <a:cubicBezTo>
                    <a:pt x="6" y="8"/>
                    <a:pt x="11" y="15"/>
                    <a:pt x="17" y="23"/>
                  </a:cubicBezTo>
                  <a:cubicBezTo>
                    <a:pt x="22" y="31"/>
                    <a:pt x="30" y="36"/>
                    <a:pt x="33" y="43"/>
                  </a:cubicBezTo>
                  <a:cubicBezTo>
                    <a:pt x="37" y="52"/>
                    <a:pt x="39" y="63"/>
                    <a:pt x="29" y="69"/>
                  </a:cubicBezTo>
                  <a:cubicBezTo>
                    <a:pt x="39" y="61"/>
                    <a:pt x="52" y="37"/>
                    <a:pt x="43" y="25"/>
                  </a:cubicBezTo>
                  <a:cubicBezTo>
                    <a:pt x="54" y="23"/>
                    <a:pt x="64" y="22"/>
                    <a:pt x="71" y="11"/>
                  </a:cubicBezTo>
                  <a:cubicBezTo>
                    <a:pt x="57" y="10"/>
                    <a:pt x="50" y="18"/>
                    <a:pt x="36" y="13"/>
                  </a:cubicBezTo>
                  <a:cubicBezTo>
                    <a:pt x="30" y="10"/>
                    <a:pt x="25" y="3"/>
                    <a:pt x="18" y="2"/>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312" name="Freeform 89"/>
            <p:cNvSpPr/>
            <p:nvPr userDrawn="1"/>
          </p:nvSpPr>
          <p:spPr bwMode="auto">
            <a:xfrm>
              <a:off x="4737226" y="637938"/>
              <a:ext cx="304707" cy="212323"/>
            </a:xfrm>
            <a:custGeom>
              <a:avLst/>
              <a:gdLst>
                <a:gd name="T0" fmla="*/ 47 w 202"/>
                <a:gd name="T1" fmla="*/ 28 h 141"/>
                <a:gd name="T2" fmla="*/ 24 w 202"/>
                <a:gd name="T3" fmla="*/ 36 h 141"/>
                <a:gd name="T4" fmla="*/ 6 w 202"/>
                <a:gd name="T5" fmla="*/ 110 h 141"/>
                <a:gd name="T6" fmla="*/ 38 w 202"/>
                <a:gd name="T7" fmla="*/ 128 h 141"/>
                <a:gd name="T8" fmla="*/ 51 w 202"/>
                <a:gd name="T9" fmla="*/ 132 h 141"/>
                <a:gd name="T10" fmla="*/ 74 w 202"/>
                <a:gd name="T11" fmla="*/ 140 h 141"/>
                <a:gd name="T12" fmla="*/ 116 w 202"/>
                <a:gd name="T13" fmla="*/ 83 h 141"/>
                <a:gd name="T14" fmla="*/ 157 w 202"/>
                <a:gd name="T15" fmla="*/ 58 h 141"/>
                <a:gd name="T16" fmla="*/ 174 w 202"/>
                <a:gd name="T17" fmla="*/ 43 h 141"/>
                <a:gd name="T18" fmla="*/ 202 w 202"/>
                <a:gd name="T19" fmla="*/ 39 h 141"/>
                <a:gd name="T20" fmla="*/ 147 w 202"/>
                <a:gd name="T21" fmla="*/ 0 h 141"/>
                <a:gd name="T22" fmla="*/ 118 w 202"/>
                <a:gd name="T23" fmla="*/ 2 h 141"/>
                <a:gd name="T24" fmla="*/ 91 w 202"/>
                <a:gd name="T25"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41">
                  <a:moveTo>
                    <a:pt x="47" y="28"/>
                  </a:moveTo>
                  <a:cubicBezTo>
                    <a:pt x="40" y="27"/>
                    <a:pt x="31" y="31"/>
                    <a:pt x="24" y="36"/>
                  </a:cubicBezTo>
                  <a:cubicBezTo>
                    <a:pt x="8" y="52"/>
                    <a:pt x="0" y="89"/>
                    <a:pt x="6" y="110"/>
                  </a:cubicBezTo>
                  <a:cubicBezTo>
                    <a:pt x="12" y="123"/>
                    <a:pt x="25" y="130"/>
                    <a:pt x="38" y="128"/>
                  </a:cubicBezTo>
                  <a:cubicBezTo>
                    <a:pt x="47" y="128"/>
                    <a:pt x="43" y="125"/>
                    <a:pt x="51" y="132"/>
                  </a:cubicBezTo>
                  <a:cubicBezTo>
                    <a:pt x="60" y="138"/>
                    <a:pt x="62" y="141"/>
                    <a:pt x="74" y="140"/>
                  </a:cubicBezTo>
                  <a:cubicBezTo>
                    <a:pt x="99" y="137"/>
                    <a:pt x="123" y="109"/>
                    <a:pt x="116" y="83"/>
                  </a:cubicBezTo>
                  <a:cubicBezTo>
                    <a:pt x="138" y="78"/>
                    <a:pt x="148" y="80"/>
                    <a:pt x="157" y="58"/>
                  </a:cubicBezTo>
                  <a:cubicBezTo>
                    <a:pt x="161" y="46"/>
                    <a:pt x="161" y="44"/>
                    <a:pt x="174" y="43"/>
                  </a:cubicBezTo>
                  <a:cubicBezTo>
                    <a:pt x="183" y="43"/>
                    <a:pt x="192" y="43"/>
                    <a:pt x="202" y="39"/>
                  </a:cubicBezTo>
                  <a:cubicBezTo>
                    <a:pt x="190" y="15"/>
                    <a:pt x="172" y="1"/>
                    <a:pt x="147" y="0"/>
                  </a:cubicBezTo>
                  <a:cubicBezTo>
                    <a:pt x="137" y="1"/>
                    <a:pt x="128" y="1"/>
                    <a:pt x="118" y="2"/>
                  </a:cubicBezTo>
                  <a:cubicBezTo>
                    <a:pt x="111" y="3"/>
                    <a:pt x="99" y="9"/>
                    <a:pt x="91" y="5"/>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13" name="Freeform 90"/>
            <p:cNvSpPr/>
            <p:nvPr userDrawn="1"/>
          </p:nvSpPr>
          <p:spPr bwMode="auto">
            <a:xfrm>
              <a:off x="4795575" y="641180"/>
              <a:ext cx="142629" cy="124800"/>
            </a:xfrm>
            <a:custGeom>
              <a:avLst/>
              <a:gdLst>
                <a:gd name="T0" fmla="*/ 5 w 95"/>
                <a:gd name="T1" fmla="*/ 26 h 83"/>
                <a:gd name="T2" fmla="*/ 6 w 95"/>
                <a:gd name="T3" fmla="*/ 36 h 83"/>
                <a:gd name="T4" fmla="*/ 5 w 95"/>
                <a:gd name="T5" fmla="*/ 68 h 83"/>
                <a:gd name="T6" fmla="*/ 27 w 95"/>
                <a:gd name="T7" fmla="*/ 83 h 83"/>
                <a:gd name="T8" fmla="*/ 28 w 95"/>
                <a:gd name="T9" fmla="*/ 50 h 83"/>
                <a:gd name="T10" fmla="*/ 48 w 95"/>
                <a:gd name="T11" fmla="*/ 37 h 83"/>
                <a:gd name="T12" fmla="*/ 53 w 95"/>
                <a:gd name="T13" fmla="*/ 27 h 83"/>
                <a:gd name="T14" fmla="*/ 67 w 95"/>
                <a:gd name="T15" fmla="*/ 17 h 83"/>
                <a:gd name="T16" fmla="*/ 95 w 95"/>
                <a:gd name="T17" fmla="*/ 30 h 83"/>
                <a:gd name="T18" fmla="*/ 46 w 95"/>
                <a:gd name="T19" fmla="*/ 3 h 83"/>
                <a:gd name="T20" fmla="*/ 18 w 95"/>
                <a:gd name="T21" fmla="*/ 7 h 83"/>
                <a:gd name="T22" fmla="*/ 3 w 95"/>
                <a:gd name="T23"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3">
                  <a:moveTo>
                    <a:pt x="5" y="26"/>
                  </a:moveTo>
                  <a:cubicBezTo>
                    <a:pt x="5" y="22"/>
                    <a:pt x="6" y="36"/>
                    <a:pt x="6" y="36"/>
                  </a:cubicBezTo>
                  <a:cubicBezTo>
                    <a:pt x="5" y="49"/>
                    <a:pt x="0" y="57"/>
                    <a:pt x="5" y="68"/>
                  </a:cubicBezTo>
                  <a:cubicBezTo>
                    <a:pt x="11" y="76"/>
                    <a:pt x="18" y="77"/>
                    <a:pt x="27" y="83"/>
                  </a:cubicBezTo>
                  <a:cubicBezTo>
                    <a:pt x="24" y="77"/>
                    <a:pt x="20" y="57"/>
                    <a:pt x="28" y="50"/>
                  </a:cubicBezTo>
                  <a:cubicBezTo>
                    <a:pt x="35" y="42"/>
                    <a:pt x="41" y="50"/>
                    <a:pt x="48" y="37"/>
                  </a:cubicBezTo>
                  <a:cubicBezTo>
                    <a:pt x="50" y="34"/>
                    <a:pt x="47" y="33"/>
                    <a:pt x="53" y="27"/>
                  </a:cubicBezTo>
                  <a:cubicBezTo>
                    <a:pt x="56" y="25"/>
                    <a:pt x="63" y="18"/>
                    <a:pt x="67" y="17"/>
                  </a:cubicBezTo>
                  <a:cubicBezTo>
                    <a:pt x="77" y="14"/>
                    <a:pt x="86" y="26"/>
                    <a:pt x="95" y="30"/>
                  </a:cubicBezTo>
                  <a:cubicBezTo>
                    <a:pt x="92" y="5"/>
                    <a:pt x="64" y="4"/>
                    <a:pt x="46" y="3"/>
                  </a:cubicBezTo>
                  <a:cubicBezTo>
                    <a:pt x="34" y="1"/>
                    <a:pt x="30" y="0"/>
                    <a:pt x="18" y="7"/>
                  </a:cubicBezTo>
                  <a:cubicBezTo>
                    <a:pt x="12" y="11"/>
                    <a:pt x="7" y="15"/>
                    <a:pt x="3" y="21"/>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14" name="Freeform 95"/>
            <p:cNvSpPr/>
            <p:nvPr userDrawn="1"/>
          </p:nvSpPr>
          <p:spPr bwMode="auto">
            <a:xfrm>
              <a:off x="4560561" y="-558198"/>
              <a:ext cx="204218" cy="162078"/>
            </a:xfrm>
            <a:custGeom>
              <a:avLst/>
              <a:gdLst>
                <a:gd name="T0" fmla="*/ 79 w 135"/>
                <a:gd name="T1" fmla="*/ 94 h 107"/>
                <a:gd name="T2" fmla="*/ 59 w 135"/>
                <a:gd name="T3" fmla="*/ 69 h 107"/>
                <a:gd name="T4" fmla="*/ 19 w 135"/>
                <a:gd name="T5" fmla="*/ 83 h 107"/>
                <a:gd name="T6" fmla="*/ 22 w 135"/>
                <a:gd name="T7" fmla="*/ 49 h 107"/>
                <a:gd name="T8" fmla="*/ 56 w 135"/>
                <a:gd name="T9" fmla="*/ 29 h 107"/>
                <a:gd name="T10" fmla="*/ 87 w 135"/>
                <a:gd name="T11" fmla="*/ 7 h 107"/>
                <a:gd name="T12" fmla="*/ 134 w 135"/>
                <a:gd name="T13" fmla="*/ 57 h 107"/>
                <a:gd name="T14" fmla="*/ 115 w 135"/>
                <a:gd name="T15" fmla="*/ 100 h 107"/>
                <a:gd name="T16" fmla="*/ 83 w 135"/>
                <a:gd name="T17"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07">
                  <a:moveTo>
                    <a:pt x="79" y="94"/>
                  </a:moveTo>
                  <a:cubicBezTo>
                    <a:pt x="74" y="83"/>
                    <a:pt x="58" y="84"/>
                    <a:pt x="59" y="69"/>
                  </a:cubicBezTo>
                  <a:cubicBezTo>
                    <a:pt x="48" y="77"/>
                    <a:pt x="34" y="89"/>
                    <a:pt x="19" y="83"/>
                  </a:cubicBezTo>
                  <a:cubicBezTo>
                    <a:pt x="0" y="76"/>
                    <a:pt x="12" y="59"/>
                    <a:pt x="22" y="49"/>
                  </a:cubicBezTo>
                  <a:cubicBezTo>
                    <a:pt x="33" y="38"/>
                    <a:pt x="44" y="36"/>
                    <a:pt x="56" y="29"/>
                  </a:cubicBezTo>
                  <a:cubicBezTo>
                    <a:pt x="68" y="23"/>
                    <a:pt x="71" y="10"/>
                    <a:pt x="87" y="7"/>
                  </a:cubicBezTo>
                  <a:cubicBezTo>
                    <a:pt x="114" y="0"/>
                    <a:pt x="135" y="35"/>
                    <a:pt x="134" y="57"/>
                  </a:cubicBezTo>
                  <a:cubicBezTo>
                    <a:pt x="134" y="73"/>
                    <a:pt x="131" y="90"/>
                    <a:pt x="115" y="100"/>
                  </a:cubicBezTo>
                  <a:cubicBezTo>
                    <a:pt x="106" y="104"/>
                    <a:pt x="91" y="107"/>
                    <a:pt x="83" y="99"/>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15" name="Freeform 96"/>
            <p:cNvSpPr/>
            <p:nvPr userDrawn="1"/>
          </p:nvSpPr>
          <p:spPr bwMode="auto">
            <a:xfrm>
              <a:off x="4618910" y="-572784"/>
              <a:ext cx="145870" cy="157216"/>
            </a:xfrm>
            <a:custGeom>
              <a:avLst/>
              <a:gdLst>
                <a:gd name="T0" fmla="*/ 19 w 96"/>
                <a:gd name="T1" fmla="*/ 31 h 104"/>
                <a:gd name="T2" fmla="*/ 0 w 96"/>
                <a:gd name="T3" fmla="*/ 45 h 104"/>
                <a:gd name="T4" fmla="*/ 49 w 96"/>
                <a:gd name="T5" fmla="*/ 29 h 104"/>
                <a:gd name="T6" fmla="*/ 49 w 96"/>
                <a:gd name="T7" fmla="*/ 29 h 104"/>
                <a:gd name="T8" fmla="*/ 49 w 96"/>
                <a:gd name="T9" fmla="*/ 41 h 104"/>
                <a:gd name="T10" fmla="*/ 60 w 96"/>
                <a:gd name="T11" fmla="*/ 52 h 104"/>
                <a:gd name="T12" fmla="*/ 69 w 96"/>
                <a:gd name="T13" fmla="*/ 39 h 104"/>
                <a:gd name="T14" fmla="*/ 74 w 96"/>
                <a:gd name="T15" fmla="*/ 55 h 104"/>
                <a:gd name="T16" fmla="*/ 76 w 96"/>
                <a:gd name="T17" fmla="*/ 70 h 104"/>
                <a:gd name="T18" fmla="*/ 63 w 96"/>
                <a:gd name="T19" fmla="*/ 92 h 104"/>
                <a:gd name="T20" fmla="*/ 85 w 96"/>
                <a:gd name="T21" fmla="*/ 93 h 104"/>
                <a:gd name="T22" fmla="*/ 95 w 96"/>
                <a:gd name="T23" fmla="*/ 67 h 104"/>
                <a:gd name="T24" fmla="*/ 30 w 96"/>
                <a:gd name="T2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4">
                  <a:moveTo>
                    <a:pt x="19" y="31"/>
                  </a:moveTo>
                  <a:cubicBezTo>
                    <a:pt x="12" y="36"/>
                    <a:pt x="7" y="40"/>
                    <a:pt x="0" y="45"/>
                  </a:cubicBezTo>
                  <a:cubicBezTo>
                    <a:pt x="8" y="65"/>
                    <a:pt x="39" y="27"/>
                    <a:pt x="49" y="29"/>
                  </a:cubicBezTo>
                  <a:cubicBezTo>
                    <a:pt x="49" y="29"/>
                    <a:pt x="49" y="29"/>
                    <a:pt x="49" y="29"/>
                  </a:cubicBezTo>
                  <a:cubicBezTo>
                    <a:pt x="49" y="32"/>
                    <a:pt x="49" y="37"/>
                    <a:pt x="49" y="41"/>
                  </a:cubicBezTo>
                  <a:cubicBezTo>
                    <a:pt x="52" y="47"/>
                    <a:pt x="54" y="48"/>
                    <a:pt x="60" y="52"/>
                  </a:cubicBezTo>
                  <a:cubicBezTo>
                    <a:pt x="64" y="49"/>
                    <a:pt x="66" y="44"/>
                    <a:pt x="69" y="39"/>
                  </a:cubicBezTo>
                  <a:cubicBezTo>
                    <a:pt x="72" y="43"/>
                    <a:pt x="72" y="50"/>
                    <a:pt x="74" y="55"/>
                  </a:cubicBezTo>
                  <a:cubicBezTo>
                    <a:pt x="76" y="61"/>
                    <a:pt x="80" y="60"/>
                    <a:pt x="76" y="70"/>
                  </a:cubicBezTo>
                  <a:cubicBezTo>
                    <a:pt x="74" y="78"/>
                    <a:pt x="61" y="83"/>
                    <a:pt x="63" y="92"/>
                  </a:cubicBezTo>
                  <a:cubicBezTo>
                    <a:pt x="66" y="104"/>
                    <a:pt x="79" y="99"/>
                    <a:pt x="85" y="93"/>
                  </a:cubicBezTo>
                  <a:cubicBezTo>
                    <a:pt x="92" y="85"/>
                    <a:pt x="96" y="76"/>
                    <a:pt x="95" y="67"/>
                  </a:cubicBezTo>
                  <a:cubicBezTo>
                    <a:pt x="92" y="37"/>
                    <a:pt x="59" y="0"/>
                    <a:pt x="30" y="23"/>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16" name="Freeform 97"/>
            <p:cNvSpPr/>
            <p:nvPr userDrawn="1"/>
          </p:nvSpPr>
          <p:spPr bwMode="auto">
            <a:xfrm>
              <a:off x="4688602" y="-705688"/>
              <a:ext cx="186390" cy="196115"/>
            </a:xfrm>
            <a:custGeom>
              <a:avLst/>
              <a:gdLst>
                <a:gd name="T0" fmla="*/ 48 w 124"/>
                <a:gd name="T1" fmla="*/ 130 h 130"/>
                <a:gd name="T2" fmla="*/ 53 w 124"/>
                <a:gd name="T3" fmla="*/ 122 h 130"/>
                <a:gd name="T4" fmla="*/ 53 w 124"/>
                <a:gd name="T5" fmla="*/ 108 h 130"/>
                <a:gd name="T6" fmla="*/ 57 w 124"/>
                <a:gd name="T7" fmla="*/ 88 h 130"/>
                <a:gd name="T8" fmla="*/ 86 w 124"/>
                <a:gd name="T9" fmla="*/ 50 h 130"/>
                <a:gd name="T10" fmla="*/ 124 w 124"/>
                <a:gd name="T11" fmla="*/ 21 h 130"/>
                <a:gd name="T12" fmla="*/ 60 w 124"/>
                <a:gd name="T13" fmla="*/ 63 h 130"/>
                <a:gd name="T14" fmla="*/ 48 w 124"/>
                <a:gd name="T15" fmla="*/ 78 h 130"/>
                <a:gd name="T16" fmla="*/ 42 w 124"/>
                <a:gd name="T17" fmla="*/ 87 h 130"/>
                <a:gd name="T18" fmla="*/ 32 w 124"/>
                <a:gd name="T19" fmla="*/ 91 h 130"/>
                <a:gd name="T20" fmla="*/ 0 w 124"/>
                <a:gd name="T21" fmla="*/ 107 h 130"/>
                <a:gd name="T22" fmla="*/ 38 w 124"/>
                <a:gd name="T2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0">
                  <a:moveTo>
                    <a:pt x="48" y="130"/>
                  </a:moveTo>
                  <a:cubicBezTo>
                    <a:pt x="51" y="128"/>
                    <a:pt x="51" y="126"/>
                    <a:pt x="53" y="122"/>
                  </a:cubicBezTo>
                  <a:cubicBezTo>
                    <a:pt x="54" y="118"/>
                    <a:pt x="53" y="112"/>
                    <a:pt x="53" y="108"/>
                  </a:cubicBezTo>
                  <a:cubicBezTo>
                    <a:pt x="52" y="98"/>
                    <a:pt x="51" y="99"/>
                    <a:pt x="57" y="88"/>
                  </a:cubicBezTo>
                  <a:cubicBezTo>
                    <a:pt x="67" y="75"/>
                    <a:pt x="76" y="62"/>
                    <a:pt x="86" y="50"/>
                  </a:cubicBezTo>
                  <a:cubicBezTo>
                    <a:pt x="97" y="39"/>
                    <a:pt x="112" y="31"/>
                    <a:pt x="124" y="21"/>
                  </a:cubicBezTo>
                  <a:cubicBezTo>
                    <a:pt x="115" y="0"/>
                    <a:pt x="66" y="57"/>
                    <a:pt x="60" y="63"/>
                  </a:cubicBezTo>
                  <a:cubicBezTo>
                    <a:pt x="56" y="68"/>
                    <a:pt x="50" y="72"/>
                    <a:pt x="48" y="78"/>
                  </a:cubicBezTo>
                  <a:cubicBezTo>
                    <a:pt x="46" y="81"/>
                    <a:pt x="44" y="85"/>
                    <a:pt x="42" y="87"/>
                  </a:cubicBezTo>
                  <a:cubicBezTo>
                    <a:pt x="36" y="93"/>
                    <a:pt x="41" y="91"/>
                    <a:pt x="32" y="91"/>
                  </a:cubicBezTo>
                  <a:cubicBezTo>
                    <a:pt x="17" y="94"/>
                    <a:pt x="8" y="92"/>
                    <a:pt x="0" y="107"/>
                  </a:cubicBezTo>
                  <a:cubicBezTo>
                    <a:pt x="20" y="109"/>
                    <a:pt x="27" y="112"/>
                    <a:pt x="38" y="129"/>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317" name="Freeform 98"/>
            <p:cNvSpPr/>
            <p:nvPr userDrawn="1"/>
          </p:nvSpPr>
          <p:spPr bwMode="auto">
            <a:xfrm>
              <a:off x="4503833" y="39871"/>
              <a:ext cx="165319" cy="173424"/>
            </a:xfrm>
            <a:custGeom>
              <a:avLst/>
              <a:gdLst>
                <a:gd name="T0" fmla="*/ 26 w 110"/>
                <a:gd name="T1" fmla="*/ 99 h 115"/>
                <a:gd name="T2" fmla="*/ 36 w 110"/>
                <a:gd name="T3" fmla="*/ 111 h 115"/>
                <a:gd name="T4" fmla="*/ 79 w 110"/>
                <a:gd name="T5" fmla="*/ 98 h 115"/>
                <a:gd name="T6" fmla="*/ 106 w 110"/>
                <a:gd name="T7" fmla="*/ 85 h 115"/>
                <a:gd name="T8" fmla="*/ 102 w 110"/>
                <a:gd name="T9" fmla="*/ 70 h 115"/>
                <a:gd name="T10" fmla="*/ 109 w 110"/>
                <a:gd name="T11" fmla="*/ 53 h 115"/>
                <a:gd name="T12" fmla="*/ 88 w 110"/>
                <a:gd name="T13" fmla="*/ 24 h 115"/>
                <a:gd name="T14" fmla="*/ 68 w 110"/>
                <a:gd name="T15" fmla="*/ 20 h 115"/>
                <a:gd name="T16" fmla="*/ 56 w 110"/>
                <a:gd name="T17" fmla="*/ 7 h 115"/>
                <a:gd name="T18" fmla="*/ 5 w 110"/>
                <a:gd name="T19" fmla="*/ 56 h 115"/>
                <a:gd name="T20" fmla="*/ 13 w 110"/>
                <a:gd name="T21" fmla="*/ 96 h 115"/>
                <a:gd name="T22" fmla="*/ 34 w 110"/>
                <a:gd name="T23"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5">
                  <a:moveTo>
                    <a:pt x="26" y="99"/>
                  </a:moveTo>
                  <a:cubicBezTo>
                    <a:pt x="28" y="103"/>
                    <a:pt x="31" y="109"/>
                    <a:pt x="36" y="111"/>
                  </a:cubicBezTo>
                  <a:cubicBezTo>
                    <a:pt x="45" y="115"/>
                    <a:pt x="81" y="115"/>
                    <a:pt x="79" y="98"/>
                  </a:cubicBezTo>
                  <a:cubicBezTo>
                    <a:pt x="85" y="109"/>
                    <a:pt x="104" y="93"/>
                    <a:pt x="106" y="85"/>
                  </a:cubicBezTo>
                  <a:cubicBezTo>
                    <a:pt x="108" y="80"/>
                    <a:pt x="101" y="75"/>
                    <a:pt x="102" y="70"/>
                  </a:cubicBezTo>
                  <a:cubicBezTo>
                    <a:pt x="103" y="64"/>
                    <a:pt x="110" y="62"/>
                    <a:pt x="109" y="53"/>
                  </a:cubicBezTo>
                  <a:cubicBezTo>
                    <a:pt x="109" y="41"/>
                    <a:pt x="100" y="27"/>
                    <a:pt x="88" y="24"/>
                  </a:cubicBezTo>
                  <a:cubicBezTo>
                    <a:pt x="80" y="21"/>
                    <a:pt x="74" y="24"/>
                    <a:pt x="68" y="20"/>
                  </a:cubicBezTo>
                  <a:cubicBezTo>
                    <a:pt x="61" y="17"/>
                    <a:pt x="61" y="9"/>
                    <a:pt x="56" y="7"/>
                  </a:cubicBezTo>
                  <a:cubicBezTo>
                    <a:pt x="41" y="0"/>
                    <a:pt x="8" y="43"/>
                    <a:pt x="5" y="56"/>
                  </a:cubicBezTo>
                  <a:cubicBezTo>
                    <a:pt x="0" y="71"/>
                    <a:pt x="3" y="85"/>
                    <a:pt x="13" y="96"/>
                  </a:cubicBezTo>
                  <a:cubicBezTo>
                    <a:pt x="18" y="100"/>
                    <a:pt x="26" y="111"/>
                    <a:pt x="34" y="107"/>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18" name="Freeform 99"/>
            <p:cNvSpPr/>
            <p:nvPr userDrawn="1"/>
          </p:nvSpPr>
          <p:spPr bwMode="auto">
            <a:xfrm>
              <a:off x="4513558" y="41491"/>
              <a:ext cx="141008" cy="105351"/>
            </a:xfrm>
            <a:custGeom>
              <a:avLst/>
              <a:gdLst>
                <a:gd name="T0" fmla="*/ 0 w 93"/>
                <a:gd name="T1" fmla="*/ 67 h 70"/>
                <a:gd name="T2" fmla="*/ 2 w 93"/>
                <a:gd name="T3" fmla="*/ 70 h 70"/>
                <a:gd name="T4" fmla="*/ 20 w 93"/>
                <a:gd name="T5" fmla="*/ 44 h 70"/>
                <a:gd name="T6" fmla="*/ 33 w 93"/>
                <a:gd name="T7" fmla="*/ 45 h 70"/>
                <a:gd name="T8" fmla="*/ 41 w 93"/>
                <a:gd name="T9" fmla="*/ 51 h 70"/>
                <a:gd name="T10" fmla="*/ 46 w 93"/>
                <a:gd name="T11" fmla="*/ 36 h 70"/>
                <a:gd name="T12" fmla="*/ 73 w 93"/>
                <a:gd name="T13" fmla="*/ 45 h 70"/>
                <a:gd name="T14" fmla="*/ 93 w 93"/>
                <a:gd name="T15" fmla="*/ 36 h 70"/>
                <a:gd name="T16" fmla="*/ 74 w 93"/>
                <a:gd name="T17" fmla="*/ 28 h 70"/>
                <a:gd name="T18" fmla="*/ 61 w 93"/>
                <a:gd name="T19" fmla="*/ 15 h 70"/>
                <a:gd name="T20" fmla="*/ 36 w 93"/>
                <a:gd name="T21" fmla="*/ 7 h 70"/>
                <a:gd name="T22" fmla="*/ 4 w 93"/>
                <a:gd name="T2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0">
                  <a:moveTo>
                    <a:pt x="0" y="67"/>
                  </a:moveTo>
                  <a:cubicBezTo>
                    <a:pt x="1" y="68"/>
                    <a:pt x="1" y="68"/>
                    <a:pt x="2" y="70"/>
                  </a:cubicBezTo>
                  <a:cubicBezTo>
                    <a:pt x="10" y="62"/>
                    <a:pt x="9" y="51"/>
                    <a:pt x="20" y="44"/>
                  </a:cubicBezTo>
                  <a:cubicBezTo>
                    <a:pt x="31" y="39"/>
                    <a:pt x="28" y="41"/>
                    <a:pt x="33" y="45"/>
                  </a:cubicBezTo>
                  <a:cubicBezTo>
                    <a:pt x="36" y="49"/>
                    <a:pt x="34" y="55"/>
                    <a:pt x="41" y="51"/>
                  </a:cubicBezTo>
                  <a:cubicBezTo>
                    <a:pt x="45" y="51"/>
                    <a:pt x="46" y="40"/>
                    <a:pt x="46" y="36"/>
                  </a:cubicBezTo>
                  <a:cubicBezTo>
                    <a:pt x="56" y="39"/>
                    <a:pt x="63" y="46"/>
                    <a:pt x="73" y="45"/>
                  </a:cubicBezTo>
                  <a:cubicBezTo>
                    <a:pt x="80" y="44"/>
                    <a:pt x="87" y="39"/>
                    <a:pt x="93" y="36"/>
                  </a:cubicBezTo>
                  <a:cubicBezTo>
                    <a:pt x="88" y="32"/>
                    <a:pt x="80" y="32"/>
                    <a:pt x="74" y="28"/>
                  </a:cubicBezTo>
                  <a:cubicBezTo>
                    <a:pt x="68" y="24"/>
                    <a:pt x="66" y="22"/>
                    <a:pt x="61" y="15"/>
                  </a:cubicBezTo>
                  <a:cubicBezTo>
                    <a:pt x="54" y="4"/>
                    <a:pt x="48" y="0"/>
                    <a:pt x="36" y="7"/>
                  </a:cubicBezTo>
                  <a:cubicBezTo>
                    <a:pt x="25" y="13"/>
                    <a:pt x="1" y="32"/>
                    <a:pt x="4" y="44"/>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19" name="Freeform 100"/>
            <p:cNvSpPr/>
            <p:nvPr userDrawn="1"/>
          </p:nvSpPr>
          <p:spPr bwMode="auto">
            <a:xfrm>
              <a:off x="4537869" y="-125449"/>
              <a:ext cx="71314" cy="199356"/>
            </a:xfrm>
            <a:custGeom>
              <a:avLst/>
              <a:gdLst>
                <a:gd name="T0" fmla="*/ 28 w 47"/>
                <a:gd name="T1" fmla="*/ 125 h 132"/>
                <a:gd name="T2" fmla="*/ 25 w 47"/>
                <a:gd name="T3" fmla="*/ 77 h 132"/>
                <a:gd name="T4" fmla="*/ 47 w 47"/>
                <a:gd name="T5" fmla="*/ 1 h 132"/>
                <a:gd name="T6" fmla="*/ 13 w 47"/>
                <a:gd name="T7" fmla="*/ 62 h 132"/>
                <a:gd name="T8" fmla="*/ 15 w 47"/>
                <a:gd name="T9" fmla="*/ 132 h 132"/>
                <a:gd name="T10" fmla="*/ 18 w 47"/>
                <a:gd name="T11" fmla="*/ 131 h 132"/>
              </a:gdLst>
              <a:ahLst/>
              <a:cxnLst>
                <a:cxn ang="0">
                  <a:pos x="T0" y="T1"/>
                </a:cxn>
                <a:cxn ang="0">
                  <a:pos x="T2" y="T3"/>
                </a:cxn>
                <a:cxn ang="0">
                  <a:pos x="T4" y="T5"/>
                </a:cxn>
                <a:cxn ang="0">
                  <a:pos x="T6" y="T7"/>
                </a:cxn>
                <a:cxn ang="0">
                  <a:pos x="T8" y="T9"/>
                </a:cxn>
                <a:cxn ang="0">
                  <a:pos x="T10" y="T11"/>
                </a:cxn>
              </a:cxnLst>
              <a:rect l="0" t="0" r="r" b="b"/>
              <a:pathLst>
                <a:path w="47" h="132">
                  <a:moveTo>
                    <a:pt x="28" y="125"/>
                  </a:moveTo>
                  <a:cubicBezTo>
                    <a:pt x="22" y="114"/>
                    <a:pt x="25" y="91"/>
                    <a:pt x="25" y="77"/>
                  </a:cubicBezTo>
                  <a:cubicBezTo>
                    <a:pt x="27" y="51"/>
                    <a:pt x="34" y="24"/>
                    <a:pt x="47" y="1"/>
                  </a:cubicBezTo>
                  <a:cubicBezTo>
                    <a:pt x="28" y="0"/>
                    <a:pt x="15" y="48"/>
                    <a:pt x="13" y="62"/>
                  </a:cubicBezTo>
                  <a:cubicBezTo>
                    <a:pt x="10" y="80"/>
                    <a:pt x="0" y="115"/>
                    <a:pt x="15" y="132"/>
                  </a:cubicBezTo>
                  <a:cubicBezTo>
                    <a:pt x="16" y="131"/>
                    <a:pt x="18" y="131"/>
                    <a:pt x="18" y="131"/>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320" name="Freeform 104"/>
            <p:cNvSpPr/>
            <p:nvPr userDrawn="1"/>
          </p:nvSpPr>
          <p:spPr bwMode="auto">
            <a:xfrm>
              <a:off x="4779367" y="-999050"/>
              <a:ext cx="299844" cy="380884"/>
            </a:xfrm>
            <a:custGeom>
              <a:avLst/>
              <a:gdLst>
                <a:gd name="T0" fmla="*/ 71 w 199"/>
                <a:gd name="T1" fmla="*/ 221 h 252"/>
                <a:gd name="T2" fmla="*/ 75 w 199"/>
                <a:gd name="T3" fmla="*/ 178 h 252"/>
                <a:gd name="T4" fmla="*/ 110 w 199"/>
                <a:gd name="T5" fmla="*/ 106 h 252"/>
                <a:gd name="T6" fmla="*/ 152 w 199"/>
                <a:gd name="T7" fmla="*/ 54 h 252"/>
                <a:gd name="T8" fmla="*/ 178 w 199"/>
                <a:gd name="T9" fmla="*/ 29 h 252"/>
                <a:gd name="T10" fmla="*/ 193 w 199"/>
                <a:gd name="T11" fmla="*/ 16 h 252"/>
                <a:gd name="T12" fmla="*/ 198 w 199"/>
                <a:gd name="T13" fmla="*/ 0 h 252"/>
                <a:gd name="T14" fmla="*/ 159 w 199"/>
                <a:gd name="T15" fmla="*/ 33 h 252"/>
                <a:gd name="T16" fmla="*/ 131 w 199"/>
                <a:gd name="T17" fmla="*/ 71 h 252"/>
                <a:gd name="T18" fmla="*/ 58 w 199"/>
                <a:gd name="T19" fmla="*/ 148 h 252"/>
                <a:gd name="T20" fmla="*/ 23 w 199"/>
                <a:gd name="T21" fmla="*/ 187 h 252"/>
                <a:gd name="T22" fmla="*/ 12 w 199"/>
                <a:gd name="T23" fmla="*/ 211 h 252"/>
                <a:gd name="T24" fmla="*/ 2 w 199"/>
                <a:gd name="T25" fmla="*/ 236 h 252"/>
                <a:gd name="T26" fmla="*/ 18 w 199"/>
                <a:gd name="T27" fmla="*/ 227 h 252"/>
                <a:gd name="T28" fmla="*/ 28 w 199"/>
                <a:gd name="T29" fmla="*/ 202 h 252"/>
                <a:gd name="T30" fmla="*/ 57 w 199"/>
                <a:gd name="T31" fmla="*/ 159 h 252"/>
                <a:gd name="T32" fmla="*/ 80 w 199"/>
                <a:gd name="T33" fmla="*/ 132 h 252"/>
                <a:gd name="T34" fmla="*/ 61 w 199"/>
                <a:gd name="T35" fmla="*/ 176 h 252"/>
                <a:gd name="T36" fmla="*/ 53 w 199"/>
                <a:gd name="T37" fmla="*/ 20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252">
                  <a:moveTo>
                    <a:pt x="71" y="221"/>
                  </a:moveTo>
                  <a:cubicBezTo>
                    <a:pt x="64" y="210"/>
                    <a:pt x="72" y="188"/>
                    <a:pt x="75" y="178"/>
                  </a:cubicBezTo>
                  <a:cubicBezTo>
                    <a:pt x="85" y="153"/>
                    <a:pt x="97" y="130"/>
                    <a:pt x="110" y="106"/>
                  </a:cubicBezTo>
                  <a:cubicBezTo>
                    <a:pt x="121" y="86"/>
                    <a:pt x="137" y="71"/>
                    <a:pt x="152" y="54"/>
                  </a:cubicBezTo>
                  <a:cubicBezTo>
                    <a:pt x="160" y="46"/>
                    <a:pt x="168" y="36"/>
                    <a:pt x="178" y="29"/>
                  </a:cubicBezTo>
                  <a:cubicBezTo>
                    <a:pt x="182" y="26"/>
                    <a:pt x="190" y="20"/>
                    <a:pt x="193" y="16"/>
                  </a:cubicBezTo>
                  <a:cubicBezTo>
                    <a:pt x="199" y="10"/>
                    <a:pt x="198" y="9"/>
                    <a:pt x="198" y="0"/>
                  </a:cubicBezTo>
                  <a:cubicBezTo>
                    <a:pt x="184" y="3"/>
                    <a:pt x="168" y="22"/>
                    <a:pt x="159" y="33"/>
                  </a:cubicBezTo>
                  <a:cubicBezTo>
                    <a:pt x="150" y="45"/>
                    <a:pt x="141" y="60"/>
                    <a:pt x="131" y="71"/>
                  </a:cubicBezTo>
                  <a:cubicBezTo>
                    <a:pt x="108" y="98"/>
                    <a:pt x="82" y="124"/>
                    <a:pt x="58" y="148"/>
                  </a:cubicBezTo>
                  <a:cubicBezTo>
                    <a:pt x="46" y="160"/>
                    <a:pt x="33" y="172"/>
                    <a:pt x="23" y="187"/>
                  </a:cubicBezTo>
                  <a:cubicBezTo>
                    <a:pt x="19" y="194"/>
                    <a:pt x="16" y="202"/>
                    <a:pt x="12" y="211"/>
                  </a:cubicBezTo>
                  <a:cubicBezTo>
                    <a:pt x="10" y="216"/>
                    <a:pt x="0" y="230"/>
                    <a:pt x="2" y="236"/>
                  </a:cubicBezTo>
                  <a:cubicBezTo>
                    <a:pt x="8" y="252"/>
                    <a:pt x="15" y="231"/>
                    <a:pt x="18" y="227"/>
                  </a:cubicBezTo>
                  <a:cubicBezTo>
                    <a:pt x="20" y="219"/>
                    <a:pt x="24" y="211"/>
                    <a:pt x="28" y="202"/>
                  </a:cubicBezTo>
                  <a:cubicBezTo>
                    <a:pt x="35" y="187"/>
                    <a:pt x="44" y="172"/>
                    <a:pt x="57" y="159"/>
                  </a:cubicBezTo>
                  <a:cubicBezTo>
                    <a:pt x="63" y="150"/>
                    <a:pt x="71" y="139"/>
                    <a:pt x="80" y="132"/>
                  </a:cubicBezTo>
                  <a:cubicBezTo>
                    <a:pt x="73" y="145"/>
                    <a:pt x="67" y="161"/>
                    <a:pt x="61" y="176"/>
                  </a:cubicBezTo>
                  <a:cubicBezTo>
                    <a:pt x="57" y="187"/>
                    <a:pt x="58" y="198"/>
                    <a:pt x="53" y="209"/>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321" name="Freeform 111"/>
            <p:cNvSpPr/>
            <p:nvPr userDrawn="1"/>
          </p:nvSpPr>
          <p:spPr bwMode="auto">
            <a:xfrm>
              <a:off x="4391999" y="516380"/>
              <a:ext cx="128042" cy="59969"/>
            </a:xfrm>
            <a:custGeom>
              <a:avLst/>
              <a:gdLst>
                <a:gd name="T0" fmla="*/ 23 w 85"/>
                <a:gd name="T1" fmla="*/ 9 h 39"/>
                <a:gd name="T2" fmla="*/ 0 w 85"/>
                <a:gd name="T3" fmla="*/ 27 h 39"/>
                <a:gd name="T4" fmla="*/ 21 w 85"/>
                <a:gd name="T5" fmla="*/ 24 h 39"/>
                <a:gd name="T6" fmla="*/ 27 w 85"/>
                <a:gd name="T7" fmla="*/ 32 h 39"/>
                <a:gd name="T8" fmla="*/ 41 w 85"/>
                <a:gd name="T9" fmla="*/ 28 h 39"/>
                <a:gd name="T10" fmla="*/ 58 w 85"/>
                <a:gd name="T11" fmla="*/ 36 h 39"/>
                <a:gd name="T12" fmla="*/ 71 w 85"/>
                <a:gd name="T13" fmla="*/ 20 h 39"/>
                <a:gd name="T14" fmla="*/ 12 w 85"/>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9">
                  <a:moveTo>
                    <a:pt x="23" y="9"/>
                  </a:moveTo>
                  <a:cubicBezTo>
                    <a:pt x="15" y="15"/>
                    <a:pt x="7" y="20"/>
                    <a:pt x="0" y="27"/>
                  </a:cubicBezTo>
                  <a:cubicBezTo>
                    <a:pt x="4" y="33"/>
                    <a:pt x="16" y="28"/>
                    <a:pt x="21" y="24"/>
                  </a:cubicBezTo>
                  <a:cubicBezTo>
                    <a:pt x="23" y="26"/>
                    <a:pt x="25" y="29"/>
                    <a:pt x="27" y="32"/>
                  </a:cubicBezTo>
                  <a:cubicBezTo>
                    <a:pt x="33" y="29"/>
                    <a:pt x="34" y="25"/>
                    <a:pt x="41" y="28"/>
                  </a:cubicBezTo>
                  <a:cubicBezTo>
                    <a:pt x="46" y="30"/>
                    <a:pt x="51" y="35"/>
                    <a:pt x="58" y="36"/>
                  </a:cubicBezTo>
                  <a:cubicBezTo>
                    <a:pt x="70" y="39"/>
                    <a:pt x="85" y="34"/>
                    <a:pt x="71" y="20"/>
                  </a:cubicBezTo>
                  <a:cubicBezTo>
                    <a:pt x="56" y="7"/>
                    <a:pt x="30" y="0"/>
                    <a:pt x="12" y="14"/>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322" name="Freeform 112"/>
            <p:cNvSpPr/>
            <p:nvPr userDrawn="1"/>
          </p:nvSpPr>
          <p:spPr bwMode="auto">
            <a:xfrm>
              <a:off x="4276924" y="553656"/>
              <a:ext cx="307949" cy="126421"/>
            </a:xfrm>
            <a:custGeom>
              <a:avLst/>
              <a:gdLst>
                <a:gd name="T0" fmla="*/ 75 w 204"/>
                <a:gd name="T1" fmla="*/ 2 h 84"/>
                <a:gd name="T2" fmla="*/ 77 w 204"/>
                <a:gd name="T3" fmla="*/ 2 h 84"/>
                <a:gd name="T4" fmla="*/ 64 w 204"/>
                <a:gd name="T5" fmla="*/ 10 h 84"/>
                <a:gd name="T6" fmla="*/ 37 w 204"/>
                <a:gd name="T7" fmla="*/ 22 h 84"/>
                <a:gd name="T8" fmla="*/ 22 w 204"/>
                <a:gd name="T9" fmla="*/ 42 h 84"/>
                <a:gd name="T10" fmla="*/ 0 w 204"/>
                <a:gd name="T11" fmla="*/ 62 h 84"/>
                <a:gd name="T12" fmla="*/ 34 w 204"/>
                <a:gd name="T13" fmla="*/ 71 h 84"/>
                <a:gd name="T14" fmla="*/ 58 w 204"/>
                <a:gd name="T15" fmla="*/ 57 h 84"/>
                <a:gd name="T16" fmla="*/ 95 w 204"/>
                <a:gd name="T17" fmla="*/ 82 h 84"/>
                <a:gd name="T18" fmla="*/ 134 w 204"/>
                <a:gd name="T19" fmla="*/ 50 h 84"/>
                <a:gd name="T20" fmla="*/ 164 w 204"/>
                <a:gd name="T21" fmla="*/ 78 h 84"/>
                <a:gd name="T22" fmla="*/ 180 w 204"/>
                <a:gd name="T23" fmla="*/ 70 h 84"/>
                <a:gd name="T24" fmla="*/ 199 w 204"/>
                <a:gd name="T25" fmla="*/ 59 h 84"/>
                <a:gd name="T26" fmla="*/ 181 w 204"/>
                <a:gd name="T27" fmla="*/ 18 h 84"/>
                <a:gd name="T28" fmla="*/ 149 w 204"/>
                <a:gd name="T29"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84">
                  <a:moveTo>
                    <a:pt x="75" y="2"/>
                  </a:moveTo>
                  <a:cubicBezTo>
                    <a:pt x="76" y="1"/>
                    <a:pt x="75" y="0"/>
                    <a:pt x="77" y="2"/>
                  </a:cubicBezTo>
                  <a:cubicBezTo>
                    <a:pt x="73" y="5"/>
                    <a:pt x="69" y="8"/>
                    <a:pt x="64" y="10"/>
                  </a:cubicBezTo>
                  <a:cubicBezTo>
                    <a:pt x="54" y="13"/>
                    <a:pt x="46" y="15"/>
                    <a:pt x="37" y="22"/>
                  </a:cubicBezTo>
                  <a:cubicBezTo>
                    <a:pt x="27" y="28"/>
                    <a:pt x="25" y="34"/>
                    <a:pt x="22" y="42"/>
                  </a:cubicBezTo>
                  <a:cubicBezTo>
                    <a:pt x="16" y="51"/>
                    <a:pt x="8" y="57"/>
                    <a:pt x="0" y="62"/>
                  </a:cubicBezTo>
                  <a:cubicBezTo>
                    <a:pt x="5" y="70"/>
                    <a:pt x="24" y="73"/>
                    <a:pt x="34" y="71"/>
                  </a:cubicBezTo>
                  <a:cubicBezTo>
                    <a:pt x="43" y="69"/>
                    <a:pt x="49" y="61"/>
                    <a:pt x="58" y="57"/>
                  </a:cubicBezTo>
                  <a:cubicBezTo>
                    <a:pt x="70" y="70"/>
                    <a:pt x="73" y="84"/>
                    <a:pt x="95" y="82"/>
                  </a:cubicBezTo>
                  <a:cubicBezTo>
                    <a:pt x="113" y="81"/>
                    <a:pt x="132" y="70"/>
                    <a:pt x="134" y="50"/>
                  </a:cubicBezTo>
                  <a:cubicBezTo>
                    <a:pt x="146" y="61"/>
                    <a:pt x="145" y="74"/>
                    <a:pt x="164" y="78"/>
                  </a:cubicBezTo>
                  <a:cubicBezTo>
                    <a:pt x="178" y="81"/>
                    <a:pt x="173" y="74"/>
                    <a:pt x="180" y="70"/>
                  </a:cubicBezTo>
                  <a:cubicBezTo>
                    <a:pt x="188" y="65"/>
                    <a:pt x="195" y="72"/>
                    <a:pt x="199" y="59"/>
                  </a:cubicBezTo>
                  <a:cubicBezTo>
                    <a:pt x="204" y="47"/>
                    <a:pt x="190" y="25"/>
                    <a:pt x="181" y="18"/>
                  </a:cubicBezTo>
                  <a:cubicBezTo>
                    <a:pt x="170" y="12"/>
                    <a:pt x="156" y="12"/>
                    <a:pt x="149" y="5"/>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23" name="Freeform 113"/>
            <p:cNvSpPr/>
            <p:nvPr userDrawn="1"/>
          </p:nvSpPr>
          <p:spPr bwMode="auto">
            <a:xfrm>
              <a:off x="4161848" y="312161"/>
              <a:ext cx="222047" cy="249600"/>
            </a:xfrm>
            <a:custGeom>
              <a:avLst/>
              <a:gdLst>
                <a:gd name="T0" fmla="*/ 96 w 147"/>
                <a:gd name="T1" fmla="*/ 119 h 165"/>
                <a:gd name="T2" fmla="*/ 81 w 147"/>
                <a:gd name="T3" fmla="*/ 150 h 165"/>
                <a:gd name="T4" fmla="*/ 46 w 147"/>
                <a:gd name="T5" fmla="*/ 127 h 165"/>
                <a:gd name="T6" fmla="*/ 2 w 147"/>
                <a:gd name="T7" fmla="*/ 110 h 165"/>
                <a:gd name="T8" fmla="*/ 27 w 147"/>
                <a:gd name="T9" fmla="*/ 70 h 165"/>
                <a:gd name="T10" fmla="*/ 30 w 147"/>
                <a:gd name="T11" fmla="*/ 38 h 165"/>
                <a:gd name="T12" fmla="*/ 55 w 147"/>
                <a:gd name="T13" fmla="*/ 14 h 165"/>
                <a:gd name="T14" fmla="*/ 105 w 147"/>
                <a:gd name="T15" fmla="*/ 36 h 165"/>
                <a:gd name="T16" fmla="*/ 122 w 147"/>
                <a:gd name="T17" fmla="*/ 35 h 165"/>
                <a:gd name="T18" fmla="*/ 145 w 147"/>
                <a:gd name="T19" fmla="*/ 49 h 165"/>
                <a:gd name="T20" fmla="*/ 112 w 147"/>
                <a:gd name="T21" fmla="*/ 91 h 165"/>
                <a:gd name="T22" fmla="*/ 109 w 147"/>
                <a:gd name="T23" fmla="*/ 114 h 165"/>
                <a:gd name="T24" fmla="*/ 94 w 147"/>
                <a:gd name="T25" fmla="*/ 1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65">
                  <a:moveTo>
                    <a:pt x="96" y="119"/>
                  </a:moveTo>
                  <a:cubicBezTo>
                    <a:pt x="102" y="127"/>
                    <a:pt x="86" y="146"/>
                    <a:pt x="81" y="150"/>
                  </a:cubicBezTo>
                  <a:cubicBezTo>
                    <a:pt x="63" y="165"/>
                    <a:pt x="48" y="144"/>
                    <a:pt x="46" y="127"/>
                  </a:cubicBezTo>
                  <a:cubicBezTo>
                    <a:pt x="29" y="139"/>
                    <a:pt x="4" y="133"/>
                    <a:pt x="2" y="110"/>
                  </a:cubicBezTo>
                  <a:cubicBezTo>
                    <a:pt x="0" y="91"/>
                    <a:pt x="14" y="80"/>
                    <a:pt x="27" y="70"/>
                  </a:cubicBezTo>
                  <a:cubicBezTo>
                    <a:pt x="26" y="57"/>
                    <a:pt x="23" y="48"/>
                    <a:pt x="30" y="38"/>
                  </a:cubicBezTo>
                  <a:cubicBezTo>
                    <a:pt x="35" y="28"/>
                    <a:pt x="44" y="19"/>
                    <a:pt x="55" y="14"/>
                  </a:cubicBezTo>
                  <a:cubicBezTo>
                    <a:pt x="79" y="0"/>
                    <a:pt x="91" y="20"/>
                    <a:pt x="105" y="36"/>
                  </a:cubicBezTo>
                  <a:cubicBezTo>
                    <a:pt x="113" y="24"/>
                    <a:pt x="114" y="32"/>
                    <a:pt x="122" y="35"/>
                  </a:cubicBezTo>
                  <a:cubicBezTo>
                    <a:pt x="132" y="40"/>
                    <a:pt x="142" y="35"/>
                    <a:pt x="145" y="49"/>
                  </a:cubicBezTo>
                  <a:cubicBezTo>
                    <a:pt x="147" y="66"/>
                    <a:pt x="128" y="88"/>
                    <a:pt x="112" y="91"/>
                  </a:cubicBezTo>
                  <a:cubicBezTo>
                    <a:pt x="120" y="101"/>
                    <a:pt x="123" y="105"/>
                    <a:pt x="109" y="114"/>
                  </a:cubicBezTo>
                  <a:cubicBezTo>
                    <a:pt x="106" y="116"/>
                    <a:pt x="97" y="120"/>
                    <a:pt x="94" y="118"/>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24" name="Freeform 114"/>
            <p:cNvSpPr/>
            <p:nvPr userDrawn="1"/>
          </p:nvSpPr>
          <p:spPr bwMode="auto">
            <a:xfrm>
              <a:off x="4208851" y="352680"/>
              <a:ext cx="116696" cy="141008"/>
            </a:xfrm>
            <a:custGeom>
              <a:avLst/>
              <a:gdLst>
                <a:gd name="T0" fmla="*/ 43 w 77"/>
                <a:gd name="T1" fmla="*/ 69 h 93"/>
                <a:gd name="T2" fmla="*/ 1 w 77"/>
                <a:gd name="T3" fmla="*/ 92 h 93"/>
                <a:gd name="T4" fmla="*/ 24 w 77"/>
                <a:gd name="T5" fmla="*/ 67 h 93"/>
                <a:gd name="T6" fmla="*/ 27 w 77"/>
                <a:gd name="T7" fmla="*/ 51 h 93"/>
                <a:gd name="T8" fmla="*/ 28 w 77"/>
                <a:gd name="T9" fmla="*/ 34 h 93"/>
                <a:gd name="T10" fmla="*/ 33 w 77"/>
                <a:gd name="T11" fmla="*/ 0 h 93"/>
                <a:gd name="T12" fmla="*/ 42 w 77"/>
                <a:gd name="T13" fmla="*/ 32 h 93"/>
                <a:gd name="T14" fmla="*/ 49 w 77"/>
                <a:gd name="T15" fmla="*/ 21 h 93"/>
                <a:gd name="T16" fmla="*/ 53 w 77"/>
                <a:gd name="T17" fmla="*/ 32 h 93"/>
                <a:gd name="T18" fmla="*/ 67 w 77"/>
                <a:gd name="T19" fmla="*/ 30 h 93"/>
                <a:gd name="T20" fmla="*/ 62 w 77"/>
                <a:gd name="T21" fmla="*/ 43 h 93"/>
                <a:gd name="T22" fmla="*/ 58 w 77"/>
                <a:gd name="T23" fmla="*/ 54 h 93"/>
                <a:gd name="T24" fmla="*/ 68 w 77"/>
                <a:gd name="T25" fmla="*/ 65 h 93"/>
                <a:gd name="T26" fmla="*/ 61 w 77"/>
                <a:gd name="T27" fmla="*/ 83 h 93"/>
                <a:gd name="T28" fmla="*/ 45 w 77"/>
                <a:gd name="T29"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93">
                  <a:moveTo>
                    <a:pt x="43" y="69"/>
                  </a:moveTo>
                  <a:cubicBezTo>
                    <a:pt x="31" y="78"/>
                    <a:pt x="16" y="93"/>
                    <a:pt x="1" y="92"/>
                  </a:cubicBezTo>
                  <a:cubicBezTo>
                    <a:pt x="0" y="80"/>
                    <a:pt x="20" y="76"/>
                    <a:pt x="24" y="67"/>
                  </a:cubicBezTo>
                  <a:cubicBezTo>
                    <a:pt x="10" y="63"/>
                    <a:pt x="23" y="56"/>
                    <a:pt x="27" y="51"/>
                  </a:cubicBezTo>
                  <a:cubicBezTo>
                    <a:pt x="34" y="43"/>
                    <a:pt x="34" y="43"/>
                    <a:pt x="28" y="34"/>
                  </a:cubicBezTo>
                  <a:cubicBezTo>
                    <a:pt x="19" y="22"/>
                    <a:pt x="18" y="7"/>
                    <a:pt x="33" y="0"/>
                  </a:cubicBezTo>
                  <a:cubicBezTo>
                    <a:pt x="42" y="10"/>
                    <a:pt x="41" y="19"/>
                    <a:pt x="42" y="32"/>
                  </a:cubicBezTo>
                  <a:cubicBezTo>
                    <a:pt x="43" y="27"/>
                    <a:pt x="45" y="24"/>
                    <a:pt x="49" y="21"/>
                  </a:cubicBezTo>
                  <a:cubicBezTo>
                    <a:pt x="53" y="24"/>
                    <a:pt x="53" y="28"/>
                    <a:pt x="53" y="32"/>
                  </a:cubicBezTo>
                  <a:cubicBezTo>
                    <a:pt x="57" y="30"/>
                    <a:pt x="63" y="27"/>
                    <a:pt x="67" y="30"/>
                  </a:cubicBezTo>
                  <a:cubicBezTo>
                    <a:pt x="74" y="37"/>
                    <a:pt x="65" y="39"/>
                    <a:pt x="62" y="43"/>
                  </a:cubicBezTo>
                  <a:cubicBezTo>
                    <a:pt x="57" y="49"/>
                    <a:pt x="55" y="47"/>
                    <a:pt x="58" y="54"/>
                  </a:cubicBezTo>
                  <a:cubicBezTo>
                    <a:pt x="59" y="58"/>
                    <a:pt x="66" y="63"/>
                    <a:pt x="68" y="65"/>
                  </a:cubicBezTo>
                  <a:cubicBezTo>
                    <a:pt x="76" y="76"/>
                    <a:pt x="77" y="85"/>
                    <a:pt x="61" y="83"/>
                  </a:cubicBezTo>
                  <a:cubicBezTo>
                    <a:pt x="55" y="81"/>
                    <a:pt x="51" y="78"/>
                    <a:pt x="45" y="78"/>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25" name="Freeform 115"/>
            <p:cNvSpPr/>
            <p:nvPr userDrawn="1"/>
          </p:nvSpPr>
          <p:spPr bwMode="auto">
            <a:xfrm>
              <a:off x="7326922" y="-995347"/>
              <a:ext cx="1293385" cy="1476530"/>
            </a:xfrm>
            <a:custGeom>
              <a:avLst/>
              <a:gdLst>
                <a:gd name="T0" fmla="*/ 369 w 857"/>
                <a:gd name="T1" fmla="*/ 324 h 978"/>
                <a:gd name="T2" fmla="*/ 340 w 857"/>
                <a:gd name="T3" fmla="*/ 198 h 978"/>
                <a:gd name="T4" fmla="*/ 393 w 857"/>
                <a:gd name="T5" fmla="*/ 37 h 978"/>
                <a:gd name="T6" fmla="*/ 532 w 857"/>
                <a:gd name="T7" fmla="*/ 55 h 978"/>
                <a:gd name="T8" fmla="*/ 567 w 857"/>
                <a:gd name="T9" fmla="*/ 132 h 978"/>
                <a:gd name="T10" fmla="*/ 580 w 857"/>
                <a:gd name="T11" fmla="*/ 208 h 978"/>
                <a:gd name="T12" fmla="*/ 564 w 857"/>
                <a:gd name="T13" fmla="*/ 292 h 978"/>
                <a:gd name="T14" fmla="*/ 633 w 857"/>
                <a:gd name="T15" fmla="*/ 235 h 978"/>
                <a:gd name="T16" fmla="*/ 696 w 857"/>
                <a:gd name="T17" fmla="*/ 208 h 978"/>
                <a:gd name="T18" fmla="*/ 777 w 857"/>
                <a:gd name="T19" fmla="*/ 211 h 978"/>
                <a:gd name="T20" fmla="*/ 809 w 857"/>
                <a:gd name="T21" fmla="*/ 227 h 978"/>
                <a:gd name="T22" fmla="*/ 833 w 857"/>
                <a:gd name="T23" fmla="*/ 269 h 978"/>
                <a:gd name="T24" fmla="*/ 838 w 857"/>
                <a:gd name="T25" fmla="*/ 343 h 978"/>
                <a:gd name="T26" fmla="*/ 796 w 857"/>
                <a:gd name="T27" fmla="*/ 411 h 978"/>
                <a:gd name="T28" fmla="*/ 730 w 857"/>
                <a:gd name="T29" fmla="*/ 472 h 978"/>
                <a:gd name="T30" fmla="*/ 691 w 857"/>
                <a:gd name="T31" fmla="*/ 498 h 978"/>
                <a:gd name="T32" fmla="*/ 654 w 857"/>
                <a:gd name="T33" fmla="*/ 506 h 978"/>
                <a:gd name="T34" fmla="*/ 804 w 857"/>
                <a:gd name="T35" fmla="*/ 611 h 978"/>
                <a:gd name="T36" fmla="*/ 814 w 857"/>
                <a:gd name="T37" fmla="*/ 769 h 978"/>
                <a:gd name="T38" fmla="*/ 651 w 857"/>
                <a:gd name="T39" fmla="*/ 746 h 978"/>
                <a:gd name="T40" fmla="*/ 582 w 857"/>
                <a:gd name="T41" fmla="*/ 711 h 978"/>
                <a:gd name="T42" fmla="*/ 546 w 857"/>
                <a:gd name="T43" fmla="*/ 685 h 978"/>
                <a:gd name="T44" fmla="*/ 525 w 857"/>
                <a:gd name="T45" fmla="*/ 667 h 978"/>
                <a:gd name="T46" fmla="*/ 511 w 857"/>
                <a:gd name="T47" fmla="*/ 648 h 978"/>
                <a:gd name="T48" fmla="*/ 506 w 857"/>
                <a:gd name="T49" fmla="*/ 646 h 978"/>
                <a:gd name="T50" fmla="*/ 506 w 857"/>
                <a:gd name="T51" fmla="*/ 646 h 978"/>
                <a:gd name="T52" fmla="*/ 509 w 857"/>
                <a:gd name="T53" fmla="*/ 796 h 978"/>
                <a:gd name="T54" fmla="*/ 480 w 857"/>
                <a:gd name="T55" fmla="*/ 885 h 978"/>
                <a:gd name="T56" fmla="*/ 416 w 857"/>
                <a:gd name="T57" fmla="*/ 962 h 978"/>
                <a:gd name="T58" fmla="*/ 382 w 857"/>
                <a:gd name="T59" fmla="*/ 967 h 978"/>
                <a:gd name="T60" fmla="*/ 343 w 857"/>
                <a:gd name="T61" fmla="*/ 925 h 978"/>
                <a:gd name="T62" fmla="*/ 316 w 857"/>
                <a:gd name="T63" fmla="*/ 841 h 978"/>
                <a:gd name="T64" fmla="*/ 314 w 857"/>
                <a:gd name="T65" fmla="*/ 669 h 978"/>
                <a:gd name="T66" fmla="*/ 322 w 857"/>
                <a:gd name="T67" fmla="*/ 640 h 978"/>
                <a:gd name="T68" fmla="*/ 193 w 857"/>
                <a:gd name="T69" fmla="*/ 743 h 978"/>
                <a:gd name="T70" fmla="*/ 32 w 857"/>
                <a:gd name="T71" fmla="*/ 688 h 978"/>
                <a:gd name="T72" fmla="*/ 3 w 857"/>
                <a:gd name="T73" fmla="*/ 606 h 978"/>
                <a:gd name="T74" fmla="*/ 11 w 857"/>
                <a:gd name="T75" fmla="*/ 567 h 978"/>
                <a:gd name="T76" fmla="*/ 42 w 857"/>
                <a:gd name="T77" fmla="*/ 522 h 978"/>
                <a:gd name="T78" fmla="*/ 143 w 857"/>
                <a:gd name="T79" fmla="*/ 451 h 978"/>
                <a:gd name="T80" fmla="*/ 245 w 857"/>
                <a:gd name="T81" fmla="*/ 437 h 978"/>
                <a:gd name="T82" fmla="*/ 282 w 857"/>
                <a:gd name="T83" fmla="*/ 440 h 978"/>
                <a:gd name="T84" fmla="*/ 198 w 857"/>
                <a:gd name="T85" fmla="*/ 403 h 978"/>
                <a:gd name="T86" fmla="*/ 127 w 857"/>
                <a:gd name="T87" fmla="*/ 340 h 978"/>
                <a:gd name="T88" fmla="*/ 111 w 857"/>
                <a:gd name="T89" fmla="*/ 306 h 978"/>
                <a:gd name="T90" fmla="*/ 82 w 857"/>
                <a:gd name="T91" fmla="*/ 266 h 978"/>
                <a:gd name="T92" fmla="*/ 71 w 857"/>
                <a:gd name="T93" fmla="*/ 224 h 978"/>
                <a:gd name="T94" fmla="*/ 98 w 857"/>
                <a:gd name="T95" fmla="*/ 206 h 978"/>
                <a:gd name="T96" fmla="*/ 274 w 857"/>
                <a:gd name="T97" fmla="*/ 216 h 978"/>
                <a:gd name="T98" fmla="*/ 335 w 857"/>
                <a:gd name="T99" fmla="*/ 261 h 978"/>
                <a:gd name="T100" fmla="*/ 364 w 857"/>
                <a:gd name="T101" fmla="*/ 3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7" h="978">
                  <a:moveTo>
                    <a:pt x="369" y="324"/>
                  </a:moveTo>
                  <a:cubicBezTo>
                    <a:pt x="369" y="279"/>
                    <a:pt x="340" y="245"/>
                    <a:pt x="340" y="198"/>
                  </a:cubicBezTo>
                  <a:cubicBezTo>
                    <a:pt x="340" y="140"/>
                    <a:pt x="351" y="84"/>
                    <a:pt x="393" y="37"/>
                  </a:cubicBezTo>
                  <a:cubicBezTo>
                    <a:pt x="424" y="0"/>
                    <a:pt x="506" y="16"/>
                    <a:pt x="532" y="55"/>
                  </a:cubicBezTo>
                  <a:cubicBezTo>
                    <a:pt x="548" y="76"/>
                    <a:pt x="559" y="108"/>
                    <a:pt x="567" y="132"/>
                  </a:cubicBezTo>
                  <a:cubicBezTo>
                    <a:pt x="577" y="158"/>
                    <a:pt x="577" y="182"/>
                    <a:pt x="580" y="208"/>
                  </a:cubicBezTo>
                  <a:cubicBezTo>
                    <a:pt x="582" y="237"/>
                    <a:pt x="567" y="266"/>
                    <a:pt x="564" y="292"/>
                  </a:cubicBezTo>
                  <a:cubicBezTo>
                    <a:pt x="572" y="263"/>
                    <a:pt x="609" y="248"/>
                    <a:pt x="633" y="235"/>
                  </a:cubicBezTo>
                  <a:cubicBezTo>
                    <a:pt x="651" y="224"/>
                    <a:pt x="675" y="211"/>
                    <a:pt x="696" y="208"/>
                  </a:cubicBezTo>
                  <a:cubicBezTo>
                    <a:pt x="720" y="206"/>
                    <a:pt x="754" y="206"/>
                    <a:pt x="777" y="211"/>
                  </a:cubicBezTo>
                  <a:cubicBezTo>
                    <a:pt x="788" y="213"/>
                    <a:pt x="801" y="219"/>
                    <a:pt x="809" y="227"/>
                  </a:cubicBezTo>
                  <a:cubicBezTo>
                    <a:pt x="822" y="237"/>
                    <a:pt x="822" y="258"/>
                    <a:pt x="833" y="269"/>
                  </a:cubicBezTo>
                  <a:cubicBezTo>
                    <a:pt x="857" y="295"/>
                    <a:pt x="854" y="314"/>
                    <a:pt x="838" y="343"/>
                  </a:cubicBezTo>
                  <a:cubicBezTo>
                    <a:pt x="825" y="366"/>
                    <a:pt x="812" y="390"/>
                    <a:pt x="796" y="411"/>
                  </a:cubicBezTo>
                  <a:cubicBezTo>
                    <a:pt x="777" y="437"/>
                    <a:pt x="754" y="453"/>
                    <a:pt x="730" y="472"/>
                  </a:cubicBezTo>
                  <a:cubicBezTo>
                    <a:pt x="717" y="480"/>
                    <a:pt x="704" y="493"/>
                    <a:pt x="691" y="498"/>
                  </a:cubicBezTo>
                  <a:cubicBezTo>
                    <a:pt x="677" y="503"/>
                    <a:pt x="664" y="501"/>
                    <a:pt x="654" y="506"/>
                  </a:cubicBezTo>
                  <a:cubicBezTo>
                    <a:pt x="706" y="514"/>
                    <a:pt x="780" y="561"/>
                    <a:pt x="804" y="611"/>
                  </a:cubicBezTo>
                  <a:cubicBezTo>
                    <a:pt x="822" y="648"/>
                    <a:pt x="843" y="735"/>
                    <a:pt x="814" y="769"/>
                  </a:cubicBezTo>
                  <a:cubicBezTo>
                    <a:pt x="777" y="809"/>
                    <a:pt x="693" y="759"/>
                    <a:pt x="651" y="746"/>
                  </a:cubicBezTo>
                  <a:cubicBezTo>
                    <a:pt x="627" y="738"/>
                    <a:pt x="604" y="725"/>
                    <a:pt x="582" y="711"/>
                  </a:cubicBezTo>
                  <a:cubicBezTo>
                    <a:pt x="569" y="704"/>
                    <a:pt x="556" y="696"/>
                    <a:pt x="546" y="685"/>
                  </a:cubicBezTo>
                  <a:cubicBezTo>
                    <a:pt x="538" y="680"/>
                    <a:pt x="530" y="675"/>
                    <a:pt x="525" y="667"/>
                  </a:cubicBezTo>
                  <a:cubicBezTo>
                    <a:pt x="522" y="664"/>
                    <a:pt x="517" y="648"/>
                    <a:pt x="511" y="648"/>
                  </a:cubicBezTo>
                  <a:cubicBezTo>
                    <a:pt x="509" y="648"/>
                    <a:pt x="509" y="646"/>
                    <a:pt x="506" y="646"/>
                  </a:cubicBezTo>
                  <a:cubicBezTo>
                    <a:pt x="506" y="646"/>
                    <a:pt x="506" y="646"/>
                    <a:pt x="506" y="646"/>
                  </a:cubicBezTo>
                  <a:cubicBezTo>
                    <a:pt x="506" y="696"/>
                    <a:pt x="511" y="746"/>
                    <a:pt x="509" y="796"/>
                  </a:cubicBezTo>
                  <a:cubicBezTo>
                    <a:pt x="506" y="827"/>
                    <a:pt x="493" y="859"/>
                    <a:pt x="480" y="885"/>
                  </a:cubicBezTo>
                  <a:cubicBezTo>
                    <a:pt x="464" y="920"/>
                    <a:pt x="440" y="938"/>
                    <a:pt x="416" y="962"/>
                  </a:cubicBezTo>
                  <a:cubicBezTo>
                    <a:pt x="403" y="975"/>
                    <a:pt x="398" y="978"/>
                    <a:pt x="382" y="967"/>
                  </a:cubicBezTo>
                  <a:cubicBezTo>
                    <a:pt x="366" y="956"/>
                    <a:pt x="353" y="938"/>
                    <a:pt x="343" y="925"/>
                  </a:cubicBezTo>
                  <a:cubicBezTo>
                    <a:pt x="327" y="899"/>
                    <a:pt x="322" y="870"/>
                    <a:pt x="316" y="841"/>
                  </a:cubicBezTo>
                  <a:cubicBezTo>
                    <a:pt x="309" y="783"/>
                    <a:pt x="295" y="727"/>
                    <a:pt x="314" y="669"/>
                  </a:cubicBezTo>
                  <a:cubicBezTo>
                    <a:pt x="316" y="659"/>
                    <a:pt x="322" y="648"/>
                    <a:pt x="322" y="640"/>
                  </a:cubicBezTo>
                  <a:cubicBezTo>
                    <a:pt x="303" y="704"/>
                    <a:pt x="256" y="735"/>
                    <a:pt x="193" y="743"/>
                  </a:cubicBezTo>
                  <a:cubicBezTo>
                    <a:pt x="132" y="751"/>
                    <a:pt x="71" y="738"/>
                    <a:pt x="32" y="688"/>
                  </a:cubicBezTo>
                  <a:cubicBezTo>
                    <a:pt x="13" y="667"/>
                    <a:pt x="5" y="635"/>
                    <a:pt x="3" y="606"/>
                  </a:cubicBezTo>
                  <a:cubicBezTo>
                    <a:pt x="0" y="593"/>
                    <a:pt x="3" y="580"/>
                    <a:pt x="11" y="567"/>
                  </a:cubicBezTo>
                  <a:cubicBezTo>
                    <a:pt x="21" y="551"/>
                    <a:pt x="32" y="538"/>
                    <a:pt x="42" y="522"/>
                  </a:cubicBezTo>
                  <a:cubicBezTo>
                    <a:pt x="66" y="490"/>
                    <a:pt x="103" y="461"/>
                    <a:pt x="143" y="451"/>
                  </a:cubicBezTo>
                  <a:cubicBezTo>
                    <a:pt x="174" y="443"/>
                    <a:pt x="211" y="443"/>
                    <a:pt x="245" y="437"/>
                  </a:cubicBezTo>
                  <a:cubicBezTo>
                    <a:pt x="256" y="437"/>
                    <a:pt x="274" y="435"/>
                    <a:pt x="282" y="440"/>
                  </a:cubicBezTo>
                  <a:cubicBezTo>
                    <a:pt x="253" y="440"/>
                    <a:pt x="222" y="419"/>
                    <a:pt x="198" y="403"/>
                  </a:cubicBezTo>
                  <a:cubicBezTo>
                    <a:pt x="171" y="387"/>
                    <a:pt x="143" y="366"/>
                    <a:pt x="127" y="340"/>
                  </a:cubicBezTo>
                  <a:cubicBezTo>
                    <a:pt x="119" y="327"/>
                    <a:pt x="119" y="316"/>
                    <a:pt x="111" y="306"/>
                  </a:cubicBezTo>
                  <a:cubicBezTo>
                    <a:pt x="100" y="292"/>
                    <a:pt x="90" y="282"/>
                    <a:pt x="82" y="266"/>
                  </a:cubicBezTo>
                  <a:cubicBezTo>
                    <a:pt x="74" y="253"/>
                    <a:pt x="69" y="240"/>
                    <a:pt x="71" y="224"/>
                  </a:cubicBezTo>
                  <a:cubicBezTo>
                    <a:pt x="74" y="206"/>
                    <a:pt x="79" y="208"/>
                    <a:pt x="98" y="206"/>
                  </a:cubicBezTo>
                  <a:cubicBezTo>
                    <a:pt x="156" y="198"/>
                    <a:pt x="219" y="195"/>
                    <a:pt x="274" y="216"/>
                  </a:cubicBezTo>
                  <a:cubicBezTo>
                    <a:pt x="298" y="227"/>
                    <a:pt x="322" y="237"/>
                    <a:pt x="335" y="261"/>
                  </a:cubicBezTo>
                  <a:cubicBezTo>
                    <a:pt x="343" y="277"/>
                    <a:pt x="361" y="295"/>
                    <a:pt x="364" y="314"/>
                  </a:cubicBezTo>
                </a:path>
              </a:pathLst>
            </a:custGeom>
            <a:solidFill>
              <a:srgbClr val="FFA599"/>
            </a:solidFill>
            <a:ln>
              <a:noFill/>
            </a:ln>
          </p:spPr>
          <p:txBody>
            <a:bodyPr vert="horz" wrap="square" lIns="91440" tIns="45720" rIns="91440" bIns="45720" numCol="1" anchor="t" anchorCtr="0" compatLnSpc="1"/>
            <a:lstStyle/>
            <a:p>
              <a:endParaRPr lang="zh-CN" altLang="en-US"/>
            </a:p>
          </p:txBody>
        </p:sp>
        <p:sp>
          <p:nvSpPr>
            <p:cNvPr id="1049326" name="Freeform 116"/>
            <p:cNvSpPr/>
            <p:nvPr userDrawn="1"/>
          </p:nvSpPr>
          <p:spPr bwMode="auto">
            <a:xfrm>
              <a:off x="7359339" y="-828406"/>
              <a:ext cx="1204242" cy="1066473"/>
            </a:xfrm>
            <a:custGeom>
              <a:avLst/>
              <a:gdLst>
                <a:gd name="T0" fmla="*/ 335 w 799"/>
                <a:gd name="T1" fmla="*/ 145 h 706"/>
                <a:gd name="T2" fmla="*/ 359 w 799"/>
                <a:gd name="T3" fmla="*/ 118 h 706"/>
                <a:gd name="T4" fmla="*/ 388 w 799"/>
                <a:gd name="T5" fmla="*/ 166 h 706"/>
                <a:gd name="T6" fmla="*/ 411 w 799"/>
                <a:gd name="T7" fmla="*/ 113 h 706"/>
                <a:gd name="T8" fmla="*/ 443 w 799"/>
                <a:gd name="T9" fmla="*/ 174 h 706"/>
                <a:gd name="T10" fmla="*/ 469 w 799"/>
                <a:gd name="T11" fmla="*/ 200 h 706"/>
                <a:gd name="T12" fmla="*/ 511 w 799"/>
                <a:gd name="T13" fmla="*/ 89 h 706"/>
                <a:gd name="T14" fmla="*/ 525 w 799"/>
                <a:gd name="T15" fmla="*/ 176 h 706"/>
                <a:gd name="T16" fmla="*/ 525 w 799"/>
                <a:gd name="T17" fmla="*/ 226 h 706"/>
                <a:gd name="T18" fmla="*/ 535 w 799"/>
                <a:gd name="T19" fmla="*/ 263 h 706"/>
                <a:gd name="T20" fmla="*/ 561 w 799"/>
                <a:gd name="T21" fmla="*/ 276 h 706"/>
                <a:gd name="T22" fmla="*/ 738 w 799"/>
                <a:gd name="T23" fmla="*/ 179 h 706"/>
                <a:gd name="T24" fmla="*/ 591 w 799"/>
                <a:gd name="T25" fmla="*/ 319 h 706"/>
                <a:gd name="T26" fmla="*/ 630 w 799"/>
                <a:gd name="T27" fmla="*/ 321 h 706"/>
                <a:gd name="T28" fmla="*/ 646 w 799"/>
                <a:gd name="T29" fmla="*/ 337 h 706"/>
                <a:gd name="T30" fmla="*/ 643 w 799"/>
                <a:gd name="T31" fmla="*/ 363 h 706"/>
                <a:gd name="T32" fmla="*/ 701 w 799"/>
                <a:gd name="T33" fmla="*/ 419 h 706"/>
                <a:gd name="T34" fmla="*/ 735 w 799"/>
                <a:gd name="T35" fmla="*/ 463 h 706"/>
                <a:gd name="T36" fmla="*/ 725 w 799"/>
                <a:gd name="T37" fmla="*/ 490 h 706"/>
                <a:gd name="T38" fmla="*/ 591 w 799"/>
                <a:gd name="T39" fmla="*/ 434 h 706"/>
                <a:gd name="T40" fmla="*/ 691 w 799"/>
                <a:gd name="T41" fmla="*/ 495 h 706"/>
                <a:gd name="T42" fmla="*/ 709 w 799"/>
                <a:gd name="T43" fmla="*/ 548 h 706"/>
                <a:gd name="T44" fmla="*/ 606 w 799"/>
                <a:gd name="T45" fmla="*/ 471 h 706"/>
                <a:gd name="T46" fmla="*/ 601 w 799"/>
                <a:gd name="T47" fmla="*/ 490 h 706"/>
                <a:gd name="T48" fmla="*/ 564 w 799"/>
                <a:gd name="T49" fmla="*/ 498 h 706"/>
                <a:gd name="T50" fmla="*/ 498 w 799"/>
                <a:gd name="T51" fmla="*/ 453 h 706"/>
                <a:gd name="T52" fmla="*/ 540 w 799"/>
                <a:gd name="T53" fmla="*/ 550 h 706"/>
                <a:gd name="T54" fmla="*/ 498 w 799"/>
                <a:gd name="T55" fmla="*/ 516 h 706"/>
                <a:gd name="T56" fmla="*/ 475 w 799"/>
                <a:gd name="T57" fmla="*/ 542 h 706"/>
                <a:gd name="T58" fmla="*/ 467 w 799"/>
                <a:gd name="T59" fmla="*/ 706 h 706"/>
                <a:gd name="T60" fmla="*/ 454 w 799"/>
                <a:gd name="T61" fmla="*/ 582 h 706"/>
                <a:gd name="T62" fmla="*/ 422 w 799"/>
                <a:gd name="T63" fmla="*/ 622 h 706"/>
                <a:gd name="T64" fmla="*/ 390 w 799"/>
                <a:gd name="T65" fmla="*/ 540 h 706"/>
                <a:gd name="T66" fmla="*/ 369 w 799"/>
                <a:gd name="T67" fmla="*/ 527 h 706"/>
                <a:gd name="T68" fmla="*/ 348 w 799"/>
                <a:gd name="T69" fmla="*/ 672 h 706"/>
                <a:gd name="T70" fmla="*/ 340 w 799"/>
                <a:gd name="T71" fmla="*/ 535 h 706"/>
                <a:gd name="T72" fmla="*/ 311 w 799"/>
                <a:gd name="T73" fmla="*/ 603 h 706"/>
                <a:gd name="T74" fmla="*/ 340 w 799"/>
                <a:gd name="T75" fmla="*/ 484 h 706"/>
                <a:gd name="T76" fmla="*/ 285 w 799"/>
                <a:gd name="T77" fmla="*/ 519 h 706"/>
                <a:gd name="T78" fmla="*/ 285 w 799"/>
                <a:gd name="T79" fmla="*/ 498 h 706"/>
                <a:gd name="T80" fmla="*/ 277 w 799"/>
                <a:gd name="T81" fmla="*/ 448 h 706"/>
                <a:gd name="T82" fmla="*/ 295 w 799"/>
                <a:gd name="T83" fmla="*/ 398 h 706"/>
                <a:gd name="T84" fmla="*/ 256 w 799"/>
                <a:gd name="T85" fmla="*/ 376 h 706"/>
                <a:gd name="T86" fmla="*/ 106 w 799"/>
                <a:gd name="T87" fmla="*/ 458 h 706"/>
                <a:gd name="T88" fmla="*/ 32 w 799"/>
                <a:gd name="T89" fmla="*/ 477 h 706"/>
                <a:gd name="T90" fmla="*/ 79 w 799"/>
                <a:gd name="T91" fmla="*/ 408 h 706"/>
                <a:gd name="T92" fmla="*/ 0 w 799"/>
                <a:gd name="T93" fmla="*/ 456 h 706"/>
                <a:gd name="T94" fmla="*/ 116 w 799"/>
                <a:gd name="T95" fmla="*/ 350 h 706"/>
                <a:gd name="T96" fmla="*/ 243 w 799"/>
                <a:gd name="T97" fmla="*/ 313 h 706"/>
                <a:gd name="T98" fmla="*/ 135 w 799"/>
                <a:gd name="T99" fmla="*/ 239 h 706"/>
                <a:gd name="T100" fmla="*/ 261 w 799"/>
                <a:gd name="T101" fmla="*/ 276 h 706"/>
                <a:gd name="T102" fmla="*/ 261 w 799"/>
                <a:gd name="T103" fmla="*/ 232 h 706"/>
                <a:gd name="T104" fmla="*/ 306 w 799"/>
                <a:gd name="T105" fmla="*/ 197 h 706"/>
                <a:gd name="T106" fmla="*/ 306 w 799"/>
                <a:gd name="T107" fmla="*/ 17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9" h="706">
                  <a:moveTo>
                    <a:pt x="351" y="210"/>
                  </a:moveTo>
                  <a:cubicBezTo>
                    <a:pt x="364" y="195"/>
                    <a:pt x="343" y="163"/>
                    <a:pt x="335" y="145"/>
                  </a:cubicBezTo>
                  <a:cubicBezTo>
                    <a:pt x="322" y="105"/>
                    <a:pt x="303" y="37"/>
                    <a:pt x="335" y="0"/>
                  </a:cubicBezTo>
                  <a:cubicBezTo>
                    <a:pt x="351" y="39"/>
                    <a:pt x="343" y="81"/>
                    <a:pt x="359" y="118"/>
                  </a:cubicBezTo>
                  <a:cubicBezTo>
                    <a:pt x="361" y="129"/>
                    <a:pt x="364" y="137"/>
                    <a:pt x="369" y="147"/>
                  </a:cubicBezTo>
                  <a:cubicBezTo>
                    <a:pt x="374" y="155"/>
                    <a:pt x="382" y="158"/>
                    <a:pt x="388" y="166"/>
                  </a:cubicBezTo>
                  <a:cubicBezTo>
                    <a:pt x="398" y="181"/>
                    <a:pt x="388" y="210"/>
                    <a:pt x="393" y="229"/>
                  </a:cubicBezTo>
                  <a:cubicBezTo>
                    <a:pt x="427" y="213"/>
                    <a:pt x="382" y="134"/>
                    <a:pt x="411" y="113"/>
                  </a:cubicBezTo>
                  <a:cubicBezTo>
                    <a:pt x="432" y="129"/>
                    <a:pt x="411" y="179"/>
                    <a:pt x="430" y="197"/>
                  </a:cubicBezTo>
                  <a:cubicBezTo>
                    <a:pt x="435" y="192"/>
                    <a:pt x="438" y="181"/>
                    <a:pt x="443" y="174"/>
                  </a:cubicBezTo>
                  <a:cubicBezTo>
                    <a:pt x="448" y="184"/>
                    <a:pt x="446" y="203"/>
                    <a:pt x="451" y="210"/>
                  </a:cubicBezTo>
                  <a:cubicBezTo>
                    <a:pt x="456" y="205"/>
                    <a:pt x="461" y="200"/>
                    <a:pt x="469" y="200"/>
                  </a:cubicBezTo>
                  <a:cubicBezTo>
                    <a:pt x="472" y="208"/>
                    <a:pt x="469" y="216"/>
                    <a:pt x="467" y="224"/>
                  </a:cubicBezTo>
                  <a:cubicBezTo>
                    <a:pt x="504" y="234"/>
                    <a:pt x="517" y="113"/>
                    <a:pt x="511" y="89"/>
                  </a:cubicBezTo>
                  <a:cubicBezTo>
                    <a:pt x="517" y="105"/>
                    <a:pt x="525" y="116"/>
                    <a:pt x="527" y="131"/>
                  </a:cubicBezTo>
                  <a:cubicBezTo>
                    <a:pt x="530" y="147"/>
                    <a:pt x="522" y="163"/>
                    <a:pt x="525" y="176"/>
                  </a:cubicBezTo>
                  <a:cubicBezTo>
                    <a:pt x="533" y="158"/>
                    <a:pt x="540" y="176"/>
                    <a:pt x="538" y="189"/>
                  </a:cubicBezTo>
                  <a:cubicBezTo>
                    <a:pt x="535" y="200"/>
                    <a:pt x="530" y="213"/>
                    <a:pt x="525" y="226"/>
                  </a:cubicBezTo>
                  <a:cubicBezTo>
                    <a:pt x="514" y="247"/>
                    <a:pt x="504" y="271"/>
                    <a:pt x="493" y="292"/>
                  </a:cubicBezTo>
                  <a:cubicBezTo>
                    <a:pt x="506" y="292"/>
                    <a:pt x="522" y="271"/>
                    <a:pt x="535" y="263"/>
                  </a:cubicBezTo>
                  <a:cubicBezTo>
                    <a:pt x="546" y="258"/>
                    <a:pt x="561" y="250"/>
                    <a:pt x="577" y="247"/>
                  </a:cubicBezTo>
                  <a:cubicBezTo>
                    <a:pt x="583" y="258"/>
                    <a:pt x="567" y="268"/>
                    <a:pt x="561" y="276"/>
                  </a:cubicBezTo>
                  <a:cubicBezTo>
                    <a:pt x="591" y="282"/>
                    <a:pt x="635" y="232"/>
                    <a:pt x="656" y="216"/>
                  </a:cubicBezTo>
                  <a:cubicBezTo>
                    <a:pt x="680" y="197"/>
                    <a:pt x="709" y="189"/>
                    <a:pt x="738" y="179"/>
                  </a:cubicBezTo>
                  <a:cubicBezTo>
                    <a:pt x="741" y="200"/>
                    <a:pt x="677" y="234"/>
                    <a:pt x="662" y="245"/>
                  </a:cubicBezTo>
                  <a:cubicBezTo>
                    <a:pt x="635" y="266"/>
                    <a:pt x="609" y="292"/>
                    <a:pt x="591" y="319"/>
                  </a:cubicBezTo>
                  <a:cubicBezTo>
                    <a:pt x="617" y="332"/>
                    <a:pt x="638" y="308"/>
                    <a:pt x="659" y="297"/>
                  </a:cubicBezTo>
                  <a:cubicBezTo>
                    <a:pt x="654" y="311"/>
                    <a:pt x="638" y="316"/>
                    <a:pt x="630" y="321"/>
                  </a:cubicBezTo>
                  <a:cubicBezTo>
                    <a:pt x="619" y="329"/>
                    <a:pt x="606" y="337"/>
                    <a:pt x="598" y="347"/>
                  </a:cubicBezTo>
                  <a:cubicBezTo>
                    <a:pt x="617" y="350"/>
                    <a:pt x="633" y="345"/>
                    <a:pt x="646" y="337"/>
                  </a:cubicBezTo>
                  <a:cubicBezTo>
                    <a:pt x="638" y="342"/>
                    <a:pt x="630" y="350"/>
                    <a:pt x="625" y="358"/>
                  </a:cubicBezTo>
                  <a:cubicBezTo>
                    <a:pt x="630" y="363"/>
                    <a:pt x="635" y="363"/>
                    <a:pt x="643" y="363"/>
                  </a:cubicBezTo>
                  <a:cubicBezTo>
                    <a:pt x="638" y="382"/>
                    <a:pt x="567" y="384"/>
                    <a:pt x="551" y="384"/>
                  </a:cubicBezTo>
                  <a:cubicBezTo>
                    <a:pt x="606" y="384"/>
                    <a:pt x="651" y="398"/>
                    <a:pt x="701" y="419"/>
                  </a:cubicBezTo>
                  <a:cubicBezTo>
                    <a:pt x="751" y="440"/>
                    <a:pt x="780" y="484"/>
                    <a:pt x="799" y="535"/>
                  </a:cubicBezTo>
                  <a:cubicBezTo>
                    <a:pt x="788" y="511"/>
                    <a:pt x="756" y="477"/>
                    <a:pt x="735" y="463"/>
                  </a:cubicBezTo>
                  <a:cubicBezTo>
                    <a:pt x="712" y="450"/>
                    <a:pt x="691" y="445"/>
                    <a:pt x="667" y="437"/>
                  </a:cubicBezTo>
                  <a:cubicBezTo>
                    <a:pt x="685" y="450"/>
                    <a:pt x="712" y="471"/>
                    <a:pt x="725" y="490"/>
                  </a:cubicBezTo>
                  <a:cubicBezTo>
                    <a:pt x="709" y="492"/>
                    <a:pt x="672" y="466"/>
                    <a:pt x="656" y="458"/>
                  </a:cubicBezTo>
                  <a:cubicBezTo>
                    <a:pt x="638" y="450"/>
                    <a:pt x="612" y="432"/>
                    <a:pt x="591" y="434"/>
                  </a:cubicBezTo>
                  <a:cubicBezTo>
                    <a:pt x="612" y="432"/>
                    <a:pt x="625" y="448"/>
                    <a:pt x="641" y="458"/>
                  </a:cubicBezTo>
                  <a:cubicBezTo>
                    <a:pt x="659" y="469"/>
                    <a:pt x="675" y="479"/>
                    <a:pt x="691" y="495"/>
                  </a:cubicBezTo>
                  <a:cubicBezTo>
                    <a:pt x="709" y="511"/>
                    <a:pt x="733" y="556"/>
                    <a:pt x="756" y="556"/>
                  </a:cubicBezTo>
                  <a:cubicBezTo>
                    <a:pt x="743" y="550"/>
                    <a:pt x="725" y="553"/>
                    <a:pt x="709" y="548"/>
                  </a:cubicBezTo>
                  <a:cubicBezTo>
                    <a:pt x="688" y="540"/>
                    <a:pt x="672" y="527"/>
                    <a:pt x="654" y="511"/>
                  </a:cubicBezTo>
                  <a:cubicBezTo>
                    <a:pt x="638" y="498"/>
                    <a:pt x="625" y="482"/>
                    <a:pt x="606" y="471"/>
                  </a:cubicBezTo>
                  <a:cubicBezTo>
                    <a:pt x="591" y="463"/>
                    <a:pt x="572" y="458"/>
                    <a:pt x="559" y="448"/>
                  </a:cubicBezTo>
                  <a:cubicBezTo>
                    <a:pt x="569" y="463"/>
                    <a:pt x="588" y="477"/>
                    <a:pt x="601" y="490"/>
                  </a:cubicBezTo>
                  <a:cubicBezTo>
                    <a:pt x="580" y="482"/>
                    <a:pt x="561" y="463"/>
                    <a:pt x="535" y="461"/>
                  </a:cubicBezTo>
                  <a:cubicBezTo>
                    <a:pt x="540" y="474"/>
                    <a:pt x="554" y="490"/>
                    <a:pt x="564" y="498"/>
                  </a:cubicBezTo>
                  <a:cubicBezTo>
                    <a:pt x="546" y="498"/>
                    <a:pt x="530" y="482"/>
                    <a:pt x="514" y="471"/>
                  </a:cubicBezTo>
                  <a:cubicBezTo>
                    <a:pt x="506" y="466"/>
                    <a:pt x="504" y="463"/>
                    <a:pt x="498" y="453"/>
                  </a:cubicBezTo>
                  <a:cubicBezTo>
                    <a:pt x="493" y="445"/>
                    <a:pt x="493" y="434"/>
                    <a:pt x="482" y="432"/>
                  </a:cubicBezTo>
                  <a:cubicBezTo>
                    <a:pt x="467" y="474"/>
                    <a:pt x="511" y="524"/>
                    <a:pt x="540" y="550"/>
                  </a:cubicBezTo>
                  <a:cubicBezTo>
                    <a:pt x="540" y="550"/>
                    <a:pt x="540" y="550"/>
                    <a:pt x="540" y="550"/>
                  </a:cubicBezTo>
                  <a:cubicBezTo>
                    <a:pt x="527" y="548"/>
                    <a:pt x="509" y="524"/>
                    <a:pt x="498" y="516"/>
                  </a:cubicBezTo>
                  <a:cubicBezTo>
                    <a:pt x="482" y="503"/>
                    <a:pt x="467" y="495"/>
                    <a:pt x="451" y="482"/>
                  </a:cubicBezTo>
                  <a:cubicBezTo>
                    <a:pt x="446" y="500"/>
                    <a:pt x="469" y="527"/>
                    <a:pt x="475" y="542"/>
                  </a:cubicBezTo>
                  <a:cubicBezTo>
                    <a:pt x="480" y="561"/>
                    <a:pt x="482" y="579"/>
                    <a:pt x="482" y="598"/>
                  </a:cubicBezTo>
                  <a:cubicBezTo>
                    <a:pt x="482" y="635"/>
                    <a:pt x="472" y="669"/>
                    <a:pt x="467" y="706"/>
                  </a:cubicBezTo>
                  <a:cubicBezTo>
                    <a:pt x="456" y="682"/>
                    <a:pt x="456" y="648"/>
                    <a:pt x="456" y="622"/>
                  </a:cubicBezTo>
                  <a:cubicBezTo>
                    <a:pt x="456" y="608"/>
                    <a:pt x="459" y="595"/>
                    <a:pt x="454" y="582"/>
                  </a:cubicBezTo>
                  <a:cubicBezTo>
                    <a:pt x="448" y="571"/>
                    <a:pt x="435" y="550"/>
                    <a:pt x="427" y="545"/>
                  </a:cubicBezTo>
                  <a:cubicBezTo>
                    <a:pt x="424" y="569"/>
                    <a:pt x="422" y="598"/>
                    <a:pt x="422" y="622"/>
                  </a:cubicBezTo>
                  <a:cubicBezTo>
                    <a:pt x="422" y="577"/>
                    <a:pt x="411" y="532"/>
                    <a:pt x="411" y="487"/>
                  </a:cubicBezTo>
                  <a:cubicBezTo>
                    <a:pt x="411" y="506"/>
                    <a:pt x="398" y="524"/>
                    <a:pt x="390" y="540"/>
                  </a:cubicBezTo>
                  <a:cubicBezTo>
                    <a:pt x="388" y="548"/>
                    <a:pt x="388" y="558"/>
                    <a:pt x="382" y="566"/>
                  </a:cubicBezTo>
                  <a:cubicBezTo>
                    <a:pt x="382" y="558"/>
                    <a:pt x="380" y="527"/>
                    <a:pt x="369" y="527"/>
                  </a:cubicBezTo>
                  <a:cubicBezTo>
                    <a:pt x="356" y="524"/>
                    <a:pt x="359" y="561"/>
                    <a:pt x="356" y="571"/>
                  </a:cubicBezTo>
                  <a:cubicBezTo>
                    <a:pt x="351" y="603"/>
                    <a:pt x="338" y="637"/>
                    <a:pt x="348" y="672"/>
                  </a:cubicBezTo>
                  <a:cubicBezTo>
                    <a:pt x="351" y="648"/>
                    <a:pt x="338" y="624"/>
                    <a:pt x="338" y="600"/>
                  </a:cubicBezTo>
                  <a:cubicBezTo>
                    <a:pt x="338" y="577"/>
                    <a:pt x="340" y="556"/>
                    <a:pt x="340" y="535"/>
                  </a:cubicBezTo>
                  <a:cubicBezTo>
                    <a:pt x="340" y="550"/>
                    <a:pt x="330" y="564"/>
                    <a:pt x="322" y="577"/>
                  </a:cubicBezTo>
                  <a:cubicBezTo>
                    <a:pt x="316" y="585"/>
                    <a:pt x="316" y="595"/>
                    <a:pt x="311" y="603"/>
                  </a:cubicBezTo>
                  <a:cubicBezTo>
                    <a:pt x="311" y="574"/>
                    <a:pt x="314" y="545"/>
                    <a:pt x="322" y="519"/>
                  </a:cubicBezTo>
                  <a:cubicBezTo>
                    <a:pt x="327" y="508"/>
                    <a:pt x="332" y="495"/>
                    <a:pt x="340" y="484"/>
                  </a:cubicBezTo>
                  <a:cubicBezTo>
                    <a:pt x="348" y="477"/>
                    <a:pt x="364" y="463"/>
                    <a:pt x="359" y="448"/>
                  </a:cubicBezTo>
                  <a:cubicBezTo>
                    <a:pt x="324" y="463"/>
                    <a:pt x="309" y="490"/>
                    <a:pt x="285" y="519"/>
                  </a:cubicBezTo>
                  <a:cubicBezTo>
                    <a:pt x="269" y="540"/>
                    <a:pt x="222" y="574"/>
                    <a:pt x="193" y="556"/>
                  </a:cubicBezTo>
                  <a:cubicBezTo>
                    <a:pt x="224" y="540"/>
                    <a:pt x="261" y="521"/>
                    <a:pt x="285" y="498"/>
                  </a:cubicBezTo>
                  <a:cubicBezTo>
                    <a:pt x="301" y="482"/>
                    <a:pt x="309" y="458"/>
                    <a:pt x="319" y="440"/>
                  </a:cubicBezTo>
                  <a:cubicBezTo>
                    <a:pt x="306" y="429"/>
                    <a:pt x="290" y="445"/>
                    <a:pt x="277" y="448"/>
                  </a:cubicBezTo>
                  <a:cubicBezTo>
                    <a:pt x="288" y="434"/>
                    <a:pt x="303" y="424"/>
                    <a:pt x="311" y="408"/>
                  </a:cubicBezTo>
                  <a:cubicBezTo>
                    <a:pt x="306" y="405"/>
                    <a:pt x="298" y="405"/>
                    <a:pt x="295" y="398"/>
                  </a:cubicBezTo>
                  <a:cubicBezTo>
                    <a:pt x="301" y="395"/>
                    <a:pt x="306" y="392"/>
                    <a:pt x="311" y="390"/>
                  </a:cubicBezTo>
                  <a:cubicBezTo>
                    <a:pt x="293" y="392"/>
                    <a:pt x="274" y="379"/>
                    <a:pt x="256" y="376"/>
                  </a:cubicBezTo>
                  <a:cubicBezTo>
                    <a:pt x="232" y="374"/>
                    <a:pt x="219" y="384"/>
                    <a:pt x="198" y="395"/>
                  </a:cubicBezTo>
                  <a:cubicBezTo>
                    <a:pt x="164" y="411"/>
                    <a:pt x="140" y="440"/>
                    <a:pt x="106" y="458"/>
                  </a:cubicBezTo>
                  <a:cubicBezTo>
                    <a:pt x="119" y="427"/>
                    <a:pt x="166" y="411"/>
                    <a:pt x="187" y="382"/>
                  </a:cubicBezTo>
                  <a:cubicBezTo>
                    <a:pt x="135" y="379"/>
                    <a:pt x="61" y="434"/>
                    <a:pt x="32" y="477"/>
                  </a:cubicBezTo>
                  <a:cubicBezTo>
                    <a:pt x="35" y="461"/>
                    <a:pt x="48" y="434"/>
                    <a:pt x="58" y="424"/>
                  </a:cubicBezTo>
                  <a:cubicBezTo>
                    <a:pt x="66" y="416"/>
                    <a:pt x="74" y="416"/>
                    <a:pt x="79" y="408"/>
                  </a:cubicBezTo>
                  <a:cubicBezTo>
                    <a:pt x="66" y="413"/>
                    <a:pt x="53" y="419"/>
                    <a:pt x="42" y="427"/>
                  </a:cubicBezTo>
                  <a:cubicBezTo>
                    <a:pt x="29" y="432"/>
                    <a:pt x="11" y="458"/>
                    <a:pt x="0" y="456"/>
                  </a:cubicBezTo>
                  <a:cubicBezTo>
                    <a:pt x="0" y="429"/>
                    <a:pt x="29" y="411"/>
                    <a:pt x="48" y="398"/>
                  </a:cubicBezTo>
                  <a:cubicBezTo>
                    <a:pt x="69" y="382"/>
                    <a:pt x="93" y="361"/>
                    <a:pt x="116" y="350"/>
                  </a:cubicBezTo>
                  <a:cubicBezTo>
                    <a:pt x="137" y="342"/>
                    <a:pt x="161" y="337"/>
                    <a:pt x="182" y="329"/>
                  </a:cubicBezTo>
                  <a:cubicBezTo>
                    <a:pt x="201" y="321"/>
                    <a:pt x="222" y="311"/>
                    <a:pt x="243" y="313"/>
                  </a:cubicBezTo>
                  <a:cubicBezTo>
                    <a:pt x="216" y="308"/>
                    <a:pt x="193" y="287"/>
                    <a:pt x="172" y="274"/>
                  </a:cubicBezTo>
                  <a:cubicBezTo>
                    <a:pt x="158" y="266"/>
                    <a:pt x="132" y="255"/>
                    <a:pt x="135" y="239"/>
                  </a:cubicBezTo>
                  <a:cubicBezTo>
                    <a:pt x="166" y="258"/>
                    <a:pt x="190" y="274"/>
                    <a:pt x="227" y="279"/>
                  </a:cubicBezTo>
                  <a:cubicBezTo>
                    <a:pt x="235" y="282"/>
                    <a:pt x="261" y="290"/>
                    <a:pt x="261" y="276"/>
                  </a:cubicBezTo>
                  <a:cubicBezTo>
                    <a:pt x="261" y="266"/>
                    <a:pt x="235" y="258"/>
                    <a:pt x="230" y="242"/>
                  </a:cubicBezTo>
                  <a:cubicBezTo>
                    <a:pt x="248" y="242"/>
                    <a:pt x="269" y="266"/>
                    <a:pt x="261" y="232"/>
                  </a:cubicBezTo>
                  <a:cubicBezTo>
                    <a:pt x="277" y="229"/>
                    <a:pt x="293" y="239"/>
                    <a:pt x="306" y="245"/>
                  </a:cubicBezTo>
                  <a:cubicBezTo>
                    <a:pt x="306" y="229"/>
                    <a:pt x="311" y="213"/>
                    <a:pt x="306" y="197"/>
                  </a:cubicBezTo>
                  <a:cubicBezTo>
                    <a:pt x="301" y="181"/>
                    <a:pt x="282" y="168"/>
                    <a:pt x="269" y="160"/>
                  </a:cubicBezTo>
                  <a:cubicBezTo>
                    <a:pt x="285" y="160"/>
                    <a:pt x="298" y="168"/>
                    <a:pt x="306" y="179"/>
                  </a:cubicBezTo>
                </a:path>
              </a:pathLst>
            </a:custGeom>
            <a:solidFill>
              <a:srgbClr val="E87E6D"/>
            </a:solidFill>
            <a:ln>
              <a:noFill/>
            </a:ln>
          </p:spPr>
          <p:txBody>
            <a:bodyPr vert="horz" wrap="square" lIns="91440" tIns="45720" rIns="91440" bIns="45720" numCol="1" anchor="t" anchorCtr="0" compatLnSpc="1"/>
            <a:lstStyle/>
            <a:p>
              <a:endParaRPr lang="zh-CN" altLang="en-US"/>
            </a:p>
          </p:txBody>
        </p:sp>
        <p:sp>
          <p:nvSpPr>
            <p:cNvPr id="1049327" name="Freeform 117"/>
            <p:cNvSpPr/>
            <p:nvPr userDrawn="1"/>
          </p:nvSpPr>
          <p:spPr bwMode="auto">
            <a:xfrm>
              <a:off x="7438757" y="-700365"/>
              <a:ext cx="233394" cy="269050"/>
            </a:xfrm>
            <a:custGeom>
              <a:avLst/>
              <a:gdLst>
                <a:gd name="T0" fmla="*/ 0 w 155"/>
                <a:gd name="T1" fmla="*/ 18 h 179"/>
                <a:gd name="T2" fmla="*/ 0 w 155"/>
                <a:gd name="T3" fmla="*/ 40 h 179"/>
                <a:gd name="T4" fmla="*/ 16 w 155"/>
                <a:gd name="T5" fmla="*/ 82 h 179"/>
                <a:gd name="T6" fmla="*/ 53 w 155"/>
                <a:gd name="T7" fmla="*/ 142 h 179"/>
                <a:gd name="T8" fmla="*/ 100 w 155"/>
                <a:gd name="T9" fmla="*/ 179 h 179"/>
                <a:gd name="T10" fmla="*/ 66 w 155"/>
                <a:gd name="T11" fmla="*/ 126 h 179"/>
                <a:gd name="T12" fmla="*/ 129 w 155"/>
                <a:gd name="T13" fmla="*/ 150 h 179"/>
                <a:gd name="T14" fmla="*/ 84 w 155"/>
                <a:gd name="T15" fmla="*/ 100 h 179"/>
                <a:gd name="T16" fmla="*/ 155 w 155"/>
                <a:gd name="T17" fmla="*/ 129 h 179"/>
                <a:gd name="T18" fmla="*/ 111 w 155"/>
                <a:gd name="T19" fmla="*/ 79 h 179"/>
                <a:gd name="T20" fmla="*/ 61 w 155"/>
                <a:gd name="T21" fmla="*/ 42 h 179"/>
                <a:gd name="T22" fmla="*/ 87 w 155"/>
                <a:gd name="T23" fmla="*/ 42 h 179"/>
                <a:gd name="T24" fmla="*/ 103 w 155"/>
                <a:gd name="T25" fmla="*/ 32 h 179"/>
                <a:gd name="T26" fmla="*/ 134 w 155"/>
                <a:gd name="T27" fmla="*/ 50 h 179"/>
                <a:gd name="T28" fmla="*/ 100 w 155"/>
                <a:gd name="T29" fmla="*/ 16 h 179"/>
                <a:gd name="T30" fmla="*/ 58 w 155"/>
                <a:gd name="T31" fmla="*/ 8 h 179"/>
                <a:gd name="T32" fmla="*/ 3 w 155"/>
                <a:gd name="T33" fmla="*/ 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79">
                  <a:moveTo>
                    <a:pt x="0" y="18"/>
                  </a:moveTo>
                  <a:cubicBezTo>
                    <a:pt x="0" y="26"/>
                    <a:pt x="0" y="32"/>
                    <a:pt x="0" y="40"/>
                  </a:cubicBezTo>
                  <a:cubicBezTo>
                    <a:pt x="3" y="53"/>
                    <a:pt x="16" y="66"/>
                    <a:pt x="16" y="82"/>
                  </a:cubicBezTo>
                  <a:cubicBezTo>
                    <a:pt x="29" y="100"/>
                    <a:pt x="42" y="121"/>
                    <a:pt x="53" y="142"/>
                  </a:cubicBezTo>
                  <a:cubicBezTo>
                    <a:pt x="63" y="161"/>
                    <a:pt x="79" y="174"/>
                    <a:pt x="100" y="179"/>
                  </a:cubicBezTo>
                  <a:cubicBezTo>
                    <a:pt x="97" y="163"/>
                    <a:pt x="76" y="140"/>
                    <a:pt x="66" y="126"/>
                  </a:cubicBezTo>
                  <a:cubicBezTo>
                    <a:pt x="92" y="126"/>
                    <a:pt x="108" y="137"/>
                    <a:pt x="129" y="150"/>
                  </a:cubicBezTo>
                  <a:cubicBezTo>
                    <a:pt x="119" y="129"/>
                    <a:pt x="100" y="116"/>
                    <a:pt x="84" y="100"/>
                  </a:cubicBezTo>
                  <a:cubicBezTo>
                    <a:pt x="105" y="95"/>
                    <a:pt x="142" y="111"/>
                    <a:pt x="155" y="129"/>
                  </a:cubicBezTo>
                  <a:cubicBezTo>
                    <a:pt x="153" y="108"/>
                    <a:pt x="126" y="90"/>
                    <a:pt x="111" y="79"/>
                  </a:cubicBezTo>
                  <a:cubicBezTo>
                    <a:pt x="95" y="68"/>
                    <a:pt x="66" y="63"/>
                    <a:pt x="61" y="42"/>
                  </a:cubicBezTo>
                  <a:cubicBezTo>
                    <a:pt x="69" y="42"/>
                    <a:pt x="79" y="42"/>
                    <a:pt x="87" y="42"/>
                  </a:cubicBezTo>
                  <a:cubicBezTo>
                    <a:pt x="76" y="32"/>
                    <a:pt x="92" y="29"/>
                    <a:pt x="103" y="32"/>
                  </a:cubicBezTo>
                  <a:cubicBezTo>
                    <a:pt x="113" y="34"/>
                    <a:pt x="126" y="42"/>
                    <a:pt x="134" y="50"/>
                  </a:cubicBezTo>
                  <a:cubicBezTo>
                    <a:pt x="124" y="42"/>
                    <a:pt x="116" y="24"/>
                    <a:pt x="100" y="16"/>
                  </a:cubicBezTo>
                  <a:cubicBezTo>
                    <a:pt x="90" y="11"/>
                    <a:pt x="71" y="11"/>
                    <a:pt x="58" y="8"/>
                  </a:cubicBezTo>
                  <a:cubicBezTo>
                    <a:pt x="47" y="5"/>
                    <a:pt x="5" y="0"/>
                    <a:pt x="3" y="13"/>
                  </a:cubicBezTo>
                </a:path>
              </a:pathLst>
            </a:custGeom>
            <a:solidFill>
              <a:srgbClr val="FFE8B0"/>
            </a:solidFill>
            <a:ln>
              <a:noFill/>
            </a:ln>
          </p:spPr>
          <p:txBody>
            <a:bodyPr vert="horz" wrap="square" lIns="91440" tIns="45720" rIns="91440" bIns="45720" numCol="1" anchor="t" anchorCtr="0" compatLnSpc="1"/>
            <a:lstStyle/>
            <a:p>
              <a:endParaRPr lang="zh-CN" altLang="en-US"/>
            </a:p>
          </p:txBody>
        </p:sp>
        <p:sp>
          <p:nvSpPr>
            <p:cNvPr id="1049328" name="Freeform 118"/>
            <p:cNvSpPr/>
            <p:nvPr userDrawn="1"/>
          </p:nvSpPr>
          <p:spPr bwMode="auto">
            <a:xfrm>
              <a:off x="7315577" y="-116883"/>
              <a:ext cx="366297" cy="254463"/>
            </a:xfrm>
            <a:custGeom>
              <a:avLst/>
              <a:gdLst>
                <a:gd name="T0" fmla="*/ 19 w 243"/>
                <a:gd name="T1" fmla="*/ 18 h 168"/>
                <a:gd name="T2" fmla="*/ 42 w 243"/>
                <a:gd name="T3" fmla="*/ 58 h 168"/>
                <a:gd name="T4" fmla="*/ 111 w 243"/>
                <a:gd name="T5" fmla="*/ 29 h 168"/>
                <a:gd name="T6" fmla="*/ 208 w 243"/>
                <a:gd name="T7" fmla="*/ 0 h 168"/>
                <a:gd name="T8" fmla="*/ 103 w 243"/>
                <a:gd name="T9" fmla="*/ 55 h 168"/>
                <a:gd name="T10" fmla="*/ 108 w 243"/>
                <a:gd name="T11" fmla="*/ 87 h 168"/>
                <a:gd name="T12" fmla="*/ 156 w 243"/>
                <a:gd name="T13" fmla="*/ 79 h 168"/>
                <a:gd name="T14" fmla="*/ 121 w 243"/>
                <a:gd name="T15" fmla="*/ 105 h 168"/>
                <a:gd name="T16" fmla="*/ 150 w 243"/>
                <a:gd name="T17" fmla="*/ 116 h 168"/>
                <a:gd name="T18" fmla="*/ 114 w 243"/>
                <a:gd name="T19" fmla="*/ 124 h 168"/>
                <a:gd name="T20" fmla="*/ 203 w 243"/>
                <a:gd name="T21" fmla="*/ 124 h 168"/>
                <a:gd name="T22" fmla="*/ 227 w 243"/>
                <a:gd name="T23" fmla="*/ 105 h 168"/>
                <a:gd name="T24" fmla="*/ 200 w 243"/>
                <a:gd name="T25" fmla="*/ 137 h 168"/>
                <a:gd name="T26" fmla="*/ 243 w 243"/>
                <a:gd name="T27" fmla="*/ 142 h 168"/>
                <a:gd name="T28" fmla="*/ 166 w 243"/>
                <a:gd name="T29" fmla="*/ 168 h 168"/>
                <a:gd name="T30" fmla="*/ 79 w 243"/>
                <a:gd name="T31" fmla="*/ 150 h 168"/>
                <a:gd name="T32" fmla="*/ 27 w 243"/>
                <a:gd name="T33" fmla="*/ 76 h 168"/>
                <a:gd name="T34" fmla="*/ 16 w 243"/>
                <a:gd name="T35"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68">
                  <a:moveTo>
                    <a:pt x="19" y="18"/>
                  </a:moveTo>
                  <a:cubicBezTo>
                    <a:pt x="16" y="37"/>
                    <a:pt x="24" y="52"/>
                    <a:pt x="42" y="58"/>
                  </a:cubicBezTo>
                  <a:cubicBezTo>
                    <a:pt x="69" y="66"/>
                    <a:pt x="90" y="42"/>
                    <a:pt x="111" y="29"/>
                  </a:cubicBezTo>
                  <a:cubicBezTo>
                    <a:pt x="137" y="13"/>
                    <a:pt x="177" y="0"/>
                    <a:pt x="208" y="0"/>
                  </a:cubicBezTo>
                  <a:cubicBezTo>
                    <a:pt x="174" y="23"/>
                    <a:pt x="135" y="26"/>
                    <a:pt x="103" y="55"/>
                  </a:cubicBezTo>
                  <a:cubicBezTo>
                    <a:pt x="85" y="71"/>
                    <a:pt x="79" y="84"/>
                    <a:pt x="108" y="87"/>
                  </a:cubicBezTo>
                  <a:cubicBezTo>
                    <a:pt x="124" y="87"/>
                    <a:pt x="143" y="89"/>
                    <a:pt x="156" y="79"/>
                  </a:cubicBezTo>
                  <a:cubicBezTo>
                    <a:pt x="153" y="92"/>
                    <a:pt x="129" y="97"/>
                    <a:pt x="121" y="105"/>
                  </a:cubicBezTo>
                  <a:cubicBezTo>
                    <a:pt x="129" y="110"/>
                    <a:pt x="145" y="105"/>
                    <a:pt x="150" y="116"/>
                  </a:cubicBezTo>
                  <a:cubicBezTo>
                    <a:pt x="137" y="124"/>
                    <a:pt x="127" y="124"/>
                    <a:pt x="114" y="124"/>
                  </a:cubicBezTo>
                  <a:cubicBezTo>
                    <a:pt x="137" y="131"/>
                    <a:pt x="179" y="134"/>
                    <a:pt x="203" y="124"/>
                  </a:cubicBezTo>
                  <a:cubicBezTo>
                    <a:pt x="211" y="118"/>
                    <a:pt x="219" y="110"/>
                    <a:pt x="227" y="105"/>
                  </a:cubicBezTo>
                  <a:cubicBezTo>
                    <a:pt x="229" y="124"/>
                    <a:pt x="200" y="129"/>
                    <a:pt x="200" y="137"/>
                  </a:cubicBezTo>
                  <a:cubicBezTo>
                    <a:pt x="200" y="145"/>
                    <a:pt x="235" y="142"/>
                    <a:pt x="243" y="142"/>
                  </a:cubicBezTo>
                  <a:cubicBezTo>
                    <a:pt x="237" y="168"/>
                    <a:pt x="185" y="168"/>
                    <a:pt x="166" y="168"/>
                  </a:cubicBezTo>
                  <a:cubicBezTo>
                    <a:pt x="135" y="168"/>
                    <a:pt x="108" y="168"/>
                    <a:pt x="79" y="150"/>
                  </a:cubicBezTo>
                  <a:cubicBezTo>
                    <a:pt x="53" y="131"/>
                    <a:pt x="40" y="102"/>
                    <a:pt x="27" y="76"/>
                  </a:cubicBezTo>
                  <a:cubicBezTo>
                    <a:pt x="19" y="63"/>
                    <a:pt x="0" y="18"/>
                    <a:pt x="16" y="10"/>
                  </a:cubicBezTo>
                </a:path>
              </a:pathLst>
            </a:custGeom>
            <a:solidFill>
              <a:srgbClr val="FFE8B0"/>
            </a:solidFill>
            <a:ln>
              <a:noFill/>
            </a:ln>
          </p:spPr>
          <p:txBody>
            <a:bodyPr vert="horz" wrap="square" lIns="91440" tIns="45720" rIns="91440" bIns="45720" numCol="1" anchor="t" anchorCtr="0" compatLnSpc="1"/>
            <a:lstStyle/>
            <a:p>
              <a:endParaRPr lang="zh-CN" altLang="en-US"/>
            </a:p>
          </p:txBody>
        </p:sp>
        <p:sp>
          <p:nvSpPr>
            <p:cNvPr id="1049329" name="Freeform 119"/>
            <p:cNvSpPr/>
            <p:nvPr userDrawn="1"/>
          </p:nvSpPr>
          <p:spPr bwMode="auto">
            <a:xfrm>
              <a:off x="7672149" y="-535045"/>
              <a:ext cx="559170" cy="510546"/>
            </a:xfrm>
            <a:custGeom>
              <a:avLst/>
              <a:gdLst>
                <a:gd name="T0" fmla="*/ 130 w 370"/>
                <a:gd name="T1" fmla="*/ 263 h 338"/>
                <a:gd name="T2" fmla="*/ 103 w 370"/>
                <a:gd name="T3" fmla="*/ 322 h 338"/>
                <a:gd name="T4" fmla="*/ 149 w 370"/>
                <a:gd name="T5" fmla="*/ 264 h 338"/>
                <a:gd name="T6" fmla="*/ 156 w 370"/>
                <a:gd name="T7" fmla="*/ 274 h 338"/>
                <a:gd name="T8" fmla="*/ 174 w 370"/>
                <a:gd name="T9" fmla="*/ 271 h 338"/>
                <a:gd name="T10" fmla="*/ 215 w 370"/>
                <a:gd name="T11" fmla="*/ 269 h 338"/>
                <a:gd name="T12" fmla="*/ 223 w 370"/>
                <a:gd name="T13" fmla="*/ 285 h 338"/>
                <a:gd name="T14" fmla="*/ 226 w 370"/>
                <a:gd name="T15" fmla="*/ 268 h 338"/>
                <a:gd name="T16" fmla="*/ 250 w 370"/>
                <a:gd name="T17" fmla="*/ 322 h 338"/>
                <a:gd name="T18" fmla="*/ 241 w 370"/>
                <a:gd name="T19" fmla="*/ 266 h 338"/>
                <a:gd name="T20" fmla="*/ 252 w 370"/>
                <a:gd name="T21" fmla="*/ 242 h 338"/>
                <a:gd name="T22" fmla="*/ 261 w 370"/>
                <a:gd name="T23" fmla="*/ 231 h 338"/>
                <a:gd name="T24" fmla="*/ 272 w 370"/>
                <a:gd name="T25" fmla="*/ 211 h 338"/>
                <a:gd name="T26" fmla="*/ 293 w 370"/>
                <a:gd name="T27" fmla="*/ 206 h 338"/>
                <a:gd name="T28" fmla="*/ 352 w 370"/>
                <a:gd name="T29" fmla="*/ 212 h 338"/>
                <a:gd name="T30" fmla="*/ 347 w 370"/>
                <a:gd name="T31" fmla="*/ 199 h 338"/>
                <a:gd name="T32" fmla="*/ 275 w 370"/>
                <a:gd name="T33" fmla="*/ 183 h 338"/>
                <a:gd name="T34" fmla="*/ 335 w 370"/>
                <a:gd name="T35" fmla="*/ 140 h 338"/>
                <a:gd name="T36" fmla="*/ 284 w 370"/>
                <a:gd name="T37" fmla="*/ 163 h 338"/>
                <a:gd name="T38" fmla="*/ 276 w 370"/>
                <a:gd name="T39" fmla="*/ 155 h 338"/>
                <a:gd name="T40" fmla="*/ 296 w 370"/>
                <a:gd name="T41" fmla="*/ 108 h 338"/>
                <a:gd name="T42" fmla="*/ 270 w 370"/>
                <a:gd name="T43" fmla="*/ 95 h 338"/>
                <a:gd name="T44" fmla="*/ 279 w 370"/>
                <a:gd name="T45" fmla="*/ 55 h 338"/>
                <a:gd name="T46" fmla="*/ 252 w 370"/>
                <a:gd name="T47" fmla="*/ 60 h 338"/>
                <a:gd name="T48" fmla="*/ 241 w 370"/>
                <a:gd name="T49" fmla="*/ 38 h 338"/>
                <a:gd name="T50" fmla="*/ 229 w 370"/>
                <a:gd name="T51" fmla="*/ 67 h 338"/>
                <a:gd name="T52" fmla="*/ 201 w 370"/>
                <a:gd name="T53" fmla="*/ 45 h 338"/>
                <a:gd name="T54" fmla="*/ 174 w 370"/>
                <a:gd name="T55" fmla="*/ 16 h 338"/>
                <a:gd name="T56" fmla="*/ 186 w 370"/>
                <a:gd name="T57" fmla="*/ 64 h 338"/>
                <a:gd name="T58" fmla="*/ 116 w 370"/>
                <a:gd name="T59" fmla="*/ 0 h 338"/>
                <a:gd name="T60" fmla="*/ 139 w 370"/>
                <a:gd name="T61" fmla="*/ 32 h 338"/>
                <a:gd name="T62" fmla="*/ 132 w 370"/>
                <a:gd name="T63" fmla="*/ 48 h 338"/>
                <a:gd name="T64" fmla="*/ 121 w 370"/>
                <a:gd name="T65" fmla="*/ 60 h 338"/>
                <a:gd name="T66" fmla="*/ 116 w 370"/>
                <a:gd name="T67" fmla="*/ 99 h 338"/>
                <a:gd name="T68" fmla="*/ 116 w 370"/>
                <a:gd name="T69" fmla="*/ 132 h 338"/>
                <a:gd name="T70" fmla="*/ 105 w 370"/>
                <a:gd name="T71" fmla="*/ 144 h 338"/>
                <a:gd name="T72" fmla="*/ 0 w 370"/>
                <a:gd name="T73" fmla="*/ 142 h 338"/>
                <a:gd name="T74" fmla="*/ 23 w 370"/>
                <a:gd name="T75" fmla="*/ 142 h 338"/>
                <a:gd name="T76" fmla="*/ 110 w 370"/>
                <a:gd name="T77" fmla="*/ 172 h 338"/>
                <a:gd name="T78" fmla="*/ 69 w 370"/>
                <a:gd name="T79" fmla="*/ 186 h 338"/>
                <a:gd name="T80" fmla="*/ 118 w 370"/>
                <a:gd name="T81" fmla="*/ 212 h 338"/>
                <a:gd name="T82" fmla="*/ 99 w 370"/>
                <a:gd name="T83" fmla="*/ 240 h 338"/>
                <a:gd name="T84" fmla="*/ 155 w 370"/>
                <a:gd name="T85" fmla="*/ 22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38">
                  <a:moveTo>
                    <a:pt x="157" y="227"/>
                  </a:moveTo>
                  <a:cubicBezTo>
                    <a:pt x="145" y="230"/>
                    <a:pt x="136" y="252"/>
                    <a:pt x="130" y="263"/>
                  </a:cubicBezTo>
                  <a:cubicBezTo>
                    <a:pt x="124" y="274"/>
                    <a:pt x="118" y="285"/>
                    <a:pt x="113" y="295"/>
                  </a:cubicBezTo>
                  <a:cubicBezTo>
                    <a:pt x="109" y="303"/>
                    <a:pt x="102" y="314"/>
                    <a:pt x="103" y="322"/>
                  </a:cubicBezTo>
                  <a:cubicBezTo>
                    <a:pt x="114" y="320"/>
                    <a:pt x="120" y="300"/>
                    <a:pt x="125" y="292"/>
                  </a:cubicBezTo>
                  <a:cubicBezTo>
                    <a:pt x="131" y="283"/>
                    <a:pt x="141" y="270"/>
                    <a:pt x="149" y="264"/>
                  </a:cubicBezTo>
                  <a:cubicBezTo>
                    <a:pt x="151" y="269"/>
                    <a:pt x="149" y="276"/>
                    <a:pt x="147" y="281"/>
                  </a:cubicBezTo>
                  <a:cubicBezTo>
                    <a:pt x="150" y="279"/>
                    <a:pt x="154" y="276"/>
                    <a:pt x="156" y="274"/>
                  </a:cubicBezTo>
                  <a:cubicBezTo>
                    <a:pt x="160" y="282"/>
                    <a:pt x="148" y="301"/>
                    <a:pt x="144" y="309"/>
                  </a:cubicBezTo>
                  <a:cubicBezTo>
                    <a:pt x="157" y="311"/>
                    <a:pt x="168" y="281"/>
                    <a:pt x="174" y="271"/>
                  </a:cubicBezTo>
                  <a:cubicBezTo>
                    <a:pt x="180" y="258"/>
                    <a:pt x="188" y="239"/>
                    <a:pt x="199" y="229"/>
                  </a:cubicBezTo>
                  <a:cubicBezTo>
                    <a:pt x="209" y="236"/>
                    <a:pt x="208" y="258"/>
                    <a:pt x="215" y="269"/>
                  </a:cubicBezTo>
                  <a:cubicBezTo>
                    <a:pt x="217" y="271"/>
                    <a:pt x="219" y="271"/>
                    <a:pt x="220" y="275"/>
                  </a:cubicBezTo>
                  <a:cubicBezTo>
                    <a:pt x="221" y="277"/>
                    <a:pt x="221" y="281"/>
                    <a:pt x="223" y="285"/>
                  </a:cubicBezTo>
                  <a:cubicBezTo>
                    <a:pt x="224" y="289"/>
                    <a:pt x="224" y="295"/>
                    <a:pt x="226" y="300"/>
                  </a:cubicBezTo>
                  <a:cubicBezTo>
                    <a:pt x="233" y="295"/>
                    <a:pt x="229" y="275"/>
                    <a:pt x="226" y="268"/>
                  </a:cubicBezTo>
                  <a:cubicBezTo>
                    <a:pt x="233" y="281"/>
                    <a:pt x="238" y="293"/>
                    <a:pt x="243" y="307"/>
                  </a:cubicBezTo>
                  <a:cubicBezTo>
                    <a:pt x="246" y="312"/>
                    <a:pt x="248" y="317"/>
                    <a:pt x="250" y="322"/>
                  </a:cubicBezTo>
                  <a:cubicBezTo>
                    <a:pt x="253" y="327"/>
                    <a:pt x="255" y="334"/>
                    <a:pt x="259" y="338"/>
                  </a:cubicBezTo>
                  <a:cubicBezTo>
                    <a:pt x="270" y="317"/>
                    <a:pt x="249" y="285"/>
                    <a:pt x="241" y="266"/>
                  </a:cubicBezTo>
                  <a:cubicBezTo>
                    <a:pt x="238" y="260"/>
                    <a:pt x="225" y="247"/>
                    <a:pt x="230" y="242"/>
                  </a:cubicBezTo>
                  <a:cubicBezTo>
                    <a:pt x="233" y="240"/>
                    <a:pt x="248" y="242"/>
                    <a:pt x="252" y="242"/>
                  </a:cubicBezTo>
                  <a:cubicBezTo>
                    <a:pt x="260" y="244"/>
                    <a:pt x="265" y="248"/>
                    <a:pt x="271" y="252"/>
                  </a:cubicBezTo>
                  <a:cubicBezTo>
                    <a:pt x="267" y="246"/>
                    <a:pt x="264" y="239"/>
                    <a:pt x="261" y="231"/>
                  </a:cubicBezTo>
                  <a:cubicBezTo>
                    <a:pt x="266" y="230"/>
                    <a:pt x="270" y="235"/>
                    <a:pt x="273" y="235"/>
                  </a:cubicBezTo>
                  <a:cubicBezTo>
                    <a:pt x="278" y="227"/>
                    <a:pt x="258" y="218"/>
                    <a:pt x="272" y="211"/>
                  </a:cubicBezTo>
                  <a:cubicBezTo>
                    <a:pt x="279" y="208"/>
                    <a:pt x="290" y="211"/>
                    <a:pt x="299" y="208"/>
                  </a:cubicBezTo>
                  <a:cubicBezTo>
                    <a:pt x="296" y="210"/>
                    <a:pt x="294" y="208"/>
                    <a:pt x="293" y="206"/>
                  </a:cubicBezTo>
                  <a:cubicBezTo>
                    <a:pt x="302" y="202"/>
                    <a:pt x="322" y="204"/>
                    <a:pt x="333" y="205"/>
                  </a:cubicBezTo>
                  <a:cubicBezTo>
                    <a:pt x="340" y="206"/>
                    <a:pt x="346" y="210"/>
                    <a:pt x="352" y="212"/>
                  </a:cubicBezTo>
                  <a:cubicBezTo>
                    <a:pt x="358" y="215"/>
                    <a:pt x="366" y="217"/>
                    <a:pt x="370" y="221"/>
                  </a:cubicBezTo>
                  <a:cubicBezTo>
                    <a:pt x="362" y="219"/>
                    <a:pt x="353" y="205"/>
                    <a:pt x="347" y="199"/>
                  </a:cubicBezTo>
                  <a:cubicBezTo>
                    <a:pt x="340" y="192"/>
                    <a:pt x="331" y="184"/>
                    <a:pt x="322" y="182"/>
                  </a:cubicBezTo>
                  <a:cubicBezTo>
                    <a:pt x="308" y="180"/>
                    <a:pt x="287" y="180"/>
                    <a:pt x="275" y="183"/>
                  </a:cubicBezTo>
                  <a:cubicBezTo>
                    <a:pt x="284" y="176"/>
                    <a:pt x="296" y="172"/>
                    <a:pt x="306" y="166"/>
                  </a:cubicBezTo>
                  <a:cubicBezTo>
                    <a:pt x="316" y="160"/>
                    <a:pt x="331" y="152"/>
                    <a:pt x="335" y="140"/>
                  </a:cubicBezTo>
                  <a:cubicBezTo>
                    <a:pt x="328" y="138"/>
                    <a:pt x="316" y="147"/>
                    <a:pt x="308" y="151"/>
                  </a:cubicBezTo>
                  <a:cubicBezTo>
                    <a:pt x="300" y="154"/>
                    <a:pt x="294" y="160"/>
                    <a:pt x="284" y="163"/>
                  </a:cubicBezTo>
                  <a:cubicBezTo>
                    <a:pt x="288" y="159"/>
                    <a:pt x="293" y="157"/>
                    <a:pt x="295" y="152"/>
                  </a:cubicBezTo>
                  <a:cubicBezTo>
                    <a:pt x="288" y="152"/>
                    <a:pt x="283" y="157"/>
                    <a:pt x="276" y="155"/>
                  </a:cubicBezTo>
                  <a:cubicBezTo>
                    <a:pt x="276" y="148"/>
                    <a:pt x="285" y="143"/>
                    <a:pt x="288" y="137"/>
                  </a:cubicBezTo>
                  <a:cubicBezTo>
                    <a:pt x="277" y="131"/>
                    <a:pt x="298" y="117"/>
                    <a:pt x="296" y="108"/>
                  </a:cubicBezTo>
                  <a:cubicBezTo>
                    <a:pt x="288" y="107"/>
                    <a:pt x="283" y="112"/>
                    <a:pt x="275" y="113"/>
                  </a:cubicBezTo>
                  <a:cubicBezTo>
                    <a:pt x="264" y="114"/>
                    <a:pt x="269" y="102"/>
                    <a:pt x="270" y="95"/>
                  </a:cubicBezTo>
                  <a:cubicBezTo>
                    <a:pt x="276" y="70"/>
                    <a:pt x="295" y="51"/>
                    <a:pt x="314" y="35"/>
                  </a:cubicBezTo>
                  <a:cubicBezTo>
                    <a:pt x="301" y="39"/>
                    <a:pt x="289" y="48"/>
                    <a:pt x="279" y="55"/>
                  </a:cubicBezTo>
                  <a:cubicBezTo>
                    <a:pt x="270" y="61"/>
                    <a:pt x="260" y="76"/>
                    <a:pt x="250" y="79"/>
                  </a:cubicBezTo>
                  <a:cubicBezTo>
                    <a:pt x="249" y="73"/>
                    <a:pt x="252" y="66"/>
                    <a:pt x="252" y="60"/>
                  </a:cubicBezTo>
                  <a:cubicBezTo>
                    <a:pt x="252" y="50"/>
                    <a:pt x="249" y="51"/>
                    <a:pt x="244" y="45"/>
                  </a:cubicBezTo>
                  <a:cubicBezTo>
                    <a:pt x="243" y="44"/>
                    <a:pt x="243" y="39"/>
                    <a:pt x="241" y="38"/>
                  </a:cubicBezTo>
                  <a:cubicBezTo>
                    <a:pt x="237" y="37"/>
                    <a:pt x="235" y="45"/>
                    <a:pt x="233" y="49"/>
                  </a:cubicBezTo>
                  <a:cubicBezTo>
                    <a:pt x="231" y="55"/>
                    <a:pt x="230" y="61"/>
                    <a:pt x="229" y="67"/>
                  </a:cubicBezTo>
                  <a:cubicBezTo>
                    <a:pt x="224" y="64"/>
                    <a:pt x="223" y="60"/>
                    <a:pt x="218" y="56"/>
                  </a:cubicBezTo>
                  <a:cubicBezTo>
                    <a:pt x="212" y="54"/>
                    <a:pt x="207" y="50"/>
                    <a:pt x="201" y="45"/>
                  </a:cubicBezTo>
                  <a:cubicBezTo>
                    <a:pt x="195" y="41"/>
                    <a:pt x="190" y="35"/>
                    <a:pt x="185" y="27"/>
                  </a:cubicBezTo>
                  <a:cubicBezTo>
                    <a:pt x="183" y="24"/>
                    <a:pt x="179" y="18"/>
                    <a:pt x="174" y="16"/>
                  </a:cubicBezTo>
                  <a:cubicBezTo>
                    <a:pt x="173" y="27"/>
                    <a:pt x="178" y="36"/>
                    <a:pt x="182" y="45"/>
                  </a:cubicBezTo>
                  <a:cubicBezTo>
                    <a:pt x="183" y="50"/>
                    <a:pt x="188" y="58"/>
                    <a:pt x="186" y="64"/>
                  </a:cubicBezTo>
                  <a:cubicBezTo>
                    <a:pt x="171" y="68"/>
                    <a:pt x="163" y="36"/>
                    <a:pt x="156" y="27"/>
                  </a:cubicBezTo>
                  <a:cubicBezTo>
                    <a:pt x="148" y="15"/>
                    <a:pt x="131" y="2"/>
                    <a:pt x="116" y="0"/>
                  </a:cubicBezTo>
                  <a:cubicBezTo>
                    <a:pt x="118" y="3"/>
                    <a:pt x="120" y="6"/>
                    <a:pt x="122" y="8"/>
                  </a:cubicBezTo>
                  <a:cubicBezTo>
                    <a:pt x="128" y="15"/>
                    <a:pt x="135" y="23"/>
                    <a:pt x="139" y="32"/>
                  </a:cubicBezTo>
                  <a:cubicBezTo>
                    <a:pt x="143" y="39"/>
                    <a:pt x="155" y="59"/>
                    <a:pt x="154" y="66"/>
                  </a:cubicBezTo>
                  <a:cubicBezTo>
                    <a:pt x="148" y="65"/>
                    <a:pt x="137" y="53"/>
                    <a:pt x="132" y="48"/>
                  </a:cubicBezTo>
                  <a:cubicBezTo>
                    <a:pt x="133" y="54"/>
                    <a:pt x="137" y="60"/>
                    <a:pt x="139" y="65"/>
                  </a:cubicBezTo>
                  <a:cubicBezTo>
                    <a:pt x="133" y="68"/>
                    <a:pt x="126" y="62"/>
                    <a:pt x="121" y="60"/>
                  </a:cubicBezTo>
                  <a:cubicBezTo>
                    <a:pt x="122" y="68"/>
                    <a:pt x="142" y="94"/>
                    <a:pt x="136" y="99"/>
                  </a:cubicBezTo>
                  <a:cubicBezTo>
                    <a:pt x="132" y="101"/>
                    <a:pt x="120" y="99"/>
                    <a:pt x="116" y="99"/>
                  </a:cubicBezTo>
                  <a:cubicBezTo>
                    <a:pt x="109" y="99"/>
                    <a:pt x="101" y="95"/>
                    <a:pt x="93" y="96"/>
                  </a:cubicBezTo>
                  <a:cubicBezTo>
                    <a:pt x="91" y="108"/>
                    <a:pt x="110" y="124"/>
                    <a:pt x="116" y="132"/>
                  </a:cubicBezTo>
                  <a:cubicBezTo>
                    <a:pt x="113" y="131"/>
                    <a:pt x="103" y="128"/>
                    <a:pt x="101" y="130"/>
                  </a:cubicBezTo>
                  <a:cubicBezTo>
                    <a:pt x="97" y="134"/>
                    <a:pt x="103" y="142"/>
                    <a:pt x="105" y="144"/>
                  </a:cubicBezTo>
                  <a:cubicBezTo>
                    <a:pt x="87" y="144"/>
                    <a:pt x="69" y="148"/>
                    <a:pt x="52" y="144"/>
                  </a:cubicBezTo>
                  <a:cubicBezTo>
                    <a:pt x="39" y="141"/>
                    <a:pt x="11" y="126"/>
                    <a:pt x="0" y="142"/>
                  </a:cubicBezTo>
                  <a:cubicBezTo>
                    <a:pt x="0" y="142"/>
                    <a:pt x="0" y="142"/>
                    <a:pt x="0" y="142"/>
                  </a:cubicBezTo>
                  <a:cubicBezTo>
                    <a:pt x="9" y="143"/>
                    <a:pt x="16" y="140"/>
                    <a:pt x="23" y="142"/>
                  </a:cubicBezTo>
                  <a:cubicBezTo>
                    <a:pt x="34" y="146"/>
                    <a:pt x="44" y="148"/>
                    <a:pt x="55" y="151"/>
                  </a:cubicBezTo>
                  <a:cubicBezTo>
                    <a:pt x="72" y="155"/>
                    <a:pt x="96" y="163"/>
                    <a:pt x="110" y="172"/>
                  </a:cubicBezTo>
                  <a:cubicBezTo>
                    <a:pt x="104" y="176"/>
                    <a:pt x="96" y="177"/>
                    <a:pt x="89" y="178"/>
                  </a:cubicBezTo>
                  <a:cubicBezTo>
                    <a:pt x="81" y="180"/>
                    <a:pt x="73" y="178"/>
                    <a:pt x="69" y="186"/>
                  </a:cubicBezTo>
                  <a:cubicBezTo>
                    <a:pt x="87" y="199"/>
                    <a:pt x="115" y="194"/>
                    <a:pt x="136" y="195"/>
                  </a:cubicBezTo>
                  <a:cubicBezTo>
                    <a:pt x="130" y="201"/>
                    <a:pt x="124" y="207"/>
                    <a:pt x="118" y="212"/>
                  </a:cubicBezTo>
                  <a:cubicBezTo>
                    <a:pt x="122" y="215"/>
                    <a:pt x="126" y="213"/>
                    <a:pt x="131" y="213"/>
                  </a:cubicBezTo>
                  <a:cubicBezTo>
                    <a:pt x="127" y="227"/>
                    <a:pt x="108" y="231"/>
                    <a:pt x="99" y="240"/>
                  </a:cubicBezTo>
                  <a:cubicBezTo>
                    <a:pt x="116" y="244"/>
                    <a:pt x="138" y="233"/>
                    <a:pt x="155" y="228"/>
                  </a:cubicBezTo>
                  <a:cubicBezTo>
                    <a:pt x="155" y="228"/>
                    <a:pt x="155" y="228"/>
                    <a:pt x="155" y="228"/>
                  </a:cubicBezTo>
                  <a:cubicBezTo>
                    <a:pt x="155" y="227"/>
                    <a:pt x="154" y="227"/>
                    <a:pt x="153" y="227"/>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30" name="Freeform 120"/>
            <p:cNvSpPr/>
            <p:nvPr userDrawn="1"/>
          </p:nvSpPr>
          <p:spPr bwMode="auto">
            <a:xfrm>
              <a:off x="7884472" y="-975898"/>
              <a:ext cx="298224" cy="194493"/>
            </a:xfrm>
            <a:custGeom>
              <a:avLst/>
              <a:gdLst>
                <a:gd name="T0" fmla="*/ 40 w 198"/>
                <a:gd name="T1" fmla="*/ 19 h 129"/>
                <a:gd name="T2" fmla="*/ 40 w 198"/>
                <a:gd name="T3" fmla="*/ 13 h 129"/>
                <a:gd name="T4" fmla="*/ 40 w 198"/>
                <a:gd name="T5" fmla="*/ 13 h 129"/>
                <a:gd name="T6" fmla="*/ 0 w 198"/>
                <a:gd name="T7" fmla="*/ 85 h 129"/>
                <a:gd name="T8" fmla="*/ 26 w 198"/>
                <a:gd name="T9" fmla="*/ 50 h 129"/>
                <a:gd name="T10" fmla="*/ 42 w 198"/>
                <a:gd name="T11" fmla="*/ 40 h 129"/>
                <a:gd name="T12" fmla="*/ 55 w 198"/>
                <a:gd name="T13" fmla="*/ 48 h 129"/>
                <a:gd name="T14" fmla="*/ 66 w 198"/>
                <a:gd name="T15" fmla="*/ 127 h 129"/>
                <a:gd name="T16" fmla="*/ 90 w 198"/>
                <a:gd name="T17" fmla="*/ 66 h 129"/>
                <a:gd name="T18" fmla="*/ 92 w 198"/>
                <a:gd name="T19" fmla="*/ 42 h 129"/>
                <a:gd name="T20" fmla="*/ 111 w 198"/>
                <a:gd name="T21" fmla="*/ 66 h 129"/>
                <a:gd name="T22" fmla="*/ 127 w 198"/>
                <a:gd name="T23" fmla="*/ 48 h 129"/>
                <a:gd name="T24" fmla="*/ 134 w 198"/>
                <a:gd name="T25" fmla="*/ 79 h 129"/>
                <a:gd name="T26" fmla="*/ 140 w 198"/>
                <a:gd name="T27" fmla="*/ 124 h 129"/>
                <a:gd name="T28" fmla="*/ 140 w 198"/>
                <a:gd name="T29" fmla="*/ 48 h 129"/>
                <a:gd name="T30" fmla="*/ 198 w 198"/>
                <a:gd name="T31" fmla="*/ 129 h 129"/>
                <a:gd name="T32" fmla="*/ 134 w 198"/>
                <a:gd name="T33" fmla="*/ 21 h 129"/>
                <a:gd name="T34" fmla="*/ 37 w 198"/>
                <a:gd name="T35"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29">
                  <a:moveTo>
                    <a:pt x="40" y="19"/>
                  </a:moveTo>
                  <a:cubicBezTo>
                    <a:pt x="40" y="16"/>
                    <a:pt x="40" y="16"/>
                    <a:pt x="40" y="13"/>
                  </a:cubicBezTo>
                  <a:cubicBezTo>
                    <a:pt x="40" y="13"/>
                    <a:pt x="40" y="13"/>
                    <a:pt x="40" y="13"/>
                  </a:cubicBezTo>
                  <a:cubicBezTo>
                    <a:pt x="19" y="21"/>
                    <a:pt x="0" y="63"/>
                    <a:pt x="0" y="85"/>
                  </a:cubicBezTo>
                  <a:cubicBezTo>
                    <a:pt x="11" y="77"/>
                    <a:pt x="13" y="58"/>
                    <a:pt x="26" y="50"/>
                  </a:cubicBezTo>
                  <a:cubicBezTo>
                    <a:pt x="29" y="45"/>
                    <a:pt x="37" y="40"/>
                    <a:pt x="42" y="40"/>
                  </a:cubicBezTo>
                  <a:cubicBezTo>
                    <a:pt x="55" y="40"/>
                    <a:pt x="50" y="42"/>
                    <a:pt x="55" y="48"/>
                  </a:cubicBezTo>
                  <a:cubicBezTo>
                    <a:pt x="76" y="71"/>
                    <a:pt x="61" y="100"/>
                    <a:pt x="66" y="127"/>
                  </a:cubicBezTo>
                  <a:cubicBezTo>
                    <a:pt x="84" y="127"/>
                    <a:pt x="90" y="82"/>
                    <a:pt x="90" y="66"/>
                  </a:cubicBezTo>
                  <a:cubicBezTo>
                    <a:pt x="90" y="61"/>
                    <a:pt x="87" y="45"/>
                    <a:pt x="92" y="42"/>
                  </a:cubicBezTo>
                  <a:cubicBezTo>
                    <a:pt x="100" y="40"/>
                    <a:pt x="108" y="61"/>
                    <a:pt x="111" y="66"/>
                  </a:cubicBezTo>
                  <a:cubicBezTo>
                    <a:pt x="113" y="63"/>
                    <a:pt x="119" y="48"/>
                    <a:pt x="127" y="48"/>
                  </a:cubicBezTo>
                  <a:cubicBezTo>
                    <a:pt x="132" y="50"/>
                    <a:pt x="134" y="74"/>
                    <a:pt x="134" y="79"/>
                  </a:cubicBezTo>
                  <a:cubicBezTo>
                    <a:pt x="137" y="95"/>
                    <a:pt x="140" y="108"/>
                    <a:pt x="140" y="124"/>
                  </a:cubicBezTo>
                  <a:cubicBezTo>
                    <a:pt x="166" y="124"/>
                    <a:pt x="148" y="61"/>
                    <a:pt x="140" y="48"/>
                  </a:cubicBezTo>
                  <a:cubicBezTo>
                    <a:pt x="174" y="48"/>
                    <a:pt x="190" y="103"/>
                    <a:pt x="198" y="129"/>
                  </a:cubicBezTo>
                  <a:cubicBezTo>
                    <a:pt x="190" y="90"/>
                    <a:pt x="169" y="45"/>
                    <a:pt x="134" y="21"/>
                  </a:cubicBezTo>
                  <a:cubicBezTo>
                    <a:pt x="111" y="5"/>
                    <a:pt x="61" y="0"/>
                    <a:pt x="37" y="13"/>
                  </a:cubicBezTo>
                </a:path>
              </a:pathLst>
            </a:custGeom>
            <a:solidFill>
              <a:srgbClr val="FFE8B0"/>
            </a:solidFill>
            <a:ln>
              <a:noFill/>
            </a:ln>
          </p:spPr>
          <p:txBody>
            <a:bodyPr vert="horz" wrap="square" lIns="91440" tIns="45720" rIns="91440" bIns="45720" numCol="1" anchor="t" anchorCtr="0" compatLnSpc="1"/>
            <a:lstStyle/>
            <a:p>
              <a:endParaRPr lang="zh-CN" altLang="en-US"/>
            </a:p>
          </p:txBody>
        </p:sp>
        <p:sp>
          <p:nvSpPr>
            <p:cNvPr id="1049331" name="Freeform 121"/>
            <p:cNvSpPr/>
            <p:nvPr userDrawn="1"/>
          </p:nvSpPr>
          <p:spPr bwMode="auto">
            <a:xfrm>
              <a:off x="8322083" y="-680916"/>
              <a:ext cx="288500" cy="249600"/>
            </a:xfrm>
            <a:custGeom>
              <a:avLst/>
              <a:gdLst>
                <a:gd name="T0" fmla="*/ 158 w 192"/>
                <a:gd name="T1" fmla="*/ 32 h 166"/>
                <a:gd name="T2" fmla="*/ 158 w 192"/>
                <a:gd name="T3" fmla="*/ 21 h 166"/>
                <a:gd name="T4" fmla="*/ 132 w 192"/>
                <a:gd name="T5" fmla="*/ 8 h 166"/>
                <a:gd name="T6" fmla="*/ 92 w 192"/>
                <a:gd name="T7" fmla="*/ 3 h 166"/>
                <a:gd name="T8" fmla="*/ 0 w 192"/>
                <a:gd name="T9" fmla="*/ 45 h 166"/>
                <a:gd name="T10" fmla="*/ 47 w 192"/>
                <a:gd name="T11" fmla="*/ 27 h 166"/>
                <a:gd name="T12" fmla="*/ 100 w 192"/>
                <a:gd name="T13" fmla="*/ 32 h 166"/>
                <a:gd name="T14" fmla="*/ 79 w 192"/>
                <a:gd name="T15" fmla="*/ 40 h 166"/>
                <a:gd name="T16" fmla="*/ 95 w 192"/>
                <a:gd name="T17" fmla="*/ 58 h 166"/>
                <a:gd name="T18" fmla="*/ 61 w 192"/>
                <a:gd name="T19" fmla="*/ 69 h 166"/>
                <a:gd name="T20" fmla="*/ 150 w 192"/>
                <a:gd name="T21" fmla="*/ 50 h 166"/>
                <a:gd name="T22" fmla="*/ 153 w 192"/>
                <a:gd name="T23" fmla="*/ 84 h 166"/>
                <a:gd name="T24" fmla="*/ 163 w 192"/>
                <a:gd name="T25" fmla="*/ 82 h 166"/>
                <a:gd name="T26" fmla="*/ 116 w 192"/>
                <a:gd name="T27" fmla="*/ 164 h 166"/>
                <a:gd name="T28" fmla="*/ 192 w 192"/>
                <a:gd name="T29" fmla="*/ 90 h 166"/>
                <a:gd name="T30" fmla="*/ 163 w 192"/>
                <a:gd name="T31" fmla="*/ 42 h 166"/>
                <a:gd name="T32" fmla="*/ 142 w 192"/>
                <a:gd name="T33"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6">
                  <a:moveTo>
                    <a:pt x="158" y="32"/>
                  </a:moveTo>
                  <a:cubicBezTo>
                    <a:pt x="158" y="29"/>
                    <a:pt x="158" y="24"/>
                    <a:pt x="158" y="21"/>
                  </a:cubicBezTo>
                  <a:cubicBezTo>
                    <a:pt x="150" y="19"/>
                    <a:pt x="140" y="13"/>
                    <a:pt x="132" y="8"/>
                  </a:cubicBezTo>
                  <a:cubicBezTo>
                    <a:pt x="118" y="5"/>
                    <a:pt x="105" y="3"/>
                    <a:pt x="92" y="3"/>
                  </a:cubicBezTo>
                  <a:cubicBezTo>
                    <a:pt x="50" y="0"/>
                    <a:pt x="32" y="21"/>
                    <a:pt x="0" y="45"/>
                  </a:cubicBezTo>
                  <a:cubicBezTo>
                    <a:pt x="10" y="24"/>
                    <a:pt x="29" y="27"/>
                    <a:pt x="47" y="27"/>
                  </a:cubicBezTo>
                  <a:cubicBezTo>
                    <a:pt x="63" y="27"/>
                    <a:pt x="90" y="21"/>
                    <a:pt x="100" y="32"/>
                  </a:cubicBezTo>
                  <a:cubicBezTo>
                    <a:pt x="97" y="40"/>
                    <a:pt x="87" y="40"/>
                    <a:pt x="79" y="40"/>
                  </a:cubicBezTo>
                  <a:cubicBezTo>
                    <a:pt x="90" y="42"/>
                    <a:pt x="108" y="42"/>
                    <a:pt x="95" y="58"/>
                  </a:cubicBezTo>
                  <a:cubicBezTo>
                    <a:pt x="90" y="63"/>
                    <a:pt x="68" y="66"/>
                    <a:pt x="61" y="69"/>
                  </a:cubicBezTo>
                  <a:cubicBezTo>
                    <a:pt x="84" y="77"/>
                    <a:pt x="134" y="74"/>
                    <a:pt x="150" y="50"/>
                  </a:cubicBezTo>
                  <a:cubicBezTo>
                    <a:pt x="155" y="61"/>
                    <a:pt x="158" y="74"/>
                    <a:pt x="153" y="84"/>
                  </a:cubicBezTo>
                  <a:cubicBezTo>
                    <a:pt x="155" y="82"/>
                    <a:pt x="161" y="84"/>
                    <a:pt x="163" y="82"/>
                  </a:cubicBezTo>
                  <a:cubicBezTo>
                    <a:pt x="176" y="119"/>
                    <a:pt x="145" y="145"/>
                    <a:pt x="116" y="164"/>
                  </a:cubicBezTo>
                  <a:cubicBezTo>
                    <a:pt x="142" y="166"/>
                    <a:pt x="192" y="116"/>
                    <a:pt x="192" y="90"/>
                  </a:cubicBezTo>
                  <a:cubicBezTo>
                    <a:pt x="192" y="66"/>
                    <a:pt x="174" y="61"/>
                    <a:pt x="163" y="42"/>
                  </a:cubicBezTo>
                  <a:cubicBezTo>
                    <a:pt x="155" y="29"/>
                    <a:pt x="155" y="13"/>
                    <a:pt x="142" y="5"/>
                  </a:cubicBezTo>
                </a:path>
              </a:pathLst>
            </a:custGeom>
            <a:solidFill>
              <a:srgbClr val="FFE8B0"/>
            </a:solidFill>
            <a:ln>
              <a:noFill/>
            </a:ln>
          </p:spPr>
          <p:txBody>
            <a:bodyPr vert="horz" wrap="square" lIns="91440" tIns="45720" rIns="91440" bIns="45720" numCol="1" anchor="t" anchorCtr="0" compatLnSpc="1"/>
            <a:lstStyle/>
            <a:p>
              <a:endParaRPr lang="zh-CN" altLang="en-US"/>
            </a:p>
          </p:txBody>
        </p:sp>
        <p:sp>
          <p:nvSpPr>
            <p:cNvPr id="1049332" name="Freeform 122"/>
            <p:cNvSpPr>
              <a:spLocks noEditPoints="1"/>
            </p:cNvSpPr>
            <p:nvPr userDrawn="1"/>
          </p:nvSpPr>
          <p:spPr bwMode="auto">
            <a:xfrm>
              <a:off x="7764533" y="-478318"/>
              <a:ext cx="333881" cy="348468"/>
            </a:xfrm>
            <a:custGeom>
              <a:avLst/>
              <a:gdLst>
                <a:gd name="T0" fmla="*/ 201 w 221"/>
                <a:gd name="T1" fmla="*/ 79 h 230"/>
                <a:gd name="T2" fmla="*/ 193 w 221"/>
                <a:gd name="T3" fmla="*/ 80 h 230"/>
                <a:gd name="T4" fmla="*/ 198 w 221"/>
                <a:gd name="T5" fmla="*/ 26 h 230"/>
                <a:gd name="T6" fmla="*/ 189 w 221"/>
                <a:gd name="T7" fmla="*/ 47 h 230"/>
                <a:gd name="T8" fmla="*/ 167 w 221"/>
                <a:gd name="T9" fmla="*/ 58 h 230"/>
                <a:gd name="T10" fmla="*/ 162 w 221"/>
                <a:gd name="T11" fmla="*/ 10 h 230"/>
                <a:gd name="T12" fmla="*/ 156 w 221"/>
                <a:gd name="T13" fmla="*/ 51 h 230"/>
                <a:gd name="T14" fmla="*/ 133 w 221"/>
                <a:gd name="T15" fmla="*/ 22 h 230"/>
                <a:gd name="T16" fmla="*/ 128 w 221"/>
                <a:gd name="T17" fmla="*/ 56 h 230"/>
                <a:gd name="T18" fmla="*/ 81 w 221"/>
                <a:gd name="T19" fmla="*/ 29 h 230"/>
                <a:gd name="T20" fmla="*/ 109 w 221"/>
                <a:gd name="T21" fmla="*/ 67 h 230"/>
                <a:gd name="T22" fmla="*/ 57 w 221"/>
                <a:gd name="T23" fmla="*/ 35 h 230"/>
                <a:gd name="T24" fmla="*/ 92 w 221"/>
                <a:gd name="T25" fmla="*/ 80 h 230"/>
                <a:gd name="T26" fmla="*/ 39 w 221"/>
                <a:gd name="T27" fmla="*/ 48 h 230"/>
                <a:gd name="T28" fmla="*/ 75 w 221"/>
                <a:gd name="T29" fmla="*/ 91 h 230"/>
                <a:gd name="T30" fmla="*/ 24 w 221"/>
                <a:gd name="T31" fmla="*/ 57 h 230"/>
                <a:gd name="T32" fmla="*/ 65 w 221"/>
                <a:gd name="T33" fmla="*/ 99 h 230"/>
                <a:gd name="T34" fmla="*/ 46 w 221"/>
                <a:gd name="T35" fmla="*/ 117 h 230"/>
                <a:gd name="T36" fmla="*/ 1 w 221"/>
                <a:gd name="T37" fmla="*/ 135 h 230"/>
                <a:gd name="T38" fmla="*/ 84 w 221"/>
                <a:gd name="T39" fmla="*/ 148 h 230"/>
                <a:gd name="T40" fmla="*/ 32 w 221"/>
                <a:gd name="T41" fmla="*/ 146 h 230"/>
                <a:gd name="T42" fmla="*/ 90 w 221"/>
                <a:gd name="T43" fmla="*/ 160 h 230"/>
                <a:gd name="T44" fmla="*/ 29 w 221"/>
                <a:gd name="T45" fmla="*/ 175 h 230"/>
                <a:gd name="T46" fmla="*/ 117 w 221"/>
                <a:gd name="T47" fmla="*/ 180 h 230"/>
                <a:gd name="T48" fmla="*/ 65 w 221"/>
                <a:gd name="T49" fmla="*/ 218 h 230"/>
                <a:gd name="T50" fmla="*/ 128 w 221"/>
                <a:gd name="T51" fmla="*/ 187 h 230"/>
                <a:gd name="T52" fmla="*/ 141 w 221"/>
                <a:gd name="T53" fmla="*/ 179 h 230"/>
                <a:gd name="T54" fmla="*/ 170 w 221"/>
                <a:gd name="T55" fmla="*/ 161 h 230"/>
                <a:gd name="T56" fmla="*/ 193 w 221"/>
                <a:gd name="T57" fmla="*/ 128 h 230"/>
                <a:gd name="T58" fmla="*/ 199 w 221"/>
                <a:gd name="T59" fmla="*/ 111 h 230"/>
                <a:gd name="T60" fmla="*/ 219 w 221"/>
                <a:gd name="T61" fmla="*/ 45 h 230"/>
                <a:gd name="T62" fmla="*/ 61 w 221"/>
                <a:gd name="T63" fmla="*/ 111 h 230"/>
                <a:gd name="T64" fmla="*/ 93 w 221"/>
                <a:gd name="T65" fmla="*/ 126 h 230"/>
                <a:gd name="T66" fmla="*/ 115 w 221"/>
                <a:gd name="T67" fmla="*/ 143 h 230"/>
                <a:gd name="T68" fmla="*/ 102 w 221"/>
                <a:gd name="T69" fmla="*/ 127 h 230"/>
                <a:gd name="T70" fmla="*/ 115 w 221"/>
                <a:gd name="T71" fmla="*/ 14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30">
                  <a:moveTo>
                    <a:pt x="219" y="45"/>
                  </a:moveTo>
                  <a:cubicBezTo>
                    <a:pt x="205" y="46"/>
                    <a:pt x="204" y="69"/>
                    <a:pt x="201" y="79"/>
                  </a:cubicBezTo>
                  <a:cubicBezTo>
                    <a:pt x="198" y="86"/>
                    <a:pt x="192" y="98"/>
                    <a:pt x="185" y="103"/>
                  </a:cubicBezTo>
                  <a:cubicBezTo>
                    <a:pt x="184" y="94"/>
                    <a:pt x="191" y="87"/>
                    <a:pt x="193" y="80"/>
                  </a:cubicBezTo>
                  <a:cubicBezTo>
                    <a:pt x="197" y="73"/>
                    <a:pt x="198" y="63"/>
                    <a:pt x="199" y="55"/>
                  </a:cubicBezTo>
                  <a:cubicBezTo>
                    <a:pt x="201" y="46"/>
                    <a:pt x="201" y="34"/>
                    <a:pt x="198" y="26"/>
                  </a:cubicBezTo>
                  <a:cubicBezTo>
                    <a:pt x="196" y="19"/>
                    <a:pt x="190" y="6"/>
                    <a:pt x="183" y="5"/>
                  </a:cubicBezTo>
                  <a:cubicBezTo>
                    <a:pt x="181" y="18"/>
                    <a:pt x="187" y="33"/>
                    <a:pt x="189" y="47"/>
                  </a:cubicBezTo>
                  <a:cubicBezTo>
                    <a:pt x="190" y="62"/>
                    <a:pt x="181" y="70"/>
                    <a:pt x="172" y="80"/>
                  </a:cubicBezTo>
                  <a:cubicBezTo>
                    <a:pt x="169" y="73"/>
                    <a:pt x="167" y="67"/>
                    <a:pt x="167" y="58"/>
                  </a:cubicBezTo>
                  <a:cubicBezTo>
                    <a:pt x="167" y="50"/>
                    <a:pt x="168" y="42"/>
                    <a:pt x="168" y="34"/>
                  </a:cubicBezTo>
                  <a:cubicBezTo>
                    <a:pt x="168" y="27"/>
                    <a:pt x="167" y="15"/>
                    <a:pt x="162" y="10"/>
                  </a:cubicBezTo>
                  <a:cubicBezTo>
                    <a:pt x="153" y="0"/>
                    <a:pt x="155" y="19"/>
                    <a:pt x="155" y="26"/>
                  </a:cubicBezTo>
                  <a:cubicBezTo>
                    <a:pt x="156" y="34"/>
                    <a:pt x="157" y="42"/>
                    <a:pt x="156" y="51"/>
                  </a:cubicBezTo>
                  <a:cubicBezTo>
                    <a:pt x="153" y="67"/>
                    <a:pt x="149" y="53"/>
                    <a:pt x="144" y="46"/>
                  </a:cubicBezTo>
                  <a:cubicBezTo>
                    <a:pt x="139" y="38"/>
                    <a:pt x="137" y="30"/>
                    <a:pt x="133" y="22"/>
                  </a:cubicBezTo>
                  <a:cubicBezTo>
                    <a:pt x="131" y="15"/>
                    <a:pt x="127" y="5"/>
                    <a:pt x="117" y="5"/>
                  </a:cubicBezTo>
                  <a:cubicBezTo>
                    <a:pt x="112" y="23"/>
                    <a:pt x="123" y="39"/>
                    <a:pt x="128" y="56"/>
                  </a:cubicBezTo>
                  <a:cubicBezTo>
                    <a:pt x="120" y="56"/>
                    <a:pt x="111" y="44"/>
                    <a:pt x="105" y="39"/>
                  </a:cubicBezTo>
                  <a:cubicBezTo>
                    <a:pt x="99" y="33"/>
                    <a:pt x="90" y="29"/>
                    <a:pt x="81" y="29"/>
                  </a:cubicBezTo>
                  <a:cubicBezTo>
                    <a:pt x="76" y="35"/>
                    <a:pt x="90" y="41"/>
                    <a:pt x="93" y="45"/>
                  </a:cubicBezTo>
                  <a:cubicBezTo>
                    <a:pt x="100" y="51"/>
                    <a:pt x="106" y="57"/>
                    <a:pt x="109" y="67"/>
                  </a:cubicBezTo>
                  <a:cubicBezTo>
                    <a:pt x="102" y="69"/>
                    <a:pt x="90" y="52"/>
                    <a:pt x="85" y="48"/>
                  </a:cubicBezTo>
                  <a:cubicBezTo>
                    <a:pt x="76" y="41"/>
                    <a:pt x="68" y="38"/>
                    <a:pt x="57" y="35"/>
                  </a:cubicBezTo>
                  <a:cubicBezTo>
                    <a:pt x="53" y="45"/>
                    <a:pt x="69" y="52"/>
                    <a:pt x="75" y="58"/>
                  </a:cubicBezTo>
                  <a:cubicBezTo>
                    <a:pt x="82" y="64"/>
                    <a:pt x="90" y="70"/>
                    <a:pt x="92" y="80"/>
                  </a:cubicBezTo>
                  <a:cubicBezTo>
                    <a:pt x="84" y="79"/>
                    <a:pt x="73" y="67"/>
                    <a:pt x="65" y="62"/>
                  </a:cubicBezTo>
                  <a:cubicBezTo>
                    <a:pt x="58" y="58"/>
                    <a:pt x="48" y="47"/>
                    <a:pt x="39" y="48"/>
                  </a:cubicBezTo>
                  <a:cubicBezTo>
                    <a:pt x="36" y="59"/>
                    <a:pt x="51" y="71"/>
                    <a:pt x="58" y="77"/>
                  </a:cubicBezTo>
                  <a:cubicBezTo>
                    <a:pt x="61" y="80"/>
                    <a:pt x="73" y="92"/>
                    <a:pt x="75" y="91"/>
                  </a:cubicBezTo>
                  <a:cubicBezTo>
                    <a:pt x="58" y="93"/>
                    <a:pt x="51" y="73"/>
                    <a:pt x="40" y="63"/>
                  </a:cubicBezTo>
                  <a:cubicBezTo>
                    <a:pt x="36" y="59"/>
                    <a:pt x="28" y="53"/>
                    <a:pt x="24" y="57"/>
                  </a:cubicBezTo>
                  <a:cubicBezTo>
                    <a:pt x="17" y="63"/>
                    <a:pt x="27" y="71"/>
                    <a:pt x="30" y="75"/>
                  </a:cubicBezTo>
                  <a:cubicBezTo>
                    <a:pt x="40" y="86"/>
                    <a:pt x="52" y="94"/>
                    <a:pt x="65" y="99"/>
                  </a:cubicBezTo>
                  <a:cubicBezTo>
                    <a:pt x="59" y="103"/>
                    <a:pt x="51" y="98"/>
                    <a:pt x="44" y="100"/>
                  </a:cubicBezTo>
                  <a:cubicBezTo>
                    <a:pt x="29" y="105"/>
                    <a:pt x="41" y="111"/>
                    <a:pt x="46" y="117"/>
                  </a:cubicBezTo>
                  <a:cubicBezTo>
                    <a:pt x="34" y="117"/>
                    <a:pt x="23" y="116"/>
                    <a:pt x="11" y="122"/>
                  </a:cubicBezTo>
                  <a:cubicBezTo>
                    <a:pt x="6" y="125"/>
                    <a:pt x="0" y="128"/>
                    <a:pt x="1" y="135"/>
                  </a:cubicBezTo>
                  <a:cubicBezTo>
                    <a:pt x="4" y="144"/>
                    <a:pt x="13" y="139"/>
                    <a:pt x="21" y="138"/>
                  </a:cubicBezTo>
                  <a:cubicBezTo>
                    <a:pt x="40" y="133"/>
                    <a:pt x="70" y="128"/>
                    <a:pt x="84" y="148"/>
                  </a:cubicBezTo>
                  <a:cubicBezTo>
                    <a:pt x="74" y="148"/>
                    <a:pt x="65" y="149"/>
                    <a:pt x="56" y="149"/>
                  </a:cubicBezTo>
                  <a:cubicBezTo>
                    <a:pt x="47" y="149"/>
                    <a:pt x="40" y="146"/>
                    <a:pt x="32" y="146"/>
                  </a:cubicBezTo>
                  <a:cubicBezTo>
                    <a:pt x="41" y="156"/>
                    <a:pt x="46" y="156"/>
                    <a:pt x="59" y="157"/>
                  </a:cubicBezTo>
                  <a:cubicBezTo>
                    <a:pt x="69" y="158"/>
                    <a:pt x="80" y="158"/>
                    <a:pt x="90" y="160"/>
                  </a:cubicBezTo>
                  <a:cubicBezTo>
                    <a:pt x="86" y="170"/>
                    <a:pt x="67" y="172"/>
                    <a:pt x="57" y="172"/>
                  </a:cubicBezTo>
                  <a:cubicBezTo>
                    <a:pt x="47" y="172"/>
                    <a:pt x="39" y="174"/>
                    <a:pt x="29" y="175"/>
                  </a:cubicBezTo>
                  <a:cubicBezTo>
                    <a:pt x="33" y="205"/>
                    <a:pt x="96" y="175"/>
                    <a:pt x="109" y="172"/>
                  </a:cubicBezTo>
                  <a:cubicBezTo>
                    <a:pt x="116" y="170"/>
                    <a:pt x="118" y="173"/>
                    <a:pt x="117" y="180"/>
                  </a:cubicBezTo>
                  <a:cubicBezTo>
                    <a:pt x="116" y="189"/>
                    <a:pt x="110" y="193"/>
                    <a:pt x="103" y="197"/>
                  </a:cubicBezTo>
                  <a:cubicBezTo>
                    <a:pt x="90" y="203"/>
                    <a:pt x="77" y="210"/>
                    <a:pt x="65" y="218"/>
                  </a:cubicBezTo>
                  <a:cubicBezTo>
                    <a:pt x="77" y="230"/>
                    <a:pt x="99" y="216"/>
                    <a:pt x="108" y="207"/>
                  </a:cubicBezTo>
                  <a:cubicBezTo>
                    <a:pt x="114" y="199"/>
                    <a:pt x="123" y="195"/>
                    <a:pt x="128" y="187"/>
                  </a:cubicBezTo>
                  <a:cubicBezTo>
                    <a:pt x="128" y="197"/>
                    <a:pt x="123" y="203"/>
                    <a:pt x="122" y="213"/>
                  </a:cubicBezTo>
                  <a:cubicBezTo>
                    <a:pt x="134" y="211"/>
                    <a:pt x="141" y="189"/>
                    <a:pt x="141" y="179"/>
                  </a:cubicBezTo>
                  <a:cubicBezTo>
                    <a:pt x="144" y="182"/>
                    <a:pt x="143" y="189"/>
                    <a:pt x="143" y="193"/>
                  </a:cubicBezTo>
                  <a:cubicBezTo>
                    <a:pt x="150" y="180"/>
                    <a:pt x="152" y="163"/>
                    <a:pt x="170" y="161"/>
                  </a:cubicBezTo>
                  <a:cubicBezTo>
                    <a:pt x="180" y="160"/>
                    <a:pt x="183" y="160"/>
                    <a:pt x="186" y="150"/>
                  </a:cubicBezTo>
                  <a:cubicBezTo>
                    <a:pt x="190" y="143"/>
                    <a:pt x="191" y="135"/>
                    <a:pt x="193" y="128"/>
                  </a:cubicBezTo>
                  <a:cubicBezTo>
                    <a:pt x="195" y="125"/>
                    <a:pt x="195" y="122"/>
                    <a:pt x="196" y="119"/>
                  </a:cubicBezTo>
                  <a:cubicBezTo>
                    <a:pt x="197" y="115"/>
                    <a:pt x="197" y="115"/>
                    <a:pt x="199" y="111"/>
                  </a:cubicBezTo>
                  <a:cubicBezTo>
                    <a:pt x="204" y="104"/>
                    <a:pt x="207" y="97"/>
                    <a:pt x="209" y="88"/>
                  </a:cubicBezTo>
                  <a:cubicBezTo>
                    <a:pt x="214" y="76"/>
                    <a:pt x="221" y="58"/>
                    <a:pt x="219" y="45"/>
                  </a:cubicBezTo>
                  <a:close/>
                  <a:moveTo>
                    <a:pt x="63" y="112"/>
                  </a:moveTo>
                  <a:cubicBezTo>
                    <a:pt x="62" y="112"/>
                    <a:pt x="61" y="112"/>
                    <a:pt x="61" y="111"/>
                  </a:cubicBezTo>
                  <a:cubicBezTo>
                    <a:pt x="61" y="110"/>
                    <a:pt x="61" y="110"/>
                    <a:pt x="61" y="110"/>
                  </a:cubicBezTo>
                  <a:cubicBezTo>
                    <a:pt x="73" y="103"/>
                    <a:pt x="87" y="117"/>
                    <a:pt x="93" y="126"/>
                  </a:cubicBezTo>
                  <a:cubicBezTo>
                    <a:pt x="83" y="127"/>
                    <a:pt x="69" y="121"/>
                    <a:pt x="63" y="112"/>
                  </a:cubicBezTo>
                  <a:close/>
                  <a:moveTo>
                    <a:pt x="115" y="143"/>
                  </a:moveTo>
                  <a:cubicBezTo>
                    <a:pt x="110" y="143"/>
                    <a:pt x="100" y="129"/>
                    <a:pt x="104" y="131"/>
                  </a:cubicBezTo>
                  <a:cubicBezTo>
                    <a:pt x="102" y="127"/>
                    <a:pt x="102" y="127"/>
                    <a:pt x="102" y="127"/>
                  </a:cubicBezTo>
                  <a:cubicBezTo>
                    <a:pt x="102" y="126"/>
                    <a:pt x="102" y="126"/>
                    <a:pt x="102" y="125"/>
                  </a:cubicBezTo>
                  <a:cubicBezTo>
                    <a:pt x="108" y="125"/>
                    <a:pt x="127" y="143"/>
                    <a:pt x="115" y="143"/>
                  </a:cubicBezTo>
                  <a:close/>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333" name="Freeform 123"/>
            <p:cNvSpPr/>
            <p:nvPr userDrawn="1"/>
          </p:nvSpPr>
          <p:spPr bwMode="auto">
            <a:xfrm>
              <a:off x="7975236" y="-194681"/>
              <a:ext cx="32415" cy="58348"/>
            </a:xfrm>
            <a:custGeom>
              <a:avLst/>
              <a:gdLst>
                <a:gd name="T0" fmla="*/ 16 w 22"/>
                <a:gd name="T1" fmla="*/ 0 h 39"/>
                <a:gd name="T2" fmla="*/ 4 w 22"/>
                <a:gd name="T3" fmla="*/ 35 h 39"/>
                <a:gd name="T4" fmla="*/ 10 w 22"/>
                <a:gd name="T5" fmla="*/ 39 h 39"/>
                <a:gd name="T6" fmla="*/ 11 w 22"/>
                <a:gd name="T7" fmla="*/ 29 h 39"/>
                <a:gd name="T8" fmla="*/ 11 w 22"/>
                <a:gd name="T9" fmla="*/ 23 h 39"/>
                <a:gd name="T10" fmla="*/ 18 w 22"/>
                <a:gd name="T11" fmla="*/ 14 h 39"/>
                <a:gd name="T12" fmla="*/ 22 w 22"/>
                <a:gd name="T13" fmla="*/ 0 h 39"/>
                <a:gd name="T14" fmla="*/ 17 w 22"/>
                <a:gd name="T15" fmla="*/ 0 h 39"/>
                <a:gd name="T16" fmla="*/ 17 w 22"/>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6" y="0"/>
                  </a:moveTo>
                  <a:cubicBezTo>
                    <a:pt x="8" y="4"/>
                    <a:pt x="0" y="28"/>
                    <a:pt x="4" y="35"/>
                  </a:cubicBezTo>
                  <a:cubicBezTo>
                    <a:pt x="5" y="38"/>
                    <a:pt x="6" y="39"/>
                    <a:pt x="10" y="39"/>
                  </a:cubicBezTo>
                  <a:cubicBezTo>
                    <a:pt x="17" y="39"/>
                    <a:pt x="12" y="33"/>
                    <a:pt x="11" y="29"/>
                  </a:cubicBezTo>
                  <a:cubicBezTo>
                    <a:pt x="11" y="26"/>
                    <a:pt x="10" y="27"/>
                    <a:pt x="11" y="23"/>
                  </a:cubicBezTo>
                  <a:cubicBezTo>
                    <a:pt x="12" y="20"/>
                    <a:pt x="17" y="16"/>
                    <a:pt x="18" y="14"/>
                  </a:cubicBezTo>
                  <a:cubicBezTo>
                    <a:pt x="22" y="8"/>
                    <a:pt x="22" y="6"/>
                    <a:pt x="22" y="0"/>
                  </a:cubicBezTo>
                  <a:cubicBezTo>
                    <a:pt x="21" y="0"/>
                    <a:pt x="18" y="0"/>
                    <a:pt x="17" y="0"/>
                  </a:cubicBezTo>
                  <a:cubicBezTo>
                    <a:pt x="17" y="2"/>
                    <a:pt x="17" y="2"/>
                    <a:pt x="17" y="3"/>
                  </a:cubicBezTo>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334" name="Freeform 124"/>
            <p:cNvSpPr/>
            <p:nvPr userDrawn="1"/>
          </p:nvSpPr>
          <p:spPr bwMode="auto">
            <a:xfrm>
              <a:off x="8012513" y="-215752"/>
              <a:ext cx="37279" cy="43762"/>
            </a:xfrm>
            <a:custGeom>
              <a:avLst/>
              <a:gdLst>
                <a:gd name="T0" fmla="*/ 14 w 25"/>
                <a:gd name="T1" fmla="*/ 0 h 29"/>
                <a:gd name="T2" fmla="*/ 14 w 25"/>
                <a:gd name="T3" fmla="*/ 26 h 29"/>
                <a:gd name="T4" fmla="*/ 9 w 25"/>
                <a:gd name="T5" fmla="*/ 3 h 29"/>
                <a:gd name="T6" fmla="*/ 9 w 25"/>
                <a:gd name="T7" fmla="*/ 6 h 29"/>
              </a:gdLst>
              <a:ahLst/>
              <a:cxnLst>
                <a:cxn ang="0">
                  <a:pos x="T0" y="T1"/>
                </a:cxn>
                <a:cxn ang="0">
                  <a:pos x="T2" y="T3"/>
                </a:cxn>
                <a:cxn ang="0">
                  <a:pos x="T4" y="T5"/>
                </a:cxn>
                <a:cxn ang="0">
                  <a:pos x="T6" y="T7"/>
                </a:cxn>
              </a:cxnLst>
              <a:rect l="0" t="0" r="r" b="b"/>
              <a:pathLst>
                <a:path w="25" h="29">
                  <a:moveTo>
                    <a:pt x="14" y="0"/>
                  </a:moveTo>
                  <a:cubicBezTo>
                    <a:pt x="9" y="3"/>
                    <a:pt x="0" y="29"/>
                    <a:pt x="14" y="26"/>
                  </a:cubicBezTo>
                  <a:cubicBezTo>
                    <a:pt x="25" y="24"/>
                    <a:pt x="23" y="2"/>
                    <a:pt x="9" y="3"/>
                  </a:cubicBezTo>
                  <a:cubicBezTo>
                    <a:pt x="9" y="5"/>
                    <a:pt x="9" y="5"/>
                    <a:pt x="9" y="6"/>
                  </a:cubicBezTo>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335" name="Freeform 125"/>
            <p:cNvSpPr/>
            <p:nvPr userDrawn="1"/>
          </p:nvSpPr>
          <p:spPr bwMode="auto">
            <a:xfrm>
              <a:off x="8056274" y="-246546"/>
              <a:ext cx="34037" cy="25932"/>
            </a:xfrm>
            <a:custGeom>
              <a:avLst/>
              <a:gdLst>
                <a:gd name="T0" fmla="*/ 4 w 23"/>
                <a:gd name="T1" fmla="*/ 9 h 17"/>
                <a:gd name="T2" fmla="*/ 22 w 23"/>
                <a:gd name="T3" fmla="*/ 8 h 17"/>
                <a:gd name="T4" fmla="*/ 0 w 23"/>
                <a:gd name="T5" fmla="*/ 3 h 17"/>
                <a:gd name="T6" fmla="*/ 0 w 23"/>
                <a:gd name="T7" fmla="*/ 0 h 17"/>
              </a:gdLst>
              <a:ahLst/>
              <a:cxnLst>
                <a:cxn ang="0">
                  <a:pos x="T0" y="T1"/>
                </a:cxn>
                <a:cxn ang="0">
                  <a:pos x="T2" y="T3"/>
                </a:cxn>
                <a:cxn ang="0">
                  <a:pos x="T4" y="T5"/>
                </a:cxn>
                <a:cxn ang="0">
                  <a:pos x="T6" y="T7"/>
                </a:cxn>
              </a:cxnLst>
              <a:rect l="0" t="0" r="r" b="b"/>
              <a:pathLst>
                <a:path w="23" h="17">
                  <a:moveTo>
                    <a:pt x="4" y="9"/>
                  </a:moveTo>
                  <a:cubicBezTo>
                    <a:pt x="6" y="14"/>
                    <a:pt x="23" y="17"/>
                    <a:pt x="22" y="8"/>
                  </a:cubicBezTo>
                  <a:cubicBezTo>
                    <a:pt x="21" y="0"/>
                    <a:pt x="4" y="2"/>
                    <a:pt x="0" y="3"/>
                  </a:cubicBezTo>
                  <a:cubicBezTo>
                    <a:pt x="0" y="2"/>
                    <a:pt x="0" y="2"/>
                    <a:pt x="0" y="0"/>
                  </a:cubicBezTo>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336" name="Freeform 126"/>
            <p:cNvSpPr/>
            <p:nvPr userDrawn="1"/>
          </p:nvSpPr>
          <p:spPr bwMode="auto">
            <a:xfrm>
              <a:off x="8082207" y="-282203"/>
              <a:ext cx="74555" cy="34037"/>
            </a:xfrm>
            <a:custGeom>
              <a:avLst/>
              <a:gdLst>
                <a:gd name="T0" fmla="*/ 3 w 50"/>
                <a:gd name="T1" fmla="*/ 16 h 23"/>
                <a:gd name="T2" fmla="*/ 50 w 50"/>
                <a:gd name="T3" fmla="*/ 23 h 23"/>
                <a:gd name="T4" fmla="*/ 29 w 50"/>
                <a:gd name="T5" fmla="*/ 3 h 23"/>
                <a:gd name="T6" fmla="*/ 1 w 50"/>
                <a:gd name="T7" fmla="*/ 16 h 23"/>
                <a:gd name="T8" fmla="*/ 4 w 50"/>
                <a:gd name="T9" fmla="*/ 16 h 23"/>
              </a:gdLst>
              <a:ahLst/>
              <a:cxnLst>
                <a:cxn ang="0">
                  <a:pos x="T0" y="T1"/>
                </a:cxn>
                <a:cxn ang="0">
                  <a:pos x="T2" y="T3"/>
                </a:cxn>
                <a:cxn ang="0">
                  <a:pos x="T4" y="T5"/>
                </a:cxn>
                <a:cxn ang="0">
                  <a:pos x="T6" y="T7"/>
                </a:cxn>
                <a:cxn ang="0">
                  <a:pos x="T8" y="T9"/>
                </a:cxn>
              </a:cxnLst>
              <a:rect l="0" t="0" r="r" b="b"/>
              <a:pathLst>
                <a:path w="50" h="23">
                  <a:moveTo>
                    <a:pt x="3" y="16"/>
                  </a:moveTo>
                  <a:cubicBezTo>
                    <a:pt x="18" y="16"/>
                    <a:pt x="37" y="14"/>
                    <a:pt x="50" y="23"/>
                  </a:cubicBezTo>
                  <a:cubicBezTo>
                    <a:pt x="49" y="14"/>
                    <a:pt x="40" y="0"/>
                    <a:pt x="29" y="3"/>
                  </a:cubicBezTo>
                  <a:cubicBezTo>
                    <a:pt x="23" y="4"/>
                    <a:pt x="0" y="10"/>
                    <a:pt x="1" y="16"/>
                  </a:cubicBezTo>
                  <a:cubicBezTo>
                    <a:pt x="3" y="16"/>
                    <a:pt x="3" y="16"/>
                    <a:pt x="4" y="16"/>
                  </a:cubicBezTo>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337" name="Freeform 127"/>
            <p:cNvSpPr/>
            <p:nvPr userDrawn="1"/>
          </p:nvSpPr>
          <p:spPr bwMode="auto">
            <a:xfrm>
              <a:off x="8072482" y="-384313"/>
              <a:ext cx="82660" cy="105351"/>
            </a:xfrm>
            <a:custGeom>
              <a:avLst/>
              <a:gdLst>
                <a:gd name="T0" fmla="*/ 3 w 55"/>
                <a:gd name="T1" fmla="*/ 49 h 70"/>
                <a:gd name="T2" fmla="*/ 14 w 55"/>
                <a:gd name="T3" fmla="*/ 30 h 70"/>
                <a:gd name="T4" fmla="*/ 47 w 55"/>
                <a:gd name="T5" fmla="*/ 0 h 70"/>
                <a:gd name="T6" fmla="*/ 29 w 55"/>
                <a:gd name="T7" fmla="*/ 23 h 70"/>
                <a:gd name="T8" fmla="*/ 15 w 55"/>
                <a:gd name="T9" fmla="*/ 52 h 70"/>
                <a:gd name="T10" fmla="*/ 10 w 55"/>
                <a:gd name="T11" fmla="*/ 69 h 70"/>
                <a:gd name="T12" fmla="*/ 4 w 55"/>
                <a:gd name="T13" fmla="*/ 46 h 70"/>
              </a:gdLst>
              <a:ahLst/>
              <a:cxnLst>
                <a:cxn ang="0">
                  <a:pos x="T0" y="T1"/>
                </a:cxn>
                <a:cxn ang="0">
                  <a:pos x="T2" y="T3"/>
                </a:cxn>
                <a:cxn ang="0">
                  <a:pos x="T4" y="T5"/>
                </a:cxn>
                <a:cxn ang="0">
                  <a:pos x="T6" y="T7"/>
                </a:cxn>
                <a:cxn ang="0">
                  <a:pos x="T8" y="T9"/>
                </a:cxn>
                <a:cxn ang="0">
                  <a:pos x="T10" y="T11"/>
                </a:cxn>
                <a:cxn ang="0">
                  <a:pos x="T12" y="T13"/>
                </a:cxn>
              </a:cxnLst>
              <a:rect l="0" t="0" r="r" b="b"/>
              <a:pathLst>
                <a:path w="55" h="70">
                  <a:moveTo>
                    <a:pt x="3" y="49"/>
                  </a:moveTo>
                  <a:cubicBezTo>
                    <a:pt x="3" y="42"/>
                    <a:pt x="9" y="35"/>
                    <a:pt x="14" y="30"/>
                  </a:cubicBezTo>
                  <a:cubicBezTo>
                    <a:pt x="23" y="15"/>
                    <a:pt x="30" y="5"/>
                    <a:pt x="47" y="0"/>
                  </a:cubicBezTo>
                  <a:cubicBezTo>
                    <a:pt x="55" y="12"/>
                    <a:pt x="35" y="17"/>
                    <a:pt x="29" y="23"/>
                  </a:cubicBezTo>
                  <a:cubicBezTo>
                    <a:pt x="23" y="30"/>
                    <a:pt x="16" y="42"/>
                    <a:pt x="15" y="52"/>
                  </a:cubicBezTo>
                  <a:cubicBezTo>
                    <a:pt x="29" y="49"/>
                    <a:pt x="21" y="70"/>
                    <a:pt x="10" y="69"/>
                  </a:cubicBezTo>
                  <a:cubicBezTo>
                    <a:pt x="0" y="67"/>
                    <a:pt x="0" y="53"/>
                    <a:pt x="4" y="46"/>
                  </a:cubicBezTo>
                </a:path>
              </a:pathLst>
            </a:custGeom>
            <a:solidFill>
              <a:srgbClr val="EDCC85"/>
            </a:solidFill>
            <a:ln>
              <a:noFill/>
            </a:ln>
          </p:spPr>
          <p:txBody>
            <a:bodyPr vert="horz" wrap="square" lIns="91440" tIns="45720" rIns="91440" bIns="45720" numCol="1" anchor="t" anchorCtr="0" compatLnSpc="1"/>
            <a:lstStyle/>
            <a:p>
              <a:endParaRPr lang="zh-CN" altLang="en-US"/>
            </a:p>
          </p:txBody>
        </p:sp>
        <p:sp>
          <p:nvSpPr>
            <p:cNvPr id="1049338" name="Freeform 93"/>
            <p:cNvSpPr/>
            <p:nvPr userDrawn="1"/>
          </p:nvSpPr>
          <p:spPr bwMode="auto">
            <a:xfrm>
              <a:off x="4942256" y="-111212"/>
              <a:ext cx="207459" cy="199356"/>
            </a:xfrm>
            <a:custGeom>
              <a:avLst/>
              <a:gdLst>
                <a:gd name="T0" fmla="*/ 21 w 138"/>
                <a:gd name="T1" fmla="*/ 72 h 132"/>
                <a:gd name="T2" fmla="*/ 35 w 138"/>
                <a:gd name="T3" fmla="*/ 112 h 132"/>
                <a:gd name="T4" fmla="*/ 97 w 138"/>
                <a:gd name="T5" fmla="*/ 103 h 132"/>
                <a:gd name="T6" fmla="*/ 117 w 138"/>
                <a:gd name="T7" fmla="*/ 84 h 132"/>
                <a:gd name="T8" fmla="*/ 109 w 138"/>
                <a:gd name="T9" fmla="*/ 50 h 132"/>
                <a:gd name="T10" fmla="*/ 135 w 138"/>
                <a:gd name="T11" fmla="*/ 40 h 132"/>
                <a:gd name="T12" fmla="*/ 129 w 138"/>
                <a:gd name="T13" fmla="*/ 11 h 132"/>
                <a:gd name="T14" fmla="*/ 96 w 138"/>
                <a:gd name="T15" fmla="*/ 3 h 132"/>
                <a:gd name="T16" fmla="*/ 61 w 138"/>
                <a:gd name="T17" fmla="*/ 1 h 132"/>
                <a:gd name="T18" fmla="*/ 23 w 138"/>
                <a:gd name="T19" fmla="*/ 29 h 132"/>
                <a:gd name="T20" fmla="*/ 13 w 138"/>
                <a:gd name="T21" fmla="*/ 7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2">
                  <a:moveTo>
                    <a:pt x="21" y="72"/>
                  </a:moveTo>
                  <a:cubicBezTo>
                    <a:pt x="15" y="83"/>
                    <a:pt x="29" y="104"/>
                    <a:pt x="35" y="112"/>
                  </a:cubicBezTo>
                  <a:cubicBezTo>
                    <a:pt x="46" y="131"/>
                    <a:pt x="97" y="132"/>
                    <a:pt x="97" y="103"/>
                  </a:cubicBezTo>
                  <a:cubicBezTo>
                    <a:pt x="106" y="109"/>
                    <a:pt x="116" y="91"/>
                    <a:pt x="117" y="84"/>
                  </a:cubicBezTo>
                  <a:cubicBezTo>
                    <a:pt x="119" y="75"/>
                    <a:pt x="115" y="59"/>
                    <a:pt x="109" y="50"/>
                  </a:cubicBezTo>
                  <a:cubicBezTo>
                    <a:pt x="119" y="47"/>
                    <a:pt x="129" y="52"/>
                    <a:pt x="135" y="40"/>
                  </a:cubicBezTo>
                  <a:cubicBezTo>
                    <a:pt x="138" y="32"/>
                    <a:pt x="136" y="18"/>
                    <a:pt x="129" y="11"/>
                  </a:cubicBezTo>
                  <a:cubicBezTo>
                    <a:pt x="122" y="5"/>
                    <a:pt x="106" y="5"/>
                    <a:pt x="96" y="3"/>
                  </a:cubicBezTo>
                  <a:cubicBezTo>
                    <a:pt x="83" y="0"/>
                    <a:pt x="72" y="0"/>
                    <a:pt x="61" y="1"/>
                  </a:cubicBezTo>
                  <a:cubicBezTo>
                    <a:pt x="46" y="6"/>
                    <a:pt x="31" y="17"/>
                    <a:pt x="23" y="29"/>
                  </a:cubicBezTo>
                  <a:cubicBezTo>
                    <a:pt x="19" y="36"/>
                    <a:pt x="0" y="70"/>
                    <a:pt x="13" y="74"/>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39" name="Freeform 94"/>
            <p:cNvSpPr/>
            <p:nvPr userDrawn="1"/>
          </p:nvSpPr>
          <p:spPr bwMode="auto">
            <a:xfrm>
              <a:off x="4956842" y="-112832"/>
              <a:ext cx="150733" cy="102109"/>
            </a:xfrm>
            <a:custGeom>
              <a:avLst/>
              <a:gdLst>
                <a:gd name="T0" fmla="*/ 21 w 100"/>
                <a:gd name="T1" fmla="*/ 24 h 68"/>
                <a:gd name="T2" fmla="*/ 21 w 100"/>
                <a:gd name="T3" fmla="*/ 47 h 68"/>
                <a:gd name="T4" fmla="*/ 31 w 100"/>
                <a:gd name="T5" fmla="*/ 67 h 68"/>
                <a:gd name="T6" fmla="*/ 40 w 100"/>
                <a:gd name="T7" fmla="*/ 42 h 68"/>
                <a:gd name="T8" fmla="*/ 51 w 100"/>
                <a:gd name="T9" fmla="*/ 25 h 68"/>
                <a:gd name="T10" fmla="*/ 69 w 100"/>
                <a:gd name="T11" fmla="*/ 33 h 68"/>
                <a:gd name="T12" fmla="*/ 77 w 100"/>
                <a:gd name="T13" fmla="*/ 13 h 68"/>
                <a:gd name="T14" fmla="*/ 100 w 100"/>
                <a:gd name="T15" fmla="*/ 15 h 68"/>
                <a:gd name="T16" fmla="*/ 59 w 100"/>
                <a:gd name="T17" fmla="*/ 1 h 68"/>
                <a:gd name="T18" fmla="*/ 26 w 100"/>
                <a:gd name="T19" fmla="*/ 8 h 68"/>
                <a:gd name="T20" fmla="*/ 13 w 100"/>
                <a:gd name="T21"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68">
                  <a:moveTo>
                    <a:pt x="21" y="24"/>
                  </a:moveTo>
                  <a:cubicBezTo>
                    <a:pt x="22" y="32"/>
                    <a:pt x="21" y="39"/>
                    <a:pt x="21" y="47"/>
                  </a:cubicBezTo>
                  <a:cubicBezTo>
                    <a:pt x="22" y="51"/>
                    <a:pt x="23" y="67"/>
                    <a:pt x="31" y="67"/>
                  </a:cubicBezTo>
                  <a:cubicBezTo>
                    <a:pt x="42" y="68"/>
                    <a:pt x="40" y="48"/>
                    <a:pt x="40" y="42"/>
                  </a:cubicBezTo>
                  <a:cubicBezTo>
                    <a:pt x="47" y="39"/>
                    <a:pt x="45" y="26"/>
                    <a:pt x="51" y="25"/>
                  </a:cubicBezTo>
                  <a:cubicBezTo>
                    <a:pt x="60" y="26"/>
                    <a:pt x="59" y="43"/>
                    <a:pt x="69" y="33"/>
                  </a:cubicBezTo>
                  <a:cubicBezTo>
                    <a:pt x="75" y="27"/>
                    <a:pt x="72" y="17"/>
                    <a:pt x="77" y="13"/>
                  </a:cubicBezTo>
                  <a:cubicBezTo>
                    <a:pt x="84" y="8"/>
                    <a:pt x="93" y="12"/>
                    <a:pt x="100" y="15"/>
                  </a:cubicBezTo>
                  <a:cubicBezTo>
                    <a:pt x="95" y="2"/>
                    <a:pt x="70" y="2"/>
                    <a:pt x="59" y="1"/>
                  </a:cubicBezTo>
                  <a:cubicBezTo>
                    <a:pt x="46" y="0"/>
                    <a:pt x="38" y="1"/>
                    <a:pt x="26" y="8"/>
                  </a:cubicBezTo>
                  <a:cubicBezTo>
                    <a:pt x="15" y="14"/>
                    <a:pt x="0" y="33"/>
                    <a:pt x="13" y="45"/>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40" name="Freeform 101"/>
            <p:cNvSpPr/>
            <p:nvPr userDrawn="1"/>
          </p:nvSpPr>
          <p:spPr bwMode="auto">
            <a:xfrm>
              <a:off x="4859595" y="-461300"/>
              <a:ext cx="215564" cy="191252"/>
            </a:xfrm>
            <a:custGeom>
              <a:avLst/>
              <a:gdLst>
                <a:gd name="T0" fmla="*/ 39 w 143"/>
                <a:gd name="T1" fmla="*/ 88 h 127"/>
                <a:gd name="T2" fmla="*/ 13 w 143"/>
                <a:gd name="T3" fmla="*/ 87 h 127"/>
                <a:gd name="T4" fmla="*/ 21 w 143"/>
                <a:gd name="T5" fmla="*/ 49 h 127"/>
                <a:gd name="T6" fmla="*/ 17 w 143"/>
                <a:gd name="T7" fmla="*/ 18 h 127"/>
                <a:gd name="T8" fmla="*/ 41 w 143"/>
                <a:gd name="T9" fmla="*/ 4 h 127"/>
                <a:gd name="T10" fmla="*/ 53 w 143"/>
                <a:gd name="T11" fmla="*/ 12 h 127"/>
                <a:gd name="T12" fmla="*/ 66 w 143"/>
                <a:gd name="T13" fmla="*/ 13 h 127"/>
                <a:gd name="T14" fmla="*/ 77 w 143"/>
                <a:gd name="T15" fmla="*/ 9 h 127"/>
                <a:gd name="T16" fmla="*/ 85 w 143"/>
                <a:gd name="T17" fmla="*/ 21 h 127"/>
                <a:gd name="T18" fmla="*/ 141 w 143"/>
                <a:gd name="T19" fmla="*/ 42 h 127"/>
                <a:gd name="T20" fmla="*/ 101 w 143"/>
                <a:gd name="T21" fmla="*/ 100 h 127"/>
                <a:gd name="T22" fmla="*/ 66 w 143"/>
                <a:gd name="T23" fmla="*/ 119 h 127"/>
                <a:gd name="T24" fmla="*/ 44 w 143"/>
                <a:gd name="T25"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27">
                  <a:moveTo>
                    <a:pt x="39" y="88"/>
                  </a:moveTo>
                  <a:cubicBezTo>
                    <a:pt x="33" y="95"/>
                    <a:pt x="20" y="92"/>
                    <a:pt x="13" y="87"/>
                  </a:cubicBezTo>
                  <a:cubicBezTo>
                    <a:pt x="0" y="78"/>
                    <a:pt x="5" y="48"/>
                    <a:pt x="21" y="49"/>
                  </a:cubicBezTo>
                  <a:cubicBezTo>
                    <a:pt x="23" y="40"/>
                    <a:pt x="15" y="29"/>
                    <a:pt x="17" y="18"/>
                  </a:cubicBezTo>
                  <a:cubicBezTo>
                    <a:pt x="20" y="5"/>
                    <a:pt x="30" y="0"/>
                    <a:pt x="41" y="4"/>
                  </a:cubicBezTo>
                  <a:cubicBezTo>
                    <a:pt x="47" y="6"/>
                    <a:pt x="49" y="9"/>
                    <a:pt x="53" y="12"/>
                  </a:cubicBezTo>
                  <a:cubicBezTo>
                    <a:pt x="60" y="17"/>
                    <a:pt x="58" y="16"/>
                    <a:pt x="66" y="13"/>
                  </a:cubicBezTo>
                  <a:cubicBezTo>
                    <a:pt x="72" y="10"/>
                    <a:pt x="68" y="5"/>
                    <a:pt x="77" y="9"/>
                  </a:cubicBezTo>
                  <a:cubicBezTo>
                    <a:pt x="80" y="10"/>
                    <a:pt x="83" y="17"/>
                    <a:pt x="85" y="21"/>
                  </a:cubicBezTo>
                  <a:cubicBezTo>
                    <a:pt x="108" y="4"/>
                    <a:pt x="138" y="13"/>
                    <a:pt x="141" y="42"/>
                  </a:cubicBezTo>
                  <a:cubicBezTo>
                    <a:pt x="143" y="61"/>
                    <a:pt x="129" y="114"/>
                    <a:pt x="101" y="100"/>
                  </a:cubicBezTo>
                  <a:cubicBezTo>
                    <a:pt x="114" y="113"/>
                    <a:pt x="78" y="127"/>
                    <a:pt x="66" y="119"/>
                  </a:cubicBezTo>
                  <a:cubicBezTo>
                    <a:pt x="60" y="113"/>
                    <a:pt x="45" y="96"/>
                    <a:pt x="44" y="89"/>
                  </a:cubicBezTo>
                </a:path>
              </a:pathLst>
            </a:custGeom>
            <a:solidFill>
              <a:srgbClr val="C94F80"/>
            </a:solidFill>
            <a:ln>
              <a:noFill/>
            </a:ln>
          </p:spPr>
          <p:txBody>
            <a:bodyPr vert="horz" wrap="square" lIns="91440" tIns="45720" rIns="91440" bIns="45720" numCol="1" anchor="t" anchorCtr="0" compatLnSpc="1"/>
            <a:lstStyle/>
            <a:p>
              <a:endParaRPr lang="zh-CN" altLang="en-US"/>
            </a:p>
          </p:txBody>
        </p:sp>
        <p:sp>
          <p:nvSpPr>
            <p:cNvPr id="1049341" name="Freeform 102"/>
            <p:cNvSpPr/>
            <p:nvPr userDrawn="1"/>
          </p:nvSpPr>
          <p:spPr bwMode="auto">
            <a:xfrm>
              <a:off x="4900114" y="-466162"/>
              <a:ext cx="128042" cy="158836"/>
            </a:xfrm>
            <a:custGeom>
              <a:avLst/>
              <a:gdLst>
                <a:gd name="T0" fmla="*/ 21 w 85"/>
                <a:gd name="T1" fmla="*/ 87 h 105"/>
                <a:gd name="T2" fmla="*/ 44 w 85"/>
                <a:gd name="T3" fmla="*/ 103 h 105"/>
                <a:gd name="T4" fmla="*/ 39 w 85"/>
                <a:gd name="T5" fmla="*/ 79 h 105"/>
                <a:gd name="T6" fmla="*/ 53 w 85"/>
                <a:gd name="T7" fmla="*/ 82 h 105"/>
                <a:gd name="T8" fmla="*/ 85 w 85"/>
                <a:gd name="T9" fmla="*/ 62 h 105"/>
                <a:gd name="T10" fmla="*/ 48 w 85"/>
                <a:gd name="T11" fmla="*/ 64 h 105"/>
                <a:gd name="T12" fmla="*/ 57 w 85"/>
                <a:gd name="T13" fmla="*/ 51 h 105"/>
                <a:gd name="T14" fmla="*/ 53 w 85"/>
                <a:gd name="T15" fmla="*/ 48 h 105"/>
                <a:gd name="T16" fmla="*/ 65 w 85"/>
                <a:gd name="T17" fmla="*/ 40 h 105"/>
                <a:gd name="T18" fmla="*/ 39 w 85"/>
                <a:gd name="T19" fmla="*/ 37 h 105"/>
                <a:gd name="T20" fmla="*/ 57 w 85"/>
                <a:gd name="T21" fmla="*/ 20 h 105"/>
                <a:gd name="T22" fmla="*/ 18 w 85"/>
                <a:gd name="T23" fmla="*/ 36 h 105"/>
                <a:gd name="T24" fmla="*/ 3 w 85"/>
                <a:gd name="T25" fmla="*/ 42 h 105"/>
                <a:gd name="T26" fmla="*/ 5 w 85"/>
                <a:gd name="T27" fmla="*/ 65 h 105"/>
                <a:gd name="T28" fmla="*/ 11 w 85"/>
                <a:gd name="T29" fmla="*/ 71 h 105"/>
                <a:gd name="T30" fmla="*/ 12 w 85"/>
                <a:gd name="T31" fmla="*/ 84 h 105"/>
                <a:gd name="T32" fmla="*/ 20 w 85"/>
                <a:gd name="T3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5">
                  <a:moveTo>
                    <a:pt x="21" y="87"/>
                  </a:moveTo>
                  <a:cubicBezTo>
                    <a:pt x="27" y="95"/>
                    <a:pt x="33" y="105"/>
                    <a:pt x="44" y="103"/>
                  </a:cubicBezTo>
                  <a:cubicBezTo>
                    <a:pt x="44" y="97"/>
                    <a:pt x="37" y="84"/>
                    <a:pt x="39" y="79"/>
                  </a:cubicBezTo>
                  <a:cubicBezTo>
                    <a:pt x="43" y="70"/>
                    <a:pt x="47" y="81"/>
                    <a:pt x="53" y="82"/>
                  </a:cubicBezTo>
                  <a:cubicBezTo>
                    <a:pt x="63" y="84"/>
                    <a:pt x="83" y="71"/>
                    <a:pt x="85" y="62"/>
                  </a:cubicBezTo>
                  <a:cubicBezTo>
                    <a:pt x="72" y="58"/>
                    <a:pt x="60" y="63"/>
                    <a:pt x="48" y="64"/>
                  </a:cubicBezTo>
                  <a:cubicBezTo>
                    <a:pt x="50" y="58"/>
                    <a:pt x="54" y="55"/>
                    <a:pt x="57" y="51"/>
                  </a:cubicBezTo>
                  <a:cubicBezTo>
                    <a:pt x="56" y="50"/>
                    <a:pt x="55" y="49"/>
                    <a:pt x="53" y="48"/>
                  </a:cubicBezTo>
                  <a:cubicBezTo>
                    <a:pt x="56" y="44"/>
                    <a:pt x="60" y="41"/>
                    <a:pt x="65" y="40"/>
                  </a:cubicBezTo>
                  <a:cubicBezTo>
                    <a:pt x="61" y="31"/>
                    <a:pt x="45" y="32"/>
                    <a:pt x="39" y="37"/>
                  </a:cubicBezTo>
                  <a:cubicBezTo>
                    <a:pt x="34" y="30"/>
                    <a:pt x="49" y="21"/>
                    <a:pt x="57" y="20"/>
                  </a:cubicBezTo>
                  <a:cubicBezTo>
                    <a:pt x="53" y="0"/>
                    <a:pt x="20" y="28"/>
                    <a:pt x="18" y="36"/>
                  </a:cubicBezTo>
                  <a:cubicBezTo>
                    <a:pt x="12" y="25"/>
                    <a:pt x="5" y="37"/>
                    <a:pt x="3" y="42"/>
                  </a:cubicBezTo>
                  <a:cubicBezTo>
                    <a:pt x="0" y="50"/>
                    <a:pt x="2" y="59"/>
                    <a:pt x="5" y="65"/>
                  </a:cubicBezTo>
                  <a:cubicBezTo>
                    <a:pt x="7" y="68"/>
                    <a:pt x="10" y="69"/>
                    <a:pt x="11" y="71"/>
                  </a:cubicBezTo>
                  <a:cubicBezTo>
                    <a:pt x="11" y="74"/>
                    <a:pt x="11" y="79"/>
                    <a:pt x="12" y="84"/>
                  </a:cubicBezTo>
                  <a:cubicBezTo>
                    <a:pt x="13" y="87"/>
                    <a:pt x="18" y="92"/>
                    <a:pt x="20" y="92"/>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42" name="Freeform 103"/>
            <p:cNvSpPr/>
            <p:nvPr userDrawn="1"/>
          </p:nvSpPr>
          <p:spPr bwMode="auto">
            <a:xfrm>
              <a:off x="4922805" y="-772489"/>
              <a:ext cx="175044" cy="338744"/>
            </a:xfrm>
            <a:custGeom>
              <a:avLst/>
              <a:gdLst>
                <a:gd name="T0" fmla="*/ 11 w 116"/>
                <a:gd name="T1" fmla="*/ 206 h 225"/>
                <a:gd name="T2" fmla="*/ 13 w 116"/>
                <a:gd name="T3" fmla="*/ 210 h 225"/>
                <a:gd name="T4" fmla="*/ 8 w 116"/>
                <a:gd name="T5" fmla="*/ 214 h 225"/>
                <a:gd name="T6" fmla="*/ 8 w 116"/>
                <a:gd name="T7" fmla="*/ 214 h 225"/>
                <a:gd name="T8" fmla="*/ 7 w 116"/>
                <a:gd name="T9" fmla="*/ 160 h 225"/>
                <a:gd name="T10" fmla="*/ 33 w 116"/>
                <a:gd name="T11" fmla="*/ 101 h 225"/>
                <a:gd name="T12" fmla="*/ 69 w 116"/>
                <a:gd name="T13" fmla="*/ 59 h 225"/>
                <a:gd name="T14" fmla="*/ 99 w 116"/>
                <a:gd name="T15" fmla="*/ 0 h 225"/>
                <a:gd name="T16" fmla="*/ 101 w 116"/>
                <a:gd name="T17" fmla="*/ 30 h 225"/>
                <a:gd name="T18" fmla="*/ 91 w 116"/>
                <a:gd name="T19" fmla="*/ 70 h 225"/>
                <a:gd name="T20" fmla="*/ 85 w 116"/>
                <a:gd name="T21" fmla="*/ 108 h 225"/>
                <a:gd name="T22" fmla="*/ 63 w 116"/>
                <a:gd name="T23" fmla="*/ 134 h 225"/>
                <a:gd name="T24" fmla="*/ 85 w 116"/>
                <a:gd name="T25" fmla="*/ 56 h 225"/>
                <a:gd name="T26" fmla="*/ 58 w 116"/>
                <a:gd name="T27" fmla="*/ 91 h 225"/>
                <a:gd name="T28" fmla="*/ 37 w 116"/>
                <a:gd name="T29" fmla="*/ 134 h 225"/>
                <a:gd name="T30" fmla="*/ 37 w 116"/>
                <a:gd name="T31" fmla="*/ 185 h 225"/>
                <a:gd name="T32" fmla="*/ 60 w 116"/>
                <a:gd name="T33" fmla="*/ 222 h 225"/>
                <a:gd name="T34" fmla="*/ 51 w 116"/>
                <a:gd name="T35" fmla="*/ 225 h 225"/>
                <a:gd name="T36" fmla="*/ 51 w 116"/>
                <a:gd name="T37" fmla="*/ 225 h 225"/>
                <a:gd name="T38" fmla="*/ 41 w 116"/>
                <a:gd name="T39" fmla="*/ 104 h 225"/>
                <a:gd name="T40" fmla="*/ 13 w 116"/>
                <a:gd name="T41" fmla="*/ 166 h 225"/>
                <a:gd name="T42" fmla="*/ 24 w 116"/>
                <a:gd name="T43" fmla="*/ 22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25">
                  <a:moveTo>
                    <a:pt x="11" y="206"/>
                  </a:moveTo>
                  <a:cubicBezTo>
                    <a:pt x="11" y="207"/>
                    <a:pt x="12" y="209"/>
                    <a:pt x="13" y="210"/>
                  </a:cubicBezTo>
                  <a:cubicBezTo>
                    <a:pt x="12" y="211"/>
                    <a:pt x="9" y="213"/>
                    <a:pt x="8" y="214"/>
                  </a:cubicBezTo>
                  <a:cubicBezTo>
                    <a:pt x="8" y="214"/>
                    <a:pt x="8" y="214"/>
                    <a:pt x="8" y="214"/>
                  </a:cubicBezTo>
                  <a:cubicBezTo>
                    <a:pt x="0" y="200"/>
                    <a:pt x="4" y="175"/>
                    <a:pt x="7" y="160"/>
                  </a:cubicBezTo>
                  <a:cubicBezTo>
                    <a:pt x="13" y="138"/>
                    <a:pt x="18" y="118"/>
                    <a:pt x="33" y="101"/>
                  </a:cubicBezTo>
                  <a:cubicBezTo>
                    <a:pt x="45" y="89"/>
                    <a:pt x="60" y="74"/>
                    <a:pt x="69" y="59"/>
                  </a:cubicBezTo>
                  <a:cubicBezTo>
                    <a:pt x="82" y="40"/>
                    <a:pt x="88" y="18"/>
                    <a:pt x="99" y="0"/>
                  </a:cubicBezTo>
                  <a:cubicBezTo>
                    <a:pt x="116" y="3"/>
                    <a:pt x="105" y="19"/>
                    <a:pt x="101" y="30"/>
                  </a:cubicBezTo>
                  <a:cubicBezTo>
                    <a:pt x="98" y="43"/>
                    <a:pt x="94" y="57"/>
                    <a:pt x="91" y="70"/>
                  </a:cubicBezTo>
                  <a:cubicBezTo>
                    <a:pt x="88" y="82"/>
                    <a:pt x="89" y="97"/>
                    <a:pt x="85" y="108"/>
                  </a:cubicBezTo>
                  <a:cubicBezTo>
                    <a:pt x="82" y="121"/>
                    <a:pt x="72" y="127"/>
                    <a:pt x="63" y="134"/>
                  </a:cubicBezTo>
                  <a:cubicBezTo>
                    <a:pt x="77" y="114"/>
                    <a:pt x="84" y="79"/>
                    <a:pt x="85" y="56"/>
                  </a:cubicBezTo>
                  <a:cubicBezTo>
                    <a:pt x="71" y="64"/>
                    <a:pt x="65" y="78"/>
                    <a:pt x="58" y="91"/>
                  </a:cubicBezTo>
                  <a:cubicBezTo>
                    <a:pt x="52" y="105"/>
                    <a:pt x="42" y="119"/>
                    <a:pt x="37" y="134"/>
                  </a:cubicBezTo>
                  <a:cubicBezTo>
                    <a:pt x="31" y="149"/>
                    <a:pt x="32" y="169"/>
                    <a:pt x="37" y="185"/>
                  </a:cubicBezTo>
                  <a:cubicBezTo>
                    <a:pt x="42" y="197"/>
                    <a:pt x="53" y="209"/>
                    <a:pt x="60" y="222"/>
                  </a:cubicBezTo>
                  <a:cubicBezTo>
                    <a:pt x="58" y="224"/>
                    <a:pt x="54" y="225"/>
                    <a:pt x="51" y="225"/>
                  </a:cubicBezTo>
                  <a:cubicBezTo>
                    <a:pt x="51" y="225"/>
                    <a:pt x="51" y="225"/>
                    <a:pt x="51" y="225"/>
                  </a:cubicBezTo>
                  <a:cubicBezTo>
                    <a:pt x="26" y="191"/>
                    <a:pt x="26" y="144"/>
                    <a:pt x="41" y="104"/>
                  </a:cubicBezTo>
                  <a:cubicBezTo>
                    <a:pt x="27" y="118"/>
                    <a:pt x="17" y="149"/>
                    <a:pt x="13" y="166"/>
                  </a:cubicBezTo>
                  <a:cubicBezTo>
                    <a:pt x="10" y="186"/>
                    <a:pt x="17" y="204"/>
                    <a:pt x="24" y="222"/>
                  </a:cubicBezTo>
                </a:path>
              </a:pathLst>
            </a:custGeom>
            <a:solidFill>
              <a:srgbClr val="9B785C"/>
            </a:solidFill>
            <a:ln>
              <a:noFill/>
            </a:ln>
          </p:spPr>
          <p:txBody>
            <a:bodyPr vert="horz" wrap="square" lIns="91440" tIns="45720" rIns="91440" bIns="45720" numCol="1" anchor="t" anchorCtr="0" compatLnSpc="1"/>
            <a:lstStyle/>
            <a:p>
              <a:endParaRPr lang="zh-CN" altLang="en-US"/>
            </a:p>
          </p:txBody>
        </p:sp>
        <p:sp>
          <p:nvSpPr>
            <p:cNvPr id="1049343" name="Freeform 133"/>
            <p:cNvSpPr/>
            <p:nvPr userDrawn="1"/>
          </p:nvSpPr>
          <p:spPr bwMode="auto">
            <a:xfrm>
              <a:off x="4814213" y="-321913"/>
              <a:ext cx="460302" cy="481372"/>
            </a:xfrm>
            <a:custGeom>
              <a:avLst/>
              <a:gdLst>
                <a:gd name="T0" fmla="*/ 7 w 306"/>
                <a:gd name="T1" fmla="*/ 163 h 318"/>
                <a:gd name="T2" fmla="*/ 16 w 306"/>
                <a:gd name="T3" fmla="*/ 201 h 318"/>
                <a:gd name="T4" fmla="*/ 53 w 306"/>
                <a:gd name="T5" fmla="*/ 239 h 318"/>
                <a:gd name="T6" fmla="*/ 100 w 306"/>
                <a:gd name="T7" fmla="*/ 274 h 318"/>
                <a:gd name="T8" fmla="*/ 157 w 306"/>
                <a:gd name="T9" fmla="*/ 304 h 318"/>
                <a:gd name="T10" fmla="*/ 241 w 306"/>
                <a:gd name="T11" fmla="*/ 309 h 318"/>
                <a:gd name="T12" fmla="*/ 282 w 306"/>
                <a:gd name="T13" fmla="*/ 286 h 318"/>
                <a:gd name="T14" fmla="*/ 306 w 306"/>
                <a:gd name="T15" fmla="*/ 262 h 318"/>
                <a:gd name="T16" fmla="*/ 306 w 306"/>
                <a:gd name="T17" fmla="*/ 247 h 318"/>
                <a:gd name="T18" fmla="*/ 306 w 306"/>
                <a:gd name="T19" fmla="*/ 247 h 318"/>
                <a:gd name="T20" fmla="*/ 306 w 306"/>
                <a:gd name="T21" fmla="*/ 247 h 318"/>
                <a:gd name="T22" fmla="*/ 283 w 306"/>
                <a:gd name="T23" fmla="*/ 263 h 318"/>
                <a:gd name="T24" fmla="*/ 258 w 306"/>
                <a:gd name="T25" fmla="*/ 268 h 318"/>
                <a:gd name="T26" fmla="*/ 246 w 306"/>
                <a:gd name="T27" fmla="*/ 256 h 318"/>
                <a:gd name="T28" fmla="*/ 225 w 306"/>
                <a:gd name="T29" fmla="*/ 252 h 318"/>
                <a:gd name="T30" fmla="*/ 223 w 306"/>
                <a:gd name="T31" fmla="*/ 248 h 318"/>
                <a:gd name="T32" fmla="*/ 216 w 306"/>
                <a:gd name="T33" fmla="*/ 247 h 318"/>
                <a:gd name="T34" fmla="*/ 206 w 306"/>
                <a:gd name="T35" fmla="*/ 246 h 318"/>
                <a:gd name="T36" fmla="*/ 163 w 306"/>
                <a:gd name="T37" fmla="*/ 252 h 318"/>
                <a:gd name="T38" fmla="*/ 140 w 306"/>
                <a:gd name="T39" fmla="*/ 250 h 318"/>
                <a:gd name="T40" fmla="*/ 111 w 306"/>
                <a:gd name="T41" fmla="*/ 243 h 318"/>
                <a:gd name="T42" fmla="*/ 86 w 306"/>
                <a:gd name="T43" fmla="*/ 227 h 318"/>
                <a:gd name="T44" fmla="*/ 75 w 306"/>
                <a:gd name="T45" fmla="*/ 214 h 318"/>
                <a:gd name="T46" fmla="*/ 63 w 306"/>
                <a:gd name="T47" fmla="*/ 202 h 318"/>
                <a:gd name="T48" fmla="*/ 57 w 306"/>
                <a:gd name="T49" fmla="*/ 192 h 318"/>
                <a:gd name="T50" fmla="*/ 50 w 306"/>
                <a:gd name="T51" fmla="*/ 187 h 318"/>
                <a:gd name="T52" fmla="*/ 18 w 306"/>
                <a:gd name="T53" fmla="*/ 154 h 318"/>
                <a:gd name="T54" fmla="*/ 30 w 306"/>
                <a:gd name="T55" fmla="*/ 121 h 318"/>
                <a:gd name="T56" fmla="*/ 64 w 306"/>
                <a:gd name="T57" fmla="*/ 75 h 318"/>
                <a:gd name="T58" fmla="*/ 63 w 306"/>
                <a:gd name="T59" fmla="*/ 62 h 318"/>
                <a:gd name="T60" fmla="*/ 78 w 306"/>
                <a:gd name="T61" fmla="*/ 39 h 318"/>
                <a:gd name="T62" fmla="*/ 117 w 306"/>
                <a:gd name="T63" fmla="*/ 19 h 318"/>
                <a:gd name="T64" fmla="*/ 72 w 306"/>
                <a:gd name="T65" fmla="*/ 26 h 318"/>
                <a:gd name="T66" fmla="*/ 53 w 306"/>
                <a:gd name="T67" fmla="*/ 46 h 318"/>
                <a:gd name="T68" fmla="*/ 35 w 306"/>
                <a:gd name="T69" fmla="*/ 65 h 318"/>
                <a:gd name="T70" fmla="*/ 8 w 306"/>
                <a:gd name="T71" fmla="*/ 116 h 318"/>
                <a:gd name="T72" fmla="*/ 2 w 306"/>
                <a:gd name="T73" fmla="*/ 148 h 318"/>
                <a:gd name="T74" fmla="*/ 11 w 306"/>
                <a:gd name="T75" fmla="*/ 16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6" h="318">
                  <a:moveTo>
                    <a:pt x="7" y="163"/>
                  </a:moveTo>
                  <a:cubicBezTo>
                    <a:pt x="15" y="175"/>
                    <a:pt x="12" y="188"/>
                    <a:pt x="16" y="201"/>
                  </a:cubicBezTo>
                  <a:cubicBezTo>
                    <a:pt x="22" y="220"/>
                    <a:pt x="39" y="228"/>
                    <a:pt x="53" y="239"/>
                  </a:cubicBezTo>
                  <a:cubicBezTo>
                    <a:pt x="69" y="251"/>
                    <a:pt x="84" y="263"/>
                    <a:pt x="100" y="274"/>
                  </a:cubicBezTo>
                  <a:cubicBezTo>
                    <a:pt x="117" y="286"/>
                    <a:pt x="137" y="296"/>
                    <a:pt x="157" y="304"/>
                  </a:cubicBezTo>
                  <a:cubicBezTo>
                    <a:pt x="181" y="315"/>
                    <a:pt x="214" y="318"/>
                    <a:pt x="241" y="309"/>
                  </a:cubicBezTo>
                  <a:cubicBezTo>
                    <a:pt x="255" y="303"/>
                    <a:pt x="270" y="294"/>
                    <a:pt x="282" y="286"/>
                  </a:cubicBezTo>
                  <a:cubicBezTo>
                    <a:pt x="290" y="280"/>
                    <a:pt x="303" y="273"/>
                    <a:pt x="306" y="262"/>
                  </a:cubicBezTo>
                  <a:cubicBezTo>
                    <a:pt x="305" y="259"/>
                    <a:pt x="304" y="250"/>
                    <a:pt x="306" y="247"/>
                  </a:cubicBezTo>
                  <a:cubicBezTo>
                    <a:pt x="306" y="247"/>
                    <a:pt x="306" y="247"/>
                    <a:pt x="306" y="247"/>
                  </a:cubicBezTo>
                  <a:cubicBezTo>
                    <a:pt x="306" y="247"/>
                    <a:pt x="306" y="247"/>
                    <a:pt x="306" y="247"/>
                  </a:cubicBezTo>
                  <a:cubicBezTo>
                    <a:pt x="300" y="252"/>
                    <a:pt x="291" y="259"/>
                    <a:pt x="283" y="263"/>
                  </a:cubicBezTo>
                  <a:cubicBezTo>
                    <a:pt x="276" y="266"/>
                    <a:pt x="266" y="268"/>
                    <a:pt x="258" y="268"/>
                  </a:cubicBezTo>
                  <a:cubicBezTo>
                    <a:pt x="254" y="267"/>
                    <a:pt x="242" y="263"/>
                    <a:pt x="246" y="256"/>
                  </a:cubicBezTo>
                  <a:cubicBezTo>
                    <a:pt x="237" y="258"/>
                    <a:pt x="231" y="258"/>
                    <a:pt x="225" y="252"/>
                  </a:cubicBezTo>
                  <a:cubicBezTo>
                    <a:pt x="224" y="251"/>
                    <a:pt x="225" y="249"/>
                    <a:pt x="223" y="248"/>
                  </a:cubicBezTo>
                  <a:cubicBezTo>
                    <a:pt x="221" y="247"/>
                    <a:pt x="217" y="247"/>
                    <a:pt x="216" y="247"/>
                  </a:cubicBezTo>
                  <a:cubicBezTo>
                    <a:pt x="213" y="247"/>
                    <a:pt x="210" y="247"/>
                    <a:pt x="206" y="246"/>
                  </a:cubicBezTo>
                  <a:cubicBezTo>
                    <a:pt x="191" y="245"/>
                    <a:pt x="177" y="250"/>
                    <a:pt x="163" y="252"/>
                  </a:cubicBezTo>
                  <a:cubicBezTo>
                    <a:pt x="155" y="253"/>
                    <a:pt x="148" y="251"/>
                    <a:pt x="140" y="250"/>
                  </a:cubicBezTo>
                  <a:cubicBezTo>
                    <a:pt x="130" y="247"/>
                    <a:pt x="120" y="247"/>
                    <a:pt x="111" y="243"/>
                  </a:cubicBezTo>
                  <a:cubicBezTo>
                    <a:pt x="101" y="239"/>
                    <a:pt x="94" y="234"/>
                    <a:pt x="86" y="227"/>
                  </a:cubicBezTo>
                  <a:cubicBezTo>
                    <a:pt x="83" y="223"/>
                    <a:pt x="78" y="217"/>
                    <a:pt x="75" y="214"/>
                  </a:cubicBezTo>
                  <a:cubicBezTo>
                    <a:pt x="78" y="211"/>
                    <a:pt x="65" y="204"/>
                    <a:pt x="63" y="202"/>
                  </a:cubicBezTo>
                  <a:cubicBezTo>
                    <a:pt x="60" y="199"/>
                    <a:pt x="59" y="196"/>
                    <a:pt x="57" y="192"/>
                  </a:cubicBezTo>
                  <a:cubicBezTo>
                    <a:pt x="55" y="191"/>
                    <a:pt x="52" y="189"/>
                    <a:pt x="50" y="187"/>
                  </a:cubicBezTo>
                  <a:cubicBezTo>
                    <a:pt x="38" y="177"/>
                    <a:pt x="28" y="165"/>
                    <a:pt x="18" y="154"/>
                  </a:cubicBezTo>
                  <a:cubicBezTo>
                    <a:pt x="4" y="141"/>
                    <a:pt x="20" y="129"/>
                    <a:pt x="30" y="121"/>
                  </a:cubicBezTo>
                  <a:cubicBezTo>
                    <a:pt x="45" y="109"/>
                    <a:pt x="60" y="94"/>
                    <a:pt x="64" y="75"/>
                  </a:cubicBezTo>
                  <a:cubicBezTo>
                    <a:pt x="54" y="74"/>
                    <a:pt x="57" y="67"/>
                    <a:pt x="63" y="62"/>
                  </a:cubicBezTo>
                  <a:cubicBezTo>
                    <a:pt x="70" y="54"/>
                    <a:pt x="72" y="48"/>
                    <a:pt x="78" y="39"/>
                  </a:cubicBezTo>
                  <a:cubicBezTo>
                    <a:pt x="84" y="27"/>
                    <a:pt x="102" y="18"/>
                    <a:pt x="117" y="19"/>
                  </a:cubicBezTo>
                  <a:cubicBezTo>
                    <a:pt x="105" y="0"/>
                    <a:pt x="83" y="16"/>
                    <a:pt x="72" y="26"/>
                  </a:cubicBezTo>
                  <a:cubicBezTo>
                    <a:pt x="66" y="32"/>
                    <a:pt x="59" y="39"/>
                    <a:pt x="53" y="46"/>
                  </a:cubicBezTo>
                  <a:cubicBezTo>
                    <a:pt x="47" y="52"/>
                    <a:pt x="41" y="58"/>
                    <a:pt x="35" y="65"/>
                  </a:cubicBezTo>
                  <a:cubicBezTo>
                    <a:pt x="23" y="80"/>
                    <a:pt x="13" y="97"/>
                    <a:pt x="8" y="116"/>
                  </a:cubicBezTo>
                  <a:cubicBezTo>
                    <a:pt x="6" y="126"/>
                    <a:pt x="0" y="138"/>
                    <a:pt x="2" y="148"/>
                  </a:cubicBezTo>
                  <a:cubicBezTo>
                    <a:pt x="3" y="152"/>
                    <a:pt x="6" y="164"/>
                    <a:pt x="11" y="165"/>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44" name="Freeform 134"/>
            <p:cNvSpPr/>
            <p:nvPr userDrawn="1"/>
          </p:nvSpPr>
          <p:spPr bwMode="auto">
            <a:xfrm>
              <a:off x="5167544" y="-736832"/>
              <a:ext cx="319294" cy="416540"/>
            </a:xfrm>
            <a:custGeom>
              <a:avLst/>
              <a:gdLst>
                <a:gd name="T0" fmla="*/ 7 w 211"/>
                <a:gd name="T1" fmla="*/ 47 h 276"/>
                <a:gd name="T2" fmla="*/ 9 w 211"/>
                <a:gd name="T3" fmla="*/ 89 h 276"/>
                <a:gd name="T4" fmla="*/ 9 w 211"/>
                <a:gd name="T5" fmla="*/ 166 h 276"/>
                <a:gd name="T6" fmla="*/ 79 w 211"/>
                <a:gd name="T7" fmla="*/ 276 h 276"/>
                <a:gd name="T8" fmla="*/ 82 w 211"/>
                <a:gd name="T9" fmla="*/ 247 h 276"/>
                <a:gd name="T10" fmla="*/ 57 w 211"/>
                <a:gd name="T11" fmla="*/ 216 h 276"/>
                <a:gd name="T12" fmla="*/ 50 w 211"/>
                <a:gd name="T13" fmla="*/ 181 h 276"/>
                <a:gd name="T14" fmla="*/ 62 w 211"/>
                <a:gd name="T15" fmla="*/ 113 h 276"/>
                <a:gd name="T16" fmla="*/ 38 w 211"/>
                <a:gd name="T17" fmla="*/ 56 h 276"/>
                <a:gd name="T18" fmla="*/ 95 w 211"/>
                <a:gd name="T19" fmla="*/ 63 h 276"/>
                <a:gd name="T20" fmla="*/ 123 w 211"/>
                <a:gd name="T21" fmla="*/ 98 h 276"/>
                <a:gd name="T22" fmla="*/ 120 w 211"/>
                <a:gd name="T23" fmla="*/ 74 h 276"/>
                <a:gd name="T24" fmla="*/ 151 w 211"/>
                <a:gd name="T25" fmla="*/ 95 h 276"/>
                <a:gd name="T26" fmla="*/ 160 w 211"/>
                <a:gd name="T27" fmla="*/ 71 h 276"/>
                <a:gd name="T28" fmla="*/ 181 w 211"/>
                <a:gd name="T29" fmla="*/ 79 h 276"/>
                <a:gd name="T30" fmla="*/ 211 w 211"/>
                <a:gd name="T31" fmla="*/ 121 h 276"/>
                <a:gd name="T32" fmla="*/ 184 w 211"/>
                <a:gd name="T33" fmla="*/ 54 h 276"/>
                <a:gd name="T34" fmla="*/ 109 w 211"/>
                <a:gd name="T35" fmla="*/ 25 h 276"/>
                <a:gd name="T36" fmla="*/ 73 w 211"/>
                <a:gd name="T37" fmla="*/ 14 h 276"/>
                <a:gd name="T38" fmla="*/ 36 w 211"/>
                <a:gd name="T39" fmla="*/ 4 h 276"/>
                <a:gd name="T40" fmla="*/ 13 w 211"/>
                <a:gd name="T41" fmla="*/ 27 h 276"/>
                <a:gd name="T42" fmla="*/ 8 w 211"/>
                <a:gd name="T43" fmla="*/ 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76">
                  <a:moveTo>
                    <a:pt x="7" y="47"/>
                  </a:moveTo>
                  <a:cubicBezTo>
                    <a:pt x="10" y="56"/>
                    <a:pt x="6" y="77"/>
                    <a:pt x="9" y="89"/>
                  </a:cubicBezTo>
                  <a:cubicBezTo>
                    <a:pt x="8" y="115"/>
                    <a:pt x="2" y="140"/>
                    <a:pt x="9" y="166"/>
                  </a:cubicBezTo>
                  <a:cubicBezTo>
                    <a:pt x="17" y="207"/>
                    <a:pt x="28" y="268"/>
                    <a:pt x="79" y="276"/>
                  </a:cubicBezTo>
                  <a:cubicBezTo>
                    <a:pt x="75" y="269"/>
                    <a:pt x="57" y="239"/>
                    <a:pt x="82" y="247"/>
                  </a:cubicBezTo>
                  <a:cubicBezTo>
                    <a:pt x="80" y="234"/>
                    <a:pt x="62" y="228"/>
                    <a:pt x="57" y="216"/>
                  </a:cubicBezTo>
                  <a:cubicBezTo>
                    <a:pt x="51" y="205"/>
                    <a:pt x="51" y="191"/>
                    <a:pt x="50" y="181"/>
                  </a:cubicBezTo>
                  <a:cubicBezTo>
                    <a:pt x="48" y="170"/>
                    <a:pt x="36" y="96"/>
                    <a:pt x="62" y="113"/>
                  </a:cubicBezTo>
                  <a:cubicBezTo>
                    <a:pt x="57" y="96"/>
                    <a:pt x="48" y="73"/>
                    <a:pt x="38" y="56"/>
                  </a:cubicBezTo>
                  <a:cubicBezTo>
                    <a:pt x="50" y="42"/>
                    <a:pt x="82" y="53"/>
                    <a:pt x="95" y="63"/>
                  </a:cubicBezTo>
                  <a:cubicBezTo>
                    <a:pt x="107" y="72"/>
                    <a:pt x="113" y="85"/>
                    <a:pt x="123" y="98"/>
                  </a:cubicBezTo>
                  <a:cubicBezTo>
                    <a:pt x="122" y="89"/>
                    <a:pt x="118" y="82"/>
                    <a:pt x="120" y="74"/>
                  </a:cubicBezTo>
                  <a:cubicBezTo>
                    <a:pt x="128" y="83"/>
                    <a:pt x="140" y="92"/>
                    <a:pt x="151" y="95"/>
                  </a:cubicBezTo>
                  <a:cubicBezTo>
                    <a:pt x="154" y="88"/>
                    <a:pt x="155" y="74"/>
                    <a:pt x="160" y="71"/>
                  </a:cubicBezTo>
                  <a:cubicBezTo>
                    <a:pt x="166" y="70"/>
                    <a:pt x="174" y="76"/>
                    <a:pt x="181" y="79"/>
                  </a:cubicBezTo>
                  <a:cubicBezTo>
                    <a:pt x="196" y="89"/>
                    <a:pt x="208" y="102"/>
                    <a:pt x="211" y="121"/>
                  </a:cubicBezTo>
                  <a:cubicBezTo>
                    <a:pt x="211" y="98"/>
                    <a:pt x="197" y="72"/>
                    <a:pt x="184" y="54"/>
                  </a:cubicBezTo>
                  <a:cubicBezTo>
                    <a:pt x="167" y="29"/>
                    <a:pt x="136" y="27"/>
                    <a:pt x="109" y="25"/>
                  </a:cubicBezTo>
                  <a:cubicBezTo>
                    <a:pt x="94" y="22"/>
                    <a:pt x="85" y="23"/>
                    <a:pt x="73" y="14"/>
                  </a:cubicBezTo>
                  <a:cubicBezTo>
                    <a:pt x="62" y="7"/>
                    <a:pt x="50" y="0"/>
                    <a:pt x="36" y="4"/>
                  </a:cubicBezTo>
                  <a:cubicBezTo>
                    <a:pt x="21" y="6"/>
                    <a:pt x="18" y="15"/>
                    <a:pt x="13" y="27"/>
                  </a:cubicBezTo>
                  <a:cubicBezTo>
                    <a:pt x="10" y="36"/>
                    <a:pt x="0" y="51"/>
                    <a:pt x="8" y="60"/>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45" name="Freeform 128"/>
            <p:cNvSpPr/>
            <p:nvPr userDrawn="1"/>
          </p:nvSpPr>
          <p:spPr bwMode="auto">
            <a:xfrm>
              <a:off x="4881320" y="-625461"/>
              <a:ext cx="948158" cy="1319315"/>
            </a:xfrm>
            <a:custGeom>
              <a:avLst/>
              <a:gdLst>
                <a:gd name="T0" fmla="*/ 334 w 629"/>
                <a:gd name="T1" fmla="*/ 294 h 874"/>
                <a:gd name="T2" fmla="*/ 312 w 629"/>
                <a:gd name="T3" fmla="*/ 258 h 874"/>
                <a:gd name="T4" fmla="*/ 283 w 629"/>
                <a:gd name="T5" fmla="*/ 240 h 874"/>
                <a:gd name="T6" fmla="*/ 257 w 629"/>
                <a:gd name="T7" fmla="*/ 224 h 874"/>
                <a:gd name="T8" fmla="*/ 190 w 629"/>
                <a:gd name="T9" fmla="*/ 217 h 874"/>
                <a:gd name="T10" fmla="*/ 134 w 629"/>
                <a:gd name="T11" fmla="*/ 243 h 874"/>
                <a:gd name="T12" fmla="*/ 49 w 629"/>
                <a:gd name="T13" fmla="*/ 327 h 874"/>
                <a:gd name="T14" fmla="*/ 13 w 629"/>
                <a:gd name="T15" fmla="*/ 379 h 874"/>
                <a:gd name="T16" fmla="*/ 5 w 629"/>
                <a:gd name="T17" fmla="*/ 436 h 874"/>
                <a:gd name="T18" fmla="*/ 23 w 629"/>
                <a:gd name="T19" fmla="*/ 486 h 874"/>
                <a:gd name="T20" fmla="*/ 70 w 629"/>
                <a:gd name="T21" fmla="*/ 528 h 874"/>
                <a:gd name="T22" fmla="*/ 128 w 629"/>
                <a:gd name="T23" fmla="*/ 563 h 874"/>
                <a:gd name="T24" fmla="*/ 186 w 629"/>
                <a:gd name="T25" fmla="*/ 584 h 874"/>
                <a:gd name="T26" fmla="*/ 186 w 629"/>
                <a:gd name="T27" fmla="*/ 584 h 874"/>
                <a:gd name="T28" fmla="*/ 185 w 629"/>
                <a:gd name="T29" fmla="*/ 643 h 874"/>
                <a:gd name="T30" fmla="*/ 211 w 629"/>
                <a:gd name="T31" fmla="*/ 704 h 874"/>
                <a:gd name="T32" fmla="*/ 245 w 629"/>
                <a:gd name="T33" fmla="*/ 751 h 874"/>
                <a:gd name="T34" fmla="*/ 273 w 629"/>
                <a:gd name="T35" fmla="*/ 806 h 874"/>
                <a:gd name="T36" fmla="*/ 304 w 629"/>
                <a:gd name="T37" fmla="*/ 855 h 874"/>
                <a:gd name="T38" fmla="*/ 330 w 629"/>
                <a:gd name="T39" fmla="*/ 870 h 874"/>
                <a:gd name="T40" fmla="*/ 356 w 629"/>
                <a:gd name="T41" fmla="*/ 864 h 874"/>
                <a:gd name="T42" fmla="*/ 372 w 629"/>
                <a:gd name="T43" fmla="*/ 868 h 874"/>
                <a:gd name="T44" fmla="*/ 390 w 629"/>
                <a:gd name="T45" fmla="*/ 862 h 874"/>
                <a:gd name="T46" fmla="*/ 417 w 629"/>
                <a:gd name="T47" fmla="*/ 846 h 874"/>
                <a:gd name="T48" fmla="*/ 465 w 629"/>
                <a:gd name="T49" fmla="*/ 810 h 874"/>
                <a:gd name="T50" fmla="*/ 518 w 629"/>
                <a:gd name="T51" fmla="*/ 739 h 874"/>
                <a:gd name="T52" fmla="*/ 544 w 629"/>
                <a:gd name="T53" fmla="*/ 700 h 874"/>
                <a:gd name="T54" fmla="*/ 541 w 629"/>
                <a:gd name="T55" fmla="*/ 656 h 874"/>
                <a:gd name="T56" fmla="*/ 566 w 629"/>
                <a:gd name="T57" fmla="*/ 640 h 874"/>
                <a:gd name="T58" fmla="*/ 587 w 629"/>
                <a:gd name="T59" fmla="*/ 612 h 874"/>
                <a:gd name="T60" fmla="*/ 612 w 629"/>
                <a:gd name="T61" fmla="*/ 553 h 874"/>
                <a:gd name="T62" fmla="*/ 617 w 629"/>
                <a:gd name="T63" fmla="*/ 519 h 874"/>
                <a:gd name="T64" fmla="*/ 616 w 629"/>
                <a:gd name="T65" fmla="*/ 490 h 874"/>
                <a:gd name="T66" fmla="*/ 623 w 629"/>
                <a:gd name="T67" fmla="*/ 420 h 874"/>
                <a:gd name="T68" fmla="*/ 589 w 629"/>
                <a:gd name="T69" fmla="*/ 352 h 874"/>
                <a:gd name="T70" fmla="*/ 535 w 629"/>
                <a:gd name="T71" fmla="*/ 273 h 874"/>
                <a:gd name="T72" fmla="*/ 487 w 629"/>
                <a:gd name="T73" fmla="*/ 232 h 874"/>
                <a:gd name="T74" fmla="*/ 437 w 629"/>
                <a:gd name="T75" fmla="*/ 248 h 874"/>
                <a:gd name="T76" fmla="*/ 451 w 629"/>
                <a:gd name="T77" fmla="*/ 175 h 874"/>
                <a:gd name="T78" fmla="*/ 442 w 629"/>
                <a:gd name="T79" fmla="*/ 94 h 874"/>
                <a:gd name="T80" fmla="*/ 401 w 629"/>
                <a:gd name="T81" fmla="*/ 44 h 874"/>
                <a:gd name="T82" fmla="*/ 367 w 629"/>
                <a:gd name="T83" fmla="*/ 30 h 874"/>
                <a:gd name="T84" fmla="*/ 325 w 629"/>
                <a:gd name="T85" fmla="*/ 27 h 874"/>
                <a:gd name="T86" fmla="*/ 259 w 629"/>
                <a:gd name="T87" fmla="*/ 20 h 874"/>
                <a:gd name="T88" fmla="*/ 239 w 629"/>
                <a:gd name="T89" fmla="*/ 97 h 874"/>
                <a:gd name="T90" fmla="*/ 274 w 629"/>
                <a:gd name="T91" fmla="*/ 241 h 874"/>
                <a:gd name="T92" fmla="*/ 324 w 629"/>
                <a:gd name="T93" fmla="*/ 27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9" h="874">
                  <a:moveTo>
                    <a:pt x="334" y="294"/>
                  </a:moveTo>
                  <a:cubicBezTo>
                    <a:pt x="326" y="282"/>
                    <a:pt x="320" y="267"/>
                    <a:pt x="312" y="258"/>
                  </a:cubicBezTo>
                  <a:cubicBezTo>
                    <a:pt x="304" y="251"/>
                    <a:pt x="292" y="247"/>
                    <a:pt x="283" y="240"/>
                  </a:cubicBezTo>
                  <a:cubicBezTo>
                    <a:pt x="275" y="234"/>
                    <a:pt x="266" y="227"/>
                    <a:pt x="257" y="224"/>
                  </a:cubicBezTo>
                  <a:cubicBezTo>
                    <a:pt x="235" y="214"/>
                    <a:pt x="212" y="215"/>
                    <a:pt x="190" y="217"/>
                  </a:cubicBezTo>
                  <a:cubicBezTo>
                    <a:pt x="164" y="221"/>
                    <a:pt x="153" y="225"/>
                    <a:pt x="134" y="243"/>
                  </a:cubicBezTo>
                  <a:cubicBezTo>
                    <a:pt x="105" y="272"/>
                    <a:pt x="74" y="295"/>
                    <a:pt x="49" y="327"/>
                  </a:cubicBezTo>
                  <a:cubicBezTo>
                    <a:pt x="35" y="342"/>
                    <a:pt x="22" y="359"/>
                    <a:pt x="13" y="379"/>
                  </a:cubicBezTo>
                  <a:cubicBezTo>
                    <a:pt x="1" y="397"/>
                    <a:pt x="0" y="416"/>
                    <a:pt x="5" y="436"/>
                  </a:cubicBezTo>
                  <a:cubicBezTo>
                    <a:pt x="11" y="454"/>
                    <a:pt x="12" y="472"/>
                    <a:pt x="23" y="486"/>
                  </a:cubicBezTo>
                  <a:cubicBezTo>
                    <a:pt x="35" y="502"/>
                    <a:pt x="53" y="517"/>
                    <a:pt x="70" y="528"/>
                  </a:cubicBezTo>
                  <a:cubicBezTo>
                    <a:pt x="88" y="540"/>
                    <a:pt x="107" y="552"/>
                    <a:pt x="128" y="563"/>
                  </a:cubicBezTo>
                  <a:cubicBezTo>
                    <a:pt x="146" y="575"/>
                    <a:pt x="165" y="578"/>
                    <a:pt x="186" y="584"/>
                  </a:cubicBezTo>
                  <a:cubicBezTo>
                    <a:pt x="186" y="584"/>
                    <a:pt x="186" y="584"/>
                    <a:pt x="186" y="584"/>
                  </a:cubicBezTo>
                  <a:cubicBezTo>
                    <a:pt x="170" y="596"/>
                    <a:pt x="181" y="629"/>
                    <a:pt x="185" y="643"/>
                  </a:cubicBezTo>
                  <a:cubicBezTo>
                    <a:pt x="192" y="664"/>
                    <a:pt x="200" y="685"/>
                    <a:pt x="211" y="704"/>
                  </a:cubicBezTo>
                  <a:cubicBezTo>
                    <a:pt x="222" y="721"/>
                    <a:pt x="234" y="734"/>
                    <a:pt x="245" y="751"/>
                  </a:cubicBezTo>
                  <a:cubicBezTo>
                    <a:pt x="255" y="768"/>
                    <a:pt x="262" y="788"/>
                    <a:pt x="273" y="806"/>
                  </a:cubicBezTo>
                  <a:cubicBezTo>
                    <a:pt x="283" y="823"/>
                    <a:pt x="289" y="841"/>
                    <a:pt x="304" y="855"/>
                  </a:cubicBezTo>
                  <a:cubicBezTo>
                    <a:pt x="312" y="864"/>
                    <a:pt x="319" y="867"/>
                    <a:pt x="330" y="870"/>
                  </a:cubicBezTo>
                  <a:cubicBezTo>
                    <a:pt x="343" y="874"/>
                    <a:pt x="344" y="864"/>
                    <a:pt x="356" y="864"/>
                  </a:cubicBezTo>
                  <a:cubicBezTo>
                    <a:pt x="360" y="863"/>
                    <a:pt x="368" y="868"/>
                    <a:pt x="372" y="868"/>
                  </a:cubicBezTo>
                  <a:cubicBezTo>
                    <a:pt x="380" y="868"/>
                    <a:pt x="383" y="866"/>
                    <a:pt x="390" y="862"/>
                  </a:cubicBezTo>
                  <a:cubicBezTo>
                    <a:pt x="398" y="857"/>
                    <a:pt x="409" y="851"/>
                    <a:pt x="417" y="846"/>
                  </a:cubicBezTo>
                  <a:cubicBezTo>
                    <a:pt x="436" y="834"/>
                    <a:pt x="454" y="826"/>
                    <a:pt x="465" y="810"/>
                  </a:cubicBezTo>
                  <a:cubicBezTo>
                    <a:pt x="484" y="787"/>
                    <a:pt x="497" y="758"/>
                    <a:pt x="518" y="739"/>
                  </a:cubicBezTo>
                  <a:cubicBezTo>
                    <a:pt x="529" y="725"/>
                    <a:pt x="541" y="718"/>
                    <a:pt x="544" y="700"/>
                  </a:cubicBezTo>
                  <a:cubicBezTo>
                    <a:pt x="545" y="686"/>
                    <a:pt x="544" y="670"/>
                    <a:pt x="541" y="656"/>
                  </a:cubicBezTo>
                  <a:cubicBezTo>
                    <a:pt x="551" y="649"/>
                    <a:pt x="559" y="652"/>
                    <a:pt x="566" y="640"/>
                  </a:cubicBezTo>
                  <a:cubicBezTo>
                    <a:pt x="575" y="631"/>
                    <a:pt x="578" y="622"/>
                    <a:pt x="587" y="612"/>
                  </a:cubicBezTo>
                  <a:cubicBezTo>
                    <a:pt x="601" y="594"/>
                    <a:pt x="607" y="576"/>
                    <a:pt x="612" y="553"/>
                  </a:cubicBezTo>
                  <a:cubicBezTo>
                    <a:pt x="614" y="542"/>
                    <a:pt x="617" y="531"/>
                    <a:pt x="617" y="519"/>
                  </a:cubicBezTo>
                  <a:cubicBezTo>
                    <a:pt x="617" y="508"/>
                    <a:pt x="615" y="500"/>
                    <a:pt x="616" y="490"/>
                  </a:cubicBezTo>
                  <a:cubicBezTo>
                    <a:pt x="620" y="466"/>
                    <a:pt x="629" y="445"/>
                    <a:pt x="623" y="420"/>
                  </a:cubicBezTo>
                  <a:cubicBezTo>
                    <a:pt x="619" y="398"/>
                    <a:pt x="602" y="373"/>
                    <a:pt x="589" y="352"/>
                  </a:cubicBezTo>
                  <a:cubicBezTo>
                    <a:pt x="573" y="325"/>
                    <a:pt x="555" y="299"/>
                    <a:pt x="535" y="273"/>
                  </a:cubicBezTo>
                  <a:cubicBezTo>
                    <a:pt x="523" y="257"/>
                    <a:pt x="509" y="238"/>
                    <a:pt x="487" y="232"/>
                  </a:cubicBezTo>
                  <a:cubicBezTo>
                    <a:pt x="468" y="227"/>
                    <a:pt x="455" y="240"/>
                    <a:pt x="437" y="248"/>
                  </a:cubicBezTo>
                  <a:cubicBezTo>
                    <a:pt x="427" y="224"/>
                    <a:pt x="445" y="197"/>
                    <a:pt x="451" y="175"/>
                  </a:cubicBezTo>
                  <a:cubicBezTo>
                    <a:pt x="459" y="149"/>
                    <a:pt x="449" y="118"/>
                    <a:pt x="442" y="94"/>
                  </a:cubicBezTo>
                  <a:cubicBezTo>
                    <a:pt x="432" y="70"/>
                    <a:pt x="423" y="54"/>
                    <a:pt x="401" y="44"/>
                  </a:cubicBezTo>
                  <a:cubicBezTo>
                    <a:pt x="391" y="39"/>
                    <a:pt x="378" y="33"/>
                    <a:pt x="367" y="30"/>
                  </a:cubicBezTo>
                  <a:cubicBezTo>
                    <a:pt x="353" y="27"/>
                    <a:pt x="339" y="30"/>
                    <a:pt x="325" y="27"/>
                  </a:cubicBezTo>
                  <a:cubicBezTo>
                    <a:pt x="301" y="21"/>
                    <a:pt x="286" y="0"/>
                    <a:pt x="259" y="20"/>
                  </a:cubicBezTo>
                  <a:cubicBezTo>
                    <a:pt x="237" y="38"/>
                    <a:pt x="238" y="72"/>
                    <a:pt x="239" y="97"/>
                  </a:cubicBezTo>
                  <a:cubicBezTo>
                    <a:pt x="240" y="145"/>
                    <a:pt x="238" y="204"/>
                    <a:pt x="274" y="241"/>
                  </a:cubicBezTo>
                  <a:cubicBezTo>
                    <a:pt x="280" y="247"/>
                    <a:pt x="322" y="287"/>
                    <a:pt x="324" y="278"/>
                  </a:cubicBezTo>
                </a:path>
              </a:pathLst>
            </a:custGeom>
            <a:solidFill>
              <a:srgbClr val="F3D3DB"/>
            </a:solidFill>
            <a:ln>
              <a:noFill/>
            </a:ln>
          </p:spPr>
          <p:txBody>
            <a:bodyPr vert="horz" wrap="square" lIns="91440" tIns="45720" rIns="91440" bIns="45720" numCol="1" anchor="t" anchorCtr="0" compatLnSpc="1"/>
            <a:lstStyle/>
            <a:p>
              <a:endParaRPr lang="zh-CN" altLang="en-US"/>
            </a:p>
          </p:txBody>
        </p:sp>
        <p:sp>
          <p:nvSpPr>
            <p:cNvPr id="1049346" name="Freeform 129"/>
            <p:cNvSpPr/>
            <p:nvPr userDrawn="1"/>
          </p:nvSpPr>
          <p:spPr bwMode="auto">
            <a:xfrm>
              <a:off x="4953757" y="-536318"/>
              <a:ext cx="893050" cy="1186411"/>
            </a:xfrm>
            <a:custGeom>
              <a:avLst/>
              <a:gdLst>
                <a:gd name="T0" fmla="*/ 311 w 592"/>
                <a:gd name="T1" fmla="*/ 420 h 786"/>
                <a:gd name="T2" fmla="*/ 250 w 592"/>
                <a:gd name="T3" fmla="*/ 454 h 786"/>
                <a:gd name="T4" fmla="*/ 209 w 592"/>
                <a:gd name="T5" fmla="*/ 462 h 786"/>
                <a:gd name="T6" fmla="*/ 133 w 592"/>
                <a:gd name="T7" fmla="*/ 447 h 786"/>
                <a:gd name="T8" fmla="*/ 74 w 592"/>
                <a:gd name="T9" fmla="*/ 411 h 786"/>
                <a:gd name="T10" fmla="*/ 0 w 592"/>
                <a:gd name="T11" fmla="*/ 364 h 786"/>
                <a:gd name="T12" fmla="*/ 39 w 592"/>
                <a:gd name="T13" fmla="*/ 334 h 786"/>
                <a:gd name="T14" fmla="*/ 70 w 592"/>
                <a:gd name="T15" fmla="*/ 304 h 786"/>
                <a:gd name="T16" fmla="*/ 78 w 592"/>
                <a:gd name="T17" fmla="*/ 278 h 786"/>
                <a:gd name="T18" fmla="*/ 186 w 592"/>
                <a:gd name="T19" fmla="*/ 230 h 786"/>
                <a:gd name="T20" fmla="*/ 288 w 592"/>
                <a:gd name="T21" fmla="*/ 234 h 786"/>
                <a:gd name="T22" fmla="*/ 315 w 592"/>
                <a:gd name="T23" fmla="*/ 192 h 786"/>
                <a:gd name="T24" fmla="*/ 281 w 592"/>
                <a:gd name="T25" fmla="*/ 69 h 786"/>
                <a:gd name="T26" fmla="*/ 293 w 592"/>
                <a:gd name="T27" fmla="*/ 73 h 786"/>
                <a:gd name="T28" fmla="*/ 272 w 592"/>
                <a:gd name="T29" fmla="*/ 0 h 786"/>
                <a:gd name="T30" fmla="*/ 362 w 592"/>
                <a:gd name="T31" fmla="*/ 62 h 786"/>
                <a:gd name="T32" fmla="*/ 389 w 592"/>
                <a:gd name="T33" fmla="*/ 83 h 786"/>
                <a:gd name="T34" fmla="*/ 409 w 592"/>
                <a:gd name="T35" fmla="*/ 155 h 786"/>
                <a:gd name="T36" fmla="*/ 454 w 592"/>
                <a:gd name="T37" fmla="*/ 211 h 786"/>
                <a:gd name="T38" fmla="*/ 499 w 592"/>
                <a:gd name="T39" fmla="*/ 252 h 786"/>
                <a:gd name="T40" fmla="*/ 539 w 592"/>
                <a:gd name="T41" fmla="*/ 307 h 786"/>
                <a:gd name="T42" fmla="*/ 592 w 592"/>
                <a:gd name="T43" fmla="*/ 373 h 786"/>
                <a:gd name="T44" fmla="*/ 586 w 592"/>
                <a:gd name="T45" fmla="*/ 390 h 786"/>
                <a:gd name="T46" fmla="*/ 581 w 592"/>
                <a:gd name="T47" fmla="*/ 435 h 786"/>
                <a:gd name="T48" fmla="*/ 560 w 592"/>
                <a:gd name="T49" fmla="*/ 471 h 786"/>
                <a:gd name="T50" fmla="*/ 553 w 592"/>
                <a:gd name="T51" fmla="*/ 505 h 786"/>
                <a:gd name="T52" fmla="*/ 536 w 592"/>
                <a:gd name="T53" fmla="*/ 520 h 786"/>
                <a:gd name="T54" fmla="*/ 454 w 592"/>
                <a:gd name="T55" fmla="*/ 472 h 786"/>
                <a:gd name="T56" fmla="*/ 403 w 592"/>
                <a:gd name="T57" fmla="*/ 398 h 786"/>
                <a:gd name="T58" fmla="*/ 448 w 592"/>
                <a:gd name="T59" fmla="*/ 571 h 786"/>
                <a:gd name="T60" fmla="*/ 455 w 592"/>
                <a:gd name="T61" fmla="*/ 633 h 786"/>
                <a:gd name="T62" fmla="*/ 431 w 592"/>
                <a:gd name="T63" fmla="*/ 648 h 786"/>
                <a:gd name="T64" fmla="*/ 385 w 592"/>
                <a:gd name="T65" fmla="*/ 699 h 786"/>
                <a:gd name="T66" fmla="*/ 364 w 592"/>
                <a:gd name="T67" fmla="*/ 721 h 786"/>
                <a:gd name="T68" fmla="*/ 343 w 592"/>
                <a:gd name="T69" fmla="*/ 752 h 786"/>
                <a:gd name="T70" fmla="*/ 316 w 592"/>
                <a:gd name="T71" fmla="*/ 738 h 786"/>
                <a:gd name="T72" fmla="*/ 295 w 592"/>
                <a:gd name="T73" fmla="*/ 648 h 786"/>
                <a:gd name="T74" fmla="*/ 273 w 592"/>
                <a:gd name="T75" fmla="*/ 605 h 786"/>
                <a:gd name="T76" fmla="*/ 249 w 592"/>
                <a:gd name="T77" fmla="*/ 568 h 786"/>
                <a:gd name="T78" fmla="*/ 298 w 592"/>
                <a:gd name="T79" fmla="*/ 498 h 786"/>
                <a:gd name="T80" fmla="*/ 335 w 592"/>
                <a:gd name="T81" fmla="*/ 424 h 786"/>
                <a:gd name="T82" fmla="*/ 347 w 592"/>
                <a:gd name="T83" fmla="*/ 37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2" h="786">
                  <a:moveTo>
                    <a:pt x="349" y="381"/>
                  </a:moveTo>
                  <a:cubicBezTo>
                    <a:pt x="332" y="391"/>
                    <a:pt x="321" y="405"/>
                    <a:pt x="311" y="420"/>
                  </a:cubicBezTo>
                  <a:cubicBezTo>
                    <a:pt x="303" y="429"/>
                    <a:pt x="267" y="481"/>
                    <a:pt x="270" y="444"/>
                  </a:cubicBezTo>
                  <a:cubicBezTo>
                    <a:pt x="261" y="445"/>
                    <a:pt x="258" y="451"/>
                    <a:pt x="250" y="454"/>
                  </a:cubicBezTo>
                  <a:cubicBezTo>
                    <a:pt x="244" y="455"/>
                    <a:pt x="239" y="454"/>
                    <a:pt x="230" y="455"/>
                  </a:cubicBezTo>
                  <a:cubicBezTo>
                    <a:pt x="224" y="456"/>
                    <a:pt x="217" y="460"/>
                    <a:pt x="209" y="462"/>
                  </a:cubicBezTo>
                  <a:cubicBezTo>
                    <a:pt x="192" y="468"/>
                    <a:pt x="189" y="460"/>
                    <a:pt x="177" y="451"/>
                  </a:cubicBezTo>
                  <a:cubicBezTo>
                    <a:pt x="165" y="442"/>
                    <a:pt x="146" y="447"/>
                    <a:pt x="133" y="447"/>
                  </a:cubicBezTo>
                  <a:cubicBezTo>
                    <a:pt x="117" y="448"/>
                    <a:pt x="101" y="445"/>
                    <a:pt x="87" y="438"/>
                  </a:cubicBezTo>
                  <a:cubicBezTo>
                    <a:pt x="72" y="431"/>
                    <a:pt x="76" y="423"/>
                    <a:pt x="74" y="411"/>
                  </a:cubicBezTo>
                  <a:cubicBezTo>
                    <a:pt x="69" y="395"/>
                    <a:pt x="54" y="393"/>
                    <a:pt x="42" y="385"/>
                  </a:cubicBezTo>
                  <a:cubicBezTo>
                    <a:pt x="28" y="378"/>
                    <a:pt x="15" y="371"/>
                    <a:pt x="0" y="364"/>
                  </a:cubicBezTo>
                  <a:cubicBezTo>
                    <a:pt x="10" y="358"/>
                    <a:pt x="18" y="353"/>
                    <a:pt x="28" y="345"/>
                  </a:cubicBezTo>
                  <a:cubicBezTo>
                    <a:pt x="32" y="341"/>
                    <a:pt x="35" y="339"/>
                    <a:pt x="39" y="334"/>
                  </a:cubicBezTo>
                  <a:cubicBezTo>
                    <a:pt x="40" y="327"/>
                    <a:pt x="33" y="328"/>
                    <a:pt x="40" y="319"/>
                  </a:cubicBezTo>
                  <a:cubicBezTo>
                    <a:pt x="47" y="311"/>
                    <a:pt x="63" y="311"/>
                    <a:pt x="70" y="304"/>
                  </a:cubicBezTo>
                  <a:cubicBezTo>
                    <a:pt x="77" y="300"/>
                    <a:pt x="75" y="303"/>
                    <a:pt x="77" y="295"/>
                  </a:cubicBezTo>
                  <a:cubicBezTo>
                    <a:pt x="79" y="287"/>
                    <a:pt x="73" y="288"/>
                    <a:pt x="78" y="278"/>
                  </a:cubicBezTo>
                  <a:cubicBezTo>
                    <a:pt x="89" y="265"/>
                    <a:pt x="115" y="254"/>
                    <a:pt x="129" y="247"/>
                  </a:cubicBezTo>
                  <a:cubicBezTo>
                    <a:pt x="148" y="236"/>
                    <a:pt x="167" y="232"/>
                    <a:pt x="186" y="230"/>
                  </a:cubicBezTo>
                  <a:cubicBezTo>
                    <a:pt x="210" y="227"/>
                    <a:pt x="230" y="222"/>
                    <a:pt x="254" y="226"/>
                  </a:cubicBezTo>
                  <a:cubicBezTo>
                    <a:pt x="267" y="228"/>
                    <a:pt x="279" y="230"/>
                    <a:pt x="288" y="234"/>
                  </a:cubicBezTo>
                  <a:cubicBezTo>
                    <a:pt x="294" y="235"/>
                    <a:pt x="307" y="248"/>
                    <a:pt x="313" y="247"/>
                  </a:cubicBezTo>
                  <a:cubicBezTo>
                    <a:pt x="323" y="245"/>
                    <a:pt x="316" y="201"/>
                    <a:pt x="315" y="192"/>
                  </a:cubicBezTo>
                  <a:cubicBezTo>
                    <a:pt x="311" y="174"/>
                    <a:pt x="289" y="164"/>
                    <a:pt x="280" y="146"/>
                  </a:cubicBezTo>
                  <a:cubicBezTo>
                    <a:pt x="266" y="119"/>
                    <a:pt x="277" y="94"/>
                    <a:pt x="281" y="69"/>
                  </a:cubicBezTo>
                  <a:cubicBezTo>
                    <a:pt x="282" y="70"/>
                    <a:pt x="284" y="74"/>
                    <a:pt x="284" y="78"/>
                  </a:cubicBezTo>
                  <a:cubicBezTo>
                    <a:pt x="286" y="75"/>
                    <a:pt x="287" y="72"/>
                    <a:pt x="293" y="73"/>
                  </a:cubicBezTo>
                  <a:cubicBezTo>
                    <a:pt x="298" y="63"/>
                    <a:pt x="288" y="43"/>
                    <a:pt x="287" y="33"/>
                  </a:cubicBezTo>
                  <a:cubicBezTo>
                    <a:pt x="284" y="20"/>
                    <a:pt x="278" y="10"/>
                    <a:pt x="272" y="0"/>
                  </a:cubicBezTo>
                  <a:cubicBezTo>
                    <a:pt x="297" y="8"/>
                    <a:pt x="321" y="19"/>
                    <a:pt x="341" y="37"/>
                  </a:cubicBezTo>
                  <a:cubicBezTo>
                    <a:pt x="348" y="45"/>
                    <a:pt x="353" y="58"/>
                    <a:pt x="362" y="62"/>
                  </a:cubicBezTo>
                  <a:cubicBezTo>
                    <a:pt x="368" y="63"/>
                    <a:pt x="373" y="60"/>
                    <a:pt x="379" y="66"/>
                  </a:cubicBezTo>
                  <a:cubicBezTo>
                    <a:pt x="382" y="68"/>
                    <a:pt x="387" y="80"/>
                    <a:pt x="389" y="83"/>
                  </a:cubicBezTo>
                  <a:cubicBezTo>
                    <a:pt x="394" y="92"/>
                    <a:pt x="401" y="104"/>
                    <a:pt x="405" y="113"/>
                  </a:cubicBezTo>
                  <a:cubicBezTo>
                    <a:pt x="410" y="126"/>
                    <a:pt x="408" y="142"/>
                    <a:pt x="409" y="155"/>
                  </a:cubicBezTo>
                  <a:cubicBezTo>
                    <a:pt x="412" y="181"/>
                    <a:pt x="410" y="203"/>
                    <a:pt x="409" y="229"/>
                  </a:cubicBezTo>
                  <a:cubicBezTo>
                    <a:pt x="415" y="212"/>
                    <a:pt x="440" y="208"/>
                    <a:pt x="454" y="211"/>
                  </a:cubicBezTo>
                  <a:cubicBezTo>
                    <a:pt x="468" y="215"/>
                    <a:pt x="495" y="229"/>
                    <a:pt x="479" y="245"/>
                  </a:cubicBezTo>
                  <a:cubicBezTo>
                    <a:pt x="484" y="249"/>
                    <a:pt x="493" y="249"/>
                    <a:pt x="499" y="252"/>
                  </a:cubicBezTo>
                  <a:cubicBezTo>
                    <a:pt x="507" y="257"/>
                    <a:pt x="513" y="264"/>
                    <a:pt x="519" y="270"/>
                  </a:cubicBezTo>
                  <a:cubicBezTo>
                    <a:pt x="528" y="281"/>
                    <a:pt x="536" y="295"/>
                    <a:pt x="539" y="307"/>
                  </a:cubicBezTo>
                  <a:cubicBezTo>
                    <a:pt x="544" y="323"/>
                    <a:pt x="548" y="334"/>
                    <a:pt x="560" y="346"/>
                  </a:cubicBezTo>
                  <a:cubicBezTo>
                    <a:pt x="570" y="356"/>
                    <a:pt x="583" y="362"/>
                    <a:pt x="592" y="373"/>
                  </a:cubicBezTo>
                  <a:cubicBezTo>
                    <a:pt x="586" y="374"/>
                    <a:pt x="579" y="374"/>
                    <a:pt x="574" y="377"/>
                  </a:cubicBezTo>
                  <a:cubicBezTo>
                    <a:pt x="577" y="382"/>
                    <a:pt x="584" y="387"/>
                    <a:pt x="586" y="390"/>
                  </a:cubicBezTo>
                  <a:cubicBezTo>
                    <a:pt x="588" y="396"/>
                    <a:pt x="587" y="404"/>
                    <a:pt x="586" y="409"/>
                  </a:cubicBezTo>
                  <a:cubicBezTo>
                    <a:pt x="585" y="419"/>
                    <a:pt x="582" y="425"/>
                    <a:pt x="581" y="435"/>
                  </a:cubicBezTo>
                  <a:cubicBezTo>
                    <a:pt x="581" y="442"/>
                    <a:pt x="583" y="455"/>
                    <a:pt x="578" y="462"/>
                  </a:cubicBezTo>
                  <a:cubicBezTo>
                    <a:pt x="572" y="471"/>
                    <a:pt x="566" y="465"/>
                    <a:pt x="560" y="471"/>
                  </a:cubicBezTo>
                  <a:cubicBezTo>
                    <a:pt x="553" y="478"/>
                    <a:pt x="560" y="485"/>
                    <a:pt x="559" y="492"/>
                  </a:cubicBezTo>
                  <a:cubicBezTo>
                    <a:pt x="559" y="504"/>
                    <a:pt x="562" y="498"/>
                    <a:pt x="553" y="505"/>
                  </a:cubicBezTo>
                  <a:cubicBezTo>
                    <a:pt x="551" y="506"/>
                    <a:pt x="548" y="508"/>
                    <a:pt x="546" y="509"/>
                  </a:cubicBezTo>
                  <a:cubicBezTo>
                    <a:pt x="543" y="512"/>
                    <a:pt x="541" y="517"/>
                    <a:pt x="536" y="520"/>
                  </a:cubicBezTo>
                  <a:cubicBezTo>
                    <a:pt x="528" y="525"/>
                    <a:pt x="499" y="508"/>
                    <a:pt x="488" y="502"/>
                  </a:cubicBezTo>
                  <a:cubicBezTo>
                    <a:pt x="475" y="496"/>
                    <a:pt x="463" y="483"/>
                    <a:pt x="454" y="472"/>
                  </a:cubicBezTo>
                  <a:cubicBezTo>
                    <a:pt x="444" y="459"/>
                    <a:pt x="433" y="445"/>
                    <a:pt x="428" y="432"/>
                  </a:cubicBezTo>
                  <a:cubicBezTo>
                    <a:pt x="421" y="417"/>
                    <a:pt x="420" y="404"/>
                    <a:pt x="403" y="398"/>
                  </a:cubicBezTo>
                  <a:cubicBezTo>
                    <a:pt x="422" y="430"/>
                    <a:pt x="435" y="464"/>
                    <a:pt x="444" y="501"/>
                  </a:cubicBezTo>
                  <a:cubicBezTo>
                    <a:pt x="447" y="527"/>
                    <a:pt x="454" y="546"/>
                    <a:pt x="448" y="571"/>
                  </a:cubicBezTo>
                  <a:cubicBezTo>
                    <a:pt x="445" y="581"/>
                    <a:pt x="438" y="597"/>
                    <a:pt x="440" y="608"/>
                  </a:cubicBezTo>
                  <a:cubicBezTo>
                    <a:pt x="442" y="616"/>
                    <a:pt x="450" y="625"/>
                    <a:pt x="455" y="633"/>
                  </a:cubicBezTo>
                  <a:cubicBezTo>
                    <a:pt x="449" y="635"/>
                    <a:pt x="440" y="631"/>
                    <a:pt x="437" y="626"/>
                  </a:cubicBezTo>
                  <a:cubicBezTo>
                    <a:pt x="431" y="632"/>
                    <a:pt x="436" y="640"/>
                    <a:pt x="431" y="648"/>
                  </a:cubicBezTo>
                  <a:cubicBezTo>
                    <a:pt x="428" y="654"/>
                    <a:pt x="421" y="658"/>
                    <a:pt x="417" y="666"/>
                  </a:cubicBezTo>
                  <a:cubicBezTo>
                    <a:pt x="407" y="676"/>
                    <a:pt x="400" y="692"/>
                    <a:pt x="385" y="699"/>
                  </a:cubicBezTo>
                  <a:cubicBezTo>
                    <a:pt x="377" y="704"/>
                    <a:pt x="368" y="697"/>
                    <a:pt x="363" y="708"/>
                  </a:cubicBezTo>
                  <a:cubicBezTo>
                    <a:pt x="362" y="710"/>
                    <a:pt x="366" y="717"/>
                    <a:pt x="364" y="721"/>
                  </a:cubicBezTo>
                  <a:cubicBezTo>
                    <a:pt x="363" y="724"/>
                    <a:pt x="359" y="726"/>
                    <a:pt x="357" y="729"/>
                  </a:cubicBezTo>
                  <a:cubicBezTo>
                    <a:pt x="352" y="737"/>
                    <a:pt x="347" y="744"/>
                    <a:pt x="343" y="752"/>
                  </a:cubicBezTo>
                  <a:cubicBezTo>
                    <a:pt x="340" y="763"/>
                    <a:pt x="341" y="776"/>
                    <a:pt x="335" y="786"/>
                  </a:cubicBezTo>
                  <a:cubicBezTo>
                    <a:pt x="322" y="780"/>
                    <a:pt x="323" y="750"/>
                    <a:pt x="316" y="738"/>
                  </a:cubicBezTo>
                  <a:cubicBezTo>
                    <a:pt x="310" y="728"/>
                    <a:pt x="293" y="716"/>
                    <a:pt x="291" y="704"/>
                  </a:cubicBezTo>
                  <a:cubicBezTo>
                    <a:pt x="287" y="686"/>
                    <a:pt x="304" y="664"/>
                    <a:pt x="295" y="648"/>
                  </a:cubicBezTo>
                  <a:cubicBezTo>
                    <a:pt x="290" y="641"/>
                    <a:pt x="282" y="639"/>
                    <a:pt x="278" y="632"/>
                  </a:cubicBezTo>
                  <a:cubicBezTo>
                    <a:pt x="273" y="624"/>
                    <a:pt x="275" y="616"/>
                    <a:pt x="273" y="605"/>
                  </a:cubicBezTo>
                  <a:cubicBezTo>
                    <a:pt x="256" y="606"/>
                    <a:pt x="253" y="601"/>
                    <a:pt x="251" y="586"/>
                  </a:cubicBezTo>
                  <a:cubicBezTo>
                    <a:pt x="249" y="580"/>
                    <a:pt x="250" y="573"/>
                    <a:pt x="249" y="568"/>
                  </a:cubicBezTo>
                  <a:cubicBezTo>
                    <a:pt x="248" y="562"/>
                    <a:pt x="244" y="555"/>
                    <a:pt x="242" y="549"/>
                  </a:cubicBezTo>
                  <a:cubicBezTo>
                    <a:pt x="238" y="526"/>
                    <a:pt x="285" y="512"/>
                    <a:pt x="298" y="498"/>
                  </a:cubicBezTo>
                  <a:cubicBezTo>
                    <a:pt x="309" y="489"/>
                    <a:pt x="314" y="474"/>
                    <a:pt x="319" y="459"/>
                  </a:cubicBezTo>
                  <a:cubicBezTo>
                    <a:pt x="323" y="447"/>
                    <a:pt x="326" y="437"/>
                    <a:pt x="335" y="424"/>
                  </a:cubicBezTo>
                  <a:cubicBezTo>
                    <a:pt x="340" y="414"/>
                    <a:pt x="352" y="402"/>
                    <a:pt x="357" y="390"/>
                  </a:cubicBezTo>
                  <a:cubicBezTo>
                    <a:pt x="360" y="381"/>
                    <a:pt x="358" y="369"/>
                    <a:pt x="347" y="378"/>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47" name="Freeform 130"/>
            <p:cNvSpPr/>
            <p:nvPr userDrawn="1"/>
          </p:nvSpPr>
          <p:spPr bwMode="auto">
            <a:xfrm>
              <a:off x="5258963" y="42300"/>
              <a:ext cx="301466" cy="444093"/>
            </a:xfrm>
            <a:custGeom>
              <a:avLst/>
              <a:gdLst>
                <a:gd name="T0" fmla="*/ 121 w 200"/>
                <a:gd name="T1" fmla="*/ 10 h 294"/>
                <a:gd name="T2" fmla="*/ 86 w 200"/>
                <a:gd name="T3" fmla="*/ 63 h 294"/>
                <a:gd name="T4" fmla="*/ 48 w 200"/>
                <a:gd name="T5" fmla="*/ 116 h 294"/>
                <a:gd name="T6" fmla="*/ 0 w 200"/>
                <a:gd name="T7" fmla="*/ 157 h 294"/>
                <a:gd name="T8" fmla="*/ 50 w 200"/>
                <a:gd name="T9" fmla="*/ 131 h 294"/>
                <a:gd name="T10" fmla="*/ 72 w 200"/>
                <a:gd name="T11" fmla="*/ 118 h 294"/>
                <a:gd name="T12" fmla="*/ 82 w 200"/>
                <a:gd name="T13" fmla="*/ 103 h 294"/>
                <a:gd name="T14" fmla="*/ 64 w 200"/>
                <a:gd name="T15" fmla="*/ 167 h 294"/>
                <a:gd name="T16" fmla="*/ 88 w 200"/>
                <a:gd name="T17" fmla="*/ 132 h 294"/>
                <a:gd name="T18" fmla="*/ 89 w 200"/>
                <a:gd name="T19" fmla="*/ 208 h 294"/>
                <a:gd name="T20" fmla="*/ 93 w 200"/>
                <a:gd name="T21" fmla="*/ 294 h 294"/>
                <a:gd name="T22" fmla="*/ 97 w 200"/>
                <a:gd name="T23" fmla="*/ 206 h 294"/>
                <a:gd name="T24" fmla="*/ 119 w 200"/>
                <a:gd name="T25" fmla="*/ 134 h 294"/>
                <a:gd name="T26" fmla="*/ 132 w 200"/>
                <a:gd name="T27" fmla="*/ 145 h 294"/>
                <a:gd name="T28" fmla="*/ 138 w 200"/>
                <a:gd name="T29" fmla="*/ 205 h 294"/>
                <a:gd name="T30" fmla="*/ 159 w 200"/>
                <a:gd name="T31" fmla="*/ 171 h 294"/>
                <a:gd name="T32" fmla="*/ 161 w 200"/>
                <a:gd name="T33" fmla="*/ 107 h 294"/>
                <a:gd name="T34" fmla="*/ 177 w 200"/>
                <a:gd name="T35" fmla="*/ 114 h 294"/>
                <a:gd name="T36" fmla="*/ 180 w 200"/>
                <a:gd name="T37" fmla="*/ 93 h 294"/>
                <a:gd name="T38" fmla="*/ 189 w 200"/>
                <a:gd name="T39" fmla="*/ 107 h 294"/>
                <a:gd name="T40" fmla="*/ 189 w 200"/>
                <a:gd name="T41" fmla="*/ 53 h 294"/>
                <a:gd name="T42" fmla="*/ 174 w 200"/>
                <a:gd name="T43" fmla="*/ 20 h 294"/>
                <a:gd name="T44" fmla="*/ 143 w 200"/>
                <a:gd name="T45" fmla="*/ 6 h 294"/>
                <a:gd name="T46" fmla="*/ 122 w 200"/>
                <a:gd name="T4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94">
                  <a:moveTo>
                    <a:pt x="121" y="10"/>
                  </a:moveTo>
                  <a:cubicBezTo>
                    <a:pt x="112" y="6"/>
                    <a:pt x="86" y="56"/>
                    <a:pt x="86" y="63"/>
                  </a:cubicBezTo>
                  <a:cubicBezTo>
                    <a:pt x="79" y="86"/>
                    <a:pt x="69" y="101"/>
                    <a:pt x="48" y="116"/>
                  </a:cubicBezTo>
                  <a:cubicBezTo>
                    <a:pt x="34" y="127"/>
                    <a:pt x="6" y="135"/>
                    <a:pt x="0" y="157"/>
                  </a:cubicBezTo>
                  <a:cubicBezTo>
                    <a:pt x="12" y="142"/>
                    <a:pt x="32" y="133"/>
                    <a:pt x="50" y="131"/>
                  </a:cubicBezTo>
                  <a:cubicBezTo>
                    <a:pt x="63" y="131"/>
                    <a:pt x="63" y="131"/>
                    <a:pt x="72" y="118"/>
                  </a:cubicBezTo>
                  <a:cubicBezTo>
                    <a:pt x="75" y="114"/>
                    <a:pt x="80" y="109"/>
                    <a:pt x="82" y="103"/>
                  </a:cubicBezTo>
                  <a:cubicBezTo>
                    <a:pt x="82" y="126"/>
                    <a:pt x="67" y="145"/>
                    <a:pt x="64" y="167"/>
                  </a:cubicBezTo>
                  <a:cubicBezTo>
                    <a:pt x="75" y="161"/>
                    <a:pt x="79" y="142"/>
                    <a:pt x="88" y="132"/>
                  </a:cubicBezTo>
                  <a:cubicBezTo>
                    <a:pt x="101" y="147"/>
                    <a:pt x="89" y="189"/>
                    <a:pt x="89" y="208"/>
                  </a:cubicBezTo>
                  <a:cubicBezTo>
                    <a:pt x="88" y="239"/>
                    <a:pt x="88" y="265"/>
                    <a:pt x="93" y="294"/>
                  </a:cubicBezTo>
                  <a:cubicBezTo>
                    <a:pt x="86" y="270"/>
                    <a:pt x="92" y="232"/>
                    <a:pt x="97" y="206"/>
                  </a:cubicBezTo>
                  <a:cubicBezTo>
                    <a:pt x="100" y="183"/>
                    <a:pt x="93" y="145"/>
                    <a:pt x="119" y="134"/>
                  </a:cubicBezTo>
                  <a:cubicBezTo>
                    <a:pt x="122" y="139"/>
                    <a:pt x="126" y="149"/>
                    <a:pt x="132" y="145"/>
                  </a:cubicBezTo>
                  <a:cubicBezTo>
                    <a:pt x="142" y="158"/>
                    <a:pt x="140" y="189"/>
                    <a:pt x="138" y="205"/>
                  </a:cubicBezTo>
                  <a:cubicBezTo>
                    <a:pt x="144" y="192"/>
                    <a:pt x="155" y="183"/>
                    <a:pt x="159" y="171"/>
                  </a:cubicBezTo>
                  <a:cubicBezTo>
                    <a:pt x="168" y="149"/>
                    <a:pt x="156" y="126"/>
                    <a:pt x="161" y="107"/>
                  </a:cubicBezTo>
                  <a:cubicBezTo>
                    <a:pt x="165" y="109"/>
                    <a:pt x="171" y="113"/>
                    <a:pt x="177" y="114"/>
                  </a:cubicBezTo>
                  <a:cubicBezTo>
                    <a:pt x="177" y="107"/>
                    <a:pt x="175" y="99"/>
                    <a:pt x="180" y="93"/>
                  </a:cubicBezTo>
                  <a:cubicBezTo>
                    <a:pt x="183" y="98"/>
                    <a:pt x="187" y="103"/>
                    <a:pt x="189" y="107"/>
                  </a:cubicBezTo>
                  <a:cubicBezTo>
                    <a:pt x="200" y="98"/>
                    <a:pt x="192" y="65"/>
                    <a:pt x="189" y="53"/>
                  </a:cubicBezTo>
                  <a:cubicBezTo>
                    <a:pt x="187" y="42"/>
                    <a:pt x="182" y="29"/>
                    <a:pt x="174" y="20"/>
                  </a:cubicBezTo>
                  <a:cubicBezTo>
                    <a:pt x="165" y="9"/>
                    <a:pt x="157" y="7"/>
                    <a:pt x="143" y="6"/>
                  </a:cubicBezTo>
                  <a:cubicBezTo>
                    <a:pt x="137" y="5"/>
                    <a:pt x="123" y="4"/>
                    <a:pt x="122" y="0"/>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48" name="Freeform 132"/>
            <p:cNvSpPr/>
            <p:nvPr userDrawn="1"/>
          </p:nvSpPr>
          <p:spPr bwMode="auto">
            <a:xfrm>
              <a:off x="4949392" y="-335341"/>
              <a:ext cx="557549" cy="470026"/>
            </a:xfrm>
            <a:custGeom>
              <a:avLst/>
              <a:gdLst>
                <a:gd name="T0" fmla="*/ 318 w 369"/>
                <a:gd name="T1" fmla="*/ 242 h 311"/>
                <a:gd name="T2" fmla="*/ 288 w 369"/>
                <a:gd name="T3" fmla="*/ 234 h 311"/>
                <a:gd name="T4" fmla="*/ 252 w 369"/>
                <a:gd name="T5" fmla="*/ 260 h 311"/>
                <a:gd name="T6" fmla="*/ 152 w 369"/>
                <a:gd name="T7" fmla="*/ 294 h 311"/>
                <a:gd name="T8" fmla="*/ 200 w 369"/>
                <a:gd name="T9" fmla="*/ 270 h 311"/>
                <a:gd name="T10" fmla="*/ 228 w 369"/>
                <a:gd name="T11" fmla="*/ 239 h 311"/>
                <a:gd name="T12" fmla="*/ 200 w 369"/>
                <a:gd name="T13" fmla="*/ 235 h 311"/>
                <a:gd name="T14" fmla="*/ 169 w 369"/>
                <a:gd name="T15" fmla="*/ 233 h 311"/>
                <a:gd name="T16" fmla="*/ 170 w 369"/>
                <a:gd name="T17" fmla="*/ 228 h 311"/>
                <a:gd name="T18" fmla="*/ 78 w 369"/>
                <a:gd name="T19" fmla="*/ 225 h 311"/>
                <a:gd name="T20" fmla="*/ 0 w 369"/>
                <a:gd name="T21" fmla="*/ 232 h 311"/>
                <a:gd name="T22" fmla="*/ 42 w 369"/>
                <a:gd name="T23" fmla="*/ 204 h 311"/>
                <a:gd name="T24" fmla="*/ 58 w 369"/>
                <a:gd name="T25" fmla="*/ 200 h 311"/>
                <a:gd name="T26" fmla="*/ 48 w 369"/>
                <a:gd name="T27" fmla="*/ 182 h 311"/>
                <a:gd name="T28" fmla="*/ 61 w 369"/>
                <a:gd name="T29" fmla="*/ 177 h 311"/>
                <a:gd name="T30" fmla="*/ 55 w 369"/>
                <a:gd name="T31" fmla="*/ 171 h 311"/>
                <a:gd name="T32" fmla="*/ 92 w 369"/>
                <a:gd name="T33" fmla="*/ 175 h 311"/>
                <a:gd name="T34" fmla="*/ 130 w 369"/>
                <a:gd name="T35" fmla="*/ 173 h 311"/>
                <a:gd name="T36" fmla="*/ 156 w 369"/>
                <a:gd name="T37" fmla="*/ 169 h 311"/>
                <a:gd name="T38" fmla="*/ 144 w 369"/>
                <a:gd name="T39" fmla="*/ 146 h 311"/>
                <a:gd name="T40" fmla="*/ 189 w 369"/>
                <a:gd name="T41" fmla="*/ 142 h 311"/>
                <a:gd name="T42" fmla="*/ 250 w 369"/>
                <a:gd name="T43" fmla="*/ 148 h 311"/>
                <a:gd name="T44" fmla="*/ 297 w 369"/>
                <a:gd name="T45" fmla="*/ 168 h 311"/>
                <a:gd name="T46" fmla="*/ 329 w 369"/>
                <a:gd name="T47" fmla="*/ 179 h 311"/>
                <a:gd name="T48" fmla="*/ 314 w 369"/>
                <a:gd name="T49" fmla="*/ 137 h 311"/>
                <a:gd name="T50" fmla="*/ 300 w 369"/>
                <a:gd name="T51" fmla="*/ 87 h 311"/>
                <a:gd name="T52" fmla="*/ 302 w 369"/>
                <a:gd name="T53" fmla="*/ 68 h 311"/>
                <a:gd name="T54" fmla="*/ 285 w 369"/>
                <a:gd name="T55" fmla="*/ 38 h 311"/>
                <a:gd name="T56" fmla="*/ 267 w 369"/>
                <a:gd name="T57" fmla="*/ 0 h 311"/>
                <a:gd name="T58" fmla="*/ 288 w 369"/>
                <a:gd name="T59" fmla="*/ 18 h 311"/>
                <a:gd name="T60" fmla="*/ 306 w 369"/>
                <a:gd name="T61" fmla="*/ 35 h 311"/>
                <a:gd name="T62" fmla="*/ 325 w 369"/>
                <a:gd name="T63" fmla="*/ 86 h 311"/>
                <a:gd name="T64" fmla="*/ 345 w 369"/>
                <a:gd name="T65" fmla="*/ 58 h 311"/>
                <a:gd name="T66" fmla="*/ 358 w 369"/>
                <a:gd name="T67" fmla="*/ 76 h 311"/>
                <a:gd name="T68" fmla="*/ 360 w 369"/>
                <a:gd name="T69" fmla="*/ 98 h 311"/>
                <a:gd name="T70" fmla="*/ 363 w 369"/>
                <a:gd name="T71" fmla="*/ 150 h 311"/>
                <a:gd name="T72" fmla="*/ 341 w 369"/>
                <a:gd name="T73" fmla="*/ 21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311">
                  <a:moveTo>
                    <a:pt x="318" y="242"/>
                  </a:moveTo>
                  <a:cubicBezTo>
                    <a:pt x="310" y="237"/>
                    <a:pt x="297" y="233"/>
                    <a:pt x="288" y="234"/>
                  </a:cubicBezTo>
                  <a:cubicBezTo>
                    <a:pt x="268" y="232"/>
                    <a:pt x="263" y="247"/>
                    <a:pt x="252" y="260"/>
                  </a:cubicBezTo>
                  <a:cubicBezTo>
                    <a:pt x="235" y="282"/>
                    <a:pt x="178" y="311"/>
                    <a:pt x="152" y="294"/>
                  </a:cubicBezTo>
                  <a:cubicBezTo>
                    <a:pt x="164" y="283"/>
                    <a:pt x="184" y="278"/>
                    <a:pt x="200" y="270"/>
                  </a:cubicBezTo>
                  <a:cubicBezTo>
                    <a:pt x="214" y="262"/>
                    <a:pt x="220" y="253"/>
                    <a:pt x="228" y="239"/>
                  </a:cubicBezTo>
                  <a:cubicBezTo>
                    <a:pt x="218" y="238"/>
                    <a:pt x="208" y="237"/>
                    <a:pt x="200" y="235"/>
                  </a:cubicBezTo>
                  <a:cubicBezTo>
                    <a:pt x="190" y="234"/>
                    <a:pt x="176" y="238"/>
                    <a:pt x="169" y="233"/>
                  </a:cubicBezTo>
                  <a:cubicBezTo>
                    <a:pt x="169" y="231"/>
                    <a:pt x="169" y="231"/>
                    <a:pt x="170" y="228"/>
                  </a:cubicBezTo>
                  <a:cubicBezTo>
                    <a:pt x="147" y="212"/>
                    <a:pt x="105" y="220"/>
                    <a:pt x="78" y="225"/>
                  </a:cubicBezTo>
                  <a:cubicBezTo>
                    <a:pt x="49" y="228"/>
                    <a:pt x="29" y="240"/>
                    <a:pt x="0" y="232"/>
                  </a:cubicBezTo>
                  <a:cubicBezTo>
                    <a:pt x="9" y="219"/>
                    <a:pt x="28" y="208"/>
                    <a:pt x="42" y="204"/>
                  </a:cubicBezTo>
                  <a:cubicBezTo>
                    <a:pt x="48" y="203"/>
                    <a:pt x="55" y="206"/>
                    <a:pt x="58" y="200"/>
                  </a:cubicBezTo>
                  <a:cubicBezTo>
                    <a:pt x="59" y="197"/>
                    <a:pt x="50" y="186"/>
                    <a:pt x="48" y="182"/>
                  </a:cubicBezTo>
                  <a:cubicBezTo>
                    <a:pt x="51" y="180"/>
                    <a:pt x="55" y="178"/>
                    <a:pt x="61" y="177"/>
                  </a:cubicBezTo>
                  <a:cubicBezTo>
                    <a:pt x="58" y="176"/>
                    <a:pt x="58" y="172"/>
                    <a:pt x="55" y="171"/>
                  </a:cubicBezTo>
                  <a:cubicBezTo>
                    <a:pt x="67" y="168"/>
                    <a:pt x="81" y="172"/>
                    <a:pt x="92" y="175"/>
                  </a:cubicBezTo>
                  <a:cubicBezTo>
                    <a:pt x="105" y="174"/>
                    <a:pt x="117" y="174"/>
                    <a:pt x="130" y="173"/>
                  </a:cubicBezTo>
                  <a:cubicBezTo>
                    <a:pt x="137" y="173"/>
                    <a:pt x="150" y="175"/>
                    <a:pt x="156" y="169"/>
                  </a:cubicBezTo>
                  <a:cubicBezTo>
                    <a:pt x="161" y="161"/>
                    <a:pt x="149" y="150"/>
                    <a:pt x="144" y="146"/>
                  </a:cubicBezTo>
                  <a:cubicBezTo>
                    <a:pt x="153" y="138"/>
                    <a:pt x="175" y="143"/>
                    <a:pt x="189" y="142"/>
                  </a:cubicBezTo>
                  <a:cubicBezTo>
                    <a:pt x="210" y="139"/>
                    <a:pt x="229" y="139"/>
                    <a:pt x="250" y="148"/>
                  </a:cubicBezTo>
                  <a:cubicBezTo>
                    <a:pt x="265" y="153"/>
                    <a:pt x="283" y="160"/>
                    <a:pt x="297" y="168"/>
                  </a:cubicBezTo>
                  <a:cubicBezTo>
                    <a:pt x="307" y="174"/>
                    <a:pt x="321" y="196"/>
                    <a:pt x="329" y="179"/>
                  </a:cubicBezTo>
                  <a:cubicBezTo>
                    <a:pt x="333" y="165"/>
                    <a:pt x="320" y="148"/>
                    <a:pt x="314" y="137"/>
                  </a:cubicBezTo>
                  <a:cubicBezTo>
                    <a:pt x="303" y="120"/>
                    <a:pt x="301" y="108"/>
                    <a:pt x="300" y="87"/>
                  </a:cubicBezTo>
                  <a:cubicBezTo>
                    <a:pt x="299" y="81"/>
                    <a:pt x="303" y="74"/>
                    <a:pt x="302" y="68"/>
                  </a:cubicBezTo>
                  <a:cubicBezTo>
                    <a:pt x="301" y="59"/>
                    <a:pt x="289" y="45"/>
                    <a:pt x="285" y="38"/>
                  </a:cubicBezTo>
                  <a:cubicBezTo>
                    <a:pt x="278" y="26"/>
                    <a:pt x="272" y="13"/>
                    <a:pt x="267" y="0"/>
                  </a:cubicBezTo>
                  <a:cubicBezTo>
                    <a:pt x="268" y="14"/>
                    <a:pt x="279" y="14"/>
                    <a:pt x="288" y="18"/>
                  </a:cubicBezTo>
                  <a:cubicBezTo>
                    <a:pt x="294" y="23"/>
                    <a:pt x="301" y="31"/>
                    <a:pt x="306" y="35"/>
                  </a:cubicBezTo>
                  <a:cubicBezTo>
                    <a:pt x="319" y="53"/>
                    <a:pt x="323" y="67"/>
                    <a:pt x="325" y="86"/>
                  </a:cubicBezTo>
                  <a:cubicBezTo>
                    <a:pt x="334" y="81"/>
                    <a:pt x="338" y="65"/>
                    <a:pt x="345" y="58"/>
                  </a:cubicBezTo>
                  <a:cubicBezTo>
                    <a:pt x="349" y="60"/>
                    <a:pt x="356" y="72"/>
                    <a:pt x="358" y="76"/>
                  </a:cubicBezTo>
                  <a:cubicBezTo>
                    <a:pt x="364" y="86"/>
                    <a:pt x="364" y="86"/>
                    <a:pt x="360" y="98"/>
                  </a:cubicBezTo>
                  <a:cubicBezTo>
                    <a:pt x="355" y="117"/>
                    <a:pt x="359" y="131"/>
                    <a:pt x="363" y="150"/>
                  </a:cubicBezTo>
                  <a:cubicBezTo>
                    <a:pt x="369" y="172"/>
                    <a:pt x="364" y="207"/>
                    <a:pt x="341" y="219"/>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49" name="Freeform 136"/>
            <p:cNvSpPr/>
            <p:nvPr userDrawn="1"/>
          </p:nvSpPr>
          <p:spPr bwMode="auto">
            <a:xfrm>
              <a:off x="5213082" y="335661"/>
              <a:ext cx="529996" cy="354951"/>
            </a:xfrm>
            <a:custGeom>
              <a:avLst/>
              <a:gdLst>
                <a:gd name="T0" fmla="*/ 0 w 352"/>
                <a:gd name="T1" fmla="*/ 0 h 235"/>
                <a:gd name="T2" fmla="*/ 11 w 352"/>
                <a:gd name="T3" fmla="*/ 19 h 235"/>
                <a:gd name="T4" fmla="*/ 54 w 352"/>
                <a:gd name="T5" fmla="*/ 33 h 235"/>
                <a:gd name="T6" fmla="*/ 96 w 352"/>
                <a:gd name="T7" fmla="*/ 107 h 235"/>
                <a:gd name="T8" fmla="*/ 102 w 352"/>
                <a:gd name="T9" fmla="*/ 82 h 235"/>
                <a:gd name="T10" fmla="*/ 128 w 352"/>
                <a:gd name="T11" fmla="*/ 180 h 235"/>
                <a:gd name="T12" fmla="*/ 153 w 352"/>
                <a:gd name="T13" fmla="*/ 218 h 235"/>
                <a:gd name="T14" fmla="*/ 187 w 352"/>
                <a:gd name="T15" fmla="*/ 193 h 235"/>
                <a:gd name="T16" fmla="*/ 212 w 352"/>
                <a:gd name="T17" fmla="*/ 181 h 235"/>
                <a:gd name="T18" fmla="*/ 223 w 352"/>
                <a:gd name="T19" fmla="*/ 146 h 235"/>
                <a:gd name="T20" fmla="*/ 238 w 352"/>
                <a:gd name="T21" fmla="*/ 117 h 235"/>
                <a:gd name="T22" fmla="*/ 243 w 352"/>
                <a:gd name="T23" fmla="*/ 137 h 235"/>
                <a:gd name="T24" fmla="*/ 272 w 352"/>
                <a:gd name="T25" fmla="*/ 119 h 235"/>
                <a:gd name="T26" fmla="*/ 301 w 352"/>
                <a:gd name="T27" fmla="*/ 109 h 235"/>
                <a:gd name="T28" fmla="*/ 352 w 352"/>
                <a:gd name="T29" fmla="*/ 72 h 235"/>
                <a:gd name="T30" fmla="*/ 316 w 352"/>
                <a:gd name="T31" fmla="*/ 128 h 235"/>
                <a:gd name="T32" fmla="*/ 282 w 352"/>
                <a:gd name="T33" fmla="*/ 174 h 235"/>
                <a:gd name="T34" fmla="*/ 189 w 352"/>
                <a:gd name="T35" fmla="*/ 227 h 235"/>
                <a:gd name="T36" fmla="*/ 172 w 352"/>
                <a:gd name="T37" fmla="*/ 223 h 235"/>
                <a:gd name="T38" fmla="*/ 162 w 352"/>
                <a:gd name="T39" fmla="*/ 229 h 235"/>
                <a:gd name="T40" fmla="*/ 134 w 352"/>
                <a:gd name="T41" fmla="*/ 232 h 235"/>
                <a:gd name="T42" fmla="*/ 86 w 352"/>
                <a:gd name="T43" fmla="*/ 187 h 235"/>
                <a:gd name="T44" fmla="*/ 53 w 352"/>
                <a:gd name="T45" fmla="*/ 135 h 235"/>
                <a:gd name="T46" fmla="*/ 31 w 352"/>
                <a:gd name="T47" fmla="*/ 76 h 235"/>
                <a:gd name="T48" fmla="*/ 0 w 352"/>
                <a:gd name="T49" fmla="*/ 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235">
                  <a:moveTo>
                    <a:pt x="0" y="0"/>
                  </a:moveTo>
                  <a:cubicBezTo>
                    <a:pt x="4" y="7"/>
                    <a:pt x="7" y="12"/>
                    <a:pt x="11" y="19"/>
                  </a:cubicBezTo>
                  <a:cubicBezTo>
                    <a:pt x="23" y="35"/>
                    <a:pt x="37" y="27"/>
                    <a:pt x="54" y="33"/>
                  </a:cubicBezTo>
                  <a:cubicBezTo>
                    <a:pt x="80" y="38"/>
                    <a:pt x="87" y="84"/>
                    <a:pt x="96" y="107"/>
                  </a:cubicBezTo>
                  <a:cubicBezTo>
                    <a:pt x="95" y="98"/>
                    <a:pt x="99" y="89"/>
                    <a:pt x="102" y="82"/>
                  </a:cubicBezTo>
                  <a:cubicBezTo>
                    <a:pt x="123" y="114"/>
                    <a:pt x="117" y="145"/>
                    <a:pt x="128" y="180"/>
                  </a:cubicBezTo>
                  <a:cubicBezTo>
                    <a:pt x="131" y="192"/>
                    <a:pt x="139" y="213"/>
                    <a:pt x="153" y="218"/>
                  </a:cubicBezTo>
                  <a:cubicBezTo>
                    <a:pt x="165" y="223"/>
                    <a:pt x="174" y="199"/>
                    <a:pt x="187" y="193"/>
                  </a:cubicBezTo>
                  <a:cubicBezTo>
                    <a:pt x="193" y="208"/>
                    <a:pt x="209" y="187"/>
                    <a:pt x="212" y="181"/>
                  </a:cubicBezTo>
                  <a:cubicBezTo>
                    <a:pt x="216" y="169"/>
                    <a:pt x="221" y="157"/>
                    <a:pt x="223" y="146"/>
                  </a:cubicBezTo>
                  <a:cubicBezTo>
                    <a:pt x="227" y="137"/>
                    <a:pt x="228" y="118"/>
                    <a:pt x="238" y="117"/>
                  </a:cubicBezTo>
                  <a:cubicBezTo>
                    <a:pt x="250" y="117"/>
                    <a:pt x="245" y="129"/>
                    <a:pt x="243" y="137"/>
                  </a:cubicBezTo>
                  <a:cubicBezTo>
                    <a:pt x="253" y="131"/>
                    <a:pt x="262" y="126"/>
                    <a:pt x="272" y="119"/>
                  </a:cubicBezTo>
                  <a:cubicBezTo>
                    <a:pt x="281" y="114"/>
                    <a:pt x="291" y="113"/>
                    <a:pt x="301" y="109"/>
                  </a:cubicBezTo>
                  <a:cubicBezTo>
                    <a:pt x="317" y="102"/>
                    <a:pt x="344" y="88"/>
                    <a:pt x="352" y="72"/>
                  </a:cubicBezTo>
                  <a:cubicBezTo>
                    <a:pt x="339" y="89"/>
                    <a:pt x="330" y="108"/>
                    <a:pt x="316" y="128"/>
                  </a:cubicBezTo>
                  <a:cubicBezTo>
                    <a:pt x="306" y="141"/>
                    <a:pt x="296" y="160"/>
                    <a:pt x="282" y="174"/>
                  </a:cubicBezTo>
                  <a:cubicBezTo>
                    <a:pt x="261" y="193"/>
                    <a:pt x="218" y="226"/>
                    <a:pt x="189" y="227"/>
                  </a:cubicBezTo>
                  <a:cubicBezTo>
                    <a:pt x="183" y="226"/>
                    <a:pt x="178" y="222"/>
                    <a:pt x="172" y="223"/>
                  </a:cubicBezTo>
                  <a:cubicBezTo>
                    <a:pt x="168" y="223"/>
                    <a:pt x="165" y="227"/>
                    <a:pt x="162" y="229"/>
                  </a:cubicBezTo>
                  <a:cubicBezTo>
                    <a:pt x="152" y="235"/>
                    <a:pt x="145" y="235"/>
                    <a:pt x="134" y="232"/>
                  </a:cubicBezTo>
                  <a:cubicBezTo>
                    <a:pt x="111" y="225"/>
                    <a:pt x="99" y="204"/>
                    <a:pt x="86" y="187"/>
                  </a:cubicBezTo>
                  <a:cubicBezTo>
                    <a:pt x="74" y="171"/>
                    <a:pt x="61" y="153"/>
                    <a:pt x="53" y="135"/>
                  </a:cubicBezTo>
                  <a:cubicBezTo>
                    <a:pt x="46" y="116"/>
                    <a:pt x="43" y="95"/>
                    <a:pt x="31" y="76"/>
                  </a:cubicBezTo>
                  <a:cubicBezTo>
                    <a:pt x="19" y="56"/>
                    <a:pt x="5" y="27"/>
                    <a:pt x="0" y="5"/>
                  </a:cubicBezTo>
                </a:path>
              </a:pathLst>
            </a:custGeom>
            <a:solidFill>
              <a:srgbClr val="FDF3F7"/>
            </a:solidFill>
            <a:ln>
              <a:noFill/>
            </a:ln>
          </p:spPr>
          <p:txBody>
            <a:bodyPr vert="horz" wrap="square" lIns="91440" tIns="45720" rIns="91440" bIns="45720" numCol="1" anchor="t" anchorCtr="0" compatLnSpc="1"/>
            <a:lstStyle/>
            <a:p>
              <a:endParaRPr lang="zh-CN" altLang="en-US"/>
            </a:p>
          </p:txBody>
        </p:sp>
        <p:grpSp>
          <p:nvGrpSpPr>
            <p:cNvPr id="38" name="组合 234"/>
            <p:cNvGrpSpPr/>
            <p:nvPr userDrawn="1"/>
          </p:nvGrpSpPr>
          <p:grpSpPr>
            <a:xfrm>
              <a:off x="5484251" y="-353170"/>
              <a:ext cx="1285280" cy="1144269"/>
              <a:chOff x="5415524" y="-464541"/>
              <a:chExt cx="1285280" cy="1144269"/>
            </a:xfrm>
          </p:grpSpPr>
          <p:sp>
            <p:nvSpPr>
              <p:cNvPr id="1049350" name="Freeform 7"/>
              <p:cNvSpPr/>
              <p:nvPr userDrawn="1"/>
            </p:nvSpPr>
            <p:spPr bwMode="auto">
              <a:xfrm>
                <a:off x="5752490" y="193495"/>
                <a:ext cx="844427" cy="486233"/>
              </a:xfrm>
              <a:custGeom>
                <a:avLst/>
                <a:gdLst>
                  <a:gd name="T0" fmla="*/ 560 w 560"/>
                  <a:gd name="T1" fmla="*/ 0 h 322"/>
                  <a:gd name="T2" fmla="*/ 312 w 560"/>
                  <a:gd name="T3" fmla="*/ 208 h 322"/>
                  <a:gd name="T4" fmla="*/ 160 w 560"/>
                  <a:gd name="T5" fmla="*/ 284 h 322"/>
                  <a:gd name="T6" fmla="*/ 75 w 560"/>
                  <a:gd name="T7" fmla="*/ 305 h 322"/>
                  <a:gd name="T8" fmla="*/ 27 w 560"/>
                  <a:gd name="T9" fmla="*/ 312 h 322"/>
                  <a:gd name="T10" fmla="*/ 0 w 560"/>
                  <a:gd name="T11" fmla="*/ 321 h 322"/>
                  <a:gd name="T12" fmla="*/ 0 w 560"/>
                  <a:gd name="T13" fmla="*/ 321 h 322"/>
                  <a:gd name="T14" fmla="*/ 18 w 560"/>
                  <a:gd name="T15" fmla="*/ 316 h 322"/>
                  <a:gd name="T16" fmla="*/ 60 w 560"/>
                  <a:gd name="T17" fmla="*/ 309 h 322"/>
                  <a:gd name="T18" fmla="*/ 154 w 560"/>
                  <a:gd name="T19" fmla="*/ 287 h 322"/>
                  <a:gd name="T20" fmla="*/ 300 w 560"/>
                  <a:gd name="T21" fmla="*/ 215 h 322"/>
                  <a:gd name="T22" fmla="*/ 437 w 560"/>
                  <a:gd name="T23" fmla="*/ 124 h 322"/>
                  <a:gd name="T24" fmla="*/ 560 w 560"/>
                  <a:gd name="T25" fmla="*/ 1 h 322"/>
                  <a:gd name="T26" fmla="*/ 560 w 560"/>
                  <a:gd name="T2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322">
                    <a:moveTo>
                      <a:pt x="560" y="0"/>
                    </a:moveTo>
                    <a:cubicBezTo>
                      <a:pt x="482" y="77"/>
                      <a:pt x="411" y="158"/>
                      <a:pt x="312" y="208"/>
                    </a:cubicBezTo>
                    <a:cubicBezTo>
                      <a:pt x="261" y="233"/>
                      <a:pt x="214" y="265"/>
                      <a:pt x="160" y="284"/>
                    </a:cubicBezTo>
                    <a:cubicBezTo>
                      <a:pt x="133" y="294"/>
                      <a:pt x="104" y="299"/>
                      <a:pt x="75" y="305"/>
                    </a:cubicBezTo>
                    <a:cubicBezTo>
                      <a:pt x="59" y="308"/>
                      <a:pt x="43" y="310"/>
                      <a:pt x="27" y="312"/>
                    </a:cubicBezTo>
                    <a:cubicBezTo>
                      <a:pt x="17" y="313"/>
                      <a:pt x="11" y="320"/>
                      <a:pt x="0" y="321"/>
                    </a:cubicBezTo>
                    <a:cubicBezTo>
                      <a:pt x="0" y="321"/>
                      <a:pt x="0" y="321"/>
                      <a:pt x="0" y="321"/>
                    </a:cubicBezTo>
                    <a:cubicBezTo>
                      <a:pt x="7" y="322"/>
                      <a:pt x="12" y="320"/>
                      <a:pt x="18" y="316"/>
                    </a:cubicBezTo>
                    <a:cubicBezTo>
                      <a:pt x="29" y="310"/>
                      <a:pt x="47" y="312"/>
                      <a:pt x="60" y="309"/>
                    </a:cubicBezTo>
                    <a:cubicBezTo>
                      <a:pt x="92" y="303"/>
                      <a:pt x="123" y="296"/>
                      <a:pt x="154" y="287"/>
                    </a:cubicBezTo>
                    <a:cubicBezTo>
                      <a:pt x="206" y="271"/>
                      <a:pt x="252" y="241"/>
                      <a:pt x="300" y="215"/>
                    </a:cubicBezTo>
                    <a:cubicBezTo>
                      <a:pt x="350" y="188"/>
                      <a:pt x="395" y="162"/>
                      <a:pt x="437" y="124"/>
                    </a:cubicBezTo>
                    <a:cubicBezTo>
                      <a:pt x="480" y="85"/>
                      <a:pt x="520" y="42"/>
                      <a:pt x="560" y="1"/>
                    </a:cubicBezTo>
                    <a:cubicBezTo>
                      <a:pt x="560" y="0"/>
                      <a:pt x="560" y="0"/>
                      <a:pt x="560" y="0"/>
                    </a:cubicBezTo>
                    <a:close/>
                  </a:path>
                </a:pathLst>
              </a:custGeom>
              <a:solidFill>
                <a:srgbClr val="7B6C57"/>
              </a:solidFill>
              <a:ln>
                <a:noFill/>
              </a:ln>
            </p:spPr>
            <p:txBody>
              <a:bodyPr vert="horz" wrap="square" lIns="91440" tIns="45720" rIns="91440" bIns="45720" numCol="1" anchor="t" anchorCtr="0" compatLnSpc="1"/>
              <a:lstStyle/>
              <a:p>
                <a:endParaRPr lang="zh-CN" altLang="en-US"/>
              </a:p>
            </p:txBody>
          </p:sp>
          <p:sp>
            <p:nvSpPr>
              <p:cNvPr id="1049351" name="Freeform 131"/>
              <p:cNvSpPr/>
              <p:nvPr userDrawn="1"/>
            </p:nvSpPr>
            <p:spPr bwMode="auto">
              <a:xfrm>
                <a:off x="5415524" y="-263565"/>
                <a:ext cx="202598" cy="338744"/>
              </a:xfrm>
              <a:custGeom>
                <a:avLst/>
                <a:gdLst>
                  <a:gd name="T0" fmla="*/ 18 w 134"/>
                  <a:gd name="T1" fmla="*/ 126 h 225"/>
                  <a:gd name="T2" fmla="*/ 51 w 134"/>
                  <a:gd name="T3" fmla="*/ 154 h 225"/>
                  <a:gd name="T4" fmla="*/ 96 w 134"/>
                  <a:gd name="T5" fmla="*/ 225 h 225"/>
                  <a:gd name="T6" fmla="*/ 70 w 134"/>
                  <a:gd name="T7" fmla="*/ 174 h 225"/>
                  <a:gd name="T8" fmla="*/ 61 w 134"/>
                  <a:gd name="T9" fmla="*/ 144 h 225"/>
                  <a:gd name="T10" fmla="*/ 77 w 134"/>
                  <a:gd name="T11" fmla="*/ 139 h 225"/>
                  <a:gd name="T12" fmla="*/ 130 w 134"/>
                  <a:gd name="T13" fmla="*/ 158 h 225"/>
                  <a:gd name="T14" fmla="*/ 78 w 134"/>
                  <a:gd name="T15" fmla="*/ 117 h 225"/>
                  <a:gd name="T16" fmla="*/ 97 w 134"/>
                  <a:gd name="T17" fmla="*/ 106 h 225"/>
                  <a:gd name="T18" fmla="*/ 70 w 134"/>
                  <a:gd name="T19" fmla="*/ 88 h 225"/>
                  <a:gd name="T20" fmla="*/ 85 w 134"/>
                  <a:gd name="T21" fmla="*/ 79 h 225"/>
                  <a:gd name="T22" fmla="*/ 97 w 134"/>
                  <a:gd name="T23" fmla="*/ 60 h 225"/>
                  <a:gd name="T24" fmla="*/ 86 w 134"/>
                  <a:gd name="T25" fmla="*/ 38 h 225"/>
                  <a:gd name="T26" fmla="*/ 82 w 134"/>
                  <a:gd name="T27" fmla="*/ 20 h 225"/>
                  <a:gd name="T28" fmla="*/ 76 w 134"/>
                  <a:gd name="T29" fmla="*/ 0 h 225"/>
                  <a:gd name="T30" fmla="*/ 46 w 134"/>
                  <a:gd name="T31" fmla="*/ 53 h 225"/>
                  <a:gd name="T32" fmla="*/ 21 w 134"/>
                  <a:gd name="T33" fmla="*/ 65 h 225"/>
                  <a:gd name="T34" fmla="*/ 0 w 134"/>
                  <a:gd name="T35" fmla="*/ 60 h 225"/>
                  <a:gd name="T36" fmla="*/ 3 w 134"/>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225">
                    <a:moveTo>
                      <a:pt x="18" y="126"/>
                    </a:moveTo>
                    <a:cubicBezTo>
                      <a:pt x="31" y="116"/>
                      <a:pt x="46" y="146"/>
                      <a:pt x="51" y="154"/>
                    </a:cubicBezTo>
                    <a:cubicBezTo>
                      <a:pt x="67" y="177"/>
                      <a:pt x="66" y="218"/>
                      <a:pt x="96" y="225"/>
                    </a:cubicBezTo>
                    <a:cubicBezTo>
                      <a:pt x="86" y="208"/>
                      <a:pt x="76" y="191"/>
                      <a:pt x="70" y="174"/>
                    </a:cubicBezTo>
                    <a:cubicBezTo>
                      <a:pt x="66" y="164"/>
                      <a:pt x="62" y="153"/>
                      <a:pt x="61" y="144"/>
                    </a:cubicBezTo>
                    <a:cubicBezTo>
                      <a:pt x="59" y="124"/>
                      <a:pt x="67" y="131"/>
                      <a:pt x="77" y="139"/>
                    </a:cubicBezTo>
                    <a:cubicBezTo>
                      <a:pt x="86" y="146"/>
                      <a:pt x="123" y="174"/>
                      <a:pt x="130" y="158"/>
                    </a:cubicBezTo>
                    <a:cubicBezTo>
                      <a:pt x="134" y="149"/>
                      <a:pt x="86" y="127"/>
                      <a:pt x="78" y="117"/>
                    </a:cubicBezTo>
                    <a:cubicBezTo>
                      <a:pt x="85" y="113"/>
                      <a:pt x="92" y="109"/>
                      <a:pt x="97" y="106"/>
                    </a:cubicBezTo>
                    <a:cubicBezTo>
                      <a:pt x="93" y="97"/>
                      <a:pt x="63" y="103"/>
                      <a:pt x="70" y="88"/>
                    </a:cubicBezTo>
                    <a:cubicBezTo>
                      <a:pt x="72" y="84"/>
                      <a:pt x="83" y="80"/>
                      <a:pt x="85" y="79"/>
                    </a:cubicBezTo>
                    <a:cubicBezTo>
                      <a:pt x="93" y="72"/>
                      <a:pt x="95" y="68"/>
                      <a:pt x="97" y="60"/>
                    </a:cubicBezTo>
                    <a:cubicBezTo>
                      <a:pt x="103" y="42"/>
                      <a:pt x="92" y="47"/>
                      <a:pt x="86" y="38"/>
                    </a:cubicBezTo>
                    <a:cubicBezTo>
                      <a:pt x="84" y="35"/>
                      <a:pt x="84" y="26"/>
                      <a:pt x="82" y="20"/>
                    </a:cubicBezTo>
                    <a:cubicBezTo>
                      <a:pt x="81" y="14"/>
                      <a:pt x="76" y="9"/>
                      <a:pt x="76" y="0"/>
                    </a:cubicBezTo>
                    <a:cubicBezTo>
                      <a:pt x="66" y="20"/>
                      <a:pt x="61" y="39"/>
                      <a:pt x="46" y="53"/>
                    </a:cubicBezTo>
                    <a:cubicBezTo>
                      <a:pt x="39" y="60"/>
                      <a:pt x="31" y="66"/>
                      <a:pt x="21" y="65"/>
                    </a:cubicBezTo>
                    <a:cubicBezTo>
                      <a:pt x="14" y="65"/>
                      <a:pt x="8" y="50"/>
                      <a:pt x="0" y="60"/>
                    </a:cubicBezTo>
                    <a:cubicBezTo>
                      <a:pt x="7" y="72"/>
                      <a:pt x="5" y="96"/>
                      <a:pt x="3" y="109"/>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52" name="Freeform 135"/>
              <p:cNvSpPr/>
              <p:nvPr userDrawn="1"/>
            </p:nvSpPr>
            <p:spPr bwMode="auto">
              <a:xfrm>
                <a:off x="5519254" y="-104729"/>
                <a:ext cx="247980" cy="348468"/>
              </a:xfrm>
              <a:custGeom>
                <a:avLst/>
                <a:gdLst>
                  <a:gd name="T0" fmla="*/ 15 w 164"/>
                  <a:gd name="T1" fmla="*/ 164 h 231"/>
                  <a:gd name="T2" fmla="*/ 48 w 164"/>
                  <a:gd name="T3" fmla="*/ 215 h 231"/>
                  <a:gd name="T4" fmla="*/ 83 w 164"/>
                  <a:gd name="T5" fmla="*/ 227 h 231"/>
                  <a:gd name="T6" fmla="*/ 118 w 164"/>
                  <a:gd name="T7" fmla="*/ 185 h 231"/>
                  <a:gd name="T8" fmla="*/ 147 w 164"/>
                  <a:gd name="T9" fmla="*/ 138 h 231"/>
                  <a:gd name="T10" fmla="*/ 143 w 164"/>
                  <a:gd name="T11" fmla="*/ 80 h 231"/>
                  <a:gd name="T12" fmla="*/ 156 w 164"/>
                  <a:gd name="T13" fmla="*/ 59 h 231"/>
                  <a:gd name="T14" fmla="*/ 162 w 164"/>
                  <a:gd name="T15" fmla="*/ 34 h 231"/>
                  <a:gd name="T16" fmla="*/ 135 w 164"/>
                  <a:gd name="T17" fmla="*/ 2 h 231"/>
                  <a:gd name="T18" fmla="*/ 127 w 164"/>
                  <a:gd name="T19" fmla="*/ 73 h 231"/>
                  <a:gd name="T20" fmla="*/ 130 w 164"/>
                  <a:gd name="T21" fmla="*/ 109 h 231"/>
                  <a:gd name="T22" fmla="*/ 110 w 164"/>
                  <a:gd name="T23" fmla="*/ 146 h 231"/>
                  <a:gd name="T24" fmla="*/ 106 w 164"/>
                  <a:gd name="T25" fmla="*/ 162 h 231"/>
                  <a:gd name="T26" fmla="*/ 103 w 164"/>
                  <a:gd name="T27" fmla="*/ 171 h 231"/>
                  <a:gd name="T28" fmla="*/ 103 w 164"/>
                  <a:gd name="T29" fmla="*/ 180 h 231"/>
                  <a:gd name="T30" fmla="*/ 59 w 164"/>
                  <a:gd name="T31" fmla="*/ 176 h 231"/>
                  <a:gd name="T32" fmla="*/ 6 w 164"/>
                  <a:gd name="T33" fmla="*/ 123 h 231"/>
                  <a:gd name="T34" fmla="*/ 24 w 164"/>
                  <a:gd name="T35"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231">
                    <a:moveTo>
                      <a:pt x="15" y="164"/>
                    </a:moveTo>
                    <a:cubicBezTo>
                      <a:pt x="25" y="181"/>
                      <a:pt x="34" y="203"/>
                      <a:pt x="48" y="215"/>
                    </a:cubicBezTo>
                    <a:cubicBezTo>
                      <a:pt x="59" y="225"/>
                      <a:pt x="69" y="231"/>
                      <a:pt x="83" y="227"/>
                    </a:cubicBezTo>
                    <a:cubicBezTo>
                      <a:pt x="105" y="221"/>
                      <a:pt x="108" y="203"/>
                      <a:pt x="118" y="185"/>
                    </a:cubicBezTo>
                    <a:cubicBezTo>
                      <a:pt x="129" y="169"/>
                      <a:pt x="142" y="157"/>
                      <a:pt x="147" y="138"/>
                    </a:cubicBezTo>
                    <a:cubicBezTo>
                      <a:pt x="149" y="118"/>
                      <a:pt x="140" y="98"/>
                      <a:pt x="143" y="80"/>
                    </a:cubicBezTo>
                    <a:cubicBezTo>
                      <a:pt x="145" y="72"/>
                      <a:pt x="152" y="68"/>
                      <a:pt x="156" y="59"/>
                    </a:cubicBezTo>
                    <a:cubicBezTo>
                      <a:pt x="159" y="52"/>
                      <a:pt x="161" y="42"/>
                      <a:pt x="162" y="34"/>
                    </a:cubicBezTo>
                    <a:cubicBezTo>
                      <a:pt x="164" y="19"/>
                      <a:pt x="153" y="0"/>
                      <a:pt x="135" y="2"/>
                    </a:cubicBezTo>
                    <a:cubicBezTo>
                      <a:pt x="152" y="26"/>
                      <a:pt x="126" y="49"/>
                      <a:pt x="127" y="73"/>
                    </a:cubicBezTo>
                    <a:cubicBezTo>
                      <a:pt x="129" y="88"/>
                      <a:pt x="136" y="96"/>
                      <a:pt x="130" y="109"/>
                    </a:cubicBezTo>
                    <a:cubicBezTo>
                      <a:pt x="122" y="123"/>
                      <a:pt x="113" y="131"/>
                      <a:pt x="110" y="146"/>
                    </a:cubicBezTo>
                    <a:cubicBezTo>
                      <a:pt x="108" y="154"/>
                      <a:pt x="108" y="157"/>
                      <a:pt x="106" y="162"/>
                    </a:cubicBezTo>
                    <a:cubicBezTo>
                      <a:pt x="106" y="165"/>
                      <a:pt x="103" y="169"/>
                      <a:pt x="103" y="171"/>
                    </a:cubicBezTo>
                    <a:cubicBezTo>
                      <a:pt x="102" y="174"/>
                      <a:pt x="106" y="176"/>
                      <a:pt x="103" y="180"/>
                    </a:cubicBezTo>
                    <a:cubicBezTo>
                      <a:pt x="99" y="188"/>
                      <a:pt x="67" y="181"/>
                      <a:pt x="59" y="176"/>
                    </a:cubicBezTo>
                    <a:cubicBezTo>
                      <a:pt x="38" y="164"/>
                      <a:pt x="21" y="144"/>
                      <a:pt x="6" y="123"/>
                    </a:cubicBezTo>
                    <a:cubicBezTo>
                      <a:pt x="0" y="138"/>
                      <a:pt x="20" y="161"/>
                      <a:pt x="24" y="175"/>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53" name="Freeform 137"/>
              <p:cNvSpPr/>
              <p:nvPr userDrawn="1"/>
            </p:nvSpPr>
            <p:spPr bwMode="auto">
              <a:xfrm>
                <a:off x="5658641" y="-464541"/>
                <a:ext cx="1042163" cy="927086"/>
              </a:xfrm>
              <a:custGeom>
                <a:avLst/>
                <a:gdLst>
                  <a:gd name="T0" fmla="*/ 451 w 691"/>
                  <a:gd name="T1" fmla="*/ 72 h 614"/>
                  <a:gd name="T2" fmla="*/ 448 w 691"/>
                  <a:gd name="T3" fmla="*/ 71 h 614"/>
                  <a:gd name="T4" fmla="*/ 553 w 691"/>
                  <a:gd name="T5" fmla="*/ 83 h 614"/>
                  <a:gd name="T6" fmla="*/ 587 w 691"/>
                  <a:gd name="T7" fmla="*/ 89 h 614"/>
                  <a:gd name="T8" fmla="*/ 620 w 691"/>
                  <a:gd name="T9" fmla="*/ 106 h 614"/>
                  <a:gd name="T10" fmla="*/ 665 w 691"/>
                  <a:gd name="T11" fmla="*/ 146 h 614"/>
                  <a:gd name="T12" fmla="*/ 681 w 691"/>
                  <a:gd name="T13" fmla="*/ 200 h 614"/>
                  <a:gd name="T14" fmla="*/ 663 w 691"/>
                  <a:gd name="T15" fmla="*/ 217 h 614"/>
                  <a:gd name="T16" fmla="*/ 655 w 691"/>
                  <a:gd name="T17" fmla="*/ 250 h 614"/>
                  <a:gd name="T18" fmla="*/ 627 w 691"/>
                  <a:gd name="T19" fmla="*/ 316 h 614"/>
                  <a:gd name="T20" fmla="*/ 611 w 691"/>
                  <a:gd name="T21" fmla="*/ 339 h 614"/>
                  <a:gd name="T22" fmla="*/ 589 w 691"/>
                  <a:gd name="T23" fmla="*/ 361 h 614"/>
                  <a:gd name="T24" fmla="*/ 602 w 691"/>
                  <a:gd name="T25" fmla="*/ 384 h 614"/>
                  <a:gd name="T26" fmla="*/ 610 w 691"/>
                  <a:gd name="T27" fmla="*/ 412 h 614"/>
                  <a:gd name="T28" fmla="*/ 607 w 691"/>
                  <a:gd name="T29" fmla="*/ 439 h 614"/>
                  <a:gd name="T30" fmla="*/ 603 w 691"/>
                  <a:gd name="T31" fmla="*/ 474 h 614"/>
                  <a:gd name="T32" fmla="*/ 591 w 691"/>
                  <a:gd name="T33" fmla="*/ 509 h 614"/>
                  <a:gd name="T34" fmla="*/ 565 w 691"/>
                  <a:gd name="T35" fmla="*/ 531 h 614"/>
                  <a:gd name="T36" fmla="*/ 518 w 691"/>
                  <a:gd name="T37" fmla="*/ 569 h 614"/>
                  <a:gd name="T38" fmla="*/ 471 w 691"/>
                  <a:gd name="T39" fmla="*/ 604 h 614"/>
                  <a:gd name="T40" fmla="*/ 400 w 691"/>
                  <a:gd name="T41" fmla="*/ 600 h 614"/>
                  <a:gd name="T42" fmla="*/ 253 w 691"/>
                  <a:gd name="T43" fmla="*/ 549 h 614"/>
                  <a:gd name="T44" fmla="*/ 222 w 691"/>
                  <a:gd name="T45" fmla="*/ 525 h 614"/>
                  <a:gd name="T46" fmla="*/ 192 w 691"/>
                  <a:gd name="T47" fmla="*/ 524 h 614"/>
                  <a:gd name="T48" fmla="*/ 156 w 691"/>
                  <a:gd name="T49" fmla="*/ 539 h 614"/>
                  <a:gd name="T50" fmla="*/ 131 w 691"/>
                  <a:gd name="T51" fmla="*/ 563 h 614"/>
                  <a:gd name="T52" fmla="*/ 118 w 691"/>
                  <a:gd name="T53" fmla="*/ 464 h 614"/>
                  <a:gd name="T54" fmla="*/ 176 w 691"/>
                  <a:gd name="T55" fmla="*/ 392 h 614"/>
                  <a:gd name="T56" fmla="*/ 108 w 691"/>
                  <a:gd name="T57" fmla="*/ 372 h 614"/>
                  <a:gd name="T58" fmla="*/ 88 w 691"/>
                  <a:gd name="T59" fmla="*/ 352 h 614"/>
                  <a:gd name="T60" fmla="*/ 62 w 691"/>
                  <a:gd name="T61" fmla="*/ 330 h 614"/>
                  <a:gd name="T62" fmla="*/ 2 w 691"/>
                  <a:gd name="T63" fmla="*/ 215 h 614"/>
                  <a:gd name="T64" fmla="*/ 18 w 691"/>
                  <a:gd name="T65" fmla="*/ 194 h 614"/>
                  <a:gd name="T66" fmla="*/ 43 w 691"/>
                  <a:gd name="T67" fmla="*/ 167 h 614"/>
                  <a:gd name="T68" fmla="*/ 97 w 691"/>
                  <a:gd name="T69" fmla="*/ 133 h 614"/>
                  <a:gd name="T70" fmla="*/ 228 w 691"/>
                  <a:gd name="T71" fmla="*/ 115 h 614"/>
                  <a:gd name="T72" fmla="*/ 241 w 691"/>
                  <a:gd name="T73" fmla="*/ 121 h 614"/>
                  <a:gd name="T74" fmla="*/ 260 w 691"/>
                  <a:gd name="T75" fmla="*/ 79 h 614"/>
                  <a:gd name="T76" fmla="*/ 281 w 691"/>
                  <a:gd name="T77" fmla="*/ 48 h 614"/>
                  <a:gd name="T78" fmla="*/ 334 w 691"/>
                  <a:gd name="T79" fmla="*/ 0 h 614"/>
                  <a:gd name="T80" fmla="*/ 376 w 691"/>
                  <a:gd name="T81" fmla="*/ 8 h 614"/>
                  <a:gd name="T82" fmla="*/ 410 w 691"/>
                  <a:gd name="T83" fmla="*/ 27 h 614"/>
                  <a:gd name="T84" fmla="*/ 450 w 691"/>
                  <a:gd name="T85" fmla="*/ 78 h 614"/>
                  <a:gd name="T86" fmla="*/ 448 w 691"/>
                  <a:gd name="T87" fmla="*/ 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1" h="614">
                    <a:moveTo>
                      <a:pt x="451" y="72"/>
                    </a:moveTo>
                    <a:cubicBezTo>
                      <a:pt x="449" y="73"/>
                      <a:pt x="449" y="73"/>
                      <a:pt x="448" y="71"/>
                    </a:cubicBezTo>
                    <a:cubicBezTo>
                      <a:pt x="475" y="51"/>
                      <a:pt x="526" y="76"/>
                      <a:pt x="553" y="83"/>
                    </a:cubicBezTo>
                    <a:cubicBezTo>
                      <a:pt x="564" y="86"/>
                      <a:pt x="575" y="84"/>
                      <a:pt x="587" y="89"/>
                    </a:cubicBezTo>
                    <a:cubicBezTo>
                      <a:pt x="597" y="91"/>
                      <a:pt x="609" y="99"/>
                      <a:pt x="620" y="106"/>
                    </a:cubicBezTo>
                    <a:cubicBezTo>
                      <a:pt x="638" y="116"/>
                      <a:pt x="654" y="127"/>
                      <a:pt x="665" y="146"/>
                    </a:cubicBezTo>
                    <a:cubicBezTo>
                      <a:pt x="674" y="162"/>
                      <a:pt x="691" y="182"/>
                      <a:pt x="681" y="200"/>
                    </a:cubicBezTo>
                    <a:cubicBezTo>
                      <a:pt x="678" y="206"/>
                      <a:pt x="668" y="210"/>
                      <a:pt x="663" y="217"/>
                    </a:cubicBezTo>
                    <a:cubicBezTo>
                      <a:pt x="659" y="226"/>
                      <a:pt x="659" y="241"/>
                      <a:pt x="655" y="250"/>
                    </a:cubicBezTo>
                    <a:cubicBezTo>
                      <a:pt x="648" y="273"/>
                      <a:pt x="638" y="295"/>
                      <a:pt x="627" y="316"/>
                    </a:cubicBezTo>
                    <a:cubicBezTo>
                      <a:pt x="622" y="323"/>
                      <a:pt x="617" y="331"/>
                      <a:pt x="611" y="339"/>
                    </a:cubicBezTo>
                    <a:cubicBezTo>
                      <a:pt x="606" y="342"/>
                      <a:pt x="589" y="357"/>
                      <a:pt x="589" y="361"/>
                    </a:cubicBezTo>
                    <a:cubicBezTo>
                      <a:pt x="588" y="367"/>
                      <a:pt x="598" y="377"/>
                      <a:pt x="602" y="384"/>
                    </a:cubicBezTo>
                    <a:cubicBezTo>
                      <a:pt x="608" y="392"/>
                      <a:pt x="611" y="402"/>
                      <a:pt x="610" y="412"/>
                    </a:cubicBezTo>
                    <a:cubicBezTo>
                      <a:pt x="610" y="423"/>
                      <a:pt x="606" y="428"/>
                      <a:pt x="607" y="439"/>
                    </a:cubicBezTo>
                    <a:cubicBezTo>
                      <a:pt x="608" y="452"/>
                      <a:pt x="608" y="459"/>
                      <a:pt x="603" y="474"/>
                    </a:cubicBezTo>
                    <a:cubicBezTo>
                      <a:pt x="599" y="483"/>
                      <a:pt x="598" y="500"/>
                      <a:pt x="591" y="509"/>
                    </a:cubicBezTo>
                    <a:cubicBezTo>
                      <a:pt x="582" y="517"/>
                      <a:pt x="572" y="523"/>
                      <a:pt x="565" y="531"/>
                    </a:cubicBezTo>
                    <a:cubicBezTo>
                      <a:pt x="550" y="545"/>
                      <a:pt x="535" y="559"/>
                      <a:pt x="518" y="569"/>
                    </a:cubicBezTo>
                    <a:cubicBezTo>
                      <a:pt x="501" y="579"/>
                      <a:pt x="489" y="593"/>
                      <a:pt x="471" y="604"/>
                    </a:cubicBezTo>
                    <a:cubicBezTo>
                      <a:pt x="454" y="614"/>
                      <a:pt x="421" y="601"/>
                      <a:pt x="400" y="600"/>
                    </a:cubicBezTo>
                    <a:cubicBezTo>
                      <a:pt x="347" y="594"/>
                      <a:pt x="298" y="577"/>
                      <a:pt x="253" y="549"/>
                    </a:cubicBezTo>
                    <a:cubicBezTo>
                      <a:pt x="241" y="541"/>
                      <a:pt x="232" y="530"/>
                      <a:pt x="222" y="525"/>
                    </a:cubicBezTo>
                    <a:cubicBezTo>
                      <a:pt x="210" y="516"/>
                      <a:pt x="205" y="519"/>
                      <a:pt x="192" y="524"/>
                    </a:cubicBezTo>
                    <a:cubicBezTo>
                      <a:pt x="179" y="527"/>
                      <a:pt x="166" y="533"/>
                      <a:pt x="156" y="539"/>
                    </a:cubicBezTo>
                    <a:cubicBezTo>
                      <a:pt x="146" y="545"/>
                      <a:pt x="140" y="558"/>
                      <a:pt x="131" y="563"/>
                    </a:cubicBezTo>
                    <a:cubicBezTo>
                      <a:pt x="106" y="541"/>
                      <a:pt x="105" y="493"/>
                      <a:pt x="118" y="464"/>
                    </a:cubicBezTo>
                    <a:cubicBezTo>
                      <a:pt x="128" y="437"/>
                      <a:pt x="148" y="404"/>
                      <a:pt x="176" y="392"/>
                    </a:cubicBezTo>
                    <a:cubicBezTo>
                      <a:pt x="156" y="399"/>
                      <a:pt x="121" y="388"/>
                      <a:pt x="108" y="372"/>
                    </a:cubicBezTo>
                    <a:cubicBezTo>
                      <a:pt x="99" y="366"/>
                      <a:pt x="94" y="357"/>
                      <a:pt x="88" y="352"/>
                    </a:cubicBezTo>
                    <a:cubicBezTo>
                      <a:pt x="79" y="343"/>
                      <a:pt x="70" y="340"/>
                      <a:pt x="62" y="330"/>
                    </a:cubicBezTo>
                    <a:cubicBezTo>
                      <a:pt x="37" y="296"/>
                      <a:pt x="0" y="258"/>
                      <a:pt x="2" y="215"/>
                    </a:cubicBezTo>
                    <a:cubicBezTo>
                      <a:pt x="4" y="202"/>
                      <a:pt x="7" y="200"/>
                      <a:pt x="18" y="194"/>
                    </a:cubicBezTo>
                    <a:cubicBezTo>
                      <a:pt x="28" y="185"/>
                      <a:pt x="35" y="177"/>
                      <a:pt x="43" y="167"/>
                    </a:cubicBezTo>
                    <a:cubicBezTo>
                      <a:pt x="59" y="155"/>
                      <a:pt x="78" y="144"/>
                      <a:pt x="97" y="133"/>
                    </a:cubicBezTo>
                    <a:cubicBezTo>
                      <a:pt x="136" y="109"/>
                      <a:pt x="182" y="105"/>
                      <a:pt x="228" y="115"/>
                    </a:cubicBezTo>
                    <a:cubicBezTo>
                      <a:pt x="232" y="117"/>
                      <a:pt x="237" y="119"/>
                      <a:pt x="241" y="121"/>
                    </a:cubicBezTo>
                    <a:cubicBezTo>
                      <a:pt x="248" y="114"/>
                      <a:pt x="255" y="89"/>
                      <a:pt x="260" y="79"/>
                    </a:cubicBezTo>
                    <a:cubicBezTo>
                      <a:pt x="265" y="67"/>
                      <a:pt x="273" y="58"/>
                      <a:pt x="281" y="48"/>
                    </a:cubicBezTo>
                    <a:cubicBezTo>
                      <a:pt x="293" y="34"/>
                      <a:pt x="314" y="5"/>
                      <a:pt x="334" y="0"/>
                    </a:cubicBezTo>
                    <a:cubicBezTo>
                      <a:pt x="343" y="0"/>
                      <a:pt x="365" y="5"/>
                      <a:pt x="376" y="8"/>
                    </a:cubicBezTo>
                    <a:cubicBezTo>
                      <a:pt x="387" y="11"/>
                      <a:pt x="399" y="20"/>
                      <a:pt x="410" y="27"/>
                    </a:cubicBezTo>
                    <a:cubicBezTo>
                      <a:pt x="427" y="43"/>
                      <a:pt x="438" y="59"/>
                      <a:pt x="450" y="78"/>
                    </a:cubicBezTo>
                    <a:cubicBezTo>
                      <a:pt x="449" y="76"/>
                      <a:pt x="449" y="76"/>
                      <a:pt x="448" y="74"/>
                    </a:cubicBezTo>
                  </a:path>
                </a:pathLst>
              </a:custGeom>
              <a:solidFill>
                <a:srgbClr val="F3D3DB"/>
              </a:solidFill>
              <a:ln>
                <a:noFill/>
              </a:ln>
            </p:spPr>
            <p:txBody>
              <a:bodyPr vert="horz" wrap="square" lIns="91440" tIns="45720" rIns="91440" bIns="45720" numCol="1" anchor="t" anchorCtr="0" compatLnSpc="1"/>
              <a:lstStyle/>
              <a:p>
                <a:endParaRPr lang="zh-CN" altLang="en-US"/>
              </a:p>
            </p:txBody>
          </p:sp>
          <p:sp>
            <p:nvSpPr>
              <p:cNvPr id="1049354" name="Freeform 138"/>
              <p:cNvSpPr/>
              <p:nvPr userDrawn="1"/>
            </p:nvSpPr>
            <p:spPr bwMode="auto">
              <a:xfrm>
                <a:off x="5678090" y="-237633"/>
                <a:ext cx="517030" cy="320914"/>
              </a:xfrm>
              <a:custGeom>
                <a:avLst/>
                <a:gdLst>
                  <a:gd name="T0" fmla="*/ 277 w 343"/>
                  <a:gd name="T1" fmla="*/ 180 h 212"/>
                  <a:gd name="T2" fmla="*/ 237 w 343"/>
                  <a:gd name="T3" fmla="*/ 192 h 212"/>
                  <a:gd name="T4" fmla="*/ 160 w 343"/>
                  <a:gd name="T5" fmla="*/ 199 h 212"/>
                  <a:gd name="T6" fmla="*/ 160 w 343"/>
                  <a:gd name="T7" fmla="*/ 199 h 212"/>
                  <a:gd name="T8" fmla="*/ 160 w 343"/>
                  <a:gd name="T9" fmla="*/ 199 h 212"/>
                  <a:gd name="T10" fmla="*/ 179 w 343"/>
                  <a:gd name="T11" fmla="*/ 180 h 212"/>
                  <a:gd name="T12" fmla="*/ 134 w 343"/>
                  <a:gd name="T13" fmla="*/ 182 h 212"/>
                  <a:gd name="T14" fmla="*/ 125 w 343"/>
                  <a:gd name="T15" fmla="*/ 166 h 212"/>
                  <a:gd name="T16" fmla="*/ 130 w 343"/>
                  <a:gd name="T17" fmla="*/ 161 h 212"/>
                  <a:gd name="T18" fmla="*/ 82 w 343"/>
                  <a:gd name="T19" fmla="*/ 146 h 212"/>
                  <a:gd name="T20" fmla="*/ 54 w 343"/>
                  <a:gd name="T21" fmla="*/ 114 h 212"/>
                  <a:gd name="T22" fmla="*/ 0 w 343"/>
                  <a:gd name="T23" fmla="*/ 55 h 212"/>
                  <a:gd name="T24" fmla="*/ 69 w 343"/>
                  <a:gd name="T25" fmla="*/ 46 h 212"/>
                  <a:gd name="T26" fmla="*/ 100 w 343"/>
                  <a:gd name="T27" fmla="*/ 35 h 212"/>
                  <a:gd name="T28" fmla="*/ 118 w 343"/>
                  <a:gd name="T29" fmla="*/ 31 h 212"/>
                  <a:gd name="T30" fmla="*/ 111 w 343"/>
                  <a:gd name="T31" fmla="*/ 19 h 212"/>
                  <a:gd name="T32" fmla="*/ 154 w 343"/>
                  <a:gd name="T33" fmla="*/ 17 h 212"/>
                  <a:gd name="T34" fmla="*/ 165 w 343"/>
                  <a:gd name="T35" fmla="*/ 19 h 212"/>
                  <a:gd name="T36" fmla="*/ 169 w 343"/>
                  <a:gd name="T37" fmla="*/ 12 h 212"/>
                  <a:gd name="T38" fmla="*/ 184 w 343"/>
                  <a:gd name="T39" fmla="*/ 1 h 212"/>
                  <a:gd name="T40" fmla="*/ 215 w 343"/>
                  <a:gd name="T41" fmla="*/ 22 h 212"/>
                  <a:gd name="T42" fmla="*/ 219 w 343"/>
                  <a:gd name="T43" fmla="*/ 59 h 212"/>
                  <a:gd name="T44" fmla="*/ 277 w 343"/>
                  <a:gd name="T45" fmla="*/ 106 h 212"/>
                  <a:gd name="T46" fmla="*/ 343 w 343"/>
                  <a:gd name="T47" fmla="*/ 138 h 212"/>
                  <a:gd name="T48" fmla="*/ 319 w 343"/>
                  <a:gd name="T49" fmla="*/ 146 h 212"/>
                  <a:gd name="T50" fmla="*/ 316 w 343"/>
                  <a:gd name="T51" fmla="*/ 171 h 212"/>
                  <a:gd name="T52" fmla="*/ 271 w 343"/>
                  <a:gd name="T53" fmla="*/ 17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3" h="212">
                    <a:moveTo>
                      <a:pt x="277" y="180"/>
                    </a:moveTo>
                    <a:cubicBezTo>
                      <a:pt x="267" y="179"/>
                      <a:pt x="249" y="188"/>
                      <a:pt x="237" y="192"/>
                    </a:cubicBezTo>
                    <a:cubicBezTo>
                      <a:pt x="210" y="201"/>
                      <a:pt x="189" y="212"/>
                      <a:pt x="160" y="199"/>
                    </a:cubicBezTo>
                    <a:cubicBezTo>
                      <a:pt x="160" y="199"/>
                      <a:pt x="160" y="199"/>
                      <a:pt x="160" y="199"/>
                    </a:cubicBezTo>
                    <a:cubicBezTo>
                      <a:pt x="160" y="199"/>
                      <a:pt x="160" y="199"/>
                      <a:pt x="160" y="199"/>
                    </a:cubicBezTo>
                    <a:cubicBezTo>
                      <a:pt x="169" y="194"/>
                      <a:pt x="173" y="189"/>
                      <a:pt x="179" y="180"/>
                    </a:cubicBezTo>
                    <a:cubicBezTo>
                      <a:pt x="164" y="182"/>
                      <a:pt x="152" y="185"/>
                      <a:pt x="134" y="182"/>
                    </a:cubicBezTo>
                    <a:cubicBezTo>
                      <a:pt x="140" y="176"/>
                      <a:pt x="129" y="171"/>
                      <a:pt x="125" y="166"/>
                    </a:cubicBezTo>
                    <a:cubicBezTo>
                      <a:pt x="126" y="165"/>
                      <a:pt x="129" y="162"/>
                      <a:pt x="130" y="161"/>
                    </a:cubicBezTo>
                    <a:cubicBezTo>
                      <a:pt x="120" y="151"/>
                      <a:pt x="96" y="153"/>
                      <a:pt x="82" y="146"/>
                    </a:cubicBezTo>
                    <a:cubicBezTo>
                      <a:pt x="71" y="138"/>
                      <a:pt x="61" y="126"/>
                      <a:pt x="54" y="114"/>
                    </a:cubicBezTo>
                    <a:cubicBezTo>
                      <a:pt x="39" y="92"/>
                      <a:pt x="16" y="78"/>
                      <a:pt x="0" y="55"/>
                    </a:cubicBezTo>
                    <a:cubicBezTo>
                      <a:pt x="19" y="41"/>
                      <a:pt x="47" y="48"/>
                      <a:pt x="69" y="46"/>
                    </a:cubicBezTo>
                    <a:cubicBezTo>
                      <a:pt x="81" y="44"/>
                      <a:pt x="88" y="39"/>
                      <a:pt x="100" y="35"/>
                    </a:cubicBezTo>
                    <a:cubicBezTo>
                      <a:pt x="109" y="32"/>
                      <a:pt x="109" y="32"/>
                      <a:pt x="118" y="31"/>
                    </a:cubicBezTo>
                    <a:cubicBezTo>
                      <a:pt x="116" y="28"/>
                      <a:pt x="114" y="24"/>
                      <a:pt x="111" y="19"/>
                    </a:cubicBezTo>
                    <a:cubicBezTo>
                      <a:pt x="119" y="9"/>
                      <a:pt x="144" y="16"/>
                      <a:pt x="154" y="17"/>
                    </a:cubicBezTo>
                    <a:cubicBezTo>
                      <a:pt x="156" y="17"/>
                      <a:pt x="163" y="20"/>
                      <a:pt x="165" y="19"/>
                    </a:cubicBezTo>
                    <a:cubicBezTo>
                      <a:pt x="172" y="17"/>
                      <a:pt x="165" y="17"/>
                      <a:pt x="169" y="12"/>
                    </a:cubicBezTo>
                    <a:cubicBezTo>
                      <a:pt x="174" y="4"/>
                      <a:pt x="169" y="0"/>
                      <a:pt x="184" y="1"/>
                    </a:cubicBezTo>
                    <a:cubicBezTo>
                      <a:pt x="196" y="3"/>
                      <a:pt x="210" y="11"/>
                      <a:pt x="215" y="22"/>
                    </a:cubicBezTo>
                    <a:cubicBezTo>
                      <a:pt x="217" y="33"/>
                      <a:pt x="216" y="47"/>
                      <a:pt x="219" y="59"/>
                    </a:cubicBezTo>
                    <a:cubicBezTo>
                      <a:pt x="224" y="88"/>
                      <a:pt x="249" y="102"/>
                      <a:pt x="277" y="106"/>
                    </a:cubicBezTo>
                    <a:cubicBezTo>
                      <a:pt x="298" y="110"/>
                      <a:pt x="326" y="123"/>
                      <a:pt x="343" y="138"/>
                    </a:cubicBezTo>
                    <a:cubicBezTo>
                      <a:pt x="334" y="139"/>
                      <a:pt x="325" y="140"/>
                      <a:pt x="319" y="146"/>
                    </a:cubicBezTo>
                    <a:cubicBezTo>
                      <a:pt x="308" y="154"/>
                      <a:pt x="314" y="160"/>
                      <a:pt x="316" y="171"/>
                    </a:cubicBezTo>
                    <a:cubicBezTo>
                      <a:pt x="303" y="176"/>
                      <a:pt x="286" y="179"/>
                      <a:pt x="271" y="179"/>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55" name="Freeform 139"/>
              <p:cNvSpPr/>
              <p:nvPr userDrawn="1"/>
            </p:nvSpPr>
            <p:spPr bwMode="auto">
              <a:xfrm>
                <a:off x="6000626" y="-438609"/>
                <a:ext cx="324157" cy="408437"/>
              </a:xfrm>
              <a:custGeom>
                <a:avLst/>
                <a:gdLst>
                  <a:gd name="T0" fmla="*/ 122 w 215"/>
                  <a:gd name="T1" fmla="*/ 262 h 271"/>
                  <a:gd name="T2" fmla="*/ 25 w 215"/>
                  <a:gd name="T3" fmla="*/ 126 h 271"/>
                  <a:gd name="T4" fmla="*/ 43 w 215"/>
                  <a:gd name="T5" fmla="*/ 145 h 271"/>
                  <a:gd name="T6" fmla="*/ 40 w 215"/>
                  <a:gd name="T7" fmla="*/ 123 h 271"/>
                  <a:gd name="T8" fmla="*/ 43 w 215"/>
                  <a:gd name="T9" fmla="*/ 126 h 271"/>
                  <a:gd name="T10" fmla="*/ 45 w 215"/>
                  <a:gd name="T11" fmla="*/ 86 h 271"/>
                  <a:gd name="T12" fmla="*/ 62 w 215"/>
                  <a:gd name="T13" fmla="*/ 52 h 271"/>
                  <a:gd name="T14" fmla="*/ 88 w 215"/>
                  <a:gd name="T15" fmla="*/ 30 h 271"/>
                  <a:gd name="T16" fmla="*/ 103 w 215"/>
                  <a:gd name="T17" fmla="*/ 0 h 271"/>
                  <a:gd name="T18" fmla="*/ 124 w 215"/>
                  <a:gd name="T19" fmla="*/ 15 h 271"/>
                  <a:gd name="T20" fmla="*/ 127 w 215"/>
                  <a:gd name="T21" fmla="*/ 9 h 271"/>
                  <a:gd name="T22" fmla="*/ 174 w 215"/>
                  <a:gd name="T23" fmla="*/ 61 h 271"/>
                  <a:gd name="T24" fmla="*/ 199 w 215"/>
                  <a:gd name="T25" fmla="*/ 119 h 271"/>
                  <a:gd name="T26" fmla="*/ 209 w 215"/>
                  <a:gd name="T27" fmla="*/ 111 h 271"/>
                  <a:gd name="T28" fmla="*/ 209 w 215"/>
                  <a:gd name="T29" fmla="*/ 150 h 271"/>
                  <a:gd name="T30" fmla="*/ 182 w 215"/>
                  <a:gd name="T31" fmla="*/ 191 h 271"/>
                  <a:gd name="T32" fmla="*/ 190 w 215"/>
                  <a:gd name="T33" fmla="*/ 185 h 271"/>
                  <a:gd name="T34" fmla="*/ 174 w 215"/>
                  <a:gd name="T35" fmla="*/ 213 h 271"/>
                  <a:gd name="T36" fmla="*/ 150 w 215"/>
                  <a:gd name="T37" fmla="*/ 234 h 271"/>
                  <a:gd name="T38" fmla="*/ 130 w 215"/>
                  <a:gd name="T3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71">
                    <a:moveTo>
                      <a:pt x="122" y="262"/>
                    </a:moveTo>
                    <a:cubicBezTo>
                      <a:pt x="95" y="228"/>
                      <a:pt x="0" y="182"/>
                      <a:pt x="25" y="126"/>
                    </a:cubicBezTo>
                    <a:cubicBezTo>
                      <a:pt x="29" y="132"/>
                      <a:pt x="35" y="143"/>
                      <a:pt x="43" y="145"/>
                    </a:cubicBezTo>
                    <a:cubicBezTo>
                      <a:pt x="42" y="136"/>
                      <a:pt x="39" y="131"/>
                      <a:pt x="40" y="123"/>
                    </a:cubicBezTo>
                    <a:cubicBezTo>
                      <a:pt x="41" y="125"/>
                      <a:pt x="43" y="126"/>
                      <a:pt x="43" y="126"/>
                    </a:cubicBezTo>
                    <a:cubicBezTo>
                      <a:pt x="46" y="111"/>
                      <a:pt x="41" y="102"/>
                      <a:pt x="45" y="86"/>
                    </a:cubicBezTo>
                    <a:cubicBezTo>
                      <a:pt x="49" y="74"/>
                      <a:pt x="55" y="63"/>
                      <a:pt x="62" y="52"/>
                    </a:cubicBezTo>
                    <a:cubicBezTo>
                      <a:pt x="70" y="42"/>
                      <a:pt x="82" y="43"/>
                      <a:pt x="88" y="30"/>
                    </a:cubicBezTo>
                    <a:cubicBezTo>
                      <a:pt x="92" y="20"/>
                      <a:pt x="97" y="10"/>
                      <a:pt x="103" y="0"/>
                    </a:cubicBezTo>
                    <a:cubicBezTo>
                      <a:pt x="109" y="6"/>
                      <a:pt x="116" y="10"/>
                      <a:pt x="124" y="15"/>
                    </a:cubicBezTo>
                    <a:cubicBezTo>
                      <a:pt x="124" y="12"/>
                      <a:pt x="126" y="11"/>
                      <a:pt x="127" y="9"/>
                    </a:cubicBezTo>
                    <a:cubicBezTo>
                      <a:pt x="149" y="14"/>
                      <a:pt x="164" y="44"/>
                      <a:pt x="174" y="61"/>
                    </a:cubicBezTo>
                    <a:cubicBezTo>
                      <a:pt x="187" y="82"/>
                      <a:pt x="196" y="93"/>
                      <a:pt x="199" y="119"/>
                    </a:cubicBezTo>
                    <a:cubicBezTo>
                      <a:pt x="202" y="115"/>
                      <a:pt x="205" y="113"/>
                      <a:pt x="209" y="111"/>
                    </a:cubicBezTo>
                    <a:cubicBezTo>
                      <a:pt x="215" y="118"/>
                      <a:pt x="210" y="140"/>
                      <a:pt x="209" y="150"/>
                    </a:cubicBezTo>
                    <a:cubicBezTo>
                      <a:pt x="204" y="165"/>
                      <a:pt x="194" y="180"/>
                      <a:pt x="182" y="191"/>
                    </a:cubicBezTo>
                    <a:cubicBezTo>
                      <a:pt x="185" y="188"/>
                      <a:pt x="187" y="187"/>
                      <a:pt x="190" y="185"/>
                    </a:cubicBezTo>
                    <a:cubicBezTo>
                      <a:pt x="186" y="194"/>
                      <a:pt x="181" y="204"/>
                      <a:pt x="174" y="213"/>
                    </a:cubicBezTo>
                    <a:cubicBezTo>
                      <a:pt x="166" y="222"/>
                      <a:pt x="156" y="226"/>
                      <a:pt x="150" y="234"/>
                    </a:cubicBezTo>
                    <a:cubicBezTo>
                      <a:pt x="144" y="240"/>
                      <a:pt x="128" y="271"/>
                      <a:pt x="130" y="271"/>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56" name="Freeform 140"/>
              <p:cNvSpPr/>
              <p:nvPr userDrawn="1"/>
            </p:nvSpPr>
            <p:spPr bwMode="auto">
              <a:xfrm>
                <a:off x="6193499" y="-257082"/>
                <a:ext cx="482993" cy="282016"/>
              </a:xfrm>
              <a:custGeom>
                <a:avLst/>
                <a:gdLst>
                  <a:gd name="T0" fmla="*/ 23 w 320"/>
                  <a:gd name="T1" fmla="*/ 145 h 186"/>
                  <a:gd name="T2" fmla="*/ 37 w 320"/>
                  <a:gd name="T3" fmla="*/ 130 h 186"/>
                  <a:gd name="T4" fmla="*/ 78 w 320"/>
                  <a:gd name="T5" fmla="*/ 91 h 186"/>
                  <a:gd name="T6" fmla="*/ 118 w 320"/>
                  <a:gd name="T7" fmla="*/ 33 h 186"/>
                  <a:gd name="T8" fmla="*/ 120 w 320"/>
                  <a:gd name="T9" fmla="*/ 13 h 186"/>
                  <a:gd name="T10" fmla="*/ 134 w 320"/>
                  <a:gd name="T11" fmla="*/ 2 h 186"/>
                  <a:gd name="T12" fmla="*/ 174 w 320"/>
                  <a:gd name="T13" fmla="*/ 6 h 186"/>
                  <a:gd name="T14" fmla="*/ 164 w 320"/>
                  <a:gd name="T15" fmla="*/ 12 h 186"/>
                  <a:gd name="T16" fmla="*/ 191 w 320"/>
                  <a:gd name="T17" fmla="*/ 7 h 186"/>
                  <a:gd name="T18" fmla="*/ 196 w 320"/>
                  <a:gd name="T19" fmla="*/ 16 h 186"/>
                  <a:gd name="T20" fmla="*/ 212 w 320"/>
                  <a:gd name="T21" fmla="*/ 18 h 186"/>
                  <a:gd name="T22" fmla="*/ 199 w 320"/>
                  <a:gd name="T23" fmla="*/ 52 h 186"/>
                  <a:gd name="T24" fmla="*/ 255 w 320"/>
                  <a:gd name="T25" fmla="*/ 44 h 186"/>
                  <a:gd name="T26" fmla="*/ 320 w 320"/>
                  <a:gd name="T27" fmla="*/ 33 h 186"/>
                  <a:gd name="T28" fmla="*/ 294 w 320"/>
                  <a:gd name="T29" fmla="*/ 62 h 186"/>
                  <a:gd name="T30" fmla="*/ 274 w 320"/>
                  <a:gd name="T31" fmla="*/ 95 h 186"/>
                  <a:gd name="T32" fmla="*/ 255 w 320"/>
                  <a:gd name="T33" fmla="*/ 106 h 186"/>
                  <a:gd name="T34" fmla="*/ 255 w 320"/>
                  <a:gd name="T35" fmla="*/ 115 h 186"/>
                  <a:gd name="T36" fmla="*/ 245 w 320"/>
                  <a:gd name="T37" fmla="*/ 124 h 186"/>
                  <a:gd name="T38" fmla="*/ 208 w 320"/>
                  <a:gd name="T39" fmla="*/ 141 h 186"/>
                  <a:gd name="T40" fmla="*/ 235 w 320"/>
                  <a:gd name="T41" fmla="*/ 146 h 186"/>
                  <a:gd name="T42" fmla="*/ 212 w 320"/>
                  <a:gd name="T43" fmla="*/ 171 h 186"/>
                  <a:gd name="T44" fmla="*/ 176 w 320"/>
                  <a:gd name="T45" fmla="*/ 181 h 186"/>
                  <a:gd name="T46" fmla="*/ 93 w 320"/>
                  <a:gd name="T47" fmla="*/ 173 h 186"/>
                  <a:gd name="T48" fmla="*/ 62 w 320"/>
                  <a:gd name="T49" fmla="*/ 184 h 186"/>
                  <a:gd name="T50" fmla="*/ 22 w 320"/>
                  <a:gd name="T51" fmla="*/ 180 h 186"/>
                  <a:gd name="T52" fmla="*/ 19 w 320"/>
                  <a:gd name="T5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23" y="145"/>
                    </a:moveTo>
                    <a:cubicBezTo>
                      <a:pt x="26" y="139"/>
                      <a:pt x="32" y="135"/>
                      <a:pt x="37" y="130"/>
                    </a:cubicBezTo>
                    <a:cubicBezTo>
                      <a:pt x="52" y="116"/>
                      <a:pt x="61" y="101"/>
                      <a:pt x="78" y="91"/>
                    </a:cubicBezTo>
                    <a:cubicBezTo>
                      <a:pt x="99" y="79"/>
                      <a:pt x="113" y="56"/>
                      <a:pt x="118" y="33"/>
                    </a:cubicBezTo>
                    <a:cubicBezTo>
                      <a:pt x="119" y="27"/>
                      <a:pt x="120" y="20"/>
                      <a:pt x="120" y="13"/>
                    </a:cubicBezTo>
                    <a:cubicBezTo>
                      <a:pt x="124" y="1"/>
                      <a:pt x="123" y="2"/>
                      <a:pt x="134" y="2"/>
                    </a:cubicBezTo>
                    <a:cubicBezTo>
                      <a:pt x="143" y="1"/>
                      <a:pt x="168" y="0"/>
                      <a:pt x="174" y="6"/>
                    </a:cubicBezTo>
                    <a:cubicBezTo>
                      <a:pt x="171" y="8"/>
                      <a:pt x="167" y="10"/>
                      <a:pt x="164" y="12"/>
                    </a:cubicBezTo>
                    <a:cubicBezTo>
                      <a:pt x="171" y="8"/>
                      <a:pt x="185" y="4"/>
                      <a:pt x="191" y="7"/>
                    </a:cubicBezTo>
                    <a:cubicBezTo>
                      <a:pt x="195" y="10"/>
                      <a:pt x="193" y="15"/>
                      <a:pt x="196" y="16"/>
                    </a:cubicBezTo>
                    <a:cubicBezTo>
                      <a:pt x="200" y="18"/>
                      <a:pt x="206" y="17"/>
                      <a:pt x="212" y="18"/>
                    </a:cubicBezTo>
                    <a:cubicBezTo>
                      <a:pt x="244" y="22"/>
                      <a:pt x="205" y="39"/>
                      <a:pt x="199" y="52"/>
                    </a:cubicBezTo>
                    <a:cubicBezTo>
                      <a:pt x="218" y="52"/>
                      <a:pt x="236" y="43"/>
                      <a:pt x="255" y="44"/>
                    </a:cubicBezTo>
                    <a:cubicBezTo>
                      <a:pt x="272" y="42"/>
                      <a:pt x="306" y="44"/>
                      <a:pt x="320" y="33"/>
                    </a:cubicBezTo>
                    <a:cubicBezTo>
                      <a:pt x="311" y="40"/>
                      <a:pt x="302" y="53"/>
                      <a:pt x="294" y="62"/>
                    </a:cubicBezTo>
                    <a:cubicBezTo>
                      <a:pt x="286" y="69"/>
                      <a:pt x="265" y="84"/>
                      <a:pt x="274" y="95"/>
                    </a:cubicBezTo>
                    <a:cubicBezTo>
                      <a:pt x="269" y="98"/>
                      <a:pt x="259" y="102"/>
                      <a:pt x="255" y="106"/>
                    </a:cubicBezTo>
                    <a:cubicBezTo>
                      <a:pt x="254" y="109"/>
                      <a:pt x="257" y="114"/>
                      <a:pt x="255" y="115"/>
                    </a:cubicBezTo>
                    <a:cubicBezTo>
                      <a:pt x="253" y="119"/>
                      <a:pt x="250" y="121"/>
                      <a:pt x="245" y="124"/>
                    </a:cubicBezTo>
                    <a:cubicBezTo>
                      <a:pt x="233" y="131"/>
                      <a:pt x="221" y="136"/>
                      <a:pt x="208" y="141"/>
                    </a:cubicBezTo>
                    <a:cubicBezTo>
                      <a:pt x="214" y="147"/>
                      <a:pt x="227" y="149"/>
                      <a:pt x="235" y="146"/>
                    </a:cubicBezTo>
                    <a:cubicBezTo>
                      <a:pt x="228" y="155"/>
                      <a:pt x="220" y="164"/>
                      <a:pt x="212" y="171"/>
                    </a:cubicBezTo>
                    <a:cubicBezTo>
                      <a:pt x="200" y="181"/>
                      <a:pt x="191" y="182"/>
                      <a:pt x="176" y="181"/>
                    </a:cubicBezTo>
                    <a:cubicBezTo>
                      <a:pt x="149" y="179"/>
                      <a:pt x="118" y="169"/>
                      <a:pt x="93" y="173"/>
                    </a:cubicBezTo>
                    <a:cubicBezTo>
                      <a:pt x="81" y="173"/>
                      <a:pt x="73" y="183"/>
                      <a:pt x="62" y="184"/>
                    </a:cubicBezTo>
                    <a:cubicBezTo>
                      <a:pt x="51" y="186"/>
                      <a:pt x="33" y="183"/>
                      <a:pt x="22" y="180"/>
                    </a:cubicBezTo>
                    <a:cubicBezTo>
                      <a:pt x="0" y="173"/>
                      <a:pt x="10" y="155"/>
                      <a:pt x="19" y="140"/>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57" name="Freeform 141"/>
              <p:cNvSpPr/>
              <p:nvPr userDrawn="1"/>
            </p:nvSpPr>
            <p:spPr bwMode="auto">
              <a:xfrm>
                <a:off x="6089769" y="16831"/>
                <a:ext cx="390608" cy="392229"/>
              </a:xfrm>
              <a:custGeom>
                <a:avLst/>
                <a:gdLst>
                  <a:gd name="T0" fmla="*/ 54 w 259"/>
                  <a:gd name="T1" fmla="*/ 54 h 260"/>
                  <a:gd name="T2" fmla="*/ 0 w 259"/>
                  <a:gd name="T3" fmla="*/ 165 h 260"/>
                  <a:gd name="T4" fmla="*/ 66 w 259"/>
                  <a:gd name="T5" fmla="*/ 96 h 260"/>
                  <a:gd name="T6" fmla="*/ 78 w 259"/>
                  <a:gd name="T7" fmla="*/ 198 h 260"/>
                  <a:gd name="T8" fmla="*/ 83 w 259"/>
                  <a:gd name="T9" fmla="*/ 148 h 260"/>
                  <a:gd name="T10" fmla="*/ 98 w 259"/>
                  <a:gd name="T11" fmla="*/ 181 h 260"/>
                  <a:gd name="T12" fmla="*/ 120 w 259"/>
                  <a:gd name="T13" fmla="*/ 219 h 260"/>
                  <a:gd name="T14" fmla="*/ 186 w 259"/>
                  <a:gd name="T15" fmla="*/ 243 h 260"/>
                  <a:gd name="T16" fmla="*/ 190 w 259"/>
                  <a:gd name="T17" fmla="*/ 249 h 260"/>
                  <a:gd name="T18" fmla="*/ 204 w 259"/>
                  <a:gd name="T19" fmla="*/ 227 h 260"/>
                  <a:gd name="T20" fmla="*/ 214 w 259"/>
                  <a:gd name="T21" fmla="*/ 184 h 260"/>
                  <a:gd name="T22" fmla="*/ 230 w 259"/>
                  <a:gd name="T23" fmla="*/ 172 h 260"/>
                  <a:gd name="T24" fmla="*/ 241 w 259"/>
                  <a:gd name="T25" fmla="*/ 156 h 260"/>
                  <a:gd name="T26" fmla="*/ 238 w 259"/>
                  <a:gd name="T27" fmla="*/ 135 h 260"/>
                  <a:gd name="T28" fmla="*/ 254 w 259"/>
                  <a:gd name="T29" fmla="*/ 123 h 260"/>
                  <a:gd name="T30" fmla="*/ 251 w 259"/>
                  <a:gd name="T31" fmla="*/ 99 h 260"/>
                  <a:gd name="T32" fmla="*/ 235 w 259"/>
                  <a:gd name="T33" fmla="*/ 83 h 260"/>
                  <a:gd name="T34" fmla="*/ 190 w 259"/>
                  <a:gd name="T35" fmla="*/ 59 h 260"/>
                  <a:gd name="T36" fmla="*/ 150 w 259"/>
                  <a:gd name="T37" fmla="*/ 27 h 260"/>
                  <a:gd name="T38" fmla="*/ 101 w 259"/>
                  <a:gd name="T39" fmla="*/ 7 h 260"/>
                  <a:gd name="T40" fmla="*/ 94 w 259"/>
                  <a:gd name="T41" fmla="*/ 19 h 260"/>
                  <a:gd name="T42" fmla="*/ 83 w 259"/>
                  <a:gd name="T43" fmla="*/ 23 h 260"/>
                  <a:gd name="T44" fmla="*/ 63 w 259"/>
                  <a:gd name="T45" fmla="*/ 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60">
                    <a:moveTo>
                      <a:pt x="54" y="54"/>
                    </a:moveTo>
                    <a:cubicBezTo>
                      <a:pt x="45" y="97"/>
                      <a:pt x="43" y="140"/>
                      <a:pt x="0" y="165"/>
                    </a:cubicBezTo>
                    <a:cubicBezTo>
                      <a:pt x="31" y="147"/>
                      <a:pt x="53" y="129"/>
                      <a:pt x="66" y="96"/>
                    </a:cubicBezTo>
                    <a:cubicBezTo>
                      <a:pt x="88" y="122"/>
                      <a:pt x="41" y="178"/>
                      <a:pt x="78" y="198"/>
                    </a:cubicBezTo>
                    <a:cubicBezTo>
                      <a:pt x="79" y="184"/>
                      <a:pt x="75" y="162"/>
                      <a:pt x="83" y="148"/>
                    </a:cubicBezTo>
                    <a:cubicBezTo>
                      <a:pt x="88" y="161"/>
                      <a:pt x="89" y="170"/>
                      <a:pt x="98" y="181"/>
                    </a:cubicBezTo>
                    <a:cubicBezTo>
                      <a:pt x="107" y="192"/>
                      <a:pt x="112" y="208"/>
                      <a:pt x="120" y="219"/>
                    </a:cubicBezTo>
                    <a:cubicBezTo>
                      <a:pt x="130" y="232"/>
                      <a:pt x="173" y="260"/>
                      <a:pt x="186" y="243"/>
                    </a:cubicBezTo>
                    <a:cubicBezTo>
                      <a:pt x="187" y="244"/>
                      <a:pt x="189" y="248"/>
                      <a:pt x="190" y="249"/>
                    </a:cubicBezTo>
                    <a:cubicBezTo>
                      <a:pt x="187" y="242"/>
                      <a:pt x="201" y="233"/>
                      <a:pt x="204" y="227"/>
                    </a:cubicBezTo>
                    <a:cubicBezTo>
                      <a:pt x="210" y="214"/>
                      <a:pt x="211" y="200"/>
                      <a:pt x="214" y="184"/>
                    </a:cubicBezTo>
                    <a:cubicBezTo>
                      <a:pt x="216" y="169"/>
                      <a:pt x="216" y="173"/>
                      <a:pt x="230" y="172"/>
                    </a:cubicBezTo>
                    <a:cubicBezTo>
                      <a:pt x="243" y="171"/>
                      <a:pt x="242" y="169"/>
                      <a:pt x="241" y="156"/>
                    </a:cubicBezTo>
                    <a:cubicBezTo>
                      <a:pt x="241" y="152"/>
                      <a:pt x="236" y="140"/>
                      <a:pt x="238" y="135"/>
                    </a:cubicBezTo>
                    <a:cubicBezTo>
                      <a:pt x="241" y="128"/>
                      <a:pt x="250" y="128"/>
                      <a:pt x="254" y="123"/>
                    </a:cubicBezTo>
                    <a:cubicBezTo>
                      <a:pt x="259" y="113"/>
                      <a:pt x="253" y="107"/>
                      <a:pt x="251" y="99"/>
                    </a:cubicBezTo>
                    <a:cubicBezTo>
                      <a:pt x="246" y="86"/>
                      <a:pt x="247" y="85"/>
                      <a:pt x="235" y="83"/>
                    </a:cubicBezTo>
                    <a:cubicBezTo>
                      <a:pt x="214" y="80"/>
                      <a:pt x="205" y="76"/>
                      <a:pt x="190" y="59"/>
                    </a:cubicBezTo>
                    <a:cubicBezTo>
                      <a:pt x="178" y="47"/>
                      <a:pt x="166" y="38"/>
                      <a:pt x="150" y="27"/>
                    </a:cubicBezTo>
                    <a:cubicBezTo>
                      <a:pt x="141" y="21"/>
                      <a:pt x="113" y="0"/>
                      <a:pt x="101" y="7"/>
                    </a:cubicBezTo>
                    <a:cubicBezTo>
                      <a:pt x="98" y="9"/>
                      <a:pt x="97" y="17"/>
                      <a:pt x="94" y="19"/>
                    </a:cubicBezTo>
                    <a:cubicBezTo>
                      <a:pt x="90" y="21"/>
                      <a:pt x="87" y="23"/>
                      <a:pt x="83" y="23"/>
                    </a:cubicBezTo>
                    <a:cubicBezTo>
                      <a:pt x="77" y="26"/>
                      <a:pt x="69" y="27"/>
                      <a:pt x="63" y="26"/>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58" name="Freeform 142"/>
              <p:cNvSpPr/>
              <p:nvPr userDrawn="1"/>
            </p:nvSpPr>
            <p:spPr bwMode="auto">
              <a:xfrm>
                <a:off x="5879068" y="33039"/>
                <a:ext cx="290120" cy="285257"/>
              </a:xfrm>
              <a:custGeom>
                <a:avLst/>
                <a:gdLst>
                  <a:gd name="T0" fmla="*/ 184 w 192"/>
                  <a:gd name="T1" fmla="*/ 4 h 189"/>
                  <a:gd name="T2" fmla="*/ 94 w 192"/>
                  <a:gd name="T3" fmla="*/ 47 h 189"/>
                  <a:gd name="T4" fmla="*/ 69 w 192"/>
                  <a:gd name="T5" fmla="*/ 75 h 189"/>
                  <a:gd name="T6" fmla="*/ 45 w 192"/>
                  <a:gd name="T7" fmla="*/ 122 h 189"/>
                  <a:gd name="T8" fmla="*/ 21 w 192"/>
                  <a:gd name="T9" fmla="*/ 158 h 189"/>
                  <a:gd name="T10" fmla="*/ 0 w 192"/>
                  <a:gd name="T11" fmla="*/ 189 h 189"/>
                  <a:gd name="T12" fmla="*/ 22 w 192"/>
                  <a:gd name="T13" fmla="*/ 168 h 189"/>
                  <a:gd name="T14" fmla="*/ 46 w 192"/>
                  <a:gd name="T15" fmla="*/ 147 h 189"/>
                  <a:gd name="T16" fmla="*/ 81 w 192"/>
                  <a:gd name="T17" fmla="*/ 100 h 189"/>
                  <a:gd name="T18" fmla="*/ 79 w 192"/>
                  <a:gd name="T19" fmla="*/ 135 h 189"/>
                  <a:gd name="T20" fmla="*/ 153 w 192"/>
                  <a:gd name="T21" fmla="*/ 69 h 189"/>
                  <a:gd name="T22" fmla="*/ 162 w 192"/>
                  <a:gd name="T23" fmla="*/ 48 h 189"/>
                  <a:gd name="T24" fmla="*/ 179 w 192"/>
                  <a:gd name="T25" fmla="*/ 35 h 189"/>
                  <a:gd name="T26" fmla="*/ 187 w 192"/>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89">
                    <a:moveTo>
                      <a:pt x="184" y="4"/>
                    </a:moveTo>
                    <a:cubicBezTo>
                      <a:pt x="156" y="7"/>
                      <a:pt x="118" y="25"/>
                      <a:pt x="94" y="47"/>
                    </a:cubicBezTo>
                    <a:cubicBezTo>
                      <a:pt x="85" y="56"/>
                      <a:pt x="77" y="66"/>
                      <a:pt x="69" y="75"/>
                    </a:cubicBezTo>
                    <a:cubicBezTo>
                      <a:pt x="59" y="91"/>
                      <a:pt x="55" y="107"/>
                      <a:pt x="45" y="122"/>
                    </a:cubicBezTo>
                    <a:cubicBezTo>
                      <a:pt x="36" y="133"/>
                      <a:pt x="27" y="145"/>
                      <a:pt x="21" y="158"/>
                    </a:cubicBezTo>
                    <a:cubicBezTo>
                      <a:pt x="13" y="169"/>
                      <a:pt x="9" y="181"/>
                      <a:pt x="0" y="189"/>
                    </a:cubicBezTo>
                    <a:cubicBezTo>
                      <a:pt x="10" y="183"/>
                      <a:pt x="15" y="175"/>
                      <a:pt x="22" y="168"/>
                    </a:cubicBezTo>
                    <a:cubicBezTo>
                      <a:pt x="30" y="159"/>
                      <a:pt x="39" y="154"/>
                      <a:pt x="46" y="147"/>
                    </a:cubicBezTo>
                    <a:cubicBezTo>
                      <a:pt x="62" y="133"/>
                      <a:pt x="70" y="117"/>
                      <a:pt x="81" y="100"/>
                    </a:cubicBezTo>
                    <a:cubicBezTo>
                      <a:pt x="86" y="107"/>
                      <a:pt x="82" y="128"/>
                      <a:pt x="79" y="135"/>
                    </a:cubicBezTo>
                    <a:cubicBezTo>
                      <a:pt x="99" y="111"/>
                      <a:pt x="136" y="98"/>
                      <a:pt x="153" y="69"/>
                    </a:cubicBezTo>
                    <a:cubicBezTo>
                      <a:pt x="156" y="63"/>
                      <a:pt x="157" y="55"/>
                      <a:pt x="162" y="48"/>
                    </a:cubicBezTo>
                    <a:cubicBezTo>
                      <a:pt x="167" y="42"/>
                      <a:pt x="174" y="41"/>
                      <a:pt x="179" y="35"/>
                    </a:cubicBezTo>
                    <a:cubicBezTo>
                      <a:pt x="190" y="26"/>
                      <a:pt x="192" y="13"/>
                      <a:pt x="187" y="0"/>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59" name="Freeform 143"/>
              <p:cNvSpPr/>
              <p:nvPr userDrawn="1"/>
            </p:nvSpPr>
            <p:spPr bwMode="auto">
              <a:xfrm>
                <a:off x="6058973" y="-365673"/>
                <a:ext cx="200976" cy="337122"/>
              </a:xfrm>
              <a:custGeom>
                <a:avLst/>
                <a:gdLst>
                  <a:gd name="T0" fmla="*/ 91 w 133"/>
                  <a:gd name="T1" fmla="*/ 222 h 223"/>
                  <a:gd name="T2" fmla="*/ 51 w 133"/>
                  <a:gd name="T3" fmla="*/ 174 h 223"/>
                  <a:gd name="T4" fmla="*/ 0 w 133"/>
                  <a:gd name="T5" fmla="*/ 108 h 223"/>
                  <a:gd name="T6" fmla="*/ 38 w 133"/>
                  <a:gd name="T7" fmla="*/ 141 h 223"/>
                  <a:gd name="T8" fmla="*/ 42 w 133"/>
                  <a:gd name="T9" fmla="*/ 136 h 223"/>
                  <a:gd name="T10" fmla="*/ 62 w 133"/>
                  <a:gd name="T11" fmla="*/ 158 h 223"/>
                  <a:gd name="T12" fmla="*/ 51 w 133"/>
                  <a:gd name="T13" fmla="*/ 116 h 223"/>
                  <a:gd name="T14" fmla="*/ 47 w 133"/>
                  <a:gd name="T15" fmla="*/ 67 h 223"/>
                  <a:gd name="T16" fmla="*/ 71 w 133"/>
                  <a:gd name="T17" fmla="*/ 107 h 223"/>
                  <a:gd name="T18" fmla="*/ 75 w 133"/>
                  <a:gd name="T19" fmla="*/ 98 h 223"/>
                  <a:gd name="T20" fmla="*/ 83 w 133"/>
                  <a:gd name="T21" fmla="*/ 107 h 223"/>
                  <a:gd name="T22" fmla="*/ 80 w 133"/>
                  <a:gd name="T23" fmla="*/ 52 h 223"/>
                  <a:gd name="T24" fmla="*/ 79 w 133"/>
                  <a:gd name="T25" fmla="*/ 0 h 223"/>
                  <a:gd name="T26" fmla="*/ 102 w 133"/>
                  <a:gd name="T27" fmla="*/ 58 h 223"/>
                  <a:gd name="T28" fmla="*/ 108 w 133"/>
                  <a:gd name="T29" fmla="*/ 141 h 223"/>
                  <a:gd name="T30" fmla="*/ 122 w 133"/>
                  <a:gd name="T31" fmla="*/ 125 h 223"/>
                  <a:gd name="T32" fmla="*/ 118 w 133"/>
                  <a:gd name="T33" fmla="*/ 155 h 223"/>
                  <a:gd name="T34" fmla="*/ 100 w 133"/>
                  <a:gd name="T35" fmla="*/ 190 h 223"/>
                  <a:gd name="T36" fmla="*/ 90 w 133"/>
                  <a:gd name="T3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223">
                    <a:moveTo>
                      <a:pt x="91" y="222"/>
                    </a:moveTo>
                    <a:cubicBezTo>
                      <a:pt x="80" y="204"/>
                      <a:pt x="67" y="190"/>
                      <a:pt x="51" y="174"/>
                    </a:cubicBezTo>
                    <a:cubicBezTo>
                      <a:pt x="29" y="153"/>
                      <a:pt x="9" y="139"/>
                      <a:pt x="0" y="108"/>
                    </a:cubicBezTo>
                    <a:cubicBezTo>
                      <a:pt x="14" y="116"/>
                      <a:pt x="23" y="131"/>
                      <a:pt x="38" y="141"/>
                    </a:cubicBezTo>
                    <a:cubicBezTo>
                      <a:pt x="38" y="138"/>
                      <a:pt x="40" y="137"/>
                      <a:pt x="42" y="136"/>
                    </a:cubicBezTo>
                    <a:cubicBezTo>
                      <a:pt x="49" y="141"/>
                      <a:pt x="57" y="150"/>
                      <a:pt x="62" y="158"/>
                    </a:cubicBezTo>
                    <a:cubicBezTo>
                      <a:pt x="77" y="152"/>
                      <a:pt x="56" y="125"/>
                      <a:pt x="51" y="116"/>
                    </a:cubicBezTo>
                    <a:cubicBezTo>
                      <a:pt x="44" y="100"/>
                      <a:pt x="43" y="84"/>
                      <a:pt x="47" y="67"/>
                    </a:cubicBezTo>
                    <a:cubicBezTo>
                      <a:pt x="56" y="81"/>
                      <a:pt x="62" y="96"/>
                      <a:pt x="71" y="107"/>
                    </a:cubicBezTo>
                    <a:cubicBezTo>
                      <a:pt x="72" y="104"/>
                      <a:pt x="74" y="100"/>
                      <a:pt x="75" y="98"/>
                    </a:cubicBezTo>
                    <a:cubicBezTo>
                      <a:pt x="79" y="100"/>
                      <a:pt x="81" y="103"/>
                      <a:pt x="83" y="107"/>
                    </a:cubicBezTo>
                    <a:cubicBezTo>
                      <a:pt x="98" y="102"/>
                      <a:pt x="85" y="64"/>
                      <a:pt x="80" y="52"/>
                    </a:cubicBezTo>
                    <a:cubicBezTo>
                      <a:pt x="76" y="34"/>
                      <a:pt x="76" y="18"/>
                      <a:pt x="79" y="0"/>
                    </a:cubicBezTo>
                    <a:cubicBezTo>
                      <a:pt x="96" y="13"/>
                      <a:pt x="100" y="38"/>
                      <a:pt x="102" y="58"/>
                    </a:cubicBezTo>
                    <a:cubicBezTo>
                      <a:pt x="109" y="84"/>
                      <a:pt x="111" y="115"/>
                      <a:pt x="108" y="141"/>
                    </a:cubicBezTo>
                    <a:cubicBezTo>
                      <a:pt x="112" y="136"/>
                      <a:pt x="119" y="132"/>
                      <a:pt x="122" y="125"/>
                    </a:cubicBezTo>
                    <a:cubicBezTo>
                      <a:pt x="133" y="128"/>
                      <a:pt x="123" y="150"/>
                      <a:pt x="118" y="155"/>
                    </a:cubicBezTo>
                    <a:cubicBezTo>
                      <a:pt x="110" y="167"/>
                      <a:pt x="102" y="174"/>
                      <a:pt x="100" y="190"/>
                    </a:cubicBezTo>
                    <a:cubicBezTo>
                      <a:pt x="96" y="199"/>
                      <a:pt x="101" y="219"/>
                      <a:pt x="90" y="223"/>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60" name="Freeform 144"/>
              <p:cNvSpPr/>
              <p:nvPr userDrawn="1"/>
            </p:nvSpPr>
            <p:spPr bwMode="auto">
              <a:xfrm>
                <a:off x="5840168" y="-146869"/>
                <a:ext cx="330640" cy="175044"/>
              </a:xfrm>
              <a:custGeom>
                <a:avLst/>
                <a:gdLst>
                  <a:gd name="T0" fmla="*/ 135 w 219"/>
                  <a:gd name="T1" fmla="*/ 36 h 116"/>
                  <a:gd name="T2" fmla="*/ 121 w 219"/>
                  <a:gd name="T3" fmla="*/ 28 h 116"/>
                  <a:gd name="T4" fmla="*/ 91 w 219"/>
                  <a:gd name="T5" fmla="*/ 9 h 116"/>
                  <a:gd name="T6" fmla="*/ 59 w 219"/>
                  <a:gd name="T7" fmla="*/ 7 h 116"/>
                  <a:gd name="T8" fmla="*/ 118 w 219"/>
                  <a:gd name="T9" fmla="*/ 46 h 116"/>
                  <a:gd name="T10" fmla="*/ 39 w 219"/>
                  <a:gd name="T11" fmla="*/ 39 h 116"/>
                  <a:gd name="T12" fmla="*/ 84 w 219"/>
                  <a:gd name="T13" fmla="*/ 71 h 116"/>
                  <a:gd name="T14" fmla="*/ 84 w 219"/>
                  <a:gd name="T15" fmla="*/ 71 h 116"/>
                  <a:gd name="T16" fmla="*/ 0 w 219"/>
                  <a:gd name="T17" fmla="*/ 79 h 116"/>
                  <a:gd name="T18" fmla="*/ 32 w 219"/>
                  <a:gd name="T19" fmla="*/ 81 h 116"/>
                  <a:gd name="T20" fmla="*/ 70 w 219"/>
                  <a:gd name="T21" fmla="*/ 86 h 116"/>
                  <a:gd name="T22" fmla="*/ 126 w 219"/>
                  <a:gd name="T23" fmla="*/ 99 h 116"/>
                  <a:gd name="T24" fmla="*/ 117 w 219"/>
                  <a:gd name="T25" fmla="*/ 111 h 116"/>
                  <a:gd name="T26" fmla="*/ 166 w 219"/>
                  <a:gd name="T27" fmla="*/ 103 h 116"/>
                  <a:gd name="T28" fmla="*/ 215 w 219"/>
                  <a:gd name="T29" fmla="*/ 108 h 116"/>
                  <a:gd name="T30" fmla="*/ 209 w 219"/>
                  <a:gd name="T31" fmla="*/ 98 h 116"/>
                  <a:gd name="T32" fmla="*/ 217 w 219"/>
                  <a:gd name="T33" fmla="*/ 84 h 116"/>
                  <a:gd name="T34" fmla="*/ 192 w 219"/>
                  <a:gd name="T35" fmla="*/ 62 h 116"/>
                  <a:gd name="T36" fmla="*/ 143 w 219"/>
                  <a:gd name="T37"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16">
                    <a:moveTo>
                      <a:pt x="135" y="36"/>
                    </a:moveTo>
                    <a:cubicBezTo>
                      <a:pt x="131" y="33"/>
                      <a:pt x="126" y="32"/>
                      <a:pt x="121" y="28"/>
                    </a:cubicBezTo>
                    <a:cubicBezTo>
                      <a:pt x="109" y="23"/>
                      <a:pt x="101" y="14"/>
                      <a:pt x="91" y="9"/>
                    </a:cubicBezTo>
                    <a:cubicBezTo>
                      <a:pt x="78" y="0"/>
                      <a:pt x="74" y="7"/>
                      <a:pt x="59" y="7"/>
                    </a:cubicBezTo>
                    <a:cubicBezTo>
                      <a:pt x="80" y="18"/>
                      <a:pt x="104" y="27"/>
                      <a:pt x="118" y="46"/>
                    </a:cubicBezTo>
                    <a:cubicBezTo>
                      <a:pt x="89" y="63"/>
                      <a:pt x="69" y="43"/>
                      <a:pt x="39" y="39"/>
                    </a:cubicBezTo>
                    <a:cubicBezTo>
                      <a:pt x="55" y="51"/>
                      <a:pt x="67" y="62"/>
                      <a:pt x="84" y="71"/>
                    </a:cubicBezTo>
                    <a:cubicBezTo>
                      <a:pt x="84" y="71"/>
                      <a:pt x="84" y="71"/>
                      <a:pt x="84" y="71"/>
                    </a:cubicBezTo>
                    <a:cubicBezTo>
                      <a:pt x="65" y="87"/>
                      <a:pt x="17" y="48"/>
                      <a:pt x="0" y="79"/>
                    </a:cubicBezTo>
                    <a:cubicBezTo>
                      <a:pt x="8" y="84"/>
                      <a:pt x="24" y="79"/>
                      <a:pt x="32" y="81"/>
                    </a:cubicBezTo>
                    <a:cubicBezTo>
                      <a:pt x="44" y="83"/>
                      <a:pt x="59" y="84"/>
                      <a:pt x="70" y="86"/>
                    </a:cubicBezTo>
                    <a:cubicBezTo>
                      <a:pt x="92" y="89"/>
                      <a:pt x="102" y="102"/>
                      <a:pt x="126" y="99"/>
                    </a:cubicBezTo>
                    <a:cubicBezTo>
                      <a:pt x="125" y="105"/>
                      <a:pt x="121" y="107"/>
                      <a:pt x="117" y="111"/>
                    </a:cubicBezTo>
                    <a:cubicBezTo>
                      <a:pt x="129" y="116"/>
                      <a:pt x="152" y="104"/>
                      <a:pt x="166" y="103"/>
                    </a:cubicBezTo>
                    <a:cubicBezTo>
                      <a:pt x="184" y="102"/>
                      <a:pt x="200" y="113"/>
                      <a:pt x="215" y="108"/>
                    </a:cubicBezTo>
                    <a:cubicBezTo>
                      <a:pt x="214" y="107"/>
                      <a:pt x="210" y="103"/>
                      <a:pt x="209" y="98"/>
                    </a:cubicBezTo>
                    <a:cubicBezTo>
                      <a:pt x="210" y="91"/>
                      <a:pt x="216" y="90"/>
                      <a:pt x="217" y="84"/>
                    </a:cubicBezTo>
                    <a:cubicBezTo>
                      <a:pt x="219" y="72"/>
                      <a:pt x="203" y="67"/>
                      <a:pt x="192" y="62"/>
                    </a:cubicBezTo>
                    <a:cubicBezTo>
                      <a:pt x="175" y="53"/>
                      <a:pt x="161" y="41"/>
                      <a:pt x="143" y="33"/>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61" name="Freeform 145"/>
              <p:cNvSpPr/>
              <p:nvPr userDrawn="1"/>
            </p:nvSpPr>
            <p:spPr bwMode="auto">
              <a:xfrm>
                <a:off x="6212948" y="-223045"/>
                <a:ext cx="311190" cy="247980"/>
              </a:xfrm>
              <a:custGeom>
                <a:avLst/>
                <a:gdLst>
                  <a:gd name="T0" fmla="*/ 2 w 206"/>
                  <a:gd name="T1" fmla="*/ 126 h 164"/>
                  <a:gd name="T2" fmla="*/ 15 w 206"/>
                  <a:gd name="T3" fmla="*/ 118 h 164"/>
                  <a:gd name="T4" fmla="*/ 45 w 206"/>
                  <a:gd name="T5" fmla="*/ 79 h 164"/>
                  <a:gd name="T6" fmla="*/ 89 w 206"/>
                  <a:gd name="T7" fmla="*/ 43 h 164"/>
                  <a:gd name="T8" fmla="*/ 105 w 206"/>
                  <a:gd name="T9" fmla="*/ 15 h 164"/>
                  <a:gd name="T10" fmla="*/ 131 w 206"/>
                  <a:gd name="T11" fmla="*/ 0 h 164"/>
                  <a:gd name="T12" fmla="*/ 90 w 206"/>
                  <a:gd name="T13" fmla="*/ 59 h 164"/>
                  <a:gd name="T14" fmla="*/ 37 w 206"/>
                  <a:gd name="T15" fmla="*/ 107 h 164"/>
                  <a:gd name="T16" fmla="*/ 77 w 206"/>
                  <a:gd name="T17" fmla="*/ 92 h 164"/>
                  <a:gd name="T18" fmla="*/ 119 w 206"/>
                  <a:gd name="T19" fmla="*/ 81 h 164"/>
                  <a:gd name="T20" fmla="*/ 86 w 206"/>
                  <a:gd name="T21" fmla="*/ 103 h 164"/>
                  <a:gd name="T22" fmla="*/ 99 w 206"/>
                  <a:gd name="T23" fmla="*/ 107 h 164"/>
                  <a:gd name="T24" fmla="*/ 107 w 206"/>
                  <a:gd name="T25" fmla="*/ 123 h 164"/>
                  <a:gd name="T26" fmla="*/ 136 w 206"/>
                  <a:gd name="T27" fmla="*/ 122 h 164"/>
                  <a:gd name="T28" fmla="*/ 186 w 206"/>
                  <a:gd name="T29" fmla="*/ 111 h 164"/>
                  <a:gd name="T30" fmla="*/ 103 w 206"/>
                  <a:gd name="T31" fmla="*/ 156 h 164"/>
                  <a:gd name="T32" fmla="*/ 39 w 206"/>
                  <a:gd name="T33" fmla="*/ 161 h 164"/>
                  <a:gd name="T34" fmla="*/ 0 w 206"/>
                  <a:gd name="T35"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64">
                    <a:moveTo>
                      <a:pt x="2" y="126"/>
                    </a:moveTo>
                    <a:cubicBezTo>
                      <a:pt x="5" y="124"/>
                      <a:pt x="10" y="121"/>
                      <a:pt x="15" y="118"/>
                    </a:cubicBezTo>
                    <a:cubicBezTo>
                      <a:pt x="27" y="106"/>
                      <a:pt x="28" y="89"/>
                      <a:pt x="45" y="79"/>
                    </a:cubicBezTo>
                    <a:cubicBezTo>
                      <a:pt x="63" y="68"/>
                      <a:pt x="81" y="60"/>
                      <a:pt x="89" y="43"/>
                    </a:cubicBezTo>
                    <a:cubicBezTo>
                      <a:pt x="95" y="33"/>
                      <a:pt x="98" y="22"/>
                      <a:pt x="105" y="15"/>
                    </a:cubicBezTo>
                    <a:cubicBezTo>
                      <a:pt x="113" y="8"/>
                      <a:pt x="124" y="4"/>
                      <a:pt x="131" y="0"/>
                    </a:cubicBezTo>
                    <a:cubicBezTo>
                      <a:pt x="115" y="16"/>
                      <a:pt x="102" y="40"/>
                      <a:pt x="90" y="59"/>
                    </a:cubicBezTo>
                    <a:cubicBezTo>
                      <a:pt x="79" y="80"/>
                      <a:pt x="57" y="95"/>
                      <a:pt x="37" y="107"/>
                    </a:cubicBezTo>
                    <a:cubicBezTo>
                      <a:pt x="51" y="103"/>
                      <a:pt x="64" y="98"/>
                      <a:pt x="77" y="92"/>
                    </a:cubicBezTo>
                    <a:cubicBezTo>
                      <a:pt x="89" y="90"/>
                      <a:pt x="105" y="78"/>
                      <a:pt x="119" y="81"/>
                    </a:cubicBezTo>
                    <a:cubicBezTo>
                      <a:pt x="116" y="92"/>
                      <a:pt x="96" y="102"/>
                      <a:pt x="86" y="103"/>
                    </a:cubicBezTo>
                    <a:cubicBezTo>
                      <a:pt x="90" y="106"/>
                      <a:pt x="94" y="105"/>
                      <a:pt x="99" y="107"/>
                    </a:cubicBezTo>
                    <a:cubicBezTo>
                      <a:pt x="91" y="116"/>
                      <a:pt x="89" y="120"/>
                      <a:pt x="107" y="123"/>
                    </a:cubicBezTo>
                    <a:cubicBezTo>
                      <a:pt x="117" y="124"/>
                      <a:pt x="125" y="122"/>
                      <a:pt x="136" y="122"/>
                    </a:cubicBezTo>
                    <a:cubicBezTo>
                      <a:pt x="157" y="121"/>
                      <a:pt x="168" y="128"/>
                      <a:pt x="186" y="111"/>
                    </a:cubicBezTo>
                    <a:cubicBezTo>
                      <a:pt x="206" y="134"/>
                      <a:pt x="116" y="155"/>
                      <a:pt x="103" y="156"/>
                    </a:cubicBezTo>
                    <a:cubicBezTo>
                      <a:pt x="82" y="159"/>
                      <a:pt x="62" y="157"/>
                      <a:pt x="39" y="161"/>
                    </a:cubicBezTo>
                    <a:cubicBezTo>
                      <a:pt x="22" y="164"/>
                      <a:pt x="3" y="160"/>
                      <a:pt x="0" y="138"/>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62" name="Freeform 146"/>
              <p:cNvSpPr/>
              <p:nvPr userDrawn="1"/>
            </p:nvSpPr>
            <p:spPr bwMode="auto">
              <a:xfrm>
                <a:off x="6112460" y="20072"/>
                <a:ext cx="209081" cy="218806"/>
              </a:xfrm>
              <a:custGeom>
                <a:avLst/>
                <a:gdLst>
                  <a:gd name="T0" fmla="*/ 48 w 139"/>
                  <a:gd name="T1" fmla="*/ 35 h 145"/>
                  <a:gd name="T2" fmla="*/ 42 w 139"/>
                  <a:gd name="T3" fmla="*/ 60 h 145"/>
                  <a:gd name="T4" fmla="*/ 32 w 139"/>
                  <a:gd name="T5" fmla="*/ 91 h 145"/>
                  <a:gd name="T6" fmla="*/ 0 w 139"/>
                  <a:gd name="T7" fmla="*/ 145 h 145"/>
                  <a:gd name="T8" fmla="*/ 39 w 139"/>
                  <a:gd name="T9" fmla="*/ 106 h 145"/>
                  <a:gd name="T10" fmla="*/ 61 w 139"/>
                  <a:gd name="T11" fmla="*/ 46 h 145"/>
                  <a:gd name="T12" fmla="*/ 73 w 139"/>
                  <a:gd name="T13" fmla="*/ 57 h 145"/>
                  <a:gd name="T14" fmla="*/ 107 w 139"/>
                  <a:gd name="T15" fmla="*/ 79 h 145"/>
                  <a:gd name="T16" fmla="*/ 93 w 139"/>
                  <a:gd name="T17" fmla="*/ 17 h 145"/>
                  <a:gd name="T18" fmla="*/ 139 w 139"/>
                  <a:gd name="T19" fmla="*/ 39 h 145"/>
                  <a:gd name="T20" fmla="*/ 93 w 139"/>
                  <a:gd name="T21" fmla="*/ 1 h 145"/>
                  <a:gd name="T22" fmla="*/ 53 w 139"/>
                  <a:gd name="T23"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45">
                    <a:moveTo>
                      <a:pt x="48" y="35"/>
                    </a:moveTo>
                    <a:cubicBezTo>
                      <a:pt x="42" y="41"/>
                      <a:pt x="41" y="51"/>
                      <a:pt x="42" y="60"/>
                    </a:cubicBezTo>
                    <a:cubicBezTo>
                      <a:pt x="40" y="72"/>
                      <a:pt x="38" y="81"/>
                      <a:pt x="32" y="91"/>
                    </a:cubicBezTo>
                    <a:cubicBezTo>
                      <a:pt x="24" y="112"/>
                      <a:pt x="15" y="127"/>
                      <a:pt x="0" y="145"/>
                    </a:cubicBezTo>
                    <a:cubicBezTo>
                      <a:pt x="19" y="134"/>
                      <a:pt x="31" y="127"/>
                      <a:pt x="39" y="106"/>
                    </a:cubicBezTo>
                    <a:cubicBezTo>
                      <a:pt x="46" y="90"/>
                      <a:pt x="43" y="54"/>
                      <a:pt x="61" y="46"/>
                    </a:cubicBezTo>
                    <a:cubicBezTo>
                      <a:pt x="64" y="51"/>
                      <a:pt x="69" y="55"/>
                      <a:pt x="73" y="57"/>
                    </a:cubicBezTo>
                    <a:cubicBezTo>
                      <a:pt x="84" y="32"/>
                      <a:pt x="99" y="77"/>
                      <a:pt x="107" y="79"/>
                    </a:cubicBezTo>
                    <a:cubicBezTo>
                      <a:pt x="117" y="57"/>
                      <a:pt x="93" y="36"/>
                      <a:pt x="93" y="17"/>
                    </a:cubicBezTo>
                    <a:cubicBezTo>
                      <a:pt x="110" y="19"/>
                      <a:pt x="119" y="46"/>
                      <a:pt x="139" y="39"/>
                    </a:cubicBezTo>
                    <a:cubicBezTo>
                      <a:pt x="134" y="28"/>
                      <a:pt x="106" y="0"/>
                      <a:pt x="93" y="1"/>
                    </a:cubicBezTo>
                    <a:cubicBezTo>
                      <a:pt x="80" y="2"/>
                      <a:pt x="69" y="23"/>
                      <a:pt x="53" y="20"/>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63" name="Freeform 147"/>
              <p:cNvSpPr/>
              <p:nvPr userDrawn="1"/>
            </p:nvSpPr>
            <p:spPr bwMode="auto">
              <a:xfrm>
                <a:off x="6410684" y="70315"/>
                <a:ext cx="170183" cy="113455"/>
              </a:xfrm>
              <a:custGeom>
                <a:avLst/>
                <a:gdLst>
                  <a:gd name="T0" fmla="*/ 0 w 113"/>
                  <a:gd name="T1" fmla="*/ 47 h 76"/>
                  <a:gd name="T2" fmla="*/ 31 w 113"/>
                  <a:gd name="T3" fmla="*/ 45 h 76"/>
                  <a:gd name="T4" fmla="*/ 90 w 113"/>
                  <a:gd name="T5" fmla="*/ 0 h 76"/>
                  <a:gd name="T6" fmla="*/ 109 w 113"/>
                  <a:gd name="T7" fmla="*/ 59 h 76"/>
                  <a:gd name="T8" fmla="*/ 79 w 113"/>
                  <a:gd name="T9" fmla="*/ 56 h 76"/>
                  <a:gd name="T10" fmla="*/ 51 w 113"/>
                  <a:gd name="T11" fmla="*/ 75 h 76"/>
                  <a:gd name="T12" fmla="*/ 6 w 113"/>
                  <a:gd name="T13" fmla="*/ 60 h 76"/>
                  <a:gd name="T14" fmla="*/ 28 w 113"/>
                  <a:gd name="T15" fmla="*/ 4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76">
                    <a:moveTo>
                      <a:pt x="0" y="47"/>
                    </a:moveTo>
                    <a:cubicBezTo>
                      <a:pt x="10" y="44"/>
                      <a:pt x="22" y="48"/>
                      <a:pt x="31" y="45"/>
                    </a:cubicBezTo>
                    <a:cubicBezTo>
                      <a:pt x="56" y="39"/>
                      <a:pt x="73" y="18"/>
                      <a:pt x="90" y="0"/>
                    </a:cubicBezTo>
                    <a:cubicBezTo>
                      <a:pt x="104" y="15"/>
                      <a:pt x="113" y="38"/>
                      <a:pt x="109" y="59"/>
                    </a:cubicBezTo>
                    <a:cubicBezTo>
                      <a:pt x="101" y="49"/>
                      <a:pt x="90" y="54"/>
                      <a:pt x="79" y="56"/>
                    </a:cubicBezTo>
                    <a:cubicBezTo>
                      <a:pt x="93" y="71"/>
                      <a:pt x="60" y="74"/>
                      <a:pt x="51" y="75"/>
                    </a:cubicBezTo>
                    <a:cubicBezTo>
                      <a:pt x="38" y="76"/>
                      <a:pt x="12" y="75"/>
                      <a:pt x="6" y="60"/>
                    </a:cubicBezTo>
                    <a:cubicBezTo>
                      <a:pt x="12" y="56"/>
                      <a:pt x="21" y="51"/>
                      <a:pt x="28" y="47"/>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64" name="Freeform 148"/>
              <p:cNvSpPr/>
              <p:nvPr userDrawn="1"/>
            </p:nvSpPr>
            <p:spPr bwMode="auto">
              <a:xfrm>
                <a:off x="6133531" y="-35035"/>
                <a:ext cx="103730" cy="103730"/>
              </a:xfrm>
              <a:custGeom>
                <a:avLst/>
                <a:gdLst>
                  <a:gd name="T0" fmla="*/ 8 w 69"/>
                  <a:gd name="T1" fmla="*/ 35 h 68"/>
                  <a:gd name="T2" fmla="*/ 62 w 69"/>
                  <a:gd name="T3" fmla="*/ 40 h 68"/>
                  <a:gd name="T4" fmla="*/ 43 w 69"/>
                  <a:gd name="T5" fmla="*/ 1 h 68"/>
                  <a:gd name="T6" fmla="*/ 18 w 69"/>
                  <a:gd name="T7" fmla="*/ 20 h 68"/>
                </a:gdLst>
                <a:ahLst/>
                <a:cxnLst>
                  <a:cxn ang="0">
                    <a:pos x="T0" y="T1"/>
                  </a:cxn>
                  <a:cxn ang="0">
                    <a:pos x="T2" y="T3"/>
                  </a:cxn>
                  <a:cxn ang="0">
                    <a:pos x="T4" y="T5"/>
                  </a:cxn>
                  <a:cxn ang="0">
                    <a:pos x="T6" y="T7"/>
                  </a:cxn>
                </a:cxnLst>
                <a:rect l="0" t="0" r="r" b="b"/>
                <a:pathLst>
                  <a:path w="69" h="68">
                    <a:moveTo>
                      <a:pt x="8" y="35"/>
                    </a:moveTo>
                    <a:cubicBezTo>
                      <a:pt x="0" y="68"/>
                      <a:pt x="52" y="63"/>
                      <a:pt x="62" y="40"/>
                    </a:cubicBezTo>
                    <a:cubicBezTo>
                      <a:pt x="69" y="25"/>
                      <a:pt x="62" y="1"/>
                      <a:pt x="43" y="1"/>
                    </a:cubicBezTo>
                    <a:cubicBezTo>
                      <a:pt x="33" y="0"/>
                      <a:pt x="11" y="6"/>
                      <a:pt x="18" y="20"/>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365" name="Freeform 149"/>
              <p:cNvSpPr/>
              <p:nvPr userDrawn="1"/>
            </p:nvSpPr>
            <p:spPr bwMode="auto">
              <a:xfrm>
                <a:off x="5640813" y="-304083"/>
                <a:ext cx="392230" cy="452198"/>
              </a:xfrm>
              <a:custGeom>
                <a:avLst/>
                <a:gdLst>
                  <a:gd name="T0" fmla="*/ 233 w 260"/>
                  <a:gd name="T1" fmla="*/ 275 h 299"/>
                  <a:gd name="T2" fmla="*/ 141 w 260"/>
                  <a:gd name="T3" fmla="*/ 279 h 299"/>
                  <a:gd name="T4" fmla="*/ 92 w 260"/>
                  <a:gd name="T5" fmla="*/ 244 h 299"/>
                  <a:gd name="T6" fmla="*/ 53 w 260"/>
                  <a:gd name="T7" fmla="*/ 198 h 299"/>
                  <a:gd name="T8" fmla="*/ 20 w 260"/>
                  <a:gd name="T9" fmla="*/ 146 h 299"/>
                  <a:gd name="T10" fmla="*/ 19 w 260"/>
                  <a:gd name="T11" fmla="*/ 89 h 299"/>
                  <a:gd name="T12" fmla="*/ 43 w 260"/>
                  <a:gd name="T13" fmla="*/ 77 h 299"/>
                  <a:gd name="T14" fmla="*/ 68 w 260"/>
                  <a:gd name="T15" fmla="*/ 52 h 299"/>
                  <a:gd name="T16" fmla="*/ 111 w 260"/>
                  <a:gd name="T17" fmla="*/ 20 h 299"/>
                  <a:gd name="T18" fmla="*/ 192 w 260"/>
                  <a:gd name="T19" fmla="*/ 4 h 299"/>
                  <a:gd name="T20" fmla="*/ 260 w 260"/>
                  <a:gd name="T21" fmla="*/ 33 h 299"/>
                  <a:gd name="T22" fmla="*/ 216 w 260"/>
                  <a:gd name="T23" fmla="*/ 17 h 299"/>
                  <a:gd name="T24" fmla="*/ 232 w 260"/>
                  <a:gd name="T25" fmla="*/ 33 h 299"/>
                  <a:gd name="T26" fmla="*/ 165 w 260"/>
                  <a:gd name="T27" fmla="*/ 29 h 299"/>
                  <a:gd name="T28" fmla="*/ 137 w 260"/>
                  <a:gd name="T29" fmla="*/ 32 h 299"/>
                  <a:gd name="T30" fmla="*/ 133 w 260"/>
                  <a:gd name="T31" fmla="*/ 57 h 299"/>
                  <a:gd name="T32" fmla="*/ 80 w 260"/>
                  <a:gd name="T33" fmla="*/ 84 h 299"/>
                  <a:gd name="T34" fmla="*/ 24 w 260"/>
                  <a:gd name="T35" fmla="*/ 98 h 299"/>
                  <a:gd name="T36" fmla="*/ 36 w 260"/>
                  <a:gd name="T37" fmla="*/ 122 h 299"/>
                  <a:gd name="T38" fmla="*/ 64 w 260"/>
                  <a:gd name="T39" fmla="*/ 150 h 299"/>
                  <a:gd name="T40" fmla="*/ 86 w 260"/>
                  <a:gd name="T41" fmla="*/ 176 h 299"/>
                  <a:gd name="T42" fmla="*/ 92 w 260"/>
                  <a:gd name="T43" fmla="*/ 193 h 299"/>
                  <a:gd name="T44" fmla="*/ 105 w 260"/>
                  <a:gd name="T45" fmla="*/ 204 h 299"/>
                  <a:gd name="T46" fmla="*/ 88 w 260"/>
                  <a:gd name="T47" fmla="*/ 202 h 299"/>
                  <a:gd name="T48" fmla="*/ 88 w 260"/>
                  <a:gd name="T49" fmla="*/ 202 h 299"/>
                  <a:gd name="T50" fmla="*/ 122 w 260"/>
                  <a:gd name="T51" fmla="*/ 231 h 299"/>
                  <a:gd name="T52" fmla="*/ 162 w 260"/>
                  <a:gd name="T53" fmla="*/ 248 h 299"/>
                  <a:gd name="T54" fmla="*/ 188 w 260"/>
                  <a:gd name="T55" fmla="*/ 279 h 299"/>
                  <a:gd name="T56" fmla="*/ 229 w 260"/>
                  <a:gd name="T5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99">
                    <a:moveTo>
                      <a:pt x="233" y="275"/>
                    </a:moveTo>
                    <a:cubicBezTo>
                      <a:pt x="205" y="285"/>
                      <a:pt x="169" y="299"/>
                      <a:pt x="141" y="279"/>
                    </a:cubicBezTo>
                    <a:cubicBezTo>
                      <a:pt x="128" y="268"/>
                      <a:pt x="103" y="258"/>
                      <a:pt x="92" y="244"/>
                    </a:cubicBezTo>
                    <a:cubicBezTo>
                      <a:pt x="81" y="228"/>
                      <a:pt x="67" y="213"/>
                      <a:pt x="53" y="198"/>
                    </a:cubicBezTo>
                    <a:cubicBezTo>
                      <a:pt x="39" y="181"/>
                      <a:pt x="28" y="167"/>
                      <a:pt x="20" y="146"/>
                    </a:cubicBezTo>
                    <a:cubicBezTo>
                      <a:pt x="13" y="127"/>
                      <a:pt x="0" y="105"/>
                      <a:pt x="19" y="89"/>
                    </a:cubicBezTo>
                    <a:cubicBezTo>
                      <a:pt x="26" y="82"/>
                      <a:pt x="35" y="82"/>
                      <a:pt x="43" y="77"/>
                    </a:cubicBezTo>
                    <a:cubicBezTo>
                      <a:pt x="54" y="70"/>
                      <a:pt x="61" y="59"/>
                      <a:pt x="68" y="52"/>
                    </a:cubicBezTo>
                    <a:cubicBezTo>
                      <a:pt x="83" y="42"/>
                      <a:pt x="96" y="29"/>
                      <a:pt x="111" y="20"/>
                    </a:cubicBezTo>
                    <a:cubicBezTo>
                      <a:pt x="138" y="4"/>
                      <a:pt x="163" y="10"/>
                      <a:pt x="192" y="4"/>
                    </a:cubicBezTo>
                    <a:cubicBezTo>
                      <a:pt x="217" y="0"/>
                      <a:pt x="248" y="5"/>
                      <a:pt x="260" y="33"/>
                    </a:cubicBezTo>
                    <a:cubicBezTo>
                      <a:pt x="250" y="25"/>
                      <a:pt x="230" y="14"/>
                      <a:pt x="216" y="17"/>
                    </a:cubicBezTo>
                    <a:cubicBezTo>
                      <a:pt x="220" y="24"/>
                      <a:pt x="226" y="27"/>
                      <a:pt x="232" y="33"/>
                    </a:cubicBezTo>
                    <a:cubicBezTo>
                      <a:pt x="221" y="45"/>
                      <a:pt x="181" y="32"/>
                      <a:pt x="165" y="29"/>
                    </a:cubicBezTo>
                    <a:cubicBezTo>
                      <a:pt x="155" y="28"/>
                      <a:pt x="146" y="24"/>
                      <a:pt x="137" y="32"/>
                    </a:cubicBezTo>
                    <a:cubicBezTo>
                      <a:pt x="127" y="43"/>
                      <a:pt x="143" y="47"/>
                      <a:pt x="133" y="57"/>
                    </a:cubicBezTo>
                    <a:cubicBezTo>
                      <a:pt x="125" y="70"/>
                      <a:pt x="95" y="82"/>
                      <a:pt x="80" y="84"/>
                    </a:cubicBezTo>
                    <a:cubicBezTo>
                      <a:pt x="62" y="89"/>
                      <a:pt x="43" y="91"/>
                      <a:pt x="24" y="98"/>
                    </a:cubicBezTo>
                    <a:cubicBezTo>
                      <a:pt x="29" y="106"/>
                      <a:pt x="31" y="114"/>
                      <a:pt x="36" y="122"/>
                    </a:cubicBezTo>
                    <a:cubicBezTo>
                      <a:pt x="45" y="133"/>
                      <a:pt x="54" y="140"/>
                      <a:pt x="64" y="150"/>
                    </a:cubicBezTo>
                    <a:cubicBezTo>
                      <a:pt x="73" y="156"/>
                      <a:pt x="81" y="167"/>
                      <a:pt x="86" y="176"/>
                    </a:cubicBezTo>
                    <a:cubicBezTo>
                      <a:pt x="89" y="181"/>
                      <a:pt x="89" y="188"/>
                      <a:pt x="92" y="193"/>
                    </a:cubicBezTo>
                    <a:cubicBezTo>
                      <a:pt x="95" y="198"/>
                      <a:pt x="102" y="198"/>
                      <a:pt x="105" y="204"/>
                    </a:cubicBezTo>
                    <a:cubicBezTo>
                      <a:pt x="99" y="205"/>
                      <a:pt x="94" y="204"/>
                      <a:pt x="88" y="202"/>
                    </a:cubicBezTo>
                    <a:cubicBezTo>
                      <a:pt x="88" y="202"/>
                      <a:pt x="88" y="202"/>
                      <a:pt x="88" y="202"/>
                    </a:cubicBezTo>
                    <a:cubicBezTo>
                      <a:pt x="97" y="216"/>
                      <a:pt x="108" y="223"/>
                      <a:pt x="122" y="231"/>
                    </a:cubicBezTo>
                    <a:cubicBezTo>
                      <a:pt x="135" y="237"/>
                      <a:pt x="152" y="238"/>
                      <a:pt x="162" y="248"/>
                    </a:cubicBezTo>
                    <a:cubicBezTo>
                      <a:pt x="173" y="258"/>
                      <a:pt x="173" y="274"/>
                      <a:pt x="188" y="279"/>
                    </a:cubicBezTo>
                    <a:cubicBezTo>
                      <a:pt x="199" y="284"/>
                      <a:pt x="217" y="278"/>
                      <a:pt x="229" y="280"/>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66" name="Freeform 150"/>
              <p:cNvSpPr/>
              <p:nvPr userDrawn="1"/>
            </p:nvSpPr>
            <p:spPr bwMode="auto">
              <a:xfrm>
                <a:off x="6323163" y="-391606"/>
                <a:ext cx="367917" cy="200976"/>
              </a:xfrm>
              <a:custGeom>
                <a:avLst/>
                <a:gdLst>
                  <a:gd name="T0" fmla="*/ 7 w 244"/>
                  <a:gd name="T1" fmla="*/ 30 h 133"/>
                  <a:gd name="T2" fmla="*/ 22 w 244"/>
                  <a:gd name="T3" fmla="*/ 74 h 133"/>
                  <a:gd name="T4" fmla="*/ 22 w 244"/>
                  <a:gd name="T5" fmla="*/ 74 h 133"/>
                  <a:gd name="T6" fmla="*/ 63 w 244"/>
                  <a:gd name="T7" fmla="*/ 58 h 133"/>
                  <a:gd name="T8" fmla="*/ 102 w 244"/>
                  <a:gd name="T9" fmla="*/ 72 h 133"/>
                  <a:gd name="T10" fmla="*/ 143 w 244"/>
                  <a:gd name="T11" fmla="*/ 75 h 133"/>
                  <a:gd name="T12" fmla="*/ 177 w 244"/>
                  <a:gd name="T13" fmla="*/ 99 h 133"/>
                  <a:gd name="T14" fmla="*/ 220 w 244"/>
                  <a:gd name="T15" fmla="*/ 105 h 133"/>
                  <a:gd name="T16" fmla="*/ 244 w 244"/>
                  <a:gd name="T17" fmla="*/ 133 h 133"/>
                  <a:gd name="T18" fmla="*/ 132 w 244"/>
                  <a:gd name="T19" fmla="*/ 38 h 133"/>
                  <a:gd name="T20" fmla="*/ 0 w 244"/>
                  <a:gd name="T21" fmla="*/ 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33">
                    <a:moveTo>
                      <a:pt x="7" y="30"/>
                    </a:moveTo>
                    <a:cubicBezTo>
                      <a:pt x="15" y="43"/>
                      <a:pt x="20" y="56"/>
                      <a:pt x="22" y="74"/>
                    </a:cubicBezTo>
                    <a:cubicBezTo>
                      <a:pt x="22" y="74"/>
                      <a:pt x="22" y="74"/>
                      <a:pt x="22" y="74"/>
                    </a:cubicBezTo>
                    <a:cubicBezTo>
                      <a:pt x="37" y="65"/>
                      <a:pt x="47" y="59"/>
                      <a:pt x="63" y="58"/>
                    </a:cubicBezTo>
                    <a:cubicBezTo>
                      <a:pt x="70" y="59"/>
                      <a:pt x="126" y="55"/>
                      <a:pt x="102" y="72"/>
                    </a:cubicBezTo>
                    <a:cubicBezTo>
                      <a:pt x="114" y="78"/>
                      <a:pt x="130" y="69"/>
                      <a:pt x="143" y="75"/>
                    </a:cubicBezTo>
                    <a:cubicBezTo>
                      <a:pt x="157" y="83"/>
                      <a:pt x="161" y="94"/>
                      <a:pt x="177" y="99"/>
                    </a:cubicBezTo>
                    <a:cubicBezTo>
                      <a:pt x="189" y="103"/>
                      <a:pt x="208" y="99"/>
                      <a:pt x="220" y="105"/>
                    </a:cubicBezTo>
                    <a:cubicBezTo>
                      <a:pt x="231" y="111"/>
                      <a:pt x="240" y="126"/>
                      <a:pt x="244" y="133"/>
                    </a:cubicBezTo>
                    <a:cubicBezTo>
                      <a:pt x="232" y="78"/>
                      <a:pt x="179" y="56"/>
                      <a:pt x="132" y="38"/>
                    </a:cubicBezTo>
                    <a:cubicBezTo>
                      <a:pt x="89" y="24"/>
                      <a:pt x="45" y="0"/>
                      <a:pt x="0" y="27"/>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67" name="Freeform 151"/>
              <p:cNvSpPr/>
              <p:nvPr userDrawn="1"/>
            </p:nvSpPr>
            <p:spPr bwMode="auto">
              <a:xfrm>
                <a:off x="5971452" y="245361"/>
                <a:ext cx="411679" cy="217184"/>
              </a:xfrm>
              <a:custGeom>
                <a:avLst/>
                <a:gdLst>
                  <a:gd name="T0" fmla="*/ 0 w 273"/>
                  <a:gd name="T1" fmla="*/ 50 h 144"/>
                  <a:gd name="T2" fmla="*/ 32 w 273"/>
                  <a:gd name="T3" fmla="*/ 42 h 144"/>
                  <a:gd name="T4" fmla="*/ 106 w 273"/>
                  <a:gd name="T5" fmla="*/ 0 h 144"/>
                  <a:gd name="T6" fmla="*/ 111 w 273"/>
                  <a:gd name="T7" fmla="*/ 39 h 144"/>
                  <a:gd name="T8" fmla="*/ 129 w 273"/>
                  <a:gd name="T9" fmla="*/ 65 h 144"/>
                  <a:gd name="T10" fmla="*/ 131 w 273"/>
                  <a:gd name="T11" fmla="*/ 45 h 144"/>
                  <a:gd name="T12" fmla="*/ 150 w 273"/>
                  <a:gd name="T13" fmla="*/ 80 h 144"/>
                  <a:gd name="T14" fmla="*/ 157 w 273"/>
                  <a:gd name="T15" fmla="*/ 97 h 144"/>
                  <a:gd name="T16" fmla="*/ 178 w 273"/>
                  <a:gd name="T17" fmla="*/ 100 h 144"/>
                  <a:gd name="T18" fmla="*/ 171 w 273"/>
                  <a:gd name="T19" fmla="*/ 47 h 144"/>
                  <a:gd name="T20" fmla="*/ 208 w 273"/>
                  <a:gd name="T21" fmla="*/ 101 h 144"/>
                  <a:gd name="T22" fmla="*/ 273 w 273"/>
                  <a:gd name="T23" fmla="*/ 132 h 144"/>
                  <a:gd name="T24" fmla="*/ 202 w 273"/>
                  <a:gd name="T25" fmla="*/ 137 h 144"/>
                  <a:gd name="T26" fmla="*/ 128 w 273"/>
                  <a:gd name="T27" fmla="*/ 110 h 144"/>
                  <a:gd name="T28" fmla="*/ 51 w 273"/>
                  <a:gd name="T29" fmla="*/ 84 h 144"/>
                  <a:gd name="T30" fmla="*/ 9 w 273"/>
                  <a:gd name="T31"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44">
                    <a:moveTo>
                      <a:pt x="0" y="50"/>
                    </a:moveTo>
                    <a:cubicBezTo>
                      <a:pt x="8" y="45"/>
                      <a:pt x="23" y="43"/>
                      <a:pt x="32" y="42"/>
                    </a:cubicBezTo>
                    <a:cubicBezTo>
                      <a:pt x="64" y="37"/>
                      <a:pt x="80" y="14"/>
                      <a:pt x="106" y="0"/>
                    </a:cubicBezTo>
                    <a:cubicBezTo>
                      <a:pt x="103" y="18"/>
                      <a:pt x="102" y="23"/>
                      <a:pt x="111" y="39"/>
                    </a:cubicBezTo>
                    <a:cubicBezTo>
                      <a:pt x="115" y="46"/>
                      <a:pt x="122" y="60"/>
                      <a:pt x="129" y="65"/>
                    </a:cubicBezTo>
                    <a:cubicBezTo>
                      <a:pt x="132" y="59"/>
                      <a:pt x="128" y="52"/>
                      <a:pt x="131" y="45"/>
                    </a:cubicBezTo>
                    <a:cubicBezTo>
                      <a:pt x="139" y="54"/>
                      <a:pt x="145" y="69"/>
                      <a:pt x="150" y="80"/>
                    </a:cubicBezTo>
                    <a:cubicBezTo>
                      <a:pt x="152" y="88"/>
                      <a:pt x="151" y="94"/>
                      <a:pt x="157" y="97"/>
                    </a:cubicBezTo>
                    <a:cubicBezTo>
                      <a:pt x="162" y="101"/>
                      <a:pt x="175" y="100"/>
                      <a:pt x="178" y="100"/>
                    </a:cubicBezTo>
                    <a:cubicBezTo>
                      <a:pt x="177" y="83"/>
                      <a:pt x="169" y="66"/>
                      <a:pt x="171" y="47"/>
                    </a:cubicBezTo>
                    <a:cubicBezTo>
                      <a:pt x="184" y="67"/>
                      <a:pt x="185" y="89"/>
                      <a:pt x="208" y="101"/>
                    </a:cubicBezTo>
                    <a:cubicBezTo>
                      <a:pt x="227" y="113"/>
                      <a:pt x="259" y="112"/>
                      <a:pt x="273" y="132"/>
                    </a:cubicBezTo>
                    <a:cubicBezTo>
                      <a:pt x="251" y="138"/>
                      <a:pt x="225" y="144"/>
                      <a:pt x="202" y="137"/>
                    </a:cubicBezTo>
                    <a:cubicBezTo>
                      <a:pt x="177" y="129"/>
                      <a:pt x="154" y="117"/>
                      <a:pt x="128" y="110"/>
                    </a:cubicBezTo>
                    <a:cubicBezTo>
                      <a:pt x="99" y="104"/>
                      <a:pt x="75" y="102"/>
                      <a:pt x="51" y="84"/>
                    </a:cubicBezTo>
                    <a:cubicBezTo>
                      <a:pt x="36" y="75"/>
                      <a:pt x="22" y="60"/>
                      <a:pt x="9" y="46"/>
                    </a:cubicBezTo>
                  </a:path>
                </a:pathLst>
              </a:custGeom>
              <a:solidFill>
                <a:srgbClr val="FDF3F7"/>
              </a:solidFill>
              <a:ln>
                <a:noFill/>
              </a:ln>
            </p:spPr>
            <p:txBody>
              <a:bodyPr vert="horz" wrap="square" lIns="91440" tIns="45720" rIns="91440" bIns="45720" numCol="1" anchor="t" anchorCtr="0" compatLnSpc="1"/>
              <a:lstStyle/>
              <a:p>
                <a:endParaRPr lang="zh-CN" altLang="en-US"/>
              </a:p>
            </p:txBody>
          </p:sp>
        </p:grpSp>
        <p:sp>
          <p:nvSpPr>
            <p:cNvPr id="1049368" name="Freeform 165"/>
            <p:cNvSpPr/>
            <p:nvPr userDrawn="1"/>
          </p:nvSpPr>
          <p:spPr bwMode="auto">
            <a:xfrm>
              <a:off x="315731" y="-344254"/>
              <a:ext cx="951400" cy="1204239"/>
            </a:xfrm>
            <a:custGeom>
              <a:avLst/>
              <a:gdLst>
                <a:gd name="T0" fmla="*/ 271 w 631"/>
                <a:gd name="T1" fmla="*/ 259 h 798"/>
                <a:gd name="T2" fmla="*/ 238 w 631"/>
                <a:gd name="T3" fmla="*/ 233 h 798"/>
                <a:gd name="T4" fmla="*/ 205 w 631"/>
                <a:gd name="T5" fmla="*/ 228 h 798"/>
                <a:gd name="T6" fmla="*/ 174 w 631"/>
                <a:gd name="T7" fmla="*/ 222 h 798"/>
                <a:gd name="T8" fmla="*/ 110 w 631"/>
                <a:gd name="T9" fmla="*/ 240 h 798"/>
                <a:gd name="T10" fmla="*/ 67 w 631"/>
                <a:gd name="T11" fmla="*/ 285 h 798"/>
                <a:gd name="T12" fmla="*/ 19 w 631"/>
                <a:gd name="T13" fmla="*/ 394 h 798"/>
                <a:gd name="T14" fmla="*/ 4 w 631"/>
                <a:gd name="T15" fmla="*/ 456 h 798"/>
                <a:gd name="T16" fmla="*/ 19 w 631"/>
                <a:gd name="T17" fmla="*/ 512 h 798"/>
                <a:gd name="T18" fmla="*/ 54 w 631"/>
                <a:gd name="T19" fmla="*/ 552 h 798"/>
                <a:gd name="T20" fmla="*/ 112 w 631"/>
                <a:gd name="T21" fmla="*/ 574 h 798"/>
                <a:gd name="T22" fmla="*/ 179 w 631"/>
                <a:gd name="T23" fmla="*/ 585 h 798"/>
                <a:gd name="T24" fmla="*/ 241 w 631"/>
                <a:gd name="T25" fmla="*/ 583 h 798"/>
                <a:gd name="T26" fmla="*/ 241 w 631"/>
                <a:gd name="T27" fmla="*/ 583 h 798"/>
                <a:gd name="T28" fmla="*/ 261 w 631"/>
                <a:gd name="T29" fmla="*/ 638 h 798"/>
                <a:gd name="T30" fmla="*/ 308 w 631"/>
                <a:gd name="T31" fmla="*/ 685 h 798"/>
                <a:gd name="T32" fmla="*/ 357 w 631"/>
                <a:gd name="T33" fmla="*/ 717 h 798"/>
                <a:gd name="T34" fmla="*/ 403 w 631"/>
                <a:gd name="T35" fmla="*/ 758 h 798"/>
                <a:gd name="T36" fmla="*/ 450 w 631"/>
                <a:gd name="T37" fmla="*/ 792 h 798"/>
                <a:gd name="T38" fmla="*/ 479 w 631"/>
                <a:gd name="T39" fmla="*/ 796 h 798"/>
                <a:gd name="T40" fmla="*/ 501 w 631"/>
                <a:gd name="T41" fmla="*/ 781 h 798"/>
                <a:gd name="T42" fmla="*/ 518 w 631"/>
                <a:gd name="T43" fmla="*/ 778 h 798"/>
                <a:gd name="T44" fmla="*/ 532 w 631"/>
                <a:gd name="T45" fmla="*/ 767 h 798"/>
                <a:gd name="T46" fmla="*/ 552 w 631"/>
                <a:gd name="T47" fmla="*/ 741 h 798"/>
                <a:gd name="T48" fmla="*/ 584 w 631"/>
                <a:gd name="T49" fmla="*/ 690 h 798"/>
                <a:gd name="T50" fmla="*/ 607 w 631"/>
                <a:gd name="T51" fmla="*/ 605 h 798"/>
                <a:gd name="T52" fmla="*/ 616 w 631"/>
                <a:gd name="T53" fmla="*/ 559 h 798"/>
                <a:gd name="T54" fmla="*/ 597 w 631"/>
                <a:gd name="T55" fmla="*/ 519 h 798"/>
                <a:gd name="T56" fmla="*/ 615 w 631"/>
                <a:gd name="T57" fmla="*/ 496 h 798"/>
                <a:gd name="T58" fmla="*/ 624 w 631"/>
                <a:gd name="T59" fmla="*/ 462 h 798"/>
                <a:gd name="T60" fmla="*/ 625 w 631"/>
                <a:gd name="T61" fmla="*/ 398 h 798"/>
                <a:gd name="T62" fmla="*/ 618 w 631"/>
                <a:gd name="T63" fmla="*/ 364 h 798"/>
                <a:gd name="T64" fmla="*/ 606 w 631"/>
                <a:gd name="T65" fmla="*/ 338 h 798"/>
                <a:gd name="T66" fmla="*/ 587 w 631"/>
                <a:gd name="T67" fmla="*/ 270 h 798"/>
                <a:gd name="T68" fmla="*/ 531 w 631"/>
                <a:gd name="T69" fmla="*/ 219 h 798"/>
                <a:gd name="T70" fmla="*/ 451 w 631"/>
                <a:gd name="T71" fmla="*/ 166 h 798"/>
                <a:gd name="T72" fmla="*/ 392 w 631"/>
                <a:gd name="T73" fmla="*/ 145 h 798"/>
                <a:gd name="T74" fmla="*/ 351 w 631"/>
                <a:gd name="T75" fmla="*/ 179 h 798"/>
                <a:gd name="T76" fmla="*/ 337 w 631"/>
                <a:gd name="T77" fmla="*/ 105 h 798"/>
                <a:gd name="T78" fmla="*/ 299 w 631"/>
                <a:gd name="T79" fmla="*/ 33 h 798"/>
                <a:gd name="T80" fmla="*/ 242 w 631"/>
                <a:gd name="T81" fmla="*/ 2 h 798"/>
                <a:gd name="T82" fmla="*/ 205 w 631"/>
                <a:gd name="T83" fmla="*/ 1 h 798"/>
                <a:gd name="T84" fmla="*/ 166 w 631"/>
                <a:gd name="T85" fmla="*/ 14 h 798"/>
                <a:gd name="T86" fmla="*/ 101 w 631"/>
                <a:gd name="T87" fmla="*/ 32 h 798"/>
                <a:gd name="T88" fmla="*/ 111 w 631"/>
                <a:gd name="T89" fmla="*/ 110 h 798"/>
                <a:gd name="T90" fmla="*/ 197 w 631"/>
                <a:gd name="T91" fmla="*/ 231 h 798"/>
                <a:gd name="T92" fmla="*/ 257 w 631"/>
                <a:gd name="T93" fmla="*/ 24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1" h="798">
                  <a:moveTo>
                    <a:pt x="271" y="259"/>
                  </a:moveTo>
                  <a:cubicBezTo>
                    <a:pt x="260" y="250"/>
                    <a:pt x="249" y="239"/>
                    <a:pt x="238" y="233"/>
                  </a:cubicBezTo>
                  <a:cubicBezTo>
                    <a:pt x="228" y="230"/>
                    <a:pt x="215" y="230"/>
                    <a:pt x="205" y="228"/>
                  </a:cubicBezTo>
                  <a:cubicBezTo>
                    <a:pt x="194" y="225"/>
                    <a:pt x="184" y="222"/>
                    <a:pt x="174" y="222"/>
                  </a:cubicBezTo>
                  <a:cubicBezTo>
                    <a:pt x="150" y="221"/>
                    <a:pt x="130" y="230"/>
                    <a:pt x="110" y="240"/>
                  </a:cubicBezTo>
                  <a:cubicBezTo>
                    <a:pt x="87" y="253"/>
                    <a:pt x="78" y="261"/>
                    <a:pt x="67" y="285"/>
                  </a:cubicBezTo>
                  <a:cubicBezTo>
                    <a:pt x="51" y="323"/>
                    <a:pt x="31" y="355"/>
                    <a:pt x="19" y="394"/>
                  </a:cubicBezTo>
                  <a:cubicBezTo>
                    <a:pt x="11" y="413"/>
                    <a:pt x="6" y="434"/>
                    <a:pt x="4" y="456"/>
                  </a:cubicBezTo>
                  <a:cubicBezTo>
                    <a:pt x="0" y="478"/>
                    <a:pt x="6" y="495"/>
                    <a:pt x="19" y="512"/>
                  </a:cubicBezTo>
                  <a:cubicBezTo>
                    <a:pt x="30" y="526"/>
                    <a:pt x="38" y="542"/>
                    <a:pt x="54" y="552"/>
                  </a:cubicBezTo>
                  <a:cubicBezTo>
                    <a:pt x="71" y="562"/>
                    <a:pt x="93" y="569"/>
                    <a:pt x="112" y="574"/>
                  </a:cubicBezTo>
                  <a:cubicBezTo>
                    <a:pt x="134" y="578"/>
                    <a:pt x="156" y="582"/>
                    <a:pt x="179" y="585"/>
                  </a:cubicBezTo>
                  <a:cubicBezTo>
                    <a:pt x="201" y="589"/>
                    <a:pt x="219" y="586"/>
                    <a:pt x="241" y="583"/>
                  </a:cubicBezTo>
                  <a:cubicBezTo>
                    <a:pt x="241" y="583"/>
                    <a:pt x="241" y="583"/>
                    <a:pt x="241" y="583"/>
                  </a:cubicBezTo>
                  <a:cubicBezTo>
                    <a:pt x="230" y="600"/>
                    <a:pt x="252" y="627"/>
                    <a:pt x="261" y="638"/>
                  </a:cubicBezTo>
                  <a:cubicBezTo>
                    <a:pt x="276" y="655"/>
                    <a:pt x="291" y="671"/>
                    <a:pt x="308" y="685"/>
                  </a:cubicBezTo>
                  <a:cubicBezTo>
                    <a:pt x="324" y="697"/>
                    <a:pt x="341" y="705"/>
                    <a:pt x="357" y="717"/>
                  </a:cubicBezTo>
                  <a:cubicBezTo>
                    <a:pt x="372" y="729"/>
                    <a:pt x="386" y="744"/>
                    <a:pt x="403" y="758"/>
                  </a:cubicBezTo>
                  <a:cubicBezTo>
                    <a:pt x="419" y="770"/>
                    <a:pt x="431" y="784"/>
                    <a:pt x="450" y="792"/>
                  </a:cubicBezTo>
                  <a:cubicBezTo>
                    <a:pt x="461" y="797"/>
                    <a:pt x="468" y="798"/>
                    <a:pt x="479" y="796"/>
                  </a:cubicBezTo>
                  <a:cubicBezTo>
                    <a:pt x="493" y="794"/>
                    <a:pt x="491" y="785"/>
                    <a:pt x="501" y="781"/>
                  </a:cubicBezTo>
                  <a:cubicBezTo>
                    <a:pt x="505" y="779"/>
                    <a:pt x="514" y="780"/>
                    <a:pt x="518" y="778"/>
                  </a:cubicBezTo>
                  <a:cubicBezTo>
                    <a:pt x="525" y="776"/>
                    <a:pt x="528" y="773"/>
                    <a:pt x="532" y="767"/>
                  </a:cubicBezTo>
                  <a:cubicBezTo>
                    <a:pt x="538" y="759"/>
                    <a:pt x="546" y="749"/>
                    <a:pt x="552" y="741"/>
                  </a:cubicBezTo>
                  <a:cubicBezTo>
                    <a:pt x="565" y="724"/>
                    <a:pt x="579" y="709"/>
                    <a:pt x="584" y="690"/>
                  </a:cubicBezTo>
                  <a:cubicBezTo>
                    <a:pt x="593" y="662"/>
                    <a:pt x="594" y="631"/>
                    <a:pt x="607" y="605"/>
                  </a:cubicBezTo>
                  <a:cubicBezTo>
                    <a:pt x="612" y="589"/>
                    <a:pt x="620" y="577"/>
                    <a:pt x="616" y="559"/>
                  </a:cubicBezTo>
                  <a:cubicBezTo>
                    <a:pt x="612" y="546"/>
                    <a:pt x="606" y="531"/>
                    <a:pt x="597" y="519"/>
                  </a:cubicBezTo>
                  <a:cubicBezTo>
                    <a:pt x="604" y="510"/>
                    <a:pt x="613" y="509"/>
                    <a:pt x="615" y="496"/>
                  </a:cubicBezTo>
                  <a:cubicBezTo>
                    <a:pt x="619" y="484"/>
                    <a:pt x="619" y="474"/>
                    <a:pt x="624" y="462"/>
                  </a:cubicBezTo>
                  <a:cubicBezTo>
                    <a:pt x="631" y="440"/>
                    <a:pt x="630" y="421"/>
                    <a:pt x="625" y="398"/>
                  </a:cubicBezTo>
                  <a:cubicBezTo>
                    <a:pt x="624" y="386"/>
                    <a:pt x="622" y="375"/>
                    <a:pt x="618" y="364"/>
                  </a:cubicBezTo>
                  <a:cubicBezTo>
                    <a:pt x="614" y="354"/>
                    <a:pt x="609" y="347"/>
                    <a:pt x="606" y="338"/>
                  </a:cubicBezTo>
                  <a:cubicBezTo>
                    <a:pt x="601" y="314"/>
                    <a:pt x="601" y="291"/>
                    <a:pt x="587" y="270"/>
                  </a:cubicBezTo>
                  <a:cubicBezTo>
                    <a:pt x="575" y="251"/>
                    <a:pt x="550" y="234"/>
                    <a:pt x="531" y="219"/>
                  </a:cubicBezTo>
                  <a:cubicBezTo>
                    <a:pt x="506" y="200"/>
                    <a:pt x="479" y="182"/>
                    <a:pt x="451" y="166"/>
                  </a:cubicBezTo>
                  <a:cubicBezTo>
                    <a:pt x="434" y="155"/>
                    <a:pt x="414" y="142"/>
                    <a:pt x="392" y="145"/>
                  </a:cubicBezTo>
                  <a:cubicBezTo>
                    <a:pt x="372" y="147"/>
                    <a:pt x="364" y="164"/>
                    <a:pt x="351" y="179"/>
                  </a:cubicBezTo>
                  <a:cubicBezTo>
                    <a:pt x="333" y="160"/>
                    <a:pt x="340" y="128"/>
                    <a:pt x="337" y="105"/>
                  </a:cubicBezTo>
                  <a:cubicBezTo>
                    <a:pt x="335" y="78"/>
                    <a:pt x="314" y="53"/>
                    <a:pt x="299" y="33"/>
                  </a:cubicBezTo>
                  <a:cubicBezTo>
                    <a:pt x="281" y="14"/>
                    <a:pt x="267" y="3"/>
                    <a:pt x="242" y="2"/>
                  </a:cubicBezTo>
                  <a:cubicBezTo>
                    <a:pt x="231" y="1"/>
                    <a:pt x="216" y="0"/>
                    <a:pt x="205" y="1"/>
                  </a:cubicBezTo>
                  <a:cubicBezTo>
                    <a:pt x="191" y="3"/>
                    <a:pt x="180" y="12"/>
                    <a:pt x="166" y="14"/>
                  </a:cubicBezTo>
                  <a:cubicBezTo>
                    <a:pt x="140" y="17"/>
                    <a:pt x="119" y="3"/>
                    <a:pt x="101" y="32"/>
                  </a:cubicBezTo>
                  <a:cubicBezTo>
                    <a:pt x="87" y="57"/>
                    <a:pt x="101" y="87"/>
                    <a:pt x="111" y="110"/>
                  </a:cubicBezTo>
                  <a:cubicBezTo>
                    <a:pt x="130" y="155"/>
                    <a:pt x="150" y="211"/>
                    <a:pt x="197" y="231"/>
                  </a:cubicBezTo>
                  <a:cubicBezTo>
                    <a:pt x="204" y="235"/>
                    <a:pt x="258" y="256"/>
                    <a:pt x="257" y="248"/>
                  </a:cubicBezTo>
                </a:path>
              </a:pathLst>
            </a:custGeom>
            <a:solidFill>
              <a:srgbClr val="F3D3DB"/>
            </a:solidFill>
            <a:ln>
              <a:noFill/>
            </a:ln>
          </p:spPr>
          <p:txBody>
            <a:bodyPr vert="horz" wrap="square" lIns="91440" tIns="45720" rIns="91440" bIns="45720" numCol="1" anchor="t" anchorCtr="0" compatLnSpc="1"/>
            <a:lstStyle/>
            <a:p>
              <a:endParaRPr lang="zh-CN" altLang="en-US"/>
            </a:p>
          </p:txBody>
        </p:sp>
        <p:sp>
          <p:nvSpPr>
            <p:cNvPr id="1049369" name="Freeform 166"/>
            <p:cNvSpPr/>
            <p:nvPr userDrawn="1"/>
          </p:nvSpPr>
          <p:spPr bwMode="auto">
            <a:xfrm>
              <a:off x="344905" y="-259974"/>
              <a:ext cx="870360" cy="1072957"/>
            </a:xfrm>
            <a:custGeom>
              <a:avLst/>
              <a:gdLst>
                <a:gd name="T0" fmla="*/ 311 w 577"/>
                <a:gd name="T1" fmla="*/ 379 h 711"/>
                <a:gd name="T2" fmla="*/ 267 w 577"/>
                <a:gd name="T3" fmla="*/ 433 h 711"/>
                <a:gd name="T4" fmla="*/ 231 w 577"/>
                <a:gd name="T5" fmla="*/ 456 h 711"/>
                <a:gd name="T6" fmla="*/ 155 w 577"/>
                <a:gd name="T7" fmla="*/ 470 h 711"/>
                <a:gd name="T8" fmla="*/ 86 w 577"/>
                <a:gd name="T9" fmla="*/ 458 h 711"/>
                <a:gd name="T10" fmla="*/ 0 w 577"/>
                <a:gd name="T11" fmla="*/ 442 h 711"/>
                <a:gd name="T12" fmla="*/ 26 w 577"/>
                <a:gd name="T13" fmla="*/ 399 h 711"/>
                <a:gd name="T14" fmla="*/ 44 w 577"/>
                <a:gd name="T15" fmla="*/ 359 h 711"/>
                <a:gd name="T16" fmla="*/ 42 w 577"/>
                <a:gd name="T17" fmla="*/ 333 h 711"/>
                <a:gd name="T18" fmla="*/ 125 w 577"/>
                <a:gd name="T19" fmla="*/ 248 h 711"/>
                <a:gd name="T20" fmla="*/ 221 w 577"/>
                <a:gd name="T21" fmla="*/ 214 h 711"/>
                <a:gd name="T22" fmla="*/ 231 w 577"/>
                <a:gd name="T23" fmla="*/ 166 h 711"/>
                <a:gd name="T24" fmla="*/ 153 w 577"/>
                <a:gd name="T25" fmla="*/ 63 h 711"/>
                <a:gd name="T26" fmla="*/ 166 w 577"/>
                <a:gd name="T27" fmla="*/ 63 h 711"/>
                <a:gd name="T28" fmla="*/ 120 w 577"/>
                <a:gd name="T29" fmla="*/ 2 h 711"/>
                <a:gd name="T30" fmla="*/ 227 w 577"/>
                <a:gd name="T31" fmla="*/ 27 h 711"/>
                <a:gd name="T32" fmla="*/ 259 w 577"/>
                <a:gd name="T33" fmla="*/ 37 h 711"/>
                <a:gd name="T34" fmla="*/ 304 w 577"/>
                <a:gd name="T35" fmla="*/ 96 h 711"/>
                <a:gd name="T36" fmla="*/ 367 w 577"/>
                <a:gd name="T37" fmla="*/ 132 h 711"/>
                <a:gd name="T38" fmla="*/ 424 w 577"/>
                <a:gd name="T39" fmla="*/ 153 h 711"/>
                <a:gd name="T40" fmla="*/ 481 w 577"/>
                <a:gd name="T41" fmla="*/ 190 h 711"/>
                <a:gd name="T42" fmla="*/ 555 w 577"/>
                <a:gd name="T43" fmla="*/ 232 h 711"/>
                <a:gd name="T44" fmla="*/ 556 w 577"/>
                <a:gd name="T45" fmla="*/ 250 h 711"/>
                <a:gd name="T46" fmla="*/ 567 w 577"/>
                <a:gd name="T47" fmla="*/ 294 h 711"/>
                <a:gd name="T48" fmla="*/ 561 w 577"/>
                <a:gd name="T49" fmla="*/ 335 h 711"/>
                <a:gd name="T50" fmla="*/ 567 w 577"/>
                <a:gd name="T51" fmla="*/ 369 h 711"/>
                <a:gd name="T52" fmla="*/ 557 w 577"/>
                <a:gd name="T53" fmla="*/ 389 h 711"/>
                <a:gd name="T54" fmla="*/ 463 w 577"/>
                <a:gd name="T55" fmla="*/ 374 h 711"/>
                <a:gd name="T56" fmla="*/ 388 w 577"/>
                <a:gd name="T57" fmla="*/ 324 h 711"/>
                <a:gd name="T58" fmla="*/ 493 w 577"/>
                <a:gd name="T59" fmla="*/ 469 h 711"/>
                <a:gd name="T60" fmla="*/ 523 w 577"/>
                <a:gd name="T61" fmla="*/ 524 h 711"/>
                <a:gd name="T62" fmla="*/ 506 w 577"/>
                <a:gd name="T63" fmla="*/ 547 h 711"/>
                <a:gd name="T64" fmla="*/ 482 w 577"/>
                <a:gd name="T65" fmla="*/ 611 h 711"/>
                <a:gd name="T66" fmla="*/ 470 w 577"/>
                <a:gd name="T67" fmla="*/ 639 h 711"/>
                <a:gd name="T68" fmla="*/ 462 w 577"/>
                <a:gd name="T69" fmla="*/ 676 h 711"/>
                <a:gd name="T70" fmla="*/ 432 w 577"/>
                <a:gd name="T71" fmla="*/ 673 h 711"/>
                <a:gd name="T72" fmla="*/ 379 w 577"/>
                <a:gd name="T73" fmla="*/ 597 h 711"/>
                <a:gd name="T74" fmla="*/ 344 w 577"/>
                <a:gd name="T75" fmla="*/ 565 h 711"/>
                <a:gd name="T76" fmla="*/ 308 w 577"/>
                <a:gd name="T77" fmla="*/ 540 h 711"/>
                <a:gd name="T78" fmla="*/ 327 w 577"/>
                <a:gd name="T79" fmla="*/ 456 h 711"/>
                <a:gd name="T80" fmla="*/ 334 w 577"/>
                <a:gd name="T81" fmla="*/ 374 h 711"/>
                <a:gd name="T82" fmla="*/ 328 w 577"/>
                <a:gd name="T83" fmla="*/ 32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7" h="711">
                  <a:moveTo>
                    <a:pt x="331" y="329"/>
                  </a:moveTo>
                  <a:cubicBezTo>
                    <a:pt x="319" y="345"/>
                    <a:pt x="314" y="361"/>
                    <a:pt x="311" y="379"/>
                  </a:cubicBezTo>
                  <a:cubicBezTo>
                    <a:pt x="307" y="390"/>
                    <a:pt x="292" y="452"/>
                    <a:pt x="282" y="417"/>
                  </a:cubicBezTo>
                  <a:cubicBezTo>
                    <a:pt x="274" y="420"/>
                    <a:pt x="273" y="428"/>
                    <a:pt x="267" y="433"/>
                  </a:cubicBezTo>
                  <a:cubicBezTo>
                    <a:pt x="261" y="436"/>
                    <a:pt x="256" y="437"/>
                    <a:pt x="248" y="441"/>
                  </a:cubicBezTo>
                  <a:cubicBezTo>
                    <a:pt x="243" y="444"/>
                    <a:pt x="238" y="451"/>
                    <a:pt x="231" y="456"/>
                  </a:cubicBezTo>
                  <a:cubicBezTo>
                    <a:pt x="217" y="468"/>
                    <a:pt x="212" y="461"/>
                    <a:pt x="197" y="457"/>
                  </a:cubicBezTo>
                  <a:cubicBezTo>
                    <a:pt x="183" y="454"/>
                    <a:pt x="167" y="464"/>
                    <a:pt x="155" y="470"/>
                  </a:cubicBezTo>
                  <a:cubicBezTo>
                    <a:pt x="140" y="476"/>
                    <a:pt x="125" y="480"/>
                    <a:pt x="109" y="477"/>
                  </a:cubicBezTo>
                  <a:cubicBezTo>
                    <a:pt x="92" y="477"/>
                    <a:pt x="94" y="468"/>
                    <a:pt x="86" y="458"/>
                  </a:cubicBezTo>
                  <a:cubicBezTo>
                    <a:pt x="76" y="445"/>
                    <a:pt x="61" y="448"/>
                    <a:pt x="48" y="446"/>
                  </a:cubicBezTo>
                  <a:cubicBezTo>
                    <a:pt x="32" y="443"/>
                    <a:pt x="18" y="442"/>
                    <a:pt x="0" y="442"/>
                  </a:cubicBezTo>
                  <a:cubicBezTo>
                    <a:pt x="8" y="432"/>
                    <a:pt x="14" y="424"/>
                    <a:pt x="20" y="414"/>
                  </a:cubicBezTo>
                  <a:cubicBezTo>
                    <a:pt x="22" y="408"/>
                    <a:pt x="24" y="405"/>
                    <a:pt x="26" y="399"/>
                  </a:cubicBezTo>
                  <a:cubicBezTo>
                    <a:pt x="24" y="392"/>
                    <a:pt x="19" y="395"/>
                    <a:pt x="22" y="385"/>
                  </a:cubicBezTo>
                  <a:cubicBezTo>
                    <a:pt x="24" y="375"/>
                    <a:pt x="39" y="368"/>
                    <a:pt x="44" y="359"/>
                  </a:cubicBezTo>
                  <a:cubicBezTo>
                    <a:pt x="49" y="353"/>
                    <a:pt x="48" y="357"/>
                    <a:pt x="47" y="349"/>
                  </a:cubicBezTo>
                  <a:cubicBezTo>
                    <a:pt x="46" y="341"/>
                    <a:pt x="40" y="344"/>
                    <a:pt x="42" y="333"/>
                  </a:cubicBezTo>
                  <a:cubicBezTo>
                    <a:pt x="47" y="316"/>
                    <a:pt x="67" y="297"/>
                    <a:pt x="78" y="285"/>
                  </a:cubicBezTo>
                  <a:cubicBezTo>
                    <a:pt x="92" y="268"/>
                    <a:pt x="107" y="257"/>
                    <a:pt x="125" y="248"/>
                  </a:cubicBezTo>
                  <a:cubicBezTo>
                    <a:pt x="146" y="236"/>
                    <a:pt x="163" y="224"/>
                    <a:pt x="186" y="220"/>
                  </a:cubicBezTo>
                  <a:cubicBezTo>
                    <a:pt x="199" y="217"/>
                    <a:pt x="211" y="214"/>
                    <a:pt x="221" y="214"/>
                  </a:cubicBezTo>
                  <a:cubicBezTo>
                    <a:pt x="227" y="213"/>
                    <a:pt x="243" y="221"/>
                    <a:pt x="249" y="217"/>
                  </a:cubicBezTo>
                  <a:cubicBezTo>
                    <a:pt x="258" y="212"/>
                    <a:pt x="234" y="174"/>
                    <a:pt x="231" y="166"/>
                  </a:cubicBezTo>
                  <a:cubicBezTo>
                    <a:pt x="220" y="150"/>
                    <a:pt x="196" y="149"/>
                    <a:pt x="181" y="135"/>
                  </a:cubicBezTo>
                  <a:cubicBezTo>
                    <a:pt x="159" y="115"/>
                    <a:pt x="159" y="88"/>
                    <a:pt x="153" y="63"/>
                  </a:cubicBezTo>
                  <a:cubicBezTo>
                    <a:pt x="155" y="65"/>
                    <a:pt x="158" y="67"/>
                    <a:pt x="160" y="71"/>
                  </a:cubicBezTo>
                  <a:cubicBezTo>
                    <a:pt x="161" y="67"/>
                    <a:pt x="160" y="64"/>
                    <a:pt x="166" y="63"/>
                  </a:cubicBezTo>
                  <a:cubicBezTo>
                    <a:pt x="167" y="52"/>
                    <a:pt x="151" y="37"/>
                    <a:pt x="146" y="27"/>
                  </a:cubicBezTo>
                  <a:cubicBezTo>
                    <a:pt x="139" y="17"/>
                    <a:pt x="129" y="10"/>
                    <a:pt x="120" y="2"/>
                  </a:cubicBezTo>
                  <a:cubicBezTo>
                    <a:pt x="146" y="0"/>
                    <a:pt x="172" y="3"/>
                    <a:pt x="198" y="12"/>
                  </a:cubicBezTo>
                  <a:cubicBezTo>
                    <a:pt x="207" y="17"/>
                    <a:pt x="217" y="27"/>
                    <a:pt x="227" y="27"/>
                  </a:cubicBezTo>
                  <a:cubicBezTo>
                    <a:pt x="232" y="26"/>
                    <a:pt x="236" y="21"/>
                    <a:pt x="244" y="25"/>
                  </a:cubicBezTo>
                  <a:cubicBezTo>
                    <a:pt x="248" y="26"/>
                    <a:pt x="256" y="34"/>
                    <a:pt x="259" y="37"/>
                  </a:cubicBezTo>
                  <a:cubicBezTo>
                    <a:pt x="267" y="43"/>
                    <a:pt x="278" y="51"/>
                    <a:pt x="285" y="59"/>
                  </a:cubicBezTo>
                  <a:cubicBezTo>
                    <a:pt x="295" y="69"/>
                    <a:pt x="298" y="84"/>
                    <a:pt x="304" y="96"/>
                  </a:cubicBezTo>
                  <a:cubicBezTo>
                    <a:pt x="317" y="119"/>
                    <a:pt x="323" y="141"/>
                    <a:pt x="332" y="165"/>
                  </a:cubicBezTo>
                  <a:cubicBezTo>
                    <a:pt x="331" y="147"/>
                    <a:pt x="353" y="134"/>
                    <a:pt x="367" y="132"/>
                  </a:cubicBezTo>
                  <a:cubicBezTo>
                    <a:pt x="381" y="131"/>
                    <a:pt x="411" y="134"/>
                    <a:pt x="403" y="155"/>
                  </a:cubicBezTo>
                  <a:cubicBezTo>
                    <a:pt x="409" y="157"/>
                    <a:pt x="417" y="153"/>
                    <a:pt x="424" y="153"/>
                  </a:cubicBezTo>
                  <a:cubicBezTo>
                    <a:pt x="433" y="155"/>
                    <a:pt x="442" y="160"/>
                    <a:pt x="449" y="163"/>
                  </a:cubicBezTo>
                  <a:cubicBezTo>
                    <a:pt x="462" y="170"/>
                    <a:pt x="474" y="180"/>
                    <a:pt x="481" y="190"/>
                  </a:cubicBezTo>
                  <a:cubicBezTo>
                    <a:pt x="491" y="203"/>
                    <a:pt x="500" y="212"/>
                    <a:pt x="515" y="218"/>
                  </a:cubicBezTo>
                  <a:cubicBezTo>
                    <a:pt x="528" y="224"/>
                    <a:pt x="543" y="225"/>
                    <a:pt x="555" y="232"/>
                  </a:cubicBezTo>
                  <a:cubicBezTo>
                    <a:pt x="550" y="235"/>
                    <a:pt x="543" y="237"/>
                    <a:pt x="539" y="242"/>
                  </a:cubicBezTo>
                  <a:cubicBezTo>
                    <a:pt x="544" y="246"/>
                    <a:pt x="553" y="248"/>
                    <a:pt x="556" y="250"/>
                  </a:cubicBezTo>
                  <a:cubicBezTo>
                    <a:pt x="559" y="255"/>
                    <a:pt x="562" y="262"/>
                    <a:pt x="562" y="268"/>
                  </a:cubicBezTo>
                  <a:cubicBezTo>
                    <a:pt x="565" y="277"/>
                    <a:pt x="565" y="284"/>
                    <a:pt x="567" y="294"/>
                  </a:cubicBezTo>
                  <a:cubicBezTo>
                    <a:pt x="570" y="301"/>
                    <a:pt x="577" y="311"/>
                    <a:pt x="575" y="320"/>
                  </a:cubicBezTo>
                  <a:cubicBezTo>
                    <a:pt x="572" y="330"/>
                    <a:pt x="564" y="327"/>
                    <a:pt x="561" y="335"/>
                  </a:cubicBezTo>
                  <a:cubicBezTo>
                    <a:pt x="557" y="344"/>
                    <a:pt x="566" y="348"/>
                    <a:pt x="568" y="355"/>
                  </a:cubicBezTo>
                  <a:cubicBezTo>
                    <a:pt x="572" y="366"/>
                    <a:pt x="573" y="359"/>
                    <a:pt x="567" y="369"/>
                  </a:cubicBezTo>
                  <a:cubicBezTo>
                    <a:pt x="566" y="371"/>
                    <a:pt x="563" y="374"/>
                    <a:pt x="562" y="376"/>
                  </a:cubicBezTo>
                  <a:cubicBezTo>
                    <a:pt x="560" y="379"/>
                    <a:pt x="561" y="384"/>
                    <a:pt x="557" y="389"/>
                  </a:cubicBezTo>
                  <a:cubicBezTo>
                    <a:pt x="551" y="397"/>
                    <a:pt x="517" y="392"/>
                    <a:pt x="506" y="390"/>
                  </a:cubicBezTo>
                  <a:cubicBezTo>
                    <a:pt x="491" y="389"/>
                    <a:pt x="475" y="381"/>
                    <a:pt x="463" y="374"/>
                  </a:cubicBezTo>
                  <a:cubicBezTo>
                    <a:pt x="449" y="366"/>
                    <a:pt x="433" y="357"/>
                    <a:pt x="423" y="347"/>
                  </a:cubicBezTo>
                  <a:cubicBezTo>
                    <a:pt x="412" y="336"/>
                    <a:pt x="406" y="324"/>
                    <a:pt x="388" y="324"/>
                  </a:cubicBezTo>
                  <a:cubicBezTo>
                    <a:pt x="418" y="348"/>
                    <a:pt x="443" y="374"/>
                    <a:pt x="464" y="406"/>
                  </a:cubicBezTo>
                  <a:cubicBezTo>
                    <a:pt x="477" y="428"/>
                    <a:pt x="490" y="443"/>
                    <a:pt x="493" y="469"/>
                  </a:cubicBezTo>
                  <a:cubicBezTo>
                    <a:pt x="495" y="480"/>
                    <a:pt x="494" y="497"/>
                    <a:pt x="500" y="506"/>
                  </a:cubicBezTo>
                  <a:cubicBezTo>
                    <a:pt x="505" y="513"/>
                    <a:pt x="515" y="518"/>
                    <a:pt x="523" y="524"/>
                  </a:cubicBezTo>
                  <a:cubicBezTo>
                    <a:pt x="518" y="528"/>
                    <a:pt x="508" y="528"/>
                    <a:pt x="503" y="524"/>
                  </a:cubicBezTo>
                  <a:cubicBezTo>
                    <a:pt x="500" y="532"/>
                    <a:pt x="508" y="538"/>
                    <a:pt x="506" y="547"/>
                  </a:cubicBezTo>
                  <a:cubicBezTo>
                    <a:pt x="506" y="554"/>
                    <a:pt x="501" y="560"/>
                    <a:pt x="499" y="569"/>
                  </a:cubicBezTo>
                  <a:cubicBezTo>
                    <a:pt x="494" y="582"/>
                    <a:pt x="493" y="599"/>
                    <a:pt x="482" y="611"/>
                  </a:cubicBezTo>
                  <a:cubicBezTo>
                    <a:pt x="476" y="619"/>
                    <a:pt x="465" y="616"/>
                    <a:pt x="464" y="627"/>
                  </a:cubicBezTo>
                  <a:cubicBezTo>
                    <a:pt x="464" y="630"/>
                    <a:pt x="471" y="635"/>
                    <a:pt x="470" y="639"/>
                  </a:cubicBezTo>
                  <a:cubicBezTo>
                    <a:pt x="470" y="642"/>
                    <a:pt x="468" y="645"/>
                    <a:pt x="467" y="650"/>
                  </a:cubicBezTo>
                  <a:cubicBezTo>
                    <a:pt x="465" y="659"/>
                    <a:pt x="464" y="667"/>
                    <a:pt x="462" y="676"/>
                  </a:cubicBezTo>
                  <a:cubicBezTo>
                    <a:pt x="463" y="687"/>
                    <a:pt x="469" y="699"/>
                    <a:pt x="468" y="711"/>
                  </a:cubicBezTo>
                  <a:cubicBezTo>
                    <a:pt x="454" y="710"/>
                    <a:pt x="443" y="681"/>
                    <a:pt x="432" y="673"/>
                  </a:cubicBezTo>
                  <a:cubicBezTo>
                    <a:pt x="422" y="666"/>
                    <a:pt x="403" y="661"/>
                    <a:pt x="396" y="651"/>
                  </a:cubicBezTo>
                  <a:cubicBezTo>
                    <a:pt x="385" y="635"/>
                    <a:pt x="393" y="608"/>
                    <a:pt x="379" y="597"/>
                  </a:cubicBezTo>
                  <a:cubicBezTo>
                    <a:pt x="373" y="592"/>
                    <a:pt x="364" y="593"/>
                    <a:pt x="358" y="589"/>
                  </a:cubicBezTo>
                  <a:cubicBezTo>
                    <a:pt x="350" y="583"/>
                    <a:pt x="349" y="574"/>
                    <a:pt x="344" y="565"/>
                  </a:cubicBezTo>
                  <a:cubicBezTo>
                    <a:pt x="328" y="573"/>
                    <a:pt x="323" y="569"/>
                    <a:pt x="315" y="556"/>
                  </a:cubicBezTo>
                  <a:cubicBezTo>
                    <a:pt x="312" y="551"/>
                    <a:pt x="310" y="544"/>
                    <a:pt x="308" y="540"/>
                  </a:cubicBezTo>
                  <a:cubicBezTo>
                    <a:pt x="304" y="534"/>
                    <a:pt x="298" y="530"/>
                    <a:pt x="294" y="524"/>
                  </a:cubicBezTo>
                  <a:cubicBezTo>
                    <a:pt x="282" y="505"/>
                    <a:pt x="320" y="474"/>
                    <a:pt x="327" y="456"/>
                  </a:cubicBezTo>
                  <a:cubicBezTo>
                    <a:pt x="334" y="444"/>
                    <a:pt x="333" y="428"/>
                    <a:pt x="332" y="413"/>
                  </a:cubicBezTo>
                  <a:cubicBezTo>
                    <a:pt x="332" y="400"/>
                    <a:pt x="331" y="389"/>
                    <a:pt x="334" y="374"/>
                  </a:cubicBezTo>
                  <a:cubicBezTo>
                    <a:pt x="336" y="363"/>
                    <a:pt x="342" y="347"/>
                    <a:pt x="342" y="335"/>
                  </a:cubicBezTo>
                  <a:cubicBezTo>
                    <a:pt x="342" y="325"/>
                    <a:pt x="335" y="314"/>
                    <a:pt x="328" y="327"/>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70" name="Freeform 167"/>
            <p:cNvSpPr/>
            <p:nvPr userDrawn="1"/>
          </p:nvSpPr>
          <p:spPr bwMode="auto">
            <a:xfrm>
              <a:off x="774413" y="221398"/>
              <a:ext cx="252843" cy="439231"/>
            </a:xfrm>
            <a:custGeom>
              <a:avLst/>
              <a:gdLst>
                <a:gd name="T0" fmla="*/ 62 w 167"/>
                <a:gd name="T1" fmla="*/ 17 h 291"/>
                <a:gd name="T2" fmla="*/ 48 w 167"/>
                <a:gd name="T3" fmla="*/ 79 h 291"/>
                <a:gd name="T4" fmla="*/ 32 w 167"/>
                <a:gd name="T5" fmla="*/ 143 h 291"/>
                <a:gd name="T6" fmla="*/ 3 w 167"/>
                <a:gd name="T7" fmla="*/ 198 h 291"/>
                <a:gd name="T8" fmla="*/ 40 w 167"/>
                <a:gd name="T9" fmla="*/ 156 h 291"/>
                <a:gd name="T10" fmla="*/ 56 w 167"/>
                <a:gd name="T11" fmla="*/ 135 h 291"/>
                <a:gd name="T12" fmla="*/ 59 w 167"/>
                <a:gd name="T13" fmla="*/ 118 h 291"/>
                <a:gd name="T14" fmla="*/ 66 w 167"/>
                <a:gd name="T15" fmla="*/ 184 h 291"/>
                <a:gd name="T16" fmla="*/ 75 w 167"/>
                <a:gd name="T17" fmla="*/ 143 h 291"/>
                <a:gd name="T18" fmla="*/ 104 w 167"/>
                <a:gd name="T19" fmla="*/ 213 h 291"/>
                <a:gd name="T20" fmla="*/ 140 w 167"/>
                <a:gd name="T21" fmla="*/ 291 h 291"/>
                <a:gd name="T22" fmla="*/ 111 w 167"/>
                <a:gd name="T23" fmla="*/ 208 h 291"/>
                <a:gd name="T24" fmla="*/ 105 w 167"/>
                <a:gd name="T25" fmla="*/ 133 h 291"/>
                <a:gd name="T26" fmla="*/ 121 w 167"/>
                <a:gd name="T27" fmla="*/ 138 h 291"/>
                <a:gd name="T28" fmla="*/ 148 w 167"/>
                <a:gd name="T29" fmla="*/ 192 h 291"/>
                <a:gd name="T30" fmla="*/ 156 w 167"/>
                <a:gd name="T31" fmla="*/ 152 h 291"/>
                <a:gd name="T32" fmla="*/ 134 w 167"/>
                <a:gd name="T33" fmla="*/ 92 h 291"/>
                <a:gd name="T34" fmla="*/ 151 w 167"/>
                <a:gd name="T35" fmla="*/ 93 h 291"/>
                <a:gd name="T36" fmla="*/ 147 w 167"/>
                <a:gd name="T37" fmla="*/ 72 h 291"/>
                <a:gd name="T38" fmla="*/ 160 w 167"/>
                <a:gd name="T39" fmla="*/ 82 h 291"/>
                <a:gd name="T40" fmla="*/ 140 w 167"/>
                <a:gd name="T41" fmla="*/ 32 h 291"/>
                <a:gd name="T42" fmla="*/ 114 w 167"/>
                <a:gd name="T43" fmla="*/ 7 h 291"/>
                <a:gd name="T44" fmla="*/ 80 w 167"/>
                <a:gd name="T45" fmla="*/ 6 h 291"/>
                <a:gd name="T46" fmla="*/ 59 w 167"/>
                <a:gd name="T47" fmla="*/ 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291">
                  <a:moveTo>
                    <a:pt x="62" y="17"/>
                  </a:moveTo>
                  <a:cubicBezTo>
                    <a:pt x="52" y="16"/>
                    <a:pt x="46" y="73"/>
                    <a:pt x="48" y="79"/>
                  </a:cubicBezTo>
                  <a:cubicBezTo>
                    <a:pt x="50" y="103"/>
                    <a:pt x="47" y="121"/>
                    <a:pt x="32" y="143"/>
                  </a:cubicBezTo>
                  <a:cubicBezTo>
                    <a:pt x="23" y="158"/>
                    <a:pt x="0" y="175"/>
                    <a:pt x="3" y="198"/>
                  </a:cubicBezTo>
                  <a:cubicBezTo>
                    <a:pt x="9" y="180"/>
                    <a:pt x="24" y="164"/>
                    <a:pt x="40" y="156"/>
                  </a:cubicBezTo>
                  <a:cubicBezTo>
                    <a:pt x="52" y="150"/>
                    <a:pt x="52" y="150"/>
                    <a:pt x="56" y="135"/>
                  </a:cubicBezTo>
                  <a:cubicBezTo>
                    <a:pt x="56" y="131"/>
                    <a:pt x="60" y="123"/>
                    <a:pt x="59" y="118"/>
                  </a:cubicBezTo>
                  <a:cubicBezTo>
                    <a:pt x="68" y="139"/>
                    <a:pt x="61" y="162"/>
                    <a:pt x="66" y="184"/>
                  </a:cubicBezTo>
                  <a:cubicBezTo>
                    <a:pt x="74" y="174"/>
                    <a:pt x="71" y="155"/>
                    <a:pt x="75" y="143"/>
                  </a:cubicBezTo>
                  <a:cubicBezTo>
                    <a:pt x="93" y="152"/>
                    <a:pt x="98" y="195"/>
                    <a:pt x="104" y="213"/>
                  </a:cubicBezTo>
                  <a:cubicBezTo>
                    <a:pt x="115" y="241"/>
                    <a:pt x="124" y="266"/>
                    <a:pt x="140" y="291"/>
                  </a:cubicBezTo>
                  <a:cubicBezTo>
                    <a:pt x="125" y="271"/>
                    <a:pt x="115" y="234"/>
                    <a:pt x="111" y="208"/>
                  </a:cubicBezTo>
                  <a:cubicBezTo>
                    <a:pt x="105" y="186"/>
                    <a:pt x="85" y="153"/>
                    <a:pt x="105" y="133"/>
                  </a:cubicBezTo>
                  <a:cubicBezTo>
                    <a:pt x="110" y="137"/>
                    <a:pt x="117" y="145"/>
                    <a:pt x="121" y="138"/>
                  </a:cubicBezTo>
                  <a:cubicBezTo>
                    <a:pt x="135" y="146"/>
                    <a:pt x="145" y="176"/>
                    <a:pt x="148" y="192"/>
                  </a:cubicBezTo>
                  <a:cubicBezTo>
                    <a:pt x="149" y="177"/>
                    <a:pt x="156" y="165"/>
                    <a:pt x="156" y="152"/>
                  </a:cubicBezTo>
                  <a:cubicBezTo>
                    <a:pt x="156" y="129"/>
                    <a:pt x="137" y="112"/>
                    <a:pt x="134" y="92"/>
                  </a:cubicBezTo>
                  <a:cubicBezTo>
                    <a:pt x="138" y="93"/>
                    <a:pt x="146" y="94"/>
                    <a:pt x="151" y="93"/>
                  </a:cubicBezTo>
                  <a:cubicBezTo>
                    <a:pt x="149" y="86"/>
                    <a:pt x="144" y="80"/>
                    <a:pt x="147" y="72"/>
                  </a:cubicBezTo>
                  <a:cubicBezTo>
                    <a:pt x="152" y="76"/>
                    <a:pt x="156" y="80"/>
                    <a:pt x="160" y="82"/>
                  </a:cubicBezTo>
                  <a:cubicBezTo>
                    <a:pt x="167" y="70"/>
                    <a:pt x="147" y="42"/>
                    <a:pt x="140" y="32"/>
                  </a:cubicBezTo>
                  <a:cubicBezTo>
                    <a:pt x="135" y="23"/>
                    <a:pt x="125" y="13"/>
                    <a:pt x="114" y="7"/>
                  </a:cubicBezTo>
                  <a:cubicBezTo>
                    <a:pt x="102" y="0"/>
                    <a:pt x="94" y="1"/>
                    <a:pt x="80" y="6"/>
                  </a:cubicBezTo>
                  <a:cubicBezTo>
                    <a:pt x="74" y="6"/>
                    <a:pt x="61" y="11"/>
                    <a:pt x="59" y="7"/>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71" name="Freeform 168"/>
            <p:cNvSpPr/>
            <p:nvPr userDrawn="1"/>
          </p:nvSpPr>
          <p:spPr bwMode="auto">
            <a:xfrm>
              <a:off x="861934" y="-5512"/>
              <a:ext cx="238255" cy="309570"/>
            </a:xfrm>
            <a:custGeom>
              <a:avLst/>
              <a:gdLst>
                <a:gd name="T0" fmla="*/ 41 w 158"/>
                <a:gd name="T1" fmla="*/ 137 h 205"/>
                <a:gd name="T2" fmla="*/ 83 w 158"/>
                <a:gd name="T3" fmla="*/ 152 h 205"/>
                <a:gd name="T4" fmla="*/ 150 w 158"/>
                <a:gd name="T5" fmla="*/ 202 h 205"/>
                <a:gd name="T6" fmla="*/ 107 w 158"/>
                <a:gd name="T7" fmla="*/ 163 h 205"/>
                <a:gd name="T8" fmla="*/ 88 w 158"/>
                <a:gd name="T9" fmla="*/ 139 h 205"/>
                <a:gd name="T10" fmla="*/ 101 w 158"/>
                <a:gd name="T11" fmla="*/ 128 h 205"/>
                <a:gd name="T12" fmla="*/ 158 w 158"/>
                <a:gd name="T13" fmla="*/ 127 h 205"/>
                <a:gd name="T14" fmla="*/ 94 w 158"/>
                <a:gd name="T15" fmla="*/ 108 h 205"/>
                <a:gd name="T16" fmla="*/ 107 w 158"/>
                <a:gd name="T17" fmla="*/ 90 h 205"/>
                <a:gd name="T18" fmla="*/ 75 w 158"/>
                <a:gd name="T19" fmla="*/ 83 h 205"/>
                <a:gd name="T20" fmla="*/ 86 w 158"/>
                <a:gd name="T21" fmla="*/ 69 h 205"/>
                <a:gd name="T22" fmla="*/ 90 w 158"/>
                <a:gd name="T23" fmla="*/ 47 h 205"/>
                <a:gd name="T24" fmla="*/ 73 w 158"/>
                <a:gd name="T25" fmla="*/ 31 h 205"/>
                <a:gd name="T26" fmla="*/ 62 w 158"/>
                <a:gd name="T27" fmla="*/ 15 h 205"/>
                <a:gd name="T28" fmla="*/ 49 w 158"/>
                <a:gd name="T29" fmla="*/ 0 h 205"/>
                <a:gd name="T30" fmla="*/ 41 w 158"/>
                <a:gd name="T31" fmla="*/ 59 h 205"/>
                <a:gd name="T32" fmla="*/ 22 w 158"/>
                <a:gd name="T33" fmla="*/ 80 h 205"/>
                <a:gd name="T34" fmla="*/ 0 w 158"/>
                <a:gd name="T35" fmla="*/ 83 h 205"/>
                <a:gd name="T36" fmla="*/ 21 w 158"/>
                <a:gd name="T37"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05">
                  <a:moveTo>
                    <a:pt x="41" y="137"/>
                  </a:moveTo>
                  <a:cubicBezTo>
                    <a:pt x="49" y="124"/>
                    <a:pt x="75" y="146"/>
                    <a:pt x="83" y="152"/>
                  </a:cubicBezTo>
                  <a:cubicBezTo>
                    <a:pt x="106" y="167"/>
                    <a:pt x="120" y="205"/>
                    <a:pt x="150" y="202"/>
                  </a:cubicBezTo>
                  <a:cubicBezTo>
                    <a:pt x="135" y="189"/>
                    <a:pt x="119" y="177"/>
                    <a:pt x="107" y="163"/>
                  </a:cubicBezTo>
                  <a:cubicBezTo>
                    <a:pt x="100" y="155"/>
                    <a:pt x="92" y="147"/>
                    <a:pt x="88" y="139"/>
                  </a:cubicBezTo>
                  <a:cubicBezTo>
                    <a:pt x="79" y="121"/>
                    <a:pt x="89" y="124"/>
                    <a:pt x="101" y="128"/>
                  </a:cubicBezTo>
                  <a:cubicBezTo>
                    <a:pt x="111" y="131"/>
                    <a:pt x="157" y="144"/>
                    <a:pt x="158" y="127"/>
                  </a:cubicBezTo>
                  <a:cubicBezTo>
                    <a:pt x="158" y="117"/>
                    <a:pt x="105" y="114"/>
                    <a:pt x="94" y="108"/>
                  </a:cubicBezTo>
                  <a:cubicBezTo>
                    <a:pt x="99" y="102"/>
                    <a:pt x="104" y="95"/>
                    <a:pt x="107" y="90"/>
                  </a:cubicBezTo>
                  <a:cubicBezTo>
                    <a:pt x="101" y="83"/>
                    <a:pt x="75" y="100"/>
                    <a:pt x="75" y="83"/>
                  </a:cubicBezTo>
                  <a:cubicBezTo>
                    <a:pt x="76" y="79"/>
                    <a:pt x="85" y="71"/>
                    <a:pt x="86" y="69"/>
                  </a:cubicBezTo>
                  <a:cubicBezTo>
                    <a:pt x="91" y="60"/>
                    <a:pt x="91" y="56"/>
                    <a:pt x="90" y="47"/>
                  </a:cubicBezTo>
                  <a:cubicBezTo>
                    <a:pt x="89" y="29"/>
                    <a:pt x="81" y="37"/>
                    <a:pt x="73" y="31"/>
                  </a:cubicBezTo>
                  <a:cubicBezTo>
                    <a:pt x="69" y="29"/>
                    <a:pt x="66" y="21"/>
                    <a:pt x="62" y="15"/>
                  </a:cubicBezTo>
                  <a:cubicBezTo>
                    <a:pt x="59" y="10"/>
                    <a:pt x="53" y="8"/>
                    <a:pt x="49" y="0"/>
                  </a:cubicBezTo>
                  <a:cubicBezTo>
                    <a:pt x="47" y="22"/>
                    <a:pt x="50" y="41"/>
                    <a:pt x="41" y="59"/>
                  </a:cubicBezTo>
                  <a:cubicBezTo>
                    <a:pt x="36" y="68"/>
                    <a:pt x="32" y="78"/>
                    <a:pt x="22" y="80"/>
                  </a:cubicBezTo>
                  <a:cubicBezTo>
                    <a:pt x="15" y="83"/>
                    <a:pt x="4" y="71"/>
                    <a:pt x="0" y="83"/>
                  </a:cubicBezTo>
                  <a:cubicBezTo>
                    <a:pt x="11" y="92"/>
                    <a:pt x="18" y="115"/>
                    <a:pt x="21" y="127"/>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72" name="Freeform 169"/>
            <p:cNvSpPr/>
            <p:nvPr userDrawn="1"/>
          </p:nvSpPr>
          <p:spPr bwMode="auto">
            <a:xfrm>
              <a:off x="395149" y="-84930"/>
              <a:ext cx="495959" cy="486233"/>
            </a:xfrm>
            <a:custGeom>
              <a:avLst/>
              <a:gdLst>
                <a:gd name="T0" fmla="*/ 299 w 329"/>
                <a:gd name="T1" fmla="*/ 206 h 322"/>
                <a:gd name="T2" fmla="*/ 268 w 329"/>
                <a:gd name="T3" fmla="*/ 210 h 322"/>
                <a:gd name="T4" fmla="*/ 245 w 329"/>
                <a:gd name="T5" fmla="*/ 247 h 322"/>
                <a:gd name="T6" fmla="*/ 164 w 329"/>
                <a:gd name="T7" fmla="*/ 316 h 322"/>
                <a:gd name="T8" fmla="*/ 200 w 329"/>
                <a:gd name="T9" fmla="*/ 276 h 322"/>
                <a:gd name="T10" fmla="*/ 215 w 329"/>
                <a:gd name="T11" fmla="*/ 237 h 322"/>
                <a:gd name="T12" fmla="*/ 187 w 329"/>
                <a:gd name="T13" fmla="*/ 243 h 322"/>
                <a:gd name="T14" fmla="*/ 157 w 329"/>
                <a:gd name="T15" fmla="*/ 253 h 322"/>
                <a:gd name="T16" fmla="*/ 156 w 329"/>
                <a:gd name="T17" fmla="*/ 247 h 322"/>
                <a:gd name="T18" fmla="*/ 69 w 329"/>
                <a:gd name="T19" fmla="*/ 278 h 322"/>
                <a:gd name="T20" fmla="*/ 0 w 329"/>
                <a:gd name="T21" fmla="*/ 313 h 322"/>
                <a:gd name="T22" fmla="*/ 29 w 329"/>
                <a:gd name="T23" fmla="*/ 272 h 322"/>
                <a:gd name="T24" fmla="*/ 42 w 329"/>
                <a:gd name="T25" fmla="*/ 262 h 322"/>
                <a:gd name="T26" fmla="*/ 26 w 329"/>
                <a:gd name="T27" fmla="*/ 250 h 322"/>
                <a:gd name="T28" fmla="*/ 36 w 329"/>
                <a:gd name="T29" fmla="*/ 240 h 322"/>
                <a:gd name="T30" fmla="*/ 28 w 329"/>
                <a:gd name="T31" fmla="*/ 237 h 322"/>
                <a:gd name="T32" fmla="*/ 64 w 329"/>
                <a:gd name="T33" fmla="*/ 226 h 322"/>
                <a:gd name="T34" fmla="*/ 99 w 329"/>
                <a:gd name="T35" fmla="*/ 210 h 322"/>
                <a:gd name="T36" fmla="*/ 122 w 329"/>
                <a:gd name="T37" fmla="*/ 198 h 322"/>
                <a:gd name="T38" fmla="*/ 102 w 329"/>
                <a:gd name="T39" fmla="*/ 180 h 322"/>
                <a:gd name="T40" fmla="*/ 142 w 329"/>
                <a:gd name="T41" fmla="*/ 161 h 322"/>
                <a:gd name="T42" fmla="*/ 201 w 329"/>
                <a:gd name="T43" fmla="*/ 143 h 322"/>
                <a:gd name="T44" fmla="*/ 253 w 329"/>
                <a:gd name="T45" fmla="*/ 145 h 322"/>
                <a:gd name="T46" fmla="*/ 287 w 329"/>
                <a:gd name="T47" fmla="*/ 143 h 322"/>
                <a:gd name="T48" fmla="*/ 257 w 329"/>
                <a:gd name="T49" fmla="*/ 110 h 322"/>
                <a:gd name="T50" fmla="*/ 226 w 329"/>
                <a:gd name="T51" fmla="*/ 69 h 322"/>
                <a:gd name="T52" fmla="*/ 220 w 329"/>
                <a:gd name="T53" fmla="*/ 50 h 322"/>
                <a:gd name="T54" fmla="*/ 193 w 329"/>
                <a:gd name="T55" fmla="*/ 29 h 322"/>
                <a:gd name="T56" fmla="*/ 163 w 329"/>
                <a:gd name="T57" fmla="*/ 0 h 322"/>
                <a:gd name="T58" fmla="*/ 189 w 329"/>
                <a:gd name="T59" fmla="*/ 8 h 322"/>
                <a:gd name="T60" fmla="*/ 212 w 329"/>
                <a:gd name="T61" fmla="*/ 18 h 322"/>
                <a:gd name="T62" fmla="*/ 249 w 329"/>
                <a:gd name="T63" fmla="*/ 59 h 322"/>
                <a:gd name="T64" fmla="*/ 257 w 329"/>
                <a:gd name="T65" fmla="*/ 25 h 322"/>
                <a:gd name="T66" fmla="*/ 276 w 329"/>
                <a:gd name="T67" fmla="*/ 37 h 322"/>
                <a:gd name="T68" fmla="*/ 285 w 329"/>
                <a:gd name="T69" fmla="*/ 57 h 322"/>
                <a:gd name="T70" fmla="*/ 307 w 329"/>
                <a:gd name="T71" fmla="*/ 104 h 322"/>
                <a:gd name="T72" fmla="*/ 312 w 329"/>
                <a:gd name="T73" fmla="*/ 1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22">
                  <a:moveTo>
                    <a:pt x="299" y="206"/>
                  </a:moveTo>
                  <a:cubicBezTo>
                    <a:pt x="290" y="204"/>
                    <a:pt x="276" y="206"/>
                    <a:pt x="268" y="210"/>
                  </a:cubicBezTo>
                  <a:cubicBezTo>
                    <a:pt x="249" y="215"/>
                    <a:pt x="250" y="231"/>
                    <a:pt x="245" y="247"/>
                  </a:cubicBezTo>
                  <a:cubicBezTo>
                    <a:pt x="237" y="274"/>
                    <a:pt x="195" y="322"/>
                    <a:pt x="164" y="316"/>
                  </a:cubicBezTo>
                  <a:cubicBezTo>
                    <a:pt x="170" y="301"/>
                    <a:pt x="187" y="289"/>
                    <a:pt x="200" y="276"/>
                  </a:cubicBezTo>
                  <a:cubicBezTo>
                    <a:pt x="210" y="263"/>
                    <a:pt x="213" y="253"/>
                    <a:pt x="215" y="237"/>
                  </a:cubicBezTo>
                  <a:cubicBezTo>
                    <a:pt x="205" y="239"/>
                    <a:pt x="196" y="242"/>
                    <a:pt x="187" y="243"/>
                  </a:cubicBezTo>
                  <a:cubicBezTo>
                    <a:pt x="178" y="246"/>
                    <a:pt x="166" y="254"/>
                    <a:pt x="157" y="253"/>
                  </a:cubicBezTo>
                  <a:cubicBezTo>
                    <a:pt x="157" y="250"/>
                    <a:pt x="157" y="250"/>
                    <a:pt x="156" y="247"/>
                  </a:cubicBezTo>
                  <a:cubicBezTo>
                    <a:pt x="129" y="241"/>
                    <a:pt x="93" y="264"/>
                    <a:pt x="69" y="278"/>
                  </a:cubicBezTo>
                  <a:cubicBezTo>
                    <a:pt x="44" y="292"/>
                    <a:pt x="30" y="311"/>
                    <a:pt x="0" y="313"/>
                  </a:cubicBezTo>
                  <a:cubicBezTo>
                    <a:pt x="4" y="298"/>
                    <a:pt x="17" y="281"/>
                    <a:pt x="29" y="272"/>
                  </a:cubicBezTo>
                  <a:cubicBezTo>
                    <a:pt x="34" y="269"/>
                    <a:pt x="41" y="269"/>
                    <a:pt x="42" y="262"/>
                  </a:cubicBezTo>
                  <a:cubicBezTo>
                    <a:pt x="41" y="259"/>
                    <a:pt x="29" y="252"/>
                    <a:pt x="26" y="250"/>
                  </a:cubicBezTo>
                  <a:cubicBezTo>
                    <a:pt x="28" y="247"/>
                    <a:pt x="31" y="244"/>
                    <a:pt x="36" y="240"/>
                  </a:cubicBezTo>
                  <a:cubicBezTo>
                    <a:pt x="33" y="240"/>
                    <a:pt x="31" y="236"/>
                    <a:pt x="28" y="237"/>
                  </a:cubicBezTo>
                  <a:cubicBezTo>
                    <a:pt x="39" y="230"/>
                    <a:pt x="53" y="228"/>
                    <a:pt x="64" y="226"/>
                  </a:cubicBezTo>
                  <a:cubicBezTo>
                    <a:pt x="76" y="221"/>
                    <a:pt x="87" y="216"/>
                    <a:pt x="99" y="210"/>
                  </a:cubicBezTo>
                  <a:cubicBezTo>
                    <a:pt x="106" y="208"/>
                    <a:pt x="118" y="205"/>
                    <a:pt x="122" y="198"/>
                  </a:cubicBezTo>
                  <a:cubicBezTo>
                    <a:pt x="123" y="189"/>
                    <a:pt x="108" y="182"/>
                    <a:pt x="102" y="180"/>
                  </a:cubicBezTo>
                  <a:cubicBezTo>
                    <a:pt x="108" y="170"/>
                    <a:pt x="130" y="167"/>
                    <a:pt x="142" y="161"/>
                  </a:cubicBezTo>
                  <a:cubicBezTo>
                    <a:pt x="161" y="150"/>
                    <a:pt x="178" y="143"/>
                    <a:pt x="201" y="143"/>
                  </a:cubicBezTo>
                  <a:cubicBezTo>
                    <a:pt x="217" y="143"/>
                    <a:pt x="237" y="143"/>
                    <a:pt x="253" y="145"/>
                  </a:cubicBezTo>
                  <a:cubicBezTo>
                    <a:pt x="264" y="146"/>
                    <a:pt x="285" y="162"/>
                    <a:pt x="287" y="143"/>
                  </a:cubicBezTo>
                  <a:cubicBezTo>
                    <a:pt x="285" y="129"/>
                    <a:pt x="266" y="118"/>
                    <a:pt x="257" y="110"/>
                  </a:cubicBezTo>
                  <a:cubicBezTo>
                    <a:pt x="241" y="98"/>
                    <a:pt x="234" y="88"/>
                    <a:pt x="226" y="69"/>
                  </a:cubicBezTo>
                  <a:cubicBezTo>
                    <a:pt x="222" y="64"/>
                    <a:pt x="224" y="55"/>
                    <a:pt x="220" y="50"/>
                  </a:cubicBezTo>
                  <a:cubicBezTo>
                    <a:pt x="216" y="42"/>
                    <a:pt x="200" y="34"/>
                    <a:pt x="193" y="29"/>
                  </a:cubicBezTo>
                  <a:cubicBezTo>
                    <a:pt x="182" y="20"/>
                    <a:pt x="173" y="10"/>
                    <a:pt x="163" y="0"/>
                  </a:cubicBezTo>
                  <a:cubicBezTo>
                    <a:pt x="169" y="12"/>
                    <a:pt x="179" y="8"/>
                    <a:pt x="189" y="8"/>
                  </a:cubicBezTo>
                  <a:cubicBezTo>
                    <a:pt x="197" y="11"/>
                    <a:pt x="206" y="16"/>
                    <a:pt x="212" y="18"/>
                  </a:cubicBezTo>
                  <a:cubicBezTo>
                    <a:pt x="231" y="30"/>
                    <a:pt x="239" y="42"/>
                    <a:pt x="249" y="59"/>
                  </a:cubicBezTo>
                  <a:cubicBezTo>
                    <a:pt x="255" y="51"/>
                    <a:pt x="252" y="34"/>
                    <a:pt x="257" y="25"/>
                  </a:cubicBezTo>
                  <a:cubicBezTo>
                    <a:pt x="261" y="26"/>
                    <a:pt x="272" y="34"/>
                    <a:pt x="276" y="37"/>
                  </a:cubicBezTo>
                  <a:cubicBezTo>
                    <a:pt x="285" y="44"/>
                    <a:pt x="285" y="44"/>
                    <a:pt x="285" y="57"/>
                  </a:cubicBezTo>
                  <a:cubicBezTo>
                    <a:pt x="288" y="76"/>
                    <a:pt x="296" y="88"/>
                    <a:pt x="307" y="104"/>
                  </a:cubicBezTo>
                  <a:cubicBezTo>
                    <a:pt x="321" y="122"/>
                    <a:pt x="329" y="156"/>
                    <a:pt x="312" y="176"/>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73" name="Freeform 170"/>
            <p:cNvSpPr/>
            <p:nvPr userDrawn="1"/>
          </p:nvSpPr>
          <p:spPr bwMode="auto">
            <a:xfrm>
              <a:off x="320594" y="145221"/>
              <a:ext cx="504064" cy="398712"/>
            </a:xfrm>
            <a:custGeom>
              <a:avLst/>
              <a:gdLst>
                <a:gd name="T0" fmla="*/ 19 w 334"/>
                <a:gd name="T1" fmla="*/ 187 h 264"/>
                <a:gd name="T2" fmla="*/ 41 w 334"/>
                <a:gd name="T3" fmla="*/ 220 h 264"/>
                <a:gd name="T4" fmla="*/ 90 w 334"/>
                <a:gd name="T5" fmla="*/ 241 h 264"/>
                <a:gd name="T6" fmla="*/ 146 w 334"/>
                <a:gd name="T7" fmla="*/ 257 h 264"/>
                <a:gd name="T8" fmla="*/ 210 w 334"/>
                <a:gd name="T9" fmla="*/ 264 h 264"/>
                <a:gd name="T10" fmla="*/ 289 w 334"/>
                <a:gd name="T11" fmla="*/ 237 h 264"/>
                <a:gd name="T12" fmla="*/ 320 w 334"/>
                <a:gd name="T13" fmla="*/ 201 h 264"/>
                <a:gd name="T14" fmla="*/ 333 w 334"/>
                <a:gd name="T15" fmla="*/ 170 h 264"/>
                <a:gd name="T16" fmla="*/ 327 w 334"/>
                <a:gd name="T17" fmla="*/ 155 h 264"/>
                <a:gd name="T18" fmla="*/ 327 w 334"/>
                <a:gd name="T19" fmla="*/ 155 h 264"/>
                <a:gd name="T20" fmla="*/ 327 w 334"/>
                <a:gd name="T21" fmla="*/ 155 h 264"/>
                <a:gd name="T22" fmla="*/ 312 w 334"/>
                <a:gd name="T23" fmla="*/ 179 h 264"/>
                <a:gd name="T24" fmla="*/ 290 w 334"/>
                <a:gd name="T25" fmla="*/ 193 h 264"/>
                <a:gd name="T26" fmla="*/ 275 w 334"/>
                <a:gd name="T27" fmla="*/ 187 h 264"/>
                <a:gd name="T28" fmla="*/ 254 w 334"/>
                <a:gd name="T29" fmla="*/ 190 h 264"/>
                <a:gd name="T30" fmla="*/ 251 w 334"/>
                <a:gd name="T31" fmla="*/ 187 h 264"/>
                <a:gd name="T32" fmla="*/ 244 w 334"/>
                <a:gd name="T33" fmla="*/ 189 h 264"/>
                <a:gd name="T34" fmla="*/ 234 w 334"/>
                <a:gd name="T35" fmla="*/ 191 h 264"/>
                <a:gd name="T36" fmla="*/ 197 w 334"/>
                <a:gd name="T37" fmla="*/ 213 h 264"/>
                <a:gd name="T38" fmla="*/ 174 w 334"/>
                <a:gd name="T39" fmla="*/ 220 h 264"/>
                <a:gd name="T40" fmla="*/ 144 w 334"/>
                <a:gd name="T41" fmla="*/ 224 h 264"/>
                <a:gd name="T42" fmla="*/ 116 w 334"/>
                <a:gd name="T43" fmla="*/ 218 h 264"/>
                <a:gd name="T44" fmla="*/ 100 w 334"/>
                <a:gd name="T45" fmla="*/ 211 h 264"/>
                <a:gd name="T46" fmla="*/ 85 w 334"/>
                <a:gd name="T47" fmla="*/ 203 h 264"/>
                <a:gd name="T48" fmla="*/ 76 w 334"/>
                <a:gd name="T49" fmla="*/ 196 h 264"/>
                <a:gd name="T50" fmla="*/ 67 w 334"/>
                <a:gd name="T51" fmla="*/ 194 h 264"/>
                <a:gd name="T52" fmla="*/ 25 w 334"/>
                <a:gd name="T53" fmla="*/ 176 h 264"/>
                <a:gd name="T54" fmla="*/ 25 w 334"/>
                <a:gd name="T55" fmla="*/ 140 h 264"/>
                <a:gd name="T56" fmla="*/ 39 w 334"/>
                <a:gd name="T57" fmla="*/ 84 h 264"/>
                <a:gd name="T58" fmla="*/ 33 w 334"/>
                <a:gd name="T59" fmla="*/ 73 h 264"/>
                <a:gd name="T60" fmla="*/ 39 w 334"/>
                <a:gd name="T61" fmla="*/ 47 h 264"/>
                <a:gd name="T62" fmla="*/ 68 w 334"/>
                <a:gd name="T63" fmla="*/ 13 h 264"/>
                <a:gd name="T64" fmla="*/ 29 w 334"/>
                <a:gd name="T65" fmla="*/ 36 h 264"/>
                <a:gd name="T66" fmla="*/ 18 w 334"/>
                <a:gd name="T67" fmla="*/ 61 h 264"/>
                <a:gd name="T68" fmla="*/ 9 w 334"/>
                <a:gd name="T69" fmla="*/ 86 h 264"/>
                <a:gd name="T70" fmla="*/ 3 w 334"/>
                <a:gd name="T71" fmla="*/ 143 h 264"/>
                <a:gd name="T72" fmla="*/ 9 w 334"/>
                <a:gd name="T73" fmla="*/ 175 h 264"/>
                <a:gd name="T74" fmla="*/ 23 w 334"/>
                <a:gd name="T75" fmla="*/ 18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4" h="264">
                  <a:moveTo>
                    <a:pt x="19" y="187"/>
                  </a:moveTo>
                  <a:cubicBezTo>
                    <a:pt x="30" y="196"/>
                    <a:pt x="32" y="209"/>
                    <a:pt x="41" y="220"/>
                  </a:cubicBezTo>
                  <a:cubicBezTo>
                    <a:pt x="54" y="235"/>
                    <a:pt x="72" y="237"/>
                    <a:pt x="90" y="241"/>
                  </a:cubicBezTo>
                  <a:cubicBezTo>
                    <a:pt x="109" y="246"/>
                    <a:pt x="127" y="252"/>
                    <a:pt x="146" y="257"/>
                  </a:cubicBezTo>
                  <a:cubicBezTo>
                    <a:pt x="166" y="262"/>
                    <a:pt x="188" y="264"/>
                    <a:pt x="210" y="264"/>
                  </a:cubicBezTo>
                  <a:cubicBezTo>
                    <a:pt x="236" y="264"/>
                    <a:pt x="268" y="256"/>
                    <a:pt x="289" y="237"/>
                  </a:cubicBezTo>
                  <a:cubicBezTo>
                    <a:pt x="301" y="227"/>
                    <a:pt x="311" y="213"/>
                    <a:pt x="320" y="201"/>
                  </a:cubicBezTo>
                  <a:cubicBezTo>
                    <a:pt x="325" y="192"/>
                    <a:pt x="334" y="181"/>
                    <a:pt x="333" y="170"/>
                  </a:cubicBezTo>
                  <a:cubicBezTo>
                    <a:pt x="331" y="167"/>
                    <a:pt x="326" y="159"/>
                    <a:pt x="327" y="155"/>
                  </a:cubicBezTo>
                  <a:cubicBezTo>
                    <a:pt x="327" y="155"/>
                    <a:pt x="327" y="155"/>
                    <a:pt x="327" y="155"/>
                  </a:cubicBezTo>
                  <a:cubicBezTo>
                    <a:pt x="327" y="155"/>
                    <a:pt x="327" y="155"/>
                    <a:pt x="327" y="155"/>
                  </a:cubicBezTo>
                  <a:cubicBezTo>
                    <a:pt x="324" y="163"/>
                    <a:pt x="318" y="173"/>
                    <a:pt x="312" y="179"/>
                  </a:cubicBezTo>
                  <a:cubicBezTo>
                    <a:pt x="307" y="185"/>
                    <a:pt x="298" y="191"/>
                    <a:pt x="290" y="193"/>
                  </a:cubicBezTo>
                  <a:cubicBezTo>
                    <a:pt x="286" y="194"/>
                    <a:pt x="274" y="194"/>
                    <a:pt x="275" y="187"/>
                  </a:cubicBezTo>
                  <a:cubicBezTo>
                    <a:pt x="268" y="191"/>
                    <a:pt x="262" y="193"/>
                    <a:pt x="254" y="190"/>
                  </a:cubicBezTo>
                  <a:cubicBezTo>
                    <a:pt x="253" y="190"/>
                    <a:pt x="253" y="188"/>
                    <a:pt x="251" y="187"/>
                  </a:cubicBezTo>
                  <a:cubicBezTo>
                    <a:pt x="249" y="187"/>
                    <a:pt x="245" y="188"/>
                    <a:pt x="244" y="189"/>
                  </a:cubicBezTo>
                  <a:cubicBezTo>
                    <a:pt x="241" y="190"/>
                    <a:pt x="238" y="191"/>
                    <a:pt x="234" y="191"/>
                  </a:cubicBezTo>
                  <a:cubicBezTo>
                    <a:pt x="220" y="196"/>
                    <a:pt x="209" y="206"/>
                    <a:pt x="197" y="213"/>
                  </a:cubicBezTo>
                  <a:cubicBezTo>
                    <a:pt x="189" y="217"/>
                    <a:pt x="182" y="218"/>
                    <a:pt x="174" y="220"/>
                  </a:cubicBezTo>
                  <a:cubicBezTo>
                    <a:pt x="164" y="221"/>
                    <a:pt x="154" y="224"/>
                    <a:pt x="144" y="224"/>
                  </a:cubicBezTo>
                  <a:cubicBezTo>
                    <a:pt x="134" y="224"/>
                    <a:pt x="125" y="222"/>
                    <a:pt x="116" y="218"/>
                  </a:cubicBezTo>
                  <a:cubicBezTo>
                    <a:pt x="111" y="216"/>
                    <a:pt x="105" y="212"/>
                    <a:pt x="100" y="211"/>
                  </a:cubicBezTo>
                  <a:cubicBezTo>
                    <a:pt x="102" y="206"/>
                    <a:pt x="88" y="204"/>
                    <a:pt x="85" y="203"/>
                  </a:cubicBezTo>
                  <a:cubicBezTo>
                    <a:pt x="81" y="202"/>
                    <a:pt x="79" y="199"/>
                    <a:pt x="76" y="196"/>
                  </a:cubicBezTo>
                  <a:cubicBezTo>
                    <a:pt x="73" y="195"/>
                    <a:pt x="70" y="195"/>
                    <a:pt x="67" y="194"/>
                  </a:cubicBezTo>
                  <a:cubicBezTo>
                    <a:pt x="53" y="189"/>
                    <a:pt x="39" y="181"/>
                    <a:pt x="25" y="176"/>
                  </a:cubicBezTo>
                  <a:cubicBezTo>
                    <a:pt x="8" y="168"/>
                    <a:pt x="18" y="151"/>
                    <a:pt x="25" y="140"/>
                  </a:cubicBezTo>
                  <a:cubicBezTo>
                    <a:pt x="34" y="123"/>
                    <a:pt x="42" y="104"/>
                    <a:pt x="39" y="84"/>
                  </a:cubicBezTo>
                  <a:cubicBezTo>
                    <a:pt x="30" y="87"/>
                    <a:pt x="30" y="80"/>
                    <a:pt x="33" y="73"/>
                  </a:cubicBezTo>
                  <a:cubicBezTo>
                    <a:pt x="37" y="63"/>
                    <a:pt x="37" y="56"/>
                    <a:pt x="39" y="47"/>
                  </a:cubicBezTo>
                  <a:cubicBezTo>
                    <a:pt x="40" y="33"/>
                    <a:pt x="54" y="18"/>
                    <a:pt x="68" y="13"/>
                  </a:cubicBezTo>
                  <a:cubicBezTo>
                    <a:pt x="50" y="0"/>
                    <a:pt x="36" y="23"/>
                    <a:pt x="29" y="36"/>
                  </a:cubicBezTo>
                  <a:cubicBezTo>
                    <a:pt x="25" y="44"/>
                    <a:pt x="21" y="53"/>
                    <a:pt x="18" y="61"/>
                  </a:cubicBezTo>
                  <a:cubicBezTo>
                    <a:pt x="15" y="69"/>
                    <a:pt x="11" y="78"/>
                    <a:pt x="9" y="86"/>
                  </a:cubicBezTo>
                  <a:cubicBezTo>
                    <a:pt x="3" y="105"/>
                    <a:pt x="0" y="124"/>
                    <a:pt x="3" y="143"/>
                  </a:cubicBezTo>
                  <a:cubicBezTo>
                    <a:pt x="4" y="153"/>
                    <a:pt x="3" y="166"/>
                    <a:pt x="9" y="175"/>
                  </a:cubicBezTo>
                  <a:cubicBezTo>
                    <a:pt x="11" y="179"/>
                    <a:pt x="18" y="189"/>
                    <a:pt x="23" y="188"/>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74" name="Freeform 171"/>
            <p:cNvSpPr/>
            <p:nvPr userDrawn="1"/>
          </p:nvSpPr>
          <p:spPr bwMode="auto">
            <a:xfrm>
              <a:off x="453499" y="-365325"/>
              <a:ext cx="335502" cy="413299"/>
            </a:xfrm>
            <a:custGeom>
              <a:avLst/>
              <a:gdLst>
                <a:gd name="T0" fmla="*/ 5 w 222"/>
                <a:gd name="T1" fmla="*/ 75 h 273"/>
                <a:gd name="T2" fmla="*/ 23 w 222"/>
                <a:gd name="T3" fmla="*/ 114 h 273"/>
                <a:gd name="T4" fmla="*/ 51 w 222"/>
                <a:gd name="T5" fmla="*/ 185 h 273"/>
                <a:gd name="T6" fmla="*/ 157 w 222"/>
                <a:gd name="T7" fmla="*/ 262 h 273"/>
                <a:gd name="T8" fmla="*/ 149 w 222"/>
                <a:gd name="T9" fmla="*/ 233 h 273"/>
                <a:gd name="T10" fmla="*/ 114 w 222"/>
                <a:gd name="T11" fmla="*/ 214 h 273"/>
                <a:gd name="T12" fmla="*/ 94 w 222"/>
                <a:gd name="T13" fmla="*/ 184 h 273"/>
                <a:gd name="T14" fmla="*/ 81 w 222"/>
                <a:gd name="T15" fmla="*/ 116 h 273"/>
                <a:gd name="T16" fmla="*/ 37 w 222"/>
                <a:gd name="T17" fmla="*/ 73 h 273"/>
                <a:gd name="T18" fmla="*/ 93 w 222"/>
                <a:gd name="T19" fmla="*/ 58 h 273"/>
                <a:gd name="T20" fmla="*/ 132 w 222"/>
                <a:gd name="T21" fmla="*/ 80 h 273"/>
                <a:gd name="T22" fmla="*/ 120 w 222"/>
                <a:gd name="T23" fmla="*/ 59 h 273"/>
                <a:gd name="T24" fmla="*/ 157 w 222"/>
                <a:gd name="T25" fmla="*/ 67 h 273"/>
                <a:gd name="T26" fmla="*/ 156 w 222"/>
                <a:gd name="T27" fmla="*/ 42 h 273"/>
                <a:gd name="T28" fmla="*/ 179 w 222"/>
                <a:gd name="T29" fmla="*/ 42 h 273"/>
                <a:gd name="T30" fmla="*/ 222 w 222"/>
                <a:gd name="T31" fmla="*/ 70 h 273"/>
                <a:gd name="T32" fmla="*/ 173 w 222"/>
                <a:gd name="T33" fmla="*/ 17 h 273"/>
                <a:gd name="T34" fmla="*/ 92 w 222"/>
                <a:gd name="T35" fmla="*/ 17 h 273"/>
                <a:gd name="T36" fmla="*/ 55 w 222"/>
                <a:gd name="T37" fmla="*/ 21 h 273"/>
                <a:gd name="T38" fmla="*/ 17 w 222"/>
                <a:gd name="T39" fmla="*/ 24 h 273"/>
                <a:gd name="T40" fmla="*/ 4 w 222"/>
                <a:gd name="T41" fmla="*/ 54 h 273"/>
                <a:gd name="T42" fmla="*/ 11 w 222"/>
                <a:gd name="T43" fmla="*/ 8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73">
                  <a:moveTo>
                    <a:pt x="5" y="75"/>
                  </a:moveTo>
                  <a:cubicBezTo>
                    <a:pt x="12" y="83"/>
                    <a:pt x="16" y="104"/>
                    <a:pt x="23" y="114"/>
                  </a:cubicBezTo>
                  <a:cubicBezTo>
                    <a:pt x="32" y="138"/>
                    <a:pt x="35" y="163"/>
                    <a:pt x="51" y="185"/>
                  </a:cubicBezTo>
                  <a:cubicBezTo>
                    <a:pt x="74" y="221"/>
                    <a:pt x="106" y="273"/>
                    <a:pt x="157" y="262"/>
                  </a:cubicBezTo>
                  <a:cubicBezTo>
                    <a:pt x="150" y="257"/>
                    <a:pt x="122" y="236"/>
                    <a:pt x="149" y="233"/>
                  </a:cubicBezTo>
                  <a:cubicBezTo>
                    <a:pt x="142" y="223"/>
                    <a:pt x="124" y="224"/>
                    <a:pt x="114" y="214"/>
                  </a:cubicBezTo>
                  <a:cubicBezTo>
                    <a:pt x="104" y="207"/>
                    <a:pt x="100" y="193"/>
                    <a:pt x="94" y="184"/>
                  </a:cubicBezTo>
                  <a:cubicBezTo>
                    <a:pt x="89" y="175"/>
                    <a:pt x="51" y="110"/>
                    <a:pt x="81" y="116"/>
                  </a:cubicBezTo>
                  <a:cubicBezTo>
                    <a:pt x="70" y="102"/>
                    <a:pt x="53" y="85"/>
                    <a:pt x="37" y="73"/>
                  </a:cubicBezTo>
                  <a:cubicBezTo>
                    <a:pt x="44" y="55"/>
                    <a:pt x="77" y="53"/>
                    <a:pt x="93" y="58"/>
                  </a:cubicBezTo>
                  <a:cubicBezTo>
                    <a:pt x="108" y="62"/>
                    <a:pt x="118" y="72"/>
                    <a:pt x="132" y="80"/>
                  </a:cubicBezTo>
                  <a:cubicBezTo>
                    <a:pt x="128" y="72"/>
                    <a:pt x="122" y="67"/>
                    <a:pt x="120" y="59"/>
                  </a:cubicBezTo>
                  <a:cubicBezTo>
                    <a:pt x="131" y="65"/>
                    <a:pt x="146" y="68"/>
                    <a:pt x="157" y="67"/>
                  </a:cubicBezTo>
                  <a:cubicBezTo>
                    <a:pt x="157" y="60"/>
                    <a:pt x="153" y="46"/>
                    <a:pt x="156" y="42"/>
                  </a:cubicBezTo>
                  <a:cubicBezTo>
                    <a:pt x="162" y="38"/>
                    <a:pt x="172" y="41"/>
                    <a:pt x="179" y="42"/>
                  </a:cubicBezTo>
                  <a:cubicBezTo>
                    <a:pt x="196" y="45"/>
                    <a:pt x="213" y="53"/>
                    <a:pt x="222" y="70"/>
                  </a:cubicBezTo>
                  <a:cubicBezTo>
                    <a:pt x="214" y="48"/>
                    <a:pt x="191" y="29"/>
                    <a:pt x="173" y="17"/>
                  </a:cubicBezTo>
                  <a:cubicBezTo>
                    <a:pt x="148" y="0"/>
                    <a:pt x="118" y="10"/>
                    <a:pt x="92" y="17"/>
                  </a:cubicBezTo>
                  <a:cubicBezTo>
                    <a:pt x="77" y="21"/>
                    <a:pt x="69" y="25"/>
                    <a:pt x="55" y="21"/>
                  </a:cubicBezTo>
                  <a:cubicBezTo>
                    <a:pt x="42" y="18"/>
                    <a:pt x="29" y="16"/>
                    <a:pt x="17" y="24"/>
                  </a:cubicBezTo>
                  <a:cubicBezTo>
                    <a:pt x="4" y="32"/>
                    <a:pt x="4" y="42"/>
                    <a:pt x="4" y="54"/>
                  </a:cubicBezTo>
                  <a:cubicBezTo>
                    <a:pt x="4" y="64"/>
                    <a:pt x="0" y="82"/>
                    <a:pt x="11" y="87"/>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75" name="Freeform 172"/>
            <p:cNvSpPr/>
            <p:nvPr userDrawn="1"/>
          </p:nvSpPr>
          <p:spPr bwMode="auto">
            <a:xfrm>
              <a:off x="1059671" y="60940"/>
              <a:ext cx="210701" cy="369537"/>
            </a:xfrm>
            <a:custGeom>
              <a:avLst/>
              <a:gdLst>
                <a:gd name="T0" fmla="*/ 24 w 140"/>
                <a:gd name="T1" fmla="*/ 202 h 245"/>
                <a:gd name="T2" fmla="*/ 74 w 140"/>
                <a:gd name="T3" fmla="*/ 238 h 245"/>
                <a:gd name="T4" fmla="*/ 110 w 140"/>
                <a:gd name="T5" fmla="*/ 236 h 245"/>
                <a:gd name="T6" fmla="*/ 128 w 140"/>
                <a:gd name="T7" fmla="*/ 185 h 245"/>
                <a:gd name="T8" fmla="*/ 138 w 140"/>
                <a:gd name="T9" fmla="*/ 130 h 245"/>
                <a:gd name="T10" fmla="*/ 112 w 140"/>
                <a:gd name="T11" fmla="*/ 78 h 245"/>
                <a:gd name="T12" fmla="*/ 116 w 140"/>
                <a:gd name="T13" fmla="*/ 53 h 245"/>
                <a:gd name="T14" fmla="*/ 113 w 140"/>
                <a:gd name="T15" fmla="*/ 28 h 245"/>
                <a:gd name="T16" fmla="*/ 76 w 140"/>
                <a:gd name="T17" fmla="*/ 8 h 245"/>
                <a:gd name="T18" fmla="*/ 95 w 140"/>
                <a:gd name="T19" fmla="*/ 77 h 245"/>
                <a:gd name="T20" fmla="*/ 111 w 140"/>
                <a:gd name="T21" fmla="*/ 109 h 245"/>
                <a:gd name="T22" fmla="*/ 106 w 140"/>
                <a:gd name="T23" fmla="*/ 151 h 245"/>
                <a:gd name="T24" fmla="*/ 108 w 140"/>
                <a:gd name="T25" fmla="*/ 167 h 245"/>
                <a:gd name="T26" fmla="*/ 108 w 140"/>
                <a:gd name="T27" fmla="*/ 177 h 245"/>
                <a:gd name="T28" fmla="*/ 112 w 140"/>
                <a:gd name="T29" fmla="*/ 185 h 245"/>
                <a:gd name="T30" fmla="*/ 70 w 140"/>
                <a:gd name="T31" fmla="*/ 198 h 245"/>
                <a:gd name="T32" fmla="*/ 1 w 140"/>
                <a:gd name="T33" fmla="*/ 167 h 245"/>
                <a:gd name="T34" fmla="*/ 36 w 140"/>
                <a:gd name="T35" fmla="*/ 2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45">
                  <a:moveTo>
                    <a:pt x="24" y="202"/>
                  </a:moveTo>
                  <a:cubicBezTo>
                    <a:pt x="40" y="214"/>
                    <a:pt x="56" y="232"/>
                    <a:pt x="74" y="238"/>
                  </a:cubicBezTo>
                  <a:cubicBezTo>
                    <a:pt x="87" y="244"/>
                    <a:pt x="99" y="245"/>
                    <a:pt x="110" y="236"/>
                  </a:cubicBezTo>
                  <a:cubicBezTo>
                    <a:pt x="128" y="223"/>
                    <a:pt x="125" y="205"/>
                    <a:pt x="128" y="185"/>
                  </a:cubicBezTo>
                  <a:cubicBezTo>
                    <a:pt x="132" y="166"/>
                    <a:pt x="140" y="149"/>
                    <a:pt x="138" y="130"/>
                  </a:cubicBezTo>
                  <a:cubicBezTo>
                    <a:pt x="132" y="111"/>
                    <a:pt x="116" y="96"/>
                    <a:pt x="112" y="78"/>
                  </a:cubicBezTo>
                  <a:cubicBezTo>
                    <a:pt x="111" y="69"/>
                    <a:pt x="116" y="63"/>
                    <a:pt x="116" y="53"/>
                  </a:cubicBezTo>
                  <a:cubicBezTo>
                    <a:pt x="117" y="46"/>
                    <a:pt x="115" y="35"/>
                    <a:pt x="113" y="28"/>
                  </a:cubicBezTo>
                  <a:cubicBezTo>
                    <a:pt x="110" y="13"/>
                    <a:pt x="92" y="0"/>
                    <a:pt x="76" y="8"/>
                  </a:cubicBezTo>
                  <a:cubicBezTo>
                    <a:pt x="101" y="24"/>
                    <a:pt x="85" y="54"/>
                    <a:pt x="95" y="77"/>
                  </a:cubicBezTo>
                  <a:cubicBezTo>
                    <a:pt x="103" y="90"/>
                    <a:pt x="112" y="95"/>
                    <a:pt x="111" y="109"/>
                  </a:cubicBezTo>
                  <a:cubicBezTo>
                    <a:pt x="109" y="125"/>
                    <a:pt x="103" y="136"/>
                    <a:pt x="106" y="151"/>
                  </a:cubicBezTo>
                  <a:cubicBezTo>
                    <a:pt x="107" y="159"/>
                    <a:pt x="108" y="162"/>
                    <a:pt x="108" y="167"/>
                  </a:cubicBezTo>
                  <a:cubicBezTo>
                    <a:pt x="109" y="170"/>
                    <a:pt x="108" y="174"/>
                    <a:pt x="108" y="177"/>
                  </a:cubicBezTo>
                  <a:cubicBezTo>
                    <a:pt x="109" y="180"/>
                    <a:pt x="113" y="181"/>
                    <a:pt x="112" y="185"/>
                  </a:cubicBezTo>
                  <a:cubicBezTo>
                    <a:pt x="111" y="194"/>
                    <a:pt x="79" y="200"/>
                    <a:pt x="70" y="198"/>
                  </a:cubicBezTo>
                  <a:cubicBezTo>
                    <a:pt x="46" y="194"/>
                    <a:pt x="23" y="181"/>
                    <a:pt x="1" y="167"/>
                  </a:cubicBezTo>
                  <a:cubicBezTo>
                    <a:pt x="0" y="184"/>
                    <a:pt x="28" y="198"/>
                    <a:pt x="36" y="209"/>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76" name="Freeform 173"/>
            <p:cNvSpPr/>
            <p:nvPr userDrawn="1"/>
          </p:nvSpPr>
          <p:spPr bwMode="auto">
            <a:xfrm>
              <a:off x="704720" y="514758"/>
              <a:ext cx="534858" cy="348468"/>
            </a:xfrm>
            <a:custGeom>
              <a:avLst/>
              <a:gdLst>
                <a:gd name="T0" fmla="*/ 0 w 354"/>
                <a:gd name="T1" fmla="*/ 63 h 231"/>
                <a:gd name="T2" fmla="*/ 17 w 354"/>
                <a:gd name="T3" fmla="*/ 77 h 231"/>
                <a:gd name="T4" fmla="*/ 62 w 354"/>
                <a:gd name="T5" fmla="*/ 74 h 231"/>
                <a:gd name="T6" fmla="*/ 128 w 354"/>
                <a:gd name="T7" fmla="*/ 127 h 231"/>
                <a:gd name="T8" fmla="*/ 125 w 354"/>
                <a:gd name="T9" fmla="*/ 102 h 231"/>
                <a:gd name="T10" fmla="*/ 185 w 354"/>
                <a:gd name="T11" fmla="*/ 183 h 231"/>
                <a:gd name="T12" fmla="*/ 223 w 354"/>
                <a:gd name="T13" fmla="*/ 210 h 231"/>
                <a:gd name="T14" fmla="*/ 245 w 354"/>
                <a:gd name="T15" fmla="*/ 174 h 231"/>
                <a:gd name="T16" fmla="*/ 263 w 354"/>
                <a:gd name="T17" fmla="*/ 153 h 231"/>
                <a:gd name="T18" fmla="*/ 261 w 354"/>
                <a:gd name="T19" fmla="*/ 117 h 231"/>
                <a:gd name="T20" fmla="*/ 264 w 354"/>
                <a:gd name="T21" fmla="*/ 84 h 231"/>
                <a:gd name="T22" fmla="*/ 276 w 354"/>
                <a:gd name="T23" fmla="*/ 101 h 231"/>
                <a:gd name="T24" fmla="*/ 297 w 354"/>
                <a:gd name="T25" fmla="*/ 74 h 231"/>
                <a:gd name="T26" fmla="*/ 320 w 354"/>
                <a:gd name="T27" fmla="*/ 54 h 231"/>
                <a:gd name="T28" fmla="*/ 354 w 354"/>
                <a:gd name="T29" fmla="*/ 0 h 231"/>
                <a:gd name="T30" fmla="*/ 341 w 354"/>
                <a:gd name="T31" fmla="*/ 66 h 231"/>
                <a:gd name="T32" fmla="*/ 326 w 354"/>
                <a:gd name="T33" fmla="*/ 121 h 231"/>
                <a:gd name="T34" fmla="*/ 259 w 354"/>
                <a:gd name="T35" fmla="*/ 205 h 231"/>
                <a:gd name="T36" fmla="*/ 242 w 354"/>
                <a:gd name="T37" fmla="*/ 207 h 231"/>
                <a:gd name="T38" fmla="*/ 235 w 354"/>
                <a:gd name="T39" fmla="*/ 217 h 231"/>
                <a:gd name="T40" fmla="*/ 210 w 354"/>
                <a:gd name="T41" fmla="*/ 230 h 231"/>
                <a:gd name="T42" fmla="*/ 149 w 354"/>
                <a:gd name="T43" fmla="*/ 205 h 231"/>
                <a:gd name="T44" fmla="*/ 99 w 354"/>
                <a:gd name="T45" fmla="*/ 169 h 231"/>
                <a:gd name="T46" fmla="*/ 57 w 354"/>
                <a:gd name="T47" fmla="*/ 122 h 231"/>
                <a:gd name="T48" fmla="*/ 2 w 354"/>
                <a:gd name="T49" fmla="*/ 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231">
                  <a:moveTo>
                    <a:pt x="0" y="63"/>
                  </a:moveTo>
                  <a:cubicBezTo>
                    <a:pt x="6" y="68"/>
                    <a:pt x="11" y="72"/>
                    <a:pt x="17" y="77"/>
                  </a:cubicBezTo>
                  <a:cubicBezTo>
                    <a:pt x="34" y="87"/>
                    <a:pt x="44" y="75"/>
                    <a:pt x="62" y="74"/>
                  </a:cubicBezTo>
                  <a:cubicBezTo>
                    <a:pt x="88" y="69"/>
                    <a:pt x="112" y="109"/>
                    <a:pt x="128" y="127"/>
                  </a:cubicBezTo>
                  <a:cubicBezTo>
                    <a:pt x="125" y="119"/>
                    <a:pt x="125" y="109"/>
                    <a:pt x="125" y="102"/>
                  </a:cubicBezTo>
                  <a:cubicBezTo>
                    <a:pt x="156" y="124"/>
                    <a:pt x="162" y="155"/>
                    <a:pt x="185" y="183"/>
                  </a:cubicBezTo>
                  <a:cubicBezTo>
                    <a:pt x="192" y="194"/>
                    <a:pt x="207" y="210"/>
                    <a:pt x="223" y="210"/>
                  </a:cubicBezTo>
                  <a:cubicBezTo>
                    <a:pt x="235" y="209"/>
                    <a:pt x="235" y="184"/>
                    <a:pt x="245" y="174"/>
                  </a:cubicBezTo>
                  <a:cubicBezTo>
                    <a:pt x="256" y="185"/>
                    <a:pt x="263" y="161"/>
                    <a:pt x="263" y="153"/>
                  </a:cubicBezTo>
                  <a:cubicBezTo>
                    <a:pt x="263" y="141"/>
                    <a:pt x="263" y="128"/>
                    <a:pt x="261" y="117"/>
                  </a:cubicBezTo>
                  <a:cubicBezTo>
                    <a:pt x="262" y="107"/>
                    <a:pt x="255" y="89"/>
                    <a:pt x="264" y="84"/>
                  </a:cubicBezTo>
                  <a:cubicBezTo>
                    <a:pt x="275" y="80"/>
                    <a:pt x="275" y="93"/>
                    <a:pt x="276" y="101"/>
                  </a:cubicBezTo>
                  <a:cubicBezTo>
                    <a:pt x="284" y="91"/>
                    <a:pt x="290" y="84"/>
                    <a:pt x="297" y="74"/>
                  </a:cubicBezTo>
                  <a:cubicBezTo>
                    <a:pt x="303" y="66"/>
                    <a:pt x="312" y="61"/>
                    <a:pt x="320" y="54"/>
                  </a:cubicBezTo>
                  <a:cubicBezTo>
                    <a:pt x="332" y="41"/>
                    <a:pt x="352" y="19"/>
                    <a:pt x="354" y="0"/>
                  </a:cubicBezTo>
                  <a:cubicBezTo>
                    <a:pt x="348" y="21"/>
                    <a:pt x="346" y="42"/>
                    <a:pt x="341" y="66"/>
                  </a:cubicBezTo>
                  <a:cubicBezTo>
                    <a:pt x="336" y="82"/>
                    <a:pt x="335" y="103"/>
                    <a:pt x="326" y="121"/>
                  </a:cubicBezTo>
                  <a:cubicBezTo>
                    <a:pt x="313" y="147"/>
                    <a:pt x="285" y="193"/>
                    <a:pt x="259" y="205"/>
                  </a:cubicBezTo>
                  <a:cubicBezTo>
                    <a:pt x="253" y="206"/>
                    <a:pt x="247" y="204"/>
                    <a:pt x="242" y="207"/>
                  </a:cubicBezTo>
                  <a:cubicBezTo>
                    <a:pt x="238" y="209"/>
                    <a:pt x="237" y="213"/>
                    <a:pt x="235" y="217"/>
                  </a:cubicBezTo>
                  <a:cubicBezTo>
                    <a:pt x="228" y="226"/>
                    <a:pt x="221" y="228"/>
                    <a:pt x="210" y="230"/>
                  </a:cubicBezTo>
                  <a:cubicBezTo>
                    <a:pt x="186" y="231"/>
                    <a:pt x="167" y="217"/>
                    <a:pt x="149" y="205"/>
                  </a:cubicBezTo>
                  <a:cubicBezTo>
                    <a:pt x="132" y="195"/>
                    <a:pt x="113" y="183"/>
                    <a:pt x="99" y="169"/>
                  </a:cubicBezTo>
                  <a:cubicBezTo>
                    <a:pt x="85" y="154"/>
                    <a:pt x="74" y="136"/>
                    <a:pt x="57" y="122"/>
                  </a:cubicBezTo>
                  <a:cubicBezTo>
                    <a:pt x="38" y="108"/>
                    <a:pt x="14" y="87"/>
                    <a:pt x="2" y="67"/>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77" name="Freeform 174"/>
            <p:cNvSpPr/>
            <p:nvPr userDrawn="1"/>
          </p:nvSpPr>
          <p:spPr bwMode="auto">
            <a:xfrm>
              <a:off x="1098569" y="-443123"/>
              <a:ext cx="998402" cy="920603"/>
            </a:xfrm>
            <a:custGeom>
              <a:avLst/>
              <a:gdLst>
                <a:gd name="T0" fmla="*/ 368 w 662"/>
                <a:gd name="T1" fmla="*/ 36 h 610"/>
                <a:gd name="T2" fmla="*/ 365 w 662"/>
                <a:gd name="T3" fmla="*/ 36 h 610"/>
                <a:gd name="T4" fmla="*/ 467 w 662"/>
                <a:gd name="T5" fmla="*/ 9 h 610"/>
                <a:gd name="T6" fmla="*/ 500 w 662"/>
                <a:gd name="T7" fmla="*/ 2 h 610"/>
                <a:gd name="T8" fmla="*/ 538 w 662"/>
                <a:gd name="T9" fmla="*/ 5 h 610"/>
                <a:gd name="T10" fmla="*/ 594 w 662"/>
                <a:gd name="T11" fmla="*/ 26 h 610"/>
                <a:gd name="T12" fmla="*/ 629 w 662"/>
                <a:gd name="T13" fmla="*/ 70 h 610"/>
                <a:gd name="T14" fmla="*/ 619 w 662"/>
                <a:gd name="T15" fmla="*/ 93 h 610"/>
                <a:gd name="T16" fmla="*/ 623 w 662"/>
                <a:gd name="T17" fmla="*/ 126 h 610"/>
                <a:gd name="T18" fmla="*/ 621 w 662"/>
                <a:gd name="T19" fmla="*/ 198 h 610"/>
                <a:gd name="T20" fmla="*/ 615 w 662"/>
                <a:gd name="T21" fmla="*/ 226 h 610"/>
                <a:gd name="T22" fmla="*/ 603 w 662"/>
                <a:gd name="T23" fmla="*/ 254 h 610"/>
                <a:gd name="T24" fmla="*/ 623 w 662"/>
                <a:gd name="T25" fmla="*/ 270 h 610"/>
                <a:gd name="T26" fmla="*/ 641 w 662"/>
                <a:gd name="T27" fmla="*/ 293 h 610"/>
                <a:gd name="T28" fmla="*/ 648 w 662"/>
                <a:gd name="T29" fmla="*/ 319 h 610"/>
                <a:gd name="T30" fmla="*/ 657 w 662"/>
                <a:gd name="T31" fmla="*/ 354 h 610"/>
                <a:gd name="T32" fmla="*/ 659 w 662"/>
                <a:gd name="T33" fmla="*/ 390 h 610"/>
                <a:gd name="T34" fmla="*/ 643 w 662"/>
                <a:gd name="T35" fmla="*/ 421 h 610"/>
                <a:gd name="T36" fmla="*/ 613 w 662"/>
                <a:gd name="T37" fmla="*/ 473 h 610"/>
                <a:gd name="T38" fmla="*/ 582 w 662"/>
                <a:gd name="T39" fmla="*/ 523 h 610"/>
                <a:gd name="T40" fmla="*/ 514 w 662"/>
                <a:gd name="T41" fmla="*/ 546 h 610"/>
                <a:gd name="T42" fmla="*/ 358 w 662"/>
                <a:gd name="T43" fmla="*/ 552 h 610"/>
                <a:gd name="T44" fmla="*/ 322 w 662"/>
                <a:gd name="T45" fmla="*/ 541 h 610"/>
                <a:gd name="T46" fmla="*/ 293 w 662"/>
                <a:gd name="T47" fmla="*/ 552 h 610"/>
                <a:gd name="T48" fmla="*/ 265 w 662"/>
                <a:gd name="T49" fmla="*/ 578 h 610"/>
                <a:gd name="T50" fmla="*/ 251 w 662"/>
                <a:gd name="T51" fmla="*/ 610 h 610"/>
                <a:gd name="T52" fmla="*/ 202 w 662"/>
                <a:gd name="T53" fmla="*/ 522 h 610"/>
                <a:gd name="T54" fmla="*/ 230 w 662"/>
                <a:gd name="T55" fmla="*/ 435 h 610"/>
                <a:gd name="T56" fmla="*/ 159 w 662"/>
                <a:gd name="T57" fmla="*/ 441 h 610"/>
                <a:gd name="T58" fmla="*/ 133 w 662"/>
                <a:gd name="T59" fmla="*/ 429 h 610"/>
                <a:gd name="T60" fmla="*/ 101 w 662"/>
                <a:gd name="T61" fmla="*/ 419 h 610"/>
                <a:gd name="T62" fmla="*/ 3 w 662"/>
                <a:gd name="T63" fmla="*/ 334 h 610"/>
                <a:gd name="T64" fmla="*/ 10 w 662"/>
                <a:gd name="T65" fmla="*/ 309 h 610"/>
                <a:gd name="T66" fmla="*/ 24 w 662"/>
                <a:gd name="T67" fmla="*/ 274 h 610"/>
                <a:gd name="T68" fmla="*/ 61 w 662"/>
                <a:gd name="T69" fmla="*/ 222 h 610"/>
                <a:gd name="T70" fmla="*/ 176 w 662"/>
                <a:gd name="T71" fmla="*/ 157 h 610"/>
                <a:gd name="T72" fmla="*/ 191 w 662"/>
                <a:gd name="T73" fmla="*/ 158 h 610"/>
                <a:gd name="T74" fmla="*/ 193 w 662"/>
                <a:gd name="T75" fmla="*/ 113 h 610"/>
                <a:gd name="T76" fmla="*/ 201 w 662"/>
                <a:gd name="T77" fmla="*/ 76 h 610"/>
                <a:gd name="T78" fmla="*/ 233 w 662"/>
                <a:gd name="T79" fmla="*/ 12 h 610"/>
                <a:gd name="T80" fmla="*/ 274 w 662"/>
                <a:gd name="T81" fmla="*/ 4 h 610"/>
                <a:gd name="T82" fmla="*/ 313 w 662"/>
                <a:gd name="T83" fmla="*/ 9 h 610"/>
                <a:gd name="T84" fmla="*/ 369 w 662"/>
                <a:gd name="T85" fmla="*/ 41 h 610"/>
                <a:gd name="T86" fmla="*/ 366 w 662"/>
                <a:gd name="T87" fmla="*/ 3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2" h="610">
                  <a:moveTo>
                    <a:pt x="368" y="36"/>
                  </a:moveTo>
                  <a:cubicBezTo>
                    <a:pt x="367" y="37"/>
                    <a:pt x="367" y="37"/>
                    <a:pt x="365" y="36"/>
                  </a:cubicBezTo>
                  <a:cubicBezTo>
                    <a:pt x="383" y="7"/>
                    <a:pt x="439" y="12"/>
                    <a:pt x="467" y="9"/>
                  </a:cubicBezTo>
                  <a:cubicBezTo>
                    <a:pt x="478" y="7"/>
                    <a:pt x="487" y="2"/>
                    <a:pt x="500" y="2"/>
                  </a:cubicBezTo>
                  <a:cubicBezTo>
                    <a:pt x="511" y="0"/>
                    <a:pt x="525" y="3"/>
                    <a:pt x="538" y="5"/>
                  </a:cubicBezTo>
                  <a:cubicBezTo>
                    <a:pt x="558" y="8"/>
                    <a:pt x="577" y="13"/>
                    <a:pt x="594" y="26"/>
                  </a:cubicBezTo>
                  <a:cubicBezTo>
                    <a:pt x="609" y="37"/>
                    <a:pt x="632" y="50"/>
                    <a:pt x="629" y="70"/>
                  </a:cubicBezTo>
                  <a:cubicBezTo>
                    <a:pt x="628" y="77"/>
                    <a:pt x="620" y="84"/>
                    <a:pt x="619" y="93"/>
                  </a:cubicBezTo>
                  <a:cubicBezTo>
                    <a:pt x="619" y="103"/>
                    <a:pt x="623" y="116"/>
                    <a:pt x="623" y="126"/>
                  </a:cubicBezTo>
                  <a:cubicBezTo>
                    <a:pt x="625" y="150"/>
                    <a:pt x="624" y="175"/>
                    <a:pt x="621" y="198"/>
                  </a:cubicBezTo>
                  <a:cubicBezTo>
                    <a:pt x="619" y="206"/>
                    <a:pt x="618" y="215"/>
                    <a:pt x="615" y="226"/>
                  </a:cubicBezTo>
                  <a:cubicBezTo>
                    <a:pt x="611" y="230"/>
                    <a:pt x="601" y="250"/>
                    <a:pt x="603" y="254"/>
                  </a:cubicBezTo>
                  <a:cubicBezTo>
                    <a:pt x="604" y="260"/>
                    <a:pt x="617" y="265"/>
                    <a:pt x="623" y="270"/>
                  </a:cubicBezTo>
                  <a:cubicBezTo>
                    <a:pt x="631" y="276"/>
                    <a:pt x="638" y="284"/>
                    <a:pt x="641" y="293"/>
                  </a:cubicBezTo>
                  <a:cubicBezTo>
                    <a:pt x="645" y="304"/>
                    <a:pt x="643" y="310"/>
                    <a:pt x="648" y="319"/>
                  </a:cubicBezTo>
                  <a:cubicBezTo>
                    <a:pt x="654" y="331"/>
                    <a:pt x="656" y="338"/>
                    <a:pt x="657" y="354"/>
                  </a:cubicBezTo>
                  <a:cubicBezTo>
                    <a:pt x="657" y="364"/>
                    <a:pt x="662" y="380"/>
                    <a:pt x="659" y="390"/>
                  </a:cubicBezTo>
                  <a:cubicBezTo>
                    <a:pt x="653" y="401"/>
                    <a:pt x="646" y="411"/>
                    <a:pt x="643" y="421"/>
                  </a:cubicBezTo>
                  <a:cubicBezTo>
                    <a:pt x="634" y="439"/>
                    <a:pt x="625" y="457"/>
                    <a:pt x="613" y="473"/>
                  </a:cubicBezTo>
                  <a:cubicBezTo>
                    <a:pt x="601" y="489"/>
                    <a:pt x="594" y="507"/>
                    <a:pt x="582" y="523"/>
                  </a:cubicBezTo>
                  <a:cubicBezTo>
                    <a:pt x="570" y="539"/>
                    <a:pt x="535" y="539"/>
                    <a:pt x="514" y="546"/>
                  </a:cubicBezTo>
                  <a:cubicBezTo>
                    <a:pt x="463" y="560"/>
                    <a:pt x="411" y="562"/>
                    <a:pt x="358" y="552"/>
                  </a:cubicBezTo>
                  <a:cubicBezTo>
                    <a:pt x="345" y="549"/>
                    <a:pt x="333" y="542"/>
                    <a:pt x="322" y="541"/>
                  </a:cubicBezTo>
                  <a:cubicBezTo>
                    <a:pt x="307" y="537"/>
                    <a:pt x="303" y="542"/>
                    <a:pt x="293" y="552"/>
                  </a:cubicBezTo>
                  <a:cubicBezTo>
                    <a:pt x="283" y="559"/>
                    <a:pt x="273" y="569"/>
                    <a:pt x="265" y="578"/>
                  </a:cubicBezTo>
                  <a:cubicBezTo>
                    <a:pt x="258" y="588"/>
                    <a:pt x="257" y="602"/>
                    <a:pt x="251" y="610"/>
                  </a:cubicBezTo>
                  <a:cubicBezTo>
                    <a:pt x="219" y="598"/>
                    <a:pt x="201" y="554"/>
                    <a:pt x="202" y="522"/>
                  </a:cubicBezTo>
                  <a:cubicBezTo>
                    <a:pt x="202" y="494"/>
                    <a:pt x="208" y="456"/>
                    <a:pt x="230" y="435"/>
                  </a:cubicBezTo>
                  <a:cubicBezTo>
                    <a:pt x="214" y="448"/>
                    <a:pt x="177" y="450"/>
                    <a:pt x="159" y="441"/>
                  </a:cubicBezTo>
                  <a:cubicBezTo>
                    <a:pt x="149" y="438"/>
                    <a:pt x="141" y="432"/>
                    <a:pt x="133" y="429"/>
                  </a:cubicBezTo>
                  <a:cubicBezTo>
                    <a:pt x="122" y="425"/>
                    <a:pt x="112" y="425"/>
                    <a:pt x="101" y="419"/>
                  </a:cubicBezTo>
                  <a:cubicBezTo>
                    <a:pt x="65" y="397"/>
                    <a:pt x="17" y="374"/>
                    <a:pt x="3" y="334"/>
                  </a:cubicBezTo>
                  <a:cubicBezTo>
                    <a:pt x="0" y="321"/>
                    <a:pt x="2" y="318"/>
                    <a:pt x="10" y="309"/>
                  </a:cubicBezTo>
                  <a:cubicBezTo>
                    <a:pt x="17" y="296"/>
                    <a:pt x="20" y="286"/>
                    <a:pt x="24" y="274"/>
                  </a:cubicBezTo>
                  <a:cubicBezTo>
                    <a:pt x="34" y="257"/>
                    <a:pt x="48" y="240"/>
                    <a:pt x="61" y="222"/>
                  </a:cubicBezTo>
                  <a:cubicBezTo>
                    <a:pt x="89" y="186"/>
                    <a:pt x="130" y="165"/>
                    <a:pt x="176" y="157"/>
                  </a:cubicBezTo>
                  <a:cubicBezTo>
                    <a:pt x="181" y="158"/>
                    <a:pt x="186" y="158"/>
                    <a:pt x="191" y="158"/>
                  </a:cubicBezTo>
                  <a:cubicBezTo>
                    <a:pt x="195" y="149"/>
                    <a:pt x="192" y="124"/>
                    <a:pt x="193" y="113"/>
                  </a:cubicBezTo>
                  <a:cubicBezTo>
                    <a:pt x="193" y="100"/>
                    <a:pt x="197" y="88"/>
                    <a:pt x="201" y="76"/>
                  </a:cubicBezTo>
                  <a:cubicBezTo>
                    <a:pt x="208" y="58"/>
                    <a:pt x="216" y="24"/>
                    <a:pt x="233" y="12"/>
                  </a:cubicBezTo>
                  <a:cubicBezTo>
                    <a:pt x="241" y="8"/>
                    <a:pt x="263" y="5"/>
                    <a:pt x="274" y="4"/>
                  </a:cubicBezTo>
                  <a:cubicBezTo>
                    <a:pt x="286" y="2"/>
                    <a:pt x="300" y="6"/>
                    <a:pt x="313" y="9"/>
                  </a:cubicBezTo>
                  <a:cubicBezTo>
                    <a:pt x="334" y="17"/>
                    <a:pt x="351" y="28"/>
                    <a:pt x="369" y="41"/>
                  </a:cubicBezTo>
                  <a:cubicBezTo>
                    <a:pt x="367" y="40"/>
                    <a:pt x="367" y="40"/>
                    <a:pt x="366" y="39"/>
                  </a:cubicBezTo>
                </a:path>
              </a:pathLst>
            </a:custGeom>
            <a:solidFill>
              <a:srgbClr val="F3D3DB"/>
            </a:solidFill>
            <a:ln>
              <a:noFill/>
            </a:ln>
          </p:spPr>
          <p:txBody>
            <a:bodyPr vert="horz" wrap="square" lIns="91440" tIns="45720" rIns="91440" bIns="45720" numCol="1" anchor="t" anchorCtr="0" compatLnSpc="1"/>
            <a:lstStyle/>
            <a:p>
              <a:endParaRPr lang="zh-CN" altLang="en-US"/>
            </a:p>
          </p:txBody>
        </p:sp>
        <p:sp>
          <p:nvSpPr>
            <p:cNvPr id="1049378" name="Freeform 175"/>
            <p:cNvSpPr/>
            <p:nvPr userDrawn="1"/>
          </p:nvSpPr>
          <p:spPr bwMode="auto">
            <a:xfrm>
              <a:off x="1114777" y="-141657"/>
              <a:ext cx="525134" cy="299844"/>
            </a:xfrm>
            <a:custGeom>
              <a:avLst/>
              <a:gdLst>
                <a:gd name="T0" fmla="*/ 303 w 349"/>
                <a:gd name="T1" fmla="*/ 136 h 198"/>
                <a:gd name="T2" fmla="*/ 271 w 349"/>
                <a:gd name="T3" fmla="*/ 161 h 198"/>
                <a:gd name="T4" fmla="*/ 202 w 349"/>
                <a:gd name="T5" fmla="*/ 196 h 198"/>
                <a:gd name="T6" fmla="*/ 202 w 349"/>
                <a:gd name="T7" fmla="*/ 196 h 198"/>
                <a:gd name="T8" fmla="*/ 202 w 349"/>
                <a:gd name="T9" fmla="*/ 196 h 198"/>
                <a:gd name="T10" fmla="*/ 213 w 349"/>
                <a:gd name="T11" fmla="*/ 172 h 198"/>
                <a:gd name="T12" fmla="*/ 171 w 349"/>
                <a:gd name="T13" fmla="*/ 190 h 198"/>
                <a:gd name="T14" fmla="*/ 157 w 349"/>
                <a:gd name="T15" fmla="*/ 179 h 198"/>
                <a:gd name="T16" fmla="*/ 160 w 349"/>
                <a:gd name="T17" fmla="*/ 172 h 198"/>
                <a:gd name="T18" fmla="*/ 109 w 349"/>
                <a:gd name="T19" fmla="*/ 175 h 198"/>
                <a:gd name="T20" fmla="*/ 71 w 349"/>
                <a:gd name="T21" fmla="*/ 156 h 198"/>
                <a:gd name="T22" fmla="*/ 0 w 349"/>
                <a:gd name="T23" fmla="*/ 121 h 198"/>
                <a:gd name="T24" fmla="*/ 61 w 349"/>
                <a:gd name="T25" fmla="*/ 88 h 198"/>
                <a:gd name="T26" fmla="*/ 85 w 349"/>
                <a:gd name="T27" fmla="*/ 66 h 198"/>
                <a:gd name="T28" fmla="*/ 101 w 349"/>
                <a:gd name="T29" fmla="*/ 56 h 198"/>
                <a:gd name="T30" fmla="*/ 90 w 349"/>
                <a:gd name="T31" fmla="*/ 47 h 198"/>
                <a:gd name="T32" fmla="*/ 129 w 349"/>
                <a:gd name="T33" fmla="*/ 29 h 198"/>
                <a:gd name="T34" fmla="*/ 140 w 349"/>
                <a:gd name="T35" fmla="*/ 28 h 198"/>
                <a:gd name="T36" fmla="*/ 142 w 349"/>
                <a:gd name="T37" fmla="*/ 19 h 198"/>
                <a:gd name="T38" fmla="*/ 151 w 349"/>
                <a:gd name="T39" fmla="*/ 4 h 198"/>
                <a:gd name="T40" fmla="*/ 188 w 349"/>
                <a:gd name="T41" fmla="*/ 12 h 198"/>
                <a:gd name="T42" fmla="*/ 205 w 349"/>
                <a:gd name="T43" fmla="*/ 45 h 198"/>
                <a:gd name="T44" fmla="*/ 276 w 349"/>
                <a:gd name="T45" fmla="*/ 67 h 198"/>
                <a:gd name="T46" fmla="*/ 349 w 349"/>
                <a:gd name="T47" fmla="*/ 73 h 198"/>
                <a:gd name="T48" fmla="*/ 330 w 349"/>
                <a:gd name="T49" fmla="*/ 88 h 198"/>
                <a:gd name="T50" fmla="*/ 336 w 349"/>
                <a:gd name="T51" fmla="*/ 113 h 198"/>
                <a:gd name="T52" fmla="*/ 298 w 349"/>
                <a:gd name="T53" fmla="*/ 1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198">
                  <a:moveTo>
                    <a:pt x="303" y="136"/>
                  </a:moveTo>
                  <a:cubicBezTo>
                    <a:pt x="294" y="139"/>
                    <a:pt x="280" y="153"/>
                    <a:pt x="271" y="161"/>
                  </a:cubicBezTo>
                  <a:cubicBezTo>
                    <a:pt x="249" y="180"/>
                    <a:pt x="233" y="198"/>
                    <a:pt x="202" y="196"/>
                  </a:cubicBezTo>
                  <a:cubicBezTo>
                    <a:pt x="202" y="196"/>
                    <a:pt x="202" y="196"/>
                    <a:pt x="202" y="196"/>
                  </a:cubicBezTo>
                  <a:cubicBezTo>
                    <a:pt x="202" y="196"/>
                    <a:pt x="202" y="196"/>
                    <a:pt x="202" y="196"/>
                  </a:cubicBezTo>
                  <a:cubicBezTo>
                    <a:pt x="208" y="188"/>
                    <a:pt x="210" y="182"/>
                    <a:pt x="213" y="172"/>
                  </a:cubicBezTo>
                  <a:cubicBezTo>
                    <a:pt x="199" y="179"/>
                    <a:pt x="189" y="186"/>
                    <a:pt x="171" y="190"/>
                  </a:cubicBezTo>
                  <a:cubicBezTo>
                    <a:pt x="174" y="183"/>
                    <a:pt x="163" y="181"/>
                    <a:pt x="157" y="179"/>
                  </a:cubicBezTo>
                  <a:cubicBezTo>
                    <a:pt x="158" y="178"/>
                    <a:pt x="159" y="173"/>
                    <a:pt x="160" y="172"/>
                  </a:cubicBezTo>
                  <a:cubicBezTo>
                    <a:pt x="147" y="166"/>
                    <a:pt x="125" y="178"/>
                    <a:pt x="109" y="175"/>
                  </a:cubicBezTo>
                  <a:cubicBezTo>
                    <a:pt x="96" y="173"/>
                    <a:pt x="82" y="165"/>
                    <a:pt x="71" y="156"/>
                  </a:cubicBezTo>
                  <a:cubicBezTo>
                    <a:pt x="50" y="142"/>
                    <a:pt x="23" y="137"/>
                    <a:pt x="0" y="121"/>
                  </a:cubicBezTo>
                  <a:cubicBezTo>
                    <a:pt x="13" y="101"/>
                    <a:pt x="41" y="97"/>
                    <a:pt x="61" y="88"/>
                  </a:cubicBezTo>
                  <a:cubicBezTo>
                    <a:pt x="71" y="81"/>
                    <a:pt x="76" y="74"/>
                    <a:pt x="85" y="66"/>
                  </a:cubicBezTo>
                  <a:cubicBezTo>
                    <a:pt x="93" y="59"/>
                    <a:pt x="93" y="59"/>
                    <a:pt x="101" y="56"/>
                  </a:cubicBezTo>
                  <a:cubicBezTo>
                    <a:pt x="98" y="53"/>
                    <a:pt x="95" y="51"/>
                    <a:pt x="90" y="47"/>
                  </a:cubicBezTo>
                  <a:cubicBezTo>
                    <a:pt x="94" y="35"/>
                    <a:pt x="119" y="32"/>
                    <a:pt x="129" y="29"/>
                  </a:cubicBezTo>
                  <a:cubicBezTo>
                    <a:pt x="132" y="29"/>
                    <a:pt x="139" y="29"/>
                    <a:pt x="140" y="28"/>
                  </a:cubicBezTo>
                  <a:cubicBezTo>
                    <a:pt x="146" y="23"/>
                    <a:pt x="140" y="25"/>
                    <a:pt x="142" y="19"/>
                  </a:cubicBezTo>
                  <a:cubicBezTo>
                    <a:pt x="143" y="10"/>
                    <a:pt x="137" y="8"/>
                    <a:pt x="151" y="4"/>
                  </a:cubicBezTo>
                  <a:cubicBezTo>
                    <a:pt x="163" y="0"/>
                    <a:pt x="179" y="3"/>
                    <a:pt x="188" y="12"/>
                  </a:cubicBezTo>
                  <a:cubicBezTo>
                    <a:pt x="193" y="21"/>
                    <a:pt x="198" y="34"/>
                    <a:pt x="205" y="45"/>
                  </a:cubicBezTo>
                  <a:cubicBezTo>
                    <a:pt x="221" y="70"/>
                    <a:pt x="248" y="73"/>
                    <a:pt x="276" y="67"/>
                  </a:cubicBezTo>
                  <a:cubicBezTo>
                    <a:pt x="297" y="63"/>
                    <a:pt x="328" y="64"/>
                    <a:pt x="349" y="73"/>
                  </a:cubicBezTo>
                  <a:cubicBezTo>
                    <a:pt x="341" y="77"/>
                    <a:pt x="333" y="81"/>
                    <a:pt x="330" y="88"/>
                  </a:cubicBezTo>
                  <a:cubicBezTo>
                    <a:pt x="323" y="101"/>
                    <a:pt x="330" y="104"/>
                    <a:pt x="336" y="113"/>
                  </a:cubicBezTo>
                  <a:cubicBezTo>
                    <a:pt x="326" y="123"/>
                    <a:pt x="311" y="132"/>
                    <a:pt x="298" y="137"/>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79" name="Freeform 176"/>
            <p:cNvSpPr/>
            <p:nvPr userDrawn="1"/>
          </p:nvSpPr>
          <p:spPr bwMode="auto">
            <a:xfrm>
              <a:off x="1411381" y="-404224"/>
              <a:ext cx="275534" cy="371159"/>
            </a:xfrm>
            <a:custGeom>
              <a:avLst/>
              <a:gdLst>
                <a:gd name="T0" fmla="*/ 143 w 183"/>
                <a:gd name="T1" fmla="*/ 240 h 246"/>
                <a:gd name="T2" fmla="*/ 1 w 183"/>
                <a:gd name="T3" fmla="*/ 149 h 246"/>
                <a:gd name="T4" fmla="*/ 26 w 183"/>
                <a:gd name="T5" fmla="*/ 160 h 246"/>
                <a:gd name="T6" fmla="*/ 15 w 183"/>
                <a:gd name="T7" fmla="*/ 141 h 246"/>
                <a:gd name="T8" fmla="*/ 19 w 183"/>
                <a:gd name="T9" fmla="*/ 142 h 246"/>
                <a:gd name="T10" fmla="*/ 6 w 183"/>
                <a:gd name="T11" fmla="*/ 104 h 246"/>
                <a:gd name="T12" fmla="*/ 9 w 183"/>
                <a:gd name="T13" fmla="*/ 66 h 246"/>
                <a:gd name="T14" fmla="*/ 25 w 183"/>
                <a:gd name="T15" fmla="*/ 36 h 246"/>
                <a:gd name="T16" fmla="*/ 28 w 183"/>
                <a:gd name="T17" fmla="*/ 3 h 246"/>
                <a:gd name="T18" fmla="*/ 53 w 183"/>
                <a:gd name="T19" fmla="*/ 10 h 246"/>
                <a:gd name="T20" fmla="*/ 54 w 183"/>
                <a:gd name="T21" fmla="*/ 2 h 246"/>
                <a:gd name="T22" fmla="*/ 117 w 183"/>
                <a:gd name="T23" fmla="*/ 34 h 246"/>
                <a:gd name="T24" fmla="*/ 162 w 183"/>
                <a:gd name="T25" fmla="*/ 78 h 246"/>
                <a:gd name="T26" fmla="*/ 167 w 183"/>
                <a:gd name="T27" fmla="*/ 67 h 246"/>
                <a:gd name="T28" fmla="*/ 182 w 183"/>
                <a:gd name="T29" fmla="*/ 104 h 246"/>
                <a:gd name="T30" fmla="*/ 173 w 183"/>
                <a:gd name="T31" fmla="*/ 152 h 246"/>
                <a:gd name="T32" fmla="*/ 177 w 183"/>
                <a:gd name="T33" fmla="*/ 143 h 246"/>
                <a:gd name="T34" fmla="*/ 173 w 183"/>
                <a:gd name="T35" fmla="*/ 175 h 246"/>
                <a:gd name="T36" fmla="*/ 158 w 183"/>
                <a:gd name="T37" fmla="*/ 204 h 246"/>
                <a:gd name="T38" fmla="*/ 153 w 183"/>
                <a:gd name="T39"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46">
                  <a:moveTo>
                    <a:pt x="143" y="240"/>
                  </a:moveTo>
                  <a:cubicBezTo>
                    <a:pt x="104" y="218"/>
                    <a:pt x="0" y="210"/>
                    <a:pt x="1" y="149"/>
                  </a:cubicBezTo>
                  <a:cubicBezTo>
                    <a:pt x="8" y="153"/>
                    <a:pt x="17" y="161"/>
                    <a:pt x="26" y="160"/>
                  </a:cubicBezTo>
                  <a:cubicBezTo>
                    <a:pt x="22" y="152"/>
                    <a:pt x="17" y="148"/>
                    <a:pt x="15" y="141"/>
                  </a:cubicBezTo>
                  <a:cubicBezTo>
                    <a:pt x="16" y="142"/>
                    <a:pt x="19" y="142"/>
                    <a:pt x="19" y="142"/>
                  </a:cubicBezTo>
                  <a:cubicBezTo>
                    <a:pt x="16" y="127"/>
                    <a:pt x="8" y="121"/>
                    <a:pt x="6" y="104"/>
                  </a:cubicBezTo>
                  <a:cubicBezTo>
                    <a:pt x="5" y="91"/>
                    <a:pt x="7" y="80"/>
                    <a:pt x="9" y="66"/>
                  </a:cubicBezTo>
                  <a:cubicBezTo>
                    <a:pt x="13" y="55"/>
                    <a:pt x="24" y="50"/>
                    <a:pt x="25" y="36"/>
                  </a:cubicBezTo>
                  <a:cubicBezTo>
                    <a:pt x="25" y="26"/>
                    <a:pt x="27" y="14"/>
                    <a:pt x="28" y="3"/>
                  </a:cubicBezTo>
                  <a:cubicBezTo>
                    <a:pt x="36" y="6"/>
                    <a:pt x="44" y="8"/>
                    <a:pt x="53" y="10"/>
                  </a:cubicBezTo>
                  <a:cubicBezTo>
                    <a:pt x="53" y="7"/>
                    <a:pt x="54" y="5"/>
                    <a:pt x="54" y="2"/>
                  </a:cubicBezTo>
                  <a:cubicBezTo>
                    <a:pt x="76" y="0"/>
                    <a:pt x="102" y="22"/>
                    <a:pt x="117" y="34"/>
                  </a:cubicBezTo>
                  <a:cubicBezTo>
                    <a:pt x="136" y="49"/>
                    <a:pt x="149" y="55"/>
                    <a:pt x="162" y="78"/>
                  </a:cubicBezTo>
                  <a:cubicBezTo>
                    <a:pt x="162" y="74"/>
                    <a:pt x="165" y="70"/>
                    <a:pt x="167" y="67"/>
                  </a:cubicBezTo>
                  <a:cubicBezTo>
                    <a:pt x="176" y="72"/>
                    <a:pt x="179" y="94"/>
                    <a:pt x="182" y="104"/>
                  </a:cubicBezTo>
                  <a:cubicBezTo>
                    <a:pt x="183" y="119"/>
                    <a:pt x="179" y="137"/>
                    <a:pt x="173" y="152"/>
                  </a:cubicBezTo>
                  <a:cubicBezTo>
                    <a:pt x="173" y="148"/>
                    <a:pt x="175" y="146"/>
                    <a:pt x="177" y="143"/>
                  </a:cubicBezTo>
                  <a:cubicBezTo>
                    <a:pt x="177" y="153"/>
                    <a:pt x="176" y="164"/>
                    <a:pt x="173" y="175"/>
                  </a:cubicBezTo>
                  <a:cubicBezTo>
                    <a:pt x="169" y="187"/>
                    <a:pt x="161" y="193"/>
                    <a:pt x="158" y="204"/>
                  </a:cubicBezTo>
                  <a:cubicBezTo>
                    <a:pt x="155" y="211"/>
                    <a:pt x="151" y="246"/>
                    <a:pt x="153" y="245"/>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80" name="Freeform 177"/>
            <p:cNvSpPr/>
            <p:nvPr userDrawn="1"/>
          </p:nvSpPr>
          <p:spPr bwMode="auto">
            <a:xfrm>
              <a:off x="1651256" y="-375050"/>
              <a:ext cx="372781" cy="374400"/>
            </a:xfrm>
            <a:custGeom>
              <a:avLst/>
              <a:gdLst>
                <a:gd name="T0" fmla="*/ 11 w 247"/>
                <a:gd name="T1" fmla="*/ 214 h 248"/>
                <a:gd name="T2" fmla="*/ 19 w 247"/>
                <a:gd name="T3" fmla="*/ 195 h 248"/>
                <a:gd name="T4" fmla="*/ 43 w 247"/>
                <a:gd name="T5" fmla="*/ 143 h 248"/>
                <a:gd name="T6" fmla="*/ 59 w 247"/>
                <a:gd name="T7" fmla="*/ 74 h 248"/>
                <a:gd name="T8" fmla="*/ 53 w 247"/>
                <a:gd name="T9" fmla="*/ 55 h 248"/>
                <a:gd name="T10" fmla="*/ 63 w 247"/>
                <a:gd name="T11" fmla="*/ 40 h 248"/>
                <a:gd name="T12" fmla="*/ 101 w 247"/>
                <a:gd name="T13" fmla="*/ 29 h 248"/>
                <a:gd name="T14" fmla="*/ 94 w 247"/>
                <a:gd name="T15" fmla="*/ 39 h 248"/>
                <a:gd name="T16" fmla="*/ 117 w 247"/>
                <a:gd name="T17" fmla="*/ 24 h 248"/>
                <a:gd name="T18" fmla="*/ 125 w 247"/>
                <a:gd name="T19" fmla="*/ 30 h 248"/>
                <a:gd name="T20" fmla="*/ 141 w 247"/>
                <a:gd name="T21" fmla="*/ 27 h 248"/>
                <a:gd name="T22" fmla="*/ 141 w 247"/>
                <a:gd name="T23" fmla="*/ 62 h 248"/>
                <a:gd name="T24" fmla="*/ 190 w 247"/>
                <a:gd name="T25" fmla="*/ 35 h 248"/>
                <a:gd name="T26" fmla="*/ 247 w 247"/>
                <a:gd name="T27" fmla="*/ 0 h 248"/>
                <a:gd name="T28" fmla="*/ 233 w 247"/>
                <a:gd name="T29" fmla="*/ 38 h 248"/>
                <a:gd name="T30" fmla="*/ 226 w 247"/>
                <a:gd name="T31" fmla="*/ 75 h 248"/>
                <a:gd name="T32" fmla="*/ 213 w 247"/>
                <a:gd name="T33" fmla="*/ 93 h 248"/>
                <a:gd name="T34" fmla="*/ 217 w 247"/>
                <a:gd name="T35" fmla="*/ 101 h 248"/>
                <a:gd name="T36" fmla="*/ 210 w 247"/>
                <a:gd name="T37" fmla="*/ 113 h 248"/>
                <a:gd name="T38" fmla="*/ 183 w 247"/>
                <a:gd name="T39" fmla="*/ 142 h 248"/>
                <a:gd name="T40" fmla="*/ 209 w 247"/>
                <a:gd name="T41" fmla="*/ 137 h 248"/>
                <a:gd name="T42" fmla="*/ 197 w 247"/>
                <a:gd name="T43" fmla="*/ 169 h 248"/>
                <a:gd name="T44" fmla="*/ 168 w 247"/>
                <a:gd name="T45" fmla="*/ 191 h 248"/>
                <a:gd name="T46" fmla="*/ 87 w 247"/>
                <a:gd name="T47" fmla="*/ 214 h 248"/>
                <a:gd name="T48" fmla="*/ 63 w 247"/>
                <a:gd name="T49" fmla="*/ 236 h 248"/>
                <a:gd name="T50" fmla="*/ 24 w 247"/>
                <a:gd name="T51" fmla="*/ 247 h 248"/>
                <a:gd name="T52" fmla="*/ 7 w 247"/>
                <a:gd name="T53" fmla="*/ 2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48">
                  <a:moveTo>
                    <a:pt x="11" y="214"/>
                  </a:moveTo>
                  <a:cubicBezTo>
                    <a:pt x="12" y="207"/>
                    <a:pt x="17" y="201"/>
                    <a:pt x="19" y="195"/>
                  </a:cubicBezTo>
                  <a:cubicBezTo>
                    <a:pt x="28" y="177"/>
                    <a:pt x="31" y="159"/>
                    <a:pt x="43" y="143"/>
                  </a:cubicBezTo>
                  <a:cubicBezTo>
                    <a:pt x="58" y="124"/>
                    <a:pt x="63" y="98"/>
                    <a:pt x="59" y="74"/>
                  </a:cubicBezTo>
                  <a:cubicBezTo>
                    <a:pt x="58" y="69"/>
                    <a:pt x="56" y="62"/>
                    <a:pt x="53" y="55"/>
                  </a:cubicBezTo>
                  <a:cubicBezTo>
                    <a:pt x="53" y="42"/>
                    <a:pt x="52" y="44"/>
                    <a:pt x="63" y="40"/>
                  </a:cubicBezTo>
                  <a:cubicBezTo>
                    <a:pt x="71" y="36"/>
                    <a:pt x="94" y="26"/>
                    <a:pt x="101" y="29"/>
                  </a:cubicBezTo>
                  <a:cubicBezTo>
                    <a:pt x="99" y="32"/>
                    <a:pt x="96" y="35"/>
                    <a:pt x="94" y="39"/>
                  </a:cubicBezTo>
                  <a:cubicBezTo>
                    <a:pt x="99" y="32"/>
                    <a:pt x="110" y="24"/>
                    <a:pt x="117" y="24"/>
                  </a:cubicBezTo>
                  <a:cubicBezTo>
                    <a:pt x="122" y="25"/>
                    <a:pt x="123" y="31"/>
                    <a:pt x="125" y="30"/>
                  </a:cubicBezTo>
                  <a:cubicBezTo>
                    <a:pt x="130" y="31"/>
                    <a:pt x="135" y="28"/>
                    <a:pt x="141" y="27"/>
                  </a:cubicBezTo>
                  <a:cubicBezTo>
                    <a:pt x="172" y="18"/>
                    <a:pt x="142" y="48"/>
                    <a:pt x="141" y="62"/>
                  </a:cubicBezTo>
                  <a:cubicBezTo>
                    <a:pt x="159" y="56"/>
                    <a:pt x="172" y="41"/>
                    <a:pt x="190" y="35"/>
                  </a:cubicBezTo>
                  <a:cubicBezTo>
                    <a:pt x="206" y="27"/>
                    <a:pt x="237" y="16"/>
                    <a:pt x="247" y="0"/>
                  </a:cubicBezTo>
                  <a:cubicBezTo>
                    <a:pt x="241" y="11"/>
                    <a:pt x="237" y="26"/>
                    <a:pt x="233" y="38"/>
                  </a:cubicBezTo>
                  <a:cubicBezTo>
                    <a:pt x="228" y="47"/>
                    <a:pt x="214" y="68"/>
                    <a:pt x="226" y="75"/>
                  </a:cubicBezTo>
                  <a:cubicBezTo>
                    <a:pt x="223" y="80"/>
                    <a:pt x="215" y="87"/>
                    <a:pt x="213" y="93"/>
                  </a:cubicBezTo>
                  <a:cubicBezTo>
                    <a:pt x="213" y="96"/>
                    <a:pt x="218" y="99"/>
                    <a:pt x="217" y="101"/>
                  </a:cubicBezTo>
                  <a:cubicBezTo>
                    <a:pt x="216" y="105"/>
                    <a:pt x="214" y="108"/>
                    <a:pt x="210" y="113"/>
                  </a:cubicBezTo>
                  <a:cubicBezTo>
                    <a:pt x="202" y="124"/>
                    <a:pt x="193" y="132"/>
                    <a:pt x="183" y="142"/>
                  </a:cubicBezTo>
                  <a:cubicBezTo>
                    <a:pt x="190" y="146"/>
                    <a:pt x="203" y="142"/>
                    <a:pt x="209" y="137"/>
                  </a:cubicBezTo>
                  <a:cubicBezTo>
                    <a:pt x="206" y="148"/>
                    <a:pt x="202" y="160"/>
                    <a:pt x="197" y="169"/>
                  </a:cubicBezTo>
                  <a:cubicBezTo>
                    <a:pt x="189" y="183"/>
                    <a:pt x="181" y="186"/>
                    <a:pt x="168" y="191"/>
                  </a:cubicBezTo>
                  <a:cubicBezTo>
                    <a:pt x="142" y="199"/>
                    <a:pt x="109" y="202"/>
                    <a:pt x="87" y="214"/>
                  </a:cubicBezTo>
                  <a:cubicBezTo>
                    <a:pt x="76" y="219"/>
                    <a:pt x="72" y="231"/>
                    <a:pt x="63" y="236"/>
                  </a:cubicBezTo>
                  <a:cubicBezTo>
                    <a:pt x="53" y="242"/>
                    <a:pt x="35" y="245"/>
                    <a:pt x="24" y="247"/>
                  </a:cubicBezTo>
                  <a:cubicBezTo>
                    <a:pt x="0" y="248"/>
                    <a:pt x="3" y="228"/>
                    <a:pt x="7" y="211"/>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81" name="Freeform 178"/>
            <p:cNvSpPr/>
            <p:nvPr userDrawn="1"/>
          </p:nvSpPr>
          <p:spPr bwMode="auto">
            <a:xfrm>
              <a:off x="1651256" y="-13615"/>
              <a:ext cx="343606" cy="332260"/>
            </a:xfrm>
            <a:custGeom>
              <a:avLst/>
              <a:gdLst>
                <a:gd name="T0" fmla="*/ 10 w 228"/>
                <a:gd name="T1" fmla="*/ 71 h 219"/>
                <a:gd name="T2" fmla="*/ 0 w 228"/>
                <a:gd name="T3" fmla="*/ 195 h 219"/>
                <a:gd name="T4" fmla="*/ 36 w 228"/>
                <a:gd name="T5" fmla="*/ 106 h 219"/>
                <a:gd name="T6" fmla="*/ 84 w 228"/>
                <a:gd name="T7" fmla="*/ 197 h 219"/>
                <a:gd name="T8" fmla="*/ 71 w 228"/>
                <a:gd name="T9" fmla="*/ 149 h 219"/>
                <a:gd name="T10" fmla="*/ 97 w 228"/>
                <a:gd name="T11" fmla="*/ 174 h 219"/>
                <a:gd name="T12" fmla="*/ 132 w 228"/>
                <a:gd name="T13" fmla="*/ 200 h 219"/>
                <a:gd name="T14" fmla="*/ 201 w 228"/>
                <a:gd name="T15" fmla="*/ 198 h 219"/>
                <a:gd name="T16" fmla="*/ 208 w 228"/>
                <a:gd name="T17" fmla="*/ 203 h 219"/>
                <a:gd name="T18" fmla="*/ 213 w 228"/>
                <a:gd name="T19" fmla="*/ 177 h 219"/>
                <a:gd name="T20" fmla="*/ 206 w 228"/>
                <a:gd name="T21" fmla="*/ 134 h 219"/>
                <a:gd name="T22" fmla="*/ 216 w 228"/>
                <a:gd name="T23" fmla="*/ 117 h 219"/>
                <a:gd name="T24" fmla="*/ 221 w 228"/>
                <a:gd name="T25" fmla="*/ 98 h 219"/>
                <a:gd name="T26" fmla="*/ 210 w 228"/>
                <a:gd name="T27" fmla="*/ 79 h 219"/>
                <a:gd name="T28" fmla="*/ 220 w 228"/>
                <a:gd name="T29" fmla="*/ 62 h 219"/>
                <a:gd name="T30" fmla="*/ 209 w 228"/>
                <a:gd name="T31" fmla="*/ 41 h 219"/>
                <a:gd name="T32" fmla="*/ 188 w 228"/>
                <a:gd name="T33" fmla="*/ 32 h 219"/>
                <a:gd name="T34" fmla="*/ 138 w 228"/>
                <a:gd name="T35" fmla="*/ 26 h 219"/>
                <a:gd name="T36" fmla="*/ 89 w 228"/>
                <a:gd name="T37" fmla="*/ 11 h 219"/>
                <a:gd name="T38" fmla="*/ 36 w 228"/>
                <a:gd name="T39" fmla="*/ 11 h 219"/>
                <a:gd name="T40" fmla="*/ 33 w 228"/>
                <a:gd name="T41" fmla="*/ 24 h 219"/>
                <a:gd name="T42" fmla="*/ 25 w 228"/>
                <a:gd name="T43" fmla="*/ 32 h 219"/>
                <a:gd name="T44" fmla="*/ 7 w 228"/>
                <a:gd name="T45" fmla="*/ 4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219">
                  <a:moveTo>
                    <a:pt x="10" y="71"/>
                  </a:moveTo>
                  <a:cubicBezTo>
                    <a:pt x="17" y="114"/>
                    <a:pt x="31" y="155"/>
                    <a:pt x="0" y="195"/>
                  </a:cubicBezTo>
                  <a:cubicBezTo>
                    <a:pt x="22" y="166"/>
                    <a:pt x="36" y="142"/>
                    <a:pt x="36" y="106"/>
                  </a:cubicBezTo>
                  <a:cubicBezTo>
                    <a:pt x="66" y="122"/>
                    <a:pt x="43" y="192"/>
                    <a:pt x="84" y="197"/>
                  </a:cubicBezTo>
                  <a:cubicBezTo>
                    <a:pt x="80" y="183"/>
                    <a:pt x="69" y="164"/>
                    <a:pt x="71" y="149"/>
                  </a:cubicBezTo>
                  <a:cubicBezTo>
                    <a:pt x="81" y="159"/>
                    <a:pt x="85" y="167"/>
                    <a:pt x="97" y="174"/>
                  </a:cubicBezTo>
                  <a:cubicBezTo>
                    <a:pt x="109" y="181"/>
                    <a:pt x="120" y="193"/>
                    <a:pt x="132" y="200"/>
                  </a:cubicBezTo>
                  <a:cubicBezTo>
                    <a:pt x="146" y="209"/>
                    <a:pt x="195" y="219"/>
                    <a:pt x="201" y="198"/>
                  </a:cubicBezTo>
                  <a:cubicBezTo>
                    <a:pt x="203" y="200"/>
                    <a:pt x="206" y="202"/>
                    <a:pt x="208" y="203"/>
                  </a:cubicBezTo>
                  <a:cubicBezTo>
                    <a:pt x="202" y="197"/>
                    <a:pt x="212" y="184"/>
                    <a:pt x="213" y="177"/>
                  </a:cubicBezTo>
                  <a:cubicBezTo>
                    <a:pt x="214" y="163"/>
                    <a:pt x="209" y="149"/>
                    <a:pt x="206" y="134"/>
                  </a:cubicBezTo>
                  <a:cubicBezTo>
                    <a:pt x="202" y="119"/>
                    <a:pt x="204" y="123"/>
                    <a:pt x="216" y="117"/>
                  </a:cubicBezTo>
                  <a:cubicBezTo>
                    <a:pt x="228" y="111"/>
                    <a:pt x="227" y="110"/>
                    <a:pt x="221" y="98"/>
                  </a:cubicBezTo>
                  <a:cubicBezTo>
                    <a:pt x="219" y="94"/>
                    <a:pt x="211" y="85"/>
                    <a:pt x="210" y="79"/>
                  </a:cubicBezTo>
                  <a:cubicBezTo>
                    <a:pt x="210" y="72"/>
                    <a:pt x="218" y="68"/>
                    <a:pt x="220" y="62"/>
                  </a:cubicBezTo>
                  <a:cubicBezTo>
                    <a:pt x="222" y="51"/>
                    <a:pt x="214" y="47"/>
                    <a:pt x="209" y="41"/>
                  </a:cubicBezTo>
                  <a:cubicBezTo>
                    <a:pt x="199" y="31"/>
                    <a:pt x="201" y="29"/>
                    <a:pt x="188" y="32"/>
                  </a:cubicBezTo>
                  <a:cubicBezTo>
                    <a:pt x="167" y="36"/>
                    <a:pt x="157" y="36"/>
                    <a:pt x="138" y="26"/>
                  </a:cubicBezTo>
                  <a:cubicBezTo>
                    <a:pt x="122" y="20"/>
                    <a:pt x="108" y="16"/>
                    <a:pt x="89" y="11"/>
                  </a:cubicBezTo>
                  <a:cubicBezTo>
                    <a:pt x="78" y="8"/>
                    <a:pt x="45" y="0"/>
                    <a:pt x="36" y="11"/>
                  </a:cubicBezTo>
                  <a:cubicBezTo>
                    <a:pt x="34" y="14"/>
                    <a:pt x="36" y="21"/>
                    <a:pt x="33" y="24"/>
                  </a:cubicBezTo>
                  <a:cubicBezTo>
                    <a:pt x="31" y="27"/>
                    <a:pt x="29" y="30"/>
                    <a:pt x="25" y="32"/>
                  </a:cubicBezTo>
                  <a:cubicBezTo>
                    <a:pt x="21" y="37"/>
                    <a:pt x="13" y="41"/>
                    <a:pt x="7" y="42"/>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82" name="Freeform 179"/>
            <p:cNvSpPr/>
            <p:nvPr userDrawn="1"/>
          </p:nvSpPr>
          <p:spPr bwMode="auto">
            <a:xfrm>
              <a:off x="1474591" y="38249"/>
              <a:ext cx="178286" cy="367917"/>
            </a:xfrm>
            <a:custGeom>
              <a:avLst/>
              <a:gdLst>
                <a:gd name="T0" fmla="*/ 104 w 118"/>
                <a:gd name="T1" fmla="*/ 5 h 244"/>
                <a:gd name="T2" fmla="*/ 35 w 118"/>
                <a:gd name="T3" fmla="*/ 78 h 244"/>
                <a:gd name="T4" fmla="*/ 23 w 118"/>
                <a:gd name="T5" fmla="*/ 113 h 244"/>
                <a:gd name="T6" fmla="*/ 18 w 118"/>
                <a:gd name="T7" fmla="*/ 165 h 244"/>
                <a:gd name="T8" fmla="*/ 8 w 118"/>
                <a:gd name="T9" fmla="*/ 208 h 244"/>
                <a:gd name="T10" fmla="*/ 0 w 118"/>
                <a:gd name="T11" fmla="*/ 244 h 244"/>
                <a:gd name="T12" fmla="*/ 14 w 118"/>
                <a:gd name="T13" fmla="*/ 217 h 244"/>
                <a:gd name="T14" fmla="*/ 28 w 118"/>
                <a:gd name="T15" fmla="*/ 188 h 244"/>
                <a:gd name="T16" fmla="*/ 44 w 118"/>
                <a:gd name="T17" fmla="*/ 132 h 244"/>
                <a:gd name="T18" fmla="*/ 54 w 118"/>
                <a:gd name="T19" fmla="*/ 165 h 244"/>
                <a:gd name="T20" fmla="*/ 99 w 118"/>
                <a:gd name="T21" fmla="*/ 76 h 244"/>
                <a:gd name="T22" fmla="*/ 99 w 118"/>
                <a:gd name="T23" fmla="*/ 54 h 244"/>
                <a:gd name="T24" fmla="*/ 111 w 118"/>
                <a:gd name="T25" fmla="*/ 35 h 244"/>
                <a:gd name="T26" fmla="*/ 105 w 11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244">
                  <a:moveTo>
                    <a:pt x="104" y="5"/>
                  </a:moveTo>
                  <a:cubicBezTo>
                    <a:pt x="79" y="18"/>
                    <a:pt x="50" y="49"/>
                    <a:pt x="35" y="78"/>
                  </a:cubicBezTo>
                  <a:cubicBezTo>
                    <a:pt x="31" y="89"/>
                    <a:pt x="27" y="101"/>
                    <a:pt x="23" y="113"/>
                  </a:cubicBezTo>
                  <a:cubicBezTo>
                    <a:pt x="19" y="131"/>
                    <a:pt x="22" y="148"/>
                    <a:pt x="18" y="165"/>
                  </a:cubicBezTo>
                  <a:cubicBezTo>
                    <a:pt x="13" y="179"/>
                    <a:pt x="9" y="193"/>
                    <a:pt x="8" y="208"/>
                  </a:cubicBezTo>
                  <a:cubicBezTo>
                    <a:pt x="6" y="221"/>
                    <a:pt x="6" y="234"/>
                    <a:pt x="0" y="244"/>
                  </a:cubicBezTo>
                  <a:cubicBezTo>
                    <a:pt x="7" y="235"/>
                    <a:pt x="9" y="226"/>
                    <a:pt x="14" y="217"/>
                  </a:cubicBezTo>
                  <a:cubicBezTo>
                    <a:pt x="18" y="205"/>
                    <a:pt x="24" y="197"/>
                    <a:pt x="28" y="188"/>
                  </a:cubicBezTo>
                  <a:cubicBezTo>
                    <a:pt x="37" y="170"/>
                    <a:pt x="39" y="151"/>
                    <a:pt x="44" y="132"/>
                  </a:cubicBezTo>
                  <a:cubicBezTo>
                    <a:pt x="50" y="137"/>
                    <a:pt x="54" y="158"/>
                    <a:pt x="54" y="165"/>
                  </a:cubicBezTo>
                  <a:cubicBezTo>
                    <a:pt x="64" y="135"/>
                    <a:pt x="94" y="110"/>
                    <a:pt x="99" y="76"/>
                  </a:cubicBezTo>
                  <a:cubicBezTo>
                    <a:pt x="100" y="69"/>
                    <a:pt x="97" y="62"/>
                    <a:pt x="99" y="54"/>
                  </a:cubicBezTo>
                  <a:cubicBezTo>
                    <a:pt x="102" y="46"/>
                    <a:pt x="107" y="43"/>
                    <a:pt x="111" y="35"/>
                  </a:cubicBezTo>
                  <a:cubicBezTo>
                    <a:pt x="118" y="23"/>
                    <a:pt x="115" y="10"/>
                    <a:pt x="105" y="0"/>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83" name="Freeform 180"/>
            <p:cNvSpPr/>
            <p:nvPr userDrawn="1"/>
          </p:nvSpPr>
          <p:spPr bwMode="auto">
            <a:xfrm>
              <a:off x="1450279" y="-339393"/>
              <a:ext cx="204218" cy="307948"/>
            </a:xfrm>
            <a:custGeom>
              <a:avLst/>
              <a:gdLst>
                <a:gd name="T0" fmla="*/ 127 w 135"/>
                <a:gd name="T1" fmla="*/ 202 h 204"/>
                <a:gd name="T2" fmla="*/ 72 w 135"/>
                <a:gd name="T3" fmla="*/ 173 h 204"/>
                <a:gd name="T4" fmla="*/ 0 w 135"/>
                <a:gd name="T5" fmla="*/ 129 h 204"/>
                <a:gd name="T6" fmla="*/ 48 w 135"/>
                <a:gd name="T7" fmla="*/ 146 h 204"/>
                <a:gd name="T8" fmla="*/ 50 w 135"/>
                <a:gd name="T9" fmla="*/ 140 h 204"/>
                <a:gd name="T10" fmla="*/ 77 w 135"/>
                <a:gd name="T11" fmla="*/ 154 h 204"/>
                <a:gd name="T12" fmla="*/ 51 w 135"/>
                <a:gd name="T13" fmla="*/ 118 h 204"/>
                <a:gd name="T14" fmla="*/ 30 w 135"/>
                <a:gd name="T15" fmla="*/ 74 h 204"/>
                <a:gd name="T16" fmla="*/ 66 w 135"/>
                <a:gd name="T17" fmla="*/ 102 h 204"/>
                <a:gd name="T18" fmla="*/ 66 w 135"/>
                <a:gd name="T19" fmla="*/ 92 h 204"/>
                <a:gd name="T20" fmla="*/ 77 w 135"/>
                <a:gd name="T21" fmla="*/ 98 h 204"/>
                <a:gd name="T22" fmla="*/ 55 w 135"/>
                <a:gd name="T23" fmla="*/ 48 h 204"/>
                <a:gd name="T24" fmla="*/ 34 w 135"/>
                <a:gd name="T25" fmla="*/ 0 h 204"/>
                <a:gd name="T26" fmla="*/ 77 w 135"/>
                <a:gd name="T27" fmla="*/ 45 h 204"/>
                <a:gd name="T28" fmla="*/ 112 w 135"/>
                <a:gd name="T29" fmla="*/ 120 h 204"/>
                <a:gd name="T30" fmla="*/ 120 w 135"/>
                <a:gd name="T31" fmla="*/ 101 h 204"/>
                <a:gd name="T32" fmla="*/ 128 w 135"/>
                <a:gd name="T33" fmla="*/ 130 h 204"/>
                <a:gd name="T34" fmla="*/ 123 w 135"/>
                <a:gd name="T35" fmla="*/ 169 h 204"/>
                <a:gd name="T36" fmla="*/ 126 w 135"/>
                <a:gd name="T3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04">
                  <a:moveTo>
                    <a:pt x="127" y="202"/>
                  </a:moveTo>
                  <a:cubicBezTo>
                    <a:pt x="110" y="189"/>
                    <a:pt x="93" y="181"/>
                    <a:pt x="72" y="173"/>
                  </a:cubicBezTo>
                  <a:cubicBezTo>
                    <a:pt x="44" y="161"/>
                    <a:pt x="20" y="155"/>
                    <a:pt x="0" y="129"/>
                  </a:cubicBezTo>
                  <a:cubicBezTo>
                    <a:pt x="16" y="132"/>
                    <a:pt x="30" y="143"/>
                    <a:pt x="48" y="146"/>
                  </a:cubicBezTo>
                  <a:cubicBezTo>
                    <a:pt x="47" y="143"/>
                    <a:pt x="48" y="142"/>
                    <a:pt x="50" y="140"/>
                  </a:cubicBezTo>
                  <a:cubicBezTo>
                    <a:pt x="58" y="142"/>
                    <a:pt x="69" y="147"/>
                    <a:pt x="77" y="154"/>
                  </a:cubicBezTo>
                  <a:cubicBezTo>
                    <a:pt x="88" y="142"/>
                    <a:pt x="59" y="125"/>
                    <a:pt x="51" y="118"/>
                  </a:cubicBezTo>
                  <a:cubicBezTo>
                    <a:pt x="38" y="106"/>
                    <a:pt x="32" y="91"/>
                    <a:pt x="30" y="74"/>
                  </a:cubicBezTo>
                  <a:cubicBezTo>
                    <a:pt x="42" y="84"/>
                    <a:pt x="54" y="95"/>
                    <a:pt x="66" y="102"/>
                  </a:cubicBezTo>
                  <a:cubicBezTo>
                    <a:pt x="66" y="100"/>
                    <a:pt x="67" y="95"/>
                    <a:pt x="66" y="92"/>
                  </a:cubicBezTo>
                  <a:cubicBezTo>
                    <a:pt x="71" y="93"/>
                    <a:pt x="74" y="96"/>
                    <a:pt x="77" y="98"/>
                  </a:cubicBezTo>
                  <a:cubicBezTo>
                    <a:pt x="90" y="88"/>
                    <a:pt x="63" y="57"/>
                    <a:pt x="55" y="48"/>
                  </a:cubicBezTo>
                  <a:cubicBezTo>
                    <a:pt x="44" y="33"/>
                    <a:pt x="38" y="18"/>
                    <a:pt x="34" y="0"/>
                  </a:cubicBezTo>
                  <a:cubicBezTo>
                    <a:pt x="55" y="6"/>
                    <a:pt x="68" y="28"/>
                    <a:pt x="77" y="45"/>
                  </a:cubicBezTo>
                  <a:cubicBezTo>
                    <a:pt x="93" y="68"/>
                    <a:pt x="106" y="96"/>
                    <a:pt x="112" y="120"/>
                  </a:cubicBezTo>
                  <a:cubicBezTo>
                    <a:pt x="115" y="114"/>
                    <a:pt x="119" y="108"/>
                    <a:pt x="120" y="101"/>
                  </a:cubicBezTo>
                  <a:cubicBezTo>
                    <a:pt x="131" y="100"/>
                    <a:pt x="130" y="124"/>
                    <a:pt x="128" y="130"/>
                  </a:cubicBezTo>
                  <a:cubicBezTo>
                    <a:pt x="124" y="145"/>
                    <a:pt x="120" y="154"/>
                    <a:pt x="123" y="169"/>
                  </a:cubicBezTo>
                  <a:cubicBezTo>
                    <a:pt x="123" y="179"/>
                    <a:pt x="135" y="196"/>
                    <a:pt x="126" y="204"/>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84" name="Freeform 181"/>
            <p:cNvSpPr/>
            <p:nvPr userDrawn="1"/>
          </p:nvSpPr>
          <p:spPr bwMode="auto">
            <a:xfrm>
              <a:off x="1310892" y="-55756"/>
              <a:ext cx="319294" cy="157216"/>
            </a:xfrm>
            <a:custGeom>
              <a:avLst/>
              <a:gdLst>
                <a:gd name="T0" fmla="*/ 110 w 211"/>
                <a:gd name="T1" fmla="*/ 13 h 104"/>
                <a:gd name="T2" fmla="*/ 94 w 211"/>
                <a:gd name="T3" fmla="*/ 11 h 104"/>
                <a:gd name="T4" fmla="*/ 59 w 211"/>
                <a:gd name="T5" fmla="*/ 4 h 104"/>
                <a:gd name="T6" fmla="*/ 29 w 211"/>
                <a:gd name="T7" fmla="*/ 14 h 104"/>
                <a:gd name="T8" fmla="*/ 98 w 211"/>
                <a:gd name="T9" fmla="*/ 29 h 104"/>
                <a:gd name="T10" fmla="*/ 22 w 211"/>
                <a:gd name="T11" fmla="*/ 51 h 104"/>
                <a:gd name="T12" fmla="*/ 75 w 211"/>
                <a:gd name="T13" fmla="*/ 64 h 104"/>
                <a:gd name="T14" fmla="*/ 75 w 211"/>
                <a:gd name="T15" fmla="*/ 64 h 104"/>
                <a:gd name="T16" fmla="*/ 0 w 211"/>
                <a:gd name="T17" fmla="*/ 103 h 104"/>
                <a:gd name="T18" fmla="*/ 31 w 211"/>
                <a:gd name="T19" fmla="*/ 93 h 104"/>
                <a:gd name="T20" fmla="*/ 68 w 211"/>
                <a:gd name="T21" fmla="*/ 84 h 104"/>
                <a:gd name="T22" fmla="*/ 125 w 211"/>
                <a:gd name="T23" fmla="*/ 75 h 104"/>
                <a:gd name="T24" fmla="*/ 121 w 211"/>
                <a:gd name="T25" fmla="*/ 90 h 104"/>
                <a:gd name="T26" fmla="*/ 163 w 211"/>
                <a:gd name="T27" fmla="*/ 64 h 104"/>
                <a:gd name="T28" fmla="*/ 211 w 211"/>
                <a:gd name="T29" fmla="*/ 51 h 104"/>
                <a:gd name="T30" fmla="*/ 202 w 211"/>
                <a:gd name="T31" fmla="*/ 44 h 104"/>
                <a:gd name="T32" fmla="*/ 204 w 211"/>
                <a:gd name="T33" fmla="*/ 28 h 104"/>
                <a:gd name="T34" fmla="*/ 173 w 211"/>
                <a:gd name="T35" fmla="*/ 16 h 104"/>
                <a:gd name="T36" fmla="*/ 116 w 211"/>
                <a:gd name="T3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04">
                  <a:moveTo>
                    <a:pt x="110" y="13"/>
                  </a:moveTo>
                  <a:cubicBezTo>
                    <a:pt x="105" y="12"/>
                    <a:pt x="100" y="13"/>
                    <a:pt x="94" y="11"/>
                  </a:cubicBezTo>
                  <a:cubicBezTo>
                    <a:pt x="81" y="11"/>
                    <a:pt x="70" y="5"/>
                    <a:pt x="59" y="4"/>
                  </a:cubicBezTo>
                  <a:cubicBezTo>
                    <a:pt x="44" y="0"/>
                    <a:pt x="42" y="9"/>
                    <a:pt x="29" y="14"/>
                  </a:cubicBezTo>
                  <a:cubicBezTo>
                    <a:pt x="52" y="16"/>
                    <a:pt x="77" y="16"/>
                    <a:pt x="98" y="29"/>
                  </a:cubicBezTo>
                  <a:cubicBezTo>
                    <a:pt x="77" y="56"/>
                    <a:pt x="51" y="43"/>
                    <a:pt x="22" y="51"/>
                  </a:cubicBezTo>
                  <a:cubicBezTo>
                    <a:pt x="41" y="56"/>
                    <a:pt x="56" y="63"/>
                    <a:pt x="75" y="64"/>
                  </a:cubicBezTo>
                  <a:cubicBezTo>
                    <a:pt x="75" y="64"/>
                    <a:pt x="75" y="64"/>
                    <a:pt x="75" y="64"/>
                  </a:cubicBezTo>
                  <a:cubicBezTo>
                    <a:pt x="64" y="86"/>
                    <a:pt x="5" y="68"/>
                    <a:pt x="0" y="103"/>
                  </a:cubicBezTo>
                  <a:cubicBezTo>
                    <a:pt x="9" y="104"/>
                    <a:pt x="22" y="94"/>
                    <a:pt x="31" y="93"/>
                  </a:cubicBezTo>
                  <a:cubicBezTo>
                    <a:pt x="43" y="90"/>
                    <a:pt x="57" y="85"/>
                    <a:pt x="68" y="84"/>
                  </a:cubicBezTo>
                  <a:cubicBezTo>
                    <a:pt x="90" y="78"/>
                    <a:pt x="104" y="86"/>
                    <a:pt x="125" y="75"/>
                  </a:cubicBezTo>
                  <a:cubicBezTo>
                    <a:pt x="126" y="81"/>
                    <a:pt x="123" y="84"/>
                    <a:pt x="121" y="90"/>
                  </a:cubicBezTo>
                  <a:cubicBezTo>
                    <a:pt x="134" y="90"/>
                    <a:pt x="151" y="70"/>
                    <a:pt x="163" y="64"/>
                  </a:cubicBezTo>
                  <a:cubicBezTo>
                    <a:pt x="179" y="57"/>
                    <a:pt x="198" y="61"/>
                    <a:pt x="211" y="51"/>
                  </a:cubicBezTo>
                  <a:cubicBezTo>
                    <a:pt x="210" y="50"/>
                    <a:pt x="204" y="48"/>
                    <a:pt x="202" y="44"/>
                  </a:cubicBezTo>
                  <a:cubicBezTo>
                    <a:pt x="200" y="37"/>
                    <a:pt x="205" y="33"/>
                    <a:pt x="204" y="28"/>
                  </a:cubicBezTo>
                  <a:cubicBezTo>
                    <a:pt x="201" y="15"/>
                    <a:pt x="184" y="18"/>
                    <a:pt x="173" y="16"/>
                  </a:cubicBezTo>
                  <a:cubicBezTo>
                    <a:pt x="154" y="14"/>
                    <a:pt x="136" y="8"/>
                    <a:pt x="116" y="8"/>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85" name="Freeform 182"/>
            <p:cNvSpPr/>
            <p:nvPr userDrawn="1"/>
          </p:nvSpPr>
          <p:spPr bwMode="auto">
            <a:xfrm>
              <a:off x="1659360" y="-292390"/>
              <a:ext cx="290120" cy="294982"/>
            </a:xfrm>
            <a:custGeom>
              <a:avLst/>
              <a:gdLst>
                <a:gd name="T0" fmla="*/ 0 w 193"/>
                <a:gd name="T1" fmla="*/ 164 h 195"/>
                <a:gd name="T2" fmla="*/ 10 w 193"/>
                <a:gd name="T3" fmla="*/ 152 h 195"/>
                <a:gd name="T4" fmla="*/ 23 w 193"/>
                <a:gd name="T5" fmla="*/ 104 h 195"/>
                <a:gd name="T6" fmla="*/ 51 w 193"/>
                <a:gd name="T7" fmla="*/ 55 h 195"/>
                <a:gd name="T8" fmla="*/ 56 w 193"/>
                <a:gd name="T9" fmla="*/ 23 h 195"/>
                <a:gd name="T10" fmla="*/ 74 w 193"/>
                <a:gd name="T11" fmla="*/ 0 h 195"/>
                <a:gd name="T12" fmla="*/ 57 w 193"/>
                <a:gd name="T13" fmla="*/ 70 h 195"/>
                <a:gd name="T14" fmla="*/ 26 w 193"/>
                <a:gd name="T15" fmla="*/ 134 h 195"/>
                <a:gd name="T16" fmla="*/ 58 w 193"/>
                <a:gd name="T17" fmla="*/ 106 h 195"/>
                <a:gd name="T18" fmla="*/ 93 w 193"/>
                <a:gd name="T19" fmla="*/ 80 h 195"/>
                <a:gd name="T20" fmla="*/ 70 w 193"/>
                <a:gd name="T21" fmla="*/ 113 h 195"/>
                <a:gd name="T22" fmla="*/ 84 w 193"/>
                <a:gd name="T23" fmla="*/ 111 h 195"/>
                <a:gd name="T24" fmla="*/ 97 w 193"/>
                <a:gd name="T25" fmla="*/ 123 h 195"/>
                <a:gd name="T26" fmla="*/ 124 w 193"/>
                <a:gd name="T27" fmla="*/ 111 h 195"/>
                <a:gd name="T28" fmla="*/ 166 w 193"/>
                <a:gd name="T29" fmla="*/ 83 h 195"/>
                <a:gd name="T30" fmla="*/ 105 w 193"/>
                <a:gd name="T31" fmla="*/ 155 h 195"/>
                <a:gd name="T32" fmla="*/ 48 w 193"/>
                <a:gd name="T33" fmla="*/ 184 h 195"/>
                <a:gd name="T34" fmla="*/ 3 w 193"/>
                <a:gd name="T35"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5">
                  <a:moveTo>
                    <a:pt x="0" y="164"/>
                  </a:moveTo>
                  <a:cubicBezTo>
                    <a:pt x="2" y="161"/>
                    <a:pt x="6" y="156"/>
                    <a:pt x="10" y="152"/>
                  </a:cubicBezTo>
                  <a:cubicBezTo>
                    <a:pt x="16" y="137"/>
                    <a:pt x="11" y="120"/>
                    <a:pt x="23" y="104"/>
                  </a:cubicBezTo>
                  <a:cubicBezTo>
                    <a:pt x="36" y="89"/>
                    <a:pt x="49" y="74"/>
                    <a:pt x="51" y="55"/>
                  </a:cubicBezTo>
                  <a:cubicBezTo>
                    <a:pt x="52" y="44"/>
                    <a:pt x="51" y="33"/>
                    <a:pt x="56" y="23"/>
                  </a:cubicBezTo>
                  <a:cubicBezTo>
                    <a:pt x="60" y="14"/>
                    <a:pt x="69" y="6"/>
                    <a:pt x="74" y="0"/>
                  </a:cubicBezTo>
                  <a:cubicBezTo>
                    <a:pt x="65" y="21"/>
                    <a:pt x="62" y="48"/>
                    <a:pt x="57" y="70"/>
                  </a:cubicBezTo>
                  <a:cubicBezTo>
                    <a:pt x="55" y="93"/>
                    <a:pt x="40" y="115"/>
                    <a:pt x="26" y="134"/>
                  </a:cubicBezTo>
                  <a:cubicBezTo>
                    <a:pt x="37" y="125"/>
                    <a:pt x="48" y="115"/>
                    <a:pt x="58" y="106"/>
                  </a:cubicBezTo>
                  <a:cubicBezTo>
                    <a:pt x="68" y="99"/>
                    <a:pt x="79" y="82"/>
                    <a:pt x="93" y="80"/>
                  </a:cubicBezTo>
                  <a:cubicBezTo>
                    <a:pt x="94" y="91"/>
                    <a:pt x="79" y="107"/>
                    <a:pt x="70" y="113"/>
                  </a:cubicBezTo>
                  <a:cubicBezTo>
                    <a:pt x="74" y="113"/>
                    <a:pt x="78" y="112"/>
                    <a:pt x="84" y="111"/>
                  </a:cubicBezTo>
                  <a:cubicBezTo>
                    <a:pt x="80" y="123"/>
                    <a:pt x="79" y="127"/>
                    <a:pt x="97" y="123"/>
                  </a:cubicBezTo>
                  <a:cubicBezTo>
                    <a:pt x="107" y="121"/>
                    <a:pt x="113" y="116"/>
                    <a:pt x="124" y="111"/>
                  </a:cubicBezTo>
                  <a:cubicBezTo>
                    <a:pt x="143" y="103"/>
                    <a:pt x="156" y="106"/>
                    <a:pt x="166" y="83"/>
                  </a:cubicBezTo>
                  <a:cubicBezTo>
                    <a:pt x="193" y="97"/>
                    <a:pt x="117" y="149"/>
                    <a:pt x="105" y="155"/>
                  </a:cubicBezTo>
                  <a:cubicBezTo>
                    <a:pt x="87" y="166"/>
                    <a:pt x="68" y="171"/>
                    <a:pt x="48" y="184"/>
                  </a:cubicBezTo>
                  <a:cubicBezTo>
                    <a:pt x="33" y="193"/>
                    <a:pt x="14" y="195"/>
                    <a:pt x="3" y="177"/>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86" name="Freeform 183"/>
            <p:cNvSpPr/>
            <p:nvPr userDrawn="1"/>
          </p:nvSpPr>
          <p:spPr bwMode="auto">
            <a:xfrm>
              <a:off x="1660981" y="-13615"/>
              <a:ext cx="136146" cy="260946"/>
            </a:xfrm>
            <a:custGeom>
              <a:avLst/>
              <a:gdLst>
                <a:gd name="T0" fmla="*/ 5 w 90"/>
                <a:gd name="T1" fmla="*/ 53 h 173"/>
                <a:gd name="T2" fmla="*/ 8 w 90"/>
                <a:gd name="T3" fmla="*/ 79 h 173"/>
                <a:gd name="T4" fmla="*/ 11 w 90"/>
                <a:gd name="T5" fmla="*/ 111 h 173"/>
                <a:gd name="T6" fmla="*/ 0 w 90"/>
                <a:gd name="T7" fmla="*/ 173 h 173"/>
                <a:gd name="T8" fmla="*/ 22 w 90"/>
                <a:gd name="T9" fmla="*/ 122 h 173"/>
                <a:gd name="T10" fmla="*/ 21 w 90"/>
                <a:gd name="T11" fmla="*/ 58 h 173"/>
                <a:gd name="T12" fmla="*/ 36 w 90"/>
                <a:gd name="T13" fmla="*/ 65 h 173"/>
                <a:gd name="T14" fmla="*/ 75 w 90"/>
                <a:gd name="T15" fmla="*/ 73 h 173"/>
                <a:gd name="T16" fmla="*/ 40 w 90"/>
                <a:gd name="T17" fmla="*/ 20 h 173"/>
                <a:gd name="T18" fmla="*/ 90 w 90"/>
                <a:gd name="T19" fmla="*/ 24 h 173"/>
                <a:gd name="T20" fmla="*/ 34 w 90"/>
                <a:gd name="T21" fmla="*/ 6 h 173"/>
                <a:gd name="T22" fmla="*/ 4 w 90"/>
                <a:gd name="T23"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3">
                  <a:moveTo>
                    <a:pt x="5" y="53"/>
                  </a:moveTo>
                  <a:cubicBezTo>
                    <a:pt x="1" y="61"/>
                    <a:pt x="4" y="71"/>
                    <a:pt x="8" y="79"/>
                  </a:cubicBezTo>
                  <a:cubicBezTo>
                    <a:pt x="11" y="91"/>
                    <a:pt x="12" y="99"/>
                    <a:pt x="11" y="111"/>
                  </a:cubicBezTo>
                  <a:cubicBezTo>
                    <a:pt x="11" y="134"/>
                    <a:pt x="7" y="151"/>
                    <a:pt x="0" y="173"/>
                  </a:cubicBezTo>
                  <a:cubicBezTo>
                    <a:pt x="14" y="156"/>
                    <a:pt x="22" y="145"/>
                    <a:pt x="22" y="122"/>
                  </a:cubicBezTo>
                  <a:cubicBezTo>
                    <a:pt x="23" y="105"/>
                    <a:pt x="7" y="73"/>
                    <a:pt x="21" y="58"/>
                  </a:cubicBezTo>
                  <a:cubicBezTo>
                    <a:pt x="26" y="62"/>
                    <a:pt x="32" y="64"/>
                    <a:pt x="36" y="65"/>
                  </a:cubicBezTo>
                  <a:cubicBezTo>
                    <a:pt x="37" y="38"/>
                    <a:pt x="67" y="74"/>
                    <a:pt x="75" y="73"/>
                  </a:cubicBezTo>
                  <a:cubicBezTo>
                    <a:pt x="76" y="48"/>
                    <a:pt x="47" y="38"/>
                    <a:pt x="40" y="20"/>
                  </a:cubicBezTo>
                  <a:cubicBezTo>
                    <a:pt x="56" y="15"/>
                    <a:pt x="75" y="37"/>
                    <a:pt x="90" y="24"/>
                  </a:cubicBezTo>
                  <a:cubicBezTo>
                    <a:pt x="82" y="15"/>
                    <a:pt x="46" y="0"/>
                    <a:pt x="34" y="6"/>
                  </a:cubicBezTo>
                  <a:cubicBezTo>
                    <a:pt x="22" y="11"/>
                    <a:pt x="19" y="35"/>
                    <a:pt x="4" y="38"/>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87" name="Freeform 184"/>
            <p:cNvSpPr/>
            <p:nvPr userDrawn="1"/>
          </p:nvSpPr>
          <p:spPr bwMode="auto">
            <a:xfrm>
              <a:off x="1904098" y="-70342"/>
              <a:ext cx="158836" cy="149112"/>
            </a:xfrm>
            <a:custGeom>
              <a:avLst/>
              <a:gdLst>
                <a:gd name="T0" fmla="*/ 0 w 105"/>
                <a:gd name="T1" fmla="*/ 77 h 99"/>
                <a:gd name="T2" fmla="*/ 28 w 105"/>
                <a:gd name="T3" fmla="*/ 64 h 99"/>
                <a:gd name="T4" fmla="*/ 66 w 105"/>
                <a:gd name="T5" fmla="*/ 0 h 99"/>
                <a:gd name="T6" fmla="*/ 105 w 105"/>
                <a:gd name="T7" fmla="*/ 48 h 99"/>
                <a:gd name="T8" fmla="*/ 77 w 105"/>
                <a:gd name="T9" fmla="*/ 56 h 99"/>
                <a:gd name="T10" fmla="*/ 57 w 105"/>
                <a:gd name="T11" fmla="*/ 84 h 99"/>
                <a:gd name="T12" fmla="*/ 10 w 105"/>
                <a:gd name="T13" fmla="*/ 87 h 99"/>
                <a:gd name="T14" fmla="*/ 25 w 105"/>
                <a:gd name="T15" fmla="*/ 6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9">
                  <a:moveTo>
                    <a:pt x="0" y="77"/>
                  </a:moveTo>
                  <a:cubicBezTo>
                    <a:pt x="7" y="71"/>
                    <a:pt x="20" y="70"/>
                    <a:pt x="28" y="64"/>
                  </a:cubicBezTo>
                  <a:cubicBezTo>
                    <a:pt x="49" y="50"/>
                    <a:pt x="57" y="23"/>
                    <a:pt x="66" y="0"/>
                  </a:cubicBezTo>
                  <a:cubicBezTo>
                    <a:pt x="85" y="9"/>
                    <a:pt x="101" y="27"/>
                    <a:pt x="105" y="48"/>
                  </a:cubicBezTo>
                  <a:cubicBezTo>
                    <a:pt x="95" y="42"/>
                    <a:pt x="86" y="50"/>
                    <a:pt x="77" y="56"/>
                  </a:cubicBezTo>
                  <a:cubicBezTo>
                    <a:pt x="95" y="65"/>
                    <a:pt x="65" y="80"/>
                    <a:pt x="57" y="84"/>
                  </a:cubicBezTo>
                  <a:cubicBezTo>
                    <a:pt x="45" y="90"/>
                    <a:pt x="21" y="99"/>
                    <a:pt x="10" y="87"/>
                  </a:cubicBezTo>
                  <a:cubicBezTo>
                    <a:pt x="14" y="81"/>
                    <a:pt x="20" y="73"/>
                    <a:pt x="25" y="67"/>
                  </a:cubicBezTo>
                </a:path>
              </a:pathLst>
            </a:custGeom>
            <a:solidFill>
              <a:srgbClr val="FFA69F"/>
            </a:solidFill>
            <a:ln>
              <a:noFill/>
            </a:ln>
          </p:spPr>
          <p:txBody>
            <a:bodyPr vert="horz" wrap="square" lIns="91440" tIns="45720" rIns="91440" bIns="45720" numCol="1" anchor="t" anchorCtr="0" compatLnSpc="1"/>
            <a:lstStyle/>
            <a:p>
              <a:endParaRPr lang="zh-CN" altLang="en-US"/>
            </a:p>
          </p:txBody>
        </p:sp>
        <p:sp>
          <p:nvSpPr>
            <p:cNvPr id="1049388" name="Freeform 185"/>
            <p:cNvSpPr/>
            <p:nvPr userDrawn="1"/>
          </p:nvSpPr>
          <p:spPr bwMode="auto">
            <a:xfrm>
              <a:off x="1599392" y="-47652"/>
              <a:ext cx="92385" cy="128042"/>
            </a:xfrm>
            <a:custGeom>
              <a:avLst/>
              <a:gdLst>
                <a:gd name="T0" fmla="*/ 8 w 61"/>
                <a:gd name="T1" fmla="*/ 52 h 85"/>
                <a:gd name="T2" fmla="*/ 60 w 61"/>
                <a:gd name="T3" fmla="*/ 37 h 85"/>
                <a:gd name="T4" fmla="*/ 28 w 61"/>
                <a:gd name="T5" fmla="*/ 7 h 85"/>
                <a:gd name="T6" fmla="*/ 12 w 61"/>
                <a:gd name="T7" fmla="*/ 34 h 85"/>
              </a:gdLst>
              <a:ahLst/>
              <a:cxnLst>
                <a:cxn ang="0">
                  <a:pos x="T0" y="T1"/>
                </a:cxn>
                <a:cxn ang="0">
                  <a:pos x="T2" y="T3"/>
                </a:cxn>
                <a:cxn ang="0">
                  <a:pos x="T4" y="T5"/>
                </a:cxn>
                <a:cxn ang="0">
                  <a:pos x="T6" y="T7"/>
                </a:cxn>
              </a:cxnLst>
              <a:rect l="0" t="0" r="r" b="b"/>
              <a:pathLst>
                <a:path w="61" h="85">
                  <a:moveTo>
                    <a:pt x="8" y="52"/>
                  </a:moveTo>
                  <a:cubicBezTo>
                    <a:pt x="13" y="85"/>
                    <a:pt x="59" y="61"/>
                    <a:pt x="60" y="37"/>
                  </a:cubicBezTo>
                  <a:cubicBezTo>
                    <a:pt x="61" y="19"/>
                    <a:pt x="46" y="0"/>
                    <a:pt x="28" y="7"/>
                  </a:cubicBezTo>
                  <a:cubicBezTo>
                    <a:pt x="18" y="9"/>
                    <a:pt x="0" y="23"/>
                    <a:pt x="12" y="34"/>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389" name="Freeform 186"/>
            <p:cNvSpPr/>
            <p:nvPr userDrawn="1"/>
          </p:nvSpPr>
          <p:spPr bwMode="auto">
            <a:xfrm>
              <a:off x="1083982" y="-212972"/>
              <a:ext cx="421404" cy="455439"/>
            </a:xfrm>
            <a:custGeom>
              <a:avLst/>
              <a:gdLst>
                <a:gd name="T0" fmla="*/ 279 w 279"/>
                <a:gd name="T1" fmla="*/ 256 h 302"/>
                <a:gd name="T2" fmla="*/ 195 w 279"/>
                <a:gd name="T3" fmla="*/ 294 h 302"/>
                <a:gd name="T4" fmla="*/ 137 w 279"/>
                <a:gd name="T5" fmla="*/ 279 h 302"/>
                <a:gd name="T6" fmla="*/ 83 w 279"/>
                <a:gd name="T7" fmla="*/ 250 h 302"/>
                <a:gd name="T8" fmla="*/ 34 w 279"/>
                <a:gd name="T9" fmla="*/ 214 h 302"/>
                <a:gd name="T10" fmla="*/ 11 w 279"/>
                <a:gd name="T11" fmla="*/ 162 h 302"/>
                <a:gd name="T12" fmla="*/ 30 w 279"/>
                <a:gd name="T13" fmla="*/ 141 h 302"/>
                <a:gd name="T14" fmla="*/ 44 w 279"/>
                <a:gd name="T15" fmla="*/ 110 h 302"/>
                <a:gd name="T16" fmla="*/ 72 w 279"/>
                <a:gd name="T17" fmla="*/ 64 h 302"/>
                <a:gd name="T18" fmla="*/ 141 w 279"/>
                <a:gd name="T19" fmla="*/ 19 h 302"/>
                <a:gd name="T20" fmla="*/ 215 w 279"/>
                <a:gd name="T21" fmla="*/ 21 h 302"/>
                <a:gd name="T22" fmla="*/ 168 w 279"/>
                <a:gd name="T23" fmla="*/ 23 h 302"/>
                <a:gd name="T24" fmla="*/ 189 w 279"/>
                <a:gd name="T25" fmla="*/ 31 h 302"/>
                <a:gd name="T26" fmla="*/ 126 w 279"/>
                <a:gd name="T27" fmla="*/ 52 h 302"/>
                <a:gd name="T28" fmla="*/ 100 w 279"/>
                <a:gd name="T29" fmla="*/ 66 h 302"/>
                <a:gd name="T30" fmla="*/ 106 w 279"/>
                <a:gd name="T31" fmla="*/ 90 h 302"/>
                <a:gd name="T32" fmla="*/ 67 w 279"/>
                <a:gd name="T33" fmla="*/ 135 h 302"/>
                <a:gd name="T34" fmla="*/ 19 w 279"/>
                <a:gd name="T35" fmla="*/ 168 h 302"/>
                <a:gd name="T36" fmla="*/ 40 w 279"/>
                <a:gd name="T37" fmla="*/ 187 h 302"/>
                <a:gd name="T38" fmla="*/ 76 w 279"/>
                <a:gd name="T39" fmla="*/ 202 h 302"/>
                <a:gd name="T40" fmla="*/ 106 w 279"/>
                <a:gd name="T41" fmla="*/ 218 h 302"/>
                <a:gd name="T42" fmla="*/ 118 w 279"/>
                <a:gd name="T43" fmla="*/ 232 h 302"/>
                <a:gd name="T44" fmla="*/ 134 w 279"/>
                <a:gd name="T45" fmla="*/ 237 h 302"/>
                <a:gd name="T46" fmla="*/ 118 w 279"/>
                <a:gd name="T47" fmla="*/ 241 h 302"/>
                <a:gd name="T48" fmla="*/ 118 w 279"/>
                <a:gd name="T49" fmla="*/ 241 h 302"/>
                <a:gd name="T50" fmla="*/ 159 w 279"/>
                <a:gd name="T51" fmla="*/ 256 h 302"/>
                <a:gd name="T52" fmla="*/ 203 w 279"/>
                <a:gd name="T53" fmla="*/ 257 h 302"/>
                <a:gd name="T54" fmla="*/ 238 w 279"/>
                <a:gd name="T55" fmla="*/ 277 h 302"/>
                <a:gd name="T56" fmla="*/ 277 w 279"/>
                <a:gd name="T57" fmla="*/ 26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02">
                  <a:moveTo>
                    <a:pt x="279" y="256"/>
                  </a:moveTo>
                  <a:cubicBezTo>
                    <a:pt x="256" y="276"/>
                    <a:pt x="229" y="302"/>
                    <a:pt x="195" y="294"/>
                  </a:cubicBezTo>
                  <a:cubicBezTo>
                    <a:pt x="179" y="289"/>
                    <a:pt x="152" y="288"/>
                    <a:pt x="137" y="279"/>
                  </a:cubicBezTo>
                  <a:cubicBezTo>
                    <a:pt x="120" y="268"/>
                    <a:pt x="102" y="259"/>
                    <a:pt x="83" y="250"/>
                  </a:cubicBezTo>
                  <a:cubicBezTo>
                    <a:pt x="64" y="240"/>
                    <a:pt x="48" y="231"/>
                    <a:pt x="34" y="214"/>
                  </a:cubicBezTo>
                  <a:cubicBezTo>
                    <a:pt x="20" y="199"/>
                    <a:pt x="0" y="183"/>
                    <a:pt x="11" y="162"/>
                  </a:cubicBezTo>
                  <a:cubicBezTo>
                    <a:pt x="16" y="153"/>
                    <a:pt x="24" y="149"/>
                    <a:pt x="30" y="141"/>
                  </a:cubicBezTo>
                  <a:cubicBezTo>
                    <a:pt x="37" y="132"/>
                    <a:pt x="40" y="119"/>
                    <a:pt x="44" y="110"/>
                  </a:cubicBezTo>
                  <a:cubicBezTo>
                    <a:pt x="53" y="94"/>
                    <a:pt x="61" y="78"/>
                    <a:pt x="72" y="64"/>
                  </a:cubicBezTo>
                  <a:cubicBezTo>
                    <a:pt x="91" y="39"/>
                    <a:pt x="116" y="35"/>
                    <a:pt x="141" y="19"/>
                  </a:cubicBezTo>
                  <a:cubicBezTo>
                    <a:pt x="163" y="7"/>
                    <a:pt x="194" y="0"/>
                    <a:pt x="215" y="21"/>
                  </a:cubicBezTo>
                  <a:cubicBezTo>
                    <a:pt x="203" y="17"/>
                    <a:pt x="180" y="14"/>
                    <a:pt x="168" y="23"/>
                  </a:cubicBezTo>
                  <a:cubicBezTo>
                    <a:pt x="175" y="28"/>
                    <a:pt x="182" y="28"/>
                    <a:pt x="189" y="31"/>
                  </a:cubicBezTo>
                  <a:cubicBezTo>
                    <a:pt x="183" y="46"/>
                    <a:pt x="141" y="49"/>
                    <a:pt x="126" y="52"/>
                  </a:cubicBezTo>
                  <a:cubicBezTo>
                    <a:pt x="116" y="55"/>
                    <a:pt x="106" y="55"/>
                    <a:pt x="100" y="66"/>
                  </a:cubicBezTo>
                  <a:cubicBezTo>
                    <a:pt x="95" y="79"/>
                    <a:pt x="112" y="77"/>
                    <a:pt x="106" y="90"/>
                  </a:cubicBezTo>
                  <a:cubicBezTo>
                    <a:pt x="103" y="105"/>
                    <a:pt x="80" y="128"/>
                    <a:pt x="67" y="135"/>
                  </a:cubicBezTo>
                  <a:cubicBezTo>
                    <a:pt x="51" y="146"/>
                    <a:pt x="34" y="155"/>
                    <a:pt x="19" y="168"/>
                  </a:cubicBezTo>
                  <a:cubicBezTo>
                    <a:pt x="27" y="174"/>
                    <a:pt x="32" y="181"/>
                    <a:pt x="40" y="187"/>
                  </a:cubicBezTo>
                  <a:cubicBezTo>
                    <a:pt x="52" y="193"/>
                    <a:pt x="62" y="196"/>
                    <a:pt x="76" y="202"/>
                  </a:cubicBezTo>
                  <a:cubicBezTo>
                    <a:pt x="86" y="205"/>
                    <a:pt x="98" y="212"/>
                    <a:pt x="106" y="218"/>
                  </a:cubicBezTo>
                  <a:cubicBezTo>
                    <a:pt x="111" y="221"/>
                    <a:pt x="113" y="228"/>
                    <a:pt x="118" y="232"/>
                  </a:cubicBezTo>
                  <a:cubicBezTo>
                    <a:pt x="123" y="235"/>
                    <a:pt x="129" y="233"/>
                    <a:pt x="134" y="237"/>
                  </a:cubicBezTo>
                  <a:cubicBezTo>
                    <a:pt x="129" y="240"/>
                    <a:pt x="123" y="241"/>
                    <a:pt x="118" y="241"/>
                  </a:cubicBezTo>
                  <a:cubicBezTo>
                    <a:pt x="118" y="241"/>
                    <a:pt x="118" y="241"/>
                    <a:pt x="118" y="241"/>
                  </a:cubicBezTo>
                  <a:cubicBezTo>
                    <a:pt x="130" y="251"/>
                    <a:pt x="143" y="254"/>
                    <a:pt x="159" y="256"/>
                  </a:cubicBezTo>
                  <a:cubicBezTo>
                    <a:pt x="173" y="257"/>
                    <a:pt x="190" y="252"/>
                    <a:pt x="203" y="257"/>
                  </a:cubicBezTo>
                  <a:cubicBezTo>
                    <a:pt x="217" y="263"/>
                    <a:pt x="223" y="277"/>
                    <a:pt x="238" y="277"/>
                  </a:cubicBezTo>
                  <a:cubicBezTo>
                    <a:pt x="251" y="276"/>
                    <a:pt x="265" y="265"/>
                    <a:pt x="277" y="262"/>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90" name="Freeform 187"/>
            <p:cNvSpPr/>
            <p:nvPr userDrawn="1"/>
          </p:nvSpPr>
          <p:spPr bwMode="auto">
            <a:xfrm>
              <a:off x="1641532" y="-439881"/>
              <a:ext cx="401954" cy="116696"/>
            </a:xfrm>
            <a:custGeom>
              <a:avLst/>
              <a:gdLst>
                <a:gd name="T0" fmla="*/ 7 w 266"/>
                <a:gd name="T1" fmla="*/ 41 h 77"/>
                <a:gd name="T2" fmla="*/ 38 w 266"/>
                <a:gd name="T3" fmla="*/ 77 h 77"/>
                <a:gd name="T4" fmla="*/ 38 w 266"/>
                <a:gd name="T5" fmla="*/ 77 h 77"/>
                <a:gd name="T6" fmla="*/ 70 w 266"/>
                <a:gd name="T7" fmla="*/ 47 h 77"/>
                <a:gd name="T8" fmla="*/ 111 w 266"/>
                <a:gd name="T9" fmla="*/ 46 h 77"/>
                <a:gd name="T10" fmla="*/ 151 w 266"/>
                <a:gd name="T11" fmla="*/ 34 h 77"/>
                <a:gd name="T12" fmla="*/ 191 w 266"/>
                <a:gd name="T13" fmla="*/ 43 h 77"/>
                <a:gd name="T14" fmla="*/ 234 w 266"/>
                <a:gd name="T15" fmla="*/ 33 h 77"/>
                <a:gd name="T16" fmla="*/ 266 w 266"/>
                <a:gd name="T17" fmla="*/ 50 h 77"/>
                <a:gd name="T18" fmla="*/ 127 w 266"/>
                <a:gd name="T19" fmla="*/ 3 h 77"/>
                <a:gd name="T20" fmla="*/ 0 w 266"/>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77">
                  <a:moveTo>
                    <a:pt x="7" y="41"/>
                  </a:moveTo>
                  <a:cubicBezTo>
                    <a:pt x="20" y="51"/>
                    <a:pt x="30" y="61"/>
                    <a:pt x="38" y="77"/>
                  </a:cubicBezTo>
                  <a:cubicBezTo>
                    <a:pt x="38" y="77"/>
                    <a:pt x="38" y="77"/>
                    <a:pt x="38" y="77"/>
                  </a:cubicBezTo>
                  <a:cubicBezTo>
                    <a:pt x="48" y="63"/>
                    <a:pt x="56" y="53"/>
                    <a:pt x="70" y="47"/>
                  </a:cubicBezTo>
                  <a:cubicBezTo>
                    <a:pt x="77" y="45"/>
                    <a:pt x="128" y="21"/>
                    <a:pt x="111" y="46"/>
                  </a:cubicBezTo>
                  <a:cubicBezTo>
                    <a:pt x="126" y="47"/>
                    <a:pt x="136" y="33"/>
                    <a:pt x="151" y="34"/>
                  </a:cubicBezTo>
                  <a:cubicBezTo>
                    <a:pt x="167" y="36"/>
                    <a:pt x="175" y="45"/>
                    <a:pt x="191" y="43"/>
                  </a:cubicBezTo>
                  <a:cubicBezTo>
                    <a:pt x="204" y="42"/>
                    <a:pt x="220" y="32"/>
                    <a:pt x="234" y="33"/>
                  </a:cubicBezTo>
                  <a:cubicBezTo>
                    <a:pt x="245" y="34"/>
                    <a:pt x="260" y="45"/>
                    <a:pt x="266" y="50"/>
                  </a:cubicBezTo>
                  <a:cubicBezTo>
                    <a:pt x="234" y="3"/>
                    <a:pt x="178" y="2"/>
                    <a:pt x="127" y="3"/>
                  </a:cubicBezTo>
                  <a:cubicBezTo>
                    <a:pt x="82" y="6"/>
                    <a:pt x="32" y="0"/>
                    <a:pt x="0" y="41"/>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91" name="Freeform 188"/>
            <p:cNvSpPr/>
            <p:nvPr userDrawn="1"/>
          </p:nvSpPr>
          <p:spPr bwMode="auto">
            <a:xfrm>
              <a:off x="1560492" y="245708"/>
              <a:ext cx="427887" cy="160458"/>
            </a:xfrm>
            <a:custGeom>
              <a:avLst/>
              <a:gdLst>
                <a:gd name="T0" fmla="*/ 0 w 284"/>
                <a:gd name="T1" fmla="*/ 86 h 106"/>
                <a:gd name="T2" fmla="*/ 28 w 284"/>
                <a:gd name="T3" fmla="*/ 66 h 106"/>
                <a:gd name="T4" fmla="*/ 81 w 284"/>
                <a:gd name="T5" fmla="*/ 0 h 106"/>
                <a:gd name="T6" fmla="*/ 100 w 284"/>
                <a:gd name="T7" fmla="*/ 34 h 106"/>
                <a:gd name="T8" fmla="*/ 126 w 284"/>
                <a:gd name="T9" fmla="*/ 52 h 106"/>
                <a:gd name="T10" fmla="*/ 121 w 284"/>
                <a:gd name="T11" fmla="*/ 33 h 106"/>
                <a:gd name="T12" fmla="*/ 151 w 284"/>
                <a:gd name="T13" fmla="*/ 59 h 106"/>
                <a:gd name="T14" fmla="*/ 164 w 284"/>
                <a:gd name="T15" fmla="*/ 71 h 106"/>
                <a:gd name="T16" fmla="*/ 185 w 284"/>
                <a:gd name="T17" fmla="*/ 67 h 106"/>
                <a:gd name="T18" fmla="*/ 159 w 284"/>
                <a:gd name="T19" fmla="*/ 20 h 106"/>
                <a:gd name="T20" fmla="*/ 213 w 284"/>
                <a:gd name="T21" fmla="*/ 56 h 106"/>
                <a:gd name="T22" fmla="*/ 284 w 284"/>
                <a:gd name="T23" fmla="*/ 61 h 106"/>
                <a:gd name="T24" fmla="*/ 220 w 284"/>
                <a:gd name="T25" fmla="*/ 92 h 106"/>
                <a:gd name="T26" fmla="*/ 142 w 284"/>
                <a:gd name="T27" fmla="*/ 94 h 106"/>
                <a:gd name="T28" fmla="*/ 60 w 284"/>
                <a:gd name="T29" fmla="*/ 99 h 106"/>
                <a:gd name="T30" fmla="*/ 8 w 284"/>
                <a:gd name="T31" fmla="*/ 7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106">
                  <a:moveTo>
                    <a:pt x="0" y="86"/>
                  </a:moveTo>
                  <a:cubicBezTo>
                    <a:pt x="7" y="78"/>
                    <a:pt x="20" y="70"/>
                    <a:pt x="28" y="66"/>
                  </a:cubicBezTo>
                  <a:cubicBezTo>
                    <a:pt x="55" y="50"/>
                    <a:pt x="62" y="22"/>
                    <a:pt x="81" y="0"/>
                  </a:cubicBezTo>
                  <a:cubicBezTo>
                    <a:pt x="85" y="18"/>
                    <a:pt x="86" y="24"/>
                    <a:pt x="100" y="34"/>
                  </a:cubicBezTo>
                  <a:cubicBezTo>
                    <a:pt x="106" y="39"/>
                    <a:pt x="118" y="50"/>
                    <a:pt x="126" y="52"/>
                  </a:cubicBezTo>
                  <a:cubicBezTo>
                    <a:pt x="127" y="45"/>
                    <a:pt x="120" y="40"/>
                    <a:pt x="121" y="33"/>
                  </a:cubicBezTo>
                  <a:cubicBezTo>
                    <a:pt x="132" y="39"/>
                    <a:pt x="143" y="50"/>
                    <a:pt x="151" y="59"/>
                  </a:cubicBezTo>
                  <a:cubicBezTo>
                    <a:pt x="156" y="65"/>
                    <a:pt x="157" y="71"/>
                    <a:pt x="164" y="71"/>
                  </a:cubicBezTo>
                  <a:cubicBezTo>
                    <a:pt x="170" y="73"/>
                    <a:pt x="182" y="68"/>
                    <a:pt x="185" y="67"/>
                  </a:cubicBezTo>
                  <a:cubicBezTo>
                    <a:pt x="177" y="51"/>
                    <a:pt x="164" y="39"/>
                    <a:pt x="159" y="20"/>
                  </a:cubicBezTo>
                  <a:cubicBezTo>
                    <a:pt x="178" y="34"/>
                    <a:pt x="187" y="54"/>
                    <a:pt x="213" y="56"/>
                  </a:cubicBezTo>
                  <a:cubicBezTo>
                    <a:pt x="235" y="61"/>
                    <a:pt x="264" y="48"/>
                    <a:pt x="284" y="61"/>
                  </a:cubicBezTo>
                  <a:cubicBezTo>
                    <a:pt x="266" y="75"/>
                    <a:pt x="244" y="91"/>
                    <a:pt x="220" y="92"/>
                  </a:cubicBezTo>
                  <a:cubicBezTo>
                    <a:pt x="194" y="94"/>
                    <a:pt x="168" y="92"/>
                    <a:pt x="142" y="94"/>
                  </a:cubicBezTo>
                  <a:cubicBezTo>
                    <a:pt x="113" y="99"/>
                    <a:pt x="89" y="106"/>
                    <a:pt x="60" y="99"/>
                  </a:cubicBezTo>
                  <a:cubicBezTo>
                    <a:pt x="43" y="96"/>
                    <a:pt x="25" y="87"/>
                    <a:pt x="8" y="79"/>
                  </a:cubicBezTo>
                </a:path>
              </a:pathLst>
            </a:custGeom>
            <a:solidFill>
              <a:srgbClr val="FDF3F7"/>
            </a:solidFill>
            <a:ln>
              <a:noFill/>
            </a:ln>
          </p:spPr>
          <p:txBody>
            <a:bodyPr vert="horz" wrap="square" lIns="91440" tIns="45720" rIns="91440" bIns="45720" numCol="1" anchor="t" anchorCtr="0" compatLnSpc="1"/>
            <a:lstStyle/>
            <a:p>
              <a:endParaRPr lang="zh-CN" altLang="en-US"/>
            </a:p>
          </p:txBody>
        </p:sp>
        <p:sp>
          <p:nvSpPr>
            <p:cNvPr id="1049392" name="Freeform 206"/>
            <p:cNvSpPr/>
            <p:nvPr userDrawn="1"/>
          </p:nvSpPr>
          <p:spPr bwMode="auto">
            <a:xfrm>
              <a:off x="1973564" y="124151"/>
              <a:ext cx="320914" cy="379262"/>
            </a:xfrm>
            <a:custGeom>
              <a:avLst/>
              <a:gdLst>
                <a:gd name="T0" fmla="*/ 8 w 213"/>
                <a:gd name="T1" fmla="*/ 136 h 252"/>
                <a:gd name="T2" fmla="*/ 12 w 213"/>
                <a:gd name="T3" fmla="*/ 50 h 252"/>
                <a:gd name="T4" fmla="*/ 36 w 213"/>
                <a:gd name="T5" fmla="*/ 25 h 252"/>
                <a:gd name="T6" fmla="*/ 56 w 213"/>
                <a:gd name="T7" fmla="*/ 20 h 252"/>
                <a:gd name="T8" fmla="*/ 69 w 213"/>
                <a:gd name="T9" fmla="*/ 15 h 252"/>
                <a:gd name="T10" fmla="*/ 142 w 213"/>
                <a:gd name="T11" fmla="*/ 33 h 252"/>
                <a:gd name="T12" fmla="*/ 132 w 213"/>
                <a:gd name="T13" fmla="*/ 124 h 252"/>
                <a:gd name="T14" fmla="*/ 210 w 213"/>
                <a:gd name="T15" fmla="*/ 178 h 252"/>
                <a:gd name="T16" fmla="*/ 206 w 213"/>
                <a:gd name="T17" fmla="*/ 207 h 252"/>
                <a:gd name="T18" fmla="*/ 184 w 213"/>
                <a:gd name="T19" fmla="*/ 215 h 252"/>
                <a:gd name="T20" fmla="*/ 182 w 213"/>
                <a:gd name="T21" fmla="*/ 232 h 252"/>
                <a:gd name="T22" fmla="*/ 172 w 213"/>
                <a:gd name="T23" fmla="*/ 241 h 252"/>
                <a:gd name="T24" fmla="*/ 145 w 213"/>
                <a:gd name="T25" fmla="*/ 249 h 252"/>
                <a:gd name="T26" fmla="*/ 94 w 213"/>
                <a:gd name="T27" fmla="*/ 239 h 252"/>
                <a:gd name="T28" fmla="*/ 54 w 213"/>
                <a:gd name="T29" fmla="*/ 209 h 252"/>
                <a:gd name="T30" fmla="*/ 21 w 213"/>
                <a:gd name="T31" fmla="*/ 170 h 252"/>
                <a:gd name="T32" fmla="*/ 7 w 213"/>
                <a:gd name="T33" fmla="*/ 14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252">
                  <a:moveTo>
                    <a:pt x="8" y="136"/>
                  </a:moveTo>
                  <a:cubicBezTo>
                    <a:pt x="0" y="112"/>
                    <a:pt x="3" y="74"/>
                    <a:pt x="12" y="50"/>
                  </a:cubicBezTo>
                  <a:cubicBezTo>
                    <a:pt x="17" y="41"/>
                    <a:pt x="27" y="31"/>
                    <a:pt x="36" y="25"/>
                  </a:cubicBezTo>
                  <a:cubicBezTo>
                    <a:pt x="43" y="20"/>
                    <a:pt x="48" y="21"/>
                    <a:pt x="56" y="20"/>
                  </a:cubicBezTo>
                  <a:cubicBezTo>
                    <a:pt x="66" y="20"/>
                    <a:pt x="61" y="21"/>
                    <a:pt x="69" y="15"/>
                  </a:cubicBezTo>
                  <a:cubicBezTo>
                    <a:pt x="91" y="0"/>
                    <a:pt x="128" y="11"/>
                    <a:pt x="142" y="33"/>
                  </a:cubicBezTo>
                  <a:cubicBezTo>
                    <a:pt x="155" y="56"/>
                    <a:pt x="144" y="102"/>
                    <a:pt x="132" y="124"/>
                  </a:cubicBezTo>
                  <a:cubicBezTo>
                    <a:pt x="163" y="108"/>
                    <a:pt x="204" y="148"/>
                    <a:pt x="210" y="178"/>
                  </a:cubicBezTo>
                  <a:cubicBezTo>
                    <a:pt x="212" y="188"/>
                    <a:pt x="213" y="198"/>
                    <a:pt x="206" y="207"/>
                  </a:cubicBezTo>
                  <a:cubicBezTo>
                    <a:pt x="200" y="213"/>
                    <a:pt x="189" y="210"/>
                    <a:pt x="184" y="215"/>
                  </a:cubicBezTo>
                  <a:cubicBezTo>
                    <a:pt x="182" y="219"/>
                    <a:pt x="184" y="228"/>
                    <a:pt x="182" y="232"/>
                  </a:cubicBezTo>
                  <a:cubicBezTo>
                    <a:pt x="179" y="236"/>
                    <a:pt x="176" y="238"/>
                    <a:pt x="172" y="241"/>
                  </a:cubicBezTo>
                  <a:cubicBezTo>
                    <a:pt x="163" y="247"/>
                    <a:pt x="155" y="248"/>
                    <a:pt x="145" y="249"/>
                  </a:cubicBezTo>
                  <a:cubicBezTo>
                    <a:pt x="128" y="252"/>
                    <a:pt x="110" y="250"/>
                    <a:pt x="94" y="239"/>
                  </a:cubicBezTo>
                  <a:cubicBezTo>
                    <a:pt x="82" y="231"/>
                    <a:pt x="64" y="221"/>
                    <a:pt x="54" y="209"/>
                  </a:cubicBezTo>
                  <a:cubicBezTo>
                    <a:pt x="43" y="196"/>
                    <a:pt x="36" y="181"/>
                    <a:pt x="21" y="170"/>
                  </a:cubicBezTo>
                  <a:cubicBezTo>
                    <a:pt x="9" y="163"/>
                    <a:pt x="0" y="155"/>
                    <a:pt x="7" y="141"/>
                  </a:cubicBezTo>
                </a:path>
              </a:pathLst>
            </a:custGeom>
            <a:solidFill>
              <a:srgbClr val="FFA599"/>
            </a:solidFill>
            <a:ln>
              <a:noFill/>
            </a:ln>
          </p:spPr>
          <p:txBody>
            <a:bodyPr vert="horz" wrap="square" lIns="91440" tIns="45720" rIns="91440" bIns="45720" numCol="1" anchor="t" anchorCtr="0" compatLnSpc="1"/>
            <a:lstStyle/>
            <a:p>
              <a:endParaRPr lang="zh-CN" altLang="en-US"/>
            </a:p>
          </p:txBody>
        </p:sp>
        <p:sp>
          <p:nvSpPr>
            <p:cNvPr id="1049393" name="Freeform 207"/>
            <p:cNvSpPr/>
            <p:nvPr userDrawn="1"/>
          </p:nvSpPr>
          <p:spPr bwMode="auto">
            <a:xfrm>
              <a:off x="1971943" y="130634"/>
              <a:ext cx="246359" cy="324156"/>
            </a:xfrm>
            <a:custGeom>
              <a:avLst/>
              <a:gdLst>
                <a:gd name="T0" fmla="*/ 11 w 163"/>
                <a:gd name="T1" fmla="*/ 149 h 214"/>
                <a:gd name="T2" fmla="*/ 8 w 163"/>
                <a:gd name="T3" fmla="*/ 87 h 214"/>
                <a:gd name="T4" fmla="*/ 47 w 163"/>
                <a:gd name="T5" fmla="*/ 47 h 214"/>
                <a:gd name="T6" fmla="*/ 91 w 163"/>
                <a:gd name="T7" fmla="*/ 37 h 214"/>
                <a:gd name="T8" fmla="*/ 90 w 163"/>
                <a:gd name="T9" fmla="*/ 79 h 214"/>
                <a:gd name="T10" fmla="*/ 109 w 163"/>
                <a:gd name="T11" fmla="*/ 79 h 214"/>
                <a:gd name="T12" fmla="*/ 110 w 163"/>
                <a:gd name="T13" fmla="*/ 96 h 214"/>
                <a:gd name="T14" fmla="*/ 124 w 163"/>
                <a:gd name="T15" fmla="*/ 129 h 214"/>
                <a:gd name="T16" fmla="*/ 130 w 163"/>
                <a:gd name="T17" fmla="*/ 161 h 214"/>
                <a:gd name="T18" fmla="*/ 163 w 163"/>
                <a:gd name="T19" fmla="*/ 181 h 214"/>
                <a:gd name="T20" fmla="*/ 133 w 163"/>
                <a:gd name="T21" fmla="*/ 185 h 214"/>
                <a:gd name="T22" fmla="*/ 122 w 163"/>
                <a:gd name="T23" fmla="*/ 203 h 214"/>
                <a:gd name="T24" fmla="*/ 64 w 163"/>
                <a:gd name="T25" fmla="*/ 202 h 214"/>
                <a:gd name="T26" fmla="*/ 28 w 163"/>
                <a:gd name="T27" fmla="*/ 168 h 214"/>
                <a:gd name="T28" fmla="*/ 11 w 163"/>
                <a:gd name="T29" fmla="*/ 14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14">
                  <a:moveTo>
                    <a:pt x="11" y="149"/>
                  </a:moveTo>
                  <a:cubicBezTo>
                    <a:pt x="0" y="137"/>
                    <a:pt x="6" y="102"/>
                    <a:pt x="8" y="87"/>
                  </a:cubicBezTo>
                  <a:cubicBezTo>
                    <a:pt x="10" y="71"/>
                    <a:pt x="32" y="0"/>
                    <a:pt x="47" y="47"/>
                  </a:cubicBezTo>
                  <a:cubicBezTo>
                    <a:pt x="62" y="41"/>
                    <a:pt x="73" y="26"/>
                    <a:pt x="91" y="37"/>
                  </a:cubicBezTo>
                  <a:cubicBezTo>
                    <a:pt x="110" y="49"/>
                    <a:pt x="99" y="65"/>
                    <a:pt x="90" y="79"/>
                  </a:cubicBezTo>
                  <a:cubicBezTo>
                    <a:pt x="94" y="79"/>
                    <a:pt x="106" y="75"/>
                    <a:pt x="109" y="79"/>
                  </a:cubicBezTo>
                  <a:cubicBezTo>
                    <a:pt x="111" y="82"/>
                    <a:pt x="109" y="90"/>
                    <a:pt x="110" y="96"/>
                  </a:cubicBezTo>
                  <a:cubicBezTo>
                    <a:pt x="115" y="109"/>
                    <a:pt x="126" y="112"/>
                    <a:pt x="124" y="129"/>
                  </a:cubicBezTo>
                  <a:cubicBezTo>
                    <a:pt x="125" y="141"/>
                    <a:pt x="119" y="152"/>
                    <a:pt x="130" y="161"/>
                  </a:cubicBezTo>
                  <a:cubicBezTo>
                    <a:pt x="140" y="169"/>
                    <a:pt x="159" y="169"/>
                    <a:pt x="163" y="181"/>
                  </a:cubicBezTo>
                  <a:cubicBezTo>
                    <a:pt x="154" y="187"/>
                    <a:pt x="143" y="180"/>
                    <a:pt x="133" y="185"/>
                  </a:cubicBezTo>
                  <a:cubicBezTo>
                    <a:pt x="126" y="189"/>
                    <a:pt x="128" y="196"/>
                    <a:pt x="122" y="203"/>
                  </a:cubicBezTo>
                  <a:cubicBezTo>
                    <a:pt x="109" y="214"/>
                    <a:pt x="79" y="209"/>
                    <a:pt x="64" y="202"/>
                  </a:cubicBezTo>
                  <a:cubicBezTo>
                    <a:pt x="50" y="195"/>
                    <a:pt x="37" y="181"/>
                    <a:pt x="28" y="168"/>
                  </a:cubicBezTo>
                  <a:cubicBezTo>
                    <a:pt x="24" y="162"/>
                    <a:pt x="9" y="147"/>
                    <a:pt x="11" y="141"/>
                  </a:cubicBezTo>
                </a:path>
              </a:pathLst>
            </a:custGeom>
            <a:solidFill>
              <a:srgbClr val="E87E6D"/>
            </a:solidFill>
            <a:ln>
              <a:noFill/>
            </a:ln>
          </p:spPr>
          <p:txBody>
            <a:bodyPr vert="horz" wrap="square" lIns="91440" tIns="45720" rIns="91440" bIns="45720" numCol="1" anchor="t" anchorCtr="0" compatLnSpc="1"/>
            <a:lstStyle/>
            <a:p>
              <a:endParaRPr lang="zh-CN" altLang="en-US"/>
            </a:p>
          </p:txBody>
        </p:sp>
        <p:sp>
          <p:nvSpPr>
            <p:cNvPr id="1049394" name="Freeform 208"/>
            <p:cNvSpPr/>
            <p:nvPr userDrawn="1"/>
          </p:nvSpPr>
          <p:spPr bwMode="auto">
            <a:xfrm>
              <a:off x="2007601" y="284608"/>
              <a:ext cx="144249" cy="129662"/>
            </a:xfrm>
            <a:custGeom>
              <a:avLst/>
              <a:gdLst>
                <a:gd name="T0" fmla="*/ 12 w 95"/>
                <a:gd name="T1" fmla="*/ 47 h 86"/>
                <a:gd name="T2" fmla="*/ 19 w 95"/>
                <a:gd name="T3" fmla="*/ 17 h 86"/>
                <a:gd name="T4" fmla="*/ 51 w 95"/>
                <a:gd name="T5" fmla="*/ 18 h 86"/>
                <a:gd name="T6" fmla="*/ 74 w 95"/>
                <a:gd name="T7" fmla="*/ 19 h 86"/>
                <a:gd name="T8" fmla="*/ 57 w 95"/>
                <a:gd name="T9" fmla="*/ 38 h 86"/>
                <a:gd name="T10" fmla="*/ 85 w 95"/>
                <a:gd name="T11" fmla="*/ 72 h 86"/>
                <a:gd name="T12" fmla="*/ 34 w 95"/>
                <a:gd name="T13" fmla="*/ 60 h 86"/>
                <a:gd name="T14" fmla="*/ 11 w 95"/>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6">
                  <a:moveTo>
                    <a:pt x="12" y="47"/>
                  </a:moveTo>
                  <a:cubicBezTo>
                    <a:pt x="8" y="37"/>
                    <a:pt x="12" y="26"/>
                    <a:pt x="19" y="17"/>
                  </a:cubicBezTo>
                  <a:cubicBezTo>
                    <a:pt x="31" y="0"/>
                    <a:pt x="39" y="3"/>
                    <a:pt x="51" y="18"/>
                  </a:cubicBezTo>
                  <a:cubicBezTo>
                    <a:pt x="59" y="13"/>
                    <a:pt x="73" y="5"/>
                    <a:pt x="74" y="19"/>
                  </a:cubicBezTo>
                  <a:cubicBezTo>
                    <a:pt x="76" y="28"/>
                    <a:pt x="64" y="33"/>
                    <a:pt x="57" y="38"/>
                  </a:cubicBezTo>
                  <a:cubicBezTo>
                    <a:pt x="59" y="47"/>
                    <a:pt x="95" y="56"/>
                    <a:pt x="85" y="72"/>
                  </a:cubicBezTo>
                  <a:cubicBezTo>
                    <a:pt x="73" y="86"/>
                    <a:pt x="45" y="65"/>
                    <a:pt x="34" y="60"/>
                  </a:cubicBezTo>
                  <a:cubicBezTo>
                    <a:pt x="33" y="77"/>
                    <a:pt x="0" y="55"/>
                    <a:pt x="11" y="42"/>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95" name="Freeform 209"/>
            <p:cNvSpPr/>
            <p:nvPr userDrawn="1"/>
          </p:nvSpPr>
          <p:spPr bwMode="auto">
            <a:xfrm>
              <a:off x="2591080" y="-102758"/>
              <a:ext cx="343605" cy="495958"/>
            </a:xfrm>
            <a:custGeom>
              <a:avLst/>
              <a:gdLst>
                <a:gd name="T0" fmla="*/ 68 w 228"/>
                <a:gd name="T1" fmla="*/ 212 h 329"/>
                <a:gd name="T2" fmla="*/ 46 w 228"/>
                <a:gd name="T3" fmla="*/ 208 h 329"/>
                <a:gd name="T4" fmla="*/ 19 w 228"/>
                <a:gd name="T5" fmla="*/ 174 h 329"/>
                <a:gd name="T6" fmla="*/ 60 w 228"/>
                <a:gd name="T7" fmla="*/ 85 h 329"/>
                <a:gd name="T8" fmla="*/ 89 w 228"/>
                <a:gd name="T9" fmla="*/ 10 h 329"/>
                <a:gd name="T10" fmla="*/ 109 w 228"/>
                <a:gd name="T11" fmla="*/ 7 h 329"/>
                <a:gd name="T12" fmla="*/ 134 w 228"/>
                <a:gd name="T13" fmla="*/ 0 h 329"/>
                <a:gd name="T14" fmla="*/ 184 w 228"/>
                <a:gd name="T15" fmla="*/ 27 h 329"/>
                <a:gd name="T16" fmla="*/ 205 w 228"/>
                <a:gd name="T17" fmla="*/ 73 h 329"/>
                <a:gd name="T18" fmla="*/ 205 w 228"/>
                <a:gd name="T19" fmla="*/ 98 h 329"/>
                <a:gd name="T20" fmla="*/ 221 w 228"/>
                <a:gd name="T21" fmla="*/ 117 h 329"/>
                <a:gd name="T22" fmla="*/ 219 w 228"/>
                <a:gd name="T23" fmla="*/ 161 h 329"/>
                <a:gd name="T24" fmla="*/ 182 w 228"/>
                <a:gd name="T25" fmla="*/ 185 h 329"/>
                <a:gd name="T26" fmla="*/ 212 w 228"/>
                <a:gd name="T27" fmla="*/ 213 h 329"/>
                <a:gd name="T28" fmla="*/ 205 w 228"/>
                <a:gd name="T29" fmla="*/ 261 h 329"/>
                <a:gd name="T30" fmla="*/ 131 w 228"/>
                <a:gd name="T31" fmla="*/ 290 h 329"/>
                <a:gd name="T32" fmla="*/ 80 w 228"/>
                <a:gd name="T33" fmla="*/ 281 h 329"/>
                <a:gd name="T34" fmla="*/ 48 w 228"/>
                <a:gd name="T35" fmla="*/ 328 h 329"/>
                <a:gd name="T36" fmla="*/ 9 w 228"/>
                <a:gd name="T37" fmla="*/ 293 h 329"/>
                <a:gd name="T38" fmla="*/ 9 w 228"/>
                <a:gd name="T39" fmla="*/ 231 h 329"/>
                <a:gd name="T40" fmla="*/ 56 w 228"/>
                <a:gd name="T41" fmla="*/ 2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329">
                  <a:moveTo>
                    <a:pt x="68" y="212"/>
                  </a:moveTo>
                  <a:cubicBezTo>
                    <a:pt x="62" y="215"/>
                    <a:pt x="52" y="210"/>
                    <a:pt x="46" y="208"/>
                  </a:cubicBezTo>
                  <a:cubicBezTo>
                    <a:pt x="33" y="200"/>
                    <a:pt x="22" y="188"/>
                    <a:pt x="19" y="174"/>
                  </a:cubicBezTo>
                  <a:cubicBezTo>
                    <a:pt x="12" y="152"/>
                    <a:pt x="21" y="59"/>
                    <a:pt x="60" y="85"/>
                  </a:cubicBezTo>
                  <a:cubicBezTo>
                    <a:pt x="37" y="61"/>
                    <a:pt x="65" y="22"/>
                    <a:pt x="89" y="10"/>
                  </a:cubicBezTo>
                  <a:cubicBezTo>
                    <a:pt x="97" y="6"/>
                    <a:pt x="102" y="10"/>
                    <a:pt x="109" y="7"/>
                  </a:cubicBezTo>
                  <a:cubicBezTo>
                    <a:pt x="119" y="4"/>
                    <a:pt x="123" y="0"/>
                    <a:pt x="134" y="0"/>
                  </a:cubicBezTo>
                  <a:cubicBezTo>
                    <a:pt x="152" y="3"/>
                    <a:pt x="171" y="15"/>
                    <a:pt x="184" y="27"/>
                  </a:cubicBezTo>
                  <a:cubicBezTo>
                    <a:pt x="196" y="41"/>
                    <a:pt x="203" y="55"/>
                    <a:pt x="205" y="73"/>
                  </a:cubicBezTo>
                  <a:cubicBezTo>
                    <a:pt x="206" y="81"/>
                    <a:pt x="204" y="93"/>
                    <a:pt x="205" y="98"/>
                  </a:cubicBezTo>
                  <a:cubicBezTo>
                    <a:pt x="209" y="106"/>
                    <a:pt x="218" y="111"/>
                    <a:pt x="221" y="117"/>
                  </a:cubicBezTo>
                  <a:cubicBezTo>
                    <a:pt x="228" y="131"/>
                    <a:pt x="228" y="149"/>
                    <a:pt x="219" y="161"/>
                  </a:cubicBezTo>
                  <a:cubicBezTo>
                    <a:pt x="212" y="173"/>
                    <a:pt x="196" y="190"/>
                    <a:pt x="182" y="185"/>
                  </a:cubicBezTo>
                  <a:cubicBezTo>
                    <a:pt x="196" y="186"/>
                    <a:pt x="208" y="201"/>
                    <a:pt x="212" y="213"/>
                  </a:cubicBezTo>
                  <a:cubicBezTo>
                    <a:pt x="219" y="229"/>
                    <a:pt x="214" y="246"/>
                    <a:pt x="205" y="261"/>
                  </a:cubicBezTo>
                  <a:cubicBezTo>
                    <a:pt x="191" y="281"/>
                    <a:pt x="155" y="304"/>
                    <a:pt x="131" y="290"/>
                  </a:cubicBezTo>
                  <a:cubicBezTo>
                    <a:pt x="122" y="324"/>
                    <a:pt x="91" y="294"/>
                    <a:pt x="80" y="281"/>
                  </a:cubicBezTo>
                  <a:cubicBezTo>
                    <a:pt x="76" y="301"/>
                    <a:pt x="72" y="329"/>
                    <a:pt x="48" y="328"/>
                  </a:cubicBezTo>
                  <a:cubicBezTo>
                    <a:pt x="32" y="329"/>
                    <a:pt x="14" y="307"/>
                    <a:pt x="9" y="293"/>
                  </a:cubicBezTo>
                  <a:cubicBezTo>
                    <a:pt x="3" y="278"/>
                    <a:pt x="0" y="246"/>
                    <a:pt x="9" y="231"/>
                  </a:cubicBezTo>
                  <a:cubicBezTo>
                    <a:pt x="18" y="219"/>
                    <a:pt x="41" y="209"/>
                    <a:pt x="56" y="210"/>
                  </a:cubicBezTo>
                </a:path>
              </a:pathLst>
            </a:custGeom>
            <a:solidFill>
              <a:srgbClr val="FFA599"/>
            </a:solidFill>
            <a:ln>
              <a:noFill/>
            </a:ln>
          </p:spPr>
          <p:txBody>
            <a:bodyPr vert="horz" wrap="square" lIns="91440" tIns="45720" rIns="91440" bIns="45720" numCol="1" anchor="t" anchorCtr="0" compatLnSpc="1"/>
            <a:lstStyle/>
            <a:p>
              <a:endParaRPr lang="zh-CN" altLang="en-US"/>
            </a:p>
          </p:txBody>
        </p:sp>
        <p:sp>
          <p:nvSpPr>
            <p:cNvPr id="1049396" name="Freeform 210"/>
            <p:cNvSpPr/>
            <p:nvPr userDrawn="1"/>
          </p:nvSpPr>
          <p:spPr bwMode="auto">
            <a:xfrm>
              <a:off x="2579736" y="129013"/>
              <a:ext cx="296603" cy="241496"/>
            </a:xfrm>
            <a:custGeom>
              <a:avLst/>
              <a:gdLst>
                <a:gd name="T0" fmla="*/ 63 w 196"/>
                <a:gd name="T1" fmla="*/ 64 h 160"/>
                <a:gd name="T2" fmla="*/ 28 w 196"/>
                <a:gd name="T3" fmla="*/ 76 h 160"/>
                <a:gd name="T4" fmla="*/ 35 w 196"/>
                <a:gd name="T5" fmla="*/ 160 h 160"/>
                <a:gd name="T6" fmla="*/ 32 w 196"/>
                <a:gd name="T7" fmla="*/ 135 h 160"/>
                <a:gd name="T8" fmla="*/ 35 w 196"/>
                <a:gd name="T9" fmla="*/ 105 h 160"/>
                <a:gd name="T10" fmla="*/ 66 w 196"/>
                <a:gd name="T11" fmla="*/ 88 h 160"/>
                <a:gd name="T12" fmla="*/ 94 w 196"/>
                <a:gd name="T13" fmla="*/ 120 h 160"/>
                <a:gd name="T14" fmla="*/ 112 w 196"/>
                <a:gd name="T15" fmla="*/ 129 h 160"/>
                <a:gd name="T16" fmla="*/ 110 w 196"/>
                <a:gd name="T17" fmla="*/ 105 h 160"/>
                <a:gd name="T18" fmla="*/ 135 w 196"/>
                <a:gd name="T19" fmla="*/ 123 h 160"/>
                <a:gd name="T20" fmla="*/ 173 w 196"/>
                <a:gd name="T21" fmla="*/ 125 h 160"/>
                <a:gd name="T22" fmla="*/ 169 w 196"/>
                <a:gd name="T23" fmla="*/ 119 h 160"/>
                <a:gd name="T24" fmla="*/ 196 w 196"/>
                <a:gd name="T25" fmla="*/ 115 h 160"/>
                <a:gd name="T26" fmla="*/ 142 w 196"/>
                <a:gd name="T27" fmla="*/ 71 h 160"/>
                <a:gd name="T28" fmla="*/ 147 w 196"/>
                <a:gd name="T29" fmla="*/ 41 h 160"/>
                <a:gd name="T30" fmla="*/ 184 w 196"/>
                <a:gd name="T31" fmla="*/ 45 h 160"/>
                <a:gd name="T32" fmla="*/ 166 w 196"/>
                <a:gd name="T33" fmla="*/ 25 h 160"/>
                <a:gd name="T34" fmla="*/ 172 w 196"/>
                <a:gd name="T35" fmla="*/ 21 h 160"/>
                <a:gd name="T36" fmla="*/ 138 w 196"/>
                <a:gd name="T37" fmla="*/ 4 h 160"/>
                <a:gd name="T38" fmla="*/ 101 w 196"/>
                <a:gd name="T39" fmla="*/ 15 h 160"/>
                <a:gd name="T40" fmla="*/ 79 w 196"/>
                <a:gd name="T41" fmla="*/ 57 h 160"/>
                <a:gd name="T42" fmla="*/ 53 w 196"/>
                <a:gd name="T4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160">
                  <a:moveTo>
                    <a:pt x="63" y="64"/>
                  </a:moveTo>
                  <a:cubicBezTo>
                    <a:pt x="51" y="66"/>
                    <a:pt x="39" y="66"/>
                    <a:pt x="28" y="76"/>
                  </a:cubicBezTo>
                  <a:cubicBezTo>
                    <a:pt x="0" y="100"/>
                    <a:pt x="9" y="138"/>
                    <a:pt x="35" y="160"/>
                  </a:cubicBezTo>
                  <a:cubicBezTo>
                    <a:pt x="38" y="152"/>
                    <a:pt x="33" y="142"/>
                    <a:pt x="32" y="135"/>
                  </a:cubicBezTo>
                  <a:cubicBezTo>
                    <a:pt x="32" y="124"/>
                    <a:pt x="32" y="113"/>
                    <a:pt x="35" y="105"/>
                  </a:cubicBezTo>
                  <a:cubicBezTo>
                    <a:pt x="40" y="91"/>
                    <a:pt x="50" y="77"/>
                    <a:pt x="66" y="88"/>
                  </a:cubicBezTo>
                  <a:cubicBezTo>
                    <a:pt x="77" y="94"/>
                    <a:pt x="85" y="109"/>
                    <a:pt x="94" y="120"/>
                  </a:cubicBezTo>
                  <a:cubicBezTo>
                    <a:pt x="98" y="121"/>
                    <a:pt x="107" y="134"/>
                    <a:pt x="112" y="129"/>
                  </a:cubicBezTo>
                  <a:cubicBezTo>
                    <a:pt x="116" y="126"/>
                    <a:pt x="108" y="111"/>
                    <a:pt x="110" y="105"/>
                  </a:cubicBezTo>
                  <a:cubicBezTo>
                    <a:pt x="121" y="108"/>
                    <a:pt x="125" y="118"/>
                    <a:pt x="135" y="123"/>
                  </a:cubicBezTo>
                  <a:cubicBezTo>
                    <a:pt x="147" y="130"/>
                    <a:pt x="159" y="130"/>
                    <a:pt x="173" y="125"/>
                  </a:cubicBezTo>
                  <a:cubicBezTo>
                    <a:pt x="172" y="124"/>
                    <a:pt x="170" y="121"/>
                    <a:pt x="169" y="119"/>
                  </a:cubicBezTo>
                  <a:cubicBezTo>
                    <a:pt x="176" y="114"/>
                    <a:pt x="187" y="115"/>
                    <a:pt x="196" y="115"/>
                  </a:cubicBezTo>
                  <a:cubicBezTo>
                    <a:pt x="179" y="100"/>
                    <a:pt x="154" y="94"/>
                    <a:pt x="142" y="71"/>
                  </a:cubicBezTo>
                  <a:cubicBezTo>
                    <a:pt x="138" y="62"/>
                    <a:pt x="139" y="48"/>
                    <a:pt x="147" y="41"/>
                  </a:cubicBezTo>
                  <a:cubicBezTo>
                    <a:pt x="158" y="29"/>
                    <a:pt x="171" y="45"/>
                    <a:pt x="184" y="45"/>
                  </a:cubicBezTo>
                  <a:cubicBezTo>
                    <a:pt x="179" y="38"/>
                    <a:pt x="174" y="28"/>
                    <a:pt x="166" y="25"/>
                  </a:cubicBezTo>
                  <a:cubicBezTo>
                    <a:pt x="168" y="24"/>
                    <a:pt x="170" y="22"/>
                    <a:pt x="172" y="21"/>
                  </a:cubicBezTo>
                  <a:cubicBezTo>
                    <a:pt x="163" y="23"/>
                    <a:pt x="148" y="8"/>
                    <a:pt x="138" y="4"/>
                  </a:cubicBezTo>
                  <a:cubicBezTo>
                    <a:pt x="125" y="0"/>
                    <a:pt x="112" y="5"/>
                    <a:pt x="101" y="15"/>
                  </a:cubicBezTo>
                  <a:cubicBezTo>
                    <a:pt x="89" y="25"/>
                    <a:pt x="92" y="45"/>
                    <a:pt x="79" y="57"/>
                  </a:cubicBezTo>
                  <a:cubicBezTo>
                    <a:pt x="70" y="68"/>
                    <a:pt x="61" y="53"/>
                    <a:pt x="53" y="59"/>
                  </a:cubicBezTo>
                </a:path>
              </a:pathLst>
            </a:custGeom>
            <a:solidFill>
              <a:srgbClr val="E87E6D"/>
            </a:solidFill>
            <a:ln>
              <a:noFill/>
            </a:ln>
          </p:spPr>
          <p:txBody>
            <a:bodyPr vert="horz" wrap="square" lIns="91440" tIns="45720" rIns="91440" bIns="45720" numCol="1" anchor="t" anchorCtr="0" compatLnSpc="1"/>
            <a:lstStyle/>
            <a:p>
              <a:endParaRPr lang="zh-CN" altLang="en-US"/>
            </a:p>
          </p:txBody>
        </p:sp>
        <p:sp>
          <p:nvSpPr>
            <p:cNvPr id="1049397" name="Freeform 211"/>
            <p:cNvSpPr/>
            <p:nvPr userDrawn="1"/>
          </p:nvSpPr>
          <p:spPr bwMode="auto">
            <a:xfrm>
              <a:off x="2675361" y="-5512"/>
              <a:ext cx="141008" cy="247980"/>
            </a:xfrm>
            <a:custGeom>
              <a:avLst/>
              <a:gdLst>
                <a:gd name="T0" fmla="*/ 33 w 94"/>
                <a:gd name="T1" fmla="*/ 127 h 164"/>
                <a:gd name="T2" fmla="*/ 24 w 94"/>
                <a:gd name="T3" fmla="*/ 111 h 164"/>
                <a:gd name="T4" fmla="*/ 3 w 94"/>
                <a:gd name="T5" fmla="*/ 87 h 164"/>
                <a:gd name="T6" fmla="*/ 9 w 94"/>
                <a:gd name="T7" fmla="*/ 49 h 164"/>
                <a:gd name="T8" fmla="*/ 23 w 94"/>
                <a:gd name="T9" fmla="*/ 61 h 164"/>
                <a:gd name="T10" fmla="*/ 35 w 94"/>
                <a:gd name="T11" fmla="*/ 40 h 164"/>
                <a:gd name="T12" fmla="*/ 37 w 94"/>
                <a:gd name="T13" fmla="*/ 47 h 164"/>
                <a:gd name="T14" fmla="*/ 83 w 94"/>
                <a:gd name="T15" fmla="*/ 5 h 164"/>
                <a:gd name="T16" fmla="*/ 53 w 94"/>
                <a:gd name="T17" fmla="*/ 57 h 164"/>
                <a:gd name="T18" fmla="*/ 72 w 94"/>
                <a:gd name="T19" fmla="*/ 97 h 164"/>
                <a:gd name="T20" fmla="*/ 91 w 94"/>
                <a:gd name="T21" fmla="*/ 112 h 164"/>
                <a:gd name="T22" fmla="*/ 64 w 94"/>
                <a:gd name="T23" fmla="*/ 120 h 164"/>
                <a:gd name="T24" fmla="*/ 54 w 94"/>
                <a:gd name="T25" fmla="*/ 136 h 164"/>
                <a:gd name="T26" fmla="*/ 37 w 94"/>
                <a:gd name="T27" fmla="*/ 160 h 164"/>
                <a:gd name="T28" fmla="*/ 35 w 94"/>
                <a:gd name="T29" fmla="*/ 133 h 164"/>
                <a:gd name="T30" fmla="*/ 29 w 94"/>
                <a:gd name="T31"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4">
                  <a:moveTo>
                    <a:pt x="33" y="127"/>
                  </a:moveTo>
                  <a:cubicBezTo>
                    <a:pt x="30" y="122"/>
                    <a:pt x="28" y="117"/>
                    <a:pt x="24" y="111"/>
                  </a:cubicBezTo>
                  <a:cubicBezTo>
                    <a:pt x="18" y="103"/>
                    <a:pt x="6" y="98"/>
                    <a:pt x="3" y="87"/>
                  </a:cubicBezTo>
                  <a:cubicBezTo>
                    <a:pt x="0" y="79"/>
                    <a:pt x="5" y="56"/>
                    <a:pt x="9" y="49"/>
                  </a:cubicBezTo>
                  <a:cubicBezTo>
                    <a:pt x="19" y="33"/>
                    <a:pt x="23" y="50"/>
                    <a:pt x="23" y="61"/>
                  </a:cubicBezTo>
                  <a:cubicBezTo>
                    <a:pt x="26" y="52"/>
                    <a:pt x="30" y="45"/>
                    <a:pt x="35" y="40"/>
                  </a:cubicBezTo>
                  <a:cubicBezTo>
                    <a:pt x="33" y="41"/>
                    <a:pt x="37" y="43"/>
                    <a:pt x="37" y="47"/>
                  </a:cubicBezTo>
                  <a:cubicBezTo>
                    <a:pt x="47" y="42"/>
                    <a:pt x="73" y="0"/>
                    <a:pt x="83" y="5"/>
                  </a:cubicBezTo>
                  <a:cubicBezTo>
                    <a:pt x="90" y="8"/>
                    <a:pt x="57" y="50"/>
                    <a:pt x="53" y="57"/>
                  </a:cubicBezTo>
                  <a:cubicBezTo>
                    <a:pt x="45" y="80"/>
                    <a:pt x="52" y="92"/>
                    <a:pt x="72" y="97"/>
                  </a:cubicBezTo>
                  <a:cubicBezTo>
                    <a:pt x="80" y="100"/>
                    <a:pt x="94" y="101"/>
                    <a:pt x="91" y="112"/>
                  </a:cubicBezTo>
                  <a:cubicBezTo>
                    <a:pt x="88" y="120"/>
                    <a:pt x="71" y="121"/>
                    <a:pt x="64" y="120"/>
                  </a:cubicBezTo>
                  <a:cubicBezTo>
                    <a:pt x="71" y="132"/>
                    <a:pt x="58" y="130"/>
                    <a:pt x="54" y="136"/>
                  </a:cubicBezTo>
                  <a:cubicBezTo>
                    <a:pt x="51" y="141"/>
                    <a:pt x="52" y="164"/>
                    <a:pt x="37" y="160"/>
                  </a:cubicBezTo>
                  <a:cubicBezTo>
                    <a:pt x="27" y="158"/>
                    <a:pt x="37" y="143"/>
                    <a:pt x="35" y="133"/>
                  </a:cubicBezTo>
                  <a:cubicBezTo>
                    <a:pt x="35" y="130"/>
                    <a:pt x="30" y="126"/>
                    <a:pt x="29" y="121"/>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398" name="Freeform 216"/>
            <p:cNvSpPr/>
            <p:nvPr userDrawn="1"/>
          </p:nvSpPr>
          <p:spPr bwMode="auto">
            <a:xfrm>
              <a:off x="2681844" y="396442"/>
              <a:ext cx="450577" cy="353329"/>
            </a:xfrm>
            <a:custGeom>
              <a:avLst/>
              <a:gdLst>
                <a:gd name="T0" fmla="*/ 178 w 299"/>
                <a:gd name="T1" fmla="*/ 12 h 234"/>
                <a:gd name="T2" fmla="*/ 221 w 299"/>
                <a:gd name="T3" fmla="*/ 1 h 234"/>
                <a:gd name="T4" fmla="*/ 299 w 299"/>
                <a:gd name="T5" fmla="*/ 41 h 234"/>
                <a:gd name="T6" fmla="*/ 283 w 299"/>
                <a:gd name="T7" fmla="*/ 50 h 234"/>
                <a:gd name="T8" fmla="*/ 289 w 299"/>
                <a:gd name="T9" fmla="*/ 89 h 234"/>
                <a:gd name="T10" fmla="*/ 281 w 299"/>
                <a:gd name="T11" fmla="*/ 124 h 234"/>
                <a:gd name="T12" fmla="*/ 264 w 299"/>
                <a:gd name="T13" fmla="*/ 140 h 234"/>
                <a:gd name="T14" fmla="*/ 225 w 299"/>
                <a:gd name="T15" fmla="*/ 126 h 234"/>
                <a:gd name="T16" fmla="*/ 241 w 299"/>
                <a:gd name="T17" fmla="*/ 169 h 234"/>
                <a:gd name="T18" fmla="*/ 218 w 299"/>
                <a:gd name="T19" fmla="*/ 212 h 234"/>
                <a:gd name="T20" fmla="*/ 137 w 299"/>
                <a:gd name="T21" fmla="*/ 185 h 234"/>
                <a:gd name="T22" fmla="*/ 125 w 299"/>
                <a:gd name="T23" fmla="*/ 210 h 234"/>
                <a:gd name="T24" fmla="*/ 105 w 299"/>
                <a:gd name="T25" fmla="*/ 224 h 234"/>
                <a:gd name="T26" fmla="*/ 89 w 299"/>
                <a:gd name="T27" fmla="*/ 180 h 234"/>
                <a:gd name="T28" fmla="*/ 90 w 299"/>
                <a:gd name="T29" fmla="*/ 126 h 234"/>
                <a:gd name="T30" fmla="*/ 112 w 299"/>
                <a:gd name="T31" fmla="*/ 81 h 234"/>
                <a:gd name="T32" fmla="*/ 55 w 299"/>
                <a:gd name="T33" fmla="*/ 118 h 234"/>
                <a:gd name="T34" fmla="*/ 0 w 299"/>
                <a:gd name="T35" fmla="*/ 100 h 234"/>
                <a:gd name="T36" fmla="*/ 57 w 299"/>
                <a:gd name="T37" fmla="*/ 69 h 234"/>
                <a:gd name="T38" fmla="*/ 122 w 299"/>
                <a:gd name="T39" fmla="*/ 4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34">
                  <a:moveTo>
                    <a:pt x="178" y="12"/>
                  </a:moveTo>
                  <a:cubicBezTo>
                    <a:pt x="188" y="5"/>
                    <a:pt x="210" y="2"/>
                    <a:pt x="221" y="1"/>
                  </a:cubicBezTo>
                  <a:cubicBezTo>
                    <a:pt x="257" y="0"/>
                    <a:pt x="275" y="19"/>
                    <a:pt x="299" y="41"/>
                  </a:cubicBezTo>
                  <a:cubicBezTo>
                    <a:pt x="295" y="46"/>
                    <a:pt x="289" y="46"/>
                    <a:pt x="283" y="50"/>
                  </a:cubicBezTo>
                  <a:cubicBezTo>
                    <a:pt x="292" y="61"/>
                    <a:pt x="294" y="75"/>
                    <a:pt x="289" y="89"/>
                  </a:cubicBezTo>
                  <a:cubicBezTo>
                    <a:pt x="283" y="103"/>
                    <a:pt x="277" y="106"/>
                    <a:pt x="281" y="124"/>
                  </a:cubicBezTo>
                  <a:cubicBezTo>
                    <a:pt x="285" y="140"/>
                    <a:pt x="283" y="148"/>
                    <a:pt x="264" y="140"/>
                  </a:cubicBezTo>
                  <a:cubicBezTo>
                    <a:pt x="250" y="132"/>
                    <a:pt x="241" y="126"/>
                    <a:pt x="225" y="126"/>
                  </a:cubicBezTo>
                  <a:cubicBezTo>
                    <a:pt x="233" y="144"/>
                    <a:pt x="245" y="147"/>
                    <a:pt x="241" y="169"/>
                  </a:cubicBezTo>
                  <a:cubicBezTo>
                    <a:pt x="238" y="186"/>
                    <a:pt x="232" y="202"/>
                    <a:pt x="218" y="212"/>
                  </a:cubicBezTo>
                  <a:cubicBezTo>
                    <a:pt x="186" y="234"/>
                    <a:pt x="157" y="211"/>
                    <a:pt x="137" y="185"/>
                  </a:cubicBezTo>
                  <a:cubicBezTo>
                    <a:pt x="131" y="191"/>
                    <a:pt x="131" y="204"/>
                    <a:pt x="125" y="210"/>
                  </a:cubicBezTo>
                  <a:cubicBezTo>
                    <a:pt x="122" y="215"/>
                    <a:pt x="110" y="223"/>
                    <a:pt x="105" y="224"/>
                  </a:cubicBezTo>
                  <a:cubicBezTo>
                    <a:pt x="84" y="228"/>
                    <a:pt x="88" y="191"/>
                    <a:pt x="89" y="180"/>
                  </a:cubicBezTo>
                  <a:cubicBezTo>
                    <a:pt x="89" y="161"/>
                    <a:pt x="87" y="143"/>
                    <a:pt x="90" y="126"/>
                  </a:cubicBezTo>
                  <a:cubicBezTo>
                    <a:pt x="91" y="106"/>
                    <a:pt x="103" y="98"/>
                    <a:pt x="112" y="81"/>
                  </a:cubicBezTo>
                  <a:cubicBezTo>
                    <a:pt x="93" y="93"/>
                    <a:pt x="75" y="108"/>
                    <a:pt x="55" y="118"/>
                  </a:cubicBezTo>
                  <a:cubicBezTo>
                    <a:pt x="35" y="127"/>
                    <a:pt x="12" y="118"/>
                    <a:pt x="0" y="100"/>
                  </a:cubicBezTo>
                  <a:cubicBezTo>
                    <a:pt x="17" y="88"/>
                    <a:pt x="38" y="78"/>
                    <a:pt x="57" y="69"/>
                  </a:cubicBezTo>
                  <a:cubicBezTo>
                    <a:pt x="75" y="61"/>
                    <a:pt x="102" y="30"/>
                    <a:pt x="122" y="48"/>
                  </a:cubicBezTo>
                </a:path>
              </a:pathLst>
            </a:custGeom>
            <a:solidFill>
              <a:srgbClr val="E87E6D"/>
            </a:solidFill>
            <a:ln>
              <a:noFill/>
            </a:ln>
          </p:spPr>
          <p:txBody>
            <a:bodyPr vert="horz" wrap="square" lIns="91440" tIns="45720" rIns="91440" bIns="45720" numCol="1" anchor="t" anchorCtr="0" compatLnSpc="1"/>
            <a:lstStyle/>
            <a:p>
              <a:endParaRPr lang="zh-CN" altLang="en-US"/>
            </a:p>
          </p:txBody>
        </p:sp>
        <p:sp>
          <p:nvSpPr>
            <p:cNvPr id="1049399" name="Freeform 217"/>
            <p:cNvSpPr/>
            <p:nvPr userDrawn="1"/>
          </p:nvSpPr>
          <p:spPr bwMode="auto">
            <a:xfrm>
              <a:off x="2809886" y="529346"/>
              <a:ext cx="210701" cy="197735"/>
            </a:xfrm>
            <a:custGeom>
              <a:avLst/>
              <a:gdLst>
                <a:gd name="T0" fmla="*/ 26 w 140"/>
                <a:gd name="T1" fmla="*/ 0 h 131"/>
                <a:gd name="T2" fmla="*/ 27 w 140"/>
                <a:gd name="T3" fmla="*/ 54 h 131"/>
                <a:gd name="T4" fmla="*/ 38 w 140"/>
                <a:gd name="T5" fmla="*/ 73 h 131"/>
                <a:gd name="T6" fmla="*/ 46 w 140"/>
                <a:gd name="T7" fmla="*/ 41 h 131"/>
                <a:gd name="T8" fmla="*/ 55 w 140"/>
                <a:gd name="T9" fmla="*/ 67 h 131"/>
                <a:gd name="T10" fmla="*/ 62 w 140"/>
                <a:gd name="T11" fmla="*/ 56 h 131"/>
                <a:gd name="T12" fmla="*/ 73 w 140"/>
                <a:gd name="T13" fmla="*/ 68 h 131"/>
                <a:gd name="T14" fmla="*/ 77 w 140"/>
                <a:gd name="T15" fmla="*/ 40 h 131"/>
                <a:gd name="T16" fmla="*/ 90 w 140"/>
                <a:gd name="T17" fmla="*/ 15 h 131"/>
                <a:gd name="T18" fmla="*/ 102 w 140"/>
                <a:gd name="T19" fmla="*/ 45 h 131"/>
                <a:gd name="T20" fmla="*/ 117 w 140"/>
                <a:gd name="T21" fmla="*/ 67 h 131"/>
                <a:gd name="T22" fmla="*/ 135 w 140"/>
                <a:gd name="T23" fmla="*/ 87 h 131"/>
                <a:gd name="T24" fmla="*/ 117 w 140"/>
                <a:gd name="T25" fmla="*/ 92 h 131"/>
                <a:gd name="T26" fmla="*/ 126 w 140"/>
                <a:gd name="T27" fmla="*/ 114 h 131"/>
                <a:gd name="T28" fmla="*/ 101 w 140"/>
                <a:gd name="T29" fmla="*/ 125 h 131"/>
                <a:gd name="T30" fmla="*/ 54 w 140"/>
                <a:gd name="T31" fmla="*/ 93 h 131"/>
                <a:gd name="T32" fmla="*/ 29 w 140"/>
                <a:gd name="T33" fmla="*/ 128 h 131"/>
                <a:gd name="T34" fmla="*/ 7 w 140"/>
                <a:gd name="T35" fmla="*/ 124 h 131"/>
                <a:gd name="T36" fmla="*/ 3 w 140"/>
                <a:gd name="T37" fmla="*/ 101 h 131"/>
                <a:gd name="T38" fmla="*/ 5 w 140"/>
                <a:gd name="T39" fmla="*/ 50 h 131"/>
                <a:gd name="T40" fmla="*/ 16 w 140"/>
                <a:gd name="T41" fmla="*/ 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31">
                  <a:moveTo>
                    <a:pt x="26" y="0"/>
                  </a:moveTo>
                  <a:cubicBezTo>
                    <a:pt x="35" y="17"/>
                    <a:pt x="28" y="37"/>
                    <a:pt x="27" y="54"/>
                  </a:cubicBezTo>
                  <a:cubicBezTo>
                    <a:pt x="27" y="63"/>
                    <a:pt x="26" y="78"/>
                    <a:pt x="38" y="73"/>
                  </a:cubicBezTo>
                  <a:cubicBezTo>
                    <a:pt x="47" y="68"/>
                    <a:pt x="41" y="49"/>
                    <a:pt x="46" y="41"/>
                  </a:cubicBezTo>
                  <a:cubicBezTo>
                    <a:pt x="52" y="48"/>
                    <a:pt x="54" y="59"/>
                    <a:pt x="55" y="67"/>
                  </a:cubicBezTo>
                  <a:cubicBezTo>
                    <a:pt x="60" y="66"/>
                    <a:pt x="60" y="59"/>
                    <a:pt x="62" y="56"/>
                  </a:cubicBezTo>
                  <a:cubicBezTo>
                    <a:pt x="67" y="59"/>
                    <a:pt x="70" y="63"/>
                    <a:pt x="73" y="68"/>
                  </a:cubicBezTo>
                  <a:cubicBezTo>
                    <a:pt x="81" y="62"/>
                    <a:pt x="75" y="47"/>
                    <a:pt x="77" y="40"/>
                  </a:cubicBezTo>
                  <a:cubicBezTo>
                    <a:pt x="78" y="30"/>
                    <a:pt x="81" y="21"/>
                    <a:pt x="90" y="15"/>
                  </a:cubicBezTo>
                  <a:cubicBezTo>
                    <a:pt x="95" y="23"/>
                    <a:pt x="97" y="36"/>
                    <a:pt x="102" y="45"/>
                  </a:cubicBezTo>
                  <a:cubicBezTo>
                    <a:pt x="107" y="53"/>
                    <a:pt x="112" y="60"/>
                    <a:pt x="117" y="67"/>
                  </a:cubicBezTo>
                  <a:cubicBezTo>
                    <a:pt x="121" y="73"/>
                    <a:pt x="132" y="80"/>
                    <a:pt x="135" y="87"/>
                  </a:cubicBezTo>
                  <a:cubicBezTo>
                    <a:pt x="140" y="100"/>
                    <a:pt x="124" y="99"/>
                    <a:pt x="117" y="92"/>
                  </a:cubicBezTo>
                  <a:cubicBezTo>
                    <a:pt x="116" y="100"/>
                    <a:pt x="127" y="109"/>
                    <a:pt x="126" y="114"/>
                  </a:cubicBezTo>
                  <a:cubicBezTo>
                    <a:pt x="125" y="122"/>
                    <a:pt x="108" y="125"/>
                    <a:pt x="101" y="125"/>
                  </a:cubicBezTo>
                  <a:cubicBezTo>
                    <a:pt x="79" y="123"/>
                    <a:pt x="66" y="108"/>
                    <a:pt x="54" y="93"/>
                  </a:cubicBezTo>
                  <a:cubicBezTo>
                    <a:pt x="48" y="106"/>
                    <a:pt x="44" y="122"/>
                    <a:pt x="29" y="128"/>
                  </a:cubicBezTo>
                  <a:cubicBezTo>
                    <a:pt x="22" y="131"/>
                    <a:pt x="13" y="130"/>
                    <a:pt x="7" y="124"/>
                  </a:cubicBezTo>
                  <a:cubicBezTo>
                    <a:pt x="0" y="118"/>
                    <a:pt x="3" y="112"/>
                    <a:pt x="3" y="101"/>
                  </a:cubicBezTo>
                  <a:cubicBezTo>
                    <a:pt x="5" y="85"/>
                    <a:pt x="4" y="68"/>
                    <a:pt x="5" y="50"/>
                  </a:cubicBezTo>
                  <a:cubicBezTo>
                    <a:pt x="5" y="35"/>
                    <a:pt x="12" y="26"/>
                    <a:pt x="16" y="11"/>
                  </a:cubicBezTo>
                </a:path>
              </a:pathLst>
            </a:custGeom>
            <a:solidFill>
              <a:srgbClr val="FFA599"/>
            </a:solidFill>
            <a:ln>
              <a:noFill/>
            </a:ln>
          </p:spPr>
          <p:txBody>
            <a:bodyPr vert="horz" wrap="square" lIns="91440" tIns="45720" rIns="91440" bIns="45720" numCol="1" anchor="t" anchorCtr="0" compatLnSpc="1"/>
            <a:lstStyle/>
            <a:p>
              <a:endParaRPr lang="zh-CN" altLang="en-US"/>
            </a:p>
          </p:txBody>
        </p:sp>
        <p:sp>
          <p:nvSpPr>
            <p:cNvPr id="1049400" name="Freeform 218"/>
            <p:cNvSpPr/>
            <p:nvPr userDrawn="1"/>
          </p:nvSpPr>
          <p:spPr bwMode="auto">
            <a:xfrm>
              <a:off x="2845544" y="401303"/>
              <a:ext cx="296603" cy="233393"/>
            </a:xfrm>
            <a:custGeom>
              <a:avLst/>
              <a:gdLst>
                <a:gd name="T0" fmla="*/ 48 w 197"/>
                <a:gd name="T1" fmla="*/ 16 h 154"/>
                <a:gd name="T2" fmla="*/ 25 w 197"/>
                <a:gd name="T3" fmla="*/ 32 h 154"/>
                <a:gd name="T4" fmla="*/ 0 w 197"/>
                <a:gd name="T5" fmla="*/ 88 h 154"/>
                <a:gd name="T6" fmla="*/ 36 w 197"/>
                <a:gd name="T7" fmla="*/ 72 h 154"/>
                <a:gd name="T8" fmla="*/ 69 w 197"/>
                <a:gd name="T9" fmla="*/ 37 h 154"/>
                <a:gd name="T10" fmla="*/ 115 w 197"/>
                <a:gd name="T11" fmla="*/ 36 h 154"/>
                <a:gd name="T12" fmla="*/ 126 w 197"/>
                <a:gd name="T13" fmla="*/ 48 h 154"/>
                <a:gd name="T14" fmla="*/ 105 w 197"/>
                <a:gd name="T15" fmla="*/ 54 h 154"/>
                <a:gd name="T16" fmla="*/ 121 w 197"/>
                <a:gd name="T17" fmla="*/ 69 h 154"/>
                <a:gd name="T18" fmla="*/ 106 w 197"/>
                <a:gd name="T19" fmla="*/ 79 h 154"/>
                <a:gd name="T20" fmla="*/ 129 w 197"/>
                <a:gd name="T21" fmla="*/ 102 h 154"/>
                <a:gd name="T22" fmla="*/ 109 w 197"/>
                <a:gd name="T23" fmla="*/ 113 h 154"/>
                <a:gd name="T24" fmla="*/ 144 w 197"/>
                <a:gd name="T25" fmla="*/ 134 h 154"/>
                <a:gd name="T26" fmla="*/ 173 w 197"/>
                <a:gd name="T27" fmla="*/ 135 h 154"/>
                <a:gd name="T28" fmla="*/ 172 w 197"/>
                <a:gd name="T29" fmla="*/ 87 h 154"/>
                <a:gd name="T30" fmla="*/ 182 w 197"/>
                <a:gd name="T31" fmla="*/ 71 h 154"/>
                <a:gd name="T32" fmla="*/ 177 w 197"/>
                <a:gd name="T33" fmla="*/ 54 h 154"/>
                <a:gd name="T34" fmla="*/ 161 w 197"/>
                <a:gd name="T35" fmla="*/ 16 h 154"/>
                <a:gd name="T36" fmla="*/ 108 w 197"/>
                <a:gd name="T37" fmla="*/ 1 h 154"/>
                <a:gd name="T38" fmla="*/ 52 w 197"/>
                <a:gd name="T39" fmla="*/ 10 h 154"/>
                <a:gd name="T40" fmla="*/ 27 w 197"/>
                <a:gd name="T41"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54">
                  <a:moveTo>
                    <a:pt x="48" y="16"/>
                  </a:moveTo>
                  <a:cubicBezTo>
                    <a:pt x="41" y="24"/>
                    <a:pt x="32" y="24"/>
                    <a:pt x="25" y="32"/>
                  </a:cubicBezTo>
                  <a:cubicBezTo>
                    <a:pt x="8" y="51"/>
                    <a:pt x="25" y="75"/>
                    <a:pt x="0" y="88"/>
                  </a:cubicBezTo>
                  <a:cubicBezTo>
                    <a:pt x="15" y="86"/>
                    <a:pt x="25" y="82"/>
                    <a:pt x="36" y="72"/>
                  </a:cubicBezTo>
                  <a:cubicBezTo>
                    <a:pt x="47" y="60"/>
                    <a:pt x="57" y="47"/>
                    <a:pt x="69" y="37"/>
                  </a:cubicBezTo>
                  <a:cubicBezTo>
                    <a:pt x="85" y="23"/>
                    <a:pt x="100" y="26"/>
                    <a:pt x="115" y="36"/>
                  </a:cubicBezTo>
                  <a:cubicBezTo>
                    <a:pt x="121" y="39"/>
                    <a:pt x="128" y="42"/>
                    <a:pt x="126" y="48"/>
                  </a:cubicBezTo>
                  <a:cubicBezTo>
                    <a:pt x="124" y="54"/>
                    <a:pt x="111" y="54"/>
                    <a:pt x="105" y="54"/>
                  </a:cubicBezTo>
                  <a:cubicBezTo>
                    <a:pt x="111" y="54"/>
                    <a:pt x="123" y="63"/>
                    <a:pt x="121" y="69"/>
                  </a:cubicBezTo>
                  <a:cubicBezTo>
                    <a:pt x="120" y="71"/>
                    <a:pt x="109" y="77"/>
                    <a:pt x="106" y="79"/>
                  </a:cubicBezTo>
                  <a:cubicBezTo>
                    <a:pt x="112" y="90"/>
                    <a:pt x="123" y="93"/>
                    <a:pt x="129" y="102"/>
                  </a:cubicBezTo>
                  <a:cubicBezTo>
                    <a:pt x="140" y="118"/>
                    <a:pt x="121" y="118"/>
                    <a:pt x="109" y="113"/>
                  </a:cubicBezTo>
                  <a:cubicBezTo>
                    <a:pt x="123" y="119"/>
                    <a:pt x="133" y="124"/>
                    <a:pt x="144" y="134"/>
                  </a:cubicBezTo>
                  <a:cubicBezTo>
                    <a:pt x="155" y="143"/>
                    <a:pt x="167" y="154"/>
                    <a:pt x="173" y="135"/>
                  </a:cubicBezTo>
                  <a:cubicBezTo>
                    <a:pt x="177" y="120"/>
                    <a:pt x="167" y="99"/>
                    <a:pt x="172" y="87"/>
                  </a:cubicBezTo>
                  <a:cubicBezTo>
                    <a:pt x="176" y="80"/>
                    <a:pt x="181" y="79"/>
                    <a:pt x="182" y="71"/>
                  </a:cubicBezTo>
                  <a:cubicBezTo>
                    <a:pt x="183" y="66"/>
                    <a:pt x="181" y="60"/>
                    <a:pt x="177" y="54"/>
                  </a:cubicBezTo>
                  <a:cubicBezTo>
                    <a:pt x="197" y="40"/>
                    <a:pt x="173" y="24"/>
                    <a:pt x="161" y="16"/>
                  </a:cubicBezTo>
                  <a:cubicBezTo>
                    <a:pt x="143" y="5"/>
                    <a:pt x="128" y="0"/>
                    <a:pt x="108" y="1"/>
                  </a:cubicBezTo>
                  <a:cubicBezTo>
                    <a:pt x="89" y="1"/>
                    <a:pt x="72" y="7"/>
                    <a:pt x="52" y="10"/>
                  </a:cubicBezTo>
                  <a:cubicBezTo>
                    <a:pt x="37" y="12"/>
                    <a:pt x="25" y="11"/>
                    <a:pt x="27" y="31"/>
                  </a:cubicBezTo>
                </a:path>
              </a:pathLst>
            </a:custGeom>
            <a:solidFill>
              <a:srgbClr val="FFE8B0"/>
            </a:solidFill>
            <a:ln>
              <a:noFill/>
            </a:ln>
          </p:spPr>
          <p:txBody>
            <a:bodyPr vert="horz" wrap="square" lIns="91440" tIns="45720" rIns="91440" bIns="45720" numCol="1" anchor="t" anchorCtr="0" compatLnSpc="1"/>
            <a:lstStyle/>
            <a:p>
              <a:endParaRPr lang="zh-CN" altLang="en-US"/>
            </a:p>
          </p:txBody>
        </p:sp>
        <p:sp>
          <p:nvSpPr>
            <p:cNvPr id="1049401" name="Freeform 219"/>
            <p:cNvSpPr/>
            <p:nvPr userDrawn="1"/>
          </p:nvSpPr>
          <p:spPr bwMode="auto">
            <a:xfrm>
              <a:off x="2902270" y="-430155"/>
              <a:ext cx="282016" cy="257704"/>
            </a:xfrm>
            <a:custGeom>
              <a:avLst/>
              <a:gdLst>
                <a:gd name="T0" fmla="*/ 10 w 187"/>
                <a:gd name="T1" fmla="*/ 137 h 171"/>
                <a:gd name="T2" fmla="*/ 5 w 187"/>
                <a:gd name="T3" fmla="*/ 68 h 171"/>
                <a:gd name="T4" fmla="*/ 18 w 187"/>
                <a:gd name="T5" fmla="*/ 16 h 171"/>
                <a:gd name="T6" fmla="*/ 63 w 187"/>
                <a:gd name="T7" fmla="*/ 16 h 171"/>
                <a:gd name="T8" fmla="*/ 91 w 187"/>
                <a:gd name="T9" fmla="*/ 10 h 171"/>
                <a:gd name="T10" fmla="*/ 114 w 187"/>
                <a:gd name="T11" fmla="*/ 24 h 171"/>
                <a:gd name="T12" fmla="*/ 130 w 187"/>
                <a:gd name="T13" fmla="*/ 39 h 171"/>
                <a:gd name="T14" fmla="*/ 146 w 187"/>
                <a:gd name="T15" fmla="*/ 56 h 171"/>
                <a:gd name="T16" fmla="*/ 164 w 187"/>
                <a:gd name="T17" fmla="*/ 101 h 171"/>
                <a:gd name="T18" fmla="*/ 184 w 187"/>
                <a:gd name="T19" fmla="*/ 114 h 171"/>
                <a:gd name="T20" fmla="*/ 177 w 187"/>
                <a:gd name="T21" fmla="*/ 138 h 171"/>
                <a:gd name="T22" fmla="*/ 147 w 187"/>
                <a:gd name="T23" fmla="*/ 144 h 171"/>
                <a:gd name="T24" fmla="*/ 122 w 187"/>
                <a:gd name="T25" fmla="*/ 153 h 171"/>
                <a:gd name="T26" fmla="*/ 72 w 187"/>
                <a:gd name="T27" fmla="*/ 168 h 171"/>
                <a:gd name="T28" fmla="*/ 43 w 187"/>
                <a:gd name="T29" fmla="*/ 163 h 171"/>
                <a:gd name="T30" fmla="*/ 24 w 187"/>
                <a:gd name="T31" fmla="*/ 163 h 171"/>
                <a:gd name="T32" fmla="*/ 4 w 187"/>
                <a:gd name="T33" fmla="*/ 156 h 171"/>
                <a:gd name="T34" fmla="*/ 7 w 187"/>
                <a:gd name="T35" fmla="*/ 1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71">
                  <a:moveTo>
                    <a:pt x="10" y="137"/>
                  </a:moveTo>
                  <a:cubicBezTo>
                    <a:pt x="0" y="137"/>
                    <a:pt x="4" y="76"/>
                    <a:pt x="5" y="68"/>
                  </a:cubicBezTo>
                  <a:cubicBezTo>
                    <a:pt x="5" y="50"/>
                    <a:pt x="6" y="29"/>
                    <a:pt x="18" y="16"/>
                  </a:cubicBezTo>
                  <a:cubicBezTo>
                    <a:pt x="31" y="4"/>
                    <a:pt x="54" y="0"/>
                    <a:pt x="63" y="16"/>
                  </a:cubicBezTo>
                  <a:cubicBezTo>
                    <a:pt x="74" y="11"/>
                    <a:pt x="78" y="6"/>
                    <a:pt x="91" y="10"/>
                  </a:cubicBezTo>
                  <a:cubicBezTo>
                    <a:pt x="101" y="12"/>
                    <a:pt x="109" y="17"/>
                    <a:pt x="114" y="24"/>
                  </a:cubicBezTo>
                  <a:cubicBezTo>
                    <a:pt x="121" y="35"/>
                    <a:pt x="118" y="34"/>
                    <a:pt x="130" y="39"/>
                  </a:cubicBezTo>
                  <a:cubicBezTo>
                    <a:pt x="137" y="43"/>
                    <a:pt x="143" y="49"/>
                    <a:pt x="146" y="56"/>
                  </a:cubicBezTo>
                  <a:cubicBezTo>
                    <a:pt x="153" y="72"/>
                    <a:pt x="142" y="93"/>
                    <a:pt x="164" y="101"/>
                  </a:cubicBezTo>
                  <a:cubicBezTo>
                    <a:pt x="175" y="104"/>
                    <a:pt x="182" y="101"/>
                    <a:pt x="184" y="114"/>
                  </a:cubicBezTo>
                  <a:cubicBezTo>
                    <a:pt x="187" y="125"/>
                    <a:pt x="186" y="135"/>
                    <a:pt x="177" y="138"/>
                  </a:cubicBezTo>
                  <a:cubicBezTo>
                    <a:pt x="169" y="142"/>
                    <a:pt x="157" y="140"/>
                    <a:pt x="147" y="144"/>
                  </a:cubicBezTo>
                  <a:cubicBezTo>
                    <a:pt x="139" y="148"/>
                    <a:pt x="131" y="151"/>
                    <a:pt x="122" y="153"/>
                  </a:cubicBezTo>
                  <a:cubicBezTo>
                    <a:pt x="107" y="160"/>
                    <a:pt x="89" y="168"/>
                    <a:pt x="72" y="168"/>
                  </a:cubicBezTo>
                  <a:cubicBezTo>
                    <a:pt x="63" y="168"/>
                    <a:pt x="52" y="167"/>
                    <a:pt x="43" y="163"/>
                  </a:cubicBezTo>
                  <a:cubicBezTo>
                    <a:pt x="31" y="158"/>
                    <a:pt x="34" y="156"/>
                    <a:pt x="24" y="163"/>
                  </a:cubicBezTo>
                  <a:cubicBezTo>
                    <a:pt x="14" y="170"/>
                    <a:pt x="6" y="171"/>
                    <a:pt x="4" y="156"/>
                  </a:cubicBezTo>
                  <a:cubicBezTo>
                    <a:pt x="3" y="152"/>
                    <a:pt x="3" y="146"/>
                    <a:pt x="7" y="143"/>
                  </a:cubicBezTo>
                </a:path>
              </a:pathLst>
            </a:custGeom>
            <a:solidFill>
              <a:srgbClr val="FFA599"/>
            </a:solidFill>
            <a:ln>
              <a:noFill/>
            </a:ln>
          </p:spPr>
          <p:txBody>
            <a:bodyPr vert="horz" wrap="square" lIns="91440" tIns="45720" rIns="91440" bIns="45720" numCol="1" anchor="t" anchorCtr="0" compatLnSpc="1"/>
            <a:lstStyle/>
            <a:p>
              <a:endParaRPr lang="zh-CN" altLang="en-US"/>
            </a:p>
          </p:txBody>
        </p:sp>
        <p:sp>
          <p:nvSpPr>
            <p:cNvPr id="1049402" name="Freeform 220"/>
            <p:cNvSpPr/>
            <p:nvPr userDrawn="1"/>
          </p:nvSpPr>
          <p:spPr bwMode="auto">
            <a:xfrm>
              <a:off x="2897408" y="-407464"/>
              <a:ext cx="178286" cy="238255"/>
            </a:xfrm>
            <a:custGeom>
              <a:avLst/>
              <a:gdLst>
                <a:gd name="T0" fmla="*/ 27 w 119"/>
                <a:gd name="T1" fmla="*/ 6 h 158"/>
                <a:gd name="T2" fmla="*/ 53 w 119"/>
                <a:gd name="T3" fmla="*/ 15 h 158"/>
                <a:gd name="T4" fmla="*/ 41 w 119"/>
                <a:gd name="T5" fmla="*/ 84 h 158"/>
                <a:gd name="T6" fmla="*/ 63 w 119"/>
                <a:gd name="T7" fmla="*/ 58 h 158"/>
                <a:gd name="T8" fmla="*/ 68 w 119"/>
                <a:gd name="T9" fmla="*/ 71 h 158"/>
                <a:gd name="T10" fmla="*/ 119 w 119"/>
                <a:gd name="T11" fmla="*/ 39 h 158"/>
                <a:gd name="T12" fmla="*/ 98 w 119"/>
                <a:gd name="T13" fmla="*/ 64 h 158"/>
                <a:gd name="T14" fmla="*/ 109 w 119"/>
                <a:gd name="T15" fmla="*/ 58 h 158"/>
                <a:gd name="T16" fmla="*/ 94 w 119"/>
                <a:gd name="T17" fmla="*/ 77 h 158"/>
                <a:gd name="T18" fmla="*/ 93 w 119"/>
                <a:gd name="T19" fmla="*/ 97 h 158"/>
                <a:gd name="T20" fmla="*/ 54 w 119"/>
                <a:gd name="T21" fmla="*/ 122 h 158"/>
                <a:gd name="T22" fmla="*/ 90 w 119"/>
                <a:gd name="T23" fmla="*/ 124 h 158"/>
                <a:gd name="T24" fmla="*/ 47 w 119"/>
                <a:gd name="T25" fmla="*/ 145 h 158"/>
                <a:gd name="T26" fmla="*/ 23 w 119"/>
                <a:gd name="T27" fmla="*/ 145 h 158"/>
                <a:gd name="T28" fmla="*/ 5 w 119"/>
                <a:gd name="T29" fmla="*/ 158 h 158"/>
                <a:gd name="T30" fmla="*/ 8 w 119"/>
                <a:gd name="T31" fmla="*/ 138 h 158"/>
                <a:gd name="T32" fmla="*/ 11 w 119"/>
                <a:gd name="T33" fmla="*/ 117 h 158"/>
                <a:gd name="T34" fmla="*/ 6 w 119"/>
                <a:gd name="T35" fmla="*/ 74 h 158"/>
                <a:gd name="T36" fmla="*/ 23 w 119"/>
                <a:gd name="T37"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58">
                  <a:moveTo>
                    <a:pt x="27" y="6"/>
                  </a:moveTo>
                  <a:cubicBezTo>
                    <a:pt x="36" y="0"/>
                    <a:pt x="46" y="8"/>
                    <a:pt x="53" y="15"/>
                  </a:cubicBezTo>
                  <a:cubicBezTo>
                    <a:pt x="71" y="37"/>
                    <a:pt x="52" y="63"/>
                    <a:pt x="41" y="84"/>
                  </a:cubicBezTo>
                  <a:cubicBezTo>
                    <a:pt x="48" y="75"/>
                    <a:pt x="55" y="64"/>
                    <a:pt x="63" y="58"/>
                  </a:cubicBezTo>
                  <a:cubicBezTo>
                    <a:pt x="76" y="49"/>
                    <a:pt x="79" y="64"/>
                    <a:pt x="68" y="71"/>
                  </a:cubicBezTo>
                  <a:cubicBezTo>
                    <a:pt x="77" y="65"/>
                    <a:pt x="113" y="30"/>
                    <a:pt x="119" y="39"/>
                  </a:cubicBezTo>
                  <a:cubicBezTo>
                    <a:pt x="114" y="48"/>
                    <a:pt x="103" y="56"/>
                    <a:pt x="98" y="64"/>
                  </a:cubicBezTo>
                  <a:cubicBezTo>
                    <a:pt x="102" y="63"/>
                    <a:pt x="104" y="61"/>
                    <a:pt x="109" y="58"/>
                  </a:cubicBezTo>
                  <a:cubicBezTo>
                    <a:pt x="109" y="69"/>
                    <a:pt x="99" y="72"/>
                    <a:pt x="94" y="77"/>
                  </a:cubicBezTo>
                  <a:cubicBezTo>
                    <a:pt x="86" y="87"/>
                    <a:pt x="96" y="86"/>
                    <a:pt x="93" y="97"/>
                  </a:cubicBezTo>
                  <a:cubicBezTo>
                    <a:pt x="86" y="112"/>
                    <a:pt x="63" y="113"/>
                    <a:pt x="54" y="122"/>
                  </a:cubicBezTo>
                  <a:cubicBezTo>
                    <a:pt x="69" y="124"/>
                    <a:pt x="76" y="126"/>
                    <a:pt x="90" y="124"/>
                  </a:cubicBezTo>
                  <a:cubicBezTo>
                    <a:pt x="87" y="138"/>
                    <a:pt x="60" y="145"/>
                    <a:pt x="47" y="145"/>
                  </a:cubicBezTo>
                  <a:cubicBezTo>
                    <a:pt x="39" y="147"/>
                    <a:pt x="31" y="144"/>
                    <a:pt x="23" y="145"/>
                  </a:cubicBezTo>
                  <a:cubicBezTo>
                    <a:pt x="17" y="147"/>
                    <a:pt x="10" y="154"/>
                    <a:pt x="5" y="158"/>
                  </a:cubicBezTo>
                  <a:cubicBezTo>
                    <a:pt x="0" y="151"/>
                    <a:pt x="4" y="145"/>
                    <a:pt x="8" y="138"/>
                  </a:cubicBezTo>
                  <a:cubicBezTo>
                    <a:pt x="11" y="130"/>
                    <a:pt x="13" y="127"/>
                    <a:pt x="11" y="117"/>
                  </a:cubicBezTo>
                  <a:cubicBezTo>
                    <a:pt x="10" y="103"/>
                    <a:pt x="5" y="87"/>
                    <a:pt x="6" y="74"/>
                  </a:cubicBezTo>
                  <a:cubicBezTo>
                    <a:pt x="6" y="48"/>
                    <a:pt x="10" y="26"/>
                    <a:pt x="23" y="5"/>
                  </a:cubicBezTo>
                </a:path>
              </a:pathLst>
            </a:custGeom>
            <a:solidFill>
              <a:srgbClr val="E87E6D"/>
            </a:solidFill>
            <a:ln>
              <a:noFill/>
            </a:ln>
          </p:spPr>
          <p:txBody>
            <a:bodyPr vert="horz" wrap="square" lIns="91440" tIns="45720" rIns="91440" bIns="45720" numCol="1" anchor="t" anchorCtr="0" compatLnSpc="1"/>
            <a:lstStyle/>
            <a:p>
              <a:endParaRPr lang="zh-CN" altLang="en-US"/>
            </a:p>
          </p:txBody>
        </p:sp>
        <p:sp>
          <p:nvSpPr>
            <p:cNvPr id="1049403" name="Freeform 221"/>
            <p:cNvSpPr/>
            <p:nvPr userDrawn="1"/>
          </p:nvSpPr>
          <p:spPr bwMode="auto">
            <a:xfrm>
              <a:off x="2856888" y="-203246"/>
              <a:ext cx="136146" cy="625621"/>
            </a:xfrm>
            <a:custGeom>
              <a:avLst/>
              <a:gdLst>
                <a:gd name="T0" fmla="*/ 4 w 90"/>
                <a:gd name="T1" fmla="*/ 22 h 415"/>
                <a:gd name="T2" fmla="*/ 4 w 90"/>
                <a:gd name="T3" fmla="*/ 24 h 415"/>
                <a:gd name="T4" fmla="*/ 5 w 90"/>
                <a:gd name="T5" fmla="*/ 45 h 415"/>
                <a:gd name="T6" fmla="*/ 44 w 90"/>
                <a:gd name="T7" fmla="*/ 88 h 415"/>
                <a:gd name="T8" fmla="*/ 53 w 90"/>
                <a:gd name="T9" fmla="*/ 144 h 415"/>
                <a:gd name="T10" fmla="*/ 63 w 90"/>
                <a:gd name="T11" fmla="*/ 206 h 415"/>
                <a:gd name="T12" fmla="*/ 65 w 90"/>
                <a:gd name="T13" fmla="*/ 270 h 415"/>
                <a:gd name="T14" fmla="*/ 72 w 90"/>
                <a:gd name="T15" fmla="*/ 330 h 415"/>
                <a:gd name="T16" fmla="*/ 74 w 90"/>
                <a:gd name="T17" fmla="*/ 392 h 415"/>
                <a:gd name="T18" fmla="*/ 82 w 90"/>
                <a:gd name="T19" fmla="*/ 412 h 415"/>
                <a:gd name="T20" fmla="*/ 87 w 90"/>
                <a:gd name="T21" fmla="*/ 383 h 415"/>
                <a:gd name="T22" fmla="*/ 81 w 90"/>
                <a:gd name="T23" fmla="*/ 278 h 415"/>
                <a:gd name="T24" fmla="*/ 76 w 90"/>
                <a:gd name="T25" fmla="*/ 173 h 415"/>
                <a:gd name="T26" fmla="*/ 64 w 90"/>
                <a:gd name="T27" fmla="*/ 77 h 415"/>
                <a:gd name="T28" fmla="*/ 44 w 90"/>
                <a:gd name="T29" fmla="*/ 42 h 415"/>
                <a:gd name="T30" fmla="*/ 34 w 90"/>
                <a:gd name="T31" fmla="*/ 27 h 415"/>
                <a:gd name="T32" fmla="*/ 47 w 90"/>
                <a:gd name="T33" fmla="*/ 12 h 415"/>
                <a:gd name="T34" fmla="*/ 34 w 90"/>
                <a:gd name="T35" fmla="*/ 3 h 415"/>
                <a:gd name="T36" fmla="*/ 18 w 90"/>
                <a:gd name="T37" fmla="*/ 10 h 415"/>
                <a:gd name="T38" fmla="*/ 0 w 90"/>
                <a:gd name="T39" fmla="*/ 3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15">
                  <a:moveTo>
                    <a:pt x="4" y="22"/>
                  </a:moveTo>
                  <a:cubicBezTo>
                    <a:pt x="7" y="20"/>
                    <a:pt x="4" y="22"/>
                    <a:pt x="4" y="24"/>
                  </a:cubicBezTo>
                  <a:cubicBezTo>
                    <a:pt x="2" y="32"/>
                    <a:pt x="2" y="37"/>
                    <a:pt x="5" y="45"/>
                  </a:cubicBezTo>
                  <a:cubicBezTo>
                    <a:pt x="14" y="64"/>
                    <a:pt x="35" y="69"/>
                    <a:pt x="44" y="88"/>
                  </a:cubicBezTo>
                  <a:cubicBezTo>
                    <a:pt x="52" y="104"/>
                    <a:pt x="49" y="127"/>
                    <a:pt x="53" y="144"/>
                  </a:cubicBezTo>
                  <a:cubicBezTo>
                    <a:pt x="54" y="165"/>
                    <a:pt x="60" y="184"/>
                    <a:pt x="63" y="206"/>
                  </a:cubicBezTo>
                  <a:cubicBezTo>
                    <a:pt x="64" y="226"/>
                    <a:pt x="64" y="247"/>
                    <a:pt x="65" y="270"/>
                  </a:cubicBezTo>
                  <a:cubicBezTo>
                    <a:pt x="68" y="290"/>
                    <a:pt x="70" y="309"/>
                    <a:pt x="72" y="330"/>
                  </a:cubicBezTo>
                  <a:cubicBezTo>
                    <a:pt x="73" y="350"/>
                    <a:pt x="73" y="372"/>
                    <a:pt x="74" y="392"/>
                  </a:cubicBezTo>
                  <a:cubicBezTo>
                    <a:pt x="74" y="398"/>
                    <a:pt x="71" y="415"/>
                    <a:pt x="82" y="412"/>
                  </a:cubicBezTo>
                  <a:cubicBezTo>
                    <a:pt x="90" y="409"/>
                    <a:pt x="87" y="392"/>
                    <a:pt x="87" y="383"/>
                  </a:cubicBezTo>
                  <a:cubicBezTo>
                    <a:pt x="89" y="349"/>
                    <a:pt x="84" y="313"/>
                    <a:pt x="81" y="278"/>
                  </a:cubicBezTo>
                  <a:cubicBezTo>
                    <a:pt x="79" y="244"/>
                    <a:pt x="80" y="209"/>
                    <a:pt x="76" y="173"/>
                  </a:cubicBezTo>
                  <a:cubicBezTo>
                    <a:pt x="74" y="142"/>
                    <a:pt x="73" y="106"/>
                    <a:pt x="64" y="77"/>
                  </a:cubicBezTo>
                  <a:cubicBezTo>
                    <a:pt x="59" y="63"/>
                    <a:pt x="52" y="51"/>
                    <a:pt x="44" y="42"/>
                  </a:cubicBezTo>
                  <a:cubicBezTo>
                    <a:pt x="40" y="36"/>
                    <a:pt x="34" y="34"/>
                    <a:pt x="34" y="27"/>
                  </a:cubicBezTo>
                  <a:cubicBezTo>
                    <a:pt x="36" y="21"/>
                    <a:pt x="43" y="16"/>
                    <a:pt x="47" y="12"/>
                  </a:cubicBezTo>
                  <a:cubicBezTo>
                    <a:pt x="38" y="15"/>
                    <a:pt x="39" y="4"/>
                    <a:pt x="34" y="3"/>
                  </a:cubicBezTo>
                  <a:cubicBezTo>
                    <a:pt x="27" y="0"/>
                    <a:pt x="23" y="5"/>
                    <a:pt x="18" y="10"/>
                  </a:cubicBezTo>
                  <a:cubicBezTo>
                    <a:pt x="12" y="18"/>
                    <a:pt x="8" y="28"/>
                    <a:pt x="0" y="31"/>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404" name="Freeform 222"/>
            <p:cNvSpPr/>
            <p:nvPr userDrawn="1"/>
          </p:nvSpPr>
          <p:spPr bwMode="auto">
            <a:xfrm>
              <a:off x="2239372" y="-104379"/>
              <a:ext cx="380884" cy="341985"/>
            </a:xfrm>
            <a:custGeom>
              <a:avLst/>
              <a:gdLst>
                <a:gd name="T0" fmla="*/ 103 w 253"/>
                <a:gd name="T1" fmla="*/ 21 h 226"/>
                <a:gd name="T2" fmla="*/ 78 w 253"/>
                <a:gd name="T3" fmla="*/ 34 h 226"/>
                <a:gd name="T4" fmla="*/ 39 w 253"/>
                <a:gd name="T5" fmla="*/ 61 h 226"/>
                <a:gd name="T6" fmla="*/ 29 w 253"/>
                <a:gd name="T7" fmla="*/ 85 h 226"/>
                <a:gd name="T8" fmla="*/ 15 w 253"/>
                <a:gd name="T9" fmla="*/ 108 h 226"/>
                <a:gd name="T10" fmla="*/ 10 w 253"/>
                <a:gd name="T11" fmla="*/ 158 h 226"/>
                <a:gd name="T12" fmla="*/ 102 w 253"/>
                <a:gd name="T13" fmla="*/ 208 h 226"/>
                <a:gd name="T14" fmla="*/ 120 w 253"/>
                <a:gd name="T15" fmla="*/ 191 h 226"/>
                <a:gd name="T16" fmla="*/ 128 w 253"/>
                <a:gd name="T17" fmla="*/ 188 h 226"/>
                <a:gd name="T18" fmla="*/ 145 w 253"/>
                <a:gd name="T19" fmla="*/ 191 h 226"/>
                <a:gd name="T20" fmla="*/ 188 w 253"/>
                <a:gd name="T21" fmla="*/ 159 h 226"/>
                <a:gd name="T22" fmla="*/ 208 w 253"/>
                <a:gd name="T23" fmla="*/ 130 h 226"/>
                <a:gd name="T24" fmla="*/ 242 w 253"/>
                <a:gd name="T25" fmla="*/ 115 h 226"/>
                <a:gd name="T26" fmla="*/ 208 w 253"/>
                <a:gd name="T27" fmla="*/ 53 h 226"/>
                <a:gd name="T28" fmla="*/ 198 w 253"/>
                <a:gd name="T29" fmla="*/ 41 h 226"/>
                <a:gd name="T30" fmla="*/ 187 w 253"/>
                <a:gd name="T31" fmla="*/ 25 h 226"/>
                <a:gd name="T32" fmla="*/ 153 w 253"/>
                <a:gd name="T33" fmla="*/ 7 h 226"/>
                <a:gd name="T34" fmla="*/ 100 w 253"/>
                <a:gd name="T35" fmla="*/ 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 h="226">
                  <a:moveTo>
                    <a:pt x="103" y="21"/>
                  </a:moveTo>
                  <a:cubicBezTo>
                    <a:pt x="96" y="26"/>
                    <a:pt x="87" y="29"/>
                    <a:pt x="78" y="34"/>
                  </a:cubicBezTo>
                  <a:cubicBezTo>
                    <a:pt x="65" y="43"/>
                    <a:pt x="51" y="51"/>
                    <a:pt x="39" y="61"/>
                  </a:cubicBezTo>
                  <a:cubicBezTo>
                    <a:pt x="30" y="70"/>
                    <a:pt x="30" y="74"/>
                    <a:pt x="29" y="85"/>
                  </a:cubicBezTo>
                  <a:cubicBezTo>
                    <a:pt x="30" y="98"/>
                    <a:pt x="24" y="99"/>
                    <a:pt x="15" y="108"/>
                  </a:cubicBezTo>
                  <a:cubicBezTo>
                    <a:pt x="1" y="121"/>
                    <a:pt x="0" y="141"/>
                    <a:pt x="10" y="158"/>
                  </a:cubicBezTo>
                  <a:cubicBezTo>
                    <a:pt x="27" y="189"/>
                    <a:pt x="63" y="226"/>
                    <a:pt x="102" y="208"/>
                  </a:cubicBezTo>
                  <a:cubicBezTo>
                    <a:pt x="110" y="204"/>
                    <a:pt x="113" y="196"/>
                    <a:pt x="120" y="191"/>
                  </a:cubicBezTo>
                  <a:cubicBezTo>
                    <a:pt x="126" y="187"/>
                    <a:pt x="122" y="188"/>
                    <a:pt x="128" y="188"/>
                  </a:cubicBezTo>
                  <a:cubicBezTo>
                    <a:pt x="135" y="189"/>
                    <a:pt x="139" y="191"/>
                    <a:pt x="145" y="191"/>
                  </a:cubicBezTo>
                  <a:cubicBezTo>
                    <a:pt x="163" y="189"/>
                    <a:pt x="182" y="176"/>
                    <a:pt x="188" y="159"/>
                  </a:cubicBezTo>
                  <a:cubicBezTo>
                    <a:pt x="194" y="144"/>
                    <a:pt x="186" y="129"/>
                    <a:pt x="208" y="130"/>
                  </a:cubicBezTo>
                  <a:cubicBezTo>
                    <a:pt x="222" y="132"/>
                    <a:pt x="236" y="130"/>
                    <a:pt x="242" y="115"/>
                  </a:cubicBezTo>
                  <a:cubicBezTo>
                    <a:pt x="253" y="91"/>
                    <a:pt x="228" y="63"/>
                    <a:pt x="208" y="53"/>
                  </a:cubicBezTo>
                  <a:cubicBezTo>
                    <a:pt x="200" y="48"/>
                    <a:pt x="201" y="50"/>
                    <a:pt x="198" y="41"/>
                  </a:cubicBezTo>
                  <a:cubicBezTo>
                    <a:pt x="194" y="36"/>
                    <a:pt x="192" y="30"/>
                    <a:pt x="187" y="25"/>
                  </a:cubicBezTo>
                  <a:cubicBezTo>
                    <a:pt x="178" y="16"/>
                    <a:pt x="164" y="11"/>
                    <a:pt x="153" y="7"/>
                  </a:cubicBezTo>
                  <a:cubicBezTo>
                    <a:pt x="145" y="5"/>
                    <a:pt x="94" y="0"/>
                    <a:pt x="100" y="17"/>
                  </a:cubicBezTo>
                </a:path>
              </a:pathLst>
            </a:custGeom>
            <a:solidFill>
              <a:srgbClr val="FFA599"/>
            </a:solidFill>
            <a:ln>
              <a:noFill/>
            </a:ln>
          </p:spPr>
          <p:txBody>
            <a:bodyPr vert="horz" wrap="square" lIns="91440" tIns="45720" rIns="91440" bIns="45720" numCol="1" anchor="t" anchorCtr="0" compatLnSpc="1"/>
            <a:lstStyle/>
            <a:p>
              <a:endParaRPr lang="zh-CN" altLang="en-US"/>
            </a:p>
          </p:txBody>
        </p:sp>
        <p:sp>
          <p:nvSpPr>
            <p:cNvPr id="1049405" name="Freeform 223"/>
            <p:cNvSpPr/>
            <p:nvPr userDrawn="1"/>
          </p:nvSpPr>
          <p:spPr bwMode="auto">
            <a:xfrm>
              <a:off x="2257200" y="30146"/>
              <a:ext cx="226909" cy="183149"/>
            </a:xfrm>
            <a:custGeom>
              <a:avLst/>
              <a:gdLst>
                <a:gd name="T0" fmla="*/ 125 w 150"/>
                <a:gd name="T1" fmla="*/ 7 h 121"/>
                <a:gd name="T2" fmla="*/ 71 w 150"/>
                <a:gd name="T3" fmla="*/ 6 h 121"/>
                <a:gd name="T4" fmla="*/ 29 w 150"/>
                <a:gd name="T5" fmla="*/ 13 h 121"/>
                <a:gd name="T6" fmla="*/ 65 w 150"/>
                <a:gd name="T7" fmla="*/ 40 h 121"/>
                <a:gd name="T8" fmla="*/ 62 w 150"/>
                <a:gd name="T9" fmla="*/ 57 h 121"/>
                <a:gd name="T10" fmla="*/ 49 w 150"/>
                <a:gd name="T11" fmla="*/ 70 h 121"/>
                <a:gd name="T12" fmla="*/ 56 w 150"/>
                <a:gd name="T13" fmla="*/ 76 h 121"/>
                <a:gd name="T14" fmla="*/ 18 w 150"/>
                <a:gd name="T15" fmla="*/ 83 h 121"/>
                <a:gd name="T16" fmla="*/ 0 w 150"/>
                <a:gd name="T17" fmla="*/ 70 h 121"/>
                <a:gd name="T18" fmla="*/ 50 w 150"/>
                <a:gd name="T19" fmla="*/ 114 h 121"/>
                <a:gd name="T20" fmla="*/ 97 w 150"/>
                <a:gd name="T21" fmla="*/ 86 h 121"/>
                <a:gd name="T22" fmla="*/ 121 w 150"/>
                <a:gd name="T23" fmla="*/ 74 h 121"/>
                <a:gd name="T24" fmla="*/ 108 w 150"/>
                <a:gd name="T25" fmla="*/ 49 h 121"/>
                <a:gd name="T26" fmla="*/ 145 w 150"/>
                <a:gd name="T27" fmla="*/ 32 h 121"/>
                <a:gd name="T28" fmla="*/ 117 w 150"/>
                <a:gd name="T2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21">
                  <a:moveTo>
                    <a:pt x="125" y="7"/>
                  </a:moveTo>
                  <a:cubicBezTo>
                    <a:pt x="109" y="8"/>
                    <a:pt x="90" y="6"/>
                    <a:pt x="71" y="6"/>
                  </a:cubicBezTo>
                  <a:cubicBezTo>
                    <a:pt x="63" y="5"/>
                    <a:pt x="31" y="0"/>
                    <a:pt x="29" y="13"/>
                  </a:cubicBezTo>
                  <a:cubicBezTo>
                    <a:pt x="28" y="29"/>
                    <a:pt x="55" y="34"/>
                    <a:pt x="65" y="40"/>
                  </a:cubicBezTo>
                  <a:cubicBezTo>
                    <a:pt x="55" y="45"/>
                    <a:pt x="51" y="50"/>
                    <a:pt x="62" y="57"/>
                  </a:cubicBezTo>
                  <a:cubicBezTo>
                    <a:pt x="59" y="62"/>
                    <a:pt x="54" y="65"/>
                    <a:pt x="49" y="70"/>
                  </a:cubicBezTo>
                  <a:cubicBezTo>
                    <a:pt x="53" y="72"/>
                    <a:pt x="52" y="74"/>
                    <a:pt x="56" y="76"/>
                  </a:cubicBezTo>
                  <a:cubicBezTo>
                    <a:pt x="44" y="84"/>
                    <a:pt x="29" y="71"/>
                    <a:pt x="18" y="83"/>
                  </a:cubicBezTo>
                  <a:cubicBezTo>
                    <a:pt x="13" y="80"/>
                    <a:pt x="4" y="76"/>
                    <a:pt x="0" y="70"/>
                  </a:cubicBezTo>
                  <a:cubicBezTo>
                    <a:pt x="4" y="91"/>
                    <a:pt x="32" y="110"/>
                    <a:pt x="50" y="114"/>
                  </a:cubicBezTo>
                  <a:cubicBezTo>
                    <a:pt x="65" y="121"/>
                    <a:pt x="111" y="113"/>
                    <a:pt x="97" y="86"/>
                  </a:cubicBezTo>
                  <a:cubicBezTo>
                    <a:pt x="106" y="80"/>
                    <a:pt x="118" y="86"/>
                    <a:pt x="121" y="74"/>
                  </a:cubicBezTo>
                  <a:cubicBezTo>
                    <a:pt x="123" y="66"/>
                    <a:pt x="114" y="53"/>
                    <a:pt x="108" y="49"/>
                  </a:cubicBezTo>
                  <a:cubicBezTo>
                    <a:pt x="117" y="29"/>
                    <a:pt x="150" y="61"/>
                    <a:pt x="145" y="32"/>
                  </a:cubicBezTo>
                  <a:cubicBezTo>
                    <a:pt x="144" y="15"/>
                    <a:pt x="133" y="8"/>
                    <a:pt x="117" y="4"/>
                  </a:cubicBezTo>
                </a:path>
              </a:pathLst>
            </a:custGeom>
            <a:solidFill>
              <a:srgbClr val="E87E6D"/>
            </a:solidFill>
            <a:ln>
              <a:noFill/>
            </a:ln>
          </p:spPr>
          <p:txBody>
            <a:bodyPr vert="horz" wrap="square" lIns="91440" tIns="45720" rIns="91440" bIns="45720" numCol="1" anchor="t" anchorCtr="0" compatLnSpc="1"/>
            <a:lstStyle/>
            <a:p>
              <a:endParaRPr lang="zh-CN" altLang="en-US"/>
            </a:p>
          </p:txBody>
        </p:sp>
        <p:sp>
          <p:nvSpPr>
            <p:cNvPr id="1049406" name="Freeform 224"/>
            <p:cNvSpPr/>
            <p:nvPr userDrawn="1"/>
          </p:nvSpPr>
          <p:spPr bwMode="auto">
            <a:xfrm>
              <a:off x="2326894" y="-65481"/>
              <a:ext cx="267429" cy="165319"/>
            </a:xfrm>
            <a:custGeom>
              <a:avLst/>
              <a:gdLst>
                <a:gd name="T0" fmla="*/ 8 w 178"/>
                <a:gd name="T1" fmla="*/ 28 h 109"/>
                <a:gd name="T2" fmla="*/ 42 w 178"/>
                <a:gd name="T3" fmla="*/ 40 h 109"/>
                <a:gd name="T4" fmla="*/ 89 w 178"/>
                <a:gd name="T5" fmla="*/ 25 h 109"/>
                <a:gd name="T6" fmla="*/ 109 w 178"/>
                <a:gd name="T7" fmla="*/ 66 h 109"/>
                <a:gd name="T8" fmla="*/ 129 w 178"/>
                <a:gd name="T9" fmla="*/ 95 h 109"/>
                <a:gd name="T10" fmla="*/ 145 w 178"/>
                <a:gd name="T11" fmla="*/ 93 h 109"/>
                <a:gd name="T12" fmla="*/ 168 w 178"/>
                <a:gd name="T13" fmla="*/ 94 h 109"/>
                <a:gd name="T14" fmla="*/ 173 w 178"/>
                <a:gd name="T15" fmla="*/ 73 h 109"/>
                <a:gd name="T16" fmla="*/ 143 w 178"/>
                <a:gd name="T17" fmla="*/ 47 h 109"/>
                <a:gd name="T18" fmla="*/ 154 w 178"/>
                <a:gd name="T19" fmla="*/ 48 h 109"/>
                <a:gd name="T20" fmla="*/ 126 w 178"/>
                <a:gd name="T21" fmla="*/ 8 h 109"/>
                <a:gd name="T22" fmla="*/ 102 w 178"/>
                <a:gd name="T23" fmla="*/ 1 h 109"/>
                <a:gd name="T24" fmla="*/ 81 w 178"/>
                <a:gd name="T25" fmla="*/ 1 h 109"/>
                <a:gd name="T26" fmla="*/ 66 w 178"/>
                <a:gd name="T27" fmla="*/ 17 h 109"/>
                <a:gd name="T28" fmla="*/ 45 w 178"/>
                <a:gd name="T29" fmla="*/ 26 h 109"/>
                <a:gd name="T30" fmla="*/ 0 w 178"/>
                <a:gd name="T31" fmla="*/ 2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109">
                  <a:moveTo>
                    <a:pt x="8" y="28"/>
                  </a:moveTo>
                  <a:cubicBezTo>
                    <a:pt x="12" y="37"/>
                    <a:pt x="32" y="39"/>
                    <a:pt x="42" y="40"/>
                  </a:cubicBezTo>
                  <a:cubicBezTo>
                    <a:pt x="58" y="42"/>
                    <a:pt x="77" y="35"/>
                    <a:pt x="89" y="25"/>
                  </a:cubicBezTo>
                  <a:cubicBezTo>
                    <a:pt x="98" y="35"/>
                    <a:pt x="101" y="55"/>
                    <a:pt x="109" y="66"/>
                  </a:cubicBezTo>
                  <a:cubicBezTo>
                    <a:pt x="115" y="75"/>
                    <a:pt x="122" y="85"/>
                    <a:pt x="129" y="95"/>
                  </a:cubicBezTo>
                  <a:cubicBezTo>
                    <a:pt x="133" y="101"/>
                    <a:pt x="149" y="109"/>
                    <a:pt x="145" y="93"/>
                  </a:cubicBezTo>
                  <a:cubicBezTo>
                    <a:pt x="152" y="92"/>
                    <a:pt x="160" y="97"/>
                    <a:pt x="168" y="94"/>
                  </a:cubicBezTo>
                  <a:cubicBezTo>
                    <a:pt x="177" y="90"/>
                    <a:pt x="178" y="83"/>
                    <a:pt x="173" y="73"/>
                  </a:cubicBezTo>
                  <a:cubicBezTo>
                    <a:pt x="168" y="60"/>
                    <a:pt x="156" y="54"/>
                    <a:pt x="143" y="47"/>
                  </a:cubicBezTo>
                  <a:cubicBezTo>
                    <a:pt x="147" y="47"/>
                    <a:pt x="151" y="46"/>
                    <a:pt x="154" y="48"/>
                  </a:cubicBezTo>
                  <a:cubicBezTo>
                    <a:pt x="151" y="35"/>
                    <a:pt x="136" y="16"/>
                    <a:pt x="126" y="8"/>
                  </a:cubicBezTo>
                  <a:cubicBezTo>
                    <a:pt x="118" y="3"/>
                    <a:pt x="112" y="0"/>
                    <a:pt x="102" y="1"/>
                  </a:cubicBezTo>
                  <a:cubicBezTo>
                    <a:pt x="96" y="1"/>
                    <a:pt x="87" y="1"/>
                    <a:pt x="81" y="1"/>
                  </a:cubicBezTo>
                  <a:cubicBezTo>
                    <a:pt x="71" y="1"/>
                    <a:pt x="73" y="11"/>
                    <a:pt x="66" y="17"/>
                  </a:cubicBezTo>
                  <a:cubicBezTo>
                    <a:pt x="60" y="23"/>
                    <a:pt x="52" y="27"/>
                    <a:pt x="45" y="26"/>
                  </a:cubicBezTo>
                  <a:cubicBezTo>
                    <a:pt x="29" y="28"/>
                    <a:pt x="14" y="25"/>
                    <a:pt x="0" y="26"/>
                  </a:cubicBezTo>
                </a:path>
              </a:pathLst>
            </a:custGeom>
            <a:solidFill>
              <a:srgbClr val="FFE8B0"/>
            </a:solidFill>
            <a:ln>
              <a:noFill/>
            </a:ln>
          </p:spPr>
          <p:txBody>
            <a:bodyPr vert="horz" wrap="square" lIns="91440" tIns="45720" rIns="91440" bIns="45720" numCol="1" anchor="t" anchorCtr="0" compatLnSpc="1"/>
            <a:lstStyle/>
            <a:p>
              <a:endParaRPr lang="zh-CN" altLang="en-US"/>
            </a:p>
          </p:txBody>
        </p:sp>
        <p:sp>
          <p:nvSpPr>
            <p:cNvPr id="1049407" name="Freeform 225"/>
            <p:cNvSpPr/>
            <p:nvPr userDrawn="1"/>
          </p:nvSpPr>
          <p:spPr bwMode="auto">
            <a:xfrm>
              <a:off x="2349585" y="36629"/>
              <a:ext cx="119938" cy="90764"/>
            </a:xfrm>
            <a:custGeom>
              <a:avLst/>
              <a:gdLst>
                <a:gd name="T0" fmla="*/ 42 w 80"/>
                <a:gd name="T1" fmla="*/ 10 h 60"/>
                <a:gd name="T2" fmla="*/ 0 w 80"/>
                <a:gd name="T3" fmla="*/ 15 h 60"/>
                <a:gd name="T4" fmla="*/ 28 w 80"/>
                <a:gd name="T5" fmla="*/ 34 h 60"/>
                <a:gd name="T6" fmla="*/ 13 w 80"/>
                <a:gd name="T7" fmla="*/ 47 h 60"/>
                <a:gd name="T8" fmla="*/ 29 w 80"/>
                <a:gd name="T9" fmla="*/ 60 h 60"/>
                <a:gd name="T10" fmla="*/ 54 w 80"/>
                <a:gd name="T11" fmla="*/ 27 h 60"/>
                <a:gd name="T12" fmla="*/ 75 w 80"/>
                <a:gd name="T13" fmla="*/ 28 h 60"/>
                <a:gd name="T14" fmla="*/ 70 w 80"/>
                <a:gd name="T15" fmla="*/ 12 h 60"/>
                <a:gd name="T16" fmla="*/ 39 w 80"/>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0">
                  <a:moveTo>
                    <a:pt x="42" y="10"/>
                  </a:moveTo>
                  <a:cubicBezTo>
                    <a:pt x="34" y="9"/>
                    <a:pt x="5" y="10"/>
                    <a:pt x="0" y="15"/>
                  </a:cubicBezTo>
                  <a:cubicBezTo>
                    <a:pt x="7" y="28"/>
                    <a:pt x="15" y="33"/>
                    <a:pt x="28" y="34"/>
                  </a:cubicBezTo>
                  <a:cubicBezTo>
                    <a:pt x="26" y="40"/>
                    <a:pt x="16" y="41"/>
                    <a:pt x="13" y="47"/>
                  </a:cubicBezTo>
                  <a:cubicBezTo>
                    <a:pt x="11" y="55"/>
                    <a:pt x="22" y="60"/>
                    <a:pt x="29" y="60"/>
                  </a:cubicBezTo>
                  <a:cubicBezTo>
                    <a:pt x="45" y="55"/>
                    <a:pt x="40" y="30"/>
                    <a:pt x="54" y="27"/>
                  </a:cubicBezTo>
                  <a:cubicBezTo>
                    <a:pt x="60" y="25"/>
                    <a:pt x="68" y="33"/>
                    <a:pt x="75" y="28"/>
                  </a:cubicBezTo>
                  <a:cubicBezTo>
                    <a:pt x="80" y="22"/>
                    <a:pt x="76" y="16"/>
                    <a:pt x="70" y="12"/>
                  </a:cubicBezTo>
                  <a:cubicBezTo>
                    <a:pt x="63" y="4"/>
                    <a:pt x="47" y="0"/>
                    <a:pt x="39" y="6"/>
                  </a:cubicBezTo>
                </a:path>
              </a:pathLst>
            </a:custGeom>
            <a:solidFill>
              <a:srgbClr val="BC4D4A"/>
            </a:solidFill>
            <a:ln>
              <a:noFill/>
            </a:ln>
          </p:spPr>
          <p:txBody>
            <a:bodyPr vert="horz" wrap="square" lIns="91440" tIns="45720" rIns="91440" bIns="45720" numCol="1" anchor="t" anchorCtr="0" compatLnSpc="1"/>
            <a:lstStyle/>
            <a:p>
              <a:endParaRPr lang="zh-CN" altLang="en-US"/>
            </a:p>
          </p:txBody>
        </p:sp>
        <p:sp>
          <p:nvSpPr>
            <p:cNvPr id="1049408" name="Freeform 226"/>
            <p:cNvSpPr/>
            <p:nvPr userDrawn="1"/>
          </p:nvSpPr>
          <p:spPr bwMode="auto">
            <a:xfrm>
              <a:off x="2563528" y="-660307"/>
              <a:ext cx="408437" cy="217184"/>
            </a:xfrm>
            <a:custGeom>
              <a:avLst/>
              <a:gdLst>
                <a:gd name="T0" fmla="*/ 11 w 271"/>
                <a:gd name="T1" fmla="*/ 63 h 144"/>
                <a:gd name="T2" fmla="*/ 36 w 271"/>
                <a:gd name="T3" fmla="*/ 35 h 144"/>
                <a:gd name="T4" fmla="*/ 108 w 271"/>
                <a:gd name="T5" fmla="*/ 3 h 144"/>
                <a:gd name="T6" fmla="*/ 193 w 271"/>
                <a:gd name="T7" fmla="*/ 34 h 144"/>
                <a:gd name="T8" fmla="*/ 271 w 271"/>
                <a:gd name="T9" fmla="*/ 63 h 144"/>
                <a:gd name="T10" fmla="*/ 235 w 271"/>
                <a:gd name="T11" fmla="*/ 82 h 144"/>
                <a:gd name="T12" fmla="*/ 190 w 271"/>
                <a:gd name="T13" fmla="*/ 98 h 144"/>
                <a:gd name="T14" fmla="*/ 123 w 271"/>
                <a:gd name="T15" fmla="*/ 129 h 144"/>
                <a:gd name="T16" fmla="*/ 24 w 271"/>
                <a:gd name="T17" fmla="*/ 125 h 144"/>
                <a:gd name="T18" fmla="*/ 7 w 271"/>
                <a:gd name="T19" fmla="*/ 111 h 144"/>
                <a:gd name="T20" fmla="*/ 3 w 271"/>
                <a:gd name="T21" fmla="*/ 92 h 144"/>
                <a:gd name="T22" fmla="*/ 16 w 271"/>
                <a:gd name="T23" fmla="*/ 5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44">
                  <a:moveTo>
                    <a:pt x="11" y="63"/>
                  </a:moveTo>
                  <a:cubicBezTo>
                    <a:pt x="21" y="59"/>
                    <a:pt x="26" y="42"/>
                    <a:pt x="36" y="35"/>
                  </a:cubicBezTo>
                  <a:cubicBezTo>
                    <a:pt x="59" y="19"/>
                    <a:pt x="81" y="7"/>
                    <a:pt x="108" y="3"/>
                  </a:cubicBezTo>
                  <a:cubicBezTo>
                    <a:pt x="140" y="0"/>
                    <a:pt x="169" y="12"/>
                    <a:pt x="193" y="34"/>
                  </a:cubicBezTo>
                  <a:cubicBezTo>
                    <a:pt x="215" y="53"/>
                    <a:pt x="241" y="69"/>
                    <a:pt x="271" y="63"/>
                  </a:cubicBezTo>
                  <a:cubicBezTo>
                    <a:pt x="271" y="76"/>
                    <a:pt x="244" y="80"/>
                    <a:pt x="235" y="82"/>
                  </a:cubicBezTo>
                  <a:cubicBezTo>
                    <a:pt x="220" y="88"/>
                    <a:pt x="205" y="92"/>
                    <a:pt x="190" y="98"/>
                  </a:cubicBezTo>
                  <a:cubicBezTo>
                    <a:pt x="167" y="107"/>
                    <a:pt x="148" y="123"/>
                    <a:pt x="123" y="129"/>
                  </a:cubicBezTo>
                  <a:cubicBezTo>
                    <a:pt x="93" y="139"/>
                    <a:pt x="52" y="144"/>
                    <a:pt x="24" y="125"/>
                  </a:cubicBezTo>
                  <a:cubicBezTo>
                    <a:pt x="18" y="120"/>
                    <a:pt x="13" y="116"/>
                    <a:pt x="7" y="111"/>
                  </a:cubicBezTo>
                  <a:cubicBezTo>
                    <a:pt x="0" y="103"/>
                    <a:pt x="0" y="103"/>
                    <a:pt x="3" y="92"/>
                  </a:cubicBezTo>
                  <a:cubicBezTo>
                    <a:pt x="5" y="80"/>
                    <a:pt x="10" y="68"/>
                    <a:pt x="16" y="58"/>
                  </a:cubicBezTo>
                </a:path>
              </a:pathLst>
            </a:custGeom>
            <a:solidFill>
              <a:srgbClr val="8CC0AA"/>
            </a:solidFill>
            <a:ln>
              <a:noFill/>
            </a:ln>
          </p:spPr>
          <p:txBody>
            <a:bodyPr vert="horz" wrap="square" lIns="91440" tIns="45720" rIns="91440" bIns="45720" numCol="1" anchor="t" anchorCtr="0" compatLnSpc="1"/>
            <a:lstStyle/>
            <a:p>
              <a:endParaRPr lang="zh-CN" altLang="en-US"/>
            </a:p>
          </p:txBody>
        </p:sp>
        <p:sp>
          <p:nvSpPr>
            <p:cNvPr id="1049409" name="Freeform 227"/>
            <p:cNvSpPr/>
            <p:nvPr userDrawn="1"/>
          </p:nvSpPr>
          <p:spPr bwMode="auto">
            <a:xfrm>
              <a:off x="2566770" y="-655444"/>
              <a:ext cx="377642" cy="152353"/>
            </a:xfrm>
            <a:custGeom>
              <a:avLst/>
              <a:gdLst>
                <a:gd name="T0" fmla="*/ 2 w 251"/>
                <a:gd name="T1" fmla="*/ 84 h 101"/>
                <a:gd name="T2" fmla="*/ 40 w 251"/>
                <a:gd name="T3" fmla="*/ 37 h 101"/>
                <a:gd name="T4" fmla="*/ 81 w 251"/>
                <a:gd name="T5" fmla="*/ 13 h 101"/>
                <a:gd name="T6" fmla="*/ 133 w 251"/>
                <a:gd name="T7" fmla="*/ 11 h 101"/>
                <a:gd name="T8" fmla="*/ 97 w 251"/>
                <a:gd name="T9" fmla="*/ 30 h 101"/>
                <a:gd name="T10" fmla="*/ 139 w 251"/>
                <a:gd name="T11" fmla="*/ 26 h 101"/>
                <a:gd name="T12" fmla="*/ 182 w 251"/>
                <a:gd name="T13" fmla="*/ 42 h 101"/>
                <a:gd name="T14" fmla="*/ 169 w 251"/>
                <a:gd name="T15" fmla="*/ 44 h 101"/>
                <a:gd name="T16" fmla="*/ 216 w 251"/>
                <a:gd name="T17" fmla="*/ 54 h 101"/>
                <a:gd name="T18" fmla="*/ 251 w 251"/>
                <a:gd name="T19" fmla="*/ 75 h 101"/>
                <a:gd name="T20" fmla="*/ 217 w 251"/>
                <a:gd name="T21" fmla="*/ 75 h 101"/>
                <a:gd name="T22" fmla="*/ 179 w 251"/>
                <a:gd name="T23" fmla="*/ 71 h 101"/>
                <a:gd name="T24" fmla="*/ 105 w 251"/>
                <a:gd name="T25" fmla="*/ 52 h 101"/>
                <a:gd name="T26" fmla="*/ 40 w 251"/>
                <a:gd name="T27" fmla="*/ 71 h 101"/>
                <a:gd name="T28" fmla="*/ 0 w 251"/>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101">
                  <a:moveTo>
                    <a:pt x="2" y="84"/>
                  </a:moveTo>
                  <a:cubicBezTo>
                    <a:pt x="11" y="66"/>
                    <a:pt x="23" y="50"/>
                    <a:pt x="40" y="37"/>
                  </a:cubicBezTo>
                  <a:cubicBezTo>
                    <a:pt x="53" y="26"/>
                    <a:pt x="65" y="18"/>
                    <a:pt x="81" y="13"/>
                  </a:cubicBezTo>
                  <a:cubicBezTo>
                    <a:pt x="91" y="10"/>
                    <a:pt x="125" y="0"/>
                    <a:pt x="133" y="11"/>
                  </a:cubicBezTo>
                  <a:cubicBezTo>
                    <a:pt x="122" y="21"/>
                    <a:pt x="107" y="20"/>
                    <a:pt x="97" y="30"/>
                  </a:cubicBezTo>
                  <a:cubicBezTo>
                    <a:pt x="104" y="37"/>
                    <a:pt x="129" y="27"/>
                    <a:pt x="139" y="26"/>
                  </a:cubicBezTo>
                  <a:cubicBezTo>
                    <a:pt x="154" y="26"/>
                    <a:pt x="172" y="31"/>
                    <a:pt x="182" y="42"/>
                  </a:cubicBezTo>
                  <a:cubicBezTo>
                    <a:pt x="178" y="42"/>
                    <a:pt x="173" y="41"/>
                    <a:pt x="169" y="44"/>
                  </a:cubicBezTo>
                  <a:cubicBezTo>
                    <a:pt x="178" y="52"/>
                    <a:pt x="204" y="52"/>
                    <a:pt x="216" y="54"/>
                  </a:cubicBezTo>
                  <a:cubicBezTo>
                    <a:pt x="230" y="59"/>
                    <a:pt x="238" y="71"/>
                    <a:pt x="251" y="75"/>
                  </a:cubicBezTo>
                  <a:cubicBezTo>
                    <a:pt x="243" y="81"/>
                    <a:pt x="227" y="76"/>
                    <a:pt x="217" y="75"/>
                  </a:cubicBezTo>
                  <a:cubicBezTo>
                    <a:pt x="205" y="72"/>
                    <a:pt x="192" y="73"/>
                    <a:pt x="179" y="71"/>
                  </a:cubicBezTo>
                  <a:cubicBezTo>
                    <a:pt x="153" y="68"/>
                    <a:pt x="132" y="53"/>
                    <a:pt x="105" y="52"/>
                  </a:cubicBezTo>
                  <a:cubicBezTo>
                    <a:pt x="82" y="52"/>
                    <a:pt x="59" y="62"/>
                    <a:pt x="40" y="71"/>
                  </a:cubicBezTo>
                  <a:cubicBezTo>
                    <a:pt x="29" y="77"/>
                    <a:pt x="1" y="89"/>
                    <a:pt x="0" y="101"/>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410" name="Freeform 228"/>
            <p:cNvSpPr/>
            <p:nvPr userDrawn="1"/>
          </p:nvSpPr>
          <p:spPr bwMode="auto">
            <a:xfrm>
              <a:off x="2975205" y="-151382"/>
              <a:ext cx="377642" cy="226909"/>
            </a:xfrm>
            <a:custGeom>
              <a:avLst/>
              <a:gdLst>
                <a:gd name="T0" fmla="*/ 0 w 250"/>
                <a:gd name="T1" fmla="*/ 118 h 150"/>
                <a:gd name="T2" fmla="*/ 71 w 250"/>
                <a:gd name="T3" fmla="*/ 26 h 150"/>
                <a:gd name="T4" fmla="*/ 166 w 250"/>
                <a:gd name="T5" fmla="*/ 9 h 150"/>
                <a:gd name="T6" fmla="*/ 247 w 250"/>
                <a:gd name="T7" fmla="*/ 13 h 150"/>
                <a:gd name="T8" fmla="*/ 227 w 250"/>
                <a:gd name="T9" fmla="*/ 40 h 150"/>
                <a:gd name="T10" fmla="*/ 205 w 250"/>
                <a:gd name="T11" fmla="*/ 70 h 150"/>
                <a:gd name="T12" fmla="*/ 145 w 250"/>
                <a:gd name="T13" fmla="*/ 131 h 150"/>
                <a:gd name="T14" fmla="*/ 66 w 250"/>
                <a:gd name="T15" fmla="*/ 149 h 150"/>
                <a:gd name="T16" fmla="*/ 27 w 250"/>
                <a:gd name="T17" fmla="*/ 139 h 150"/>
                <a:gd name="T18" fmla="*/ 0 w 250"/>
                <a:gd name="T19" fmla="*/ 1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50">
                  <a:moveTo>
                    <a:pt x="0" y="118"/>
                  </a:moveTo>
                  <a:cubicBezTo>
                    <a:pt x="8" y="84"/>
                    <a:pt x="43" y="45"/>
                    <a:pt x="71" y="26"/>
                  </a:cubicBezTo>
                  <a:cubicBezTo>
                    <a:pt x="97" y="8"/>
                    <a:pt x="136" y="0"/>
                    <a:pt x="166" y="9"/>
                  </a:cubicBezTo>
                  <a:cubicBezTo>
                    <a:pt x="192" y="17"/>
                    <a:pt x="221" y="27"/>
                    <a:pt x="247" y="13"/>
                  </a:cubicBezTo>
                  <a:cubicBezTo>
                    <a:pt x="250" y="24"/>
                    <a:pt x="234" y="33"/>
                    <a:pt x="227" y="40"/>
                  </a:cubicBezTo>
                  <a:cubicBezTo>
                    <a:pt x="219" y="49"/>
                    <a:pt x="211" y="59"/>
                    <a:pt x="205" y="70"/>
                  </a:cubicBezTo>
                  <a:cubicBezTo>
                    <a:pt x="188" y="97"/>
                    <a:pt x="171" y="113"/>
                    <a:pt x="145" y="131"/>
                  </a:cubicBezTo>
                  <a:cubicBezTo>
                    <a:pt x="122" y="146"/>
                    <a:pt x="92" y="150"/>
                    <a:pt x="66" y="149"/>
                  </a:cubicBezTo>
                  <a:cubicBezTo>
                    <a:pt x="52" y="150"/>
                    <a:pt x="39" y="146"/>
                    <a:pt x="27" y="139"/>
                  </a:cubicBezTo>
                  <a:cubicBezTo>
                    <a:pt x="18" y="133"/>
                    <a:pt x="12" y="124"/>
                    <a:pt x="0" y="128"/>
                  </a:cubicBezTo>
                </a:path>
              </a:pathLst>
            </a:custGeom>
            <a:solidFill>
              <a:srgbClr val="8CC0AA"/>
            </a:solidFill>
            <a:ln>
              <a:noFill/>
            </a:ln>
          </p:spPr>
          <p:txBody>
            <a:bodyPr vert="horz" wrap="square" lIns="91440" tIns="45720" rIns="91440" bIns="45720" numCol="1" anchor="t" anchorCtr="0" compatLnSpc="1"/>
            <a:lstStyle/>
            <a:p>
              <a:endParaRPr lang="zh-CN" altLang="en-US"/>
            </a:p>
          </p:txBody>
        </p:sp>
        <p:sp>
          <p:nvSpPr>
            <p:cNvPr id="1049411" name="Freeform 229"/>
            <p:cNvSpPr/>
            <p:nvPr userDrawn="1"/>
          </p:nvSpPr>
          <p:spPr bwMode="auto">
            <a:xfrm>
              <a:off x="2970343" y="-93033"/>
              <a:ext cx="337122" cy="173424"/>
            </a:xfrm>
            <a:custGeom>
              <a:avLst/>
              <a:gdLst>
                <a:gd name="T0" fmla="*/ 1 w 223"/>
                <a:gd name="T1" fmla="*/ 87 h 115"/>
                <a:gd name="T2" fmla="*/ 23 w 223"/>
                <a:gd name="T3" fmla="*/ 70 h 115"/>
                <a:gd name="T4" fmla="*/ 75 w 223"/>
                <a:gd name="T5" fmla="*/ 30 h 115"/>
                <a:gd name="T6" fmla="*/ 155 w 223"/>
                <a:gd name="T7" fmla="*/ 13 h 115"/>
                <a:gd name="T8" fmla="*/ 221 w 223"/>
                <a:gd name="T9" fmla="*/ 0 h 115"/>
                <a:gd name="T10" fmla="*/ 223 w 223"/>
                <a:gd name="T11" fmla="*/ 0 h 115"/>
                <a:gd name="T12" fmla="*/ 173 w 223"/>
                <a:gd name="T13" fmla="*/ 30 h 115"/>
                <a:gd name="T14" fmla="*/ 114 w 223"/>
                <a:gd name="T15" fmla="*/ 31 h 115"/>
                <a:gd name="T16" fmla="*/ 114 w 223"/>
                <a:gd name="T17" fmla="*/ 31 h 115"/>
                <a:gd name="T18" fmla="*/ 158 w 223"/>
                <a:gd name="T19" fmla="*/ 49 h 115"/>
                <a:gd name="T20" fmla="*/ 133 w 223"/>
                <a:gd name="T21" fmla="*/ 56 h 115"/>
                <a:gd name="T22" fmla="*/ 152 w 223"/>
                <a:gd name="T23" fmla="*/ 64 h 115"/>
                <a:gd name="T24" fmla="*/ 100 w 223"/>
                <a:gd name="T25" fmla="*/ 76 h 115"/>
                <a:gd name="T26" fmla="*/ 74 w 223"/>
                <a:gd name="T27" fmla="*/ 71 h 115"/>
                <a:gd name="T28" fmla="*/ 79 w 223"/>
                <a:gd name="T29" fmla="*/ 89 h 115"/>
                <a:gd name="T30" fmla="*/ 73 w 223"/>
                <a:gd name="T31" fmla="*/ 93 h 115"/>
                <a:gd name="T32" fmla="*/ 87 w 223"/>
                <a:gd name="T33" fmla="*/ 107 h 115"/>
                <a:gd name="T34" fmla="*/ 39 w 223"/>
                <a:gd name="T35" fmla="*/ 108 h 115"/>
                <a:gd name="T36" fmla="*/ 5 w 223"/>
                <a:gd name="T37"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 h="115">
                  <a:moveTo>
                    <a:pt x="1" y="87"/>
                  </a:moveTo>
                  <a:cubicBezTo>
                    <a:pt x="0" y="79"/>
                    <a:pt x="18" y="74"/>
                    <a:pt x="23" y="70"/>
                  </a:cubicBezTo>
                  <a:cubicBezTo>
                    <a:pt x="43" y="58"/>
                    <a:pt x="58" y="42"/>
                    <a:pt x="75" y="30"/>
                  </a:cubicBezTo>
                  <a:cubicBezTo>
                    <a:pt x="102" y="11"/>
                    <a:pt x="125" y="12"/>
                    <a:pt x="155" y="13"/>
                  </a:cubicBezTo>
                  <a:cubicBezTo>
                    <a:pt x="177" y="15"/>
                    <a:pt x="201" y="9"/>
                    <a:pt x="221" y="0"/>
                  </a:cubicBezTo>
                  <a:cubicBezTo>
                    <a:pt x="223" y="0"/>
                    <a:pt x="223" y="0"/>
                    <a:pt x="223" y="0"/>
                  </a:cubicBezTo>
                  <a:cubicBezTo>
                    <a:pt x="219" y="16"/>
                    <a:pt x="186" y="28"/>
                    <a:pt x="173" y="30"/>
                  </a:cubicBezTo>
                  <a:cubicBezTo>
                    <a:pt x="152" y="36"/>
                    <a:pt x="134" y="32"/>
                    <a:pt x="114" y="31"/>
                  </a:cubicBezTo>
                  <a:cubicBezTo>
                    <a:pt x="114" y="31"/>
                    <a:pt x="114" y="31"/>
                    <a:pt x="114" y="31"/>
                  </a:cubicBezTo>
                  <a:cubicBezTo>
                    <a:pt x="123" y="44"/>
                    <a:pt x="144" y="50"/>
                    <a:pt x="158" y="49"/>
                  </a:cubicBezTo>
                  <a:cubicBezTo>
                    <a:pt x="152" y="55"/>
                    <a:pt x="143" y="54"/>
                    <a:pt x="133" y="56"/>
                  </a:cubicBezTo>
                  <a:cubicBezTo>
                    <a:pt x="137" y="61"/>
                    <a:pt x="146" y="62"/>
                    <a:pt x="152" y="64"/>
                  </a:cubicBezTo>
                  <a:cubicBezTo>
                    <a:pt x="147" y="78"/>
                    <a:pt x="114" y="80"/>
                    <a:pt x="100" y="76"/>
                  </a:cubicBezTo>
                  <a:cubicBezTo>
                    <a:pt x="94" y="76"/>
                    <a:pt x="79" y="67"/>
                    <a:pt x="74" y="71"/>
                  </a:cubicBezTo>
                  <a:cubicBezTo>
                    <a:pt x="66" y="76"/>
                    <a:pt x="76" y="84"/>
                    <a:pt x="79" y="89"/>
                  </a:cubicBezTo>
                  <a:cubicBezTo>
                    <a:pt x="78" y="90"/>
                    <a:pt x="75" y="92"/>
                    <a:pt x="73" y="93"/>
                  </a:cubicBezTo>
                  <a:cubicBezTo>
                    <a:pt x="76" y="99"/>
                    <a:pt x="82" y="102"/>
                    <a:pt x="87" y="107"/>
                  </a:cubicBezTo>
                  <a:cubicBezTo>
                    <a:pt x="78" y="115"/>
                    <a:pt x="52" y="112"/>
                    <a:pt x="39" y="108"/>
                  </a:cubicBezTo>
                  <a:cubicBezTo>
                    <a:pt x="27" y="103"/>
                    <a:pt x="17" y="91"/>
                    <a:pt x="5" y="89"/>
                  </a:cubicBezTo>
                </a:path>
              </a:pathLst>
            </a:custGeom>
            <a:solidFill>
              <a:srgbClr val="608C7D"/>
            </a:solidFill>
            <a:ln>
              <a:noFill/>
            </a:ln>
          </p:spPr>
          <p:txBody>
            <a:bodyPr vert="horz" wrap="square" lIns="91440" tIns="45720" rIns="91440" bIns="45720" numCol="1" anchor="t" anchorCtr="0" compatLnSpc="1"/>
            <a:lstStyle/>
            <a:p>
              <a:endParaRPr lang="zh-CN" altLang="en-US"/>
            </a:p>
          </p:txBody>
        </p:sp>
        <p:sp>
          <p:nvSpPr>
            <p:cNvPr id="1049412" name="Freeform 230"/>
            <p:cNvSpPr/>
            <p:nvPr userDrawn="1"/>
          </p:nvSpPr>
          <p:spPr bwMode="auto">
            <a:xfrm>
              <a:off x="2957377" y="-127070"/>
              <a:ext cx="175044" cy="188010"/>
            </a:xfrm>
            <a:custGeom>
              <a:avLst/>
              <a:gdLst>
                <a:gd name="T0" fmla="*/ 13 w 116"/>
                <a:gd name="T1" fmla="*/ 98 h 125"/>
                <a:gd name="T2" fmla="*/ 46 w 116"/>
                <a:gd name="T3" fmla="*/ 44 h 125"/>
                <a:gd name="T4" fmla="*/ 116 w 116"/>
                <a:gd name="T5" fmla="*/ 0 h 125"/>
                <a:gd name="T6" fmla="*/ 70 w 116"/>
                <a:gd name="T7" fmla="*/ 35 h 125"/>
                <a:gd name="T8" fmla="*/ 65 w 116"/>
                <a:gd name="T9" fmla="*/ 59 h 125"/>
                <a:gd name="T10" fmla="*/ 88 w 116"/>
                <a:gd name="T11" fmla="*/ 45 h 125"/>
                <a:gd name="T12" fmla="*/ 63 w 116"/>
                <a:gd name="T13" fmla="*/ 71 h 125"/>
                <a:gd name="T14" fmla="*/ 39 w 116"/>
                <a:gd name="T15" fmla="*/ 92 h 125"/>
                <a:gd name="T16" fmla="*/ 5 w 116"/>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5">
                  <a:moveTo>
                    <a:pt x="13" y="98"/>
                  </a:moveTo>
                  <a:cubicBezTo>
                    <a:pt x="21" y="78"/>
                    <a:pt x="34" y="60"/>
                    <a:pt x="46" y="44"/>
                  </a:cubicBezTo>
                  <a:cubicBezTo>
                    <a:pt x="62" y="20"/>
                    <a:pt x="90" y="5"/>
                    <a:pt x="116" y="0"/>
                  </a:cubicBezTo>
                  <a:cubicBezTo>
                    <a:pt x="106" y="15"/>
                    <a:pt x="82" y="21"/>
                    <a:pt x="70" y="35"/>
                  </a:cubicBezTo>
                  <a:cubicBezTo>
                    <a:pt x="66" y="41"/>
                    <a:pt x="57" y="56"/>
                    <a:pt x="65" y="59"/>
                  </a:cubicBezTo>
                  <a:cubicBezTo>
                    <a:pt x="71" y="61"/>
                    <a:pt x="83" y="48"/>
                    <a:pt x="88" y="45"/>
                  </a:cubicBezTo>
                  <a:cubicBezTo>
                    <a:pt x="85" y="57"/>
                    <a:pt x="70" y="63"/>
                    <a:pt x="63" y="71"/>
                  </a:cubicBezTo>
                  <a:cubicBezTo>
                    <a:pt x="55" y="78"/>
                    <a:pt x="47" y="86"/>
                    <a:pt x="39" y="92"/>
                  </a:cubicBezTo>
                  <a:cubicBezTo>
                    <a:pt x="37" y="95"/>
                    <a:pt x="0" y="125"/>
                    <a:pt x="5" y="111"/>
                  </a:cubicBezTo>
                </a:path>
              </a:pathLst>
            </a:custGeom>
            <a:solidFill>
              <a:srgbClr val="608C7D"/>
            </a:solidFill>
            <a:ln>
              <a:noFill/>
            </a:ln>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50743" name="Title 1"/>
          <p:cNvSpPr>
            <a:spLocks noGrp="1"/>
          </p:cNvSpPr>
          <p:nvPr>
            <p:ph type="title"/>
          </p:nvPr>
        </p:nvSpPr>
        <p:spPr/>
        <p:txBody>
          <a:bodyPr/>
          <a:lstStyle/>
          <a:p>
            <a:r>
              <a:rPr lang="zh-CN" altLang="en-US" smtClean="0"/>
              <a:t>单击此处编辑母版标题样式</a:t>
            </a:r>
            <a:endParaRPr lang="en-US" dirty="0"/>
          </a:p>
        </p:txBody>
      </p:sp>
      <p:sp>
        <p:nvSpPr>
          <p:cNvPr id="1050744"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5"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6" name="Date Placeholder 4"/>
          <p:cNvSpPr>
            <a:spLocks noGrp="1"/>
          </p:cNvSpPr>
          <p:nvPr>
            <p:ph type="dt" sz="half" idx="10"/>
          </p:nvPr>
        </p:nvSpPr>
        <p:spPr/>
        <p:txBody>
          <a:bodyPr/>
          <a:lstStyle/>
          <a:p>
            <a:fld id="{987CB404-604F-461C-9C88-31236501ED1D}" type="datetimeFigureOut">
              <a:rPr lang="zh-CN" altLang="en-US" smtClean="0"/>
              <a:t>2020/9/30</a:t>
            </a:fld>
            <a:endParaRPr lang="zh-CN" altLang="en-US"/>
          </a:p>
        </p:txBody>
      </p:sp>
      <p:sp>
        <p:nvSpPr>
          <p:cNvPr id="1050747" name="Footer Placeholder 5"/>
          <p:cNvSpPr>
            <a:spLocks noGrp="1"/>
          </p:cNvSpPr>
          <p:nvPr>
            <p:ph type="ftr" sz="quarter" idx="11"/>
          </p:nvPr>
        </p:nvSpPr>
        <p:spPr/>
        <p:txBody>
          <a:bodyPr/>
          <a:lstStyle/>
          <a:p>
            <a:endParaRPr lang="zh-CN" altLang="en-US"/>
          </a:p>
        </p:txBody>
      </p:sp>
      <p:sp>
        <p:nvSpPr>
          <p:cNvPr id="1050748" name="Slide Number Placeholder 6"/>
          <p:cNvSpPr>
            <a:spLocks noGrp="1"/>
          </p:cNvSpPr>
          <p:nvPr>
            <p:ph type="sldNum" sz="quarter" idx="12"/>
          </p:nvPr>
        </p:nvSpPr>
        <p:spPr/>
        <p:txBody>
          <a:bodyPr/>
          <a:lstStyle/>
          <a:p>
            <a:fld id="{7CCF8844-9CF2-4219-A499-9B0B03A043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50749"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1050750"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1"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2"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50753"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54" name="Date Placeholder 6"/>
          <p:cNvSpPr>
            <a:spLocks noGrp="1"/>
          </p:cNvSpPr>
          <p:nvPr>
            <p:ph type="dt" sz="half" idx="10"/>
          </p:nvPr>
        </p:nvSpPr>
        <p:spPr/>
        <p:txBody>
          <a:bodyPr/>
          <a:lstStyle/>
          <a:p>
            <a:fld id="{987CB404-604F-461C-9C88-31236501ED1D}" type="datetimeFigureOut">
              <a:rPr lang="zh-CN" altLang="en-US" smtClean="0"/>
              <a:t>2020/9/30</a:t>
            </a:fld>
            <a:endParaRPr lang="zh-CN" altLang="en-US"/>
          </a:p>
        </p:txBody>
      </p:sp>
      <p:sp>
        <p:nvSpPr>
          <p:cNvPr id="1050755" name="Footer Placeholder 7"/>
          <p:cNvSpPr>
            <a:spLocks noGrp="1"/>
          </p:cNvSpPr>
          <p:nvPr>
            <p:ph type="ftr" sz="quarter" idx="11"/>
          </p:nvPr>
        </p:nvSpPr>
        <p:spPr/>
        <p:txBody>
          <a:bodyPr/>
          <a:lstStyle/>
          <a:p>
            <a:endParaRPr lang="zh-CN" altLang="en-US"/>
          </a:p>
        </p:txBody>
      </p:sp>
      <p:sp>
        <p:nvSpPr>
          <p:cNvPr id="1050756" name="Slide Number Placeholder 8"/>
          <p:cNvSpPr>
            <a:spLocks noGrp="1"/>
          </p:cNvSpPr>
          <p:nvPr>
            <p:ph type="sldNum" sz="quarter" idx="12"/>
          </p:nvPr>
        </p:nvSpPr>
        <p:spPr/>
        <p:txBody>
          <a:bodyPr/>
          <a:lstStyle/>
          <a:p>
            <a:fld id="{7CCF8844-9CF2-4219-A499-9B0B03A043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3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152" name="图片 6"/>
          <p:cNvPicPr>
            <a:picLocks noChangeAspect="1"/>
          </p:cNvPicPr>
          <p:nvPr userDrawn="1"/>
        </p:nvPicPr>
        <p:blipFill>
          <a:blip r:embed="rId2" cstate="print"/>
          <a:stretch>
            <a:fillRect/>
          </a:stretch>
        </p:blipFill>
        <p:spPr>
          <a:xfrm>
            <a:off x="-617198" y="-1637609"/>
            <a:ext cx="9706218" cy="3275217"/>
          </a:xfrm>
          <a:prstGeom prst="rect">
            <a:avLst/>
          </a:prstGeom>
        </p:spPr>
      </p:pic>
    </p:spTree>
    <p:extLst>
      <p:ext uri="{BB962C8B-B14F-4D97-AF65-F5344CB8AC3E}">
        <p14:creationId xmlns:p14="http://schemas.microsoft.com/office/powerpoint/2010/main" val="130405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8" name="组合 1"/>
          <p:cNvGrpSpPr/>
          <p:nvPr userDrawn="1"/>
        </p:nvGrpSpPr>
        <p:grpSpPr>
          <a:xfrm>
            <a:off x="-240197" y="-1705974"/>
            <a:ext cx="9562617" cy="3006546"/>
            <a:chOff x="-240197" y="-1597117"/>
            <a:chExt cx="9562617" cy="3006546"/>
          </a:xfrm>
        </p:grpSpPr>
        <p:sp>
          <p:nvSpPr>
            <p:cNvPr id="1049243" name="Freeform 5"/>
            <p:cNvSpPr/>
            <p:nvPr userDrawn="1"/>
          </p:nvSpPr>
          <p:spPr bwMode="auto">
            <a:xfrm>
              <a:off x="5754109" y="-233232"/>
              <a:ext cx="1495983" cy="1484635"/>
            </a:xfrm>
            <a:custGeom>
              <a:avLst/>
              <a:gdLst>
                <a:gd name="T0" fmla="*/ 789 w 992"/>
                <a:gd name="T1" fmla="*/ 0 h 984"/>
                <a:gd name="T2" fmla="*/ 754 w 992"/>
                <a:gd name="T3" fmla="*/ 112 h 984"/>
                <a:gd name="T4" fmla="*/ 716 w 992"/>
                <a:gd name="T5" fmla="*/ 226 h 984"/>
                <a:gd name="T6" fmla="*/ 700 w 992"/>
                <a:gd name="T7" fmla="*/ 265 h 984"/>
                <a:gd name="T8" fmla="*/ 644 w 992"/>
                <a:gd name="T9" fmla="*/ 316 h 984"/>
                <a:gd name="T10" fmla="*/ 579 w 992"/>
                <a:gd name="T11" fmla="*/ 369 h 984"/>
                <a:gd name="T12" fmla="*/ 496 w 992"/>
                <a:gd name="T13" fmla="*/ 398 h 984"/>
                <a:gd name="T14" fmla="*/ 402 w 992"/>
                <a:gd name="T15" fmla="*/ 415 h 984"/>
                <a:gd name="T16" fmla="*/ 310 w 992"/>
                <a:gd name="T17" fmla="*/ 454 h 984"/>
                <a:gd name="T18" fmla="*/ 134 w 992"/>
                <a:gd name="T19" fmla="*/ 557 h 984"/>
                <a:gd name="T20" fmla="*/ 0 w 992"/>
                <a:gd name="T21" fmla="*/ 692 h 984"/>
                <a:gd name="T22" fmla="*/ 104 w 992"/>
                <a:gd name="T23" fmla="*/ 718 h 984"/>
                <a:gd name="T24" fmla="*/ 241 w 992"/>
                <a:gd name="T25" fmla="*/ 704 h 984"/>
                <a:gd name="T26" fmla="*/ 423 w 992"/>
                <a:gd name="T27" fmla="*/ 612 h 984"/>
                <a:gd name="T28" fmla="*/ 488 w 992"/>
                <a:gd name="T29" fmla="*/ 548 h 984"/>
                <a:gd name="T30" fmla="*/ 531 w 992"/>
                <a:gd name="T31" fmla="*/ 475 h 984"/>
                <a:gd name="T32" fmla="*/ 566 w 992"/>
                <a:gd name="T33" fmla="*/ 415 h 984"/>
                <a:gd name="T34" fmla="*/ 621 w 992"/>
                <a:gd name="T35" fmla="*/ 359 h 984"/>
                <a:gd name="T36" fmla="*/ 684 w 992"/>
                <a:gd name="T37" fmla="*/ 312 h 984"/>
                <a:gd name="T38" fmla="*/ 657 w 992"/>
                <a:gd name="T39" fmla="*/ 386 h 984"/>
                <a:gd name="T40" fmla="*/ 563 w 992"/>
                <a:gd name="T41" fmla="*/ 523 h 984"/>
                <a:gd name="T42" fmla="*/ 564 w 992"/>
                <a:gd name="T43" fmla="*/ 682 h 984"/>
                <a:gd name="T44" fmla="*/ 607 w 992"/>
                <a:gd name="T45" fmla="*/ 760 h 984"/>
                <a:gd name="T46" fmla="*/ 611 w 992"/>
                <a:gd name="T47" fmla="*/ 835 h 984"/>
                <a:gd name="T48" fmla="*/ 640 w 992"/>
                <a:gd name="T49" fmla="*/ 913 h 984"/>
                <a:gd name="T50" fmla="*/ 620 w 992"/>
                <a:gd name="T51" fmla="*/ 984 h 984"/>
                <a:gd name="T52" fmla="*/ 642 w 992"/>
                <a:gd name="T53" fmla="*/ 949 h 984"/>
                <a:gd name="T54" fmla="*/ 664 w 992"/>
                <a:gd name="T55" fmla="*/ 895 h 984"/>
                <a:gd name="T56" fmla="*/ 706 w 992"/>
                <a:gd name="T57" fmla="*/ 817 h 984"/>
                <a:gd name="T58" fmla="*/ 746 w 992"/>
                <a:gd name="T59" fmla="*/ 740 h 984"/>
                <a:gd name="T60" fmla="*/ 773 w 992"/>
                <a:gd name="T61" fmla="*/ 660 h 984"/>
                <a:gd name="T62" fmla="*/ 795 w 992"/>
                <a:gd name="T63" fmla="*/ 579 h 984"/>
                <a:gd name="T64" fmla="*/ 777 w 992"/>
                <a:gd name="T65" fmla="*/ 495 h 984"/>
                <a:gd name="T66" fmla="*/ 745 w 992"/>
                <a:gd name="T67" fmla="*/ 411 h 984"/>
                <a:gd name="T68" fmla="*/ 712 w 992"/>
                <a:gd name="T69" fmla="*/ 330 h 984"/>
                <a:gd name="T70" fmla="*/ 735 w 992"/>
                <a:gd name="T71" fmla="*/ 234 h 984"/>
                <a:gd name="T72" fmla="*/ 764 w 992"/>
                <a:gd name="T73" fmla="*/ 154 h 984"/>
                <a:gd name="T74" fmla="*/ 764 w 992"/>
                <a:gd name="T75" fmla="*/ 154 h 984"/>
                <a:gd name="T76" fmla="*/ 756 w 992"/>
                <a:gd name="T77" fmla="*/ 222 h 984"/>
                <a:gd name="T78" fmla="*/ 748 w 992"/>
                <a:gd name="T79" fmla="*/ 383 h 984"/>
                <a:gd name="T80" fmla="*/ 862 w 992"/>
                <a:gd name="T81" fmla="*/ 508 h 984"/>
                <a:gd name="T82" fmla="*/ 932 w 992"/>
                <a:gd name="T83" fmla="*/ 542 h 984"/>
                <a:gd name="T84" fmla="*/ 992 w 992"/>
                <a:gd name="T85" fmla="*/ 591 h 984"/>
                <a:gd name="T86" fmla="*/ 975 w 992"/>
                <a:gd name="T87" fmla="*/ 499 h 984"/>
                <a:gd name="T88" fmla="*/ 972 w 992"/>
                <a:gd name="T89" fmla="*/ 418 h 984"/>
                <a:gd name="T90" fmla="*/ 891 w 992"/>
                <a:gd name="T91" fmla="*/ 246 h 984"/>
                <a:gd name="T92" fmla="*/ 782 w 992"/>
                <a:gd name="T93" fmla="*/ 137 h 984"/>
                <a:gd name="T94" fmla="*/ 818 w 992"/>
                <a:gd name="T95" fmla="*/ 1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2" h="984">
                  <a:moveTo>
                    <a:pt x="789" y="0"/>
                  </a:moveTo>
                  <a:cubicBezTo>
                    <a:pt x="788" y="35"/>
                    <a:pt x="765" y="78"/>
                    <a:pt x="754" y="112"/>
                  </a:cubicBezTo>
                  <a:cubicBezTo>
                    <a:pt x="741" y="150"/>
                    <a:pt x="719" y="186"/>
                    <a:pt x="716" y="226"/>
                  </a:cubicBezTo>
                  <a:cubicBezTo>
                    <a:pt x="710" y="240"/>
                    <a:pt x="708" y="252"/>
                    <a:pt x="700" y="265"/>
                  </a:cubicBezTo>
                  <a:cubicBezTo>
                    <a:pt x="689" y="287"/>
                    <a:pt x="667" y="300"/>
                    <a:pt x="644" y="316"/>
                  </a:cubicBezTo>
                  <a:cubicBezTo>
                    <a:pt x="623" y="335"/>
                    <a:pt x="602" y="353"/>
                    <a:pt x="579" y="369"/>
                  </a:cubicBezTo>
                  <a:cubicBezTo>
                    <a:pt x="556" y="384"/>
                    <a:pt x="524" y="390"/>
                    <a:pt x="496" y="398"/>
                  </a:cubicBezTo>
                  <a:cubicBezTo>
                    <a:pt x="466" y="405"/>
                    <a:pt x="435" y="409"/>
                    <a:pt x="402" y="415"/>
                  </a:cubicBezTo>
                  <a:cubicBezTo>
                    <a:pt x="370" y="420"/>
                    <a:pt x="340" y="439"/>
                    <a:pt x="310" y="454"/>
                  </a:cubicBezTo>
                  <a:cubicBezTo>
                    <a:pt x="248" y="486"/>
                    <a:pt x="181" y="502"/>
                    <a:pt x="134" y="557"/>
                  </a:cubicBezTo>
                  <a:cubicBezTo>
                    <a:pt x="95" y="605"/>
                    <a:pt x="56" y="668"/>
                    <a:pt x="0" y="692"/>
                  </a:cubicBezTo>
                  <a:cubicBezTo>
                    <a:pt x="38" y="707"/>
                    <a:pt x="64" y="715"/>
                    <a:pt x="104" y="718"/>
                  </a:cubicBezTo>
                  <a:cubicBezTo>
                    <a:pt x="152" y="721"/>
                    <a:pt x="194" y="718"/>
                    <a:pt x="241" y="704"/>
                  </a:cubicBezTo>
                  <a:cubicBezTo>
                    <a:pt x="305" y="687"/>
                    <a:pt x="370" y="656"/>
                    <a:pt x="423" y="612"/>
                  </a:cubicBezTo>
                  <a:cubicBezTo>
                    <a:pt x="445" y="593"/>
                    <a:pt x="468" y="570"/>
                    <a:pt x="488" y="548"/>
                  </a:cubicBezTo>
                  <a:cubicBezTo>
                    <a:pt x="504" y="527"/>
                    <a:pt x="515" y="499"/>
                    <a:pt x="531" y="475"/>
                  </a:cubicBezTo>
                  <a:cubicBezTo>
                    <a:pt x="542" y="455"/>
                    <a:pt x="552" y="434"/>
                    <a:pt x="566" y="415"/>
                  </a:cubicBezTo>
                  <a:cubicBezTo>
                    <a:pt x="581" y="391"/>
                    <a:pt x="600" y="377"/>
                    <a:pt x="621" y="359"/>
                  </a:cubicBezTo>
                  <a:cubicBezTo>
                    <a:pt x="639" y="341"/>
                    <a:pt x="663" y="325"/>
                    <a:pt x="684" y="312"/>
                  </a:cubicBezTo>
                  <a:cubicBezTo>
                    <a:pt x="685" y="337"/>
                    <a:pt x="672" y="363"/>
                    <a:pt x="657" y="386"/>
                  </a:cubicBezTo>
                  <a:cubicBezTo>
                    <a:pt x="624" y="433"/>
                    <a:pt x="585" y="469"/>
                    <a:pt x="563" y="523"/>
                  </a:cubicBezTo>
                  <a:cubicBezTo>
                    <a:pt x="542" y="575"/>
                    <a:pt x="544" y="631"/>
                    <a:pt x="564" y="682"/>
                  </a:cubicBezTo>
                  <a:cubicBezTo>
                    <a:pt x="574" y="705"/>
                    <a:pt x="603" y="734"/>
                    <a:pt x="607" y="760"/>
                  </a:cubicBezTo>
                  <a:cubicBezTo>
                    <a:pt x="607" y="785"/>
                    <a:pt x="605" y="811"/>
                    <a:pt x="611" y="835"/>
                  </a:cubicBezTo>
                  <a:cubicBezTo>
                    <a:pt x="619" y="863"/>
                    <a:pt x="638" y="884"/>
                    <a:pt x="640" y="913"/>
                  </a:cubicBezTo>
                  <a:cubicBezTo>
                    <a:pt x="641" y="938"/>
                    <a:pt x="629" y="960"/>
                    <a:pt x="620" y="984"/>
                  </a:cubicBezTo>
                  <a:cubicBezTo>
                    <a:pt x="623" y="969"/>
                    <a:pt x="635" y="960"/>
                    <a:pt x="642" y="949"/>
                  </a:cubicBezTo>
                  <a:cubicBezTo>
                    <a:pt x="652" y="931"/>
                    <a:pt x="656" y="914"/>
                    <a:pt x="664" y="895"/>
                  </a:cubicBezTo>
                  <a:cubicBezTo>
                    <a:pt x="678" y="868"/>
                    <a:pt x="696" y="842"/>
                    <a:pt x="706" y="817"/>
                  </a:cubicBezTo>
                  <a:cubicBezTo>
                    <a:pt x="718" y="788"/>
                    <a:pt x="735" y="765"/>
                    <a:pt x="746" y="740"/>
                  </a:cubicBezTo>
                  <a:cubicBezTo>
                    <a:pt x="756" y="714"/>
                    <a:pt x="762" y="686"/>
                    <a:pt x="773" y="660"/>
                  </a:cubicBezTo>
                  <a:cubicBezTo>
                    <a:pt x="783" y="634"/>
                    <a:pt x="792" y="605"/>
                    <a:pt x="795" y="579"/>
                  </a:cubicBezTo>
                  <a:cubicBezTo>
                    <a:pt x="798" y="550"/>
                    <a:pt x="788" y="522"/>
                    <a:pt x="777" y="495"/>
                  </a:cubicBezTo>
                  <a:cubicBezTo>
                    <a:pt x="769" y="467"/>
                    <a:pt x="758" y="439"/>
                    <a:pt x="745" y="411"/>
                  </a:cubicBezTo>
                  <a:cubicBezTo>
                    <a:pt x="731" y="384"/>
                    <a:pt x="716" y="361"/>
                    <a:pt x="712" y="330"/>
                  </a:cubicBezTo>
                  <a:cubicBezTo>
                    <a:pt x="708" y="293"/>
                    <a:pt x="722" y="267"/>
                    <a:pt x="735" y="234"/>
                  </a:cubicBezTo>
                  <a:cubicBezTo>
                    <a:pt x="746" y="206"/>
                    <a:pt x="752" y="182"/>
                    <a:pt x="764" y="154"/>
                  </a:cubicBezTo>
                  <a:cubicBezTo>
                    <a:pt x="758" y="146"/>
                    <a:pt x="765" y="152"/>
                    <a:pt x="764" y="154"/>
                  </a:cubicBezTo>
                  <a:cubicBezTo>
                    <a:pt x="770" y="178"/>
                    <a:pt x="766" y="198"/>
                    <a:pt x="756" y="222"/>
                  </a:cubicBezTo>
                  <a:cubicBezTo>
                    <a:pt x="735" y="274"/>
                    <a:pt x="727" y="328"/>
                    <a:pt x="748" y="383"/>
                  </a:cubicBezTo>
                  <a:cubicBezTo>
                    <a:pt x="766" y="439"/>
                    <a:pt x="813" y="480"/>
                    <a:pt x="862" y="508"/>
                  </a:cubicBezTo>
                  <a:cubicBezTo>
                    <a:pt x="886" y="521"/>
                    <a:pt x="910" y="530"/>
                    <a:pt x="932" y="542"/>
                  </a:cubicBezTo>
                  <a:cubicBezTo>
                    <a:pt x="950" y="552"/>
                    <a:pt x="981" y="570"/>
                    <a:pt x="992" y="591"/>
                  </a:cubicBezTo>
                  <a:cubicBezTo>
                    <a:pt x="992" y="558"/>
                    <a:pt x="981" y="531"/>
                    <a:pt x="975" y="499"/>
                  </a:cubicBezTo>
                  <a:cubicBezTo>
                    <a:pt x="969" y="472"/>
                    <a:pt x="971" y="446"/>
                    <a:pt x="972" y="418"/>
                  </a:cubicBezTo>
                  <a:cubicBezTo>
                    <a:pt x="968" y="354"/>
                    <a:pt x="929" y="295"/>
                    <a:pt x="891" y="246"/>
                  </a:cubicBezTo>
                  <a:cubicBezTo>
                    <a:pt x="858" y="206"/>
                    <a:pt x="799" y="190"/>
                    <a:pt x="782" y="137"/>
                  </a:cubicBezTo>
                  <a:cubicBezTo>
                    <a:pt x="769" y="101"/>
                    <a:pt x="804" y="50"/>
                    <a:pt x="818" y="15"/>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4" name="Freeform 6"/>
            <p:cNvSpPr/>
            <p:nvPr userDrawn="1"/>
          </p:nvSpPr>
          <p:spPr bwMode="auto">
            <a:xfrm>
              <a:off x="6723991" y="-1318344"/>
              <a:ext cx="833083" cy="1739097"/>
            </a:xfrm>
            <a:custGeom>
              <a:avLst/>
              <a:gdLst>
                <a:gd name="T0" fmla="*/ 6 w 553"/>
                <a:gd name="T1" fmla="*/ 16 h 1152"/>
                <a:gd name="T2" fmla="*/ 18 w 553"/>
                <a:gd name="T3" fmla="*/ 27 h 1152"/>
                <a:gd name="T4" fmla="*/ 59 w 553"/>
                <a:gd name="T5" fmla="*/ 57 h 1152"/>
                <a:gd name="T6" fmla="*/ 111 w 553"/>
                <a:gd name="T7" fmla="*/ 126 h 1152"/>
                <a:gd name="T8" fmla="*/ 158 w 553"/>
                <a:gd name="T9" fmla="*/ 208 h 1152"/>
                <a:gd name="T10" fmla="*/ 195 w 553"/>
                <a:gd name="T11" fmla="*/ 287 h 1152"/>
                <a:gd name="T12" fmla="*/ 195 w 553"/>
                <a:gd name="T13" fmla="*/ 356 h 1152"/>
                <a:gd name="T14" fmla="*/ 60 w 553"/>
                <a:gd name="T15" fmla="*/ 492 h 1152"/>
                <a:gd name="T16" fmla="*/ 33 w 553"/>
                <a:gd name="T17" fmla="*/ 681 h 1152"/>
                <a:gd name="T18" fmla="*/ 93 w 553"/>
                <a:gd name="T19" fmla="*/ 772 h 1152"/>
                <a:gd name="T20" fmla="*/ 115 w 553"/>
                <a:gd name="T21" fmla="*/ 869 h 1152"/>
                <a:gd name="T22" fmla="*/ 191 w 553"/>
                <a:gd name="T23" fmla="*/ 687 h 1152"/>
                <a:gd name="T24" fmla="*/ 221 w 553"/>
                <a:gd name="T25" fmla="*/ 544 h 1152"/>
                <a:gd name="T26" fmla="*/ 221 w 553"/>
                <a:gd name="T27" fmla="*/ 389 h 1152"/>
                <a:gd name="T28" fmla="*/ 246 w 553"/>
                <a:gd name="T29" fmla="*/ 368 h 1152"/>
                <a:gd name="T30" fmla="*/ 263 w 553"/>
                <a:gd name="T31" fmla="*/ 455 h 1152"/>
                <a:gd name="T32" fmla="*/ 186 w 553"/>
                <a:gd name="T33" fmla="*/ 748 h 1152"/>
                <a:gd name="T34" fmla="*/ 258 w 553"/>
                <a:gd name="T35" fmla="*/ 974 h 1152"/>
                <a:gd name="T36" fmla="*/ 341 w 553"/>
                <a:gd name="T37" fmla="*/ 1055 h 1152"/>
                <a:gd name="T38" fmla="*/ 396 w 553"/>
                <a:gd name="T39" fmla="*/ 1152 h 1152"/>
                <a:gd name="T40" fmla="*/ 372 w 553"/>
                <a:gd name="T41" fmla="*/ 1062 h 1152"/>
                <a:gd name="T42" fmla="*/ 372 w 553"/>
                <a:gd name="T43" fmla="*/ 979 h 1152"/>
                <a:gd name="T44" fmla="*/ 399 w 553"/>
                <a:gd name="T45" fmla="*/ 804 h 1152"/>
                <a:gd name="T46" fmla="*/ 343 w 553"/>
                <a:gd name="T47" fmla="*/ 621 h 1152"/>
                <a:gd name="T48" fmla="*/ 303 w 553"/>
                <a:gd name="T49" fmla="*/ 533 h 1152"/>
                <a:gd name="T50" fmla="*/ 278 w 553"/>
                <a:gd name="T51" fmla="*/ 453 h 1152"/>
                <a:gd name="T52" fmla="*/ 277 w 553"/>
                <a:gd name="T53" fmla="*/ 428 h 1152"/>
                <a:gd name="T54" fmla="*/ 327 w 553"/>
                <a:gd name="T55" fmla="*/ 509 h 1152"/>
                <a:gd name="T56" fmla="*/ 390 w 553"/>
                <a:gd name="T57" fmla="*/ 551 h 1152"/>
                <a:gd name="T58" fmla="*/ 476 w 553"/>
                <a:gd name="T59" fmla="*/ 592 h 1152"/>
                <a:gd name="T60" fmla="*/ 553 w 553"/>
                <a:gd name="T61" fmla="*/ 656 h 1152"/>
                <a:gd name="T62" fmla="*/ 417 w 553"/>
                <a:gd name="T63" fmla="*/ 438 h 1152"/>
                <a:gd name="T64" fmla="*/ 341 w 553"/>
                <a:gd name="T65" fmla="*/ 357 h 1152"/>
                <a:gd name="T66" fmla="*/ 293 w 553"/>
                <a:gd name="T67" fmla="*/ 346 h 1152"/>
                <a:gd name="T68" fmla="*/ 272 w 553"/>
                <a:gd name="T69" fmla="*/ 365 h 1152"/>
                <a:gd name="T70" fmla="*/ 277 w 553"/>
                <a:gd name="T71" fmla="*/ 386 h 1152"/>
                <a:gd name="T72" fmla="*/ 247 w 553"/>
                <a:gd name="T73" fmla="*/ 338 h 1152"/>
                <a:gd name="T74" fmla="*/ 218 w 553"/>
                <a:gd name="T75" fmla="*/ 279 h 1152"/>
                <a:gd name="T76" fmla="*/ 159 w 553"/>
                <a:gd name="T77" fmla="*/ 164 h 1152"/>
                <a:gd name="T78" fmla="*/ 92 w 553"/>
                <a:gd name="T79" fmla="*/ 65 h 1152"/>
                <a:gd name="T80" fmla="*/ 21 w 553"/>
                <a:gd name="T81"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3" h="1152">
                  <a:moveTo>
                    <a:pt x="6" y="16"/>
                  </a:moveTo>
                  <a:cubicBezTo>
                    <a:pt x="0" y="11"/>
                    <a:pt x="19" y="25"/>
                    <a:pt x="18" y="27"/>
                  </a:cubicBezTo>
                  <a:cubicBezTo>
                    <a:pt x="33" y="38"/>
                    <a:pt x="46" y="47"/>
                    <a:pt x="59" y="57"/>
                  </a:cubicBezTo>
                  <a:cubicBezTo>
                    <a:pt x="80" y="74"/>
                    <a:pt x="98" y="104"/>
                    <a:pt x="111" y="126"/>
                  </a:cubicBezTo>
                  <a:cubicBezTo>
                    <a:pt x="128" y="152"/>
                    <a:pt x="145" y="178"/>
                    <a:pt x="158" y="208"/>
                  </a:cubicBezTo>
                  <a:cubicBezTo>
                    <a:pt x="170" y="233"/>
                    <a:pt x="181" y="262"/>
                    <a:pt x="195" y="287"/>
                  </a:cubicBezTo>
                  <a:cubicBezTo>
                    <a:pt x="207" y="314"/>
                    <a:pt x="219" y="332"/>
                    <a:pt x="195" y="356"/>
                  </a:cubicBezTo>
                  <a:cubicBezTo>
                    <a:pt x="151" y="404"/>
                    <a:pt x="92" y="433"/>
                    <a:pt x="60" y="492"/>
                  </a:cubicBezTo>
                  <a:cubicBezTo>
                    <a:pt x="26" y="556"/>
                    <a:pt x="2" y="613"/>
                    <a:pt x="33" y="681"/>
                  </a:cubicBezTo>
                  <a:cubicBezTo>
                    <a:pt x="50" y="715"/>
                    <a:pt x="76" y="740"/>
                    <a:pt x="93" y="772"/>
                  </a:cubicBezTo>
                  <a:cubicBezTo>
                    <a:pt x="112" y="801"/>
                    <a:pt x="117" y="837"/>
                    <a:pt x="115" y="869"/>
                  </a:cubicBezTo>
                  <a:cubicBezTo>
                    <a:pt x="141" y="810"/>
                    <a:pt x="161" y="747"/>
                    <a:pt x="191" y="687"/>
                  </a:cubicBezTo>
                  <a:cubicBezTo>
                    <a:pt x="212" y="643"/>
                    <a:pt x="218" y="593"/>
                    <a:pt x="221" y="544"/>
                  </a:cubicBezTo>
                  <a:cubicBezTo>
                    <a:pt x="223" y="492"/>
                    <a:pt x="219" y="441"/>
                    <a:pt x="221" y="389"/>
                  </a:cubicBezTo>
                  <a:cubicBezTo>
                    <a:pt x="220" y="363"/>
                    <a:pt x="228" y="336"/>
                    <a:pt x="246" y="368"/>
                  </a:cubicBezTo>
                  <a:cubicBezTo>
                    <a:pt x="258" y="393"/>
                    <a:pt x="261" y="427"/>
                    <a:pt x="263" y="455"/>
                  </a:cubicBezTo>
                  <a:cubicBezTo>
                    <a:pt x="265" y="559"/>
                    <a:pt x="182" y="647"/>
                    <a:pt x="186" y="748"/>
                  </a:cubicBezTo>
                  <a:cubicBezTo>
                    <a:pt x="189" y="830"/>
                    <a:pt x="189" y="918"/>
                    <a:pt x="258" y="974"/>
                  </a:cubicBezTo>
                  <a:cubicBezTo>
                    <a:pt x="289" y="998"/>
                    <a:pt x="314" y="1027"/>
                    <a:pt x="341" y="1055"/>
                  </a:cubicBezTo>
                  <a:cubicBezTo>
                    <a:pt x="362" y="1080"/>
                    <a:pt x="391" y="1117"/>
                    <a:pt x="396" y="1152"/>
                  </a:cubicBezTo>
                  <a:cubicBezTo>
                    <a:pt x="391" y="1122"/>
                    <a:pt x="375" y="1094"/>
                    <a:pt x="372" y="1062"/>
                  </a:cubicBezTo>
                  <a:cubicBezTo>
                    <a:pt x="369" y="1033"/>
                    <a:pt x="366" y="1007"/>
                    <a:pt x="372" y="979"/>
                  </a:cubicBezTo>
                  <a:cubicBezTo>
                    <a:pt x="380" y="918"/>
                    <a:pt x="397" y="862"/>
                    <a:pt x="399" y="804"/>
                  </a:cubicBezTo>
                  <a:cubicBezTo>
                    <a:pt x="401" y="744"/>
                    <a:pt x="368" y="675"/>
                    <a:pt x="343" y="621"/>
                  </a:cubicBezTo>
                  <a:cubicBezTo>
                    <a:pt x="329" y="593"/>
                    <a:pt x="313" y="564"/>
                    <a:pt x="303" y="533"/>
                  </a:cubicBezTo>
                  <a:cubicBezTo>
                    <a:pt x="295" y="507"/>
                    <a:pt x="280" y="482"/>
                    <a:pt x="278" y="453"/>
                  </a:cubicBezTo>
                  <a:cubicBezTo>
                    <a:pt x="278" y="445"/>
                    <a:pt x="276" y="436"/>
                    <a:pt x="277" y="428"/>
                  </a:cubicBezTo>
                  <a:cubicBezTo>
                    <a:pt x="298" y="450"/>
                    <a:pt x="307" y="484"/>
                    <a:pt x="327" y="509"/>
                  </a:cubicBezTo>
                  <a:cubicBezTo>
                    <a:pt x="344" y="527"/>
                    <a:pt x="366" y="542"/>
                    <a:pt x="390" y="551"/>
                  </a:cubicBezTo>
                  <a:cubicBezTo>
                    <a:pt x="421" y="564"/>
                    <a:pt x="452" y="571"/>
                    <a:pt x="476" y="592"/>
                  </a:cubicBezTo>
                  <a:cubicBezTo>
                    <a:pt x="504" y="611"/>
                    <a:pt x="535" y="624"/>
                    <a:pt x="553" y="656"/>
                  </a:cubicBezTo>
                  <a:cubicBezTo>
                    <a:pt x="504" y="584"/>
                    <a:pt x="464" y="506"/>
                    <a:pt x="417" y="438"/>
                  </a:cubicBezTo>
                  <a:cubicBezTo>
                    <a:pt x="394" y="406"/>
                    <a:pt x="371" y="380"/>
                    <a:pt x="341" y="357"/>
                  </a:cubicBezTo>
                  <a:cubicBezTo>
                    <a:pt x="324" y="345"/>
                    <a:pt x="311" y="337"/>
                    <a:pt x="293" y="346"/>
                  </a:cubicBezTo>
                  <a:cubicBezTo>
                    <a:pt x="287" y="349"/>
                    <a:pt x="273" y="354"/>
                    <a:pt x="272" y="365"/>
                  </a:cubicBezTo>
                  <a:cubicBezTo>
                    <a:pt x="271" y="373"/>
                    <a:pt x="281" y="377"/>
                    <a:pt x="277" y="386"/>
                  </a:cubicBezTo>
                  <a:cubicBezTo>
                    <a:pt x="264" y="378"/>
                    <a:pt x="252" y="352"/>
                    <a:pt x="247" y="338"/>
                  </a:cubicBezTo>
                  <a:cubicBezTo>
                    <a:pt x="238" y="318"/>
                    <a:pt x="229" y="300"/>
                    <a:pt x="218" y="279"/>
                  </a:cubicBezTo>
                  <a:cubicBezTo>
                    <a:pt x="200" y="242"/>
                    <a:pt x="176" y="204"/>
                    <a:pt x="159" y="164"/>
                  </a:cubicBezTo>
                  <a:cubicBezTo>
                    <a:pt x="144" y="128"/>
                    <a:pt x="115" y="96"/>
                    <a:pt x="92" y="65"/>
                  </a:cubicBezTo>
                  <a:cubicBezTo>
                    <a:pt x="70" y="37"/>
                    <a:pt x="45" y="24"/>
                    <a:pt x="21" y="0"/>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5" name="Freeform 8"/>
            <p:cNvSpPr/>
            <p:nvPr userDrawn="1"/>
          </p:nvSpPr>
          <p:spPr bwMode="auto">
            <a:xfrm>
              <a:off x="6709561" y="247330"/>
              <a:ext cx="90764" cy="959502"/>
            </a:xfrm>
            <a:custGeom>
              <a:avLst/>
              <a:gdLst>
                <a:gd name="T0" fmla="*/ 52 w 60"/>
                <a:gd name="T1" fmla="*/ 0 h 636"/>
                <a:gd name="T2" fmla="*/ 54 w 60"/>
                <a:gd name="T3" fmla="*/ 32 h 636"/>
                <a:gd name="T4" fmla="*/ 57 w 60"/>
                <a:gd name="T5" fmla="*/ 78 h 636"/>
                <a:gd name="T6" fmla="*/ 58 w 60"/>
                <a:gd name="T7" fmla="*/ 163 h 636"/>
                <a:gd name="T8" fmla="*/ 40 w 60"/>
                <a:gd name="T9" fmla="*/ 339 h 636"/>
                <a:gd name="T10" fmla="*/ 33 w 60"/>
                <a:gd name="T11" fmla="*/ 414 h 636"/>
                <a:gd name="T12" fmla="*/ 35 w 60"/>
                <a:gd name="T13" fmla="*/ 492 h 636"/>
                <a:gd name="T14" fmla="*/ 0 w 60"/>
                <a:gd name="T15" fmla="*/ 636 h 636"/>
                <a:gd name="T16" fmla="*/ 1 w 60"/>
                <a:gd name="T17" fmla="*/ 636 h 636"/>
                <a:gd name="T18" fmla="*/ 36 w 60"/>
                <a:gd name="T19" fmla="*/ 506 h 636"/>
                <a:gd name="T20" fmla="*/ 33 w 60"/>
                <a:gd name="T21" fmla="*/ 421 h 636"/>
                <a:gd name="T22" fmla="*/ 43 w 60"/>
                <a:gd name="T23" fmla="*/ 324 h 636"/>
                <a:gd name="T24" fmla="*/ 59 w 60"/>
                <a:gd name="T25" fmla="*/ 148 h 636"/>
                <a:gd name="T26" fmla="*/ 57 w 60"/>
                <a:gd name="T27" fmla="*/ 55 h 636"/>
                <a:gd name="T28" fmla="*/ 56 w 60"/>
                <a:gd name="T29" fmla="*/ 18 h 636"/>
                <a:gd name="T30" fmla="*/ 52 w 60"/>
                <a:gd name="T31" fmla="*/ 0 h 636"/>
                <a:gd name="T32" fmla="*/ 52 w 60"/>
                <a:gd name="T3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36">
                  <a:moveTo>
                    <a:pt x="52" y="0"/>
                  </a:moveTo>
                  <a:cubicBezTo>
                    <a:pt x="57" y="10"/>
                    <a:pt x="56" y="21"/>
                    <a:pt x="54" y="32"/>
                  </a:cubicBezTo>
                  <a:cubicBezTo>
                    <a:pt x="52" y="46"/>
                    <a:pt x="57" y="64"/>
                    <a:pt x="57" y="78"/>
                  </a:cubicBezTo>
                  <a:cubicBezTo>
                    <a:pt x="57" y="106"/>
                    <a:pt x="59" y="135"/>
                    <a:pt x="58" y="163"/>
                  </a:cubicBezTo>
                  <a:cubicBezTo>
                    <a:pt x="57" y="222"/>
                    <a:pt x="49" y="281"/>
                    <a:pt x="40" y="339"/>
                  </a:cubicBezTo>
                  <a:cubicBezTo>
                    <a:pt x="36" y="364"/>
                    <a:pt x="34" y="388"/>
                    <a:pt x="33" y="414"/>
                  </a:cubicBezTo>
                  <a:cubicBezTo>
                    <a:pt x="32" y="440"/>
                    <a:pt x="35" y="466"/>
                    <a:pt x="35" y="492"/>
                  </a:cubicBezTo>
                  <a:cubicBezTo>
                    <a:pt x="36" y="543"/>
                    <a:pt x="18" y="590"/>
                    <a:pt x="0" y="636"/>
                  </a:cubicBezTo>
                  <a:cubicBezTo>
                    <a:pt x="0" y="636"/>
                    <a:pt x="1" y="636"/>
                    <a:pt x="1" y="636"/>
                  </a:cubicBezTo>
                  <a:cubicBezTo>
                    <a:pt x="18" y="594"/>
                    <a:pt x="33" y="552"/>
                    <a:pt x="36" y="506"/>
                  </a:cubicBezTo>
                  <a:cubicBezTo>
                    <a:pt x="38" y="478"/>
                    <a:pt x="33" y="449"/>
                    <a:pt x="33" y="421"/>
                  </a:cubicBezTo>
                  <a:cubicBezTo>
                    <a:pt x="34" y="388"/>
                    <a:pt x="38" y="356"/>
                    <a:pt x="43" y="324"/>
                  </a:cubicBezTo>
                  <a:cubicBezTo>
                    <a:pt x="52" y="266"/>
                    <a:pt x="59" y="206"/>
                    <a:pt x="59" y="148"/>
                  </a:cubicBezTo>
                  <a:cubicBezTo>
                    <a:pt x="60" y="117"/>
                    <a:pt x="59" y="85"/>
                    <a:pt x="57" y="55"/>
                  </a:cubicBezTo>
                  <a:cubicBezTo>
                    <a:pt x="56" y="42"/>
                    <a:pt x="56" y="30"/>
                    <a:pt x="56" y="18"/>
                  </a:cubicBezTo>
                  <a:cubicBezTo>
                    <a:pt x="56" y="11"/>
                    <a:pt x="55" y="5"/>
                    <a:pt x="52" y="0"/>
                  </a:cubicBezTo>
                  <a:cubicBezTo>
                    <a:pt x="52" y="0"/>
                    <a:pt x="52" y="0"/>
                    <a:pt x="52"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6" name="Freeform 9"/>
            <p:cNvSpPr/>
            <p:nvPr userDrawn="1"/>
          </p:nvSpPr>
          <p:spPr bwMode="auto">
            <a:xfrm>
              <a:off x="6908917" y="-19289"/>
              <a:ext cx="343606" cy="659658"/>
            </a:xfrm>
            <a:custGeom>
              <a:avLst/>
              <a:gdLst>
                <a:gd name="T0" fmla="*/ 0 w 228"/>
                <a:gd name="T1" fmla="*/ 1 h 437"/>
                <a:gd name="T2" fmla="*/ 42 w 228"/>
                <a:gd name="T3" fmla="*/ 120 h 437"/>
                <a:gd name="T4" fmla="*/ 101 w 228"/>
                <a:gd name="T5" fmla="*/ 214 h 437"/>
                <a:gd name="T6" fmla="*/ 171 w 228"/>
                <a:gd name="T7" fmla="*/ 316 h 437"/>
                <a:gd name="T8" fmla="*/ 198 w 228"/>
                <a:gd name="T9" fmla="*/ 373 h 437"/>
                <a:gd name="T10" fmla="*/ 227 w 228"/>
                <a:gd name="T11" fmla="*/ 436 h 437"/>
                <a:gd name="T12" fmla="*/ 228 w 228"/>
                <a:gd name="T13" fmla="*/ 436 h 437"/>
                <a:gd name="T14" fmla="*/ 213 w 228"/>
                <a:gd name="T15" fmla="*/ 401 h 437"/>
                <a:gd name="T16" fmla="*/ 184 w 228"/>
                <a:gd name="T17" fmla="*/ 341 h 437"/>
                <a:gd name="T18" fmla="*/ 114 w 228"/>
                <a:gd name="T19" fmla="*/ 230 h 437"/>
                <a:gd name="T20" fmla="*/ 43 w 228"/>
                <a:gd name="T21" fmla="*/ 120 h 437"/>
                <a:gd name="T22" fmla="*/ 1 w 228"/>
                <a:gd name="T23" fmla="*/ 0 h 437"/>
                <a:gd name="T24" fmla="*/ 0 w 228"/>
                <a:gd name="T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37">
                  <a:moveTo>
                    <a:pt x="0" y="1"/>
                  </a:moveTo>
                  <a:cubicBezTo>
                    <a:pt x="21" y="37"/>
                    <a:pt x="27" y="81"/>
                    <a:pt x="42" y="120"/>
                  </a:cubicBezTo>
                  <a:cubicBezTo>
                    <a:pt x="56" y="156"/>
                    <a:pt x="80" y="182"/>
                    <a:pt x="101" y="214"/>
                  </a:cubicBezTo>
                  <a:cubicBezTo>
                    <a:pt x="124" y="248"/>
                    <a:pt x="151" y="279"/>
                    <a:pt x="171" y="316"/>
                  </a:cubicBezTo>
                  <a:cubicBezTo>
                    <a:pt x="182" y="334"/>
                    <a:pt x="189" y="354"/>
                    <a:pt x="198" y="373"/>
                  </a:cubicBezTo>
                  <a:cubicBezTo>
                    <a:pt x="207" y="393"/>
                    <a:pt x="226" y="414"/>
                    <a:pt x="227" y="436"/>
                  </a:cubicBezTo>
                  <a:cubicBezTo>
                    <a:pt x="227" y="437"/>
                    <a:pt x="228" y="437"/>
                    <a:pt x="228" y="436"/>
                  </a:cubicBezTo>
                  <a:cubicBezTo>
                    <a:pt x="228" y="423"/>
                    <a:pt x="221" y="412"/>
                    <a:pt x="213" y="401"/>
                  </a:cubicBezTo>
                  <a:cubicBezTo>
                    <a:pt x="201" y="382"/>
                    <a:pt x="193" y="361"/>
                    <a:pt x="184" y="341"/>
                  </a:cubicBezTo>
                  <a:cubicBezTo>
                    <a:pt x="167" y="300"/>
                    <a:pt x="140" y="266"/>
                    <a:pt x="114" y="230"/>
                  </a:cubicBezTo>
                  <a:cubicBezTo>
                    <a:pt x="88" y="195"/>
                    <a:pt x="60" y="161"/>
                    <a:pt x="43" y="120"/>
                  </a:cubicBezTo>
                  <a:cubicBezTo>
                    <a:pt x="27" y="81"/>
                    <a:pt x="22" y="37"/>
                    <a:pt x="1" y="0"/>
                  </a:cubicBezTo>
                  <a:cubicBezTo>
                    <a:pt x="1"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7" name="Freeform 10"/>
            <p:cNvSpPr/>
            <p:nvPr userDrawn="1"/>
          </p:nvSpPr>
          <p:spPr bwMode="auto">
            <a:xfrm>
              <a:off x="6877966" y="-802936"/>
              <a:ext cx="178286" cy="773112"/>
            </a:xfrm>
            <a:custGeom>
              <a:avLst/>
              <a:gdLst>
                <a:gd name="T0" fmla="*/ 119 w 119"/>
                <a:gd name="T1" fmla="*/ 0 h 512"/>
                <a:gd name="T2" fmla="*/ 101 w 119"/>
                <a:gd name="T3" fmla="*/ 37 h 512"/>
                <a:gd name="T4" fmla="*/ 73 w 119"/>
                <a:gd name="T5" fmla="*/ 108 h 512"/>
                <a:gd name="T6" fmla="*/ 17 w 119"/>
                <a:gd name="T7" fmla="*/ 230 h 512"/>
                <a:gd name="T8" fmla="*/ 9 w 119"/>
                <a:gd name="T9" fmla="*/ 367 h 512"/>
                <a:gd name="T10" fmla="*/ 15 w 119"/>
                <a:gd name="T11" fmla="*/ 441 h 512"/>
                <a:gd name="T12" fmla="*/ 10 w 119"/>
                <a:gd name="T13" fmla="*/ 511 h 512"/>
                <a:gd name="T14" fmla="*/ 11 w 119"/>
                <a:gd name="T15" fmla="*/ 511 h 512"/>
                <a:gd name="T16" fmla="*/ 15 w 119"/>
                <a:gd name="T17" fmla="*/ 463 h 512"/>
                <a:gd name="T18" fmla="*/ 11 w 119"/>
                <a:gd name="T19" fmla="*/ 389 h 512"/>
                <a:gd name="T20" fmla="*/ 13 w 119"/>
                <a:gd name="T21" fmla="*/ 243 h 512"/>
                <a:gd name="T22" fmla="*/ 71 w 119"/>
                <a:gd name="T23" fmla="*/ 115 h 512"/>
                <a:gd name="T24" fmla="*/ 92 w 119"/>
                <a:gd name="T25" fmla="*/ 63 h 512"/>
                <a:gd name="T26" fmla="*/ 119 w 119"/>
                <a:gd name="T27" fmla="*/ 0 h 512"/>
                <a:gd name="T28" fmla="*/ 119 w 119"/>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512">
                  <a:moveTo>
                    <a:pt x="119" y="0"/>
                  </a:moveTo>
                  <a:cubicBezTo>
                    <a:pt x="109" y="10"/>
                    <a:pt x="106" y="24"/>
                    <a:pt x="101" y="37"/>
                  </a:cubicBezTo>
                  <a:cubicBezTo>
                    <a:pt x="92" y="61"/>
                    <a:pt x="83" y="85"/>
                    <a:pt x="73" y="108"/>
                  </a:cubicBezTo>
                  <a:cubicBezTo>
                    <a:pt x="56" y="149"/>
                    <a:pt x="32" y="188"/>
                    <a:pt x="17" y="230"/>
                  </a:cubicBezTo>
                  <a:cubicBezTo>
                    <a:pt x="0" y="275"/>
                    <a:pt x="4" y="321"/>
                    <a:pt x="9" y="367"/>
                  </a:cubicBezTo>
                  <a:cubicBezTo>
                    <a:pt x="11" y="392"/>
                    <a:pt x="14" y="416"/>
                    <a:pt x="15" y="441"/>
                  </a:cubicBezTo>
                  <a:cubicBezTo>
                    <a:pt x="16" y="462"/>
                    <a:pt x="17" y="491"/>
                    <a:pt x="10" y="511"/>
                  </a:cubicBezTo>
                  <a:cubicBezTo>
                    <a:pt x="10" y="512"/>
                    <a:pt x="11" y="512"/>
                    <a:pt x="11" y="511"/>
                  </a:cubicBezTo>
                  <a:cubicBezTo>
                    <a:pt x="16" y="496"/>
                    <a:pt x="14" y="480"/>
                    <a:pt x="15" y="463"/>
                  </a:cubicBezTo>
                  <a:cubicBezTo>
                    <a:pt x="16" y="438"/>
                    <a:pt x="14" y="414"/>
                    <a:pt x="11" y="389"/>
                  </a:cubicBezTo>
                  <a:cubicBezTo>
                    <a:pt x="5" y="341"/>
                    <a:pt x="0" y="291"/>
                    <a:pt x="13" y="243"/>
                  </a:cubicBezTo>
                  <a:cubicBezTo>
                    <a:pt x="26" y="198"/>
                    <a:pt x="52" y="157"/>
                    <a:pt x="71" y="115"/>
                  </a:cubicBezTo>
                  <a:cubicBezTo>
                    <a:pt x="79" y="98"/>
                    <a:pt x="85" y="80"/>
                    <a:pt x="92" y="63"/>
                  </a:cubicBezTo>
                  <a:cubicBezTo>
                    <a:pt x="99" y="43"/>
                    <a:pt x="105" y="16"/>
                    <a:pt x="119" y="0"/>
                  </a:cubicBezTo>
                  <a:cubicBezTo>
                    <a:pt x="119" y="0"/>
                    <a:pt x="119" y="0"/>
                    <a:pt x="119"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8" name="Freeform 11"/>
            <p:cNvSpPr/>
            <p:nvPr userDrawn="1"/>
          </p:nvSpPr>
          <p:spPr bwMode="auto">
            <a:xfrm>
              <a:off x="7119462" y="-639237"/>
              <a:ext cx="194493" cy="1008126"/>
            </a:xfrm>
            <a:custGeom>
              <a:avLst/>
              <a:gdLst>
                <a:gd name="T0" fmla="*/ 0 w 129"/>
                <a:gd name="T1" fmla="*/ 1 h 668"/>
                <a:gd name="T2" fmla="*/ 33 w 129"/>
                <a:gd name="T3" fmla="*/ 150 h 668"/>
                <a:gd name="T4" fmla="*/ 44 w 129"/>
                <a:gd name="T5" fmla="*/ 245 h 668"/>
                <a:gd name="T6" fmla="*/ 38 w 129"/>
                <a:gd name="T7" fmla="*/ 344 h 668"/>
                <a:gd name="T8" fmla="*/ 69 w 129"/>
                <a:gd name="T9" fmla="*/ 524 h 668"/>
                <a:gd name="T10" fmla="*/ 99 w 129"/>
                <a:gd name="T11" fmla="*/ 604 h 668"/>
                <a:gd name="T12" fmla="*/ 120 w 129"/>
                <a:gd name="T13" fmla="*/ 667 h 668"/>
                <a:gd name="T14" fmla="*/ 121 w 129"/>
                <a:gd name="T15" fmla="*/ 667 h 668"/>
                <a:gd name="T16" fmla="*/ 115 w 129"/>
                <a:gd name="T17" fmla="*/ 632 h 668"/>
                <a:gd name="T18" fmla="*/ 81 w 129"/>
                <a:gd name="T19" fmla="*/ 551 h 668"/>
                <a:gd name="T20" fmla="*/ 49 w 129"/>
                <a:gd name="T21" fmla="*/ 454 h 668"/>
                <a:gd name="T22" fmla="*/ 39 w 129"/>
                <a:gd name="T23" fmla="*/ 344 h 668"/>
                <a:gd name="T24" fmla="*/ 44 w 129"/>
                <a:gd name="T25" fmla="*/ 238 h 668"/>
                <a:gd name="T26" fmla="*/ 33 w 129"/>
                <a:gd name="T27" fmla="*/ 144 h 668"/>
                <a:gd name="T28" fmla="*/ 0 w 129"/>
                <a:gd name="T29" fmla="*/ 0 h 668"/>
                <a:gd name="T30" fmla="*/ 0 w 129"/>
                <a:gd name="T31" fmla="*/ 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68">
                  <a:moveTo>
                    <a:pt x="0" y="1"/>
                  </a:moveTo>
                  <a:cubicBezTo>
                    <a:pt x="30" y="44"/>
                    <a:pt x="26" y="100"/>
                    <a:pt x="33" y="150"/>
                  </a:cubicBezTo>
                  <a:cubicBezTo>
                    <a:pt x="37" y="181"/>
                    <a:pt x="42" y="214"/>
                    <a:pt x="44" y="245"/>
                  </a:cubicBezTo>
                  <a:cubicBezTo>
                    <a:pt x="46" y="278"/>
                    <a:pt x="39" y="311"/>
                    <a:pt x="38" y="344"/>
                  </a:cubicBezTo>
                  <a:cubicBezTo>
                    <a:pt x="36" y="405"/>
                    <a:pt x="47" y="467"/>
                    <a:pt x="69" y="524"/>
                  </a:cubicBezTo>
                  <a:cubicBezTo>
                    <a:pt x="79" y="550"/>
                    <a:pt x="88" y="578"/>
                    <a:pt x="99" y="604"/>
                  </a:cubicBezTo>
                  <a:cubicBezTo>
                    <a:pt x="107" y="621"/>
                    <a:pt x="129" y="647"/>
                    <a:pt x="120" y="667"/>
                  </a:cubicBezTo>
                  <a:cubicBezTo>
                    <a:pt x="120" y="667"/>
                    <a:pt x="121" y="668"/>
                    <a:pt x="121" y="667"/>
                  </a:cubicBezTo>
                  <a:cubicBezTo>
                    <a:pt x="126" y="655"/>
                    <a:pt x="120" y="642"/>
                    <a:pt x="115" y="632"/>
                  </a:cubicBezTo>
                  <a:cubicBezTo>
                    <a:pt x="103" y="605"/>
                    <a:pt x="91" y="579"/>
                    <a:pt x="81" y="551"/>
                  </a:cubicBezTo>
                  <a:cubicBezTo>
                    <a:pt x="69" y="519"/>
                    <a:pt x="57" y="487"/>
                    <a:pt x="49" y="454"/>
                  </a:cubicBezTo>
                  <a:cubicBezTo>
                    <a:pt x="41" y="418"/>
                    <a:pt x="38" y="381"/>
                    <a:pt x="39" y="344"/>
                  </a:cubicBezTo>
                  <a:cubicBezTo>
                    <a:pt x="39" y="309"/>
                    <a:pt x="47" y="274"/>
                    <a:pt x="44" y="238"/>
                  </a:cubicBezTo>
                  <a:cubicBezTo>
                    <a:pt x="42" y="207"/>
                    <a:pt x="37" y="175"/>
                    <a:pt x="33" y="144"/>
                  </a:cubicBezTo>
                  <a:cubicBezTo>
                    <a:pt x="27" y="96"/>
                    <a:pt x="30" y="42"/>
                    <a:pt x="0" y="0"/>
                  </a:cubicBezTo>
                  <a:cubicBezTo>
                    <a:pt x="0" y="0"/>
                    <a:pt x="0" y="0"/>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49" name="Freeform 12"/>
            <p:cNvSpPr/>
            <p:nvPr userDrawn="1"/>
          </p:nvSpPr>
          <p:spPr bwMode="auto">
            <a:xfrm>
              <a:off x="7140533" y="-713793"/>
              <a:ext cx="307949" cy="209081"/>
            </a:xfrm>
            <a:custGeom>
              <a:avLst/>
              <a:gdLst>
                <a:gd name="T0" fmla="*/ 1 w 204"/>
                <a:gd name="T1" fmla="*/ 1 h 138"/>
                <a:gd name="T2" fmla="*/ 54 w 204"/>
                <a:gd name="T3" fmla="*/ 9 h 138"/>
                <a:gd name="T4" fmla="*/ 110 w 204"/>
                <a:gd name="T5" fmla="*/ 40 h 138"/>
                <a:gd name="T6" fmla="*/ 156 w 204"/>
                <a:gd name="T7" fmla="*/ 89 h 138"/>
                <a:gd name="T8" fmla="*/ 203 w 204"/>
                <a:gd name="T9" fmla="*/ 138 h 138"/>
                <a:gd name="T10" fmla="*/ 203 w 204"/>
                <a:gd name="T11" fmla="*/ 137 h 138"/>
                <a:gd name="T12" fmla="*/ 157 w 204"/>
                <a:gd name="T13" fmla="*/ 88 h 138"/>
                <a:gd name="T14" fmla="*/ 115 w 204"/>
                <a:gd name="T15" fmla="*/ 43 h 138"/>
                <a:gd name="T16" fmla="*/ 65 w 204"/>
                <a:gd name="T17" fmla="*/ 13 h 138"/>
                <a:gd name="T18" fmla="*/ 1 w 204"/>
                <a:gd name="T19" fmla="*/ 0 h 138"/>
                <a:gd name="T20" fmla="*/ 1 w 204"/>
                <a:gd name="T21"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38">
                  <a:moveTo>
                    <a:pt x="1" y="1"/>
                  </a:moveTo>
                  <a:cubicBezTo>
                    <a:pt x="18" y="6"/>
                    <a:pt x="37" y="4"/>
                    <a:pt x="54" y="9"/>
                  </a:cubicBezTo>
                  <a:cubicBezTo>
                    <a:pt x="74" y="15"/>
                    <a:pt x="92" y="29"/>
                    <a:pt x="110" y="40"/>
                  </a:cubicBezTo>
                  <a:cubicBezTo>
                    <a:pt x="129" y="52"/>
                    <a:pt x="142" y="72"/>
                    <a:pt x="156" y="89"/>
                  </a:cubicBezTo>
                  <a:cubicBezTo>
                    <a:pt x="170" y="106"/>
                    <a:pt x="188" y="121"/>
                    <a:pt x="203" y="138"/>
                  </a:cubicBezTo>
                  <a:cubicBezTo>
                    <a:pt x="203" y="138"/>
                    <a:pt x="204" y="137"/>
                    <a:pt x="203" y="137"/>
                  </a:cubicBezTo>
                  <a:cubicBezTo>
                    <a:pt x="189" y="119"/>
                    <a:pt x="171" y="106"/>
                    <a:pt x="157" y="88"/>
                  </a:cubicBezTo>
                  <a:cubicBezTo>
                    <a:pt x="144" y="73"/>
                    <a:pt x="132" y="54"/>
                    <a:pt x="115" y="43"/>
                  </a:cubicBezTo>
                  <a:cubicBezTo>
                    <a:pt x="100" y="32"/>
                    <a:pt x="83" y="20"/>
                    <a:pt x="65" y="13"/>
                  </a:cubicBezTo>
                  <a:cubicBezTo>
                    <a:pt x="44" y="4"/>
                    <a:pt x="23" y="7"/>
                    <a:pt x="1" y="0"/>
                  </a:cubicBezTo>
                  <a:cubicBezTo>
                    <a:pt x="0" y="0"/>
                    <a:pt x="0" y="1"/>
                    <a:pt x="1"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0" name="Freeform 13"/>
            <p:cNvSpPr/>
            <p:nvPr userDrawn="1"/>
          </p:nvSpPr>
          <p:spPr bwMode="auto">
            <a:xfrm>
              <a:off x="784137" y="-235663"/>
              <a:ext cx="1484637" cy="1363075"/>
            </a:xfrm>
            <a:custGeom>
              <a:avLst/>
              <a:gdLst>
                <a:gd name="T0" fmla="*/ 0 w 985"/>
                <a:gd name="T1" fmla="*/ 517 h 903"/>
                <a:gd name="T2" fmla="*/ 117 w 985"/>
                <a:gd name="T3" fmla="*/ 521 h 903"/>
                <a:gd name="T4" fmla="*/ 238 w 985"/>
                <a:gd name="T5" fmla="*/ 523 h 903"/>
                <a:gd name="T6" fmla="*/ 280 w 985"/>
                <a:gd name="T7" fmla="*/ 521 h 903"/>
                <a:gd name="T8" fmla="*/ 346 w 985"/>
                <a:gd name="T9" fmla="*/ 485 h 903"/>
                <a:gd name="T10" fmla="*/ 418 w 985"/>
                <a:gd name="T11" fmla="*/ 440 h 903"/>
                <a:gd name="T12" fmla="*/ 472 w 985"/>
                <a:gd name="T13" fmla="*/ 372 h 903"/>
                <a:gd name="T14" fmla="*/ 519 w 985"/>
                <a:gd name="T15" fmla="*/ 288 h 903"/>
                <a:gd name="T16" fmla="*/ 586 w 985"/>
                <a:gd name="T17" fmla="*/ 214 h 903"/>
                <a:gd name="T18" fmla="*/ 742 w 985"/>
                <a:gd name="T19" fmla="*/ 82 h 903"/>
                <a:gd name="T20" fmla="*/ 913 w 985"/>
                <a:gd name="T21" fmla="*/ 0 h 903"/>
                <a:gd name="T22" fmla="*/ 903 w 985"/>
                <a:gd name="T23" fmla="*/ 107 h 903"/>
                <a:gd name="T24" fmla="*/ 846 w 985"/>
                <a:gd name="T25" fmla="*/ 232 h 903"/>
                <a:gd name="T26" fmla="*/ 698 w 985"/>
                <a:gd name="T27" fmla="*/ 373 h 903"/>
                <a:gd name="T28" fmla="*/ 617 w 985"/>
                <a:gd name="T29" fmla="*/ 413 h 903"/>
                <a:gd name="T30" fmla="*/ 534 w 985"/>
                <a:gd name="T31" fmla="*/ 430 h 903"/>
                <a:gd name="T32" fmla="*/ 466 w 985"/>
                <a:gd name="T33" fmla="*/ 443 h 903"/>
                <a:gd name="T34" fmla="*/ 394 w 985"/>
                <a:gd name="T35" fmla="*/ 477 h 903"/>
                <a:gd name="T36" fmla="*/ 329 w 985"/>
                <a:gd name="T37" fmla="*/ 521 h 903"/>
                <a:gd name="T38" fmla="*/ 409 w 985"/>
                <a:gd name="T39" fmla="*/ 520 h 903"/>
                <a:gd name="T40" fmla="*/ 569 w 985"/>
                <a:gd name="T41" fmla="*/ 476 h 903"/>
                <a:gd name="T42" fmla="*/ 719 w 985"/>
                <a:gd name="T43" fmla="*/ 530 h 903"/>
                <a:gd name="T44" fmla="*/ 778 w 985"/>
                <a:gd name="T45" fmla="*/ 595 h 903"/>
                <a:gd name="T46" fmla="*/ 848 w 985"/>
                <a:gd name="T47" fmla="*/ 625 h 903"/>
                <a:gd name="T48" fmla="*/ 911 w 985"/>
                <a:gd name="T49" fmla="*/ 677 h 903"/>
                <a:gd name="T50" fmla="*/ 985 w 985"/>
                <a:gd name="T51" fmla="*/ 681 h 903"/>
                <a:gd name="T52" fmla="*/ 945 w 985"/>
                <a:gd name="T53" fmla="*/ 691 h 903"/>
                <a:gd name="T54" fmla="*/ 887 w 985"/>
                <a:gd name="T55" fmla="*/ 694 h 903"/>
                <a:gd name="T56" fmla="*/ 798 w 985"/>
                <a:gd name="T57" fmla="*/ 708 h 903"/>
                <a:gd name="T58" fmla="*/ 713 w 985"/>
                <a:gd name="T59" fmla="*/ 720 h 903"/>
                <a:gd name="T60" fmla="*/ 629 w 985"/>
                <a:gd name="T61" fmla="*/ 719 h 903"/>
                <a:gd name="T62" fmla="*/ 545 w 985"/>
                <a:gd name="T63" fmla="*/ 713 h 903"/>
                <a:gd name="T64" fmla="*/ 472 w 985"/>
                <a:gd name="T65" fmla="*/ 669 h 903"/>
                <a:gd name="T66" fmla="*/ 403 w 985"/>
                <a:gd name="T67" fmla="*/ 611 h 903"/>
                <a:gd name="T68" fmla="*/ 337 w 985"/>
                <a:gd name="T69" fmla="*/ 554 h 903"/>
                <a:gd name="T70" fmla="*/ 239 w 985"/>
                <a:gd name="T71" fmla="*/ 543 h 903"/>
                <a:gd name="T72" fmla="*/ 154 w 985"/>
                <a:gd name="T73" fmla="*/ 544 h 903"/>
                <a:gd name="T74" fmla="*/ 154 w 985"/>
                <a:gd name="T75" fmla="*/ 544 h 903"/>
                <a:gd name="T76" fmla="*/ 221 w 985"/>
                <a:gd name="T77" fmla="*/ 559 h 903"/>
                <a:gd name="T78" fmla="*/ 375 w 985"/>
                <a:gd name="T79" fmla="*/ 605 h 903"/>
                <a:gd name="T80" fmla="*/ 456 w 985"/>
                <a:gd name="T81" fmla="*/ 753 h 903"/>
                <a:gd name="T82" fmla="*/ 465 w 985"/>
                <a:gd name="T83" fmla="*/ 831 h 903"/>
                <a:gd name="T84" fmla="*/ 491 w 985"/>
                <a:gd name="T85" fmla="*/ 903 h 903"/>
                <a:gd name="T86" fmla="*/ 410 w 985"/>
                <a:gd name="T87" fmla="*/ 857 h 903"/>
                <a:gd name="T88" fmla="*/ 335 w 985"/>
                <a:gd name="T89" fmla="*/ 827 h 903"/>
                <a:gd name="T90" fmla="*/ 199 w 985"/>
                <a:gd name="T91" fmla="*/ 695 h 903"/>
                <a:gd name="T92" fmla="*/ 132 w 985"/>
                <a:gd name="T93" fmla="*/ 556 h 903"/>
                <a:gd name="T94" fmla="*/ 5 w 985"/>
                <a:gd name="T95" fmla="*/ 55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5" h="903">
                  <a:moveTo>
                    <a:pt x="0" y="517"/>
                  </a:moveTo>
                  <a:cubicBezTo>
                    <a:pt x="34" y="528"/>
                    <a:pt x="82" y="521"/>
                    <a:pt x="117" y="521"/>
                  </a:cubicBezTo>
                  <a:cubicBezTo>
                    <a:pt x="158" y="522"/>
                    <a:pt x="199" y="512"/>
                    <a:pt x="238" y="523"/>
                  </a:cubicBezTo>
                  <a:cubicBezTo>
                    <a:pt x="253" y="522"/>
                    <a:pt x="265" y="524"/>
                    <a:pt x="280" y="521"/>
                  </a:cubicBezTo>
                  <a:cubicBezTo>
                    <a:pt x="305" y="517"/>
                    <a:pt x="324" y="501"/>
                    <a:pt x="346" y="485"/>
                  </a:cubicBezTo>
                  <a:cubicBezTo>
                    <a:pt x="371" y="471"/>
                    <a:pt x="396" y="457"/>
                    <a:pt x="418" y="440"/>
                  </a:cubicBezTo>
                  <a:cubicBezTo>
                    <a:pt x="440" y="424"/>
                    <a:pt x="456" y="396"/>
                    <a:pt x="472" y="372"/>
                  </a:cubicBezTo>
                  <a:cubicBezTo>
                    <a:pt x="489" y="346"/>
                    <a:pt x="503" y="317"/>
                    <a:pt x="519" y="288"/>
                  </a:cubicBezTo>
                  <a:cubicBezTo>
                    <a:pt x="535" y="260"/>
                    <a:pt x="562" y="238"/>
                    <a:pt x="586" y="214"/>
                  </a:cubicBezTo>
                  <a:cubicBezTo>
                    <a:pt x="637" y="166"/>
                    <a:pt x="675" y="108"/>
                    <a:pt x="742" y="82"/>
                  </a:cubicBezTo>
                  <a:cubicBezTo>
                    <a:pt x="800" y="62"/>
                    <a:pt x="872" y="45"/>
                    <a:pt x="913" y="0"/>
                  </a:cubicBezTo>
                  <a:cubicBezTo>
                    <a:pt x="915" y="41"/>
                    <a:pt x="914" y="69"/>
                    <a:pt x="903" y="107"/>
                  </a:cubicBezTo>
                  <a:cubicBezTo>
                    <a:pt x="890" y="153"/>
                    <a:pt x="874" y="192"/>
                    <a:pt x="846" y="232"/>
                  </a:cubicBezTo>
                  <a:cubicBezTo>
                    <a:pt x="808" y="287"/>
                    <a:pt x="757" y="338"/>
                    <a:pt x="698" y="373"/>
                  </a:cubicBezTo>
                  <a:cubicBezTo>
                    <a:pt x="674" y="387"/>
                    <a:pt x="644" y="401"/>
                    <a:pt x="617" y="413"/>
                  </a:cubicBezTo>
                  <a:cubicBezTo>
                    <a:pt x="592" y="422"/>
                    <a:pt x="561" y="423"/>
                    <a:pt x="534" y="430"/>
                  </a:cubicBezTo>
                  <a:cubicBezTo>
                    <a:pt x="511" y="433"/>
                    <a:pt x="488" y="437"/>
                    <a:pt x="466" y="443"/>
                  </a:cubicBezTo>
                  <a:cubicBezTo>
                    <a:pt x="438" y="450"/>
                    <a:pt x="419" y="463"/>
                    <a:pt x="394" y="477"/>
                  </a:cubicBezTo>
                  <a:cubicBezTo>
                    <a:pt x="372" y="488"/>
                    <a:pt x="348" y="505"/>
                    <a:pt x="329" y="521"/>
                  </a:cubicBezTo>
                  <a:cubicBezTo>
                    <a:pt x="352" y="530"/>
                    <a:pt x="381" y="526"/>
                    <a:pt x="409" y="520"/>
                  </a:cubicBezTo>
                  <a:cubicBezTo>
                    <a:pt x="464" y="504"/>
                    <a:pt x="511" y="479"/>
                    <a:pt x="569" y="476"/>
                  </a:cubicBezTo>
                  <a:cubicBezTo>
                    <a:pt x="625" y="473"/>
                    <a:pt x="676" y="494"/>
                    <a:pt x="719" y="530"/>
                  </a:cubicBezTo>
                  <a:cubicBezTo>
                    <a:pt x="737" y="546"/>
                    <a:pt x="754" y="584"/>
                    <a:pt x="778" y="595"/>
                  </a:cubicBezTo>
                  <a:cubicBezTo>
                    <a:pt x="801" y="604"/>
                    <a:pt x="827" y="610"/>
                    <a:pt x="848" y="625"/>
                  </a:cubicBezTo>
                  <a:cubicBezTo>
                    <a:pt x="871" y="641"/>
                    <a:pt x="885" y="666"/>
                    <a:pt x="911" y="677"/>
                  </a:cubicBezTo>
                  <a:cubicBezTo>
                    <a:pt x="934" y="686"/>
                    <a:pt x="960" y="683"/>
                    <a:pt x="985" y="681"/>
                  </a:cubicBezTo>
                  <a:cubicBezTo>
                    <a:pt x="969" y="679"/>
                    <a:pt x="957" y="688"/>
                    <a:pt x="945" y="691"/>
                  </a:cubicBezTo>
                  <a:cubicBezTo>
                    <a:pt x="925" y="694"/>
                    <a:pt x="907" y="693"/>
                    <a:pt x="887" y="694"/>
                  </a:cubicBezTo>
                  <a:cubicBezTo>
                    <a:pt x="856" y="698"/>
                    <a:pt x="826" y="707"/>
                    <a:pt x="798" y="708"/>
                  </a:cubicBezTo>
                  <a:cubicBezTo>
                    <a:pt x="768" y="710"/>
                    <a:pt x="741" y="719"/>
                    <a:pt x="713" y="720"/>
                  </a:cubicBezTo>
                  <a:cubicBezTo>
                    <a:pt x="685" y="721"/>
                    <a:pt x="657" y="718"/>
                    <a:pt x="629" y="719"/>
                  </a:cubicBezTo>
                  <a:cubicBezTo>
                    <a:pt x="601" y="721"/>
                    <a:pt x="571" y="719"/>
                    <a:pt x="545" y="713"/>
                  </a:cubicBezTo>
                  <a:cubicBezTo>
                    <a:pt x="517" y="707"/>
                    <a:pt x="493" y="688"/>
                    <a:pt x="472" y="669"/>
                  </a:cubicBezTo>
                  <a:cubicBezTo>
                    <a:pt x="448" y="652"/>
                    <a:pt x="425" y="633"/>
                    <a:pt x="403" y="611"/>
                  </a:cubicBezTo>
                  <a:cubicBezTo>
                    <a:pt x="382" y="589"/>
                    <a:pt x="365" y="567"/>
                    <a:pt x="337" y="554"/>
                  </a:cubicBezTo>
                  <a:cubicBezTo>
                    <a:pt x="303" y="537"/>
                    <a:pt x="274" y="541"/>
                    <a:pt x="239" y="543"/>
                  </a:cubicBezTo>
                  <a:cubicBezTo>
                    <a:pt x="208" y="545"/>
                    <a:pt x="184" y="542"/>
                    <a:pt x="154" y="544"/>
                  </a:cubicBezTo>
                  <a:cubicBezTo>
                    <a:pt x="148" y="537"/>
                    <a:pt x="151" y="544"/>
                    <a:pt x="154" y="544"/>
                  </a:cubicBezTo>
                  <a:cubicBezTo>
                    <a:pt x="175" y="558"/>
                    <a:pt x="195" y="561"/>
                    <a:pt x="221" y="559"/>
                  </a:cubicBezTo>
                  <a:cubicBezTo>
                    <a:pt x="276" y="557"/>
                    <a:pt x="330" y="567"/>
                    <a:pt x="375" y="605"/>
                  </a:cubicBezTo>
                  <a:cubicBezTo>
                    <a:pt x="422" y="641"/>
                    <a:pt x="446" y="698"/>
                    <a:pt x="456" y="753"/>
                  </a:cubicBezTo>
                  <a:cubicBezTo>
                    <a:pt x="460" y="781"/>
                    <a:pt x="461" y="806"/>
                    <a:pt x="465" y="831"/>
                  </a:cubicBezTo>
                  <a:cubicBezTo>
                    <a:pt x="468" y="851"/>
                    <a:pt x="475" y="887"/>
                    <a:pt x="491" y="903"/>
                  </a:cubicBezTo>
                  <a:cubicBezTo>
                    <a:pt x="460" y="892"/>
                    <a:pt x="439" y="873"/>
                    <a:pt x="410" y="857"/>
                  </a:cubicBezTo>
                  <a:cubicBezTo>
                    <a:pt x="387" y="843"/>
                    <a:pt x="361" y="836"/>
                    <a:pt x="335" y="827"/>
                  </a:cubicBezTo>
                  <a:cubicBezTo>
                    <a:pt x="276" y="803"/>
                    <a:pt x="232" y="746"/>
                    <a:pt x="199" y="695"/>
                  </a:cubicBezTo>
                  <a:cubicBezTo>
                    <a:pt x="172" y="650"/>
                    <a:pt x="176" y="589"/>
                    <a:pt x="132" y="556"/>
                  </a:cubicBezTo>
                  <a:cubicBezTo>
                    <a:pt x="103" y="532"/>
                    <a:pt x="43" y="548"/>
                    <a:pt x="5" y="550"/>
                  </a:cubicBezTo>
                </a:path>
              </a:pathLst>
            </a:custGeom>
            <a:solidFill>
              <a:srgbClr val="AEB55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1" name="Freeform 14"/>
            <p:cNvSpPr/>
            <p:nvPr userDrawn="1"/>
          </p:nvSpPr>
          <p:spPr bwMode="auto">
            <a:xfrm>
              <a:off x="-240197" y="90114"/>
              <a:ext cx="1453842" cy="1132925"/>
            </a:xfrm>
            <a:custGeom>
              <a:avLst/>
              <a:gdLst>
                <a:gd name="T0" fmla="*/ 21 w 964"/>
                <a:gd name="T1" fmla="*/ 8 h 750"/>
                <a:gd name="T2" fmla="*/ 26 w 964"/>
                <a:gd name="T3" fmla="*/ 23 h 750"/>
                <a:gd name="T4" fmla="*/ 42 w 964"/>
                <a:gd name="T5" fmla="*/ 71 h 750"/>
                <a:gd name="T6" fmla="*/ 89 w 964"/>
                <a:gd name="T7" fmla="*/ 143 h 750"/>
                <a:gd name="T8" fmla="*/ 151 w 964"/>
                <a:gd name="T9" fmla="*/ 215 h 750"/>
                <a:gd name="T10" fmla="*/ 214 w 964"/>
                <a:gd name="T11" fmla="*/ 276 h 750"/>
                <a:gd name="T12" fmla="*/ 279 w 964"/>
                <a:gd name="T13" fmla="*/ 298 h 750"/>
                <a:gd name="T14" fmla="*/ 452 w 964"/>
                <a:gd name="T15" fmla="*/ 215 h 750"/>
                <a:gd name="T16" fmla="*/ 639 w 964"/>
                <a:gd name="T17" fmla="*/ 252 h 750"/>
                <a:gd name="T18" fmla="*/ 705 w 964"/>
                <a:gd name="T19" fmla="*/ 339 h 750"/>
                <a:gd name="T20" fmla="*/ 790 w 964"/>
                <a:gd name="T21" fmla="*/ 391 h 750"/>
                <a:gd name="T22" fmla="*/ 593 w 964"/>
                <a:gd name="T23" fmla="*/ 404 h 750"/>
                <a:gd name="T24" fmla="*/ 448 w 964"/>
                <a:gd name="T25" fmla="*/ 385 h 750"/>
                <a:gd name="T26" fmla="*/ 301 w 964"/>
                <a:gd name="T27" fmla="*/ 333 h 750"/>
                <a:gd name="T28" fmla="*/ 274 w 964"/>
                <a:gd name="T29" fmla="*/ 350 h 750"/>
                <a:gd name="T30" fmla="*/ 351 w 964"/>
                <a:gd name="T31" fmla="*/ 395 h 750"/>
                <a:gd name="T32" fmla="*/ 652 w 964"/>
                <a:gd name="T33" fmla="*/ 419 h 750"/>
                <a:gd name="T34" fmla="*/ 842 w 964"/>
                <a:gd name="T35" fmla="*/ 561 h 750"/>
                <a:gd name="T36" fmla="*/ 891 w 964"/>
                <a:gd name="T37" fmla="*/ 666 h 750"/>
                <a:gd name="T38" fmla="*/ 964 w 964"/>
                <a:gd name="T39" fmla="*/ 750 h 750"/>
                <a:gd name="T40" fmla="*/ 887 w 964"/>
                <a:gd name="T41" fmla="*/ 697 h 750"/>
                <a:gd name="T42" fmla="*/ 809 w 964"/>
                <a:gd name="T43" fmla="*/ 671 h 750"/>
                <a:gd name="T44" fmla="*/ 635 w 964"/>
                <a:gd name="T45" fmla="*/ 638 h 750"/>
                <a:gd name="T46" fmla="*/ 480 w 964"/>
                <a:gd name="T47" fmla="*/ 525 h 750"/>
                <a:gd name="T48" fmla="*/ 410 w 964"/>
                <a:gd name="T49" fmla="*/ 459 h 750"/>
                <a:gd name="T50" fmla="*/ 343 w 964"/>
                <a:gd name="T51" fmla="*/ 408 h 750"/>
                <a:gd name="T52" fmla="*/ 320 w 964"/>
                <a:gd name="T53" fmla="*/ 399 h 750"/>
                <a:gd name="T54" fmla="*/ 380 w 964"/>
                <a:gd name="T55" fmla="*/ 473 h 750"/>
                <a:gd name="T56" fmla="*/ 399 w 964"/>
                <a:gd name="T57" fmla="*/ 547 h 750"/>
                <a:gd name="T58" fmla="*/ 409 w 964"/>
                <a:gd name="T59" fmla="*/ 641 h 750"/>
                <a:gd name="T60" fmla="*/ 444 w 964"/>
                <a:gd name="T61" fmla="*/ 735 h 750"/>
                <a:gd name="T62" fmla="*/ 283 w 964"/>
                <a:gd name="T63" fmla="*/ 535 h 750"/>
                <a:gd name="T64" fmla="*/ 232 w 964"/>
                <a:gd name="T65" fmla="*/ 437 h 750"/>
                <a:gd name="T66" fmla="*/ 237 w 964"/>
                <a:gd name="T67" fmla="*/ 388 h 750"/>
                <a:gd name="T68" fmla="*/ 262 w 964"/>
                <a:gd name="T69" fmla="*/ 374 h 750"/>
                <a:gd name="T70" fmla="*/ 281 w 964"/>
                <a:gd name="T71" fmla="*/ 386 h 750"/>
                <a:gd name="T72" fmla="*/ 245 w 964"/>
                <a:gd name="T73" fmla="*/ 341 h 750"/>
                <a:gd name="T74" fmla="*/ 199 w 964"/>
                <a:gd name="T75" fmla="*/ 295 h 750"/>
                <a:gd name="T76" fmla="*/ 110 w 964"/>
                <a:gd name="T77" fmla="*/ 201 h 750"/>
                <a:gd name="T78" fmla="*/ 38 w 964"/>
                <a:gd name="T79" fmla="*/ 105 h 750"/>
                <a:gd name="T80" fmla="*/ 0 w 964"/>
                <a:gd name="T81" fmla="*/ 1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4" h="750">
                  <a:moveTo>
                    <a:pt x="21" y="8"/>
                  </a:moveTo>
                  <a:cubicBezTo>
                    <a:pt x="18" y="0"/>
                    <a:pt x="24" y="23"/>
                    <a:pt x="26" y="23"/>
                  </a:cubicBezTo>
                  <a:cubicBezTo>
                    <a:pt x="32" y="41"/>
                    <a:pt x="36" y="56"/>
                    <a:pt x="42" y="71"/>
                  </a:cubicBezTo>
                  <a:cubicBezTo>
                    <a:pt x="51" y="96"/>
                    <a:pt x="72" y="124"/>
                    <a:pt x="89" y="143"/>
                  </a:cubicBezTo>
                  <a:cubicBezTo>
                    <a:pt x="108" y="168"/>
                    <a:pt x="127" y="193"/>
                    <a:pt x="151" y="215"/>
                  </a:cubicBezTo>
                  <a:cubicBezTo>
                    <a:pt x="170" y="234"/>
                    <a:pt x="195" y="254"/>
                    <a:pt x="214" y="276"/>
                  </a:cubicBezTo>
                  <a:cubicBezTo>
                    <a:pt x="235" y="295"/>
                    <a:pt x="249" y="313"/>
                    <a:pt x="279" y="298"/>
                  </a:cubicBezTo>
                  <a:cubicBezTo>
                    <a:pt x="339" y="272"/>
                    <a:pt x="386" y="226"/>
                    <a:pt x="452" y="215"/>
                  </a:cubicBezTo>
                  <a:cubicBezTo>
                    <a:pt x="524" y="204"/>
                    <a:pt x="585" y="201"/>
                    <a:pt x="639" y="252"/>
                  </a:cubicBezTo>
                  <a:cubicBezTo>
                    <a:pt x="666" y="279"/>
                    <a:pt x="680" y="312"/>
                    <a:pt x="705" y="339"/>
                  </a:cubicBezTo>
                  <a:cubicBezTo>
                    <a:pt x="727" y="366"/>
                    <a:pt x="758" y="383"/>
                    <a:pt x="790" y="391"/>
                  </a:cubicBezTo>
                  <a:cubicBezTo>
                    <a:pt x="726" y="397"/>
                    <a:pt x="659" y="395"/>
                    <a:pt x="593" y="404"/>
                  </a:cubicBezTo>
                  <a:cubicBezTo>
                    <a:pt x="544" y="409"/>
                    <a:pt x="495" y="398"/>
                    <a:pt x="448" y="385"/>
                  </a:cubicBezTo>
                  <a:cubicBezTo>
                    <a:pt x="398" y="370"/>
                    <a:pt x="351" y="349"/>
                    <a:pt x="301" y="333"/>
                  </a:cubicBezTo>
                  <a:cubicBezTo>
                    <a:pt x="278" y="324"/>
                    <a:pt x="249" y="323"/>
                    <a:pt x="274" y="350"/>
                  </a:cubicBezTo>
                  <a:cubicBezTo>
                    <a:pt x="293" y="370"/>
                    <a:pt x="324" y="383"/>
                    <a:pt x="351" y="395"/>
                  </a:cubicBezTo>
                  <a:cubicBezTo>
                    <a:pt x="447" y="431"/>
                    <a:pt x="558" y="382"/>
                    <a:pt x="652" y="419"/>
                  </a:cubicBezTo>
                  <a:cubicBezTo>
                    <a:pt x="728" y="448"/>
                    <a:pt x="812" y="478"/>
                    <a:pt x="842" y="561"/>
                  </a:cubicBezTo>
                  <a:cubicBezTo>
                    <a:pt x="854" y="599"/>
                    <a:pt x="874" y="631"/>
                    <a:pt x="891" y="666"/>
                  </a:cubicBezTo>
                  <a:cubicBezTo>
                    <a:pt x="907" y="694"/>
                    <a:pt x="933" y="734"/>
                    <a:pt x="964" y="750"/>
                  </a:cubicBezTo>
                  <a:cubicBezTo>
                    <a:pt x="938" y="736"/>
                    <a:pt x="916" y="711"/>
                    <a:pt x="887" y="697"/>
                  </a:cubicBezTo>
                  <a:cubicBezTo>
                    <a:pt x="861" y="686"/>
                    <a:pt x="837" y="674"/>
                    <a:pt x="809" y="671"/>
                  </a:cubicBezTo>
                  <a:cubicBezTo>
                    <a:pt x="749" y="658"/>
                    <a:pt x="690" y="656"/>
                    <a:pt x="635" y="638"/>
                  </a:cubicBezTo>
                  <a:cubicBezTo>
                    <a:pt x="577" y="620"/>
                    <a:pt x="523" y="566"/>
                    <a:pt x="480" y="525"/>
                  </a:cubicBezTo>
                  <a:cubicBezTo>
                    <a:pt x="459" y="503"/>
                    <a:pt x="437" y="478"/>
                    <a:pt x="410" y="459"/>
                  </a:cubicBezTo>
                  <a:cubicBezTo>
                    <a:pt x="389" y="442"/>
                    <a:pt x="370" y="420"/>
                    <a:pt x="343" y="408"/>
                  </a:cubicBezTo>
                  <a:cubicBezTo>
                    <a:pt x="336" y="406"/>
                    <a:pt x="328" y="401"/>
                    <a:pt x="320" y="399"/>
                  </a:cubicBezTo>
                  <a:cubicBezTo>
                    <a:pt x="334" y="427"/>
                    <a:pt x="363" y="446"/>
                    <a:pt x="380" y="473"/>
                  </a:cubicBezTo>
                  <a:cubicBezTo>
                    <a:pt x="391" y="496"/>
                    <a:pt x="398" y="521"/>
                    <a:pt x="399" y="547"/>
                  </a:cubicBezTo>
                  <a:cubicBezTo>
                    <a:pt x="401" y="580"/>
                    <a:pt x="397" y="611"/>
                    <a:pt x="409" y="641"/>
                  </a:cubicBezTo>
                  <a:cubicBezTo>
                    <a:pt x="418" y="674"/>
                    <a:pt x="420" y="708"/>
                    <a:pt x="444" y="735"/>
                  </a:cubicBezTo>
                  <a:cubicBezTo>
                    <a:pt x="392" y="665"/>
                    <a:pt x="332" y="601"/>
                    <a:pt x="283" y="535"/>
                  </a:cubicBezTo>
                  <a:cubicBezTo>
                    <a:pt x="261" y="502"/>
                    <a:pt x="244" y="472"/>
                    <a:pt x="232" y="437"/>
                  </a:cubicBezTo>
                  <a:cubicBezTo>
                    <a:pt x="226" y="417"/>
                    <a:pt x="222" y="401"/>
                    <a:pt x="237" y="388"/>
                  </a:cubicBezTo>
                  <a:cubicBezTo>
                    <a:pt x="242" y="382"/>
                    <a:pt x="252" y="372"/>
                    <a:pt x="262" y="374"/>
                  </a:cubicBezTo>
                  <a:cubicBezTo>
                    <a:pt x="270" y="376"/>
                    <a:pt x="270" y="386"/>
                    <a:pt x="281" y="386"/>
                  </a:cubicBezTo>
                  <a:cubicBezTo>
                    <a:pt x="277" y="370"/>
                    <a:pt x="256" y="351"/>
                    <a:pt x="245" y="341"/>
                  </a:cubicBezTo>
                  <a:cubicBezTo>
                    <a:pt x="229" y="327"/>
                    <a:pt x="215" y="312"/>
                    <a:pt x="199" y="295"/>
                  </a:cubicBezTo>
                  <a:cubicBezTo>
                    <a:pt x="169" y="265"/>
                    <a:pt x="142" y="231"/>
                    <a:pt x="110" y="201"/>
                  </a:cubicBezTo>
                  <a:cubicBezTo>
                    <a:pt x="80" y="175"/>
                    <a:pt x="60" y="137"/>
                    <a:pt x="38" y="105"/>
                  </a:cubicBezTo>
                  <a:cubicBezTo>
                    <a:pt x="19" y="75"/>
                    <a:pt x="15" y="47"/>
                    <a:pt x="0" y="17"/>
                  </a:cubicBezTo>
                </a:path>
              </a:pathLst>
            </a:custGeom>
            <a:solidFill>
              <a:srgbClr val="AEB55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2" name="Freeform 15"/>
            <p:cNvSpPr/>
            <p:nvPr userDrawn="1"/>
          </p:nvSpPr>
          <p:spPr bwMode="auto">
            <a:xfrm>
              <a:off x="1430830" y="-209730"/>
              <a:ext cx="735836" cy="640208"/>
            </a:xfrm>
            <a:custGeom>
              <a:avLst/>
              <a:gdLst>
                <a:gd name="T0" fmla="*/ 1 w 488"/>
                <a:gd name="T1" fmla="*/ 424 h 424"/>
                <a:gd name="T2" fmla="*/ 158 w 488"/>
                <a:gd name="T3" fmla="*/ 348 h 424"/>
                <a:gd name="T4" fmla="*/ 293 w 488"/>
                <a:gd name="T5" fmla="*/ 245 h 424"/>
                <a:gd name="T6" fmla="*/ 405 w 488"/>
                <a:gd name="T7" fmla="*/ 134 h 424"/>
                <a:gd name="T8" fmla="*/ 457 w 488"/>
                <a:gd name="T9" fmla="*/ 53 h 424"/>
                <a:gd name="T10" fmla="*/ 472 w 488"/>
                <a:gd name="T11" fmla="*/ 23 h 424"/>
                <a:gd name="T12" fmla="*/ 488 w 488"/>
                <a:gd name="T13" fmla="*/ 0 h 424"/>
                <a:gd name="T14" fmla="*/ 487 w 488"/>
                <a:gd name="T15" fmla="*/ 0 h 424"/>
                <a:gd name="T16" fmla="*/ 468 w 488"/>
                <a:gd name="T17" fmla="*/ 27 h 424"/>
                <a:gd name="T18" fmla="*/ 452 w 488"/>
                <a:gd name="T19" fmla="*/ 59 h 424"/>
                <a:gd name="T20" fmla="*/ 404 w 488"/>
                <a:gd name="T21" fmla="*/ 134 h 424"/>
                <a:gd name="T22" fmla="*/ 288 w 488"/>
                <a:gd name="T23" fmla="*/ 249 h 424"/>
                <a:gd name="T24" fmla="*/ 222 w 488"/>
                <a:gd name="T25" fmla="*/ 307 h 424"/>
                <a:gd name="T26" fmla="*/ 151 w 488"/>
                <a:gd name="T27" fmla="*/ 350 h 424"/>
                <a:gd name="T28" fmla="*/ 1 w 488"/>
                <a:gd name="T29" fmla="*/ 423 h 424"/>
                <a:gd name="T30" fmla="*/ 1 w 488"/>
                <a:gd name="T31"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24">
                  <a:moveTo>
                    <a:pt x="1" y="424"/>
                  </a:moveTo>
                  <a:cubicBezTo>
                    <a:pt x="53" y="399"/>
                    <a:pt x="106" y="375"/>
                    <a:pt x="158" y="348"/>
                  </a:cubicBezTo>
                  <a:cubicBezTo>
                    <a:pt x="209" y="320"/>
                    <a:pt x="250" y="284"/>
                    <a:pt x="293" y="245"/>
                  </a:cubicBezTo>
                  <a:cubicBezTo>
                    <a:pt x="332" y="209"/>
                    <a:pt x="373" y="176"/>
                    <a:pt x="405" y="134"/>
                  </a:cubicBezTo>
                  <a:cubicBezTo>
                    <a:pt x="425" y="109"/>
                    <a:pt x="440" y="80"/>
                    <a:pt x="457" y="53"/>
                  </a:cubicBezTo>
                  <a:cubicBezTo>
                    <a:pt x="463" y="43"/>
                    <a:pt x="467" y="33"/>
                    <a:pt x="472" y="23"/>
                  </a:cubicBezTo>
                  <a:cubicBezTo>
                    <a:pt x="476" y="13"/>
                    <a:pt x="485" y="11"/>
                    <a:pt x="488" y="0"/>
                  </a:cubicBezTo>
                  <a:cubicBezTo>
                    <a:pt x="488" y="0"/>
                    <a:pt x="487" y="0"/>
                    <a:pt x="487" y="0"/>
                  </a:cubicBezTo>
                  <a:cubicBezTo>
                    <a:pt x="484" y="10"/>
                    <a:pt x="473" y="17"/>
                    <a:pt x="468" y="27"/>
                  </a:cubicBezTo>
                  <a:cubicBezTo>
                    <a:pt x="463" y="38"/>
                    <a:pt x="458" y="49"/>
                    <a:pt x="452" y="59"/>
                  </a:cubicBezTo>
                  <a:cubicBezTo>
                    <a:pt x="437" y="84"/>
                    <a:pt x="422" y="110"/>
                    <a:pt x="404" y="134"/>
                  </a:cubicBezTo>
                  <a:cubicBezTo>
                    <a:pt x="372" y="178"/>
                    <a:pt x="328" y="212"/>
                    <a:pt x="288" y="249"/>
                  </a:cubicBezTo>
                  <a:cubicBezTo>
                    <a:pt x="266" y="269"/>
                    <a:pt x="246" y="289"/>
                    <a:pt x="222" y="307"/>
                  </a:cubicBezTo>
                  <a:cubicBezTo>
                    <a:pt x="199" y="323"/>
                    <a:pt x="175" y="337"/>
                    <a:pt x="151" y="350"/>
                  </a:cubicBezTo>
                  <a:cubicBezTo>
                    <a:pt x="102" y="377"/>
                    <a:pt x="51" y="399"/>
                    <a:pt x="1" y="423"/>
                  </a:cubicBezTo>
                  <a:cubicBezTo>
                    <a:pt x="0" y="423"/>
                    <a:pt x="1" y="424"/>
                    <a:pt x="1" y="424"/>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3" name="Freeform 16"/>
            <p:cNvSpPr/>
            <p:nvPr userDrawn="1"/>
          </p:nvSpPr>
          <p:spPr bwMode="auto">
            <a:xfrm>
              <a:off x="1291443" y="556898"/>
              <a:ext cx="931951" cy="247980"/>
            </a:xfrm>
            <a:custGeom>
              <a:avLst/>
              <a:gdLst>
                <a:gd name="T0" fmla="*/ 0 w 618"/>
                <a:gd name="T1" fmla="*/ 1 h 165"/>
                <a:gd name="T2" fmla="*/ 48 w 618"/>
                <a:gd name="T3" fmla="*/ 23 h 165"/>
                <a:gd name="T4" fmla="*/ 129 w 618"/>
                <a:gd name="T5" fmla="*/ 53 h 165"/>
                <a:gd name="T6" fmla="*/ 302 w 618"/>
                <a:gd name="T7" fmla="*/ 98 h 165"/>
                <a:gd name="T8" fmla="*/ 389 w 618"/>
                <a:gd name="T9" fmla="*/ 117 h 165"/>
                <a:gd name="T10" fmla="*/ 464 w 618"/>
                <a:gd name="T11" fmla="*/ 146 h 165"/>
                <a:gd name="T12" fmla="*/ 617 w 618"/>
                <a:gd name="T13" fmla="*/ 162 h 165"/>
                <a:gd name="T14" fmla="*/ 617 w 618"/>
                <a:gd name="T15" fmla="*/ 161 h 165"/>
                <a:gd name="T16" fmla="*/ 464 w 618"/>
                <a:gd name="T17" fmla="*/ 145 h 165"/>
                <a:gd name="T18" fmla="*/ 396 w 618"/>
                <a:gd name="T19" fmla="*/ 118 h 165"/>
                <a:gd name="T20" fmla="*/ 310 w 618"/>
                <a:gd name="T21" fmla="*/ 98 h 165"/>
                <a:gd name="T22" fmla="*/ 150 w 618"/>
                <a:gd name="T23" fmla="*/ 59 h 165"/>
                <a:gd name="T24" fmla="*/ 75 w 618"/>
                <a:gd name="T25" fmla="*/ 32 h 165"/>
                <a:gd name="T26" fmla="*/ 30 w 618"/>
                <a:gd name="T27" fmla="*/ 13 h 165"/>
                <a:gd name="T28" fmla="*/ 0 w 618"/>
                <a:gd name="T29" fmla="*/ 1 h 165"/>
                <a:gd name="T30" fmla="*/ 0 w 618"/>
                <a:gd name="T3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8" h="165">
                  <a:moveTo>
                    <a:pt x="0" y="1"/>
                  </a:moveTo>
                  <a:cubicBezTo>
                    <a:pt x="12" y="13"/>
                    <a:pt x="33" y="16"/>
                    <a:pt x="48" y="23"/>
                  </a:cubicBezTo>
                  <a:cubicBezTo>
                    <a:pt x="75" y="34"/>
                    <a:pt x="102" y="43"/>
                    <a:pt x="129" y="53"/>
                  </a:cubicBezTo>
                  <a:cubicBezTo>
                    <a:pt x="184" y="74"/>
                    <a:pt x="244" y="87"/>
                    <a:pt x="302" y="98"/>
                  </a:cubicBezTo>
                  <a:cubicBezTo>
                    <a:pt x="332" y="103"/>
                    <a:pt x="360" y="109"/>
                    <a:pt x="389" y="117"/>
                  </a:cubicBezTo>
                  <a:cubicBezTo>
                    <a:pt x="415" y="125"/>
                    <a:pt x="439" y="136"/>
                    <a:pt x="464" y="146"/>
                  </a:cubicBezTo>
                  <a:cubicBezTo>
                    <a:pt x="512" y="165"/>
                    <a:pt x="567" y="165"/>
                    <a:pt x="617" y="162"/>
                  </a:cubicBezTo>
                  <a:cubicBezTo>
                    <a:pt x="618" y="162"/>
                    <a:pt x="618" y="161"/>
                    <a:pt x="617" y="161"/>
                  </a:cubicBezTo>
                  <a:cubicBezTo>
                    <a:pt x="565" y="163"/>
                    <a:pt x="514" y="163"/>
                    <a:pt x="464" y="145"/>
                  </a:cubicBezTo>
                  <a:cubicBezTo>
                    <a:pt x="441" y="136"/>
                    <a:pt x="419" y="126"/>
                    <a:pt x="396" y="118"/>
                  </a:cubicBezTo>
                  <a:cubicBezTo>
                    <a:pt x="367" y="109"/>
                    <a:pt x="339" y="103"/>
                    <a:pt x="310" y="98"/>
                  </a:cubicBezTo>
                  <a:cubicBezTo>
                    <a:pt x="256" y="88"/>
                    <a:pt x="202" y="76"/>
                    <a:pt x="150" y="59"/>
                  </a:cubicBezTo>
                  <a:cubicBezTo>
                    <a:pt x="125" y="51"/>
                    <a:pt x="100" y="41"/>
                    <a:pt x="75" y="32"/>
                  </a:cubicBezTo>
                  <a:cubicBezTo>
                    <a:pt x="60" y="26"/>
                    <a:pt x="45" y="20"/>
                    <a:pt x="30" y="13"/>
                  </a:cubicBezTo>
                  <a:cubicBezTo>
                    <a:pt x="20" y="9"/>
                    <a:pt x="9" y="10"/>
                    <a:pt x="0" y="1"/>
                  </a:cubicBezTo>
                  <a:cubicBezTo>
                    <a:pt x="0"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4" name="Freeform 17"/>
            <p:cNvSpPr/>
            <p:nvPr userDrawn="1"/>
          </p:nvSpPr>
          <p:spPr bwMode="auto">
            <a:xfrm>
              <a:off x="1001322" y="584452"/>
              <a:ext cx="508925" cy="544582"/>
            </a:xfrm>
            <a:custGeom>
              <a:avLst/>
              <a:gdLst>
                <a:gd name="T0" fmla="*/ 0 w 338"/>
                <a:gd name="T1" fmla="*/ 1 h 360"/>
                <a:gd name="T2" fmla="*/ 99 w 338"/>
                <a:gd name="T3" fmla="*/ 80 h 360"/>
                <a:gd name="T4" fmla="*/ 180 w 338"/>
                <a:gd name="T5" fmla="*/ 184 h 360"/>
                <a:gd name="T6" fmla="*/ 257 w 338"/>
                <a:gd name="T7" fmla="*/ 282 h 360"/>
                <a:gd name="T8" fmla="*/ 305 w 338"/>
                <a:gd name="T9" fmla="*/ 329 h 360"/>
                <a:gd name="T10" fmla="*/ 337 w 338"/>
                <a:gd name="T11" fmla="*/ 360 h 360"/>
                <a:gd name="T12" fmla="*/ 338 w 338"/>
                <a:gd name="T13" fmla="*/ 359 h 360"/>
                <a:gd name="T14" fmla="*/ 292 w 338"/>
                <a:gd name="T15" fmla="*/ 313 h 360"/>
                <a:gd name="T16" fmla="*/ 242 w 338"/>
                <a:gd name="T17" fmla="*/ 266 h 360"/>
                <a:gd name="T18" fmla="*/ 165 w 338"/>
                <a:gd name="T19" fmla="*/ 162 h 360"/>
                <a:gd name="T20" fmla="*/ 137 w 338"/>
                <a:gd name="T21" fmla="*/ 118 h 360"/>
                <a:gd name="T22" fmla="*/ 95 w 338"/>
                <a:gd name="T23" fmla="*/ 75 h 360"/>
                <a:gd name="T24" fmla="*/ 1 w 338"/>
                <a:gd name="T25" fmla="*/ 1 h 360"/>
                <a:gd name="T26" fmla="*/ 0 w 338"/>
                <a:gd name="T27" fmla="*/ 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60">
                  <a:moveTo>
                    <a:pt x="0" y="1"/>
                  </a:moveTo>
                  <a:cubicBezTo>
                    <a:pt x="27" y="33"/>
                    <a:pt x="68" y="53"/>
                    <a:pt x="99" y="80"/>
                  </a:cubicBezTo>
                  <a:cubicBezTo>
                    <a:pt x="133" y="109"/>
                    <a:pt x="155" y="148"/>
                    <a:pt x="180" y="184"/>
                  </a:cubicBezTo>
                  <a:cubicBezTo>
                    <a:pt x="205" y="218"/>
                    <a:pt x="226" y="254"/>
                    <a:pt x="257" y="282"/>
                  </a:cubicBezTo>
                  <a:cubicBezTo>
                    <a:pt x="273" y="297"/>
                    <a:pt x="291" y="312"/>
                    <a:pt x="305" y="329"/>
                  </a:cubicBezTo>
                  <a:cubicBezTo>
                    <a:pt x="315" y="341"/>
                    <a:pt x="323" y="354"/>
                    <a:pt x="337" y="360"/>
                  </a:cubicBezTo>
                  <a:cubicBezTo>
                    <a:pt x="338" y="360"/>
                    <a:pt x="338" y="359"/>
                    <a:pt x="338" y="359"/>
                  </a:cubicBezTo>
                  <a:cubicBezTo>
                    <a:pt x="318" y="351"/>
                    <a:pt x="306" y="328"/>
                    <a:pt x="292" y="313"/>
                  </a:cubicBezTo>
                  <a:cubicBezTo>
                    <a:pt x="276" y="297"/>
                    <a:pt x="258" y="283"/>
                    <a:pt x="242" y="266"/>
                  </a:cubicBezTo>
                  <a:cubicBezTo>
                    <a:pt x="212" y="235"/>
                    <a:pt x="191" y="196"/>
                    <a:pt x="165" y="162"/>
                  </a:cubicBezTo>
                  <a:cubicBezTo>
                    <a:pt x="155" y="148"/>
                    <a:pt x="147" y="132"/>
                    <a:pt x="137" y="118"/>
                  </a:cubicBezTo>
                  <a:cubicBezTo>
                    <a:pt x="124" y="102"/>
                    <a:pt x="110" y="88"/>
                    <a:pt x="95" y="75"/>
                  </a:cubicBezTo>
                  <a:cubicBezTo>
                    <a:pt x="64" y="49"/>
                    <a:pt x="27" y="31"/>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5" name="Freeform 18"/>
            <p:cNvSpPr/>
            <p:nvPr userDrawn="1"/>
          </p:nvSpPr>
          <p:spPr bwMode="auto">
            <a:xfrm>
              <a:off x="147170" y="534207"/>
              <a:ext cx="782838" cy="137766"/>
            </a:xfrm>
            <a:custGeom>
              <a:avLst/>
              <a:gdLst>
                <a:gd name="T0" fmla="*/ 0 w 519"/>
                <a:gd name="T1" fmla="*/ 24 h 91"/>
                <a:gd name="T2" fmla="*/ 56 w 519"/>
                <a:gd name="T3" fmla="*/ 20 h 91"/>
                <a:gd name="T4" fmla="*/ 130 w 519"/>
                <a:gd name="T5" fmla="*/ 16 h 91"/>
                <a:gd name="T6" fmla="*/ 272 w 519"/>
                <a:gd name="T7" fmla="*/ 5 h 91"/>
                <a:gd name="T8" fmla="*/ 409 w 519"/>
                <a:gd name="T9" fmla="*/ 54 h 91"/>
                <a:gd name="T10" fmla="*/ 465 w 519"/>
                <a:gd name="T11" fmla="*/ 77 h 91"/>
                <a:gd name="T12" fmla="*/ 519 w 519"/>
                <a:gd name="T13" fmla="*/ 91 h 91"/>
                <a:gd name="T14" fmla="*/ 519 w 519"/>
                <a:gd name="T15" fmla="*/ 90 h 91"/>
                <a:gd name="T16" fmla="*/ 453 w 519"/>
                <a:gd name="T17" fmla="*/ 72 h 91"/>
                <a:gd name="T18" fmla="*/ 385 w 519"/>
                <a:gd name="T19" fmla="*/ 42 h 91"/>
                <a:gd name="T20" fmla="*/ 265 w 519"/>
                <a:gd name="T21" fmla="*/ 4 h 91"/>
                <a:gd name="T22" fmla="*/ 123 w 519"/>
                <a:gd name="T23" fmla="*/ 16 h 91"/>
                <a:gd name="T24" fmla="*/ 48 w 519"/>
                <a:gd name="T25" fmla="*/ 19 h 91"/>
                <a:gd name="T26" fmla="*/ 0 w 519"/>
                <a:gd name="T27" fmla="*/ 24 h 91"/>
                <a:gd name="T28" fmla="*/ 0 w 519"/>
                <a:gd name="T2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9" h="91">
                  <a:moveTo>
                    <a:pt x="0" y="24"/>
                  </a:moveTo>
                  <a:cubicBezTo>
                    <a:pt x="17" y="18"/>
                    <a:pt x="38" y="20"/>
                    <a:pt x="56" y="20"/>
                  </a:cubicBezTo>
                  <a:cubicBezTo>
                    <a:pt x="81" y="19"/>
                    <a:pt x="106" y="19"/>
                    <a:pt x="130" y="16"/>
                  </a:cubicBezTo>
                  <a:cubicBezTo>
                    <a:pt x="178" y="12"/>
                    <a:pt x="224" y="2"/>
                    <a:pt x="272" y="5"/>
                  </a:cubicBezTo>
                  <a:cubicBezTo>
                    <a:pt x="320" y="8"/>
                    <a:pt x="366" y="33"/>
                    <a:pt x="409" y="54"/>
                  </a:cubicBezTo>
                  <a:cubicBezTo>
                    <a:pt x="427" y="63"/>
                    <a:pt x="446" y="71"/>
                    <a:pt x="465" y="77"/>
                  </a:cubicBezTo>
                  <a:cubicBezTo>
                    <a:pt x="483" y="82"/>
                    <a:pt x="500" y="90"/>
                    <a:pt x="519" y="91"/>
                  </a:cubicBezTo>
                  <a:cubicBezTo>
                    <a:pt x="519" y="91"/>
                    <a:pt x="519" y="90"/>
                    <a:pt x="519" y="90"/>
                  </a:cubicBezTo>
                  <a:cubicBezTo>
                    <a:pt x="497" y="90"/>
                    <a:pt x="473" y="79"/>
                    <a:pt x="453" y="72"/>
                  </a:cubicBezTo>
                  <a:cubicBezTo>
                    <a:pt x="429" y="64"/>
                    <a:pt x="407" y="52"/>
                    <a:pt x="385" y="42"/>
                  </a:cubicBezTo>
                  <a:cubicBezTo>
                    <a:pt x="346" y="24"/>
                    <a:pt x="308" y="7"/>
                    <a:pt x="265" y="4"/>
                  </a:cubicBezTo>
                  <a:cubicBezTo>
                    <a:pt x="218" y="0"/>
                    <a:pt x="170" y="12"/>
                    <a:pt x="123" y="16"/>
                  </a:cubicBezTo>
                  <a:cubicBezTo>
                    <a:pt x="98" y="18"/>
                    <a:pt x="73" y="18"/>
                    <a:pt x="48" y="19"/>
                  </a:cubicBezTo>
                  <a:cubicBezTo>
                    <a:pt x="33" y="20"/>
                    <a:pt x="15" y="17"/>
                    <a:pt x="0" y="24"/>
                  </a:cubicBezTo>
                  <a:cubicBezTo>
                    <a:pt x="0" y="24"/>
                    <a:pt x="0" y="25"/>
                    <a:pt x="0" y="24"/>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6" name="Freeform 19"/>
            <p:cNvSpPr/>
            <p:nvPr userDrawn="1"/>
          </p:nvSpPr>
          <p:spPr bwMode="auto">
            <a:xfrm>
              <a:off x="280075" y="683320"/>
              <a:ext cx="891430" cy="507304"/>
            </a:xfrm>
            <a:custGeom>
              <a:avLst/>
              <a:gdLst>
                <a:gd name="T0" fmla="*/ 0 w 591"/>
                <a:gd name="T1" fmla="*/ 1 h 336"/>
                <a:gd name="T2" fmla="*/ 121 w 591"/>
                <a:gd name="T3" fmla="*/ 77 h 336"/>
                <a:gd name="T4" fmla="*/ 204 w 591"/>
                <a:gd name="T5" fmla="*/ 118 h 336"/>
                <a:gd name="T6" fmla="*/ 305 w 591"/>
                <a:gd name="T7" fmla="*/ 148 h 336"/>
                <a:gd name="T8" fmla="*/ 483 w 591"/>
                <a:gd name="T9" fmla="*/ 249 h 336"/>
                <a:gd name="T10" fmla="*/ 549 w 591"/>
                <a:gd name="T11" fmla="*/ 306 h 336"/>
                <a:gd name="T12" fmla="*/ 590 w 591"/>
                <a:gd name="T13" fmla="*/ 335 h 336"/>
                <a:gd name="T14" fmla="*/ 590 w 591"/>
                <a:gd name="T15" fmla="*/ 334 h 336"/>
                <a:gd name="T16" fmla="*/ 538 w 591"/>
                <a:gd name="T17" fmla="*/ 293 h 336"/>
                <a:gd name="T18" fmla="*/ 467 w 591"/>
                <a:gd name="T19" fmla="*/ 234 h 336"/>
                <a:gd name="T20" fmla="*/ 319 w 591"/>
                <a:gd name="T21" fmla="*/ 151 h 336"/>
                <a:gd name="T22" fmla="*/ 225 w 591"/>
                <a:gd name="T23" fmla="*/ 125 h 336"/>
                <a:gd name="T24" fmla="*/ 142 w 591"/>
                <a:gd name="T25" fmla="*/ 86 h 336"/>
                <a:gd name="T26" fmla="*/ 71 w 591"/>
                <a:gd name="T27" fmla="*/ 53 h 336"/>
                <a:gd name="T28" fmla="*/ 1 w 591"/>
                <a:gd name="T29" fmla="*/ 1 h 336"/>
                <a:gd name="T30" fmla="*/ 0 w 591"/>
                <a:gd name="T31" fmla="*/ 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1" h="336">
                  <a:moveTo>
                    <a:pt x="0" y="1"/>
                  </a:moveTo>
                  <a:cubicBezTo>
                    <a:pt x="29" y="41"/>
                    <a:pt x="79" y="57"/>
                    <a:pt x="121" y="77"/>
                  </a:cubicBezTo>
                  <a:cubicBezTo>
                    <a:pt x="149" y="90"/>
                    <a:pt x="177" y="104"/>
                    <a:pt x="204" y="118"/>
                  </a:cubicBezTo>
                  <a:cubicBezTo>
                    <a:pt x="236" y="133"/>
                    <a:pt x="272" y="139"/>
                    <a:pt x="305" y="148"/>
                  </a:cubicBezTo>
                  <a:cubicBezTo>
                    <a:pt x="372" y="166"/>
                    <a:pt x="431" y="204"/>
                    <a:pt x="483" y="249"/>
                  </a:cubicBezTo>
                  <a:cubicBezTo>
                    <a:pt x="505" y="268"/>
                    <a:pt x="529" y="284"/>
                    <a:pt x="549" y="306"/>
                  </a:cubicBezTo>
                  <a:cubicBezTo>
                    <a:pt x="559" y="317"/>
                    <a:pt x="573" y="336"/>
                    <a:pt x="590" y="335"/>
                  </a:cubicBezTo>
                  <a:cubicBezTo>
                    <a:pt x="591" y="335"/>
                    <a:pt x="591" y="334"/>
                    <a:pt x="590" y="334"/>
                  </a:cubicBezTo>
                  <a:cubicBezTo>
                    <a:pt x="569" y="335"/>
                    <a:pt x="551" y="306"/>
                    <a:pt x="538" y="293"/>
                  </a:cubicBezTo>
                  <a:cubicBezTo>
                    <a:pt x="516" y="271"/>
                    <a:pt x="490" y="253"/>
                    <a:pt x="467" y="234"/>
                  </a:cubicBezTo>
                  <a:cubicBezTo>
                    <a:pt x="423" y="197"/>
                    <a:pt x="372" y="170"/>
                    <a:pt x="319" y="151"/>
                  </a:cubicBezTo>
                  <a:cubicBezTo>
                    <a:pt x="288" y="141"/>
                    <a:pt x="256" y="135"/>
                    <a:pt x="225" y="125"/>
                  </a:cubicBezTo>
                  <a:cubicBezTo>
                    <a:pt x="195" y="116"/>
                    <a:pt x="171" y="96"/>
                    <a:pt x="142" y="86"/>
                  </a:cubicBezTo>
                  <a:cubicBezTo>
                    <a:pt x="118" y="76"/>
                    <a:pt x="94" y="64"/>
                    <a:pt x="71" y="53"/>
                  </a:cubicBezTo>
                  <a:cubicBezTo>
                    <a:pt x="44" y="40"/>
                    <a:pt x="18" y="25"/>
                    <a:pt x="1" y="1"/>
                  </a:cubicBezTo>
                  <a:cubicBezTo>
                    <a:pt x="1" y="0"/>
                    <a:pt x="0" y="1"/>
                    <a:pt x="0" y="1"/>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7" name="Freeform 20"/>
            <p:cNvSpPr/>
            <p:nvPr userDrawn="1"/>
          </p:nvSpPr>
          <p:spPr bwMode="auto">
            <a:xfrm>
              <a:off x="187690" y="680078"/>
              <a:ext cx="111834" cy="358193"/>
            </a:xfrm>
            <a:custGeom>
              <a:avLst/>
              <a:gdLst>
                <a:gd name="T0" fmla="*/ 11 w 74"/>
                <a:gd name="T1" fmla="*/ 0 h 237"/>
                <a:gd name="T2" fmla="*/ 0 w 74"/>
                <a:gd name="T3" fmla="*/ 55 h 237"/>
                <a:gd name="T4" fmla="*/ 11 w 74"/>
                <a:gd name="T5" fmla="*/ 116 h 237"/>
                <a:gd name="T6" fmla="*/ 42 w 74"/>
                <a:gd name="T7" fmla="*/ 176 h 237"/>
                <a:gd name="T8" fmla="*/ 73 w 74"/>
                <a:gd name="T9" fmla="*/ 237 h 237"/>
                <a:gd name="T10" fmla="*/ 73 w 74"/>
                <a:gd name="T11" fmla="*/ 236 h 237"/>
                <a:gd name="T12" fmla="*/ 49 w 74"/>
                <a:gd name="T13" fmla="*/ 187 h 237"/>
                <a:gd name="T14" fmla="*/ 14 w 74"/>
                <a:gd name="T15" fmla="*/ 123 h 237"/>
                <a:gd name="T16" fmla="*/ 1 w 74"/>
                <a:gd name="T17" fmla="*/ 55 h 237"/>
                <a:gd name="T18" fmla="*/ 11 w 74"/>
                <a:gd name="T19" fmla="*/ 0 h 237"/>
                <a:gd name="T20" fmla="*/ 11 w 74"/>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37">
                  <a:moveTo>
                    <a:pt x="11" y="0"/>
                  </a:moveTo>
                  <a:cubicBezTo>
                    <a:pt x="9" y="19"/>
                    <a:pt x="1" y="36"/>
                    <a:pt x="0" y="55"/>
                  </a:cubicBezTo>
                  <a:cubicBezTo>
                    <a:pt x="0" y="76"/>
                    <a:pt x="7" y="96"/>
                    <a:pt x="11" y="116"/>
                  </a:cubicBezTo>
                  <a:cubicBezTo>
                    <a:pt x="16" y="138"/>
                    <a:pt x="30" y="157"/>
                    <a:pt x="42" y="176"/>
                  </a:cubicBezTo>
                  <a:cubicBezTo>
                    <a:pt x="54" y="195"/>
                    <a:pt x="61" y="217"/>
                    <a:pt x="73" y="237"/>
                  </a:cubicBezTo>
                  <a:cubicBezTo>
                    <a:pt x="73" y="237"/>
                    <a:pt x="74" y="237"/>
                    <a:pt x="73" y="236"/>
                  </a:cubicBezTo>
                  <a:cubicBezTo>
                    <a:pt x="65" y="220"/>
                    <a:pt x="57" y="204"/>
                    <a:pt x="49" y="187"/>
                  </a:cubicBezTo>
                  <a:cubicBezTo>
                    <a:pt x="40" y="164"/>
                    <a:pt x="22" y="146"/>
                    <a:pt x="14" y="123"/>
                  </a:cubicBezTo>
                  <a:cubicBezTo>
                    <a:pt x="7" y="102"/>
                    <a:pt x="2" y="77"/>
                    <a:pt x="1" y="55"/>
                  </a:cubicBezTo>
                  <a:cubicBezTo>
                    <a:pt x="1" y="36"/>
                    <a:pt x="10" y="19"/>
                    <a:pt x="11" y="0"/>
                  </a:cubicBezTo>
                  <a:cubicBezTo>
                    <a:pt x="11" y="0"/>
                    <a:pt x="11" y="0"/>
                    <a:pt x="11"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8" name="Freeform 21"/>
            <p:cNvSpPr/>
            <p:nvPr userDrawn="1"/>
          </p:nvSpPr>
          <p:spPr bwMode="auto">
            <a:xfrm>
              <a:off x="2400057" y="-405844"/>
              <a:ext cx="940054" cy="231772"/>
            </a:xfrm>
            <a:custGeom>
              <a:avLst/>
              <a:gdLst>
                <a:gd name="T0" fmla="*/ 623 w 623"/>
                <a:gd name="T1" fmla="*/ 3 h 153"/>
                <a:gd name="T2" fmla="*/ 530 w 623"/>
                <a:gd name="T3" fmla="*/ 61 h 153"/>
                <a:gd name="T4" fmla="*/ 462 w 623"/>
                <a:gd name="T5" fmla="*/ 87 h 153"/>
                <a:gd name="T6" fmla="*/ 390 w 623"/>
                <a:gd name="T7" fmla="*/ 108 h 153"/>
                <a:gd name="T8" fmla="*/ 325 w 623"/>
                <a:gd name="T9" fmla="*/ 121 h 153"/>
                <a:gd name="T10" fmla="*/ 262 w 623"/>
                <a:gd name="T11" fmla="*/ 141 h 153"/>
                <a:gd name="T12" fmla="*/ 196 w 623"/>
                <a:gd name="T13" fmla="*/ 153 h 153"/>
                <a:gd name="T14" fmla="*/ 153 w 623"/>
                <a:gd name="T15" fmla="*/ 150 h 153"/>
                <a:gd name="T16" fmla="*/ 115 w 623"/>
                <a:gd name="T17" fmla="*/ 141 h 153"/>
                <a:gd name="T18" fmla="*/ 59 w 623"/>
                <a:gd name="T19" fmla="*/ 137 h 153"/>
                <a:gd name="T20" fmla="*/ 0 w 623"/>
                <a:gd name="T21" fmla="*/ 113 h 153"/>
                <a:gd name="T22" fmla="*/ 37 w 623"/>
                <a:gd name="T23" fmla="*/ 123 h 153"/>
                <a:gd name="T24" fmla="*/ 79 w 623"/>
                <a:gd name="T25" fmla="*/ 127 h 153"/>
                <a:gd name="T26" fmla="*/ 117 w 623"/>
                <a:gd name="T27" fmla="*/ 125 h 153"/>
                <a:gd name="T28" fmla="*/ 150 w 623"/>
                <a:gd name="T29" fmla="*/ 114 h 153"/>
                <a:gd name="T30" fmla="*/ 213 w 623"/>
                <a:gd name="T31" fmla="*/ 94 h 153"/>
                <a:gd name="T32" fmla="*/ 272 w 623"/>
                <a:gd name="T33" fmla="*/ 74 h 153"/>
                <a:gd name="T34" fmla="*/ 400 w 623"/>
                <a:gd name="T35" fmla="*/ 44 h 153"/>
                <a:gd name="T36" fmla="*/ 464 w 623"/>
                <a:gd name="T37" fmla="*/ 27 h 153"/>
                <a:gd name="T38" fmla="*/ 530 w 623"/>
                <a:gd name="T39" fmla="*/ 14 h 153"/>
                <a:gd name="T40" fmla="*/ 576 w 623"/>
                <a:gd name="T41" fmla="*/ 2 h 153"/>
                <a:gd name="T42" fmla="*/ 621 w 623"/>
                <a:gd name="T43" fmla="*/ 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3" h="153">
                  <a:moveTo>
                    <a:pt x="623" y="3"/>
                  </a:moveTo>
                  <a:cubicBezTo>
                    <a:pt x="594" y="26"/>
                    <a:pt x="563" y="46"/>
                    <a:pt x="530" y="61"/>
                  </a:cubicBezTo>
                  <a:cubicBezTo>
                    <a:pt x="508" y="71"/>
                    <a:pt x="484" y="78"/>
                    <a:pt x="462" y="87"/>
                  </a:cubicBezTo>
                  <a:cubicBezTo>
                    <a:pt x="438" y="97"/>
                    <a:pt x="415" y="103"/>
                    <a:pt x="390" y="108"/>
                  </a:cubicBezTo>
                  <a:cubicBezTo>
                    <a:pt x="368" y="113"/>
                    <a:pt x="346" y="115"/>
                    <a:pt x="325" y="121"/>
                  </a:cubicBezTo>
                  <a:cubicBezTo>
                    <a:pt x="303" y="128"/>
                    <a:pt x="283" y="134"/>
                    <a:pt x="262" y="141"/>
                  </a:cubicBezTo>
                  <a:cubicBezTo>
                    <a:pt x="241" y="147"/>
                    <a:pt x="219" y="153"/>
                    <a:pt x="196" y="153"/>
                  </a:cubicBezTo>
                  <a:cubicBezTo>
                    <a:pt x="181" y="152"/>
                    <a:pt x="167" y="152"/>
                    <a:pt x="153" y="150"/>
                  </a:cubicBezTo>
                  <a:cubicBezTo>
                    <a:pt x="140" y="148"/>
                    <a:pt x="128" y="143"/>
                    <a:pt x="115" y="141"/>
                  </a:cubicBezTo>
                  <a:cubicBezTo>
                    <a:pt x="96" y="137"/>
                    <a:pt x="77" y="140"/>
                    <a:pt x="59" y="137"/>
                  </a:cubicBezTo>
                  <a:cubicBezTo>
                    <a:pt x="40" y="134"/>
                    <a:pt x="14" y="127"/>
                    <a:pt x="0" y="113"/>
                  </a:cubicBezTo>
                  <a:cubicBezTo>
                    <a:pt x="10" y="118"/>
                    <a:pt x="25" y="122"/>
                    <a:pt x="37" y="123"/>
                  </a:cubicBezTo>
                  <a:cubicBezTo>
                    <a:pt x="51" y="124"/>
                    <a:pt x="65" y="127"/>
                    <a:pt x="79" y="127"/>
                  </a:cubicBezTo>
                  <a:cubicBezTo>
                    <a:pt x="92" y="127"/>
                    <a:pt x="104" y="128"/>
                    <a:pt x="117" y="125"/>
                  </a:cubicBezTo>
                  <a:cubicBezTo>
                    <a:pt x="128" y="123"/>
                    <a:pt x="139" y="117"/>
                    <a:pt x="150" y="114"/>
                  </a:cubicBezTo>
                  <a:cubicBezTo>
                    <a:pt x="171" y="106"/>
                    <a:pt x="191" y="100"/>
                    <a:pt x="213" y="94"/>
                  </a:cubicBezTo>
                  <a:cubicBezTo>
                    <a:pt x="233" y="87"/>
                    <a:pt x="253" y="81"/>
                    <a:pt x="272" y="74"/>
                  </a:cubicBezTo>
                  <a:cubicBezTo>
                    <a:pt x="314" y="62"/>
                    <a:pt x="357" y="53"/>
                    <a:pt x="400" y="44"/>
                  </a:cubicBezTo>
                  <a:cubicBezTo>
                    <a:pt x="421" y="39"/>
                    <a:pt x="442" y="31"/>
                    <a:pt x="464" y="27"/>
                  </a:cubicBezTo>
                  <a:cubicBezTo>
                    <a:pt x="487" y="22"/>
                    <a:pt x="509" y="20"/>
                    <a:pt x="530" y="14"/>
                  </a:cubicBezTo>
                  <a:cubicBezTo>
                    <a:pt x="546" y="9"/>
                    <a:pt x="561" y="5"/>
                    <a:pt x="576" y="2"/>
                  </a:cubicBezTo>
                  <a:cubicBezTo>
                    <a:pt x="591" y="0"/>
                    <a:pt x="606" y="5"/>
                    <a:pt x="621" y="4"/>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59" name="Freeform 22"/>
            <p:cNvSpPr/>
            <p:nvPr userDrawn="1"/>
          </p:nvSpPr>
          <p:spPr bwMode="auto">
            <a:xfrm>
              <a:off x="2434094" y="-566301"/>
              <a:ext cx="977332" cy="152353"/>
            </a:xfrm>
            <a:custGeom>
              <a:avLst/>
              <a:gdLst>
                <a:gd name="T0" fmla="*/ 648 w 648"/>
                <a:gd name="T1" fmla="*/ 7 h 101"/>
                <a:gd name="T2" fmla="*/ 603 w 648"/>
                <a:gd name="T3" fmla="*/ 30 h 101"/>
                <a:gd name="T4" fmla="*/ 537 w 648"/>
                <a:gd name="T5" fmla="*/ 50 h 101"/>
                <a:gd name="T6" fmla="*/ 474 w 648"/>
                <a:gd name="T7" fmla="*/ 68 h 101"/>
                <a:gd name="T8" fmla="*/ 407 w 648"/>
                <a:gd name="T9" fmla="*/ 78 h 101"/>
                <a:gd name="T10" fmla="*/ 331 w 648"/>
                <a:gd name="T11" fmla="*/ 90 h 101"/>
                <a:gd name="T12" fmla="*/ 293 w 648"/>
                <a:gd name="T13" fmla="*/ 92 h 101"/>
                <a:gd name="T14" fmla="*/ 252 w 648"/>
                <a:gd name="T15" fmla="*/ 94 h 101"/>
                <a:gd name="T16" fmla="*/ 236 w 648"/>
                <a:gd name="T17" fmla="*/ 97 h 101"/>
                <a:gd name="T18" fmla="*/ 215 w 648"/>
                <a:gd name="T19" fmla="*/ 99 h 101"/>
                <a:gd name="T20" fmla="*/ 176 w 648"/>
                <a:gd name="T21" fmla="*/ 99 h 101"/>
                <a:gd name="T22" fmla="*/ 100 w 648"/>
                <a:gd name="T23" fmla="*/ 84 h 101"/>
                <a:gd name="T24" fmla="*/ 0 w 648"/>
                <a:gd name="T25" fmla="*/ 43 h 101"/>
                <a:gd name="T26" fmla="*/ 67 w 648"/>
                <a:gd name="T27" fmla="*/ 70 h 101"/>
                <a:gd name="T28" fmla="*/ 135 w 648"/>
                <a:gd name="T29" fmla="*/ 64 h 101"/>
                <a:gd name="T30" fmla="*/ 204 w 648"/>
                <a:gd name="T31" fmla="*/ 51 h 101"/>
                <a:gd name="T32" fmla="*/ 240 w 648"/>
                <a:gd name="T33" fmla="*/ 47 h 101"/>
                <a:gd name="T34" fmla="*/ 273 w 648"/>
                <a:gd name="T35" fmla="*/ 41 h 101"/>
                <a:gd name="T36" fmla="*/ 346 w 648"/>
                <a:gd name="T37" fmla="*/ 28 h 101"/>
                <a:gd name="T38" fmla="*/ 422 w 648"/>
                <a:gd name="T39" fmla="*/ 21 h 101"/>
                <a:gd name="T40" fmla="*/ 495 w 648"/>
                <a:gd name="T41" fmla="*/ 6 h 101"/>
                <a:gd name="T42" fmla="*/ 574 w 648"/>
                <a:gd name="T43" fmla="*/ 5 h 101"/>
                <a:gd name="T44" fmla="*/ 615 w 648"/>
                <a:gd name="T45" fmla="*/ 5 h 101"/>
                <a:gd name="T46" fmla="*/ 648 w 648"/>
                <a:gd name="T47" fmla="*/ 0 h 101"/>
                <a:gd name="T48" fmla="*/ 647 w 648"/>
                <a:gd name="T4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101">
                  <a:moveTo>
                    <a:pt x="648" y="7"/>
                  </a:moveTo>
                  <a:cubicBezTo>
                    <a:pt x="634" y="14"/>
                    <a:pt x="619" y="24"/>
                    <a:pt x="603" y="30"/>
                  </a:cubicBezTo>
                  <a:cubicBezTo>
                    <a:pt x="581" y="37"/>
                    <a:pt x="559" y="44"/>
                    <a:pt x="537" y="50"/>
                  </a:cubicBezTo>
                  <a:cubicBezTo>
                    <a:pt x="516" y="55"/>
                    <a:pt x="496" y="63"/>
                    <a:pt x="474" y="68"/>
                  </a:cubicBezTo>
                  <a:cubicBezTo>
                    <a:pt x="452" y="74"/>
                    <a:pt x="430" y="77"/>
                    <a:pt x="407" y="78"/>
                  </a:cubicBezTo>
                  <a:cubicBezTo>
                    <a:pt x="382" y="81"/>
                    <a:pt x="357" y="88"/>
                    <a:pt x="331" y="90"/>
                  </a:cubicBezTo>
                  <a:cubicBezTo>
                    <a:pt x="319" y="91"/>
                    <a:pt x="307" y="92"/>
                    <a:pt x="293" y="92"/>
                  </a:cubicBezTo>
                  <a:cubicBezTo>
                    <a:pt x="279" y="93"/>
                    <a:pt x="266" y="91"/>
                    <a:pt x="252" y="94"/>
                  </a:cubicBezTo>
                  <a:cubicBezTo>
                    <a:pt x="247" y="95"/>
                    <a:pt x="242" y="95"/>
                    <a:pt x="236" y="97"/>
                  </a:cubicBezTo>
                  <a:cubicBezTo>
                    <a:pt x="229" y="99"/>
                    <a:pt x="223" y="98"/>
                    <a:pt x="215" y="99"/>
                  </a:cubicBezTo>
                  <a:cubicBezTo>
                    <a:pt x="201" y="100"/>
                    <a:pt x="189" y="101"/>
                    <a:pt x="176" y="99"/>
                  </a:cubicBezTo>
                  <a:cubicBezTo>
                    <a:pt x="150" y="95"/>
                    <a:pt x="125" y="88"/>
                    <a:pt x="100" y="84"/>
                  </a:cubicBezTo>
                  <a:cubicBezTo>
                    <a:pt x="63" y="79"/>
                    <a:pt x="24" y="73"/>
                    <a:pt x="0" y="43"/>
                  </a:cubicBezTo>
                  <a:cubicBezTo>
                    <a:pt x="19" y="58"/>
                    <a:pt x="43" y="67"/>
                    <a:pt x="67" y="70"/>
                  </a:cubicBezTo>
                  <a:cubicBezTo>
                    <a:pt x="90" y="73"/>
                    <a:pt x="113" y="69"/>
                    <a:pt x="135" y="64"/>
                  </a:cubicBezTo>
                  <a:cubicBezTo>
                    <a:pt x="157" y="58"/>
                    <a:pt x="180" y="55"/>
                    <a:pt x="204" y="51"/>
                  </a:cubicBezTo>
                  <a:cubicBezTo>
                    <a:pt x="215" y="49"/>
                    <a:pt x="228" y="48"/>
                    <a:pt x="240" y="47"/>
                  </a:cubicBezTo>
                  <a:cubicBezTo>
                    <a:pt x="252" y="47"/>
                    <a:pt x="261" y="44"/>
                    <a:pt x="273" y="41"/>
                  </a:cubicBezTo>
                  <a:cubicBezTo>
                    <a:pt x="297" y="35"/>
                    <a:pt x="321" y="32"/>
                    <a:pt x="346" y="28"/>
                  </a:cubicBezTo>
                  <a:cubicBezTo>
                    <a:pt x="371" y="24"/>
                    <a:pt x="397" y="28"/>
                    <a:pt x="422" y="21"/>
                  </a:cubicBezTo>
                  <a:cubicBezTo>
                    <a:pt x="446" y="15"/>
                    <a:pt x="470" y="9"/>
                    <a:pt x="495" y="6"/>
                  </a:cubicBezTo>
                  <a:cubicBezTo>
                    <a:pt x="521" y="4"/>
                    <a:pt x="548" y="6"/>
                    <a:pt x="574" y="5"/>
                  </a:cubicBezTo>
                  <a:cubicBezTo>
                    <a:pt x="587" y="5"/>
                    <a:pt x="602" y="5"/>
                    <a:pt x="615" y="5"/>
                  </a:cubicBezTo>
                  <a:cubicBezTo>
                    <a:pt x="625" y="5"/>
                    <a:pt x="639" y="5"/>
                    <a:pt x="648" y="0"/>
                  </a:cubicBezTo>
                  <a:cubicBezTo>
                    <a:pt x="648" y="0"/>
                    <a:pt x="648" y="1"/>
                    <a:pt x="647"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0" name="Freeform 23"/>
            <p:cNvSpPr/>
            <p:nvPr userDrawn="1"/>
          </p:nvSpPr>
          <p:spPr bwMode="auto">
            <a:xfrm>
              <a:off x="2411404" y="-720275"/>
              <a:ext cx="1059991" cy="158836"/>
            </a:xfrm>
            <a:custGeom>
              <a:avLst/>
              <a:gdLst>
                <a:gd name="T0" fmla="*/ 702 w 703"/>
                <a:gd name="T1" fmla="*/ 6 h 105"/>
                <a:gd name="T2" fmla="*/ 655 w 703"/>
                <a:gd name="T3" fmla="*/ 26 h 105"/>
                <a:gd name="T4" fmla="*/ 595 w 703"/>
                <a:gd name="T5" fmla="*/ 50 h 105"/>
                <a:gd name="T6" fmla="*/ 461 w 703"/>
                <a:gd name="T7" fmla="*/ 83 h 105"/>
                <a:gd name="T8" fmla="*/ 387 w 703"/>
                <a:gd name="T9" fmla="*/ 92 h 105"/>
                <a:gd name="T10" fmla="*/ 309 w 703"/>
                <a:gd name="T11" fmla="*/ 101 h 105"/>
                <a:gd name="T12" fmla="*/ 234 w 703"/>
                <a:gd name="T13" fmla="*/ 102 h 105"/>
                <a:gd name="T14" fmla="*/ 194 w 703"/>
                <a:gd name="T15" fmla="*/ 95 h 105"/>
                <a:gd name="T16" fmla="*/ 157 w 703"/>
                <a:gd name="T17" fmla="*/ 95 h 105"/>
                <a:gd name="T18" fmla="*/ 117 w 703"/>
                <a:gd name="T19" fmla="*/ 96 h 105"/>
                <a:gd name="T20" fmla="*/ 78 w 703"/>
                <a:gd name="T21" fmla="*/ 95 h 105"/>
                <a:gd name="T22" fmla="*/ 38 w 703"/>
                <a:gd name="T23" fmla="*/ 96 h 105"/>
                <a:gd name="T24" fmla="*/ 0 w 703"/>
                <a:gd name="T25" fmla="*/ 101 h 105"/>
                <a:gd name="T26" fmla="*/ 35 w 703"/>
                <a:gd name="T27" fmla="*/ 90 h 105"/>
                <a:gd name="T28" fmla="*/ 61 w 703"/>
                <a:gd name="T29" fmla="*/ 82 h 105"/>
                <a:gd name="T30" fmla="*/ 119 w 703"/>
                <a:gd name="T31" fmla="*/ 54 h 105"/>
                <a:gd name="T32" fmla="*/ 191 w 703"/>
                <a:gd name="T33" fmla="*/ 39 h 105"/>
                <a:gd name="T34" fmla="*/ 225 w 703"/>
                <a:gd name="T35" fmla="*/ 31 h 105"/>
                <a:gd name="T36" fmla="*/ 262 w 703"/>
                <a:gd name="T37" fmla="*/ 22 h 105"/>
                <a:gd name="T38" fmla="*/ 332 w 703"/>
                <a:gd name="T39" fmla="*/ 14 h 105"/>
                <a:gd name="T40" fmla="*/ 410 w 703"/>
                <a:gd name="T41" fmla="*/ 10 h 105"/>
                <a:gd name="T42" fmla="*/ 565 w 703"/>
                <a:gd name="T43" fmla="*/ 4 h 105"/>
                <a:gd name="T44" fmla="*/ 636 w 703"/>
                <a:gd name="T45" fmla="*/ 6 h 105"/>
                <a:gd name="T46" fmla="*/ 703 w 703"/>
                <a:gd name="T4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3" h="105">
                  <a:moveTo>
                    <a:pt x="702" y="6"/>
                  </a:moveTo>
                  <a:cubicBezTo>
                    <a:pt x="688" y="14"/>
                    <a:pt x="670" y="19"/>
                    <a:pt x="655" y="26"/>
                  </a:cubicBezTo>
                  <a:cubicBezTo>
                    <a:pt x="636" y="36"/>
                    <a:pt x="615" y="43"/>
                    <a:pt x="595" y="50"/>
                  </a:cubicBezTo>
                  <a:cubicBezTo>
                    <a:pt x="551" y="67"/>
                    <a:pt x="506" y="75"/>
                    <a:pt x="461" y="83"/>
                  </a:cubicBezTo>
                  <a:cubicBezTo>
                    <a:pt x="437" y="87"/>
                    <a:pt x="412" y="91"/>
                    <a:pt x="387" y="92"/>
                  </a:cubicBezTo>
                  <a:cubicBezTo>
                    <a:pt x="361" y="94"/>
                    <a:pt x="335" y="99"/>
                    <a:pt x="309" y="101"/>
                  </a:cubicBezTo>
                  <a:cubicBezTo>
                    <a:pt x="285" y="102"/>
                    <a:pt x="258" y="105"/>
                    <a:pt x="234" y="102"/>
                  </a:cubicBezTo>
                  <a:cubicBezTo>
                    <a:pt x="221" y="100"/>
                    <a:pt x="207" y="97"/>
                    <a:pt x="194" y="95"/>
                  </a:cubicBezTo>
                  <a:cubicBezTo>
                    <a:pt x="182" y="94"/>
                    <a:pt x="170" y="96"/>
                    <a:pt x="157" y="95"/>
                  </a:cubicBezTo>
                  <a:cubicBezTo>
                    <a:pt x="143" y="95"/>
                    <a:pt x="130" y="96"/>
                    <a:pt x="117" y="96"/>
                  </a:cubicBezTo>
                  <a:cubicBezTo>
                    <a:pt x="103" y="96"/>
                    <a:pt x="90" y="95"/>
                    <a:pt x="78" y="95"/>
                  </a:cubicBezTo>
                  <a:cubicBezTo>
                    <a:pt x="64" y="95"/>
                    <a:pt x="51" y="95"/>
                    <a:pt x="38" y="96"/>
                  </a:cubicBezTo>
                  <a:cubicBezTo>
                    <a:pt x="26" y="97"/>
                    <a:pt x="11" y="97"/>
                    <a:pt x="0" y="101"/>
                  </a:cubicBezTo>
                  <a:cubicBezTo>
                    <a:pt x="12" y="99"/>
                    <a:pt x="23" y="93"/>
                    <a:pt x="35" y="90"/>
                  </a:cubicBezTo>
                  <a:cubicBezTo>
                    <a:pt x="44" y="88"/>
                    <a:pt x="54" y="85"/>
                    <a:pt x="61" y="82"/>
                  </a:cubicBezTo>
                  <a:cubicBezTo>
                    <a:pt x="81" y="73"/>
                    <a:pt x="99" y="62"/>
                    <a:pt x="119" y="54"/>
                  </a:cubicBezTo>
                  <a:cubicBezTo>
                    <a:pt x="142" y="45"/>
                    <a:pt x="166" y="42"/>
                    <a:pt x="191" y="39"/>
                  </a:cubicBezTo>
                  <a:cubicBezTo>
                    <a:pt x="203" y="38"/>
                    <a:pt x="214" y="34"/>
                    <a:pt x="225" y="31"/>
                  </a:cubicBezTo>
                  <a:cubicBezTo>
                    <a:pt x="237" y="26"/>
                    <a:pt x="250" y="25"/>
                    <a:pt x="262" y="22"/>
                  </a:cubicBezTo>
                  <a:cubicBezTo>
                    <a:pt x="285" y="17"/>
                    <a:pt x="308" y="15"/>
                    <a:pt x="332" y="14"/>
                  </a:cubicBezTo>
                  <a:cubicBezTo>
                    <a:pt x="358" y="13"/>
                    <a:pt x="384" y="11"/>
                    <a:pt x="410" y="10"/>
                  </a:cubicBezTo>
                  <a:cubicBezTo>
                    <a:pt x="461" y="10"/>
                    <a:pt x="514" y="4"/>
                    <a:pt x="565" y="4"/>
                  </a:cubicBezTo>
                  <a:cubicBezTo>
                    <a:pt x="590" y="4"/>
                    <a:pt x="613" y="5"/>
                    <a:pt x="636" y="6"/>
                  </a:cubicBezTo>
                  <a:cubicBezTo>
                    <a:pt x="658" y="7"/>
                    <a:pt x="681" y="0"/>
                    <a:pt x="703"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1" name="Freeform 24"/>
            <p:cNvSpPr/>
            <p:nvPr userDrawn="1"/>
          </p:nvSpPr>
          <p:spPr bwMode="auto">
            <a:xfrm>
              <a:off x="2528100" y="-225938"/>
              <a:ext cx="743939" cy="196115"/>
            </a:xfrm>
            <a:custGeom>
              <a:avLst/>
              <a:gdLst>
                <a:gd name="T0" fmla="*/ 491 w 494"/>
                <a:gd name="T1" fmla="*/ 3 h 130"/>
                <a:gd name="T2" fmla="*/ 456 w 494"/>
                <a:gd name="T3" fmla="*/ 23 h 130"/>
                <a:gd name="T4" fmla="*/ 403 w 494"/>
                <a:gd name="T5" fmla="*/ 51 h 130"/>
                <a:gd name="T6" fmla="*/ 278 w 494"/>
                <a:gd name="T7" fmla="*/ 94 h 130"/>
                <a:gd name="T8" fmla="*/ 214 w 494"/>
                <a:gd name="T9" fmla="*/ 107 h 130"/>
                <a:gd name="T10" fmla="*/ 153 w 494"/>
                <a:gd name="T11" fmla="*/ 127 h 130"/>
                <a:gd name="T12" fmla="*/ 76 w 494"/>
                <a:gd name="T13" fmla="*/ 125 h 130"/>
                <a:gd name="T14" fmla="*/ 35 w 494"/>
                <a:gd name="T15" fmla="*/ 125 h 130"/>
                <a:gd name="T16" fmla="*/ 0 w 494"/>
                <a:gd name="T17" fmla="*/ 124 h 130"/>
                <a:gd name="T18" fmla="*/ 64 w 494"/>
                <a:gd name="T19" fmla="*/ 98 h 130"/>
                <a:gd name="T20" fmla="*/ 131 w 494"/>
                <a:gd name="T21" fmla="*/ 83 h 130"/>
                <a:gd name="T22" fmla="*/ 196 w 494"/>
                <a:gd name="T23" fmla="*/ 63 h 130"/>
                <a:gd name="T24" fmla="*/ 262 w 494"/>
                <a:gd name="T25" fmla="*/ 46 h 130"/>
                <a:gd name="T26" fmla="*/ 318 w 494"/>
                <a:gd name="T27" fmla="*/ 28 h 130"/>
                <a:gd name="T28" fmla="*/ 376 w 494"/>
                <a:gd name="T29" fmla="*/ 16 h 130"/>
                <a:gd name="T30" fmla="*/ 494 w 494"/>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130">
                  <a:moveTo>
                    <a:pt x="491" y="3"/>
                  </a:moveTo>
                  <a:cubicBezTo>
                    <a:pt x="480" y="10"/>
                    <a:pt x="468" y="16"/>
                    <a:pt x="456" y="23"/>
                  </a:cubicBezTo>
                  <a:cubicBezTo>
                    <a:pt x="440" y="35"/>
                    <a:pt x="422" y="43"/>
                    <a:pt x="403" y="51"/>
                  </a:cubicBezTo>
                  <a:cubicBezTo>
                    <a:pt x="364" y="70"/>
                    <a:pt x="321" y="84"/>
                    <a:pt x="278" y="94"/>
                  </a:cubicBezTo>
                  <a:cubicBezTo>
                    <a:pt x="257" y="98"/>
                    <a:pt x="235" y="102"/>
                    <a:pt x="214" y="107"/>
                  </a:cubicBezTo>
                  <a:cubicBezTo>
                    <a:pt x="193" y="112"/>
                    <a:pt x="174" y="123"/>
                    <a:pt x="153" y="127"/>
                  </a:cubicBezTo>
                  <a:cubicBezTo>
                    <a:pt x="128" y="130"/>
                    <a:pt x="101" y="126"/>
                    <a:pt x="76" y="125"/>
                  </a:cubicBezTo>
                  <a:cubicBezTo>
                    <a:pt x="63" y="125"/>
                    <a:pt x="49" y="125"/>
                    <a:pt x="35" y="125"/>
                  </a:cubicBezTo>
                  <a:cubicBezTo>
                    <a:pt x="25" y="126"/>
                    <a:pt x="10" y="128"/>
                    <a:pt x="0" y="124"/>
                  </a:cubicBezTo>
                  <a:cubicBezTo>
                    <a:pt x="20" y="112"/>
                    <a:pt x="44" y="106"/>
                    <a:pt x="64" y="98"/>
                  </a:cubicBezTo>
                  <a:cubicBezTo>
                    <a:pt x="86" y="90"/>
                    <a:pt x="109" y="89"/>
                    <a:pt x="131" y="83"/>
                  </a:cubicBezTo>
                  <a:cubicBezTo>
                    <a:pt x="153" y="78"/>
                    <a:pt x="174" y="69"/>
                    <a:pt x="196" y="63"/>
                  </a:cubicBezTo>
                  <a:cubicBezTo>
                    <a:pt x="218" y="57"/>
                    <a:pt x="241" y="52"/>
                    <a:pt x="262" y="46"/>
                  </a:cubicBezTo>
                  <a:cubicBezTo>
                    <a:pt x="281" y="40"/>
                    <a:pt x="299" y="32"/>
                    <a:pt x="318" y="28"/>
                  </a:cubicBezTo>
                  <a:cubicBezTo>
                    <a:pt x="338" y="23"/>
                    <a:pt x="357" y="20"/>
                    <a:pt x="376" y="16"/>
                  </a:cubicBezTo>
                  <a:cubicBezTo>
                    <a:pt x="415" y="5"/>
                    <a:pt x="454" y="2"/>
                    <a:pt x="494"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2" name="Freeform 25"/>
            <p:cNvSpPr/>
            <p:nvPr userDrawn="1"/>
          </p:nvSpPr>
          <p:spPr bwMode="auto">
            <a:xfrm>
              <a:off x="2442197" y="-75206"/>
              <a:ext cx="761768" cy="257704"/>
            </a:xfrm>
            <a:custGeom>
              <a:avLst/>
              <a:gdLst>
                <a:gd name="T0" fmla="*/ 503 w 505"/>
                <a:gd name="T1" fmla="*/ 4 h 170"/>
                <a:gd name="T2" fmla="*/ 494 w 505"/>
                <a:gd name="T3" fmla="*/ 13 h 170"/>
                <a:gd name="T4" fmla="*/ 475 w 505"/>
                <a:gd name="T5" fmla="*/ 32 h 170"/>
                <a:gd name="T6" fmla="*/ 429 w 505"/>
                <a:gd name="T7" fmla="*/ 64 h 170"/>
                <a:gd name="T8" fmla="*/ 376 w 505"/>
                <a:gd name="T9" fmla="*/ 94 h 170"/>
                <a:gd name="T10" fmla="*/ 318 w 505"/>
                <a:gd name="T11" fmla="*/ 123 h 170"/>
                <a:gd name="T12" fmla="*/ 256 w 505"/>
                <a:gd name="T13" fmla="*/ 146 h 170"/>
                <a:gd name="T14" fmla="*/ 184 w 505"/>
                <a:gd name="T15" fmla="*/ 165 h 170"/>
                <a:gd name="T16" fmla="*/ 148 w 505"/>
                <a:gd name="T17" fmla="*/ 169 h 170"/>
                <a:gd name="T18" fmla="*/ 114 w 505"/>
                <a:gd name="T19" fmla="*/ 168 h 170"/>
                <a:gd name="T20" fmla="*/ 23 w 505"/>
                <a:gd name="T21" fmla="*/ 161 h 170"/>
                <a:gd name="T22" fmla="*/ 0 w 505"/>
                <a:gd name="T23" fmla="*/ 155 h 170"/>
                <a:gd name="T24" fmla="*/ 41 w 505"/>
                <a:gd name="T25" fmla="*/ 157 h 170"/>
                <a:gd name="T26" fmla="*/ 79 w 505"/>
                <a:gd name="T27" fmla="*/ 156 h 170"/>
                <a:gd name="T28" fmla="*/ 151 w 505"/>
                <a:gd name="T29" fmla="*/ 139 h 170"/>
                <a:gd name="T30" fmla="*/ 215 w 505"/>
                <a:gd name="T31" fmla="*/ 112 h 170"/>
                <a:gd name="T32" fmla="*/ 273 w 505"/>
                <a:gd name="T33" fmla="*/ 85 h 170"/>
                <a:gd name="T34" fmla="*/ 327 w 505"/>
                <a:gd name="T35" fmla="*/ 60 h 170"/>
                <a:gd name="T36" fmla="*/ 386 w 505"/>
                <a:gd name="T37" fmla="*/ 40 h 170"/>
                <a:gd name="T38" fmla="*/ 453 w 505"/>
                <a:gd name="T39" fmla="*/ 18 h 170"/>
                <a:gd name="T40" fmla="*/ 484 w 505"/>
                <a:gd name="T41" fmla="*/ 10 h 170"/>
                <a:gd name="T42" fmla="*/ 505 w 505"/>
                <a:gd name="T4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70">
                  <a:moveTo>
                    <a:pt x="503" y="4"/>
                  </a:moveTo>
                  <a:cubicBezTo>
                    <a:pt x="502" y="7"/>
                    <a:pt x="496" y="10"/>
                    <a:pt x="494" y="13"/>
                  </a:cubicBezTo>
                  <a:cubicBezTo>
                    <a:pt x="488" y="20"/>
                    <a:pt x="482" y="26"/>
                    <a:pt x="475" y="32"/>
                  </a:cubicBezTo>
                  <a:cubicBezTo>
                    <a:pt x="459" y="44"/>
                    <a:pt x="445" y="55"/>
                    <a:pt x="429" y="64"/>
                  </a:cubicBezTo>
                  <a:cubicBezTo>
                    <a:pt x="411" y="75"/>
                    <a:pt x="394" y="85"/>
                    <a:pt x="376" y="94"/>
                  </a:cubicBezTo>
                  <a:cubicBezTo>
                    <a:pt x="357" y="103"/>
                    <a:pt x="337" y="111"/>
                    <a:pt x="318" y="123"/>
                  </a:cubicBezTo>
                  <a:cubicBezTo>
                    <a:pt x="299" y="134"/>
                    <a:pt x="276" y="140"/>
                    <a:pt x="256" y="146"/>
                  </a:cubicBezTo>
                  <a:cubicBezTo>
                    <a:pt x="231" y="152"/>
                    <a:pt x="208" y="160"/>
                    <a:pt x="184" y="165"/>
                  </a:cubicBezTo>
                  <a:cubicBezTo>
                    <a:pt x="172" y="168"/>
                    <a:pt x="161" y="170"/>
                    <a:pt x="148" y="169"/>
                  </a:cubicBezTo>
                  <a:cubicBezTo>
                    <a:pt x="137" y="170"/>
                    <a:pt x="125" y="168"/>
                    <a:pt x="114" y="168"/>
                  </a:cubicBezTo>
                  <a:cubicBezTo>
                    <a:pt x="83" y="166"/>
                    <a:pt x="53" y="166"/>
                    <a:pt x="23" y="161"/>
                  </a:cubicBezTo>
                  <a:cubicBezTo>
                    <a:pt x="15" y="159"/>
                    <a:pt x="7" y="157"/>
                    <a:pt x="0" y="155"/>
                  </a:cubicBezTo>
                  <a:cubicBezTo>
                    <a:pt x="13" y="158"/>
                    <a:pt x="28" y="157"/>
                    <a:pt x="41" y="157"/>
                  </a:cubicBezTo>
                  <a:cubicBezTo>
                    <a:pt x="54" y="156"/>
                    <a:pt x="67" y="157"/>
                    <a:pt x="79" y="156"/>
                  </a:cubicBezTo>
                  <a:cubicBezTo>
                    <a:pt x="104" y="153"/>
                    <a:pt x="128" y="151"/>
                    <a:pt x="151" y="139"/>
                  </a:cubicBezTo>
                  <a:cubicBezTo>
                    <a:pt x="171" y="129"/>
                    <a:pt x="194" y="120"/>
                    <a:pt x="215" y="112"/>
                  </a:cubicBezTo>
                  <a:cubicBezTo>
                    <a:pt x="235" y="104"/>
                    <a:pt x="254" y="94"/>
                    <a:pt x="273" y="85"/>
                  </a:cubicBezTo>
                  <a:cubicBezTo>
                    <a:pt x="292" y="77"/>
                    <a:pt x="309" y="67"/>
                    <a:pt x="327" y="60"/>
                  </a:cubicBezTo>
                  <a:cubicBezTo>
                    <a:pt x="346" y="52"/>
                    <a:pt x="367" y="48"/>
                    <a:pt x="386" y="40"/>
                  </a:cubicBezTo>
                  <a:cubicBezTo>
                    <a:pt x="407" y="32"/>
                    <a:pt x="430" y="25"/>
                    <a:pt x="453" y="18"/>
                  </a:cubicBezTo>
                  <a:cubicBezTo>
                    <a:pt x="463" y="16"/>
                    <a:pt x="474" y="14"/>
                    <a:pt x="484" y="10"/>
                  </a:cubicBezTo>
                  <a:cubicBezTo>
                    <a:pt x="488" y="8"/>
                    <a:pt x="501" y="0"/>
                    <a:pt x="505"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3" name="Freeform 26"/>
            <p:cNvSpPr/>
            <p:nvPr userDrawn="1"/>
          </p:nvSpPr>
          <p:spPr bwMode="auto">
            <a:xfrm>
              <a:off x="2693419" y="47974"/>
              <a:ext cx="461924" cy="581860"/>
            </a:xfrm>
            <a:custGeom>
              <a:avLst/>
              <a:gdLst>
                <a:gd name="T0" fmla="*/ 283 w 306"/>
                <a:gd name="T1" fmla="*/ 58 h 386"/>
                <a:gd name="T2" fmla="*/ 279 w 306"/>
                <a:gd name="T3" fmla="*/ 68 h 386"/>
                <a:gd name="T4" fmla="*/ 271 w 306"/>
                <a:gd name="T5" fmla="*/ 95 h 386"/>
                <a:gd name="T6" fmla="*/ 224 w 306"/>
                <a:gd name="T7" fmla="*/ 156 h 386"/>
                <a:gd name="T8" fmla="*/ 123 w 306"/>
                <a:gd name="T9" fmla="*/ 251 h 386"/>
                <a:gd name="T10" fmla="*/ 99 w 306"/>
                <a:gd name="T11" fmla="*/ 282 h 386"/>
                <a:gd name="T12" fmla="*/ 62 w 306"/>
                <a:gd name="T13" fmla="*/ 325 h 386"/>
                <a:gd name="T14" fmla="*/ 26 w 306"/>
                <a:gd name="T15" fmla="*/ 361 h 386"/>
                <a:gd name="T16" fmla="*/ 0 w 306"/>
                <a:gd name="T17" fmla="*/ 386 h 386"/>
                <a:gd name="T18" fmla="*/ 11 w 306"/>
                <a:gd name="T19" fmla="*/ 366 h 386"/>
                <a:gd name="T20" fmla="*/ 24 w 306"/>
                <a:gd name="T21" fmla="*/ 344 h 386"/>
                <a:gd name="T22" fmla="*/ 47 w 306"/>
                <a:gd name="T23" fmla="*/ 300 h 386"/>
                <a:gd name="T24" fmla="*/ 72 w 306"/>
                <a:gd name="T25" fmla="*/ 261 h 386"/>
                <a:gd name="T26" fmla="*/ 95 w 306"/>
                <a:gd name="T27" fmla="*/ 219 h 386"/>
                <a:gd name="T28" fmla="*/ 148 w 306"/>
                <a:gd name="T29" fmla="*/ 147 h 386"/>
                <a:gd name="T30" fmla="*/ 209 w 306"/>
                <a:gd name="T31" fmla="*/ 80 h 386"/>
                <a:gd name="T32" fmla="*/ 263 w 306"/>
                <a:gd name="T33" fmla="*/ 38 h 386"/>
                <a:gd name="T34" fmla="*/ 306 w 306"/>
                <a:gd name="T35" fmla="*/ 0 h 386"/>
                <a:gd name="T36" fmla="*/ 295 w 306"/>
                <a:gd name="T37" fmla="*/ 38 h 386"/>
                <a:gd name="T38" fmla="*/ 283 w 306"/>
                <a:gd name="T39" fmla="*/ 6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386">
                  <a:moveTo>
                    <a:pt x="283" y="58"/>
                  </a:moveTo>
                  <a:cubicBezTo>
                    <a:pt x="284" y="61"/>
                    <a:pt x="280" y="65"/>
                    <a:pt x="279" y="68"/>
                  </a:cubicBezTo>
                  <a:cubicBezTo>
                    <a:pt x="277" y="77"/>
                    <a:pt x="274" y="86"/>
                    <a:pt x="271" y="95"/>
                  </a:cubicBezTo>
                  <a:cubicBezTo>
                    <a:pt x="263" y="120"/>
                    <a:pt x="243" y="139"/>
                    <a:pt x="224" y="156"/>
                  </a:cubicBezTo>
                  <a:cubicBezTo>
                    <a:pt x="189" y="187"/>
                    <a:pt x="156" y="219"/>
                    <a:pt x="123" y="251"/>
                  </a:cubicBezTo>
                  <a:cubicBezTo>
                    <a:pt x="114" y="261"/>
                    <a:pt x="107" y="272"/>
                    <a:pt x="99" y="282"/>
                  </a:cubicBezTo>
                  <a:cubicBezTo>
                    <a:pt x="86" y="296"/>
                    <a:pt x="74" y="311"/>
                    <a:pt x="62" y="325"/>
                  </a:cubicBezTo>
                  <a:cubicBezTo>
                    <a:pt x="51" y="338"/>
                    <a:pt x="38" y="350"/>
                    <a:pt x="26" y="361"/>
                  </a:cubicBezTo>
                  <a:cubicBezTo>
                    <a:pt x="17" y="370"/>
                    <a:pt x="9" y="379"/>
                    <a:pt x="0" y="386"/>
                  </a:cubicBezTo>
                  <a:cubicBezTo>
                    <a:pt x="4" y="381"/>
                    <a:pt x="8" y="372"/>
                    <a:pt x="11" y="366"/>
                  </a:cubicBezTo>
                  <a:cubicBezTo>
                    <a:pt x="15" y="359"/>
                    <a:pt x="19" y="352"/>
                    <a:pt x="24" y="344"/>
                  </a:cubicBezTo>
                  <a:cubicBezTo>
                    <a:pt x="32" y="330"/>
                    <a:pt x="40" y="315"/>
                    <a:pt x="47" y="300"/>
                  </a:cubicBezTo>
                  <a:cubicBezTo>
                    <a:pt x="53" y="286"/>
                    <a:pt x="63" y="273"/>
                    <a:pt x="72" y="261"/>
                  </a:cubicBezTo>
                  <a:cubicBezTo>
                    <a:pt x="80" y="247"/>
                    <a:pt x="86" y="232"/>
                    <a:pt x="95" y="219"/>
                  </a:cubicBezTo>
                  <a:cubicBezTo>
                    <a:pt x="109" y="192"/>
                    <a:pt x="127" y="170"/>
                    <a:pt x="148" y="147"/>
                  </a:cubicBezTo>
                  <a:cubicBezTo>
                    <a:pt x="169" y="124"/>
                    <a:pt x="185" y="100"/>
                    <a:pt x="209" y="80"/>
                  </a:cubicBezTo>
                  <a:cubicBezTo>
                    <a:pt x="227" y="66"/>
                    <a:pt x="244" y="50"/>
                    <a:pt x="263" y="38"/>
                  </a:cubicBezTo>
                  <a:cubicBezTo>
                    <a:pt x="279" y="27"/>
                    <a:pt x="294" y="17"/>
                    <a:pt x="306" y="0"/>
                  </a:cubicBezTo>
                  <a:cubicBezTo>
                    <a:pt x="302" y="13"/>
                    <a:pt x="300" y="26"/>
                    <a:pt x="295" y="38"/>
                  </a:cubicBezTo>
                  <a:cubicBezTo>
                    <a:pt x="290" y="47"/>
                    <a:pt x="286" y="54"/>
                    <a:pt x="283" y="63"/>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4" name="Freeform 27"/>
            <p:cNvSpPr/>
            <p:nvPr userDrawn="1"/>
          </p:nvSpPr>
          <p:spPr bwMode="auto">
            <a:xfrm>
              <a:off x="3014334" y="60940"/>
              <a:ext cx="149112" cy="734213"/>
            </a:xfrm>
            <a:custGeom>
              <a:avLst/>
              <a:gdLst>
                <a:gd name="T0" fmla="*/ 47 w 99"/>
                <a:gd name="T1" fmla="*/ 118 h 486"/>
                <a:gd name="T2" fmla="*/ 42 w 99"/>
                <a:gd name="T3" fmla="*/ 129 h 486"/>
                <a:gd name="T4" fmla="*/ 38 w 99"/>
                <a:gd name="T5" fmla="*/ 153 h 486"/>
                <a:gd name="T6" fmla="*/ 31 w 99"/>
                <a:gd name="T7" fmla="*/ 189 h 486"/>
                <a:gd name="T8" fmla="*/ 24 w 99"/>
                <a:gd name="T9" fmla="*/ 223 h 486"/>
                <a:gd name="T10" fmla="*/ 7 w 99"/>
                <a:gd name="T11" fmla="*/ 299 h 486"/>
                <a:gd name="T12" fmla="*/ 0 w 99"/>
                <a:gd name="T13" fmla="*/ 376 h 486"/>
                <a:gd name="T14" fmla="*/ 9 w 99"/>
                <a:gd name="T15" fmla="*/ 433 h 486"/>
                <a:gd name="T16" fmla="*/ 12 w 99"/>
                <a:gd name="T17" fmla="*/ 486 h 486"/>
                <a:gd name="T18" fmla="*/ 17 w 99"/>
                <a:gd name="T19" fmla="*/ 462 h 486"/>
                <a:gd name="T20" fmla="*/ 31 w 99"/>
                <a:gd name="T21" fmla="*/ 427 h 486"/>
                <a:gd name="T22" fmla="*/ 46 w 99"/>
                <a:gd name="T23" fmla="*/ 391 h 486"/>
                <a:gd name="T24" fmla="*/ 60 w 99"/>
                <a:gd name="T25" fmla="*/ 356 h 486"/>
                <a:gd name="T26" fmla="*/ 94 w 99"/>
                <a:gd name="T27" fmla="*/ 200 h 486"/>
                <a:gd name="T28" fmla="*/ 87 w 99"/>
                <a:gd name="T29" fmla="*/ 102 h 486"/>
                <a:gd name="T30" fmla="*/ 86 w 99"/>
                <a:gd name="T31" fmla="*/ 45 h 486"/>
                <a:gd name="T32" fmla="*/ 86 w 99"/>
                <a:gd name="T33" fmla="*/ 0 h 486"/>
                <a:gd name="T34" fmla="*/ 76 w 99"/>
                <a:gd name="T35" fmla="*/ 23 h 486"/>
                <a:gd name="T36" fmla="*/ 67 w 99"/>
                <a:gd name="T37" fmla="*/ 51 h 486"/>
                <a:gd name="T38" fmla="*/ 53 w 99"/>
                <a:gd name="T39" fmla="*/ 91 h 486"/>
                <a:gd name="T40" fmla="*/ 42 w 99"/>
                <a:gd name="T41" fmla="*/ 135 h 486"/>
                <a:gd name="T42" fmla="*/ 34 w 99"/>
                <a:gd name="T43" fmla="*/ 17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486">
                  <a:moveTo>
                    <a:pt x="47" y="118"/>
                  </a:moveTo>
                  <a:cubicBezTo>
                    <a:pt x="46" y="122"/>
                    <a:pt x="44" y="125"/>
                    <a:pt x="42" y="129"/>
                  </a:cubicBezTo>
                  <a:cubicBezTo>
                    <a:pt x="39" y="137"/>
                    <a:pt x="39" y="145"/>
                    <a:pt x="38" y="153"/>
                  </a:cubicBezTo>
                  <a:cubicBezTo>
                    <a:pt x="34" y="165"/>
                    <a:pt x="33" y="177"/>
                    <a:pt x="31" y="189"/>
                  </a:cubicBezTo>
                  <a:cubicBezTo>
                    <a:pt x="30" y="201"/>
                    <a:pt x="26" y="212"/>
                    <a:pt x="24" y="223"/>
                  </a:cubicBezTo>
                  <a:cubicBezTo>
                    <a:pt x="18" y="249"/>
                    <a:pt x="14" y="274"/>
                    <a:pt x="7" y="299"/>
                  </a:cubicBezTo>
                  <a:cubicBezTo>
                    <a:pt x="1" y="324"/>
                    <a:pt x="1" y="350"/>
                    <a:pt x="0" y="376"/>
                  </a:cubicBezTo>
                  <a:cubicBezTo>
                    <a:pt x="1" y="394"/>
                    <a:pt x="6" y="414"/>
                    <a:pt x="9" y="433"/>
                  </a:cubicBezTo>
                  <a:cubicBezTo>
                    <a:pt x="10" y="450"/>
                    <a:pt x="13" y="468"/>
                    <a:pt x="12" y="486"/>
                  </a:cubicBezTo>
                  <a:cubicBezTo>
                    <a:pt x="10" y="477"/>
                    <a:pt x="14" y="470"/>
                    <a:pt x="17" y="462"/>
                  </a:cubicBezTo>
                  <a:cubicBezTo>
                    <a:pt x="22" y="450"/>
                    <a:pt x="26" y="438"/>
                    <a:pt x="31" y="427"/>
                  </a:cubicBezTo>
                  <a:cubicBezTo>
                    <a:pt x="36" y="415"/>
                    <a:pt x="41" y="403"/>
                    <a:pt x="46" y="391"/>
                  </a:cubicBezTo>
                  <a:cubicBezTo>
                    <a:pt x="51" y="380"/>
                    <a:pt x="58" y="369"/>
                    <a:pt x="60" y="356"/>
                  </a:cubicBezTo>
                  <a:cubicBezTo>
                    <a:pt x="73" y="305"/>
                    <a:pt x="99" y="254"/>
                    <a:pt x="94" y="200"/>
                  </a:cubicBezTo>
                  <a:cubicBezTo>
                    <a:pt x="92" y="167"/>
                    <a:pt x="89" y="135"/>
                    <a:pt x="87" y="102"/>
                  </a:cubicBezTo>
                  <a:cubicBezTo>
                    <a:pt x="87" y="83"/>
                    <a:pt x="86" y="64"/>
                    <a:pt x="86" y="45"/>
                  </a:cubicBezTo>
                  <a:cubicBezTo>
                    <a:pt x="87" y="30"/>
                    <a:pt x="85" y="14"/>
                    <a:pt x="86" y="0"/>
                  </a:cubicBezTo>
                  <a:cubicBezTo>
                    <a:pt x="79" y="4"/>
                    <a:pt x="78" y="16"/>
                    <a:pt x="76" y="23"/>
                  </a:cubicBezTo>
                  <a:cubicBezTo>
                    <a:pt x="73" y="31"/>
                    <a:pt x="71" y="41"/>
                    <a:pt x="67" y="51"/>
                  </a:cubicBezTo>
                  <a:cubicBezTo>
                    <a:pt x="64" y="64"/>
                    <a:pt x="58" y="78"/>
                    <a:pt x="53" y="91"/>
                  </a:cubicBezTo>
                  <a:cubicBezTo>
                    <a:pt x="48" y="106"/>
                    <a:pt x="45" y="120"/>
                    <a:pt x="42" y="135"/>
                  </a:cubicBezTo>
                  <a:cubicBezTo>
                    <a:pt x="40" y="146"/>
                    <a:pt x="39" y="159"/>
                    <a:pt x="34" y="17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5" name="Freeform 28"/>
            <p:cNvSpPr/>
            <p:nvPr userDrawn="1"/>
          </p:nvSpPr>
          <p:spPr bwMode="auto">
            <a:xfrm>
              <a:off x="3181275" y="-29823"/>
              <a:ext cx="141008" cy="750421"/>
            </a:xfrm>
            <a:custGeom>
              <a:avLst/>
              <a:gdLst>
                <a:gd name="T0" fmla="*/ 4 w 93"/>
                <a:gd name="T1" fmla="*/ 13 h 497"/>
                <a:gd name="T2" fmla="*/ 3 w 93"/>
                <a:gd name="T3" fmla="*/ 18 h 497"/>
                <a:gd name="T4" fmla="*/ 1 w 93"/>
                <a:gd name="T5" fmla="*/ 55 h 497"/>
                <a:gd name="T6" fmla="*/ 6 w 93"/>
                <a:gd name="T7" fmla="*/ 132 h 497"/>
                <a:gd name="T8" fmla="*/ 20 w 93"/>
                <a:gd name="T9" fmla="*/ 197 h 497"/>
                <a:gd name="T10" fmla="*/ 20 w 93"/>
                <a:gd name="T11" fmla="*/ 235 h 497"/>
                <a:gd name="T12" fmla="*/ 27 w 93"/>
                <a:gd name="T13" fmla="*/ 270 h 497"/>
                <a:gd name="T14" fmla="*/ 50 w 93"/>
                <a:gd name="T15" fmla="*/ 321 h 497"/>
                <a:gd name="T16" fmla="*/ 58 w 93"/>
                <a:gd name="T17" fmla="*/ 350 h 497"/>
                <a:gd name="T18" fmla="*/ 64 w 93"/>
                <a:gd name="T19" fmla="*/ 381 h 497"/>
                <a:gd name="T20" fmla="*/ 74 w 93"/>
                <a:gd name="T21" fmla="*/ 438 h 497"/>
                <a:gd name="T22" fmla="*/ 80 w 93"/>
                <a:gd name="T23" fmla="*/ 467 h 497"/>
                <a:gd name="T24" fmla="*/ 87 w 93"/>
                <a:gd name="T25" fmla="*/ 497 h 497"/>
                <a:gd name="T26" fmla="*/ 84 w 93"/>
                <a:gd name="T27" fmla="*/ 457 h 497"/>
                <a:gd name="T28" fmla="*/ 86 w 93"/>
                <a:gd name="T29" fmla="*/ 417 h 497"/>
                <a:gd name="T30" fmla="*/ 92 w 93"/>
                <a:gd name="T31" fmla="*/ 369 h 497"/>
                <a:gd name="T32" fmla="*/ 92 w 93"/>
                <a:gd name="T33" fmla="*/ 325 h 497"/>
                <a:gd name="T34" fmla="*/ 88 w 93"/>
                <a:gd name="T35" fmla="*/ 293 h 497"/>
                <a:gd name="T36" fmla="*/ 83 w 93"/>
                <a:gd name="T37" fmla="*/ 261 h 497"/>
                <a:gd name="T38" fmla="*/ 71 w 93"/>
                <a:gd name="T39" fmla="*/ 195 h 497"/>
                <a:gd name="T40" fmla="*/ 59 w 93"/>
                <a:gd name="T41" fmla="*/ 148 h 497"/>
                <a:gd name="T42" fmla="*/ 41 w 93"/>
                <a:gd name="T43" fmla="*/ 94 h 497"/>
                <a:gd name="T44" fmla="*/ 3 w 93"/>
                <a:gd name="T45"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497">
                  <a:moveTo>
                    <a:pt x="4" y="13"/>
                  </a:moveTo>
                  <a:cubicBezTo>
                    <a:pt x="4" y="15"/>
                    <a:pt x="4" y="16"/>
                    <a:pt x="3" y="18"/>
                  </a:cubicBezTo>
                  <a:cubicBezTo>
                    <a:pt x="2" y="30"/>
                    <a:pt x="1" y="43"/>
                    <a:pt x="1" y="55"/>
                  </a:cubicBezTo>
                  <a:cubicBezTo>
                    <a:pt x="0" y="79"/>
                    <a:pt x="1" y="107"/>
                    <a:pt x="6" y="132"/>
                  </a:cubicBezTo>
                  <a:cubicBezTo>
                    <a:pt x="12" y="154"/>
                    <a:pt x="16" y="175"/>
                    <a:pt x="20" y="197"/>
                  </a:cubicBezTo>
                  <a:cubicBezTo>
                    <a:pt x="22" y="211"/>
                    <a:pt x="21" y="221"/>
                    <a:pt x="20" y="235"/>
                  </a:cubicBezTo>
                  <a:cubicBezTo>
                    <a:pt x="20" y="247"/>
                    <a:pt x="23" y="259"/>
                    <a:pt x="27" y="270"/>
                  </a:cubicBezTo>
                  <a:cubicBezTo>
                    <a:pt x="33" y="288"/>
                    <a:pt x="44" y="303"/>
                    <a:pt x="50" y="321"/>
                  </a:cubicBezTo>
                  <a:cubicBezTo>
                    <a:pt x="53" y="330"/>
                    <a:pt x="55" y="340"/>
                    <a:pt x="58" y="350"/>
                  </a:cubicBezTo>
                  <a:cubicBezTo>
                    <a:pt x="61" y="361"/>
                    <a:pt x="61" y="370"/>
                    <a:pt x="64" y="381"/>
                  </a:cubicBezTo>
                  <a:cubicBezTo>
                    <a:pt x="70" y="400"/>
                    <a:pt x="72" y="419"/>
                    <a:pt x="74" y="438"/>
                  </a:cubicBezTo>
                  <a:cubicBezTo>
                    <a:pt x="75" y="448"/>
                    <a:pt x="78" y="458"/>
                    <a:pt x="80" y="467"/>
                  </a:cubicBezTo>
                  <a:cubicBezTo>
                    <a:pt x="82" y="476"/>
                    <a:pt x="83" y="489"/>
                    <a:pt x="87" y="497"/>
                  </a:cubicBezTo>
                  <a:cubicBezTo>
                    <a:pt x="79" y="489"/>
                    <a:pt x="82" y="467"/>
                    <a:pt x="84" y="457"/>
                  </a:cubicBezTo>
                  <a:cubicBezTo>
                    <a:pt x="84" y="443"/>
                    <a:pt x="86" y="430"/>
                    <a:pt x="86" y="417"/>
                  </a:cubicBezTo>
                  <a:cubicBezTo>
                    <a:pt x="86" y="401"/>
                    <a:pt x="91" y="385"/>
                    <a:pt x="92" y="369"/>
                  </a:cubicBezTo>
                  <a:cubicBezTo>
                    <a:pt x="93" y="356"/>
                    <a:pt x="92" y="340"/>
                    <a:pt x="92" y="325"/>
                  </a:cubicBezTo>
                  <a:cubicBezTo>
                    <a:pt x="92" y="315"/>
                    <a:pt x="90" y="304"/>
                    <a:pt x="88" y="293"/>
                  </a:cubicBezTo>
                  <a:cubicBezTo>
                    <a:pt x="86" y="283"/>
                    <a:pt x="85" y="271"/>
                    <a:pt x="83" y="261"/>
                  </a:cubicBezTo>
                  <a:cubicBezTo>
                    <a:pt x="78" y="238"/>
                    <a:pt x="73" y="217"/>
                    <a:pt x="71" y="195"/>
                  </a:cubicBezTo>
                  <a:cubicBezTo>
                    <a:pt x="69" y="178"/>
                    <a:pt x="65" y="163"/>
                    <a:pt x="59" y="148"/>
                  </a:cubicBezTo>
                  <a:cubicBezTo>
                    <a:pt x="54" y="129"/>
                    <a:pt x="48" y="111"/>
                    <a:pt x="41" y="94"/>
                  </a:cubicBezTo>
                  <a:cubicBezTo>
                    <a:pt x="38" y="85"/>
                    <a:pt x="6" y="0"/>
                    <a:pt x="3"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6" name="Freeform 29"/>
            <p:cNvSpPr/>
            <p:nvPr userDrawn="1"/>
          </p:nvSpPr>
          <p:spPr bwMode="auto">
            <a:xfrm>
              <a:off x="3246106" y="-185418"/>
              <a:ext cx="192873" cy="829839"/>
            </a:xfrm>
            <a:custGeom>
              <a:avLst/>
              <a:gdLst>
                <a:gd name="T0" fmla="*/ 4 w 127"/>
                <a:gd name="T1" fmla="*/ 15 h 549"/>
                <a:gd name="T2" fmla="*/ 0 w 127"/>
                <a:gd name="T3" fmla="*/ 59 h 549"/>
                <a:gd name="T4" fmla="*/ 11 w 127"/>
                <a:gd name="T5" fmla="*/ 127 h 549"/>
                <a:gd name="T6" fmla="*/ 45 w 127"/>
                <a:gd name="T7" fmla="*/ 255 h 549"/>
                <a:gd name="T8" fmla="*/ 67 w 127"/>
                <a:gd name="T9" fmla="*/ 385 h 549"/>
                <a:gd name="T10" fmla="*/ 91 w 127"/>
                <a:gd name="T11" fmla="*/ 447 h 549"/>
                <a:gd name="T12" fmla="*/ 111 w 127"/>
                <a:gd name="T13" fmla="*/ 502 h 549"/>
                <a:gd name="T14" fmla="*/ 127 w 127"/>
                <a:gd name="T15" fmla="*/ 549 h 549"/>
                <a:gd name="T16" fmla="*/ 115 w 127"/>
                <a:gd name="T17" fmla="*/ 515 h 549"/>
                <a:gd name="T18" fmla="*/ 116 w 127"/>
                <a:gd name="T19" fmla="*/ 476 h 549"/>
                <a:gd name="T20" fmla="*/ 117 w 127"/>
                <a:gd name="T21" fmla="*/ 400 h 549"/>
                <a:gd name="T22" fmla="*/ 114 w 127"/>
                <a:gd name="T23" fmla="*/ 312 h 549"/>
                <a:gd name="T24" fmla="*/ 80 w 127"/>
                <a:gd name="T25" fmla="*/ 222 h 549"/>
                <a:gd name="T26" fmla="*/ 61 w 127"/>
                <a:gd name="T27" fmla="*/ 161 h 549"/>
                <a:gd name="T28" fmla="*/ 46 w 127"/>
                <a:gd name="T29" fmla="*/ 97 h 549"/>
                <a:gd name="T30" fmla="*/ 26 w 127"/>
                <a:gd name="T31" fmla="*/ 48 h 549"/>
                <a:gd name="T32" fmla="*/ 10 w 127"/>
                <a:gd name="T33" fmla="*/ 22 h 549"/>
                <a:gd name="T34" fmla="*/ 1 w 127"/>
                <a:gd name="T35" fmla="*/ 0 h 549"/>
                <a:gd name="T36" fmla="*/ 2 w 127"/>
                <a:gd name="T37" fmla="*/ 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549">
                  <a:moveTo>
                    <a:pt x="4" y="15"/>
                  </a:moveTo>
                  <a:cubicBezTo>
                    <a:pt x="0" y="27"/>
                    <a:pt x="0" y="46"/>
                    <a:pt x="0" y="59"/>
                  </a:cubicBezTo>
                  <a:cubicBezTo>
                    <a:pt x="1" y="83"/>
                    <a:pt x="5" y="104"/>
                    <a:pt x="11" y="127"/>
                  </a:cubicBezTo>
                  <a:cubicBezTo>
                    <a:pt x="23" y="170"/>
                    <a:pt x="39" y="211"/>
                    <a:pt x="45" y="255"/>
                  </a:cubicBezTo>
                  <a:cubicBezTo>
                    <a:pt x="52" y="299"/>
                    <a:pt x="58" y="343"/>
                    <a:pt x="67" y="385"/>
                  </a:cubicBezTo>
                  <a:cubicBezTo>
                    <a:pt x="71" y="407"/>
                    <a:pt x="80" y="427"/>
                    <a:pt x="91" y="447"/>
                  </a:cubicBezTo>
                  <a:cubicBezTo>
                    <a:pt x="100" y="465"/>
                    <a:pt x="104" y="484"/>
                    <a:pt x="111" y="502"/>
                  </a:cubicBezTo>
                  <a:cubicBezTo>
                    <a:pt x="118" y="517"/>
                    <a:pt x="124" y="533"/>
                    <a:pt x="127" y="549"/>
                  </a:cubicBezTo>
                  <a:cubicBezTo>
                    <a:pt x="116" y="543"/>
                    <a:pt x="114" y="526"/>
                    <a:pt x="115" y="515"/>
                  </a:cubicBezTo>
                  <a:cubicBezTo>
                    <a:pt x="116" y="502"/>
                    <a:pt x="116" y="489"/>
                    <a:pt x="116" y="476"/>
                  </a:cubicBezTo>
                  <a:cubicBezTo>
                    <a:pt x="118" y="451"/>
                    <a:pt x="116" y="425"/>
                    <a:pt x="117" y="400"/>
                  </a:cubicBezTo>
                  <a:cubicBezTo>
                    <a:pt x="118" y="370"/>
                    <a:pt x="120" y="341"/>
                    <a:pt x="114" y="312"/>
                  </a:cubicBezTo>
                  <a:cubicBezTo>
                    <a:pt x="107" y="280"/>
                    <a:pt x="90" y="252"/>
                    <a:pt x="80" y="222"/>
                  </a:cubicBezTo>
                  <a:cubicBezTo>
                    <a:pt x="73" y="202"/>
                    <a:pt x="66" y="181"/>
                    <a:pt x="61" y="161"/>
                  </a:cubicBezTo>
                  <a:cubicBezTo>
                    <a:pt x="55" y="140"/>
                    <a:pt x="54" y="117"/>
                    <a:pt x="46" y="97"/>
                  </a:cubicBezTo>
                  <a:cubicBezTo>
                    <a:pt x="39" y="81"/>
                    <a:pt x="35" y="63"/>
                    <a:pt x="26" y="48"/>
                  </a:cubicBezTo>
                  <a:cubicBezTo>
                    <a:pt x="20" y="39"/>
                    <a:pt x="16" y="30"/>
                    <a:pt x="10" y="22"/>
                  </a:cubicBezTo>
                  <a:cubicBezTo>
                    <a:pt x="6" y="15"/>
                    <a:pt x="4" y="7"/>
                    <a:pt x="1" y="0"/>
                  </a:cubicBezTo>
                  <a:cubicBezTo>
                    <a:pt x="1" y="0"/>
                    <a:pt x="2" y="1"/>
                    <a:pt x="2" y="2"/>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7" name="Freeform 30"/>
            <p:cNvSpPr/>
            <p:nvPr userDrawn="1"/>
          </p:nvSpPr>
          <p:spPr bwMode="auto">
            <a:xfrm>
              <a:off x="3315800" y="-319944"/>
              <a:ext cx="427887" cy="836322"/>
            </a:xfrm>
            <a:custGeom>
              <a:avLst/>
              <a:gdLst>
                <a:gd name="T0" fmla="*/ 4 w 284"/>
                <a:gd name="T1" fmla="*/ 11 h 554"/>
                <a:gd name="T2" fmla="*/ 8 w 284"/>
                <a:gd name="T3" fmla="*/ 26 h 554"/>
                <a:gd name="T4" fmla="*/ 15 w 284"/>
                <a:gd name="T5" fmla="*/ 62 h 554"/>
                <a:gd name="T6" fmla="*/ 35 w 284"/>
                <a:gd name="T7" fmla="*/ 124 h 554"/>
                <a:gd name="T8" fmla="*/ 73 w 284"/>
                <a:gd name="T9" fmla="*/ 243 h 554"/>
                <a:gd name="T10" fmla="*/ 125 w 284"/>
                <a:gd name="T11" fmla="*/ 361 h 554"/>
                <a:gd name="T12" fmla="*/ 156 w 284"/>
                <a:gd name="T13" fmla="*/ 415 h 554"/>
                <a:gd name="T14" fmla="*/ 197 w 284"/>
                <a:gd name="T15" fmla="*/ 463 h 554"/>
                <a:gd name="T16" fmla="*/ 209 w 284"/>
                <a:gd name="T17" fmla="*/ 486 h 554"/>
                <a:gd name="T18" fmla="*/ 225 w 284"/>
                <a:gd name="T19" fmla="*/ 510 h 554"/>
                <a:gd name="T20" fmla="*/ 284 w 284"/>
                <a:gd name="T21" fmla="*/ 554 h 554"/>
                <a:gd name="T22" fmla="*/ 270 w 284"/>
                <a:gd name="T23" fmla="*/ 545 h 554"/>
                <a:gd name="T24" fmla="*/ 260 w 284"/>
                <a:gd name="T25" fmla="*/ 532 h 554"/>
                <a:gd name="T26" fmla="*/ 241 w 284"/>
                <a:gd name="T27" fmla="*/ 502 h 554"/>
                <a:gd name="T28" fmla="*/ 208 w 284"/>
                <a:gd name="T29" fmla="*/ 441 h 554"/>
                <a:gd name="T30" fmla="*/ 171 w 284"/>
                <a:gd name="T31" fmla="*/ 382 h 554"/>
                <a:gd name="T32" fmla="*/ 154 w 284"/>
                <a:gd name="T33" fmla="*/ 313 h 554"/>
                <a:gd name="T34" fmla="*/ 131 w 284"/>
                <a:gd name="T35" fmla="*/ 251 h 554"/>
                <a:gd name="T36" fmla="*/ 100 w 284"/>
                <a:gd name="T37" fmla="*/ 185 h 554"/>
                <a:gd name="T38" fmla="*/ 19 w 284"/>
                <a:gd name="T39" fmla="*/ 36 h 554"/>
                <a:gd name="T40" fmla="*/ 0 w 284"/>
                <a:gd name="T4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554">
                  <a:moveTo>
                    <a:pt x="4" y="11"/>
                  </a:moveTo>
                  <a:cubicBezTo>
                    <a:pt x="8" y="15"/>
                    <a:pt x="8" y="22"/>
                    <a:pt x="8" y="26"/>
                  </a:cubicBezTo>
                  <a:cubicBezTo>
                    <a:pt x="10" y="38"/>
                    <a:pt x="11" y="51"/>
                    <a:pt x="15" y="62"/>
                  </a:cubicBezTo>
                  <a:cubicBezTo>
                    <a:pt x="21" y="83"/>
                    <a:pt x="29" y="103"/>
                    <a:pt x="35" y="124"/>
                  </a:cubicBezTo>
                  <a:cubicBezTo>
                    <a:pt x="45" y="165"/>
                    <a:pt x="60" y="203"/>
                    <a:pt x="73" y="243"/>
                  </a:cubicBezTo>
                  <a:cubicBezTo>
                    <a:pt x="88" y="283"/>
                    <a:pt x="105" y="323"/>
                    <a:pt x="125" y="361"/>
                  </a:cubicBezTo>
                  <a:cubicBezTo>
                    <a:pt x="134" y="379"/>
                    <a:pt x="145" y="398"/>
                    <a:pt x="156" y="415"/>
                  </a:cubicBezTo>
                  <a:cubicBezTo>
                    <a:pt x="168" y="432"/>
                    <a:pt x="184" y="447"/>
                    <a:pt x="197" y="463"/>
                  </a:cubicBezTo>
                  <a:cubicBezTo>
                    <a:pt x="203" y="470"/>
                    <a:pt x="205" y="478"/>
                    <a:pt x="209" y="486"/>
                  </a:cubicBezTo>
                  <a:cubicBezTo>
                    <a:pt x="214" y="495"/>
                    <a:pt x="219" y="502"/>
                    <a:pt x="225" y="510"/>
                  </a:cubicBezTo>
                  <a:cubicBezTo>
                    <a:pt x="241" y="530"/>
                    <a:pt x="263" y="540"/>
                    <a:pt x="284" y="554"/>
                  </a:cubicBezTo>
                  <a:cubicBezTo>
                    <a:pt x="280" y="550"/>
                    <a:pt x="274" y="549"/>
                    <a:pt x="270" y="545"/>
                  </a:cubicBezTo>
                  <a:cubicBezTo>
                    <a:pt x="266" y="542"/>
                    <a:pt x="263" y="537"/>
                    <a:pt x="260" y="532"/>
                  </a:cubicBezTo>
                  <a:cubicBezTo>
                    <a:pt x="252" y="524"/>
                    <a:pt x="246" y="513"/>
                    <a:pt x="241" y="502"/>
                  </a:cubicBezTo>
                  <a:cubicBezTo>
                    <a:pt x="230" y="482"/>
                    <a:pt x="221" y="461"/>
                    <a:pt x="208" y="441"/>
                  </a:cubicBezTo>
                  <a:cubicBezTo>
                    <a:pt x="195" y="421"/>
                    <a:pt x="180" y="404"/>
                    <a:pt x="171" y="382"/>
                  </a:cubicBezTo>
                  <a:cubicBezTo>
                    <a:pt x="162" y="360"/>
                    <a:pt x="161" y="335"/>
                    <a:pt x="154" y="313"/>
                  </a:cubicBezTo>
                  <a:cubicBezTo>
                    <a:pt x="148" y="292"/>
                    <a:pt x="142" y="270"/>
                    <a:pt x="131" y="251"/>
                  </a:cubicBezTo>
                  <a:cubicBezTo>
                    <a:pt x="119" y="230"/>
                    <a:pt x="112" y="207"/>
                    <a:pt x="100" y="185"/>
                  </a:cubicBezTo>
                  <a:cubicBezTo>
                    <a:pt x="73" y="135"/>
                    <a:pt x="45" y="86"/>
                    <a:pt x="19" y="36"/>
                  </a:cubicBezTo>
                  <a:cubicBezTo>
                    <a:pt x="13" y="24"/>
                    <a:pt x="8" y="11"/>
                    <a:pt x="0"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8" name="Freeform 31"/>
            <p:cNvSpPr/>
            <p:nvPr userDrawn="1"/>
          </p:nvSpPr>
          <p:spPr bwMode="auto">
            <a:xfrm>
              <a:off x="3364423" y="-478780"/>
              <a:ext cx="658037" cy="747179"/>
            </a:xfrm>
            <a:custGeom>
              <a:avLst/>
              <a:gdLst>
                <a:gd name="T0" fmla="*/ 0 w 436"/>
                <a:gd name="T1" fmla="*/ 3 h 495"/>
                <a:gd name="T2" fmla="*/ 11 w 436"/>
                <a:gd name="T3" fmla="*/ 24 h 495"/>
                <a:gd name="T4" fmla="*/ 35 w 436"/>
                <a:gd name="T5" fmla="*/ 84 h 495"/>
                <a:gd name="T6" fmla="*/ 87 w 436"/>
                <a:gd name="T7" fmla="*/ 210 h 495"/>
                <a:gd name="T8" fmla="*/ 121 w 436"/>
                <a:gd name="T9" fmla="*/ 261 h 495"/>
                <a:gd name="T10" fmla="*/ 140 w 436"/>
                <a:gd name="T11" fmla="*/ 285 h 495"/>
                <a:gd name="T12" fmla="*/ 159 w 436"/>
                <a:gd name="T13" fmla="*/ 310 h 495"/>
                <a:gd name="T14" fmla="*/ 224 w 436"/>
                <a:gd name="T15" fmla="*/ 415 h 495"/>
                <a:gd name="T16" fmla="*/ 275 w 436"/>
                <a:gd name="T17" fmla="*/ 444 h 495"/>
                <a:gd name="T18" fmla="*/ 319 w 436"/>
                <a:gd name="T19" fmla="*/ 474 h 495"/>
                <a:gd name="T20" fmla="*/ 379 w 436"/>
                <a:gd name="T21" fmla="*/ 493 h 495"/>
                <a:gd name="T22" fmla="*/ 415 w 436"/>
                <a:gd name="T23" fmla="*/ 488 h 495"/>
                <a:gd name="T24" fmla="*/ 436 w 436"/>
                <a:gd name="T25" fmla="*/ 476 h 495"/>
                <a:gd name="T26" fmla="*/ 358 w 436"/>
                <a:gd name="T27" fmla="*/ 481 h 495"/>
                <a:gd name="T28" fmla="*/ 299 w 436"/>
                <a:gd name="T29" fmla="*/ 444 h 495"/>
                <a:gd name="T30" fmla="*/ 218 w 436"/>
                <a:gd name="T31" fmla="*/ 331 h 495"/>
                <a:gd name="T32" fmla="*/ 200 w 436"/>
                <a:gd name="T33" fmla="*/ 300 h 495"/>
                <a:gd name="T34" fmla="*/ 180 w 436"/>
                <a:gd name="T35" fmla="*/ 259 h 495"/>
                <a:gd name="T36" fmla="*/ 132 w 436"/>
                <a:gd name="T37" fmla="*/ 189 h 495"/>
                <a:gd name="T38" fmla="*/ 89 w 436"/>
                <a:gd name="T39" fmla="*/ 109 h 495"/>
                <a:gd name="T40" fmla="*/ 38 w 436"/>
                <a:gd name="T41" fmla="*/ 39 h 495"/>
                <a:gd name="T42" fmla="*/ 15 w 436"/>
                <a:gd name="T43" fmla="*/ 15 h 495"/>
                <a:gd name="T44" fmla="*/ 3 w 436"/>
                <a:gd name="T4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495">
                  <a:moveTo>
                    <a:pt x="0" y="3"/>
                  </a:moveTo>
                  <a:cubicBezTo>
                    <a:pt x="6" y="10"/>
                    <a:pt x="9" y="15"/>
                    <a:pt x="11" y="24"/>
                  </a:cubicBezTo>
                  <a:cubicBezTo>
                    <a:pt x="16" y="45"/>
                    <a:pt x="27" y="65"/>
                    <a:pt x="35" y="84"/>
                  </a:cubicBezTo>
                  <a:cubicBezTo>
                    <a:pt x="52" y="126"/>
                    <a:pt x="66" y="170"/>
                    <a:pt x="87" y="210"/>
                  </a:cubicBezTo>
                  <a:cubicBezTo>
                    <a:pt x="97" y="228"/>
                    <a:pt x="109" y="244"/>
                    <a:pt x="121" y="261"/>
                  </a:cubicBezTo>
                  <a:cubicBezTo>
                    <a:pt x="126" y="270"/>
                    <a:pt x="133" y="278"/>
                    <a:pt x="140" y="285"/>
                  </a:cubicBezTo>
                  <a:cubicBezTo>
                    <a:pt x="149" y="293"/>
                    <a:pt x="154" y="299"/>
                    <a:pt x="159" y="310"/>
                  </a:cubicBezTo>
                  <a:cubicBezTo>
                    <a:pt x="173" y="349"/>
                    <a:pt x="187" y="391"/>
                    <a:pt x="224" y="415"/>
                  </a:cubicBezTo>
                  <a:cubicBezTo>
                    <a:pt x="240" y="425"/>
                    <a:pt x="258" y="434"/>
                    <a:pt x="275" y="444"/>
                  </a:cubicBezTo>
                  <a:cubicBezTo>
                    <a:pt x="290" y="453"/>
                    <a:pt x="304" y="464"/>
                    <a:pt x="319" y="474"/>
                  </a:cubicBezTo>
                  <a:cubicBezTo>
                    <a:pt x="337" y="485"/>
                    <a:pt x="359" y="491"/>
                    <a:pt x="379" y="493"/>
                  </a:cubicBezTo>
                  <a:cubicBezTo>
                    <a:pt x="391" y="495"/>
                    <a:pt x="404" y="491"/>
                    <a:pt x="415" y="488"/>
                  </a:cubicBezTo>
                  <a:cubicBezTo>
                    <a:pt x="422" y="485"/>
                    <a:pt x="428" y="479"/>
                    <a:pt x="436" y="476"/>
                  </a:cubicBezTo>
                  <a:cubicBezTo>
                    <a:pt x="410" y="487"/>
                    <a:pt x="384" y="486"/>
                    <a:pt x="358" y="481"/>
                  </a:cubicBezTo>
                  <a:cubicBezTo>
                    <a:pt x="333" y="476"/>
                    <a:pt x="316" y="461"/>
                    <a:pt x="299" y="444"/>
                  </a:cubicBezTo>
                  <a:cubicBezTo>
                    <a:pt x="266" y="411"/>
                    <a:pt x="239" y="372"/>
                    <a:pt x="218" y="331"/>
                  </a:cubicBezTo>
                  <a:cubicBezTo>
                    <a:pt x="211" y="320"/>
                    <a:pt x="205" y="310"/>
                    <a:pt x="200" y="300"/>
                  </a:cubicBezTo>
                  <a:cubicBezTo>
                    <a:pt x="193" y="285"/>
                    <a:pt x="186" y="272"/>
                    <a:pt x="180" y="259"/>
                  </a:cubicBezTo>
                  <a:cubicBezTo>
                    <a:pt x="166" y="234"/>
                    <a:pt x="147" y="214"/>
                    <a:pt x="132" y="189"/>
                  </a:cubicBezTo>
                  <a:cubicBezTo>
                    <a:pt x="117" y="163"/>
                    <a:pt x="106" y="135"/>
                    <a:pt x="89" y="109"/>
                  </a:cubicBezTo>
                  <a:cubicBezTo>
                    <a:pt x="74" y="85"/>
                    <a:pt x="57" y="62"/>
                    <a:pt x="38" y="39"/>
                  </a:cubicBezTo>
                  <a:cubicBezTo>
                    <a:pt x="31" y="30"/>
                    <a:pt x="23" y="23"/>
                    <a:pt x="15" y="15"/>
                  </a:cubicBezTo>
                  <a:cubicBezTo>
                    <a:pt x="13" y="12"/>
                    <a:pt x="2" y="3"/>
                    <a:pt x="3"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69" name="Freeform 32"/>
            <p:cNvSpPr/>
            <p:nvPr userDrawn="1"/>
          </p:nvSpPr>
          <p:spPr bwMode="auto">
            <a:xfrm>
              <a:off x="3437359" y="-644099"/>
              <a:ext cx="794183" cy="646691"/>
            </a:xfrm>
            <a:custGeom>
              <a:avLst/>
              <a:gdLst>
                <a:gd name="T0" fmla="*/ 7 w 527"/>
                <a:gd name="T1" fmla="*/ 8 h 428"/>
                <a:gd name="T2" fmla="*/ 14 w 527"/>
                <a:gd name="T3" fmla="*/ 18 h 428"/>
                <a:gd name="T4" fmla="*/ 28 w 527"/>
                <a:gd name="T5" fmla="*/ 41 h 428"/>
                <a:gd name="T6" fmla="*/ 58 w 527"/>
                <a:gd name="T7" fmla="*/ 91 h 428"/>
                <a:gd name="T8" fmla="*/ 121 w 527"/>
                <a:gd name="T9" fmla="*/ 192 h 428"/>
                <a:gd name="T10" fmla="*/ 209 w 527"/>
                <a:gd name="T11" fmla="*/ 280 h 428"/>
                <a:gd name="T12" fmla="*/ 259 w 527"/>
                <a:gd name="T13" fmla="*/ 325 h 428"/>
                <a:gd name="T14" fmla="*/ 303 w 527"/>
                <a:gd name="T15" fmla="*/ 363 h 428"/>
                <a:gd name="T16" fmla="*/ 355 w 527"/>
                <a:gd name="T17" fmla="*/ 395 h 428"/>
                <a:gd name="T18" fmla="*/ 409 w 527"/>
                <a:gd name="T19" fmla="*/ 418 h 428"/>
                <a:gd name="T20" fmla="*/ 441 w 527"/>
                <a:gd name="T21" fmla="*/ 424 h 428"/>
                <a:gd name="T22" fmla="*/ 470 w 527"/>
                <a:gd name="T23" fmla="*/ 427 h 428"/>
                <a:gd name="T24" fmla="*/ 501 w 527"/>
                <a:gd name="T25" fmla="*/ 420 h 428"/>
                <a:gd name="T26" fmla="*/ 517 w 527"/>
                <a:gd name="T27" fmla="*/ 412 h 428"/>
                <a:gd name="T28" fmla="*/ 527 w 527"/>
                <a:gd name="T29" fmla="*/ 407 h 428"/>
                <a:gd name="T30" fmla="*/ 487 w 527"/>
                <a:gd name="T31" fmla="*/ 414 h 428"/>
                <a:gd name="T32" fmla="*/ 449 w 527"/>
                <a:gd name="T33" fmla="*/ 411 h 428"/>
                <a:gd name="T34" fmla="*/ 414 w 527"/>
                <a:gd name="T35" fmla="*/ 414 h 428"/>
                <a:gd name="T36" fmla="*/ 382 w 527"/>
                <a:gd name="T37" fmla="*/ 399 h 428"/>
                <a:gd name="T38" fmla="*/ 327 w 527"/>
                <a:gd name="T39" fmla="*/ 353 h 428"/>
                <a:gd name="T40" fmla="*/ 265 w 527"/>
                <a:gd name="T41" fmla="*/ 289 h 428"/>
                <a:gd name="T42" fmla="*/ 206 w 527"/>
                <a:gd name="T43" fmla="*/ 221 h 428"/>
                <a:gd name="T44" fmla="*/ 147 w 527"/>
                <a:gd name="T45" fmla="*/ 142 h 428"/>
                <a:gd name="T46" fmla="*/ 79 w 527"/>
                <a:gd name="T47" fmla="*/ 78 h 428"/>
                <a:gd name="T48" fmla="*/ 19 w 527"/>
                <a:gd name="T49" fmla="*/ 21 h 428"/>
                <a:gd name="T50" fmla="*/ 0 w 527"/>
                <a:gd name="T51"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428">
                  <a:moveTo>
                    <a:pt x="7" y="8"/>
                  </a:moveTo>
                  <a:cubicBezTo>
                    <a:pt x="8" y="12"/>
                    <a:pt x="12" y="16"/>
                    <a:pt x="14" y="18"/>
                  </a:cubicBezTo>
                  <a:cubicBezTo>
                    <a:pt x="20" y="25"/>
                    <a:pt x="24" y="34"/>
                    <a:pt x="28" y="41"/>
                  </a:cubicBezTo>
                  <a:cubicBezTo>
                    <a:pt x="39" y="58"/>
                    <a:pt x="47" y="75"/>
                    <a:pt x="58" y="91"/>
                  </a:cubicBezTo>
                  <a:cubicBezTo>
                    <a:pt x="79" y="125"/>
                    <a:pt x="99" y="159"/>
                    <a:pt x="121" y="192"/>
                  </a:cubicBezTo>
                  <a:cubicBezTo>
                    <a:pt x="145" y="226"/>
                    <a:pt x="178" y="253"/>
                    <a:pt x="209" y="280"/>
                  </a:cubicBezTo>
                  <a:cubicBezTo>
                    <a:pt x="225" y="294"/>
                    <a:pt x="241" y="311"/>
                    <a:pt x="259" y="325"/>
                  </a:cubicBezTo>
                  <a:cubicBezTo>
                    <a:pt x="274" y="337"/>
                    <a:pt x="287" y="353"/>
                    <a:pt x="303" y="363"/>
                  </a:cubicBezTo>
                  <a:cubicBezTo>
                    <a:pt x="320" y="375"/>
                    <a:pt x="338" y="385"/>
                    <a:pt x="355" y="395"/>
                  </a:cubicBezTo>
                  <a:cubicBezTo>
                    <a:pt x="372" y="404"/>
                    <a:pt x="391" y="415"/>
                    <a:pt x="409" y="418"/>
                  </a:cubicBezTo>
                  <a:cubicBezTo>
                    <a:pt x="420" y="420"/>
                    <a:pt x="430" y="421"/>
                    <a:pt x="441" y="424"/>
                  </a:cubicBezTo>
                  <a:cubicBezTo>
                    <a:pt x="451" y="427"/>
                    <a:pt x="460" y="428"/>
                    <a:pt x="470" y="427"/>
                  </a:cubicBezTo>
                  <a:cubicBezTo>
                    <a:pt x="480" y="427"/>
                    <a:pt x="491" y="424"/>
                    <a:pt x="501" y="420"/>
                  </a:cubicBezTo>
                  <a:cubicBezTo>
                    <a:pt x="506" y="418"/>
                    <a:pt x="513" y="416"/>
                    <a:pt x="517" y="412"/>
                  </a:cubicBezTo>
                  <a:cubicBezTo>
                    <a:pt x="521" y="410"/>
                    <a:pt x="522" y="407"/>
                    <a:pt x="527" y="407"/>
                  </a:cubicBezTo>
                  <a:cubicBezTo>
                    <a:pt x="518" y="416"/>
                    <a:pt x="498" y="413"/>
                    <a:pt x="487" y="414"/>
                  </a:cubicBezTo>
                  <a:cubicBezTo>
                    <a:pt x="474" y="415"/>
                    <a:pt x="461" y="412"/>
                    <a:pt x="449" y="411"/>
                  </a:cubicBezTo>
                  <a:cubicBezTo>
                    <a:pt x="437" y="411"/>
                    <a:pt x="426" y="415"/>
                    <a:pt x="414" y="414"/>
                  </a:cubicBezTo>
                  <a:cubicBezTo>
                    <a:pt x="401" y="412"/>
                    <a:pt x="392" y="406"/>
                    <a:pt x="382" y="399"/>
                  </a:cubicBezTo>
                  <a:cubicBezTo>
                    <a:pt x="362" y="385"/>
                    <a:pt x="343" y="370"/>
                    <a:pt x="327" y="353"/>
                  </a:cubicBezTo>
                  <a:cubicBezTo>
                    <a:pt x="307" y="331"/>
                    <a:pt x="284" y="313"/>
                    <a:pt x="265" y="289"/>
                  </a:cubicBezTo>
                  <a:cubicBezTo>
                    <a:pt x="246" y="266"/>
                    <a:pt x="223" y="246"/>
                    <a:pt x="206" y="221"/>
                  </a:cubicBezTo>
                  <a:cubicBezTo>
                    <a:pt x="190" y="193"/>
                    <a:pt x="171" y="164"/>
                    <a:pt x="147" y="142"/>
                  </a:cubicBezTo>
                  <a:cubicBezTo>
                    <a:pt x="124" y="121"/>
                    <a:pt x="101" y="99"/>
                    <a:pt x="79" y="78"/>
                  </a:cubicBezTo>
                  <a:cubicBezTo>
                    <a:pt x="59" y="59"/>
                    <a:pt x="37" y="42"/>
                    <a:pt x="19" y="21"/>
                  </a:cubicBezTo>
                  <a:cubicBezTo>
                    <a:pt x="13" y="13"/>
                    <a:pt x="6" y="7"/>
                    <a:pt x="0"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0" name="Freeform 33"/>
            <p:cNvSpPr/>
            <p:nvPr userDrawn="1"/>
          </p:nvSpPr>
          <p:spPr bwMode="auto">
            <a:xfrm>
              <a:off x="3510293" y="-780245"/>
              <a:ext cx="839566" cy="627242"/>
            </a:xfrm>
            <a:custGeom>
              <a:avLst/>
              <a:gdLst>
                <a:gd name="T0" fmla="*/ 2 w 556"/>
                <a:gd name="T1" fmla="*/ 2 h 415"/>
                <a:gd name="T2" fmla="*/ 4 w 556"/>
                <a:gd name="T3" fmla="*/ 14 h 415"/>
                <a:gd name="T4" fmla="*/ 22 w 556"/>
                <a:gd name="T5" fmla="*/ 45 h 415"/>
                <a:gd name="T6" fmla="*/ 36 w 556"/>
                <a:gd name="T7" fmla="*/ 71 h 415"/>
                <a:gd name="T8" fmla="*/ 57 w 556"/>
                <a:gd name="T9" fmla="*/ 102 h 415"/>
                <a:gd name="T10" fmla="*/ 94 w 556"/>
                <a:gd name="T11" fmla="*/ 150 h 415"/>
                <a:gd name="T12" fmla="*/ 135 w 556"/>
                <a:gd name="T13" fmla="*/ 203 h 415"/>
                <a:gd name="T14" fmla="*/ 247 w 556"/>
                <a:gd name="T15" fmla="*/ 301 h 415"/>
                <a:gd name="T16" fmla="*/ 272 w 556"/>
                <a:gd name="T17" fmla="*/ 317 h 415"/>
                <a:gd name="T18" fmla="*/ 297 w 556"/>
                <a:gd name="T19" fmla="*/ 339 h 415"/>
                <a:gd name="T20" fmla="*/ 354 w 556"/>
                <a:gd name="T21" fmla="*/ 379 h 415"/>
                <a:gd name="T22" fmla="*/ 397 w 556"/>
                <a:gd name="T23" fmla="*/ 403 h 415"/>
                <a:gd name="T24" fmla="*/ 420 w 556"/>
                <a:gd name="T25" fmla="*/ 405 h 415"/>
                <a:gd name="T26" fmla="*/ 450 w 556"/>
                <a:gd name="T27" fmla="*/ 412 h 415"/>
                <a:gd name="T28" fmla="*/ 509 w 556"/>
                <a:gd name="T29" fmla="*/ 404 h 415"/>
                <a:gd name="T30" fmla="*/ 556 w 556"/>
                <a:gd name="T31" fmla="*/ 367 h 415"/>
                <a:gd name="T32" fmla="*/ 489 w 556"/>
                <a:gd name="T33" fmla="*/ 397 h 415"/>
                <a:gd name="T34" fmla="*/ 413 w 556"/>
                <a:gd name="T35" fmla="*/ 375 h 415"/>
                <a:gd name="T36" fmla="*/ 355 w 556"/>
                <a:gd name="T37" fmla="*/ 312 h 415"/>
                <a:gd name="T38" fmla="*/ 286 w 556"/>
                <a:gd name="T39" fmla="*/ 249 h 415"/>
                <a:gd name="T40" fmla="*/ 154 w 556"/>
                <a:gd name="T41" fmla="*/ 138 h 415"/>
                <a:gd name="T42" fmla="*/ 86 w 556"/>
                <a:gd name="T43" fmla="*/ 82 h 415"/>
                <a:gd name="T44" fmla="*/ 17 w 556"/>
                <a:gd name="T45" fmla="*/ 21 h 415"/>
                <a:gd name="T46" fmla="*/ 2 w 556"/>
                <a:gd name="T4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415">
                  <a:moveTo>
                    <a:pt x="2" y="2"/>
                  </a:moveTo>
                  <a:cubicBezTo>
                    <a:pt x="0" y="6"/>
                    <a:pt x="2" y="11"/>
                    <a:pt x="4" y="14"/>
                  </a:cubicBezTo>
                  <a:cubicBezTo>
                    <a:pt x="9" y="25"/>
                    <a:pt x="16" y="35"/>
                    <a:pt x="22" y="45"/>
                  </a:cubicBezTo>
                  <a:cubicBezTo>
                    <a:pt x="26" y="54"/>
                    <a:pt x="30" y="62"/>
                    <a:pt x="36" y="71"/>
                  </a:cubicBezTo>
                  <a:cubicBezTo>
                    <a:pt x="43" y="81"/>
                    <a:pt x="50" y="92"/>
                    <a:pt x="57" y="102"/>
                  </a:cubicBezTo>
                  <a:cubicBezTo>
                    <a:pt x="68" y="119"/>
                    <a:pt x="82" y="135"/>
                    <a:pt x="94" y="150"/>
                  </a:cubicBezTo>
                  <a:cubicBezTo>
                    <a:pt x="108" y="168"/>
                    <a:pt x="121" y="186"/>
                    <a:pt x="135" y="203"/>
                  </a:cubicBezTo>
                  <a:cubicBezTo>
                    <a:pt x="166" y="242"/>
                    <a:pt x="207" y="273"/>
                    <a:pt x="247" y="301"/>
                  </a:cubicBezTo>
                  <a:cubicBezTo>
                    <a:pt x="254" y="307"/>
                    <a:pt x="263" y="312"/>
                    <a:pt x="272" y="317"/>
                  </a:cubicBezTo>
                  <a:cubicBezTo>
                    <a:pt x="280" y="324"/>
                    <a:pt x="288" y="332"/>
                    <a:pt x="297" y="339"/>
                  </a:cubicBezTo>
                  <a:cubicBezTo>
                    <a:pt x="315" y="355"/>
                    <a:pt x="335" y="366"/>
                    <a:pt x="354" y="379"/>
                  </a:cubicBezTo>
                  <a:cubicBezTo>
                    <a:pt x="368" y="388"/>
                    <a:pt x="381" y="397"/>
                    <a:pt x="397" y="403"/>
                  </a:cubicBezTo>
                  <a:cubicBezTo>
                    <a:pt x="405" y="406"/>
                    <a:pt x="412" y="403"/>
                    <a:pt x="420" y="405"/>
                  </a:cubicBezTo>
                  <a:cubicBezTo>
                    <a:pt x="430" y="407"/>
                    <a:pt x="439" y="410"/>
                    <a:pt x="450" y="412"/>
                  </a:cubicBezTo>
                  <a:cubicBezTo>
                    <a:pt x="471" y="415"/>
                    <a:pt x="491" y="414"/>
                    <a:pt x="509" y="404"/>
                  </a:cubicBezTo>
                  <a:cubicBezTo>
                    <a:pt x="525" y="396"/>
                    <a:pt x="546" y="384"/>
                    <a:pt x="556" y="367"/>
                  </a:cubicBezTo>
                  <a:cubicBezTo>
                    <a:pt x="534" y="385"/>
                    <a:pt x="518" y="399"/>
                    <a:pt x="489" y="397"/>
                  </a:cubicBezTo>
                  <a:cubicBezTo>
                    <a:pt x="463" y="395"/>
                    <a:pt x="434" y="393"/>
                    <a:pt x="413" y="375"/>
                  </a:cubicBezTo>
                  <a:cubicBezTo>
                    <a:pt x="392" y="355"/>
                    <a:pt x="375" y="332"/>
                    <a:pt x="355" y="312"/>
                  </a:cubicBezTo>
                  <a:cubicBezTo>
                    <a:pt x="332" y="290"/>
                    <a:pt x="310" y="268"/>
                    <a:pt x="286" y="249"/>
                  </a:cubicBezTo>
                  <a:cubicBezTo>
                    <a:pt x="241" y="213"/>
                    <a:pt x="198" y="174"/>
                    <a:pt x="154" y="138"/>
                  </a:cubicBezTo>
                  <a:cubicBezTo>
                    <a:pt x="131" y="119"/>
                    <a:pt x="109" y="100"/>
                    <a:pt x="86" y="82"/>
                  </a:cubicBezTo>
                  <a:cubicBezTo>
                    <a:pt x="62" y="62"/>
                    <a:pt x="37" y="45"/>
                    <a:pt x="17" y="21"/>
                  </a:cubicBezTo>
                  <a:cubicBezTo>
                    <a:pt x="14" y="17"/>
                    <a:pt x="1" y="4"/>
                    <a:pt x="2"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1" name="Freeform 34"/>
            <p:cNvSpPr/>
            <p:nvPr userDrawn="1"/>
          </p:nvSpPr>
          <p:spPr bwMode="auto">
            <a:xfrm>
              <a:off x="3563780" y="-919632"/>
              <a:ext cx="836324" cy="466784"/>
            </a:xfrm>
            <a:custGeom>
              <a:avLst/>
              <a:gdLst>
                <a:gd name="T0" fmla="*/ 0 w 555"/>
                <a:gd name="T1" fmla="*/ 7 h 310"/>
                <a:gd name="T2" fmla="*/ 22 w 555"/>
                <a:gd name="T3" fmla="*/ 36 h 310"/>
                <a:gd name="T4" fmla="*/ 62 w 555"/>
                <a:gd name="T5" fmla="*/ 90 h 310"/>
                <a:gd name="T6" fmla="*/ 160 w 555"/>
                <a:gd name="T7" fmla="*/ 193 h 310"/>
                <a:gd name="T8" fmla="*/ 308 w 555"/>
                <a:gd name="T9" fmla="*/ 287 h 310"/>
                <a:gd name="T10" fmla="*/ 393 w 555"/>
                <a:gd name="T11" fmla="*/ 309 h 310"/>
                <a:gd name="T12" fmla="*/ 439 w 555"/>
                <a:gd name="T13" fmla="*/ 305 h 310"/>
                <a:gd name="T14" fmla="*/ 481 w 555"/>
                <a:gd name="T15" fmla="*/ 304 h 310"/>
                <a:gd name="T16" fmla="*/ 522 w 555"/>
                <a:gd name="T17" fmla="*/ 304 h 310"/>
                <a:gd name="T18" fmla="*/ 555 w 555"/>
                <a:gd name="T19" fmla="*/ 306 h 310"/>
                <a:gd name="T20" fmla="*/ 527 w 555"/>
                <a:gd name="T21" fmla="*/ 291 h 310"/>
                <a:gd name="T22" fmla="*/ 489 w 555"/>
                <a:gd name="T23" fmla="*/ 279 h 310"/>
                <a:gd name="T24" fmla="*/ 410 w 555"/>
                <a:gd name="T25" fmla="*/ 256 h 310"/>
                <a:gd name="T26" fmla="*/ 315 w 555"/>
                <a:gd name="T27" fmla="*/ 207 h 310"/>
                <a:gd name="T28" fmla="*/ 244 w 555"/>
                <a:gd name="T29" fmla="*/ 163 h 310"/>
                <a:gd name="T30" fmla="*/ 124 w 555"/>
                <a:gd name="T31" fmla="*/ 76 h 310"/>
                <a:gd name="T32" fmla="*/ 56 w 555"/>
                <a:gd name="T33" fmla="*/ 35 h 310"/>
                <a:gd name="T34" fmla="*/ 18 w 555"/>
                <a:gd name="T35" fmla="*/ 11 h 310"/>
                <a:gd name="T36" fmla="*/ 1 w 555"/>
                <a:gd name="T3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5" h="310">
                  <a:moveTo>
                    <a:pt x="0" y="7"/>
                  </a:moveTo>
                  <a:cubicBezTo>
                    <a:pt x="3" y="18"/>
                    <a:pt x="16" y="27"/>
                    <a:pt x="22" y="36"/>
                  </a:cubicBezTo>
                  <a:cubicBezTo>
                    <a:pt x="34" y="55"/>
                    <a:pt x="48" y="72"/>
                    <a:pt x="62" y="90"/>
                  </a:cubicBezTo>
                  <a:cubicBezTo>
                    <a:pt x="92" y="127"/>
                    <a:pt x="124" y="162"/>
                    <a:pt x="160" y="193"/>
                  </a:cubicBezTo>
                  <a:cubicBezTo>
                    <a:pt x="204" y="232"/>
                    <a:pt x="255" y="263"/>
                    <a:pt x="308" y="287"/>
                  </a:cubicBezTo>
                  <a:cubicBezTo>
                    <a:pt x="335" y="300"/>
                    <a:pt x="364" y="307"/>
                    <a:pt x="393" y="309"/>
                  </a:cubicBezTo>
                  <a:cubicBezTo>
                    <a:pt x="410" y="310"/>
                    <a:pt x="423" y="309"/>
                    <a:pt x="439" y="305"/>
                  </a:cubicBezTo>
                  <a:cubicBezTo>
                    <a:pt x="453" y="303"/>
                    <a:pt x="467" y="304"/>
                    <a:pt x="481" y="304"/>
                  </a:cubicBezTo>
                  <a:cubicBezTo>
                    <a:pt x="495" y="304"/>
                    <a:pt x="508" y="304"/>
                    <a:pt x="522" y="304"/>
                  </a:cubicBezTo>
                  <a:cubicBezTo>
                    <a:pt x="533" y="305"/>
                    <a:pt x="544" y="307"/>
                    <a:pt x="555" y="306"/>
                  </a:cubicBezTo>
                  <a:cubicBezTo>
                    <a:pt x="545" y="304"/>
                    <a:pt x="535" y="295"/>
                    <a:pt x="527" y="291"/>
                  </a:cubicBezTo>
                  <a:cubicBezTo>
                    <a:pt x="515" y="286"/>
                    <a:pt x="502" y="283"/>
                    <a:pt x="489" y="279"/>
                  </a:cubicBezTo>
                  <a:cubicBezTo>
                    <a:pt x="463" y="271"/>
                    <a:pt x="435" y="265"/>
                    <a:pt x="410" y="256"/>
                  </a:cubicBezTo>
                  <a:cubicBezTo>
                    <a:pt x="375" y="245"/>
                    <a:pt x="345" y="227"/>
                    <a:pt x="315" y="207"/>
                  </a:cubicBezTo>
                  <a:cubicBezTo>
                    <a:pt x="293" y="192"/>
                    <a:pt x="267" y="179"/>
                    <a:pt x="244" y="163"/>
                  </a:cubicBezTo>
                  <a:cubicBezTo>
                    <a:pt x="204" y="136"/>
                    <a:pt x="164" y="105"/>
                    <a:pt x="124" y="76"/>
                  </a:cubicBezTo>
                  <a:cubicBezTo>
                    <a:pt x="102" y="60"/>
                    <a:pt x="80" y="46"/>
                    <a:pt x="56" y="35"/>
                  </a:cubicBezTo>
                  <a:cubicBezTo>
                    <a:pt x="42" y="28"/>
                    <a:pt x="31" y="19"/>
                    <a:pt x="18" y="11"/>
                  </a:cubicBezTo>
                  <a:cubicBezTo>
                    <a:pt x="12" y="8"/>
                    <a:pt x="5" y="5"/>
                    <a:pt x="1" y="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2" name="Freeform 35"/>
            <p:cNvSpPr/>
            <p:nvPr userDrawn="1"/>
          </p:nvSpPr>
          <p:spPr bwMode="auto">
            <a:xfrm>
              <a:off x="3610782" y="-1062260"/>
              <a:ext cx="914121" cy="385745"/>
            </a:xfrm>
            <a:custGeom>
              <a:avLst/>
              <a:gdLst>
                <a:gd name="T0" fmla="*/ 2 w 607"/>
                <a:gd name="T1" fmla="*/ 18 h 256"/>
                <a:gd name="T2" fmla="*/ 84 w 607"/>
                <a:gd name="T3" fmla="*/ 107 h 256"/>
                <a:gd name="T4" fmla="*/ 250 w 607"/>
                <a:gd name="T5" fmla="*/ 207 h 256"/>
                <a:gd name="T6" fmla="*/ 320 w 607"/>
                <a:gd name="T7" fmla="*/ 234 h 256"/>
                <a:gd name="T8" fmla="*/ 405 w 607"/>
                <a:gd name="T9" fmla="*/ 249 h 256"/>
                <a:gd name="T10" fmla="*/ 513 w 607"/>
                <a:gd name="T11" fmla="*/ 248 h 256"/>
                <a:gd name="T12" fmla="*/ 607 w 607"/>
                <a:gd name="T13" fmla="*/ 256 h 256"/>
                <a:gd name="T14" fmla="*/ 582 w 607"/>
                <a:gd name="T15" fmla="*/ 251 h 256"/>
                <a:gd name="T16" fmla="*/ 562 w 607"/>
                <a:gd name="T17" fmla="*/ 245 h 256"/>
                <a:gd name="T18" fmla="*/ 515 w 607"/>
                <a:gd name="T19" fmla="*/ 228 h 256"/>
                <a:gd name="T20" fmla="*/ 469 w 607"/>
                <a:gd name="T21" fmla="*/ 209 h 256"/>
                <a:gd name="T22" fmla="*/ 426 w 607"/>
                <a:gd name="T23" fmla="*/ 189 h 256"/>
                <a:gd name="T24" fmla="*/ 316 w 607"/>
                <a:gd name="T25" fmla="*/ 156 h 256"/>
                <a:gd name="T26" fmla="*/ 222 w 607"/>
                <a:gd name="T27" fmla="*/ 120 h 256"/>
                <a:gd name="T28" fmla="*/ 90 w 607"/>
                <a:gd name="T29" fmla="*/ 58 h 256"/>
                <a:gd name="T30" fmla="*/ 29 w 607"/>
                <a:gd name="T31" fmla="*/ 27 h 256"/>
                <a:gd name="T32" fmla="*/ 0 w 607"/>
                <a:gd name="T33" fmla="*/ 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256">
                  <a:moveTo>
                    <a:pt x="2" y="18"/>
                  </a:moveTo>
                  <a:cubicBezTo>
                    <a:pt x="27" y="49"/>
                    <a:pt x="52" y="82"/>
                    <a:pt x="84" y="107"/>
                  </a:cubicBezTo>
                  <a:cubicBezTo>
                    <a:pt x="134" y="147"/>
                    <a:pt x="191" y="183"/>
                    <a:pt x="250" y="207"/>
                  </a:cubicBezTo>
                  <a:cubicBezTo>
                    <a:pt x="274" y="217"/>
                    <a:pt x="297" y="224"/>
                    <a:pt x="320" y="234"/>
                  </a:cubicBezTo>
                  <a:cubicBezTo>
                    <a:pt x="348" y="245"/>
                    <a:pt x="375" y="254"/>
                    <a:pt x="405" y="249"/>
                  </a:cubicBezTo>
                  <a:cubicBezTo>
                    <a:pt x="442" y="244"/>
                    <a:pt x="477" y="245"/>
                    <a:pt x="513" y="248"/>
                  </a:cubicBezTo>
                  <a:cubicBezTo>
                    <a:pt x="544" y="251"/>
                    <a:pt x="577" y="248"/>
                    <a:pt x="607" y="256"/>
                  </a:cubicBezTo>
                  <a:cubicBezTo>
                    <a:pt x="600" y="253"/>
                    <a:pt x="591" y="253"/>
                    <a:pt x="582" y="251"/>
                  </a:cubicBezTo>
                  <a:cubicBezTo>
                    <a:pt x="575" y="249"/>
                    <a:pt x="568" y="246"/>
                    <a:pt x="562" y="245"/>
                  </a:cubicBezTo>
                  <a:cubicBezTo>
                    <a:pt x="546" y="240"/>
                    <a:pt x="530" y="234"/>
                    <a:pt x="515" y="228"/>
                  </a:cubicBezTo>
                  <a:cubicBezTo>
                    <a:pt x="500" y="222"/>
                    <a:pt x="484" y="217"/>
                    <a:pt x="469" y="209"/>
                  </a:cubicBezTo>
                  <a:cubicBezTo>
                    <a:pt x="455" y="201"/>
                    <a:pt x="440" y="195"/>
                    <a:pt x="426" y="189"/>
                  </a:cubicBezTo>
                  <a:cubicBezTo>
                    <a:pt x="391" y="174"/>
                    <a:pt x="353" y="168"/>
                    <a:pt x="316" y="156"/>
                  </a:cubicBezTo>
                  <a:cubicBezTo>
                    <a:pt x="283" y="145"/>
                    <a:pt x="253" y="132"/>
                    <a:pt x="222" y="120"/>
                  </a:cubicBezTo>
                  <a:cubicBezTo>
                    <a:pt x="177" y="102"/>
                    <a:pt x="133" y="79"/>
                    <a:pt x="90" y="58"/>
                  </a:cubicBezTo>
                  <a:cubicBezTo>
                    <a:pt x="69" y="49"/>
                    <a:pt x="46" y="42"/>
                    <a:pt x="29" y="27"/>
                  </a:cubicBezTo>
                  <a:cubicBezTo>
                    <a:pt x="25" y="23"/>
                    <a:pt x="6" y="0"/>
                    <a:pt x="0" y="3"/>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3" name="Freeform 36"/>
            <p:cNvSpPr/>
            <p:nvPr userDrawn="1"/>
          </p:nvSpPr>
          <p:spPr bwMode="auto">
            <a:xfrm>
              <a:off x="2677211" y="-1156265"/>
              <a:ext cx="847669" cy="376020"/>
            </a:xfrm>
            <a:custGeom>
              <a:avLst/>
              <a:gdLst>
                <a:gd name="T0" fmla="*/ 541 w 562"/>
                <a:gd name="T1" fmla="*/ 209 h 249"/>
                <a:gd name="T2" fmla="*/ 530 w 562"/>
                <a:gd name="T3" fmla="*/ 215 h 249"/>
                <a:gd name="T4" fmla="*/ 499 w 562"/>
                <a:gd name="T5" fmla="*/ 229 h 249"/>
                <a:gd name="T6" fmla="*/ 452 w 562"/>
                <a:gd name="T7" fmla="*/ 238 h 249"/>
                <a:gd name="T8" fmla="*/ 400 w 562"/>
                <a:gd name="T9" fmla="*/ 246 h 249"/>
                <a:gd name="T10" fmla="*/ 349 w 562"/>
                <a:gd name="T11" fmla="*/ 249 h 249"/>
                <a:gd name="T12" fmla="*/ 299 w 562"/>
                <a:gd name="T13" fmla="*/ 246 h 249"/>
                <a:gd name="T14" fmla="*/ 250 w 562"/>
                <a:gd name="T15" fmla="*/ 243 h 249"/>
                <a:gd name="T16" fmla="*/ 200 w 562"/>
                <a:gd name="T17" fmla="*/ 243 h 249"/>
                <a:gd name="T18" fmla="*/ 33 w 562"/>
                <a:gd name="T19" fmla="*/ 172 h 249"/>
                <a:gd name="T20" fmla="*/ 16 w 562"/>
                <a:gd name="T21" fmla="*/ 135 h 249"/>
                <a:gd name="T22" fmla="*/ 2 w 562"/>
                <a:gd name="T23" fmla="*/ 89 h 249"/>
                <a:gd name="T24" fmla="*/ 20 w 562"/>
                <a:gd name="T25" fmla="*/ 0 h 249"/>
                <a:gd name="T26" fmla="*/ 19 w 562"/>
                <a:gd name="T27" fmla="*/ 37 h 249"/>
                <a:gd name="T28" fmla="*/ 19 w 562"/>
                <a:gd name="T29" fmla="*/ 75 h 249"/>
                <a:gd name="T30" fmla="*/ 35 w 562"/>
                <a:gd name="T31" fmla="*/ 137 h 249"/>
                <a:gd name="T32" fmla="*/ 42 w 562"/>
                <a:gd name="T33" fmla="*/ 169 h 249"/>
                <a:gd name="T34" fmla="*/ 69 w 562"/>
                <a:gd name="T35" fmla="*/ 187 h 249"/>
                <a:gd name="T36" fmla="*/ 146 w 562"/>
                <a:gd name="T37" fmla="*/ 199 h 249"/>
                <a:gd name="T38" fmla="*/ 184 w 562"/>
                <a:gd name="T39" fmla="*/ 197 h 249"/>
                <a:gd name="T40" fmla="*/ 241 w 562"/>
                <a:gd name="T41" fmla="*/ 192 h 249"/>
                <a:gd name="T42" fmla="*/ 328 w 562"/>
                <a:gd name="T43" fmla="*/ 193 h 249"/>
                <a:gd name="T44" fmla="*/ 421 w 562"/>
                <a:gd name="T45" fmla="*/ 198 h 249"/>
                <a:gd name="T46" fmla="*/ 527 w 562"/>
                <a:gd name="T47" fmla="*/ 197 h 249"/>
                <a:gd name="T48" fmla="*/ 562 w 562"/>
                <a:gd name="T49"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249">
                  <a:moveTo>
                    <a:pt x="541" y="209"/>
                  </a:moveTo>
                  <a:cubicBezTo>
                    <a:pt x="539" y="213"/>
                    <a:pt x="534" y="213"/>
                    <a:pt x="530" y="215"/>
                  </a:cubicBezTo>
                  <a:cubicBezTo>
                    <a:pt x="519" y="219"/>
                    <a:pt x="509" y="226"/>
                    <a:pt x="499" y="229"/>
                  </a:cubicBezTo>
                  <a:cubicBezTo>
                    <a:pt x="483" y="234"/>
                    <a:pt x="467" y="236"/>
                    <a:pt x="452" y="238"/>
                  </a:cubicBezTo>
                  <a:cubicBezTo>
                    <a:pt x="435" y="242"/>
                    <a:pt x="417" y="244"/>
                    <a:pt x="400" y="246"/>
                  </a:cubicBezTo>
                  <a:cubicBezTo>
                    <a:pt x="382" y="248"/>
                    <a:pt x="366" y="249"/>
                    <a:pt x="349" y="249"/>
                  </a:cubicBezTo>
                  <a:cubicBezTo>
                    <a:pt x="332" y="249"/>
                    <a:pt x="316" y="248"/>
                    <a:pt x="299" y="246"/>
                  </a:cubicBezTo>
                  <a:cubicBezTo>
                    <a:pt x="282" y="245"/>
                    <a:pt x="266" y="244"/>
                    <a:pt x="250" y="243"/>
                  </a:cubicBezTo>
                  <a:cubicBezTo>
                    <a:pt x="233" y="243"/>
                    <a:pt x="216" y="244"/>
                    <a:pt x="200" y="243"/>
                  </a:cubicBezTo>
                  <a:cubicBezTo>
                    <a:pt x="141" y="238"/>
                    <a:pt x="69" y="224"/>
                    <a:pt x="33" y="172"/>
                  </a:cubicBezTo>
                  <a:cubicBezTo>
                    <a:pt x="25" y="161"/>
                    <a:pt x="21" y="147"/>
                    <a:pt x="16" y="135"/>
                  </a:cubicBezTo>
                  <a:cubicBezTo>
                    <a:pt x="11" y="119"/>
                    <a:pt x="3" y="105"/>
                    <a:pt x="2" y="89"/>
                  </a:cubicBezTo>
                  <a:cubicBezTo>
                    <a:pt x="0" y="59"/>
                    <a:pt x="20" y="31"/>
                    <a:pt x="20" y="0"/>
                  </a:cubicBezTo>
                  <a:cubicBezTo>
                    <a:pt x="23" y="12"/>
                    <a:pt x="20" y="26"/>
                    <a:pt x="19" y="37"/>
                  </a:cubicBezTo>
                  <a:cubicBezTo>
                    <a:pt x="18" y="50"/>
                    <a:pt x="16" y="60"/>
                    <a:pt x="19" y="75"/>
                  </a:cubicBezTo>
                  <a:cubicBezTo>
                    <a:pt x="23" y="95"/>
                    <a:pt x="28" y="116"/>
                    <a:pt x="35" y="137"/>
                  </a:cubicBezTo>
                  <a:cubicBezTo>
                    <a:pt x="39" y="147"/>
                    <a:pt x="38" y="159"/>
                    <a:pt x="42" y="169"/>
                  </a:cubicBezTo>
                  <a:cubicBezTo>
                    <a:pt x="47" y="179"/>
                    <a:pt x="58" y="185"/>
                    <a:pt x="69" y="187"/>
                  </a:cubicBezTo>
                  <a:cubicBezTo>
                    <a:pt x="94" y="194"/>
                    <a:pt x="121" y="197"/>
                    <a:pt x="146" y="199"/>
                  </a:cubicBezTo>
                  <a:cubicBezTo>
                    <a:pt x="159" y="200"/>
                    <a:pt x="171" y="198"/>
                    <a:pt x="184" y="197"/>
                  </a:cubicBezTo>
                  <a:cubicBezTo>
                    <a:pt x="203" y="196"/>
                    <a:pt x="223" y="194"/>
                    <a:pt x="241" y="192"/>
                  </a:cubicBezTo>
                  <a:cubicBezTo>
                    <a:pt x="270" y="189"/>
                    <a:pt x="299" y="194"/>
                    <a:pt x="328" y="193"/>
                  </a:cubicBezTo>
                  <a:cubicBezTo>
                    <a:pt x="359" y="192"/>
                    <a:pt x="391" y="195"/>
                    <a:pt x="421" y="198"/>
                  </a:cubicBezTo>
                  <a:cubicBezTo>
                    <a:pt x="456" y="201"/>
                    <a:pt x="491" y="196"/>
                    <a:pt x="527" y="197"/>
                  </a:cubicBezTo>
                  <a:cubicBezTo>
                    <a:pt x="537" y="197"/>
                    <a:pt x="552" y="194"/>
                    <a:pt x="562" y="199"/>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4" name="Freeform 37"/>
            <p:cNvSpPr/>
            <p:nvPr userDrawn="1"/>
          </p:nvSpPr>
          <p:spPr bwMode="auto">
            <a:xfrm>
              <a:off x="3163446" y="-1597117"/>
              <a:ext cx="760147" cy="1617539"/>
            </a:xfrm>
            <a:custGeom>
              <a:avLst/>
              <a:gdLst>
                <a:gd name="T0" fmla="*/ 0 w 504"/>
                <a:gd name="T1" fmla="*/ 1071 h 1071"/>
                <a:gd name="T2" fmla="*/ 13 w 504"/>
                <a:gd name="T3" fmla="*/ 1041 h 1071"/>
                <a:gd name="T4" fmla="*/ 28 w 504"/>
                <a:gd name="T5" fmla="*/ 1007 h 1071"/>
                <a:gd name="T6" fmla="*/ 68 w 504"/>
                <a:gd name="T7" fmla="*/ 920 h 1071"/>
                <a:gd name="T8" fmla="*/ 106 w 504"/>
                <a:gd name="T9" fmla="*/ 841 h 1071"/>
                <a:gd name="T10" fmla="*/ 123 w 504"/>
                <a:gd name="T11" fmla="*/ 793 h 1071"/>
                <a:gd name="T12" fmla="*/ 141 w 504"/>
                <a:gd name="T13" fmla="*/ 750 h 1071"/>
                <a:gd name="T14" fmla="*/ 207 w 504"/>
                <a:gd name="T15" fmla="*/ 592 h 1071"/>
                <a:gd name="T16" fmla="*/ 228 w 504"/>
                <a:gd name="T17" fmla="*/ 550 h 1071"/>
                <a:gd name="T18" fmla="*/ 248 w 504"/>
                <a:gd name="T19" fmla="*/ 509 h 1071"/>
                <a:gd name="T20" fmla="*/ 288 w 504"/>
                <a:gd name="T21" fmla="*/ 421 h 1071"/>
                <a:gd name="T22" fmla="*/ 325 w 504"/>
                <a:gd name="T23" fmla="*/ 334 h 1071"/>
                <a:gd name="T24" fmla="*/ 374 w 504"/>
                <a:gd name="T25" fmla="*/ 234 h 1071"/>
                <a:gd name="T26" fmla="*/ 418 w 504"/>
                <a:gd name="T27" fmla="*/ 122 h 1071"/>
                <a:gd name="T28" fmla="*/ 489 w 504"/>
                <a:gd name="T29" fmla="*/ 21 h 1071"/>
                <a:gd name="T30" fmla="*/ 504 w 504"/>
                <a:gd name="T31" fmla="*/ 0 h 1071"/>
                <a:gd name="T32" fmla="*/ 469 w 504"/>
                <a:gd name="T33" fmla="*/ 22 h 1071"/>
                <a:gd name="T34" fmla="*/ 442 w 504"/>
                <a:gd name="T35" fmla="*/ 58 h 1071"/>
                <a:gd name="T36" fmla="*/ 400 w 504"/>
                <a:gd name="T37" fmla="*/ 135 h 1071"/>
                <a:gd name="T38" fmla="*/ 364 w 504"/>
                <a:gd name="T39" fmla="*/ 216 h 1071"/>
                <a:gd name="T40" fmla="*/ 340 w 504"/>
                <a:gd name="T41" fmla="*/ 254 h 1071"/>
                <a:gd name="T42" fmla="*/ 318 w 504"/>
                <a:gd name="T43" fmla="*/ 292 h 1071"/>
                <a:gd name="T44" fmla="*/ 278 w 504"/>
                <a:gd name="T45" fmla="*/ 375 h 1071"/>
                <a:gd name="T46" fmla="*/ 244 w 504"/>
                <a:gd name="T47" fmla="*/ 469 h 1071"/>
                <a:gd name="T48" fmla="*/ 210 w 504"/>
                <a:gd name="T49" fmla="*/ 561 h 1071"/>
                <a:gd name="T50" fmla="*/ 173 w 504"/>
                <a:gd name="T51" fmla="*/ 648 h 1071"/>
                <a:gd name="T52" fmla="*/ 132 w 504"/>
                <a:gd name="T53" fmla="*/ 726 h 1071"/>
                <a:gd name="T54" fmla="*/ 99 w 504"/>
                <a:gd name="T55" fmla="*/ 819 h 1071"/>
                <a:gd name="T56" fmla="*/ 64 w 504"/>
                <a:gd name="T57" fmla="*/ 912 h 1071"/>
                <a:gd name="T58" fmla="*/ 44 w 504"/>
                <a:gd name="T59" fmla="*/ 957 h 1071"/>
                <a:gd name="T60" fmla="*/ 31 w 504"/>
                <a:gd name="T61" fmla="*/ 1000 h 1071"/>
                <a:gd name="T62" fmla="*/ 31 w 504"/>
                <a:gd name="T63" fmla="*/ 100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4" h="1071">
                  <a:moveTo>
                    <a:pt x="0" y="1071"/>
                  </a:moveTo>
                  <a:cubicBezTo>
                    <a:pt x="6" y="1063"/>
                    <a:pt x="8" y="1050"/>
                    <a:pt x="13" y="1041"/>
                  </a:cubicBezTo>
                  <a:cubicBezTo>
                    <a:pt x="17" y="1029"/>
                    <a:pt x="25" y="1019"/>
                    <a:pt x="28" y="1007"/>
                  </a:cubicBezTo>
                  <a:cubicBezTo>
                    <a:pt x="39" y="977"/>
                    <a:pt x="53" y="948"/>
                    <a:pt x="68" y="920"/>
                  </a:cubicBezTo>
                  <a:cubicBezTo>
                    <a:pt x="82" y="895"/>
                    <a:pt x="94" y="868"/>
                    <a:pt x="106" y="841"/>
                  </a:cubicBezTo>
                  <a:cubicBezTo>
                    <a:pt x="112" y="825"/>
                    <a:pt x="115" y="808"/>
                    <a:pt x="123" y="793"/>
                  </a:cubicBezTo>
                  <a:cubicBezTo>
                    <a:pt x="129" y="779"/>
                    <a:pt x="135" y="763"/>
                    <a:pt x="141" y="750"/>
                  </a:cubicBezTo>
                  <a:cubicBezTo>
                    <a:pt x="161" y="696"/>
                    <a:pt x="180" y="641"/>
                    <a:pt x="207" y="592"/>
                  </a:cubicBezTo>
                  <a:cubicBezTo>
                    <a:pt x="217" y="579"/>
                    <a:pt x="221" y="565"/>
                    <a:pt x="228" y="550"/>
                  </a:cubicBezTo>
                  <a:cubicBezTo>
                    <a:pt x="235" y="537"/>
                    <a:pt x="243" y="524"/>
                    <a:pt x="248" y="509"/>
                  </a:cubicBezTo>
                  <a:cubicBezTo>
                    <a:pt x="259" y="479"/>
                    <a:pt x="276" y="451"/>
                    <a:pt x="288" y="421"/>
                  </a:cubicBezTo>
                  <a:cubicBezTo>
                    <a:pt x="300" y="391"/>
                    <a:pt x="312" y="363"/>
                    <a:pt x="325" y="334"/>
                  </a:cubicBezTo>
                  <a:cubicBezTo>
                    <a:pt x="341" y="300"/>
                    <a:pt x="361" y="269"/>
                    <a:pt x="374" y="234"/>
                  </a:cubicBezTo>
                  <a:cubicBezTo>
                    <a:pt x="387" y="196"/>
                    <a:pt x="400" y="158"/>
                    <a:pt x="418" y="122"/>
                  </a:cubicBezTo>
                  <a:cubicBezTo>
                    <a:pt x="436" y="86"/>
                    <a:pt x="465" y="55"/>
                    <a:pt x="489" y="21"/>
                  </a:cubicBezTo>
                  <a:cubicBezTo>
                    <a:pt x="493" y="14"/>
                    <a:pt x="498" y="6"/>
                    <a:pt x="504" y="0"/>
                  </a:cubicBezTo>
                  <a:cubicBezTo>
                    <a:pt x="494" y="10"/>
                    <a:pt x="480" y="12"/>
                    <a:pt x="469" y="22"/>
                  </a:cubicBezTo>
                  <a:cubicBezTo>
                    <a:pt x="459" y="32"/>
                    <a:pt x="451" y="46"/>
                    <a:pt x="442" y="58"/>
                  </a:cubicBezTo>
                  <a:cubicBezTo>
                    <a:pt x="427" y="81"/>
                    <a:pt x="410" y="108"/>
                    <a:pt x="400" y="135"/>
                  </a:cubicBezTo>
                  <a:cubicBezTo>
                    <a:pt x="390" y="163"/>
                    <a:pt x="376" y="189"/>
                    <a:pt x="364" y="216"/>
                  </a:cubicBezTo>
                  <a:cubicBezTo>
                    <a:pt x="358" y="230"/>
                    <a:pt x="349" y="243"/>
                    <a:pt x="340" y="254"/>
                  </a:cubicBezTo>
                  <a:cubicBezTo>
                    <a:pt x="330" y="265"/>
                    <a:pt x="324" y="279"/>
                    <a:pt x="318" y="292"/>
                  </a:cubicBezTo>
                  <a:cubicBezTo>
                    <a:pt x="306" y="320"/>
                    <a:pt x="291" y="346"/>
                    <a:pt x="278" y="375"/>
                  </a:cubicBezTo>
                  <a:cubicBezTo>
                    <a:pt x="265" y="406"/>
                    <a:pt x="254" y="437"/>
                    <a:pt x="244" y="469"/>
                  </a:cubicBezTo>
                  <a:cubicBezTo>
                    <a:pt x="234" y="500"/>
                    <a:pt x="223" y="531"/>
                    <a:pt x="210" y="561"/>
                  </a:cubicBezTo>
                  <a:cubicBezTo>
                    <a:pt x="197" y="589"/>
                    <a:pt x="185" y="619"/>
                    <a:pt x="173" y="648"/>
                  </a:cubicBezTo>
                  <a:cubicBezTo>
                    <a:pt x="162" y="675"/>
                    <a:pt x="145" y="699"/>
                    <a:pt x="132" y="726"/>
                  </a:cubicBezTo>
                  <a:cubicBezTo>
                    <a:pt x="118" y="755"/>
                    <a:pt x="106" y="788"/>
                    <a:pt x="99" y="819"/>
                  </a:cubicBezTo>
                  <a:cubicBezTo>
                    <a:pt x="90" y="851"/>
                    <a:pt x="76" y="883"/>
                    <a:pt x="64" y="912"/>
                  </a:cubicBezTo>
                  <a:cubicBezTo>
                    <a:pt x="57" y="927"/>
                    <a:pt x="49" y="942"/>
                    <a:pt x="44" y="957"/>
                  </a:cubicBezTo>
                  <a:cubicBezTo>
                    <a:pt x="39" y="970"/>
                    <a:pt x="38" y="989"/>
                    <a:pt x="31" y="1000"/>
                  </a:cubicBezTo>
                  <a:cubicBezTo>
                    <a:pt x="31" y="1000"/>
                    <a:pt x="31" y="1000"/>
                    <a:pt x="31" y="100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5" name="Freeform 38"/>
            <p:cNvSpPr/>
            <p:nvPr userDrawn="1"/>
          </p:nvSpPr>
          <p:spPr bwMode="auto">
            <a:xfrm>
              <a:off x="8040381" y="192224"/>
              <a:ext cx="343606" cy="1217205"/>
            </a:xfrm>
            <a:custGeom>
              <a:avLst/>
              <a:gdLst>
                <a:gd name="T0" fmla="*/ 103 w 228"/>
                <a:gd name="T1" fmla="*/ 0 h 806"/>
                <a:gd name="T2" fmla="*/ 139 w 228"/>
                <a:gd name="T3" fmla="*/ 152 h 806"/>
                <a:gd name="T4" fmla="*/ 213 w 228"/>
                <a:gd name="T5" fmla="*/ 329 h 806"/>
                <a:gd name="T6" fmla="*/ 205 w 228"/>
                <a:gd name="T7" fmla="*/ 563 h 806"/>
                <a:gd name="T8" fmla="*/ 202 w 228"/>
                <a:gd name="T9" fmla="*/ 806 h 806"/>
                <a:gd name="T10" fmla="*/ 87 w 228"/>
                <a:gd name="T11" fmla="*/ 638 h 806"/>
                <a:gd name="T12" fmla="*/ 10 w 228"/>
                <a:gd name="T13" fmla="*/ 412 h 806"/>
                <a:gd name="T14" fmla="*/ 2 w 228"/>
                <a:gd name="T15" fmla="*/ 285 h 806"/>
                <a:gd name="T16" fmla="*/ 28 w 228"/>
                <a:gd name="T17" fmla="*/ 183 h 806"/>
                <a:gd name="T18" fmla="*/ 45 w 228"/>
                <a:gd name="T19" fmla="*/ 143 h 806"/>
                <a:gd name="T20" fmla="*/ 72 w 228"/>
                <a:gd name="T21" fmla="*/ 102 h 806"/>
                <a:gd name="T22" fmla="*/ 88 w 228"/>
                <a:gd name="T23" fmla="*/ 28 h 806"/>
                <a:gd name="T24" fmla="*/ 88 w 228"/>
                <a:gd name="T25" fmla="*/ 2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06">
                  <a:moveTo>
                    <a:pt x="103" y="0"/>
                  </a:moveTo>
                  <a:cubicBezTo>
                    <a:pt x="102" y="59"/>
                    <a:pt x="111" y="100"/>
                    <a:pt x="139" y="152"/>
                  </a:cubicBezTo>
                  <a:cubicBezTo>
                    <a:pt x="170" y="211"/>
                    <a:pt x="202" y="264"/>
                    <a:pt x="213" y="329"/>
                  </a:cubicBezTo>
                  <a:cubicBezTo>
                    <a:pt x="228" y="407"/>
                    <a:pt x="218" y="486"/>
                    <a:pt x="205" y="563"/>
                  </a:cubicBezTo>
                  <a:cubicBezTo>
                    <a:pt x="195" y="637"/>
                    <a:pt x="176" y="736"/>
                    <a:pt x="202" y="806"/>
                  </a:cubicBezTo>
                  <a:cubicBezTo>
                    <a:pt x="151" y="769"/>
                    <a:pt x="117" y="693"/>
                    <a:pt x="87" y="638"/>
                  </a:cubicBezTo>
                  <a:cubicBezTo>
                    <a:pt x="51" y="569"/>
                    <a:pt x="24" y="490"/>
                    <a:pt x="10" y="412"/>
                  </a:cubicBezTo>
                  <a:cubicBezTo>
                    <a:pt x="3" y="373"/>
                    <a:pt x="0" y="325"/>
                    <a:pt x="2" y="285"/>
                  </a:cubicBezTo>
                  <a:cubicBezTo>
                    <a:pt x="0" y="251"/>
                    <a:pt x="18" y="216"/>
                    <a:pt x="28" y="183"/>
                  </a:cubicBezTo>
                  <a:cubicBezTo>
                    <a:pt x="35" y="170"/>
                    <a:pt x="39" y="155"/>
                    <a:pt x="45" y="143"/>
                  </a:cubicBezTo>
                  <a:cubicBezTo>
                    <a:pt x="54" y="128"/>
                    <a:pt x="68" y="117"/>
                    <a:pt x="72" y="102"/>
                  </a:cubicBezTo>
                  <a:cubicBezTo>
                    <a:pt x="84" y="84"/>
                    <a:pt x="91" y="44"/>
                    <a:pt x="88" y="28"/>
                  </a:cubicBezTo>
                  <a:cubicBezTo>
                    <a:pt x="88" y="28"/>
                    <a:pt x="88" y="28"/>
                    <a:pt x="88" y="28"/>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6" name="Freeform 39"/>
            <p:cNvSpPr/>
            <p:nvPr userDrawn="1"/>
          </p:nvSpPr>
          <p:spPr bwMode="auto">
            <a:xfrm>
              <a:off x="6962561" y="-940701"/>
              <a:ext cx="2359859" cy="2034079"/>
            </a:xfrm>
            <a:custGeom>
              <a:avLst/>
              <a:gdLst>
                <a:gd name="T0" fmla="*/ 1435 w 1564"/>
                <a:gd name="T1" fmla="*/ 83 h 1348"/>
                <a:gd name="T2" fmla="*/ 1278 w 1564"/>
                <a:gd name="T3" fmla="*/ 213 h 1348"/>
                <a:gd name="T4" fmla="*/ 991 w 1564"/>
                <a:gd name="T5" fmla="*/ 507 h 1348"/>
                <a:gd name="T6" fmla="*/ 896 w 1564"/>
                <a:gd name="T7" fmla="*/ 573 h 1348"/>
                <a:gd name="T8" fmla="*/ 691 w 1564"/>
                <a:gd name="T9" fmla="*/ 622 h 1348"/>
                <a:gd name="T10" fmla="*/ 298 w 1564"/>
                <a:gd name="T11" fmla="*/ 829 h 1348"/>
                <a:gd name="T12" fmla="*/ 114 w 1564"/>
                <a:gd name="T13" fmla="*/ 1078 h 1348"/>
                <a:gd name="T14" fmla="*/ 464 w 1564"/>
                <a:gd name="T15" fmla="*/ 976 h 1348"/>
                <a:gd name="T16" fmla="*/ 856 w 1564"/>
                <a:gd name="T17" fmla="*/ 639 h 1348"/>
                <a:gd name="T18" fmla="*/ 940 w 1564"/>
                <a:gd name="T19" fmla="*/ 561 h 1348"/>
                <a:gd name="T20" fmla="*/ 890 w 1564"/>
                <a:gd name="T21" fmla="*/ 637 h 1348"/>
                <a:gd name="T22" fmla="*/ 769 w 1564"/>
                <a:gd name="T23" fmla="*/ 779 h 1348"/>
                <a:gd name="T24" fmla="*/ 361 w 1564"/>
                <a:gd name="T25" fmla="*/ 1144 h 1348"/>
                <a:gd name="T26" fmla="*/ 268 w 1564"/>
                <a:gd name="T27" fmla="*/ 1316 h 1348"/>
                <a:gd name="T28" fmla="*/ 411 w 1564"/>
                <a:gd name="T29" fmla="*/ 1249 h 1348"/>
                <a:gd name="T30" fmla="*/ 727 w 1564"/>
                <a:gd name="T31" fmla="*/ 983 h 1348"/>
                <a:gd name="T32" fmla="*/ 785 w 1564"/>
                <a:gd name="T33" fmla="*/ 803 h 1348"/>
                <a:gd name="T34" fmla="*/ 919 w 1564"/>
                <a:gd name="T35" fmla="*/ 635 h 1348"/>
                <a:gd name="T36" fmla="*/ 1153 w 1564"/>
                <a:gd name="T37" fmla="*/ 359 h 1348"/>
                <a:gd name="T38" fmla="*/ 1112 w 1564"/>
                <a:gd name="T39" fmla="*/ 700 h 1348"/>
                <a:gd name="T40" fmla="*/ 1222 w 1564"/>
                <a:gd name="T41" fmla="*/ 1187 h 1348"/>
                <a:gd name="T42" fmla="*/ 1222 w 1564"/>
                <a:gd name="T43" fmla="*/ 1348 h 1348"/>
                <a:gd name="T44" fmla="*/ 1332 w 1564"/>
                <a:gd name="T45" fmla="*/ 1136 h 1348"/>
                <a:gd name="T46" fmla="*/ 1289 w 1564"/>
                <a:gd name="T47" fmla="*/ 663 h 1348"/>
                <a:gd name="T48" fmla="*/ 1211 w 1564"/>
                <a:gd name="T49" fmla="*/ 459 h 1348"/>
                <a:gd name="T50" fmla="*/ 1189 w 1564"/>
                <a:gd name="T51" fmla="*/ 338 h 1348"/>
                <a:gd name="T52" fmla="*/ 1311 w 1564"/>
                <a:gd name="T53" fmla="*/ 210 h 1348"/>
                <a:gd name="T54" fmla="*/ 1262 w 1564"/>
                <a:gd name="T55" fmla="*/ 407 h 1348"/>
                <a:gd name="T56" fmla="*/ 1360 w 1564"/>
                <a:gd name="T57" fmla="*/ 906 h 1348"/>
                <a:gd name="T58" fmla="*/ 1485 w 1564"/>
                <a:gd name="T59" fmla="*/ 1166 h 1348"/>
                <a:gd name="T60" fmla="*/ 1544 w 1564"/>
                <a:gd name="T61" fmla="*/ 1038 h 1348"/>
                <a:gd name="T62" fmla="*/ 1547 w 1564"/>
                <a:gd name="T63" fmla="*/ 790 h 1348"/>
                <a:gd name="T64" fmla="*/ 1449 w 1564"/>
                <a:gd name="T65" fmla="*/ 467 h 1348"/>
                <a:gd name="T66" fmla="*/ 1354 w 1564"/>
                <a:gd name="T67" fmla="*/ 262 h 1348"/>
                <a:gd name="T68" fmla="*/ 1456 w 1564"/>
                <a:gd name="T69" fmla="*/ 9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348">
                  <a:moveTo>
                    <a:pt x="1518" y="0"/>
                  </a:moveTo>
                  <a:cubicBezTo>
                    <a:pt x="1521" y="17"/>
                    <a:pt x="1448" y="68"/>
                    <a:pt x="1435" y="83"/>
                  </a:cubicBezTo>
                  <a:cubicBezTo>
                    <a:pt x="1411" y="104"/>
                    <a:pt x="1378" y="121"/>
                    <a:pt x="1355" y="142"/>
                  </a:cubicBezTo>
                  <a:cubicBezTo>
                    <a:pt x="1329" y="166"/>
                    <a:pt x="1303" y="189"/>
                    <a:pt x="1278" y="213"/>
                  </a:cubicBezTo>
                  <a:cubicBezTo>
                    <a:pt x="1229" y="257"/>
                    <a:pt x="1165" y="293"/>
                    <a:pt x="1119" y="345"/>
                  </a:cubicBezTo>
                  <a:cubicBezTo>
                    <a:pt x="1073" y="397"/>
                    <a:pt x="1037" y="455"/>
                    <a:pt x="991" y="507"/>
                  </a:cubicBezTo>
                  <a:cubicBezTo>
                    <a:pt x="984" y="509"/>
                    <a:pt x="981" y="519"/>
                    <a:pt x="974" y="527"/>
                  </a:cubicBezTo>
                  <a:cubicBezTo>
                    <a:pt x="951" y="548"/>
                    <a:pt x="925" y="562"/>
                    <a:pt x="896" y="573"/>
                  </a:cubicBezTo>
                  <a:cubicBezTo>
                    <a:pt x="868" y="589"/>
                    <a:pt x="838" y="586"/>
                    <a:pt x="806" y="591"/>
                  </a:cubicBezTo>
                  <a:cubicBezTo>
                    <a:pt x="768" y="598"/>
                    <a:pt x="729" y="610"/>
                    <a:pt x="691" y="622"/>
                  </a:cubicBezTo>
                  <a:cubicBezTo>
                    <a:pt x="616" y="648"/>
                    <a:pt x="536" y="670"/>
                    <a:pt x="460" y="704"/>
                  </a:cubicBezTo>
                  <a:cubicBezTo>
                    <a:pt x="395" y="730"/>
                    <a:pt x="350" y="787"/>
                    <a:pt x="298" y="829"/>
                  </a:cubicBezTo>
                  <a:cubicBezTo>
                    <a:pt x="198" y="916"/>
                    <a:pt x="121" y="1028"/>
                    <a:pt x="0" y="1092"/>
                  </a:cubicBezTo>
                  <a:cubicBezTo>
                    <a:pt x="28" y="1076"/>
                    <a:pt x="80" y="1085"/>
                    <a:pt x="114" y="1078"/>
                  </a:cubicBezTo>
                  <a:cubicBezTo>
                    <a:pt x="155" y="1068"/>
                    <a:pt x="199" y="1061"/>
                    <a:pt x="238" y="1053"/>
                  </a:cubicBezTo>
                  <a:cubicBezTo>
                    <a:pt x="318" y="1036"/>
                    <a:pt x="390" y="1008"/>
                    <a:pt x="464" y="976"/>
                  </a:cubicBezTo>
                  <a:cubicBezTo>
                    <a:pt x="588" y="920"/>
                    <a:pt x="681" y="831"/>
                    <a:pt x="773" y="728"/>
                  </a:cubicBezTo>
                  <a:cubicBezTo>
                    <a:pt x="800" y="696"/>
                    <a:pt x="828" y="670"/>
                    <a:pt x="856" y="639"/>
                  </a:cubicBezTo>
                  <a:cubicBezTo>
                    <a:pt x="867" y="626"/>
                    <a:pt x="881" y="606"/>
                    <a:pt x="892" y="593"/>
                  </a:cubicBezTo>
                  <a:cubicBezTo>
                    <a:pt x="909" y="580"/>
                    <a:pt x="928" y="579"/>
                    <a:pt x="940" y="561"/>
                  </a:cubicBezTo>
                  <a:cubicBezTo>
                    <a:pt x="940" y="561"/>
                    <a:pt x="940" y="561"/>
                    <a:pt x="940" y="561"/>
                  </a:cubicBezTo>
                  <a:cubicBezTo>
                    <a:pt x="919" y="579"/>
                    <a:pt x="906" y="614"/>
                    <a:pt x="890" y="637"/>
                  </a:cubicBezTo>
                  <a:cubicBezTo>
                    <a:pt x="872" y="663"/>
                    <a:pt x="851" y="686"/>
                    <a:pt x="831" y="709"/>
                  </a:cubicBezTo>
                  <a:cubicBezTo>
                    <a:pt x="810" y="733"/>
                    <a:pt x="789" y="756"/>
                    <a:pt x="769" y="779"/>
                  </a:cubicBezTo>
                  <a:cubicBezTo>
                    <a:pt x="743" y="808"/>
                    <a:pt x="727" y="821"/>
                    <a:pt x="691" y="835"/>
                  </a:cubicBezTo>
                  <a:cubicBezTo>
                    <a:pt x="543" y="898"/>
                    <a:pt x="434" y="1005"/>
                    <a:pt x="361" y="1144"/>
                  </a:cubicBezTo>
                  <a:cubicBezTo>
                    <a:pt x="321" y="1215"/>
                    <a:pt x="270" y="1272"/>
                    <a:pt x="217" y="1332"/>
                  </a:cubicBezTo>
                  <a:cubicBezTo>
                    <a:pt x="234" y="1323"/>
                    <a:pt x="254" y="1322"/>
                    <a:pt x="268" y="1316"/>
                  </a:cubicBezTo>
                  <a:cubicBezTo>
                    <a:pt x="287" y="1310"/>
                    <a:pt x="299" y="1302"/>
                    <a:pt x="314" y="1297"/>
                  </a:cubicBezTo>
                  <a:cubicBezTo>
                    <a:pt x="344" y="1278"/>
                    <a:pt x="378" y="1266"/>
                    <a:pt x="411" y="1249"/>
                  </a:cubicBezTo>
                  <a:cubicBezTo>
                    <a:pt x="471" y="1219"/>
                    <a:pt x="528" y="1191"/>
                    <a:pt x="577" y="1151"/>
                  </a:cubicBezTo>
                  <a:cubicBezTo>
                    <a:pt x="633" y="1099"/>
                    <a:pt x="686" y="1049"/>
                    <a:pt x="727" y="983"/>
                  </a:cubicBezTo>
                  <a:cubicBezTo>
                    <a:pt x="745" y="957"/>
                    <a:pt x="760" y="929"/>
                    <a:pt x="766" y="897"/>
                  </a:cubicBezTo>
                  <a:cubicBezTo>
                    <a:pt x="776" y="865"/>
                    <a:pt x="764" y="831"/>
                    <a:pt x="785" y="803"/>
                  </a:cubicBezTo>
                  <a:cubicBezTo>
                    <a:pt x="812" y="762"/>
                    <a:pt x="839" y="726"/>
                    <a:pt x="871" y="690"/>
                  </a:cubicBezTo>
                  <a:cubicBezTo>
                    <a:pt x="887" y="672"/>
                    <a:pt x="903" y="654"/>
                    <a:pt x="919" y="635"/>
                  </a:cubicBezTo>
                  <a:cubicBezTo>
                    <a:pt x="938" y="615"/>
                    <a:pt x="942" y="595"/>
                    <a:pt x="957" y="572"/>
                  </a:cubicBezTo>
                  <a:cubicBezTo>
                    <a:pt x="1012" y="495"/>
                    <a:pt x="1091" y="429"/>
                    <a:pt x="1153" y="359"/>
                  </a:cubicBezTo>
                  <a:cubicBezTo>
                    <a:pt x="1172" y="348"/>
                    <a:pt x="1158" y="440"/>
                    <a:pt x="1154" y="450"/>
                  </a:cubicBezTo>
                  <a:cubicBezTo>
                    <a:pt x="1126" y="528"/>
                    <a:pt x="1107" y="617"/>
                    <a:pt x="1112" y="700"/>
                  </a:cubicBezTo>
                  <a:cubicBezTo>
                    <a:pt x="1119" y="813"/>
                    <a:pt x="1149" y="914"/>
                    <a:pt x="1180" y="1020"/>
                  </a:cubicBezTo>
                  <a:cubicBezTo>
                    <a:pt x="1193" y="1073"/>
                    <a:pt x="1209" y="1133"/>
                    <a:pt x="1222" y="1187"/>
                  </a:cubicBezTo>
                  <a:cubicBezTo>
                    <a:pt x="1229" y="1220"/>
                    <a:pt x="1228" y="1252"/>
                    <a:pt x="1225" y="1282"/>
                  </a:cubicBezTo>
                  <a:cubicBezTo>
                    <a:pt x="1225" y="1287"/>
                    <a:pt x="1219" y="1346"/>
                    <a:pt x="1222" y="1348"/>
                  </a:cubicBezTo>
                  <a:cubicBezTo>
                    <a:pt x="1222" y="1348"/>
                    <a:pt x="1222" y="1348"/>
                    <a:pt x="1222" y="1348"/>
                  </a:cubicBezTo>
                  <a:cubicBezTo>
                    <a:pt x="1275" y="1294"/>
                    <a:pt x="1311" y="1211"/>
                    <a:pt x="1332" y="1136"/>
                  </a:cubicBezTo>
                  <a:cubicBezTo>
                    <a:pt x="1354" y="1054"/>
                    <a:pt x="1349" y="971"/>
                    <a:pt x="1346" y="885"/>
                  </a:cubicBezTo>
                  <a:cubicBezTo>
                    <a:pt x="1344" y="809"/>
                    <a:pt x="1313" y="735"/>
                    <a:pt x="1289" y="663"/>
                  </a:cubicBezTo>
                  <a:cubicBezTo>
                    <a:pt x="1277" y="629"/>
                    <a:pt x="1270" y="595"/>
                    <a:pt x="1258" y="562"/>
                  </a:cubicBezTo>
                  <a:cubicBezTo>
                    <a:pt x="1247" y="528"/>
                    <a:pt x="1225" y="495"/>
                    <a:pt x="1211" y="459"/>
                  </a:cubicBezTo>
                  <a:cubicBezTo>
                    <a:pt x="1202" y="432"/>
                    <a:pt x="1200" y="403"/>
                    <a:pt x="1196" y="376"/>
                  </a:cubicBezTo>
                  <a:cubicBezTo>
                    <a:pt x="1193" y="364"/>
                    <a:pt x="1187" y="350"/>
                    <a:pt x="1189" y="338"/>
                  </a:cubicBezTo>
                  <a:cubicBezTo>
                    <a:pt x="1188" y="323"/>
                    <a:pt x="1197" y="317"/>
                    <a:pt x="1209" y="304"/>
                  </a:cubicBezTo>
                  <a:cubicBezTo>
                    <a:pt x="1241" y="268"/>
                    <a:pt x="1274" y="237"/>
                    <a:pt x="1311" y="210"/>
                  </a:cubicBezTo>
                  <a:cubicBezTo>
                    <a:pt x="1343" y="211"/>
                    <a:pt x="1293" y="282"/>
                    <a:pt x="1287" y="295"/>
                  </a:cubicBezTo>
                  <a:cubicBezTo>
                    <a:pt x="1269" y="330"/>
                    <a:pt x="1264" y="367"/>
                    <a:pt x="1262" y="407"/>
                  </a:cubicBezTo>
                  <a:cubicBezTo>
                    <a:pt x="1259" y="493"/>
                    <a:pt x="1267" y="578"/>
                    <a:pt x="1294" y="662"/>
                  </a:cubicBezTo>
                  <a:cubicBezTo>
                    <a:pt x="1318" y="744"/>
                    <a:pt x="1350" y="823"/>
                    <a:pt x="1360" y="906"/>
                  </a:cubicBezTo>
                  <a:cubicBezTo>
                    <a:pt x="1365" y="957"/>
                    <a:pt x="1406" y="984"/>
                    <a:pt x="1423" y="1028"/>
                  </a:cubicBezTo>
                  <a:cubicBezTo>
                    <a:pt x="1441" y="1076"/>
                    <a:pt x="1466" y="1121"/>
                    <a:pt x="1485" y="1166"/>
                  </a:cubicBezTo>
                  <a:cubicBezTo>
                    <a:pt x="1502" y="1204"/>
                    <a:pt x="1506" y="1258"/>
                    <a:pt x="1501" y="1300"/>
                  </a:cubicBezTo>
                  <a:cubicBezTo>
                    <a:pt x="1510" y="1211"/>
                    <a:pt x="1535" y="1126"/>
                    <a:pt x="1544" y="1038"/>
                  </a:cubicBezTo>
                  <a:cubicBezTo>
                    <a:pt x="1547" y="998"/>
                    <a:pt x="1554" y="958"/>
                    <a:pt x="1557" y="919"/>
                  </a:cubicBezTo>
                  <a:cubicBezTo>
                    <a:pt x="1564" y="875"/>
                    <a:pt x="1551" y="831"/>
                    <a:pt x="1547" y="790"/>
                  </a:cubicBezTo>
                  <a:cubicBezTo>
                    <a:pt x="1532" y="712"/>
                    <a:pt x="1509" y="650"/>
                    <a:pt x="1483" y="580"/>
                  </a:cubicBezTo>
                  <a:cubicBezTo>
                    <a:pt x="1468" y="544"/>
                    <a:pt x="1461" y="505"/>
                    <a:pt x="1449" y="467"/>
                  </a:cubicBezTo>
                  <a:cubicBezTo>
                    <a:pt x="1434" y="426"/>
                    <a:pt x="1417" y="388"/>
                    <a:pt x="1403" y="347"/>
                  </a:cubicBezTo>
                  <a:cubicBezTo>
                    <a:pt x="1389" y="316"/>
                    <a:pt x="1370" y="290"/>
                    <a:pt x="1354" y="262"/>
                  </a:cubicBezTo>
                  <a:cubicBezTo>
                    <a:pt x="1329" y="221"/>
                    <a:pt x="1349" y="193"/>
                    <a:pt x="1377" y="162"/>
                  </a:cubicBezTo>
                  <a:cubicBezTo>
                    <a:pt x="1402" y="134"/>
                    <a:pt x="1428" y="115"/>
                    <a:pt x="1456" y="94"/>
                  </a:cubicBezTo>
                  <a:cubicBezTo>
                    <a:pt x="1473" y="80"/>
                    <a:pt x="1500" y="49"/>
                    <a:pt x="1520" y="48"/>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7" name="Freeform 40"/>
            <p:cNvSpPr/>
            <p:nvPr userDrawn="1"/>
          </p:nvSpPr>
          <p:spPr bwMode="auto">
            <a:xfrm>
              <a:off x="8351571" y="-33065"/>
              <a:ext cx="440853" cy="1291761"/>
            </a:xfrm>
            <a:custGeom>
              <a:avLst/>
              <a:gdLst>
                <a:gd name="T0" fmla="*/ 19 w 292"/>
                <a:gd name="T1" fmla="*/ 5 h 855"/>
                <a:gd name="T2" fmla="*/ 19 w 292"/>
                <a:gd name="T3" fmla="*/ 0 h 855"/>
                <a:gd name="T4" fmla="*/ 24 w 292"/>
                <a:gd name="T5" fmla="*/ 47 h 855"/>
                <a:gd name="T6" fmla="*/ 53 w 292"/>
                <a:gd name="T7" fmla="*/ 133 h 855"/>
                <a:gd name="T8" fmla="*/ 132 w 292"/>
                <a:gd name="T9" fmla="*/ 222 h 855"/>
                <a:gd name="T10" fmla="*/ 203 w 292"/>
                <a:gd name="T11" fmla="*/ 303 h 855"/>
                <a:gd name="T12" fmla="*/ 279 w 292"/>
                <a:gd name="T13" fmla="*/ 422 h 855"/>
                <a:gd name="T14" fmla="*/ 279 w 292"/>
                <a:gd name="T15" fmla="*/ 593 h 855"/>
                <a:gd name="T16" fmla="*/ 238 w 292"/>
                <a:gd name="T17" fmla="*/ 718 h 855"/>
                <a:gd name="T18" fmla="*/ 241 w 292"/>
                <a:gd name="T19" fmla="*/ 855 h 855"/>
                <a:gd name="T20" fmla="*/ 144 w 292"/>
                <a:gd name="T21" fmla="*/ 677 h 855"/>
                <a:gd name="T22" fmla="*/ 119 w 292"/>
                <a:gd name="T23" fmla="*/ 576 h 855"/>
                <a:gd name="T24" fmla="*/ 85 w 292"/>
                <a:gd name="T25" fmla="*/ 467 h 855"/>
                <a:gd name="T26" fmla="*/ 32 w 292"/>
                <a:gd name="T27" fmla="*/ 235 h 855"/>
                <a:gd name="T28" fmla="*/ 21 w 292"/>
                <a:gd name="T29" fmla="*/ 118 h 855"/>
                <a:gd name="T30" fmla="*/ 0 w 292"/>
                <a:gd name="T31" fmla="*/ 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855">
                  <a:moveTo>
                    <a:pt x="19" y="5"/>
                  </a:moveTo>
                  <a:cubicBezTo>
                    <a:pt x="19" y="0"/>
                    <a:pt x="19" y="0"/>
                    <a:pt x="19" y="0"/>
                  </a:cubicBezTo>
                  <a:cubicBezTo>
                    <a:pt x="24" y="15"/>
                    <a:pt x="20" y="30"/>
                    <a:pt x="24" y="47"/>
                  </a:cubicBezTo>
                  <a:cubicBezTo>
                    <a:pt x="25" y="76"/>
                    <a:pt x="35" y="107"/>
                    <a:pt x="53" y="133"/>
                  </a:cubicBezTo>
                  <a:cubicBezTo>
                    <a:pt x="75" y="166"/>
                    <a:pt x="108" y="191"/>
                    <a:pt x="132" y="222"/>
                  </a:cubicBezTo>
                  <a:cubicBezTo>
                    <a:pt x="158" y="250"/>
                    <a:pt x="180" y="278"/>
                    <a:pt x="203" y="303"/>
                  </a:cubicBezTo>
                  <a:cubicBezTo>
                    <a:pt x="235" y="336"/>
                    <a:pt x="271" y="378"/>
                    <a:pt x="279" y="422"/>
                  </a:cubicBezTo>
                  <a:cubicBezTo>
                    <a:pt x="292" y="480"/>
                    <a:pt x="288" y="536"/>
                    <a:pt x="279" y="593"/>
                  </a:cubicBezTo>
                  <a:cubicBezTo>
                    <a:pt x="272" y="638"/>
                    <a:pt x="250" y="678"/>
                    <a:pt x="238" y="718"/>
                  </a:cubicBezTo>
                  <a:cubicBezTo>
                    <a:pt x="225" y="763"/>
                    <a:pt x="233" y="812"/>
                    <a:pt x="241" y="855"/>
                  </a:cubicBezTo>
                  <a:cubicBezTo>
                    <a:pt x="205" y="796"/>
                    <a:pt x="165" y="742"/>
                    <a:pt x="144" y="677"/>
                  </a:cubicBezTo>
                  <a:cubicBezTo>
                    <a:pt x="133" y="644"/>
                    <a:pt x="128" y="607"/>
                    <a:pt x="119" y="576"/>
                  </a:cubicBezTo>
                  <a:cubicBezTo>
                    <a:pt x="107" y="537"/>
                    <a:pt x="95" y="504"/>
                    <a:pt x="85" y="467"/>
                  </a:cubicBezTo>
                  <a:cubicBezTo>
                    <a:pt x="66" y="390"/>
                    <a:pt x="40" y="315"/>
                    <a:pt x="32" y="235"/>
                  </a:cubicBezTo>
                  <a:cubicBezTo>
                    <a:pt x="30" y="196"/>
                    <a:pt x="28" y="157"/>
                    <a:pt x="21" y="118"/>
                  </a:cubicBezTo>
                  <a:cubicBezTo>
                    <a:pt x="14" y="89"/>
                    <a:pt x="0" y="58"/>
                    <a:pt x="0" y="26"/>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8" name="Freeform 41"/>
            <p:cNvSpPr/>
            <p:nvPr userDrawn="1"/>
          </p:nvSpPr>
          <p:spPr bwMode="auto">
            <a:xfrm>
              <a:off x="7427411" y="-494525"/>
              <a:ext cx="1354974" cy="499200"/>
            </a:xfrm>
            <a:custGeom>
              <a:avLst/>
              <a:gdLst>
                <a:gd name="T0" fmla="*/ 899 w 899"/>
                <a:gd name="T1" fmla="*/ 0 h 330"/>
                <a:gd name="T2" fmla="*/ 782 w 899"/>
                <a:gd name="T3" fmla="*/ 44 h 330"/>
                <a:gd name="T4" fmla="*/ 561 w 899"/>
                <a:gd name="T5" fmla="*/ 42 h 330"/>
                <a:gd name="T6" fmla="*/ 257 w 899"/>
                <a:gd name="T7" fmla="*/ 119 h 330"/>
                <a:gd name="T8" fmla="*/ 131 w 899"/>
                <a:gd name="T9" fmla="*/ 197 h 330"/>
                <a:gd name="T10" fmla="*/ 0 w 899"/>
                <a:gd name="T11" fmla="*/ 252 h 330"/>
                <a:gd name="T12" fmla="*/ 48 w 899"/>
                <a:gd name="T13" fmla="*/ 281 h 330"/>
                <a:gd name="T14" fmla="*/ 118 w 899"/>
                <a:gd name="T15" fmla="*/ 311 h 330"/>
                <a:gd name="T16" fmla="*/ 264 w 899"/>
                <a:gd name="T17" fmla="*/ 324 h 330"/>
                <a:gd name="T18" fmla="*/ 494 w 899"/>
                <a:gd name="T19" fmla="*/ 242 h 330"/>
                <a:gd name="T20" fmla="*/ 688 w 899"/>
                <a:gd name="T21" fmla="*/ 123 h 330"/>
                <a:gd name="T22" fmla="*/ 778 w 899"/>
                <a:gd name="T23" fmla="*/ 68 h 330"/>
                <a:gd name="T24" fmla="*/ 863 w 899"/>
                <a:gd name="T25" fmla="*/ 4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9" h="330">
                  <a:moveTo>
                    <a:pt x="899" y="0"/>
                  </a:moveTo>
                  <a:cubicBezTo>
                    <a:pt x="876" y="26"/>
                    <a:pt x="813" y="34"/>
                    <a:pt x="782" y="44"/>
                  </a:cubicBezTo>
                  <a:cubicBezTo>
                    <a:pt x="712" y="70"/>
                    <a:pt x="630" y="52"/>
                    <a:pt x="561" y="42"/>
                  </a:cubicBezTo>
                  <a:cubicBezTo>
                    <a:pt x="460" y="31"/>
                    <a:pt x="345" y="77"/>
                    <a:pt x="257" y="119"/>
                  </a:cubicBezTo>
                  <a:cubicBezTo>
                    <a:pt x="214" y="141"/>
                    <a:pt x="166" y="168"/>
                    <a:pt x="131" y="197"/>
                  </a:cubicBezTo>
                  <a:cubicBezTo>
                    <a:pt x="91" y="227"/>
                    <a:pt x="43" y="239"/>
                    <a:pt x="0" y="252"/>
                  </a:cubicBezTo>
                  <a:cubicBezTo>
                    <a:pt x="17" y="258"/>
                    <a:pt x="33" y="272"/>
                    <a:pt x="48" y="281"/>
                  </a:cubicBezTo>
                  <a:cubicBezTo>
                    <a:pt x="71" y="292"/>
                    <a:pt x="96" y="300"/>
                    <a:pt x="118" y="311"/>
                  </a:cubicBezTo>
                  <a:cubicBezTo>
                    <a:pt x="166" y="330"/>
                    <a:pt x="215" y="327"/>
                    <a:pt x="264" y="324"/>
                  </a:cubicBezTo>
                  <a:cubicBezTo>
                    <a:pt x="344" y="317"/>
                    <a:pt x="423" y="281"/>
                    <a:pt x="494" y="242"/>
                  </a:cubicBezTo>
                  <a:cubicBezTo>
                    <a:pt x="561" y="209"/>
                    <a:pt x="627" y="165"/>
                    <a:pt x="688" y="123"/>
                  </a:cubicBezTo>
                  <a:cubicBezTo>
                    <a:pt x="719" y="99"/>
                    <a:pt x="743" y="83"/>
                    <a:pt x="778" y="68"/>
                  </a:cubicBezTo>
                  <a:cubicBezTo>
                    <a:pt x="793" y="63"/>
                    <a:pt x="863" y="41"/>
                    <a:pt x="863" y="4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79" name="Freeform 42"/>
            <p:cNvSpPr/>
            <p:nvPr userDrawn="1"/>
          </p:nvSpPr>
          <p:spPr bwMode="auto">
            <a:xfrm>
              <a:off x="7327236" y="214915"/>
              <a:ext cx="839566" cy="852531"/>
            </a:xfrm>
            <a:custGeom>
              <a:avLst/>
              <a:gdLst>
                <a:gd name="T0" fmla="*/ 556 w 556"/>
                <a:gd name="T1" fmla="*/ 1 h 564"/>
                <a:gd name="T2" fmla="*/ 309 w 556"/>
                <a:gd name="T3" fmla="*/ 324 h 564"/>
                <a:gd name="T4" fmla="*/ 230 w 556"/>
                <a:gd name="T5" fmla="*/ 389 h 564"/>
                <a:gd name="T6" fmla="*/ 154 w 556"/>
                <a:gd name="T7" fmla="*/ 450 h 564"/>
                <a:gd name="T8" fmla="*/ 69 w 556"/>
                <a:gd name="T9" fmla="*/ 513 h 564"/>
                <a:gd name="T10" fmla="*/ 0 w 556"/>
                <a:gd name="T11" fmla="*/ 563 h 564"/>
                <a:gd name="T12" fmla="*/ 1 w 556"/>
                <a:gd name="T13" fmla="*/ 564 h 564"/>
                <a:gd name="T14" fmla="*/ 76 w 556"/>
                <a:gd name="T15" fmla="*/ 510 h 564"/>
                <a:gd name="T16" fmla="*/ 161 w 556"/>
                <a:gd name="T17" fmla="*/ 446 h 564"/>
                <a:gd name="T18" fmla="*/ 236 w 556"/>
                <a:gd name="T19" fmla="*/ 386 h 564"/>
                <a:gd name="T20" fmla="*/ 310 w 556"/>
                <a:gd name="T21" fmla="*/ 325 h 564"/>
                <a:gd name="T22" fmla="*/ 437 w 556"/>
                <a:gd name="T23" fmla="*/ 170 h 564"/>
                <a:gd name="T24" fmla="*/ 556 w 556"/>
                <a:gd name="T25" fmla="*/ 1 h 564"/>
                <a:gd name="T26" fmla="*/ 556 w 556"/>
                <a:gd name="T27" fmla="*/ 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564">
                  <a:moveTo>
                    <a:pt x="556" y="1"/>
                  </a:moveTo>
                  <a:cubicBezTo>
                    <a:pt x="474" y="108"/>
                    <a:pt x="407" y="231"/>
                    <a:pt x="309" y="324"/>
                  </a:cubicBezTo>
                  <a:cubicBezTo>
                    <a:pt x="284" y="348"/>
                    <a:pt x="257" y="368"/>
                    <a:pt x="230" y="389"/>
                  </a:cubicBezTo>
                  <a:cubicBezTo>
                    <a:pt x="205" y="409"/>
                    <a:pt x="180" y="432"/>
                    <a:pt x="154" y="450"/>
                  </a:cubicBezTo>
                  <a:cubicBezTo>
                    <a:pt x="125" y="470"/>
                    <a:pt x="98" y="493"/>
                    <a:pt x="69" y="513"/>
                  </a:cubicBezTo>
                  <a:cubicBezTo>
                    <a:pt x="47" y="529"/>
                    <a:pt x="20" y="543"/>
                    <a:pt x="0" y="563"/>
                  </a:cubicBezTo>
                  <a:cubicBezTo>
                    <a:pt x="0" y="563"/>
                    <a:pt x="1" y="564"/>
                    <a:pt x="1" y="564"/>
                  </a:cubicBezTo>
                  <a:cubicBezTo>
                    <a:pt x="22" y="542"/>
                    <a:pt x="51" y="527"/>
                    <a:pt x="76" y="510"/>
                  </a:cubicBezTo>
                  <a:cubicBezTo>
                    <a:pt x="105" y="489"/>
                    <a:pt x="132" y="466"/>
                    <a:pt x="161" y="446"/>
                  </a:cubicBezTo>
                  <a:cubicBezTo>
                    <a:pt x="187" y="428"/>
                    <a:pt x="211" y="405"/>
                    <a:pt x="236" y="386"/>
                  </a:cubicBezTo>
                  <a:cubicBezTo>
                    <a:pt x="261" y="366"/>
                    <a:pt x="286" y="346"/>
                    <a:pt x="310" y="325"/>
                  </a:cubicBezTo>
                  <a:cubicBezTo>
                    <a:pt x="358" y="279"/>
                    <a:pt x="398" y="224"/>
                    <a:pt x="437" y="170"/>
                  </a:cubicBezTo>
                  <a:cubicBezTo>
                    <a:pt x="477" y="113"/>
                    <a:pt x="515" y="56"/>
                    <a:pt x="556" y="1"/>
                  </a:cubicBezTo>
                  <a:cubicBezTo>
                    <a:pt x="556" y="1"/>
                    <a:pt x="556" y="0"/>
                    <a:pt x="556" y="1"/>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0" name="Freeform 43"/>
            <p:cNvSpPr/>
            <p:nvPr userDrawn="1"/>
          </p:nvSpPr>
          <p:spPr bwMode="auto">
            <a:xfrm>
              <a:off x="8165181" y="271642"/>
              <a:ext cx="153975" cy="1097268"/>
            </a:xfrm>
            <a:custGeom>
              <a:avLst/>
              <a:gdLst>
                <a:gd name="T0" fmla="*/ 0 w 102"/>
                <a:gd name="T1" fmla="*/ 0 h 727"/>
                <a:gd name="T2" fmla="*/ 17 w 102"/>
                <a:gd name="T3" fmla="*/ 78 h 727"/>
                <a:gd name="T4" fmla="*/ 18 w 102"/>
                <a:gd name="T5" fmla="*/ 177 h 727"/>
                <a:gd name="T6" fmla="*/ 18 w 102"/>
                <a:gd name="T7" fmla="*/ 369 h 727"/>
                <a:gd name="T8" fmla="*/ 49 w 102"/>
                <a:gd name="T9" fmla="*/ 543 h 727"/>
                <a:gd name="T10" fmla="*/ 101 w 102"/>
                <a:gd name="T11" fmla="*/ 726 h 727"/>
                <a:gd name="T12" fmla="*/ 102 w 102"/>
                <a:gd name="T13" fmla="*/ 726 h 727"/>
                <a:gd name="T14" fmla="*/ 52 w 102"/>
                <a:gd name="T15" fmla="*/ 549 h 727"/>
                <a:gd name="T16" fmla="*/ 18 w 102"/>
                <a:gd name="T17" fmla="*/ 355 h 727"/>
                <a:gd name="T18" fmla="*/ 19 w 102"/>
                <a:gd name="T19" fmla="*/ 154 h 727"/>
                <a:gd name="T20" fmla="*/ 16 w 102"/>
                <a:gd name="T21" fmla="*/ 55 h 727"/>
                <a:gd name="T22" fmla="*/ 0 w 102"/>
                <a:gd name="T23" fmla="*/ 0 h 727"/>
                <a:gd name="T24" fmla="*/ 0 w 102"/>
                <a:gd name="T25"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727">
                  <a:moveTo>
                    <a:pt x="0" y="0"/>
                  </a:moveTo>
                  <a:cubicBezTo>
                    <a:pt x="17" y="18"/>
                    <a:pt x="16" y="54"/>
                    <a:pt x="17" y="78"/>
                  </a:cubicBezTo>
                  <a:cubicBezTo>
                    <a:pt x="19" y="111"/>
                    <a:pt x="18" y="144"/>
                    <a:pt x="18" y="177"/>
                  </a:cubicBezTo>
                  <a:cubicBezTo>
                    <a:pt x="17" y="241"/>
                    <a:pt x="14" y="305"/>
                    <a:pt x="18" y="369"/>
                  </a:cubicBezTo>
                  <a:cubicBezTo>
                    <a:pt x="22" y="429"/>
                    <a:pt x="33" y="486"/>
                    <a:pt x="49" y="543"/>
                  </a:cubicBezTo>
                  <a:cubicBezTo>
                    <a:pt x="67" y="604"/>
                    <a:pt x="96" y="662"/>
                    <a:pt x="101" y="726"/>
                  </a:cubicBezTo>
                  <a:cubicBezTo>
                    <a:pt x="101" y="727"/>
                    <a:pt x="102" y="727"/>
                    <a:pt x="102" y="726"/>
                  </a:cubicBezTo>
                  <a:cubicBezTo>
                    <a:pt x="98" y="664"/>
                    <a:pt x="71" y="607"/>
                    <a:pt x="52" y="549"/>
                  </a:cubicBezTo>
                  <a:cubicBezTo>
                    <a:pt x="32" y="486"/>
                    <a:pt x="22" y="421"/>
                    <a:pt x="18" y="355"/>
                  </a:cubicBezTo>
                  <a:cubicBezTo>
                    <a:pt x="15" y="288"/>
                    <a:pt x="18" y="221"/>
                    <a:pt x="19" y="154"/>
                  </a:cubicBezTo>
                  <a:cubicBezTo>
                    <a:pt x="20" y="121"/>
                    <a:pt x="19" y="88"/>
                    <a:pt x="16" y="55"/>
                  </a:cubicBezTo>
                  <a:cubicBezTo>
                    <a:pt x="14" y="36"/>
                    <a:pt x="14" y="15"/>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1" name="Freeform 44"/>
            <p:cNvSpPr/>
            <p:nvPr userDrawn="1"/>
          </p:nvSpPr>
          <p:spPr bwMode="auto">
            <a:xfrm>
              <a:off x="8395333" y="94977"/>
              <a:ext cx="309570" cy="1038919"/>
            </a:xfrm>
            <a:custGeom>
              <a:avLst/>
              <a:gdLst>
                <a:gd name="T0" fmla="*/ 0 w 205"/>
                <a:gd name="T1" fmla="*/ 0 h 688"/>
                <a:gd name="T2" fmla="*/ 28 w 205"/>
                <a:gd name="T3" fmla="*/ 83 h 688"/>
                <a:gd name="T4" fmla="*/ 58 w 205"/>
                <a:gd name="T5" fmla="*/ 155 h 688"/>
                <a:gd name="T6" fmla="*/ 105 w 205"/>
                <a:gd name="T7" fmla="*/ 232 h 688"/>
                <a:gd name="T8" fmla="*/ 149 w 205"/>
                <a:gd name="T9" fmla="*/ 316 h 688"/>
                <a:gd name="T10" fmla="*/ 201 w 205"/>
                <a:gd name="T11" fmla="*/ 503 h 688"/>
                <a:gd name="T12" fmla="*/ 204 w 205"/>
                <a:gd name="T13" fmla="*/ 688 h 688"/>
                <a:gd name="T14" fmla="*/ 205 w 205"/>
                <a:gd name="T15" fmla="*/ 688 h 688"/>
                <a:gd name="T16" fmla="*/ 203 w 205"/>
                <a:gd name="T17" fmla="*/ 489 h 688"/>
                <a:gd name="T18" fmla="*/ 153 w 205"/>
                <a:gd name="T19" fmla="*/ 321 h 688"/>
                <a:gd name="T20" fmla="*/ 62 w 205"/>
                <a:gd name="T21" fmla="*/ 161 h 688"/>
                <a:gd name="T22" fmla="*/ 27 w 205"/>
                <a:gd name="T23" fmla="*/ 76 h 688"/>
                <a:gd name="T24" fmla="*/ 0 w 205"/>
                <a:gd name="T25" fmla="*/ 0 h 688"/>
                <a:gd name="T26" fmla="*/ 0 w 205"/>
                <a:gd name="T27"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688">
                  <a:moveTo>
                    <a:pt x="0" y="0"/>
                  </a:moveTo>
                  <a:cubicBezTo>
                    <a:pt x="16" y="25"/>
                    <a:pt x="21" y="54"/>
                    <a:pt x="28" y="83"/>
                  </a:cubicBezTo>
                  <a:cubicBezTo>
                    <a:pt x="34" y="109"/>
                    <a:pt x="44" y="132"/>
                    <a:pt x="58" y="155"/>
                  </a:cubicBezTo>
                  <a:cubicBezTo>
                    <a:pt x="73" y="181"/>
                    <a:pt x="90" y="206"/>
                    <a:pt x="105" y="232"/>
                  </a:cubicBezTo>
                  <a:cubicBezTo>
                    <a:pt x="122" y="259"/>
                    <a:pt x="135" y="288"/>
                    <a:pt x="149" y="316"/>
                  </a:cubicBezTo>
                  <a:cubicBezTo>
                    <a:pt x="179" y="374"/>
                    <a:pt x="203" y="436"/>
                    <a:pt x="201" y="503"/>
                  </a:cubicBezTo>
                  <a:cubicBezTo>
                    <a:pt x="200" y="565"/>
                    <a:pt x="192" y="626"/>
                    <a:pt x="204" y="688"/>
                  </a:cubicBezTo>
                  <a:cubicBezTo>
                    <a:pt x="204" y="688"/>
                    <a:pt x="205" y="688"/>
                    <a:pt x="205" y="688"/>
                  </a:cubicBezTo>
                  <a:cubicBezTo>
                    <a:pt x="194" y="621"/>
                    <a:pt x="202" y="556"/>
                    <a:pt x="203" y="489"/>
                  </a:cubicBezTo>
                  <a:cubicBezTo>
                    <a:pt x="203" y="430"/>
                    <a:pt x="178" y="373"/>
                    <a:pt x="153" y="321"/>
                  </a:cubicBezTo>
                  <a:cubicBezTo>
                    <a:pt x="126" y="265"/>
                    <a:pt x="94" y="214"/>
                    <a:pt x="62" y="161"/>
                  </a:cubicBezTo>
                  <a:cubicBezTo>
                    <a:pt x="46" y="134"/>
                    <a:pt x="34" y="107"/>
                    <a:pt x="27" y="76"/>
                  </a:cubicBezTo>
                  <a:cubicBezTo>
                    <a:pt x="21" y="50"/>
                    <a:pt x="15" y="23"/>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2" name="Freeform 45"/>
            <p:cNvSpPr/>
            <p:nvPr userDrawn="1"/>
          </p:nvSpPr>
          <p:spPr bwMode="auto">
            <a:xfrm>
              <a:off x="8724351" y="-316702"/>
              <a:ext cx="115076" cy="1424665"/>
            </a:xfrm>
            <a:custGeom>
              <a:avLst/>
              <a:gdLst>
                <a:gd name="T0" fmla="*/ 5 w 76"/>
                <a:gd name="T1" fmla="*/ 0 h 943"/>
                <a:gd name="T2" fmla="*/ 8 w 76"/>
                <a:gd name="T3" fmla="*/ 30 h 943"/>
                <a:gd name="T4" fmla="*/ 24 w 76"/>
                <a:gd name="T5" fmla="*/ 84 h 943"/>
                <a:gd name="T6" fmla="*/ 37 w 76"/>
                <a:gd name="T7" fmla="*/ 214 h 943"/>
                <a:gd name="T8" fmla="*/ 31 w 76"/>
                <a:gd name="T9" fmla="*/ 337 h 943"/>
                <a:gd name="T10" fmla="*/ 38 w 76"/>
                <a:gd name="T11" fmla="*/ 463 h 943"/>
                <a:gd name="T12" fmla="*/ 59 w 76"/>
                <a:gd name="T13" fmla="*/ 569 h 943"/>
                <a:gd name="T14" fmla="*/ 72 w 76"/>
                <a:gd name="T15" fmla="*/ 694 h 943"/>
                <a:gd name="T16" fmla="*/ 75 w 76"/>
                <a:gd name="T17" fmla="*/ 817 h 943"/>
                <a:gd name="T18" fmla="*/ 63 w 76"/>
                <a:gd name="T19" fmla="*/ 942 h 943"/>
                <a:gd name="T20" fmla="*/ 64 w 76"/>
                <a:gd name="T21" fmla="*/ 942 h 943"/>
                <a:gd name="T22" fmla="*/ 76 w 76"/>
                <a:gd name="T23" fmla="*/ 824 h 943"/>
                <a:gd name="T24" fmla="*/ 74 w 76"/>
                <a:gd name="T25" fmla="*/ 767 h 943"/>
                <a:gd name="T26" fmla="*/ 73 w 76"/>
                <a:gd name="T27" fmla="*/ 701 h 943"/>
                <a:gd name="T28" fmla="*/ 63 w 76"/>
                <a:gd name="T29" fmla="*/ 589 h 943"/>
                <a:gd name="T30" fmla="*/ 40 w 76"/>
                <a:gd name="T31" fmla="*/ 470 h 943"/>
                <a:gd name="T32" fmla="*/ 32 w 76"/>
                <a:gd name="T33" fmla="*/ 350 h 943"/>
                <a:gd name="T34" fmla="*/ 37 w 76"/>
                <a:gd name="T35" fmla="*/ 229 h 943"/>
                <a:gd name="T36" fmla="*/ 31 w 76"/>
                <a:gd name="T37" fmla="*/ 113 h 943"/>
                <a:gd name="T38" fmla="*/ 18 w 76"/>
                <a:gd name="T39" fmla="*/ 55 h 943"/>
                <a:gd name="T40" fmla="*/ 5 w 76"/>
                <a:gd name="T41" fmla="*/ 0 h 943"/>
                <a:gd name="T42" fmla="*/ 5 w 76"/>
                <a:gd name="T43" fmla="*/ 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943">
                  <a:moveTo>
                    <a:pt x="5" y="0"/>
                  </a:moveTo>
                  <a:cubicBezTo>
                    <a:pt x="2" y="11"/>
                    <a:pt x="5" y="20"/>
                    <a:pt x="8" y="30"/>
                  </a:cubicBezTo>
                  <a:cubicBezTo>
                    <a:pt x="15" y="48"/>
                    <a:pt x="20" y="65"/>
                    <a:pt x="24" y="84"/>
                  </a:cubicBezTo>
                  <a:cubicBezTo>
                    <a:pt x="34" y="128"/>
                    <a:pt x="38" y="170"/>
                    <a:pt x="37" y="214"/>
                  </a:cubicBezTo>
                  <a:cubicBezTo>
                    <a:pt x="36" y="255"/>
                    <a:pt x="31" y="296"/>
                    <a:pt x="31" y="337"/>
                  </a:cubicBezTo>
                  <a:cubicBezTo>
                    <a:pt x="31" y="379"/>
                    <a:pt x="36" y="421"/>
                    <a:pt x="38" y="463"/>
                  </a:cubicBezTo>
                  <a:cubicBezTo>
                    <a:pt x="40" y="499"/>
                    <a:pt x="51" y="534"/>
                    <a:pt x="59" y="569"/>
                  </a:cubicBezTo>
                  <a:cubicBezTo>
                    <a:pt x="67" y="610"/>
                    <a:pt x="70" y="652"/>
                    <a:pt x="72" y="694"/>
                  </a:cubicBezTo>
                  <a:cubicBezTo>
                    <a:pt x="73" y="735"/>
                    <a:pt x="74" y="776"/>
                    <a:pt x="75" y="817"/>
                  </a:cubicBezTo>
                  <a:cubicBezTo>
                    <a:pt x="76" y="859"/>
                    <a:pt x="62" y="900"/>
                    <a:pt x="63" y="942"/>
                  </a:cubicBezTo>
                  <a:cubicBezTo>
                    <a:pt x="63" y="943"/>
                    <a:pt x="64" y="943"/>
                    <a:pt x="64" y="942"/>
                  </a:cubicBezTo>
                  <a:cubicBezTo>
                    <a:pt x="63" y="902"/>
                    <a:pt x="75" y="864"/>
                    <a:pt x="76" y="824"/>
                  </a:cubicBezTo>
                  <a:cubicBezTo>
                    <a:pt x="76" y="805"/>
                    <a:pt x="75" y="786"/>
                    <a:pt x="74" y="767"/>
                  </a:cubicBezTo>
                  <a:cubicBezTo>
                    <a:pt x="72" y="745"/>
                    <a:pt x="74" y="723"/>
                    <a:pt x="73" y="701"/>
                  </a:cubicBezTo>
                  <a:cubicBezTo>
                    <a:pt x="71" y="663"/>
                    <a:pt x="70" y="626"/>
                    <a:pt x="63" y="589"/>
                  </a:cubicBezTo>
                  <a:cubicBezTo>
                    <a:pt x="55" y="549"/>
                    <a:pt x="44" y="510"/>
                    <a:pt x="40" y="470"/>
                  </a:cubicBezTo>
                  <a:cubicBezTo>
                    <a:pt x="36" y="430"/>
                    <a:pt x="33" y="390"/>
                    <a:pt x="32" y="350"/>
                  </a:cubicBezTo>
                  <a:cubicBezTo>
                    <a:pt x="31" y="310"/>
                    <a:pt x="36" y="269"/>
                    <a:pt x="37" y="229"/>
                  </a:cubicBezTo>
                  <a:cubicBezTo>
                    <a:pt x="38" y="189"/>
                    <a:pt x="38" y="152"/>
                    <a:pt x="31" y="113"/>
                  </a:cubicBezTo>
                  <a:cubicBezTo>
                    <a:pt x="27" y="94"/>
                    <a:pt x="23" y="74"/>
                    <a:pt x="18" y="55"/>
                  </a:cubicBezTo>
                  <a:cubicBezTo>
                    <a:pt x="14" y="37"/>
                    <a:pt x="0" y="20"/>
                    <a:pt x="5" y="0"/>
                  </a:cubicBezTo>
                  <a:cubicBezTo>
                    <a:pt x="5" y="0"/>
                    <a:pt x="5" y="0"/>
                    <a:pt x="5"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3" name="Freeform 46"/>
            <p:cNvSpPr/>
            <p:nvPr userDrawn="1"/>
          </p:nvSpPr>
          <p:spPr bwMode="auto">
            <a:xfrm>
              <a:off x="8972331" y="-587371"/>
              <a:ext cx="249601" cy="1538119"/>
            </a:xfrm>
            <a:custGeom>
              <a:avLst/>
              <a:gdLst>
                <a:gd name="T0" fmla="*/ 0 w 166"/>
                <a:gd name="T1" fmla="*/ 0 h 1018"/>
                <a:gd name="T2" fmla="*/ 41 w 166"/>
                <a:gd name="T3" fmla="*/ 270 h 1018"/>
                <a:gd name="T4" fmla="*/ 53 w 166"/>
                <a:gd name="T5" fmla="*/ 394 h 1018"/>
                <a:gd name="T6" fmla="*/ 64 w 166"/>
                <a:gd name="T7" fmla="*/ 459 h 1018"/>
                <a:gd name="T8" fmla="*/ 85 w 166"/>
                <a:gd name="T9" fmla="*/ 526 h 1018"/>
                <a:gd name="T10" fmla="*/ 108 w 166"/>
                <a:gd name="T11" fmla="*/ 661 h 1018"/>
                <a:gd name="T12" fmla="*/ 143 w 166"/>
                <a:gd name="T13" fmla="*/ 770 h 1018"/>
                <a:gd name="T14" fmla="*/ 160 w 166"/>
                <a:gd name="T15" fmla="*/ 894 h 1018"/>
                <a:gd name="T16" fmla="*/ 159 w 166"/>
                <a:gd name="T17" fmla="*/ 949 h 1018"/>
                <a:gd name="T18" fmla="*/ 152 w 166"/>
                <a:gd name="T19" fmla="*/ 1018 h 1018"/>
                <a:gd name="T20" fmla="*/ 152 w 166"/>
                <a:gd name="T21" fmla="*/ 1018 h 1018"/>
                <a:gd name="T22" fmla="*/ 160 w 166"/>
                <a:gd name="T23" fmla="*/ 919 h 1018"/>
                <a:gd name="T24" fmla="*/ 153 w 166"/>
                <a:gd name="T25" fmla="*/ 801 h 1018"/>
                <a:gd name="T26" fmla="*/ 136 w 166"/>
                <a:gd name="T27" fmla="*/ 750 h 1018"/>
                <a:gd name="T28" fmla="*/ 112 w 166"/>
                <a:gd name="T29" fmla="*/ 680 h 1018"/>
                <a:gd name="T30" fmla="*/ 106 w 166"/>
                <a:gd name="T31" fmla="*/ 613 h 1018"/>
                <a:gd name="T32" fmla="*/ 93 w 166"/>
                <a:gd name="T33" fmla="*/ 548 h 1018"/>
                <a:gd name="T34" fmla="*/ 71 w 166"/>
                <a:gd name="T35" fmla="*/ 481 h 1018"/>
                <a:gd name="T36" fmla="*/ 57 w 166"/>
                <a:gd name="T37" fmla="*/ 416 h 1018"/>
                <a:gd name="T38" fmla="*/ 42 w 166"/>
                <a:gd name="T39" fmla="*/ 270 h 1018"/>
                <a:gd name="T40" fmla="*/ 0 w 166"/>
                <a:gd name="T41" fmla="*/ 0 h 1018"/>
                <a:gd name="T42" fmla="*/ 0 w 166"/>
                <a:gd name="T4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018">
                  <a:moveTo>
                    <a:pt x="0" y="0"/>
                  </a:moveTo>
                  <a:cubicBezTo>
                    <a:pt x="27" y="88"/>
                    <a:pt x="34" y="179"/>
                    <a:pt x="41" y="270"/>
                  </a:cubicBezTo>
                  <a:cubicBezTo>
                    <a:pt x="44" y="311"/>
                    <a:pt x="47" y="353"/>
                    <a:pt x="53" y="394"/>
                  </a:cubicBezTo>
                  <a:cubicBezTo>
                    <a:pt x="56" y="416"/>
                    <a:pt x="60" y="438"/>
                    <a:pt x="64" y="459"/>
                  </a:cubicBezTo>
                  <a:cubicBezTo>
                    <a:pt x="69" y="482"/>
                    <a:pt x="78" y="504"/>
                    <a:pt x="85" y="526"/>
                  </a:cubicBezTo>
                  <a:cubicBezTo>
                    <a:pt x="99" y="571"/>
                    <a:pt x="105" y="614"/>
                    <a:pt x="108" y="661"/>
                  </a:cubicBezTo>
                  <a:cubicBezTo>
                    <a:pt x="110" y="700"/>
                    <a:pt x="129" y="734"/>
                    <a:pt x="143" y="770"/>
                  </a:cubicBezTo>
                  <a:cubicBezTo>
                    <a:pt x="159" y="808"/>
                    <a:pt x="161" y="854"/>
                    <a:pt x="160" y="894"/>
                  </a:cubicBezTo>
                  <a:cubicBezTo>
                    <a:pt x="160" y="913"/>
                    <a:pt x="158" y="931"/>
                    <a:pt x="159" y="949"/>
                  </a:cubicBezTo>
                  <a:cubicBezTo>
                    <a:pt x="160" y="973"/>
                    <a:pt x="161" y="996"/>
                    <a:pt x="152" y="1018"/>
                  </a:cubicBezTo>
                  <a:cubicBezTo>
                    <a:pt x="151" y="1018"/>
                    <a:pt x="152" y="1018"/>
                    <a:pt x="152" y="1018"/>
                  </a:cubicBezTo>
                  <a:cubicBezTo>
                    <a:pt x="166" y="986"/>
                    <a:pt x="159" y="952"/>
                    <a:pt x="160" y="919"/>
                  </a:cubicBezTo>
                  <a:cubicBezTo>
                    <a:pt x="161" y="879"/>
                    <a:pt x="161" y="840"/>
                    <a:pt x="153" y="801"/>
                  </a:cubicBezTo>
                  <a:cubicBezTo>
                    <a:pt x="149" y="783"/>
                    <a:pt x="143" y="766"/>
                    <a:pt x="136" y="750"/>
                  </a:cubicBezTo>
                  <a:cubicBezTo>
                    <a:pt x="126" y="727"/>
                    <a:pt x="118" y="704"/>
                    <a:pt x="112" y="680"/>
                  </a:cubicBezTo>
                  <a:cubicBezTo>
                    <a:pt x="106" y="658"/>
                    <a:pt x="109" y="635"/>
                    <a:pt x="106" y="613"/>
                  </a:cubicBezTo>
                  <a:cubicBezTo>
                    <a:pt x="104" y="591"/>
                    <a:pt x="98" y="569"/>
                    <a:pt x="93" y="548"/>
                  </a:cubicBezTo>
                  <a:cubicBezTo>
                    <a:pt x="86" y="525"/>
                    <a:pt x="78" y="503"/>
                    <a:pt x="71" y="481"/>
                  </a:cubicBezTo>
                  <a:cubicBezTo>
                    <a:pt x="63" y="460"/>
                    <a:pt x="61" y="437"/>
                    <a:pt x="57" y="416"/>
                  </a:cubicBezTo>
                  <a:cubicBezTo>
                    <a:pt x="49" y="367"/>
                    <a:pt x="46" y="318"/>
                    <a:pt x="42" y="270"/>
                  </a:cubicBezTo>
                  <a:cubicBezTo>
                    <a:pt x="35" y="179"/>
                    <a:pt x="28" y="87"/>
                    <a:pt x="0" y="0"/>
                  </a:cubicBezTo>
                  <a:cubicBezTo>
                    <a:pt x="0" y="0"/>
                    <a:pt x="0" y="0"/>
                    <a:pt x="0"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4" name="Freeform 47"/>
            <p:cNvSpPr/>
            <p:nvPr userDrawn="1"/>
          </p:nvSpPr>
          <p:spPr bwMode="auto">
            <a:xfrm>
              <a:off x="7471172" y="-415107"/>
              <a:ext cx="1155618" cy="361434"/>
            </a:xfrm>
            <a:custGeom>
              <a:avLst/>
              <a:gdLst>
                <a:gd name="T0" fmla="*/ 766 w 767"/>
                <a:gd name="T1" fmla="*/ 8 h 240"/>
                <a:gd name="T2" fmla="*/ 740 w 767"/>
                <a:gd name="T3" fmla="*/ 10 h 240"/>
                <a:gd name="T4" fmla="*/ 663 w 767"/>
                <a:gd name="T5" fmla="*/ 31 h 240"/>
                <a:gd name="T6" fmla="*/ 479 w 767"/>
                <a:gd name="T7" fmla="*/ 96 h 240"/>
                <a:gd name="T8" fmla="*/ 186 w 767"/>
                <a:gd name="T9" fmla="*/ 194 h 240"/>
                <a:gd name="T10" fmla="*/ 100 w 767"/>
                <a:gd name="T11" fmla="*/ 218 h 240"/>
                <a:gd name="T12" fmla="*/ 1 w 767"/>
                <a:gd name="T13" fmla="*/ 223 h 240"/>
                <a:gd name="T14" fmla="*/ 0 w 767"/>
                <a:gd name="T15" fmla="*/ 223 h 240"/>
                <a:gd name="T16" fmla="*/ 61 w 767"/>
                <a:gd name="T17" fmla="*/ 228 h 240"/>
                <a:gd name="T18" fmla="*/ 155 w 767"/>
                <a:gd name="T19" fmla="*/ 203 h 240"/>
                <a:gd name="T20" fmla="*/ 419 w 767"/>
                <a:gd name="T21" fmla="*/ 123 h 240"/>
                <a:gd name="T22" fmla="*/ 628 w 767"/>
                <a:gd name="T23" fmla="*/ 42 h 240"/>
                <a:gd name="T24" fmla="*/ 708 w 767"/>
                <a:gd name="T25" fmla="*/ 19 h 240"/>
                <a:gd name="T26" fmla="*/ 766 w 767"/>
                <a:gd name="T27" fmla="*/ 8 h 240"/>
                <a:gd name="T28" fmla="*/ 766 w 767"/>
                <a:gd name="T29"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240">
                  <a:moveTo>
                    <a:pt x="766" y="8"/>
                  </a:moveTo>
                  <a:cubicBezTo>
                    <a:pt x="763" y="3"/>
                    <a:pt x="744" y="9"/>
                    <a:pt x="740" y="10"/>
                  </a:cubicBezTo>
                  <a:cubicBezTo>
                    <a:pt x="714" y="15"/>
                    <a:pt x="688" y="23"/>
                    <a:pt x="663" y="31"/>
                  </a:cubicBezTo>
                  <a:cubicBezTo>
                    <a:pt x="601" y="50"/>
                    <a:pt x="539" y="70"/>
                    <a:pt x="479" y="96"/>
                  </a:cubicBezTo>
                  <a:cubicBezTo>
                    <a:pt x="384" y="137"/>
                    <a:pt x="287" y="169"/>
                    <a:pt x="186" y="194"/>
                  </a:cubicBezTo>
                  <a:cubicBezTo>
                    <a:pt x="157" y="201"/>
                    <a:pt x="129" y="211"/>
                    <a:pt x="100" y="218"/>
                  </a:cubicBezTo>
                  <a:cubicBezTo>
                    <a:pt x="72" y="226"/>
                    <a:pt x="28" y="240"/>
                    <a:pt x="1" y="223"/>
                  </a:cubicBezTo>
                  <a:cubicBezTo>
                    <a:pt x="0" y="222"/>
                    <a:pt x="0" y="223"/>
                    <a:pt x="0" y="223"/>
                  </a:cubicBezTo>
                  <a:cubicBezTo>
                    <a:pt x="18" y="235"/>
                    <a:pt x="42" y="231"/>
                    <a:pt x="61" y="228"/>
                  </a:cubicBezTo>
                  <a:cubicBezTo>
                    <a:pt x="93" y="223"/>
                    <a:pt x="124" y="212"/>
                    <a:pt x="155" y="203"/>
                  </a:cubicBezTo>
                  <a:cubicBezTo>
                    <a:pt x="244" y="177"/>
                    <a:pt x="333" y="158"/>
                    <a:pt x="419" y="123"/>
                  </a:cubicBezTo>
                  <a:cubicBezTo>
                    <a:pt x="488" y="94"/>
                    <a:pt x="556" y="65"/>
                    <a:pt x="628" y="42"/>
                  </a:cubicBezTo>
                  <a:cubicBezTo>
                    <a:pt x="655" y="34"/>
                    <a:pt x="681" y="26"/>
                    <a:pt x="708" y="19"/>
                  </a:cubicBezTo>
                  <a:cubicBezTo>
                    <a:pt x="715" y="17"/>
                    <a:pt x="760" y="0"/>
                    <a:pt x="766" y="8"/>
                  </a:cubicBezTo>
                  <a:cubicBezTo>
                    <a:pt x="766" y="8"/>
                    <a:pt x="767" y="8"/>
                    <a:pt x="766" y="8"/>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5" name="Freeform 48"/>
            <p:cNvSpPr/>
            <p:nvPr userDrawn="1"/>
          </p:nvSpPr>
          <p:spPr bwMode="auto">
            <a:xfrm>
              <a:off x="7011185" y="-46031"/>
              <a:ext cx="1333903" cy="756904"/>
            </a:xfrm>
            <a:custGeom>
              <a:avLst/>
              <a:gdLst>
                <a:gd name="T0" fmla="*/ 883 w 884"/>
                <a:gd name="T1" fmla="*/ 0 h 501"/>
                <a:gd name="T2" fmla="*/ 830 w 884"/>
                <a:gd name="T3" fmla="*/ 45 h 501"/>
                <a:gd name="T4" fmla="*/ 710 w 884"/>
                <a:gd name="T5" fmla="*/ 116 h 501"/>
                <a:gd name="T6" fmla="*/ 486 w 884"/>
                <a:gd name="T7" fmla="*/ 255 h 501"/>
                <a:gd name="T8" fmla="*/ 246 w 884"/>
                <a:gd name="T9" fmla="*/ 391 h 501"/>
                <a:gd name="T10" fmla="*/ 128 w 884"/>
                <a:gd name="T11" fmla="*/ 450 h 501"/>
                <a:gd name="T12" fmla="*/ 0 w 884"/>
                <a:gd name="T13" fmla="*/ 500 h 501"/>
                <a:gd name="T14" fmla="*/ 1 w 884"/>
                <a:gd name="T15" fmla="*/ 501 h 501"/>
                <a:gd name="T16" fmla="*/ 228 w 884"/>
                <a:gd name="T17" fmla="*/ 400 h 501"/>
                <a:gd name="T18" fmla="*/ 468 w 884"/>
                <a:gd name="T19" fmla="*/ 268 h 501"/>
                <a:gd name="T20" fmla="*/ 691 w 884"/>
                <a:gd name="T21" fmla="*/ 126 h 501"/>
                <a:gd name="T22" fmla="*/ 807 w 884"/>
                <a:gd name="T23" fmla="*/ 63 h 501"/>
                <a:gd name="T24" fmla="*/ 844 w 884"/>
                <a:gd name="T25" fmla="*/ 35 h 501"/>
                <a:gd name="T26" fmla="*/ 883 w 884"/>
                <a:gd name="T27" fmla="*/ 0 h 501"/>
                <a:gd name="T28" fmla="*/ 883 w 884"/>
                <a:gd name="T2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501">
                  <a:moveTo>
                    <a:pt x="883" y="0"/>
                  </a:moveTo>
                  <a:cubicBezTo>
                    <a:pt x="862" y="4"/>
                    <a:pt x="846" y="33"/>
                    <a:pt x="830" y="45"/>
                  </a:cubicBezTo>
                  <a:cubicBezTo>
                    <a:pt x="793" y="75"/>
                    <a:pt x="751" y="95"/>
                    <a:pt x="710" y="116"/>
                  </a:cubicBezTo>
                  <a:cubicBezTo>
                    <a:pt x="631" y="156"/>
                    <a:pt x="558" y="204"/>
                    <a:pt x="486" y="255"/>
                  </a:cubicBezTo>
                  <a:cubicBezTo>
                    <a:pt x="411" y="308"/>
                    <a:pt x="327" y="349"/>
                    <a:pt x="246" y="391"/>
                  </a:cubicBezTo>
                  <a:cubicBezTo>
                    <a:pt x="207" y="411"/>
                    <a:pt x="167" y="430"/>
                    <a:pt x="128" y="450"/>
                  </a:cubicBezTo>
                  <a:cubicBezTo>
                    <a:pt x="87" y="471"/>
                    <a:pt x="45" y="489"/>
                    <a:pt x="0" y="500"/>
                  </a:cubicBezTo>
                  <a:cubicBezTo>
                    <a:pt x="0" y="500"/>
                    <a:pt x="0" y="501"/>
                    <a:pt x="1" y="501"/>
                  </a:cubicBezTo>
                  <a:cubicBezTo>
                    <a:pt x="82" y="483"/>
                    <a:pt x="153" y="435"/>
                    <a:pt x="228" y="400"/>
                  </a:cubicBezTo>
                  <a:cubicBezTo>
                    <a:pt x="310" y="361"/>
                    <a:pt x="391" y="317"/>
                    <a:pt x="468" y="268"/>
                  </a:cubicBezTo>
                  <a:cubicBezTo>
                    <a:pt x="542" y="220"/>
                    <a:pt x="612" y="166"/>
                    <a:pt x="691" y="126"/>
                  </a:cubicBezTo>
                  <a:cubicBezTo>
                    <a:pt x="731" y="107"/>
                    <a:pt x="771" y="87"/>
                    <a:pt x="807" y="63"/>
                  </a:cubicBezTo>
                  <a:cubicBezTo>
                    <a:pt x="820" y="55"/>
                    <a:pt x="833" y="45"/>
                    <a:pt x="844" y="35"/>
                  </a:cubicBezTo>
                  <a:cubicBezTo>
                    <a:pt x="855" y="24"/>
                    <a:pt x="867" y="4"/>
                    <a:pt x="883" y="0"/>
                  </a:cubicBezTo>
                  <a:cubicBezTo>
                    <a:pt x="884" y="0"/>
                    <a:pt x="884" y="0"/>
                    <a:pt x="883" y="0"/>
                  </a:cubicBezTo>
                  <a:close/>
                </a:path>
              </a:pathLst>
            </a:custGeom>
            <a:solidFill>
              <a:srgbClr val="184E4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6" name="Freeform 61"/>
            <p:cNvSpPr/>
            <p:nvPr userDrawn="1"/>
          </p:nvSpPr>
          <p:spPr bwMode="auto">
            <a:xfrm>
              <a:off x="4594597" y="516380"/>
              <a:ext cx="205840" cy="225289"/>
            </a:xfrm>
            <a:custGeom>
              <a:avLst/>
              <a:gdLst>
                <a:gd name="T0" fmla="*/ 0 w 136"/>
                <a:gd name="T1" fmla="*/ 0 h 149"/>
                <a:gd name="T2" fmla="*/ 16 w 136"/>
                <a:gd name="T3" fmla="*/ 19 h 149"/>
                <a:gd name="T4" fmla="*/ 53 w 136"/>
                <a:gd name="T5" fmla="*/ 76 h 149"/>
                <a:gd name="T6" fmla="*/ 93 w 136"/>
                <a:gd name="T7" fmla="*/ 125 h 149"/>
                <a:gd name="T8" fmla="*/ 135 w 136"/>
                <a:gd name="T9" fmla="*/ 149 h 149"/>
                <a:gd name="T10" fmla="*/ 135 w 136"/>
                <a:gd name="T11" fmla="*/ 149 h 149"/>
                <a:gd name="T12" fmla="*/ 136 w 136"/>
                <a:gd name="T13" fmla="*/ 148 h 149"/>
                <a:gd name="T14" fmla="*/ 101 w 136"/>
                <a:gd name="T15" fmla="*/ 111 h 149"/>
                <a:gd name="T16" fmla="*/ 69 w 136"/>
                <a:gd name="T17" fmla="*/ 75 h 149"/>
                <a:gd name="T18" fmla="*/ 13 w 136"/>
                <a:gd name="T19"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9">
                  <a:moveTo>
                    <a:pt x="0" y="0"/>
                  </a:moveTo>
                  <a:cubicBezTo>
                    <a:pt x="4" y="8"/>
                    <a:pt x="11" y="12"/>
                    <a:pt x="16" y="19"/>
                  </a:cubicBezTo>
                  <a:cubicBezTo>
                    <a:pt x="30" y="38"/>
                    <a:pt x="40" y="58"/>
                    <a:pt x="53" y="76"/>
                  </a:cubicBezTo>
                  <a:cubicBezTo>
                    <a:pt x="66" y="94"/>
                    <a:pt x="74" y="111"/>
                    <a:pt x="93" y="125"/>
                  </a:cubicBezTo>
                  <a:cubicBezTo>
                    <a:pt x="105" y="133"/>
                    <a:pt x="120" y="149"/>
                    <a:pt x="135" y="149"/>
                  </a:cubicBezTo>
                  <a:cubicBezTo>
                    <a:pt x="135" y="149"/>
                    <a:pt x="135" y="149"/>
                    <a:pt x="135" y="149"/>
                  </a:cubicBezTo>
                  <a:cubicBezTo>
                    <a:pt x="136" y="148"/>
                    <a:pt x="136" y="148"/>
                    <a:pt x="136" y="148"/>
                  </a:cubicBezTo>
                  <a:cubicBezTo>
                    <a:pt x="128" y="133"/>
                    <a:pt x="112" y="123"/>
                    <a:pt x="101" y="111"/>
                  </a:cubicBezTo>
                  <a:cubicBezTo>
                    <a:pt x="89" y="100"/>
                    <a:pt x="80" y="88"/>
                    <a:pt x="69" y="75"/>
                  </a:cubicBezTo>
                  <a:cubicBezTo>
                    <a:pt x="49" y="52"/>
                    <a:pt x="31" y="25"/>
                    <a:pt x="13" y="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7" name="Freeform 62"/>
            <p:cNvSpPr/>
            <p:nvPr userDrawn="1"/>
          </p:nvSpPr>
          <p:spPr bwMode="auto">
            <a:xfrm>
              <a:off x="4366067" y="85252"/>
              <a:ext cx="137766" cy="440852"/>
            </a:xfrm>
            <a:custGeom>
              <a:avLst/>
              <a:gdLst>
                <a:gd name="T0" fmla="*/ 82 w 91"/>
                <a:gd name="T1" fmla="*/ 0 h 292"/>
                <a:gd name="T2" fmla="*/ 68 w 91"/>
                <a:gd name="T3" fmla="*/ 48 h 292"/>
                <a:gd name="T4" fmla="*/ 42 w 91"/>
                <a:gd name="T5" fmla="*/ 116 h 292"/>
                <a:gd name="T6" fmla="*/ 19 w 91"/>
                <a:gd name="T7" fmla="*/ 182 h 292"/>
                <a:gd name="T8" fmla="*/ 7 w 91"/>
                <a:gd name="T9" fmla="*/ 232 h 292"/>
                <a:gd name="T10" fmla="*/ 27 w 91"/>
                <a:gd name="T11" fmla="*/ 167 h 292"/>
                <a:gd name="T12" fmla="*/ 59 w 91"/>
                <a:gd name="T13" fmla="*/ 102 h 292"/>
                <a:gd name="T14" fmla="*/ 56 w 91"/>
                <a:gd name="T15" fmla="*/ 144 h 292"/>
                <a:gd name="T16" fmla="*/ 55 w 91"/>
                <a:gd name="T17" fmla="*/ 195 h 292"/>
                <a:gd name="T18" fmla="*/ 44 w 91"/>
                <a:gd name="T19" fmla="*/ 292 h 292"/>
                <a:gd name="T20" fmla="*/ 44 w 91"/>
                <a:gd name="T21" fmla="*/ 292 h 292"/>
                <a:gd name="T22" fmla="*/ 44 w 91"/>
                <a:gd name="T23" fmla="*/ 292 h 292"/>
                <a:gd name="T24" fmla="*/ 62 w 91"/>
                <a:gd name="T25" fmla="*/ 230 h 292"/>
                <a:gd name="T26" fmla="*/ 68 w 91"/>
                <a:gd name="T27" fmla="*/ 152 h 292"/>
                <a:gd name="T28" fmla="*/ 76 w 91"/>
                <a:gd name="T29" fmla="*/ 76 h 292"/>
                <a:gd name="T30" fmla="*/ 91 w 91"/>
                <a:gd name="T31"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92">
                  <a:moveTo>
                    <a:pt x="82" y="0"/>
                  </a:moveTo>
                  <a:cubicBezTo>
                    <a:pt x="88" y="8"/>
                    <a:pt x="71" y="37"/>
                    <a:pt x="68" y="48"/>
                  </a:cubicBezTo>
                  <a:cubicBezTo>
                    <a:pt x="60" y="72"/>
                    <a:pt x="53" y="94"/>
                    <a:pt x="42" y="116"/>
                  </a:cubicBezTo>
                  <a:cubicBezTo>
                    <a:pt x="33" y="138"/>
                    <a:pt x="23" y="159"/>
                    <a:pt x="19" y="182"/>
                  </a:cubicBezTo>
                  <a:cubicBezTo>
                    <a:pt x="16" y="192"/>
                    <a:pt x="0" y="222"/>
                    <a:pt x="7" y="232"/>
                  </a:cubicBezTo>
                  <a:cubicBezTo>
                    <a:pt x="22" y="221"/>
                    <a:pt x="21" y="184"/>
                    <a:pt x="27" y="167"/>
                  </a:cubicBezTo>
                  <a:cubicBezTo>
                    <a:pt x="35" y="147"/>
                    <a:pt x="54" y="124"/>
                    <a:pt x="59" y="102"/>
                  </a:cubicBezTo>
                  <a:cubicBezTo>
                    <a:pt x="66" y="114"/>
                    <a:pt x="58" y="132"/>
                    <a:pt x="56" y="144"/>
                  </a:cubicBezTo>
                  <a:cubicBezTo>
                    <a:pt x="54" y="162"/>
                    <a:pt x="56" y="178"/>
                    <a:pt x="55" y="195"/>
                  </a:cubicBezTo>
                  <a:cubicBezTo>
                    <a:pt x="54" y="227"/>
                    <a:pt x="36" y="261"/>
                    <a:pt x="44" y="292"/>
                  </a:cubicBezTo>
                  <a:cubicBezTo>
                    <a:pt x="44" y="292"/>
                    <a:pt x="44" y="292"/>
                    <a:pt x="44" y="292"/>
                  </a:cubicBezTo>
                  <a:cubicBezTo>
                    <a:pt x="44" y="292"/>
                    <a:pt x="44" y="292"/>
                    <a:pt x="44" y="292"/>
                  </a:cubicBezTo>
                  <a:cubicBezTo>
                    <a:pt x="56" y="277"/>
                    <a:pt x="59" y="249"/>
                    <a:pt x="62" y="230"/>
                  </a:cubicBezTo>
                  <a:cubicBezTo>
                    <a:pt x="65" y="205"/>
                    <a:pt x="68" y="177"/>
                    <a:pt x="68" y="152"/>
                  </a:cubicBezTo>
                  <a:cubicBezTo>
                    <a:pt x="70" y="128"/>
                    <a:pt x="74" y="102"/>
                    <a:pt x="76" y="76"/>
                  </a:cubicBezTo>
                  <a:cubicBezTo>
                    <a:pt x="75" y="51"/>
                    <a:pt x="88" y="31"/>
                    <a:pt x="91" y="8"/>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8" name="Freeform 63"/>
            <p:cNvSpPr/>
            <p:nvPr userDrawn="1"/>
          </p:nvSpPr>
          <p:spPr bwMode="auto">
            <a:xfrm>
              <a:off x="4473039" y="96597"/>
              <a:ext cx="160458" cy="612654"/>
            </a:xfrm>
            <a:custGeom>
              <a:avLst/>
              <a:gdLst>
                <a:gd name="T0" fmla="*/ 0 w 106"/>
                <a:gd name="T1" fmla="*/ 63 h 406"/>
                <a:gd name="T2" fmla="*/ 26 w 106"/>
                <a:gd name="T3" fmla="*/ 130 h 406"/>
                <a:gd name="T4" fmla="*/ 60 w 106"/>
                <a:gd name="T5" fmla="*/ 221 h 406"/>
                <a:gd name="T6" fmla="*/ 73 w 106"/>
                <a:gd name="T7" fmla="*/ 314 h 406"/>
                <a:gd name="T8" fmla="*/ 85 w 106"/>
                <a:gd name="T9" fmla="*/ 362 h 406"/>
                <a:gd name="T10" fmla="*/ 104 w 106"/>
                <a:gd name="T11" fmla="*/ 406 h 406"/>
                <a:gd name="T12" fmla="*/ 104 w 106"/>
                <a:gd name="T13" fmla="*/ 406 h 406"/>
                <a:gd name="T14" fmla="*/ 104 w 106"/>
                <a:gd name="T15" fmla="*/ 406 h 406"/>
                <a:gd name="T16" fmla="*/ 106 w 106"/>
                <a:gd name="T17" fmla="*/ 405 h 406"/>
                <a:gd name="T18" fmla="*/ 100 w 106"/>
                <a:gd name="T19" fmla="*/ 365 h 406"/>
                <a:gd name="T20" fmla="*/ 85 w 106"/>
                <a:gd name="T21" fmla="*/ 319 h 406"/>
                <a:gd name="T22" fmla="*/ 74 w 106"/>
                <a:gd name="T23" fmla="*/ 265 h 406"/>
                <a:gd name="T24" fmla="*/ 69 w 106"/>
                <a:gd name="T25" fmla="*/ 210 h 406"/>
                <a:gd name="T26" fmla="*/ 36 w 106"/>
                <a:gd name="T27" fmla="*/ 117 h 406"/>
                <a:gd name="T28" fmla="*/ 17 w 106"/>
                <a:gd name="T29" fmla="*/ 5 h 406"/>
                <a:gd name="T30" fmla="*/ 24 w 106"/>
                <a:gd name="T3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06">
                  <a:moveTo>
                    <a:pt x="0" y="63"/>
                  </a:moveTo>
                  <a:cubicBezTo>
                    <a:pt x="10" y="76"/>
                    <a:pt x="18" y="116"/>
                    <a:pt x="26" y="130"/>
                  </a:cubicBezTo>
                  <a:cubicBezTo>
                    <a:pt x="45" y="159"/>
                    <a:pt x="55" y="187"/>
                    <a:pt x="60" y="221"/>
                  </a:cubicBezTo>
                  <a:cubicBezTo>
                    <a:pt x="64" y="252"/>
                    <a:pt x="62" y="282"/>
                    <a:pt x="73" y="314"/>
                  </a:cubicBezTo>
                  <a:cubicBezTo>
                    <a:pt x="78" y="329"/>
                    <a:pt x="79" y="345"/>
                    <a:pt x="85" y="362"/>
                  </a:cubicBezTo>
                  <a:cubicBezTo>
                    <a:pt x="89" y="377"/>
                    <a:pt x="98" y="392"/>
                    <a:pt x="104" y="406"/>
                  </a:cubicBezTo>
                  <a:cubicBezTo>
                    <a:pt x="104" y="406"/>
                    <a:pt x="104" y="406"/>
                    <a:pt x="104" y="406"/>
                  </a:cubicBezTo>
                  <a:cubicBezTo>
                    <a:pt x="104" y="406"/>
                    <a:pt x="104" y="406"/>
                    <a:pt x="104" y="406"/>
                  </a:cubicBezTo>
                  <a:cubicBezTo>
                    <a:pt x="106" y="405"/>
                    <a:pt x="106" y="405"/>
                    <a:pt x="106" y="405"/>
                  </a:cubicBezTo>
                  <a:cubicBezTo>
                    <a:pt x="103" y="393"/>
                    <a:pt x="101" y="379"/>
                    <a:pt x="100" y="365"/>
                  </a:cubicBezTo>
                  <a:cubicBezTo>
                    <a:pt x="96" y="349"/>
                    <a:pt x="89" y="336"/>
                    <a:pt x="85" y="319"/>
                  </a:cubicBezTo>
                  <a:cubicBezTo>
                    <a:pt x="81" y="302"/>
                    <a:pt x="78" y="283"/>
                    <a:pt x="74" y="265"/>
                  </a:cubicBezTo>
                  <a:cubicBezTo>
                    <a:pt x="69" y="248"/>
                    <a:pt x="72" y="229"/>
                    <a:pt x="69" y="210"/>
                  </a:cubicBezTo>
                  <a:cubicBezTo>
                    <a:pt x="64" y="176"/>
                    <a:pt x="54" y="146"/>
                    <a:pt x="36" y="117"/>
                  </a:cubicBezTo>
                  <a:cubicBezTo>
                    <a:pt x="13" y="83"/>
                    <a:pt x="14" y="45"/>
                    <a:pt x="17" y="5"/>
                  </a:cubicBezTo>
                  <a:cubicBezTo>
                    <a:pt x="18" y="0"/>
                    <a:pt x="22" y="0"/>
                    <a:pt x="24"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89" name="Freeform 64"/>
            <p:cNvSpPr/>
            <p:nvPr userDrawn="1"/>
          </p:nvSpPr>
          <p:spPr bwMode="auto">
            <a:xfrm>
              <a:off x="4453589" y="310540"/>
              <a:ext cx="376022" cy="354951"/>
            </a:xfrm>
            <a:custGeom>
              <a:avLst/>
              <a:gdLst>
                <a:gd name="T0" fmla="*/ 0 w 250"/>
                <a:gd name="T1" fmla="*/ 12 h 235"/>
                <a:gd name="T2" fmla="*/ 88 w 250"/>
                <a:gd name="T3" fmla="*/ 125 h 235"/>
                <a:gd name="T4" fmla="*/ 162 w 250"/>
                <a:gd name="T5" fmla="*/ 184 h 235"/>
                <a:gd name="T6" fmla="*/ 203 w 250"/>
                <a:gd name="T7" fmla="*/ 212 h 235"/>
                <a:gd name="T8" fmla="*/ 249 w 250"/>
                <a:gd name="T9" fmla="*/ 232 h 235"/>
                <a:gd name="T10" fmla="*/ 249 w 250"/>
                <a:gd name="T11" fmla="*/ 232 h 235"/>
                <a:gd name="T12" fmla="*/ 250 w 250"/>
                <a:gd name="T13" fmla="*/ 231 h 235"/>
                <a:gd name="T14" fmla="*/ 218 w 250"/>
                <a:gd name="T15" fmla="*/ 204 h 235"/>
                <a:gd name="T16" fmla="*/ 176 w 250"/>
                <a:gd name="T17" fmla="*/ 180 h 235"/>
                <a:gd name="T18" fmla="*/ 103 w 250"/>
                <a:gd name="T19" fmla="*/ 128 h 235"/>
                <a:gd name="T20" fmla="*/ 51 w 250"/>
                <a:gd name="T21" fmla="*/ 63 h 235"/>
                <a:gd name="T22" fmla="*/ 27 w 250"/>
                <a:gd name="T23" fmla="*/ 26 h 235"/>
                <a:gd name="T24" fmla="*/ 12 w 250"/>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5">
                  <a:moveTo>
                    <a:pt x="0" y="12"/>
                  </a:moveTo>
                  <a:cubicBezTo>
                    <a:pt x="28" y="51"/>
                    <a:pt x="57" y="91"/>
                    <a:pt x="88" y="125"/>
                  </a:cubicBezTo>
                  <a:cubicBezTo>
                    <a:pt x="112" y="149"/>
                    <a:pt x="134" y="166"/>
                    <a:pt x="162" y="184"/>
                  </a:cubicBezTo>
                  <a:cubicBezTo>
                    <a:pt x="176" y="195"/>
                    <a:pt x="190" y="205"/>
                    <a:pt x="203" y="212"/>
                  </a:cubicBezTo>
                  <a:cubicBezTo>
                    <a:pt x="214" y="219"/>
                    <a:pt x="236" y="235"/>
                    <a:pt x="249" y="232"/>
                  </a:cubicBezTo>
                  <a:cubicBezTo>
                    <a:pt x="249" y="232"/>
                    <a:pt x="249" y="232"/>
                    <a:pt x="249" y="232"/>
                  </a:cubicBezTo>
                  <a:cubicBezTo>
                    <a:pt x="250" y="231"/>
                    <a:pt x="250" y="231"/>
                    <a:pt x="250" y="231"/>
                  </a:cubicBezTo>
                  <a:cubicBezTo>
                    <a:pt x="243" y="219"/>
                    <a:pt x="230" y="212"/>
                    <a:pt x="218" y="204"/>
                  </a:cubicBezTo>
                  <a:cubicBezTo>
                    <a:pt x="205" y="195"/>
                    <a:pt x="191" y="188"/>
                    <a:pt x="176" y="180"/>
                  </a:cubicBezTo>
                  <a:cubicBezTo>
                    <a:pt x="149" y="166"/>
                    <a:pt x="126" y="147"/>
                    <a:pt x="103" y="128"/>
                  </a:cubicBezTo>
                  <a:cubicBezTo>
                    <a:pt x="80" y="111"/>
                    <a:pt x="68" y="86"/>
                    <a:pt x="51" y="63"/>
                  </a:cubicBezTo>
                  <a:cubicBezTo>
                    <a:pt x="43" y="51"/>
                    <a:pt x="35" y="40"/>
                    <a:pt x="27" y="26"/>
                  </a:cubicBezTo>
                  <a:cubicBezTo>
                    <a:pt x="23" y="21"/>
                    <a:pt x="11" y="4"/>
                    <a:pt x="12"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0" name="Freeform 65"/>
            <p:cNvSpPr/>
            <p:nvPr userDrawn="1"/>
          </p:nvSpPr>
          <p:spPr bwMode="auto">
            <a:xfrm>
              <a:off x="4387138" y="-329668"/>
              <a:ext cx="270670" cy="452197"/>
            </a:xfrm>
            <a:custGeom>
              <a:avLst/>
              <a:gdLst>
                <a:gd name="T0" fmla="*/ 69 w 180"/>
                <a:gd name="T1" fmla="*/ 283 h 300"/>
                <a:gd name="T2" fmla="*/ 72 w 180"/>
                <a:gd name="T3" fmla="*/ 247 h 300"/>
                <a:gd name="T4" fmla="*/ 92 w 180"/>
                <a:gd name="T5" fmla="*/ 171 h 300"/>
                <a:gd name="T6" fmla="*/ 120 w 180"/>
                <a:gd name="T7" fmla="*/ 102 h 300"/>
                <a:gd name="T8" fmla="*/ 149 w 180"/>
                <a:gd name="T9" fmla="*/ 33 h 300"/>
                <a:gd name="T10" fmla="*/ 108 w 180"/>
                <a:gd name="T11" fmla="*/ 97 h 300"/>
                <a:gd name="T12" fmla="*/ 78 w 180"/>
                <a:gd name="T13" fmla="*/ 174 h 300"/>
                <a:gd name="T14" fmla="*/ 48 w 180"/>
                <a:gd name="T15" fmla="*/ 248 h 300"/>
                <a:gd name="T16" fmla="*/ 20 w 180"/>
                <a:gd name="T17" fmla="*/ 279 h 300"/>
                <a:gd name="T18" fmla="*/ 0 w 180"/>
                <a:gd name="T19" fmla="*/ 300 h 300"/>
                <a:gd name="T20" fmla="*/ 44 w 180"/>
                <a:gd name="T21" fmla="*/ 237 h 300"/>
                <a:gd name="T22" fmla="*/ 73 w 180"/>
                <a:gd name="T23" fmla="*/ 153 h 300"/>
                <a:gd name="T24" fmla="*/ 111 w 180"/>
                <a:gd name="T25" fmla="*/ 73 h 300"/>
                <a:gd name="T26" fmla="*/ 137 w 180"/>
                <a:gd name="T27" fmla="*/ 30 h 300"/>
                <a:gd name="T28" fmla="*/ 155 w 180"/>
                <a:gd name="T29" fmla="*/ 0 h 300"/>
                <a:gd name="T30" fmla="*/ 151 w 180"/>
                <a:gd name="T31" fmla="*/ 67 h 300"/>
                <a:gd name="T32" fmla="*/ 115 w 180"/>
                <a:gd name="T33" fmla="*/ 142 h 300"/>
                <a:gd name="T34" fmla="*/ 93 w 180"/>
                <a:gd name="T35" fmla="*/ 222 h 300"/>
                <a:gd name="T36" fmla="*/ 78 w 180"/>
                <a:gd name="T37"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300">
                  <a:moveTo>
                    <a:pt x="69" y="283"/>
                  </a:moveTo>
                  <a:cubicBezTo>
                    <a:pt x="67" y="272"/>
                    <a:pt x="70" y="259"/>
                    <a:pt x="72" y="247"/>
                  </a:cubicBezTo>
                  <a:cubicBezTo>
                    <a:pt x="78" y="223"/>
                    <a:pt x="83" y="196"/>
                    <a:pt x="92" y="171"/>
                  </a:cubicBezTo>
                  <a:cubicBezTo>
                    <a:pt x="100" y="146"/>
                    <a:pt x="111" y="124"/>
                    <a:pt x="120" y="102"/>
                  </a:cubicBezTo>
                  <a:cubicBezTo>
                    <a:pt x="130" y="81"/>
                    <a:pt x="147" y="56"/>
                    <a:pt x="149" y="33"/>
                  </a:cubicBezTo>
                  <a:cubicBezTo>
                    <a:pt x="132" y="41"/>
                    <a:pt x="117" y="81"/>
                    <a:pt x="108" y="97"/>
                  </a:cubicBezTo>
                  <a:cubicBezTo>
                    <a:pt x="94" y="121"/>
                    <a:pt x="86" y="148"/>
                    <a:pt x="78" y="174"/>
                  </a:cubicBezTo>
                  <a:cubicBezTo>
                    <a:pt x="71" y="199"/>
                    <a:pt x="64" y="227"/>
                    <a:pt x="48" y="248"/>
                  </a:cubicBezTo>
                  <a:cubicBezTo>
                    <a:pt x="41" y="259"/>
                    <a:pt x="30" y="270"/>
                    <a:pt x="20" y="279"/>
                  </a:cubicBezTo>
                  <a:cubicBezTo>
                    <a:pt x="13" y="286"/>
                    <a:pt x="8" y="294"/>
                    <a:pt x="0" y="300"/>
                  </a:cubicBezTo>
                  <a:cubicBezTo>
                    <a:pt x="8" y="275"/>
                    <a:pt x="31" y="260"/>
                    <a:pt x="44" y="237"/>
                  </a:cubicBezTo>
                  <a:cubicBezTo>
                    <a:pt x="58" y="210"/>
                    <a:pt x="62" y="182"/>
                    <a:pt x="73" y="153"/>
                  </a:cubicBezTo>
                  <a:cubicBezTo>
                    <a:pt x="82" y="125"/>
                    <a:pt x="100" y="100"/>
                    <a:pt x="111" y="73"/>
                  </a:cubicBezTo>
                  <a:cubicBezTo>
                    <a:pt x="119" y="57"/>
                    <a:pt x="128" y="44"/>
                    <a:pt x="137" y="30"/>
                  </a:cubicBezTo>
                  <a:cubicBezTo>
                    <a:pt x="143" y="21"/>
                    <a:pt x="151" y="9"/>
                    <a:pt x="155" y="0"/>
                  </a:cubicBezTo>
                  <a:cubicBezTo>
                    <a:pt x="180" y="15"/>
                    <a:pt x="162" y="47"/>
                    <a:pt x="151" y="67"/>
                  </a:cubicBezTo>
                  <a:cubicBezTo>
                    <a:pt x="138" y="92"/>
                    <a:pt x="124" y="116"/>
                    <a:pt x="115" y="142"/>
                  </a:cubicBezTo>
                  <a:cubicBezTo>
                    <a:pt x="105" y="168"/>
                    <a:pt x="99" y="195"/>
                    <a:pt x="93" y="222"/>
                  </a:cubicBezTo>
                  <a:cubicBezTo>
                    <a:pt x="89" y="242"/>
                    <a:pt x="90" y="272"/>
                    <a:pt x="78" y="29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1" name="Freeform 66"/>
            <p:cNvSpPr/>
            <p:nvPr userDrawn="1"/>
          </p:nvSpPr>
          <p:spPr bwMode="auto">
            <a:xfrm>
              <a:off x="4212092" y="-238904"/>
              <a:ext cx="372781" cy="275533"/>
            </a:xfrm>
            <a:custGeom>
              <a:avLst/>
              <a:gdLst>
                <a:gd name="T0" fmla="*/ 225 w 247"/>
                <a:gd name="T1" fmla="*/ 25 h 183"/>
                <a:gd name="T2" fmla="*/ 139 w 247"/>
                <a:gd name="T3" fmla="*/ 88 h 183"/>
                <a:gd name="T4" fmla="*/ 112 w 247"/>
                <a:gd name="T5" fmla="*/ 103 h 183"/>
                <a:gd name="T6" fmla="*/ 94 w 247"/>
                <a:gd name="T7" fmla="*/ 127 h 183"/>
                <a:gd name="T8" fmla="*/ 82 w 247"/>
                <a:gd name="T9" fmla="*/ 154 h 183"/>
                <a:gd name="T10" fmla="*/ 65 w 247"/>
                <a:gd name="T11" fmla="*/ 183 h 183"/>
                <a:gd name="T12" fmla="*/ 70 w 247"/>
                <a:gd name="T13" fmla="*/ 148 h 183"/>
                <a:gd name="T14" fmla="*/ 33 w 247"/>
                <a:gd name="T15" fmla="*/ 152 h 183"/>
                <a:gd name="T16" fmla="*/ 0 w 247"/>
                <a:gd name="T17" fmla="*/ 147 h 183"/>
                <a:gd name="T18" fmla="*/ 0 w 247"/>
                <a:gd name="T19" fmla="*/ 147 h 183"/>
                <a:gd name="T20" fmla="*/ 37 w 247"/>
                <a:gd name="T21" fmla="*/ 141 h 183"/>
                <a:gd name="T22" fmla="*/ 65 w 247"/>
                <a:gd name="T23" fmla="*/ 118 h 183"/>
                <a:gd name="T24" fmla="*/ 96 w 247"/>
                <a:gd name="T25" fmla="*/ 96 h 183"/>
                <a:gd name="T26" fmla="*/ 128 w 247"/>
                <a:gd name="T27" fmla="*/ 79 h 183"/>
                <a:gd name="T28" fmla="*/ 247 w 247"/>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83">
                  <a:moveTo>
                    <a:pt x="225" y="25"/>
                  </a:moveTo>
                  <a:cubicBezTo>
                    <a:pt x="197" y="46"/>
                    <a:pt x="171" y="71"/>
                    <a:pt x="139" y="88"/>
                  </a:cubicBezTo>
                  <a:cubicBezTo>
                    <a:pt x="130" y="92"/>
                    <a:pt x="121" y="98"/>
                    <a:pt x="112" y="103"/>
                  </a:cubicBezTo>
                  <a:cubicBezTo>
                    <a:pt x="102" y="109"/>
                    <a:pt x="97" y="112"/>
                    <a:pt x="94" y="127"/>
                  </a:cubicBezTo>
                  <a:cubicBezTo>
                    <a:pt x="92" y="136"/>
                    <a:pt x="89" y="147"/>
                    <a:pt x="82" y="154"/>
                  </a:cubicBezTo>
                  <a:cubicBezTo>
                    <a:pt x="75" y="164"/>
                    <a:pt x="63" y="168"/>
                    <a:pt x="65" y="183"/>
                  </a:cubicBezTo>
                  <a:cubicBezTo>
                    <a:pt x="63" y="168"/>
                    <a:pt x="65" y="162"/>
                    <a:pt x="70" y="148"/>
                  </a:cubicBezTo>
                  <a:cubicBezTo>
                    <a:pt x="61" y="144"/>
                    <a:pt x="44" y="153"/>
                    <a:pt x="33" y="152"/>
                  </a:cubicBezTo>
                  <a:cubicBezTo>
                    <a:pt x="20" y="151"/>
                    <a:pt x="14" y="143"/>
                    <a:pt x="0" y="147"/>
                  </a:cubicBezTo>
                  <a:cubicBezTo>
                    <a:pt x="0" y="147"/>
                    <a:pt x="0" y="147"/>
                    <a:pt x="0" y="147"/>
                  </a:cubicBezTo>
                  <a:cubicBezTo>
                    <a:pt x="11" y="142"/>
                    <a:pt x="24" y="146"/>
                    <a:pt x="37" y="141"/>
                  </a:cubicBezTo>
                  <a:cubicBezTo>
                    <a:pt x="49" y="136"/>
                    <a:pt x="57" y="128"/>
                    <a:pt x="65" y="118"/>
                  </a:cubicBezTo>
                  <a:cubicBezTo>
                    <a:pt x="74" y="108"/>
                    <a:pt x="83" y="101"/>
                    <a:pt x="96" y="96"/>
                  </a:cubicBezTo>
                  <a:cubicBezTo>
                    <a:pt x="107" y="92"/>
                    <a:pt x="118" y="84"/>
                    <a:pt x="128" y="79"/>
                  </a:cubicBezTo>
                  <a:cubicBezTo>
                    <a:pt x="167" y="55"/>
                    <a:pt x="212" y="25"/>
                    <a:pt x="247" y="0"/>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2" name="Freeform 67"/>
            <p:cNvSpPr/>
            <p:nvPr userDrawn="1"/>
          </p:nvSpPr>
          <p:spPr bwMode="auto">
            <a:xfrm>
              <a:off x="4578390" y="-187039"/>
              <a:ext cx="275534" cy="325777"/>
            </a:xfrm>
            <a:custGeom>
              <a:avLst/>
              <a:gdLst>
                <a:gd name="T0" fmla="*/ 0 w 183"/>
                <a:gd name="T1" fmla="*/ 30 h 215"/>
                <a:gd name="T2" fmla="*/ 8 w 183"/>
                <a:gd name="T3" fmla="*/ 55 h 215"/>
                <a:gd name="T4" fmla="*/ 41 w 183"/>
                <a:gd name="T5" fmla="*/ 107 h 215"/>
                <a:gd name="T6" fmla="*/ 57 w 183"/>
                <a:gd name="T7" fmla="*/ 129 h 215"/>
                <a:gd name="T8" fmla="*/ 64 w 183"/>
                <a:gd name="T9" fmla="*/ 141 h 215"/>
                <a:gd name="T10" fmla="*/ 58 w 183"/>
                <a:gd name="T11" fmla="*/ 155 h 215"/>
                <a:gd name="T12" fmla="*/ 69 w 183"/>
                <a:gd name="T13" fmla="*/ 185 h 215"/>
                <a:gd name="T14" fmla="*/ 65 w 183"/>
                <a:gd name="T15" fmla="*/ 215 h 215"/>
                <a:gd name="T16" fmla="*/ 65 w 183"/>
                <a:gd name="T17" fmla="*/ 215 h 215"/>
                <a:gd name="T18" fmla="*/ 84 w 183"/>
                <a:gd name="T19" fmla="*/ 174 h 215"/>
                <a:gd name="T20" fmla="*/ 124 w 183"/>
                <a:gd name="T21" fmla="*/ 172 h 215"/>
                <a:gd name="T22" fmla="*/ 153 w 183"/>
                <a:gd name="T23" fmla="*/ 183 h 215"/>
                <a:gd name="T24" fmla="*/ 183 w 183"/>
                <a:gd name="T25" fmla="*/ 182 h 215"/>
                <a:gd name="T26" fmla="*/ 120 w 183"/>
                <a:gd name="T27" fmla="*/ 155 h 215"/>
                <a:gd name="T28" fmla="*/ 103 w 183"/>
                <a:gd name="T29" fmla="*/ 150 h 215"/>
                <a:gd name="T30" fmla="*/ 92 w 183"/>
                <a:gd name="T31" fmla="*/ 137 h 215"/>
                <a:gd name="T32" fmla="*/ 62 w 183"/>
                <a:gd name="T33" fmla="*/ 121 h 215"/>
                <a:gd name="T34" fmla="*/ 46 w 183"/>
                <a:gd name="T35" fmla="*/ 91 h 215"/>
                <a:gd name="T36" fmla="*/ 28 w 183"/>
                <a:gd name="T37" fmla="*/ 62 h 215"/>
                <a:gd name="T38" fmla="*/ 10 w 183"/>
                <a:gd name="T39" fmla="*/ 0 h 215"/>
                <a:gd name="T40" fmla="*/ 12 w 183"/>
                <a:gd name="T41"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15">
                  <a:moveTo>
                    <a:pt x="0" y="30"/>
                  </a:moveTo>
                  <a:cubicBezTo>
                    <a:pt x="5" y="28"/>
                    <a:pt x="5" y="51"/>
                    <a:pt x="8" y="55"/>
                  </a:cubicBezTo>
                  <a:cubicBezTo>
                    <a:pt x="12" y="75"/>
                    <a:pt x="29" y="93"/>
                    <a:pt x="41" y="107"/>
                  </a:cubicBezTo>
                  <a:cubicBezTo>
                    <a:pt x="46" y="114"/>
                    <a:pt x="52" y="122"/>
                    <a:pt x="57" y="129"/>
                  </a:cubicBezTo>
                  <a:cubicBezTo>
                    <a:pt x="59" y="131"/>
                    <a:pt x="64" y="136"/>
                    <a:pt x="64" y="141"/>
                  </a:cubicBezTo>
                  <a:cubicBezTo>
                    <a:pt x="63" y="143"/>
                    <a:pt x="57" y="149"/>
                    <a:pt x="58" y="155"/>
                  </a:cubicBezTo>
                  <a:cubicBezTo>
                    <a:pt x="57" y="166"/>
                    <a:pt x="65" y="175"/>
                    <a:pt x="69" y="185"/>
                  </a:cubicBezTo>
                  <a:cubicBezTo>
                    <a:pt x="72" y="195"/>
                    <a:pt x="68" y="204"/>
                    <a:pt x="65" y="215"/>
                  </a:cubicBezTo>
                  <a:cubicBezTo>
                    <a:pt x="65" y="215"/>
                    <a:pt x="65" y="215"/>
                    <a:pt x="65" y="215"/>
                  </a:cubicBezTo>
                  <a:cubicBezTo>
                    <a:pt x="78" y="207"/>
                    <a:pt x="84" y="189"/>
                    <a:pt x="84" y="174"/>
                  </a:cubicBezTo>
                  <a:cubicBezTo>
                    <a:pt x="95" y="185"/>
                    <a:pt x="112" y="170"/>
                    <a:pt x="124" y="172"/>
                  </a:cubicBezTo>
                  <a:cubicBezTo>
                    <a:pt x="133" y="174"/>
                    <a:pt x="142" y="182"/>
                    <a:pt x="153" y="183"/>
                  </a:cubicBezTo>
                  <a:cubicBezTo>
                    <a:pt x="163" y="186"/>
                    <a:pt x="175" y="185"/>
                    <a:pt x="183" y="182"/>
                  </a:cubicBezTo>
                  <a:cubicBezTo>
                    <a:pt x="158" y="185"/>
                    <a:pt x="140" y="163"/>
                    <a:pt x="120" y="155"/>
                  </a:cubicBezTo>
                  <a:cubicBezTo>
                    <a:pt x="114" y="152"/>
                    <a:pt x="109" y="154"/>
                    <a:pt x="103" y="150"/>
                  </a:cubicBezTo>
                  <a:cubicBezTo>
                    <a:pt x="99" y="146"/>
                    <a:pt x="95" y="141"/>
                    <a:pt x="92" y="137"/>
                  </a:cubicBezTo>
                  <a:cubicBezTo>
                    <a:pt x="82" y="125"/>
                    <a:pt x="70" y="132"/>
                    <a:pt x="62" y="121"/>
                  </a:cubicBezTo>
                  <a:cubicBezTo>
                    <a:pt x="55" y="111"/>
                    <a:pt x="53" y="100"/>
                    <a:pt x="46" y="91"/>
                  </a:cubicBezTo>
                  <a:cubicBezTo>
                    <a:pt x="39" y="81"/>
                    <a:pt x="33" y="73"/>
                    <a:pt x="28" y="62"/>
                  </a:cubicBezTo>
                  <a:cubicBezTo>
                    <a:pt x="16" y="43"/>
                    <a:pt x="15" y="21"/>
                    <a:pt x="10" y="0"/>
                  </a:cubicBezTo>
                  <a:cubicBezTo>
                    <a:pt x="10" y="0"/>
                    <a:pt x="11" y="1"/>
                    <a:pt x="12" y="3"/>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3" name="Freeform 68"/>
            <p:cNvSpPr/>
            <p:nvPr userDrawn="1"/>
          </p:nvSpPr>
          <p:spPr bwMode="auto">
            <a:xfrm>
              <a:off x="4649703" y="72286"/>
              <a:ext cx="254463" cy="218806"/>
            </a:xfrm>
            <a:custGeom>
              <a:avLst/>
              <a:gdLst>
                <a:gd name="T0" fmla="*/ 20 w 169"/>
                <a:gd name="T1" fmla="*/ 40 h 145"/>
                <a:gd name="T2" fmla="*/ 17 w 169"/>
                <a:gd name="T3" fmla="*/ 109 h 145"/>
                <a:gd name="T4" fmla="*/ 65 w 169"/>
                <a:gd name="T5" fmla="*/ 137 h 145"/>
                <a:gd name="T6" fmla="*/ 92 w 169"/>
                <a:gd name="T7" fmla="*/ 89 h 145"/>
                <a:gd name="T8" fmla="*/ 121 w 169"/>
                <a:gd name="T9" fmla="*/ 76 h 145"/>
                <a:gd name="T10" fmla="*/ 153 w 169"/>
                <a:gd name="T11" fmla="*/ 40 h 145"/>
                <a:gd name="T12" fmla="*/ 106 w 169"/>
                <a:gd name="T13" fmla="*/ 10 h 145"/>
                <a:gd name="T14" fmla="*/ 41 w 169"/>
                <a:gd name="T15" fmla="*/ 6 h 145"/>
                <a:gd name="T16" fmla="*/ 12 w 169"/>
                <a:gd name="T17"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45">
                  <a:moveTo>
                    <a:pt x="20" y="40"/>
                  </a:moveTo>
                  <a:cubicBezTo>
                    <a:pt x="14" y="64"/>
                    <a:pt x="10" y="85"/>
                    <a:pt x="17" y="109"/>
                  </a:cubicBezTo>
                  <a:cubicBezTo>
                    <a:pt x="23" y="128"/>
                    <a:pt x="45" y="145"/>
                    <a:pt x="65" y="137"/>
                  </a:cubicBezTo>
                  <a:cubicBezTo>
                    <a:pt x="86" y="129"/>
                    <a:pt x="95" y="110"/>
                    <a:pt x="92" y="89"/>
                  </a:cubicBezTo>
                  <a:cubicBezTo>
                    <a:pt x="102" y="88"/>
                    <a:pt x="120" y="93"/>
                    <a:pt x="121" y="76"/>
                  </a:cubicBezTo>
                  <a:cubicBezTo>
                    <a:pt x="145" y="78"/>
                    <a:pt x="169" y="65"/>
                    <a:pt x="153" y="40"/>
                  </a:cubicBezTo>
                  <a:cubicBezTo>
                    <a:pt x="143" y="23"/>
                    <a:pt x="123" y="16"/>
                    <a:pt x="106" y="10"/>
                  </a:cubicBezTo>
                  <a:cubicBezTo>
                    <a:pt x="87" y="0"/>
                    <a:pt x="62" y="1"/>
                    <a:pt x="41" y="6"/>
                  </a:cubicBezTo>
                  <a:cubicBezTo>
                    <a:pt x="31" y="7"/>
                    <a:pt x="0" y="17"/>
                    <a:pt x="12" y="33"/>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4" name="Freeform 69"/>
            <p:cNvSpPr/>
            <p:nvPr userDrawn="1"/>
          </p:nvSpPr>
          <p:spPr bwMode="auto">
            <a:xfrm>
              <a:off x="4685360" y="52837"/>
              <a:ext cx="181527" cy="106972"/>
            </a:xfrm>
            <a:custGeom>
              <a:avLst/>
              <a:gdLst>
                <a:gd name="T0" fmla="*/ 0 w 120"/>
                <a:gd name="T1" fmla="*/ 50 h 71"/>
                <a:gd name="T2" fmla="*/ 38 w 120"/>
                <a:gd name="T3" fmla="*/ 34 h 71"/>
                <a:gd name="T4" fmla="*/ 45 w 120"/>
                <a:gd name="T5" fmla="*/ 38 h 71"/>
                <a:gd name="T6" fmla="*/ 56 w 120"/>
                <a:gd name="T7" fmla="*/ 39 h 71"/>
                <a:gd name="T8" fmla="*/ 69 w 120"/>
                <a:gd name="T9" fmla="*/ 45 h 71"/>
                <a:gd name="T10" fmla="*/ 77 w 120"/>
                <a:gd name="T11" fmla="*/ 36 h 71"/>
                <a:gd name="T12" fmla="*/ 120 w 120"/>
                <a:gd name="T13" fmla="*/ 55 h 71"/>
                <a:gd name="T14" fmla="*/ 94 w 120"/>
                <a:gd name="T15" fmla="*/ 24 h 71"/>
                <a:gd name="T16" fmla="*/ 57 w 120"/>
                <a:gd name="T17" fmla="*/ 3 h 71"/>
                <a:gd name="T18" fmla="*/ 13 w 120"/>
                <a:gd name="T19" fmla="*/ 11 h 71"/>
                <a:gd name="T20" fmla="*/ 2 w 120"/>
                <a:gd name="T21"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71">
                  <a:moveTo>
                    <a:pt x="0" y="50"/>
                  </a:moveTo>
                  <a:cubicBezTo>
                    <a:pt x="0" y="71"/>
                    <a:pt x="38" y="52"/>
                    <a:pt x="38" y="34"/>
                  </a:cubicBezTo>
                  <a:cubicBezTo>
                    <a:pt x="41" y="35"/>
                    <a:pt x="43" y="38"/>
                    <a:pt x="45" y="38"/>
                  </a:cubicBezTo>
                  <a:cubicBezTo>
                    <a:pt x="51" y="41"/>
                    <a:pt x="54" y="39"/>
                    <a:pt x="56" y="39"/>
                  </a:cubicBezTo>
                  <a:cubicBezTo>
                    <a:pt x="61" y="40"/>
                    <a:pt x="66" y="44"/>
                    <a:pt x="69" y="45"/>
                  </a:cubicBezTo>
                  <a:cubicBezTo>
                    <a:pt x="74" y="43"/>
                    <a:pt x="75" y="38"/>
                    <a:pt x="77" y="36"/>
                  </a:cubicBezTo>
                  <a:cubicBezTo>
                    <a:pt x="95" y="30"/>
                    <a:pt x="105" y="52"/>
                    <a:pt x="120" y="55"/>
                  </a:cubicBezTo>
                  <a:cubicBezTo>
                    <a:pt x="111" y="43"/>
                    <a:pt x="108" y="33"/>
                    <a:pt x="94" y="24"/>
                  </a:cubicBezTo>
                  <a:cubicBezTo>
                    <a:pt x="83" y="15"/>
                    <a:pt x="70" y="8"/>
                    <a:pt x="57" y="3"/>
                  </a:cubicBezTo>
                  <a:cubicBezTo>
                    <a:pt x="44" y="0"/>
                    <a:pt x="24" y="0"/>
                    <a:pt x="13" y="11"/>
                  </a:cubicBezTo>
                  <a:cubicBezTo>
                    <a:pt x="7" y="20"/>
                    <a:pt x="5" y="32"/>
                    <a:pt x="2" y="4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5" name="Freeform 70"/>
            <p:cNvSpPr/>
            <p:nvPr userDrawn="1"/>
          </p:nvSpPr>
          <p:spPr bwMode="auto">
            <a:xfrm>
              <a:off x="4155365" y="-63859"/>
              <a:ext cx="176666" cy="150733"/>
            </a:xfrm>
            <a:custGeom>
              <a:avLst/>
              <a:gdLst>
                <a:gd name="T0" fmla="*/ 118 w 118"/>
                <a:gd name="T1" fmla="*/ 44 h 100"/>
                <a:gd name="T2" fmla="*/ 115 w 118"/>
                <a:gd name="T3" fmla="*/ 65 h 100"/>
                <a:gd name="T4" fmla="*/ 75 w 118"/>
                <a:gd name="T5" fmla="*/ 79 h 100"/>
                <a:gd name="T6" fmla="*/ 26 w 118"/>
                <a:gd name="T7" fmla="*/ 87 h 100"/>
                <a:gd name="T8" fmla="*/ 1 w 118"/>
                <a:gd name="T9" fmla="*/ 44 h 100"/>
                <a:gd name="T10" fmla="*/ 86 w 118"/>
                <a:gd name="T11" fmla="*/ 8 h 100"/>
              </a:gdLst>
              <a:ahLst/>
              <a:cxnLst>
                <a:cxn ang="0">
                  <a:pos x="T0" y="T1"/>
                </a:cxn>
                <a:cxn ang="0">
                  <a:pos x="T2" y="T3"/>
                </a:cxn>
                <a:cxn ang="0">
                  <a:pos x="T4" y="T5"/>
                </a:cxn>
                <a:cxn ang="0">
                  <a:pos x="T6" y="T7"/>
                </a:cxn>
                <a:cxn ang="0">
                  <a:pos x="T8" y="T9"/>
                </a:cxn>
                <a:cxn ang="0">
                  <a:pos x="T10" y="T11"/>
                </a:cxn>
              </a:cxnLst>
              <a:rect l="0" t="0" r="r" b="b"/>
              <a:pathLst>
                <a:path w="118" h="100">
                  <a:moveTo>
                    <a:pt x="118" y="44"/>
                  </a:moveTo>
                  <a:cubicBezTo>
                    <a:pt x="112" y="46"/>
                    <a:pt x="115" y="60"/>
                    <a:pt x="115" y="65"/>
                  </a:cubicBezTo>
                  <a:cubicBezTo>
                    <a:pt x="114" y="93"/>
                    <a:pt x="92" y="100"/>
                    <a:pt x="75" y="79"/>
                  </a:cubicBezTo>
                  <a:cubicBezTo>
                    <a:pt x="60" y="85"/>
                    <a:pt x="42" y="94"/>
                    <a:pt x="26" y="87"/>
                  </a:cubicBezTo>
                  <a:cubicBezTo>
                    <a:pt x="11" y="81"/>
                    <a:pt x="0" y="60"/>
                    <a:pt x="1" y="44"/>
                  </a:cubicBezTo>
                  <a:cubicBezTo>
                    <a:pt x="7" y="11"/>
                    <a:pt x="60" y="0"/>
                    <a:pt x="86" y="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6" name="Freeform 71"/>
            <p:cNvSpPr/>
            <p:nvPr userDrawn="1"/>
          </p:nvSpPr>
          <p:spPr bwMode="auto">
            <a:xfrm>
              <a:off x="4205609" y="-54135"/>
              <a:ext cx="139387" cy="87522"/>
            </a:xfrm>
            <a:custGeom>
              <a:avLst/>
              <a:gdLst>
                <a:gd name="T0" fmla="*/ 57 w 92"/>
                <a:gd name="T1" fmla="*/ 0 h 58"/>
                <a:gd name="T2" fmla="*/ 14 w 92"/>
                <a:gd name="T3" fmla="*/ 12 h 58"/>
                <a:gd name="T4" fmla="*/ 6 w 92"/>
                <a:gd name="T5" fmla="*/ 33 h 58"/>
                <a:gd name="T6" fmla="*/ 34 w 92"/>
                <a:gd name="T7" fmla="*/ 31 h 58"/>
                <a:gd name="T8" fmla="*/ 53 w 92"/>
                <a:gd name="T9" fmla="*/ 51 h 58"/>
                <a:gd name="T10" fmla="*/ 83 w 92"/>
                <a:gd name="T11" fmla="*/ 47 h 58"/>
                <a:gd name="T12" fmla="*/ 59 w 92"/>
                <a:gd name="T13" fmla="*/ 5 h 58"/>
              </a:gdLst>
              <a:ahLst/>
              <a:cxnLst>
                <a:cxn ang="0">
                  <a:pos x="T0" y="T1"/>
                </a:cxn>
                <a:cxn ang="0">
                  <a:pos x="T2" y="T3"/>
                </a:cxn>
                <a:cxn ang="0">
                  <a:pos x="T4" y="T5"/>
                </a:cxn>
                <a:cxn ang="0">
                  <a:pos x="T6" y="T7"/>
                </a:cxn>
                <a:cxn ang="0">
                  <a:pos x="T8" y="T9"/>
                </a:cxn>
                <a:cxn ang="0">
                  <a:pos x="T10" y="T11"/>
                </a:cxn>
                <a:cxn ang="0">
                  <a:pos x="T12" y="T13"/>
                </a:cxn>
              </a:cxnLst>
              <a:rect l="0" t="0" r="r" b="b"/>
              <a:pathLst>
                <a:path w="92" h="58">
                  <a:moveTo>
                    <a:pt x="57" y="0"/>
                  </a:moveTo>
                  <a:cubicBezTo>
                    <a:pt x="43" y="0"/>
                    <a:pt x="26" y="5"/>
                    <a:pt x="14" y="12"/>
                  </a:cubicBezTo>
                  <a:cubicBezTo>
                    <a:pt x="7" y="17"/>
                    <a:pt x="0" y="24"/>
                    <a:pt x="6" y="33"/>
                  </a:cubicBezTo>
                  <a:cubicBezTo>
                    <a:pt x="15" y="45"/>
                    <a:pt x="24" y="28"/>
                    <a:pt x="34" y="31"/>
                  </a:cubicBezTo>
                  <a:cubicBezTo>
                    <a:pt x="41" y="32"/>
                    <a:pt x="45" y="46"/>
                    <a:pt x="53" y="51"/>
                  </a:cubicBezTo>
                  <a:cubicBezTo>
                    <a:pt x="61" y="57"/>
                    <a:pt x="78" y="58"/>
                    <a:pt x="83" y="47"/>
                  </a:cubicBezTo>
                  <a:cubicBezTo>
                    <a:pt x="92" y="33"/>
                    <a:pt x="76" y="3"/>
                    <a:pt x="59" y="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7" name="Freeform 72"/>
            <p:cNvSpPr/>
            <p:nvPr userDrawn="1"/>
          </p:nvSpPr>
          <p:spPr bwMode="auto">
            <a:xfrm>
              <a:off x="4421173" y="-514437"/>
              <a:ext cx="82660" cy="129662"/>
            </a:xfrm>
            <a:custGeom>
              <a:avLst/>
              <a:gdLst>
                <a:gd name="T0" fmla="*/ 54 w 54"/>
                <a:gd name="T1" fmla="*/ 85 h 86"/>
                <a:gd name="T2" fmla="*/ 47 w 54"/>
                <a:gd name="T3" fmla="*/ 67 h 86"/>
                <a:gd name="T4" fmla="*/ 27 w 54"/>
                <a:gd name="T5" fmla="*/ 38 h 86"/>
                <a:gd name="T6" fmla="*/ 37 w 54"/>
                <a:gd name="T7" fmla="*/ 1 h 86"/>
                <a:gd name="T8" fmla="*/ 17 w 54"/>
                <a:gd name="T9" fmla="*/ 45 h 86"/>
                <a:gd name="T10" fmla="*/ 7 w 54"/>
                <a:gd name="T11" fmla="*/ 81 h 86"/>
              </a:gdLst>
              <a:ahLst/>
              <a:cxnLst>
                <a:cxn ang="0">
                  <a:pos x="T0" y="T1"/>
                </a:cxn>
                <a:cxn ang="0">
                  <a:pos x="T2" y="T3"/>
                </a:cxn>
                <a:cxn ang="0">
                  <a:pos x="T4" y="T5"/>
                </a:cxn>
                <a:cxn ang="0">
                  <a:pos x="T6" y="T7"/>
                </a:cxn>
                <a:cxn ang="0">
                  <a:pos x="T8" y="T9"/>
                </a:cxn>
                <a:cxn ang="0">
                  <a:pos x="T10" y="T11"/>
                </a:cxn>
              </a:cxnLst>
              <a:rect l="0" t="0" r="r" b="b"/>
              <a:pathLst>
                <a:path w="54" h="86">
                  <a:moveTo>
                    <a:pt x="54" y="85"/>
                  </a:moveTo>
                  <a:cubicBezTo>
                    <a:pt x="49" y="86"/>
                    <a:pt x="48" y="70"/>
                    <a:pt x="47" y="67"/>
                  </a:cubicBezTo>
                  <a:cubicBezTo>
                    <a:pt x="43" y="55"/>
                    <a:pt x="31" y="49"/>
                    <a:pt x="27" y="38"/>
                  </a:cubicBezTo>
                  <a:cubicBezTo>
                    <a:pt x="22" y="22"/>
                    <a:pt x="35" y="12"/>
                    <a:pt x="37" y="1"/>
                  </a:cubicBezTo>
                  <a:cubicBezTo>
                    <a:pt x="18" y="0"/>
                    <a:pt x="21" y="33"/>
                    <a:pt x="17" y="45"/>
                  </a:cubicBezTo>
                  <a:cubicBezTo>
                    <a:pt x="11" y="57"/>
                    <a:pt x="0" y="65"/>
                    <a:pt x="7" y="8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8" name="Freeform 73"/>
            <p:cNvSpPr/>
            <p:nvPr userDrawn="1"/>
          </p:nvSpPr>
          <p:spPr bwMode="auto">
            <a:xfrm>
              <a:off x="4179677" y="-538748"/>
              <a:ext cx="453819" cy="256083"/>
            </a:xfrm>
            <a:custGeom>
              <a:avLst/>
              <a:gdLst>
                <a:gd name="T0" fmla="*/ 292 w 300"/>
                <a:gd name="T1" fmla="*/ 30 h 169"/>
                <a:gd name="T2" fmla="*/ 262 w 300"/>
                <a:gd name="T3" fmla="*/ 22 h 169"/>
                <a:gd name="T4" fmla="*/ 196 w 300"/>
                <a:gd name="T5" fmla="*/ 24 h 169"/>
                <a:gd name="T6" fmla="*/ 150 w 300"/>
                <a:gd name="T7" fmla="*/ 44 h 169"/>
                <a:gd name="T8" fmla="*/ 151 w 300"/>
                <a:gd name="T9" fmla="*/ 109 h 169"/>
                <a:gd name="T10" fmla="*/ 148 w 300"/>
                <a:gd name="T11" fmla="*/ 42 h 169"/>
                <a:gd name="T12" fmla="*/ 99 w 300"/>
                <a:gd name="T13" fmla="*/ 94 h 169"/>
                <a:gd name="T14" fmla="*/ 95 w 300"/>
                <a:gd name="T15" fmla="*/ 132 h 169"/>
                <a:gd name="T16" fmla="*/ 79 w 300"/>
                <a:gd name="T17" fmla="*/ 169 h 169"/>
                <a:gd name="T18" fmla="*/ 76 w 300"/>
                <a:gd name="T19" fmla="*/ 140 h 169"/>
                <a:gd name="T20" fmla="*/ 54 w 300"/>
                <a:gd name="T21" fmla="*/ 145 h 169"/>
                <a:gd name="T22" fmla="*/ 39 w 300"/>
                <a:gd name="T23" fmla="*/ 135 h 169"/>
                <a:gd name="T24" fmla="*/ 0 w 300"/>
                <a:gd name="T25" fmla="*/ 128 h 169"/>
                <a:gd name="T26" fmla="*/ 26 w 300"/>
                <a:gd name="T27" fmla="*/ 126 h 169"/>
                <a:gd name="T28" fmla="*/ 44 w 300"/>
                <a:gd name="T29" fmla="*/ 117 h 169"/>
                <a:gd name="T30" fmla="*/ 76 w 300"/>
                <a:gd name="T31" fmla="*/ 75 h 169"/>
                <a:gd name="T32" fmla="*/ 116 w 300"/>
                <a:gd name="T33" fmla="*/ 55 h 169"/>
                <a:gd name="T34" fmla="*/ 153 w 300"/>
                <a:gd name="T35" fmla="*/ 30 h 169"/>
                <a:gd name="T36" fmla="*/ 92 w 300"/>
                <a:gd name="T37" fmla="*/ 7 h 169"/>
                <a:gd name="T38" fmla="*/ 141 w 300"/>
                <a:gd name="T39" fmla="*/ 17 h 169"/>
                <a:gd name="T40" fmla="*/ 198 w 300"/>
                <a:gd name="T41" fmla="*/ 14 h 169"/>
                <a:gd name="T42" fmla="*/ 253 w 300"/>
                <a:gd name="T43" fmla="*/ 12 h 169"/>
                <a:gd name="T44" fmla="*/ 284 w 300"/>
                <a:gd name="T45" fmla="*/ 15 h 169"/>
                <a:gd name="T46" fmla="*/ 300 w 300"/>
                <a:gd name="T47"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0" h="169">
                  <a:moveTo>
                    <a:pt x="292" y="30"/>
                  </a:moveTo>
                  <a:cubicBezTo>
                    <a:pt x="286" y="24"/>
                    <a:pt x="270" y="22"/>
                    <a:pt x="262" y="22"/>
                  </a:cubicBezTo>
                  <a:cubicBezTo>
                    <a:pt x="241" y="19"/>
                    <a:pt x="217" y="21"/>
                    <a:pt x="196" y="24"/>
                  </a:cubicBezTo>
                  <a:cubicBezTo>
                    <a:pt x="180" y="25"/>
                    <a:pt x="155" y="28"/>
                    <a:pt x="150" y="44"/>
                  </a:cubicBezTo>
                  <a:cubicBezTo>
                    <a:pt x="146" y="64"/>
                    <a:pt x="153" y="88"/>
                    <a:pt x="151" y="109"/>
                  </a:cubicBezTo>
                  <a:cubicBezTo>
                    <a:pt x="136" y="94"/>
                    <a:pt x="143" y="58"/>
                    <a:pt x="148" y="42"/>
                  </a:cubicBezTo>
                  <a:cubicBezTo>
                    <a:pt x="129" y="55"/>
                    <a:pt x="108" y="73"/>
                    <a:pt x="99" y="94"/>
                  </a:cubicBezTo>
                  <a:cubicBezTo>
                    <a:pt x="93" y="107"/>
                    <a:pt x="98" y="120"/>
                    <a:pt x="95" y="132"/>
                  </a:cubicBezTo>
                  <a:cubicBezTo>
                    <a:pt x="92" y="145"/>
                    <a:pt x="82" y="154"/>
                    <a:pt x="79" y="169"/>
                  </a:cubicBezTo>
                  <a:cubicBezTo>
                    <a:pt x="77" y="160"/>
                    <a:pt x="74" y="150"/>
                    <a:pt x="76" y="140"/>
                  </a:cubicBezTo>
                  <a:cubicBezTo>
                    <a:pt x="69" y="143"/>
                    <a:pt x="61" y="146"/>
                    <a:pt x="54" y="145"/>
                  </a:cubicBezTo>
                  <a:cubicBezTo>
                    <a:pt x="45" y="144"/>
                    <a:pt x="44" y="137"/>
                    <a:pt x="39" y="135"/>
                  </a:cubicBezTo>
                  <a:cubicBezTo>
                    <a:pt x="27" y="131"/>
                    <a:pt x="10" y="142"/>
                    <a:pt x="0" y="128"/>
                  </a:cubicBezTo>
                  <a:cubicBezTo>
                    <a:pt x="8" y="124"/>
                    <a:pt x="17" y="128"/>
                    <a:pt x="26" y="126"/>
                  </a:cubicBezTo>
                  <a:cubicBezTo>
                    <a:pt x="32" y="123"/>
                    <a:pt x="39" y="121"/>
                    <a:pt x="44" y="117"/>
                  </a:cubicBezTo>
                  <a:cubicBezTo>
                    <a:pt x="62" y="106"/>
                    <a:pt x="65" y="87"/>
                    <a:pt x="76" y="75"/>
                  </a:cubicBezTo>
                  <a:cubicBezTo>
                    <a:pt x="87" y="63"/>
                    <a:pt x="104" y="63"/>
                    <a:pt x="116" y="55"/>
                  </a:cubicBezTo>
                  <a:cubicBezTo>
                    <a:pt x="126" y="48"/>
                    <a:pt x="143" y="39"/>
                    <a:pt x="153" y="30"/>
                  </a:cubicBezTo>
                  <a:cubicBezTo>
                    <a:pt x="134" y="19"/>
                    <a:pt x="111" y="21"/>
                    <a:pt x="92" y="7"/>
                  </a:cubicBezTo>
                  <a:cubicBezTo>
                    <a:pt x="96" y="0"/>
                    <a:pt x="133" y="17"/>
                    <a:pt x="141" y="17"/>
                  </a:cubicBezTo>
                  <a:cubicBezTo>
                    <a:pt x="162" y="19"/>
                    <a:pt x="179" y="20"/>
                    <a:pt x="198" y="14"/>
                  </a:cubicBezTo>
                  <a:cubicBezTo>
                    <a:pt x="215" y="10"/>
                    <a:pt x="235" y="11"/>
                    <a:pt x="253" y="12"/>
                  </a:cubicBezTo>
                  <a:cubicBezTo>
                    <a:pt x="263" y="13"/>
                    <a:pt x="274" y="13"/>
                    <a:pt x="284" y="15"/>
                  </a:cubicBezTo>
                  <a:cubicBezTo>
                    <a:pt x="290" y="15"/>
                    <a:pt x="297" y="18"/>
                    <a:pt x="300" y="18"/>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299" name="Freeform 75"/>
            <p:cNvSpPr/>
            <p:nvPr userDrawn="1"/>
          </p:nvSpPr>
          <p:spPr bwMode="auto">
            <a:xfrm>
              <a:off x="4054877" y="-752691"/>
              <a:ext cx="314432" cy="364676"/>
            </a:xfrm>
            <a:custGeom>
              <a:avLst/>
              <a:gdLst>
                <a:gd name="T0" fmla="*/ 153 w 208"/>
                <a:gd name="T1" fmla="*/ 159 h 241"/>
                <a:gd name="T2" fmla="*/ 149 w 208"/>
                <a:gd name="T3" fmla="*/ 208 h 241"/>
                <a:gd name="T4" fmla="*/ 119 w 208"/>
                <a:gd name="T5" fmla="*/ 239 h 241"/>
                <a:gd name="T6" fmla="*/ 94 w 208"/>
                <a:gd name="T7" fmla="*/ 204 h 241"/>
                <a:gd name="T8" fmla="*/ 54 w 208"/>
                <a:gd name="T9" fmla="*/ 222 h 241"/>
                <a:gd name="T10" fmla="*/ 22 w 208"/>
                <a:gd name="T11" fmla="*/ 188 h 241"/>
                <a:gd name="T12" fmla="*/ 20 w 208"/>
                <a:gd name="T13" fmla="*/ 180 h 241"/>
                <a:gd name="T14" fmla="*/ 16 w 208"/>
                <a:gd name="T15" fmla="*/ 168 h 241"/>
                <a:gd name="T16" fmla="*/ 28 w 208"/>
                <a:gd name="T17" fmla="*/ 145 h 241"/>
                <a:gd name="T18" fmla="*/ 68 w 208"/>
                <a:gd name="T19" fmla="*/ 128 h 241"/>
                <a:gd name="T20" fmla="*/ 14 w 208"/>
                <a:gd name="T21" fmla="*/ 111 h 241"/>
                <a:gd name="T22" fmla="*/ 22 w 208"/>
                <a:gd name="T23" fmla="*/ 64 h 241"/>
                <a:gd name="T24" fmla="*/ 92 w 208"/>
                <a:gd name="T25" fmla="*/ 63 h 241"/>
                <a:gd name="T26" fmla="*/ 92 w 208"/>
                <a:gd name="T27" fmla="*/ 19 h 241"/>
                <a:gd name="T28" fmla="*/ 127 w 208"/>
                <a:gd name="T29" fmla="*/ 4 h 241"/>
                <a:gd name="T30" fmla="*/ 136 w 208"/>
                <a:gd name="T31" fmla="*/ 10 h 241"/>
                <a:gd name="T32" fmla="*/ 145 w 208"/>
                <a:gd name="T33" fmla="*/ 14 h 241"/>
                <a:gd name="T34" fmla="*/ 163 w 208"/>
                <a:gd name="T35" fmla="*/ 28 h 241"/>
                <a:gd name="T36" fmla="*/ 150 w 208"/>
                <a:gd name="T37" fmla="*/ 77 h 241"/>
                <a:gd name="T38" fmla="*/ 199 w 208"/>
                <a:gd name="T39" fmla="*/ 86 h 241"/>
                <a:gd name="T40" fmla="*/ 194 w 208"/>
                <a:gd name="T41" fmla="*/ 125 h 241"/>
                <a:gd name="T42" fmla="*/ 149 w 208"/>
                <a:gd name="T43"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41">
                  <a:moveTo>
                    <a:pt x="153" y="159"/>
                  </a:moveTo>
                  <a:cubicBezTo>
                    <a:pt x="159" y="159"/>
                    <a:pt x="150" y="201"/>
                    <a:pt x="149" y="208"/>
                  </a:cubicBezTo>
                  <a:cubicBezTo>
                    <a:pt x="145" y="221"/>
                    <a:pt x="135" y="241"/>
                    <a:pt x="119" y="239"/>
                  </a:cubicBezTo>
                  <a:cubicBezTo>
                    <a:pt x="104" y="238"/>
                    <a:pt x="94" y="216"/>
                    <a:pt x="94" y="204"/>
                  </a:cubicBezTo>
                  <a:cubicBezTo>
                    <a:pt x="78" y="208"/>
                    <a:pt x="72" y="223"/>
                    <a:pt x="54" y="222"/>
                  </a:cubicBezTo>
                  <a:cubicBezTo>
                    <a:pt x="36" y="220"/>
                    <a:pt x="27" y="204"/>
                    <a:pt x="22" y="188"/>
                  </a:cubicBezTo>
                  <a:cubicBezTo>
                    <a:pt x="21" y="185"/>
                    <a:pt x="22" y="182"/>
                    <a:pt x="20" y="180"/>
                  </a:cubicBezTo>
                  <a:cubicBezTo>
                    <a:pt x="17" y="176"/>
                    <a:pt x="15" y="175"/>
                    <a:pt x="16" y="168"/>
                  </a:cubicBezTo>
                  <a:cubicBezTo>
                    <a:pt x="16" y="160"/>
                    <a:pt x="22" y="151"/>
                    <a:pt x="28" y="145"/>
                  </a:cubicBezTo>
                  <a:cubicBezTo>
                    <a:pt x="41" y="133"/>
                    <a:pt x="53" y="130"/>
                    <a:pt x="68" y="128"/>
                  </a:cubicBezTo>
                  <a:cubicBezTo>
                    <a:pt x="54" y="137"/>
                    <a:pt x="24" y="122"/>
                    <a:pt x="14" y="111"/>
                  </a:cubicBezTo>
                  <a:cubicBezTo>
                    <a:pt x="0" y="94"/>
                    <a:pt x="4" y="74"/>
                    <a:pt x="22" y="64"/>
                  </a:cubicBezTo>
                  <a:cubicBezTo>
                    <a:pt x="14" y="36"/>
                    <a:pt x="82" y="57"/>
                    <a:pt x="92" y="63"/>
                  </a:cubicBezTo>
                  <a:cubicBezTo>
                    <a:pt x="84" y="46"/>
                    <a:pt x="77" y="36"/>
                    <a:pt x="92" y="19"/>
                  </a:cubicBezTo>
                  <a:cubicBezTo>
                    <a:pt x="101" y="11"/>
                    <a:pt x="113" y="0"/>
                    <a:pt x="127" y="4"/>
                  </a:cubicBezTo>
                  <a:cubicBezTo>
                    <a:pt x="130" y="6"/>
                    <a:pt x="132" y="9"/>
                    <a:pt x="136" y="10"/>
                  </a:cubicBezTo>
                  <a:cubicBezTo>
                    <a:pt x="139" y="12"/>
                    <a:pt x="141" y="13"/>
                    <a:pt x="145" y="14"/>
                  </a:cubicBezTo>
                  <a:cubicBezTo>
                    <a:pt x="154" y="16"/>
                    <a:pt x="160" y="18"/>
                    <a:pt x="163" y="28"/>
                  </a:cubicBezTo>
                  <a:cubicBezTo>
                    <a:pt x="168" y="44"/>
                    <a:pt x="161" y="65"/>
                    <a:pt x="150" y="77"/>
                  </a:cubicBezTo>
                  <a:cubicBezTo>
                    <a:pt x="168" y="73"/>
                    <a:pt x="187" y="70"/>
                    <a:pt x="199" y="86"/>
                  </a:cubicBezTo>
                  <a:cubicBezTo>
                    <a:pt x="208" y="98"/>
                    <a:pt x="204" y="116"/>
                    <a:pt x="194" y="125"/>
                  </a:cubicBezTo>
                  <a:cubicBezTo>
                    <a:pt x="204" y="143"/>
                    <a:pt x="149" y="156"/>
                    <a:pt x="149" y="156"/>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0" name="Freeform 76"/>
            <p:cNvSpPr/>
            <p:nvPr userDrawn="1"/>
          </p:nvSpPr>
          <p:spPr bwMode="auto">
            <a:xfrm>
              <a:off x="4082430" y="-710551"/>
              <a:ext cx="249601" cy="301465"/>
            </a:xfrm>
            <a:custGeom>
              <a:avLst/>
              <a:gdLst>
                <a:gd name="T0" fmla="*/ 116 w 166"/>
                <a:gd name="T1" fmla="*/ 124 h 200"/>
                <a:gd name="T2" fmla="*/ 94 w 166"/>
                <a:gd name="T3" fmla="*/ 160 h 200"/>
                <a:gd name="T4" fmla="*/ 34 w 166"/>
                <a:gd name="T5" fmla="*/ 187 h 200"/>
                <a:gd name="T6" fmla="*/ 55 w 166"/>
                <a:gd name="T7" fmla="*/ 168 h 200"/>
                <a:gd name="T8" fmla="*/ 51 w 166"/>
                <a:gd name="T9" fmla="*/ 156 h 200"/>
                <a:gd name="T10" fmla="*/ 54 w 166"/>
                <a:gd name="T11" fmla="*/ 129 h 200"/>
                <a:gd name="T12" fmla="*/ 79 w 166"/>
                <a:gd name="T13" fmla="*/ 119 h 200"/>
                <a:gd name="T14" fmla="*/ 70 w 166"/>
                <a:gd name="T15" fmla="*/ 92 h 200"/>
                <a:gd name="T16" fmla="*/ 67 w 166"/>
                <a:gd name="T17" fmla="*/ 80 h 200"/>
                <a:gd name="T18" fmla="*/ 12 w 166"/>
                <a:gd name="T19" fmla="*/ 53 h 200"/>
                <a:gd name="T20" fmla="*/ 8 w 166"/>
                <a:gd name="T21" fmla="*/ 26 h 200"/>
                <a:gd name="T22" fmla="*/ 29 w 166"/>
                <a:gd name="T23" fmla="*/ 38 h 200"/>
                <a:gd name="T24" fmla="*/ 36 w 166"/>
                <a:gd name="T25" fmla="*/ 31 h 200"/>
                <a:gd name="T26" fmla="*/ 41 w 166"/>
                <a:gd name="T27" fmla="*/ 32 h 200"/>
                <a:gd name="T28" fmla="*/ 45 w 166"/>
                <a:gd name="T29" fmla="*/ 26 h 200"/>
                <a:gd name="T30" fmla="*/ 70 w 166"/>
                <a:gd name="T31" fmla="*/ 35 h 200"/>
                <a:gd name="T32" fmla="*/ 102 w 166"/>
                <a:gd name="T33" fmla="*/ 65 h 200"/>
                <a:gd name="T34" fmla="*/ 89 w 166"/>
                <a:gd name="T35" fmla="*/ 32 h 200"/>
                <a:gd name="T36" fmla="*/ 94 w 166"/>
                <a:gd name="T37" fmla="*/ 12 h 200"/>
                <a:gd name="T38" fmla="*/ 102 w 166"/>
                <a:gd name="T39" fmla="*/ 19 h 200"/>
                <a:gd name="T40" fmla="*/ 108 w 166"/>
                <a:gd name="T41" fmla="*/ 4 h 200"/>
                <a:gd name="T42" fmla="*/ 125 w 166"/>
                <a:gd name="T43" fmla="*/ 0 h 200"/>
                <a:gd name="T44" fmla="*/ 146 w 166"/>
                <a:gd name="T45" fmla="*/ 22 h 200"/>
                <a:gd name="T46" fmla="*/ 131 w 166"/>
                <a:gd name="T47" fmla="*/ 56 h 200"/>
                <a:gd name="T48" fmla="*/ 109 w 166"/>
                <a:gd name="T49" fmla="*/ 77 h 200"/>
                <a:gd name="T50" fmla="*/ 155 w 166"/>
                <a:gd name="T51" fmla="*/ 75 h 200"/>
                <a:gd name="T52" fmla="*/ 143 w 166"/>
                <a:gd name="T53" fmla="*/ 90 h 200"/>
                <a:gd name="T54" fmla="*/ 144 w 166"/>
                <a:gd name="T55" fmla="*/ 118 h 200"/>
                <a:gd name="T56" fmla="*/ 114 w 166"/>
                <a:gd name="T57"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200">
                  <a:moveTo>
                    <a:pt x="116" y="124"/>
                  </a:moveTo>
                  <a:cubicBezTo>
                    <a:pt x="118" y="133"/>
                    <a:pt x="100" y="154"/>
                    <a:pt x="94" y="160"/>
                  </a:cubicBezTo>
                  <a:cubicBezTo>
                    <a:pt x="84" y="170"/>
                    <a:pt x="45" y="200"/>
                    <a:pt x="34" y="187"/>
                  </a:cubicBezTo>
                  <a:cubicBezTo>
                    <a:pt x="37" y="180"/>
                    <a:pt x="50" y="171"/>
                    <a:pt x="55" y="168"/>
                  </a:cubicBezTo>
                  <a:cubicBezTo>
                    <a:pt x="44" y="167"/>
                    <a:pt x="40" y="162"/>
                    <a:pt x="51" y="156"/>
                  </a:cubicBezTo>
                  <a:cubicBezTo>
                    <a:pt x="43" y="143"/>
                    <a:pt x="41" y="140"/>
                    <a:pt x="54" y="129"/>
                  </a:cubicBezTo>
                  <a:cubicBezTo>
                    <a:pt x="62" y="123"/>
                    <a:pt x="69" y="118"/>
                    <a:pt x="79" y="119"/>
                  </a:cubicBezTo>
                  <a:cubicBezTo>
                    <a:pt x="60" y="122"/>
                    <a:pt x="55" y="103"/>
                    <a:pt x="70" y="92"/>
                  </a:cubicBezTo>
                  <a:cubicBezTo>
                    <a:pt x="64" y="90"/>
                    <a:pt x="62" y="85"/>
                    <a:pt x="67" y="80"/>
                  </a:cubicBezTo>
                  <a:cubicBezTo>
                    <a:pt x="47" y="90"/>
                    <a:pt x="21" y="69"/>
                    <a:pt x="12" y="53"/>
                  </a:cubicBezTo>
                  <a:cubicBezTo>
                    <a:pt x="9" y="48"/>
                    <a:pt x="0" y="30"/>
                    <a:pt x="8" y="26"/>
                  </a:cubicBezTo>
                  <a:cubicBezTo>
                    <a:pt x="12" y="23"/>
                    <a:pt x="24" y="35"/>
                    <a:pt x="29" y="38"/>
                  </a:cubicBezTo>
                  <a:cubicBezTo>
                    <a:pt x="26" y="29"/>
                    <a:pt x="31" y="33"/>
                    <a:pt x="36" y="31"/>
                  </a:cubicBezTo>
                  <a:cubicBezTo>
                    <a:pt x="41" y="32"/>
                    <a:pt x="41" y="32"/>
                    <a:pt x="41" y="32"/>
                  </a:cubicBezTo>
                  <a:cubicBezTo>
                    <a:pt x="42" y="31"/>
                    <a:pt x="43" y="26"/>
                    <a:pt x="45" y="26"/>
                  </a:cubicBezTo>
                  <a:cubicBezTo>
                    <a:pt x="56" y="25"/>
                    <a:pt x="62" y="29"/>
                    <a:pt x="70" y="35"/>
                  </a:cubicBezTo>
                  <a:cubicBezTo>
                    <a:pt x="85" y="44"/>
                    <a:pt x="93" y="52"/>
                    <a:pt x="102" y="65"/>
                  </a:cubicBezTo>
                  <a:cubicBezTo>
                    <a:pt x="95" y="55"/>
                    <a:pt x="90" y="46"/>
                    <a:pt x="89" y="32"/>
                  </a:cubicBezTo>
                  <a:cubicBezTo>
                    <a:pt x="89" y="26"/>
                    <a:pt x="87" y="17"/>
                    <a:pt x="94" y="12"/>
                  </a:cubicBezTo>
                  <a:cubicBezTo>
                    <a:pt x="99" y="8"/>
                    <a:pt x="104" y="9"/>
                    <a:pt x="102" y="19"/>
                  </a:cubicBezTo>
                  <a:cubicBezTo>
                    <a:pt x="105" y="14"/>
                    <a:pt x="104" y="7"/>
                    <a:pt x="108" y="4"/>
                  </a:cubicBezTo>
                  <a:cubicBezTo>
                    <a:pt x="110" y="3"/>
                    <a:pt x="121" y="1"/>
                    <a:pt x="125" y="0"/>
                  </a:cubicBezTo>
                  <a:cubicBezTo>
                    <a:pt x="135" y="1"/>
                    <a:pt x="146" y="10"/>
                    <a:pt x="146" y="22"/>
                  </a:cubicBezTo>
                  <a:cubicBezTo>
                    <a:pt x="147" y="34"/>
                    <a:pt x="140" y="48"/>
                    <a:pt x="131" y="56"/>
                  </a:cubicBezTo>
                  <a:cubicBezTo>
                    <a:pt x="125" y="62"/>
                    <a:pt x="112" y="68"/>
                    <a:pt x="109" y="77"/>
                  </a:cubicBezTo>
                  <a:cubicBezTo>
                    <a:pt x="120" y="73"/>
                    <a:pt x="144" y="66"/>
                    <a:pt x="155" y="75"/>
                  </a:cubicBezTo>
                  <a:cubicBezTo>
                    <a:pt x="152" y="79"/>
                    <a:pt x="146" y="85"/>
                    <a:pt x="143" y="90"/>
                  </a:cubicBezTo>
                  <a:cubicBezTo>
                    <a:pt x="166" y="79"/>
                    <a:pt x="153" y="109"/>
                    <a:pt x="144" y="118"/>
                  </a:cubicBezTo>
                  <a:cubicBezTo>
                    <a:pt x="138" y="123"/>
                    <a:pt x="120" y="133"/>
                    <a:pt x="114" y="12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1" name="Freeform 77"/>
            <p:cNvSpPr/>
            <p:nvPr userDrawn="1"/>
          </p:nvSpPr>
          <p:spPr bwMode="auto">
            <a:xfrm>
              <a:off x="4166711" y="-613304"/>
              <a:ext cx="94006" cy="95626"/>
            </a:xfrm>
            <a:custGeom>
              <a:avLst/>
              <a:gdLst>
                <a:gd name="T0" fmla="*/ 26 w 62"/>
                <a:gd name="T1" fmla="*/ 55 h 64"/>
                <a:gd name="T2" fmla="*/ 44 w 62"/>
                <a:gd name="T3" fmla="*/ 61 h 64"/>
                <a:gd name="T4" fmla="*/ 56 w 62"/>
                <a:gd name="T5" fmla="*/ 52 h 64"/>
                <a:gd name="T6" fmla="*/ 60 w 62"/>
                <a:gd name="T7" fmla="*/ 37 h 64"/>
                <a:gd name="T8" fmla="*/ 50 w 62"/>
                <a:gd name="T9" fmla="*/ 12 h 64"/>
                <a:gd name="T10" fmla="*/ 17 w 62"/>
                <a:gd name="T11" fmla="*/ 9 h 64"/>
                <a:gd name="T12" fmla="*/ 34 w 62"/>
                <a:gd name="T13" fmla="*/ 5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6" y="55"/>
                  </a:moveTo>
                  <a:cubicBezTo>
                    <a:pt x="32" y="59"/>
                    <a:pt x="37" y="64"/>
                    <a:pt x="44" y="61"/>
                  </a:cubicBezTo>
                  <a:cubicBezTo>
                    <a:pt x="47" y="60"/>
                    <a:pt x="53" y="54"/>
                    <a:pt x="56" y="52"/>
                  </a:cubicBezTo>
                  <a:cubicBezTo>
                    <a:pt x="60" y="47"/>
                    <a:pt x="58" y="44"/>
                    <a:pt x="60" y="37"/>
                  </a:cubicBezTo>
                  <a:cubicBezTo>
                    <a:pt x="61" y="25"/>
                    <a:pt x="62" y="20"/>
                    <a:pt x="50" y="12"/>
                  </a:cubicBezTo>
                  <a:cubicBezTo>
                    <a:pt x="39" y="6"/>
                    <a:pt x="27" y="0"/>
                    <a:pt x="17" y="9"/>
                  </a:cubicBezTo>
                  <a:cubicBezTo>
                    <a:pt x="0" y="24"/>
                    <a:pt x="12" y="58"/>
                    <a:pt x="34" y="59"/>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2" name="Freeform 78"/>
            <p:cNvSpPr/>
            <p:nvPr userDrawn="1"/>
          </p:nvSpPr>
          <p:spPr bwMode="auto">
            <a:xfrm>
              <a:off x="4192643" y="-610062"/>
              <a:ext cx="47003" cy="81039"/>
            </a:xfrm>
            <a:custGeom>
              <a:avLst/>
              <a:gdLst>
                <a:gd name="T0" fmla="*/ 0 w 31"/>
                <a:gd name="T1" fmla="*/ 51 h 54"/>
                <a:gd name="T2" fmla="*/ 18 w 31"/>
                <a:gd name="T3" fmla="*/ 50 h 54"/>
                <a:gd name="T4" fmla="*/ 15 w 31"/>
                <a:gd name="T5" fmla="*/ 32 h 54"/>
                <a:gd name="T6" fmla="*/ 5 w 31"/>
                <a:gd name="T7" fmla="*/ 18 h 54"/>
                <a:gd name="T8" fmla="*/ 2 w 31"/>
                <a:gd name="T9" fmla="*/ 43 h 54"/>
              </a:gdLst>
              <a:ahLst/>
              <a:cxnLst>
                <a:cxn ang="0">
                  <a:pos x="T0" y="T1"/>
                </a:cxn>
                <a:cxn ang="0">
                  <a:pos x="T2" y="T3"/>
                </a:cxn>
                <a:cxn ang="0">
                  <a:pos x="T4" y="T5"/>
                </a:cxn>
                <a:cxn ang="0">
                  <a:pos x="T6" y="T7"/>
                </a:cxn>
                <a:cxn ang="0">
                  <a:pos x="T8" y="T9"/>
                </a:cxn>
              </a:cxnLst>
              <a:rect l="0" t="0" r="r" b="b"/>
              <a:pathLst>
                <a:path w="31" h="54">
                  <a:moveTo>
                    <a:pt x="0" y="51"/>
                  </a:moveTo>
                  <a:cubicBezTo>
                    <a:pt x="4" y="54"/>
                    <a:pt x="14" y="53"/>
                    <a:pt x="18" y="50"/>
                  </a:cubicBezTo>
                  <a:cubicBezTo>
                    <a:pt x="25" y="45"/>
                    <a:pt x="27" y="27"/>
                    <a:pt x="15" y="32"/>
                  </a:cubicBezTo>
                  <a:cubicBezTo>
                    <a:pt x="31" y="39"/>
                    <a:pt x="24" y="0"/>
                    <a:pt x="5" y="18"/>
                  </a:cubicBezTo>
                  <a:cubicBezTo>
                    <a:pt x="0" y="22"/>
                    <a:pt x="1" y="35"/>
                    <a:pt x="2" y="43"/>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3" name="Freeform 79"/>
            <p:cNvSpPr/>
            <p:nvPr userDrawn="1"/>
          </p:nvSpPr>
          <p:spPr bwMode="auto">
            <a:xfrm>
              <a:off x="4103501" y="-378291"/>
              <a:ext cx="233394" cy="212323"/>
            </a:xfrm>
            <a:custGeom>
              <a:avLst/>
              <a:gdLst>
                <a:gd name="T0" fmla="*/ 132 w 155"/>
                <a:gd name="T1" fmla="*/ 51 h 141"/>
                <a:gd name="T2" fmla="*/ 135 w 155"/>
                <a:gd name="T3" fmla="*/ 118 h 141"/>
                <a:gd name="T4" fmla="*/ 84 w 155"/>
                <a:gd name="T5" fmla="*/ 125 h 141"/>
                <a:gd name="T6" fmla="*/ 75 w 155"/>
                <a:gd name="T7" fmla="*/ 115 h 141"/>
                <a:gd name="T8" fmla="*/ 62 w 155"/>
                <a:gd name="T9" fmla="*/ 116 h 141"/>
                <a:gd name="T10" fmla="*/ 35 w 155"/>
                <a:gd name="T11" fmla="*/ 110 h 141"/>
                <a:gd name="T12" fmla="*/ 27 w 155"/>
                <a:gd name="T13" fmla="*/ 99 h 141"/>
                <a:gd name="T14" fmla="*/ 28 w 155"/>
                <a:gd name="T15" fmla="*/ 86 h 141"/>
                <a:gd name="T16" fmla="*/ 8 w 155"/>
                <a:gd name="T17" fmla="*/ 67 h 141"/>
                <a:gd name="T18" fmla="*/ 33 w 155"/>
                <a:gd name="T19" fmla="*/ 8 h 141"/>
                <a:gd name="T20" fmla="*/ 83 w 155"/>
                <a:gd name="T21" fmla="*/ 0 h 141"/>
                <a:gd name="T22" fmla="*/ 124 w 155"/>
                <a:gd name="T23" fmla="*/ 30 h 141"/>
                <a:gd name="T24" fmla="*/ 127 w 155"/>
                <a:gd name="T25"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1">
                  <a:moveTo>
                    <a:pt x="132" y="51"/>
                  </a:moveTo>
                  <a:cubicBezTo>
                    <a:pt x="146" y="70"/>
                    <a:pt x="155" y="99"/>
                    <a:pt x="135" y="118"/>
                  </a:cubicBezTo>
                  <a:cubicBezTo>
                    <a:pt x="119" y="131"/>
                    <a:pt x="100" y="141"/>
                    <a:pt x="84" y="125"/>
                  </a:cubicBezTo>
                  <a:cubicBezTo>
                    <a:pt x="81" y="124"/>
                    <a:pt x="77" y="116"/>
                    <a:pt x="75" y="115"/>
                  </a:cubicBezTo>
                  <a:cubicBezTo>
                    <a:pt x="68" y="112"/>
                    <a:pt x="70" y="115"/>
                    <a:pt x="62" y="116"/>
                  </a:cubicBezTo>
                  <a:cubicBezTo>
                    <a:pt x="54" y="118"/>
                    <a:pt x="44" y="117"/>
                    <a:pt x="35" y="110"/>
                  </a:cubicBezTo>
                  <a:cubicBezTo>
                    <a:pt x="33" y="108"/>
                    <a:pt x="28" y="103"/>
                    <a:pt x="27" y="99"/>
                  </a:cubicBezTo>
                  <a:cubicBezTo>
                    <a:pt x="26" y="94"/>
                    <a:pt x="29" y="92"/>
                    <a:pt x="28" y="86"/>
                  </a:cubicBezTo>
                  <a:cubicBezTo>
                    <a:pt x="26" y="77"/>
                    <a:pt x="14" y="78"/>
                    <a:pt x="8" y="67"/>
                  </a:cubicBezTo>
                  <a:cubicBezTo>
                    <a:pt x="0" y="46"/>
                    <a:pt x="13" y="18"/>
                    <a:pt x="33" y="8"/>
                  </a:cubicBezTo>
                  <a:cubicBezTo>
                    <a:pt x="47" y="2"/>
                    <a:pt x="68" y="2"/>
                    <a:pt x="83" y="0"/>
                  </a:cubicBezTo>
                  <a:cubicBezTo>
                    <a:pt x="98" y="0"/>
                    <a:pt x="116" y="17"/>
                    <a:pt x="124" y="30"/>
                  </a:cubicBezTo>
                  <a:cubicBezTo>
                    <a:pt x="127" y="34"/>
                    <a:pt x="129" y="37"/>
                    <a:pt x="127" y="44"/>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4" name="Freeform 80"/>
            <p:cNvSpPr/>
            <p:nvPr userDrawn="1"/>
          </p:nvSpPr>
          <p:spPr bwMode="auto">
            <a:xfrm>
              <a:off x="4165091" y="-379912"/>
              <a:ext cx="136146" cy="145870"/>
            </a:xfrm>
            <a:custGeom>
              <a:avLst/>
              <a:gdLst>
                <a:gd name="T0" fmla="*/ 83 w 90"/>
                <a:gd name="T1" fmla="*/ 43 h 97"/>
                <a:gd name="T2" fmla="*/ 87 w 90"/>
                <a:gd name="T3" fmla="*/ 69 h 97"/>
                <a:gd name="T4" fmla="*/ 70 w 90"/>
                <a:gd name="T5" fmla="*/ 80 h 97"/>
                <a:gd name="T6" fmla="*/ 65 w 90"/>
                <a:gd name="T7" fmla="*/ 50 h 97"/>
                <a:gd name="T8" fmla="*/ 11 w 90"/>
                <a:gd name="T9" fmla="*/ 66 h 97"/>
                <a:gd name="T10" fmla="*/ 12 w 90"/>
                <a:gd name="T11" fmla="*/ 43 h 97"/>
                <a:gd name="T12" fmla="*/ 16 w 90"/>
                <a:gd name="T13" fmla="*/ 25 h 97"/>
                <a:gd name="T14" fmla="*/ 20 w 90"/>
                <a:gd name="T15" fmla="*/ 17 h 97"/>
                <a:gd name="T16" fmla="*/ 14 w 90"/>
                <a:gd name="T17" fmla="*/ 8 h 97"/>
                <a:gd name="T18" fmla="*/ 38 w 90"/>
                <a:gd name="T19" fmla="*/ 1 h 97"/>
                <a:gd name="T20" fmla="*/ 67 w 90"/>
                <a:gd name="T21" fmla="*/ 2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7">
                  <a:moveTo>
                    <a:pt x="83" y="43"/>
                  </a:moveTo>
                  <a:cubicBezTo>
                    <a:pt x="90" y="50"/>
                    <a:pt x="90" y="61"/>
                    <a:pt x="87" y="69"/>
                  </a:cubicBezTo>
                  <a:cubicBezTo>
                    <a:pt x="86" y="79"/>
                    <a:pt x="76" y="97"/>
                    <a:pt x="70" y="80"/>
                  </a:cubicBezTo>
                  <a:cubicBezTo>
                    <a:pt x="65" y="71"/>
                    <a:pt x="70" y="59"/>
                    <a:pt x="65" y="50"/>
                  </a:cubicBezTo>
                  <a:cubicBezTo>
                    <a:pt x="50" y="52"/>
                    <a:pt x="27" y="75"/>
                    <a:pt x="11" y="66"/>
                  </a:cubicBezTo>
                  <a:cubicBezTo>
                    <a:pt x="0" y="59"/>
                    <a:pt x="8" y="49"/>
                    <a:pt x="12" y="43"/>
                  </a:cubicBezTo>
                  <a:cubicBezTo>
                    <a:pt x="18" y="34"/>
                    <a:pt x="14" y="34"/>
                    <a:pt x="16" y="25"/>
                  </a:cubicBezTo>
                  <a:cubicBezTo>
                    <a:pt x="15" y="21"/>
                    <a:pt x="21" y="21"/>
                    <a:pt x="20" y="17"/>
                  </a:cubicBezTo>
                  <a:cubicBezTo>
                    <a:pt x="20" y="14"/>
                    <a:pt x="14" y="14"/>
                    <a:pt x="14" y="8"/>
                  </a:cubicBezTo>
                  <a:cubicBezTo>
                    <a:pt x="15" y="1"/>
                    <a:pt x="31" y="0"/>
                    <a:pt x="38" y="1"/>
                  </a:cubicBezTo>
                  <a:cubicBezTo>
                    <a:pt x="46" y="3"/>
                    <a:pt x="60" y="14"/>
                    <a:pt x="67" y="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5" name="Freeform 81"/>
            <p:cNvSpPr/>
            <p:nvPr userDrawn="1"/>
          </p:nvSpPr>
          <p:spPr bwMode="auto">
            <a:xfrm>
              <a:off x="4372550" y="-426914"/>
              <a:ext cx="204218" cy="241496"/>
            </a:xfrm>
            <a:custGeom>
              <a:avLst/>
              <a:gdLst>
                <a:gd name="T0" fmla="*/ 32 w 136"/>
                <a:gd name="T1" fmla="*/ 46 h 160"/>
                <a:gd name="T2" fmla="*/ 40 w 136"/>
                <a:gd name="T3" fmla="*/ 19 h 160"/>
                <a:gd name="T4" fmla="*/ 88 w 136"/>
                <a:gd name="T5" fmla="*/ 34 h 160"/>
                <a:gd name="T6" fmla="*/ 127 w 136"/>
                <a:gd name="T7" fmla="*/ 52 h 160"/>
                <a:gd name="T8" fmla="*/ 122 w 136"/>
                <a:gd name="T9" fmla="*/ 75 h 160"/>
                <a:gd name="T10" fmla="*/ 136 w 136"/>
                <a:gd name="T11" fmla="*/ 94 h 160"/>
                <a:gd name="T12" fmla="*/ 114 w 136"/>
                <a:gd name="T13" fmla="*/ 139 h 160"/>
                <a:gd name="T14" fmla="*/ 95 w 136"/>
                <a:gd name="T15" fmla="*/ 136 h 160"/>
                <a:gd name="T16" fmla="*/ 79 w 136"/>
                <a:gd name="T17" fmla="*/ 145 h 160"/>
                <a:gd name="T18" fmla="*/ 34 w 136"/>
                <a:gd name="T19" fmla="*/ 144 h 160"/>
                <a:gd name="T20" fmla="*/ 21 w 136"/>
                <a:gd name="T21" fmla="*/ 129 h 160"/>
                <a:gd name="T22" fmla="*/ 21 w 136"/>
                <a:gd name="T23" fmla="*/ 103 h 160"/>
                <a:gd name="T24" fmla="*/ 22 w 136"/>
                <a:gd name="T25" fmla="*/ 96 h 160"/>
                <a:gd name="T26" fmla="*/ 9 w 136"/>
                <a:gd name="T27" fmla="*/ 89 h 160"/>
                <a:gd name="T28" fmla="*/ 0 w 136"/>
                <a:gd name="T29" fmla="*/ 71 h 160"/>
                <a:gd name="T30" fmla="*/ 28 w 136"/>
                <a:gd name="T31" fmla="*/ 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32" y="46"/>
                  </a:moveTo>
                  <a:cubicBezTo>
                    <a:pt x="31" y="38"/>
                    <a:pt x="35" y="24"/>
                    <a:pt x="40" y="19"/>
                  </a:cubicBezTo>
                  <a:cubicBezTo>
                    <a:pt x="55" y="0"/>
                    <a:pt x="80" y="17"/>
                    <a:pt x="88" y="34"/>
                  </a:cubicBezTo>
                  <a:cubicBezTo>
                    <a:pt x="105" y="28"/>
                    <a:pt x="122" y="35"/>
                    <a:pt x="127" y="52"/>
                  </a:cubicBezTo>
                  <a:cubicBezTo>
                    <a:pt x="129" y="61"/>
                    <a:pt x="122" y="69"/>
                    <a:pt x="122" y="75"/>
                  </a:cubicBezTo>
                  <a:cubicBezTo>
                    <a:pt x="124" y="84"/>
                    <a:pt x="135" y="82"/>
                    <a:pt x="136" y="94"/>
                  </a:cubicBezTo>
                  <a:cubicBezTo>
                    <a:pt x="136" y="108"/>
                    <a:pt x="126" y="130"/>
                    <a:pt x="114" y="139"/>
                  </a:cubicBezTo>
                  <a:cubicBezTo>
                    <a:pt x="104" y="146"/>
                    <a:pt x="105" y="141"/>
                    <a:pt x="95" y="136"/>
                  </a:cubicBezTo>
                  <a:cubicBezTo>
                    <a:pt x="84" y="129"/>
                    <a:pt x="89" y="136"/>
                    <a:pt x="79" y="145"/>
                  </a:cubicBezTo>
                  <a:cubicBezTo>
                    <a:pt x="64" y="160"/>
                    <a:pt x="48" y="155"/>
                    <a:pt x="34" y="144"/>
                  </a:cubicBezTo>
                  <a:cubicBezTo>
                    <a:pt x="30" y="139"/>
                    <a:pt x="23" y="135"/>
                    <a:pt x="21" y="129"/>
                  </a:cubicBezTo>
                  <a:cubicBezTo>
                    <a:pt x="16" y="119"/>
                    <a:pt x="21" y="112"/>
                    <a:pt x="21" y="103"/>
                  </a:cubicBezTo>
                  <a:cubicBezTo>
                    <a:pt x="22" y="99"/>
                    <a:pt x="25" y="100"/>
                    <a:pt x="22" y="96"/>
                  </a:cubicBezTo>
                  <a:cubicBezTo>
                    <a:pt x="23" y="94"/>
                    <a:pt x="12" y="91"/>
                    <a:pt x="9" y="89"/>
                  </a:cubicBezTo>
                  <a:cubicBezTo>
                    <a:pt x="4" y="85"/>
                    <a:pt x="0" y="77"/>
                    <a:pt x="0" y="71"/>
                  </a:cubicBezTo>
                  <a:cubicBezTo>
                    <a:pt x="1" y="61"/>
                    <a:pt x="19" y="40"/>
                    <a:pt x="28" y="46"/>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6" name="Freeform 82"/>
            <p:cNvSpPr/>
            <p:nvPr userDrawn="1"/>
          </p:nvSpPr>
          <p:spPr bwMode="auto">
            <a:xfrm>
              <a:off x="4388758" y="-415569"/>
              <a:ext cx="178286" cy="181527"/>
            </a:xfrm>
            <a:custGeom>
              <a:avLst/>
              <a:gdLst>
                <a:gd name="T0" fmla="*/ 58 w 118"/>
                <a:gd name="T1" fmla="*/ 79 h 121"/>
                <a:gd name="T2" fmla="*/ 75 w 118"/>
                <a:gd name="T3" fmla="*/ 87 h 121"/>
                <a:gd name="T4" fmla="*/ 93 w 118"/>
                <a:gd name="T5" fmla="*/ 118 h 121"/>
                <a:gd name="T6" fmla="*/ 100 w 118"/>
                <a:gd name="T7" fmla="*/ 99 h 121"/>
                <a:gd name="T8" fmla="*/ 108 w 118"/>
                <a:gd name="T9" fmla="*/ 116 h 121"/>
                <a:gd name="T10" fmla="*/ 116 w 118"/>
                <a:gd name="T11" fmla="*/ 101 h 121"/>
                <a:gd name="T12" fmla="*/ 102 w 118"/>
                <a:gd name="T13" fmla="*/ 61 h 121"/>
                <a:gd name="T14" fmla="*/ 97 w 118"/>
                <a:gd name="T15" fmla="*/ 34 h 121"/>
                <a:gd name="T16" fmla="*/ 63 w 118"/>
                <a:gd name="T17" fmla="*/ 27 h 121"/>
                <a:gd name="T18" fmla="*/ 37 w 118"/>
                <a:gd name="T19" fmla="*/ 6 h 121"/>
                <a:gd name="T20" fmla="*/ 23 w 118"/>
                <a:gd name="T21" fmla="*/ 39 h 121"/>
                <a:gd name="T22" fmla="*/ 4 w 118"/>
                <a:gd name="T23" fmla="*/ 55 h 121"/>
                <a:gd name="T24" fmla="*/ 10 w 118"/>
                <a:gd name="T25" fmla="*/ 78 h 121"/>
                <a:gd name="T26" fmla="*/ 21 w 118"/>
                <a:gd name="T27" fmla="*/ 74 h 121"/>
                <a:gd name="T28" fmla="*/ 29 w 118"/>
                <a:gd name="T29" fmla="*/ 99 h 121"/>
                <a:gd name="T30" fmla="*/ 48 w 118"/>
                <a:gd name="T3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1">
                  <a:moveTo>
                    <a:pt x="58" y="79"/>
                  </a:moveTo>
                  <a:cubicBezTo>
                    <a:pt x="62" y="84"/>
                    <a:pt x="72" y="110"/>
                    <a:pt x="75" y="87"/>
                  </a:cubicBezTo>
                  <a:cubicBezTo>
                    <a:pt x="83" y="96"/>
                    <a:pt x="85" y="110"/>
                    <a:pt x="93" y="118"/>
                  </a:cubicBezTo>
                  <a:cubicBezTo>
                    <a:pt x="101" y="115"/>
                    <a:pt x="102" y="105"/>
                    <a:pt x="100" y="99"/>
                  </a:cubicBezTo>
                  <a:cubicBezTo>
                    <a:pt x="103" y="103"/>
                    <a:pt x="104" y="113"/>
                    <a:pt x="108" y="116"/>
                  </a:cubicBezTo>
                  <a:cubicBezTo>
                    <a:pt x="118" y="121"/>
                    <a:pt x="117" y="109"/>
                    <a:pt x="116" y="101"/>
                  </a:cubicBezTo>
                  <a:cubicBezTo>
                    <a:pt x="116" y="87"/>
                    <a:pt x="111" y="74"/>
                    <a:pt x="102" y="61"/>
                  </a:cubicBezTo>
                  <a:cubicBezTo>
                    <a:pt x="114" y="53"/>
                    <a:pt x="107" y="39"/>
                    <a:pt x="97" y="34"/>
                  </a:cubicBezTo>
                  <a:cubicBezTo>
                    <a:pt x="85" y="26"/>
                    <a:pt x="70" y="34"/>
                    <a:pt x="63" y="27"/>
                  </a:cubicBezTo>
                  <a:cubicBezTo>
                    <a:pt x="54" y="19"/>
                    <a:pt x="54" y="0"/>
                    <a:pt x="37" y="6"/>
                  </a:cubicBezTo>
                  <a:cubicBezTo>
                    <a:pt x="25" y="10"/>
                    <a:pt x="13" y="25"/>
                    <a:pt x="23" y="39"/>
                  </a:cubicBezTo>
                  <a:cubicBezTo>
                    <a:pt x="17" y="45"/>
                    <a:pt x="8" y="46"/>
                    <a:pt x="4" y="55"/>
                  </a:cubicBezTo>
                  <a:cubicBezTo>
                    <a:pt x="0" y="64"/>
                    <a:pt x="3" y="72"/>
                    <a:pt x="10" y="78"/>
                  </a:cubicBezTo>
                  <a:cubicBezTo>
                    <a:pt x="14" y="75"/>
                    <a:pt x="17" y="73"/>
                    <a:pt x="21" y="74"/>
                  </a:cubicBezTo>
                  <a:cubicBezTo>
                    <a:pt x="22" y="84"/>
                    <a:pt x="12" y="104"/>
                    <a:pt x="29" y="99"/>
                  </a:cubicBezTo>
                  <a:cubicBezTo>
                    <a:pt x="36" y="97"/>
                    <a:pt x="43" y="89"/>
                    <a:pt x="48" y="8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7" name="Freeform 83"/>
            <p:cNvSpPr/>
            <p:nvPr userDrawn="1"/>
          </p:nvSpPr>
          <p:spPr bwMode="auto">
            <a:xfrm>
              <a:off x="4432520" y="-342634"/>
              <a:ext cx="90764" cy="79419"/>
            </a:xfrm>
            <a:custGeom>
              <a:avLst/>
              <a:gdLst>
                <a:gd name="T0" fmla="*/ 52 w 60"/>
                <a:gd name="T1" fmla="*/ 38 h 52"/>
                <a:gd name="T2" fmla="*/ 49 w 60"/>
                <a:gd name="T3" fmla="*/ 9 h 52"/>
                <a:gd name="T4" fmla="*/ 18 w 60"/>
                <a:gd name="T5" fmla="*/ 8 h 52"/>
                <a:gd name="T6" fmla="*/ 19 w 60"/>
                <a:gd name="T7" fmla="*/ 27 h 52"/>
                <a:gd name="T8" fmla="*/ 22 w 60"/>
                <a:gd name="T9" fmla="*/ 37 h 52"/>
                <a:gd name="T10" fmla="*/ 33 w 60"/>
                <a:gd name="T11" fmla="*/ 27 h 52"/>
                <a:gd name="T12" fmla="*/ 33 w 60"/>
                <a:gd name="T13" fmla="*/ 27 h 52"/>
                <a:gd name="T14" fmla="*/ 60 w 60"/>
                <a:gd name="T15" fmla="*/ 3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2">
                  <a:moveTo>
                    <a:pt x="52" y="38"/>
                  </a:moveTo>
                  <a:cubicBezTo>
                    <a:pt x="60" y="32"/>
                    <a:pt x="56" y="14"/>
                    <a:pt x="49" y="9"/>
                  </a:cubicBezTo>
                  <a:cubicBezTo>
                    <a:pt x="39" y="0"/>
                    <a:pt x="28" y="1"/>
                    <a:pt x="18" y="8"/>
                  </a:cubicBezTo>
                  <a:cubicBezTo>
                    <a:pt x="7" y="16"/>
                    <a:pt x="0" y="30"/>
                    <a:pt x="19" y="27"/>
                  </a:cubicBezTo>
                  <a:cubicBezTo>
                    <a:pt x="17" y="30"/>
                    <a:pt x="17" y="36"/>
                    <a:pt x="22" y="37"/>
                  </a:cubicBezTo>
                  <a:cubicBezTo>
                    <a:pt x="26" y="36"/>
                    <a:pt x="31" y="30"/>
                    <a:pt x="33" y="27"/>
                  </a:cubicBezTo>
                  <a:cubicBezTo>
                    <a:pt x="33" y="27"/>
                    <a:pt x="33" y="27"/>
                    <a:pt x="33" y="27"/>
                  </a:cubicBezTo>
                  <a:cubicBezTo>
                    <a:pt x="38" y="33"/>
                    <a:pt x="58" y="52"/>
                    <a:pt x="60" y="32"/>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8" name="Freeform 84"/>
            <p:cNvSpPr/>
            <p:nvPr userDrawn="1"/>
          </p:nvSpPr>
          <p:spPr bwMode="auto">
            <a:xfrm>
              <a:off x="4620530" y="-494988"/>
              <a:ext cx="363055" cy="338744"/>
            </a:xfrm>
            <a:custGeom>
              <a:avLst/>
              <a:gdLst>
                <a:gd name="T0" fmla="*/ 131 w 241"/>
                <a:gd name="T1" fmla="*/ 176 h 224"/>
                <a:gd name="T2" fmla="*/ 107 w 241"/>
                <a:gd name="T3" fmla="*/ 209 h 224"/>
                <a:gd name="T4" fmla="*/ 57 w 241"/>
                <a:gd name="T5" fmla="*/ 210 h 224"/>
                <a:gd name="T6" fmla="*/ 25 w 241"/>
                <a:gd name="T7" fmla="*/ 168 h 224"/>
                <a:gd name="T8" fmla="*/ 59 w 241"/>
                <a:gd name="T9" fmla="*/ 125 h 224"/>
                <a:gd name="T10" fmla="*/ 8 w 241"/>
                <a:gd name="T11" fmla="*/ 118 h 224"/>
                <a:gd name="T12" fmla="*/ 20 w 241"/>
                <a:gd name="T13" fmla="*/ 66 h 224"/>
                <a:gd name="T14" fmla="*/ 50 w 241"/>
                <a:gd name="T15" fmla="*/ 46 h 224"/>
                <a:gd name="T16" fmla="*/ 75 w 241"/>
                <a:gd name="T17" fmla="*/ 51 h 224"/>
                <a:gd name="T18" fmla="*/ 90 w 241"/>
                <a:gd name="T19" fmla="*/ 70 h 224"/>
                <a:gd name="T20" fmla="*/ 89 w 241"/>
                <a:gd name="T21" fmla="*/ 25 h 224"/>
                <a:gd name="T22" fmla="*/ 130 w 241"/>
                <a:gd name="T23" fmla="*/ 3 h 224"/>
                <a:gd name="T24" fmla="*/ 150 w 241"/>
                <a:gd name="T25" fmla="*/ 14 h 224"/>
                <a:gd name="T26" fmla="*/ 168 w 241"/>
                <a:gd name="T27" fmla="*/ 25 h 224"/>
                <a:gd name="T28" fmla="*/ 164 w 241"/>
                <a:gd name="T29" fmla="*/ 68 h 224"/>
                <a:gd name="T30" fmla="*/ 236 w 241"/>
                <a:gd name="T31" fmla="*/ 70 h 224"/>
                <a:gd name="T32" fmla="*/ 224 w 241"/>
                <a:gd name="T33" fmla="*/ 108 h 224"/>
                <a:gd name="T34" fmla="*/ 191 w 241"/>
                <a:gd name="T35" fmla="*/ 120 h 224"/>
                <a:gd name="T36" fmla="*/ 211 w 241"/>
                <a:gd name="T37" fmla="*/ 157 h 224"/>
                <a:gd name="T38" fmla="*/ 185 w 241"/>
                <a:gd name="T39" fmla="*/ 199 h 224"/>
                <a:gd name="T40" fmla="*/ 167 w 241"/>
                <a:gd name="T41" fmla="*/ 200 h 224"/>
                <a:gd name="T42" fmla="*/ 147 w 241"/>
                <a:gd name="T43" fmla="*/ 201 h 224"/>
                <a:gd name="T44" fmla="*/ 133 w 241"/>
                <a:gd name="T45" fmla="*/ 1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224">
                  <a:moveTo>
                    <a:pt x="131" y="176"/>
                  </a:moveTo>
                  <a:cubicBezTo>
                    <a:pt x="127" y="187"/>
                    <a:pt x="117" y="200"/>
                    <a:pt x="107" y="209"/>
                  </a:cubicBezTo>
                  <a:cubicBezTo>
                    <a:pt x="90" y="224"/>
                    <a:pt x="75" y="220"/>
                    <a:pt x="57" y="210"/>
                  </a:cubicBezTo>
                  <a:cubicBezTo>
                    <a:pt x="44" y="203"/>
                    <a:pt x="28" y="183"/>
                    <a:pt x="25" y="168"/>
                  </a:cubicBezTo>
                  <a:cubicBezTo>
                    <a:pt x="23" y="151"/>
                    <a:pt x="44" y="134"/>
                    <a:pt x="59" y="125"/>
                  </a:cubicBezTo>
                  <a:cubicBezTo>
                    <a:pt x="43" y="139"/>
                    <a:pt x="17" y="137"/>
                    <a:pt x="8" y="118"/>
                  </a:cubicBezTo>
                  <a:cubicBezTo>
                    <a:pt x="0" y="101"/>
                    <a:pt x="8" y="78"/>
                    <a:pt x="20" y="66"/>
                  </a:cubicBezTo>
                  <a:cubicBezTo>
                    <a:pt x="29" y="55"/>
                    <a:pt x="39" y="52"/>
                    <a:pt x="50" y="46"/>
                  </a:cubicBezTo>
                  <a:cubicBezTo>
                    <a:pt x="59" y="42"/>
                    <a:pt x="65" y="41"/>
                    <a:pt x="75" y="51"/>
                  </a:cubicBezTo>
                  <a:cubicBezTo>
                    <a:pt x="80" y="56"/>
                    <a:pt x="86" y="64"/>
                    <a:pt x="90" y="70"/>
                  </a:cubicBezTo>
                  <a:cubicBezTo>
                    <a:pt x="86" y="53"/>
                    <a:pt x="77" y="41"/>
                    <a:pt x="89" y="25"/>
                  </a:cubicBezTo>
                  <a:cubicBezTo>
                    <a:pt x="97" y="13"/>
                    <a:pt x="117" y="0"/>
                    <a:pt x="130" y="3"/>
                  </a:cubicBezTo>
                  <a:cubicBezTo>
                    <a:pt x="138" y="3"/>
                    <a:pt x="144" y="9"/>
                    <a:pt x="150" y="14"/>
                  </a:cubicBezTo>
                  <a:cubicBezTo>
                    <a:pt x="155" y="18"/>
                    <a:pt x="163" y="21"/>
                    <a:pt x="168" y="25"/>
                  </a:cubicBezTo>
                  <a:cubicBezTo>
                    <a:pt x="179" y="37"/>
                    <a:pt x="169" y="54"/>
                    <a:pt x="164" y="68"/>
                  </a:cubicBezTo>
                  <a:cubicBezTo>
                    <a:pt x="176" y="36"/>
                    <a:pt x="227" y="37"/>
                    <a:pt x="236" y="70"/>
                  </a:cubicBezTo>
                  <a:cubicBezTo>
                    <a:pt x="241" y="86"/>
                    <a:pt x="235" y="97"/>
                    <a:pt x="224" y="108"/>
                  </a:cubicBezTo>
                  <a:cubicBezTo>
                    <a:pt x="214" y="120"/>
                    <a:pt x="206" y="124"/>
                    <a:pt x="191" y="120"/>
                  </a:cubicBezTo>
                  <a:cubicBezTo>
                    <a:pt x="198" y="133"/>
                    <a:pt x="213" y="139"/>
                    <a:pt x="211" y="157"/>
                  </a:cubicBezTo>
                  <a:cubicBezTo>
                    <a:pt x="210" y="173"/>
                    <a:pt x="199" y="192"/>
                    <a:pt x="185" y="199"/>
                  </a:cubicBezTo>
                  <a:cubicBezTo>
                    <a:pt x="176" y="204"/>
                    <a:pt x="175" y="200"/>
                    <a:pt x="167" y="200"/>
                  </a:cubicBezTo>
                  <a:cubicBezTo>
                    <a:pt x="157" y="201"/>
                    <a:pt x="156" y="208"/>
                    <a:pt x="147" y="201"/>
                  </a:cubicBezTo>
                  <a:cubicBezTo>
                    <a:pt x="140" y="197"/>
                    <a:pt x="131" y="176"/>
                    <a:pt x="133" y="16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09" name="Freeform 86"/>
            <p:cNvSpPr/>
            <p:nvPr userDrawn="1"/>
          </p:nvSpPr>
          <p:spPr bwMode="auto">
            <a:xfrm>
              <a:off x="4743709" y="-389637"/>
              <a:ext cx="152353" cy="124800"/>
            </a:xfrm>
            <a:custGeom>
              <a:avLst/>
              <a:gdLst>
                <a:gd name="T0" fmla="*/ 40 w 101"/>
                <a:gd name="T1" fmla="*/ 65 h 83"/>
                <a:gd name="T2" fmla="*/ 65 w 101"/>
                <a:gd name="T3" fmla="*/ 16 h 83"/>
                <a:gd name="T4" fmla="*/ 50 w 101"/>
                <a:gd name="T5" fmla="*/ 10 h 83"/>
                <a:gd name="T6" fmla="*/ 47 w 101"/>
                <a:gd name="T7" fmla="*/ 3 h 83"/>
                <a:gd name="T8" fmla="*/ 36 w 101"/>
                <a:gd name="T9" fmla="*/ 8 h 83"/>
                <a:gd name="T10" fmla="*/ 14 w 101"/>
                <a:gd name="T11" fmla="*/ 36 h 83"/>
                <a:gd name="T12" fmla="*/ 59 w 101"/>
                <a:gd name="T13" fmla="*/ 57 h 83"/>
              </a:gdLst>
              <a:ahLst/>
              <a:cxnLst>
                <a:cxn ang="0">
                  <a:pos x="T0" y="T1"/>
                </a:cxn>
                <a:cxn ang="0">
                  <a:pos x="T2" y="T3"/>
                </a:cxn>
                <a:cxn ang="0">
                  <a:pos x="T4" y="T5"/>
                </a:cxn>
                <a:cxn ang="0">
                  <a:pos x="T6" y="T7"/>
                </a:cxn>
                <a:cxn ang="0">
                  <a:pos x="T8" y="T9"/>
                </a:cxn>
                <a:cxn ang="0">
                  <a:pos x="T10" y="T11"/>
                </a:cxn>
                <a:cxn ang="0">
                  <a:pos x="T12" y="T13"/>
                </a:cxn>
              </a:cxnLst>
              <a:rect l="0" t="0" r="r" b="b"/>
              <a:pathLst>
                <a:path w="101" h="83">
                  <a:moveTo>
                    <a:pt x="40" y="65"/>
                  </a:moveTo>
                  <a:cubicBezTo>
                    <a:pt x="53" y="83"/>
                    <a:pt x="101" y="31"/>
                    <a:pt x="65" y="16"/>
                  </a:cubicBezTo>
                  <a:cubicBezTo>
                    <a:pt x="58" y="12"/>
                    <a:pt x="55" y="14"/>
                    <a:pt x="50" y="10"/>
                  </a:cubicBezTo>
                  <a:cubicBezTo>
                    <a:pt x="48" y="9"/>
                    <a:pt x="51" y="5"/>
                    <a:pt x="47" y="3"/>
                  </a:cubicBezTo>
                  <a:cubicBezTo>
                    <a:pt x="43" y="0"/>
                    <a:pt x="38" y="6"/>
                    <a:pt x="36" y="8"/>
                  </a:cubicBezTo>
                  <a:cubicBezTo>
                    <a:pt x="27" y="14"/>
                    <a:pt x="18" y="27"/>
                    <a:pt x="14" y="36"/>
                  </a:cubicBezTo>
                  <a:cubicBezTo>
                    <a:pt x="0" y="62"/>
                    <a:pt x="42" y="72"/>
                    <a:pt x="59" y="57"/>
                  </a:cubicBezTo>
                </a:path>
              </a:pathLst>
            </a:custGeom>
            <a:solidFill>
              <a:srgbClr val="C3771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0" name="Freeform 87"/>
            <p:cNvSpPr/>
            <p:nvPr userDrawn="1"/>
          </p:nvSpPr>
          <p:spPr bwMode="auto">
            <a:xfrm>
              <a:off x="4768022" y="-365325"/>
              <a:ext cx="77798" cy="74555"/>
            </a:xfrm>
            <a:custGeom>
              <a:avLst/>
              <a:gdLst>
                <a:gd name="T0" fmla="*/ 16 w 51"/>
                <a:gd name="T1" fmla="*/ 43 h 49"/>
                <a:gd name="T2" fmla="*/ 34 w 51"/>
                <a:gd name="T3" fmla="*/ 43 h 49"/>
                <a:gd name="T4" fmla="*/ 45 w 51"/>
                <a:gd name="T5" fmla="*/ 37 h 49"/>
                <a:gd name="T6" fmla="*/ 39 w 51"/>
                <a:gd name="T7" fmla="*/ 20 h 49"/>
                <a:gd name="T8" fmla="*/ 30 w 51"/>
                <a:gd name="T9" fmla="*/ 2 h 49"/>
                <a:gd name="T10" fmla="*/ 7 w 51"/>
                <a:gd name="T11" fmla="*/ 14 h 49"/>
                <a:gd name="T12" fmla="*/ 14 w 51"/>
                <a:gd name="T13" fmla="*/ 49 h 49"/>
                <a:gd name="T14" fmla="*/ 17 w 51"/>
                <a:gd name="T15" fmla="*/ 4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16" y="43"/>
                  </a:moveTo>
                  <a:cubicBezTo>
                    <a:pt x="20" y="49"/>
                    <a:pt x="29" y="44"/>
                    <a:pt x="34" y="43"/>
                  </a:cubicBezTo>
                  <a:cubicBezTo>
                    <a:pt x="37" y="41"/>
                    <a:pt x="43" y="40"/>
                    <a:pt x="45" y="37"/>
                  </a:cubicBezTo>
                  <a:cubicBezTo>
                    <a:pt x="49" y="32"/>
                    <a:pt x="51" y="16"/>
                    <a:pt x="39" y="20"/>
                  </a:cubicBezTo>
                  <a:cubicBezTo>
                    <a:pt x="51" y="14"/>
                    <a:pt x="37" y="3"/>
                    <a:pt x="30" y="2"/>
                  </a:cubicBezTo>
                  <a:cubicBezTo>
                    <a:pt x="21" y="0"/>
                    <a:pt x="11" y="5"/>
                    <a:pt x="7" y="14"/>
                  </a:cubicBezTo>
                  <a:cubicBezTo>
                    <a:pt x="0" y="27"/>
                    <a:pt x="5" y="39"/>
                    <a:pt x="14" y="49"/>
                  </a:cubicBezTo>
                  <a:cubicBezTo>
                    <a:pt x="15" y="48"/>
                    <a:pt x="15" y="48"/>
                    <a:pt x="17" y="47"/>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1" name="Freeform 88"/>
            <p:cNvSpPr/>
            <p:nvPr userDrawn="1"/>
          </p:nvSpPr>
          <p:spPr bwMode="auto">
            <a:xfrm>
              <a:off x="4772884" y="629834"/>
              <a:ext cx="106972" cy="105351"/>
            </a:xfrm>
            <a:custGeom>
              <a:avLst/>
              <a:gdLst>
                <a:gd name="T0" fmla="*/ 0 w 71"/>
                <a:gd name="T1" fmla="*/ 0 h 69"/>
                <a:gd name="T2" fmla="*/ 17 w 71"/>
                <a:gd name="T3" fmla="*/ 23 h 69"/>
                <a:gd name="T4" fmla="*/ 33 w 71"/>
                <a:gd name="T5" fmla="*/ 43 h 69"/>
                <a:gd name="T6" fmla="*/ 29 w 71"/>
                <a:gd name="T7" fmla="*/ 69 h 69"/>
                <a:gd name="T8" fmla="*/ 43 w 71"/>
                <a:gd name="T9" fmla="*/ 25 h 69"/>
                <a:gd name="T10" fmla="*/ 71 w 71"/>
                <a:gd name="T11" fmla="*/ 11 h 69"/>
                <a:gd name="T12" fmla="*/ 36 w 71"/>
                <a:gd name="T13" fmla="*/ 13 h 69"/>
                <a:gd name="T14" fmla="*/ 18 w 71"/>
                <a:gd name="T15" fmla="*/ 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9">
                  <a:moveTo>
                    <a:pt x="0" y="0"/>
                  </a:moveTo>
                  <a:cubicBezTo>
                    <a:pt x="6" y="8"/>
                    <a:pt x="11" y="15"/>
                    <a:pt x="17" y="23"/>
                  </a:cubicBezTo>
                  <a:cubicBezTo>
                    <a:pt x="22" y="31"/>
                    <a:pt x="30" y="36"/>
                    <a:pt x="33" y="43"/>
                  </a:cubicBezTo>
                  <a:cubicBezTo>
                    <a:pt x="37" y="52"/>
                    <a:pt x="39" y="63"/>
                    <a:pt x="29" y="69"/>
                  </a:cubicBezTo>
                  <a:cubicBezTo>
                    <a:pt x="39" y="61"/>
                    <a:pt x="52" y="37"/>
                    <a:pt x="43" y="25"/>
                  </a:cubicBezTo>
                  <a:cubicBezTo>
                    <a:pt x="54" y="23"/>
                    <a:pt x="64" y="22"/>
                    <a:pt x="71" y="11"/>
                  </a:cubicBezTo>
                  <a:cubicBezTo>
                    <a:pt x="57" y="10"/>
                    <a:pt x="50" y="18"/>
                    <a:pt x="36" y="13"/>
                  </a:cubicBezTo>
                  <a:cubicBezTo>
                    <a:pt x="30" y="10"/>
                    <a:pt x="25" y="3"/>
                    <a:pt x="18" y="2"/>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2" name="Freeform 89"/>
            <p:cNvSpPr/>
            <p:nvPr userDrawn="1"/>
          </p:nvSpPr>
          <p:spPr bwMode="auto">
            <a:xfrm>
              <a:off x="4737226" y="637938"/>
              <a:ext cx="304707" cy="212323"/>
            </a:xfrm>
            <a:custGeom>
              <a:avLst/>
              <a:gdLst>
                <a:gd name="T0" fmla="*/ 47 w 202"/>
                <a:gd name="T1" fmla="*/ 28 h 141"/>
                <a:gd name="T2" fmla="*/ 24 w 202"/>
                <a:gd name="T3" fmla="*/ 36 h 141"/>
                <a:gd name="T4" fmla="*/ 6 w 202"/>
                <a:gd name="T5" fmla="*/ 110 h 141"/>
                <a:gd name="T6" fmla="*/ 38 w 202"/>
                <a:gd name="T7" fmla="*/ 128 h 141"/>
                <a:gd name="T8" fmla="*/ 51 w 202"/>
                <a:gd name="T9" fmla="*/ 132 h 141"/>
                <a:gd name="T10" fmla="*/ 74 w 202"/>
                <a:gd name="T11" fmla="*/ 140 h 141"/>
                <a:gd name="T12" fmla="*/ 116 w 202"/>
                <a:gd name="T13" fmla="*/ 83 h 141"/>
                <a:gd name="T14" fmla="*/ 157 w 202"/>
                <a:gd name="T15" fmla="*/ 58 h 141"/>
                <a:gd name="T16" fmla="*/ 174 w 202"/>
                <a:gd name="T17" fmla="*/ 43 h 141"/>
                <a:gd name="T18" fmla="*/ 202 w 202"/>
                <a:gd name="T19" fmla="*/ 39 h 141"/>
                <a:gd name="T20" fmla="*/ 147 w 202"/>
                <a:gd name="T21" fmla="*/ 0 h 141"/>
                <a:gd name="T22" fmla="*/ 118 w 202"/>
                <a:gd name="T23" fmla="*/ 2 h 141"/>
                <a:gd name="T24" fmla="*/ 91 w 202"/>
                <a:gd name="T25"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41">
                  <a:moveTo>
                    <a:pt x="47" y="28"/>
                  </a:moveTo>
                  <a:cubicBezTo>
                    <a:pt x="40" y="27"/>
                    <a:pt x="31" y="31"/>
                    <a:pt x="24" y="36"/>
                  </a:cubicBezTo>
                  <a:cubicBezTo>
                    <a:pt x="8" y="52"/>
                    <a:pt x="0" y="89"/>
                    <a:pt x="6" y="110"/>
                  </a:cubicBezTo>
                  <a:cubicBezTo>
                    <a:pt x="12" y="123"/>
                    <a:pt x="25" y="130"/>
                    <a:pt x="38" y="128"/>
                  </a:cubicBezTo>
                  <a:cubicBezTo>
                    <a:pt x="47" y="128"/>
                    <a:pt x="43" y="125"/>
                    <a:pt x="51" y="132"/>
                  </a:cubicBezTo>
                  <a:cubicBezTo>
                    <a:pt x="60" y="138"/>
                    <a:pt x="62" y="141"/>
                    <a:pt x="74" y="140"/>
                  </a:cubicBezTo>
                  <a:cubicBezTo>
                    <a:pt x="99" y="137"/>
                    <a:pt x="123" y="109"/>
                    <a:pt x="116" y="83"/>
                  </a:cubicBezTo>
                  <a:cubicBezTo>
                    <a:pt x="138" y="78"/>
                    <a:pt x="148" y="80"/>
                    <a:pt x="157" y="58"/>
                  </a:cubicBezTo>
                  <a:cubicBezTo>
                    <a:pt x="161" y="46"/>
                    <a:pt x="161" y="44"/>
                    <a:pt x="174" y="43"/>
                  </a:cubicBezTo>
                  <a:cubicBezTo>
                    <a:pt x="183" y="43"/>
                    <a:pt x="192" y="43"/>
                    <a:pt x="202" y="39"/>
                  </a:cubicBezTo>
                  <a:cubicBezTo>
                    <a:pt x="190" y="15"/>
                    <a:pt x="172" y="1"/>
                    <a:pt x="147" y="0"/>
                  </a:cubicBezTo>
                  <a:cubicBezTo>
                    <a:pt x="137" y="1"/>
                    <a:pt x="128" y="1"/>
                    <a:pt x="118" y="2"/>
                  </a:cubicBezTo>
                  <a:cubicBezTo>
                    <a:pt x="111" y="3"/>
                    <a:pt x="99" y="9"/>
                    <a:pt x="91" y="5"/>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3" name="Freeform 90"/>
            <p:cNvSpPr/>
            <p:nvPr userDrawn="1"/>
          </p:nvSpPr>
          <p:spPr bwMode="auto">
            <a:xfrm>
              <a:off x="4795575" y="641180"/>
              <a:ext cx="142629" cy="124800"/>
            </a:xfrm>
            <a:custGeom>
              <a:avLst/>
              <a:gdLst>
                <a:gd name="T0" fmla="*/ 5 w 95"/>
                <a:gd name="T1" fmla="*/ 26 h 83"/>
                <a:gd name="T2" fmla="*/ 6 w 95"/>
                <a:gd name="T3" fmla="*/ 36 h 83"/>
                <a:gd name="T4" fmla="*/ 5 w 95"/>
                <a:gd name="T5" fmla="*/ 68 h 83"/>
                <a:gd name="T6" fmla="*/ 27 w 95"/>
                <a:gd name="T7" fmla="*/ 83 h 83"/>
                <a:gd name="T8" fmla="*/ 28 w 95"/>
                <a:gd name="T9" fmla="*/ 50 h 83"/>
                <a:gd name="T10" fmla="*/ 48 w 95"/>
                <a:gd name="T11" fmla="*/ 37 h 83"/>
                <a:gd name="T12" fmla="*/ 53 w 95"/>
                <a:gd name="T13" fmla="*/ 27 h 83"/>
                <a:gd name="T14" fmla="*/ 67 w 95"/>
                <a:gd name="T15" fmla="*/ 17 h 83"/>
                <a:gd name="T16" fmla="*/ 95 w 95"/>
                <a:gd name="T17" fmla="*/ 30 h 83"/>
                <a:gd name="T18" fmla="*/ 46 w 95"/>
                <a:gd name="T19" fmla="*/ 3 h 83"/>
                <a:gd name="T20" fmla="*/ 18 w 95"/>
                <a:gd name="T21" fmla="*/ 7 h 83"/>
                <a:gd name="T22" fmla="*/ 3 w 95"/>
                <a:gd name="T23"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3">
                  <a:moveTo>
                    <a:pt x="5" y="26"/>
                  </a:moveTo>
                  <a:cubicBezTo>
                    <a:pt x="5" y="22"/>
                    <a:pt x="6" y="36"/>
                    <a:pt x="6" y="36"/>
                  </a:cubicBezTo>
                  <a:cubicBezTo>
                    <a:pt x="5" y="49"/>
                    <a:pt x="0" y="57"/>
                    <a:pt x="5" y="68"/>
                  </a:cubicBezTo>
                  <a:cubicBezTo>
                    <a:pt x="11" y="76"/>
                    <a:pt x="18" y="77"/>
                    <a:pt x="27" y="83"/>
                  </a:cubicBezTo>
                  <a:cubicBezTo>
                    <a:pt x="24" y="77"/>
                    <a:pt x="20" y="57"/>
                    <a:pt x="28" y="50"/>
                  </a:cubicBezTo>
                  <a:cubicBezTo>
                    <a:pt x="35" y="42"/>
                    <a:pt x="41" y="50"/>
                    <a:pt x="48" y="37"/>
                  </a:cubicBezTo>
                  <a:cubicBezTo>
                    <a:pt x="50" y="34"/>
                    <a:pt x="47" y="33"/>
                    <a:pt x="53" y="27"/>
                  </a:cubicBezTo>
                  <a:cubicBezTo>
                    <a:pt x="56" y="25"/>
                    <a:pt x="63" y="18"/>
                    <a:pt x="67" y="17"/>
                  </a:cubicBezTo>
                  <a:cubicBezTo>
                    <a:pt x="77" y="14"/>
                    <a:pt x="86" y="26"/>
                    <a:pt x="95" y="30"/>
                  </a:cubicBezTo>
                  <a:cubicBezTo>
                    <a:pt x="92" y="5"/>
                    <a:pt x="64" y="4"/>
                    <a:pt x="46" y="3"/>
                  </a:cubicBezTo>
                  <a:cubicBezTo>
                    <a:pt x="34" y="1"/>
                    <a:pt x="30" y="0"/>
                    <a:pt x="18" y="7"/>
                  </a:cubicBezTo>
                  <a:cubicBezTo>
                    <a:pt x="12" y="11"/>
                    <a:pt x="7" y="15"/>
                    <a:pt x="3" y="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4" name="Freeform 95"/>
            <p:cNvSpPr/>
            <p:nvPr userDrawn="1"/>
          </p:nvSpPr>
          <p:spPr bwMode="auto">
            <a:xfrm>
              <a:off x="4560561" y="-558198"/>
              <a:ext cx="204218" cy="162078"/>
            </a:xfrm>
            <a:custGeom>
              <a:avLst/>
              <a:gdLst>
                <a:gd name="T0" fmla="*/ 79 w 135"/>
                <a:gd name="T1" fmla="*/ 94 h 107"/>
                <a:gd name="T2" fmla="*/ 59 w 135"/>
                <a:gd name="T3" fmla="*/ 69 h 107"/>
                <a:gd name="T4" fmla="*/ 19 w 135"/>
                <a:gd name="T5" fmla="*/ 83 h 107"/>
                <a:gd name="T6" fmla="*/ 22 w 135"/>
                <a:gd name="T7" fmla="*/ 49 h 107"/>
                <a:gd name="T8" fmla="*/ 56 w 135"/>
                <a:gd name="T9" fmla="*/ 29 h 107"/>
                <a:gd name="T10" fmla="*/ 87 w 135"/>
                <a:gd name="T11" fmla="*/ 7 h 107"/>
                <a:gd name="T12" fmla="*/ 134 w 135"/>
                <a:gd name="T13" fmla="*/ 57 h 107"/>
                <a:gd name="T14" fmla="*/ 115 w 135"/>
                <a:gd name="T15" fmla="*/ 100 h 107"/>
                <a:gd name="T16" fmla="*/ 83 w 135"/>
                <a:gd name="T17"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07">
                  <a:moveTo>
                    <a:pt x="79" y="94"/>
                  </a:moveTo>
                  <a:cubicBezTo>
                    <a:pt x="74" y="83"/>
                    <a:pt x="58" y="84"/>
                    <a:pt x="59" y="69"/>
                  </a:cubicBezTo>
                  <a:cubicBezTo>
                    <a:pt x="48" y="77"/>
                    <a:pt x="34" y="89"/>
                    <a:pt x="19" y="83"/>
                  </a:cubicBezTo>
                  <a:cubicBezTo>
                    <a:pt x="0" y="76"/>
                    <a:pt x="12" y="59"/>
                    <a:pt x="22" y="49"/>
                  </a:cubicBezTo>
                  <a:cubicBezTo>
                    <a:pt x="33" y="38"/>
                    <a:pt x="44" y="36"/>
                    <a:pt x="56" y="29"/>
                  </a:cubicBezTo>
                  <a:cubicBezTo>
                    <a:pt x="68" y="23"/>
                    <a:pt x="71" y="10"/>
                    <a:pt x="87" y="7"/>
                  </a:cubicBezTo>
                  <a:cubicBezTo>
                    <a:pt x="114" y="0"/>
                    <a:pt x="135" y="35"/>
                    <a:pt x="134" y="57"/>
                  </a:cubicBezTo>
                  <a:cubicBezTo>
                    <a:pt x="134" y="73"/>
                    <a:pt x="131" y="90"/>
                    <a:pt x="115" y="100"/>
                  </a:cubicBezTo>
                  <a:cubicBezTo>
                    <a:pt x="106" y="104"/>
                    <a:pt x="91" y="107"/>
                    <a:pt x="83" y="99"/>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5" name="Freeform 96"/>
            <p:cNvSpPr/>
            <p:nvPr userDrawn="1"/>
          </p:nvSpPr>
          <p:spPr bwMode="auto">
            <a:xfrm>
              <a:off x="4618910" y="-572784"/>
              <a:ext cx="145870" cy="157216"/>
            </a:xfrm>
            <a:custGeom>
              <a:avLst/>
              <a:gdLst>
                <a:gd name="T0" fmla="*/ 19 w 96"/>
                <a:gd name="T1" fmla="*/ 31 h 104"/>
                <a:gd name="T2" fmla="*/ 0 w 96"/>
                <a:gd name="T3" fmla="*/ 45 h 104"/>
                <a:gd name="T4" fmla="*/ 49 w 96"/>
                <a:gd name="T5" fmla="*/ 29 h 104"/>
                <a:gd name="T6" fmla="*/ 49 w 96"/>
                <a:gd name="T7" fmla="*/ 29 h 104"/>
                <a:gd name="T8" fmla="*/ 49 w 96"/>
                <a:gd name="T9" fmla="*/ 41 h 104"/>
                <a:gd name="T10" fmla="*/ 60 w 96"/>
                <a:gd name="T11" fmla="*/ 52 h 104"/>
                <a:gd name="T12" fmla="*/ 69 w 96"/>
                <a:gd name="T13" fmla="*/ 39 h 104"/>
                <a:gd name="T14" fmla="*/ 74 w 96"/>
                <a:gd name="T15" fmla="*/ 55 h 104"/>
                <a:gd name="T16" fmla="*/ 76 w 96"/>
                <a:gd name="T17" fmla="*/ 70 h 104"/>
                <a:gd name="T18" fmla="*/ 63 w 96"/>
                <a:gd name="T19" fmla="*/ 92 h 104"/>
                <a:gd name="T20" fmla="*/ 85 w 96"/>
                <a:gd name="T21" fmla="*/ 93 h 104"/>
                <a:gd name="T22" fmla="*/ 95 w 96"/>
                <a:gd name="T23" fmla="*/ 67 h 104"/>
                <a:gd name="T24" fmla="*/ 30 w 96"/>
                <a:gd name="T2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4">
                  <a:moveTo>
                    <a:pt x="19" y="31"/>
                  </a:moveTo>
                  <a:cubicBezTo>
                    <a:pt x="12" y="36"/>
                    <a:pt x="7" y="40"/>
                    <a:pt x="0" y="45"/>
                  </a:cubicBezTo>
                  <a:cubicBezTo>
                    <a:pt x="8" y="65"/>
                    <a:pt x="39" y="27"/>
                    <a:pt x="49" y="29"/>
                  </a:cubicBezTo>
                  <a:cubicBezTo>
                    <a:pt x="49" y="29"/>
                    <a:pt x="49" y="29"/>
                    <a:pt x="49" y="29"/>
                  </a:cubicBezTo>
                  <a:cubicBezTo>
                    <a:pt x="49" y="32"/>
                    <a:pt x="49" y="37"/>
                    <a:pt x="49" y="41"/>
                  </a:cubicBezTo>
                  <a:cubicBezTo>
                    <a:pt x="52" y="47"/>
                    <a:pt x="54" y="48"/>
                    <a:pt x="60" y="52"/>
                  </a:cubicBezTo>
                  <a:cubicBezTo>
                    <a:pt x="64" y="49"/>
                    <a:pt x="66" y="44"/>
                    <a:pt x="69" y="39"/>
                  </a:cubicBezTo>
                  <a:cubicBezTo>
                    <a:pt x="72" y="43"/>
                    <a:pt x="72" y="50"/>
                    <a:pt x="74" y="55"/>
                  </a:cubicBezTo>
                  <a:cubicBezTo>
                    <a:pt x="76" y="61"/>
                    <a:pt x="80" y="60"/>
                    <a:pt x="76" y="70"/>
                  </a:cubicBezTo>
                  <a:cubicBezTo>
                    <a:pt x="74" y="78"/>
                    <a:pt x="61" y="83"/>
                    <a:pt x="63" y="92"/>
                  </a:cubicBezTo>
                  <a:cubicBezTo>
                    <a:pt x="66" y="104"/>
                    <a:pt x="79" y="99"/>
                    <a:pt x="85" y="93"/>
                  </a:cubicBezTo>
                  <a:cubicBezTo>
                    <a:pt x="92" y="85"/>
                    <a:pt x="96" y="76"/>
                    <a:pt x="95" y="67"/>
                  </a:cubicBezTo>
                  <a:cubicBezTo>
                    <a:pt x="92" y="37"/>
                    <a:pt x="59" y="0"/>
                    <a:pt x="30" y="2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6" name="Freeform 97"/>
            <p:cNvSpPr/>
            <p:nvPr userDrawn="1"/>
          </p:nvSpPr>
          <p:spPr bwMode="auto">
            <a:xfrm>
              <a:off x="4688602" y="-705688"/>
              <a:ext cx="186390" cy="196115"/>
            </a:xfrm>
            <a:custGeom>
              <a:avLst/>
              <a:gdLst>
                <a:gd name="T0" fmla="*/ 48 w 124"/>
                <a:gd name="T1" fmla="*/ 130 h 130"/>
                <a:gd name="T2" fmla="*/ 53 w 124"/>
                <a:gd name="T3" fmla="*/ 122 h 130"/>
                <a:gd name="T4" fmla="*/ 53 w 124"/>
                <a:gd name="T5" fmla="*/ 108 h 130"/>
                <a:gd name="T6" fmla="*/ 57 w 124"/>
                <a:gd name="T7" fmla="*/ 88 h 130"/>
                <a:gd name="T8" fmla="*/ 86 w 124"/>
                <a:gd name="T9" fmla="*/ 50 h 130"/>
                <a:gd name="T10" fmla="*/ 124 w 124"/>
                <a:gd name="T11" fmla="*/ 21 h 130"/>
                <a:gd name="T12" fmla="*/ 60 w 124"/>
                <a:gd name="T13" fmla="*/ 63 h 130"/>
                <a:gd name="T14" fmla="*/ 48 w 124"/>
                <a:gd name="T15" fmla="*/ 78 h 130"/>
                <a:gd name="T16" fmla="*/ 42 w 124"/>
                <a:gd name="T17" fmla="*/ 87 h 130"/>
                <a:gd name="T18" fmla="*/ 32 w 124"/>
                <a:gd name="T19" fmla="*/ 91 h 130"/>
                <a:gd name="T20" fmla="*/ 0 w 124"/>
                <a:gd name="T21" fmla="*/ 107 h 130"/>
                <a:gd name="T22" fmla="*/ 38 w 124"/>
                <a:gd name="T2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0">
                  <a:moveTo>
                    <a:pt x="48" y="130"/>
                  </a:moveTo>
                  <a:cubicBezTo>
                    <a:pt x="51" y="128"/>
                    <a:pt x="51" y="126"/>
                    <a:pt x="53" y="122"/>
                  </a:cubicBezTo>
                  <a:cubicBezTo>
                    <a:pt x="54" y="118"/>
                    <a:pt x="53" y="112"/>
                    <a:pt x="53" y="108"/>
                  </a:cubicBezTo>
                  <a:cubicBezTo>
                    <a:pt x="52" y="98"/>
                    <a:pt x="51" y="99"/>
                    <a:pt x="57" y="88"/>
                  </a:cubicBezTo>
                  <a:cubicBezTo>
                    <a:pt x="67" y="75"/>
                    <a:pt x="76" y="62"/>
                    <a:pt x="86" y="50"/>
                  </a:cubicBezTo>
                  <a:cubicBezTo>
                    <a:pt x="97" y="39"/>
                    <a:pt x="112" y="31"/>
                    <a:pt x="124" y="21"/>
                  </a:cubicBezTo>
                  <a:cubicBezTo>
                    <a:pt x="115" y="0"/>
                    <a:pt x="66" y="57"/>
                    <a:pt x="60" y="63"/>
                  </a:cubicBezTo>
                  <a:cubicBezTo>
                    <a:pt x="56" y="68"/>
                    <a:pt x="50" y="72"/>
                    <a:pt x="48" y="78"/>
                  </a:cubicBezTo>
                  <a:cubicBezTo>
                    <a:pt x="46" y="81"/>
                    <a:pt x="44" y="85"/>
                    <a:pt x="42" y="87"/>
                  </a:cubicBezTo>
                  <a:cubicBezTo>
                    <a:pt x="36" y="93"/>
                    <a:pt x="41" y="91"/>
                    <a:pt x="32" y="91"/>
                  </a:cubicBezTo>
                  <a:cubicBezTo>
                    <a:pt x="17" y="94"/>
                    <a:pt x="8" y="92"/>
                    <a:pt x="0" y="107"/>
                  </a:cubicBezTo>
                  <a:cubicBezTo>
                    <a:pt x="20" y="109"/>
                    <a:pt x="27" y="112"/>
                    <a:pt x="38" y="129"/>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7" name="Freeform 98"/>
            <p:cNvSpPr/>
            <p:nvPr userDrawn="1"/>
          </p:nvSpPr>
          <p:spPr bwMode="auto">
            <a:xfrm>
              <a:off x="4503833" y="39871"/>
              <a:ext cx="165319" cy="173424"/>
            </a:xfrm>
            <a:custGeom>
              <a:avLst/>
              <a:gdLst>
                <a:gd name="T0" fmla="*/ 26 w 110"/>
                <a:gd name="T1" fmla="*/ 99 h 115"/>
                <a:gd name="T2" fmla="*/ 36 w 110"/>
                <a:gd name="T3" fmla="*/ 111 h 115"/>
                <a:gd name="T4" fmla="*/ 79 w 110"/>
                <a:gd name="T5" fmla="*/ 98 h 115"/>
                <a:gd name="T6" fmla="*/ 106 w 110"/>
                <a:gd name="T7" fmla="*/ 85 h 115"/>
                <a:gd name="T8" fmla="*/ 102 w 110"/>
                <a:gd name="T9" fmla="*/ 70 h 115"/>
                <a:gd name="T10" fmla="*/ 109 w 110"/>
                <a:gd name="T11" fmla="*/ 53 h 115"/>
                <a:gd name="T12" fmla="*/ 88 w 110"/>
                <a:gd name="T13" fmla="*/ 24 h 115"/>
                <a:gd name="T14" fmla="*/ 68 w 110"/>
                <a:gd name="T15" fmla="*/ 20 h 115"/>
                <a:gd name="T16" fmla="*/ 56 w 110"/>
                <a:gd name="T17" fmla="*/ 7 h 115"/>
                <a:gd name="T18" fmla="*/ 5 w 110"/>
                <a:gd name="T19" fmla="*/ 56 h 115"/>
                <a:gd name="T20" fmla="*/ 13 w 110"/>
                <a:gd name="T21" fmla="*/ 96 h 115"/>
                <a:gd name="T22" fmla="*/ 34 w 110"/>
                <a:gd name="T23"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5">
                  <a:moveTo>
                    <a:pt x="26" y="99"/>
                  </a:moveTo>
                  <a:cubicBezTo>
                    <a:pt x="28" y="103"/>
                    <a:pt x="31" y="109"/>
                    <a:pt x="36" y="111"/>
                  </a:cubicBezTo>
                  <a:cubicBezTo>
                    <a:pt x="45" y="115"/>
                    <a:pt x="81" y="115"/>
                    <a:pt x="79" y="98"/>
                  </a:cubicBezTo>
                  <a:cubicBezTo>
                    <a:pt x="85" y="109"/>
                    <a:pt x="104" y="93"/>
                    <a:pt x="106" y="85"/>
                  </a:cubicBezTo>
                  <a:cubicBezTo>
                    <a:pt x="108" y="80"/>
                    <a:pt x="101" y="75"/>
                    <a:pt x="102" y="70"/>
                  </a:cubicBezTo>
                  <a:cubicBezTo>
                    <a:pt x="103" y="64"/>
                    <a:pt x="110" y="62"/>
                    <a:pt x="109" y="53"/>
                  </a:cubicBezTo>
                  <a:cubicBezTo>
                    <a:pt x="109" y="41"/>
                    <a:pt x="100" y="27"/>
                    <a:pt x="88" y="24"/>
                  </a:cubicBezTo>
                  <a:cubicBezTo>
                    <a:pt x="80" y="21"/>
                    <a:pt x="74" y="24"/>
                    <a:pt x="68" y="20"/>
                  </a:cubicBezTo>
                  <a:cubicBezTo>
                    <a:pt x="61" y="17"/>
                    <a:pt x="61" y="9"/>
                    <a:pt x="56" y="7"/>
                  </a:cubicBezTo>
                  <a:cubicBezTo>
                    <a:pt x="41" y="0"/>
                    <a:pt x="8" y="43"/>
                    <a:pt x="5" y="56"/>
                  </a:cubicBezTo>
                  <a:cubicBezTo>
                    <a:pt x="0" y="71"/>
                    <a:pt x="3" y="85"/>
                    <a:pt x="13" y="96"/>
                  </a:cubicBezTo>
                  <a:cubicBezTo>
                    <a:pt x="18" y="100"/>
                    <a:pt x="26" y="111"/>
                    <a:pt x="34" y="107"/>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8" name="Freeform 99"/>
            <p:cNvSpPr/>
            <p:nvPr userDrawn="1"/>
          </p:nvSpPr>
          <p:spPr bwMode="auto">
            <a:xfrm>
              <a:off x="4513558" y="41491"/>
              <a:ext cx="141008" cy="105351"/>
            </a:xfrm>
            <a:custGeom>
              <a:avLst/>
              <a:gdLst>
                <a:gd name="T0" fmla="*/ 0 w 93"/>
                <a:gd name="T1" fmla="*/ 67 h 70"/>
                <a:gd name="T2" fmla="*/ 2 w 93"/>
                <a:gd name="T3" fmla="*/ 70 h 70"/>
                <a:gd name="T4" fmla="*/ 20 w 93"/>
                <a:gd name="T5" fmla="*/ 44 h 70"/>
                <a:gd name="T6" fmla="*/ 33 w 93"/>
                <a:gd name="T7" fmla="*/ 45 h 70"/>
                <a:gd name="T8" fmla="*/ 41 w 93"/>
                <a:gd name="T9" fmla="*/ 51 h 70"/>
                <a:gd name="T10" fmla="*/ 46 w 93"/>
                <a:gd name="T11" fmla="*/ 36 h 70"/>
                <a:gd name="T12" fmla="*/ 73 w 93"/>
                <a:gd name="T13" fmla="*/ 45 h 70"/>
                <a:gd name="T14" fmla="*/ 93 w 93"/>
                <a:gd name="T15" fmla="*/ 36 h 70"/>
                <a:gd name="T16" fmla="*/ 74 w 93"/>
                <a:gd name="T17" fmla="*/ 28 h 70"/>
                <a:gd name="T18" fmla="*/ 61 w 93"/>
                <a:gd name="T19" fmla="*/ 15 h 70"/>
                <a:gd name="T20" fmla="*/ 36 w 93"/>
                <a:gd name="T21" fmla="*/ 7 h 70"/>
                <a:gd name="T22" fmla="*/ 4 w 93"/>
                <a:gd name="T2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0">
                  <a:moveTo>
                    <a:pt x="0" y="67"/>
                  </a:moveTo>
                  <a:cubicBezTo>
                    <a:pt x="1" y="68"/>
                    <a:pt x="1" y="68"/>
                    <a:pt x="2" y="70"/>
                  </a:cubicBezTo>
                  <a:cubicBezTo>
                    <a:pt x="10" y="62"/>
                    <a:pt x="9" y="51"/>
                    <a:pt x="20" y="44"/>
                  </a:cubicBezTo>
                  <a:cubicBezTo>
                    <a:pt x="31" y="39"/>
                    <a:pt x="28" y="41"/>
                    <a:pt x="33" y="45"/>
                  </a:cubicBezTo>
                  <a:cubicBezTo>
                    <a:pt x="36" y="49"/>
                    <a:pt x="34" y="55"/>
                    <a:pt x="41" y="51"/>
                  </a:cubicBezTo>
                  <a:cubicBezTo>
                    <a:pt x="45" y="51"/>
                    <a:pt x="46" y="40"/>
                    <a:pt x="46" y="36"/>
                  </a:cubicBezTo>
                  <a:cubicBezTo>
                    <a:pt x="56" y="39"/>
                    <a:pt x="63" y="46"/>
                    <a:pt x="73" y="45"/>
                  </a:cubicBezTo>
                  <a:cubicBezTo>
                    <a:pt x="80" y="44"/>
                    <a:pt x="87" y="39"/>
                    <a:pt x="93" y="36"/>
                  </a:cubicBezTo>
                  <a:cubicBezTo>
                    <a:pt x="88" y="32"/>
                    <a:pt x="80" y="32"/>
                    <a:pt x="74" y="28"/>
                  </a:cubicBezTo>
                  <a:cubicBezTo>
                    <a:pt x="68" y="24"/>
                    <a:pt x="66" y="22"/>
                    <a:pt x="61" y="15"/>
                  </a:cubicBezTo>
                  <a:cubicBezTo>
                    <a:pt x="54" y="4"/>
                    <a:pt x="48" y="0"/>
                    <a:pt x="36" y="7"/>
                  </a:cubicBezTo>
                  <a:cubicBezTo>
                    <a:pt x="25" y="13"/>
                    <a:pt x="1" y="32"/>
                    <a:pt x="4" y="44"/>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19" name="Freeform 100"/>
            <p:cNvSpPr/>
            <p:nvPr userDrawn="1"/>
          </p:nvSpPr>
          <p:spPr bwMode="auto">
            <a:xfrm>
              <a:off x="4537869" y="-125449"/>
              <a:ext cx="71314" cy="199356"/>
            </a:xfrm>
            <a:custGeom>
              <a:avLst/>
              <a:gdLst>
                <a:gd name="T0" fmla="*/ 28 w 47"/>
                <a:gd name="T1" fmla="*/ 125 h 132"/>
                <a:gd name="T2" fmla="*/ 25 w 47"/>
                <a:gd name="T3" fmla="*/ 77 h 132"/>
                <a:gd name="T4" fmla="*/ 47 w 47"/>
                <a:gd name="T5" fmla="*/ 1 h 132"/>
                <a:gd name="T6" fmla="*/ 13 w 47"/>
                <a:gd name="T7" fmla="*/ 62 h 132"/>
                <a:gd name="T8" fmla="*/ 15 w 47"/>
                <a:gd name="T9" fmla="*/ 132 h 132"/>
                <a:gd name="T10" fmla="*/ 18 w 47"/>
                <a:gd name="T11" fmla="*/ 131 h 132"/>
              </a:gdLst>
              <a:ahLst/>
              <a:cxnLst>
                <a:cxn ang="0">
                  <a:pos x="T0" y="T1"/>
                </a:cxn>
                <a:cxn ang="0">
                  <a:pos x="T2" y="T3"/>
                </a:cxn>
                <a:cxn ang="0">
                  <a:pos x="T4" y="T5"/>
                </a:cxn>
                <a:cxn ang="0">
                  <a:pos x="T6" y="T7"/>
                </a:cxn>
                <a:cxn ang="0">
                  <a:pos x="T8" y="T9"/>
                </a:cxn>
                <a:cxn ang="0">
                  <a:pos x="T10" y="T11"/>
                </a:cxn>
              </a:cxnLst>
              <a:rect l="0" t="0" r="r" b="b"/>
              <a:pathLst>
                <a:path w="47" h="132">
                  <a:moveTo>
                    <a:pt x="28" y="125"/>
                  </a:moveTo>
                  <a:cubicBezTo>
                    <a:pt x="22" y="114"/>
                    <a:pt x="25" y="91"/>
                    <a:pt x="25" y="77"/>
                  </a:cubicBezTo>
                  <a:cubicBezTo>
                    <a:pt x="27" y="51"/>
                    <a:pt x="34" y="24"/>
                    <a:pt x="47" y="1"/>
                  </a:cubicBezTo>
                  <a:cubicBezTo>
                    <a:pt x="28" y="0"/>
                    <a:pt x="15" y="48"/>
                    <a:pt x="13" y="62"/>
                  </a:cubicBezTo>
                  <a:cubicBezTo>
                    <a:pt x="10" y="80"/>
                    <a:pt x="0" y="115"/>
                    <a:pt x="15" y="132"/>
                  </a:cubicBezTo>
                  <a:cubicBezTo>
                    <a:pt x="16" y="131"/>
                    <a:pt x="18" y="131"/>
                    <a:pt x="18" y="131"/>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0" name="Freeform 104"/>
            <p:cNvSpPr/>
            <p:nvPr userDrawn="1"/>
          </p:nvSpPr>
          <p:spPr bwMode="auto">
            <a:xfrm>
              <a:off x="4779367" y="-999050"/>
              <a:ext cx="299844" cy="380884"/>
            </a:xfrm>
            <a:custGeom>
              <a:avLst/>
              <a:gdLst>
                <a:gd name="T0" fmla="*/ 71 w 199"/>
                <a:gd name="T1" fmla="*/ 221 h 252"/>
                <a:gd name="T2" fmla="*/ 75 w 199"/>
                <a:gd name="T3" fmla="*/ 178 h 252"/>
                <a:gd name="T4" fmla="*/ 110 w 199"/>
                <a:gd name="T5" fmla="*/ 106 h 252"/>
                <a:gd name="T6" fmla="*/ 152 w 199"/>
                <a:gd name="T7" fmla="*/ 54 h 252"/>
                <a:gd name="T8" fmla="*/ 178 w 199"/>
                <a:gd name="T9" fmla="*/ 29 h 252"/>
                <a:gd name="T10" fmla="*/ 193 w 199"/>
                <a:gd name="T11" fmla="*/ 16 h 252"/>
                <a:gd name="T12" fmla="*/ 198 w 199"/>
                <a:gd name="T13" fmla="*/ 0 h 252"/>
                <a:gd name="T14" fmla="*/ 159 w 199"/>
                <a:gd name="T15" fmla="*/ 33 h 252"/>
                <a:gd name="T16" fmla="*/ 131 w 199"/>
                <a:gd name="T17" fmla="*/ 71 h 252"/>
                <a:gd name="T18" fmla="*/ 58 w 199"/>
                <a:gd name="T19" fmla="*/ 148 h 252"/>
                <a:gd name="T20" fmla="*/ 23 w 199"/>
                <a:gd name="T21" fmla="*/ 187 h 252"/>
                <a:gd name="T22" fmla="*/ 12 w 199"/>
                <a:gd name="T23" fmla="*/ 211 h 252"/>
                <a:gd name="T24" fmla="*/ 2 w 199"/>
                <a:gd name="T25" fmla="*/ 236 h 252"/>
                <a:gd name="T26" fmla="*/ 18 w 199"/>
                <a:gd name="T27" fmla="*/ 227 h 252"/>
                <a:gd name="T28" fmla="*/ 28 w 199"/>
                <a:gd name="T29" fmla="*/ 202 h 252"/>
                <a:gd name="T30" fmla="*/ 57 w 199"/>
                <a:gd name="T31" fmla="*/ 159 h 252"/>
                <a:gd name="T32" fmla="*/ 80 w 199"/>
                <a:gd name="T33" fmla="*/ 132 h 252"/>
                <a:gd name="T34" fmla="*/ 61 w 199"/>
                <a:gd name="T35" fmla="*/ 176 h 252"/>
                <a:gd name="T36" fmla="*/ 53 w 199"/>
                <a:gd name="T37" fmla="*/ 20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252">
                  <a:moveTo>
                    <a:pt x="71" y="221"/>
                  </a:moveTo>
                  <a:cubicBezTo>
                    <a:pt x="64" y="210"/>
                    <a:pt x="72" y="188"/>
                    <a:pt x="75" y="178"/>
                  </a:cubicBezTo>
                  <a:cubicBezTo>
                    <a:pt x="85" y="153"/>
                    <a:pt x="97" y="130"/>
                    <a:pt x="110" y="106"/>
                  </a:cubicBezTo>
                  <a:cubicBezTo>
                    <a:pt x="121" y="86"/>
                    <a:pt x="137" y="71"/>
                    <a:pt x="152" y="54"/>
                  </a:cubicBezTo>
                  <a:cubicBezTo>
                    <a:pt x="160" y="46"/>
                    <a:pt x="168" y="36"/>
                    <a:pt x="178" y="29"/>
                  </a:cubicBezTo>
                  <a:cubicBezTo>
                    <a:pt x="182" y="26"/>
                    <a:pt x="190" y="20"/>
                    <a:pt x="193" y="16"/>
                  </a:cubicBezTo>
                  <a:cubicBezTo>
                    <a:pt x="199" y="10"/>
                    <a:pt x="198" y="9"/>
                    <a:pt x="198" y="0"/>
                  </a:cubicBezTo>
                  <a:cubicBezTo>
                    <a:pt x="184" y="3"/>
                    <a:pt x="168" y="22"/>
                    <a:pt x="159" y="33"/>
                  </a:cubicBezTo>
                  <a:cubicBezTo>
                    <a:pt x="150" y="45"/>
                    <a:pt x="141" y="60"/>
                    <a:pt x="131" y="71"/>
                  </a:cubicBezTo>
                  <a:cubicBezTo>
                    <a:pt x="108" y="98"/>
                    <a:pt x="82" y="124"/>
                    <a:pt x="58" y="148"/>
                  </a:cubicBezTo>
                  <a:cubicBezTo>
                    <a:pt x="46" y="160"/>
                    <a:pt x="33" y="172"/>
                    <a:pt x="23" y="187"/>
                  </a:cubicBezTo>
                  <a:cubicBezTo>
                    <a:pt x="19" y="194"/>
                    <a:pt x="16" y="202"/>
                    <a:pt x="12" y="211"/>
                  </a:cubicBezTo>
                  <a:cubicBezTo>
                    <a:pt x="10" y="216"/>
                    <a:pt x="0" y="230"/>
                    <a:pt x="2" y="236"/>
                  </a:cubicBezTo>
                  <a:cubicBezTo>
                    <a:pt x="8" y="252"/>
                    <a:pt x="15" y="231"/>
                    <a:pt x="18" y="227"/>
                  </a:cubicBezTo>
                  <a:cubicBezTo>
                    <a:pt x="20" y="219"/>
                    <a:pt x="24" y="211"/>
                    <a:pt x="28" y="202"/>
                  </a:cubicBezTo>
                  <a:cubicBezTo>
                    <a:pt x="35" y="187"/>
                    <a:pt x="44" y="172"/>
                    <a:pt x="57" y="159"/>
                  </a:cubicBezTo>
                  <a:cubicBezTo>
                    <a:pt x="63" y="150"/>
                    <a:pt x="71" y="139"/>
                    <a:pt x="80" y="132"/>
                  </a:cubicBezTo>
                  <a:cubicBezTo>
                    <a:pt x="73" y="145"/>
                    <a:pt x="67" y="161"/>
                    <a:pt x="61" y="176"/>
                  </a:cubicBezTo>
                  <a:cubicBezTo>
                    <a:pt x="57" y="187"/>
                    <a:pt x="58" y="198"/>
                    <a:pt x="53" y="209"/>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1" name="Freeform 111"/>
            <p:cNvSpPr/>
            <p:nvPr userDrawn="1"/>
          </p:nvSpPr>
          <p:spPr bwMode="auto">
            <a:xfrm>
              <a:off x="4391999" y="516380"/>
              <a:ext cx="128042" cy="59969"/>
            </a:xfrm>
            <a:custGeom>
              <a:avLst/>
              <a:gdLst>
                <a:gd name="T0" fmla="*/ 23 w 85"/>
                <a:gd name="T1" fmla="*/ 9 h 39"/>
                <a:gd name="T2" fmla="*/ 0 w 85"/>
                <a:gd name="T3" fmla="*/ 27 h 39"/>
                <a:gd name="T4" fmla="*/ 21 w 85"/>
                <a:gd name="T5" fmla="*/ 24 h 39"/>
                <a:gd name="T6" fmla="*/ 27 w 85"/>
                <a:gd name="T7" fmla="*/ 32 h 39"/>
                <a:gd name="T8" fmla="*/ 41 w 85"/>
                <a:gd name="T9" fmla="*/ 28 h 39"/>
                <a:gd name="T10" fmla="*/ 58 w 85"/>
                <a:gd name="T11" fmla="*/ 36 h 39"/>
                <a:gd name="T12" fmla="*/ 71 w 85"/>
                <a:gd name="T13" fmla="*/ 20 h 39"/>
                <a:gd name="T14" fmla="*/ 12 w 85"/>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9">
                  <a:moveTo>
                    <a:pt x="23" y="9"/>
                  </a:moveTo>
                  <a:cubicBezTo>
                    <a:pt x="15" y="15"/>
                    <a:pt x="7" y="20"/>
                    <a:pt x="0" y="27"/>
                  </a:cubicBezTo>
                  <a:cubicBezTo>
                    <a:pt x="4" y="33"/>
                    <a:pt x="16" y="28"/>
                    <a:pt x="21" y="24"/>
                  </a:cubicBezTo>
                  <a:cubicBezTo>
                    <a:pt x="23" y="26"/>
                    <a:pt x="25" y="29"/>
                    <a:pt x="27" y="32"/>
                  </a:cubicBezTo>
                  <a:cubicBezTo>
                    <a:pt x="33" y="29"/>
                    <a:pt x="34" y="25"/>
                    <a:pt x="41" y="28"/>
                  </a:cubicBezTo>
                  <a:cubicBezTo>
                    <a:pt x="46" y="30"/>
                    <a:pt x="51" y="35"/>
                    <a:pt x="58" y="36"/>
                  </a:cubicBezTo>
                  <a:cubicBezTo>
                    <a:pt x="70" y="39"/>
                    <a:pt x="85" y="34"/>
                    <a:pt x="71" y="20"/>
                  </a:cubicBezTo>
                  <a:cubicBezTo>
                    <a:pt x="56" y="7"/>
                    <a:pt x="30" y="0"/>
                    <a:pt x="12" y="14"/>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2" name="Freeform 112"/>
            <p:cNvSpPr/>
            <p:nvPr userDrawn="1"/>
          </p:nvSpPr>
          <p:spPr bwMode="auto">
            <a:xfrm>
              <a:off x="4276924" y="553656"/>
              <a:ext cx="307949" cy="126421"/>
            </a:xfrm>
            <a:custGeom>
              <a:avLst/>
              <a:gdLst>
                <a:gd name="T0" fmla="*/ 75 w 204"/>
                <a:gd name="T1" fmla="*/ 2 h 84"/>
                <a:gd name="T2" fmla="*/ 77 w 204"/>
                <a:gd name="T3" fmla="*/ 2 h 84"/>
                <a:gd name="T4" fmla="*/ 64 w 204"/>
                <a:gd name="T5" fmla="*/ 10 h 84"/>
                <a:gd name="T6" fmla="*/ 37 w 204"/>
                <a:gd name="T7" fmla="*/ 22 h 84"/>
                <a:gd name="T8" fmla="*/ 22 w 204"/>
                <a:gd name="T9" fmla="*/ 42 h 84"/>
                <a:gd name="T10" fmla="*/ 0 w 204"/>
                <a:gd name="T11" fmla="*/ 62 h 84"/>
                <a:gd name="T12" fmla="*/ 34 w 204"/>
                <a:gd name="T13" fmla="*/ 71 h 84"/>
                <a:gd name="T14" fmla="*/ 58 w 204"/>
                <a:gd name="T15" fmla="*/ 57 h 84"/>
                <a:gd name="T16" fmla="*/ 95 w 204"/>
                <a:gd name="T17" fmla="*/ 82 h 84"/>
                <a:gd name="T18" fmla="*/ 134 w 204"/>
                <a:gd name="T19" fmla="*/ 50 h 84"/>
                <a:gd name="T20" fmla="*/ 164 w 204"/>
                <a:gd name="T21" fmla="*/ 78 h 84"/>
                <a:gd name="T22" fmla="*/ 180 w 204"/>
                <a:gd name="T23" fmla="*/ 70 h 84"/>
                <a:gd name="T24" fmla="*/ 199 w 204"/>
                <a:gd name="T25" fmla="*/ 59 h 84"/>
                <a:gd name="T26" fmla="*/ 181 w 204"/>
                <a:gd name="T27" fmla="*/ 18 h 84"/>
                <a:gd name="T28" fmla="*/ 149 w 204"/>
                <a:gd name="T29"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84">
                  <a:moveTo>
                    <a:pt x="75" y="2"/>
                  </a:moveTo>
                  <a:cubicBezTo>
                    <a:pt x="76" y="1"/>
                    <a:pt x="75" y="0"/>
                    <a:pt x="77" y="2"/>
                  </a:cubicBezTo>
                  <a:cubicBezTo>
                    <a:pt x="73" y="5"/>
                    <a:pt x="69" y="8"/>
                    <a:pt x="64" y="10"/>
                  </a:cubicBezTo>
                  <a:cubicBezTo>
                    <a:pt x="54" y="13"/>
                    <a:pt x="46" y="15"/>
                    <a:pt x="37" y="22"/>
                  </a:cubicBezTo>
                  <a:cubicBezTo>
                    <a:pt x="27" y="28"/>
                    <a:pt x="25" y="34"/>
                    <a:pt x="22" y="42"/>
                  </a:cubicBezTo>
                  <a:cubicBezTo>
                    <a:pt x="16" y="51"/>
                    <a:pt x="8" y="57"/>
                    <a:pt x="0" y="62"/>
                  </a:cubicBezTo>
                  <a:cubicBezTo>
                    <a:pt x="5" y="70"/>
                    <a:pt x="24" y="73"/>
                    <a:pt x="34" y="71"/>
                  </a:cubicBezTo>
                  <a:cubicBezTo>
                    <a:pt x="43" y="69"/>
                    <a:pt x="49" y="61"/>
                    <a:pt x="58" y="57"/>
                  </a:cubicBezTo>
                  <a:cubicBezTo>
                    <a:pt x="70" y="70"/>
                    <a:pt x="73" y="84"/>
                    <a:pt x="95" y="82"/>
                  </a:cubicBezTo>
                  <a:cubicBezTo>
                    <a:pt x="113" y="81"/>
                    <a:pt x="132" y="70"/>
                    <a:pt x="134" y="50"/>
                  </a:cubicBezTo>
                  <a:cubicBezTo>
                    <a:pt x="146" y="61"/>
                    <a:pt x="145" y="74"/>
                    <a:pt x="164" y="78"/>
                  </a:cubicBezTo>
                  <a:cubicBezTo>
                    <a:pt x="178" y="81"/>
                    <a:pt x="173" y="74"/>
                    <a:pt x="180" y="70"/>
                  </a:cubicBezTo>
                  <a:cubicBezTo>
                    <a:pt x="188" y="65"/>
                    <a:pt x="195" y="72"/>
                    <a:pt x="199" y="59"/>
                  </a:cubicBezTo>
                  <a:cubicBezTo>
                    <a:pt x="204" y="47"/>
                    <a:pt x="190" y="25"/>
                    <a:pt x="181" y="18"/>
                  </a:cubicBezTo>
                  <a:cubicBezTo>
                    <a:pt x="170" y="12"/>
                    <a:pt x="156" y="12"/>
                    <a:pt x="149" y="5"/>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3" name="Freeform 113"/>
            <p:cNvSpPr/>
            <p:nvPr userDrawn="1"/>
          </p:nvSpPr>
          <p:spPr bwMode="auto">
            <a:xfrm>
              <a:off x="4161848" y="312161"/>
              <a:ext cx="222047" cy="249600"/>
            </a:xfrm>
            <a:custGeom>
              <a:avLst/>
              <a:gdLst>
                <a:gd name="T0" fmla="*/ 96 w 147"/>
                <a:gd name="T1" fmla="*/ 119 h 165"/>
                <a:gd name="T2" fmla="*/ 81 w 147"/>
                <a:gd name="T3" fmla="*/ 150 h 165"/>
                <a:gd name="T4" fmla="*/ 46 w 147"/>
                <a:gd name="T5" fmla="*/ 127 h 165"/>
                <a:gd name="T6" fmla="*/ 2 w 147"/>
                <a:gd name="T7" fmla="*/ 110 h 165"/>
                <a:gd name="T8" fmla="*/ 27 w 147"/>
                <a:gd name="T9" fmla="*/ 70 h 165"/>
                <a:gd name="T10" fmla="*/ 30 w 147"/>
                <a:gd name="T11" fmla="*/ 38 h 165"/>
                <a:gd name="T12" fmla="*/ 55 w 147"/>
                <a:gd name="T13" fmla="*/ 14 h 165"/>
                <a:gd name="T14" fmla="*/ 105 w 147"/>
                <a:gd name="T15" fmla="*/ 36 h 165"/>
                <a:gd name="T16" fmla="*/ 122 w 147"/>
                <a:gd name="T17" fmla="*/ 35 h 165"/>
                <a:gd name="T18" fmla="*/ 145 w 147"/>
                <a:gd name="T19" fmla="*/ 49 h 165"/>
                <a:gd name="T20" fmla="*/ 112 w 147"/>
                <a:gd name="T21" fmla="*/ 91 h 165"/>
                <a:gd name="T22" fmla="*/ 109 w 147"/>
                <a:gd name="T23" fmla="*/ 114 h 165"/>
                <a:gd name="T24" fmla="*/ 94 w 147"/>
                <a:gd name="T25" fmla="*/ 1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65">
                  <a:moveTo>
                    <a:pt x="96" y="119"/>
                  </a:moveTo>
                  <a:cubicBezTo>
                    <a:pt x="102" y="127"/>
                    <a:pt x="86" y="146"/>
                    <a:pt x="81" y="150"/>
                  </a:cubicBezTo>
                  <a:cubicBezTo>
                    <a:pt x="63" y="165"/>
                    <a:pt x="48" y="144"/>
                    <a:pt x="46" y="127"/>
                  </a:cubicBezTo>
                  <a:cubicBezTo>
                    <a:pt x="29" y="139"/>
                    <a:pt x="4" y="133"/>
                    <a:pt x="2" y="110"/>
                  </a:cubicBezTo>
                  <a:cubicBezTo>
                    <a:pt x="0" y="91"/>
                    <a:pt x="14" y="80"/>
                    <a:pt x="27" y="70"/>
                  </a:cubicBezTo>
                  <a:cubicBezTo>
                    <a:pt x="26" y="57"/>
                    <a:pt x="23" y="48"/>
                    <a:pt x="30" y="38"/>
                  </a:cubicBezTo>
                  <a:cubicBezTo>
                    <a:pt x="35" y="28"/>
                    <a:pt x="44" y="19"/>
                    <a:pt x="55" y="14"/>
                  </a:cubicBezTo>
                  <a:cubicBezTo>
                    <a:pt x="79" y="0"/>
                    <a:pt x="91" y="20"/>
                    <a:pt x="105" y="36"/>
                  </a:cubicBezTo>
                  <a:cubicBezTo>
                    <a:pt x="113" y="24"/>
                    <a:pt x="114" y="32"/>
                    <a:pt x="122" y="35"/>
                  </a:cubicBezTo>
                  <a:cubicBezTo>
                    <a:pt x="132" y="40"/>
                    <a:pt x="142" y="35"/>
                    <a:pt x="145" y="49"/>
                  </a:cubicBezTo>
                  <a:cubicBezTo>
                    <a:pt x="147" y="66"/>
                    <a:pt x="128" y="88"/>
                    <a:pt x="112" y="91"/>
                  </a:cubicBezTo>
                  <a:cubicBezTo>
                    <a:pt x="120" y="101"/>
                    <a:pt x="123" y="105"/>
                    <a:pt x="109" y="114"/>
                  </a:cubicBezTo>
                  <a:cubicBezTo>
                    <a:pt x="106" y="116"/>
                    <a:pt x="97" y="120"/>
                    <a:pt x="94" y="118"/>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4" name="Freeform 114"/>
            <p:cNvSpPr/>
            <p:nvPr userDrawn="1"/>
          </p:nvSpPr>
          <p:spPr bwMode="auto">
            <a:xfrm>
              <a:off x="4208851" y="352680"/>
              <a:ext cx="116696" cy="141008"/>
            </a:xfrm>
            <a:custGeom>
              <a:avLst/>
              <a:gdLst>
                <a:gd name="T0" fmla="*/ 43 w 77"/>
                <a:gd name="T1" fmla="*/ 69 h 93"/>
                <a:gd name="T2" fmla="*/ 1 w 77"/>
                <a:gd name="T3" fmla="*/ 92 h 93"/>
                <a:gd name="T4" fmla="*/ 24 w 77"/>
                <a:gd name="T5" fmla="*/ 67 h 93"/>
                <a:gd name="T6" fmla="*/ 27 w 77"/>
                <a:gd name="T7" fmla="*/ 51 h 93"/>
                <a:gd name="T8" fmla="*/ 28 w 77"/>
                <a:gd name="T9" fmla="*/ 34 h 93"/>
                <a:gd name="T10" fmla="*/ 33 w 77"/>
                <a:gd name="T11" fmla="*/ 0 h 93"/>
                <a:gd name="T12" fmla="*/ 42 w 77"/>
                <a:gd name="T13" fmla="*/ 32 h 93"/>
                <a:gd name="T14" fmla="*/ 49 w 77"/>
                <a:gd name="T15" fmla="*/ 21 h 93"/>
                <a:gd name="T16" fmla="*/ 53 w 77"/>
                <a:gd name="T17" fmla="*/ 32 h 93"/>
                <a:gd name="T18" fmla="*/ 67 w 77"/>
                <a:gd name="T19" fmla="*/ 30 h 93"/>
                <a:gd name="T20" fmla="*/ 62 w 77"/>
                <a:gd name="T21" fmla="*/ 43 h 93"/>
                <a:gd name="T22" fmla="*/ 58 w 77"/>
                <a:gd name="T23" fmla="*/ 54 h 93"/>
                <a:gd name="T24" fmla="*/ 68 w 77"/>
                <a:gd name="T25" fmla="*/ 65 h 93"/>
                <a:gd name="T26" fmla="*/ 61 w 77"/>
                <a:gd name="T27" fmla="*/ 83 h 93"/>
                <a:gd name="T28" fmla="*/ 45 w 77"/>
                <a:gd name="T29"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93">
                  <a:moveTo>
                    <a:pt x="43" y="69"/>
                  </a:moveTo>
                  <a:cubicBezTo>
                    <a:pt x="31" y="78"/>
                    <a:pt x="16" y="93"/>
                    <a:pt x="1" y="92"/>
                  </a:cubicBezTo>
                  <a:cubicBezTo>
                    <a:pt x="0" y="80"/>
                    <a:pt x="20" y="76"/>
                    <a:pt x="24" y="67"/>
                  </a:cubicBezTo>
                  <a:cubicBezTo>
                    <a:pt x="10" y="63"/>
                    <a:pt x="23" y="56"/>
                    <a:pt x="27" y="51"/>
                  </a:cubicBezTo>
                  <a:cubicBezTo>
                    <a:pt x="34" y="43"/>
                    <a:pt x="34" y="43"/>
                    <a:pt x="28" y="34"/>
                  </a:cubicBezTo>
                  <a:cubicBezTo>
                    <a:pt x="19" y="22"/>
                    <a:pt x="18" y="7"/>
                    <a:pt x="33" y="0"/>
                  </a:cubicBezTo>
                  <a:cubicBezTo>
                    <a:pt x="42" y="10"/>
                    <a:pt x="41" y="19"/>
                    <a:pt x="42" y="32"/>
                  </a:cubicBezTo>
                  <a:cubicBezTo>
                    <a:pt x="43" y="27"/>
                    <a:pt x="45" y="24"/>
                    <a:pt x="49" y="21"/>
                  </a:cubicBezTo>
                  <a:cubicBezTo>
                    <a:pt x="53" y="24"/>
                    <a:pt x="53" y="28"/>
                    <a:pt x="53" y="32"/>
                  </a:cubicBezTo>
                  <a:cubicBezTo>
                    <a:pt x="57" y="30"/>
                    <a:pt x="63" y="27"/>
                    <a:pt x="67" y="30"/>
                  </a:cubicBezTo>
                  <a:cubicBezTo>
                    <a:pt x="74" y="37"/>
                    <a:pt x="65" y="39"/>
                    <a:pt x="62" y="43"/>
                  </a:cubicBezTo>
                  <a:cubicBezTo>
                    <a:pt x="57" y="49"/>
                    <a:pt x="55" y="47"/>
                    <a:pt x="58" y="54"/>
                  </a:cubicBezTo>
                  <a:cubicBezTo>
                    <a:pt x="59" y="58"/>
                    <a:pt x="66" y="63"/>
                    <a:pt x="68" y="65"/>
                  </a:cubicBezTo>
                  <a:cubicBezTo>
                    <a:pt x="76" y="76"/>
                    <a:pt x="77" y="85"/>
                    <a:pt x="61" y="83"/>
                  </a:cubicBezTo>
                  <a:cubicBezTo>
                    <a:pt x="55" y="81"/>
                    <a:pt x="51" y="78"/>
                    <a:pt x="45" y="7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5" name="Freeform 115"/>
            <p:cNvSpPr/>
            <p:nvPr userDrawn="1"/>
          </p:nvSpPr>
          <p:spPr bwMode="auto">
            <a:xfrm>
              <a:off x="7326922" y="-995347"/>
              <a:ext cx="1293385" cy="1476530"/>
            </a:xfrm>
            <a:custGeom>
              <a:avLst/>
              <a:gdLst>
                <a:gd name="T0" fmla="*/ 369 w 857"/>
                <a:gd name="T1" fmla="*/ 324 h 978"/>
                <a:gd name="T2" fmla="*/ 340 w 857"/>
                <a:gd name="T3" fmla="*/ 198 h 978"/>
                <a:gd name="T4" fmla="*/ 393 w 857"/>
                <a:gd name="T5" fmla="*/ 37 h 978"/>
                <a:gd name="T6" fmla="*/ 532 w 857"/>
                <a:gd name="T7" fmla="*/ 55 h 978"/>
                <a:gd name="T8" fmla="*/ 567 w 857"/>
                <a:gd name="T9" fmla="*/ 132 h 978"/>
                <a:gd name="T10" fmla="*/ 580 w 857"/>
                <a:gd name="T11" fmla="*/ 208 h 978"/>
                <a:gd name="T12" fmla="*/ 564 w 857"/>
                <a:gd name="T13" fmla="*/ 292 h 978"/>
                <a:gd name="T14" fmla="*/ 633 w 857"/>
                <a:gd name="T15" fmla="*/ 235 h 978"/>
                <a:gd name="T16" fmla="*/ 696 w 857"/>
                <a:gd name="T17" fmla="*/ 208 h 978"/>
                <a:gd name="T18" fmla="*/ 777 w 857"/>
                <a:gd name="T19" fmla="*/ 211 h 978"/>
                <a:gd name="T20" fmla="*/ 809 w 857"/>
                <a:gd name="T21" fmla="*/ 227 h 978"/>
                <a:gd name="T22" fmla="*/ 833 w 857"/>
                <a:gd name="T23" fmla="*/ 269 h 978"/>
                <a:gd name="T24" fmla="*/ 838 w 857"/>
                <a:gd name="T25" fmla="*/ 343 h 978"/>
                <a:gd name="T26" fmla="*/ 796 w 857"/>
                <a:gd name="T27" fmla="*/ 411 h 978"/>
                <a:gd name="T28" fmla="*/ 730 w 857"/>
                <a:gd name="T29" fmla="*/ 472 h 978"/>
                <a:gd name="T30" fmla="*/ 691 w 857"/>
                <a:gd name="T31" fmla="*/ 498 h 978"/>
                <a:gd name="T32" fmla="*/ 654 w 857"/>
                <a:gd name="T33" fmla="*/ 506 h 978"/>
                <a:gd name="T34" fmla="*/ 804 w 857"/>
                <a:gd name="T35" fmla="*/ 611 h 978"/>
                <a:gd name="T36" fmla="*/ 814 w 857"/>
                <a:gd name="T37" fmla="*/ 769 h 978"/>
                <a:gd name="T38" fmla="*/ 651 w 857"/>
                <a:gd name="T39" fmla="*/ 746 h 978"/>
                <a:gd name="T40" fmla="*/ 582 w 857"/>
                <a:gd name="T41" fmla="*/ 711 h 978"/>
                <a:gd name="T42" fmla="*/ 546 w 857"/>
                <a:gd name="T43" fmla="*/ 685 h 978"/>
                <a:gd name="T44" fmla="*/ 525 w 857"/>
                <a:gd name="T45" fmla="*/ 667 h 978"/>
                <a:gd name="T46" fmla="*/ 511 w 857"/>
                <a:gd name="T47" fmla="*/ 648 h 978"/>
                <a:gd name="T48" fmla="*/ 506 w 857"/>
                <a:gd name="T49" fmla="*/ 646 h 978"/>
                <a:gd name="T50" fmla="*/ 506 w 857"/>
                <a:gd name="T51" fmla="*/ 646 h 978"/>
                <a:gd name="T52" fmla="*/ 509 w 857"/>
                <a:gd name="T53" fmla="*/ 796 h 978"/>
                <a:gd name="T54" fmla="*/ 480 w 857"/>
                <a:gd name="T55" fmla="*/ 885 h 978"/>
                <a:gd name="T56" fmla="*/ 416 w 857"/>
                <a:gd name="T57" fmla="*/ 962 h 978"/>
                <a:gd name="T58" fmla="*/ 382 w 857"/>
                <a:gd name="T59" fmla="*/ 967 h 978"/>
                <a:gd name="T60" fmla="*/ 343 w 857"/>
                <a:gd name="T61" fmla="*/ 925 h 978"/>
                <a:gd name="T62" fmla="*/ 316 w 857"/>
                <a:gd name="T63" fmla="*/ 841 h 978"/>
                <a:gd name="T64" fmla="*/ 314 w 857"/>
                <a:gd name="T65" fmla="*/ 669 h 978"/>
                <a:gd name="T66" fmla="*/ 322 w 857"/>
                <a:gd name="T67" fmla="*/ 640 h 978"/>
                <a:gd name="T68" fmla="*/ 193 w 857"/>
                <a:gd name="T69" fmla="*/ 743 h 978"/>
                <a:gd name="T70" fmla="*/ 32 w 857"/>
                <a:gd name="T71" fmla="*/ 688 h 978"/>
                <a:gd name="T72" fmla="*/ 3 w 857"/>
                <a:gd name="T73" fmla="*/ 606 h 978"/>
                <a:gd name="T74" fmla="*/ 11 w 857"/>
                <a:gd name="T75" fmla="*/ 567 h 978"/>
                <a:gd name="T76" fmla="*/ 42 w 857"/>
                <a:gd name="T77" fmla="*/ 522 h 978"/>
                <a:gd name="T78" fmla="*/ 143 w 857"/>
                <a:gd name="T79" fmla="*/ 451 h 978"/>
                <a:gd name="T80" fmla="*/ 245 w 857"/>
                <a:gd name="T81" fmla="*/ 437 h 978"/>
                <a:gd name="T82" fmla="*/ 282 w 857"/>
                <a:gd name="T83" fmla="*/ 440 h 978"/>
                <a:gd name="T84" fmla="*/ 198 w 857"/>
                <a:gd name="T85" fmla="*/ 403 h 978"/>
                <a:gd name="T86" fmla="*/ 127 w 857"/>
                <a:gd name="T87" fmla="*/ 340 h 978"/>
                <a:gd name="T88" fmla="*/ 111 w 857"/>
                <a:gd name="T89" fmla="*/ 306 h 978"/>
                <a:gd name="T90" fmla="*/ 82 w 857"/>
                <a:gd name="T91" fmla="*/ 266 h 978"/>
                <a:gd name="T92" fmla="*/ 71 w 857"/>
                <a:gd name="T93" fmla="*/ 224 h 978"/>
                <a:gd name="T94" fmla="*/ 98 w 857"/>
                <a:gd name="T95" fmla="*/ 206 h 978"/>
                <a:gd name="T96" fmla="*/ 274 w 857"/>
                <a:gd name="T97" fmla="*/ 216 h 978"/>
                <a:gd name="T98" fmla="*/ 335 w 857"/>
                <a:gd name="T99" fmla="*/ 261 h 978"/>
                <a:gd name="T100" fmla="*/ 364 w 857"/>
                <a:gd name="T101" fmla="*/ 3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7" h="978">
                  <a:moveTo>
                    <a:pt x="369" y="324"/>
                  </a:moveTo>
                  <a:cubicBezTo>
                    <a:pt x="369" y="279"/>
                    <a:pt x="340" y="245"/>
                    <a:pt x="340" y="198"/>
                  </a:cubicBezTo>
                  <a:cubicBezTo>
                    <a:pt x="340" y="140"/>
                    <a:pt x="351" y="84"/>
                    <a:pt x="393" y="37"/>
                  </a:cubicBezTo>
                  <a:cubicBezTo>
                    <a:pt x="424" y="0"/>
                    <a:pt x="506" y="16"/>
                    <a:pt x="532" y="55"/>
                  </a:cubicBezTo>
                  <a:cubicBezTo>
                    <a:pt x="548" y="76"/>
                    <a:pt x="559" y="108"/>
                    <a:pt x="567" y="132"/>
                  </a:cubicBezTo>
                  <a:cubicBezTo>
                    <a:pt x="577" y="158"/>
                    <a:pt x="577" y="182"/>
                    <a:pt x="580" y="208"/>
                  </a:cubicBezTo>
                  <a:cubicBezTo>
                    <a:pt x="582" y="237"/>
                    <a:pt x="567" y="266"/>
                    <a:pt x="564" y="292"/>
                  </a:cubicBezTo>
                  <a:cubicBezTo>
                    <a:pt x="572" y="263"/>
                    <a:pt x="609" y="248"/>
                    <a:pt x="633" y="235"/>
                  </a:cubicBezTo>
                  <a:cubicBezTo>
                    <a:pt x="651" y="224"/>
                    <a:pt x="675" y="211"/>
                    <a:pt x="696" y="208"/>
                  </a:cubicBezTo>
                  <a:cubicBezTo>
                    <a:pt x="720" y="206"/>
                    <a:pt x="754" y="206"/>
                    <a:pt x="777" y="211"/>
                  </a:cubicBezTo>
                  <a:cubicBezTo>
                    <a:pt x="788" y="213"/>
                    <a:pt x="801" y="219"/>
                    <a:pt x="809" y="227"/>
                  </a:cubicBezTo>
                  <a:cubicBezTo>
                    <a:pt x="822" y="237"/>
                    <a:pt x="822" y="258"/>
                    <a:pt x="833" y="269"/>
                  </a:cubicBezTo>
                  <a:cubicBezTo>
                    <a:pt x="857" y="295"/>
                    <a:pt x="854" y="314"/>
                    <a:pt x="838" y="343"/>
                  </a:cubicBezTo>
                  <a:cubicBezTo>
                    <a:pt x="825" y="366"/>
                    <a:pt x="812" y="390"/>
                    <a:pt x="796" y="411"/>
                  </a:cubicBezTo>
                  <a:cubicBezTo>
                    <a:pt x="777" y="437"/>
                    <a:pt x="754" y="453"/>
                    <a:pt x="730" y="472"/>
                  </a:cubicBezTo>
                  <a:cubicBezTo>
                    <a:pt x="717" y="480"/>
                    <a:pt x="704" y="493"/>
                    <a:pt x="691" y="498"/>
                  </a:cubicBezTo>
                  <a:cubicBezTo>
                    <a:pt x="677" y="503"/>
                    <a:pt x="664" y="501"/>
                    <a:pt x="654" y="506"/>
                  </a:cubicBezTo>
                  <a:cubicBezTo>
                    <a:pt x="706" y="514"/>
                    <a:pt x="780" y="561"/>
                    <a:pt x="804" y="611"/>
                  </a:cubicBezTo>
                  <a:cubicBezTo>
                    <a:pt x="822" y="648"/>
                    <a:pt x="843" y="735"/>
                    <a:pt x="814" y="769"/>
                  </a:cubicBezTo>
                  <a:cubicBezTo>
                    <a:pt x="777" y="809"/>
                    <a:pt x="693" y="759"/>
                    <a:pt x="651" y="746"/>
                  </a:cubicBezTo>
                  <a:cubicBezTo>
                    <a:pt x="627" y="738"/>
                    <a:pt x="604" y="725"/>
                    <a:pt x="582" y="711"/>
                  </a:cubicBezTo>
                  <a:cubicBezTo>
                    <a:pt x="569" y="704"/>
                    <a:pt x="556" y="696"/>
                    <a:pt x="546" y="685"/>
                  </a:cubicBezTo>
                  <a:cubicBezTo>
                    <a:pt x="538" y="680"/>
                    <a:pt x="530" y="675"/>
                    <a:pt x="525" y="667"/>
                  </a:cubicBezTo>
                  <a:cubicBezTo>
                    <a:pt x="522" y="664"/>
                    <a:pt x="517" y="648"/>
                    <a:pt x="511" y="648"/>
                  </a:cubicBezTo>
                  <a:cubicBezTo>
                    <a:pt x="509" y="648"/>
                    <a:pt x="509" y="646"/>
                    <a:pt x="506" y="646"/>
                  </a:cubicBezTo>
                  <a:cubicBezTo>
                    <a:pt x="506" y="646"/>
                    <a:pt x="506" y="646"/>
                    <a:pt x="506" y="646"/>
                  </a:cubicBezTo>
                  <a:cubicBezTo>
                    <a:pt x="506" y="696"/>
                    <a:pt x="511" y="746"/>
                    <a:pt x="509" y="796"/>
                  </a:cubicBezTo>
                  <a:cubicBezTo>
                    <a:pt x="506" y="827"/>
                    <a:pt x="493" y="859"/>
                    <a:pt x="480" y="885"/>
                  </a:cubicBezTo>
                  <a:cubicBezTo>
                    <a:pt x="464" y="920"/>
                    <a:pt x="440" y="938"/>
                    <a:pt x="416" y="962"/>
                  </a:cubicBezTo>
                  <a:cubicBezTo>
                    <a:pt x="403" y="975"/>
                    <a:pt x="398" y="978"/>
                    <a:pt x="382" y="967"/>
                  </a:cubicBezTo>
                  <a:cubicBezTo>
                    <a:pt x="366" y="956"/>
                    <a:pt x="353" y="938"/>
                    <a:pt x="343" y="925"/>
                  </a:cubicBezTo>
                  <a:cubicBezTo>
                    <a:pt x="327" y="899"/>
                    <a:pt x="322" y="870"/>
                    <a:pt x="316" y="841"/>
                  </a:cubicBezTo>
                  <a:cubicBezTo>
                    <a:pt x="309" y="783"/>
                    <a:pt x="295" y="727"/>
                    <a:pt x="314" y="669"/>
                  </a:cubicBezTo>
                  <a:cubicBezTo>
                    <a:pt x="316" y="659"/>
                    <a:pt x="322" y="648"/>
                    <a:pt x="322" y="640"/>
                  </a:cubicBezTo>
                  <a:cubicBezTo>
                    <a:pt x="303" y="704"/>
                    <a:pt x="256" y="735"/>
                    <a:pt x="193" y="743"/>
                  </a:cubicBezTo>
                  <a:cubicBezTo>
                    <a:pt x="132" y="751"/>
                    <a:pt x="71" y="738"/>
                    <a:pt x="32" y="688"/>
                  </a:cubicBezTo>
                  <a:cubicBezTo>
                    <a:pt x="13" y="667"/>
                    <a:pt x="5" y="635"/>
                    <a:pt x="3" y="606"/>
                  </a:cubicBezTo>
                  <a:cubicBezTo>
                    <a:pt x="0" y="593"/>
                    <a:pt x="3" y="580"/>
                    <a:pt x="11" y="567"/>
                  </a:cubicBezTo>
                  <a:cubicBezTo>
                    <a:pt x="21" y="551"/>
                    <a:pt x="32" y="538"/>
                    <a:pt x="42" y="522"/>
                  </a:cubicBezTo>
                  <a:cubicBezTo>
                    <a:pt x="66" y="490"/>
                    <a:pt x="103" y="461"/>
                    <a:pt x="143" y="451"/>
                  </a:cubicBezTo>
                  <a:cubicBezTo>
                    <a:pt x="174" y="443"/>
                    <a:pt x="211" y="443"/>
                    <a:pt x="245" y="437"/>
                  </a:cubicBezTo>
                  <a:cubicBezTo>
                    <a:pt x="256" y="437"/>
                    <a:pt x="274" y="435"/>
                    <a:pt x="282" y="440"/>
                  </a:cubicBezTo>
                  <a:cubicBezTo>
                    <a:pt x="253" y="440"/>
                    <a:pt x="222" y="419"/>
                    <a:pt x="198" y="403"/>
                  </a:cubicBezTo>
                  <a:cubicBezTo>
                    <a:pt x="171" y="387"/>
                    <a:pt x="143" y="366"/>
                    <a:pt x="127" y="340"/>
                  </a:cubicBezTo>
                  <a:cubicBezTo>
                    <a:pt x="119" y="327"/>
                    <a:pt x="119" y="316"/>
                    <a:pt x="111" y="306"/>
                  </a:cubicBezTo>
                  <a:cubicBezTo>
                    <a:pt x="100" y="292"/>
                    <a:pt x="90" y="282"/>
                    <a:pt x="82" y="266"/>
                  </a:cubicBezTo>
                  <a:cubicBezTo>
                    <a:pt x="74" y="253"/>
                    <a:pt x="69" y="240"/>
                    <a:pt x="71" y="224"/>
                  </a:cubicBezTo>
                  <a:cubicBezTo>
                    <a:pt x="74" y="206"/>
                    <a:pt x="79" y="208"/>
                    <a:pt x="98" y="206"/>
                  </a:cubicBezTo>
                  <a:cubicBezTo>
                    <a:pt x="156" y="198"/>
                    <a:pt x="219" y="195"/>
                    <a:pt x="274" y="216"/>
                  </a:cubicBezTo>
                  <a:cubicBezTo>
                    <a:pt x="298" y="227"/>
                    <a:pt x="322" y="237"/>
                    <a:pt x="335" y="261"/>
                  </a:cubicBezTo>
                  <a:cubicBezTo>
                    <a:pt x="343" y="277"/>
                    <a:pt x="361" y="295"/>
                    <a:pt x="364" y="314"/>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6" name="Freeform 116"/>
            <p:cNvSpPr/>
            <p:nvPr userDrawn="1"/>
          </p:nvSpPr>
          <p:spPr bwMode="auto">
            <a:xfrm>
              <a:off x="7359339" y="-828406"/>
              <a:ext cx="1204242" cy="1066473"/>
            </a:xfrm>
            <a:custGeom>
              <a:avLst/>
              <a:gdLst>
                <a:gd name="T0" fmla="*/ 335 w 799"/>
                <a:gd name="T1" fmla="*/ 145 h 706"/>
                <a:gd name="T2" fmla="*/ 359 w 799"/>
                <a:gd name="T3" fmla="*/ 118 h 706"/>
                <a:gd name="T4" fmla="*/ 388 w 799"/>
                <a:gd name="T5" fmla="*/ 166 h 706"/>
                <a:gd name="T6" fmla="*/ 411 w 799"/>
                <a:gd name="T7" fmla="*/ 113 h 706"/>
                <a:gd name="T8" fmla="*/ 443 w 799"/>
                <a:gd name="T9" fmla="*/ 174 h 706"/>
                <a:gd name="T10" fmla="*/ 469 w 799"/>
                <a:gd name="T11" fmla="*/ 200 h 706"/>
                <a:gd name="T12" fmla="*/ 511 w 799"/>
                <a:gd name="T13" fmla="*/ 89 h 706"/>
                <a:gd name="T14" fmla="*/ 525 w 799"/>
                <a:gd name="T15" fmla="*/ 176 h 706"/>
                <a:gd name="T16" fmla="*/ 525 w 799"/>
                <a:gd name="T17" fmla="*/ 226 h 706"/>
                <a:gd name="T18" fmla="*/ 535 w 799"/>
                <a:gd name="T19" fmla="*/ 263 h 706"/>
                <a:gd name="T20" fmla="*/ 561 w 799"/>
                <a:gd name="T21" fmla="*/ 276 h 706"/>
                <a:gd name="T22" fmla="*/ 738 w 799"/>
                <a:gd name="T23" fmla="*/ 179 h 706"/>
                <a:gd name="T24" fmla="*/ 591 w 799"/>
                <a:gd name="T25" fmla="*/ 319 h 706"/>
                <a:gd name="T26" fmla="*/ 630 w 799"/>
                <a:gd name="T27" fmla="*/ 321 h 706"/>
                <a:gd name="T28" fmla="*/ 646 w 799"/>
                <a:gd name="T29" fmla="*/ 337 h 706"/>
                <a:gd name="T30" fmla="*/ 643 w 799"/>
                <a:gd name="T31" fmla="*/ 363 h 706"/>
                <a:gd name="T32" fmla="*/ 701 w 799"/>
                <a:gd name="T33" fmla="*/ 419 h 706"/>
                <a:gd name="T34" fmla="*/ 735 w 799"/>
                <a:gd name="T35" fmla="*/ 463 h 706"/>
                <a:gd name="T36" fmla="*/ 725 w 799"/>
                <a:gd name="T37" fmla="*/ 490 h 706"/>
                <a:gd name="T38" fmla="*/ 591 w 799"/>
                <a:gd name="T39" fmla="*/ 434 h 706"/>
                <a:gd name="T40" fmla="*/ 691 w 799"/>
                <a:gd name="T41" fmla="*/ 495 h 706"/>
                <a:gd name="T42" fmla="*/ 709 w 799"/>
                <a:gd name="T43" fmla="*/ 548 h 706"/>
                <a:gd name="T44" fmla="*/ 606 w 799"/>
                <a:gd name="T45" fmla="*/ 471 h 706"/>
                <a:gd name="T46" fmla="*/ 601 w 799"/>
                <a:gd name="T47" fmla="*/ 490 h 706"/>
                <a:gd name="T48" fmla="*/ 564 w 799"/>
                <a:gd name="T49" fmla="*/ 498 h 706"/>
                <a:gd name="T50" fmla="*/ 498 w 799"/>
                <a:gd name="T51" fmla="*/ 453 h 706"/>
                <a:gd name="T52" fmla="*/ 540 w 799"/>
                <a:gd name="T53" fmla="*/ 550 h 706"/>
                <a:gd name="T54" fmla="*/ 498 w 799"/>
                <a:gd name="T55" fmla="*/ 516 h 706"/>
                <a:gd name="T56" fmla="*/ 475 w 799"/>
                <a:gd name="T57" fmla="*/ 542 h 706"/>
                <a:gd name="T58" fmla="*/ 467 w 799"/>
                <a:gd name="T59" fmla="*/ 706 h 706"/>
                <a:gd name="T60" fmla="*/ 454 w 799"/>
                <a:gd name="T61" fmla="*/ 582 h 706"/>
                <a:gd name="T62" fmla="*/ 422 w 799"/>
                <a:gd name="T63" fmla="*/ 622 h 706"/>
                <a:gd name="T64" fmla="*/ 390 w 799"/>
                <a:gd name="T65" fmla="*/ 540 h 706"/>
                <a:gd name="T66" fmla="*/ 369 w 799"/>
                <a:gd name="T67" fmla="*/ 527 h 706"/>
                <a:gd name="T68" fmla="*/ 348 w 799"/>
                <a:gd name="T69" fmla="*/ 672 h 706"/>
                <a:gd name="T70" fmla="*/ 340 w 799"/>
                <a:gd name="T71" fmla="*/ 535 h 706"/>
                <a:gd name="T72" fmla="*/ 311 w 799"/>
                <a:gd name="T73" fmla="*/ 603 h 706"/>
                <a:gd name="T74" fmla="*/ 340 w 799"/>
                <a:gd name="T75" fmla="*/ 484 h 706"/>
                <a:gd name="T76" fmla="*/ 285 w 799"/>
                <a:gd name="T77" fmla="*/ 519 h 706"/>
                <a:gd name="T78" fmla="*/ 285 w 799"/>
                <a:gd name="T79" fmla="*/ 498 h 706"/>
                <a:gd name="T80" fmla="*/ 277 w 799"/>
                <a:gd name="T81" fmla="*/ 448 h 706"/>
                <a:gd name="T82" fmla="*/ 295 w 799"/>
                <a:gd name="T83" fmla="*/ 398 h 706"/>
                <a:gd name="T84" fmla="*/ 256 w 799"/>
                <a:gd name="T85" fmla="*/ 376 h 706"/>
                <a:gd name="T86" fmla="*/ 106 w 799"/>
                <a:gd name="T87" fmla="*/ 458 h 706"/>
                <a:gd name="T88" fmla="*/ 32 w 799"/>
                <a:gd name="T89" fmla="*/ 477 h 706"/>
                <a:gd name="T90" fmla="*/ 79 w 799"/>
                <a:gd name="T91" fmla="*/ 408 h 706"/>
                <a:gd name="T92" fmla="*/ 0 w 799"/>
                <a:gd name="T93" fmla="*/ 456 h 706"/>
                <a:gd name="T94" fmla="*/ 116 w 799"/>
                <a:gd name="T95" fmla="*/ 350 h 706"/>
                <a:gd name="T96" fmla="*/ 243 w 799"/>
                <a:gd name="T97" fmla="*/ 313 h 706"/>
                <a:gd name="T98" fmla="*/ 135 w 799"/>
                <a:gd name="T99" fmla="*/ 239 h 706"/>
                <a:gd name="T100" fmla="*/ 261 w 799"/>
                <a:gd name="T101" fmla="*/ 276 h 706"/>
                <a:gd name="T102" fmla="*/ 261 w 799"/>
                <a:gd name="T103" fmla="*/ 232 h 706"/>
                <a:gd name="T104" fmla="*/ 306 w 799"/>
                <a:gd name="T105" fmla="*/ 197 h 706"/>
                <a:gd name="T106" fmla="*/ 306 w 799"/>
                <a:gd name="T107" fmla="*/ 17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9" h="706">
                  <a:moveTo>
                    <a:pt x="351" y="210"/>
                  </a:moveTo>
                  <a:cubicBezTo>
                    <a:pt x="364" y="195"/>
                    <a:pt x="343" y="163"/>
                    <a:pt x="335" y="145"/>
                  </a:cubicBezTo>
                  <a:cubicBezTo>
                    <a:pt x="322" y="105"/>
                    <a:pt x="303" y="37"/>
                    <a:pt x="335" y="0"/>
                  </a:cubicBezTo>
                  <a:cubicBezTo>
                    <a:pt x="351" y="39"/>
                    <a:pt x="343" y="81"/>
                    <a:pt x="359" y="118"/>
                  </a:cubicBezTo>
                  <a:cubicBezTo>
                    <a:pt x="361" y="129"/>
                    <a:pt x="364" y="137"/>
                    <a:pt x="369" y="147"/>
                  </a:cubicBezTo>
                  <a:cubicBezTo>
                    <a:pt x="374" y="155"/>
                    <a:pt x="382" y="158"/>
                    <a:pt x="388" y="166"/>
                  </a:cubicBezTo>
                  <a:cubicBezTo>
                    <a:pt x="398" y="181"/>
                    <a:pt x="388" y="210"/>
                    <a:pt x="393" y="229"/>
                  </a:cubicBezTo>
                  <a:cubicBezTo>
                    <a:pt x="427" y="213"/>
                    <a:pt x="382" y="134"/>
                    <a:pt x="411" y="113"/>
                  </a:cubicBezTo>
                  <a:cubicBezTo>
                    <a:pt x="432" y="129"/>
                    <a:pt x="411" y="179"/>
                    <a:pt x="430" y="197"/>
                  </a:cubicBezTo>
                  <a:cubicBezTo>
                    <a:pt x="435" y="192"/>
                    <a:pt x="438" y="181"/>
                    <a:pt x="443" y="174"/>
                  </a:cubicBezTo>
                  <a:cubicBezTo>
                    <a:pt x="448" y="184"/>
                    <a:pt x="446" y="203"/>
                    <a:pt x="451" y="210"/>
                  </a:cubicBezTo>
                  <a:cubicBezTo>
                    <a:pt x="456" y="205"/>
                    <a:pt x="461" y="200"/>
                    <a:pt x="469" y="200"/>
                  </a:cubicBezTo>
                  <a:cubicBezTo>
                    <a:pt x="472" y="208"/>
                    <a:pt x="469" y="216"/>
                    <a:pt x="467" y="224"/>
                  </a:cubicBezTo>
                  <a:cubicBezTo>
                    <a:pt x="504" y="234"/>
                    <a:pt x="517" y="113"/>
                    <a:pt x="511" y="89"/>
                  </a:cubicBezTo>
                  <a:cubicBezTo>
                    <a:pt x="517" y="105"/>
                    <a:pt x="525" y="116"/>
                    <a:pt x="527" y="131"/>
                  </a:cubicBezTo>
                  <a:cubicBezTo>
                    <a:pt x="530" y="147"/>
                    <a:pt x="522" y="163"/>
                    <a:pt x="525" y="176"/>
                  </a:cubicBezTo>
                  <a:cubicBezTo>
                    <a:pt x="533" y="158"/>
                    <a:pt x="540" y="176"/>
                    <a:pt x="538" y="189"/>
                  </a:cubicBezTo>
                  <a:cubicBezTo>
                    <a:pt x="535" y="200"/>
                    <a:pt x="530" y="213"/>
                    <a:pt x="525" y="226"/>
                  </a:cubicBezTo>
                  <a:cubicBezTo>
                    <a:pt x="514" y="247"/>
                    <a:pt x="504" y="271"/>
                    <a:pt x="493" y="292"/>
                  </a:cubicBezTo>
                  <a:cubicBezTo>
                    <a:pt x="506" y="292"/>
                    <a:pt x="522" y="271"/>
                    <a:pt x="535" y="263"/>
                  </a:cubicBezTo>
                  <a:cubicBezTo>
                    <a:pt x="546" y="258"/>
                    <a:pt x="561" y="250"/>
                    <a:pt x="577" y="247"/>
                  </a:cubicBezTo>
                  <a:cubicBezTo>
                    <a:pt x="583" y="258"/>
                    <a:pt x="567" y="268"/>
                    <a:pt x="561" y="276"/>
                  </a:cubicBezTo>
                  <a:cubicBezTo>
                    <a:pt x="591" y="282"/>
                    <a:pt x="635" y="232"/>
                    <a:pt x="656" y="216"/>
                  </a:cubicBezTo>
                  <a:cubicBezTo>
                    <a:pt x="680" y="197"/>
                    <a:pt x="709" y="189"/>
                    <a:pt x="738" y="179"/>
                  </a:cubicBezTo>
                  <a:cubicBezTo>
                    <a:pt x="741" y="200"/>
                    <a:pt x="677" y="234"/>
                    <a:pt x="662" y="245"/>
                  </a:cubicBezTo>
                  <a:cubicBezTo>
                    <a:pt x="635" y="266"/>
                    <a:pt x="609" y="292"/>
                    <a:pt x="591" y="319"/>
                  </a:cubicBezTo>
                  <a:cubicBezTo>
                    <a:pt x="617" y="332"/>
                    <a:pt x="638" y="308"/>
                    <a:pt x="659" y="297"/>
                  </a:cubicBezTo>
                  <a:cubicBezTo>
                    <a:pt x="654" y="311"/>
                    <a:pt x="638" y="316"/>
                    <a:pt x="630" y="321"/>
                  </a:cubicBezTo>
                  <a:cubicBezTo>
                    <a:pt x="619" y="329"/>
                    <a:pt x="606" y="337"/>
                    <a:pt x="598" y="347"/>
                  </a:cubicBezTo>
                  <a:cubicBezTo>
                    <a:pt x="617" y="350"/>
                    <a:pt x="633" y="345"/>
                    <a:pt x="646" y="337"/>
                  </a:cubicBezTo>
                  <a:cubicBezTo>
                    <a:pt x="638" y="342"/>
                    <a:pt x="630" y="350"/>
                    <a:pt x="625" y="358"/>
                  </a:cubicBezTo>
                  <a:cubicBezTo>
                    <a:pt x="630" y="363"/>
                    <a:pt x="635" y="363"/>
                    <a:pt x="643" y="363"/>
                  </a:cubicBezTo>
                  <a:cubicBezTo>
                    <a:pt x="638" y="382"/>
                    <a:pt x="567" y="384"/>
                    <a:pt x="551" y="384"/>
                  </a:cubicBezTo>
                  <a:cubicBezTo>
                    <a:pt x="606" y="384"/>
                    <a:pt x="651" y="398"/>
                    <a:pt x="701" y="419"/>
                  </a:cubicBezTo>
                  <a:cubicBezTo>
                    <a:pt x="751" y="440"/>
                    <a:pt x="780" y="484"/>
                    <a:pt x="799" y="535"/>
                  </a:cubicBezTo>
                  <a:cubicBezTo>
                    <a:pt x="788" y="511"/>
                    <a:pt x="756" y="477"/>
                    <a:pt x="735" y="463"/>
                  </a:cubicBezTo>
                  <a:cubicBezTo>
                    <a:pt x="712" y="450"/>
                    <a:pt x="691" y="445"/>
                    <a:pt x="667" y="437"/>
                  </a:cubicBezTo>
                  <a:cubicBezTo>
                    <a:pt x="685" y="450"/>
                    <a:pt x="712" y="471"/>
                    <a:pt x="725" y="490"/>
                  </a:cubicBezTo>
                  <a:cubicBezTo>
                    <a:pt x="709" y="492"/>
                    <a:pt x="672" y="466"/>
                    <a:pt x="656" y="458"/>
                  </a:cubicBezTo>
                  <a:cubicBezTo>
                    <a:pt x="638" y="450"/>
                    <a:pt x="612" y="432"/>
                    <a:pt x="591" y="434"/>
                  </a:cubicBezTo>
                  <a:cubicBezTo>
                    <a:pt x="612" y="432"/>
                    <a:pt x="625" y="448"/>
                    <a:pt x="641" y="458"/>
                  </a:cubicBezTo>
                  <a:cubicBezTo>
                    <a:pt x="659" y="469"/>
                    <a:pt x="675" y="479"/>
                    <a:pt x="691" y="495"/>
                  </a:cubicBezTo>
                  <a:cubicBezTo>
                    <a:pt x="709" y="511"/>
                    <a:pt x="733" y="556"/>
                    <a:pt x="756" y="556"/>
                  </a:cubicBezTo>
                  <a:cubicBezTo>
                    <a:pt x="743" y="550"/>
                    <a:pt x="725" y="553"/>
                    <a:pt x="709" y="548"/>
                  </a:cubicBezTo>
                  <a:cubicBezTo>
                    <a:pt x="688" y="540"/>
                    <a:pt x="672" y="527"/>
                    <a:pt x="654" y="511"/>
                  </a:cubicBezTo>
                  <a:cubicBezTo>
                    <a:pt x="638" y="498"/>
                    <a:pt x="625" y="482"/>
                    <a:pt x="606" y="471"/>
                  </a:cubicBezTo>
                  <a:cubicBezTo>
                    <a:pt x="591" y="463"/>
                    <a:pt x="572" y="458"/>
                    <a:pt x="559" y="448"/>
                  </a:cubicBezTo>
                  <a:cubicBezTo>
                    <a:pt x="569" y="463"/>
                    <a:pt x="588" y="477"/>
                    <a:pt x="601" y="490"/>
                  </a:cubicBezTo>
                  <a:cubicBezTo>
                    <a:pt x="580" y="482"/>
                    <a:pt x="561" y="463"/>
                    <a:pt x="535" y="461"/>
                  </a:cubicBezTo>
                  <a:cubicBezTo>
                    <a:pt x="540" y="474"/>
                    <a:pt x="554" y="490"/>
                    <a:pt x="564" y="498"/>
                  </a:cubicBezTo>
                  <a:cubicBezTo>
                    <a:pt x="546" y="498"/>
                    <a:pt x="530" y="482"/>
                    <a:pt x="514" y="471"/>
                  </a:cubicBezTo>
                  <a:cubicBezTo>
                    <a:pt x="506" y="466"/>
                    <a:pt x="504" y="463"/>
                    <a:pt x="498" y="453"/>
                  </a:cubicBezTo>
                  <a:cubicBezTo>
                    <a:pt x="493" y="445"/>
                    <a:pt x="493" y="434"/>
                    <a:pt x="482" y="432"/>
                  </a:cubicBezTo>
                  <a:cubicBezTo>
                    <a:pt x="467" y="474"/>
                    <a:pt x="511" y="524"/>
                    <a:pt x="540" y="550"/>
                  </a:cubicBezTo>
                  <a:cubicBezTo>
                    <a:pt x="540" y="550"/>
                    <a:pt x="540" y="550"/>
                    <a:pt x="540" y="550"/>
                  </a:cubicBezTo>
                  <a:cubicBezTo>
                    <a:pt x="527" y="548"/>
                    <a:pt x="509" y="524"/>
                    <a:pt x="498" y="516"/>
                  </a:cubicBezTo>
                  <a:cubicBezTo>
                    <a:pt x="482" y="503"/>
                    <a:pt x="467" y="495"/>
                    <a:pt x="451" y="482"/>
                  </a:cubicBezTo>
                  <a:cubicBezTo>
                    <a:pt x="446" y="500"/>
                    <a:pt x="469" y="527"/>
                    <a:pt x="475" y="542"/>
                  </a:cubicBezTo>
                  <a:cubicBezTo>
                    <a:pt x="480" y="561"/>
                    <a:pt x="482" y="579"/>
                    <a:pt x="482" y="598"/>
                  </a:cubicBezTo>
                  <a:cubicBezTo>
                    <a:pt x="482" y="635"/>
                    <a:pt x="472" y="669"/>
                    <a:pt x="467" y="706"/>
                  </a:cubicBezTo>
                  <a:cubicBezTo>
                    <a:pt x="456" y="682"/>
                    <a:pt x="456" y="648"/>
                    <a:pt x="456" y="622"/>
                  </a:cubicBezTo>
                  <a:cubicBezTo>
                    <a:pt x="456" y="608"/>
                    <a:pt x="459" y="595"/>
                    <a:pt x="454" y="582"/>
                  </a:cubicBezTo>
                  <a:cubicBezTo>
                    <a:pt x="448" y="571"/>
                    <a:pt x="435" y="550"/>
                    <a:pt x="427" y="545"/>
                  </a:cubicBezTo>
                  <a:cubicBezTo>
                    <a:pt x="424" y="569"/>
                    <a:pt x="422" y="598"/>
                    <a:pt x="422" y="622"/>
                  </a:cubicBezTo>
                  <a:cubicBezTo>
                    <a:pt x="422" y="577"/>
                    <a:pt x="411" y="532"/>
                    <a:pt x="411" y="487"/>
                  </a:cubicBezTo>
                  <a:cubicBezTo>
                    <a:pt x="411" y="506"/>
                    <a:pt x="398" y="524"/>
                    <a:pt x="390" y="540"/>
                  </a:cubicBezTo>
                  <a:cubicBezTo>
                    <a:pt x="388" y="548"/>
                    <a:pt x="388" y="558"/>
                    <a:pt x="382" y="566"/>
                  </a:cubicBezTo>
                  <a:cubicBezTo>
                    <a:pt x="382" y="558"/>
                    <a:pt x="380" y="527"/>
                    <a:pt x="369" y="527"/>
                  </a:cubicBezTo>
                  <a:cubicBezTo>
                    <a:pt x="356" y="524"/>
                    <a:pt x="359" y="561"/>
                    <a:pt x="356" y="571"/>
                  </a:cubicBezTo>
                  <a:cubicBezTo>
                    <a:pt x="351" y="603"/>
                    <a:pt x="338" y="637"/>
                    <a:pt x="348" y="672"/>
                  </a:cubicBezTo>
                  <a:cubicBezTo>
                    <a:pt x="351" y="648"/>
                    <a:pt x="338" y="624"/>
                    <a:pt x="338" y="600"/>
                  </a:cubicBezTo>
                  <a:cubicBezTo>
                    <a:pt x="338" y="577"/>
                    <a:pt x="340" y="556"/>
                    <a:pt x="340" y="535"/>
                  </a:cubicBezTo>
                  <a:cubicBezTo>
                    <a:pt x="340" y="550"/>
                    <a:pt x="330" y="564"/>
                    <a:pt x="322" y="577"/>
                  </a:cubicBezTo>
                  <a:cubicBezTo>
                    <a:pt x="316" y="585"/>
                    <a:pt x="316" y="595"/>
                    <a:pt x="311" y="603"/>
                  </a:cubicBezTo>
                  <a:cubicBezTo>
                    <a:pt x="311" y="574"/>
                    <a:pt x="314" y="545"/>
                    <a:pt x="322" y="519"/>
                  </a:cubicBezTo>
                  <a:cubicBezTo>
                    <a:pt x="327" y="508"/>
                    <a:pt x="332" y="495"/>
                    <a:pt x="340" y="484"/>
                  </a:cubicBezTo>
                  <a:cubicBezTo>
                    <a:pt x="348" y="477"/>
                    <a:pt x="364" y="463"/>
                    <a:pt x="359" y="448"/>
                  </a:cubicBezTo>
                  <a:cubicBezTo>
                    <a:pt x="324" y="463"/>
                    <a:pt x="309" y="490"/>
                    <a:pt x="285" y="519"/>
                  </a:cubicBezTo>
                  <a:cubicBezTo>
                    <a:pt x="269" y="540"/>
                    <a:pt x="222" y="574"/>
                    <a:pt x="193" y="556"/>
                  </a:cubicBezTo>
                  <a:cubicBezTo>
                    <a:pt x="224" y="540"/>
                    <a:pt x="261" y="521"/>
                    <a:pt x="285" y="498"/>
                  </a:cubicBezTo>
                  <a:cubicBezTo>
                    <a:pt x="301" y="482"/>
                    <a:pt x="309" y="458"/>
                    <a:pt x="319" y="440"/>
                  </a:cubicBezTo>
                  <a:cubicBezTo>
                    <a:pt x="306" y="429"/>
                    <a:pt x="290" y="445"/>
                    <a:pt x="277" y="448"/>
                  </a:cubicBezTo>
                  <a:cubicBezTo>
                    <a:pt x="288" y="434"/>
                    <a:pt x="303" y="424"/>
                    <a:pt x="311" y="408"/>
                  </a:cubicBezTo>
                  <a:cubicBezTo>
                    <a:pt x="306" y="405"/>
                    <a:pt x="298" y="405"/>
                    <a:pt x="295" y="398"/>
                  </a:cubicBezTo>
                  <a:cubicBezTo>
                    <a:pt x="301" y="395"/>
                    <a:pt x="306" y="392"/>
                    <a:pt x="311" y="390"/>
                  </a:cubicBezTo>
                  <a:cubicBezTo>
                    <a:pt x="293" y="392"/>
                    <a:pt x="274" y="379"/>
                    <a:pt x="256" y="376"/>
                  </a:cubicBezTo>
                  <a:cubicBezTo>
                    <a:pt x="232" y="374"/>
                    <a:pt x="219" y="384"/>
                    <a:pt x="198" y="395"/>
                  </a:cubicBezTo>
                  <a:cubicBezTo>
                    <a:pt x="164" y="411"/>
                    <a:pt x="140" y="440"/>
                    <a:pt x="106" y="458"/>
                  </a:cubicBezTo>
                  <a:cubicBezTo>
                    <a:pt x="119" y="427"/>
                    <a:pt x="166" y="411"/>
                    <a:pt x="187" y="382"/>
                  </a:cubicBezTo>
                  <a:cubicBezTo>
                    <a:pt x="135" y="379"/>
                    <a:pt x="61" y="434"/>
                    <a:pt x="32" y="477"/>
                  </a:cubicBezTo>
                  <a:cubicBezTo>
                    <a:pt x="35" y="461"/>
                    <a:pt x="48" y="434"/>
                    <a:pt x="58" y="424"/>
                  </a:cubicBezTo>
                  <a:cubicBezTo>
                    <a:pt x="66" y="416"/>
                    <a:pt x="74" y="416"/>
                    <a:pt x="79" y="408"/>
                  </a:cubicBezTo>
                  <a:cubicBezTo>
                    <a:pt x="66" y="413"/>
                    <a:pt x="53" y="419"/>
                    <a:pt x="42" y="427"/>
                  </a:cubicBezTo>
                  <a:cubicBezTo>
                    <a:pt x="29" y="432"/>
                    <a:pt x="11" y="458"/>
                    <a:pt x="0" y="456"/>
                  </a:cubicBezTo>
                  <a:cubicBezTo>
                    <a:pt x="0" y="429"/>
                    <a:pt x="29" y="411"/>
                    <a:pt x="48" y="398"/>
                  </a:cubicBezTo>
                  <a:cubicBezTo>
                    <a:pt x="69" y="382"/>
                    <a:pt x="93" y="361"/>
                    <a:pt x="116" y="350"/>
                  </a:cubicBezTo>
                  <a:cubicBezTo>
                    <a:pt x="137" y="342"/>
                    <a:pt x="161" y="337"/>
                    <a:pt x="182" y="329"/>
                  </a:cubicBezTo>
                  <a:cubicBezTo>
                    <a:pt x="201" y="321"/>
                    <a:pt x="222" y="311"/>
                    <a:pt x="243" y="313"/>
                  </a:cubicBezTo>
                  <a:cubicBezTo>
                    <a:pt x="216" y="308"/>
                    <a:pt x="193" y="287"/>
                    <a:pt x="172" y="274"/>
                  </a:cubicBezTo>
                  <a:cubicBezTo>
                    <a:pt x="158" y="266"/>
                    <a:pt x="132" y="255"/>
                    <a:pt x="135" y="239"/>
                  </a:cubicBezTo>
                  <a:cubicBezTo>
                    <a:pt x="166" y="258"/>
                    <a:pt x="190" y="274"/>
                    <a:pt x="227" y="279"/>
                  </a:cubicBezTo>
                  <a:cubicBezTo>
                    <a:pt x="235" y="282"/>
                    <a:pt x="261" y="290"/>
                    <a:pt x="261" y="276"/>
                  </a:cubicBezTo>
                  <a:cubicBezTo>
                    <a:pt x="261" y="266"/>
                    <a:pt x="235" y="258"/>
                    <a:pt x="230" y="242"/>
                  </a:cubicBezTo>
                  <a:cubicBezTo>
                    <a:pt x="248" y="242"/>
                    <a:pt x="269" y="266"/>
                    <a:pt x="261" y="232"/>
                  </a:cubicBezTo>
                  <a:cubicBezTo>
                    <a:pt x="277" y="229"/>
                    <a:pt x="293" y="239"/>
                    <a:pt x="306" y="245"/>
                  </a:cubicBezTo>
                  <a:cubicBezTo>
                    <a:pt x="306" y="229"/>
                    <a:pt x="311" y="213"/>
                    <a:pt x="306" y="197"/>
                  </a:cubicBezTo>
                  <a:cubicBezTo>
                    <a:pt x="301" y="181"/>
                    <a:pt x="282" y="168"/>
                    <a:pt x="269" y="160"/>
                  </a:cubicBezTo>
                  <a:cubicBezTo>
                    <a:pt x="285" y="160"/>
                    <a:pt x="298" y="168"/>
                    <a:pt x="306" y="179"/>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7" name="Freeform 117"/>
            <p:cNvSpPr/>
            <p:nvPr userDrawn="1"/>
          </p:nvSpPr>
          <p:spPr bwMode="auto">
            <a:xfrm>
              <a:off x="7438757" y="-700365"/>
              <a:ext cx="233394" cy="269050"/>
            </a:xfrm>
            <a:custGeom>
              <a:avLst/>
              <a:gdLst>
                <a:gd name="T0" fmla="*/ 0 w 155"/>
                <a:gd name="T1" fmla="*/ 18 h 179"/>
                <a:gd name="T2" fmla="*/ 0 w 155"/>
                <a:gd name="T3" fmla="*/ 40 h 179"/>
                <a:gd name="T4" fmla="*/ 16 w 155"/>
                <a:gd name="T5" fmla="*/ 82 h 179"/>
                <a:gd name="T6" fmla="*/ 53 w 155"/>
                <a:gd name="T7" fmla="*/ 142 h 179"/>
                <a:gd name="T8" fmla="*/ 100 w 155"/>
                <a:gd name="T9" fmla="*/ 179 h 179"/>
                <a:gd name="T10" fmla="*/ 66 w 155"/>
                <a:gd name="T11" fmla="*/ 126 h 179"/>
                <a:gd name="T12" fmla="*/ 129 w 155"/>
                <a:gd name="T13" fmla="*/ 150 h 179"/>
                <a:gd name="T14" fmla="*/ 84 w 155"/>
                <a:gd name="T15" fmla="*/ 100 h 179"/>
                <a:gd name="T16" fmla="*/ 155 w 155"/>
                <a:gd name="T17" fmla="*/ 129 h 179"/>
                <a:gd name="T18" fmla="*/ 111 w 155"/>
                <a:gd name="T19" fmla="*/ 79 h 179"/>
                <a:gd name="T20" fmla="*/ 61 w 155"/>
                <a:gd name="T21" fmla="*/ 42 h 179"/>
                <a:gd name="T22" fmla="*/ 87 w 155"/>
                <a:gd name="T23" fmla="*/ 42 h 179"/>
                <a:gd name="T24" fmla="*/ 103 w 155"/>
                <a:gd name="T25" fmla="*/ 32 h 179"/>
                <a:gd name="T26" fmla="*/ 134 w 155"/>
                <a:gd name="T27" fmla="*/ 50 h 179"/>
                <a:gd name="T28" fmla="*/ 100 w 155"/>
                <a:gd name="T29" fmla="*/ 16 h 179"/>
                <a:gd name="T30" fmla="*/ 58 w 155"/>
                <a:gd name="T31" fmla="*/ 8 h 179"/>
                <a:gd name="T32" fmla="*/ 3 w 155"/>
                <a:gd name="T33" fmla="*/ 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79">
                  <a:moveTo>
                    <a:pt x="0" y="18"/>
                  </a:moveTo>
                  <a:cubicBezTo>
                    <a:pt x="0" y="26"/>
                    <a:pt x="0" y="32"/>
                    <a:pt x="0" y="40"/>
                  </a:cubicBezTo>
                  <a:cubicBezTo>
                    <a:pt x="3" y="53"/>
                    <a:pt x="16" y="66"/>
                    <a:pt x="16" y="82"/>
                  </a:cubicBezTo>
                  <a:cubicBezTo>
                    <a:pt x="29" y="100"/>
                    <a:pt x="42" y="121"/>
                    <a:pt x="53" y="142"/>
                  </a:cubicBezTo>
                  <a:cubicBezTo>
                    <a:pt x="63" y="161"/>
                    <a:pt x="79" y="174"/>
                    <a:pt x="100" y="179"/>
                  </a:cubicBezTo>
                  <a:cubicBezTo>
                    <a:pt x="97" y="163"/>
                    <a:pt x="76" y="140"/>
                    <a:pt x="66" y="126"/>
                  </a:cubicBezTo>
                  <a:cubicBezTo>
                    <a:pt x="92" y="126"/>
                    <a:pt x="108" y="137"/>
                    <a:pt x="129" y="150"/>
                  </a:cubicBezTo>
                  <a:cubicBezTo>
                    <a:pt x="119" y="129"/>
                    <a:pt x="100" y="116"/>
                    <a:pt x="84" y="100"/>
                  </a:cubicBezTo>
                  <a:cubicBezTo>
                    <a:pt x="105" y="95"/>
                    <a:pt x="142" y="111"/>
                    <a:pt x="155" y="129"/>
                  </a:cubicBezTo>
                  <a:cubicBezTo>
                    <a:pt x="153" y="108"/>
                    <a:pt x="126" y="90"/>
                    <a:pt x="111" y="79"/>
                  </a:cubicBezTo>
                  <a:cubicBezTo>
                    <a:pt x="95" y="68"/>
                    <a:pt x="66" y="63"/>
                    <a:pt x="61" y="42"/>
                  </a:cubicBezTo>
                  <a:cubicBezTo>
                    <a:pt x="69" y="42"/>
                    <a:pt x="79" y="42"/>
                    <a:pt x="87" y="42"/>
                  </a:cubicBezTo>
                  <a:cubicBezTo>
                    <a:pt x="76" y="32"/>
                    <a:pt x="92" y="29"/>
                    <a:pt x="103" y="32"/>
                  </a:cubicBezTo>
                  <a:cubicBezTo>
                    <a:pt x="113" y="34"/>
                    <a:pt x="126" y="42"/>
                    <a:pt x="134" y="50"/>
                  </a:cubicBezTo>
                  <a:cubicBezTo>
                    <a:pt x="124" y="42"/>
                    <a:pt x="116" y="24"/>
                    <a:pt x="100" y="16"/>
                  </a:cubicBezTo>
                  <a:cubicBezTo>
                    <a:pt x="90" y="11"/>
                    <a:pt x="71" y="11"/>
                    <a:pt x="58" y="8"/>
                  </a:cubicBezTo>
                  <a:cubicBezTo>
                    <a:pt x="47" y="5"/>
                    <a:pt x="5" y="0"/>
                    <a:pt x="3" y="13"/>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8" name="Freeform 118"/>
            <p:cNvSpPr/>
            <p:nvPr userDrawn="1"/>
          </p:nvSpPr>
          <p:spPr bwMode="auto">
            <a:xfrm>
              <a:off x="7315577" y="-116883"/>
              <a:ext cx="366297" cy="254463"/>
            </a:xfrm>
            <a:custGeom>
              <a:avLst/>
              <a:gdLst>
                <a:gd name="T0" fmla="*/ 19 w 243"/>
                <a:gd name="T1" fmla="*/ 18 h 168"/>
                <a:gd name="T2" fmla="*/ 42 w 243"/>
                <a:gd name="T3" fmla="*/ 58 h 168"/>
                <a:gd name="T4" fmla="*/ 111 w 243"/>
                <a:gd name="T5" fmla="*/ 29 h 168"/>
                <a:gd name="T6" fmla="*/ 208 w 243"/>
                <a:gd name="T7" fmla="*/ 0 h 168"/>
                <a:gd name="T8" fmla="*/ 103 w 243"/>
                <a:gd name="T9" fmla="*/ 55 h 168"/>
                <a:gd name="T10" fmla="*/ 108 w 243"/>
                <a:gd name="T11" fmla="*/ 87 h 168"/>
                <a:gd name="T12" fmla="*/ 156 w 243"/>
                <a:gd name="T13" fmla="*/ 79 h 168"/>
                <a:gd name="T14" fmla="*/ 121 w 243"/>
                <a:gd name="T15" fmla="*/ 105 h 168"/>
                <a:gd name="T16" fmla="*/ 150 w 243"/>
                <a:gd name="T17" fmla="*/ 116 h 168"/>
                <a:gd name="T18" fmla="*/ 114 w 243"/>
                <a:gd name="T19" fmla="*/ 124 h 168"/>
                <a:gd name="T20" fmla="*/ 203 w 243"/>
                <a:gd name="T21" fmla="*/ 124 h 168"/>
                <a:gd name="T22" fmla="*/ 227 w 243"/>
                <a:gd name="T23" fmla="*/ 105 h 168"/>
                <a:gd name="T24" fmla="*/ 200 w 243"/>
                <a:gd name="T25" fmla="*/ 137 h 168"/>
                <a:gd name="T26" fmla="*/ 243 w 243"/>
                <a:gd name="T27" fmla="*/ 142 h 168"/>
                <a:gd name="T28" fmla="*/ 166 w 243"/>
                <a:gd name="T29" fmla="*/ 168 h 168"/>
                <a:gd name="T30" fmla="*/ 79 w 243"/>
                <a:gd name="T31" fmla="*/ 150 h 168"/>
                <a:gd name="T32" fmla="*/ 27 w 243"/>
                <a:gd name="T33" fmla="*/ 76 h 168"/>
                <a:gd name="T34" fmla="*/ 16 w 243"/>
                <a:gd name="T35"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68">
                  <a:moveTo>
                    <a:pt x="19" y="18"/>
                  </a:moveTo>
                  <a:cubicBezTo>
                    <a:pt x="16" y="37"/>
                    <a:pt x="24" y="52"/>
                    <a:pt x="42" y="58"/>
                  </a:cubicBezTo>
                  <a:cubicBezTo>
                    <a:pt x="69" y="66"/>
                    <a:pt x="90" y="42"/>
                    <a:pt x="111" y="29"/>
                  </a:cubicBezTo>
                  <a:cubicBezTo>
                    <a:pt x="137" y="13"/>
                    <a:pt x="177" y="0"/>
                    <a:pt x="208" y="0"/>
                  </a:cubicBezTo>
                  <a:cubicBezTo>
                    <a:pt x="174" y="23"/>
                    <a:pt x="135" y="26"/>
                    <a:pt x="103" y="55"/>
                  </a:cubicBezTo>
                  <a:cubicBezTo>
                    <a:pt x="85" y="71"/>
                    <a:pt x="79" y="84"/>
                    <a:pt x="108" y="87"/>
                  </a:cubicBezTo>
                  <a:cubicBezTo>
                    <a:pt x="124" y="87"/>
                    <a:pt x="143" y="89"/>
                    <a:pt x="156" y="79"/>
                  </a:cubicBezTo>
                  <a:cubicBezTo>
                    <a:pt x="153" y="92"/>
                    <a:pt x="129" y="97"/>
                    <a:pt x="121" y="105"/>
                  </a:cubicBezTo>
                  <a:cubicBezTo>
                    <a:pt x="129" y="110"/>
                    <a:pt x="145" y="105"/>
                    <a:pt x="150" y="116"/>
                  </a:cubicBezTo>
                  <a:cubicBezTo>
                    <a:pt x="137" y="124"/>
                    <a:pt x="127" y="124"/>
                    <a:pt x="114" y="124"/>
                  </a:cubicBezTo>
                  <a:cubicBezTo>
                    <a:pt x="137" y="131"/>
                    <a:pt x="179" y="134"/>
                    <a:pt x="203" y="124"/>
                  </a:cubicBezTo>
                  <a:cubicBezTo>
                    <a:pt x="211" y="118"/>
                    <a:pt x="219" y="110"/>
                    <a:pt x="227" y="105"/>
                  </a:cubicBezTo>
                  <a:cubicBezTo>
                    <a:pt x="229" y="124"/>
                    <a:pt x="200" y="129"/>
                    <a:pt x="200" y="137"/>
                  </a:cubicBezTo>
                  <a:cubicBezTo>
                    <a:pt x="200" y="145"/>
                    <a:pt x="235" y="142"/>
                    <a:pt x="243" y="142"/>
                  </a:cubicBezTo>
                  <a:cubicBezTo>
                    <a:pt x="237" y="168"/>
                    <a:pt x="185" y="168"/>
                    <a:pt x="166" y="168"/>
                  </a:cubicBezTo>
                  <a:cubicBezTo>
                    <a:pt x="135" y="168"/>
                    <a:pt x="108" y="168"/>
                    <a:pt x="79" y="150"/>
                  </a:cubicBezTo>
                  <a:cubicBezTo>
                    <a:pt x="53" y="131"/>
                    <a:pt x="40" y="102"/>
                    <a:pt x="27" y="76"/>
                  </a:cubicBezTo>
                  <a:cubicBezTo>
                    <a:pt x="19" y="63"/>
                    <a:pt x="0" y="18"/>
                    <a:pt x="16" y="10"/>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29" name="Freeform 119"/>
            <p:cNvSpPr/>
            <p:nvPr userDrawn="1"/>
          </p:nvSpPr>
          <p:spPr bwMode="auto">
            <a:xfrm>
              <a:off x="7672149" y="-535045"/>
              <a:ext cx="559170" cy="510546"/>
            </a:xfrm>
            <a:custGeom>
              <a:avLst/>
              <a:gdLst>
                <a:gd name="T0" fmla="*/ 130 w 370"/>
                <a:gd name="T1" fmla="*/ 263 h 338"/>
                <a:gd name="T2" fmla="*/ 103 w 370"/>
                <a:gd name="T3" fmla="*/ 322 h 338"/>
                <a:gd name="T4" fmla="*/ 149 w 370"/>
                <a:gd name="T5" fmla="*/ 264 h 338"/>
                <a:gd name="T6" fmla="*/ 156 w 370"/>
                <a:gd name="T7" fmla="*/ 274 h 338"/>
                <a:gd name="T8" fmla="*/ 174 w 370"/>
                <a:gd name="T9" fmla="*/ 271 h 338"/>
                <a:gd name="T10" fmla="*/ 215 w 370"/>
                <a:gd name="T11" fmla="*/ 269 h 338"/>
                <a:gd name="T12" fmla="*/ 223 w 370"/>
                <a:gd name="T13" fmla="*/ 285 h 338"/>
                <a:gd name="T14" fmla="*/ 226 w 370"/>
                <a:gd name="T15" fmla="*/ 268 h 338"/>
                <a:gd name="T16" fmla="*/ 250 w 370"/>
                <a:gd name="T17" fmla="*/ 322 h 338"/>
                <a:gd name="T18" fmla="*/ 241 w 370"/>
                <a:gd name="T19" fmla="*/ 266 h 338"/>
                <a:gd name="T20" fmla="*/ 252 w 370"/>
                <a:gd name="T21" fmla="*/ 242 h 338"/>
                <a:gd name="T22" fmla="*/ 261 w 370"/>
                <a:gd name="T23" fmla="*/ 231 h 338"/>
                <a:gd name="T24" fmla="*/ 272 w 370"/>
                <a:gd name="T25" fmla="*/ 211 h 338"/>
                <a:gd name="T26" fmla="*/ 293 w 370"/>
                <a:gd name="T27" fmla="*/ 206 h 338"/>
                <a:gd name="T28" fmla="*/ 352 w 370"/>
                <a:gd name="T29" fmla="*/ 212 h 338"/>
                <a:gd name="T30" fmla="*/ 347 w 370"/>
                <a:gd name="T31" fmla="*/ 199 h 338"/>
                <a:gd name="T32" fmla="*/ 275 w 370"/>
                <a:gd name="T33" fmla="*/ 183 h 338"/>
                <a:gd name="T34" fmla="*/ 335 w 370"/>
                <a:gd name="T35" fmla="*/ 140 h 338"/>
                <a:gd name="T36" fmla="*/ 284 w 370"/>
                <a:gd name="T37" fmla="*/ 163 h 338"/>
                <a:gd name="T38" fmla="*/ 276 w 370"/>
                <a:gd name="T39" fmla="*/ 155 h 338"/>
                <a:gd name="T40" fmla="*/ 296 w 370"/>
                <a:gd name="T41" fmla="*/ 108 h 338"/>
                <a:gd name="T42" fmla="*/ 270 w 370"/>
                <a:gd name="T43" fmla="*/ 95 h 338"/>
                <a:gd name="T44" fmla="*/ 279 w 370"/>
                <a:gd name="T45" fmla="*/ 55 h 338"/>
                <a:gd name="T46" fmla="*/ 252 w 370"/>
                <a:gd name="T47" fmla="*/ 60 h 338"/>
                <a:gd name="T48" fmla="*/ 241 w 370"/>
                <a:gd name="T49" fmla="*/ 38 h 338"/>
                <a:gd name="T50" fmla="*/ 229 w 370"/>
                <a:gd name="T51" fmla="*/ 67 h 338"/>
                <a:gd name="T52" fmla="*/ 201 w 370"/>
                <a:gd name="T53" fmla="*/ 45 h 338"/>
                <a:gd name="T54" fmla="*/ 174 w 370"/>
                <a:gd name="T55" fmla="*/ 16 h 338"/>
                <a:gd name="T56" fmla="*/ 186 w 370"/>
                <a:gd name="T57" fmla="*/ 64 h 338"/>
                <a:gd name="T58" fmla="*/ 116 w 370"/>
                <a:gd name="T59" fmla="*/ 0 h 338"/>
                <a:gd name="T60" fmla="*/ 139 w 370"/>
                <a:gd name="T61" fmla="*/ 32 h 338"/>
                <a:gd name="T62" fmla="*/ 132 w 370"/>
                <a:gd name="T63" fmla="*/ 48 h 338"/>
                <a:gd name="T64" fmla="*/ 121 w 370"/>
                <a:gd name="T65" fmla="*/ 60 h 338"/>
                <a:gd name="T66" fmla="*/ 116 w 370"/>
                <a:gd name="T67" fmla="*/ 99 h 338"/>
                <a:gd name="T68" fmla="*/ 116 w 370"/>
                <a:gd name="T69" fmla="*/ 132 h 338"/>
                <a:gd name="T70" fmla="*/ 105 w 370"/>
                <a:gd name="T71" fmla="*/ 144 h 338"/>
                <a:gd name="T72" fmla="*/ 0 w 370"/>
                <a:gd name="T73" fmla="*/ 142 h 338"/>
                <a:gd name="T74" fmla="*/ 23 w 370"/>
                <a:gd name="T75" fmla="*/ 142 h 338"/>
                <a:gd name="T76" fmla="*/ 110 w 370"/>
                <a:gd name="T77" fmla="*/ 172 h 338"/>
                <a:gd name="T78" fmla="*/ 69 w 370"/>
                <a:gd name="T79" fmla="*/ 186 h 338"/>
                <a:gd name="T80" fmla="*/ 118 w 370"/>
                <a:gd name="T81" fmla="*/ 212 h 338"/>
                <a:gd name="T82" fmla="*/ 99 w 370"/>
                <a:gd name="T83" fmla="*/ 240 h 338"/>
                <a:gd name="T84" fmla="*/ 155 w 370"/>
                <a:gd name="T85" fmla="*/ 22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38">
                  <a:moveTo>
                    <a:pt x="157" y="227"/>
                  </a:moveTo>
                  <a:cubicBezTo>
                    <a:pt x="145" y="230"/>
                    <a:pt x="136" y="252"/>
                    <a:pt x="130" y="263"/>
                  </a:cubicBezTo>
                  <a:cubicBezTo>
                    <a:pt x="124" y="274"/>
                    <a:pt x="118" y="285"/>
                    <a:pt x="113" y="295"/>
                  </a:cubicBezTo>
                  <a:cubicBezTo>
                    <a:pt x="109" y="303"/>
                    <a:pt x="102" y="314"/>
                    <a:pt x="103" y="322"/>
                  </a:cubicBezTo>
                  <a:cubicBezTo>
                    <a:pt x="114" y="320"/>
                    <a:pt x="120" y="300"/>
                    <a:pt x="125" y="292"/>
                  </a:cubicBezTo>
                  <a:cubicBezTo>
                    <a:pt x="131" y="283"/>
                    <a:pt x="141" y="270"/>
                    <a:pt x="149" y="264"/>
                  </a:cubicBezTo>
                  <a:cubicBezTo>
                    <a:pt x="151" y="269"/>
                    <a:pt x="149" y="276"/>
                    <a:pt x="147" y="281"/>
                  </a:cubicBezTo>
                  <a:cubicBezTo>
                    <a:pt x="150" y="279"/>
                    <a:pt x="154" y="276"/>
                    <a:pt x="156" y="274"/>
                  </a:cubicBezTo>
                  <a:cubicBezTo>
                    <a:pt x="160" y="282"/>
                    <a:pt x="148" y="301"/>
                    <a:pt x="144" y="309"/>
                  </a:cubicBezTo>
                  <a:cubicBezTo>
                    <a:pt x="157" y="311"/>
                    <a:pt x="168" y="281"/>
                    <a:pt x="174" y="271"/>
                  </a:cubicBezTo>
                  <a:cubicBezTo>
                    <a:pt x="180" y="258"/>
                    <a:pt x="188" y="239"/>
                    <a:pt x="199" y="229"/>
                  </a:cubicBezTo>
                  <a:cubicBezTo>
                    <a:pt x="209" y="236"/>
                    <a:pt x="208" y="258"/>
                    <a:pt x="215" y="269"/>
                  </a:cubicBezTo>
                  <a:cubicBezTo>
                    <a:pt x="217" y="271"/>
                    <a:pt x="219" y="271"/>
                    <a:pt x="220" y="275"/>
                  </a:cubicBezTo>
                  <a:cubicBezTo>
                    <a:pt x="221" y="277"/>
                    <a:pt x="221" y="281"/>
                    <a:pt x="223" y="285"/>
                  </a:cubicBezTo>
                  <a:cubicBezTo>
                    <a:pt x="224" y="289"/>
                    <a:pt x="224" y="295"/>
                    <a:pt x="226" y="300"/>
                  </a:cubicBezTo>
                  <a:cubicBezTo>
                    <a:pt x="233" y="295"/>
                    <a:pt x="229" y="275"/>
                    <a:pt x="226" y="268"/>
                  </a:cubicBezTo>
                  <a:cubicBezTo>
                    <a:pt x="233" y="281"/>
                    <a:pt x="238" y="293"/>
                    <a:pt x="243" y="307"/>
                  </a:cubicBezTo>
                  <a:cubicBezTo>
                    <a:pt x="246" y="312"/>
                    <a:pt x="248" y="317"/>
                    <a:pt x="250" y="322"/>
                  </a:cubicBezTo>
                  <a:cubicBezTo>
                    <a:pt x="253" y="327"/>
                    <a:pt x="255" y="334"/>
                    <a:pt x="259" y="338"/>
                  </a:cubicBezTo>
                  <a:cubicBezTo>
                    <a:pt x="270" y="317"/>
                    <a:pt x="249" y="285"/>
                    <a:pt x="241" y="266"/>
                  </a:cubicBezTo>
                  <a:cubicBezTo>
                    <a:pt x="238" y="260"/>
                    <a:pt x="225" y="247"/>
                    <a:pt x="230" y="242"/>
                  </a:cubicBezTo>
                  <a:cubicBezTo>
                    <a:pt x="233" y="240"/>
                    <a:pt x="248" y="242"/>
                    <a:pt x="252" y="242"/>
                  </a:cubicBezTo>
                  <a:cubicBezTo>
                    <a:pt x="260" y="244"/>
                    <a:pt x="265" y="248"/>
                    <a:pt x="271" y="252"/>
                  </a:cubicBezTo>
                  <a:cubicBezTo>
                    <a:pt x="267" y="246"/>
                    <a:pt x="264" y="239"/>
                    <a:pt x="261" y="231"/>
                  </a:cubicBezTo>
                  <a:cubicBezTo>
                    <a:pt x="266" y="230"/>
                    <a:pt x="270" y="235"/>
                    <a:pt x="273" y="235"/>
                  </a:cubicBezTo>
                  <a:cubicBezTo>
                    <a:pt x="278" y="227"/>
                    <a:pt x="258" y="218"/>
                    <a:pt x="272" y="211"/>
                  </a:cubicBezTo>
                  <a:cubicBezTo>
                    <a:pt x="279" y="208"/>
                    <a:pt x="290" y="211"/>
                    <a:pt x="299" y="208"/>
                  </a:cubicBezTo>
                  <a:cubicBezTo>
                    <a:pt x="296" y="210"/>
                    <a:pt x="294" y="208"/>
                    <a:pt x="293" y="206"/>
                  </a:cubicBezTo>
                  <a:cubicBezTo>
                    <a:pt x="302" y="202"/>
                    <a:pt x="322" y="204"/>
                    <a:pt x="333" y="205"/>
                  </a:cubicBezTo>
                  <a:cubicBezTo>
                    <a:pt x="340" y="206"/>
                    <a:pt x="346" y="210"/>
                    <a:pt x="352" y="212"/>
                  </a:cubicBezTo>
                  <a:cubicBezTo>
                    <a:pt x="358" y="215"/>
                    <a:pt x="366" y="217"/>
                    <a:pt x="370" y="221"/>
                  </a:cubicBezTo>
                  <a:cubicBezTo>
                    <a:pt x="362" y="219"/>
                    <a:pt x="353" y="205"/>
                    <a:pt x="347" y="199"/>
                  </a:cubicBezTo>
                  <a:cubicBezTo>
                    <a:pt x="340" y="192"/>
                    <a:pt x="331" y="184"/>
                    <a:pt x="322" y="182"/>
                  </a:cubicBezTo>
                  <a:cubicBezTo>
                    <a:pt x="308" y="180"/>
                    <a:pt x="287" y="180"/>
                    <a:pt x="275" y="183"/>
                  </a:cubicBezTo>
                  <a:cubicBezTo>
                    <a:pt x="284" y="176"/>
                    <a:pt x="296" y="172"/>
                    <a:pt x="306" y="166"/>
                  </a:cubicBezTo>
                  <a:cubicBezTo>
                    <a:pt x="316" y="160"/>
                    <a:pt x="331" y="152"/>
                    <a:pt x="335" y="140"/>
                  </a:cubicBezTo>
                  <a:cubicBezTo>
                    <a:pt x="328" y="138"/>
                    <a:pt x="316" y="147"/>
                    <a:pt x="308" y="151"/>
                  </a:cubicBezTo>
                  <a:cubicBezTo>
                    <a:pt x="300" y="154"/>
                    <a:pt x="294" y="160"/>
                    <a:pt x="284" y="163"/>
                  </a:cubicBezTo>
                  <a:cubicBezTo>
                    <a:pt x="288" y="159"/>
                    <a:pt x="293" y="157"/>
                    <a:pt x="295" y="152"/>
                  </a:cubicBezTo>
                  <a:cubicBezTo>
                    <a:pt x="288" y="152"/>
                    <a:pt x="283" y="157"/>
                    <a:pt x="276" y="155"/>
                  </a:cubicBezTo>
                  <a:cubicBezTo>
                    <a:pt x="276" y="148"/>
                    <a:pt x="285" y="143"/>
                    <a:pt x="288" y="137"/>
                  </a:cubicBezTo>
                  <a:cubicBezTo>
                    <a:pt x="277" y="131"/>
                    <a:pt x="298" y="117"/>
                    <a:pt x="296" y="108"/>
                  </a:cubicBezTo>
                  <a:cubicBezTo>
                    <a:pt x="288" y="107"/>
                    <a:pt x="283" y="112"/>
                    <a:pt x="275" y="113"/>
                  </a:cubicBezTo>
                  <a:cubicBezTo>
                    <a:pt x="264" y="114"/>
                    <a:pt x="269" y="102"/>
                    <a:pt x="270" y="95"/>
                  </a:cubicBezTo>
                  <a:cubicBezTo>
                    <a:pt x="276" y="70"/>
                    <a:pt x="295" y="51"/>
                    <a:pt x="314" y="35"/>
                  </a:cubicBezTo>
                  <a:cubicBezTo>
                    <a:pt x="301" y="39"/>
                    <a:pt x="289" y="48"/>
                    <a:pt x="279" y="55"/>
                  </a:cubicBezTo>
                  <a:cubicBezTo>
                    <a:pt x="270" y="61"/>
                    <a:pt x="260" y="76"/>
                    <a:pt x="250" y="79"/>
                  </a:cubicBezTo>
                  <a:cubicBezTo>
                    <a:pt x="249" y="73"/>
                    <a:pt x="252" y="66"/>
                    <a:pt x="252" y="60"/>
                  </a:cubicBezTo>
                  <a:cubicBezTo>
                    <a:pt x="252" y="50"/>
                    <a:pt x="249" y="51"/>
                    <a:pt x="244" y="45"/>
                  </a:cubicBezTo>
                  <a:cubicBezTo>
                    <a:pt x="243" y="44"/>
                    <a:pt x="243" y="39"/>
                    <a:pt x="241" y="38"/>
                  </a:cubicBezTo>
                  <a:cubicBezTo>
                    <a:pt x="237" y="37"/>
                    <a:pt x="235" y="45"/>
                    <a:pt x="233" y="49"/>
                  </a:cubicBezTo>
                  <a:cubicBezTo>
                    <a:pt x="231" y="55"/>
                    <a:pt x="230" y="61"/>
                    <a:pt x="229" y="67"/>
                  </a:cubicBezTo>
                  <a:cubicBezTo>
                    <a:pt x="224" y="64"/>
                    <a:pt x="223" y="60"/>
                    <a:pt x="218" y="56"/>
                  </a:cubicBezTo>
                  <a:cubicBezTo>
                    <a:pt x="212" y="54"/>
                    <a:pt x="207" y="50"/>
                    <a:pt x="201" y="45"/>
                  </a:cubicBezTo>
                  <a:cubicBezTo>
                    <a:pt x="195" y="41"/>
                    <a:pt x="190" y="35"/>
                    <a:pt x="185" y="27"/>
                  </a:cubicBezTo>
                  <a:cubicBezTo>
                    <a:pt x="183" y="24"/>
                    <a:pt x="179" y="18"/>
                    <a:pt x="174" y="16"/>
                  </a:cubicBezTo>
                  <a:cubicBezTo>
                    <a:pt x="173" y="27"/>
                    <a:pt x="178" y="36"/>
                    <a:pt x="182" y="45"/>
                  </a:cubicBezTo>
                  <a:cubicBezTo>
                    <a:pt x="183" y="50"/>
                    <a:pt x="188" y="58"/>
                    <a:pt x="186" y="64"/>
                  </a:cubicBezTo>
                  <a:cubicBezTo>
                    <a:pt x="171" y="68"/>
                    <a:pt x="163" y="36"/>
                    <a:pt x="156" y="27"/>
                  </a:cubicBezTo>
                  <a:cubicBezTo>
                    <a:pt x="148" y="15"/>
                    <a:pt x="131" y="2"/>
                    <a:pt x="116" y="0"/>
                  </a:cubicBezTo>
                  <a:cubicBezTo>
                    <a:pt x="118" y="3"/>
                    <a:pt x="120" y="6"/>
                    <a:pt x="122" y="8"/>
                  </a:cubicBezTo>
                  <a:cubicBezTo>
                    <a:pt x="128" y="15"/>
                    <a:pt x="135" y="23"/>
                    <a:pt x="139" y="32"/>
                  </a:cubicBezTo>
                  <a:cubicBezTo>
                    <a:pt x="143" y="39"/>
                    <a:pt x="155" y="59"/>
                    <a:pt x="154" y="66"/>
                  </a:cubicBezTo>
                  <a:cubicBezTo>
                    <a:pt x="148" y="65"/>
                    <a:pt x="137" y="53"/>
                    <a:pt x="132" y="48"/>
                  </a:cubicBezTo>
                  <a:cubicBezTo>
                    <a:pt x="133" y="54"/>
                    <a:pt x="137" y="60"/>
                    <a:pt x="139" y="65"/>
                  </a:cubicBezTo>
                  <a:cubicBezTo>
                    <a:pt x="133" y="68"/>
                    <a:pt x="126" y="62"/>
                    <a:pt x="121" y="60"/>
                  </a:cubicBezTo>
                  <a:cubicBezTo>
                    <a:pt x="122" y="68"/>
                    <a:pt x="142" y="94"/>
                    <a:pt x="136" y="99"/>
                  </a:cubicBezTo>
                  <a:cubicBezTo>
                    <a:pt x="132" y="101"/>
                    <a:pt x="120" y="99"/>
                    <a:pt x="116" y="99"/>
                  </a:cubicBezTo>
                  <a:cubicBezTo>
                    <a:pt x="109" y="99"/>
                    <a:pt x="101" y="95"/>
                    <a:pt x="93" y="96"/>
                  </a:cubicBezTo>
                  <a:cubicBezTo>
                    <a:pt x="91" y="108"/>
                    <a:pt x="110" y="124"/>
                    <a:pt x="116" y="132"/>
                  </a:cubicBezTo>
                  <a:cubicBezTo>
                    <a:pt x="113" y="131"/>
                    <a:pt x="103" y="128"/>
                    <a:pt x="101" y="130"/>
                  </a:cubicBezTo>
                  <a:cubicBezTo>
                    <a:pt x="97" y="134"/>
                    <a:pt x="103" y="142"/>
                    <a:pt x="105" y="144"/>
                  </a:cubicBezTo>
                  <a:cubicBezTo>
                    <a:pt x="87" y="144"/>
                    <a:pt x="69" y="148"/>
                    <a:pt x="52" y="144"/>
                  </a:cubicBezTo>
                  <a:cubicBezTo>
                    <a:pt x="39" y="141"/>
                    <a:pt x="11" y="126"/>
                    <a:pt x="0" y="142"/>
                  </a:cubicBezTo>
                  <a:cubicBezTo>
                    <a:pt x="0" y="142"/>
                    <a:pt x="0" y="142"/>
                    <a:pt x="0" y="142"/>
                  </a:cubicBezTo>
                  <a:cubicBezTo>
                    <a:pt x="9" y="143"/>
                    <a:pt x="16" y="140"/>
                    <a:pt x="23" y="142"/>
                  </a:cubicBezTo>
                  <a:cubicBezTo>
                    <a:pt x="34" y="146"/>
                    <a:pt x="44" y="148"/>
                    <a:pt x="55" y="151"/>
                  </a:cubicBezTo>
                  <a:cubicBezTo>
                    <a:pt x="72" y="155"/>
                    <a:pt x="96" y="163"/>
                    <a:pt x="110" y="172"/>
                  </a:cubicBezTo>
                  <a:cubicBezTo>
                    <a:pt x="104" y="176"/>
                    <a:pt x="96" y="177"/>
                    <a:pt x="89" y="178"/>
                  </a:cubicBezTo>
                  <a:cubicBezTo>
                    <a:pt x="81" y="180"/>
                    <a:pt x="73" y="178"/>
                    <a:pt x="69" y="186"/>
                  </a:cubicBezTo>
                  <a:cubicBezTo>
                    <a:pt x="87" y="199"/>
                    <a:pt x="115" y="194"/>
                    <a:pt x="136" y="195"/>
                  </a:cubicBezTo>
                  <a:cubicBezTo>
                    <a:pt x="130" y="201"/>
                    <a:pt x="124" y="207"/>
                    <a:pt x="118" y="212"/>
                  </a:cubicBezTo>
                  <a:cubicBezTo>
                    <a:pt x="122" y="215"/>
                    <a:pt x="126" y="213"/>
                    <a:pt x="131" y="213"/>
                  </a:cubicBezTo>
                  <a:cubicBezTo>
                    <a:pt x="127" y="227"/>
                    <a:pt x="108" y="231"/>
                    <a:pt x="99" y="240"/>
                  </a:cubicBezTo>
                  <a:cubicBezTo>
                    <a:pt x="116" y="244"/>
                    <a:pt x="138" y="233"/>
                    <a:pt x="155" y="228"/>
                  </a:cubicBezTo>
                  <a:cubicBezTo>
                    <a:pt x="155" y="228"/>
                    <a:pt x="155" y="228"/>
                    <a:pt x="155" y="228"/>
                  </a:cubicBezTo>
                  <a:cubicBezTo>
                    <a:pt x="155" y="227"/>
                    <a:pt x="154" y="227"/>
                    <a:pt x="153" y="22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0" name="Freeform 120"/>
            <p:cNvSpPr/>
            <p:nvPr userDrawn="1"/>
          </p:nvSpPr>
          <p:spPr bwMode="auto">
            <a:xfrm>
              <a:off x="7884472" y="-975898"/>
              <a:ext cx="298224" cy="194493"/>
            </a:xfrm>
            <a:custGeom>
              <a:avLst/>
              <a:gdLst>
                <a:gd name="T0" fmla="*/ 40 w 198"/>
                <a:gd name="T1" fmla="*/ 19 h 129"/>
                <a:gd name="T2" fmla="*/ 40 w 198"/>
                <a:gd name="T3" fmla="*/ 13 h 129"/>
                <a:gd name="T4" fmla="*/ 40 w 198"/>
                <a:gd name="T5" fmla="*/ 13 h 129"/>
                <a:gd name="T6" fmla="*/ 0 w 198"/>
                <a:gd name="T7" fmla="*/ 85 h 129"/>
                <a:gd name="T8" fmla="*/ 26 w 198"/>
                <a:gd name="T9" fmla="*/ 50 h 129"/>
                <a:gd name="T10" fmla="*/ 42 w 198"/>
                <a:gd name="T11" fmla="*/ 40 h 129"/>
                <a:gd name="T12" fmla="*/ 55 w 198"/>
                <a:gd name="T13" fmla="*/ 48 h 129"/>
                <a:gd name="T14" fmla="*/ 66 w 198"/>
                <a:gd name="T15" fmla="*/ 127 h 129"/>
                <a:gd name="T16" fmla="*/ 90 w 198"/>
                <a:gd name="T17" fmla="*/ 66 h 129"/>
                <a:gd name="T18" fmla="*/ 92 w 198"/>
                <a:gd name="T19" fmla="*/ 42 h 129"/>
                <a:gd name="T20" fmla="*/ 111 w 198"/>
                <a:gd name="T21" fmla="*/ 66 h 129"/>
                <a:gd name="T22" fmla="*/ 127 w 198"/>
                <a:gd name="T23" fmla="*/ 48 h 129"/>
                <a:gd name="T24" fmla="*/ 134 w 198"/>
                <a:gd name="T25" fmla="*/ 79 h 129"/>
                <a:gd name="T26" fmla="*/ 140 w 198"/>
                <a:gd name="T27" fmla="*/ 124 h 129"/>
                <a:gd name="T28" fmla="*/ 140 w 198"/>
                <a:gd name="T29" fmla="*/ 48 h 129"/>
                <a:gd name="T30" fmla="*/ 198 w 198"/>
                <a:gd name="T31" fmla="*/ 129 h 129"/>
                <a:gd name="T32" fmla="*/ 134 w 198"/>
                <a:gd name="T33" fmla="*/ 21 h 129"/>
                <a:gd name="T34" fmla="*/ 37 w 198"/>
                <a:gd name="T35"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29">
                  <a:moveTo>
                    <a:pt x="40" y="19"/>
                  </a:moveTo>
                  <a:cubicBezTo>
                    <a:pt x="40" y="16"/>
                    <a:pt x="40" y="16"/>
                    <a:pt x="40" y="13"/>
                  </a:cubicBezTo>
                  <a:cubicBezTo>
                    <a:pt x="40" y="13"/>
                    <a:pt x="40" y="13"/>
                    <a:pt x="40" y="13"/>
                  </a:cubicBezTo>
                  <a:cubicBezTo>
                    <a:pt x="19" y="21"/>
                    <a:pt x="0" y="63"/>
                    <a:pt x="0" y="85"/>
                  </a:cubicBezTo>
                  <a:cubicBezTo>
                    <a:pt x="11" y="77"/>
                    <a:pt x="13" y="58"/>
                    <a:pt x="26" y="50"/>
                  </a:cubicBezTo>
                  <a:cubicBezTo>
                    <a:pt x="29" y="45"/>
                    <a:pt x="37" y="40"/>
                    <a:pt x="42" y="40"/>
                  </a:cubicBezTo>
                  <a:cubicBezTo>
                    <a:pt x="55" y="40"/>
                    <a:pt x="50" y="42"/>
                    <a:pt x="55" y="48"/>
                  </a:cubicBezTo>
                  <a:cubicBezTo>
                    <a:pt x="76" y="71"/>
                    <a:pt x="61" y="100"/>
                    <a:pt x="66" y="127"/>
                  </a:cubicBezTo>
                  <a:cubicBezTo>
                    <a:pt x="84" y="127"/>
                    <a:pt x="90" y="82"/>
                    <a:pt x="90" y="66"/>
                  </a:cubicBezTo>
                  <a:cubicBezTo>
                    <a:pt x="90" y="61"/>
                    <a:pt x="87" y="45"/>
                    <a:pt x="92" y="42"/>
                  </a:cubicBezTo>
                  <a:cubicBezTo>
                    <a:pt x="100" y="40"/>
                    <a:pt x="108" y="61"/>
                    <a:pt x="111" y="66"/>
                  </a:cubicBezTo>
                  <a:cubicBezTo>
                    <a:pt x="113" y="63"/>
                    <a:pt x="119" y="48"/>
                    <a:pt x="127" y="48"/>
                  </a:cubicBezTo>
                  <a:cubicBezTo>
                    <a:pt x="132" y="50"/>
                    <a:pt x="134" y="74"/>
                    <a:pt x="134" y="79"/>
                  </a:cubicBezTo>
                  <a:cubicBezTo>
                    <a:pt x="137" y="95"/>
                    <a:pt x="140" y="108"/>
                    <a:pt x="140" y="124"/>
                  </a:cubicBezTo>
                  <a:cubicBezTo>
                    <a:pt x="166" y="124"/>
                    <a:pt x="148" y="61"/>
                    <a:pt x="140" y="48"/>
                  </a:cubicBezTo>
                  <a:cubicBezTo>
                    <a:pt x="174" y="48"/>
                    <a:pt x="190" y="103"/>
                    <a:pt x="198" y="129"/>
                  </a:cubicBezTo>
                  <a:cubicBezTo>
                    <a:pt x="190" y="90"/>
                    <a:pt x="169" y="45"/>
                    <a:pt x="134" y="21"/>
                  </a:cubicBezTo>
                  <a:cubicBezTo>
                    <a:pt x="111" y="5"/>
                    <a:pt x="61" y="0"/>
                    <a:pt x="37" y="13"/>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1" name="Freeform 121"/>
            <p:cNvSpPr/>
            <p:nvPr userDrawn="1"/>
          </p:nvSpPr>
          <p:spPr bwMode="auto">
            <a:xfrm>
              <a:off x="8322083" y="-680916"/>
              <a:ext cx="288500" cy="249600"/>
            </a:xfrm>
            <a:custGeom>
              <a:avLst/>
              <a:gdLst>
                <a:gd name="T0" fmla="*/ 158 w 192"/>
                <a:gd name="T1" fmla="*/ 32 h 166"/>
                <a:gd name="T2" fmla="*/ 158 w 192"/>
                <a:gd name="T3" fmla="*/ 21 h 166"/>
                <a:gd name="T4" fmla="*/ 132 w 192"/>
                <a:gd name="T5" fmla="*/ 8 h 166"/>
                <a:gd name="T6" fmla="*/ 92 w 192"/>
                <a:gd name="T7" fmla="*/ 3 h 166"/>
                <a:gd name="T8" fmla="*/ 0 w 192"/>
                <a:gd name="T9" fmla="*/ 45 h 166"/>
                <a:gd name="T10" fmla="*/ 47 w 192"/>
                <a:gd name="T11" fmla="*/ 27 h 166"/>
                <a:gd name="T12" fmla="*/ 100 w 192"/>
                <a:gd name="T13" fmla="*/ 32 h 166"/>
                <a:gd name="T14" fmla="*/ 79 w 192"/>
                <a:gd name="T15" fmla="*/ 40 h 166"/>
                <a:gd name="T16" fmla="*/ 95 w 192"/>
                <a:gd name="T17" fmla="*/ 58 h 166"/>
                <a:gd name="T18" fmla="*/ 61 w 192"/>
                <a:gd name="T19" fmla="*/ 69 h 166"/>
                <a:gd name="T20" fmla="*/ 150 w 192"/>
                <a:gd name="T21" fmla="*/ 50 h 166"/>
                <a:gd name="T22" fmla="*/ 153 w 192"/>
                <a:gd name="T23" fmla="*/ 84 h 166"/>
                <a:gd name="T24" fmla="*/ 163 w 192"/>
                <a:gd name="T25" fmla="*/ 82 h 166"/>
                <a:gd name="T26" fmla="*/ 116 w 192"/>
                <a:gd name="T27" fmla="*/ 164 h 166"/>
                <a:gd name="T28" fmla="*/ 192 w 192"/>
                <a:gd name="T29" fmla="*/ 90 h 166"/>
                <a:gd name="T30" fmla="*/ 163 w 192"/>
                <a:gd name="T31" fmla="*/ 42 h 166"/>
                <a:gd name="T32" fmla="*/ 142 w 192"/>
                <a:gd name="T33"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6">
                  <a:moveTo>
                    <a:pt x="158" y="32"/>
                  </a:moveTo>
                  <a:cubicBezTo>
                    <a:pt x="158" y="29"/>
                    <a:pt x="158" y="24"/>
                    <a:pt x="158" y="21"/>
                  </a:cubicBezTo>
                  <a:cubicBezTo>
                    <a:pt x="150" y="19"/>
                    <a:pt x="140" y="13"/>
                    <a:pt x="132" y="8"/>
                  </a:cubicBezTo>
                  <a:cubicBezTo>
                    <a:pt x="118" y="5"/>
                    <a:pt x="105" y="3"/>
                    <a:pt x="92" y="3"/>
                  </a:cubicBezTo>
                  <a:cubicBezTo>
                    <a:pt x="50" y="0"/>
                    <a:pt x="32" y="21"/>
                    <a:pt x="0" y="45"/>
                  </a:cubicBezTo>
                  <a:cubicBezTo>
                    <a:pt x="10" y="24"/>
                    <a:pt x="29" y="27"/>
                    <a:pt x="47" y="27"/>
                  </a:cubicBezTo>
                  <a:cubicBezTo>
                    <a:pt x="63" y="27"/>
                    <a:pt x="90" y="21"/>
                    <a:pt x="100" y="32"/>
                  </a:cubicBezTo>
                  <a:cubicBezTo>
                    <a:pt x="97" y="40"/>
                    <a:pt x="87" y="40"/>
                    <a:pt x="79" y="40"/>
                  </a:cubicBezTo>
                  <a:cubicBezTo>
                    <a:pt x="90" y="42"/>
                    <a:pt x="108" y="42"/>
                    <a:pt x="95" y="58"/>
                  </a:cubicBezTo>
                  <a:cubicBezTo>
                    <a:pt x="90" y="63"/>
                    <a:pt x="68" y="66"/>
                    <a:pt x="61" y="69"/>
                  </a:cubicBezTo>
                  <a:cubicBezTo>
                    <a:pt x="84" y="77"/>
                    <a:pt x="134" y="74"/>
                    <a:pt x="150" y="50"/>
                  </a:cubicBezTo>
                  <a:cubicBezTo>
                    <a:pt x="155" y="61"/>
                    <a:pt x="158" y="74"/>
                    <a:pt x="153" y="84"/>
                  </a:cubicBezTo>
                  <a:cubicBezTo>
                    <a:pt x="155" y="82"/>
                    <a:pt x="161" y="84"/>
                    <a:pt x="163" y="82"/>
                  </a:cubicBezTo>
                  <a:cubicBezTo>
                    <a:pt x="176" y="119"/>
                    <a:pt x="145" y="145"/>
                    <a:pt x="116" y="164"/>
                  </a:cubicBezTo>
                  <a:cubicBezTo>
                    <a:pt x="142" y="166"/>
                    <a:pt x="192" y="116"/>
                    <a:pt x="192" y="90"/>
                  </a:cubicBezTo>
                  <a:cubicBezTo>
                    <a:pt x="192" y="66"/>
                    <a:pt x="174" y="61"/>
                    <a:pt x="163" y="42"/>
                  </a:cubicBezTo>
                  <a:cubicBezTo>
                    <a:pt x="155" y="29"/>
                    <a:pt x="155" y="13"/>
                    <a:pt x="142" y="5"/>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2" name="Freeform 122"/>
            <p:cNvSpPr>
              <a:spLocks noEditPoints="1"/>
            </p:cNvSpPr>
            <p:nvPr userDrawn="1"/>
          </p:nvSpPr>
          <p:spPr bwMode="auto">
            <a:xfrm>
              <a:off x="7764533" y="-478318"/>
              <a:ext cx="333881" cy="348468"/>
            </a:xfrm>
            <a:custGeom>
              <a:avLst/>
              <a:gdLst>
                <a:gd name="T0" fmla="*/ 201 w 221"/>
                <a:gd name="T1" fmla="*/ 79 h 230"/>
                <a:gd name="T2" fmla="*/ 193 w 221"/>
                <a:gd name="T3" fmla="*/ 80 h 230"/>
                <a:gd name="T4" fmla="*/ 198 w 221"/>
                <a:gd name="T5" fmla="*/ 26 h 230"/>
                <a:gd name="T6" fmla="*/ 189 w 221"/>
                <a:gd name="T7" fmla="*/ 47 h 230"/>
                <a:gd name="T8" fmla="*/ 167 w 221"/>
                <a:gd name="T9" fmla="*/ 58 h 230"/>
                <a:gd name="T10" fmla="*/ 162 w 221"/>
                <a:gd name="T11" fmla="*/ 10 h 230"/>
                <a:gd name="T12" fmla="*/ 156 w 221"/>
                <a:gd name="T13" fmla="*/ 51 h 230"/>
                <a:gd name="T14" fmla="*/ 133 w 221"/>
                <a:gd name="T15" fmla="*/ 22 h 230"/>
                <a:gd name="T16" fmla="*/ 128 w 221"/>
                <a:gd name="T17" fmla="*/ 56 h 230"/>
                <a:gd name="T18" fmla="*/ 81 w 221"/>
                <a:gd name="T19" fmla="*/ 29 h 230"/>
                <a:gd name="T20" fmla="*/ 109 w 221"/>
                <a:gd name="T21" fmla="*/ 67 h 230"/>
                <a:gd name="T22" fmla="*/ 57 w 221"/>
                <a:gd name="T23" fmla="*/ 35 h 230"/>
                <a:gd name="T24" fmla="*/ 92 w 221"/>
                <a:gd name="T25" fmla="*/ 80 h 230"/>
                <a:gd name="T26" fmla="*/ 39 w 221"/>
                <a:gd name="T27" fmla="*/ 48 h 230"/>
                <a:gd name="T28" fmla="*/ 75 w 221"/>
                <a:gd name="T29" fmla="*/ 91 h 230"/>
                <a:gd name="T30" fmla="*/ 24 w 221"/>
                <a:gd name="T31" fmla="*/ 57 h 230"/>
                <a:gd name="T32" fmla="*/ 65 w 221"/>
                <a:gd name="T33" fmla="*/ 99 h 230"/>
                <a:gd name="T34" fmla="*/ 46 w 221"/>
                <a:gd name="T35" fmla="*/ 117 h 230"/>
                <a:gd name="T36" fmla="*/ 1 w 221"/>
                <a:gd name="T37" fmla="*/ 135 h 230"/>
                <a:gd name="T38" fmla="*/ 84 w 221"/>
                <a:gd name="T39" fmla="*/ 148 h 230"/>
                <a:gd name="T40" fmla="*/ 32 w 221"/>
                <a:gd name="T41" fmla="*/ 146 h 230"/>
                <a:gd name="T42" fmla="*/ 90 w 221"/>
                <a:gd name="T43" fmla="*/ 160 h 230"/>
                <a:gd name="T44" fmla="*/ 29 w 221"/>
                <a:gd name="T45" fmla="*/ 175 h 230"/>
                <a:gd name="T46" fmla="*/ 117 w 221"/>
                <a:gd name="T47" fmla="*/ 180 h 230"/>
                <a:gd name="T48" fmla="*/ 65 w 221"/>
                <a:gd name="T49" fmla="*/ 218 h 230"/>
                <a:gd name="T50" fmla="*/ 128 w 221"/>
                <a:gd name="T51" fmla="*/ 187 h 230"/>
                <a:gd name="T52" fmla="*/ 141 w 221"/>
                <a:gd name="T53" fmla="*/ 179 h 230"/>
                <a:gd name="T54" fmla="*/ 170 w 221"/>
                <a:gd name="T55" fmla="*/ 161 h 230"/>
                <a:gd name="T56" fmla="*/ 193 w 221"/>
                <a:gd name="T57" fmla="*/ 128 h 230"/>
                <a:gd name="T58" fmla="*/ 199 w 221"/>
                <a:gd name="T59" fmla="*/ 111 h 230"/>
                <a:gd name="T60" fmla="*/ 219 w 221"/>
                <a:gd name="T61" fmla="*/ 45 h 230"/>
                <a:gd name="T62" fmla="*/ 61 w 221"/>
                <a:gd name="T63" fmla="*/ 111 h 230"/>
                <a:gd name="T64" fmla="*/ 93 w 221"/>
                <a:gd name="T65" fmla="*/ 126 h 230"/>
                <a:gd name="T66" fmla="*/ 115 w 221"/>
                <a:gd name="T67" fmla="*/ 143 h 230"/>
                <a:gd name="T68" fmla="*/ 102 w 221"/>
                <a:gd name="T69" fmla="*/ 127 h 230"/>
                <a:gd name="T70" fmla="*/ 115 w 221"/>
                <a:gd name="T71" fmla="*/ 14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30">
                  <a:moveTo>
                    <a:pt x="219" y="45"/>
                  </a:moveTo>
                  <a:cubicBezTo>
                    <a:pt x="205" y="46"/>
                    <a:pt x="204" y="69"/>
                    <a:pt x="201" y="79"/>
                  </a:cubicBezTo>
                  <a:cubicBezTo>
                    <a:pt x="198" y="86"/>
                    <a:pt x="192" y="98"/>
                    <a:pt x="185" y="103"/>
                  </a:cubicBezTo>
                  <a:cubicBezTo>
                    <a:pt x="184" y="94"/>
                    <a:pt x="191" y="87"/>
                    <a:pt x="193" y="80"/>
                  </a:cubicBezTo>
                  <a:cubicBezTo>
                    <a:pt x="197" y="73"/>
                    <a:pt x="198" y="63"/>
                    <a:pt x="199" y="55"/>
                  </a:cubicBezTo>
                  <a:cubicBezTo>
                    <a:pt x="201" y="46"/>
                    <a:pt x="201" y="34"/>
                    <a:pt x="198" y="26"/>
                  </a:cubicBezTo>
                  <a:cubicBezTo>
                    <a:pt x="196" y="19"/>
                    <a:pt x="190" y="6"/>
                    <a:pt x="183" y="5"/>
                  </a:cubicBezTo>
                  <a:cubicBezTo>
                    <a:pt x="181" y="18"/>
                    <a:pt x="187" y="33"/>
                    <a:pt x="189" y="47"/>
                  </a:cubicBezTo>
                  <a:cubicBezTo>
                    <a:pt x="190" y="62"/>
                    <a:pt x="181" y="70"/>
                    <a:pt x="172" y="80"/>
                  </a:cubicBezTo>
                  <a:cubicBezTo>
                    <a:pt x="169" y="73"/>
                    <a:pt x="167" y="67"/>
                    <a:pt x="167" y="58"/>
                  </a:cubicBezTo>
                  <a:cubicBezTo>
                    <a:pt x="167" y="50"/>
                    <a:pt x="168" y="42"/>
                    <a:pt x="168" y="34"/>
                  </a:cubicBezTo>
                  <a:cubicBezTo>
                    <a:pt x="168" y="27"/>
                    <a:pt x="167" y="15"/>
                    <a:pt x="162" y="10"/>
                  </a:cubicBezTo>
                  <a:cubicBezTo>
                    <a:pt x="153" y="0"/>
                    <a:pt x="155" y="19"/>
                    <a:pt x="155" y="26"/>
                  </a:cubicBezTo>
                  <a:cubicBezTo>
                    <a:pt x="156" y="34"/>
                    <a:pt x="157" y="42"/>
                    <a:pt x="156" y="51"/>
                  </a:cubicBezTo>
                  <a:cubicBezTo>
                    <a:pt x="153" y="67"/>
                    <a:pt x="149" y="53"/>
                    <a:pt x="144" y="46"/>
                  </a:cubicBezTo>
                  <a:cubicBezTo>
                    <a:pt x="139" y="38"/>
                    <a:pt x="137" y="30"/>
                    <a:pt x="133" y="22"/>
                  </a:cubicBezTo>
                  <a:cubicBezTo>
                    <a:pt x="131" y="15"/>
                    <a:pt x="127" y="5"/>
                    <a:pt x="117" y="5"/>
                  </a:cubicBezTo>
                  <a:cubicBezTo>
                    <a:pt x="112" y="23"/>
                    <a:pt x="123" y="39"/>
                    <a:pt x="128" y="56"/>
                  </a:cubicBezTo>
                  <a:cubicBezTo>
                    <a:pt x="120" y="56"/>
                    <a:pt x="111" y="44"/>
                    <a:pt x="105" y="39"/>
                  </a:cubicBezTo>
                  <a:cubicBezTo>
                    <a:pt x="99" y="33"/>
                    <a:pt x="90" y="29"/>
                    <a:pt x="81" y="29"/>
                  </a:cubicBezTo>
                  <a:cubicBezTo>
                    <a:pt x="76" y="35"/>
                    <a:pt x="90" y="41"/>
                    <a:pt x="93" y="45"/>
                  </a:cubicBezTo>
                  <a:cubicBezTo>
                    <a:pt x="100" y="51"/>
                    <a:pt x="106" y="57"/>
                    <a:pt x="109" y="67"/>
                  </a:cubicBezTo>
                  <a:cubicBezTo>
                    <a:pt x="102" y="69"/>
                    <a:pt x="90" y="52"/>
                    <a:pt x="85" y="48"/>
                  </a:cubicBezTo>
                  <a:cubicBezTo>
                    <a:pt x="76" y="41"/>
                    <a:pt x="68" y="38"/>
                    <a:pt x="57" y="35"/>
                  </a:cubicBezTo>
                  <a:cubicBezTo>
                    <a:pt x="53" y="45"/>
                    <a:pt x="69" y="52"/>
                    <a:pt x="75" y="58"/>
                  </a:cubicBezTo>
                  <a:cubicBezTo>
                    <a:pt x="82" y="64"/>
                    <a:pt x="90" y="70"/>
                    <a:pt x="92" y="80"/>
                  </a:cubicBezTo>
                  <a:cubicBezTo>
                    <a:pt x="84" y="79"/>
                    <a:pt x="73" y="67"/>
                    <a:pt x="65" y="62"/>
                  </a:cubicBezTo>
                  <a:cubicBezTo>
                    <a:pt x="58" y="58"/>
                    <a:pt x="48" y="47"/>
                    <a:pt x="39" y="48"/>
                  </a:cubicBezTo>
                  <a:cubicBezTo>
                    <a:pt x="36" y="59"/>
                    <a:pt x="51" y="71"/>
                    <a:pt x="58" y="77"/>
                  </a:cubicBezTo>
                  <a:cubicBezTo>
                    <a:pt x="61" y="80"/>
                    <a:pt x="73" y="92"/>
                    <a:pt x="75" y="91"/>
                  </a:cubicBezTo>
                  <a:cubicBezTo>
                    <a:pt x="58" y="93"/>
                    <a:pt x="51" y="73"/>
                    <a:pt x="40" y="63"/>
                  </a:cubicBezTo>
                  <a:cubicBezTo>
                    <a:pt x="36" y="59"/>
                    <a:pt x="28" y="53"/>
                    <a:pt x="24" y="57"/>
                  </a:cubicBezTo>
                  <a:cubicBezTo>
                    <a:pt x="17" y="63"/>
                    <a:pt x="27" y="71"/>
                    <a:pt x="30" y="75"/>
                  </a:cubicBezTo>
                  <a:cubicBezTo>
                    <a:pt x="40" y="86"/>
                    <a:pt x="52" y="94"/>
                    <a:pt x="65" y="99"/>
                  </a:cubicBezTo>
                  <a:cubicBezTo>
                    <a:pt x="59" y="103"/>
                    <a:pt x="51" y="98"/>
                    <a:pt x="44" y="100"/>
                  </a:cubicBezTo>
                  <a:cubicBezTo>
                    <a:pt x="29" y="105"/>
                    <a:pt x="41" y="111"/>
                    <a:pt x="46" y="117"/>
                  </a:cubicBezTo>
                  <a:cubicBezTo>
                    <a:pt x="34" y="117"/>
                    <a:pt x="23" y="116"/>
                    <a:pt x="11" y="122"/>
                  </a:cubicBezTo>
                  <a:cubicBezTo>
                    <a:pt x="6" y="125"/>
                    <a:pt x="0" y="128"/>
                    <a:pt x="1" y="135"/>
                  </a:cubicBezTo>
                  <a:cubicBezTo>
                    <a:pt x="4" y="144"/>
                    <a:pt x="13" y="139"/>
                    <a:pt x="21" y="138"/>
                  </a:cubicBezTo>
                  <a:cubicBezTo>
                    <a:pt x="40" y="133"/>
                    <a:pt x="70" y="128"/>
                    <a:pt x="84" y="148"/>
                  </a:cubicBezTo>
                  <a:cubicBezTo>
                    <a:pt x="74" y="148"/>
                    <a:pt x="65" y="149"/>
                    <a:pt x="56" y="149"/>
                  </a:cubicBezTo>
                  <a:cubicBezTo>
                    <a:pt x="47" y="149"/>
                    <a:pt x="40" y="146"/>
                    <a:pt x="32" y="146"/>
                  </a:cubicBezTo>
                  <a:cubicBezTo>
                    <a:pt x="41" y="156"/>
                    <a:pt x="46" y="156"/>
                    <a:pt x="59" y="157"/>
                  </a:cubicBezTo>
                  <a:cubicBezTo>
                    <a:pt x="69" y="158"/>
                    <a:pt x="80" y="158"/>
                    <a:pt x="90" y="160"/>
                  </a:cubicBezTo>
                  <a:cubicBezTo>
                    <a:pt x="86" y="170"/>
                    <a:pt x="67" y="172"/>
                    <a:pt x="57" y="172"/>
                  </a:cubicBezTo>
                  <a:cubicBezTo>
                    <a:pt x="47" y="172"/>
                    <a:pt x="39" y="174"/>
                    <a:pt x="29" y="175"/>
                  </a:cubicBezTo>
                  <a:cubicBezTo>
                    <a:pt x="33" y="205"/>
                    <a:pt x="96" y="175"/>
                    <a:pt x="109" y="172"/>
                  </a:cubicBezTo>
                  <a:cubicBezTo>
                    <a:pt x="116" y="170"/>
                    <a:pt x="118" y="173"/>
                    <a:pt x="117" y="180"/>
                  </a:cubicBezTo>
                  <a:cubicBezTo>
                    <a:pt x="116" y="189"/>
                    <a:pt x="110" y="193"/>
                    <a:pt x="103" y="197"/>
                  </a:cubicBezTo>
                  <a:cubicBezTo>
                    <a:pt x="90" y="203"/>
                    <a:pt x="77" y="210"/>
                    <a:pt x="65" y="218"/>
                  </a:cubicBezTo>
                  <a:cubicBezTo>
                    <a:pt x="77" y="230"/>
                    <a:pt x="99" y="216"/>
                    <a:pt x="108" y="207"/>
                  </a:cubicBezTo>
                  <a:cubicBezTo>
                    <a:pt x="114" y="199"/>
                    <a:pt x="123" y="195"/>
                    <a:pt x="128" y="187"/>
                  </a:cubicBezTo>
                  <a:cubicBezTo>
                    <a:pt x="128" y="197"/>
                    <a:pt x="123" y="203"/>
                    <a:pt x="122" y="213"/>
                  </a:cubicBezTo>
                  <a:cubicBezTo>
                    <a:pt x="134" y="211"/>
                    <a:pt x="141" y="189"/>
                    <a:pt x="141" y="179"/>
                  </a:cubicBezTo>
                  <a:cubicBezTo>
                    <a:pt x="144" y="182"/>
                    <a:pt x="143" y="189"/>
                    <a:pt x="143" y="193"/>
                  </a:cubicBezTo>
                  <a:cubicBezTo>
                    <a:pt x="150" y="180"/>
                    <a:pt x="152" y="163"/>
                    <a:pt x="170" y="161"/>
                  </a:cubicBezTo>
                  <a:cubicBezTo>
                    <a:pt x="180" y="160"/>
                    <a:pt x="183" y="160"/>
                    <a:pt x="186" y="150"/>
                  </a:cubicBezTo>
                  <a:cubicBezTo>
                    <a:pt x="190" y="143"/>
                    <a:pt x="191" y="135"/>
                    <a:pt x="193" y="128"/>
                  </a:cubicBezTo>
                  <a:cubicBezTo>
                    <a:pt x="195" y="125"/>
                    <a:pt x="195" y="122"/>
                    <a:pt x="196" y="119"/>
                  </a:cubicBezTo>
                  <a:cubicBezTo>
                    <a:pt x="197" y="115"/>
                    <a:pt x="197" y="115"/>
                    <a:pt x="199" y="111"/>
                  </a:cubicBezTo>
                  <a:cubicBezTo>
                    <a:pt x="204" y="104"/>
                    <a:pt x="207" y="97"/>
                    <a:pt x="209" y="88"/>
                  </a:cubicBezTo>
                  <a:cubicBezTo>
                    <a:pt x="214" y="76"/>
                    <a:pt x="221" y="58"/>
                    <a:pt x="219" y="45"/>
                  </a:cubicBezTo>
                  <a:close/>
                  <a:moveTo>
                    <a:pt x="63" y="112"/>
                  </a:moveTo>
                  <a:cubicBezTo>
                    <a:pt x="62" y="112"/>
                    <a:pt x="61" y="112"/>
                    <a:pt x="61" y="111"/>
                  </a:cubicBezTo>
                  <a:cubicBezTo>
                    <a:pt x="61" y="110"/>
                    <a:pt x="61" y="110"/>
                    <a:pt x="61" y="110"/>
                  </a:cubicBezTo>
                  <a:cubicBezTo>
                    <a:pt x="73" y="103"/>
                    <a:pt x="87" y="117"/>
                    <a:pt x="93" y="126"/>
                  </a:cubicBezTo>
                  <a:cubicBezTo>
                    <a:pt x="83" y="127"/>
                    <a:pt x="69" y="121"/>
                    <a:pt x="63" y="112"/>
                  </a:cubicBezTo>
                  <a:close/>
                  <a:moveTo>
                    <a:pt x="115" y="143"/>
                  </a:moveTo>
                  <a:cubicBezTo>
                    <a:pt x="110" y="143"/>
                    <a:pt x="100" y="129"/>
                    <a:pt x="104" y="131"/>
                  </a:cubicBezTo>
                  <a:cubicBezTo>
                    <a:pt x="102" y="127"/>
                    <a:pt x="102" y="127"/>
                    <a:pt x="102" y="127"/>
                  </a:cubicBezTo>
                  <a:cubicBezTo>
                    <a:pt x="102" y="126"/>
                    <a:pt x="102" y="126"/>
                    <a:pt x="102" y="125"/>
                  </a:cubicBezTo>
                  <a:cubicBezTo>
                    <a:pt x="108" y="125"/>
                    <a:pt x="127" y="143"/>
                    <a:pt x="115" y="143"/>
                  </a:cubicBezTo>
                  <a:close/>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3" name="Freeform 123"/>
            <p:cNvSpPr/>
            <p:nvPr userDrawn="1"/>
          </p:nvSpPr>
          <p:spPr bwMode="auto">
            <a:xfrm>
              <a:off x="7975236" y="-194681"/>
              <a:ext cx="32415" cy="58348"/>
            </a:xfrm>
            <a:custGeom>
              <a:avLst/>
              <a:gdLst>
                <a:gd name="T0" fmla="*/ 16 w 22"/>
                <a:gd name="T1" fmla="*/ 0 h 39"/>
                <a:gd name="T2" fmla="*/ 4 w 22"/>
                <a:gd name="T3" fmla="*/ 35 h 39"/>
                <a:gd name="T4" fmla="*/ 10 w 22"/>
                <a:gd name="T5" fmla="*/ 39 h 39"/>
                <a:gd name="T6" fmla="*/ 11 w 22"/>
                <a:gd name="T7" fmla="*/ 29 h 39"/>
                <a:gd name="T8" fmla="*/ 11 w 22"/>
                <a:gd name="T9" fmla="*/ 23 h 39"/>
                <a:gd name="T10" fmla="*/ 18 w 22"/>
                <a:gd name="T11" fmla="*/ 14 h 39"/>
                <a:gd name="T12" fmla="*/ 22 w 22"/>
                <a:gd name="T13" fmla="*/ 0 h 39"/>
                <a:gd name="T14" fmla="*/ 17 w 22"/>
                <a:gd name="T15" fmla="*/ 0 h 39"/>
                <a:gd name="T16" fmla="*/ 17 w 22"/>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6" y="0"/>
                  </a:moveTo>
                  <a:cubicBezTo>
                    <a:pt x="8" y="4"/>
                    <a:pt x="0" y="28"/>
                    <a:pt x="4" y="35"/>
                  </a:cubicBezTo>
                  <a:cubicBezTo>
                    <a:pt x="5" y="38"/>
                    <a:pt x="6" y="39"/>
                    <a:pt x="10" y="39"/>
                  </a:cubicBezTo>
                  <a:cubicBezTo>
                    <a:pt x="17" y="39"/>
                    <a:pt x="12" y="33"/>
                    <a:pt x="11" y="29"/>
                  </a:cubicBezTo>
                  <a:cubicBezTo>
                    <a:pt x="11" y="26"/>
                    <a:pt x="10" y="27"/>
                    <a:pt x="11" y="23"/>
                  </a:cubicBezTo>
                  <a:cubicBezTo>
                    <a:pt x="12" y="20"/>
                    <a:pt x="17" y="16"/>
                    <a:pt x="18" y="14"/>
                  </a:cubicBezTo>
                  <a:cubicBezTo>
                    <a:pt x="22" y="8"/>
                    <a:pt x="22" y="6"/>
                    <a:pt x="22" y="0"/>
                  </a:cubicBezTo>
                  <a:cubicBezTo>
                    <a:pt x="21" y="0"/>
                    <a:pt x="18" y="0"/>
                    <a:pt x="17" y="0"/>
                  </a:cubicBezTo>
                  <a:cubicBezTo>
                    <a:pt x="17" y="2"/>
                    <a:pt x="17" y="2"/>
                    <a:pt x="17" y="3"/>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4" name="Freeform 124"/>
            <p:cNvSpPr/>
            <p:nvPr userDrawn="1"/>
          </p:nvSpPr>
          <p:spPr bwMode="auto">
            <a:xfrm>
              <a:off x="8012513" y="-215752"/>
              <a:ext cx="37279" cy="43762"/>
            </a:xfrm>
            <a:custGeom>
              <a:avLst/>
              <a:gdLst>
                <a:gd name="T0" fmla="*/ 14 w 25"/>
                <a:gd name="T1" fmla="*/ 0 h 29"/>
                <a:gd name="T2" fmla="*/ 14 w 25"/>
                <a:gd name="T3" fmla="*/ 26 h 29"/>
                <a:gd name="T4" fmla="*/ 9 w 25"/>
                <a:gd name="T5" fmla="*/ 3 h 29"/>
                <a:gd name="T6" fmla="*/ 9 w 25"/>
                <a:gd name="T7" fmla="*/ 6 h 29"/>
              </a:gdLst>
              <a:ahLst/>
              <a:cxnLst>
                <a:cxn ang="0">
                  <a:pos x="T0" y="T1"/>
                </a:cxn>
                <a:cxn ang="0">
                  <a:pos x="T2" y="T3"/>
                </a:cxn>
                <a:cxn ang="0">
                  <a:pos x="T4" y="T5"/>
                </a:cxn>
                <a:cxn ang="0">
                  <a:pos x="T6" y="T7"/>
                </a:cxn>
              </a:cxnLst>
              <a:rect l="0" t="0" r="r" b="b"/>
              <a:pathLst>
                <a:path w="25" h="29">
                  <a:moveTo>
                    <a:pt x="14" y="0"/>
                  </a:moveTo>
                  <a:cubicBezTo>
                    <a:pt x="9" y="3"/>
                    <a:pt x="0" y="29"/>
                    <a:pt x="14" y="26"/>
                  </a:cubicBezTo>
                  <a:cubicBezTo>
                    <a:pt x="25" y="24"/>
                    <a:pt x="23" y="2"/>
                    <a:pt x="9" y="3"/>
                  </a:cubicBezTo>
                  <a:cubicBezTo>
                    <a:pt x="9" y="5"/>
                    <a:pt x="9" y="5"/>
                    <a:pt x="9" y="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5" name="Freeform 125"/>
            <p:cNvSpPr/>
            <p:nvPr userDrawn="1"/>
          </p:nvSpPr>
          <p:spPr bwMode="auto">
            <a:xfrm>
              <a:off x="8056274" y="-246546"/>
              <a:ext cx="34037" cy="25932"/>
            </a:xfrm>
            <a:custGeom>
              <a:avLst/>
              <a:gdLst>
                <a:gd name="T0" fmla="*/ 4 w 23"/>
                <a:gd name="T1" fmla="*/ 9 h 17"/>
                <a:gd name="T2" fmla="*/ 22 w 23"/>
                <a:gd name="T3" fmla="*/ 8 h 17"/>
                <a:gd name="T4" fmla="*/ 0 w 23"/>
                <a:gd name="T5" fmla="*/ 3 h 17"/>
                <a:gd name="T6" fmla="*/ 0 w 23"/>
                <a:gd name="T7" fmla="*/ 0 h 17"/>
              </a:gdLst>
              <a:ahLst/>
              <a:cxnLst>
                <a:cxn ang="0">
                  <a:pos x="T0" y="T1"/>
                </a:cxn>
                <a:cxn ang="0">
                  <a:pos x="T2" y="T3"/>
                </a:cxn>
                <a:cxn ang="0">
                  <a:pos x="T4" y="T5"/>
                </a:cxn>
                <a:cxn ang="0">
                  <a:pos x="T6" y="T7"/>
                </a:cxn>
              </a:cxnLst>
              <a:rect l="0" t="0" r="r" b="b"/>
              <a:pathLst>
                <a:path w="23" h="17">
                  <a:moveTo>
                    <a:pt x="4" y="9"/>
                  </a:moveTo>
                  <a:cubicBezTo>
                    <a:pt x="6" y="14"/>
                    <a:pt x="23" y="17"/>
                    <a:pt x="22" y="8"/>
                  </a:cubicBezTo>
                  <a:cubicBezTo>
                    <a:pt x="21" y="0"/>
                    <a:pt x="4" y="2"/>
                    <a:pt x="0" y="3"/>
                  </a:cubicBezTo>
                  <a:cubicBezTo>
                    <a:pt x="0" y="2"/>
                    <a:pt x="0" y="2"/>
                    <a:pt x="0" y="0"/>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6" name="Freeform 126"/>
            <p:cNvSpPr/>
            <p:nvPr userDrawn="1"/>
          </p:nvSpPr>
          <p:spPr bwMode="auto">
            <a:xfrm>
              <a:off x="8082207" y="-282203"/>
              <a:ext cx="74555" cy="34037"/>
            </a:xfrm>
            <a:custGeom>
              <a:avLst/>
              <a:gdLst>
                <a:gd name="T0" fmla="*/ 3 w 50"/>
                <a:gd name="T1" fmla="*/ 16 h 23"/>
                <a:gd name="T2" fmla="*/ 50 w 50"/>
                <a:gd name="T3" fmla="*/ 23 h 23"/>
                <a:gd name="T4" fmla="*/ 29 w 50"/>
                <a:gd name="T5" fmla="*/ 3 h 23"/>
                <a:gd name="T6" fmla="*/ 1 w 50"/>
                <a:gd name="T7" fmla="*/ 16 h 23"/>
                <a:gd name="T8" fmla="*/ 4 w 50"/>
                <a:gd name="T9" fmla="*/ 16 h 23"/>
              </a:gdLst>
              <a:ahLst/>
              <a:cxnLst>
                <a:cxn ang="0">
                  <a:pos x="T0" y="T1"/>
                </a:cxn>
                <a:cxn ang="0">
                  <a:pos x="T2" y="T3"/>
                </a:cxn>
                <a:cxn ang="0">
                  <a:pos x="T4" y="T5"/>
                </a:cxn>
                <a:cxn ang="0">
                  <a:pos x="T6" y="T7"/>
                </a:cxn>
                <a:cxn ang="0">
                  <a:pos x="T8" y="T9"/>
                </a:cxn>
              </a:cxnLst>
              <a:rect l="0" t="0" r="r" b="b"/>
              <a:pathLst>
                <a:path w="50" h="23">
                  <a:moveTo>
                    <a:pt x="3" y="16"/>
                  </a:moveTo>
                  <a:cubicBezTo>
                    <a:pt x="18" y="16"/>
                    <a:pt x="37" y="14"/>
                    <a:pt x="50" y="23"/>
                  </a:cubicBezTo>
                  <a:cubicBezTo>
                    <a:pt x="49" y="14"/>
                    <a:pt x="40" y="0"/>
                    <a:pt x="29" y="3"/>
                  </a:cubicBezTo>
                  <a:cubicBezTo>
                    <a:pt x="23" y="4"/>
                    <a:pt x="0" y="10"/>
                    <a:pt x="1" y="16"/>
                  </a:cubicBezTo>
                  <a:cubicBezTo>
                    <a:pt x="3" y="16"/>
                    <a:pt x="3" y="16"/>
                    <a:pt x="4" y="1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7" name="Freeform 127"/>
            <p:cNvSpPr/>
            <p:nvPr userDrawn="1"/>
          </p:nvSpPr>
          <p:spPr bwMode="auto">
            <a:xfrm>
              <a:off x="8072482" y="-384313"/>
              <a:ext cx="82660" cy="105351"/>
            </a:xfrm>
            <a:custGeom>
              <a:avLst/>
              <a:gdLst>
                <a:gd name="T0" fmla="*/ 3 w 55"/>
                <a:gd name="T1" fmla="*/ 49 h 70"/>
                <a:gd name="T2" fmla="*/ 14 w 55"/>
                <a:gd name="T3" fmla="*/ 30 h 70"/>
                <a:gd name="T4" fmla="*/ 47 w 55"/>
                <a:gd name="T5" fmla="*/ 0 h 70"/>
                <a:gd name="T6" fmla="*/ 29 w 55"/>
                <a:gd name="T7" fmla="*/ 23 h 70"/>
                <a:gd name="T8" fmla="*/ 15 w 55"/>
                <a:gd name="T9" fmla="*/ 52 h 70"/>
                <a:gd name="T10" fmla="*/ 10 w 55"/>
                <a:gd name="T11" fmla="*/ 69 h 70"/>
                <a:gd name="T12" fmla="*/ 4 w 55"/>
                <a:gd name="T13" fmla="*/ 46 h 70"/>
              </a:gdLst>
              <a:ahLst/>
              <a:cxnLst>
                <a:cxn ang="0">
                  <a:pos x="T0" y="T1"/>
                </a:cxn>
                <a:cxn ang="0">
                  <a:pos x="T2" y="T3"/>
                </a:cxn>
                <a:cxn ang="0">
                  <a:pos x="T4" y="T5"/>
                </a:cxn>
                <a:cxn ang="0">
                  <a:pos x="T6" y="T7"/>
                </a:cxn>
                <a:cxn ang="0">
                  <a:pos x="T8" y="T9"/>
                </a:cxn>
                <a:cxn ang="0">
                  <a:pos x="T10" y="T11"/>
                </a:cxn>
                <a:cxn ang="0">
                  <a:pos x="T12" y="T13"/>
                </a:cxn>
              </a:cxnLst>
              <a:rect l="0" t="0" r="r" b="b"/>
              <a:pathLst>
                <a:path w="55" h="70">
                  <a:moveTo>
                    <a:pt x="3" y="49"/>
                  </a:moveTo>
                  <a:cubicBezTo>
                    <a:pt x="3" y="42"/>
                    <a:pt x="9" y="35"/>
                    <a:pt x="14" y="30"/>
                  </a:cubicBezTo>
                  <a:cubicBezTo>
                    <a:pt x="23" y="15"/>
                    <a:pt x="30" y="5"/>
                    <a:pt x="47" y="0"/>
                  </a:cubicBezTo>
                  <a:cubicBezTo>
                    <a:pt x="55" y="12"/>
                    <a:pt x="35" y="17"/>
                    <a:pt x="29" y="23"/>
                  </a:cubicBezTo>
                  <a:cubicBezTo>
                    <a:pt x="23" y="30"/>
                    <a:pt x="16" y="42"/>
                    <a:pt x="15" y="52"/>
                  </a:cubicBezTo>
                  <a:cubicBezTo>
                    <a:pt x="29" y="49"/>
                    <a:pt x="21" y="70"/>
                    <a:pt x="10" y="69"/>
                  </a:cubicBezTo>
                  <a:cubicBezTo>
                    <a:pt x="0" y="67"/>
                    <a:pt x="0" y="53"/>
                    <a:pt x="4" y="46"/>
                  </a:cubicBezTo>
                </a:path>
              </a:pathLst>
            </a:custGeom>
            <a:solidFill>
              <a:srgbClr val="EDCC8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8" name="Freeform 93"/>
            <p:cNvSpPr/>
            <p:nvPr userDrawn="1"/>
          </p:nvSpPr>
          <p:spPr bwMode="auto">
            <a:xfrm>
              <a:off x="4942256" y="-111212"/>
              <a:ext cx="207459" cy="199356"/>
            </a:xfrm>
            <a:custGeom>
              <a:avLst/>
              <a:gdLst>
                <a:gd name="T0" fmla="*/ 21 w 138"/>
                <a:gd name="T1" fmla="*/ 72 h 132"/>
                <a:gd name="T2" fmla="*/ 35 w 138"/>
                <a:gd name="T3" fmla="*/ 112 h 132"/>
                <a:gd name="T4" fmla="*/ 97 w 138"/>
                <a:gd name="T5" fmla="*/ 103 h 132"/>
                <a:gd name="T6" fmla="*/ 117 w 138"/>
                <a:gd name="T7" fmla="*/ 84 h 132"/>
                <a:gd name="T8" fmla="*/ 109 w 138"/>
                <a:gd name="T9" fmla="*/ 50 h 132"/>
                <a:gd name="T10" fmla="*/ 135 w 138"/>
                <a:gd name="T11" fmla="*/ 40 h 132"/>
                <a:gd name="T12" fmla="*/ 129 w 138"/>
                <a:gd name="T13" fmla="*/ 11 h 132"/>
                <a:gd name="T14" fmla="*/ 96 w 138"/>
                <a:gd name="T15" fmla="*/ 3 h 132"/>
                <a:gd name="T16" fmla="*/ 61 w 138"/>
                <a:gd name="T17" fmla="*/ 1 h 132"/>
                <a:gd name="T18" fmla="*/ 23 w 138"/>
                <a:gd name="T19" fmla="*/ 29 h 132"/>
                <a:gd name="T20" fmla="*/ 13 w 138"/>
                <a:gd name="T21" fmla="*/ 7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2">
                  <a:moveTo>
                    <a:pt x="21" y="72"/>
                  </a:moveTo>
                  <a:cubicBezTo>
                    <a:pt x="15" y="83"/>
                    <a:pt x="29" y="104"/>
                    <a:pt x="35" y="112"/>
                  </a:cubicBezTo>
                  <a:cubicBezTo>
                    <a:pt x="46" y="131"/>
                    <a:pt x="97" y="132"/>
                    <a:pt x="97" y="103"/>
                  </a:cubicBezTo>
                  <a:cubicBezTo>
                    <a:pt x="106" y="109"/>
                    <a:pt x="116" y="91"/>
                    <a:pt x="117" y="84"/>
                  </a:cubicBezTo>
                  <a:cubicBezTo>
                    <a:pt x="119" y="75"/>
                    <a:pt x="115" y="59"/>
                    <a:pt x="109" y="50"/>
                  </a:cubicBezTo>
                  <a:cubicBezTo>
                    <a:pt x="119" y="47"/>
                    <a:pt x="129" y="52"/>
                    <a:pt x="135" y="40"/>
                  </a:cubicBezTo>
                  <a:cubicBezTo>
                    <a:pt x="138" y="32"/>
                    <a:pt x="136" y="18"/>
                    <a:pt x="129" y="11"/>
                  </a:cubicBezTo>
                  <a:cubicBezTo>
                    <a:pt x="122" y="5"/>
                    <a:pt x="106" y="5"/>
                    <a:pt x="96" y="3"/>
                  </a:cubicBezTo>
                  <a:cubicBezTo>
                    <a:pt x="83" y="0"/>
                    <a:pt x="72" y="0"/>
                    <a:pt x="61" y="1"/>
                  </a:cubicBezTo>
                  <a:cubicBezTo>
                    <a:pt x="46" y="6"/>
                    <a:pt x="31" y="17"/>
                    <a:pt x="23" y="29"/>
                  </a:cubicBezTo>
                  <a:cubicBezTo>
                    <a:pt x="19" y="36"/>
                    <a:pt x="0" y="70"/>
                    <a:pt x="13" y="74"/>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39" name="Freeform 94"/>
            <p:cNvSpPr/>
            <p:nvPr userDrawn="1"/>
          </p:nvSpPr>
          <p:spPr bwMode="auto">
            <a:xfrm>
              <a:off x="4956842" y="-112832"/>
              <a:ext cx="150733" cy="102109"/>
            </a:xfrm>
            <a:custGeom>
              <a:avLst/>
              <a:gdLst>
                <a:gd name="T0" fmla="*/ 21 w 100"/>
                <a:gd name="T1" fmla="*/ 24 h 68"/>
                <a:gd name="T2" fmla="*/ 21 w 100"/>
                <a:gd name="T3" fmla="*/ 47 h 68"/>
                <a:gd name="T4" fmla="*/ 31 w 100"/>
                <a:gd name="T5" fmla="*/ 67 h 68"/>
                <a:gd name="T6" fmla="*/ 40 w 100"/>
                <a:gd name="T7" fmla="*/ 42 h 68"/>
                <a:gd name="T8" fmla="*/ 51 w 100"/>
                <a:gd name="T9" fmla="*/ 25 h 68"/>
                <a:gd name="T10" fmla="*/ 69 w 100"/>
                <a:gd name="T11" fmla="*/ 33 h 68"/>
                <a:gd name="T12" fmla="*/ 77 w 100"/>
                <a:gd name="T13" fmla="*/ 13 h 68"/>
                <a:gd name="T14" fmla="*/ 100 w 100"/>
                <a:gd name="T15" fmla="*/ 15 h 68"/>
                <a:gd name="T16" fmla="*/ 59 w 100"/>
                <a:gd name="T17" fmla="*/ 1 h 68"/>
                <a:gd name="T18" fmla="*/ 26 w 100"/>
                <a:gd name="T19" fmla="*/ 8 h 68"/>
                <a:gd name="T20" fmla="*/ 13 w 100"/>
                <a:gd name="T21"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68">
                  <a:moveTo>
                    <a:pt x="21" y="24"/>
                  </a:moveTo>
                  <a:cubicBezTo>
                    <a:pt x="22" y="32"/>
                    <a:pt x="21" y="39"/>
                    <a:pt x="21" y="47"/>
                  </a:cubicBezTo>
                  <a:cubicBezTo>
                    <a:pt x="22" y="51"/>
                    <a:pt x="23" y="67"/>
                    <a:pt x="31" y="67"/>
                  </a:cubicBezTo>
                  <a:cubicBezTo>
                    <a:pt x="42" y="68"/>
                    <a:pt x="40" y="48"/>
                    <a:pt x="40" y="42"/>
                  </a:cubicBezTo>
                  <a:cubicBezTo>
                    <a:pt x="47" y="39"/>
                    <a:pt x="45" y="26"/>
                    <a:pt x="51" y="25"/>
                  </a:cubicBezTo>
                  <a:cubicBezTo>
                    <a:pt x="60" y="26"/>
                    <a:pt x="59" y="43"/>
                    <a:pt x="69" y="33"/>
                  </a:cubicBezTo>
                  <a:cubicBezTo>
                    <a:pt x="75" y="27"/>
                    <a:pt x="72" y="17"/>
                    <a:pt x="77" y="13"/>
                  </a:cubicBezTo>
                  <a:cubicBezTo>
                    <a:pt x="84" y="8"/>
                    <a:pt x="93" y="12"/>
                    <a:pt x="100" y="15"/>
                  </a:cubicBezTo>
                  <a:cubicBezTo>
                    <a:pt x="95" y="2"/>
                    <a:pt x="70" y="2"/>
                    <a:pt x="59" y="1"/>
                  </a:cubicBezTo>
                  <a:cubicBezTo>
                    <a:pt x="46" y="0"/>
                    <a:pt x="38" y="1"/>
                    <a:pt x="26" y="8"/>
                  </a:cubicBezTo>
                  <a:cubicBezTo>
                    <a:pt x="15" y="14"/>
                    <a:pt x="0" y="33"/>
                    <a:pt x="13" y="45"/>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0" name="Freeform 101"/>
            <p:cNvSpPr/>
            <p:nvPr userDrawn="1"/>
          </p:nvSpPr>
          <p:spPr bwMode="auto">
            <a:xfrm>
              <a:off x="4859595" y="-461300"/>
              <a:ext cx="215564" cy="191252"/>
            </a:xfrm>
            <a:custGeom>
              <a:avLst/>
              <a:gdLst>
                <a:gd name="T0" fmla="*/ 39 w 143"/>
                <a:gd name="T1" fmla="*/ 88 h 127"/>
                <a:gd name="T2" fmla="*/ 13 w 143"/>
                <a:gd name="T3" fmla="*/ 87 h 127"/>
                <a:gd name="T4" fmla="*/ 21 w 143"/>
                <a:gd name="T5" fmla="*/ 49 h 127"/>
                <a:gd name="T6" fmla="*/ 17 w 143"/>
                <a:gd name="T7" fmla="*/ 18 h 127"/>
                <a:gd name="T8" fmla="*/ 41 w 143"/>
                <a:gd name="T9" fmla="*/ 4 h 127"/>
                <a:gd name="T10" fmla="*/ 53 w 143"/>
                <a:gd name="T11" fmla="*/ 12 h 127"/>
                <a:gd name="T12" fmla="*/ 66 w 143"/>
                <a:gd name="T13" fmla="*/ 13 h 127"/>
                <a:gd name="T14" fmla="*/ 77 w 143"/>
                <a:gd name="T15" fmla="*/ 9 h 127"/>
                <a:gd name="T16" fmla="*/ 85 w 143"/>
                <a:gd name="T17" fmla="*/ 21 h 127"/>
                <a:gd name="T18" fmla="*/ 141 w 143"/>
                <a:gd name="T19" fmla="*/ 42 h 127"/>
                <a:gd name="T20" fmla="*/ 101 w 143"/>
                <a:gd name="T21" fmla="*/ 100 h 127"/>
                <a:gd name="T22" fmla="*/ 66 w 143"/>
                <a:gd name="T23" fmla="*/ 119 h 127"/>
                <a:gd name="T24" fmla="*/ 44 w 143"/>
                <a:gd name="T25"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27">
                  <a:moveTo>
                    <a:pt x="39" y="88"/>
                  </a:moveTo>
                  <a:cubicBezTo>
                    <a:pt x="33" y="95"/>
                    <a:pt x="20" y="92"/>
                    <a:pt x="13" y="87"/>
                  </a:cubicBezTo>
                  <a:cubicBezTo>
                    <a:pt x="0" y="78"/>
                    <a:pt x="5" y="48"/>
                    <a:pt x="21" y="49"/>
                  </a:cubicBezTo>
                  <a:cubicBezTo>
                    <a:pt x="23" y="40"/>
                    <a:pt x="15" y="29"/>
                    <a:pt x="17" y="18"/>
                  </a:cubicBezTo>
                  <a:cubicBezTo>
                    <a:pt x="20" y="5"/>
                    <a:pt x="30" y="0"/>
                    <a:pt x="41" y="4"/>
                  </a:cubicBezTo>
                  <a:cubicBezTo>
                    <a:pt x="47" y="6"/>
                    <a:pt x="49" y="9"/>
                    <a:pt x="53" y="12"/>
                  </a:cubicBezTo>
                  <a:cubicBezTo>
                    <a:pt x="60" y="17"/>
                    <a:pt x="58" y="16"/>
                    <a:pt x="66" y="13"/>
                  </a:cubicBezTo>
                  <a:cubicBezTo>
                    <a:pt x="72" y="10"/>
                    <a:pt x="68" y="5"/>
                    <a:pt x="77" y="9"/>
                  </a:cubicBezTo>
                  <a:cubicBezTo>
                    <a:pt x="80" y="10"/>
                    <a:pt x="83" y="17"/>
                    <a:pt x="85" y="21"/>
                  </a:cubicBezTo>
                  <a:cubicBezTo>
                    <a:pt x="108" y="4"/>
                    <a:pt x="138" y="13"/>
                    <a:pt x="141" y="42"/>
                  </a:cubicBezTo>
                  <a:cubicBezTo>
                    <a:pt x="143" y="61"/>
                    <a:pt x="129" y="114"/>
                    <a:pt x="101" y="100"/>
                  </a:cubicBezTo>
                  <a:cubicBezTo>
                    <a:pt x="114" y="113"/>
                    <a:pt x="78" y="127"/>
                    <a:pt x="66" y="119"/>
                  </a:cubicBezTo>
                  <a:cubicBezTo>
                    <a:pt x="60" y="113"/>
                    <a:pt x="45" y="96"/>
                    <a:pt x="44" y="89"/>
                  </a:cubicBezTo>
                </a:path>
              </a:pathLst>
            </a:custGeom>
            <a:solidFill>
              <a:srgbClr val="C94F8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1" name="Freeform 102"/>
            <p:cNvSpPr/>
            <p:nvPr userDrawn="1"/>
          </p:nvSpPr>
          <p:spPr bwMode="auto">
            <a:xfrm>
              <a:off x="4900114" y="-466162"/>
              <a:ext cx="128042" cy="158836"/>
            </a:xfrm>
            <a:custGeom>
              <a:avLst/>
              <a:gdLst>
                <a:gd name="T0" fmla="*/ 21 w 85"/>
                <a:gd name="T1" fmla="*/ 87 h 105"/>
                <a:gd name="T2" fmla="*/ 44 w 85"/>
                <a:gd name="T3" fmla="*/ 103 h 105"/>
                <a:gd name="T4" fmla="*/ 39 w 85"/>
                <a:gd name="T5" fmla="*/ 79 h 105"/>
                <a:gd name="T6" fmla="*/ 53 w 85"/>
                <a:gd name="T7" fmla="*/ 82 h 105"/>
                <a:gd name="T8" fmla="*/ 85 w 85"/>
                <a:gd name="T9" fmla="*/ 62 h 105"/>
                <a:gd name="T10" fmla="*/ 48 w 85"/>
                <a:gd name="T11" fmla="*/ 64 h 105"/>
                <a:gd name="T12" fmla="*/ 57 w 85"/>
                <a:gd name="T13" fmla="*/ 51 h 105"/>
                <a:gd name="T14" fmla="*/ 53 w 85"/>
                <a:gd name="T15" fmla="*/ 48 h 105"/>
                <a:gd name="T16" fmla="*/ 65 w 85"/>
                <a:gd name="T17" fmla="*/ 40 h 105"/>
                <a:gd name="T18" fmla="*/ 39 w 85"/>
                <a:gd name="T19" fmla="*/ 37 h 105"/>
                <a:gd name="T20" fmla="*/ 57 w 85"/>
                <a:gd name="T21" fmla="*/ 20 h 105"/>
                <a:gd name="T22" fmla="*/ 18 w 85"/>
                <a:gd name="T23" fmla="*/ 36 h 105"/>
                <a:gd name="T24" fmla="*/ 3 w 85"/>
                <a:gd name="T25" fmla="*/ 42 h 105"/>
                <a:gd name="T26" fmla="*/ 5 w 85"/>
                <a:gd name="T27" fmla="*/ 65 h 105"/>
                <a:gd name="T28" fmla="*/ 11 w 85"/>
                <a:gd name="T29" fmla="*/ 71 h 105"/>
                <a:gd name="T30" fmla="*/ 12 w 85"/>
                <a:gd name="T31" fmla="*/ 84 h 105"/>
                <a:gd name="T32" fmla="*/ 20 w 85"/>
                <a:gd name="T3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5">
                  <a:moveTo>
                    <a:pt x="21" y="87"/>
                  </a:moveTo>
                  <a:cubicBezTo>
                    <a:pt x="27" y="95"/>
                    <a:pt x="33" y="105"/>
                    <a:pt x="44" y="103"/>
                  </a:cubicBezTo>
                  <a:cubicBezTo>
                    <a:pt x="44" y="97"/>
                    <a:pt x="37" y="84"/>
                    <a:pt x="39" y="79"/>
                  </a:cubicBezTo>
                  <a:cubicBezTo>
                    <a:pt x="43" y="70"/>
                    <a:pt x="47" y="81"/>
                    <a:pt x="53" y="82"/>
                  </a:cubicBezTo>
                  <a:cubicBezTo>
                    <a:pt x="63" y="84"/>
                    <a:pt x="83" y="71"/>
                    <a:pt x="85" y="62"/>
                  </a:cubicBezTo>
                  <a:cubicBezTo>
                    <a:pt x="72" y="58"/>
                    <a:pt x="60" y="63"/>
                    <a:pt x="48" y="64"/>
                  </a:cubicBezTo>
                  <a:cubicBezTo>
                    <a:pt x="50" y="58"/>
                    <a:pt x="54" y="55"/>
                    <a:pt x="57" y="51"/>
                  </a:cubicBezTo>
                  <a:cubicBezTo>
                    <a:pt x="56" y="50"/>
                    <a:pt x="55" y="49"/>
                    <a:pt x="53" y="48"/>
                  </a:cubicBezTo>
                  <a:cubicBezTo>
                    <a:pt x="56" y="44"/>
                    <a:pt x="60" y="41"/>
                    <a:pt x="65" y="40"/>
                  </a:cubicBezTo>
                  <a:cubicBezTo>
                    <a:pt x="61" y="31"/>
                    <a:pt x="45" y="32"/>
                    <a:pt x="39" y="37"/>
                  </a:cubicBezTo>
                  <a:cubicBezTo>
                    <a:pt x="34" y="30"/>
                    <a:pt x="49" y="21"/>
                    <a:pt x="57" y="20"/>
                  </a:cubicBezTo>
                  <a:cubicBezTo>
                    <a:pt x="53" y="0"/>
                    <a:pt x="20" y="28"/>
                    <a:pt x="18" y="36"/>
                  </a:cubicBezTo>
                  <a:cubicBezTo>
                    <a:pt x="12" y="25"/>
                    <a:pt x="5" y="37"/>
                    <a:pt x="3" y="42"/>
                  </a:cubicBezTo>
                  <a:cubicBezTo>
                    <a:pt x="0" y="50"/>
                    <a:pt x="2" y="59"/>
                    <a:pt x="5" y="65"/>
                  </a:cubicBezTo>
                  <a:cubicBezTo>
                    <a:pt x="7" y="68"/>
                    <a:pt x="10" y="69"/>
                    <a:pt x="11" y="71"/>
                  </a:cubicBezTo>
                  <a:cubicBezTo>
                    <a:pt x="11" y="74"/>
                    <a:pt x="11" y="79"/>
                    <a:pt x="12" y="84"/>
                  </a:cubicBezTo>
                  <a:cubicBezTo>
                    <a:pt x="13" y="87"/>
                    <a:pt x="18" y="92"/>
                    <a:pt x="20" y="9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2" name="Freeform 103"/>
            <p:cNvSpPr/>
            <p:nvPr userDrawn="1"/>
          </p:nvSpPr>
          <p:spPr bwMode="auto">
            <a:xfrm>
              <a:off x="4922805" y="-772489"/>
              <a:ext cx="175044" cy="338744"/>
            </a:xfrm>
            <a:custGeom>
              <a:avLst/>
              <a:gdLst>
                <a:gd name="T0" fmla="*/ 11 w 116"/>
                <a:gd name="T1" fmla="*/ 206 h 225"/>
                <a:gd name="T2" fmla="*/ 13 w 116"/>
                <a:gd name="T3" fmla="*/ 210 h 225"/>
                <a:gd name="T4" fmla="*/ 8 w 116"/>
                <a:gd name="T5" fmla="*/ 214 h 225"/>
                <a:gd name="T6" fmla="*/ 8 w 116"/>
                <a:gd name="T7" fmla="*/ 214 h 225"/>
                <a:gd name="T8" fmla="*/ 7 w 116"/>
                <a:gd name="T9" fmla="*/ 160 h 225"/>
                <a:gd name="T10" fmla="*/ 33 w 116"/>
                <a:gd name="T11" fmla="*/ 101 h 225"/>
                <a:gd name="T12" fmla="*/ 69 w 116"/>
                <a:gd name="T13" fmla="*/ 59 h 225"/>
                <a:gd name="T14" fmla="*/ 99 w 116"/>
                <a:gd name="T15" fmla="*/ 0 h 225"/>
                <a:gd name="T16" fmla="*/ 101 w 116"/>
                <a:gd name="T17" fmla="*/ 30 h 225"/>
                <a:gd name="T18" fmla="*/ 91 w 116"/>
                <a:gd name="T19" fmla="*/ 70 h 225"/>
                <a:gd name="T20" fmla="*/ 85 w 116"/>
                <a:gd name="T21" fmla="*/ 108 h 225"/>
                <a:gd name="T22" fmla="*/ 63 w 116"/>
                <a:gd name="T23" fmla="*/ 134 h 225"/>
                <a:gd name="T24" fmla="*/ 85 w 116"/>
                <a:gd name="T25" fmla="*/ 56 h 225"/>
                <a:gd name="T26" fmla="*/ 58 w 116"/>
                <a:gd name="T27" fmla="*/ 91 h 225"/>
                <a:gd name="T28" fmla="*/ 37 w 116"/>
                <a:gd name="T29" fmla="*/ 134 h 225"/>
                <a:gd name="T30" fmla="*/ 37 w 116"/>
                <a:gd name="T31" fmla="*/ 185 h 225"/>
                <a:gd name="T32" fmla="*/ 60 w 116"/>
                <a:gd name="T33" fmla="*/ 222 h 225"/>
                <a:gd name="T34" fmla="*/ 51 w 116"/>
                <a:gd name="T35" fmla="*/ 225 h 225"/>
                <a:gd name="T36" fmla="*/ 51 w 116"/>
                <a:gd name="T37" fmla="*/ 225 h 225"/>
                <a:gd name="T38" fmla="*/ 41 w 116"/>
                <a:gd name="T39" fmla="*/ 104 h 225"/>
                <a:gd name="T40" fmla="*/ 13 w 116"/>
                <a:gd name="T41" fmla="*/ 166 h 225"/>
                <a:gd name="T42" fmla="*/ 24 w 116"/>
                <a:gd name="T43" fmla="*/ 22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25">
                  <a:moveTo>
                    <a:pt x="11" y="206"/>
                  </a:moveTo>
                  <a:cubicBezTo>
                    <a:pt x="11" y="207"/>
                    <a:pt x="12" y="209"/>
                    <a:pt x="13" y="210"/>
                  </a:cubicBezTo>
                  <a:cubicBezTo>
                    <a:pt x="12" y="211"/>
                    <a:pt x="9" y="213"/>
                    <a:pt x="8" y="214"/>
                  </a:cubicBezTo>
                  <a:cubicBezTo>
                    <a:pt x="8" y="214"/>
                    <a:pt x="8" y="214"/>
                    <a:pt x="8" y="214"/>
                  </a:cubicBezTo>
                  <a:cubicBezTo>
                    <a:pt x="0" y="200"/>
                    <a:pt x="4" y="175"/>
                    <a:pt x="7" y="160"/>
                  </a:cubicBezTo>
                  <a:cubicBezTo>
                    <a:pt x="13" y="138"/>
                    <a:pt x="18" y="118"/>
                    <a:pt x="33" y="101"/>
                  </a:cubicBezTo>
                  <a:cubicBezTo>
                    <a:pt x="45" y="89"/>
                    <a:pt x="60" y="74"/>
                    <a:pt x="69" y="59"/>
                  </a:cubicBezTo>
                  <a:cubicBezTo>
                    <a:pt x="82" y="40"/>
                    <a:pt x="88" y="18"/>
                    <a:pt x="99" y="0"/>
                  </a:cubicBezTo>
                  <a:cubicBezTo>
                    <a:pt x="116" y="3"/>
                    <a:pt x="105" y="19"/>
                    <a:pt x="101" y="30"/>
                  </a:cubicBezTo>
                  <a:cubicBezTo>
                    <a:pt x="98" y="43"/>
                    <a:pt x="94" y="57"/>
                    <a:pt x="91" y="70"/>
                  </a:cubicBezTo>
                  <a:cubicBezTo>
                    <a:pt x="88" y="82"/>
                    <a:pt x="89" y="97"/>
                    <a:pt x="85" y="108"/>
                  </a:cubicBezTo>
                  <a:cubicBezTo>
                    <a:pt x="82" y="121"/>
                    <a:pt x="72" y="127"/>
                    <a:pt x="63" y="134"/>
                  </a:cubicBezTo>
                  <a:cubicBezTo>
                    <a:pt x="77" y="114"/>
                    <a:pt x="84" y="79"/>
                    <a:pt x="85" y="56"/>
                  </a:cubicBezTo>
                  <a:cubicBezTo>
                    <a:pt x="71" y="64"/>
                    <a:pt x="65" y="78"/>
                    <a:pt x="58" y="91"/>
                  </a:cubicBezTo>
                  <a:cubicBezTo>
                    <a:pt x="52" y="105"/>
                    <a:pt x="42" y="119"/>
                    <a:pt x="37" y="134"/>
                  </a:cubicBezTo>
                  <a:cubicBezTo>
                    <a:pt x="31" y="149"/>
                    <a:pt x="32" y="169"/>
                    <a:pt x="37" y="185"/>
                  </a:cubicBezTo>
                  <a:cubicBezTo>
                    <a:pt x="42" y="197"/>
                    <a:pt x="53" y="209"/>
                    <a:pt x="60" y="222"/>
                  </a:cubicBezTo>
                  <a:cubicBezTo>
                    <a:pt x="58" y="224"/>
                    <a:pt x="54" y="225"/>
                    <a:pt x="51" y="225"/>
                  </a:cubicBezTo>
                  <a:cubicBezTo>
                    <a:pt x="51" y="225"/>
                    <a:pt x="51" y="225"/>
                    <a:pt x="51" y="225"/>
                  </a:cubicBezTo>
                  <a:cubicBezTo>
                    <a:pt x="26" y="191"/>
                    <a:pt x="26" y="144"/>
                    <a:pt x="41" y="104"/>
                  </a:cubicBezTo>
                  <a:cubicBezTo>
                    <a:pt x="27" y="118"/>
                    <a:pt x="17" y="149"/>
                    <a:pt x="13" y="166"/>
                  </a:cubicBezTo>
                  <a:cubicBezTo>
                    <a:pt x="10" y="186"/>
                    <a:pt x="17" y="204"/>
                    <a:pt x="24" y="222"/>
                  </a:cubicBezTo>
                </a:path>
              </a:pathLst>
            </a:custGeom>
            <a:solidFill>
              <a:srgbClr val="9B785C"/>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3" name="Freeform 133"/>
            <p:cNvSpPr/>
            <p:nvPr userDrawn="1"/>
          </p:nvSpPr>
          <p:spPr bwMode="auto">
            <a:xfrm>
              <a:off x="4814213" y="-321913"/>
              <a:ext cx="460302" cy="481372"/>
            </a:xfrm>
            <a:custGeom>
              <a:avLst/>
              <a:gdLst>
                <a:gd name="T0" fmla="*/ 7 w 306"/>
                <a:gd name="T1" fmla="*/ 163 h 318"/>
                <a:gd name="T2" fmla="*/ 16 w 306"/>
                <a:gd name="T3" fmla="*/ 201 h 318"/>
                <a:gd name="T4" fmla="*/ 53 w 306"/>
                <a:gd name="T5" fmla="*/ 239 h 318"/>
                <a:gd name="T6" fmla="*/ 100 w 306"/>
                <a:gd name="T7" fmla="*/ 274 h 318"/>
                <a:gd name="T8" fmla="*/ 157 w 306"/>
                <a:gd name="T9" fmla="*/ 304 h 318"/>
                <a:gd name="T10" fmla="*/ 241 w 306"/>
                <a:gd name="T11" fmla="*/ 309 h 318"/>
                <a:gd name="T12" fmla="*/ 282 w 306"/>
                <a:gd name="T13" fmla="*/ 286 h 318"/>
                <a:gd name="T14" fmla="*/ 306 w 306"/>
                <a:gd name="T15" fmla="*/ 262 h 318"/>
                <a:gd name="T16" fmla="*/ 306 w 306"/>
                <a:gd name="T17" fmla="*/ 247 h 318"/>
                <a:gd name="T18" fmla="*/ 306 w 306"/>
                <a:gd name="T19" fmla="*/ 247 h 318"/>
                <a:gd name="T20" fmla="*/ 306 w 306"/>
                <a:gd name="T21" fmla="*/ 247 h 318"/>
                <a:gd name="T22" fmla="*/ 283 w 306"/>
                <a:gd name="T23" fmla="*/ 263 h 318"/>
                <a:gd name="T24" fmla="*/ 258 w 306"/>
                <a:gd name="T25" fmla="*/ 268 h 318"/>
                <a:gd name="T26" fmla="*/ 246 w 306"/>
                <a:gd name="T27" fmla="*/ 256 h 318"/>
                <a:gd name="T28" fmla="*/ 225 w 306"/>
                <a:gd name="T29" fmla="*/ 252 h 318"/>
                <a:gd name="T30" fmla="*/ 223 w 306"/>
                <a:gd name="T31" fmla="*/ 248 h 318"/>
                <a:gd name="T32" fmla="*/ 216 w 306"/>
                <a:gd name="T33" fmla="*/ 247 h 318"/>
                <a:gd name="T34" fmla="*/ 206 w 306"/>
                <a:gd name="T35" fmla="*/ 246 h 318"/>
                <a:gd name="T36" fmla="*/ 163 w 306"/>
                <a:gd name="T37" fmla="*/ 252 h 318"/>
                <a:gd name="T38" fmla="*/ 140 w 306"/>
                <a:gd name="T39" fmla="*/ 250 h 318"/>
                <a:gd name="T40" fmla="*/ 111 w 306"/>
                <a:gd name="T41" fmla="*/ 243 h 318"/>
                <a:gd name="T42" fmla="*/ 86 w 306"/>
                <a:gd name="T43" fmla="*/ 227 h 318"/>
                <a:gd name="T44" fmla="*/ 75 w 306"/>
                <a:gd name="T45" fmla="*/ 214 h 318"/>
                <a:gd name="T46" fmla="*/ 63 w 306"/>
                <a:gd name="T47" fmla="*/ 202 h 318"/>
                <a:gd name="T48" fmla="*/ 57 w 306"/>
                <a:gd name="T49" fmla="*/ 192 h 318"/>
                <a:gd name="T50" fmla="*/ 50 w 306"/>
                <a:gd name="T51" fmla="*/ 187 h 318"/>
                <a:gd name="T52" fmla="*/ 18 w 306"/>
                <a:gd name="T53" fmla="*/ 154 h 318"/>
                <a:gd name="T54" fmla="*/ 30 w 306"/>
                <a:gd name="T55" fmla="*/ 121 h 318"/>
                <a:gd name="T56" fmla="*/ 64 w 306"/>
                <a:gd name="T57" fmla="*/ 75 h 318"/>
                <a:gd name="T58" fmla="*/ 63 w 306"/>
                <a:gd name="T59" fmla="*/ 62 h 318"/>
                <a:gd name="T60" fmla="*/ 78 w 306"/>
                <a:gd name="T61" fmla="*/ 39 h 318"/>
                <a:gd name="T62" fmla="*/ 117 w 306"/>
                <a:gd name="T63" fmla="*/ 19 h 318"/>
                <a:gd name="T64" fmla="*/ 72 w 306"/>
                <a:gd name="T65" fmla="*/ 26 h 318"/>
                <a:gd name="T66" fmla="*/ 53 w 306"/>
                <a:gd name="T67" fmla="*/ 46 h 318"/>
                <a:gd name="T68" fmla="*/ 35 w 306"/>
                <a:gd name="T69" fmla="*/ 65 h 318"/>
                <a:gd name="T70" fmla="*/ 8 w 306"/>
                <a:gd name="T71" fmla="*/ 116 h 318"/>
                <a:gd name="T72" fmla="*/ 2 w 306"/>
                <a:gd name="T73" fmla="*/ 148 h 318"/>
                <a:gd name="T74" fmla="*/ 11 w 306"/>
                <a:gd name="T75" fmla="*/ 16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6" h="318">
                  <a:moveTo>
                    <a:pt x="7" y="163"/>
                  </a:moveTo>
                  <a:cubicBezTo>
                    <a:pt x="15" y="175"/>
                    <a:pt x="12" y="188"/>
                    <a:pt x="16" y="201"/>
                  </a:cubicBezTo>
                  <a:cubicBezTo>
                    <a:pt x="22" y="220"/>
                    <a:pt x="39" y="228"/>
                    <a:pt x="53" y="239"/>
                  </a:cubicBezTo>
                  <a:cubicBezTo>
                    <a:pt x="69" y="251"/>
                    <a:pt x="84" y="263"/>
                    <a:pt x="100" y="274"/>
                  </a:cubicBezTo>
                  <a:cubicBezTo>
                    <a:pt x="117" y="286"/>
                    <a:pt x="137" y="296"/>
                    <a:pt x="157" y="304"/>
                  </a:cubicBezTo>
                  <a:cubicBezTo>
                    <a:pt x="181" y="315"/>
                    <a:pt x="214" y="318"/>
                    <a:pt x="241" y="309"/>
                  </a:cubicBezTo>
                  <a:cubicBezTo>
                    <a:pt x="255" y="303"/>
                    <a:pt x="270" y="294"/>
                    <a:pt x="282" y="286"/>
                  </a:cubicBezTo>
                  <a:cubicBezTo>
                    <a:pt x="290" y="280"/>
                    <a:pt x="303" y="273"/>
                    <a:pt x="306" y="262"/>
                  </a:cubicBezTo>
                  <a:cubicBezTo>
                    <a:pt x="305" y="259"/>
                    <a:pt x="304" y="250"/>
                    <a:pt x="306" y="247"/>
                  </a:cubicBezTo>
                  <a:cubicBezTo>
                    <a:pt x="306" y="247"/>
                    <a:pt x="306" y="247"/>
                    <a:pt x="306" y="247"/>
                  </a:cubicBezTo>
                  <a:cubicBezTo>
                    <a:pt x="306" y="247"/>
                    <a:pt x="306" y="247"/>
                    <a:pt x="306" y="247"/>
                  </a:cubicBezTo>
                  <a:cubicBezTo>
                    <a:pt x="300" y="252"/>
                    <a:pt x="291" y="259"/>
                    <a:pt x="283" y="263"/>
                  </a:cubicBezTo>
                  <a:cubicBezTo>
                    <a:pt x="276" y="266"/>
                    <a:pt x="266" y="268"/>
                    <a:pt x="258" y="268"/>
                  </a:cubicBezTo>
                  <a:cubicBezTo>
                    <a:pt x="254" y="267"/>
                    <a:pt x="242" y="263"/>
                    <a:pt x="246" y="256"/>
                  </a:cubicBezTo>
                  <a:cubicBezTo>
                    <a:pt x="237" y="258"/>
                    <a:pt x="231" y="258"/>
                    <a:pt x="225" y="252"/>
                  </a:cubicBezTo>
                  <a:cubicBezTo>
                    <a:pt x="224" y="251"/>
                    <a:pt x="225" y="249"/>
                    <a:pt x="223" y="248"/>
                  </a:cubicBezTo>
                  <a:cubicBezTo>
                    <a:pt x="221" y="247"/>
                    <a:pt x="217" y="247"/>
                    <a:pt x="216" y="247"/>
                  </a:cubicBezTo>
                  <a:cubicBezTo>
                    <a:pt x="213" y="247"/>
                    <a:pt x="210" y="247"/>
                    <a:pt x="206" y="246"/>
                  </a:cubicBezTo>
                  <a:cubicBezTo>
                    <a:pt x="191" y="245"/>
                    <a:pt x="177" y="250"/>
                    <a:pt x="163" y="252"/>
                  </a:cubicBezTo>
                  <a:cubicBezTo>
                    <a:pt x="155" y="253"/>
                    <a:pt x="148" y="251"/>
                    <a:pt x="140" y="250"/>
                  </a:cubicBezTo>
                  <a:cubicBezTo>
                    <a:pt x="130" y="247"/>
                    <a:pt x="120" y="247"/>
                    <a:pt x="111" y="243"/>
                  </a:cubicBezTo>
                  <a:cubicBezTo>
                    <a:pt x="101" y="239"/>
                    <a:pt x="94" y="234"/>
                    <a:pt x="86" y="227"/>
                  </a:cubicBezTo>
                  <a:cubicBezTo>
                    <a:pt x="83" y="223"/>
                    <a:pt x="78" y="217"/>
                    <a:pt x="75" y="214"/>
                  </a:cubicBezTo>
                  <a:cubicBezTo>
                    <a:pt x="78" y="211"/>
                    <a:pt x="65" y="204"/>
                    <a:pt x="63" y="202"/>
                  </a:cubicBezTo>
                  <a:cubicBezTo>
                    <a:pt x="60" y="199"/>
                    <a:pt x="59" y="196"/>
                    <a:pt x="57" y="192"/>
                  </a:cubicBezTo>
                  <a:cubicBezTo>
                    <a:pt x="55" y="191"/>
                    <a:pt x="52" y="189"/>
                    <a:pt x="50" y="187"/>
                  </a:cubicBezTo>
                  <a:cubicBezTo>
                    <a:pt x="38" y="177"/>
                    <a:pt x="28" y="165"/>
                    <a:pt x="18" y="154"/>
                  </a:cubicBezTo>
                  <a:cubicBezTo>
                    <a:pt x="4" y="141"/>
                    <a:pt x="20" y="129"/>
                    <a:pt x="30" y="121"/>
                  </a:cubicBezTo>
                  <a:cubicBezTo>
                    <a:pt x="45" y="109"/>
                    <a:pt x="60" y="94"/>
                    <a:pt x="64" y="75"/>
                  </a:cubicBezTo>
                  <a:cubicBezTo>
                    <a:pt x="54" y="74"/>
                    <a:pt x="57" y="67"/>
                    <a:pt x="63" y="62"/>
                  </a:cubicBezTo>
                  <a:cubicBezTo>
                    <a:pt x="70" y="54"/>
                    <a:pt x="72" y="48"/>
                    <a:pt x="78" y="39"/>
                  </a:cubicBezTo>
                  <a:cubicBezTo>
                    <a:pt x="84" y="27"/>
                    <a:pt x="102" y="18"/>
                    <a:pt x="117" y="19"/>
                  </a:cubicBezTo>
                  <a:cubicBezTo>
                    <a:pt x="105" y="0"/>
                    <a:pt x="83" y="16"/>
                    <a:pt x="72" y="26"/>
                  </a:cubicBezTo>
                  <a:cubicBezTo>
                    <a:pt x="66" y="32"/>
                    <a:pt x="59" y="39"/>
                    <a:pt x="53" y="46"/>
                  </a:cubicBezTo>
                  <a:cubicBezTo>
                    <a:pt x="47" y="52"/>
                    <a:pt x="41" y="58"/>
                    <a:pt x="35" y="65"/>
                  </a:cubicBezTo>
                  <a:cubicBezTo>
                    <a:pt x="23" y="80"/>
                    <a:pt x="13" y="97"/>
                    <a:pt x="8" y="116"/>
                  </a:cubicBezTo>
                  <a:cubicBezTo>
                    <a:pt x="6" y="126"/>
                    <a:pt x="0" y="138"/>
                    <a:pt x="2" y="148"/>
                  </a:cubicBezTo>
                  <a:cubicBezTo>
                    <a:pt x="3" y="152"/>
                    <a:pt x="6" y="164"/>
                    <a:pt x="11" y="16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4" name="Freeform 134"/>
            <p:cNvSpPr/>
            <p:nvPr userDrawn="1"/>
          </p:nvSpPr>
          <p:spPr bwMode="auto">
            <a:xfrm>
              <a:off x="5167544" y="-736832"/>
              <a:ext cx="319294" cy="416540"/>
            </a:xfrm>
            <a:custGeom>
              <a:avLst/>
              <a:gdLst>
                <a:gd name="T0" fmla="*/ 7 w 211"/>
                <a:gd name="T1" fmla="*/ 47 h 276"/>
                <a:gd name="T2" fmla="*/ 9 w 211"/>
                <a:gd name="T3" fmla="*/ 89 h 276"/>
                <a:gd name="T4" fmla="*/ 9 w 211"/>
                <a:gd name="T5" fmla="*/ 166 h 276"/>
                <a:gd name="T6" fmla="*/ 79 w 211"/>
                <a:gd name="T7" fmla="*/ 276 h 276"/>
                <a:gd name="T8" fmla="*/ 82 w 211"/>
                <a:gd name="T9" fmla="*/ 247 h 276"/>
                <a:gd name="T10" fmla="*/ 57 w 211"/>
                <a:gd name="T11" fmla="*/ 216 h 276"/>
                <a:gd name="T12" fmla="*/ 50 w 211"/>
                <a:gd name="T13" fmla="*/ 181 h 276"/>
                <a:gd name="T14" fmla="*/ 62 w 211"/>
                <a:gd name="T15" fmla="*/ 113 h 276"/>
                <a:gd name="T16" fmla="*/ 38 w 211"/>
                <a:gd name="T17" fmla="*/ 56 h 276"/>
                <a:gd name="T18" fmla="*/ 95 w 211"/>
                <a:gd name="T19" fmla="*/ 63 h 276"/>
                <a:gd name="T20" fmla="*/ 123 w 211"/>
                <a:gd name="T21" fmla="*/ 98 h 276"/>
                <a:gd name="T22" fmla="*/ 120 w 211"/>
                <a:gd name="T23" fmla="*/ 74 h 276"/>
                <a:gd name="T24" fmla="*/ 151 w 211"/>
                <a:gd name="T25" fmla="*/ 95 h 276"/>
                <a:gd name="T26" fmla="*/ 160 w 211"/>
                <a:gd name="T27" fmla="*/ 71 h 276"/>
                <a:gd name="T28" fmla="*/ 181 w 211"/>
                <a:gd name="T29" fmla="*/ 79 h 276"/>
                <a:gd name="T30" fmla="*/ 211 w 211"/>
                <a:gd name="T31" fmla="*/ 121 h 276"/>
                <a:gd name="T32" fmla="*/ 184 w 211"/>
                <a:gd name="T33" fmla="*/ 54 h 276"/>
                <a:gd name="T34" fmla="*/ 109 w 211"/>
                <a:gd name="T35" fmla="*/ 25 h 276"/>
                <a:gd name="T36" fmla="*/ 73 w 211"/>
                <a:gd name="T37" fmla="*/ 14 h 276"/>
                <a:gd name="T38" fmla="*/ 36 w 211"/>
                <a:gd name="T39" fmla="*/ 4 h 276"/>
                <a:gd name="T40" fmla="*/ 13 w 211"/>
                <a:gd name="T41" fmla="*/ 27 h 276"/>
                <a:gd name="T42" fmla="*/ 8 w 211"/>
                <a:gd name="T43" fmla="*/ 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76">
                  <a:moveTo>
                    <a:pt x="7" y="47"/>
                  </a:moveTo>
                  <a:cubicBezTo>
                    <a:pt x="10" y="56"/>
                    <a:pt x="6" y="77"/>
                    <a:pt x="9" y="89"/>
                  </a:cubicBezTo>
                  <a:cubicBezTo>
                    <a:pt x="8" y="115"/>
                    <a:pt x="2" y="140"/>
                    <a:pt x="9" y="166"/>
                  </a:cubicBezTo>
                  <a:cubicBezTo>
                    <a:pt x="17" y="207"/>
                    <a:pt x="28" y="268"/>
                    <a:pt x="79" y="276"/>
                  </a:cubicBezTo>
                  <a:cubicBezTo>
                    <a:pt x="75" y="269"/>
                    <a:pt x="57" y="239"/>
                    <a:pt x="82" y="247"/>
                  </a:cubicBezTo>
                  <a:cubicBezTo>
                    <a:pt x="80" y="234"/>
                    <a:pt x="62" y="228"/>
                    <a:pt x="57" y="216"/>
                  </a:cubicBezTo>
                  <a:cubicBezTo>
                    <a:pt x="51" y="205"/>
                    <a:pt x="51" y="191"/>
                    <a:pt x="50" y="181"/>
                  </a:cubicBezTo>
                  <a:cubicBezTo>
                    <a:pt x="48" y="170"/>
                    <a:pt x="36" y="96"/>
                    <a:pt x="62" y="113"/>
                  </a:cubicBezTo>
                  <a:cubicBezTo>
                    <a:pt x="57" y="96"/>
                    <a:pt x="48" y="73"/>
                    <a:pt x="38" y="56"/>
                  </a:cubicBezTo>
                  <a:cubicBezTo>
                    <a:pt x="50" y="42"/>
                    <a:pt x="82" y="53"/>
                    <a:pt x="95" y="63"/>
                  </a:cubicBezTo>
                  <a:cubicBezTo>
                    <a:pt x="107" y="72"/>
                    <a:pt x="113" y="85"/>
                    <a:pt x="123" y="98"/>
                  </a:cubicBezTo>
                  <a:cubicBezTo>
                    <a:pt x="122" y="89"/>
                    <a:pt x="118" y="82"/>
                    <a:pt x="120" y="74"/>
                  </a:cubicBezTo>
                  <a:cubicBezTo>
                    <a:pt x="128" y="83"/>
                    <a:pt x="140" y="92"/>
                    <a:pt x="151" y="95"/>
                  </a:cubicBezTo>
                  <a:cubicBezTo>
                    <a:pt x="154" y="88"/>
                    <a:pt x="155" y="74"/>
                    <a:pt x="160" y="71"/>
                  </a:cubicBezTo>
                  <a:cubicBezTo>
                    <a:pt x="166" y="70"/>
                    <a:pt x="174" y="76"/>
                    <a:pt x="181" y="79"/>
                  </a:cubicBezTo>
                  <a:cubicBezTo>
                    <a:pt x="196" y="89"/>
                    <a:pt x="208" y="102"/>
                    <a:pt x="211" y="121"/>
                  </a:cubicBezTo>
                  <a:cubicBezTo>
                    <a:pt x="211" y="98"/>
                    <a:pt x="197" y="72"/>
                    <a:pt x="184" y="54"/>
                  </a:cubicBezTo>
                  <a:cubicBezTo>
                    <a:pt x="167" y="29"/>
                    <a:pt x="136" y="27"/>
                    <a:pt x="109" y="25"/>
                  </a:cubicBezTo>
                  <a:cubicBezTo>
                    <a:pt x="94" y="22"/>
                    <a:pt x="85" y="23"/>
                    <a:pt x="73" y="14"/>
                  </a:cubicBezTo>
                  <a:cubicBezTo>
                    <a:pt x="62" y="7"/>
                    <a:pt x="50" y="0"/>
                    <a:pt x="36" y="4"/>
                  </a:cubicBezTo>
                  <a:cubicBezTo>
                    <a:pt x="21" y="6"/>
                    <a:pt x="18" y="15"/>
                    <a:pt x="13" y="27"/>
                  </a:cubicBezTo>
                  <a:cubicBezTo>
                    <a:pt x="10" y="36"/>
                    <a:pt x="0" y="51"/>
                    <a:pt x="8" y="60"/>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5" name="Freeform 128"/>
            <p:cNvSpPr/>
            <p:nvPr userDrawn="1"/>
          </p:nvSpPr>
          <p:spPr bwMode="auto">
            <a:xfrm>
              <a:off x="4881320" y="-625461"/>
              <a:ext cx="948158" cy="1319315"/>
            </a:xfrm>
            <a:custGeom>
              <a:avLst/>
              <a:gdLst>
                <a:gd name="T0" fmla="*/ 334 w 629"/>
                <a:gd name="T1" fmla="*/ 294 h 874"/>
                <a:gd name="T2" fmla="*/ 312 w 629"/>
                <a:gd name="T3" fmla="*/ 258 h 874"/>
                <a:gd name="T4" fmla="*/ 283 w 629"/>
                <a:gd name="T5" fmla="*/ 240 h 874"/>
                <a:gd name="T6" fmla="*/ 257 w 629"/>
                <a:gd name="T7" fmla="*/ 224 h 874"/>
                <a:gd name="T8" fmla="*/ 190 w 629"/>
                <a:gd name="T9" fmla="*/ 217 h 874"/>
                <a:gd name="T10" fmla="*/ 134 w 629"/>
                <a:gd name="T11" fmla="*/ 243 h 874"/>
                <a:gd name="T12" fmla="*/ 49 w 629"/>
                <a:gd name="T13" fmla="*/ 327 h 874"/>
                <a:gd name="T14" fmla="*/ 13 w 629"/>
                <a:gd name="T15" fmla="*/ 379 h 874"/>
                <a:gd name="T16" fmla="*/ 5 w 629"/>
                <a:gd name="T17" fmla="*/ 436 h 874"/>
                <a:gd name="T18" fmla="*/ 23 w 629"/>
                <a:gd name="T19" fmla="*/ 486 h 874"/>
                <a:gd name="T20" fmla="*/ 70 w 629"/>
                <a:gd name="T21" fmla="*/ 528 h 874"/>
                <a:gd name="T22" fmla="*/ 128 w 629"/>
                <a:gd name="T23" fmla="*/ 563 h 874"/>
                <a:gd name="T24" fmla="*/ 186 w 629"/>
                <a:gd name="T25" fmla="*/ 584 h 874"/>
                <a:gd name="T26" fmla="*/ 186 w 629"/>
                <a:gd name="T27" fmla="*/ 584 h 874"/>
                <a:gd name="T28" fmla="*/ 185 w 629"/>
                <a:gd name="T29" fmla="*/ 643 h 874"/>
                <a:gd name="T30" fmla="*/ 211 w 629"/>
                <a:gd name="T31" fmla="*/ 704 h 874"/>
                <a:gd name="T32" fmla="*/ 245 w 629"/>
                <a:gd name="T33" fmla="*/ 751 h 874"/>
                <a:gd name="T34" fmla="*/ 273 w 629"/>
                <a:gd name="T35" fmla="*/ 806 h 874"/>
                <a:gd name="T36" fmla="*/ 304 w 629"/>
                <a:gd name="T37" fmla="*/ 855 h 874"/>
                <a:gd name="T38" fmla="*/ 330 w 629"/>
                <a:gd name="T39" fmla="*/ 870 h 874"/>
                <a:gd name="T40" fmla="*/ 356 w 629"/>
                <a:gd name="T41" fmla="*/ 864 h 874"/>
                <a:gd name="T42" fmla="*/ 372 w 629"/>
                <a:gd name="T43" fmla="*/ 868 h 874"/>
                <a:gd name="T44" fmla="*/ 390 w 629"/>
                <a:gd name="T45" fmla="*/ 862 h 874"/>
                <a:gd name="T46" fmla="*/ 417 w 629"/>
                <a:gd name="T47" fmla="*/ 846 h 874"/>
                <a:gd name="T48" fmla="*/ 465 w 629"/>
                <a:gd name="T49" fmla="*/ 810 h 874"/>
                <a:gd name="T50" fmla="*/ 518 w 629"/>
                <a:gd name="T51" fmla="*/ 739 h 874"/>
                <a:gd name="T52" fmla="*/ 544 w 629"/>
                <a:gd name="T53" fmla="*/ 700 h 874"/>
                <a:gd name="T54" fmla="*/ 541 w 629"/>
                <a:gd name="T55" fmla="*/ 656 h 874"/>
                <a:gd name="T56" fmla="*/ 566 w 629"/>
                <a:gd name="T57" fmla="*/ 640 h 874"/>
                <a:gd name="T58" fmla="*/ 587 w 629"/>
                <a:gd name="T59" fmla="*/ 612 h 874"/>
                <a:gd name="T60" fmla="*/ 612 w 629"/>
                <a:gd name="T61" fmla="*/ 553 h 874"/>
                <a:gd name="T62" fmla="*/ 617 w 629"/>
                <a:gd name="T63" fmla="*/ 519 h 874"/>
                <a:gd name="T64" fmla="*/ 616 w 629"/>
                <a:gd name="T65" fmla="*/ 490 h 874"/>
                <a:gd name="T66" fmla="*/ 623 w 629"/>
                <a:gd name="T67" fmla="*/ 420 h 874"/>
                <a:gd name="T68" fmla="*/ 589 w 629"/>
                <a:gd name="T69" fmla="*/ 352 h 874"/>
                <a:gd name="T70" fmla="*/ 535 w 629"/>
                <a:gd name="T71" fmla="*/ 273 h 874"/>
                <a:gd name="T72" fmla="*/ 487 w 629"/>
                <a:gd name="T73" fmla="*/ 232 h 874"/>
                <a:gd name="T74" fmla="*/ 437 w 629"/>
                <a:gd name="T75" fmla="*/ 248 h 874"/>
                <a:gd name="T76" fmla="*/ 451 w 629"/>
                <a:gd name="T77" fmla="*/ 175 h 874"/>
                <a:gd name="T78" fmla="*/ 442 w 629"/>
                <a:gd name="T79" fmla="*/ 94 h 874"/>
                <a:gd name="T80" fmla="*/ 401 w 629"/>
                <a:gd name="T81" fmla="*/ 44 h 874"/>
                <a:gd name="T82" fmla="*/ 367 w 629"/>
                <a:gd name="T83" fmla="*/ 30 h 874"/>
                <a:gd name="T84" fmla="*/ 325 w 629"/>
                <a:gd name="T85" fmla="*/ 27 h 874"/>
                <a:gd name="T86" fmla="*/ 259 w 629"/>
                <a:gd name="T87" fmla="*/ 20 h 874"/>
                <a:gd name="T88" fmla="*/ 239 w 629"/>
                <a:gd name="T89" fmla="*/ 97 h 874"/>
                <a:gd name="T90" fmla="*/ 274 w 629"/>
                <a:gd name="T91" fmla="*/ 241 h 874"/>
                <a:gd name="T92" fmla="*/ 324 w 629"/>
                <a:gd name="T93" fmla="*/ 27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9" h="874">
                  <a:moveTo>
                    <a:pt x="334" y="294"/>
                  </a:moveTo>
                  <a:cubicBezTo>
                    <a:pt x="326" y="282"/>
                    <a:pt x="320" y="267"/>
                    <a:pt x="312" y="258"/>
                  </a:cubicBezTo>
                  <a:cubicBezTo>
                    <a:pt x="304" y="251"/>
                    <a:pt x="292" y="247"/>
                    <a:pt x="283" y="240"/>
                  </a:cubicBezTo>
                  <a:cubicBezTo>
                    <a:pt x="275" y="234"/>
                    <a:pt x="266" y="227"/>
                    <a:pt x="257" y="224"/>
                  </a:cubicBezTo>
                  <a:cubicBezTo>
                    <a:pt x="235" y="214"/>
                    <a:pt x="212" y="215"/>
                    <a:pt x="190" y="217"/>
                  </a:cubicBezTo>
                  <a:cubicBezTo>
                    <a:pt x="164" y="221"/>
                    <a:pt x="153" y="225"/>
                    <a:pt x="134" y="243"/>
                  </a:cubicBezTo>
                  <a:cubicBezTo>
                    <a:pt x="105" y="272"/>
                    <a:pt x="74" y="295"/>
                    <a:pt x="49" y="327"/>
                  </a:cubicBezTo>
                  <a:cubicBezTo>
                    <a:pt x="35" y="342"/>
                    <a:pt x="22" y="359"/>
                    <a:pt x="13" y="379"/>
                  </a:cubicBezTo>
                  <a:cubicBezTo>
                    <a:pt x="1" y="397"/>
                    <a:pt x="0" y="416"/>
                    <a:pt x="5" y="436"/>
                  </a:cubicBezTo>
                  <a:cubicBezTo>
                    <a:pt x="11" y="454"/>
                    <a:pt x="12" y="472"/>
                    <a:pt x="23" y="486"/>
                  </a:cubicBezTo>
                  <a:cubicBezTo>
                    <a:pt x="35" y="502"/>
                    <a:pt x="53" y="517"/>
                    <a:pt x="70" y="528"/>
                  </a:cubicBezTo>
                  <a:cubicBezTo>
                    <a:pt x="88" y="540"/>
                    <a:pt x="107" y="552"/>
                    <a:pt x="128" y="563"/>
                  </a:cubicBezTo>
                  <a:cubicBezTo>
                    <a:pt x="146" y="575"/>
                    <a:pt x="165" y="578"/>
                    <a:pt x="186" y="584"/>
                  </a:cubicBezTo>
                  <a:cubicBezTo>
                    <a:pt x="186" y="584"/>
                    <a:pt x="186" y="584"/>
                    <a:pt x="186" y="584"/>
                  </a:cubicBezTo>
                  <a:cubicBezTo>
                    <a:pt x="170" y="596"/>
                    <a:pt x="181" y="629"/>
                    <a:pt x="185" y="643"/>
                  </a:cubicBezTo>
                  <a:cubicBezTo>
                    <a:pt x="192" y="664"/>
                    <a:pt x="200" y="685"/>
                    <a:pt x="211" y="704"/>
                  </a:cubicBezTo>
                  <a:cubicBezTo>
                    <a:pt x="222" y="721"/>
                    <a:pt x="234" y="734"/>
                    <a:pt x="245" y="751"/>
                  </a:cubicBezTo>
                  <a:cubicBezTo>
                    <a:pt x="255" y="768"/>
                    <a:pt x="262" y="788"/>
                    <a:pt x="273" y="806"/>
                  </a:cubicBezTo>
                  <a:cubicBezTo>
                    <a:pt x="283" y="823"/>
                    <a:pt x="289" y="841"/>
                    <a:pt x="304" y="855"/>
                  </a:cubicBezTo>
                  <a:cubicBezTo>
                    <a:pt x="312" y="864"/>
                    <a:pt x="319" y="867"/>
                    <a:pt x="330" y="870"/>
                  </a:cubicBezTo>
                  <a:cubicBezTo>
                    <a:pt x="343" y="874"/>
                    <a:pt x="344" y="864"/>
                    <a:pt x="356" y="864"/>
                  </a:cubicBezTo>
                  <a:cubicBezTo>
                    <a:pt x="360" y="863"/>
                    <a:pt x="368" y="868"/>
                    <a:pt x="372" y="868"/>
                  </a:cubicBezTo>
                  <a:cubicBezTo>
                    <a:pt x="380" y="868"/>
                    <a:pt x="383" y="866"/>
                    <a:pt x="390" y="862"/>
                  </a:cubicBezTo>
                  <a:cubicBezTo>
                    <a:pt x="398" y="857"/>
                    <a:pt x="409" y="851"/>
                    <a:pt x="417" y="846"/>
                  </a:cubicBezTo>
                  <a:cubicBezTo>
                    <a:pt x="436" y="834"/>
                    <a:pt x="454" y="826"/>
                    <a:pt x="465" y="810"/>
                  </a:cubicBezTo>
                  <a:cubicBezTo>
                    <a:pt x="484" y="787"/>
                    <a:pt x="497" y="758"/>
                    <a:pt x="518" y="739"/>
                  </a:cubicBezTo>
                  <a:cubicBezTo>
                    <a:pt x="529" y="725"/>
                    <a:pt x="541" y="718"/>
                    <a:pt x="544" y="700"/>
                  </a:cubicBezTo>
                  <a:cubicBezTo>
                    <a:pt x="545" y="686"/>
                    <a:pt x="544" y="670"/>
                    <a:pt x="541" y="656"/>
                  </a:cubicBezTo>
                  <a:cubicBezTo>
                    <a:pt x="551" y="649"/>
                    <a:pt x="559" y="652"/>
                    <a:pt x="566" y="640"/>
                  </a:cubicBezTo>
                  <a:cubicBezTo>
                    <a:pt x="575" y="631"/>
                    <a:pt x="578" y="622"/>
                    <a:pt x="587" y="612"/>
                  </a:cubicBezTo>
                  <a:cubicBezTo>
                    <a:pt x="601" y="594"/>
                    <a:pt x="607" y="576"/>
                    <a:pt x="612" y="553"/>
                  </a:cubicBezTo>
                  <a:cubicBezTo>
                    <a:pt x="614" y="542"/>
                    <a:pt x="617" y="531"/>
                    <a:pt x="617" y="519"/>
                  </a:cubicBezTo>
                  <a:cubicBezTo>
                    <a:pt x="617" y="508"/>
                    <a:pt x="615" y="500"/>
                    <a:pt x="616" y="490"/>
                  </a:cubicBezTo>
                  <a:cubicBezTo>
                    <a:pt x="620" y="466"/>
                    <a:pt x="629" y="445"/>
                    <a:pt x="623" y="420"/>
                  </a:cubicBezTo>
                  <a:cubicBezTo>
                    <a:pt x="619" y="398"/>
                    <a:pt x="602" y="373"/>
                    <a:pt x="589" y="352"/>
                  </a:cubicBezTo>
                  <a:cubicBezTo>
                    <a:pt x="573" y="325"/>
                    <a:pt x="555" y="299"/>
                    <a:pt x="535" y="273"/>
                  </a:cubicBezTo>
                  <a:cubicBezTo>
                    <a:pt x="523" y="257"/>
                    <a:pt x="509" y="238"/>
                    <a:pt x="487" y="232"/>
                  </a:cubicBezTo>
                  <a:cubicBezTo>
                    <a:pt x="468" y="227"/>
                    <a:pt x="455" y="240"/>
                    <a:pt x="437" y="248"/>
                  </a:cubicBezTo>
                  <a:cubicBezTo>
                    <a:pt x="427" y="224"/>
                    <a:pt x="445" y="197"/>
                    <a:pt x="451" y="175"/>
                  </a:cubicBezTo>
                  <a:cubicBezTo>
                    <a:pt x="459" y="149"/>
                    <a:pt x="449" y="118"/>
                    <a:pt x="442" y="94"/>
                  </a:cubicBezTo>
                  <a:cubicBezTo>
                    <a:pt x="432" y="70"/>
                    <a:pt x="423" y="54"/>
                    <a:pt x="401" y="44"/>
                  </a:cubicBezTo>
                  <a:cubicBezTo>
                    <a:pt x="391" y="39"/>
                    <a:pt x="378" y="33"/>
                    <a:pt x="367" y="30"/>
                  </a:cubicBezTo>
                  <a:cubicBezTo>
                    <a:pt x="353" y="27"/>
                    <a:pt x="339" y="30"/>
                    <a:pt x="325" y="27"/>
                  </a:cubicBezTo>
                  <a:cubicBezTo>
                    <a:pt x="301" y="21"/>
                    <a:pt x="286" y="0"/>
                    <a:pt x="259" y="20"/>
                  </a:cubicBezTo>
                  <a:cubicBezTo>
                    <a:pt x="237" y="38"/>
                    <a:pt x="238" y="72"/>
                    <a:pt x="239" y="97"/>
                  </a:cubicBezTo>
                  <a:cubicBezTo>
                    <a:pt x="240" y="145"/>
                    <a:pt x="238" y="204"/>
                    <a:pt x="274" y="241"/>
                  </a:cubicBezTo>
                  <a:cubicBezTo>
                    <a:pt x="280" y="247"/>
                    <a:pt x="322" y="287"/>
                    <a:pt x="324" y="278"/>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6" name="Freeform 129"/>
            <p:cNvSpPr/>
            <p:nvPr userDrawn="1"/>
          </p:nvSpPr>
          <p:spPr bwMode="auto">
            <a:xfrm>
              <a:off x="4953757" y="-536318"/>
              <a:ext cx="893050" cy="1186411"/>
            </a:xfrm>
            <a:custGeom>
              <a:avLst/>
              <a:gdLst>
                <a:gd name="T0" fmla="*/ 311 w 592"/>
                <a:gd name="T1" fmla="*/ 420 h 786"/>
                <a:gd name="T2" fmla="*/ 250 w 592"/>
                <a:gd name="T3" fmla="*/ 454 h 786"/>
                <a:gd name="T4" fmla="*/ 209 w 592"/>
                <a:gd name="T5" fmla="*/ 462 h 786"/>
                <a:gd name="T6" fmla="*/ 133 w 592"/>
                <a:gd name="T7" fmla="*/ 447 h 786"/>
                <a:gd name="T8" fmla="*/ 74 w 592"/>
                <a:gd name="T9" fmla="*/ 411 h 786"/>
                <a:gd name="T10" fmla="*/ 0 w 592"/>
                <a:gd name="T11" fmla="*/ 364 h 786"/>
                <a:gd name="T12" fmla="*/ 39 w 592"/>
                <a:gd name="T13" fmla="*/ 334 h 786"/>
                <a:gd name="T14" fmla="*/ 70 w 592"/>
                <a:gd name="T15" fmla="*/ 304 h 786"/>
                <a:gd name="T16" fmla="*/ 78 w 592"/>
                <a:gd name="T17" fmla="*/ 278 h 786"/>
                <a:gd name="T18" fmla="*/ 186 w 592"/>
                <a:gd name="T19" fmla="*/ 230 h 786"/>
                <a:gd name="T20" fmla="*/ 288 w 592"/>
                <a:gd name="T21" fmla="*/ 234 h 786"/>
                <a:gd name="T22" fmla="*/ 315 w 592"/>
                <a:gd name="T23" fmla="*/ 192 h 786"/>
                <a:gd name="T24" fmla="*/ 281 w 592"/>
                <a:gd name="T25" fmla="*/ 69 h 786"/>
                <a:gd name="T26" fmla="*/ 293 w 592"/>
                <a:gd name="T27" fmla="*/ 73 h 786"/>
                <a:gd name="T28" fmla="*/ 272 w 592"/>
                <a:gd name="T29" fmla="*/ 0 h 786"/>
                <a:gd name="T30" fmla="*/ 362 w 592"/>
                <a:gd name="T31" fmla="*/ 62 h 786"/>
                <a:gd name="T32" fmla="*/ 389 w 592"/>
                <a:gd name="T33" fmla="*/ 83 h 786"/>
                <a:gd name="T34" fmla="*/ 409 w 592"/>
                <a:gd name="T35" fmla="*/ 155 h 786"/>
                <a:gd name="T36" fmla="*/ 454 w 592"/>
                <a:gd name="T37" fmla="*/ 211 h 786"/>
                <a:gd name="T38" fmla="*/ 499 w 592"/>
                <a:gd name="T39" fmla="*/ 252 h 786"/>
                <a:gd name="T40" fmla="*/ 539 w 592"/>
                <a:gd name="T41" fmla="*/ 307 h 786"/>
                <a:gd name="T42" fmla="*/ 592 w 592"/>
                <a:gd name="T43" fmla="*/ 373 h 786"/>
                <a:gd name="T44" fmla="*/ 586 w 592"/>
                <a:gd name="T45" fmla="*/ 390 h 786"/>
                <a:gd name="T46" fmla="*/ 581 w 592"/>
                <a:gd name="T47" fmla="*/ 435 h 786"/>
                <a:gd name="T48" fmla="*/ 560 w 592"/>
                <a:gd name="T49" fmla="*/ 471 h 786"/>
                <a:gd name="T50" fmla="*/ 553 w 592"/>
                <a:gd name="T51" fmla="*/ 505 h 786"/>
                <a:gd name="T52" fmla="*/ 536 w 592"/>
                <a:gd name="T53" fmla="*/ 520 h 786"/>
                <a:gd name="T54" fmla="*/ 454 w 592"/>
                <a:gd name="T55" fmla="*/ 472 h 786"/>
                <a:gd name="T56" fmla="*/ 403 w 592"/>
                <a:gd name="T57" fmla="*/ 398 h 786"/>
                <a:gd name="T58" fmla="*/ 448 w 592"/>
                <a:gd name="T59" fmla="*/ 571 h 786"/>
                <a:gd name="T60" fmla="*/ 455 w 592"/>
                <a:gd name="T61" fmla="*/ 633 h 786"/>
                <a:gd name="T62" fmla="*/ 431 w 592"/>
                <a:gd name="T63" fmla="*/ 648 h 786"/>
                <a:gd name="T64" fmla="*/ 385 w 592"/>
                <a:gd name="T65" fmla="*/ 699 h 786"/>
                <a:gd name="T66" fmla="*/ 364 w 592"/>
                <a:gd name="T67" fmla="*/ 721 h 786"/>
                <a:gd name="T68" fmla="*/ 343 w 592"/>
                <a:gd name="T69" fmla="*/ 752 h 786"/>
                <a:gd name="T70" fmla="*/ 316 w 592"/>
                <a:gd name="T71" fmla="*/ 738 h 786"/>
                <a:gd name="T72" fmla="*/ 295 w 592"/>
                <a:gd name="T73" fmla="*/ 648 h 786"/>
                <a:gd name="T74" fmla="*/ 273 w 592"/>
                <a:gd name="T75" fmla="*/ 605 h 786"/>
                <a:gd name="T76" fmla="*/ 249 w 592"/>
                <a:gd name="T77" fmla="*/ 568 h 786"/>
                <a:gd name="T78" fmla="*/ 298 w 592"/>
                <a:gd name="T79" fmla="*/ 498 h 786"/>
                <a:gd name="T80" fmla="*/ 335 w 592"/>
                <a:gd name="T81" fmla="*/ 424 h 786"/>
                <a:gd name="T82" fmla="*/ 347 w 592"/>
                <a:gd name="T83" fmla="*/ 37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2" h="786">
                  <a:moveTo>
                    <a:pt x="349" y="381"/>
                  </a:moveTo>
                  <a:cubicBezTo>
                    <a:pt x="332" y="391"/>
                    <a:pt x="321" y="405"/>
                    <a:pt x="311" y="420"/>
                  </a:cubicBezTo>
                  <a:cubicBezTo>
                    <a:pt x="303" y="429"/>
                    <a:pt x="267" y="481"/>
                    <a:pt x="270" y="444"/>
                  </a:cubicBezTo>
                  <a:cubicBezTo>
                    <a:pt x="261" y="445"/>
                    <a:pt x="258" y="451"/>
                    <a:pt x="250" y="454"/>
                  </a:cubicBezTo>
                  <a:cubicBezTo>
                    <a:pt x="244" y="455"/>
                    <a:pt x="239" y="454"/>
                    <a:pt x="230" y="455"/>
                  </a:cubicBezTo>
                  <a:cubicBezTo>
                    <a:pt x="224" y="456"/>
                    <a:pt x="217" y="460"/>
                    <a:pt x="209" y="462"/>
                  </a:cubicBezTo>
                  <a:cubicBezTo>
                    <a:pt x="192" y="468"/>
                    <a:pt x="189" y="460"/>
                    <a:pt x="177" y="451"/>
                  </a:cubicBezTo>
                  <a:cubicBezTo>
                    <a:pt x="165" y="442"/>
                    <a:pt x="146" y="447"/>
                    <a:pt x="133" y="447"/>
                  </a:cubicBezTo>
                  <a:cubicBezTo>
                    <a:pt x="117" y="448"/>
                    <a:pt x="101" y="445"/>
                    <a:pt x="87" y="438"/>
                  </a:cubicBezTo>
                  <a:cubicBezTo>
                    <a:pt x="72" y="431"/>
                    <a:pt x="76" y="423"/>
                    <a:pt x="74" y="411"/>
                  </a:cubicBezTo>
                  <a:cubicBezTo>
                    <a:pt x="69" y="395"/>
                    <a:pt x="54" y="393"/>
                    <a:pt x="42" y="385"/>
                  </a:cubicBezTo>
                  <a:cubicBezTo>
                    <a:pt x="28" y="378"/>
                    <a:pt x="15" y="371"/>
                    <a:pt x="0" y="364"/>
                  </a:cubicBezTo>
                  <a:cubicBezTo>
                    <a:pt x="10" y="358"/>
                    <a:pt x="18" y="353"/>
                    <a:pt x="28" y="345"/>
                  </a:cubicBezTo>
                  <a:cubicBezTo>
                    <a:pt x="32" y="341"/>
                    <a:pt x="35" y="339"/>
                    <a:pt x="39" y="334"/>
                  </a:cubicBezTo>
                  <a:cubicBezTo>
                    <a:pt x="40" y="327"/>
                    <a:pt x="33" y="328"/>
                    <a:pt x="40" y="319"/>
                  </a:cubicBezTo>
                  <a:cubicBezTo>
                    <a:pt x="47" y="311"/>
                    <a:pt x="63" y="311"/>
                    <a:pt x="70" y="304"/>
                  </a:cubicBezTo>
                  <a:cubicBezTo>
                    <a:pt x="77" y="300"/>
                    <a:pt x="75" y="303"/>
                    <a:pt x="77" y="295"/>
                  </a:cubicBezTo>
                  <a:cubicBezTo>
                    <a:pt x="79" y="287"/>
                    <a:pt x="73" y="288"/>
                    <a:pt x="78" y="278"/>
                  </a:cubicBezTo>
                  <a:cubicBezTo>
                    <a:pt x="89" y="265"/>
                    <a:pt x="115" y="254"/>
                    <a:pt x="129" y="247"/>
                  </a:cubicBezTo>
                  <a:cubicBezTo>
                    <a:pt x="148" y="236"/>
                    <a:pt x="167" y="232"/>
                    <a:pt x="186" y="230"/>
                  </a:cubicBezTo>
                  <a:cubicBezTo>
                    <a:pt x="210" y="227"/>
                    <a:pt x="230" y="222"/>
                    <a:pt x="254" y="226"/>
                  </a:cubicBezTo>
                  <a:cubicBezTo>
                    <a:pt x="267" y="228"/>
                    <a:pt x="279" y="230"/>
                    <a:pt x="288" y="234"/>
                  </a:cubicBezTo>
                  <a:cubicBezTo>
                    <a:pt x="294" y="235"/>
                    <a:pt x="307" y="248"/>
                    <a:pt x="313" y="247"/>
                  </a:cubicBezTo>
                  <a:cubicBezTo>
                    <a:pt x="323" y="245"/>
                    <a:pt x="316" y="201"/>
                    <a:pt x="315" y="192"/>
                  </a:cubicBezTo>
                  <a:cubicBezTo>
                    <a:pt x="311" y="174"/>
                    <a:pt x="289" y="164"/>
                    <a:pt x="280" y="146"/>
                  </a:cubicBezTo>
                  <a:cubicBezTo>
                    <a:pt x="266" y="119"/>
                    <a:pt x="277" y="94"/>
                    <a:pt x="281" y="69"/>
                  </a:cubicBezTo>
                  <a:cubicBezTo>
                    <a:pt x="282" y="70"/>
                    <a:pt x="284" y="74"/>
                    <a:pt x="284" y="78"/>
                  </a:cubicBezTo>
                  <a:cubicBezTo>
                    <a:pt x="286" y="75"/>
                    <a:pt x="287" y="72"/>
                    <a:pt x="293" y="73"/>
                  </a:cubicBezTo>
                  <a:cubicBezTo>
                    <a:pt x="298" y="63"/>
                    <a:pt x="288" y="43"/>
                    <a:pt x="287" y="33"/>
                  </a:cubicBezTo>
                  <a:cubicBezTo>
                    <a:pt x="284" y="20"/>
                    <a:pt x="278" y="10"/>
                    <a:pt x="272" y="0"/>
                  </a:cubicBezTo>
                  <a:cubicBezTo>
                    <a:pt x="297" y="8"/>
                    <a:pt x="321" y="19"/>
                    <a:pt x="341" y="37"/>
                  </a:cubicBezTo>
                  <a:cubicBezTo>
                    <a:pt x="348" y="45"/>
                    <a:pt x="353" y="58"/>
                    <a:pt x="362" y="62"/>
                  </a:cubicBezTo>
                  <a:cubicBezTo>
                    <a:pt x="368" y="63"/>
                    <a:pt x="373" y="60"/>
                    <a:pt x="379" y="66"/>
                  </a:cubicBezTo>
                  <a:cubicBezTo>
                    <a:pt x="382" y="68"/>
                    <a:pt x="387" y="80"/>
                    <a:pt x="389" y="83"/>
                  </a:cubicBezTo>
                  <a:cubicBezTo>
                    <a:pt x="394" y="92"/>
                    <a:pt x="401" y="104"/>
                    <a:pt x="405" y="113"/>
                  </a:cubicBezTo>
                  <a:cubicBezTo>
                    <a:pt x="410" y="126"/>
                    <a:pt x="408" y="142"/>
                    <a:pt x="409" y="155"/>
                  </a:cubicBezTo>
                  <a:cubicBezTo>
                    <a:pt x="412" y="181"/>
                    <a:pt x="410" y="203"/>
                    <a:pt x="409" y="229"/>
                  </a:cubicBezTo>
                  <a:cubicBezTo>
                    <a:pt x="415" y="212"/>
                    <a:pt x="440" y="208"/>
                    <a:pt x="454" y="211"/>
                  </a:cubicBezTo>
                  <a:cubicBezTo>
                    <a:pt x="468" y="215"/>
                    <a:pt x="495" y="229"/>
                    <a:pt x="479" y="245"/>
                  </a:cubicBezTo>
                  <a:cubicBezTo>
                    <a:pt x="484" y="249"/>
                    <a:pt x="493" y="249"/>
                    <a:pt x="499" y="252"/>
                  </a:cubicBezTo>
                  <a:cubicBezTo>
                    <a:pt x="507" y="257"/>
                    <a:pt x="513" y="264"/>
                    <a:pt x="519" y="270"/>
                  </a:cubicBezTo>
                  <a:cubicBezTo>
                    <a:pt x="528" y="281"/>
                    <a:pt x="536" y="295"/>
                    <a:pt x="539" y="307"/>
                  </a:cubicBezTo>
                  <a:cubicBezTo>
                    <a:pt x="544" y="323"/>
                    <a:pt x="548" y="334"/>
                    <a:pt x="560" y="346"/>
                  </a:cubicBezTo>
                  <a:cubicBezTo>
                    <a:pt x="570" y="356"/>
                    <a:pt x="583" y="362"/>
                    <a:pt x="592" y="373"/>
                  </a:cubicBezTo>
                  <a:cubicBezTo>
                    <a:pt x="586" y="374"/>
                    <a:pt x="579" y="374"/>
                    <a:pt x="574" y="377"/>
                  </a:cubicBezTo>
                  <a:cubicBezTo>
                    <a:pt x="577" y="382"/>
                    <a:pt x="584" y="387"/>
                    <a:pt x="586" y="390"/>
                  </a:cubicBezTo>
                  <a:cubicBezTo>
                    <a:pt x="588" y="396"/>
                    <a:pt x="587" y="404"/>
                    <a:pt x="586" y="409"/>
                  </a:cubicBezTo>
                  <a:cubicBezTo>
                    <a:pt x="585" y="419"/>
                    <a:pt x="582" y="425"/>
                    <a:pt x="581" y="435"/>
                  </a:cubicBezTo>
                  <a:cubicBezTo>
                    <a:pt x="581" y="442"/>
                    <a:pt x="583" y="455"/>
                    <a:pt x="578" y="462"/>
                  </a:cubicBezTo>
                  <a:cubicBezTo>
                    <a:pt x="572" y="471"/>
                    <a:pt x="566" y="465"/>
                    <a:pt x="560" y="471"/>
                  </a:cubicBezTo>
                  <a:cubicBezTo>
                    <a:pt x="553" y="478"/>
                    <a:pt x="560" y="485"/>
                    <a:pt x="559" y="492"/>
                  </a:cubicBezTo>
                  <a:cubicBezTo>
                    <a:pt x="559" y="504"/>
                    <a:pt x="562" y="498"/>
                    <a:pt x="553" y="505"/>
                  </a:cubicBezTo>
                  <a:cubicBezTo>
                    <a:pt x="551" y="506"/>
                    <a:pt x="548" y="508"/>
                    <a:pt x="546" y="509"/>
                  </a:cubicBezTo>
                  <a:cubicBezTo>
                    <a:pt x="543" y="512"/>
                    <a:pt x="541" y="517"/>
                    <a:pt x="536" y="520"/>
                  </a:cubicBezTo>
                  <a:cubicBezTo>
                    <a:pt x="528" y="525"/>
                    <a:pt x="499" y="508"/>
                    <a:pt x="488" y="502"/>
                  </a:cubicBezTo>
                  <a:cubicBezTo>
                    <a:pt x="475" y="496"/>
                    <a:pt x="463" y="483"/>
                    <a:pt x="454" y="472"/>
                  </a:cubicBezTo>
                  <a:cubicBezTo>
                    <a:pt x="444" y="459"/>
                    <a:pt x="433" y="445"/>
                    <a:pt x="428" y="432"/>
                  </a:cubicBezTo>
                  <a:cubicBezTo>
                    <a:pt x="421" y="417"/>
                    <a:pt x="420" y="404"/>
                    <a:pt x="403" y="398"/>
                  </a:cubicBezTo>
                  <a:cubicBezTo>
                    <a:pt x="422" y="430"/>
                    <a:pt x="435" y="464"/>
                    <a:pt x="444" y="501"/>
                  </a:cubicBezTo>
                  <a:cubicBezTo>
                    <a:pt x="447" y="527"/>
                    <a:pt x="454" y="546"/>
                    <a:pt x="448" y="571"/>
                  </a:cubicBezTo>
                  <a:cubicBezTo>
                    <a:pt x="445" y="581"/>
                    <a:pt x="438" y="597"/>
                    <a:pt x="440" y="608"/>
                  </a:cubicBezTo>
                  <a:cubicBezTo>
                    <a:pt x="442" y="616"/>
                    <a:pt x="450" y="625"/>
                    <a:pt x="455" y="633"/>
                  </a:cubicBezTo>
                  <a:cubicBezTo>
                    <a:pt x="449" y="635"/>
                    <a:pt x="440" y="631"/>
                    <a:pt x="437" y="626"/>
                  </a:cubicBezTo>
                  <a:cubicBezTo>
                    <a:pt x="431" y="632"/>
                    <a:pt x="436" y="640"/>
                    <a:pt x="431" y="648"/>
                  </a:cubicBezTo>
                  <a:cubicBezTo>
                    <a:pt x="428" y="654"/>
                    <a:pt x="421" y="658"/>
                    <a:pt x="417" y="666"/>
                  </a:cubicBezTo>
                  <a:cubicBezTo>
                    <a:pt x="407" y="676"/>
                    <a:pt x="400" y="692"/>
                    <a:pt x="385" y="699"/>
                  </a:cubicBezTo>
                  <a:cubicBezTo>
                    <a:pt x="377" y="704"/>
                    <a:pt x="368" y="697"/>
                    <a:pt x="363" y="708"/>
                  </a:cubicBezTo>
                  <a:cubicBezTo>
                    <a:pt x="362" y="710"/>
                    <a:pt x="366" y="717"/>
                    <a:pt x="364" y="721"/>
                  </a:cubicBezTo>
                  <a:cubicBezTo>
                    <a:pt x="363" y="724"/>
                    <a:pt x="359" y="726"/>
                    <a:pt x="357" y="729"/>
                  </a:cubicBezTo>
                  <a:cubicBezTo>
                    <a:pt x="352" y="737"/>
                    <a:pt x="347" y="744"/>
                    <a:pt x="343" y="752"/>
                  </a:cubicBezTo>
                  <a:cubicBezTo>
                    <a:pt x="340" y="763"/>
                    <a:pt x="341" y="776"/>
                    <a:pt x="335" y="786"/>
                  </a:cubicBezTo>
                  <a:cubicBezTo>
                    <a:pt x="322" y="780"/>
                    <a:pt x="323" y="750"/>
                    <a:pt x="316" y="738"/>
                  </a:cubicBezTo>
                  <a:cubicBezTo>
                    <a:pt x="310" y="728"/>
                    <a:pt x="293" y="716"/>
                    <a:pt x="291" y="704"/>
                  </a:cubicBezTo>
                  <a:cubicBezTo>
                    <a:pt x="287" y="686"/>
                    <a:pt x="304" y="664"/>
                    <a:pt x="295" y="648"/>
                  </a:cubicBezTo>
                  <a:cubicBezTo>
                    <a:pt x="290" y="641"/>
                    <a:pt x="282" y="639"/>
                    <a:pt x="278" y="632"/>
                  </a:cubicBezTo>
                  <a:cubicBezTo>
                    <a:pt x="273" y="624"/>
                    <a:pt x="275" y="616"/>
                    <a:pt x="273" y="605"/>
                  </a:cubicBezTo>
                  <a:cubicBezTo>
                    <a:pt x="256" y="606"/>
                    <a:pt x="253" y="601"/>
                    <a:pt x="251" y="586"/>
                  </a:cubicBezTo>
                  <a:cubicBezTo>
                    <a:pt x="249" y="580"/>
                    <a:pt x="250" y="573"/>
                    <a:pt x="249" y="568"/>
                  </a:cubicBezTo>
                  <a:cubicBezTo>
                    <a:pt x="248" y="562"/>
                    <a:pt x="244" y="555"/>
                    <a:pt x="242" y="549"/>
                  </a:cubicBezTo>
                  <a:cubicBezTo>
                    <a:pt x="238" y="526"/>
                    <a:pt x="285" y="512"/>
                    <a:pt x="298" y="498"/>
                  </a:cubicBezTo>
                  <a:cubicBezTo>
                    <a:pt x="309" y="489"/>
                    <a:pt x="314" y="474"/>
                    <a:pt x="319" y="459"/>
                  </a:cubicBezTo>
                  <a:cubicBezTo>
                    <a:pt x="323" y="447"/>
                    <a:pt x="326" y="437"/>
                    <a:pt x="335" y="424"/>
                  </a:cubicBezTo>
                  <a:cubicBezTo>
                    <a:pt x="340" y="414"/>
                    <a:pt x="352" y="402"/>
                    <a:pt x="357" y="390"/>
                  </a:cubicBezTo>
                  <a:cubicBezTo>
                    <a:pt x="360" y="381"/>
                    <a:pt x="358" y="369"/>
                    <a:pt x="347" y="378"/>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7" name="Freeform 130"/>
            <p:cNvSpPr/>
            <p:nvPr userDrawn="1"/>
          </p:nvSpPr>
          <p:spPr bwMode="auto">
            <a:xfrm>
              <a:off x="5258963" y="42300"/>
              <a:ext cx="301466" cy="444093"/>
            </a:xfrm>
            <a:custGeom>
              <a:avLst/>
              <a:gdLst>
                <a:gd name="T0" fmla="*/ 121 w 200"/>
                <a:gd name="T1" fmla="*/ 10 h 294"/>
                <a:gd name="T2" fmla="*/ 86 w 200"/>
                <a:gd name="T3" fmla="*/ 63 h 294"/>
                <a:gd name="T4" fmla="*/ 48 w 200"/>
                <a:gd name="T5" fmla="*/ 116 h 294"/>
                <a:gd name="T6" fmla="*/ 0 w 200"/>
                <a:gd name="T7" fmla="*/ 157 h 294"/>
                <a:gd name="T8" fmla="*/ 50 w 200"/>
                <a:gd name="T9" fmla="*/ 131 h 294"/>
                <a:gd name="T10" fmla="*/ 72 w 200"/>
                <a:gd name="T11" fmla="*/ 118 h 294"/>
                <a:gd name="T12" fmla="*/ 82 w 200"/>
                <a:gd name="T13" fmla="*/ 103 h 294"/>
                <a:gd name="T14" fmla="*/ 64 w 200"/>
                <a:gd name="T15" fmla="*/ 167 h 294"/>
                <a:gd name="T16" fmla="*/ 88 w 200"/>
                <a:gd name="T17" fmla="*/ 132 h 294"/>
                <a:gd name="T18" fmla="*/ 89 w 200"/>
                <a:gd name="T19" fmla="*/ 208 h 294"/>
                <a:gd name="T20" fmla="*/ 93 w 200"/>
                <a:gd name="T21" fmla="*/ 294 h 294"/>
                <a:gd name="T22" fmla="*/ 97 w 200"/>
                <a:gd name="T23" fmla="*/ 206 h 294"/>
                <a:gd name="T24" fmla="*/ 119 w 200"/>
                <a:gd name="T25" fmla="*/ 134 h 294"/>
                <a:gd name="T26" fmla="*/ 132 w 200"/>
                <a:gd name="T27" fmla="*/ 145 h 294"/>
                <a:gd name="T28" fmla="*/ 138 w 200"/>
                <a:gd name="T29" fmla="*/ 205 h 294"/>
                <a:gd name="T30" fmla="*/ 159 w 200"/>
                <a:gd name="T31" fmla="*/ 171 h 294"/>
                <a:gd name="T32" fmla="*/ 161 w 200"/>
                <a:gd name="T33" fmla="*/ 107 h 294"/>
                <a:gd name="T34" fmla="*/ 177 w 200"/>
                <a:gd name="T35" fmla="*/ 114 h 294"/>
                <a:gd name="T36" fmla="*/ 180 w 200"/>
                <a:gd name="T37" fmla="*/ 93 h 294"/>
                <a:gd name="T38" fmla="*/ 189 w 200"/>
                <a:gd name="T39" fmla="*/ 107 h 294"/>
                <a:gd name="T40" fmla="*/ 189 w 200"/>
                <a:gd name="T41" fmla="*/ 53 h 294"/>
                <a:gd name="T42" fmla="*/ 174 w 200"/>
                <a:gd name="T43" fmla="*/ 20 h 294"/>
                <a:gd name="T44" fmla="*/ 143 w 200"/>
                <a:gd name="T45" fmla="*/ 6 h 294"/>
                <a:gd name="T46" fmla="*/ 122 w 200"/>
                <a:gd name="T4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94">
                  <a:moveTo>
                    <a:pt x="121" y="10"/>
                  </a:moveTo>
                  <a:cubicBezTo>
                    <a:pt x="112" y="6"/>
                    <a:pt x="86" y="56"/>
                    <a:pt x="86" y="63"/>
                  </a:cubicBezTo>
                  <a:cubicBezTo>
                    <a:pt x="79" y="86"/>
                    <a:pt x="69" y="101"/>
                    <a:pt x="48" y="116"/>
                  </a:cubicBezTo>
                  <a:cubicBezTo>
                    <a:pt x="34" y="127"/>
                    <a:pt x="6" y="135"/>
                    <a:pt x="0" y="157"/>
                  </a:cubicBezTo>
                  <a:cubicBezTo>
                    <a:pt x="12" y="142"/>
                    <a:pt x="32" y="133"/>
                    <a:pt x="50" y="131"/>
                  </a:cubicBezTo>
                  <a:cubicBezTo>
                    <a:pt x="63" y="131"/>
                    <a:pt x="63" y="131"/>
                    <a:pt x="72" y="118"/>
                  </a:cubicBezTo>
                  <a:cubicBezTo>
                    <a:pt x="75" y="114"/>
                    <a:pt x="80" y="109"/>
                    <a:pt x="82" y="103"/>
                  </a:cubicBezTo>
                  <a:cubicBezTo>
                    <a:pt x="82" y="126"/>
                    <a:pt x="67" y="145"/>
                    <a:pt x="64" y="167"/>
                  </a:cubicBezTo>
                  <a:cubicBezTo>
                    <a:pt x="75" y="161"/>
                    <a:pt x="79" y="142"/>
                    <a:pt x="88" y="132"/>
                  </a:cubicBezTo>
                  <a:cubicBezTo>
                    <a:pt x="101" y="147"/>
                    <a:pt x="89" y="189"/>
                    <a:pt x="89" y="208"/>
                  </a:cubicBezTo>
                  <a:cubicBezTo>
                    <a:pt x="88" y="239"/>
                    <a:pt x="88" y="265"/>
                    <a:pt x="93" y="294"/>
                  </a:cubicBezTo>
                  <a:cubicBezTo>
                    <a:pt x="86" y="270"/>
                    <a:pt x="92" y="232"/>
                    <a:pt x="97" y="206"/>
                  </a:cubicBezTo>
                  <a:cubicBezTo>
                    <a:pt x="100" y="183"/>
                    <a:pt x="93" y="145"/>
                    <a:pt x="119" y="134"/>
                  </a:cubicBezTo>
                  <a:cubicBezTo>
                    <a:pt x="122" y="139"/>
                    <a:pt x="126" y="149"/>
                    <a:pt x="132" y="145"/>
                  </a:cubicBezTo>
                  <a:cubicBezTo>
                    <a:pt x="142" y="158"/>
                    <a:pt x="140" y="189"/>
                    <a:pt x="138" y="205"/>
                  </a:cubicBezTo>
                  <a:cubicBezTo>
                    <a:pt x="144" y="192"/>
                    <a:pt x="155" y="183"/>
                    <a:pt x="159" y="171"/>
                  </a:cubicBezTo>
                  <a:cubicBezTo>
                    <a:pt x="168" y="149"/>
                    <a:pt x="156" y="126"/>
                    <a:pt x="161" y="107"/>
                  </a:cubicBezTo>
                  <a:cubicBezTo>
                    <a:pt x="165" y="109"/>
                    <a:pt x="171" y="113"/>
                    <a:pt x="177" y="114"/>
                  </a:cubicBezTo>
                  <a:cubicBezTo>
                    <a:pt x="177" y="107"/>
                    <a:pt x="175" y="99"/>
                    <a:pt x="180" y="93"/>
                  </a:cubicBezTo>
                  <a:cubicBezTo>
                    <a:pt x="183" y="98"/>
                    <a:pt x="187" y="103"/>
                    <a:pt x="189" y="107"/>
                  </a:cubicBezTo>
                  <a:cubicBezTo>
                    <a:pt x="200" y="98"/>
                    <a:pt x="192" y="65"/>
                    <a:pt x="189" y="53"/>
                  </a:cubicBezTo>
                  <a:cubicBezTo>
                    <a:pt x="187" y="42"/>
                    <a:pt x="182" y="29"/>
                    <a:pt x="174" y="20"/>
                  </a:cubicBezTo>
                  <a:cubicBezTo>
                    <a:pt x="165" y="9"/>
                    <a:pt x="157" y="7"/>
                    <a:pt x="143" y="6"/>
                  </a:cubicBezTo>
                  <a:cubicBezTo>
                    <a:pt x="137" y="5"/>
                    <a:pt x="123" y="4"/>
                    <a:pt x="122" y="0"/>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8" name="Freeform 132"/>
            <p:cNvSpPr/>
            <p:nvPr userDrawn="1"/>
          </p:nvSpPr>
          <p:spPr bwMode="auto">
            <a:xfrm>
              <a:off x="4949392" y="-335341"/>
              <a:ext cx="557549" cy="470026"/>
            </a:xfrm>
            <a:custGeom>
              <a:avLst/>
              <a:gdLst>
                <a:gd name="T0" fmla="*/ 318 w 369"/>
                <a:gd name="T1" fmla="*/ 242 h 311"/>
                <a:gd name="T2" fmla="*/ 288 w 369"/>
                <a:gd name="T3" fmla="*/ 234 h 311"/>
                <a:gd name="T4" fmla="*/ 252 w 369"/>
                <a:gd name="T5" fmla="*/ 260 h 311"/>
                <a:gd name="T6" fmla="*/ 152 w 369"/>
                <a:gd name="T7" fmla="*/ 294 h 311"/>
                <a:gd name="T8" fmla="*/ 200 w 369"/>
                <a:gd name="T9" fmla="*/ 270 h 311"/>
                <a:gd name="T10" fmla="*/ 228 w 369"/>
                <a:gd name="T11" fmla="*/ 239 h 311"/>
                <a:gd name="T12" fmla="*/ 200 w 369"/>
                <a:gd name="T13" fmla="*/ 235 h 311"/>
                <a:gd name="T14" fmla="*/ 169 w 369"/>
                <a:gd name="T15" fmla="*/ 233 h 311"/>
                <a:gd name="T16" fmla="*/ 170 w 369"/>
                <a:gd name="T17" fmla="*/ 228 h 311"/>
                <a:gd name="T18" fmla="*/ 78 w 369"/>
                <a:gd name="T19" fmla="*/ 225 h 311"/>
                <a:gd name="T20" fmla="*/ 0 w 369"/>
                <a:gd name="T21" fmla="*/ 232 h 311"/>
                <a:gd name="T22" fmla="*/ 42 w 369"/>
                <a:gd name="T23" fmla="*/ 204 h 311"/>
                <a:gd name="T24" fmla="*/ 58 w 369"/>
                <a:gd name="T25" fmla="*/ 200 h 311"/>
                <a:gd name="T26" fmla="*/ 48 w 369"/>
                <a:gd name="T27" fmla="*/ 182 h 311"/>
                <a:gd name="T28" fmla="*/ 61 w 369"/>
                <a:gd name="T29" fmla="*/ 177 h 311"/>
                <a:gd name="T30" fmla="*/ 55 w 369"/>
                <a:gd name="T31" fmla="*/ 171 h 311"/>
                <a:gd name="T32" fmla="*/ 92 w 369"/>
                <a:gd name="T33" fmla="*/ 175 h 311"/>
                <a:gd name="T34" fmla="*/ 130 w 369"/>
                <a:gd name="T35" fmla="*/ 173 h 311"/>
                <a:gd name="T36" fmla="*/ 156 w 369"/>
                <a:gd name="T37" fmla="*/ 169 h 311"/>
                <a:gd name="T38" fmla="*/ 144 w 369"/>
                <a:gd name="T39" fmla="*/ 146 h 311"/>
                <a:gd name="T40" fmla="*/ 189 w 369"/>
                <a:gd name="T41" fmla="*/ 142 h 311"/>
                <a:gd name="T42" fmla="*/ 250 w 369"/>
                <a:gd name="T43" fmla="*/ 148 h 311"/>
                <a:gd name="T44" fmla="*/ 297 w 369"/>
                <a:gd name="T45" fmla="*/ 168 h 311"/>
                <a:gd name="T46" fmla="*/ 329 w 369"/>
                <a:gd name="T47" fmla="*/ 179 h 311"/>
                <a:gd name="T48" fmla="*/ 314 w 369"/>
                <a:gd name="T49" fmla="*/ 137 h 311"/>
                <a:gd name="T50" fmla="*/ 300 w 369"/>
                <a:gd name="T51" fmla="*/ 87 h 311"/>
                <a:gd name="T52" fmla="*/ 302 w 369"/>
                <a:gd name="T53" fmla="*/ 68 h 311"/>
                <a:gd name="T54" fmla="*/ 285 w 369"/>
                <a:gd name="T55" fmla="*/ 38 h 311"/>
                <a:gd name="T56" fmla="*/ 267 w 369"/>
                <a:gd name="T57" fmla="*/ 0 h 311"/>
                <a:gd name="T58" fmla="*/ 288 w 369"/>
                <a:gd name="T59" fmla="*/ 18 h 311"/>
                <a:gd name="T60" fmla="*/ 306 w 369"/>
                <a:gd name="T61" fmla="*/ 35 h 311"/>
                <a:gd name="T62" fmla="*/ 325 w 369"/>
                <a:gd name="T63" fmla="*/ 86 h 311"/>
                <a:gd name="T64" fmla="*/ 345 w 369"/>
                <a:gd name="T65" fmla="*/ 58 h 311"/>
                <a:gd name="T66" fmla="*/ 358 w 369"/>
                <a:gd name="T67" fmla="*/ 76 h 311"/>
                <a:gd name="T68" fmla="*/ 360 w 369"/>
                <a:gd name="T69" fmla="*/ 98 h 311"/>
                <a:gd name="T70" fmla="*/ 363 w 369"/>
                <a:gd name="T71" fmla="*/ 150 h 311"/>
                <a:gd name="T72" fmla="*/ 341 w 369"/>
                <a:gd name="T73" fmla="*/ 21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311">
                  <a:moveTo>
                    <a:pt x="318" y="242"/>
                  </a:moveTo>
                  <a:cubicBezTo>
                    <a:pt x="310" y="237"/>
                    <a:pt x="297" y="233"/>
                    <a:pt x="288" y="234"/>
                  </a:cubicBezTo>
                  <a:cubicBezTo>
                    <a:pt x="268" y="232"/>
                    <a:pt x="263" y="247"/>
                    <a:pt x="252" y="260"/>
                  </a:cubicBezTo>
                  <a:cubicBezTo>
                    <a:pt x="235" y="282"/>
                    <a:pt x="178" y="311"/>
                    <a:pt x="152" y="294"/>
                  </a:cubicBezTo>
                  <a:cubicBezTo>
                    <a:pt x="164" y="283"/>
                    <a:pt x="184" y="278"/>
                    <a:pt x="200" y="270"/>
                  </a:cubicBezTo>
                  <a:cubicBezTo>
                    <a:pt x="214" y="262"/>
                    <a:pt x="220" y="253"/>
                    <a:pt x="228" y="239"/>
                  </a:cubicBezTo>
                  <a:cubicBezTo>
                    <a:pt x="218" y="238"/>
                    <a:pt x="208" y="237"/>
                    <a:pt x="200" y="235"/>
                  </a:cubicBezTo>
                  <a:cubicBezTo>
                    <a:pt x="190" y="234"/>
                    <a:pt x="176" y="238"/>
                    <a:pt x="169" y="233"/>
                  </a:cubicBezTo>
                  <a:cubicBezTo>
                    <a:pt x="169" y="231"/>
                    <a:pt x="169" y="231"/>
                    <a:pt x="170" y="228"/>
                  </a:cubicBezTo>
                  <a:cubicBezTo>
                    <a:pt x="147" y="212"/>
                    <a:pt x="105" y="220"/>
                    <a:pt x="78" y="225"/>
                  </a:cubicBezTo>
                  <a:cubicBezTo>
                    <a:pt x="49" y="228"/>
                    <a:pt x="29" y="240"/>
                    <a:pt x="0" y="232"/>
                  </a:cubicBezTo>
                  <a:cubicBezTo>
                    <a:pt x="9" y="219"/>
                    <a:pt x="28" y="208"/>
                    <a:pt x="42" y="204"/>
                  </a:cubicBezTo>
                  <a:cubicBezTo>
                    <a:pt x="48" y="203"/>
                    <a:pt x="55" y="206"/>
                    <a:pt x="58" y="200"/>
                  </a:cubicBezTo>
                  <a:cubicBezTo>
                    <a:pt x="59" y="197"/>
                    <a:pt x="50" y="186"/>
                    <a:pt x="48" y="182"/>
                  </a:cubicBezTo>
                  <a:cubicBezTo>
                    <a:pt x="51" y="180"/>
                    <a:pt x="55" y="178"/>
                    <a:pt x="61" y="177"/>
                  </a:cubicBezTo>
                  <a:cubicBezTo>
                    <a:pt x="58" y="176"/>
                    <a:pt x="58" y="172"/>
                    <a:pt x="55" y="171"/>
                  </a:cubicBezTo>
                  <a:cubicBezTo>
                    <a:pt x="67" y="168"/>
                    <a:pt x="81" y="172"/>
                    <a:pt x="92" y="175"/>
                  </a:cubicBezTo>
                  <a:cubicBezTo>
                    <a:pt x="105" y="174"/>
                    <a:pt x="117" y="174"/>
                    <a:pt x="130" y="173"/>
                  </a:cubicBezTo>
                  <a:cubicBezTo>
                    <a:pt x="137" y="173"/>
                    <a:pt x="150" y="175"/>
                    <a:pt x="156" y="169"/>
                  </a:cubicBezTo>
                  <a:cubicBezTo>
                    <a:pt x="161" y="161"/>
                    <a:pt x="149" y="150"/>
                    <a:pt x="144" y="146"/>
                  </a:cubicBezTo>
                  <a:cubicBezTo>
                    <a:pt x="153" y="138"/>
                    <a:pt x="175" y="143"/>
                    <a:pt x="189" y="142"/>
                  </a:cubicBezTo>
                  <a:cubicBezTo>
                    <a:pt x="210" y="139"/>
                    <a:pt x="229" y="139"/>
                    <a:pt x="250" y="148"/>
                  </a:cubicBezTo>
                  <a:cubicBezTo>
                    <a:pt x="265" y="153"/>
                    <a:pt x="283" y="160"/>
                    <a:pt x="297" y="168"/>
                  </a:cubicBezTo>
                  <a:cubicBezTo>
                    <a:pt x="307" y="174"/>
                    <a:pt x="321" y="196"/>
                    <a:pt x="329" y="179"/>
                  </a:cubicBezTo>
                  <a:cubicBezTo>
                    <a:pt x="333" y="165"/>
                    <a:pt x="320" y="148"/>
                    <a:pt x="314" y="137"/>
                  </a:cubicBezTo>
                  <a:cubicBezTo>
                    <a:pt x="303" y="120"/>
                    <a:pt x="301" y="108"/>
                    <a:pt x="300" y="87"/>
                  </a:cubicBezTo>
                  <a:cubicBezTo>
                    <a:pt x="299" y="81"/>
                    <a:pt x="303" y="74"/>
                    <a:pt x="302" y="68"/>
                  </a:cubicBezTo>
                  <a:cubicBezTo>
                    <a:pt x="301" y="59"/>
                    <a:pt x="289" y="45"/>
                    <a:pt x="285" y="38"/>
                  </a:cubicBezTo>
                  <a:cubicBezTo>
                    <a:pt x="278" y="26"/>
                    <a:pt x="272" y="13"/>
                    <a:pt x="267" y="0"/>
                  </a:cubicBezTo>
                  <a:cubicBezTo>
                    <a:pt x="268" y="14"/>
                    <a:pt x="279" y="14"/>
                    <a:pt x="288" y="18"/>
                  </a:cubicBezTo>
                  <a:cubicBezTo>
                    <a:pt x="294" y="23"/>
                    <a:pt x="301" y="31"/>
                    <a:pt x="306" y="35"/>
                  </a:cubicBezTo>
                  <a:cubicBezTo>
                    <a:pt x="319" y="53"/>
                    <a:pt x="323" y="67"/>
                    <a:pt x="325" y="86"/>
                  </a:cubicBezTo>
                  <a:cubicBezTo>
                    <a:pt x="334" y="81"/>
                    <a:pt x="338" y="65"/>
                    <a:pt x="345" y="58"/>
                  </a:cubicBezTo>
                  <a:cubicBezTo>
                    <a:pt x="349" y="60"/>
                    <a:pt x="356" y="72"/>
                    <a:pt x="358" y="76"/>
                  </a:cubicBezTo>
                  <a:cubicBezTo>
                    <a:pt x="364" y="86"/>
                    <a:pt x="364" y="86"/>
                    <a:pt x="360" y="98"/>
                  </a:cubicBezTo>
                  <a:cubicBezTo>
                    <a:pt x="355" y="117"/>
                    <a:pt x="359" y="131"/>
                    <a:pt x="363" y="150"/>
                  </a:cubicBezTo>
                  <a:cubicBezTo>
                    <a:pt x="369" y="172"/>
                    <a:pt x="364" y="207"/>
                    <a:pt x="341" y="219"/>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49" name="Freeform 136"/>
            <p:cNvSpPr/>
            <p:nvPr userDrawn="1"/>
          </p:nvSpPr>
          <p:spPr bwMode="auto">
            <a:xfrm>
              <a:off x="5213082" y="335661"/>
              <a:ext cx="529996" cy="354951"/>
            </a:xfrm>
            <a:custGeom>
              <a:avLst/>
              <a:gdLst>
                <a:gd name="T0" fmla="*/ 0 w 352"/>
                <a:gd name="T1" fmla="*/ 0 h 235"/>
                <a:gd name="T2" fmla="*/ 11 w 352"/>
                <a:gd name="T3" fmla="*/ 19 h 235"/>
                <a:gd name="T4" fmla="*/ 54 w 352"/>
                <a:gd name="T5" fmla="*/ 33 h 235"/>
                <a:gd name="T6" fmla="*/ 96 w 352"/>
                <a:gd name="T7" fmla="*/ 107 h 235"/>
                <a:gd name="T8" fmla="*/ 102 w 352"/>
                <a:gd name="T9" fmla="*/ 82 h 235"/>
                <a:gd name="T10" fmla="*/ 128 w 352"/>
                <a:gd name="T11" fmla="*/ 180 h 235"/>
                <a:gd name="T12" fmla="*/ 153 w 352"/>
                <a:gd name="T13" fmla="*/ 218 h 235"/>
                <a:gd name="T14" fmla="*/ 187 w 352"/>
                <a:gd name="T15" fmla="*/ 193 h 235"/>
                <a:gd name="T16" fmla="*/ 212 w 352"/>
                <a:gd name="T17" fmla="*/ 181 h 235"/>
                <a:gd name="T18" fmla="*/ 223 w 352"/>
                <a:gd name="T19" fmla="*/ 146 h 235"/>
                <a:gd name="T20" fmla="*/ 238 w 352"/>
                <a:gd name="T21" fmla="*/ 117 h 235"/>
                <a:gd name="T22" fmla="*/ 243 w 352"/>
                <a:gd name="T23" fmla="*/ 137 h 235"/>
                <a:gd name="T24" fmla="*/ 272 w 352"/>
                <a:gd name="T25" fmla="*/ 119 h 235"/>
                <a:gd name="T26" fmla="*/ 301 w 352"/>
                <a:gd name="T27" fmla="*/ 109 h 235"/>
                <a:gd name="T28" fmla="*/ 352 w 352"/>
                <a:gd name="T29" fmla="*/ 72 h 235"/>
                <a:gd name="T30" fmla="*/ 316 w 352"/>
                <a:gd name="T31" fmla="*/ 128 h 235"/>
                <a:gd name="T32" fmla="*/ 282 w 352"/>
                <a:gd name="T33" fmla="*/ 174 h 235"/>
                <a:gd name="T34" fmla="*/ 189 w 352"/>
                <a:gd name="T35" fmla="*/ 227 h 235"/>
                <a:gd name="T36" fmla="*/ 172 w 352"/>
                <a:gd name="T37" fmla="*/ 223 h 235"/>
                <a:gd name="T38" fmla="*/ 162 w 352"/>
                <a:gd name="T39" fmla="*/ 229 h 235"/>
                <a:gd name="T40" fmla="*/ 134 w 352"/>
                <a:gd name="T41" fmla="*/ 232 h 235"/>
                <a:gd name="T42" fmla="*/ 86 w 352"/>
                <a:gd name="T43" fmla="*/ 187 h 235"/>
                <a:gd name="T44" fmla="*/ 53 w 352"/>
                <a:gd name="T45" fmla="*/ 135 h 235"/>
                <a:gd name="T46" fmla="*/ 31 w 352"/>
                <a:gd name="T47" fmla="*/ 76 h 235"/>
                <a:gd name="T48" fmla="*/ 0 w 352"/>
                <a:gd name="T49" fmla="*/ 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235">
                  <a:moveTo>
                    <a:pt x="0" y="0"/>
                  </a:moveTo>
                  <a:cubicBezTo>
                    <a:pt x="4" y="7"/>
                    <a:pt x="7" y="12"/>
                    <a:pt x="11" y="19"/>
                  </a:cubicBezTo>
                  <a:cubicBezTo>
                    <a:pt x="23" y="35"/>
                    <a:pt x="37" y="27"/>
                    <a:pt x="54" y="33"/>
                  </a:cubicBezTo>
                  <a:cubicBezTo>
                    <a:pt x="80" y="38"/>
                    <a:pt x="87" y="84"/>
                    <a:pt x="96" y="107"/>
                  </a:cubicBezTo>
                  <a:cubicBezTo>
                    <a:pt x="95" y="98"/>
                    <a:pt x="99" y="89"/>
                    <a:pt x="102" y="82"/>
                  </a:cubicBezTo>
                  <a:cubicBezTo>
                    <a:pt x="123" y="114"/>
                    <a:pt x="117" y="145"/>
                    <a:pt x="128" y="180"/>
                  </a:cubicBezTo>
                  <a:cubicBezTo>
                    <a:pt x="131" y="192"/>
                    <a:pt x="139" y="213"/>
                    <a:pt x="153" y="218"/>
                  </a:cubicBezTo>
                  <a:cubicBezTo>
                    <a:pt x="165" y="223"/>
                    <a:pt x="174" y="199"/>
                    <a:pt x="187" y="193"/>
                  </a:cubicBezTo>
                  <a:cubicBezTo>
                    <a:pt x="193" y="208"/>
                    <a:pt x="209" y="187"/>
                    <a:pt x="212" y="181"/>
                  </a:cubicBezTo>
                  <a:cubicBezTo>
                    <a:pt x="216" y="169"/>
                    <a:pt x="221" y="157"/>
                    <a:pt x="223" y="146"/>
                  </a:cubicBezTo>
                  <a:cubicBezTo>
                    <a:pt x="227" y="137"/>
                    <a:pt x="228" y="118"/>
                    <a:pt x="238" y="117"/>
                  </a:cubicBezTo>
                  <a:cubicBezTo>
                    <a:pt x="250" y="117"/>
                    <a:pt x="245" y="129"/>
                    <a:pt x="243" y="137"/>
                  </a:cubicBezTo>
                  <a:cubicBezTo>
                    <a:pt x="253" y="131"/>
                    <a:pt x="262" y="126"/>
                    <a:pt x="272" y="119"/>
                  </a:cubicBezTo>
                  <a:cubicBezTo>
                    <a:pt x="281" y="114"/>
                    <a:pt x="291" y="113"/>
                    <a:pt x="301" y="109"/>
                  </a:cubicBezTo>
                  <a:cubicBezTo>
                    <a:pt x="317" y="102"/>
                    <a:pt x="344" y="88"/>
                    <a:pt x="352" y="72"/>
                  </a:cubicBezTo>
                  <a:cubicBezTo>
                    <a:pt x="339" y="89"/>
                    <a:pt x="330" y="108"/>
                    <a:pt x="316" y="128"/>
                  </a:cubicBezTo>
                  <a:cubicBezTo>
                    <a:pt x="306" y="141"/>
                    <a:pt x="296" y="160"/>
                    <a:pt x="282" y="174"/>
                  </a:cubicBezTo>
                  <a:cubicBezTo>
                    <a:pt x="261" y="193"/>
                    <a:pt x="218" y="226"/>
                    <a:pt x="189" y="227"/>
                  </a:cubicBezTo>
                  <a:cubicBezTo>
                    <a:pt x="183" y="226"/>
                    <a:pt x="178" y="222"/>
                    <a:pt x="172" y="223"/>
                  </a:cubicBezTo>
                  <a:cubicBezTo>
                    <a:pt x="168" y="223"/>
                    <a:pt x="165" y="227"/>
                    <a:pt x="162" y="229"/>
                  </a:cubicBezTo>
                  <a:cubicBezTo>
                    <a:pt x="152" y="235"/>
                    <a:pt x="145" y="235"/>
                    <a:pt x="134" y="232"/>
                  </a:cubicBezTo>
                  <a:cubicBezTo>
                    <a:pt x="111" y="225"/>
                    <a:pt x="99" y="204"/>
                    <a:pt x="86" y="187"/>
                  </a:cubicBezTo>
                  <a:cubicBezTo>
                    <a:pt x="74" y="171"/>
                    <a:pt x="61" y="153"/>
                    <a:pt x="53" y="135"/>
                  </a:cubicBezTo>
                  <a:cubicBezTo>
                    <a:pt x="46" y="116"/>
                    <a:pt x="43" y="95"/>
                    <a:pt x="31" y="76"/>
                  </a:cubicBezTo>
                  <a:cubicBezTo>
                    <a:pt x="19" y="56"/>
                    <a:pt x="5" y="27"/>
                    <a:pt x="0" y="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9" name="组合 234"/>
            <p:cNvGrpSpPr/>
            <p:nvPr userDrawn="1"/>
          </p:nvGrpSpPr>
          <p:grpSpPr>
            <a:xfrm>
              <a:off x="5484251" y="-353170"/>
              <a:ext cx="1285280" cy="1144269"/>
              <a:chOff x="5415524" y="-464541"/>
              <a:chExt cx="1285280" cy="1144269"/>
            </a:xfrm>
          </p:grpSpPr>
          <p:sp>
            <p:nvSpPr>
              <p:cNvPr id="1049350" name="Freeform 7"/>
              <p:cNvSpPr/>
              <p:nvPr userDrawn="1"/>
            </p:nvSpPr>
            <p:spPr bwMode="auto">
              <a:xfrm>
                <a:off x="5752490" y="193495"/>
                <a:ext cx="844427" cy="486233"/>
              </a:xfrm>
              <a:custGeom>
                <a:avLst/>
                <a:gdLst>
                  <a:gd name="T0" fmla="*/ 560 w 560"/>
                  <a:gd name="T1" fmla="*/ 0 h 322"/>
                  <a:gd name="T2" fmla="*/ 312 w 560"/>
                  <a:gd name="T3" fmla="*/ 208 h 322"/>
                  <a:gd name="T4" fmla="*/ 160 w 560"/>
                  <a:gd name="T5" fmla="*/ 284 h 322"/>
                  <a:gd name="T6" fmla="*/ 75 w 560"/>
                  <a:gd name="T7" fmla="*/ 305 h 322"/>
                  <a:gd name="T8" fmla="*/ 27 w 560"/>
                  <a:gd name="T9" fmla="*/ 312 h 322"/>
                  <a:gd name="T10" fmla="*/ 0 w 560"/>
                  <a:gd name="T11" fmla="*/ 321 h 322"/>
                  <a:gd name="T12" fmla="*/ 0 w 560"/>
                  <a:gd name="T13" fmla="*/ 321 h 322"/>
                  <a:gd name="T14" fmla="*/ 18 w 560"/>
                  <a:gd name="T15" fmla="*/ 316 h 322"/>
                  <a:gd name="T16" fmla="*/ 60 w 560"/>
                  <a:gd name="T17" fmla="*/ 309 h 322"/>
                  <a:gd name="T18" fmla="*/ 154 w 560"/>
                  <a:gd name="T19" fmla="*/ 287 h 322"/>
                  <a:gd name="T20" fmla="*/ 300 w 560"/>
                  <a:gd name="T21" fmla="*/ 215 h 322"/>
                  <a:gd name="T22" fmla="*/ 437 w 560"/>
                  <a:gd name="T23" fmla="*/ 124 h 322"/>
                  <a:gd name="T24" fmla="*/ 560 w 560"/>
                  <a:gd name="T25" fmla="*/ 1 h 322"/>
                  <a:gd name="T26" fmla="*/ 560 w 560"/>
                  <a:gd name="T2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322">
                    <a:moveTo>
                      <a:pt x="560" y="0"/>
                    </a:moveTo>
                    <a:cubicBezTo>
                      <a:pt x="482" y="77"/>
                      <a:pt x="411" y="158"/>
                      <a:pt x="312" y="208"/>
                    </a:cubicBezTo>
                    <a:cubicBezTo>
                      <a:pt x="261" y="233"/>
                      <a:pt x="214" y="265"/>
                      <a:pt x="160" y="284"/>
                    </a:cubicBezTo>
                    <a:cubicBezTo>
                      <a:pt x="133" y="294"/>
                      <a:pt x="104" y="299"/>
                      <a:pt x="75" y="305"/>
                    </a:cubicBezTo>
                    <a:cubicBezTo>
                      <a:pt x="59" y="308"/>
                      <a:pt x="43" y="310"/>
                      <a:pt x="27" y="312"/>
                    </a:cubicBezTo>
                    <a:cubicBezTo>
                      <a:pt x="17" y="313"/>
                      <a:pt x="11" y="320"/>
                      <a:pt x="0" y="321"/>
                    </a:cubicBezTo>
                    <a:cubicBezTo>
                      <a:pt x="0" y="321"/>
                      <a:pt x="0" y="321"/>
                      <a:pt x="0" y="321"/>
                    </a:cubicBezTo>
                    <a:cubicBezTo>
                      <a:pt x="7" y="322"/>
                      <a:pt x="12" y="320"/>
                      <a:pt x="18" y="316"/>
                    </a:cubicBezTo>
                    <a:cubicBezTo>
                      <a:pt x="29" y="310"/>
                      <a:pt x="47" y="312"/>
                      <a:pt x="60" y="309"/>
                    </a:cubicBezTo>
                    <a:cubicBezTo>
                      <a:pt x="92" y="303"/>
                      <a:pt x="123" y="296"/>
                      <a:pt x="154" y="287"/>
                    </a:cubicBezTo>
                    <a:cubicBezTo>
                      <a:pt x="206" y="271"/>
                      <a:pt x="252" y="241"/>
                      <a:pt x="300" y="215"/>
                    </a:cubicBezTo>
                    <a:cubicBezTo>
                      <a:pt x="350" y="188"/>
                      <a:pt x="395" y="162"/>
                      <a:pt x="437" y="124"/>
                    </a:cubicBezTo>
                    <a:cubicBezTo>
                      <a:pt x="480" y="85"/>
                      <a:pt x="520" y="42"/>
                      <a:pt x="560" y="1"/>
                    </a:cubicBezTo>
                    <a:cubicBezTo>
                      <a:pt x="560" y="0"/>
                      <a:pt x="560" y="0"/>
                      <a:pt x="560" y="0"/>
                    </a:cubicBezTo>
                    <a:close/>
                  </a:path>
                </a:pathLst>
              </a:custGeom>
              <a:solidFill>
                <a:srgbClr val="7B6C5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1" name="Freeform 131"/>
              <p:cNvSpPr/>
              <p:nvPr userDrawn="1"/>
            </p:nvSpPr>
            <p:spPr bwMode="auto">
              <a:xfrm>
                <a:off x="5415524" y="-263565"/>
                <a:ext cx="202598" cy="338744"/>
              </a:xfrm>
              <a:custGeom>
                <a:avLst/>
                <a:gdLst>
                  <a:gd name="T0" fmla="*/ 18 w 134"/>
                  <a:gd name="T1" fmla="*/ 126 h 225"/>
                  <a:gd name="T2" fmla="*/ 51 w 134"/>
                  <a:gd name="T3" fmla="*/ 154 h 225"/>
                  <a:gd name="T4" fmla="*/ 96 w 134"/>
                  <a:gd name="T5" fmla="*/ 225 h 225"/>
                  <a:gd name="T6" fmla="*/ 70 w 134"/>
                  <a:gd name="T7" fmla="*/ 174 h 225"/>
                  <a:gd name="T8" fmla="*/ 61 w 134"/>
                  <a:gd name="T9" fmla="*/ 144 h 225"/>
                  <a:gd name="T10" fmla="*/ 77 w 134"/>
                  <a:gd name="T11" fmla="*/ 139 h 225"/>
                  <a:gd name="T12" fmla="*/ 130 w 134"/>
                  <a:gd name="T13" fmla="*/ 158 h 225"/>
                  <a:gd name="T14" fmla="*/ 78 w 134"/>
                  <a:gd name="T15" fmla="*/ 117 h 225"/>
                  <a:gd name="T16" fmla="*/ 97 w 134"/>
                  <a:gd name="T17" fmla="*/ 106 h 225"/>
                  <a:gd name="T18" fmla="*/ 70 w 134"/>
                  <a:gd name="T19" fmla="*/ 88 h 225"/>
                  <a:gd name="T20" fmla="*/ 85 w 134"/>
                  <a:gd name="T21" fmla="*/ 79 h 225"/>
                  <a:gd name="T22" fmla="*/ 97 w 134"/>
                  <a:gd name="T23" fmla="*/ 60 h 225"/>
                  <a:gd name="T24" fmla="*/ 86 w 134"/>
                  <a:gd name="T25" fmla="*/ 38 h 225"/>
                  <a:gd name="T26" fmla="*/ 82 w 134"/>
                  <a:gd name="T27" fmla="*/ 20 h 225"/>
                  <a:gd name="T28" fmla="*/ 76 w 134"/>
                  <a:gd name="T29" fmla="*/ 0 h 225"/>
                  <a:gd name="T30" fmla="*/ 46 w 134"/>
                  <a:gd name="T31" fmla="*/ 53 h 225"/>
                  <a:gd name="T32" fmla="*/ 21 w 134"/>
                  <a:gd name="T33" fmla="*/ 65 h 225"/>
                  <a:gd name="T34" fmla="*/ 0 w 134"/>
                  <a:gd name="T35" fmla="*/ 60 h 225"/>
                  <a:gd name="T36" fmla="*/ 3 w 134"/>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225">
                    <a:moveTo>
                      <a:pt x="18" y="126"/>
                    </a:moveTo>
                    <a:cubicBezTo>
                      <a:pt x="31" y="116"/>
                      <a:pt x="46" y="146"/>
                      <a:pt x="51" y="154"/>
                    </a:cubicBezTo>
                    <a:cubicBezTo>
                      <a:pt x="67" y="177"/>
                      <a:pt x="66" y="218"/>
                      <a:pt x="96" y="225"/>
                    </a:cubicBezTo>
                    <a:cubicBezTo>
                      <a:pt x="86" y="208"/>
                      <a:pt x="76" y="191"/>
                      <a:pt x="70" y="174"/>
                    </a:cubicBezTo>
                    <a:cubicBezTo>
                      <a:pt x="66" y="164"/>
                      <a:pt x="62" y="153"/>
                      <a:pt x="61" y="144"/>
                    </a:cubicBezTo>
                    <a:cubicBezTo>
                      <a:pt x="59" y="124"/>
                      <a:pt x="67" y="131"/>
                      <a:pt x="77" y="139"/>
                    </a:cubicBezTo>
                    <a:cubicBezTo>
                      <a:pt x="86" y="146"/>
                      <a:pt x="123" y="174"/>
                      <a:pt x="130" y="158"/>
                    </a:cubicBezTo>
                    <a:cubicBezTo>
                      <a:pt x="134" y="149"/>
                      <a:pt x="86" y="127"/>
                      <a:pt x="78" y="117"/>
                    </a:cubicBezTo>
                    <a:cubicBezTo>
                      <a:pt x="85" y="113"/>
                      <a:pt x="92" y="109"/>
                      <a:pt x="97" y="106"/>
                    </a:cubicBezTo>
                    <a:cubicBezTo>
                      <a:pt x="93" y="97"/>
                      <a:pt x="63" y="103"/>
                      <a:pt x="70" y="88"/>
                    </a:cubicBezTo>
                    <a:cubicBezTo>
                      <a:pt x="72" y="84"/>
                      <a:pt x="83" y="80"/>
                      <a:pt x="85" y="79"/>
                    </a:cubicBezTo>
                    <a:cubicBezTo>
                      <a:pt x="93" y="72"/>
                      <a:pt x="95" y="68"/>
                      <a:pt x="97" y="60"/>
                    </a:cubicBezTo>
                    <a:cubicBezTo>
                      <a:pt x="103" y="42"/>
                      <a:pt x="92" y="47"/>
                      <a:pt x="86" y="38"/>
                    </a:cubicBezTo>
                    <a:cubicBezTo>
                      <a:pt x="84" y="35"/>
                      <a:pt x="84" y="26"/>
                      <a:pt x="82" y="20"/>
                    </a:cubicBezTo>
                    <a:cubicBezTo>
                      <a:pt x="81" y="14"/>
                      <a:pt x="76" y="9"/>
                      <a:pt x="76" y="0"/>
                    </a:cubicBezTo>
                    <a:cubicBezTo>
                      <a:pt x="66" y="20"/>
                      <a:pt x="61" y="39"/>
                      <a:pt x="46" y="53"/>
                    </a:cubicBezTo>
                    <a:cubicBezTo>
                      <a:pt x="39" y="60"/>
                      <a:pt x="31" y="66"/>
                      <a:pt x="21" y="65"/>
                    </a:cubicBezTo>
                    <a:cubicBezTo>
                      <a:pt x="14" y="65"/>
                      <a:pt x="8" y="50"/>
                      <a:pt x="0" y="60"/>
                    </a:cubicBezTo>
                    <a:cubicBezTo>
                      <a:pt x="7" y="72"/>
                      <a:pt x="5" y="96"/>
                      <a:pt x="3" y="109"/>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2" name="Freeform 135"/>
              <p:cNvSpPr/>
              <p:nvPr userDrawn="1"/>
            </p:nvSpPr>
            <p:spPr bwMode="auto">
              <a:xfrm>
                <a:off x="5519254" y="-104729"/>
                <a:ext cx="247980" cy="348468"/>
              </a:xfrm>
              <a:custGeom>
                <a:avLst/>
                <a:gdLst>
                  <a:gd name="T0" fmla="*/ 15 w 164"/>
                  <a:gd name="T1" fmla="*/ 164 h 231"/>
                  <a:gd name="T2" fmla="*/ 48 w 164"/>
                  <a:gd name="T3" fmla="*/ 215 h 231"/>
                  <a:gd name="T4" fmla="*/ 83 w 164"/>
                  <a:gd name="T5" fmla="*/ 227 h 231"/>
                  <a:gd name="T6" fmla="*/ 118 w 164"/>
                  <a:gd name="T7" fmla="*/ 185 h 231"/>
                  <a:gd name="T8" fmla="*/ 147 w 164"/>
                  <a:gd name="T9" fmla="*/ 138 h 231"/>
                  <a:gd name="T10" fmla="*/ 143 w 164"/>
                  <a:gd name="T11" fmla="*/ 80 h 231"/>
                  <a:gd name="T12" fmla="*/ 156 w 164"/>
                  <a:gd name="T13" fmla="*/ 59 h 231"/>
                  <a:gd name="T14" fmla="*/ 162 w 164"/>
                  <a:gd name="T15" fmla="*/ 34 h 231"/>
                  <a:gd name="T16" fmla="*/ 135 w 164"/>
                  <a:gd name="T17" fmla="*/ 2 h 231"/>
                  <a:gd name="T18" fmla="*/ 127 w 164"/>
                  <a:gd name="T19" fmla="*/ 73 h 231"/>
                  <a:gd name="T20" fmla="*/ 130 w 164"/>
                  <a:gd name="T21" fmla="*/ 109 h 231"/>
                  <a:gd name="T22" fmla="*/ 110 w 164"/>
                  <a:gd name="T23" fmla="*/ 146 h 231"/>
                  <a:gd name="T24" fmla="*/ 106 w 164"/>
                  <a:gd name="T25" fmla="*/ 162 h 231"/>
                  <a:gd name="T26" fmla="*/ 103 w 164"/>
                  <a:gd name="T27" fmla="*/ 171 h 231"/>
                  <a:gd name="T28" fmla="*/ 103 w 164"/>
                  <a:gd name="T29" fmla="*/ 180 h 231"/>
                  <a:gd name="T30" fmla="*/ 59 w 164"/>
                  <a:gd name="T31" fmla="*/ 176 h 231"/>
                  <a:gd name="T32" fmla="*/ 6 w 164"/>
                  <a:gd name="T33" fmla="*/ 123 h 231"/>
                  <a:gd name="T34" fmla="*/ 24 w 164"/>
                  <a:gd name="T35"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231">
                    <a:moveTo>
                      <a:pt x="15" y="164"/>
                    </a:moveTo>
                    <a:cubicBezTo>
                      <a:pt x="25" y="181"/>
                      <a:pt x="34" y="203"/>
                      <a:pt x="48" y="215"/>
                    </a:cubicBezTo>
                    <a:cubicBezTo>
                      <a:pt x="59" y="225"/>
                      <a:pt x="69" y="231"/>
                      <a:pt x="83" y="227"/>
                    </a:cubicBezTo>
                    <a:cubicBezTo>
                      <a:pt x="105" y="221"/>
                      <a:pt x="108" y="203"/>
                      <a:pt x="118" y="185"/>
                    </a:cubicBezTo>
                    <a:cubicBezTo>
                      <a:pt x="129" y="169"/>
                      <a:pt x="142" y="157"/>
                      <a:pt x="147" y="138"/>
                    </a:cubicBezTo>
                    <a:cubicBezTo>
                      <a:pt x="149" y="118"/>
                      <a:pt x="140" y="98"/>
                      <a:pt x="143" y="80"/>
                    </a:cubicBezTo>
                    <a:cubicBezTo>
                      <a:pt x="145" y="72"/>
                      <a:pt x="152" y="68"/>
                      <a:pt x="156" y="59"/>
                    </a:cubicBezTo>
                    <a:cubicBezTo>
                      <a:pt x="159" y="52"/>
                      <a:pt x="161" y="42"/>
                      <a:pt x="162" y="34"/>
                    </a:cubicBezTo>
                    <a:cubicBezTo>
                      <a:pt x="164" y="19"/>
                      <a:pt x="153" y="0"/>
                      <a:pt x="135" y="2"/>
                    </a:cubicBezTo>
                    <a:cubicBezTo>
                      <a:pt x="152" y="26"/>
                      <a:pt x="126" y="49"/>
                      <a:pt x="127" y="73"/>
                    </a:cubicBezTo>
                    <a:cubicBezTo>
                      <a:pt x="129" y="88"/>
                      <a:pt x="136" y="96"/>
                      <a:pt x="130" y="109"/>
                    </a:cubicBezTo>
                    <a:cubicBezTo>
                      <a:pt x="122" y="123"/>
                      <a:pt x="113" y="131"/>
                      <a:pt x="110" y="146"/>
                    </a:cubicBezTo>
                    <a:cubicBezTo>
                      <a:pt x="108" y="154"/>
                      <a:pt x="108" y="157"/>
                      <a:pt x="106" y="162"/>
                    </a:cubicBezTo>
                    <a:cubicBezTo>
                      <a:pt x="106" y="165"/>
                      <a:pt x="103" y="169"/>
                      <a:pt x="103" y="171"/>
                    </a:cubicBezTo>
                    <a:cubicBezTo>
                      <a:pt x="102" y="174"/>
                      <a:pt x="106" y="176"/>
                      <a:pt x="103" y="180"/>
                    </a:cubicBezTo>
                    <a:cubicBezTo>
                      <a:pt x="99" y="188"/>
                      <a:pt x="67" y="181"/>
                      <a:pt x="59" y="176"/>
                    </a:cubicBezTo>
                    <a:cubicBezTo>
                      <a:pt x="38" y="164"/>
                      <a:pt x="21" y="144"/>
                      <a:pt x="6" y="123"/>
                    </a:cubicBezTo>
                    <a:cubicBezTo>
                      <a:pt x="0" y="138"/>
                      <a:pt x="20" y="161"/>
                      <a:pt x="24" y="175"/>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3" name="Freeform 137"/>
              <p:cNvSpPr/>
              <p:nvPr userDrawn="1"/>
            </p:nvSpPr>
            <p:spPr bwMode="auto">
              <a:xfrm>
                <a:off x="5658641" y="-464541"/>
                <a:ext cx="1042163" cy="927086"/>
              </a:xfrm>
              <a:custGeom>
                <a:avLst/>
                <a:gdLst>
                  <a:gd name="T0" fmla="*/ 451 w 691"/>
                  <a:gd name="T1" fmla="*/ 72 h 614"/>
                  <a:gd name="T2" fmla="*/ 448 w 691"/>
                  <a:gd name="T3" fmla="*/ 71 h 614"/>
                  <a:gd name="T4" fmla="*/ 553 w 691"/>
                  <a:gd name="T5" fmla="*/ 83 h 614"/>
                  <a:gd name="T6" fmla="*/ 587 w 691"/>
                  <a:gd name="T7" fmla="*/ 89 h 614"/>
                  <a:gd name="T8" fmla="*/ 620 w 691"/>
                  <a:gd name="T9" fmla="*/ 106 h 614"/>
                  <a:gd name="T10" fmla="*/ 665 w 691"/>
                  <a:gd name="T11" fmla="*/ 146 h 614"/>
                  <a:gd name="T12" fmla="*/ 681 w 691"/>
                  <a:gd name="T13" fmla="*/ 200 h 614"/>
                  <a:gd name="T14" fmla="*/ 663 w 691"/>
                  <a:gd name="T15" fmla="*/ 217 h 614"/>
                  <a:gd name="T16" fmla="*/ 655 w 691"/>
                  <a:gd name="T17" fmla="*/ 250 h 614"/>
                  <a:gd name="T18" fmla="*/ 627 w 691"/>
                  <a:gd name="T19" fmla="*/ 316 h 614"/>
                  <a:gd name="T20" fmla="*/ 611 w 691"/>
                  <a:gd name="T21" fmla="*/ 339 h 614"/>
                  <a:gd name="T22" fmla="*/ 589 w 691"/>
                  <a:gd name="T23" fmla="*/ 361 h 614"/>
                  <a:gd name="T24" fmla="*/ 602 w 691"/>
                  <a:gd name="T25" fmla="*/ 384 h 614"/>
                  <a:gd name="T26" fmla="*/ 610 w 691"/>
                  <a:gd name="T27" fmla="*/ 412 h 614"/>
                  <a:gd name="T28" fmla="*/ 607 w 691"/>
                  <a:gd name="T29" fmla="*/ 439 h 614"/>
                  <a:gd name="T30" fmla="*/ 603 w 691"/>
                  <a:gd name="T31" fmla="*/ 474 h 614"/>
                  <a:gd name="T32" fmla="*/ 591 w 691"/>
                  <a:gd name="T33" fmla="*/ 509 h 614"/>
                  <a:gd name="T34" fmla="*/ 565 w 691"/>
                  <a:gd name="T35" fmla="*/ 531 h 614"/>
                  <a:gd name="T36" fmla="*/ 518 w 691"/>
                  <a:gd name="T37" fmla="*/ 569 h 614"/>
                  <a:gd name="T38" fmla="*/ 471 w 691"/>
                  <a:gd name="T39" fmla="*/ 604 h 614"/>
                  <a:gd name="T40" fmla="*/ 400 w 691"/>
                  <a:gd name="T41" fmla="*/ 600 h 614"/>
                  <a:gd name="T42" fmla="*/ 253 w 691"/>
                  <a:gd name="T43" fmla="*/ 549 h 614"/>
                  <a:gd name="T44" fmla="*/ 222 w 691"/>
                  <a:gd name="T45" fmla="*/ 525 h 614"/>
                  <a:gd name="T46" fmla="*/ 192 w 691"/>
                  <a:gd name="T47" fmla="*/ 524 h 614"/>
                  <a:gd name="T48" fmla="*/ 156 w 691"/>
                  <a:gd name="T49" fmla="*/ 539 h 614"/>
                  <a:gd name="T50" fmla="*/ 131 w 691"/>
                  <a:gd name="T51" fmla="*/ 563 h 614"/>
                  <a:gd name="T52" fmla="*/ 118 w 691"/>
                  <a:gd name="T53" fmla="*/ 464 h 614"/>
                  <a:gd name="T54" fmla="*/ 176 w 691"/>
                  <a:gd name="T55" fmla="*/ 392 h 614"/>
                  <a:gd name="T56" fmla="*/ 108 w 691"/>
                  <a:gd name="T57" fmla="*/ 372 h 614"/>
                  <a:gd name="T58" fmla="*/ 88 w 691"/>
                  <a:gd name="T59" fmla="*/ 352 h 614"/>
                  <a:gd name="T60" fmla="*/ 62 w 691"/>
                  <a:gd name="T61" fmla="*/ 330 h 614"/>
                  <a:gd name="T62" fmla="*/ 2 w 691"/>
                  <a:gd name="T63" fmla="*/ 215 h 614"/>
                  <a:gd name="T64" fmla="*/ 18 w 691"/>
                  <a:gd name="T65" fmla="*/ 194 h 614"/>
                  <a:gd name="T66" fmla="*/ 43 w 691"/>
                  <a:gd name="T67" fmla="*/ 167 h 614"/>
                  <a:gd name="T68" fmla="*/ 97 w 691"/>
                  <a:gd name="T69" fmla="*/ 133 h 614"/>
                  <a:gd name="T70" fmla="*/ 228 w 691"/>
                  <a:gd name="T71" fmla="*/ 115 h 614"/>
                  <a:gd name="T72" fmla="*/ 241 w 691"/>
                  <a:gd name="T73" fmla="*/ 121 h 614"/>
                  <a:gd name="T74" fmla="*/ 260 w 691"/>
                  <a:gd name="T75" fmla="*/ 79 h 614"/>
                  <a:gd name="T76" fmla="*/ 281 w 691"/>
                  <a:gd name="T77" fmla="*/ 48 h 614"/>
                  <a:gd name="T78" fmla="*/ 334 w 691"/>
                  <a:gd name="T79" fmla="*/ 0 h 614"/>
                  <a:gd name="T80" fmla="*/ 376 w 691"/>
                  <a:gd name="T81" fmla="*/ 8 h 614"/>
                  <a:gd name="T82" fmla="*/ 410 w 691"/>
                  <a:gd name="T83" fmla="*/ 27 h 614"/>
                  <a:gd name="T84" fmla="*/ 450 w 691"/>
                  <a:gd name="T85" fmla="*/ 78 h 614"/>
                  <a:gd name="T86" fmla="*/ 448 w 691"/>
                  <a:gd name="T87" fmla="*/ 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1" h="614">
                    <a:moveTo>
                      <a:pt x="451" y="72"/>
                    </a:moveTo>
                    <a:cubicBezTo>
                      <a:pt x="449" y="73"/>
                      <a:pt x="449" y="73"/>
                      <a:pt x="448" y="71"/>
                    </a:cubicBezTo>
                    <a:cubicBezTo>
                      <a:pt x="475" y="51"/>
                      <a:pt x="526" y="76"/>
                      <a:pt x="553" y="83"/>
                    </a:cubicBezTo>
                    <a:cubicBezTo>
                      <a:pt x="564" y="86"/>
                      <a:pt x="575" y="84"/>
                      <a:pt x="587" y="89"/>
                    </a:cubicBezTo>
                    <a:cubicBezTo>
                      <a:pt x="597" y="91"/>
                      <a:pt x="609" y="99"/>
                      <a:pt x="620" y="106"/>
                    </a:cubicBezTo>
                    <a:cubicBezTo>
                      <a:pt x="638" y="116"/>
                      <a:pt x="654" y="127"/>
                      <a:pt x="665" y="146"/>
                    </a:cubicBezTo>
                    <a:cubicBezTo>
                      <a:pt x="674" y="162"/>
                      <a:pt x="691" y="182"/>
                      <a:pt x="681" y="200"/>
                    </a:cubicBezTo>
                    <a:cubicBezTo>
                      <a:pt x="678" y="206"/>
                      <a:pt x="668" y="210"/>
                      <a:pt x="663" y="217"/>
                    </a:cubicBezTo>
                    <a:cubicBezTo>
                      <a:pt x="659" y="226"/>
                      <a:pt x="659" y="241"/>
                      <a:pt x="655" y="250"/>
                    </a:cubicBezTo>
                    <a:cubicBezTo>
                      <a:pt x="648" y="273"/>
                      <a:pt x="638" y="295"/>
                      <a:pt x="627" y="316"/>
                    </a:cubicBezTo>
                    <a:cubicBezTo>
                      <a:pt x="622" y="323"/>
                      <a:pt x="617" y="331"/>
                      <a:pt x="611" y="339"/>
                    </a:cubicBezTo>
                    <a:cubicBezTo>
                      <a:pt x="606" y="342"/>
                      <a:pt x="589" y="357"/>
                      <a:pt x="589" y="361"/>
                    </a:cubicBezTo>
                    <a:cubicBezTo>
                      <a:pt x="588" y="367"/>
                      <a:pt x="598" y="377"/>
                      <a:pt x="602" y="384"/>
                    </a:cubicBezTo>
                    <a:cubicBezTo>
                      <a:pt x="608" y="392"/>
                      <a:pt x="611" y="402"/>
                      <a:pt x="610" y="412"/>
                    </a:cubicBezTo>
                    <a:cubicBezTo>
                      <a:pt x="610" y="423"/>
                      <a:pt x="606" y="428"/>
                      <a:pt x="607" y="439"/>
                    </a:cubicBezTo>
                    <a:cubicBezTo>
                      <a:pt x="608" y="452"/>
                      <a:pt x="608" y="459"/>
                      <a:pt x="603" y="474"/>
                    </a:cubicBezTo>
                    <a:cubicBezTo>
                      <a:pt x="599" y="483"/>
                      <a:pt x="598" y="500"/>
                      <a:pt x="591" y="509"/>
                    </a:cubicBezTo>
                    <a:cubicBezTo>
                      <a:pt x="582" y="517"/>
                      <a:pt x="572" y="523"/>
                      <a:pt x="565" y="531"/>
                    </a:cubicBezTo>
                    <a:cubicBezTo>
                      <a:pt x="550" y="545"/>
                      <a:pt x="535" y="559"/>
                      <a:pt x="518" y="569"/>
                    </a:cubicBezTo>
                    <a:cubicBezTo>
                      <a:pt x="501" y="579"/>
                      <a:pt x="489" y="593"/>
                      <a:pt x="471" y="604"/>
                    </a:cubicBezTo>
                    <a:cubicBezTo>
                      <a:pt x="454" y="614"/>
                      <a:pt x="421" y="601"/>
                      <a:pt x="400" y="600"/>
                    </a:cubicBezTo>
                    <a:cubicBezTo>
                      <a:pt x="347" y="594"/>
                      <a:pt x="298" y="577"/>
                      <a:pt x="253" y="549"/>
                    </a:cubicBezTo>
                    <a:cubicBezTo>
                      <a:pt x="241" y="541"/>
                      <a:pt x="232" y="530"/>
                      <a:pt x="222" y="525"/>
                    </a:cubicBezTo>
                    <a:cubicBezTo>
                      <a:pt x="210" y="516"/>
                      <a:pt x="205" y="519"/>
                      <a:pt x="192" y="524"/>
                    </a:cubicBezTo>
                    <a:cubicBezTo>
                      <a:pt x="179" y="527"/>
                      <a:pt x="166" y="533"/>
                      <a:pt x="156" y="539"/>
                    </a:cubicBezTo>
                    <a:cubicBezTo>
                      <a:pt x="146" y="545"/>
                      <a:pt x="140" y="558"/>
                      <a:pt x="131" y="563"/>
                    </a:cubicBezTo>
                    <a:cubicBezTo>
                      <a:pt x="106" y="541"/>
                      <a:pt x="105" y="493"/>
                      <a:pt x="118" y="464"/>
                    </a:cubicBezTo>
                    <a:cubicBezTo>
                      <a:pt x="128" y="437"/>
                      <a:pt x="148" y="404"/>
                      <a:pt x="176" y="392"/>
                    </a:cubicBezTo>
                    <a:cubicBezTo>
                      <a:pt x="156" y="399"/>
                      <a:pt x="121" y="388"/>
                      <a:pt x="108" y="372"/>
                    </a:cubicBezTo>
                    <a:cubicBezTo>
                      <a:pt x="99" y="366"/>
                      <a:pt x="94" y="357"/>
                      <a:pt x="88" y="352"/>
                    </a:cubicBezTo>
                    <a:cubicBezTo>
                      <a:pt x="79" y="343"/>
                      <a:pt x="70" y="340"/>
                      <a:pt x="62" y="330"/>
                    </a:cubicBezTo>
                    <a:cubicBezTo>
                      <a:pt x="37" y="296"/>
                      <a:pt x="0" y="258"/>
                      <a:pt x="2" y="215"/>
                    </a:cubicBezTo>
                    <a:cubicBezTo>
                      <a:pt x="4" y="202"/>
                      <a:pt x="7" y="200"/>
                      <a:pt x="18" y="194"/>
                    </a:cubicBezTo>
                    <a:cubicBezTo>
                      <a:pt x="28" y="185"/>
                      <a:pt x="35" y="177"/>
                      <a:pt x="43" y="167"/>
                    </a:cubicBezTo>
                    <a:cubicBezTo>
                      <a:pt x="59" y="155"/>
                      <a:pt x="78" y="144"/>
                      <a:pt x="97" y="133"/>
                    </a:cubicBezTo>
                    <a:cubicBezTo>
                      <a:pt x="136" y="109"/>
                      <a:pt x="182" y="105"/>
                      <a:pt x="228" y="115"/>
                    </a:cubicBezTo>
                    <a:cubicBezTo>
                      <a:pt x="232" y="117"/>
                      <a:pt x="237" y="119"/>
                      <a:pt x="241" y="121"/>
                    </a:cubicBezTo>
                    <a:cubicBezTo>
                      <a:pt x="248" y="114"/>
                      <a:pt x="255" y="89"/>
                      <a:pt x="260" y="79"/>
                    </a:cubicBezTo>
                    <a:cubicBezTo>
                      <a:pt x="265" y="67"/>
                      <a:pt x="273" y="58"/>
                      <a:pt x="281" y="48"/>
                    </a:cubicBezTo>
                    <a:cubicBezTo>
                      <a:pt x="293" y="34"/>
                      <a:pt x="314" y="5"/>
                      <a:pt x="334" y="0"/>
                    </a:cubicBezTo>
                    <a:cubicBezTo>
                      <a:pt x="343" y="0"/>
                      <a:pt x="365" y="5"/>
                      <a:pt x="376" y="8"/>
                    </a:cubicBezTo>
                    <a:cubicBezTo>
                      <a:pt x="387" y="11"/>
                      <a:pt x="399" y="20"/>
                      <a:pt x="410" y="27"/>
                    </a:cubicBezTo>
                    <a:cubicBezTo>
                      <a:pt x="427" y="43"/>
                      <a:pt x="438" y="59"/>
                      <a:pt x="450" y="78"/>
                    </a:cubicBezTo>
                    <a:cubicBezTo>
                      <a:pt x="449" y="76"/>
                      <a:pt x="449" y="76"/>
                      <a:pt x="448" y="74"/>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4" name="Freeform 138"/>
              <p:cNvSpPr/>
              <p:nvPr userDrawn="1"/>
            </p:nvSpPr>
            <p:spPr bwMode="auto">
              <a:xfrm>
                <a:off x="5678090" y="-237633"/>
                <a:ext cx="517030" cy="320914"/>
              </a:xfrm>
              <a:custGeom>
                <a:avLst/>
                <a:gdLst>
                  <a:gd name="T0" fmla="*/ 277 w 343"/>
                  <a:gd name="T1" fmla="*/ 180 h 212"/>
                  <a:gd name="T2" fmla="*/ 237 w 343"/>
                  <a:gd name="T3" fmla="*/ 192 h 212"/>
                  <a:gd name="T4" fmla="*/ 160 w 343"/>
                  <a:gd name="T5" fmla="*/ 199 h 212"/>
                  <a:gd name="T6" fmla="*/ 160 w 343"/>
                  <a:gd name="T7" fmla="*/ 199 h 212"/>
                  <a:gd name="T8" fmla="*/ 160 w 343"/>
                  <a:gd name="T9" fmla="*/ 199 h 212"/>
                  <a:gd name="T10" fmla="*/ 179 w 343"/>
                  <a:gd name="T11" fmla="*/ 180 h 212"/>
                  <a:gd name="T12" fmla="*/ 134 w 343"/>
                  <a:gd name="T13" fmla="*/ 182 h 212"/>
                  <a:gd name="T14" fmla="*/ 125 w 343"/>
                  <a:gd name="T15" fmla="*/ 166 h 212"/>
                  <a:gd name="T16" fmla="*/ 130 w 343"/>
                  <a:gd name="T17" fmla="*/ 161 h 212"/>
                  <a:gd name="T18" fmla="*/ 82 w 343"/>
                  <a:gd name="T19" fmla="*/ 146 h 212"/>
                  <a:gd name="T20" fmla="*/ 54 w 343"/>
                  <a:gd name="T21" fmla="*/ 114 h 212"/>
                  <a:gd name="T22" fmla="*/ 0 w 343"/>
                  <a:gd name="T23" fmla="*/ 55 h 212"/>
                  <a:gd name="T24" fmla="*/ 69 w 343"/>
                  <a:gd name="T25" fmla="*/ 46 h 212"/>
                  <a:gd name="T26" fmla="*/ 100 w 343"/>
                  <a:gd name="T27" fmla="*/ 35 h 212"/>
                  <a:gd name="T28" fmla="*/ 118 w 343"/>
                  <a:gd name="T29" fmla="*/ 31 h 212"/>
                  <a:gd name="T30" fmla="*/ 111 w 343"/>
                  <a:gd name="T31" fmla="*/ 19 h 212"/>
                  <a:gd name="T32" fmla="*/ 154 w 343"/>
                  <a:gd name="T33" fmla="*/ 17 h 212"/>
                  <a:gd name="T34" fmla="*/ 165 w 343"/>
                  <a:gd name="T35" fmla="*/ 19 h 212"/>
                  <a:gd name="T36" fmla="*/ 169 w 343"/>
                  <a:gd name="T37" fmla="*/ 12 h 212"/>
                  <a:gd name="T38" fmla="*/ 184 w 343"/>
                  <a:gd name="T39" fmla="*/ 1 h 212"/>
                  <a:gd name="T40" fmla="*/ 215 w 343"/>
                  <a:gd name="T41" fmla="*/ 22 h 212"/>
                  <a:gd name="T42" fmla="*/ 219 w 343"/>
                  <a:gd name="T43" fmla="*/ 59 h 212"/>
                  <a:gd name="T44" fmla="*/ 277 w 343"/>
                  <a:gd name="T45" fmla="*/ 106 h 212"/>
                  <a:gd name="T46" fmla="*/ 343 w 343"/>
                  <a:gd name="T47" fmla="*/ 138 h 212"/>
                  <a:gd name="T48" fmla="*/ 319 w 343"/>
                  <a:gd name="T49" fmla="*/ 146 h 212"/>
                  <a:gd name="T50" fmla="*/ 316 w 343"/>
                  <a:gd name="T51" fmla="*/ 171 h 212"/>
                  <a:gd name="T52" fmla="*/ 271 w 343"/>
                  <a:gd name="T53" fmla="*/ 17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3" h="212">
                    <a:moveTo>
                      <a:pt x="277" y="180"/>
                    </a:moveTo>
                    <a:cubicBezTo>
                      <a:pt x="267" y="179"/>
                      <a:pt x="249" y="188"/>
                      <a:pt x="237" y="192"/>
                    </a:cubicBezTo>
                    <a:cubicBezTo>
                      <a:pt x="210" y="201"/>
                      <a:pt x="189" y="212"/>
                      <a:pt x="160" y="199"/>
                    </a:cubicBezTo>
                    <a:cubicBezTo>
                      <a:pt x="160" y="199"/>
                      <a:pt x="160" y="199"/>
                      <a:pt x="160" y="199"/>
                    </a:cubicBezTo>
                    <a:cubicBezTo>
                      <a:pt x="160" y="199"/>
                      <a:pt x="160" y="199"/>
                      <a:pt x="160" y="199"/>
                    </a:cubicBezTo>
                    <a:cubicBezTo>
                      <a:pt x="169" y="194"/>
                      <a:pt x="173" y="189"/>
                      <a:pt x="179" y="180"/>
                    </a:cubicBezTo>
                    <a:cubicBezTo>
                      <a:pt x="164" y="182"/>
                      <a:pt x="152" y="185"/>
                      <a:pt x="134" y="182"/>
                    </a:cubicBezTo>
                    <a:cubicBezTo>
                      <a:pt x="140" y="176"/>
                      <a:pt x="129" y="171"/>
                      <a:pt x="125" y="166"/>
                    </a:cubicBezTo>
                    <a:cubicBezTo>
                      <a:pt x="126" y="165"/>
                      <a:pt x="129" y="162"/>
                      <a:pt x="130" y="161"/>
                    </a:cubicBezTo>
                    <a:cubicBezTo>
                      <a:pt x="120" y="151"/>
                      <a:pt x="96" y="153"/>
                      <a:pt x="82" y="146"/>
                    </a:cubicBezTo>
                    <a:cubicBezTo>
                      <a:pt x="71" y="138"/>
                      <a:pt x="61" y="126"/>
                      <a:pt x="54" y="114"/>
                    </a:cubicBezTo>
                    <a:cubicBezTo>
                      <a:pt x="39" y="92"/>
                      <a:pt x="16" y="78"/>
                      <a:pt x="0" y="55"/>
                    </a:cubicBezTo>
                    <a:cubicBezTo>
                      <a:pt x="19" y="41"/>
                      <a:pt x="47" y="48"/>
                      <a:pt x="69" y="46"/>
                    </a:cubicBezTo>
                    <a:cubicBezTo>
                      <a:pt x="81" y="44"/>
                      <a:pt x="88" y="39"/>
                      <a:pt x="100" y="35"/>
                    </a:cubicBezTo>
                    <a:cubicBezTo>
                      <a:pt x="109" y="32"/>
                      <a:pt x="109" y="32"/>
                      <a:pt x="118" y="31"/>
                    </a:cubicBezTo>
                    <a:cubicBezTo>
                      <a:pt x="116" y="28"/>
                      <a:pt x="114" y="24"/>
                      <a:pt x="111" y="19"/>
                    </a:cubicBezTo>
                    <a:cubicBezTo>
                      <a:pt x="119" y="9"/>
                      <a:pt x="144" y="16"/>
                      <a:pt x="154" y="17"/>
                    </a:cubicBezTo>
                    <a:cubicBezTo>
                      <a:pt x="156" y="17"/>
                      <a:pt x="163" y="20"/>
                      <a:pt x="165" y="19"/>
                    </a:cubicBezTo>
                    <a:cubicBezTo>
                      <a:pt x="172" y="17"/>
                      <a:pt x="165" y="17"/>
                      <a:pt x="169" y="12"/>
                    </a:cubicBezTo>
                    <a:cubicBezTo>
                      <a:pt x="174" y="4"/>
                      <a:pt x="169" y="0"/>
                      <a:pt x="184" y="1"/>
                    </a:cubicBezTo>
                    <a:cubicBezTo>
                      <a:pt x="196" y="3"/>
                      <a:pt x="210" y="11"/>
                      <a:pt x="215" y="22"/>
                    </a:cubicBezTo>
                    <a:cubicBezTo>
                      <a:pt x="217" y="33"/>
                      <a:pt x="216" y="47"/>
                      <a:pt x="219" y="59"/>
                    </a:cubicBezTo>
                    <a:cubicBezTo>
                      <a:pt x="224" y="88"/>
                      <a:pt x="249" y="102"/>
                      <a:pt x="277" y="106"/>
                    </a:cubicBezTo>
                    <a:cubicBezTo>
                      <a:pt x="298" y="110"/>
                      <a:pt x="326" y="123"/>
                      <a:pt x="343" y="138"/>
                    </a:cubicBezTo>
                    <a:cubicBezTo>
                      <a:pt x="334" y="139"/>
                      <a:pt x="325" y="140"/>
                      <a:pt x="319" y="146"/>
                    </a:cubicBezTo>
                    <a:cubicBezTo>
                      <a:pt x="308" y="154"/>
                      <a:pt x="314" y="160"/>
                      <a:pt x="316" y="171"/>
                    </a:cubicBezTo>
                    <a:cubicBezTo>
                      <a:pt x="303" y="176"/>
                      <a:pt x="286" y="179"/>
                      <a:pt x="271" y="179"/>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5" name="Freeform 139"/>
              <p:cNvSpPr/>
              <p:nvPr userDrawn="1"/>
            </p:nvSpPr>
            <p:spPr bwMode="auto">
              <a:xfrm>
                <a:off x="6000626" y="-438609"/>
                <a:ext cx="324157" cy="408437"/>
              </a:xfrm>
              <a:custGeom>
                <a:avLst/>
                <a:gdLst>
                  <a:gd name="T0" fmla="*/ 122 w 215"/>
                  <a:gd name="T1" fmla="*/ 262 h 271"/>
                  <a:gd name="T2" fmla="*/ 25 w 215"/>
                  <a:gd name="T3" fmla="*/ 126 h 271"/>
                  <a:gd name="T4" fmla="*/ 43 w 215"/>
                  <a:gd name="T5" fmla="*/ 145 h 271"/>
                  <a:gd name="T6" fmla="*/ 40 w 215"/>
                  <a:gd name="T7" fmla="*/ 123 h 271"/>
                  <a:gd name="T8" fmla="*/ 43 w 215"/>
                  <a:gd name="T9" fmla="*/ 126 h 271"/>
                  <a:gd name="T10" fmla="*/ 45 w 215"/>
                  <a:gd name="T11" fmla="*/ 86 h 271"/>
                  <a:gd name="T12" fmla="*/ 62 w 215"/>
                  <a:gd name="T13" fmla="*/ 52 h 271"/>
                  <a:gd name="T14" fmla="*/ 88 w 215"/>
                  <a:gd name="T15" fmla="*/ 30 h 271"/>
                  <a:gd name="T16" fmla="*/ 103 w 215"/>
                  <a:gd name="T17" fmla="*/ 0 h 271"/>
                  <a:gd name="T18" fmla="*/ 124 w 215"/>
                  <a:gd name="T19" fmla="*/ 15 h 271"/>
                  <a:gd name="T20" fmla="*/ 127 w 215"/>
                  <a:gd name="T21" fmla="*/ 9 h 271"/>
                  <a:gd name="T22" fmla="*/ 174 w 215"/>
                  <a:gd name="T23" fmla="*/ 61 h 271"/>
                  <a:gd name="T24" fmla="*/ 199 w 215"/>
                  <a:gd name="T25" fmla="*/ 119 h 271"/>
                  <a:gd name="T26" fmla="*/ 209 w 215"/>
                  <a:gd name="T27" fmla="*/ 111 h 271"/>
                  <a:gd name="T28" fmla="*/ 209 w 215"/>
                  <a:gd name="T29" fmla="*/ 150 h 271"/>
                  <a:gd name="T30" fmla="*/ 182 w 215"/>
                  <a:gd name="T31" fmla="*/ 191 h 271"/>
                  <a:gd name="T32" fmla="*/ 190 w 215"/>
                  <a:gd name="T33" fmla="*/ 185 h 271"/>
                  <a:gd name="T34" fmla="*/ 174 w 215"/>
                  <a:gd name="T35" fmla="*/ 213 h 271"/>
                  <a:gd name="T36" fmla="*/ 150 w 215"/>
                  <a:gd name="T37" fmla="*/ 234 h 271"/>
                  <a:gd name="T38" fmla="*/ 130 w 215"/>
                  <a:gd name="T3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71">
                    <a:moveTo>
                      <a:pt x="122" y="262"/>
                    </a:moveTo>
                    <a:cubicBezTo>
                      <a:pt x="95" y="228"/>
                      <a:pt x="0" y="182"/>
                      <a:pt x="25" y="126"/>
                    </a:cubicBezTo>
                    <a:cubicBezTo>
                      <a:pt x="29" y="132"/>
                      <a:pt x="35" y="143"/>
                      <a:pt x="43" y="145"/>
                    </a:cubicBezTo>
                    <a:cubicBezTo>
                      <a:pt x="42" y="136"/>
                      <a:pt x="39" y="131"/>
                      <a:pt x="40" y="123"/>
                    </a:cubicBezTo>
                    <a:cubicBezTo>
                      <a:pt x="41" y="125"/>
                      <a:pt x="43" y="126"/>
                      <a:pt x="43" y="126"/>
                    </a:cubicBezTo>
                    <a:cubicBezTo>
                      <a:pt x="46" y="111"/>
                      <a:pt x="41" y="102"/>
                      <a:pt x="45" y="86"/>
                    </a:cubicBezTo>
                    <a:cubicBezTo>
                      <a:pt x="49" y="74"/>
                      <a:pt x="55" y="63"/>
                      <a:pt x="62" y="52"/>
                    </a:cubicBezTo>
                    <a:cubicBezTo>
                      <a:pt x="70" y="42"/>
                      <a:pt x="82" y="43"/>
                      <a:pt x="88" y="30"/>
                    </a:cubicBezTo>
                    <a:cubicBezTo>
                      <a:pt x="92" y="20"/>
                      <a:pt x="97" y="10"/>
                      <a:pt x="103" y="0"/>
                    </a:cubicBezTo>
                    <a:cubicBezTo>
                      <a:pt x="109" y="6"/>
                      <a:pt x="116" y="10"/>
                      <a:pt x="124" y="15"/>
                    </a:cubicBezTo>
                    <a:cubicBezTo>
                      <a:pt x="124" y="12"/>
                      <a:pt x="126" y="11"/>
                      <a:pt x="127" y="9"/>
                    </a:cubicBezTo>
                    <a:cubicBezTo>
                      <a:pt x="149" y="14"/>
                      <a:pt x="164" y="44"/>
                      <a:pt x="174" y="61"/>
                    </a:cubicBezTo>
                    <a:cubicBezTo>
                      <a:pt x="187" y="82"/>
                      <a:pt x="196" y="93"/>
                      <a:pt x="199" y="119"/>
                    </a:cubicBezTo>
                    <a:cubicBezTo>
                      <a:pt x="202" y="115"/>
                      <a:pt x="205" y="113"/>
                      <a:pt x="209" y="111"/>
                    </a:cubicBezTo>
                    <a:cubicBezTo>
                      <a:pt x="215" y="118"/>
                      <a:pt x="210" y="140"/>
                      <a:pt x="209" y="150"/>
                    </a:cubicBezTo>
                    <a:cubicBezTo>
                      <a:pt x="204" y="165"/>
                      <a:pt x="194" y="180"/>
                      <a:pt x="182" y="191"/>
                    </a:cubicBezTo>
                    <a:cubicBezTo>
                      <a:pt x="185" y="188"/>
                      <a:pt x="187" y="187"/>
                      <a:pt x="190" y="185"/>
                    </a:cubicBezTo>
                    <a:cubicBezTo>
                      <a:pt x="186" y="194"/>
                      <a:pt x="181" y="204"/>
                      <a:pt x="174" y="213"/>
                    </a:cubicBezTo>
                    <a:cubicBezTo>
                      <a:pt x="166" y="222"/>
                      <a:pt x="156" y="226"/>
                      <a:pt x="150" y="234"/>
                    </a:cubicBezTo>
                    <a:cubicBezTo>
                      <a:pt x="144" y="240"/>
                      <a:pt x="128" y="271"/>
                      <a:pt x="130" y="271"/>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6" name="Freeform 140"/>
              <p:cNvSpPr/>
              <p:nvPr userDrawn="1"/>
            </p:nvSpPr>
            <p:spPr bwMode="auto">
              <a:xfrm>
                <a:off x="6193499" y="-257082"/>
                <a:ext cx="482993" cy="282016"/>
              </a:xfrm>
              <a:custGeom>
                <a:avLst/>
                <a:gdLst>
                  <a:gd name="T0" fmla="*/ 23 w 320"/>
                  <a:gd name="T1" fmla="*/ 145 h 186"/>
                  <a:gd name="T2" fmla="*/ 37 w 320"/>
                  <a:gd name="T3" fmla="*/ 130 h 186"/>
                  <a:gd name="T4" fmla="*/ 78 w 320"/>
                  <a:gd name="T5" fmla="*/ 91 h 186"/>
                  <a:gd name="T6" fmla="*/ 118 w 320"/>
                  <a:gd name="T7" fmla="*/ 33 h 186"/>
                  <a:gd name="T8" fmla="*/ 120 w 320"/>
                  <a:gd name="T9" fmla="*/ 13 h 186"/>
                  <a:gd name="T10" fmla="*/ 134 w 320"/>
                  <a:gd name="T11" fmla="*/ 2 h 186"/>
                  <a:gd name="T12" fmla="*/ 174 w 320"/>
                  <a:gd name="T13" fmla="*/ 6 h 186"/>
                  <a:gd name="T14" fmla="*/ 164 w 320"/>
                  <a:gd name="T15" fmla="*/ 12 h 186"/>
                  <a:gd name="T16" fmla="*/ 191 w 320"/>
                  <a:gd name="T17" fmla="*/ 7 h 186"/>
                  <a:gd name="T18" fmla="*/ 196 w 320"/>
                  <a:gd name="T19" fmla="*/ 16 h 186"/>
                  <a:gd name="T20" fmla="*/ 212 w 320"/>
                  <a:gd name="T21" fmla="*/ 18 h 186"/>
                  <a:gd name="T22" fmla="*/ 199 w 320"/>
                  <a:gd name="T23" fmla="*/ 52 h 186"/>
                  <a:gd name="T24" fmla="*/ 255 w 320"/>
                  <a:gd name="T25" fmla="*/ 44 h 186"/>
                  <a:gd name="T26" fmla="*/ 320 w 320"/>
                  <a:gd name="T27" fmla="*/ 33 h 186"/>
                  <a:gd name="T28" fmla="*/ 294 w 320"/>
                  <a:gd name="T29" fmla="*/ 62 h 186"/>
                  <a:gd name="T30" fmla="*/ 274 w 320"/>
                  <a:gd name="T31" fmla="*/ 95 h 186"/>
                  <a:gd name="T32" fmla="*/ 255 w 320"/>
                  <a:gd name="T33" fmla="*/ 106 h 186"/>
                  <a:gd name="T34" fmla="*/ 255 w 320"/>
                  <a:gd name="T35" fmla="*/ 115 h 186"/>
                  <a:gd name="T36" fmla="*/ 245 w 320"/>
                  <a:gd name="T37" fmla="*/ 124 h 186"/>
                  <a:gd name="T38" fmla="*/ 208 w 320"/>
                  <a:gd name="T39" fmla="*/ 141 h 186"/>
                  <a:gd name="T40" fmla="*/ 235 w 320"/>
                  <a:gd name="T41" fmla="*/ 146 h 186"/>
                  <a:gd name="T42" fmla="*/ 212 w 320"/>
                  <a:gd name="T43" fmla="*/ 171 h 186"/>
                  <a:gd name="T44" fmla="*/ 176 w 320"/>
                  <a:gd name="T45" fmla="*/ 181 h 186"/>
                  <a:gd name="T46" fmla="*/ 93 w 320"/>
                  <a:gd name="T47" fmla="*/ 173 h 186"/>
                  <a:gd name="T48" fmla="*/ 62 w 320"/>
                  <a:gd name="T49" fmla="*/ 184 h 186"/>
                  <a:gd name="T50" fmla="*/ 22 w 320"/>
                  <a:gd name="T51" fmla="*/ 180 h 186"/>
                  <a:gd name="T52" fmla="*/ 19 w 320"/>
                  <a:gd name="T5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23" y="145"/>
                    </a:moveTo>
                    <a:cubicBezTo>
                      <a:pt x="26" y="139"/>
                      <a:pt x="32" y="135"/>
                      <a:pt x="37" y="130"/>
                    </a:cubicBezTo>
                    <a:cubicBezTo>
                      <a:pt x="52" y="116"/>
                      <a:pt x="61" y="101"/>
                      <a:pt x="78" y="91"/>
                    </a:cubicBezTo>
                    <a:cubicBezTo>
                      <a:pt x="99" y="79"/>
                      <a:pt x="113" y="56"/>
                      <a:pt x="118" y="33"/>
                    </a:cubicBezTo>
                    <a:cubicBezTo>
                      <a:pt x="119" y="27"/>
                      <a:pt x="120" y="20"/>
                      <a:pt x="120" y="13"/>
                    </a:cubicBezTo>
                    <a:cubicBezTo>
                      <a:pt x="124" y="1"/>
                      <a:pt x="123" y="2"/>
                      <a:pt x="134" y="2"/>
                    </a:cubicBezTo>
                    <a:cubicBezTo>
                      <a:pt x="143" y="1"/>
                      <a:pt x="168" y="0"/>
                      <a:pt x="174" y="6"/>
                    </a:cubicBezTo>
                    <a:cubicBezTo>
                      <a:pt x="171" y="8"/>
                      <a:pt x="167" y="10"/>
                      <a:pt x="164" y="12"/>
                    </a:cubicBezTo>
                    <a:cubicBezTo>
                      <a:pt x="171" y="8"/>
                      <a:pt x="185" y="4"/>
                      <a:pt x="191" y="7"/>
                    </a:cubicBezTo>
                    <a:cubicBezTo>
                      <a:pt x="195" y="10"/>
                      <a:pt x="193" y="15"/>
                      <a:pt x="196" y="16"/>
                    </a:cubicBezTo>
                    <a:cubicBezTo>
                      <a:pt x="200" y="18"/>
                      <a:pt x="206" y="17"/>
                      <a:pt x="212" y="18"/>
                    </a:cubicBezTo>
                    <a:cubicBezTo>
                      <a:pt x="244" y="22"/>
                      <a:pt x="205" y="39"/>
                      <a:pt x="199" y="52"/>
                    </a:cubicBezTo>
                    <a:cubicBezTo>
                      <a:pt x="218" y="52"/>
                      <a:pt x="236" y="43"/>
                      <a:pt x="255" y="44"/>
                    </a:cubicBezTo>
                    <a:cubicBezTo>
                      <a:pt x="272" y="42"/>
                      <a:pt x="306" y="44"/>
                      <a:pt x="320" y="33"/>
                    </a:cubicBezTo>
                    <a:cubicBezTo>
                      <a:pt x="311" y="40"/>
                      <a:pt x="302" y="53"/>
                      <a:pt x="294" y="62"/>
                    </a:cubicBezTo>
                    <a:cubicBezTo>
                      <a:pt x="286" y="69"/>
                      <a:pt x="265" y="84"/>
                      <a:pt x="274" y="95"/>
                    </a:cubicBezTo>
                    <a:cubicBezTo>
                      <a:pt x="269" y="98"/>
                      <a:pt x="259" y="102"/>
                      <a:pt x="255" y="106"/>
                    </a:cubicBezTo>
                    <a:cubicBezTo>
                      <a:pt x="254" y="109"/>
                      <a:pt x="257" y="114"/>
                      <a:pt x="255" y="115"/>
                    </a:cubicBezTo>
                    <a:cubicBezTo>
                      <a:pt x="253" y="119"/>
                      <a:pt x="250" y="121"/>
                      <a:pt x="245" y="124"/>
                    </a:cubicBezTo>
                    <a:cubicBezTo>
                      <a:pt x="233" y="131"/>
                      <a:pt x="221" y="136"/>
                      <a:pt x="208" y="141"/>
                    </a:cubicBezTo>
                    <a:cubicBezTo>
                      <a:pt x="214" y="147"/>
                      <a:pt x="227" y="149"/>
                      <a:pt x="235" y="146"/>
                    </a:cubicBezTo>
                    <a:cubicBezTo>
                      <a:pt x="228" y="155"/>
                      <a:pt x="220" y="164"/>
                      <a:pt x="212" y="171"/>
                    </a:cubicBezTo>
                    <a:cubicBezTo>
                      <a:pt x="200" y="181"/>
                      <a:pt x="191" y="182"/>
                      <a:pt x="176" y="181"/>
                    </a:cubicBezTo>
                    <a:cubicBezTo>
                      <a:pt x="149" y="179"/>
                      <a:pt x="118" y="169"/>
                      <a:pt x="93" y="173"/>
                    </a:cubicBezTo>
                    <a:cubicBezTo>
                      <a:pt x="81" y="173"/>
                      <a:pt x="73" y="183"/>
                      <a:pt x="62" y="184"/>
                    </a:cubicBezTo>
                    <a:cubicBezTo>
                      <a:pt x="51" y="186"/>
                      <a:pt x="33" y="183"/>
                      <a:pt x="22" y="180"/>
                    </a:cubicBezTo>
                    <a:cubicBezTo>
                      <a:pt x="0" y="173"/>
                      <a:pt x="10" y="155"/>
                      <a:pt x="19" y="14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7" name="Freeform 141"/>
              <p:cNvSpPr/>
              <p:nvPr userDrawn="1"/>
            </p:nvSpPr>
            <p:spPr bwMode="auto">
              <a:xfrm>
                <a:off x="6089769" y="16831"/>
                <a:ext cx="390608" cy="392229"/>
              </a:xfrm>
              <a:custGeom>
                <a:avLst/>
                <a:gdLst>
                  <a:gd name="T0" fmla="*/ 54 w 259"/>
                  <a:gd name="T1" fmla="*/ 54 h 260"/>
                  <a:gd name="T2" fmla="*/ 0 w 259"/>
                  <a:gd name="T3" fmla="*/ 165 h 260"/>
                  <a:gd name="T4" fmla="*/ 66 w 259"/>
                  <a:gd name="T5" fmla="*/ 96 h 260"/>
                  <a:gd name="T6" fmla="*/ 78 w 259"/>
                  <a:gd name="T7" fmla="*/ 198 h 260"/>
                  <a:gd name="T8" fmla="*/ 83 w 259"/>
                  <a:gd name="T9" fmla="*/ 148 h 260"/>
                  <a:gd name="T10" fmla="*/ 98 w 259"/>
                  <a:gd name="T11" fmla="*/ 181 h 260"/>
                  <a:gd name="T12" fmla="*/ 120 w 259"/>
                  <a:gd name="T13" fmla="*/ 219 h 260"/>
                  <a:gd name="T14" fmla="*/ 186 w 259"/>
                  <a:gd name="T15" fmla="*/ 243 h 260"/>
                  <a:gd name="T16" fmla="*/ 190 w 259"/>
                  <a:gd name="T17" fmla="*/ 249 h 260"/>
                  <a:gd name="T18" fmla="*/ 204 w 259"/>
                  <a:gd name="T19" fmla="*/ 227 h 260"/>
                  <a:gd name="T20" fmla="*/ 214 w 259"/>
                  <a:gd name="T21" fmla="*/ 184 h 260"/>
                  <a:gd name="T22" fmla="*/ 230 w 259"/>
                  <a:gd name="T23" fmla="*/ 172 h 260"/>
                  <a:gd name="T24" fmla="*/ 241 w 259"/>
                  <a:gd name="T25" fmla="*/ 156 h 260"/>
                  <a:gd name="T26" fmla="*/ 238 w 259"/>
                  <a:gd name="T27" fmla="*/ 135 h 260"/>
                  <a:gd name="T28" fmla="*/ 254 w 259"/>
                  <a:gd name="T29" fmla="*/ 123 h 260"/>
                  <a:gd name="T30" fmla="*/ 251 w 259"/>
                  <a:gd name="T31" fmla="*/ 99 h 260"/>
                  <a:gd name="T32" fmla="*/ 235 w 259"/>
                  <a:gd name="T33" fmla="*/ 83 h 260"/>
                  <a:gd name="T34" fmla="*/ 190 w 259"/>
                  <a:gd name="T35" fmla="*/ 59 h 260"/>
                  <a:gd name="T36" fmla="*/ 150 w 259"/>
                  <a:gd name="T37" fmla="*/ 27 h 260"/>
                  <a:gd name="T38" fmla="*/ 101 w 259"/>
                  <a:gd name="T39" fmla="*/ 7 h 260"/>
                  <a:gd name="T40" fmla="*/ 94 w 259"/>
                  <a:gd name="T41" fmla="*/ 19 h 260"/>
                  <a:gd name="T42" fmla="*/ 83 w 259"/>
                  <a:gd name="T43" fmla="*/ 23 h 260"/>
                  <a:gd name="T44" fmla="*/ 63 w 259"/>
                  <a:gd name="T45" fmla="*/ 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60">
                    <a:moveTo>
                      <a:pt x="54" y="54"/>
                    </a:moveTo>
                    <a:cubicBezTo>
                      <a:pt x="45" y="97"/>
                      <a:pt x="43" y="140"/>
                      <a:pt x="0" y="165"/>
                    </a:cubicBezTo>
                    <a:cubicBezTo>
                      <a:pt x="31" y="147"/>
                      <a:pt x="53" y="129"/>
                      <a:pt x="66" y="96"/>
                    </a:cubicBezTo>
                    <a:cubicBezTo>
                      <a:pt x="88" y="122"/>
                      <a:pt x="41" y="178"/>
                      <a:pt x="78" y="198"/>
                    </a:cubicBezTo>
                    <a:cubicBezTo>
                      <a:pt x="79" y="184"/>
                      <a:pt x="75" y="162"/>
                      <a:pt x="83" y="148"/>
                    </a:cubicBezTo>
                    <a:cubicBezTo>
                      <a:pt x="88" y="161"/>
                      <a:pt x="89" y="170"/>
                      <a:pt x="98" y="181"/>
                    </a:cubicBezTo>
                    <a:cubicBezTo>
                      <a:pt x="107" y="192"/>
                      <a:pt x="112" y="208"/>
                      <a:pt x="120" y="219"/>
                    </a:cubicBezTo>
                    <a:cubicBezTo>
                      <a:pt x="130" y="232"/>
                      <a:pt x="173" y="260"/>
                      <a:pt x="186" y="243"/>
                    </a:cubicBezTo>
                    <a:cubicBezTo>
                      <a:pt x="187" y="244"/>
                      <a:pt x="189" y="248"/>
                      <a:pt x="190" y="249"/>
                    </a:cubicBezTo>
                    <a:cubicBezTo>
                      <a:pt x="187" y="242"/>
                      <a:pt x="201" y="233"/>
                      <a:pt x="204" y="227"/>
                    </a:cubicBezTo>
                    <a:cubicBezTo>
                      <a:pt x="210" y="214"/>
                      <a:pt x="211" y="200"/>
                      <a:pt x="214" y="184"/>
                    </a:cubicBezTo>
                    <a:cubicBezTo>
                      <a:pt x="216" y="169"/>
                      <a:pt x="216" y="173"/>
                      <a:pt x="230" y="172"/>
                    </a:cubicBezTo>
                    <a:cubicBezTo>
                      <a:pt x="243" y="171"/>
                      <a:pt x="242" y="169"/>
                      <a:pt x="241" y="156"/>
                    </a:cubicBezTo>
                    <a:cubicBezTo>
                      <a:pt x="241" y="152"/>
                      <a:pt x="236" y="140"/>
                      <a:pt x="238" y="135"/>
                    </a:cubicBezTo>
                    <a:cubicBezTo>
                      <a:pt x="241" y="128"/>
                      <a:pt x="250" y="128"/>
                      <a:pt x="254" y="123"/>
                    </a:cubicBezTo>
                    <a:cubicBezTo>
                      <a:pt x="259" y="113"/>
                      <a:pt x="253" y="107"/>
                      <a:pt x="251" y="99"/>
                    </a:cubicBezTo>
                    <a:cubicBezTo>
                      <a:pt x="246" y="86"/>
                      <a:pt x="247" y="85"/>
                      <a:pt x="235" y="83"/>
                    </a:cubicBezTo>
                    <a:cubicBezTo>
                      <a:pt x="214" y="80"/>
                      <a:pt x="205" y="76"/>
                      <a:pt x="190" y="59"/>
                    </a:cubicBezTo>
                    <a:cubicBezTo>
                      <a:pt x="178" y="47"/>
                      <a:pt x="166" y="38"/>
                      <a:pt x="150" y="27"/>
                    </a:cubicBezTo>
                    <a:cubicBezTo>
                      <a:pt x="141" y="21"/>
                      <a:pt x="113" y="0"/>
                      <a:pt x="101" y="7"/>
                    </a:cubicBezTo>
                    <a:cubicBezTo>
                      <a:pt x="98" y="9"/>
                      <a:pt x="97" y="17"/>
                      <a:pt x="94" y="19"/>
                    </a:cubicBezTo>
                    <a:cubicBezTo>
                      <a:pt x="90" y="21"/>
                      <a:pt x="87" y="23"/>
                      <a:pt x="83" y="23"/>
                    </a:cubicBezTo>
                    <a:cubicBezTo>
                      <a:pt x="77" y="26"/>
                      <a:pt x="69" y="27"/>
                      <a:pt x="63" y="26"/>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8" name="Freeform 142"/>
              <p:cNvSpPr/>
              <p:nvPr userDrawn="1"/>
            </p:nvSpPr>
            <p:spPr bwMode="auto">
              <a:xfrm>
                <a:off x="5879068" y="33039"/>
                <a:ext cx="290120" cy="285257"/>
              </a:xfrm>
              <a:custGeom>
                <a:avLst/>
                <a:gdLst>
                  <a:gd name="T0" fmla="*/ 184 w 192"/>
                  <a:gd name="T1" fmla="*/ 4 h 189"/>
                  <a:gd name="T2" fmla="*/ 94 w 192"/>
                  <a:gd name="T3" fmla="*/ 47 h 189"/>
                  <a:gd name="T4" fmla="*/ 69 w 192"/>
                  <a:gd name="T5" fmla="*/ 75 h 189"/>
                  <a:gd name="T6" fmla="*/ 45 w 192"/>
                  <a:gd name="T7" fmla="*/ 122 h 189"/>
                  <a:gd name="T8" fmla="*/ 21 w 192"/>
                  <a:gd name="T9" fmla="*/ 158 h 189"/>
                  <a:gd name="T10" fmla="*/ 0 w 192"/>
                  <a:gd name="T11" fmla="*/ 189 h 189"/>
                  <a:gd name="T12" fmla="*/ 22 w 192"/>
                  <a:gd name="T13" fmla="*/ 168 h 189"/>
                  <a:gd name="T14" fmla="*/ 46 w 192"/>
                  <a:gd name="T15" fmla="*/ 147 h 189"/>
                  <a:gd name="T16" fmla="*/ 81 w 192"/>
                  <a:gd name="T17" fmla="*/ 100 h 189"/>
                  <a:gd name="T18" fmla="*/ 79 w 192"/>
                  <a:gd name="T19" fmla="*/ 135 h 189"/>
                  <a:gd name="T20" fmla="*/ 153 w 192"/>
                  <a:gd name="T21" fmla="*/ 69 h 189"/>
                  <a:gd name="T22" fmla="*/ 162 w 192"/>
                  <a:gd name="T23" fmla="*/ 48 h 189"/>
                  <a:gd name="T24" fmla="*/ 179 w 192"/>
                  <a:gd name="T25" fmla="*/ 35 h 189"/>
                  <a:gd name="T26" fmla="*/ 187 w 192"/>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89">
                    <a:moveTo>
                      <a:pt x="184" y="4"/>
                    </a:moveTo>
                    <a:cubicBezTo>
                      <a:pt x="156" y="7"/>
                      <a:pt x="118" y="25"/>
                      <a:pt x="94" y="47"/>
                    </a:cubicBezTo>
                    <a:cubicBezTo>
                      <a:pt x="85" y="56"/>
                      <a:pt x="77" y="66"/>
                      <a:pt x="69" y="75"/>
                    </a:cubicBezTo>
                    <a:cubicBezTo>
                      <a:pt x="59" y="91"/>
                      <a:pt x="55" y="107"/>
                      <a:pt x="45" y="122"/>
                    </a:cubicBezTo>
                    <a:cubicBezTo>
                      <a:pt x="36" y="133"/>
                      <a:pt x="27" y="145"/>
                      <a:pt x="21" y="158"/>
                    </a:cubicBezTo>
                    <a:cubicBezTo>
                      <a:pt x="13" y="169"/>
                      <a:pt x="9" y="181"/>
                      <a:pt x="0" y="189"/>
                    </a:cubicBezTo>
                    <a:cubicBezTo>
                      <a:pt x="10" y="183"/>
                      <a:pt x="15" y="175"/>
                      <a:pt x="22" y="168"/>
                    </a:cubicBezTo>
                    <a:cubicBezTo>
                      <a:pt x="30" y="159"/>
                      <a:pt x="39" y="154"/>
                      <a:pt x="46" y="147"/>
                    </a:cubicBezTo>
                    <a:cubicBezTo>
                      <a:pt x="62" y="133"/>
                      <a:pt x="70" y="117"/>
                      <a:pt x="81" y="100"/>
                    </a:cubicBezTo>
                    <a:cubicBezTo>
                      <a:pt x="86" y="107"/>
                      <a:pt x="82" y="128"/>
                      <a:pt x="79" y="135"/>
                    </a:cubicBezTo>
                    <a:cubicBezTo>
                      <a:pt x="99" y="111"/>
                      <a:pt x="136" y="98"/>
                      <a:pt x="153" y="69"/>
                    </a:cubicBezTo>
                    <a:cubicBezTo>
                      <a:pt x="156" y="63"/>
                      <a:pt x="157" y="55"/>
                      <a:pt x="162" y="48"/>
                    </a:cubicBezTo>
                    <a:cubicBezTo>
                      <a:pt x="167" y="42"/>
                      <a:pt x="174" y="41"/>
                      <a:pt x="179" y="35"/>
                    </a:cubicBezTo>
                    <a:cubicBezTo>
                      <a:pt x="190" y="26"/>
                      <a:pt x="192" y="13"/>
                      <a:pt x="187" y="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59" name="Freeform 143"/>
              <p:cNvSpPr/>
              <p:nvPr userDrawn="1"/>
            </p:nvSpPr>
            <p:spPr bwMode="auto">
              <a:xfrm>
                <a:off x="6058973" y="-365673"/>
                <a:ext cx="200976" cy="337122"/>
              </a:xfrm>
              <a:custGeom>
                <a:avLst/>
                <a:gdLst>
                  <a:gd name="T0" fmla="*/ 91 w 133"/>
                  <a:gd name="T1" fmla="*/ 222 h 223"/>
                  <a:gd name="T2" fmla="*/ 51 w 133"/>
                  <a:gd name="T3" fmla="*/ 174 h 223"/>
                  <a:gd name="T4" fmla="*/ 0 w 133"/>
                  <a:gd name="T5" fmla="*/ 108 h 223"/>
                  <a:gd name="T6" fmla="*/ 38 w 133"/>
                  <a:gd name="T7" fmla="*/ 141 h 223"/>
                  <a:gd name="T8" fmla="*/ 42 w 133"/>
                  <a:gd name="T9" fmla="*/ 136 h 223"/>
                  <a:gd name="T10" fmla="*/ 62 w 133"/>
                  <a:gd name="T11" fmla="*/ 158 h 223"/>
                  <a:gd name="T12" fmla="*/ 51 w 133"/>
                  <a:gd name="T13" fmla="*/ 116 h 223"/>
                  <a:gd name="T14" fmla="*/ 47 w 133"/>
                  <a:gd name="T15" fmla="*/ 67 h 223"/>
                  <a:gd name="T16" fmla="*/ 71 w 133"/>
                  <a:gd name="T17" fmla="*/ 107 h 223"/>
                  <a:gd name="T18" fmla="*/ 75 w 133"/>
                  <a:gd name="T19" fmla="*/ 98 h 223"/>
                  <a:gd name="T20" fmla="*/ 83 w 133"/>
                  <a:gd name="T21" fmla="*/ 107 h 223"/>
                  <a:gd name="T22" fmla="*/ 80 w 133"/>
                  <a:gd name="T23" fmla="*/ 52 h 223"/>
                  <a:gd name="T24" fmla="*/ 79 w 133"/>
                  <a:gd name="T25" fmla="*/ 0 h 223"/>
                  <a:gd name="T26" fmla="*/ 102 w 133"/>
                  <a:gd name="T27" fmla="*/ 58 h 223"/>
                  <a:gd name="T28" fmla="*/ 108 w 133"/>
                  <a:gd name="T29" fmla="*/ 141 h 223"/>
                  <a:gd name="T30" fmla="*/ 122 w 133"/>
                  <a:gd name="T31" fmla="*/ 125 h 223"/>
                  <a:gd name="T32" fmla="*/ 118 w 133"/>
                  <a:gd name="T33" fmla="*/ 155 h 223"/>
                  <a:gd name="T34" fmla="*/ 100 w 133"/>
                  <a:gd name="T35" fmla="*/ 190 h 223"/>
                  <a:gd name="T36" fmla="*/ 90 w 133"/>
                  <a:gd name="T3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223">
                    <a:moveTo>
                      <a:pt x="91" y="222"/>
                    </a:moveTo>
                    <a:cubicBezTo>
                      <a:pt x="80" y="204"/>
                      <a:pt x="67" y="190"/>
                      <a:pt x="51" y="174"/>
                    </a:cubicBezTo>
                    <a:cubicBezTo>
                      <a:pt x="29" y="153"/>
                      <a:pt x="9" y="139"/>
                      <a:pt x="0" y="108"/>
                    </a:cubicBezTo>
                    <a:cubicBezTo>
                      <a:pt x="14" y="116"/>
                      <a:pt x="23" y="131"/>
                      <a:pt x="38" y="141"/>
                    </a:cubicBezTo>
                    <a:cubicBezTo>
                      <a:pt x="38" y="138"/>
                      <a:pt x="40" y="137"/>
                      <a:pt x="42" y="136"/>
                    </a:cubicBezTo>
                    <a:cubicBezTo>
                      <a:pt x="49" y="141"/>
                      <a:pt x="57" y="150"/>
                      <a:pt x="62" y="158"/>
                    </a:cubicBezTo>
                    <a:cubicBezTo>
                      <a:pt x="77" y="152"/>
                      <a:pt x="56" y="125"/>
                      <a:pt x="51" y="116"/>
                    </a:cubicBezTo>
                    <a:cubicBezTo>
                      <a:pt x="44" y="100"/>
                      <a:pt x="43" y="84"/>
                      <a:pt x="47" y="67"/>
                    </a:cubicBezTo>
                    <a:cubicBezTo>
                      <a:pt x="56" y="81"/>
                      <a:pt x="62" y="96"/>
                      <a:pt x="71" y="107"/>
                    </a:cubicBezTo>
                    <a:cubicBezTo>
                      <a:pt x="72" y="104"/>
                      <a:pt x="74" y="100"/>
                      <a:pt x="75" y="98"/>
                    </a:cubicBezTo>
                    <a:cubicBezTo>
                      <a:pt x="79" y="100"/>
                      <a:pt x="81" y="103"/>
                      <a:pt x="83" y="107"/>
                    </a:cubicBezTo>
                    <a:cubicBezTo>
                      <a:pt x="98" y="102"/>
                      <a:pt x="85" y="64"/>
                      <a:pt x="80" y="52"/>
                    </a:cubicBezTo>
                    <a:cubicBezTo>
                      <a:pt x="76" y="34"/>
                      <a:pt x="76" y="18"/>
                      <a:pt x="79" y="0"/>
                    </a:cubicBezTo>
                    <a:cubicBezTo>
                      <a:pt x="96" y="13"/>
                      <a:pt x="100" y="38"/>
                      <a:pt x="102" y="58"/>
                    </a:cubicBezTo>
                    <a:cubicBezTo>
                      <a:pt x="109" y="84"/>
                      <a:pt x="111" y="115"/>
                      <a:pt x="108" y="141"/>
                    </a:cubicBezTo>
                    <a:cubicBezTo>
                      <a:pt x="112" y="136"/>
                      <a:pt x="119" y="132"/>
                      <a:pt x="122" y="125"/>
                    </a:cubicBezTo>
                    <a:cubicBezTo>
                      <a:pt x="133" y="128"/>
                      <a:pt x="123" y="150"/>
                      <a:pt x="118" y="155"/>
                    </a:cubicBezTo>
                    <a:cubicBezTo>
                      <a:pt x="110" y="167"/>
                      <a:pt x="102" y="174"/>
                      <a:pt x="100" y="190"/>
                    </a:cubicBezTo>
                    <a:cubicBezTo>
                      <a:pt x="96" y="199"/>
                      <a:pt x="101" y="219"/>
                      <a:pt x="90" y="22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0" name="Freeform 144"/>
              <p:cNvSpPr/>
              <p:nvPr userDrawn="1"/>
            </p:nvSpPr>
            <p:spPr bwMode="auto">
              <a:xfrm>
                <a:off x="5840168" y="-146869"/>
                <a:ext cx="330640" cy="175044"/>
              </a:xfrm>
              <a:custGeom>
                <a:avLst/>
                <a:gdLst>
                  <a:gd name="T0" fmla="*/ 135 w 219"/>
                  <a:gd name="T1" fmla="*/ 36 h 116"/>
                  <a:gd name="T2" fmla="*/ 121 w 219"/>
                  <a:gd name="T3" fmla="*/ 28 h 116"/>
                  <a:gd name="T4" fmla="*/ 91 w 219"/>
                  <a:gd name="T5" fmla="*/ 9 h 116"/>
                  <a:gd name="T6" fmla="*/ 59 w 219"/>
                  <a:gd name="T7" fmla="*/ 7 h 116"/>
                  <a:gd name="T8" fmla="*/ 118 w 219"/>
                  <a:gd name="T9" fmla="*/ 46 h 116"/>
                  <a:gd name="T10" fmla="*/ 39 w 219"/>
                  <a:gd name="T11" fmla="*/ 39 h 116"/>
                  <a:gd name="T12" fmla="*/ 84 w 219"/>
                  <a:gd name="T13" fmla="*/ 71 h 116"/>
                  <a:gd name="T14" fmla="*/ 84 w 219"/>
                  <a:gd name="T15" fmla="*/ 71 h 116"/>
                  <a:gd name="T16" fmla="*/ 0 w 219"/>
                  <a:gd name="T17" fmla="*/ 79 h 116"/>
                  <a:gd name="T18" fmla="*/ 32 w 219"/>
                  <a:gd name="T19" fmla="*/ 81 h 116"/>
                  <a:gd name="T20" fmla="*/ 70 w 219"/>
                  <a:gd name="T21" fmla="*/ 86 h 116"/>
                  <a:gd name="T22" fmla="*/ 126 w 219"/>
                  <a:gd name="T23" fmla="*/ 99 h 116"/>
                  <a:gd name="T24" fmla="*/ 117 w 219"/>
                  <a:gd name="T25" fmla="*/ 111 h 116"/>
                  <a:gd name="T26" fmla="*/ 166 w 219"/>
                  <a:gd name="T27" fmla="*/ 103 h 116"/>
                  <a:gd name="T28" fmla="*/ 215 w 219"/>
                  <a:gd name="T29" fmla="*/ 108 h 116"/>
                  <a:gd name="T30" fmla="*/ 209 w 219"/>
                  <a:gd name="T31" fmla="*/ 98 h 116"/>
                  <a:gd name="T32" fmla="*/ 217 w 219"/>
                  <a:gd name="T33" fmla="*/ 84 h 116"/>
                  <a:gd name="T34" fmla="*/ 192 w 219"/>
                  <a:gd name="T35" fmla="*/ 62 h 116"/>
                  <a:gd name="T36" fmla="*/ 143 w 219"/>
                  <a:gd name="T37"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16">
                    <a:moveTo>
                      <a:pt x="135" y="36"/>
                    </a:moveTo>
                    <a:cubicBezTo>
                      <a:pt x="131" y="33"/>
                      <a:pt x="126" y="32"/>
                      <a:pt x="121" y="28"/>
                    </a:cubicBezTo>
                    <a:cubicBezTo>
                      <a:pt x="109" y="23"/>
                      <a:pt x="101" y="14"/>
                      <a:pt x="91" y="9"/>
                    </a:cubicBezTo>
                    <a:cubicBezTo>
                      <a:pt x="78" y="0"/>
                      <a:pt x="74" y="7"/>
                      <a:pt x="59" y="7"/>
                    </a:cubicBezTo>
                    <a:cubicBezTo>
                      <a:pt x="80" y="18"/>
                      <a:pt x="104" y="27"/>
                      <a:pt x="118" y="46"/>
                    </a:cubicBezTo>
                    <a:cubicBezTo>
                      <a:pt x="89" y="63"/>
                      <a:pt x="69" y="43"/>
                      <a:pt x="39" y="39"/>
                    </a:cubicBezTo>
                    <a:cubicBezTo>
                      <a:pt x="55" y="51"/>
                      <a:pt x="67" y="62"/>
                      <a:pt x="84" y="71"/>
                    </a:cubicBezTo>
                    <a:cubicBezTo>
                      <a:pt x="84" y="71"/>
                      <a:pt x="84" y="71"/>
                      <a:pt x="84" y="71"/>
                    </a:cubicBezTo>
                    <a:cubicBezTo>
                      <a:pt x="65" y="87"/>
                      <a:pt x="17" y="48"/>
                      <a:pt x="0" y="79"/>
                    </a:cubicBezTo>
                    <a:cubicBezTo>
                      <a:pt x="8" y="84"/>
                      <a:pt x="24" y="79"/>
                      <a:pt x="32" y="81"/>
                    </a:cubicBezTo>
                    <a:cubicBezTo>
                      <a:pt x="44" y="83"/>
                      <a:pt x="59" y="84"/>
                      <a:pt x="70" y="86"/>
                    </a:cubicBezTo>
                    <a:cubicBezTo>
                      <a:pt x="92" y="89"/>
                      <a:pt x="102" y="102"/>
                      <a:pt x="126" y="99"/>
                    </a:cubicBezTo>
                    <a:cubicBezTo>
                      <a:pt x="125" y="105"/>
                      <a:pt x="121" y="107"/>
                      <a:pt x="117" y="111"/>
                    </a:cubicBezTo>
                    <a:cubicBezTo>
                      <a:pt x="129" y="116"/>
                      <a:pt x="152" y="104"/>
                      <a:pt x="166" y="103"/>
                    </a:cubicBezTo>
                    <a:cubicBezTo>
                      <a:pt x="184" y="102"/>
                      <a:pt x="200" y="113"/>
                      <a:pt x="215" y="108"/>
                    </a:cubicBezTo>
                    <a:cubicBezTo>
                      <a:pt x="214" y="107"/>
                      <a:pt x="210" y="103"/>
                      <a:pt x="209" y="98"/>
                    </a:cubicBezTo>
                    <a:cubicBezTo>
                      <a:pt x="210" y="91"/>
                      <a:pt x="216" y="90"/>
                      <a:pt x="217" y="84"/>
                    </a:cubicBezTo>
                    <a:cubicBezTo>
                      <a:pt x="219" y="72"/>
                      <a:pt x="203" y="67"/>
                      <a:pt x="192" y="62"/>
                    </a:cubicBezTo>
                    <a:cubicBezTo>
                      <a:pt x="175" y="53"/>
                      <a:pt x="161" y="41"/>
                      <a:pt x="143" y="33"/>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1" name="Freeform 145"/>
              <p:cNvSpPr/>
              <p:nvPr userDrawn="1"/>
            </p:nvSpPr>
            <p:spPr bwMode="auto">
              <a:xfrm>
                <a:off x="6212948" y="-223045"/>
                <a:ext cx="311190" cy="247980"/>
              </a:xfrm>
              <a:custGeom>
                <a:avLst/>
                <a:gdLst>
                  <a:gd name="T0" fmla="*/ 2 w 206"/>
                  <a:gd name="T1" fmla="*/ 126 h 164"/>
                  <a:gd name="T2" fmla="*/ 15 w 206"/>
                  <a:gd name="T3" fmla="*/ 118 h 164"/>
                  <a:gd name="T4" fmla="*/ 45 w 206"/>
                  <a:gd name="T5" fmla="*/ 79 h 164"/>
                  <a:gd name="T6" fmla="*/ 89 w 206"/>
                  <a:gd name="T7" fmla="*/ 43 h 164"/>
                  <a:gd name="T8" fmla="*/ 105 w 206"/>
                  <a:gd name="T9" fmla="*/ 15 h 164"/>
                  <a:gd name="T10" fmla="*/ 131 w 206"/>
                  <a:gd name="T11" fmla="*/ 0 h 164"/>
                  <a:gd name="T12" fmla="*/ 90 w 206"/>
                  <a:gd name="T13" fmla="*/ 59 h 164"/>
                  <a:gd name="T14" fmla="*/ 37 w 206"/>
                  <a:gd name="T15" fmla="*/ 107 h 164"/>
                  <a:gd name="T16" fmla="*/ 77 w 206"/>
                  <a:gd name="T17" fmla="*/ 92 h 164"/>
                  <a:gd name="T18" fmla="*/ 119 w 206"/>
                  <a:gd name="T19" fmla="*/ 81 h 164"/>
                  <a:gd name="T20" fmla="*/ 86 w 206"/>
                  <a:gd name="T21" fmla="*/ 103 h 164"/>
                  <a:gd name="T22" fmla="*/ 99 w 206"/>
                  <a:gd name="T23" fmla="*/ 107 h 164"/>
                  <a:gd name="T24" fmla="*/ 107 w 206"/>
                  <a:gd name="T25" fmla="*/ 123 h 164"/>
                  <a:gd name="T26" fmla="*/ 136 w 206"/>
                  <a:gd name="T27" fmla="*/ 122 h 164"/>
                  <a:gd name="T28" fmla="*/ 186 w 206"/>
                  <a:gd name="T29" fmla="*/ 111 h 164"/>
                  <a:gd name="T30" fmla="*/ 103 w 206"/>
                  <a:gd name="T31" fmla="*/ 156 h 164"/>
                  <a:gd name="T32" fmla="*/ 39 w 206"/>
                  <a:gd name="T33" fmla="*/ 161 h 164"/>
                  <a:gd name="T34" fmla="*/ 0 w 206"/>
                  <a:gd name="T35"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64">
                    <a:moveTo>
                      <a:pt x="2" y="126"/>
                    </a:moveTo>
                    <a:cubicBezTo>
                      <a:pt x="5" y="124"/>
                      <a:pt x="10" y="121"/>
                      <a:pt x="15" y="118"/>
                    </a:cubicBezTo>
                    <a:cubicBezTo>
                      <a:pt x="27" y="106"/>
                      <a:pt x="28" y="89"/>
                      <a:pt x="45" y="79"/>
                    </a:cubicBezTo>
                    <a:cubicBezTo>
                      <a:pt x="63" y="68"/>
                      <a:pt x="81" y="60"/>
                      <a:pt x="89" y="43"/>
                    </a:cubicBezTo>
                    <a:cubicBezTo>
                      <a:pt x="95" y="33"/>
                      <a:pt x="98" y="22"/>
                      <a:pt x="105" y="15"/>
                    </a:cubicBezTo>
                    <a:cubicBezTo>
                      <a:pt x="113" y="8"/>
                      <a:pt x="124" y="4"/>
                      <a:pt x="131" y="0"/>
                    </a:cubicBezTo>
                    <a:cubicBezTo>
                      <a:pt x="115" y="16"/>
                      <a:pt x="102" y="40"/>
                      <a:pt x="90" y="59"/>
                    </a:cubicBezTo>
                    <a:cubicBezTo>
                      <a:pt x="79" y="80"/>
                      <a:pt x="57" y="95"/>
                      <a:pt x="37" y="107"/>
                    </a:cubicBezTo>
                    <a:cubicBezTo>
                      <a:pt x="51" y="103"/>
                      <a:pt x="64" y="98"/>
                      <a:pt x="77" y="92"/>
                    </a:cubicBezTo>
                    <a:cubicBezTo>
                      <a:pt x="89" y="90"/>
                      <a:pt x="105" y="78"/>
                      <a:pt x="119" y="81"/>
                    </a:cubicBezTo>
                    <a:cubicBezTo>
                      <a:pt x="116" y="92"/>
                      <a:pt x="96" y="102"/>
                      <a:pt x="86" y="103"/>
                    </a:cubicBezTo>
                    <a:cubicBezTo>
                      <a:pt x="90" y="106"/>
                      <a:pt x="94" y="105"/>
                      <a:pt x="99" y="107"/>
                    </a:cubicBezTo>
                    <a:cubicBezTo>
                      <a:pt x="91" y="116"/>
                      <a:pt x="89" y="120"/>
                      <a:pt x="107" y="123"/>
                    </a:cubicBezTo>
                    <a:cubicBezTo>
                      <a:pt x="117" y="124"/>
                      <a:pt x="125" y="122"/>
                      <a:pt x="136" y="122"/>
                    </a:cubicBezTo>
                    <a:cubicBezTo>
                      <a:pt x="157" y="121"/>
                      <a:pt x="168" y="128"/>
                      <a:pt x="186" y="111"/>
                    </a:cubicBezTo>
                    <a:cubicBezTo>
                      <a:pt x="206" y="134"/>
                      <a:pt x="116" y="155"/>
                      <a:pt x="103" y="156"/>
                    </a:cubicBezTo>
                    <a:cubicBezTo>
                      <a:pt x="82" y="159"/>
                      <a:pt x="62" y="157"/>
                      <a:pt x="39" y="161"/>
                    </a:cubicBezTo>
                    <a:cubicBezTo>
                      <a:pt x="22" y="164"/>
                      <a:pt x="3" y="160"/>
                      <a:pt x="0" y="13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2" name="Freeform 146"/>
              <p:cNvSpPr/>
              <p:nvPr userDrawn="1"/>
            </p:nvSpPr>
            <p:spPr bwMode="auto">
              <a:xfrm>
                <a:off x="6112460" y="20072"/>
                <a:ext cx="209081" cy="218806"/>
              </a:xfrm>
              <a:custGeom>
                <a:avLst/>
                <a:gdLst>
                  <a:gd name="T0" fmla="*/ 48 w 139"/>
                  <a:gd name="T1" fmla="*/ 35 h 145"/>
                  <a:gd name="T2" fmla="*/ 42 w 139"/>
                  <a:gd name="T3" fmla="*/ 60 h 145"/>
                  <a:gd name="T4" fmla="*/ 32 w 139"/>
                  <a:gd name="T5" fmla="*/ 91 h 145"/>
                  <a:gd name="T6" fmla="*/ 0 w 139"/>
                  <a:gd name="T7" fmla="*/ 145 h 145"/>
                  <a:gd name="T8" fmla="*/ 39 w 139"/>
                  <a:gd name="T9" fmla="*/ 106 h 145"/>
                  <a:gd name="T10" fmla="*/ 61 w 139"/>
                  <a:gd name="T11" fmla="*/ 46 h 145"/>
                  <a:gd name="T12" fmla="*/ 73 w 139"/>
                  <a:gd name="T13" fmla="*/ 57 h 145"/>
                  <a:gd name="T14" fmla="*/ 107 w 139"/>
                  <a:gd name="T15" fmla="*/ 79 h 145"/>
                  <a:gd name="T16" fmla="*/ 93 w 139"/>
                  <a:gd name="T17" fmla="*/ 17 h 145"/>
                  <a:gd name="T18" fmla="*/ 139 w 139"/>
                  <a:gd name="T19" fmla="*/ 39 h 145"/>
                  <a:gd name="T20" fmla="*/ 93 w 139"/>
                  <a:gd name="T21" fmla="*/ 1 h 145"/>
                  <a:gd name="T22" fmla="*/ 53 w 139"/>
                  <a:gd name="T23"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45">
                    <a:moveTo>
                      <a:pt x="48" y="35"/>
                    </a:moveTo>
                    <a:cubicBezTo>
                      <a:pt x="42" y="41"/>
                      <a:pt x="41" y="51"/>
                      <a:pt x="42" y="60"/>
                    </a:cubicBezTo>
                    <a:cubicBezTo>
                      <a:pt x="40" y="72"/>
                      <a:pt x="38" y="81"/>
                      <a:pt x="32" y="91"/>
                    </a:cubicBezTo>
                    <a:cubicBezTo>
                      <a:pt x="24" y="112"/>
                      <a:pt x="15" y="127"/>
                      <a:pt x="0" y="145"/>
                    </a:cubicBezTo>
                    <a:cubicBezTo>
                      <a:pt x="19" y="134"/>
                      <a:pt x="31" y="127"/>
                      <a:pt x="39" y="106"/>
                    </a:cubicBezTo>
                    <a:cubicBezTo>
                      <a:pt x="46" y="90"/>
                      <a:pt x="43" y="54"/>
                      <a:pt x="61" y="46"/>
                    </a:cubicBezTo>
                    <a:cubicBezTo>
                      <a:pt x="64" y="51"/>
                      <a:pt x="69" y="55"/>
                      <a:pt x="73" y="57"/>
                    </a:cubicBezTo>
                    <a:cubicBezTo>
                      <a:pt x="84" y="32"/>
                      <a:pt x="99" y="77"/>
                      <a:pt x="107" y="79"/>
                    </a:cubicBezTo>
                    <a:cubicBezTo>
                      <a:pt x="117" y="57"/>
                      <a:pt x="93" y="36"/>
                      <a:pt x="93" y="17"/>
                    </a:cubicBezTo>
                    <a:cubicBezTo>
                      <a:pt x="110" y="19"/>
                      <a:pt x="119" y="46"/>
                      <a:pt x="139" y="39"/>
                    </a:cubicBezTo>
                    <a:cubicBezTo>
                      <a:pt x="134" y="28"/>
                      <a:pt x="106" y="0"/>
                      <a:pt x="93" y="1"/>
                    </a:cubicBezTo>
                    <a:cubicBezTo>
                      <a:pt x="80" y="2"/>
                      <a:pt x="69" y="23"/>
                      <a:pt x="53" y="20"/>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3" name="Freeform 147"/>
              <p:cNvSpPr/>
              <p:nvPr userDrawn="1"/>
            </p:nvSpPr>
            <p:spPr bwMode="auto">
              <a:xfrm>
                <a:off x="6410684" y="70315"/>
                <a:ext cx="170183" cy="113455"/>
              </a:xfrm>
              <a:custGeom>
                <a:avLst/>
                <a:gdLst>
                  <a:gd name="T0" fmla="*/ 0 w 113"/>
                  <a:gd name="T1" fmla="*/ 47 h 76"/>
                  <a:gd name="T2" fmla="*/ 31 w 113"/>
                  <a:gd name="T3" fmla="*/ 45 h 76"/>
                  <a:gd name="T4" fmla="*/ 90 w 113"/>
                  <a:gd name="T5" fmla="*/ 0 h 76"/>
                  <a:gd name="T6" fmla="*/ 109 w 113"/>
                  <a:gd name="T7" fmla="*/ 59 h 76"/>
                  <a:gd name="T8" fmla="*/ 79 w 113"/>
                  <a:gd name="T9" fmla="*/ 56 h 76"/>
                  <a:gd name="T10" fmla="*/ 51 w 113"/>
                  <a:gd name="T11" fmla="*/ 75 h 76"/>
                  <a:gd name="T12" fmla="*/ 6 w 113"/>
                  <a:gd name="T13" fmla="*/ 60 h 76"/>
                  <a:gd name="T14" fmla="*/ 28 w 113"/>
                  <a:gd name="T15" fmla="*/ 4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76">
                    <a:moveTo>
                      <a:pt x="0" y="47"/>
                    </a:moveTo>
                    <a:cubicBezTo>
                      <a:pt x="10" y="44"/>
                      <a:pt x="22" y="48"/>
                      <a:pt x="31" y="45"/>
                    </a:cubicBezTo>
                    <a:cubicBezTo>
                      <a:pt x="56" y="39"/>
                      <a:pt x="73" y="18"/>
                      <a:pt x="90" y="0"/>
                    </a:cubicBezTo>
                    <a:cubicBezTo>
                      <a:pt x="104" y="15"/>
                      <a:pt x="113" y="38"/>
                      <a:pt x="109" y="59"/>
                    </a:cubicBezTo>
                    <a:cubicBezTo>
                      <a:pt x="101" y="49"/>
                      <a:pt x="90" y="54"/>
                      <a:pt x="79" y="56"/>
                    </a:cubicBezTo>
                    <a:cubicBezTo>
                      <a:pt x="93" y="71"/>
                      <a:pt x="60" y="74"/>
                      <a:pt x="51" y="75"/>
                    </a:cubicBezTo>
                    <a:cubicBezTo>
                      <a:pt x="38" y="76"/>
                      <a:pt x="12" y="75"/>
                      <a:pt x="6" y="60"/>
                    </a:cubicBezTo>
                    <a:cubicBezTo>
                      <a:pt x="12" y="56"/>
                      <a:pt x="21" y="51"/>
                      <a:pt x="28" y="4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4" name="Freeform 148"/>
              <p:cNvSpPr/>
              <p:nvPr userDrawn="1"/>
            </p:nvSpPr>
            <p:spPr bwMode="auto">
              <a:xfrm>
                <a:off x="6133531" y="-35035"/>
                <a:ext cx="103730" cy="103730"/>
              </a:xfrm>
              <a:custGeom>
                <a:avLst/>
                <a:gdLst>
                  <a:gd name="T0" fmla="*/ 8 w 69"/>
                  <a:gd name="T1" fmla="*/ 35 h 68"/>
                  <a:gd name="T2" fmla="*/ 62 w 69"/>
                  <a:gd name="T3" fmla="*/ 40 h 68"/>
                  <a:gd name="T4" fmla="*/ 43 w 69"/>
                  <a:gd name="T5" fmla="*/ 1 h 68"/>
                  <a:gd name="T6" fmla="*/ 18 w 69"/>
                  <a:gd name="T7" fmla="*/ 20 h 68"/>
                </a:gdLst>
                <a:ahLst/>
                <a:cxnLst>
                  <a:cxn ang="0">
                    <a:pos x="T0" y="T1"/>
                  </a:cxn>
                  <a:cxn ang="0">
                    <a:pos x="T2" y="T3"/>
                  </a:cxn>
                  <a:cxn ang="0">
                    <a:pos x="T4" y="T5"/>
                  </a:cxn>
                  <a:cxn ang="0">
                    <a:pos x="T6" y="T7"/>
                  </a:cxn>
                </a:cxnLst>
                <a:rect l="0" t="0" r="r" b="b"/>
                <a:pathLst>
                  <a:path w="69" h="68">
                    <a:moveTo>
                      <a:pt x="8" y="35"/>
                    </a:moveTo>
                    <a:cubicBezTo>
                      <a:pt x="0" y="68"/>
                      <a:pt x="52" y="63"/>
                      <a:pt x="62" y="40"/>
                    </a:cubicBezTo>
                    <a:cubicBezTo>
                      <a:pt x="69" y="25"/>
                      <a:pt x="62" y="1"/>
                      <a:pt x="43" y="1"/>
                    </a:cubicBezTo>
                    <a:cubicBezTo>
                      <a:pt x="33" y="0"/>
                      <a:pt x="11" y="6"/>
                      <a:pt x="18" y="20"/>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5" name="Freeform 149"/>
              <p:cNvSpPr/>
              <p:nvPr userDrawn="1"/>
            </p:nvSpPr>
            <p:spPr bwMode="auto">
              <a:xfrm>
                <a:off x="5640813" y="-304083"/>
                <a:ext cx="392230" cy="452198"/>
              </a:xfrm>
              <a:custGeom>
                <a:avLst/>
                <a:gdLst>
                  <a:gd name="T0" fmla="*/ 233 w 260"/>
                  <a:gd name="T1" fmla="*/ 275 h 299"/>
                  <a:gd name="T2" fmla="*/ 141 w 260"/>
                  <a:gd name="T3" fmla="*/ 279 h 299"/>
                  <a:gd name="T4" fmla="*/ 92 w 260"/>
                  <a:gd name="T5" fmla="*/ 244 h 299"/>
                  <a:gd name="T6" fmla="*/ 53 w 260"/>
                  <a:gd name="T7" fmla="*/ 198 h 299"/>
                  <a:gd name="T8" fmla="*/ 20 w 260"/>
                  <a:gd name="T9" fmla="*/ 146 h 299"/>
                  <a:gd name="T10" fmla="*/ 19 w 260"/>
                  <a:gd name="T11" fmla="*/ 89 h 299"/>
                  <a:gd name="T12" fmla="*/ 43 w 260"/>
                  <a:gd name="T13" fmla="*/ 77 h 299"/>
                  <a:gd name="T14" fmla="*/ 68 w 260"/>
                  <a:gd name="T15" fmla="*/ 52 h 299"/>
                  <a:gd name="T16" fmla="*/ 111 w 260"/>
                  <a:gd name="T17" fmla="*/ 20 h 299"/>
                  <a:gd name="T18" fmla="*/ 192 w 260"/>
                  <a:gd name="T19" fmla="*/ 4 h 299"/>
                  <a:gd name="T20" fmla="*/ 260 w 260"/>
                  <a:gd name="T21" fmla="*/ 33 h 299"/>
                  <a:gd name="T22" fmla="*/ 216 w 260"/>
                  <a:gd name="T23" fmla="*/ 17 h 299"/>
                  <a:gd name="T24" fmla="*/ 232 w 260"/>
                  <a:gd name="T25" fmla="*/ 33 h 299"/>
                  <a:gd name="T26" fmla="*/ 165 w 260"/>
                  <a:gd name="T27" fmla="*/ 29 h 299"/>
                  <a:gd name="T28" fmla="*/ 137 w 260"/>
                  <a:gd name="T29" fmla="*/ 32 h 299"/>
                  <a:gd name="T30" fmla="*/ 133 w 260"/>
                  <a:gd name="T31" fmla="*/ 57 h 299"/>
                  <a:gd name="T32" fmla="*/ 80 w 260"/>
                  <a:gd name="T33" fmla="*/ 84 h 299"/>
                  <a:gd name="T34" fmla="*/ 24 w 260"/>
                  <a:gd name="T35" fmla="*/ 98 h 299"/>
                  <a:gd name="T36" fmla="*/ 36 w 260"/>
                  <a:gd name="T37" fmla="*/ 122 h 299"/>
                  <a:gd name="T38" fmla="*/ 64 w 260"/>
                  <a:gd name="T39" fmla="*/ 150 h 299"/>
                  <a:gd name="T40" fmla="*/ 86 w 260"/>
                  <a:gd name="T41" fmla="*/ 176 h 299"/>
                  <a:gd name="T42" fmla="*/ 92 w 260"/>
                  <a:gd name="T43" fmla="*/ 193 h 299"/>
                  <a:gd name="T44" fmla="*/ 105 w 260"/>
                  <a:gd name="T45" fmla="*/ 204 h 299"/>
                  <a:gd name="T46" fmla="*/ 88 w 260"/>
                  <a:gd name="T47" fmla="*/ 202 h 299"/>
                  <a:gd name="T48" fmla="*/ 88 w 260"/>
                  <a:gd name="T49" fmla="*/ 202 h 299"/>
                  <a:gd name="T50" fmla="*/ 122 w 260"/>
                  <a:gd name="T51" fmla="*/ 231 h 299"/>
                  <a:gd name="T52" fmla="*/ 162 w 260"/>
                  <a:gd name="T53" fmla="*/ 248 h 299"/>
                  <a:gd name="T54" fmla="*/ 188 w 260"/>
                  <a:gd name="T55" fmla="*/ 279 h 299"/>
                  <a:gd name="T56" fmla="*/ 229 w 260"/>
                  <a:gd name="T5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99">
                    <a:moveTo>
                      <a:pt x="233" y="275"/>
                    </a:moveTo>
                    <a:cubicBezTo>
                      <a:pt x="205" y="285"/>
                      <a:pt x="169" y="299"/>
                      <a:pt x="141" y="279"/>
                    </a:cubicBezTo>
                    <a:cubicBezTo>
                      <a:pt x="128" y="268"/>
                      <a:pt x="103" y="258"/>
                      <a:pt x="92" y="244"/>
                    </a:cubicBezTo>
                    <a:cubicBezTo>
                      <a:pt x="81" y="228"/>
                      <a:pt x="67" y="213"/>
                      <a:pt x="53" y="198"/>
                    </a:cubicBezTo>
                    <a:cubicBezTo>
                      <a:pt x="39" y="181"/>
                      <a:pt x="28" y="167"/>
                      <a:pt x="20" y="146"/>
                    </a:cubicBezTo>
                    <a:cubicBezTo>
                      <a:pt x="13" y="127"/>
                      <a:pt x="0" y="105"/>
                      <a:pt x="19" y="89"/>
                    </a:cubicBezTo>
                    <a:cubicBezTo>
                      <a:pt x="26" y="82"/>
                      <a:pt x="35" y="82"/>
                      <a:pt x="43" y="77"/>
                    </a:cubicBezTo>
                    <a:cubicBezTo>
                      <a:pt x="54" y="70"/>
                      <a:pt x="61" y="59"/>
                      <a:pt x="68" y="52"/>
                    </a:cubicBezTo>
                    <a:cubicBezTo>
                      <a:pt x="83" y="42"/>
                      <a:pt x="96" y="29"/>
                      <a:pt x="111" y="20"/>
                    </a:cubicBezTo>
                    <a:cubicBezTo>
                      <a:pt x="138" y="4"/>
                      <a:pt x="163" y="10"/>
                      <a:pt x="192" y="4"/>
                    </a:cubicBezTo>
                    <a:cubicBezTo>
                      <a:pt x="217" y="0"/>
                      <a:pt x="248" y="5"/>
                      <a:pt x="260" y="33"/>
                    </a:cubicBezTo>
                    <a:cubicBezTo>
                      <a:pt x="250" y="25"/>
                      <a:pt x="230" y="14"/>
                      <a:pt x="216" y="17"/>
                    </a:cubicBezTo>
                    <a:cubicBezTo>
                      <a:pt x="220" y="24"/>
                      <a:pt x="226" y="27"/>
                      <a:pt x="232" y="33"/>
                    </a:cubicBezTo>
                    <a:cubicBezTo>
                      <a:pt x="221" y="45"/>
                      <a:pt x="181" y="32"/>
                      <a:pt x="165" y="29"/>
                    </a:cubicBezTo>
                    <a:cubicBezTo>
                      <a:pt x="155" y="28"/>
                      <a:pt x="146" y="24"/>
                      <a:pt x="137" y="32"/>
                    </a:cubicBezTo>
                    <a:cubicBezTo>
                      <a:pt x="127" y="43"/>
                      <a:pt x="143" y="47"/>
                      <a:pt x="133" y="57"/>
                    </a:cubicBezTo>
                    <a:cubicBezTo>
                      <a:pt x="125" y="70"/>
                      <a:pt x="95" y="82"/>
                      <a:pt x="80" y="84"/>
                    </a:cubicBezTo>
                    <a:cubicBezTo>
                      <a:pt x="62" y="89"/>
                      <a:pt x="43" y="91"/>
                      <a:pt x="24" y="98"/>
                    </a:cubicBezTo>
                    <a:cubicBezTo>
                      <a:pt x="29" y="106"/>
                      <a:pt x="31" y="114"/>
                      <a:pt x="36" y="122"/>
                    </a:cubicBezTo>
                    <a:cubicBezTo>
                      <a:pt x="45" y="133"/>
                      <a:pt x="54" y="140"/>
                      <a:pt x="64" y="150"/>
                    </a:cubicBezTo>
                    <a:cubicBezTo>
                      <a:pt x="73" y="156"/>
                      <a:pt x="81" y="167"/>
                      <a:pt x="86" y="176"/>
                    </a:cubicBezTo>
                    <a:cubicBezTo>
                      <a:pt x="89" y="181"/>
                      <a:pt x="89" y="188"/>
                      <a:pt x="92" y="193"/>
                    </a:cubicBezTo>
                    <a:cubicBezTo>
                      <a:pt x="95" y="198"/>
                      <a:pt x="102" y="198"/>
                      <a:pt x="105" y="204"/>
                    </a:cubicBezTo>
                    <a:cubicBezTo>
                      <a:pt x="99" y="205"/>
                      <a:pt x="94" y="204"/>
                      <a:pt x="88" y="202"/>
                    </a:cubicBezTo>
                    <a:cubicBezTo>
                      <a:pt x="88" y="202"/>
                      <a:pt x="88" y="202"/>
                      <a:pt x="88" y="202"/>
                    </a:cubicBezTo>
                    <a:cubicBezTo>
                      <a:pt x="97" y="216"/>
                      <a:pt x="108" y="223"/>
                      <a:pt x="122" y="231"/>
                    </a:cubicBezTo>
                    <a:cubicBezTo>
                      <a:pt x="135" y="237"/>
                      <a:pt x="152" y="238"/>
                      <a:pt x="162" y="248"/>
                    </a:cubicBezTo>
                    <a:cubicBezTo>
                      <a:pt x="173" y="258"/>
                      <a:pt x="173" y="274"/>
                      <a:pt x="188" y="279"/>
                    </a:cubicBezTo>
                    <a:cubicBezTo>
                      <a:pt x="199" y="284"/>
                      <a:pt x="217" y="278"/>
                      <a:pt x="229" y="280"/>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6" name="Freeform 150"/>
              <p:cNvSpPr/>
              <p:nvPr userDrawn="1"/>
            </p:nvSpPr>
            <p:spPr bwMode="auto">
              <a:xfrm>
                <a:off x="6323163" y="-391606"/>
                <a:ext cx="367917" cy="200976"/>
              </a:xfrm>
              <a:custGeom>
                <a:avLst/>
                <a:gdLst>
                  <a:gd name="T0" fmla="*/ 7 w 244"/>
                  <a:gd name="T1" fmla="*/ 30 h 133"/>
                  <a:gd name="T2" fmla="*/ 22 w 244"/>
                  <a:gd name="T3" fmla="*/ 74 h 133"/>
                  <a:gd name="T4" fmla="*/ 22 w 244"/>
                  <a:gd name="T5" fmla="*/ 74 h 133"/>
                  <a:gd name="T6" fmla="*/ 63 w 244"/>
                  <a:gd name="T7" fmla="*/ 58 h 133"/>
                  <a:gd name="T8" fmla="*/ 102 w 244"/>
                  <a:gd name="T9" fmla="*/ 72 h 133"/>
                  <a:gd name="T10" fmla="*/ 143 w 244"/>
                  <a:gd name="T11" fmla="*/ 75 h 133"/>
                  <a:gd name="T12" fmla="*/ 177 w 244"/>
                  <a:gd name="T13" fmla="*/ 99 h 133"/>
                  <a:gd name="T14" fmla="*/ 220 w 244"/>
                  <a:gd name="T15" fmla="*/ 105 h 133"/>
                  <a:gd name="T16" fmla="*/ 244 w 244"/>
                  <a:gd name="T17" fmla="*/ 133 h 133"/>
                  <a:gd name="T18" fmla="*/ 132 w 244"/>
                  <a:gd name="T19" fmla="*/ 38 h 133"/>
                  <a:gd name="T20" fmla="*/ 0 w 244"/>
                  <a:gd name="T21" fmla="*/ 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33">
                    <a:moveTo>
                      <a:pt x="7" y="30"/>
                    </a:moveTo>
                    <a:cubicBezTo>
                      <a:pt x="15" y="43"/>
                      <a:pt x="20" y="56"/>
                      <a:pt x="22" y="74"/>
                    </a:cubicBezTo>
                    <a:cubicBezTo>
                      <a:pt x="22" y="74"/>
                      <a:pt x="22" y="74"/>
                      <a:pt x="22" y="74"/>
                    </a:cubicBezTo>
                    <a:cubicBezTo>
                      <a:pt x="37" y="65"/>
                      <a:pt x="47" y="59"/>
                      <a:pt x="63" y="58"/>
                    </a:cubicBezTo>
                    <a:cubicBezTo>
                      <a:pt x="70" y="59"/>
                      <a:pt x="126" y="55"/>
                      <a:pt x="102" y="72"/>
                    </a:cubicBezTo>
                    <a:cubicBezTo>
                      <a:pt x="114" y="78"/>
                      <a:pt x="130" y="69"/>
                      <a:pt x="143" y="75"/>
                    </a:cubicBezTo>
                    <a:cubicBezTo>
                      <a:pt x="157" y="83"/>
                      <a:pt x="161" y="94"/>
                      <a:pt x="177" y="99"/>
                    </a:cubicBezTo>
                    <a:cubicBezTo>
                      <a:pt x="189" y="103"/>
                      <a:pt x="208" y="99"/>
                      <a:pt x="220" y="105"/>
                    </a:cubicBezTo>
                    <a:cubicBezTo>
                      <a:pt x="231" y="111"/>
                      <a:pt x="240" y="126"/>
                      <a:pt x="244" y="133"/>
                    </a:cubicBezTo>
                    <a:cubicBezTo>
                      <a:pt x="232" y="78"/>
                      <a:pt x="179" y="56"/>
                      <a:pt x="132" y="38"/>
                    </a:cubicBezTo>
                    <a:cubicBezTo>
                      <a:pt x="89" y="24"/>
                      <a:pt x="45" y="0"/>
                      <a:pt x="0" y="2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7" name="Freeform 151"/>
              <p:cNvSpPr/>
              <p:nvPr userDrawn="1"/>
            </p:nvSpPr>
            <p:spPr bwMode="auto">
              <a:xfrm>
                <a:off x="5971452" y="245361"/>
                <a:ext cx="411679" cy="217184"/>
              </a:xfrm>
              <a:custGeom>
                <a:avLst/>
                <a:gdLst>
                  <a:gd name="T0" fmla="*/ 0 w 273"/>
                  <a:gd name="T1" fmla="*/ 50 h 144"/>
                  <a:gd name="T2" fmla="*/ 32 w 273"/>
                  <a:gd name="T3" fmla="*/ 42 h 144"/>
                  <a:gd name="T4" fmla="*/ 106 w 273"/>
                  <a:gd name="T5" fmla="*/ 0 h 144"/>
                  <a:gd name="T6" fmla="*/ 111 w 273"/>
                  <a:gd name="T7" fmla="*/ 39 h 144"/>
                  <a:gd name="T8" fmla="*/ 129 w 273"/>
                  <a:gd name="T9" fmla="*/ 65 h 144"/>
                  <a:gd name="T10" fmla="*/ 131 w 273"/>
                  <a:gd name="T11" fmla="*/ 45 h 144"/>
                  <a:gd name="T12" fmla="*/ 150 w 273"/>
                  <a:gd name="T13" fmla="*/ 80 h 144"/>
                  <a:gd name="T14" fmla="*/ 157 w 273"/>
                  <a:gd name="T15" fmla="*/ 97 h 144"/>
                  <a:gd name="T16" fmla="*/ 178 w 273"/>
                  <a:gd name="T17" fmla="*/ 100 h 144"/>
                  <a:gd name="T18" fmla="*/ 171 w 273"/>
                  <a:gd name="T19" fmla="*/ 47 h 144"/>
                  <a:gd name="T20" fmla="*/ 208 w 273"/>
                  <a:gd name="T21" fmla="*/ 101 h 144"/>
                  <a:gd name="T22" fmla="*/ 273 w 273"/>
                  <a:gd name="T23" fmla="*/ 132 h 144"/>
                  <a:gd name="T24" fmla="*/ 202 w 273"/>
                  <a:gd name="T25" fmla="*/ 137 h 144"/>
                  <a:gd name="T26" fmla="*/ 128 w 273"/>
                  <a:gd name="T27" fmla="*/ 110 h 144"/>
                  <a:gd name="T28" fmla="*/ 51 w 273"/>
                  <a:gd name="T29" fmla="*/ 84 h 144"/>
                  <a:gd name="T30" fmla="*/ 9 w 273"/>
                  <a:gd name="T31"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44">
                    <a:moveTo>
                      <a:pt x="0" y="50"/>
                    </a:moveTo>
                    <a:cubicBezTo>
                      <a:pt x="8" y="45"/>
                      <a:pt x="23" y="43"/>
                      <a:pt x="32" y="42"/>
                    </a:cubicBezTo>
                    <a:cubicBezTo>
                      <a:pt x="64" y="37"/>
                      <a:pt x="80" y="14"/>
                      <a:pt x="106" y="0"/>
                    </a:cubicBezTo>
                    <a:cubicBezTo>
                      <a:pt x="103" y="18"/>
                      <a:pt x="102" y="23"/>
                      <a:pt x="111" y="39"/>
                    </a:cubicBezTo>
                    <a:cubicBezTo>
                      <a:pt x="115" y="46"/>
                      <a:pt x="122" y="60"/>
                      <a:pt x="129" y="65"/>
                    </a:cubicBezTo>
                    <a:cubicBezTo>
                      <a:pt x="132" y="59"/>
                      <a:pt x="128" y="52"/>
                      <a:pt x="131" y="45"/>
                    </a:cubicBezTo>
                    <a:cubicBezTo>
                      <a:pt x="139" y="54"/>
                      <a:pt x="145" y="69"/>
                      <a:pt x="150" y="80"/>
                    </a:cubicBezTo>
                    <a:cubicBezTo>
                      <a:pt x="152" y="88"/>
                      <a:pt x="151" y="94"/>
                      <a:pt x="157" y="97"/>
                    </a:cubicBezTo>
                    <a:cubicBezTo>
                      <a:pt x="162" y="101"/>
                      <a:pt x="175" y="100"/>
                      <a:pt x="178" y="100"/>
                    </a:cubicBezTo>
                    <a:cubicBezTo>
                      <a:pt x="177" y="83"/>
                      <a:pt x="169" y="66"/>
                      <a:pt x="171" y="47"/>
                    </a:cubicBezTo>
                    <a:cubicBezTo>
                      <a:pt x="184" y="67"/>
                      <a:pt x="185" y="89"/>
                      <a:pt x="208" y="101"/>
                    </a:cubicBezTo>
                    <a:cubicBezTo>
                      <a:pt x="227" y="113"/>
                      <a:pt x="259" y="112"/>
                      <a:pt x="273" y="132"/>
                    </a:cubicBezTo>
                    <a:cubicBezTo>
                      <a:pt x="251" y="138"/>
                      <a:pt x="225" y="144"/>
                      <a:pt x="202" y="137"/>
                    </a:cubicBezTo>
                    <a:cubicBezTo>
                      <a:pt x="177" y="129"/>
                      <a:pt x="154" y="117"/>
                      <a:pt x="128" y="110"/>
                    </a:cubicBezTo>
                    <a:cubicBezTo>
                      <a:pt x="99" y="104"/>
                      <a:pt x="75" y="102"/>
                      <a:pt x="51" y="84"/>
                    </a:cubicBezTo>
                    <a:cubicBezTo>
                      <a:pt x="36" y="75"/>
                      <a:pt x="22" y="60"/>
                      <a:pt x="9" y="46"/>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049368" name="Freeform 165"/>
            <p:cNvSpPr/>
            <p:nvPr userDrawn="1"/>
          </p:nvSpPr>
          <p:spPr bwMode="auto">
            <a:xfrm>
              <a:off x="315731" y="-344254"/>
              <a:ext cx="951400" cy="1204239"/>
            </a:xfrm>
            <a:custGeom>
              <a:avLst/>
              <a:gdLst>
                <a:gd name="T0" fmla="*/ 271 w 631"/>
                <a:gd name="T1" fmla="*/ 259 h 798"/>
                <a:gd name="T2" fmla="*/ 238 w 631"/>
                <a:gd name="T3" fmla="*/ 233 h 798"/>
                <a:gd name="T4" fmla="*/ 205 w 631"/>
                <a:gd name="T5" fmla="*/ 228 h 798"/>
                <a:gd name="T6" fmla="*/ 174 w 631"/>
                <a:gd name="T7" fmla="*/ 222 h 798"/>
                <a:gd name="T8" fmla="*/ 110 w 631"/>
                <a:gd name="T9" fmla="*/ 240 h 798"/>
                <a:gd name="T10" fmla="*/ 67 w 631"/>
                <a:gd name="T11" fmla="*/ 285 h 798"/>
                <a:gd name="T12" fmla="*/ 19 w 631"/>
                <a:gd name="T13" fmla="*/ 394 h 798"/>
                <a:gd name="T14" fmla="*/ 4 w 631"/>
                <a:gd name="T15" fmla="*/ 456 h 798"/>
                <a:gd name="T16" fmla="*/ 19 w 631"/>
                <a:gd name="T17" fmla="*/ 512 h 798"/>
                <a:gd name="T18" fmla="*/ 54 w 631"/>
                <a:gd name="T19" fmla="*/ 552 h 798"/>
                <a:gd name="T20" fmla="*/ 112 w 631"/>
                <a:gd name="T21" fmla="*/ 574 h 798"/>
                <a:gd name="T22" fmla="*/ 179 w 631"/>
                <a:gd name="T23" fmla="*/ 585 h 798"/>
                <a:gd name="T24" fmla="*/ 241 w 631"/>
                <a:gd name="T25" fmla="*/ 583 h 798"/>
                <a:gd name="T26" fmla="*/ 241 w 631"/>
                <a:gd name="T27" fmla="*/ 583 h 798"/>
                <a:gd name="T28" fmla="*/ 261 w 631"/>
                <a:gd name="T29" fmla="*/ 638 h 798"/>
                <a:gd name="T30" fmla="*/ 308 w 631"/>
                <a:gd name="T31" fmla="*/ 685 h 798"/>
                <a:gd name="T32" fmla="*/ 357 w 631"/>
                <a:gd name="T33" fmla="*/ 717 h 798"/>
                <a:gd name="T34" fmla="*/ 403 w 631"/>
                <a:gd name="T35" fmla="*/ 758 h 798"/>
                <a:gd name="T36" fmla="*/ 450 w 631"/>
                <a:gd name="T37" fmla="*/ 792 h 798"/>
                <a:gd name="T38" fmla="*/ 479 w 631"/>
                <a:gd name="T39" fmla="*/ 796 h 798"/>
                <a:gd name="T40" fmla="*/ 501 w 631"/>
                <a:gd name="T41" fmla="*/ 781 h 798"/>
                <a:gd name="T42" fmla="*/ 518 w 631"/>
                <a:gd name="T43" fmla="*/ 778 h 798"/>
                <a:gd name="T44" fmla="*/ 532 w 631"/>
                <a:gd name="T45" fmla="*/ 767 h 798"/>
                <a:gd name="T46" fmla="*/ 552 w 631"/>
                <a:gd name="T47" fmla="*/ 741 h 798"/>
                <a:gd name="T48" fmla="*/ 584 w 631"/>
                <a:gd name="T49" fmla="*/ 690 h 798"/>
                <a:gd name="T50" fmla="*/ 607 w 631"/>
                <a:gd name="T51" fmla="*/ 605 h 798"/>
                <a:gd name="T52" fmla="*/ 616 w 631"/>
                <a:gd name="T53" fmla="*/ 559 h 798"/>
                <a:gd name="T54" fmla="*/ 597 w 631"/>
                <a:gd name="T55" fmla="*/ 519 h 798"/>
                <a:gd name="T56" fmla="*/ 615 w 631"/>
                <a:gd name="T57" fmla="*/ 496 h 798"/>
                <a:gd name="T58" fmla="*/ 624 w 631"/>
                <a:gd name="T59" fmla="*/ 462 h 798"/>
                <a:gd name="T60" fmla="*/ 625 w 631"/>
                <a:gd name="T61" fmla="*/ 398 h 798"/>
                <a:gd name="T62" fmla="*/ 618 w 631"/>
                <a:gd name="T63" fmla="*/ 364 h 798"/>
                <a:gd name="T64" fmla="*/ 606 w 631"/>
                <a:gd name="T65" fmla="*/ 338 h 798"/>
                <a:gd name="T66" fmla="*/ 587 w 631"/>
                <a:gd name="T67" fmla="*/ 270 h 798"/>
                <a:gd name="T68" fmla="*/ 531 w 631"/>
                <a:gd name="T69" fmla="*/ 219 h 798"/>
                <a:gd name="T70" fmla="*/ 451 w 631"/>
                <a:gd name="T71" fmla="*/ 166 h 798"/>
                <a:gd name="T72" fmla="*/ 392 w 631"/>
                <a:gd name="T73" fmla="*/ 145 h 798"/>
                <a:gd name="T74" fmla="*/ 351 w 631"/>
                <a:gd name="T75" fmla="*/ 179 h 798"/>
                <a:gd name="T76" fmla="*/ 337 w 631"/>
                <a:gd name="T77" fmla="*/ 105 h 798"/>
                <a:gd name="T78" fmla="*/ 299 w 631"/>
                <a:gd name="T79" fmla="*/ 33 h 798"/>
                <a:gd name="T80" fmla="*/ 242 w 631"/>
                <a:gd name="T81" fmla="*/ 2 h 798"/>
                <a:gd name="T82" fmla="*/ 205 w 631"/>
                <a:gd name="T83" fmla="*/ 1 h 798"/>
                <a:gd name="T84" fmla="*/ 166 w 631"/>
                <a:gd name="T85" fmla="*/ 14 h 798"/>
                <a:gd name="T86" fmla="*/ 101 w 631"/>
                <a:gd name="T87" fmla="*/ 32 h 798"/>
                <a:gd name="T88" fmla="*/ 111 w 631"/>
                <a:gd name="T89" fmla="*/ 110 h 798"/>
                <a:gd name="T90" fmla="*/ 197 w 631"/>
                <a:gd name="T91" fmla="*/ 231 h 798"/>
                <a:gd name="T92" fmla="*/ 257 w 631"/>
                <a:gd name="T93" fmla="*/ 24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1" h="798">
                  <a:moveTo>
                    <a:pt x="271" y="259"/>
                  </a:moveTo>
                  <a:cubicBezTo>
                    <a:pt x="260" y="250"/>
                    <a:pt x="249" y="239"/>
                    <a:pt x="238" y="233"/>
                  </a:cubicBezTo>
                  <a:cubicBezTo>
                    <a:pt x="228" y="230"/>
                    <a:pt x="215" y="230"/>
                    <a:pt x="205" y="228"/>
                  </a:cubicBezTo>
                  <a:cubicBezTo>
                    <a:pt x="194" y="225"/>
                    <a:pt x="184" y="222"/>
                    <a:pt x="174" y="222"/>
                  </a:cubicBezTo>
                  <a:cubicBezTo>
                    <a:pt x="150" y="221"/>
                    <a:pt x="130" y="230"/>
                    <a:pt x="110" y="240"/>
                  </a:cubicBezTo>
                  <a:cubicBezTo>
                    <a:pt x="87" y="253"/>
                    <a:pt x="78" y="261"/>
                    <a:pt x="67" y="285"/>
                  </a:cubicBezTo>
                  <a:cubicBezTo>
                    <a:pt x="51" y="323"/>
                    <a:pt x="31" y="355"/>
                    <a:pt x="19" y="394"/>
                  </a:cubicBezTo>
                  <a:cubicBezTo>
                    <a:pt x="11" y="413"/>
                    <a:pt x="6" y="434"/>
                    <a:pt x="4" y="456"/>
                  </a:cubicBezTo>
                  <a:cubicBezTo>
                    <a:pt x="0" y="478"/>
                    <a:pt x="6" y="495"/>
                    <a:pt x="19" y="512"/>
                  </a:cubicBezTo>
                  <a:cubicBezTo>
                    <a:pt x="30" y="526"/>
                    <a:pt x="38" y="542"/>
                    <a:pt x="54" y="552"/>
                  </a:cubicBezTo>
                  <a:cubicBezTo>
                    <a:pt x="71" y="562"/>
                    <a:pt x="93" y="569"/>
                    <a:pt x="112" y="574"/>
                  </a:cubicBezTo>
                  <a:cubicBezTo>
                    <a:pt x="134" y="578"/>
                    <a:pt x="156" y="582"/>
                    <a:pt x="179" y="585"/>
                  </a:cubicBezTo>
                  <a:cubicBezTo>
                    <a:pt x="201" y="589"/>
                    <a:pt x="219" y="586"/>
                    <a:pt x="241" y="583"/>
                  </a:cubicBezTo>
                  <a:cubicBezTo>
                    <a:pt x="241" y="583"/>
                    <a:pt x="241" y="583"/>
                    <a:pt x="241" y="583"/>
                  </a:cubicBezTo>
                  <a:cubicBezTo>
                    <a:pt x="230" y="600"/>
                    <a:pt x="252" y="627"/>
                    <a:pt x="261" y="638"/>
                  </a:cubicBezTo>
                  <a:cubicBezTo>
                    <a:pt x="276" y="655"/>
                    <a:pt x="291" y="671"/>
                    <a:pt x="308" y="685"/>
                  </a:cubicBezTo>
                  <a:cubicBezTo>
                    <a:pt x="324" y="697"/>
                    <a:pt x="341" y="705"/>
                    <a:pt x="357" y="717"/>
                  </a:cubicBezTo>
                  <a:cubicBezTo>
                    <a:pt x="372" y="729"/>
                    <a:pt x="386" y="744"/>
                    <a:pt x="403" y="758"/>
                  </a:cubicBezTo>
                  <a:cubicBezTo>
                    <a:pt x="419" y="770"/>
                    <a:pt x="431" y="784"/>
                    <a:pt x="450" y="792"/>
                  </a:cubicBezTo>
                  <a:cubicBezTo>
                    <a:pt x="461" y="797"/>
                    <a:pt x="468" y="798"/>
                    <a:pt x="479" y="796"/>
                  </a:cubicBezTo>
                  <a:cubicBezTo>
                    <a:pt x="493" y="794"/>
                    <a:pt x="491" y="785"/>
                    <a:pt x="501" y="781"/>
                  </a:cubicBezTo>
                  <a:cubicBezTo>
                    <a:pt x="505" y="779"/>
                    <a:pt x="514" y="780"/>
                    <a:pt x="518" y="778"/>
                  </a:cubicBezTo>
                  <a:cubicBezTo>
                    <a:pt x="525" y="776"/>
                    <a:pt x="528" y="773"/>
                    <a:pt x="532" y="767"/>
                  </a:cubicBezTo>
                  <a:cubicBezTo>
                    <a:pt x="538" y="759"/>
                    <a:pt x="546" y="749"/>
                    <a:pt x="552" y="741"/>
                  </a:cubicBezTo>
                  <a:cubicBezTo>
                    <a:pt x="565" y="724"/>
                    <a:pt x="579" y="709"/>
                    <a:pt x="584" y="690"/>
                  </a:cubicBezTo>
                  <a:cubicBezTo>
                    <a:pt x="593" y="662"/>
                    <a:pt x="594" y="631"/>
                    <a:pt x="607" y="605"/>
                  </a:cubicBezTo>
                  <a:cubicBezTo>
                    <a:pt x="612" y="589"/>
                    <a:pt x="620" y="577"/>
                    <a:pt x="616" y="559"/>
                  </a:cubicBezTo>
                  <a:cubicBezTo>
                    <a:pt x="612" y="546"/>
                    <a:pt x="606" y="531"/>
                    <a:pt x="597" y="519"/>
                  </a:cubicBezTo>
                  <a:cubicBezTo>
                    <a:pt x="604" y="510"/>
                    <a:pt x="613" y="509"/>
                    <a:pt x="615" y="496"/>
                  </a:cubicBezTo>
                  <a:cubicBezTo>
                    <a:pt x="619" y="484"/>
                    <a:pt x="619" y="474"/>
                    <a:pt x="624" y="462"/>
                  </a:cubicBezTo>
                  <a:cubicBezTo>
                    <a:pt x="631" y="440"/>
                    <a:pt x="630" y="421"/>
                    <a:pt x="625" y="398"/>
                  </a:cubicBezTo>
                  <a:cubicBezTo>
                    <a:pt x="624" y="386"/>
                    <a:pt x="622" y="375"/>
                    <a:pt x="618" y="364"/>
                  </a:cubicBezTo>
                  <a:cubicBezTo>
                    <a:pt x="614" y="354"/>
                    <a:pt x="609" y="347"/>
                    <a:pt x="606" y="338"/>
                  </a:cubicBezTo>
                  <a:cubicBezTo>
                    <a:pt x="601" y="314"/>
                    <a:pt x="601" y="291"/>
                    <a:pt x="587" y="270"/>
                  </a:cubicBezTo>
                  <a:cubicBezTo>
                    <a:pt x="575" y="251"/>
                    <a:pt x="550" y="234"/>
                    <a:pt x="531" y="219"/>
                  </a:cubicBezTo>
                  <a:cubicBezTo>
                    <a:pt x="506" y="200"/>
                    <a:pt x="479" y="182"/>
                    <a:pt x="451" y="166"/>
                  </a:cubicBezTo>
                  <a:cubicBezTo>
                    <a:pt x="434" y="155"/>
                    <a:pt x="414" y="142"/>
                    <a:pt x="392" y="145"/>
                  </a:cubicBezTo>
                  <a:cubicBezTo>
                    <a:pt x="372" y="147"/>
                    <a:pt x="364" y="164"/>
                    <a:pt x="351" y="179"/>
                  </a:cubicBezTo>
                  <a:cubicBezTo>
                    <a:pt x="333" y="160"/>
                    <a:pt x="340" y="128"/>
                    <a:pt x="337" y="105"/>
                  </a:cubicBezTo>
                  <a:cubicBezTo>
                    <a:pt x="335" y="78"/>
                    <a:pt x="314" y="53"/>
                    <a:pt x="299" y="33"/>
                  </a:cubicBezTo>
                  <a:cubicBezTo>
                    <a:pt x="281" y="14"/>
                    <a:pt x="267" y="3"/>
                    <a:pt x="242" y="2"/>
                  </a:cubicBezTo>
                  <a:cubicBezTo>
                    <a:pt x="231" y="1"/>
                    <a:pt x="216" y="0"/>
                    <a:pt x="205" y="1"/>
                  </a:cubicBezTo>
                  <a:cubicBezTo>
                    <a:pt x="191" y="3"/>
                    <a:pt x="180" y="12"/>
                    <a:pt x="166" y="14"/>
                  </a:cubicBezTo>
                  <a:cubicBezTo>
                    <a:pt x="140" y="17"/>
                    <a:pt x="119" y="3"/>
                    <a:pt x="101" y="32"/>
                  </a:cubicBezTo>
                  <a:cubicBezTo>
                    <a:pt x="87" y="57"/>
                    <a:pt x="101" y="87"/>
                    <a:pt x="111" y="110"/>
                  </a:cubicBezTo>
                  <a:cubicBezTo>
                    <a:pt x="130" y="155"/>
                    <a:pt x="150" y="211"/>
                    <a:pt x="197" y="231"/>
                  </a:cubicBezTo>
                  <a:cubicBezTo>
                    <a:pt x="204" y="235"/>
                    <a:pt x="258" y="256"/>
                    <a:pt x="257" y="248"/>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69" name="Freeform 166"/>
            <p:cNvSpPr/>
            <p:nvPr userDrawn="1"/>
          </p:nvSpPr>
          <p:spPr bwMode="auto">
            <a:xfrm>
              <a:off x="344905" y="-259974"/>
              <a:ext cx="870360" cy="1072957"/>
            </a:xfrm>
            <a:custGeom>
              <a:avLst/>
              <a:gdLst>
                <a:gd name="T0" fmla="*/ 311 w 577"/>
                <a:gd name="T1" fmla="*/ 379 h 711"/>
                <a:gd name="T2" fmla="*/ 267 w 577"/>
                <a:gd name="T3" fmla="*/ 433 h 711"/>
                <a:gd name="T4" fmla="*/ 231 w 577"/>
                <a:gd name="T5" fmla="*/ 456 h 711"/>
                <a:gd name="T6" fmla="*/ 155 w 577"/>
                <a:gd name="T7" fmla="*/ 470 h 711"/>
                <a:gd name="T8" fmla="*/ 86 w 577"/>
                <a:gd name="T9" fmla="*/ 458 h 711"/>
                <a:gd name="T10" fmla="*/ 0 w 577"/>
                <a:gd name="T11" fmla="*/ 442 h 711"/>
                <a:gd name="T12" fmla="*/ 26 w 577"/>
                <a:gd name="T13" fmla="*/ 399 h 711"/>
                <a:gd name="T14" fmla="*/ 44 w 577"/>
                <a:gd name="T15" fmla="*/ 359 h 711"/>
                <a:gd name="T16" fmla="*/ 42 w 577"/>
                <a:gd name="T17" fmla="*/ 333 h 711"/>
                <a:gd name="T18" fmla="*/ 125 w 577"/>
                <a:gd name="T19" fmla="*/ 248 h 711"/>
                <a:gd name="T20" fmla="*/ 221 w 577"/>
                <a:gd name="T21" fmla="*/ 214 h 711"/>
                <a:gd name="T22" fmla="*/ 231 w 577"/>
                <a:gd name="T23" fmla="*/ 166 h 711"/>
                <a:gd name="T24" fmla="*/ 153 w 577"/>
                <a:gd name="T25" fmla="*/ 63 h 711"/>
                <a:gd name="T26" fmla="*/ 166 w 577"/>
                <a:gd name="T27" fmla="*/ 63 h 711"/>
                <a:gd name="T28" fmla="*/ 120 w 577"/>
                <a:gd name="T29" fmla="*/ 2 h 711"/>
                <a:gd name="T30" fmla="*/ 227 w 577"/>
                <a:gd name="T31" fmla="*/ 27 h 711"/>
                <a:gd name="T32" fmla="*/ 259 w 577"/>
                <a:gd name="T33" fmla="*/ 37 h 711"/>
                <a:gd name="T34" fmla="*/ 304 w 577"/>
                <a:gd name="T35" fmla="*/ 96 h 711"/>
                <a:gd name="T36" fmla="*/ 367 w 577"/>
                <a:gd name="T37" fmla="*/ 132 h 711"/>
                <a:gd name="T38" fmla="*/ 424 w 577"/>
                <a:gd name="T39" fmla="*/ 153 h 711"/>
                <a:gd name="T40" fmla="*/ 481 w 577"/>
                <a:gd name="T41" fmla="*/ 190 h 711"/>
                <a:gd name="T42" fmla="*/ 555 w 577"/>
                <a:gd name="T43" fmla="*/ 232 h 711"/>
                <a:gd name="T44" fmla="*/ 556 w 577"/>
                <a:gd name="T45" fmla="*/ 250 h 711"/>
                <a:gd name="T46" fmla="*/ 567 w 577"/>
                <a:gd name="T47" fmla="*/ 294 h 711"/>
                <a:gd name="T48" fmla="*/ 561 w 577"/>
                <a:gd name="T49" fmla="*/ 335 h 711"/>
                <a:gd name="T50" fmla="*/ 567 w 577"/>
                <a:gd name="T51" fmla="*/ 369 h 711"/>
                <a:gd name="T52" fmla="*/ 557 w 577"/>
                <a:gd name="T53" fmla="*/ 389 h 711"/>
                <a:gd name="T54" fmla="*/ 463 w 577"/>
                <a:gd name="T55" fmla="*/ 374 h 711"/>
                <a:gd name="T56" fmla="*/ 388 w 577"/>
                <a:gd name="T57" fmla="*/ 324 h 711"/>
                <a:gd name="T58" fmla="*/ 493 w 577"/>
                <a:gd name="T59" fmla="*/ 469 h 711"/>
                <a:gd name="T60" fmla="*/ 523 w 577"/>
                <a:gd name="T61" fmla="*/ 524 h 711"/>
                <a:gd name="T62" fmla="*/ 506 w 577"/>
                <a:gd name="T63" fmla="*/ 547 h 711"/>
                <a:gd name="T64" fmla="*/ 482 w 577"/>
                <a:gd name="T65" fmla="*/ 611 h 711"/>
                <a:gd name="T66" fmla="*/ 470 w 577"/>
                <a:gd name="T67" fmla="*/ 639 h 711"/>
                <a:gd name="T68" fmla="*/ 462 w 577"/>
                <a:gd name="T69" fmla="*/ 676 h 711"/>
                <a:gd name="T70" fmla="*/ 432 w 577"/>
                <a:gd name="T71" fmla="*/ 673 h 711"/>
                <a:gd name="T72" fmla="*/ 379 w 577"/>
                <a:gd name="T73" fmla="*/ 597 h 711"/>
                <a:gd name="T74" fmla="*/ 344 w 577"/>
                <a:gd name="T75" fmla="*/ 565 h 711"/>
                <a:gd name="T76" fmla="*/ 308 w 577"/>
                <a:gd name="T77" fmla="*/ 540 h 711"/>
                <a:gd name="T78" fmla="*/ 327 w 577"/>
                <a:gd name="T79" fmla="*/ 456 h 711"/>
                <a:gd name="T80" fmla="*/ 334 w 577"/>
                <a:gd name="T81" fmla="*/ 374 h 711"/>
                <a:gd name="T82" fmla="*/ 328 w 577"/>
                <a:gd name="T83" fmla="*/ 32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7" h="711">
                  <a:moveTo>
                    <a:pt x="331" y="329"/>
                  </a:moveTo>
                  <a:cubicBezTo>
                    <a:pt x="319" y="345"/>
                    <a:pt x="314" y="361"/>
                    <a:pt x="311" y="379"/>
                  </a:cubicBezTo>
                  <a:cubicBezTo>
                    <a:pt x="307" y="390"/>
                    <a:pt x="292" y="452"/>
                    <a:pt x="282" y="417"/>
                  </a:cubicBezTo>
                  <a:cubicBezTo>
                    <a:pt x="274" y="420"/>
                    <a:pt x="273" y="428"/>
                    <a:pt x="267" y="433"/>
                  </a:cubicBezTo>
                  <a:cubicBezTo>
                    <a:pt x="261" y="436"/>
                    <a:pt x="256" y="437"/>
                    <a:pt x="248" y="441"/>
                  </a:cubicBezTo>
                  <a:cubicBezTo>
                    <a:pt x="243" y="444"/>
                    <a:pt x="238" y="451"/>
                    <a:pt x="231" y="456"/>
                  </a:cubicBezTo>
                  <a:cubicBezTo>
                    <a:pt x="217" y="468"/>
                    <a:pt x="212" y="461"/>
                    <a:pt x="197" y="457"/>
                  </a:cubicBezTo>
                  <a:cubicBezTo>
                    <a:pt x="183" y="454"/>
                    <a:pt x="167" y="464"/>
                    <a:pt x="155" y="470"/>
                  </a:cubicBezTo>
                  <a:cubicBezTo>
                    <a:pt x="140" y="476"/>
                    <a:pt x="125" y="480"/>
                    <a:pt x="109" y="477"/>
                  </a:cubicBezTo>
                  <a:cubicBezTo>
                    <a:pt x="92" y="477"/>
                    <a:pt x="94" y="468"/>
                    <a:pt x="86" y="458"/>
                  </a:cubicBezTo>
                  <a:cubicBezTo>
                    <a:pt x="76" y="445"/>
                    <a:pt x="61" y="448"/>
                    <a:pt x="48" y="446"/>
                  </a:cubicBezTo>
                  <a:cubicBezTo>
                    <a:pt x="32" y="443"/>
                    <a:pt x="18" y="442"/>
                    <a:pt x="0" y="442"/>
                  </a:cubicBezTo>
                  <a:cubicBezTo>
                    <a:pt x="8" y="432"/>
                    <a:pt x="14" y="424"/>
                    <a:pt x="20" y="414"/>
                  </a:cubicBezTo>
                  <a:cubicBezTo>
                    <a:pt x="22" y="408"/>
                    <a:pt x="24" y="405"/>
                    <a:pt x="26" y="399"/>
                  </a:cubicBezTo>
                  <a:cubicBezTo>
                    <a:pt x="24" y="392"/>
                    <a:pt x="19" y="395"/>
                    <a:pt x="22" y="385"/>
                  </a:cubicBezTo>
                  <a:cubicBezTo>
                    <a:pt x="24" y="375"/>
                    <a:pt x="39" y="368"/>
                    <a:pt x="44" y="359"/>
                  </a:cubicBezTo>
                  <a:cubicBezTo>
                    <a:pt x="49" y="353"/>
                    <a:pt x="48" y="357"/>
                    <a:pt x="47" y="349"/>
                  </a:cubicBezTo>
                  <a:cubicBezTo>
                    <a:pt x="46" y="341"/>
                    <a:pt x="40" y="344"/>
                    <a:pt x="42" y="333"/>
                  </a:cubicBezTo>
                  <a:cubicBezTo>
                    <a:pt x="47" y="316"/>
                    <a:pt x="67" y="297"/>
                    <a:pt x="78" y="285"/>
                  </a:cubicBezTo>
                  <a:cubicBezTo>
                    <a:pt x="92" y="268"/>
                    <a:pt x="107" y="257"/>
                    <a:pt x="125" y="248"/>
                  </a:cubicBezTo>
                  <a:cubicBezTo>
                    <a:pt x="146" y="236"/>
                    <a:pt x="163" y="224"/>
                    <a:pt x="186" y="220"/>
                  </a:cubicBezTo>
                  <a:cubicBezTo>
                    <a:pt x="199" y="217"/>
                    <a:pt x="211" y="214"/>
                    <a:pt x="221" y="214"/>
                  </a:cubicBezTo>
                  <a:cubicBezTo>
                    <a:pt x="227" y="213"/>
                    <a:pt x="243" y="221"/>
                    <a:pt x="249" y="217"/>
                  </a:cubicBezTo>
                  <a:cubicBezTo>
                    <a:pt x="258" y="212"/>
                    <a:pt x="234" y="174"/>
                    <a:pt x="231" y="166"/>
                  </a:cubicBezTo>
                  <a:cubicBezTo>
                    <a:pt x="220" y="150"/>
                    <a:pt x="196" y="149"/>
                    <a:pt x="181" y="135"/>
                  </a:cubicBezTo>
                  <a:cubicBezTo>
                    <a:pt x="159" y="115"/>
                    <a:pt x="159" y="88"/>
                    <a:pt x="153" y="63"/>
                  </a:cubicBezTo>
                  <a:cubicBezTo>
                    <a:pt x="155" y="65"/>
                    <a:pt x="158" y="67"/>
                    <a:pt x="160" y="71"/>
                  </a:cubicBezTo>
                  <a:cubicBezTo>
                    <a:pt x="161" y="67"/>
                    <a:pt x="160" y="64"/>
                    <a:pt x="166" y="63"/>
                  </a:cubicBezTo>
                  <a:cubicBezTo>
                    <a:pt x="167" y="52"/>
                    <a:pt x="151" y="37"/>
                    <a:pt x="146" y="27"/>
                  </a:cubicBezTo>
                  <a:cubicBezTo>
                    <a:pt x="139" y="17"/>
                    <a:pt x="129" y="10"/>
                    <a:pt x="120" y="2"/>
                  </a:cubicBezTo>
                  <a:cubicBezTo>
                    <a:pt x="146" y="0"/>
                    <a:pt x="172" y="3"/>
                    <a:pt x="198" y="12"/>
                  </a:cubicBezTo>
                  <a:cubicBezTo>
                    <a:pt x="207" y="17"/>
                    <a:pt x="217" y="27"/>
                    <a:pt x="227" y="27"/>
                  </a:cubicBezTo>
                  <a:cubicBezTo>
                    <a:pt x="232" y="26"/>
                    <a:pt x="236" y="21"/>
                    <a:pt x="244" y="25"/>
                  </a:cubicBezTo>
                  <a:cubicBezTo>
                    <a:pt x="248" y="26"/>
                    <a:pt x="256" y="34"/>
                    <a:pt x="259" y="37"/>
                  </a:cubicBezTo>
                  <a:cubicBezTo>
                    <a:pt x="267" y="43"/>
                    <a:pt x="278" y="51"/>
                    <a:pt x="285" y="59"/>
                  </a:cubicBezTo>
                  <a:cubicBezTo>
                    <a:pt x="295" y="69"/>
                    <a:pt x="298" y="84"/>
                    <a:pt x="304" y="96"/>
                  </a:cubicBezTo>
                  <a:cubicBezTo>
                    <a:pt x="317" y="119"/>
                    <a:pt x="323" y="141"/>
                    <a:pt x="332" y="165"/>
                  </a:cubicBezTo>
                  <a:cubicBezTo>
                    <a:pt x="331" y="147"/>
                    <a:pt x="353" y="134"/>
                    <a:pt x="367" y="132"/>
                  </a:cubicBezTo>
                  <a:cubicBezTo>
                    <a:pt x="381" y="131"/>
                    <a:pt x="411" y="134"/>
                    <a:pt x="403" y="155"/>
                  </a:cubicBezTo>
                  <a:cubicBezTo>
                    <a:pt x="409" y="157"/>
                    <a:pt x="417" y="153"/>
                    <a:pt x="424" y="153"/>
                  </a:cubicBezTo>
                  <a:cubicBezTo>
                    <a:pt x="433" y="155"/>
                    <a:pt x="442" y="160"/>
                    <a:pt x="449" y="163"/>
                  </a:cubicBezTo>
                  <a:cubicBezTo>
                    <a:pt x="462" y="170"/>
                    <a:pt x="474" y="180"/>
                    <a:pt x="481" y="190"/>
                  </a:cubicBezTo>
                  <a:cubicBezTo>
                    <a:pt x="491" y="203"/>
                    <a:pt x="500" y="212"/>
                    <a:pt x="515" y="218"/>
                  </a:cubicBezTo>
                  <a:cubicBezTo>
                    <a:pt x="528" y="224"/>
                    <a:pt x="543" y="225"/>
                    <a:pt x="555" y="232"/>
                  </a:cubicBezTo>
                  <a:cubicBezTo>
                    <a:pt x="550" y="235"/>
                    <a:pt x="543" y="237"/>
                    <a:pt x="539" y="242"/>
                  </a:cubicBezTo>
                  <a:cubicBezTo>
                    <a:pt x="544" y="246"/>
                    <a:pt x="553" y="248"/>
                    <a:pt x="556" y="250"/>
                  </a:cubicBezTo>
                  <a:cubicBezTo>
                    <a:pt x="559" y="255"/>
                    <a:pt x="562" y="262"/>
                    <a:pt x="562" y="268"/>
                  </a:cubicBezTo>
                  <a:cubicBezTo>
                    <a:pt x="565" y="277"/>
                    <a:pt x="565" y="284"/>
                    <a:pt x="567" y="294"/>
                  </a:cubicBezTo>
                  <a:cubicBezTo>
                    <a:pt x="570" y="301"/>
                    <a:pt x="577" y="311"/>
                    <a:pt x="575" y="320"/>
                  </a:cubicBezTo>
                  <a:cubicBezTo>
                    <a:pt x="572" y="330"/>
                    <a:pt x="564" y="327"/>
                    <a:pt x="561" y="335"/>
                  </a:cubicBezTo>
                  <a:cubicBezTo>
                    <a:pt x="557" y="344"/>
                    <a:pt x="566" y="348"/>
                    <a:pt x="568" y="355"/>
                  </a:cubicBezTo>
                  <a:cubicBezTo>
                    <a:pt x="572" y="366"/>
                    <a:pt x="573" y="359"/>
                    <a:pt x="567" y="369"/>
                  </a:cubicBezTo>
                  <a:cubicBezTo>
                    <a:pt x="566" y="371"/>
                    <a:pt x="563" y="374"/>
                    <a:pt x="562" y="376"/>
                  </a:cubicBezTo>
                  <a:cubicBezTo>
                    <a:pt x="560" y="379"/>
                    <a:pt x="561" y="384"/>
                    <a:pt x="557" y="389"/>
                  </a:cubicBezTo>
                  <a:cubicBezTo>
                    <a:pt x="551" y="397"/>
                    <a:pt x="517" y="392"/>
                    <a:pt x="506" y="390"/>
                  </a:cubicBezTo>
                  <a:cubicBezTo>
                    <a:pt x="491" y="389"/>
                    <a:pt x="475" y="381"/>
                    <a:pt x="463" y="374"/>
                  </a:cubicBezTo>
                  <a:cubicBezTo>
                    <a:pt x="449" y="366"/>
                    <a:pt x="433" y="357"/>
                    <a:pt x="423" y="347"/>
                  </a:cubicBezTo>
                  <a:cubicBezTo>
                    <a:pt x="412" y="336"/>
                    <a:pt x="406" y="324"/>
                    <a:pt x="388" y="324"/>
                  </a:cubicBezTo>
                  <a:cubicBezTo>
                    <a:pt x="418" y="348"/>
                    <a:pt x="443" y="374"/>
                    <a:pt x="464" y="406"/>
                  </a:cubicBezTo>
                  <a:cubicBezTo>
                    <a:pt x="477" y="428"/>
                    <a:pt x="490" y="443"/>
                    <a:pt x="493" y="469"/>
                  </a:cubicBezTo>
                  <a:cubicBezTo>
                    <a:pt x="495" y="480"/>
                    <a:pt x="494" y="497"/>
                    <a:pt x="500" y="506"/>
                  </a:cubicBezTo>
                  <a:cubicBezTo>
                    <a:pt x="505" y="513"/>
                    <a:pt x="515" y="518"/>
                    <a:pt x="523" y="524"/>
                  </a:cubicBezTo>
                  <a:cubicBezTo>
                    <a:pt x="518" y="528"/>
                    <a:pt x="508" y="528"/>
                    <a:pt x="503" y="524"/>
                  </a:cubicBezTo>
                  <a:cubicBezTo>
                    <a:pt x="500" y="532"/>
                    <a:pt x="508" y="538"/>
                    <a:pt x="506" y="547"/>
                  </a:cubicBezTo>
                  <a:cubicBezTo>
                    <a:pt x="506" y="554"/>
                    <a:pt x="501" y="560"/>
                    <a:pt x="499" y="569"/>
                  </a:cubicBezTo>
                  <a:cubicBezTo>
                    <a:pt x="494" y="582"/>
                    <a:pt x="493" y="599"/>
                    <a:pt x="482" y="611"/>
                  </a:cubicBezTo>
                  <a:cubicBezTo>
                    <a:pt x="476" y="619"/>
                    <a:pt x="465" y="616"/>
                    <a:pt x="464" y="627"/>
                  </a:cubicBezTo>
                  <a:cubicBezTo>
                    <a:pt x="464" y="630"/>
                    <a:pt x="471" y="635"/>
                    <a:pt x="470" y="639"/>
                  </a:cubicBezTo>
                  <a:cubicBezTo>
                    <a:pt x="470" y="642"/>
                    <a:pt x="468" y="645"/>
                    <a:pt x="467" y="650"/>
                  </a:cubicBezTo>
                  <a:cubicBezTo>
                    <a:pt x="465" y="659"/>
                    <a:pt x="464" y="667"/>
                    <a:pt x="462" y="676"/>
                  </a:cubicBezTo>
                  <a:cubicBezTo>
                    <a:pt x="463" y="687"/>
                    <a:pt x="469" y="699"/>
                    <a:pt x="468" y="711"/>
                  </a:cubicBezTo>
                  <a:cubicBezTo>
                    <a:pt x="454" y="710"/>
                    <a:pt x="443" y="681"/>
                    <a:pt x="432" y="673"/>
                  </a:cubicBezTo>
                  <a:cubicBezTo>
                    <a:pt x="422" y="666"/>
                    <a:pt x="403" y="661"/>
                    <a:pt x="396" y="651"/>
                  </a:cubicBezTo>
                  <a:cubicBezTo>
                    <a:pt x="385" y="635"/>
                    <a:pt x="393" y="608"/>
                    <a:pt x="379" y="597"/>
                  </a:cubicBezTo>
                  <a:cubicBezTo>
                    <a:pt x="373" y="592"/>
                    <a:pt x="364" y="593"/>
                    <a:pt x="358" y="589"/>
                  </a:cubicBezTo>
                  <a:cubicBezTo>
                    <a:pt x="350" y="583"/>
                    <a:pt x="349" y="574"/>
                    <a:pt x="344" y="565"/>
                  </a:cubicBezTo>
                  <a:cubicBezTo>
                    <a:pt x="328" y="573"/>
                    <a:pt x="323" y="569"/>
                    <a:pt x="315" y="556"/>
                  </a:cubicBezTo>
                  <a:cubicBezTo>
                    <a:pt x="312" y="551"/>
                    <a:pt x="310" y="544"/>
                    <a:pt x="308" y="540"/>
                  </a:cubicBezTo>
                  <a:cubicBezTo>
                    <a:pt x="304" y="534"/>
                    <a:pt x="298" y="530"/>
                    <a:pt x="294" y="524"/>
                  </a:cubicBezTo>
                  <a:cubicBezTo>
                    <a:pt x="282" y="505"/>
                    <a:pt x="320" y="474"/>
                    <a:pt x="327" y="456"/>
                  </a:cubicBezTo>
                  <a:cubicBezTo>
                    <a:pt x="334" y="444"/>
                    <a:pt x="333" y="428"/>
                    <a:pt x="332" y="413"/>
                  </a:cubicBezTo>
                  <a:cubicBezTo>
                    <a:pt x="332" y="400"/>
                    <a:pt x="331" y="389"/>
                    <a:pt x="334" y="374"/>
                  </a:cubicBezTo>
                  <a:cubicBezTo>
                    <a:pt x="336" y="363"/>
                    <a:pt x="342" y="347"/>
                    <a:pt x="342" y="335"/>
                  </a:cubicBezTo>
                  <a:cubicBezTo>
                    <a:pt x="342" y="325"/>
                    <a:pt x="335" y="314"/>
                    <a:pt x="328" y="32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0" name="Freeform 167"/>
            <p:cNvSpPr/>
            <p:nvPr userDrawn="1"/>
          </p:nvSpPr>
          <p:spPr bwMode="auto">
            <a:xfrm>
              <a:off x="774413" y="221398"/>
              <a:ext cx="252843" cy="439231"/>
            </a:xfrm>
            <a:custGeom>
              <a:avLst/>
              <a:gdLst>
                <a:gd name="T0" fmla="*/ 62 w 167"/>
                <a:gd name="T1" fmla="*/ 17 h 291"/>
                <a:gd name="T2" fmla="*/ 48 w 167"/>
                <a:gd name="T3" fmla="*/ 79 h 291"/>
                <a:gd name="T4" fmla="*/ 32 w 167"/>
                <a:gd name="T5" fmla="*/ 143 h 291"/>
                <a:gd name="T6" fmla="*/ 3 w 167"/>
                <a:gd name="T7" fmla="*/ 198 h 291"/>
                <a:gd name="T8" fmla="*/ 40 w 167"/>
                <a:gd name="T9" fmla="*/ 156 h 291"/>
                <a:gd name="T10" fmla="*/ 56 w 167"/>
                <a:gd name="T11" fmla="*/ 135 h 291"/>
                <a:gd name="T12" fmla="*/ 59 w 167"/>
                <a:gd name="T13" fmla="*/ 118 h 291"/>
                <a:gd name="T14" fmla="*/ 66 w 167"/>
                <a:gd name="T15" fmla="*/ 184 h 291"/>
                <a:gd name="T16" fmla="*/ 75 w 167"/>
                <a:gd name="T17" fmla="*/ 143 h 291"/>
                <a:gd name="T18" fmla="*/ 104 w 167"/>
                <a:gd name="T19" fmla="*/ 213 h 291"/>
                <a:gd name="T20" fmla="*/ 140 w 167"/>
                <a:gd name="T21" fmla="*/ 291 h 291"/>
                <a:gd name="T22" fmla="*/ 111 w 167"/>
                <a:gd name="T23" fmla="*/ 208 h 291"/>
                <a:gd name="T24" fmla="*/ 105 w 167"/>
                <a:gd name="T25" fmla="*/ 133 h 291"/>
                <a:gd name="T26" fmla="*/ 121 w 167"/>
                <a:gd name="T27" fmla="*/ 138 h 291"/>
                <a:gd name="T28" fmla="*/ 148 w 167"/>
                <a:gd name="T29" fmla="*/ 192 h 291"/>
                <a:gd name="T30" fmla="*/ 156 w 167"/>
                <a:gd name="T31" fmla="*/ 152 h 291"/>
                <a:gd name="T32" fmla="*/ 134 w 167"/>
                <a:gd name="T33" fmla="*/ 92 h 291"/>
                <a:gd name="T34" fmla="*/ 151 w 167"/>
                <a:gd name="T35" fmla="*/ 93 h 291"/>
                <a:gd name="T36" fmla="*/ 147 w 167"/>
                <a:gd name="T37" fmla="*/ 72 h 291"/>
                <a:gd name="T38" fmla="*/ 160 w 167"/>
                <a:gd name="T39" fmla="*/ 82 h 291"/>
                <a:gd name="T40" fmla="*/ 140 w 167"/>
                <a:gd name="T41" fmla="*/ 32 h 291"/>
                <a:gd name="T42" fmla="*/ 114 w 167"/>
                <a:gd name="T43" fmla="*/ 7 h 291"/>
                <a:gd name="T44" fmla="*/ 80 w 167"/>
                <a:gd name="T45" fmla="*/ 6 h 291"/>
                <a:gd name="T46" fmla="*/ 59 w 167"/>
                <a:gd name="T47" fmla="*/ 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291">
                  <a:moveTo>
                    <a:pt x="62" y="17"/>
                  </a:moveTo>
                  <a:cubicBezTo>
                    <a:pt x="52" y="16"/>
                    <a:pt x="46" y="73"/>
                    <a:pt x="48" y="79"/>
                  </a:cubicBezTo>
                  <a:cubicBezTo>
                    <a:pt x="50" y="103"/>
                    <a:pt x="47" y="121"/>
                    <a:pt x="32" y="143"/>
                  </a:cubicBezTo>
                  <a:cubicBezTo>
                    <a:pt x="23" y="158"/>
                    <a:pt x="0" y="175"/>
                    <a:pt x="3" y="198"/>
                  </a:cubicBezTo>
                  <a:cubicBezTo>
                    <a:pt x="9" y="180"/>
                    <a:pt x="24" y="164"/>
                    <a:pt x="40" y="156"/>
                  </a:cubicBezTo>
                  <a:cubicBezTo>
                    <a:pt x="52" y="150"/>
                    <a:pt x="52" y="150"/>
                    <a:pt x="56" y="135"/>
                  </a:cubicBezTo>
                  <a:cubicBezTo>
                    <a:pt x="56" y="131"/>
                    <a:pt x="60" y="123"/>
                    <a:pt x="59" y="118"/>
                  </a:cubicBezTo>
                  <a:cubicBezTo>
                    <a:pt x="68" y="139"/>
                    <a:pt x="61" y="162"/>
                    <a:pt x="66" y="184"/>
                  </a:cubicBezTo>
                  <a:cubicBezTo>
                    <a:pt x="74" y="174"/>
                    <a:pt x="71" y="155"/>
                    <a:pt x="75" y="143"/>
                  </a:cubicBezTo>
                  <a:cubicBezTo>
                    <a:pt x="93" y="152"/>
                    <a:pt x="98" y="195"/>
                    <a:pt x="104" y="213"/>
                  </a:cubicBezTo>
                  <a:cubicBezTo>
                    <a:pt x="115" y="241"/>
                    <a:pt x="124" y="266"/>
                    <a:pt x="140" y="291"/>
                  </a:cubicBezTo>
                  <a:cubicBezTo>
                    <a:pt x="125" y="271"/>
                    <a:pt x="115" y="234"/>
                    <a:pt x="111" y="208"/>
                  </a:cubicBezTo>
                  <a:cubicBezTo>
                    <a:pt x="105" y="186"/>
                    <a:pt x="85" y="153"/>
                    <a:pt x="105" y="133"/>
                  </a:cubicBezTo>
                  <a:cubicBezTo>
                    <a:pt x="110" y="137"/>
                    <a:pt x="117" y="145"/>
                    <a:pt x="121" y="138"/>
                  </a:cubicBezTo>
                  <a:cubicBezTo>
                    <a:pt x="135" y="146"/>
                    <a:pt x="145" y="176"/>
                    <a:pt x="148" y="192"/>
                  </a:cubicBezTo>
                  <a:cubicBezTo>
                    <a:pt x="149" y="177"/>
                    <a:pt x="156" y="165"/>
                    <a:pt x="156" y="152"/>
                  </a:cubicBezTo>
                  <a:cubicBezTo>
                    <a:pt x="156" y="129"/>
                    <a:pt x="137" y="112"/>
                    <a:pt x="134" y="92"/>
                  </a:cubicBezTo>
                  <a:cubicBezTo>
                    <a:pt x="138" y="93"/>
                    <a:pt x="146" y="94"/>
                    <a:pt x="151" y="93"/>
                  </a:cubicBezTo>
                  <a:cubicBezTo>
                    <a:pt x="149" y="86"/>
                    <a:pt x="144" y="80"/>
                    <a:pt x="147" y="72"/>
                  </a:cubicBezTo>
                  <a:cubicBezTo>
                    <a:pt x="152" y="76"/>
                    <a:pt x="156" y="80"/>
                    <a:pt x="160" y="82"/>
                  </a:cubicBezTo>
                  <a:cubicBezTo>
                    <a:pt x="167" y="70"/>
                    <a:pt x="147" y="42"/>
                    <a:pt x="140" y="32"/>
                  </a:cubicBezTo>
                  <a:cubicBezTo>
                    <a:pt x="135" y="23"/>
                    <a:pt x="125" y="13"/>
                    <a:pt x="114" y="7"/>
                  </a:cubicBezTo>
                  <a:cubicBezTo>
                    <a:pt x="102" y="0"/>
                    <a:pt x="94" y="1"/>
                    <a:pt x="80" y="6"/>
                  </a:cubicBezTo>
                  <a:cubicBezTo>
                    <a:pt x="74" y="6"/>
                    <a:pt x="61" y="11"/>
                    <a:pt x="59" y="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1" name="Freeform 168"/>
            <p:cNvSpPr/>
            <p:nvPr userDrawn="1"/>
          </p:nvSpPr>
          <p:spPr bwMode="auto">
            <a:xfrm>
              <a:off x="861934" y="-5512"/>
              <a:ext cx="238255" cy="309570"/>
            </a:xfrm>
            <a:custGeom>
              <a:avLst/>
              <a:gdLst>
                <a:gd name="T0" fmla="*/ 41 w 158"/>
                <a:gd name="T1" fmla="*/ 137 h 205"/>
                <a:gd name="T2" fmla="*/ 83 w 158"/>
                <a:gd name="T3" fmla="*/ 152 h 205"/>
                <a:gd name="T4" fmla="*/ 150 w 158"/>
                <a:gd name="T5" fmla="*/ 202 h 205"/>
                <a:gd name="T6" fmla="*/ 107 w 158"/>
                <a:gd name="T7" fmla="*/ 163 h 205"/>
                <a:gd name="T8" fmla="*/ 88 w 158"/>
                <a:gd name="T9" fmla="*/ 139 h 205"/>
                <a:gd name="T10" fmla="*/ 101 w 158"/>
                <a:gd name="T11" fmla="*/ 128 h 205"/>
                <a:gd name="T12" fmla="*/ 158 w 158"/>
                <a:gd name="T13" fmla="*/ 127 h 205"/>
                <a:gd name="T14" fmla="*/ 94 w 158"/>
                <a:gd name="T15" fmla="*/ 108 h 205"/>
                <a:gd name="T16" fmla="*/ 107 w 158"/>
                <a:gd name="T17" fmla="*/ 90 h 205"/>
                <a:gd name="T18" fmla="*/ 75 w 158"/>
                <a:gd name="T19" fmla="*/ 83 h 205"/>
                <a:gd name="T20" fmla="*/ 86 w 158"/>
                <a:gd name="T21" fmla="*/ 69 h 205"/>
                <a:gd name="T22" fmla="*/ 90 w 158"/>
                <a:gd name="T23" fmla="*/ 47 h 205"/>
                <a:gd name="T24" fmla="*/ 73 w 158"/>
                <a:gd name="T25" fmla="*/ 31 h 205"/>
                <a:gd name="T26" fmla="*/ 62 w 158"/>
                <a:gd name="T27" fmla="*/ 15 h 205"/>
                <a:gd name="T28" fmla="*/ 49 w 158"/>
                <a:gd name="T29" fmla="*/ 0 h 205"/>
                <a:gd name="T30" fmla="*/ 41 w 158"/>
                <a:gd name="T31" fmla="*/ 59 h 205"/>
                <a:gd name="T32" fmla="*/ 22 w 158"/>
                <a:gd name="T33" fmla="*/ 80 h 205"/>
                <a:gd name="T34" fmla="*/ 0 w 158"/>
                <a:gd name="T35" fmla="*/ 83 h 205"/>
                <a:gd name="T36" fmla="*/ 21 w 158"/>
                <a:gd name="T37"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05">
                  <a:moveTo>
                    <a:pt x="41" y="137"/>
                  </a:moveTo>
                  <a:cubicBezTo>
                    <a:pt x="49" y="124"/>
                    <a:pt x="75" y="146"/>
                    <a:pt x="83" y="152"/>
                  </a:cubicBezTo>
                  <a:cubicBezTo>
                    <a:pt x="106" y="167"/>
                    <a:pt x="120" y="205"/>
                    <a:pt x="150" y="202"/>
                  </a:cubicBezTo>
                  <a:cubicBezTo>
                    <a:pt x="135" y="189"/>
                    <a:pt x="119" y="177"/>
                    <a:pt x="107" y="163"/>
                  </a:cubicBezTo>
                  <a:cubicBezTo>
                    <a:pt x="100" y="155"/>
                    <a:pt x="92" y="147"/>
                    <a:pt x="88" y="139"/>
                  </a:cubicBezTo>
                  <a:cubicBezTo>
                    <a:pt x="79" y="121"/>
                    <a:pt x="89" y="124"/>
                    <a:pt x="101" y="128"/>
                  </a:cubicBezTo>
                  <a:cubicBezTo>
                    <a:pt x="111" y="131"/>
                    <a:pt x="157" y="144"/>
                    <a:pt x="158" y="127"/>
                  </a:cubicBezTo>
                  <a:cubicBezTo>
                    <a:pt x="158" y="117"/>
                    <a:pt x="105" y="114"/>
                    <a:pt x="94" y="108"/>
                  </a:cubicBezTo>
                  <a:cubicBezTo>
                    <a:pt x="99" y="102"/>
                    <a:pt x="104" y="95"/>
                    <a:pt x="107" y="90"/>
                  </a:cubicBezTo>
                  <a:cubicBezTo>
                    <a:pt x="101" y="83"/>
                    <a:pt x="75" y="100"/>
                    <a:pt x="75" y="83"/>
                  </a:cubicBezTo>
                  <a:cubicBezTo>
                    <a:pt x="76" y="79"/>
                    <a:pt x="85" y="71"/>
                    <a:pt x="86" y="69"/>
                  </a:cubicBezTo>
                  <a:cubicBezTo>
                    <a:pt x="91" y="60"/>
                    <a:pt x="91" y="56"/>
                    <a:pt x="90" y="47"/>
                  </a:cubicBezTo>
                  <a:cubicBezTo>
                    <a:pt x="89" y="29"/>
                    <a:pt x="81" y="37"/>
                    <a:pt x="73" y="31"/>
                  </a:cubicBezTo>
                  <a:cubicBezTo>
                    <a:pt x="69" y="29"/>
                    <a:pt x="66" y="21"/>
                    <a:pt x="62" y="15"/>
                  </a:cubicBezTo>
                  <a:cubicBezTo>
                    <a:pt x="59" y="10"/>
                    <a:pt x="53" y="8"/>
                    <a:pt x="49" y="0"/>
                  </a:cubicBezTo>
                  <a:cubicBezTo>
                    <a:pt x="47" y="22"/>
                    <a:pt x="50" y="41"/>
                    <a:pt x="41" y="59"/>
                  </a:cubicBezTo>
                  <a:cubicBezTo>
                    <a:pt x="36" y="68"/>
                    <a:pt x="32" y="78"/>
                    <a:pt x="22" y="80"/>
                  </a:cubicBezTo>
                  <a:cubicBezTo>
                    <a:pt x="15" y="83"/>
                    <a:pt x="4" y="71"/>
                    <a:pt x="0" y="83"/>
                  </a:cubicBezTo>
                  <a:cubicBezTo>
                    <a:pt x="11" y="92"/>
                    <a:pt x="18" y="115"/>
                    <a:pt x="21" y="12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2" name="Freeform 169"/>
            <p:cNvSpPr/>
            <p:nvPr userDrawn="1"/>
          </p:nvSpPr>
          <p:spPr bwMode="auto">
            <a:xfrm>
              <a:off x="395149" y="-84930"/>
              <a:ext cx="495959" cy="486233"/>
            </a:xfrm>
            <a:custGeom>
              <a:avLst/>
              <a:gdLst>
                <a:gd name="T0" fmla="*/ 299 w 329"/>
                <a:gd name="T1" fmla="*/ 206 h 322"/>
                <a:gd name="T2" fmla="*/ 268 w 329"/>
                <a:gd name="T3" fmla="*/ 210 h 322"/>
                <a:gd name="T4" fmla="*/ 245 w 329"/>
                <a:gd name="T5" fmla="*/ 247 h 322"/>
                <a:gd name="T6" fmla="*/ 164 w 329"/>
                <a:gd name="T7" fmla="*/ 316 h 322"/>
                <a:gd name="T8" fmla="*/ 200 w 329"/>
                <a:gd name="T9" fmla="*/ 276 h 322"/>
                <a:gd name="T10" fmla="*/ 215 w 329"/>
                <a:gd name="T11" fmla="*/ 237 h 322"/>
                <a:gd name="T12" fmla="*/ 187 w 329"/>
                <a:gd name="T13" fmla="*/ 243 h 322"/>
                <a:gd name="T14" fmla="*/ 157 w 329"/>
                <a:gd name="T15" fmla="*/ 253 h 322"/>
                <a:gd name="T16" fmla="*/ 156 w 329"/>
                <a:gd name="T17" fmla="*/ 247 h 322"/>
                <a:gd name="T18" fmla="*/ 69 w 329"/>
                <a:gd name="T19" fmla="*/ 278 h 322"/>
                <a:gd name="T20" fmla="*/ 0 w 329"/>
                <a:gd name="T21" fmla="*/ 313 h 322"/>
                <a:gd name="T22" fmla="*/ 29 w 329"/>
                <a:gd name="T23" fmla="*/ 272 h 322"/>
                <a:gd name="T24" fmla="*/ 42 w 329"/>
                <a:gd name="T25" fmla="*/ 262 h 322"/>
                <a:gd name="T26" fmla="*/ 26 w 329"/>
                <a:gd name="T27" fmla="*/ 250 h 322"/>
                <a:gd name="T28" fmla="*/ 36 w 329"/>
                <a:gd name="T29" fmla="*/ 240 h 322"/>
                <a:gd name="T30" fmla="*/ 28 w 329"/>
                <a:gd name="T31" fmla="*/ 237 h 322"/>
                <a:gd name="T32" fmla="*/ 64 w 329"/>
                <a:gd name="T33" fmla="*/ 226 h 322"/>
                <a:gd name="T34" fmla="*/ 99 w 329"/>
                <a:gd name="T35" fmla="*/ 210 h 322"/>
                <a:gd name="T36" fmla="*/ 122 w 329"/>
                <a:gd name="T37" fmla="*/ 198 h 322"/>
                <a:gd name="T38" fmla="*/ 102 w 329"/>
                <a:gd name="T39" fmla="*/ 180 h 322"/>
                <a:gd name="T40" fmla="*/ 142 w 329"/>
                <a:gd name="T41" fmla="*/ 161 h 322"/>
                <a:gd name="T42" fmla="*/ 201 w 329"/>
                <a:gd name="T43" fmla="*/ 143 h 322"/>
                <a:gd name="T44" fmla="*/ 253 w 329"/>
                <a:gd name="T45" fmla="*/ 145 h 322"/>
                <a:gd name="T46" fmla="*/ 287 w 329"/>
                <a:gd name="T47" fmla="*/ 143 h 322"/>
                <a:gd name="T48" fmla="*/ 257 w 329"/>
                <a:gd name="T49" fmla="*/ 110 h 322"/>
                <a:gd name="T50" fmla="*/ 226 w 329"/>
                <a:gd name="T51" fmla="*/ 69 h 322"/>
                <a:gd name="T52" fmla="*/ 220 w 329"/>
                <a:gd name="T53" fmla="*/ 50 h 322"/>
                <a:gd name="T54" fmla="*/ 193 w 329"/>
                <a:gd name="T55" fmla="*/ 29 h 322"/>
                <a:gd name="T56" fmla="*/ 163 w 329"/>
                <a:gd name="T57" fmla="*/ 0 h 322"/>
                <a:gd name="T58" fmla="*/ 189 w 329"/>
                <a:gd name="T59" fmla="*/ 8 h 322"/>
                <a:gd name="T60" fmla="*/ 212 w 329"/>
                <a:gd name="T61" fmla="*/ 18 h 322"/>
                <a:gd name="T62" fmla="*/ 249 w 329"/>
                <a:gd name="T63" fmla="*/ 59 h 322"/>
                <a:gd name="T64" fmla="*/ 257 w 329"/>
                <a:gd name="T65" fmla="*/ 25 h 322"/>
                <a:gd name="T66" fmla="*/ 276 w 329"/>
                <a:gd name="T67" fmla="*/ 37 h 322"/>
                <a:gd name="T68" fmla="*/ 285 w 329"/>
                <a:gd name="T69" fmla="*/ 57 h 322"/>
                <a:gd name="T70" fmla="*/ 307 w 329"/>
                <a:gd name="T71" fmla="*/ 104 h 322"/>
                <a:gd name="T72" fmla="*/ 312 w 329"/>
                <a:gd name="T73" fmla="*/ 1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22">
                  <a:moveTo>
                    <a:pt x="299" y="206"/>
                  </a:moveTo>
                  <a:cubicBezTo>
                    <a:pt x="290" y="204"/>
                    <a:pt x="276" y="206"/>
                    <a:pt x="268" y="210"/>
                  </a:cubicBezTo>
                  <a:cubicBezTo>
                    <a:pt x="249" y="215"/>
                    <a:pt x="250" y="231"/>
                    <a:pt x="245" y="247"/>
                  </a:cubicBezTo>
                  <a:cubicBezTo>
                    <a:pt x="237" y="274"/>
                    <a:pt x="195" y="322"/>
                    <a:pt x="164" y="316"/>
                  </a:cubicBezTo>
                  <a:cubicBezTo>
                    <a:pt x="170" y="301"/>
                    <a:pt x="187" y="289"/>
                    <a:pt x="200" y="276"/>
                  </a:cubicBezTo>
                  <a:cubicBezTo>
                    <a:pt x="210" y="263"/>
                    <a:pt x="213" y="253"/>
                    <a:pt x="215" y="237"/>
                  </a:cubicBezTo>
                  <a:cubicBezTo>
                    <a:pt x="205" y="239"/>
                    <a:pt x="196" y="242"/>
                    <a:pt x="187" y="243"/>
                  </a:cubicBezTo>
                  <a:cubicBezTo>
                    <a:pt x="178" y="246"/>
                    <a:pt x="166" y="254"/>
                    <a:pt x="157" y="253"/>
                  </a:cubicBezTo>
                  <a:cubicBezTo>
                    <a:pt x="157" y="250"/>
                    <a:pt x="157" y="250"/>
                    <a:pt x="156" y="247"/>
                  </a:cubicBezTo>
                  <a:cubicBezTo>
                    <a:pt x="129" y="241"/>
                    <a:pt x="93" y="264"/>
                    <a:pt x="69" y="278"/>
                  </a:cubicBezTo>
                  <a:cubicBezTo>
                    <a:pt x="44" y="292"/>
                    <a:pt x="30" y="311"/>
                    <a:pt x="0" y="313"/>
                  </a:cubicBezTo>
                  <a:cubicBezTo>
                    <a:pt x="4" y="298"/>
                    <a:pt x="17" y="281"/>
                    <a:pt x="29" y="272"/>
                  </a:cubicBezTo>
                  <a:cubicBezTo>
                    <a:pt x="34" y="269"/>
                    <a:pt x="41" y="269"/>
                    <a:pt x="42" y="262"/>
                  </a:cubicBezTo>
                  <a:cubicBezTo>
                    <a:pt x="41" y="259"/>
                    <a:pt x="29" y="252"/>
                    <a:pt x="26" y="250"/>
                  </a:cubicBezTo>
                  <a:cubicBezTo>
                    <a:pt x="28" y="247"/>
                    <a:pt x="31" y="244"/>
                    <a:pt x="36" y="240"/>
                  </a:cubicBezTo>
                  <a:cubicBezTo>
                    <a:pt x="33" y="240"/>
                    <a:pt x="31" y="236"/>
                    <a:pt x="28" y="237"/>
                  </a:cubicBezTo>
                  <a:cubicBezTo>
                    <a:pt x="39" y="230"/>
                    <a:pt x="53" y="228"/>
                    <a:pt x="64" y="226"/>
                  </a:cubicBezTo>
                  <a:cubicBezTo>
                    <a:pt x="76" y="221"/>
                    <a:pt x="87" y="216"/>
                    <a:pt x="99" y="210"/>
                  </a:cubicBezTo>
                  <a:cubicBezTo>
                    <a:pt x="106" y="208"/>
                    <a:pt x="118" y="205"/>
                    <a:pt x="122" y="198"/>
                  </a:cubicBezTo>
                  <a:cubicBezTo>
                    <a:pt x="123" y="189"/>
                    <a:pt x="108" y="182"/>
                    <a:pt x="102" y="180"/>
                  </a:cubicBezTo>
                  <a:cubicBezTo>
                    <a:pt x="108" y="170"/>
                    <a:pt x="130" y="167"/>
                    <a:pt x="142" y="161"/>
                  </a:cubicBezTo>
                  <a:cubicBezTo>
                    <a:pt x="161" y="150"/>
                    <a:pt x="178" y="143"/>
                    <a:pt x="201" y="143"/>
                  </a:cubicBezTo>
                  <a:cubicBezTo>
                    <a:pt x="217" y="143"/>
                    <a:pt x="237" y="143"/>
                    <a:pt x="253" y="145"/>
                  </a:cubicBezTo>
                  <a:cubicBezTo>
                    <a:pt x="264" y="146"/>
                    <a:pt x="285" y="162"/>
                    <a:pt x="287" y="143"/>
                  </a:cubicBezTo>
                  <a:cubicBezTo>
                    <a:pt x="285" y="129"/>
                    <a:pt x="266" y="118"/>
                    <a:pt x="257" y="110"/>
                  </a:cubicBezTo>
                  <a:cubicBezTo>
                    <a:pt x="241" y="98"/>
                    <a:pt x="234" y="88"/>
                    <a:pt x="226" y="69"/>
                  </a:cubicBezTo>
                  <a:cubicBezTo>
                    <a:pt x="222" y="64"/>
                    <a:pt x="224" y="55"/>
                    <a:pt x="220" y="50"/>
                  </a:cubicBezTo>
                  <a:cubicBezTo>
                    <a:pt x="216" y="42"/>
                    <a:pt x="200" y="34"/>
                    <a:pt x="193" y="29"/>
                  </a:cubicBezTo>
                  <a:cubicBezTo>
                    <a:pt x="182" y="20"/>
                    <a:pt x="173" y="10"/>
                    <a:pt x="163" y="0"/>
                  </a:cubicBezTo>
                  <a:cubicBezTo>
                    <a:pt x="169" y="12"/>
                    <a:pt x="179" y="8"/>
                    <a:pt x="189" y="8"/>
                  </a:cubicBezTo>
                  <a:cubicBezTo>
                    <a:pt x="197" y="11"/>
                    <a:pt x="206" y="16"/>
                    <a:pt x="212" y="18"/>
                  </a:cubicBezTo>
                  <a:cubicBezTo>
                    <a:pt x="231" y="30"/>
                    <a:pt x="239" y="42"/>
                    <a:pt x="249" y="59"/>
                  </a:cubicBezTo>
                  <a:cubicBezTo>
                    <a:pt x="255" y="51"/>
                    <a:pt x="252" y="34"/>
                    <a:pt x="257" y="25"/>
                  </a:cubicBezTo>
                  <a:cubicBezTo>
                    <a:pt x="261" y="26"/>
                    <a:pt x="272" y="34"/>
                    <a:pt x="276" y="37"/>
                  </a:cubicBezTo>
                  <a:cubicBezTo>
                    <a:pt x="285" y="44"/>
                    <a:pt x="285" y="44"/>
                    <a:pt x="285" y="57"/>
                  </a:cubicBezTo>
                  <a:cubicBezTo>
                    <a:pt x="288" y="76"/>
                    <a:pt x="296" y="88"/>
                    <a:pt x="307" y="104"/>
                  </a:cubicBezTo>
                  <a:cubicBezTo>
                    <a:pt x="321" y="122"/>
                    <a:pt x="329" y="156"/>
                    <a:pt x="312" y="176"/>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3" name="Freeform 170"/>
            <p:cNvSpPr/>
            <p:nvPr userDrawn="1"/>
          </p:nvSpPr>
          <p:spPr bwMode="auto">
            <a:xfrm>
              <a:off x="320594" y="145221"/>
              <a:ext cx="504064" cy="398712"/>
            </a:xfrm>
            <a:custGeom>
              <a:avLst/>
              <a:gdLst>
                <a:gd name="T0" fmla="*/ 19 w 334"/>
                <a:gd name="T1" fmla="*/ 187 h 264"/>
                <a:gd name="T2" fmla="*/ 41 w 334"/>
                <a:gd name="T3" fmla="*/ 220 h 264"/>
                <a:gd name="T4" fmla="*/ 90 w 334"/>
                <a:gd name="T5" fmla="*/ 241 h 264"/>
                <a:gd name="T6" fmla="*/ 146 w 334"/>
                <a:gd name="T7" fmla="*/ 257 h 264"/>
                <a:gd name="T8" fmla="*/ 210 w 334"/>
                <a:gd name="T9" fmla="*/ 264 h 264"/>
                <a:gd name="T10" fmla="*/ 289 w 334"/>
                <a:gd name="T11" fmla="*/ 237 h 264"/>
                <a:gd name="T12" fmla="*/ 320 w 334"/>
                <a:gd name="T13" fmla="*/ 201 h 264"/>
                <a:gd name="T14" fmla="*/ 333 w 334"/>
                <a:gd name="T15" fmla="*/ 170 h 264"/>
                <a:gd name="T16" fmla="*/ 327 w 334"/>
                <a:gd name="T17" fmla="*/ 155 h 264"/>
                <a:gd name="T18" fmla="*/ 327 w 334"/>
                <a:gd name="T19" fmla="*/ 155 h 264"/>
                <a:gd name="T20" fmla="*/ 327 w 334"/>
                <a:gd name="T21" fmla="*/ 155 h 264"/>
                <a:gd name="T22" fmla="*/ 312 w 334"/>
                <a:gd name="T23" fmla="*/ 179 h 264"/>
                <a:gd name="T24" fmla="*/ 290 w 334"/>
                <a:gd name="T25" fmla="*/ 193 h 264"/>
                <a:gd name="T26" fmla="*/ 275 w 334"/>
                <a:gd name="T27" fmla="*/ 187 h 264"/>
                <a:gd name="T28" fmla="*/ 254 w 334"/>
                <a:gd name="T29" fmla="*/ 190 h 264"/>
                <a:gd name="T30" fmla="*/ 251 w 334"/>
                <a:gd name="T31" fmla="*/ 187 h 264"/>
                <a:gd name="T32" fmla="*/ 244 w 334"/>
                <a:gd name="T33" fmla="*/ 189 h 264"/>
                <a:gd name="T34" fmla="*/ 234 w 334"/>
                <a:gd name="T35" fmla="*/ 191 h 264"/>
                <a:gd name="T36" fmla="*/ 197 w 334"/>
                <a:gd name="T37" fmla="*/ 213 h 264"/>
                <a:gd name="T38" fmla="*/ 174 w 334"/>
                <a:gd name="T39" fmla="*/ 220 h 264"/>
                <a:gd name="T40" fmla="*/ 144 w 334"/>
                <a:gd name="T41" fmla="*/ 224 h 264"/>
                <a:gd name="T42" fmla="*/ 116 w 334"/>
                <a:gd name="T43" fmla="*/ 218 h 264"/>
                <a:gd name="T44" fmla="*/ 100 w 334"/>
                <a:gd name="T45" fmla="*/ 211 h 264"/>
                <a:gd name="T46" fmla="*/ 85 w 334"/>
                <a:gd name="T47" fmla="*/ 203 h 264"/>
                <a:gd name="T48" fmla="*/ 76 w 334"/>
                <a:gd name="T49" fmla="*/ 196 h 264"/>
                <a:gd name="T50" fmla="*/ 67 w 334"/>
                <a:gd name="T51" fmla="*/ 194 h 264"/>
                <a:gd name="T52" fmla="*/ 25 w 334"/>
                <a:gd name="T53" fmla="*/ 176 h 264"/>
                <a:gd name="T54" fmla="*/ 25 w 334"/>
                <a:gd name="T55" fmla="*/ 140 h 264"/>
                <a:gd name="T56" fmla="*/ 39 w 334"/>
                <a:gd name="T57" fmla="*/ 84 h 264"/>
                <a:gd name="T58" fmla="*/ 33 w 334"/>
                <a:gd name="T59" fmla="*/ 73 h 264"/>
                <a:gd name="T60" fmla="*/ 39 w 334"/>
                <a:gd name="T61" fmla="*/ 47 h 264"/>
                <a:gd name="T62" fmla="*/ 68 w 334"/>
                <a:gd name="T63" fmla="*/ 13 h 264"/>
                <a:gd name="T64" fmla="*/ 29 w 334"/>
                <a:gd name="T65" fmla="*/ 36 h 264"/>
                <a:gd name="T66" fmla="*/ 18 w 334"/>
                <a:gd name="T67" fmla="*/ 61 h 264"/>
                <a:gd name="T68" fmla="*/ 9 w 334"/>
                <a:gd name="T69" fmla="*/ 86 h 264"/>
                <a:gd name="T70" fmla="*/ 3 w 334"/>
                <a:gd name="T71" fmla="*/ 143 h 264"/>
                <a:gd name="T72" fmla="*/ 9 w 334"/>
                <a:gd name="T73" fmla="*/ 175 h 264"/>
                <a:gd name="T74" fmla="*/ 23 w 334"/>
                <a:gd name="T75" fmla="*/ 18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4" h="264">
                  <a:moveTo>
                    <a:pt x="19" y="187"/>
                  </a:moveTo>
                  <a:cubicBezTo>
                    <a:pt x="30" y="196"/>
                    <a:pt x="32" y="209"/>
                    <a:pt x="41" y="220"/>
                  </a:cubicBezTo>
                  <a:cubicBezTo>
                    <a:pt x="54" y="235"/>
                    <a:pt x="72" y="237"/>
                    <a:pt x="90" y="241"/>
                  </a:cubicBezTo>
                  <a:cubicBezTo>
                    <a:pt x="109" y="246"/>
                    <a:pt x="127" y="252"/>
                    <a:pt x="146" y="257"/>
                  </a:cubicBezTo>
                  <a:cubicBezTo>
                    <a:pt x="166" y="262"/>
                    <a:pt x="188" y="264"/>
                    <a:pt x="210" y="264"/>
                  </a:cubicBezTo>
                  <a:cubicBezTo>
                    <a:pt x="236" y="264"/>
                    <a:pt x="268" y="256"/>
                    <a:pt x="289" y="237"/>
                  </a:cubicBezTo>
                  <a:cubicBezTo>
                    <a:pt x="301" y="227"/>
                    <a:pt x="311" y="213"/>
                    <a:pt x="320" y="201"/>
                  </a:cubicBezTo>
                  <a:cubicBezTo>
                    <a:pt x="325" y="192"/>
                    <a:pt x="334" y="181"/>
                    <a:pt x="333" y="170"/>
                  </a:cubicBezTo>
                  <a:cubicBezTo>
                    <a:pt x="331" y="167"/>
                    <a:pt x="326" y="159"/>
                    <a:pt x="327" y="155"/>
                  </a:cubicBezTo>
                  <a:cubicBezTo>
                    <a:pt x="327" y="155"/>
                    <a:pt x="327" y="155"/>
                    <a:pt x="327" y="155"/>
                  </a:cubicBezTo>
                  <a:cubicBezTo>
                    <a:pt x="327" y="155"/>
                    <a:pt x="327" y="155"/>
                    <a:pt x="327" y="155"/>
                  </a:cubicBezTo>
                  <a:cubicBezTo>
                    <a:pt x="324" y="163"/>
                    <a:pt x="318" y="173"/>
                    <a:pt x="312" y="179"/>
                  </a:cubicBezTo>
                  <a:cubicBezTo>
                    <a:pt x="307" y="185"/>
                    <a:pt x="298" y="191"/>
                    <a:pt x="290" y="193"/>
                  </a:cubicBezTo>
                  <a:cubicBezTo>
                    <a:pt x="286" y="194"/>
                    <a:pt x="274" y="194"/>
                    <a:pt x="275" y="187"/>
                  </a:cubicBezTo>
                  <a:cubicBezTo>
                    <a:pt x="268" y="191"/>
                    <a:pt x="262" y="193"/>
                    <a:pt x="254" y="190"/>
                  </a:cubicBezTo>
                  <a:cubicBezTo>
                    <a:pt x="253" y="190"/>
                    <a:pt x="253" y="188"/>
                    <a:pt x="251" y="187"/>
                  </a:cubicBezTo>
                  <a:cubicBezTo>
                    <a:pt x="249" y="187"/>
                    <a:pt x="245" y="188"/>
                    <a:pt x="244" y="189"/>
                  </a:cubicBezTo>
                  <a:cubicBezTo>
                    <a:pt x="241" y="190"/>
                    <a:pt x="238" y="191"/>
                    <a:pt x="234" y="191"/>
                  </a:cubicBezTo>
                  <a:cubicBezTo>
                    <a:pt x="220" y="196"/>
                    <a:pt x="209" y="206"/>
                    <a:pt x="197" y="213"/>
                  </a:cubicBezTo>
                  <a:cubicBezTo>
                    <a:pt x="189" y="217"/>
                    <a:pt x="182" y="218"/>
                    <a:pt x="174" y="220"/>
                  </a:cubicBezTo>
                  <a:cubicBezTo>
                    <a:pt x="164" y="221"/>
                    <a:pt x="154" y="224"/>
                    <a:pt x="144" y="224"/>
                  </a:cubicBezTo>
                  <a:cubicBezTo>
                    <a:pt x="134" y="224"/>
                    <a:pt x="125" y="222"/>
                    <a:pt x="116" y="218"/>
                  </a:cubicBezTo>
                  <a:cubicBezTo>
                    <a:pt x="111" y="216"/>
                    <a:pt x="105" y="212"/>
                    <a:pt x="100" y="211"/>
                  </a:cubicBezTo>
                  <a:cubicBezTo>
                    <a:pt x="102" y="206"/>
                    <a:pt x="88" y="204"/>
                    <a:pt x="85" y="203"/>
                  </a:cubicBezTo>
                  <a:cubicBezTo>
                    <a:pt x="81" y="202"/>
                    <a:pt x="79" y="199"/>
                    <a:pt x="76" y="196"/>
                  </a:cubicBezTo>
                  <a:cubicBezTo>
                    <a:pt x="73" y="195"/>
                    <a:pt x="70" y="195"/>
                    <a:pt x="67" y="194"/>
                  </a:cubicBezTo>
                  <a:cubicBezTo>
                    <a:pt x="53" y="189"/>
                    <a:pt x="39" y="181"/>
                    <a:pt x="25" y="176"/>
                  </a:cubicBezTo>
                  <a:cubicBezTo>
                    <a:pt x="8" y="168"/>
                    <a:pt x="18" y="151"/>
                    <a:pt x="25" y="140"/>
                  </a:cubicBezTo>
                  <a:cubicBezTo>
                    <a:pt x="34" y="123"/>
                    <a:pt x="42" y="104"/>
                    <a:pt x="39" y="84"/>
                  </a:cubicBezTo>
                  <a:cubicBezTo>
                    <a:pt x="30" y="87"/>
                    <a:pt x="30" y="80"/>
                    <a:pt x="33" y="73"/>
                  </a:cubicBezTo>
                  <a:cubicBezTo>
                    <a:pt x="37" y="63"/>
                    <a:pt x="37" y="56"/>
                    <a:pt x="39" y="47"/>
                  </a:cubicBezTo>
                  <a:cubicBezTo>
                    <a:pt x="40" y="33"/>
                    <a:pt x="54" y="18"/>
                    <a:pt x="68" y="13"/>
                  </a:cubicBezTo>
                  <a:cubicBezTo>
                    <a:pt x="50" y="0"/>
                    <a:pt x="36" y="23"/>
                    <a:pt x="29" y="36"/>
                  </a:cubicBezTo>
                  <a:cubicBezTo>
                    <a:pt x="25" y="44"/>
                    <a:pt x="21" y="53"/>
                    <a:pt x="18" y="61"/>
                  </a:cubicBezTo>
                  <a:cubicBezTo>
                    <a:pt x="15" y="69"/>
                    <a:pt x="11" y="78"/>
                    <a:pt x="9" y="86"/>
                  </a:cubicBezTo>
                  <a:cubicBezTo>
                    <a:pt x="3" y="105"/>
                    <a:pt x="0" y="124"/>
                    <a:pt x="3" y="143"/>
                  </a:cubicBezTo>
                  <a:cubicBezTo>
                    <a:pt x="4" y="153"/>
                    <a:pt x="3" y="166"/>
                    <a:pt x="9" y="175"/>
                  </a:cubicBezTo>
                  <a:cubicBezTo>
                    <a:pt x="11" y="179"/>
                    <a:pt x="18" y="189"/>
                    <a:pt x="23" y="188"/>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4" name="Freeform 171"/>
            <p:cNvSpPr/>
            <p:nvPr userDrawn="1"/>
          </p:nvSpPr>
          <p:spPr bwMode="auto">
            <a:xfrm>
              <a:off x="453499" y="-365325"/>
              <a:ext cx="335502" cy="413299"/>
            </a:xfrm>
            <a:custGeom>
              <a:avLst/>
              <a:gdLst>
                <a:gd name="T0" fmla="*/ 5 w 222"/>
                <a:gd name="T1" fmla="*/ 75 h 273"/>
                <a:gd name="T2" fmla="*/ 23 w 222"/>
                <a:gd name="T3" fmla="*/ 114 h 273"/>
                <a:gd name="T4" fmla="*/ 51 w 222"/>
                <a:gd name="T5" fmla="*/ 185 h 273"/>
                <a:gd name="T6" fmla="*/ 157 w 222"/>
                <a:gd name="T7" fmla="*/ 262 h 273"/>
                <a:gd name="T8" fmla="*/ 149 w 222"/>
                <a:gd name="T9" fmla="*/ 233 h 273"/>
                <a:gd name="T10" fmla="*/ 114 w 222"/>
                <a:gd name="T11" fmla="*/ 214 h 273"/>
                <a:gd name="T12" fmla="*/ 94 w 222"/>
                <a:gd name="T13" fmla="*/ 184 h 273"/>
                <a:gd name="T14" fmla="*/ 81 w 222"/>
                <a:gd name="T15" fmla="*/ 116 h 273"/>
                <a:gd name="T16" fmla="*/ 37 w 222"/>
                <a:gd name="T17" fmla="*/ 73 h 273"/>
                <a:gd name="T18" fmla="*/ 93 w 222"/>
                <a:gd name="T19" fmla="*/ 58 h 273"/>
                <a:gd name="T20" fmla="*/ 132 w 222"/>
                <a:gd name="T21" fmla="*/ 80 h 273"/>
                <a:gd name="T22" fmla="*/ 120 w 222"/>
                <a:gd name="T23" fmla="*/ 59 h 273"/>
                <a:gd name="T24" fmla="*/ 157 w 222"/>
                <a:gd name="T25" fmla="*/ 67 h 273"/>
                <a:gd name="T26" fmla="*/ 156 w 222"/>
                <a:gd name="T27" fmla="*/ 42 h 273"/>
                <a:gd name="T28" fmla="*/ 179 w 222"/>
                <a:gd name="T29" fmla="*/ 42 h 273"/>
                <a:gd name="T30" fmla="*/ 222 w 222"/>
                <a:gd name="T31" fmla="*/ 70 h 273"/>
                <a:gd name="T32" fmla="*/ 173 w 222"/>
                <a:gd name="T33" fmla="*/ 17 h 273"/>
                <a:gd name="T34" fmla="*/ 92 w 222"/>
                <a:gd name="T35" fmla="*/ 17 h 273"/>
                <a:gd name="T36" fmla="*/ 55 w 222"/>
                <a:gd name="T37" fmla="*/ 21 h 273"/>
                <a:gd name="T38" fmla="*/ 17 w 222"/>
                <a:gd name="T39" fmla="*/ 24 h 273"/>
                <a:gd name="T40" fmla="*/ 4 w 222"/>
                <a:gd name="T41" fmla="*/ 54 h 273"/>
                <a:gd name="T42" fmla="*/ 11 w 222"/>
                <a:gd name="T43" fmla="*/ 8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73">
                  <a:moveTo>
                    <a:pt x="5" y="75"/>
                  </a:moveTo>
                  <a:cubicBezTo>
                    <a:pt x="12" y="83"/>
                    <a:pt x="16" y="104"/>
                    <a:pt x="23" y="114"/>
                  </a:cubicBezTo>
                  <a:cubicBezTo>
                    <a:pt x="32" y="138"/>
                    <a:pt x="35" y="163"/>
                    <a:pt x="51" y="185"/>
                  </a:cubicBezTo>
                  <a:cubicBezTo>
                    <a:pt x="74" y="221"/>
                    <a:pt x="106" y="273"/>
                    <a:pt x="157" y="262"/>
                  </a:cubicBezTo>
                  <a:cubicBezTo>
                    <a:pt x="150" y="257"/>
                    <a:pt x="122" y="236"/>
                    <a:pt x="149" y="233"/>
                  </a:cubicBezTo>
                  <a:cubicBezTo>
                    <a:pt x="142" y="223"/>
                    <a:pt x="124" y="224"/>
                    <a:pt x="114" y="214"/>
                  </a:cubicBezTo>
                  <a:cubicBezTo>
                    <a:pt x="104" y="207"/>
                    <a:pt x="100" y="193"/>
                    <a:pt x="94" y="184"/>
                  </a:cubicBezTo>
                  <a:cubicBezTo>
                    <a:pt x="89" y="175"/>
                    <a:pt x="51" y="110"/>
                    <a:pt x="81" y="116"/>
                  </a:cubicBezTo>
                  <a:cubicBezTo>
                    <a:pt x="70" y="102"/>
                    <a:pt x="53" y="85"/>
                    <a:pt x="37" y="73"/>
                  </a:cubicBezTo>
                  <a:cubicBezTo>
                    <a:pt x="44" y="55"/>
                    <a:pt x="77" y="53"/>
                    <a:pt x="93" y="58"/>
                  </a:cubicBezTo>
                  <a:cubicBezTo>
                    <a:pt x="108" y="62"/>
                    <a:pt x="118" y="72"/>
                    <a:pt x="132" y="80"/>
                  </a:cubicBezTo>
                  <a:cubicBezTo>
                    <a:pt x="128" y="72"/>
                    <a:pt x="122" y="67"/>
                    <a:pt x="120" y="59"/>
                  </a:cubicBezTo>
                  <a:cubicBezTo>
                    <a:pt x="131" y="65"/>
                    <a:pt x="146" y="68"/>
                    <a:pt x="157" y="67"/>
                  </a:cubicBezTo>
                  <a:cubicBezTo>
                    <a:pt x="157" y="60"/>
                    <a:pt x="153" y="46"/>
                    <a:pt x="156" y="42"/>
                  </a:cubicBezTo>
                  <a:cubicBezTo>
                    <a:pt x="162" y="38"/>
                    <a:pt x="172" y="41"/>
                    <a:pt x="179" y="42"/>
                  </a:cubicBezTo>
                  <a:cubicBezTo>
                    <a:pt x="196" y="45"/>
                    <a:pt x="213" y="53"/>
                    <a:pt x="222" y="70"/>
                  </a:cubicBezTo>
                  <a:cubicBezTo>
                    <a:pt x="214" y="48"/>
                    <a:pt x="191" y="29"/>
                    <a:pt x="173" y="17"/>
                  </a:cubicBezTo>
                  <a:cubicBezTo>
                    <a:pt x="148" y="0"/>
                    <a:pt x="118" y="10"/>
                    <a:pt x="92" y="17"/>
                  </a:cubicBezTo>
                  <a:cubicBezTo>
                    <a:pt x="77" y="21"/>
                    <a:pt x="69" y="25"/>
                    <a:pt x="55" y="21"/>
                  </a:cubicBezTo>
                  <a:cubicBezTo>
                    <a:pt x="42" y="18"/>
                    <a:pt x="29" y="16"/>
                    <a:pt x="17" y="24"/>
                  </a:cubicBezTo>
                  <a:cubicBezTo>
                    <a:pt x="4" y="32"/>
                    <a:pt x="4" y="42"/>
                    <a:pt x="4" y="54"/>
                  </a:cubicBezTo>
                  <a:cubicBezTo>
                    <a:pt x="4" y="64"/>
                    <a:pt x="0" y="82"/>
                    <a:pt x="11" y="8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5" name="Freeform 172"/>
            <p:cNvSpPr/>
            <p:nvPr userDrawn="1"/>
          </p:nvSpPr>
          <p:spPr bwMode="auto">
            <a:xfrm>
              <a:off x="1059671" y="60940"/>
              <a:ext cx="210701" cy="369537"/>
            </a:xfrm>
            <a:custGeom>
              <a:avLst/>
              <a:gdLst>
                <a:gd name="T0" fmla="*/ 24 w 140"/>
                <a:gd name="T1" fmla="*/ 202 h 245"/>
                <a:gd name="T2" fmla="*/ 74 w 140"/>
                <a:gd name="T3" fmla="*/ 238 h 245"/>
                <a:gd name="T4" fmla="*/ 110 w 140"/>
                <a:gd name="T5" fmla="*/ 236 h 245"/>
                <a:gd name="T6" fmla="*/ 128 w 140"/>
                <a:gd name="T7" fmla="*/ 185 h 245"/>
                <a:gd name="T8" fmla="*/ 138 w 140"/>
                <a:gd name="T9" fmla="*/ 130 h 245"/>
                <a:gd name="T10" fmla="*/ 112 w 140"/>
                <a:gd name="T11" fmla="*/ 78 h 245"/>
                <a:gd name="T12" fmla="*/ 116 w 140"/>
                <a:gd name="T13" fmla="*/ 53 h 245"/>
                <a:gd name="T14" fmla="*/ 113 w 140"/>
                <a:gd name="T15" fmla="*/ 28 h 245"/>
                <a:gd name="T16" fmla="*/ 76 w 140"/>
                <a:gd name="T17" fmla="*/ 8 h 245"/>
                <a:gd name="T18" fmla="*/ 95 w 140"/>
                <a:gd name="T19" fmla="*/ 77 h 245"/>
                <a:gd name="T20" fmla="*/ 111 w 140"/>
                <a:gd name="T21" fmla="*/ 109 h 245"/>
                <a:gd name="T22" fmla="*/ 106 w 140"/>
                <a:gd name="T23" fmla="*/ 151 h 245"/>
                <a:gd name="T24" fmla="*/ 108 w 140"/>
                <a:gd name="T25" fmla="*/ 167 h 245"/>
                <a:gd name="T26" fmla="*/ 108 w 140"/>
                <a:gd name="T27" fmla="*/ 177 h 245"/>
                <a:gd name="T28" fmla="*/ 112 w 140"/>
                <a:gd name="T29" fmla="*/ 185 h 245"/>
                <a:gd name="T30" fmla="*/ 70 w 140"/>
                <a:gd name="T31" fmla="*/ 198 h 245"/>
                <a:gd name="T32" fmla="*/ 1 w 140"/>
                <a:gd name="T33" fmla="*/ 167 h 245"/>
                <a:gd name="T34" fmla="*/ 36 w 140"/>
                <a:gd name="T35" fmla="*/ 2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45">
                  <a:moveTo>
                    <a:pt x="24" y="202"/>
                  </a:moveTo>
                  <a:cubicBezTo>
                    <a:pt x="40" y="214"/>
                    <a:pt x="56" y="232"/>
                    <a:pt x="74" y="238"/>
                  </a:cubicBezTo>
                  <a:cubicBezTo>
                    <a:pt x="87" y="244"/>
                    <a:pt x="99" y="245"/>
                    <a:pt x="110" y="236"/>
                  </a:cubicBezTo>
                  <a:cubicBezTo>
                    <a:pt x="128" y="223"/>
                    <a:pt x="125" y="205"/>
                    <a:pt x="128" y="185"/>
                  </a:cubicBezTo>
                  <a:cubicBezTo>
                    <a:pt x="132" y="166"/>
                    <a:pt x="140" y="149"/>
                    <a:pt x="138" y="130"/>
                  </a:cubicBezTo>
                  <a:cubicBezTo>
                    <a:pt x="132" y="111"/>
                    <a:pt x="116" y="96"/>
                    <a:pt x="112" y="78"/>
                  </a:cubicBezTo>
                  <a:cubicBezTo>
                    <a:pt x="111" y="69"/>
                    <a:pt x="116" y="63"/>
                    <a:pt x="116" y="53"/>
                  </a:cubicBezTo>
                  <a:cubicBezTo>
                    <a:pt x="117" y="46"/>
                    <a:pt x="115" y="35"/>
                    <a:pt x="113" y="28"/>
                  </a:cubicBezTo>
                  <a:cubicBezTo>
                    <a:pt x="110" y="13"/>
                    <a:pt x="92" y="0"/>
                    <a:pt x="76" y="8"/>
                  </a:cubicBezTo>
                  <a:cubicBezTo>
                    <a:pt x="101" y="24"/>
                    <a:pt x="85" y="54"/>
                    <a:pt x="95" y="77"/>
                  </a:cubicBezTo>
                  <a:cubicBezTo>
                    <a:pt x="103" y="90"/>
                    <a:pt x="112" y="95"/>
                    <a:pt x="111" y="109"/>
                  </a:cubicBezTo>
                  <a:cubicBezTo>
                    <a:pt x="109" y="125"/>
                    <a:pt x="103" y="136"/>
                    <a:pt x="106" y="151"/>
                  </a:cubicBezTo>
                  <a:cubicBezTo>
                    <a:pt x="107" y="159"/>
                    <a:pt x="108" y="162"/>
                    <a:pt x="108" y="167"/>
                  </a:cubicBezTo>
                  <a:cubicBezTo>
                    <a:pt x="109" y="170"/>
                    <a:pt x="108" y="174"/>
                    <a:pt x="108" y="177"/>
                  </a:cubicBezTo>
                  <a:cubicBezTo>
                    <a:pt x="109" y="180"/>
                    <a:pt x="113" y="181"/>
                    <a:pt x="112" y="185"/>
                  </a:cubicBezTo>
                  <a:cubicBezTo>
                    <a:pt x="111" y="194"/>
                    <a:pt x="79" y="200"/>
                    <a:pt x="70" y="198"/>
                  </a:cubicBezTo>
                  <a:cubicBezTo>
                    <a:pt x="46" y="194"/>
                    <a:pt x="23" y="181"/>
                    <a:pt x="1" y="167"/>
                  </a:cubicBezTo>
                  <a:cubicBezTo>
                    <a:pt x="0" y="184"/>
                    <a:pt x="28" y="198"/>
                    <a:pt x="36" y="209"/>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6" name="Freeform 173"/>
            <p:cNvSpPr/>
            <p:nvPr userDrawn="1"/>
          </p:nvSpPr>
          <p:spPr bwMode="auto">
            <a:xfrm>
              <a:off x="704720" y="514758"/>
              <a:ext cx="534858" cy="348468"/>
            </a:xfrm>
            <a:custGeom>
              <a:avLst/>
              <a:gdLst>
                <a:gd name="T0" fmla="*/ 0 w 354"/>
                <a:gd name="T1" fmla="*/ 63 h 231"/>
                <a:gd name="T2" fmla="*/ 17 w 354"/>
                <a:gd name="T3" fmla="*/ 77 h 231"/>
                <a:gd name="T4" fmla="*/ 62 w 354"/>
                <a:gd name="T5" fmla="*/ 74 h 231"/>
                <a:gd name="T6" fmla="*/ 128 w 354"/>
                <a:gd name="T7" fmla="*/ 127 h 231"/>
                <a:gd name="T8" fmla="*/ 125 w 354"/>
                <a:gd name="T9" fmla="*/ 102 h 231"/>
                <a:gd name="T10" fmla="*/ 185 w 354"/>
                <a:gd name="T11" fmla="*/ 183 h 231"/>
                <a:gd name="T12" fmla="*/ 223 w 354"/>
                <a:gd name="T13" fmla="*/ 210 h 231"/>
                <a:gd name="T14" fmla="*/ 245 w 354"/>
                <a:gd name="T15" fmla="*/ 174 h 231"/>
                <a:gd name="T16" fmla="*/ 263 w 354"/>
                <a:gd name="T17" fmla="*/ 153 h 231"/>
                <a:gd name="T18" fmla="*/ 261 w 354"/>
                <a:gd name="T19" fmla="*/ 117 h 231"/>
                <a:gd name="T20" fmla="*/ 264 w 354"/>
                <a:gd name="T21" fmla="*/ 84 h 231"/>
                <a:gd name="T22" fmla="*/ 276 w 354"/>
                <a:gd name="T23" fmla="*/ 101 h 231"/>
                <a:gd name="T24" fmla="*/ 297 w 354"/>
                <a:gd name="T25" fmla="*/ 74 h 231"/>
                <a:gd name="T26" fmla="*/ 320 w 354"/>
                <a:gd name="T27" fmla="*/ 54 h 231"/>
                <a:gd name="T28" fmla="*/ 354 w 354"/>
                <a:gd name="T29" fmla="*/ 0 h 231"/>
                <a:gd name="T30" fmla="*/ 341 w 354"/>
                <a:gd name="T31" fmla="*/ 66 h 231"/>
                <a:gd name="T32" fmla="*/ 326 w 354"/>
                <a:gd name="T33" fmla="*/ 121 h 231"/>
                <a:gd name="T34" fmla="*/ 259 w 354"/>
                <a:gd name="T35" fmla="*/ 205 h 231"/>
                <a:gd name="T36" fmla="*/ 242 w 354"/>
                <a:gd name="T37" fmla="*/ 207 h 231"/>
                <a:gd name="T38" fmla="*/ 235 w 354"/>
                <a:gd name="T39" fmla="*/ 217 h 231"/>
                <a:gd name="T40" fmla="*/ 210 w 354"/>
                <a:gd name="T41" fmla="*/ 230 h 231"/>
                <a:gd name="T42" fmla="*/ 149 w 354"/>
                <a:gd name="T43" fmla="*/ 205 h 231"/>
                <a:gd name="T44" fmla="*/ 99 w 354"/>
                <a:gd name="T45" fmla="*/ 169 h 231"/>
                <a:gd name="T46" fmla="*/ 57 w 354"/>
                <a:gd name="T47" fmla="*/ 122 h 231"/>
                <a:gd name="T48" fmla="*/ 2 w 354"/>
                <a:gd name="T49" fmla="*/ 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231">
                  <a:moveTo>
                    <a:pt x="0" y="63"/>
                  </a:moveTo>
                  <a:cubicBezTo>
                    <a:pt x="6" y="68"/>
                    <a:pt x="11" y="72"/>
                    <a:pt x="17" y="77"/>
                  </a:cubicBezTo>
                  <a:cubicBezTo>
                    <a:pt x="34" y="87"/>
                    <a:pt x="44" y="75"/>
                    <a:pt x="62" y="74"/>
                  </a:cubicBezTo>
                  <a:cubicBezTo>
                    <a:pt x="88" y="69"/>
                    <a:pt x="112" y="109"/>
                    <a:pt x="128" y="127"/>
                  </a:cubicBezTo>
                  <a:cubicBezTo>
                    <a:pt x="125" y="119"/>
                    <a:pt x="125" y="109"/>
                    <a:pt x="125" y="102"/>
                  </a:cubicBezTo>
                  <a:cubicBezTo>
                    <a:pt x="156" y="124"/>
                    <a:pt x="162" y="155"/>
                    <a:pt x="185" y="183"/>
                  </a:cubicBezTo>
                  <a:cubicBezTo>
                    <a:pt x="192" y="194"/>
                    <a:pt x="207" y="210"/>
                    <a:pt x="223" y="210"/>
                  </a:cubicBezTo>
                  <a:cubicBezTo>
                    <a:pt x="235" y="209"/>
                    <a:pt x="235" y="184"/>
                    <a:pt x="245" y="174"/>
                  </a:cubicBezTo>
                  <a:cubicBezTo>
                    <a:pt x="256" y="185"/>
                    <a:pt x="263" y="161"/>
                    <a:pt x="263" y="153"/>
                  </a:cubicBezTo>
                  <a:cubicBezTo>
                    <a:pt x="263" y="141"/>
                    <a:pt x="263" y="128"/>
                    <a:pt x="261" y="117"/>
                  </a:cubicBezTo>
                  <a:cubicBezTo>
                    <a:pt x="262" y="107"/>
                    <a:pt x="255" y="89"/>
                    <a:pt x="264" y="84"/>
                  </a:cubicBezTo>
                  <a:cubicBezTo>
                    <a:pt x="275" y="80"/>
                    <a:pt x="275" y="93"/>
                    <a:pt x="276" y="101"/>
                  </a:cubicBezTo>
                  <a:cubicBezTo>
                    <a:pt x="284" y="91"/>
                    <a:pt x="290" y="84"/>
                    <a:pt x="297" y="74"/>
                  </a:cubicBezTo>
                  <a:cubicBezTo>
                    <a:pt x="303" y="66"/>
                    <a:pt x="312" y="61"/>
                    <a:pt x="320" y="54"/>
                  </a:cubicBezTo>
                  <a:cubicBezTo>
                    <a:pt x="332" y="41"/>
                    <a:pt x="352" y="19"/>
                    <a:pt x="354" y="0"/>
                  </a:cubicBezTo>
                  <a:cubicBezTo>
                    <a:pt x="348" y="21"/>
                    <a:pt x="346" y="42"/>
                    <a:pt x="341" y="66"/>
                  </a:cubicBezTo>
                  <a:cubicBezTo>
                    <a:pt x="336" y="82"/>
                    <a:pt x="335" y="103"/>
                    <a:pt x="326" y="121"/>
                  </a:cubicBezTo>
                  <a:cubicBezTo>
                    <a:pt x="313" y="147"/>
                    <a:pt x="285" y="193"/>
                    <a:pt x="259" y="205"/>
                  </a:cubicBezTo>
                  <a:cubicBezTo>
                    <a:pt x="253" y="206"/>
                    <a:pt x="247" y="204"/>
                    <a:pt x="242" y="207"/>
                  </a:cubicBezTo>
                  <a:cubicBezTo>
                    <a:pt x="238" y="209"/>
                    <a:pt x="237" y="213"/>
                    <a:pt x="235" y="217"/>
                  </a:cubicBezTo>
                  <a:cubicBezTo>
                    <a:pt x="228" y="226"/>
                    <a:pt x="221" y="228"/>
                    <a:pt x="210" y="230"/>
                  </a:cubicBezTo>
                  <a:cubicBezTo>
                    <a:pt x="186" y="231"/>
                    <a:pt x="167" y="217"/>
                    <a:pt x="149" y="205"/>
                  </a:cubicBezTo>
                  <a:cubicBezTo>
                    <a:pt x="132" y="195"/>
                    <a:pt x="113" y="183"/>
                    <a:pt x="99" y="169"/>
                  </a:cubicBezTo>
                  <a:cubicBezTo>
                    <a:pt x="85" y="154"/>
                    <a:pt x="74" y="136"/>
                    <a:pt x="57" y="122"/>
                  </a:cubicBezTo>
                  <a:cubicBezTo>
                    <a:pt x="38" y="108"/>
                    <a:pt x="14" y="87"/>
                    <a:pt x="2" y="67"/>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7" name="Freeform 174"/>
            <p:cNvSpPr/>
            <p:nvPr userDrawn="1"/>
          </p:nvSpPr>
          <p:spPr bwMode="auto">
            <a:xfrm>
              <a:off x="1098569" y="-443123"/>
              <a:ext cx="998402" cy="920603"/>
            </a:xfrm>
            <a:custGeom>
              <a:avLst/>
              <a:gdLst>
                <a:gd name="T0" fmla="*/ 368 w 662"/>
                <a:gd name="T1" fmla="*/ 36 h 610"/>
                <a:gd name="T2" fmla="*/ 365 w 662"/>
                <a:gd name="T3" fmla="*/ 36 h 610"/>
                <a:gd name="T4" fmla="*/ 467 w 662"/>
                <a:gd name="T5" fmla="*/ 9 h 610"/>
                <a:gd name="T6" fmla="*/ 500 w 662"/>
                <a:gd name="T7" fmla="*/ 2 h 610"/>
                <a:gd name="T8" fmla="*/ 538 w 662"/>
                <a:gd name="T9" fmla="*/ 5 h 610"/>
                <a:gd name="T10" fmla="*/ 594 w 662"/>
                <a:gd name="T11" fmla="*/ 26 h 610"/>
                <a:gd name="T12" fmla="*/ 629 w 662"/>
                <a:gd name="T13" fmla="*/ 70 h 610"/>
                <a:gd name="T14" fmla="*/ 619 w 662"/>
                <a:gd name="T15" fmla="*/ 93 h 610"/>
                <a:gd name="T16" fmla="*/ 623 w 662"/>
                <a:gd name="T17" fmla="*/ 126 h 610"/>
                <a:gd name="T18" fmla="*/ 621 w 662"/>
                <a:gd name="T19" fmla="*/ 198 h 610"/>
                <a:gd name="T20" fmla="*/ 615 w 662"/>
                <a:gd name="T21" fmla="*/ 226 h 610"/>
                <a:gd name="T22" fmla="*/ 603 w 662"/>
                <a:gd name="T23" fmla="*/ 254 h 610"/>
                <a:gd name="T24" fmla="*/ 623 w 662"/>
                <a:gd name="T25" fmla="*/ 270 h 610"/>
                <a:gd name="T26" fmla="*/ 641 w 662"/>
                <a:gd name="T27" fmla="*/ 293 h 610"/>
                <a:gd name="T28" fmla="*/ 648 w 662"/>
                <a:gd name="T29" fmla="*/ 319 h 610"/>
                <a:gd name="T30" fmla="*/ 657 w 662"/>
                <a:gd name="T31" fmla="*/ 354 h 610"/>
                <a:gd name="T32" fmla="*/ 659 w 662"/>
                <a:gd name="T33" fmla="*/ 390 h 610"/>
                <a:gd name="T34" fmla="*/ 643 w 662"/>
                <a:gd name="T35" fmla="*/ 421 h 610"/>
                <a:gd name="T36" fmla="*/ 613 w 662"/>
                <a:gd name="T37" fmla="*/ 473 h 610"/>
                <a:gd name="T38" fmla="*/ 582 w 662"/>
                <a:gd name="T39" fmla="*/ 523 h 610"/>
                <a:gd name="T40" fmla="*/ 514 w 662"/>
                <a:gd name="T41" fmla="*/ 546 h 610"/>
                <a:gd name="T42" fmla="*/ 358 w 662"/>
                <a:gd name="T43" fmla="*/ 552 h 610"/>
                <a:gd name="T44" fmla="*/ 322 w 662"/>
                <a:gd name="T45" fmla="*/ 541 h 610"/>
                <a:gd name="T46" fmla="*/ 293 w 662"/>
                <a:gd name="T47" fmla="*/ 552 h 610"/>
                <a:gd name="T48" fmla="*/ 265 w 662"/>
                <a:gd name="T49" fmla="*/ 578 h 610"/>
                <a:gd name="T50" fmla="*/ 251 w 662"/>
                <a:gd name="T51" fmla="*/ 610 h 610"/>
                <a:gd name="T52" fmla="*/ 202 w 662"/>
                <a:gd name="T53" fmla="*/ 522 h 610"/>
                <a:gd name="T54" fmla="*/ 230 w 662"/>
                <a:gd name="T55" fmla="*/ 435 h 610"/>
                <a:gd name="T56" fmla="*/ 159 w 662"/>
                <a:gd name="T57" fmla="*/ 441 h 610"/>
                <a:gd name="T58" fmla="*/ 133 w 662"/>
                <a:gd name="T59" fmla="*/ 429 h 610"/>
                <a:gd name="T60" fmla="*/ 101 w 662"/>
                <a:gd name="T61" fmla="*/ 419 h 610"/>
                <a:gd name="T62" fmla="*/ 3 w 662"/>
                <a:gd name="T63" fmla="*/ 334 h 610"/>
                <a:gd name="T64" fmla="*/ 10 w 662"/>
                <a:gd name="T65" fmla="*/ 309 h 610"/>
                <a:gd name="T66" fmla="*/ 24 w 662"/>
                <a:gd name="T67" fmla="*/ 274 h 610"/>
                <a:gd name="T68" fmla="*/ 61 w 662"/>
                <a:gd name="T69" fmla="*/ 222 h 610"/>
                <a:gd name="T70" fmla="*/ 176 w 662"/>
                <a:gd name="T71" fmla="*/ 157 h 610"/>
                <a:gd name="T72" fmla="*/ 191 w 662"/>
                <a:gd name="T73" fmla="*/ 158 h 610"/>
                <a:gd name="T74" fmla="*/ 193 w 662"/>
                <a:gd name="T75" fmla="*/ 113 h 610"/>
                <a:gd name="T76" fmla="*/ 201 w 662"/>
                <a:gd name="T77" fmla="*/ 76 h 610"/>
                <a:gd name="T78" fmla="*/ 233 w 662"/>
                <a:gd name="T79" fmla="*/ 12 h 610"/>
                <a:gd name="T80" fmla="*/ 274 w 662"/>
                <a:gd name="T81" fmla="*/ 4 h 610"/>
                <a:gd name="T82" fmla="*/ 313 w 662"/>
                <a:gd name="T83" fmla="*/ 9 h 610"/>
                <a:gd name="T84" fmla="*/ 369 w 662"/>
                <a:gd name="T85" fmla="*/ 41 h 610"/>
                <a:gd name="T86" fmla="*/ 366 w 662"/>
                <a:gd name="T87" fmla="*/ 3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2" h="610">
                  <a:moveTo>
                    <a:pt x="368" y="36"/>
                  </a:moveTo>
                  <a:cubicBezTo>
                    <a:pt x="367" y="37"/>
                    <a:pt x="367" y="37"/>
                    <a:pt x="365" y="36"/>
                  </a:cubicBezTo>
                  <a:cubicBezTo>
                    <a:pt x="383" y="7"/>
                    <a:pt x="439" y="12"/>
                    <a:pt x="467" y="9"/>
                  </a:cubicBezTo>
                  <a:cubicBezTo>
                    <a:pt x="478" y="7"/>
                    <a:pt x="487" y="2"/>
                    <a:pt x="500" y="2"/>
                  </a:cubicBezTo>
                  <a:cubicBezTo>
                    <a:pt x="511" y="0"/>
                    <a:pt x="525" y="3"/>
                    <a:pt x="538" y="5"/>
                  </a:cubicBezTo>
                  <a:cubicBezTo>
                    <a:pt x="558" y="8"/>
                    <a:pt x="577" y="13"/>
                    <a:pt x="594" y="26"/>
                  </a:cubicBezTo>
                  <a:cubicBezTo>
                    <a:pt x="609" y="37"/>
                    <a:pt x="632" y="50"/>
                    <a:pt x="629" y="70"/>
                  </a:cubicBezTo>
                  <a:cubicBezTo>
                    <a:pt x="628" y="77"/>
                    <a:pt x="620" y="84"/>
                    <a:pt x="619" y="93"/>
                  </a:cubicBezTo>
                  <a:cubicBezTo>
                    <a:pt x="619" y="103"/>
                    <a:pt x="623" y="116"/>
                    <a:pt x="623" y="126"/>
                  </a:cubicBezTo>
                  <a:cubicBezTo>
                    <a:pt x="625" y="150"/>
                    <a:pt x="624" y="175"/>
                    <a:pt x="621" y="198"/>
                  </a:cubicBezTo>
                  <a:cubicBezTo>
                    <a:pt x="619" y="206"/>
                    <a:pt x="618" y="215"/>
                    <a:pt x="615" y="226"/>
                  </a:cubicBezTo>
                  <a:cubicBezTo>
                    <a:pt x="611" y="230"/>
                    <a:pt x="601" y="250"/>
                    <a:pt x="603" y="254"/>
                  </a:cubicBezTo>
                  <a:cubicBezTo>
                    <a:pt x="604" y="260"/>
                    <a:pt x="617" y="265"/>
                    <a:pt x="623" y="270"/>
                  </a:cubicBezTo>
                  <a:cubicBezTo>
                    <a:pt x="631" y="276"/>
                    <a:pt x="638" y="284"/>
                    <a:pt x="641" y="293"/>
                  </a:cubicBezTo>
                  <a:cubicBezTo>
                    <a:pt x="645" y="304"/>
                    <a:pt x="643" y="310"/>
                    <a:pt x="648" y="319"/>
                  </a:cubicBezTo>
                  <a:cubicBezTo>
                    <a:pt x="654" y="331"/>
                    <a:pt x="656" y="338"/>
                    <a:pt x="657" y="354"/>
                  </a:cubicBezTo>
                  <a:cubicBezTo>
                    <a:pt x="657" y="364"/>
                    <a:pt x="662" y="380"/>
                    <a:pt x="659" y="390"/>
                  </a:cubicBezTo>
                  <a:cubicBezTo>
                    <a:pt x="653" y="401"/>
                    <a:pt x="646" y="411"/>
                    <a:pt x="643" y="421"/>
                  </a:cubicBezTo>
                  <a:cubicBezTo>
                    <a:pt x="634" y="439"/>
                    <a:pt x="625" y="457"/>
                    <a:pt x="613" y="473"/>
                  </a:cubicBezTo>
                  <a:cubicBezTo>
                    <a:pt x="601" y="489"/>
                    <a:pt x="594" y="507"/>
                    <a:pt x="582" y="523"/>
                  </a:cubicBezTo>
                  <a:cubicBezTo>
                    <a:pt x="570" y="539"/>
                    <a:pt x="535" y="539"/>
                    <a:pt x="514" y="546"/>
                  </a:cubicBezTo>
                  <a:cubicBezTo>
                    <a:pt x="463" y="560"/>
                    <a:pt x="411" y="562"/>
                    <a:pt x="358" y="552"/>
                  </a:cubicBezTo>
                  <a:cubicBezTo>
                    <a:pt x="345" y="549"/>
                    <a:pt x="333" y="542"/>
                    <a:pt x="322" y="541"/>
                  </a:cubicBezTo>
                  <a:cubicBezTo>
                    <a:pt x="307" y="537"/>
                    <a:pt x="303" y="542"/>
                    <a:pt x="293" y="552"/>
                  </a:cubicBezTo>
                  <a:cubicBezTo>
                    <a:pt x="283" y="559"/>
                    <a:pt x="273" y="569"/>
                    <a:pt x="265" y="578"/>
                  </a:cubicBezTo>
                  <a:cubicBezTo>
                    <a:pt x="258" y="588"/>
                    <a:pt x="257" y="602"/>
                    <a:pt x="251" y="610"/>
                  </a:cubicBezTo>
                  <a:cubicBezTo>
                    <a:pt x="219" y="598"/>
                    <a:pt x="201" y="554"/>
                    <a:pt x="202" y="522"/>
                  </a:cubicBezTo>
                  <a:cubicBezTo>
                    <a:pt x="202" y="494"/>
                    <a:pt x="208" y="456"/>
                    <a:pt x="230" y="435"/>
                  </a:cubicBezTo>
                  <a:cubicBezTo>
                    <a:pt x="214" y="448"/>
                    <a:pt x="177" y="450"/>
                    <a:pt x="159" y="441"/>
                  </a:cubicBezTo>
                  <a:cubicBezTo>
                    <a:pt x="149" y="438"/>
                    <a:pt x="141" y="432"/>
                    <a:pt x="133" y="429"/>
                  </a:cubicBezTo>
                  <a:cubicBezTo>
                    <a:pt x="122" y="425"/>
                    <a:pt x="112" y="425"/>
                    <a:pt x="101" y="419"/>
                  </a:cubicBezTo>
                  <a:cubicBezTo>
                    <a:pt x="65" y="397"/>
                    <a:pt x="17" y="374"/>
                    <a:pt x="3" y="334"/>
                  </a:cubicBezTo>
                  <a:cubicBezTo>
                    <a:pt x="0" y="321"/>
                    <a:pt x="2" y="318"/>
                    <a:pt x="10" y="309"/>
                  </a:cubicBezTo>
                  <a:cubicBezTo>
                    <a:pt x="17" y="296"/>
                    <a:pt x="20" y="286"/>
                    <a:pt x="24" y="274"/>
                  </a:cubicBezTo>
                  <a:cubicBezTo>
                    <a:pt x="34" y="257"/>
                    <a:pt x="48" y="240"/>
                    <a:pt x="61" y="222"/>
                  </a:cubicBezTo>
                  <a:cubicBezTo>
                    <a:pt x="89" y="186"/>
                    <a:pt x="130" y="165"/>
                    <a:pt x="176" y="157"/>
                  </a:cubicBezTo>
                  <a:cubicBezTo>
                    <a:pt x="181" y="158"/>
                    <a:pt x="186" y="158"/>
                    <a:pt x="191" y="158"/>
                  </a:cubicBezTo>
                  <a:cubicBezTo>
                    <a:pt x="195" y="149"/>
                    <a:pt x="192" y="124"/>
                    <a:pt x="193" y="113"/>
                  </a:cubicBezTo>
                  <a:cubicBezTo>
                    <a:pt x="193" y="100"/>
                    <a:pt x="197" y="88"/>
                    <a:pt x="201" y="76"/>
                  </a:cubicBezTo>
                  <a:cubicBezTo>
                    <a:pt x="208" y="58"/>
                    <a:pt x="216" y="24"/>
                    <a:pt x="233" y="12"/>
                  </a:cubicBezTo>
                  <a:cubicBezTo>
                    <a:pt x="241" y="8"/>
                    <a:pt x="263" y="5"/>
                    <a:pt x="274" y="4"/>
                  </a:cubicBezTo>
                  <a:cubicBezTo>
                    <a:pt x="286" y="2"/>
                    <a:pt x="300" y="6"/>
                    <a:pt x="313" y="9"/>
                  </a:cubicBezTo>
                  <a:cubicBezTo>
                    <a:pt x="334" y="17"/>
                    <a:pt x="351" y="28"/>
                    <a:pt x="369" y="41"/>
                  </a:cubicBezTo>
                  <a:cubicBezTo>
                    <a:pt x="367" y="40"/>
                    <a:pt x="367" y="40"/>
                    <a:pt x="366" y="39"/>
                  </a:cubicBezTo>
                </a:path>
              </a:pathLst>
            </a:custGeom>
            <a:solidFill>
              <a:srgbClr val="F3D3D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8" name="Freeform 175"/>
            <p:cNvSpPr/>
            <p:nvPr userDrawn="1"/>
          </p:nvSpPr>
          <p:spPr bwMode="auto">
            <a:xfrm>
              <a:off x="1114777" y="-141657"/>
              <a:ext cx="525134" cy="299844"/>
            </a:xfrm>
            <a:custGeom>
              <a:avLst/>
              <a:gdLst>
                <a:gd name="T0" fmla="*/ 303 w 349"/>
                <a:gd name="T1" fmla="*/ 136 h 198"/>
                <a:gd name="T2" fmla="*/ 271 w 349"/>
                <a:gd name="T3" fmla="*/ 161 h 198"/>
                <a:gd name="T4" fmla="*/ 202 w 349"/>
                <a:gd name="T5" fmla="*/ 196 h 198"/>
                <a:gd name="T6" fmla="*/ 202 w 349"/>
                <a:gd name="T7" fmla="*/ 196 h 198"/>
                <a:gd name="T8" fmla="*/ 202 w 349"/>
                <a:gd name="T9" fmla="*/ 196 h 198"/>
                <a:gd name="T10" fmla="*/ 213 w 349"/>
                <a:gd name="T11" fmla="*/ 172 h 198"/>
                <a:gd name="T12" fmla="*/ 171 w 349"/>
                <a:gd name="T13" fmla="*/ 190 h 198"/>
                <a:gd name="T14" fmla="*/ 157 w 349"/>
                <a:gd name="T15" fmla="*/ 179 h 198"/>
                <a:gd name="T16" fmla="*/ 160 w 349"/>
                <a:gd name="T17" fmla="*/ 172 h 198"/>
                <a:gd name="T18" fmla="*/ 109 w 349"/>
                <a:gd name="T19" fmla="*/ 175 h 198"/>
                <a:gd name="T20" fmla="*/ 71 w 349"/>
                <a:gd name="T21" fmla="*/ 156 h 198"/>
                <a:gd name="T22" fmla="*/ 0 w 349"/>
                <a:gd name="T23" fmla="*/ 121 h 198"/>
                <a:gd name="T24" fmla="*/ 61 w 349"/>
                <a:gd name="T25" fmla="*/ 88 h 198"/>
                <a:gd name="T26" fmla="*/ 85 w 349"/>
                <a:gd name="T27" fmla="*/ 66 h 198"/>
                <a:gd name="T28" fmla="*/ 101 w 349"/>
                <a:gd name="T29" fmla="*/ 56 h 198"/>
                <a:gd name="T30" fmla="*/ 90 w 349"/>
                <a:gd name="T31" fmla="*/ 47 h 198"/>
                <a:gd name="T32" fmla="*/ 129 w 349"/>
                <a:gd name="T33" fmla="*/ 29 h 198"/>
                <a:gd name="T34" fmla="*/ 140 w 349"/>
                <a:gd name="T35" fmla="*/ 28 h 198"/>
                <a:gd name="T36" fmla="*/ 142 w 349"/>
                <a:gd name="T37" fmla="*/ 19 h 198"/>
                <a:gd name="T38" fmla="*/ 151 w 349"/>
                <a:gd name="T39" fmla="*/ 4 h 198"/>
                <a:gd name="T40" fmla="*/ 188 w 349"/>
                <a:gd name="T41" fmla="*/ 12 h 198"/>
                <a:gd name="T42" fmla="*/ 205 w 349"/>
                <a:gd name="T43" fmla="*/ 45 h 198"/>
                <a:gd name="T44" fmla="*/ 276 w 349"/>
                <a:gd name="T45" fmla="*/ 67 h 198"/>
                <a:gd name="T46" fmla="*/ 349 w 349"/>
                <a:gd name="T47" fmla="*/ 73 h 198"/>
                <a:gd name="T48" fmla="*/ 330 w 349"/>
                <a:gd name="T49" fmla="*/ 88 h 198"/>
                <a:gd name="T50" fmla="*/ 336 w 349"/>
                <a:gd name="T51" fmla="*/ 113 h 198"/>
                <a:gd name="T52" fmla="*/ 298 w 349"/>
                <a:gd name="T53" fmla="*/ 1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198">
                  <a:moveTo>
                    <a:pt x="303" y="136"/>
                  </a:moveTo>
                  <a:cubicBezTo>
                    <a:pt x="294" y="139"/>
                    <a:pt x="280" y="153"/>
                    <a:pt x="271" y="161"/>
                  </a:cubicBezTo>
                  <a:cubicBezTo>
                    <a:pt x="249" y="180"/>
                    <a:pt x="233" y="198"/>
                    <a:pt x="202" y="196"/>
                  </a:cubicBezTo>
                  <a:cubicBezTo>
                    <a:pt x="202" y="196"/>
                    <a:pt x="202" y="196"/>
                    <a:pt x="202" y="196"/>
                  </a:cubicBezTo>
                  <a:cubicBezTo>
                    <a:pt x="202" y="196"/>
                    <a:pt x="202" y="196"/>
                    <a:pt x="202" y="196"/>
                  </a:cubicBezTo>
                  <a:cubicBezTo>
                    <a:pt x="208" y="188"/>
                    <a:pt x="210" y="182"/>
                    <a:pt x="213" y="172"/>
                  </a:cubicBezTo>
                  <a:cubicBezTo>
                    <a:pt x="199" y="179"/>
                    <a:pt x="189" y="186"/>
                    <a:pt x="171" y="190"/>
                  </a:cubicBezTo>
                  <a:cubicBezTo>
                    <a:pt x="174" y="183"/>
                    <a:pt x="163" y="181"/>
                    <a:pt x="157" y="179"/>
                  </a:cubicBezTo>
                  <a:cubicBezTo>
                    <a:pt x="158" y="178"/>
                    <a:pt x="159" y="173"/>
                    <a:pt x="160" y="172"/>
                  </a:cubicBezTo>
                  <a:cubicBezTo>
                    <a:pt x="147" y="166"/>
                    <a:pt x="125" y="178"/>
                    <a:pt x="109" y="175"/>
                  </a:cubicBezTo>
                  <a:cubicBezTo>
                    <a:pt x="96" y="173"/>
                    <a:pt x="82" y="165"/>
                    <a:pt x="71" y="156"/>
                  </a:cubicBezTo>
                  <a:cubicBezTo>
                    <a:pt x="50" y="142"/>
                    <a:pt x="23" y="137"/>
                    <a:pt x="0" y="121"/>
                  </a:cubicBezTo>
                  <a:cubicBezTo>
                    <a:pt x="13" y="101"/>
                    <a:pt x="41" y="97"/>
                    <a:pt x="61" y="88"/>
                  </a:cubicBezTo>
                  <a:cubicBezTo>
                    <a:pt x="71" y="81"/>
                    <a:pt x="76" y="74"/>
                    <a:pt x="85" y="66"/>
                  </a:cubicBezTo>
                  <a:cubicBezTo>
                    <a:pt x="93" y="59"/>
                    <a:pt x="93" y="59"/>
                    <a:pt x="101" y="56"/>
                  </a:cubicBezTo>
                  <a:cubicBezTo>
                    <a:pt x="98" y="53"/>
                    <a:pt x="95" y="51"/>
                    <a:pt x="90" y="47"/>
                  </a:cubicBezTo>
                  <a:cubicBezTo>
                    <a:pt x="94" y="35"/>
                    <a:pt x="119" y="32"/>
                    <a:pt x="129" y="29"/>
                  </a:cubicBezTo>
                  <a:cubicBezTo>
                    <a:pt x="132" y="29"/>
                    <a:pt x="139" y="29"/>
                    <a:pt x="140" y="28"/>
                  </a:cubicBezTo>
                  <a:cubicBezTo>
                    <a:pt x="146" y="23"/>
                    <a:pt x="140" y="25"/>
                    <a:pt x="142" y="19"/>
                  </a:cubicBezTo>
                  <a:cubicBezTo>
                    <a:pt x="143" y="10"/>
                    <a:pt x="137" y="8"/>
                    <a:pt x="151" y="4"/>
                  </a:cubicBezTo>
                  <a:cubicBezTo>
                    <a:pt x="163" y="0"/>
                    <a:pt x="179" y="3"/>
                    <a:pt x="188" y="12"/>
                  </a:cubicBezTo>
                  <a:cubicBezTo>
                    <a:pt x="193" y="21"/>
                    <a:pt x="198" y="34"/>
                    <a:pt x="205" y="45"/>
                  </a:cubicBezTo>
                  <a:cubicBezTo>
                    <a:pt x="221" y="70"/>
                    <a:pt x="248" y="73"/>
                    <a:pt x="276" y="67"/>
                  </a:cubicBezTo>
                  <a:cubicBezTo>
                    <a:pt x="297" y="63"/>
                    <a:pt x="328" y="64"/>
                    <a:pt x="349" y="73"/>
                  </a:cubicBezTo>
                  <a:cubicBezTo>
                    <a:pt x="341" y="77"/>
                    <a:pt x="333" y="81"/>
                    <a:pt x="330" y="88"/>
                  </a:cubicBezTo>
                  <a:cubicBezTo>
                    <a:pt x="323" y="101"/>
                    <a:pt x="330" y="104"/>
                    <a:pt x="336" y="113"/>
                  </a:cubicBezTo>
                  <a:cubicBezTo>
                    <a:pt x="326" y="123"/>
                    <a:pt x="311" y="132"/>
                    <a:pt x="298" y="13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79" name="Freeform 176"/>
            <p:cNvSpPr/>
            <p:nvPr userDrawn="1"/>
          </p:nvSpPr>
          <p:spPr bwMode="auto">
            <a:xfrm>
              <a:off x="1411381" y="-404224"/>
              <a:ext cx="275534" cy="371159"/>
            </a:xfrm>
            <a:custGeom>
              <a:avLst/>
              <a:gdLst>
                <a:gd name="T0" fmla="*/ 143 w 183"/>
                <a:gd name="T1" fmla="*/ 240 h 246"/>
                <a:gd name="T2" fmla="*/ 1 w 183"/>
                <a:gd name="T3" fmla="*/ 149 h 246"/>
                <a:gd name="T4" fmla="*/ 26 w 183"/>
                <a:gd name="T5" fmla="*/ 160 h 246"/>
                <a:gd name="T6" fmla="*/ 15 w 183"/>
                <a:gd name="T7" fmla="*/ 141 h 246"/>
                <a:gd name="T8" fmla="*/ 19 w 183"/>
                <a:gd name="T9" fmla="*/ 142 h 246"/>
                <a:gd name="T10" fmla="*/ 6 w 183"/>
                <a:gd name="T11" fmla="*/ 104 h 246"/>
                <a:gd name="T12" fmla="*/ 9 w 183"/>
                <a:gd name="T13" fmla="*/ 66 h 246"/>
                <a:gd name="T14" fmla="*/ 25 w 183"/>
                <a:gd name="T15" fmla="*/ 36 h 246"/>
                <a:gd name="T16" fmla="*/ 28 w 183"/>
                <a:gd name="T17" fmla="*/ 3 h 246"/>
                <a:gd name="T18" fmla="*/ 53 w 183"/>
                <a:gd name="T19" fmla="*/ 10 h 246"/>
                <a:gd name="T20" fmla="*/ 54 w 183"/>
                <a:gd name="T21" fmla="*/ 2 h 246"/>
                <a:gd name="T22" fmla="*/ 117 w 183"/>
                <a:gd name="T23" fmla="*/ 34 h 246"/>
                <a:gd name="T24" fmla="*/ 162 w 183"/>
                <a:gd name="T25" fmla="*/ 78 h 246"/>
                <a:gd name="T26" fmla="*/ 167 w 183"/>
                <a:gd name="T27" fmla="*/ 67 h 246"/>
                <a:gd name="T28" fmla="*/ 182 w 183"/>
                <a:gd name="T29" fmla="*/ 104 h 246"/>
                <a:gd name="T30" fmla="*/ 173 w 183"/>
                <a:gd name="T31" fmla="*/ 152 h 246"/>
                <a:gd name="T32" fmla="*/ 177 w 183"/>
                <a:gd name="T33" fmla="*/ 143 h 246"/>
                <a:gd name="T34" fmla="*/ 173 w 183"/>
                <a:gd name="T35" fmla="*/ 175 h 246"/>
                <a:gd name="T36" fmla="*/ 158 w 183"/>
                <a:gd name="T37" fmla="*/ 204 h 246"/>
                <a:gd name="T38" fmla="*/ 153 w 183"/>
                <a:gd name="T39"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46">
                  <a:moveTo>
                    <a:pt x="143" y="240"/>
                  </a:moveTo>
                  <a:cubicBezTo>
                    <a:pt x="104" y="218"/>
                    <a:pt x="0" y="210"/>
                    <a:pt x="1" y="149"/>
                  </a:cubicBezTo>
                  <a:cubicBezTo>
                    <a:pt x="8" y="153"/>
                    <a:pt x="17" y="161"/>
                    <a:pt x="26" y="160"/>
                  </a:cubicBezTo>
                  <a:cubicBezTo>
                    <a:pt x="22" y="152"/>
                    <a:pt x="17" y="148"/>
                    <a:pt x="15" y="141"/>
                  </a:cubicBezTo>
                  <a:cubicBezTo>
                    <a:pt x="16" y="142"/>
                    <a:pt x="19" y="142"/>
                    <a:pt x="19" y="142"/>
                  </a:cubicBezTo>
                  <a:cubicBezTo>
                    <a:pt x="16" y="127"/>
                    <a:pt x="8" y="121"/>
                    <a:pt x="6" y="104"/>
                  </a:cubicBezTo>
                  <a:cubicBezTo>
                    <a:pt x="5" y="91"/>
                    <a:pt x="7" y="80"/>
                    <a:pt x="9" y="66"/>
                  </a:cubicBezTo>
                  <a:cubicBezTo>
                    <a:pt x="13" y="55"/>
                    <a:pt x="24" y="50"/>
                    <a:pt x="25" y="36"/>
                  </a:cubicBezTo>
                  <a:cubicBezTo>
                    <a:pt x="25" y="26"/>
                    <a:pt x="27" y="14"/>
                    <a:pt x="28" y="3"/>
                  </a:cubicBezTo>
                  <a:cubicBezTo>
                    <a:pt x="36" y="6"/>
                    <a:pt x="44" y="8"/>
                    <a:pt x="53" y="10"/>
                  </a:cubicBezTo>
                  <a:cubicBezTo>
                    <a:pt x="53" y="7"/>
                    <a:pt x="54" y="5"/>
                    <a:pt x="54" y="2"/>
                  </a:cubicBezTo>
                  <a:cubicBezTo>
                    <a:pt x="76" y="0"/>
                    <a:pt x="102" y="22"/>
                    <a:pt x="117" y="34"/>
                  </a:cubicBezTo>
                  <a:cubicBezTo>
                    <a:pt x="136" y="49"/>
                    <a:pt x="149" y="55"/>
                    <a:pt x="162" y="78"/>
                  </a:cubicBezTo>
                  <a:cubicBezTo>
                    <a:pt x="162" y="74"/>
                    <a:pt x="165" y="70"/>
                    <a:pt x="167" y="67"/>
                  </a:cubicBezTo>
                  <a:cubicBezTo>
                    <a:pt x="176" y="72"/>
                    <a:pt x="179" y="94"/>
                    <a:pt x="182" y="104"/>
                  </a:cubicBezTo>
                  <a:cubicBezTo>
                    <a:pt x="183" y="119"/>
                    <a:pt x="179" y="137"/>
                    <a:pt x="173" y="152"/>
                  </a:cubicBezTo>
                  <a:cubicBezTo>
                    <a:pt x="173" y="148"/>
                    <a:pt x="175" y="146"/>
                    <a:pt x="177" y="143"/>
                  </a:cubicBezTo>
                  <a:cubicBezTo>
                    <a:pt x="177" y="153"/>
                    <a:pt x="176" y="164"/>
                    <a:pt x="173" y="175"/>
                  </a:cubicBezTo>
                  <a:cubicBezTo>
                    <a:pt x="169" y="187"/>
                    <a:pt x="161" y="193"/>
                    <a:pt x="158" y="204"/>
                  </a:cubicBezTo>
                  <a:cubicBezTo>
                    <a:pt x="155" y="211"/>
                    <a:pt x="151" y="246"/>
                    <a:pt x="153" y="245"/>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0" name="Freeform 177"/>
            <p:cNvSpPr/>
            <p:nvPr userDrawn="1"/>
          </p:nvSpPr>
          <p:spPr bwMode="auto">
            <a:xfrm>
              <a:off x="1651256" y="-375050"/>
              <a:ext cx="372781" cy="374400"/>
            </a:xfrm>
            <a:custGeom>
              <a:avLst/>
              <a:gdLst>
                <a:gd name="T0" fmla="*/ 11 w 247"/>
                <a:gd name="T1" fmla="*/ 214 h 248"/>
                <a:gd name="T2" fmla="*/ 19 w 247"/>
                <a:gd name="T3" fmla="*/ 195 h 248"/>
                <a:gd name="T4" fmla="*/ 43 w 247"/>
                <a:gd name="T5" fmla="*/ 143 h 248"/>
                <a:gd name="T6" fmla="*/ 59 w 247"/>
                <a:gd name="T7" fmla="*/ 74 h 248"/>
                <a:gd name="T8" fmla="*/ 53 w 247"/>
                <a:gd name="T9" fmla="*/ 55 h 248"/>
                <a:gd name="T10" fmla="*/ 63 w 247"/>
                <a:gd name="T11" fmla="*/ 40 h 248"/>
                <a:gd name="T12" fmla="*/ 101 w 247"/>
                <a:gd name="T13" fmla="*/ 29 h 248"/>
                <a:gd name="T14" fmla="*/ 94 w 247"/>
                <a:gd name="T15" fmla="*/ 39 h 248"/>
                <a:gd name="T16" fmla="*/ 117 w 247"/>
                <a:gd name="T17" fmla="*/ 24 h 248"/>
                <a:gd name="T18" fmla="*/ 125 w 247"/>
                <a:gd name="T19" fmla="*/ 30 h 248"/>
                <a:gd name="T20" fmla="*/ 141 w 247"/>
                <a:gd name="T21" fmla="*/ 27 h 248"/>
                <a:gd name="T22" fmla="*/ 141 w 247"/>
                <a:gd name="T23" fmla="*/ 62 h 248"/>
                <a:gd name="T24" fmla="*/ 190 w 247"/>
                <a:gd name="T25" fmla="*/ 35 h 248"/>
                <a:gd name="T26" fmla="*/ 247 w 247"/>
                <a:gd name="T27" fmla="*/ 0 h 248"/>
                <a:gd name="T28" fmla="*/ 233 w 247"/>
                <a:gd name="T29" fmla="*/ 38 h 248"/>
                <a:gd name="T30" fmla="*/ 226 w 247"/>
                <a:gd name="T31" fmla="*/ 75 h 248"/>
                <a:gd name="T32" fmla="*/ 213 w 247"/>
                <a:gd name="T33" fmla="*/ 93 h 248"/>
                <a:gd name="T34" fmla="*/ 217 w 247"/>
                <a:gd name="T35" fmla="*/ 101 h 248"/>
                <a:gd name="T36" fmla="*/ 210 w 247"/>
                <a:gd name="T37" fmla="*/ 113 h 248"/>
                <a:gd name="T38" fmla="*/ 183 w 247"/>
                <a:gd name="T39" fmla="*/ 142 h 248"/>
                <a:gd name="T40" fmla="*/ 209 w 247"/>
                <a:gd name="T41" fmla="*/ 137 h 248"/>
                <a:gd name="T42" fmla="*/ 197 w 247"/>
                <a:gd name="T43" fmla="*/ 169 h 248"/>
                <a:gd name="T44" fmla="*/ 168 w 247"/>
                <a:gd name="T45" fmla="*/ 191 h 248"/>
                <a:gd name="T46" fmla="*/ 87 w 247"/>
                <a:gd name="T47" fmla="*/ 214 h 248"/>
                <a:gd name="T48" fmla="*/ 63 w 247"/>
                <a:gd name="T49" fmla="*/ 236 h 248"/>
                <a:gd name="T50" fmla="*/ 24 w 247"/>
                <a:gd name="T51" fmla="*/ 247 h 248"/>
                <a:gd name="T52" fmla="*/ 7 w 247"/>
                <a:gd name="T53" fmla="*/ 2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48">
                  <a:moveTo>
                    <a:pt x="11" y="214"/>
                  </a:moveTo>
                  <a:cubicBezTo>
                    <a:pt x="12" y="207"/>
                    <a:pt x="17" y="201"/>
                    <a:pt x="19" y="195"/>
                  </a:cubicBezTo>
                  <a:cubicBezTo>
                    <a:pt x="28" y="177"/>
                    <a:pt x="31" y="159"/>
                    <a:pt x="43" y="143"/>
                  </a:cubicBezTo>
                  <a:cubicBezTo>
                    <a:pt x="58" y="124"/>
                    <a:pt x="63" y="98"/>
                    <a:pt x="59" y="74"/>
                  </a:cubicBezTo>
                  <a:cubicBezTo>
                    <a:pt x="58" y="69"/>
                    <a:pt x="56" y="62"/>
                    <a:pt x="53" y="55"/>
                  </a:cubicBezTo>
                  <a:cubicBezTo>
                    <a:pt x="53" y="42"/>
                    <a:pt x="52" y="44"/>
                    <a:pt x="63" y="40"/>
                  </a:cubicBezTo>
                  <a:cubicBezTo>
                    <a:pt x="71" y="36"/>
                    <a:pt x="94" y="26"/>
                    <a:pt x="101" y="29"/>
                  </a:cubicBezTo>
                  <a:cubicBezTo>
                    <a:pt x="99" y="32"/>
                    <a:pt x="96" y="35"/>
                    <a:pt x="94" y="39"/>
                  </a:cubicBezTo>
                  <a:cubicBezTo>
                    <a:pt x="99" y="32"/>
                    <a:pt x="110" y="24"/>
                    <a:pt x="117" y="24"/>
                  </a:cubicBezTo>
                  <a:cubicBezTo>
                    <a:pt x="122" y="25"/>
                    <a:pt x="123" y="31"/>
                    <a:pt x="125" y="30"/>
                  </a:cubicBezTo>
                  <a:cubicBezTo>
                    <a:pt x="130" y="31"/>
                    <a:pt x="135" y="28"/>
                    <a:pt x="141" y="27"/>
                  </a:cubicBezTo>
                  <a:cubicBezTo>
                    <a:pt x="172" y="18"/>
                    <a:pt x="142" y="48"/>
                    <a:pt x="141" y="62"/>
                  </a:cubicBezTo>
                  <a:cubicBezTo>
                    <a:pt x="159" y="56"/>
                    <a:pt x="172" y="41"/>
                    <a:pt x="190" y="35"/>
                  </a:cubicBezTo>
                  <a:cubicBezTo>
                    <a:pt x="206" y="27"/>
                    <a:pt x="237" y="16"/>
                    <a:pt x="247" y="0"/>
                  </a:cubicBezTo>
                  <a:cubicBezTo>
                    <a:pt x="241" y="11"/>
                    <a:pt x="237" y="26"/>
                    <a:pt x="233" y="38"/>
                  </a:cubicBezTo>
                  <a:cubicBezTo>
                    <a:pt x="228" y="47"/>
                    <a:pt x="214" y="68"/>
                    <a:pt x="226" y="75"/>
                  </a:cubicBezTo>
                  <a:cubicBezTo>
                    <a:pt x="223" y="80"/>
                    <a:pt x="215" y="87"/>
                    <a:pt x="213" y="93"/>
                  </a:cubicBezTo>
                  <a:cubicBezTo>
                    <a:pt x="213" y="96"/>
                    <a:pt x="218" y="99"/>
                    <a:pt x="217" y="101"/>
                  </a:cubicBezTo>
                  <a:cubicBezTo>
                    <a:pt x="216" y="105"/>
                    <a:pt x="214" y="108"/>
                    <a:pt x="210" y="113"/>
                  </a:cubicBezTo>
                  <a:cubicBezTo>
                    <a:pt x="202" y="124"/>
                    <a:pt x="193" y="132"/>
                    <a:pt x="183" y="142"/>
                  </a:cubicBezTo>
                  <a:cubicBezTo>
                    <a:pt x="190" y="146"/>
                    <a:pt x="203" y="142"/>
                    <a:pt x="209" y="137"/>
                  </a:cubicBezTo>
                  <a:cubicBezTo>
                    <a:pt x="206" y="148"/>
                    <a:pt x="202" y="160"/>
                    <a:pt x="197" y="169"/>
                  </a:cubicBezTo>
                  <a:cubicBezTo>
                    <a:pt x="189" y="183"/>
                    <a:pt x="181" y="186"/>
                    <a:pt x="168" y="191"/>
                  </a:cubicBezTo>
                  <a:cubicBezTo>
                    <a:pt x="142" y="199"/>
                    <a:pt x="109" y="202"/>
                    <a:pt x="87" y="214"/>
                  </a:cubicBezTo>
                  <a:cubicBezTo>
                    <a:pt x="76" y="219"/>
                    <a:pt x="72" y="231"/>
                    <a:pt x="63" y="236"/>
                  </a:cubicBezTo>
                  <a:cubicBezTo>
                    <a:pt x="53" y="242"/>
                    <a:pt x="35" y="245"/>
                    <a:pt x="24" y="247"/>
                  </a:cubicBezTo>
                  <a:cubicBezTo>
                    <a:pt x="0" y="248"/>
                    <a:pt x="3" y="228"/>
                    <a:pt x="7" y="211"/>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1" name="Freeform 178"/>
            <p:cNvSpPr/>
            <p:nvPr userDrawn="1"/>
          </p:nvSpPr>
          <p:spPr bwMode="auto">
            <a:xfrm>
              <a:off x="1651256" y="-13615"/>
              <a:ext cx="343606" cy="332260"/>
            </a:xfrm>
            <a:custGeom>
              <a:avLst/>
              <a:gdLst>
                <a:gd name="T0" fmla="*/ 10 w 228"/>
                <a:gd name="T1" fmla="*/ 71 h 219"/>
                <a:gd name="T2" fmla="*/ 0 w 228"/>
                <a:gd name="T3" fmla="*/ 195 h 219"/>
                <a:gd name="T4" fmla="*/ 36 w 228"/>
                <a:gd name="T5" fmla="*/ 106 h 219"/>
                <a:gd name="T6" fmla="*/ 84 w 228"/>
                <a:gd name="T7" fmla="*/ 197 h 219"/>
                <a:gd name="T8" fmla="*/ 71 w 228"/>
                <a:gd name="T9" fmla="*/ 149 h 219"/>
                <a:gd name="T10" fmla="*/ 97 w 228"/>
                <a:gd name="T11" fmla="*/ 174 h 219"/>
                <a:gd name="T12" fmla="*/ 132 w 228"/>
                <a:gd name="T13" fmla="*/ 200 h 219"/>
                <a:gd name="T14" fmla="*/ 201 w 228"/>
                <a:gd name="T15" fmla="*/ 198 h 219"/>
                <a:gd name="T16" fmla="*/ 208 w 228"/>
                <a:gd name="T17" fmla="*/ 203 h 219"/>
                <a:gd name="T18" fmla="*/ 213 w 228"/>
                <a:gd name="T19" fmla="*/ 177 h 219"/>
                <a:gd name="T20" fmla="*/ 206 w 228"/>
                <a:gd name="T21" fmla="*/ 134 h 219"/>
                <a:gd name="T22" fmla="*/ 216 w 228"/>
                <a:gd name="T23" fmla="*/ 117 h 219"/>
                <a:gd name="T24" fmla="*/ 221 w 228"/>
                <a:gd name="T25" fmla="*/ 98 h 219"/>
                <a:gd name="T26" fmla="*/ 210 w 228"/>
                <a:gd name="T27" fmla="*/ 79 h 219"/>
                <a:gd name="T28" fmla="*/ 220 w 228"/>
                <a:gd name="T29" fmla="*/ 62 h 219"/>
                <a:gd name="T30" fmla="*/ 209 w 228"/>
                <a:gd name="T31" fmla="*/ 41 h 219"/>
                <a:gd name="T32" fmla="*/ 188 w 228"/>
                <a:gd name="T33" fmla="*/ 32 h 219"/>
                <a:gd name="T34" fmla="*/ 138 w 228"/>
                <a:gd name="T35" fmla="*/ 26 h 219"/>
                <a:gd name="T36" fmla="*/ 89 w 228"/>
                <a:gd name="T37" fmla="*/ 11 h 219"/>
                <a:gd name="T38" fmla="*/ 36 w 228"/>
                <a:gd name="T39" fmla="*/ 11 h 219"/>
                <a:gd name="T40" fmla="*/ 33 w 228"/>
                <a:gd name="T41" fmla="*/ 24 h 219"/>
                <a:gd name="T42" fmla="*/ 25 w 228"/>
                <a:gd name="T43" fmla="*/ 32 h 219"/>
                <a:gd name="T44" fmla="*/ 7 w 228"/>
                <a:gd name="T45" fmla="*/ 4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219">
                  <a:moveTo>
                    <a:pt x="10" y="71"/>
                  </a:moveTo>
                  <a:cubicBezTo>
                    <a:pt x="17" y="114"/>
                    <a:pt x="31" y="155"/>
                    <a:pt x="0" y="195"/>
                  </a:cubicBezTo>
                  <a:cubicBezTo>
                    <a:pt x="22" y="166"/>
                    <a:pt x="36" y="142"/>
                    <a:pt x="36" y="106"/>
                  </a:cubicBezTo>
                  <a:cubicBezTo>
                    <a:pt x="66" y="122"/>
                    <a:pt x="43" y="192"/>
                    <a:pt x="84" y="197"/>
                  </a:cubicBezTo>
                  <a:cubicBezTo>
                    <a:pt x="80" y="183"/>
                    <a:pt x="69" y="164"/>
                    <a:pt x="71" y="149"/>
                  </a:cubicBezTo>
                  <a:cubicBezTo>
                    <a:pt x="81" y="159"/>
                    <a:pt x="85" y="167"/>
                    <a:pt x="97" y="174"/>
                  </a:cubicBezTo>
                  <a:cubicBezTo>
                    <a:pt x="109" y="181"/>
                    <a:pt x="120" y="193"/>
                    <a:pt x="132" y="200"/>
                  </a:cubicBezTo>
                  <a:cubicBezTo>
                    <a:pt x="146" y="209"/>
                    <a:pt x="195" y="219"/>
                    <a:pt x="201" y="198"/>
                  </a:cubicBezTo>
                  <a:cubicBezTo>
                    <a:pt x="203" y="200"/>
                    <a:pt x="206" y="202"/>
                    <a:pt x="208" y="203"/>
                  </a:cubicBezTo>
                  <a:cubicBezTo>
                    <a:pt x="202" y="197"/>
                    <a:pt x="212" y="184"/>
                    <a:pt x="213" y="177"/>
                  </a:cubicBezTo>
                  <a:cubicBezTo>
                    <a:pt x="214" y="163"/>
                    <a:pt x="209" y="149"/>
                    <a:pt x="206" y="134"/>
                  </a:cubicBezTo>
                  <a:cubicBezTo>
                    <a:pt x="202" y="119"/>
                    <a:pt x="204" y="123"/>
                    <a:pt x="216" y="117"/>
                  </a:cubicBezTo>
                  <a:cubicBezTo>
                    <a:pt x="228" y="111"/>
                    <a:pt x="227" y="110"/>
                    <a:pt x="221" y="98"/>
                  </a:cubicBezTo>
                  <a:cubicBezTo>
                    <a:pt x="219" y="94"/>
                    <a:pt x="211" y="85"/>
                    <a:pt x="210" y="79"/>
                  </a:cubicBezTo>
                  <a:cubicBezTo>
                    <a:pt x="210" y="72"/>
                    <a:pt x="218" y="68"/>
                    <a:pt x="220" y="62"/>
                  </a:cubicBezTo>
                  <a:cubicBezTo>
                    <a:pt x="222" y="51"/>
                    <a:pt x="214" y="47"/>
                    <a:pt x="209" y="41"/>
                  </a:cubicBezTo>
                  <a:cubicBezTo>
                    <a:pt x="199" y="31"/>
                    <a:pt x="201" y="29"/>
                    <a:pt x="188" y="32"/>
                  </a:cubicBezTo>
                  <a:cubicBezTo>
                    <a:pt x="167" y="36"/>
                    <a:pt x="157" y="36"/>
                    <a:pt x="138" y="26"/>
                  </a:cubicBezTo>
                  <a:cubicBezTo>
                    <a:pt x="122" y="20"/>
                    <a:pt x="108" y="16"/>
                    <a:pt x="89" y="11"/>
                  </a:cubicBezTo>
                  <a:cubicBezTo>
                    <a:pt x="78" y="8"/>
                    <a:pt x="45" y="0"/>
                    <a:pt x="36" y="11"/>
                  </a:cubicBezTo>
                  <a:cubicBezTo>
                    <a:pt x="34" y="14"/>
                    <a:pt x="36" y="21"/>
                    <a:pt x="33" y="24"/>
                  </a:cubicBezTo>
                  <a:cubicBezTo>
                    <a:pt x="31" y="27"/>
                    <a:pt x="29" y="30"/>
                    <a:pt x="25" y="32"/>
                  </a:cubicBezTo>
                  <a:cubicBezTo>
                    <a:pt x="21" y="37"/>
                    <a:pt x="13" y="41"/>
                    <a:pt x="7" y="42"/>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2" name="Freeform 179"/>
            <p:cNvSpPr/>
            <p:nvPr userDrawn="1"/>
          </p:nvSpPr>
          <p:spPr bwMode="auto">
            <a:xfrm>
              <a:off x="1474591" y="38249"/>
              <a:ext cx="178286" cy="367917"/>
            </a:xfrm>
            <a:custGeom>
              <a:avLst/>
              <a:gdLst>
                <a:gd name="T0" fmla="*/ 104 w 118"/>
                <a:gd name="T1" fmla="*/ 5 h 244"/>
                <a:gd name="T2" fmla="*/ 35 w 118"/>
                <a:gd name="T3" fmla="*/ 78 h 244"/>
                <a:gd name="T4" fmla="*/ 23 w 118"/>
                <a:gd name="T5" fmla="*/ 113 h 244"/>
                <a:gd name="T6" fmla="*/ 18 w 118"/>
                <a:gd name="T7" fmla="*/ 165 h 244"/>
                <a:gd name="T8" fmla="*/ 8 w 118"/>
                <a:gd name="T9" fmla="*/ 208 h 244"/>
                <a:gd name="T10" fmla="*/ 0 w 118"/>
                <a:gd name="T11" fmla="*/ 244 h 244"/>
                <a:gd name="T12" fmla="*/ 14 w 118"/>
                <a:gd name="T13" fmla="*/ 217 h 244"/>
                <a:gd name="T14" fmla="*/ 28 w 118"/>
                <a:gd name="T15" fmla="*/ 188 h 244"/>
                <a:gd name="T16" fmla="*/ 44 w 118"/>
                <a:gd name="T17" fmla="*/ 132 h 244"/>
                <a:gd name="T18" fmla="*/ 54 w 118"/>
                <a:gd name="T19" fmla="*/ 165 h 244"/>
                <a:gd name="T20" fmla="*/ 99 w 118"/>
                <a:gd name="T21" fmla="*/ 76 h 244"/>
                <a:gd name="T22" fmla="*/ 99 w 118"/>
                <a:gd name="T23" fmla="*/ 54 h 244"/>
                <a:gd name="T24" fmla="*/ 111 w 118"/>
                <a:gd name="T25" fmla="*/ 35 h 244"/>
                <a:gd name="T26" fmla="*/ 105 w 11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244">
                  <a:moveTo>
                    <a:pt x="104" y="5"/>
                  </a:moveTo>
                  <a:cubicBezTo>
                    <a:pt x="79" y="18"/>
                    <a:pt x="50" y="49"/>
                    <a:pt x="35" y="78"/>
                  </a:cubicBezTo>
                  <a:cubicBezTo>
                    <a:pt x="31" y="89"/>
                    <a:pt x="27" y="101"/>
                    <a:pt x="23" y="113"/>
                  </a:cubicBezTo>
                  <a:cubicBezTo>
                    <a:pt x="19" y="131"/>
                    <a:pt x="22" y="148"/>
                    <a:pt x="18" y="165"/>
                  </a:cubicBezTo>
                  <a:cubicBezTo>
                    <a:pt x="13" y="179"/>
                    <a:pt x="9" y="193"/>
                    <a:pt x="8" y="208"/>
                  </a:cubicBezTo>
                  <a:cubicBezTo>
                    <a:pt x="6" y="221"/>
                    <a:pt x="6" y="234"/>
                    <a:pt x="0" y="244"/>
                  </a:cubicBezTo>
                  <a:cubicBezTo>
                    <a:pt x="7" y="235"/>
                    <a:pt x="9" y="226"/>
                    <a:pt x="14" y="217"/>
                  </a:cubicBezTo>
                  <a:cubicBezTo>
                    <a:pt x="18" y="205"/>
                    <a:pt x="24" y="197"/>
                    <a:pt x="28" y="188"/>
                  </a:cubicBezTo>
                  <a:cubicBezTo>
                    <a:pt x="37" y="170"/>
                    <a:pt x="39" y="151"/>
                    <a:pt x="44" y="132"/>
                  </a:cubicBezTo>
                  <a:cubicBezTo>
                    <a:pt x="50" y="137"/>
                    <a:pt x="54" y="158"/>
                    <a:pt x="54" y="165"/>
                  </a:cubicBezTo>
                  <a:cubicBezTo>
                    <a:pt x="64" y="135"/>
                    <a:pt x="94" y="110"/>
                    <a:pt x="99" y="76"/>
                  </a:cubicBezTo>
                  <a:cubicBezTo>
                    <a:pt x="100" y="69"/>
                    <a:pt x="97" y="62"/>
                    <a:pt x="99" y="54"/>
                  </a:cubicBezTo>
                  <a:cubicBezTo>
                    <a:pt x="102" y="46"/>
                    <a:pt x="107" y="43"/>
                    <a:pt x="111" y="35"/>
                  </a:cubicBezTo>
                  <a:cubicBezTo>
                    <a:pt x="118" y="23"/>
                    <a:pt x="115" y="10"/>
                    <a:pt x="105" y="0"/>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3" name="Freeform 180"/>
            <p:cNvSpPr/>
            <p:nvPr userDrawn="1"/>
          </p:nvSpPr>
          <p:spPr bwMode="auto">
            <a:xfrm>
              <a:off x="1450279" y="-339393"/>
              <a:ext cx="204218" cy="307948"/>
            </a:xfrm>
            <a:custGeom>
              <a:avLst/>
              <a:gdLst>
                <a:gd name="T0" fmla="*/ 127 w 135"/>
                <a:gd name="T1" fmla="*/ 202 h 204"/>
                <a:gd name="T2" fmla="*/ 72 w 135"/>
                <a:gd name="T3" fmla="*/ 173 h 204"/>
                <a:gd name="T4" fmla="*/ 0 w 135"/>
                <a:gd name="T5" fmla="*/ 129 h 204"/>
                <a:gd name="T6" fmla="*/ 48 w 135"/>
                <a:gd name="T7" fmla="*/ 146 h 204"/>
                <a:gd name="T8" fmla="*/ 50 w 135"/>
                <a:gd name="T9" fmla="*/ 140 h 204"/>
                <a:gd name="T10" fmla="*/ 77 w 135"/>
                <a:gd name="T11" fmla="*/ 154 h 204"/>
                <a:gd name="T12" fmla="*/ 51 w 135"/>
                <a:gd name="T13" fmla="*/ 118 h 204"/>
                <a:gd name="T14" fmla="*/ 30 w 135"/>
                <a:gd name="T15" fmla="*/ 74 h 204"/>
                <a:gd name="T16" fmla="*/ 66 w 135"/>
                <a:gd name="T17" fmla="*/ 102 h 204"/>
                <a:gd name="T18" fmla="*/ 66 w 135"/>
                <a:gd name="T19" fmla="*/ 92 h 204"/>
                <a:gd name="T20" fmla="*/ 77 w 135"/>
                <a:gd name="T21" fmla="*/ 98 h 204"/>
                <a:gd name="T22" fmla="*/ 55 w 135"/>
                <a:gd name="T23" fmla="*/ 48 h 204"/>
                <a:gd name="T24" fmla="*/ 34 w 135"/>
                <a:gd name="T25" fmla="*/ 0 h 204"/>
                <a:gd name="T26" fmla="*/ 77 w 135"/>
                <a:gd name="T27" fmla="*/ 45 h 204"/>
                <a:gd name="T28" fmla="*/ 112 w 135"/>
                <a:gd name="T29" fmla="*/ 120 h 204"/>
                <a:gd name="T30" fmla="*/ 120 w 135"/>
                <a:gd name="T31" fmla="*/ 101 h 204"/>
                <a:gd name="T32" fmla="*/ 128 w 135"/>
                <a:gd name="T33" fmla="*/ 130 h 204"/>
                <a:gd name="T34" fmla="*/ 123 w 135"/>
                <a:gd name="T35" fmla="*/ 169 h 204"/>
                <a:gd name="T36" fmla="*/ 126 w 135"/>
                <a:gd name="T3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04">
                  <a:moveTo>
                    <a:pt x="127" y="202"/>
                  </a:moveTo>
                  <a:cubicBezTo>
                    <a:pt x="110" y="189"/>
                    <a:pt x="93" y="181"/>
                    <a:pt x="72" y="173"/>
                  </a:cubicBezTo>
                  <a:cubicBezTo>
                    <a:pt x="44" y="161"/>
                    <a:pt x="20" y="155"/>
                    <a:pt x="0" y="129"/>
                  </a:cubicBezTo>
                  <a:cubicBezTo>
                    <a:pt x="16" y="132"/>
                    <a:pt x="30" y="143"/>
                    <a:pt x="48" y="146"/>
                  </a:cubicBezTo>
                  <a:cubicBezTo>
                    <a:pt x="47" y="143"/>
                    <a:pt x="48" y="142"/>
                    <a:pt x="50" y="140"/>
                  </a:cubicBezTo>
                  <a:cubicBezTo>
                    <a:pt x="58" y="142"/>
                    <a:pt x="69" y="147"/>
                    <a:pt x="77" y="154"/>
                  </a:cubicBezTo>
                  <a:cubicBezTo>
                    <a:pt x="88" y="142"/>
                    <a:pt x="59" y="125"/>
                    <a:pt x="51" y="118"/>
                  </a:cubicBezTo>
                  <a:cubicBezTo>
                    <a:pt x="38" y="106"/>
                    <a:pt x="32" y="91"/>
                    <a:pt x="30" y="74"/>
                  </a:cubicBezTo>
                  <a:cubicBezTo>
                    <a:pt x="42" y="84"/>
                    <a:pt x="54" y="95"/>
                    <a:pt x="66" y="102"/>
                  </a:cubicBezTo>
                  <a:cubicBezTo>
                    <a:pt x="66" y="100"/>
                    <a:pt x="67" y="95"/>
                    <a:pt x="66" y="92"/>
                  </a:cubicBezTo>
                  <a:cubicBezTo>
                    <a:pt x="71" y="93"/>
                    <a:pt x="74" y="96"/>
                    <a:pt x="77" y="98"/>
                  </a:cubicBezTo>
                  <a:cubicBezTo>
                    <a:pt x="90" y="88"/>
                    <a:pt x="63" y="57"/>
                    <a:pt x="55" y="48"/>
                  </a:cubicBezTo>
                  <a:cubicBezTo>
                    <a:pt x="44" y="33"/>
                    <a:pt x="38" y="18"/>
                    <a:pt x="34" y="0"/>
                  </a:cubicBezTo>
                  <a:cubicBezTo>
                    <a:pt x="55" y="6"/>
                    <a:pt x="68" y="28"/>
                    <a:pt x="77" y="45"/>
                  </a:cubicBezTo>
                  <a:cubicBezTo>
                    <a:pt x="93" y="68"/>
                    <a:pt x="106" y="96"/>
                    <a:pt x="112" y="120"/>
                  </a:cubicBezTo>
                  <a:cubicBezTo>
                    <a:pt x="115" y="114"/>
                    <a:pt x="119" y="108"/>
                    <a:pt x="120" y="101"/>
                  </a:cubicBezTo>
                  <a:cubicBezTo>
                    <a:pt x="131" y="100"/>
                    <a:pt x="130" y="124"/>
                    <a:pt x="128" y="130"/>
                  </a:cubicBezTo>
                  <a:cubicBezTo>
                    <a:pt x="124" y="145"/>
                    <a:pt x="120" y="154"/>
                    <a:pt x="123" y="169"/>
                  </a:cubicBezTo>
                  <a:cubicBezTo>
                    <a:pt x="123" y="179"/>
                    <a:pt x="135" y="196"/>
                    <a:pt x="126" y="204"/>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4" name="Freeform 181"/>
            <p:cNvSpPr/>
            <p:nvPr userDrawn="1"/>
          </p:nvSpPr>
          <p:spPr bwMode="auto">
            <a:xfrm>
              <a:off x="1310892" y="-55756"/>
              <a:ext cx="319294" cy="157216"/>
            </a:xfrm>
            <a:custGeom>
              <a:avLst/>
              <a:gdLst>
                <a:gd name="T0" fmla="*/ 110 w 211"/>
                <a:gd name="T1" fmla="*/ 13 h 104"/>
                <a:gd name="T2" fmla="*/ 94 w 211"/>
                <a:gd name="T3" fmla="*/ 11 h 104"/>
                <a:gd name="T4" fmla="*/ 59 w 211"/>
                <a:gd name="T5" fmla="*/ 4 h 104"/>
                <a:gd name="T6" fmla="*/ 29 w 211"/>
                <a:gd name="T7" fmla="*/ 14 h 104"/>
                <a:gd name="T8" fmla="*/ 98 w 211"/>
                <a:gd name="T9" fmla="*/ 29 h 104"/>
                <a:gd name="T10" fmla="*/ 22 w 211"/>
                <a:gd name="T11" fmla="*/ 51 h 104"/>
                <a:gd name="T12" fmla="*/ 75 w 211"/>
                <a:gd name="T13" fmla="*/ 64 h 104"/>
                <a:gd name="T14" fmla="*/ 75 w 211"/>
                <a:gd name="T15" fmla="*/ 64 h 104"/>
                <a:gd name="T16" fmla="*/ 0 w 211"/>
                <a:gd name="T17" fmla="*/ 103 h 104"/>
                <a:gd name="T18" fmla="*/ 31 w 211"/>
                <a:gd name="T19" fmla="*/ 93 h 104"/>
                <a:gd name="T20" fmla="*/ 68 w 211"/>
                <a:gd name="T21" fmla="*/ 84 h 104"/>
                <a:gd name="T22" fmla="*/ 125 w 211"/>
                <a:gd name="T23" fmla="*/ 75 h 104"/>
                <a:gd name="T24" fmla="*/ 121 w 211"/>
                <a:gd name="T25" fmla="*/ 90 h 104"/>
                <a:gd name="T26" fmla="*/ 163 w 211"/>
                <a:gd name="T27" fmla="*/ 64 h 104"/>
                <a:gd name="T28" fmla="*/ 211 w 211"/>
                <a:gd name="T29" fmla="*/ 51 h 104"/>
                <a:gd name="T30" fmla="*/ 202 w 211"/>
                <a:gd name="T31" fmla="*/ 44 h 104"/>
                <a:gd name="T32" fmla="*/ 204 w 211"/>
                <a:gd name="T33" fmla="*/ 28 h 104"/>
                <a:gd name="T34" fmla="*/ 173 w 211"/>
                <a:gd name="T35" fmla="*/ 16 h 104"/>
                <a:gd name="T36" fmla="*/ 116 w 211"/>
                <a:gd name="T3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04">
                  <a:moveTo>
                    <a:pt x="110" y="13"/>
                  </a:moveTo>
                  <a:cubicBezTo>
                    <a:pt x="105" y="12"/>
                    <a:pt x="100" y="13"/>
                    <a:pt x="94" y="11"/>
                  </a:cubicBezTo>
                  <a:cubicBezTo>
                    <a:pt x="81" y="11"/>
                    <a:pt x="70" y="5"/>
                    <a:pt x="59" y="4"/>
                  </a:cubicBezTo>
                  <a:cubicBezTo>
                    <a:pt x="44" y="0"/>
                    <a:pt x="42" y="9"/>
                    <a:pt x="29" y="14"/>
                  </a:cubicBezTo>
                  <a:cubicBezTo>
                    <a:pt x="52" y="16"/>
                    <a:pt x="77" y="16"/>
                    <a:pt x="98" y="29"/>
                  </a:cubicBezTo>
                  <a:cubicBezTo>
                    <a:pt x="77" y="56"/>
                    <a:pt x="51" y="43"/>
                    <a:pt x="22" y="51"/>
                  </a:cubicBezTo>
                  <a:cubicBezTo>
                    <a:pt x="41" y="56"/>
                    <a:pt x="56" y="63"/>
                    <a:pt x="75" y="64"/>
                  </a:cubicBezTo>
                  <a:cubicBezTo>
                    <a:pt x="75" y="64"/>
                    <a:pt x="75" y="64"/>
                    <a:pt x="75" y="64"/>
                  </a:cubicBezTo>
                  <a:cubicBezTo>
                    <a:pt x="64" y="86"/>
                    <a:pt x="5" y="68"/>
                    <a:pt x="0" y="103"/>
                  </a:cubicBezTo>
                  <a:cubicBezTo>
                    <a:pt x="9" y="104"/>
                    <a:pt x="22" y="94"/>
                    <a:pt x="31" y="93"/>
                  </a:cubicBezTo>
                  <a:cubicBezTo>
                    <a:pt x="43" y="90"/>
                    <a:pt x="57" y="85"/>
                    <a:pt x="68" y="84"/>
                  </a:cubicBezTo>
                  <a:cubicBezTo>
                    <a:pt x="90" y="78"/>
                    <a:pt x="104" y="86"/>
                    <a:pt x="125" y="75"/>
                  </a:cubicBezTo>
                  <a:cubicBezTo>
                    <a:pt x="126" y="81"/>
                    <a:pt x="123" y="84"/>
                    <a:pt x="121" y="90"/>
                  </a:cubicBezTo>
                  <a:cubicBezTo>
                    <a:pt x="134" y="90"/>
                    <a:pt x="151" y="70"/>
                    <a:pt x="163" y="64"/>
                  </a:cubicBezTo>
                  <a:cubicBezTo>
                    <a:pt x="179" y="57"/>
                    <a:pt x="198" y="61"/>
                    <a:pt x="211" y="51"/>
                  </a:cubicBezTo>
                  <a:cubicBezTo>
                    <a:pt x="210" y="50"/>
                    <a:pt x="204" y="48"/>
                    <a:pt x="202" y="44"/>
                  </a:cubicBezTo>
                  <a:cubicBezTo>
                    <a:pt x="200" y="37"/>
                    <a:pt x="205" y="33"/>
                    <a:pt x="204" y="28"/>
                  </a:cubicBezTo>
                  <a:cubicBezTo>
                    <a:pt x="201" y="15"/>
                    <a:pt x="184" y="18"/>
                    <a:pt x="173" y="16"/>
                  </a:cubicBezTo>
                  <a:cubicBezTo>
                    <a:pt x="154" y="14"/>
                    <a:pt x="136" y="8"/>
                    <a:pt x="116" y="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5" name="Freeform 182"/>
            <p:cNvSpPr/>
            <p:nvPr userDrawn="1"/>
          </p:nvSpPr>
          <p:spPr bwMode="auto">
            <a:xfrm>
              <a:off x="1659360" y="-292390"/>
              <a:ext cx="290120" cy="294982"/>
            </a:xfrm>
            <a:custGeom>
              <a:avLst/>
              <a:gdLst>
                <a:gd name="T0" fmla="*/ 0 w 193"/>
                <a:gd name="T1" fmla="*/ 164 h 195"/>
                <a:gd name="T2" fmla="*/ 10 w 193"/>
                <a:gd name="T3" fmla="*/ 152 h 195"/>
                <a:gd name="T4" fmla="*/ 23 w 193"/>
                <a:gd name="T5" fmla="*/ 104 h 195"/>
                <a:gd name="T6" fmla="*/ 51 w 193"/>
                <a:gd name="T7" fmla="*/ 55 h 195"/>
                <a:gd name="T8" fmla="*/ 56 w 193"/>
                <a:gd name="T9" fmla="*/ 23 h 195"/>
                <a:gd name="T10" fmla="*/ 74 w 193"/>
                <a:gd name="T11" fmla="*/ 0 h 195"/>
                <a:gd name="T12" fmla="*/ 57 w 193"/>
                <a:gd name="T13" fmla="*/ 70 h 195"/>
                <a:gd name="T14" fmla="*/ 26 w 193"/>
                <a:gd name="T15" fmla="*/ 134 h 195"/>
                <a:gd name="T16" fmla="*/ 58 w 193"/>
                <a:gd name="T17" fmla="*/ 106 h 195"/>
                <a:gd name="T18" fmla="*/ 93 w 193"/>
                <a:gd name="T19" fmla="*/ 80 h 195"/>
                <a:gd name="T20" fmla="*/ 70 w 193"/>
                <a:gd name="T21" fmla="*/ 113 h 195"/>
                <a:gd name="T22" fmla="*/ 84 w 193"/>
                <a:gd name="T23" fmla="*/ 111 h 195"/>
                <a:gd name="T24" fmla="*/ 97 w 193"/>
                <a:gd name="T25" fmla="*/ 123 h 195"/>
                <a:gd name="T26" fmla="*/ 124 w 193"/>
                <a:gd name="T27" fmla="*/ 111 h 195"/>
                <a:gd name="T28" fmla="*/ 166 w 193"/>
                <a:gd name="T29" fmla="*/ 83 h 195"/>
                <a:gd name="T30" fmla="*/ 105 w 193"/>
                <a:gd name="T31" fmla="*/ 155 h 195"/>
                <a:gd name="T32" fmla="*/ 48 w 193"/>
                <a:gd name="T33" fmla="*/ 184 h 195"/>
                <a:gd name="T34" fmla="*/ 3 w 193"/>
                <a:gd name="T35"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5">
                  <a:moveTo>
                    <a:pt x="0" y="164"/>
                  </a:moveTo>
                  <a:cubicBezTo>
                    <a:pt x="2" y="161"/>
                    <a:pt x="6" y="156"/>
                    <a:pt x="10" y="152"/>
                  </a:cubicBezTo>
                  <a:cubicBezTo>
                    <a:pt x="16" y="137"/>
                    <a:pt x="11" y="120"/>
                    <a:pt x="23" y="104"/>
                  </a:cubicBezTo>
                  <a:cubicBezTo>
                    <a:pt x="36" y="89"/>
                    <a:pt x="49" y="74"/>
                    <a:pt x="51" y="55"/>
                  </a:cubicBezTo>
                  <a:cubicBezTo>
                    <a:pt x="52" y="44"/>
                    <a:pt x="51" y="33"/>
                    <a:pt x="56" y="23"/>
                  </a:cubicBezTo>
                  <a:cubicBezTo>
                    <a:pt x="60" y="14"/>
                    <a:pt x="69" y="6"/>
                    <a:pt x="74" y="0"/>
                  </a:cubicBezTo>
                  <a:cubicBezTo>
                    <a:pt x="65" y="21"/>
                    <a:pt x="62" y="48"/>
                    <a:pt x="57" y="70"/>
                  </a:cubicBezTo>
                  <a:cubicBezTo>
                    <a:pt x="55" y="93"/>
                    <a:pt x="40" y="115"/>
                    <a:pt x="26" y="134"/>
                  </a:cubicBezTo>
                  <a:cubicBezTo>
                    <a:pt x="37" y="125"/>
                    <a:pt x="48" y="115"/>
                    <a:pt x="58" y="106"/>
                  </a:cubicBezTo>
                  <a:cubicBezTo>
                    <a:pt x="68" y="99"/>
                    <a:pt x="79" y="82"/>
                    <a:pt x="93" y="80"/>
                  </a:cubicBezTo>
                  <a:cubicBezTo>
                    <a:pt x="94" y="91"/>
                    <a:pt x="79" y="107"/>
                    <a:pt x="70" y="113"/>
                  </a:cubicBezTo>
                  <a:cubicBezTo>
                    <a:pt x="74" y="113"/>
                    <a:pt x="78" y="112"/>
                    <a:pt x="84" y="111"/>
                  </a:cubicBezTo>
                  <a:cubicBezTo>
                    <a:pt x="80" y="123"/>
                    <a:pt x="79" y="127"/>
                    <a:pt x="97" y="123"/>
                  </a:cubicBezTo>
                  <a:cubicBezTo>
                    <a:pt x="107" y="121"/>
                    <a:pt x="113" y="116"/>
                    <a:pt x="124" y="111"/>
                  </a:cubicBezTo>
                  <a:cubicBezTo>
                    <a:pt x="143" y="103"/>
                    <a:pt x="156" y="106"/>
                    <a:pt x="166" y="83"/>
                  </a:cubicBezTo>
                  <a:cubicBezTo>
                    <a:pt x="193" y="97"/>
                    <a:pt x="117" y="149"/>
                    <a:pt x="105" y="155"/>
                  </a:cubicBezTo>
                  <a:cubicBezTo>
                    <a:pt x="87" y="166"/>
                    <a:pt x="68" y="171"/>
                    <a:pt x="48" y="184"/>
                  </a:cubicBezTo>
                  <a:cubicBezTo>
                    <a:pt x="33" y="193"/>
                    <a:pt x="14" y="195"/>
                    <a:pt x="3" y="177"/>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6" name="Freeform 183"/>
            <p:cNvSpPr/>
            <p:nvPr userDrawn="1"/>
          </p:nvSpPr>
          <p:spPr bwMode="auto">
            <a:xfrm>
              <a:off x="1660981" y="-13615"/>
              <a:ext cx="136146" cy="260946"/>
            </a:xfrm>
            <a:custGeom>
              <a:avLst/>
              <a:gdLst>
                <a:gd name="T0" fmla="*/ 5 w 90"/>
                <a:gd name="T1" fmla="*/ 53 h 173"/>
                <a:gd name="T2" fmla="*/ 8 w 90"/>
                <a:gd name="T3" fmla="*/ 79 h 173"/>
                <a:gd name="T4" fmla="*/ 11 w 90"/>
                <a:gd name="T5" fmla="*/ 111 h 173"/>
                <a:gd name="T6" fmla="*/ 0 w 90"/>
                <a:gd name="T7" fmla="*/ 173 h 173"/>
                <a:gd name="T8" fmla="*/ 22 w 90"/>
                <a:gd name="T9" fmla="*/ 122 h 173"/>
                <a:gd name="T10" fmla="*/ 21 w 90"/>
                <a:gd name="T11" fmla="*/ 58 h 173"/>
                <a:gd name="T12" fmla="*/ 36 w 90"/>
                <a:gd name="T13" fmla="*/ 65 h 173"/>
                <a:gd name="T14" fmla="*/ 75 w 90"/>
                <a:gd name="T15" fmla="*/ 73 h 173"/>
                <a:gd name="T16" fmla="*/ 40 w 90"/>
                <a:gd name="T17" fmla="*/ 20 h 173"/>
                <a:gd name="T18" fmla="*/ 90 w 90"/>
                <a:gd name="T19" fmla="*/ 24 h 173"/>
                <a:gd name="T20" fmla="*/ 34 w 90"/>
                <a:gd name="T21" fmla="*/ 6 h 173"/>
                <a:gd name="T22" fmla="*/ 4 w 90"/>
                <a:gd name="T23"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3">
                  <a:moveTo>
                    <a:pt x="5" y="53"/>
                  </a:moveTo>
                  <a:cubicBezTo>
                    <a:pt x="1" y="61"/>
                    <a:pt x="4" y="71"/>
                    <a:pt x="8" y="79"/>
                  </a:cubicBezTo>
                  <a:cubicBezTo>
                    <a:pt x="11" y="91"/>
                    <a:pt x="12" y="99"/>
                    <a:pt x="11" y="111"/>
                  </a:cubicBezTo>
                  <a:cubicBezTo>
                    <a:pt x="11" y="134"/>
                    <a:pt x="7" y="151"/>
                    <a:pt x="0" y="173"/>
                  </a:cubicBezTo>
                  <a:cubicBezTo>
                    <a:pt x="14" y="156"/>
                    <a:pt x="22" y="145"/>
                    <a:pt x="22" y="122"/>
                  </a:cubicBezTo>
                  <a:cubicBezTo>
                    <a:pt x="23" y="105"/>
                    <a:pt x="7" y="73"/>
                    <a:pt x="21" y="58"/>
                  </a:cubicBezTo>
                  <a:cubicBezTo>
                    <a:pt x="26" y="62"/>
                    <a:pt x="32" y="64"/>
                    <a:pt x="36" y="65"/>
                  </a:cubicBezTo>
                  <a:cubicBezTo>
                    <a:pt x="37" y="38"/>
                    <a:pt x="67" y="74"/>
                    <a:pt x="75" y="73"/>
                  </a:cubicBezTo>
                  <a:cubicBezTo>
                    <a:pt x="76" y="48"/>
                    <a:pt x="47" y="38"/>
                    <a:pt x="40" y="20"/>
                  </a:cubicBezTo>
                  <a:cubicBezTo>
                    <a:pt x="56" y="15"/>
                    <a:pt x="75" y="37"/>
                    <a:pt x="90" y="24"/>
                  </a:cubicBezTo>
                  <a:cubicBezTo>
                    <a:pt x="82" y="15"/>
                    <a:pt x="46" y="0"/>
                    <a:pt x="34" y="6"/>
                  </a:cubicBezTo>
                  <a:cubicBezTo>
                    <a:pt x="22" y="11"/>
                    <a:pt x="19" y="35"/>
                    <a:pt x="4" y="38"/>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7" name="Freeform 184"/>
            <p:cNvSpPr/>
            <p:nvPr userDrawn="1"/>
          </p:nvSpPr>
          <p:spPr bwMode="auto">
            <a:xfrm>
              <a:off x="1904098" y="-70342"/>
              <a:ext cx="158836" cy="149112"/>
            </a:xfrm>
            <a:custGeom>
              <a:avLst/>
              <a:gdLst>
                <a:gd name="T0" fmla="*/ 0 w 105"/>
                <a:gd name="T1" fmla="*/ 77 h 99"/>
                <a:gd name="T2" fmla="*/ 28 w 105"/>
                <a:gd name="T3" fmla="*/ 64 h 99"/>
                <a:gd name="T4" fmla="*/ 66 w 105"/>
                <a:gd name="T5" fmla="*/ 0 h 99"/>
                <a:gd name="T6" fmla="*/ 105 w 105"/>
                <a:gd name="T7" fmla="*/ 48 h 99"/>
                <a:gd name="T8" fmla="*/ 77 w 105"/>
                <a:gd name="T9" fmla="*/ 56 h 99"/>
                <a:gd name="T10" fmla="*/ 57 w 105"/>
                <a:gd name="T11" fmla="*/ 84 h 99"/>
                <a:gd name="T12" fmla="*/ 10 w 105"/>
                <a:gd name="T13" fmla="*/ 87 h 99"/>
                <a:gd name="T14" fmla="*/ 25 w 105"/>
                <a:gd name="T15" fmla="*/ 6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9">
                  <a:moveTo>
                    <a:pt x="0" y="77"/>
                  </a:moveTo>
                  <a:cubicBezTo>
                    <a:pt x="7" y="71"/>
                    <a:pt x="20" y="70"/>
                    <a:pt x="28" y="64"/>
                  </a:cubicBezTo>
                  <a:cubicBezTo>
                    <a:pt x="49" y="50"/>
                    <a:pt x="57" y="23"/>
                    <a:pt x="66" y="0"/>
                  </a:cubicBezTo>
                  <a:cubicBezTo>
                    <a:pt x="85" y="9"/>
                    <a:pt x="101" y="27"/>
                    <a:pt x="105" y="48"/>
                  </a:cubicBezTo>
                  <a:cubicBezTo>
                    <a:pt x="95" y="42"/>
                    <a:pt x="86" y="50"/>
                    <a:pt x="77" y="56"/>
                  </a:cubicBezTo>
                  <a:cubicBezTo>
                    <a:pt x="95" y="65"/>
                    <a:pt x="65" y="80"/>
                    <a:pt x="57" y="84"/>
                  </a:cubicBezTo>
                  <a:cubicBezTo>
                    <a:pt x="45" y="90"/>
                    <a:pt x="21" y="99"/>
                    <a:pt x="10" y="87"/>
                  </a:cubicBezTo>
                  <a:cubicBezTo>
                    <a:pt x="14" y="81"/>
                    <a:pt x="20" y="73"/>
                    <a:pt x="25" y="67"/>
                  </a:cubicBezTo>
                </a:path>
              </a:pathLst>
            </a:custGeom>
            <a:solidFill>
              <a:srgbClr val="FFA69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8" name="Freeform 185"/>
            <p:cNvSpPr/>
            <p:nvPr userDrawn="1"/>
          </p:nvSpPr>
          <p:spPr bwMode="auto">
            <a:xfrm>
              <a:off x="1599392" y="-47652"/>
              <a:ext cx="92385" cy="128042"/>
            </a:xfrm>
            <a:custGeom>
              <a:avLst/>
              <a:gdLst>
                <a:gd name="T0" fmla="*/ 8 w 61"/>
                <a:gd name="T1" fmla="*/ 52 h 85"/>
                <a:gd name="T2" fmla="*/ 60 w 61"/>
                <a:gd name="T3" fmla="*/ 37 h 85"/>
                <a:gd name="T4" fmla="*/ 28 w 61"/>
                <a:gd name="T5" fmla="*/ 7 h 85"/>
                <a:gd name="T6" fmla="*/ 12 w 61"/>
                <a:gd name="T7" fmla="*/ 34 h 85"/>
              </a:gdLst>
              <a:ahLst/>
              <a:cxnLst>
                <a:cxn ang="0">
                  <a:pos x="T0" y="T1"/>
                </a:cxn>
                <a:cxn ang="0">
                  <a:pos x="T2" y="T3"/>
                </a:cxn>
                <a:cxn ang="0">
                  <a:pos x="T4" y="T5"/>
                </a:cxn>
                <a:cxn ang="0">
                  <a:pos x="T6" y="T7"/>
                </a:cxn>
              </a:cxnLst>
              <a:rect l="0" t="0" r="r" b="b"/>
              <a:pathLst>
                <a:path w="61" h="85">
                  <a:moveTo>
                    <a:pt x="8" y="52"/>
                  </a:moveTo>
                  <a:cubicBezTo>
                    <a:pt x="13" y="85"/>
                    <a:pt x="59" y="61"/>
                    <a:pt x="60" y="37"/>
                  </a:cubicBezTo>
                  <a:cubicBezTo>
                    <a:pt x="61" y="19"/>
                    <a:pt x="46" y="0"/>
                    <a:pt x="28" y="7"/>
                  </a:cubicBezTo>
                  <a:cubicBezTo>
                    <a:pt x="18" y="9"/>
                    <a:pt x="0" y="23"/>
                    <a:pt x="12" y="34"/>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89" name="Freeform 186"/>
            <p:cNvSpPr/>
            <p:nvPr userDrawn="1"/>
          </p:nvSpPr>
          <p:spPr bwMode="auto">
            <a:xfrm>
              <a:off x="1083982" y="-212972"/>
              <a:ext cx="421404" cy="455439"/>
            </a:xfrm>
            <a:custGeom>
              <a:avLst/>
              <a:gdLst>
                <a:gd name="T0" fmla="*/ 279 w 279"/>
                <a:gd name="T1" fmla="*/ 256 h 302"/>
                <a:gd name="T2" fmla="*/ 195 w 279"/>
                <a:gd name="T3" fmla="*/ 294 h 302"/>
                <a:gd name="T4" fmla="*/ 137 w 279"/>
                <a:gd name="T5" fmla="*/ 279 h 302"/>
                <a:gd name="T6" fmla="*/ 83 w 279"/>
                <a:gd name="T7" fmla="*/ 250 h 302"/>
                <a:gd name="T8" fmla="*/ 34 w 279"/>
                <a:gd name="T9" fmla="*/ 214 h 302"/>
                <a:gd name="T10" fmla="*/ 11 w 279"/>
                <a:gd name="T11" fmla="*/ 162 h 302"/>
                <a:gd name="T12" fmla="*/ 30 w 279"/>
                <a:gd name="T13" fmla="*/ 141 h 302"/>
                <a:gd name="T14" fmla="*/ 44 w 279"/>
                <a:gd name="T15" fmla="*/ 110 h 302"/>
                <a:gd name="T16" fmla="*/ 72 w 279"/>
                <a:gd name="T17" fmla="*/ 64 h 302"/>
                <a:gd name="T18" fmla="*/ 141 w 279"/>
                <a:gd name="T19" fmla="*/ 19 h 302"/>
                <a:gd name="T20" fmla="*/ 215 w 279"/>
                <a:gd name="T21" fmla="*/ 21 h 302"/>
                <a:gd name="T22" fmla="*/ 168 w 279"/>
                <a:gd name="T23" fmla="*/ 23 h 302"/>
                <a:gd name="T24" fmla="*/ 189 w 279"/>
                <a:gd name="T25" fmla="*/ 31 h 302"/>
                <a:gd name="T26" fmla="*/ 126 w 279"/>
                <a:gd name="T27" fmla="*/ 52 h 302"/>
                <a:gd name="T28" fmla="*/ 100 w 279"/>
                <a:gd name="T29" fmla="*/ 66 h 302"/>
                <a:gd name="T30" fmla="*/ 106 w 279"/>
                <a:gd name="T31" fmla="*/ 90 h 302"/>
                <a:gd name="T32" fmla="*/ 67 w 279"/>
                <a:gd name="T33" fmla="*/ 135 h 302"/>
                <a:gd name="T34" fmla="*/ 19 w 279"/>
                <a:gd name="T35" fmla="*/ 168 h 302"/>
                <a:gd name="T36" fmla="*/ 40 w 279"/>
                <a:gd name="T37" fmla="*/ 187 h 302"/>
                <a:gd name="T38" fmla="*/ 76 w 279"/>
                <a:gd name="T39" fmla="*/ 202 h 302"/>
                <a:gd name="T40" fmla="*/ 106 w 279"/>
                <a:gd name="T41" fmla="*/ 218 h 302"/>
                <a:gd name="T42" fmla="*/ 118 w 279"/>
                <a:gd name="T43" fmla="*/ 232 h 302"/>
                <a:gd name="T44" fmla="*/ 134 w 279"/>
                <a:gd name="T45" fmla="*/ 237 h 302"/>
                <a:gd name="T46" fmla="*/ 118 w 279"/>
                <a:gd name="T47" fmla="*/ 241 h 302"/>
                <a:gd name="T48" fmla="*/ 118 w 279"/>
                <a:gd name="T49" fmla="*/ 241 h 302"/>
                <a:gd name="T50" fmla="*/ 159 w 279"/>
                <a:gd name="T51" fmla="*/ 256 h 302"/>
                <a:gd name="T52" fmla="*/ 203 w 279"/>
                <a:gd name="T53" fmla="*/ 257 h 302"/>
                <a:gd name="T54" fmla="*/ 238 w 279"/>
                <a:gd name="T55" fmla="*/ 277 h 302"/>
                <a:gd name="T56" fmla="*/ 277 w 279"/>
                <a:gd name="T57" fmla="*/ 26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02">
                  <a:moveTo>
                    <a:pt x="279" y="256"/>
                  </a:moveTo>
                  <a:cubicBezTo>
                    <a:pt x="256" y="276"/>
                    <a:pt x="229" y="302"/>
                    <a:pt x="195" y="294"/>
                  </a:cubicBezTo>
                  <a:cubicBezTo>
                    <a:pt x="179" y="289"/>
                    <a:pt x="152" y="288"/>
                    <a:pt x="137" y="279"/>
                  </a:cubicBezTo>
                  <a:cubicBezTo>
                    <a:pt x="120" y="268"/>
                    <a:pt x="102" y="259"/>
                    <a:pt x="83" y="250"/>
                  </a:cubicBezTo>
                  <a:cubicBezTo>
                    <a:pt x="64" y="240"/>
                    <a:pt x="48" y="231"/>
                    <a:pt x="34" y="214"/>
                  </a:cubicBezTo>
                  <a:cubicBezTo>
                    <a:pt x="20" y="199"/>
                    <a:pt x="0" y="183"/>
                    <a:pt x="11" y="162"/>
                  </a:cubicBezTo>
                  <a:cubicBezTo>
                    <a:pt x="16" y="153"/>
                    <a:pt x="24" y="149"/>
                    <a:pt x="30" y="141"/>
                  </a:cubicBezTo>
                  <a:cubicBezTo>
                    <a:pt x="37" y="132"/>
                    <a:pt x="40" y="119"/>
                    <a:pt x="44" y="110"/>
                  </a:cubicBezTo>
                  <a:cubicBezTo>
                    <a:pt x="53" y="94"/>
                    <a:pt x="61" y="78"/>
                    <a:pt x="72" y="64"/>
                  </a:cubicBezTo>
                  <a:cubicBezTo>
                    <a:pt x="91" y="39"/>
                    <a:pt x="116" y="35"/>
                    <a:pt x="141" y="19"/>
                  </a:cubicBezTo>
                  <a:cubicBezTo>
                    <a:pt x="163" y="7"/>
                    <a:pt x="194" y="0"/>
                    <a:pt x="215" y="21"/>
                  </a:cubicBezTo>
                  <a:cubicBezTo>
                    <a:pt x="203" y="17"/>
                    <a:pt x="180" y="14"/>
                    <a:pt x="168" y="23"/>
                  </a:cubicBezTo>
                  <a:cubicBezTo>
                    <a:pt x="175" y="28"/>
                    <a:pt x="182" y="28"/>
                    <a:pt x="189" y="31"/>
                  </a:cubicBezTo>
                  <a:cubicBezTo>
                    <a:pt x="183" y="46"/>
                    <a:pt x="141" y="49"/>
                    <a:pt x="126" y="52"/>
                  </a:cubicBezTo>
                  <a:cubicBezTo>
                    <a:pt x="116" y="55"/>
                    <a:pt x="106" y="55"/>
                    <a:pt x="100" y="66"/>
                  </a:cubicBezTo>
                  <a:cubicBezTo>
                    <a:pt x="95" y="79"/>
                    <a:pt x="112" y="77"/>
                    <a:pt x="106" y="90"/>
                  </a:cubicBezTo>
                  <a:cubicBezTo>
                    <a:pt x="103" y="105"/>
                    <a:pt x="80" y="128"/>
                    <a:pt x="67" y="135"/>
                  </a:cubicBezTo>
                  <a:cubicBezTo>
                    <a:pt x="51" y="146"/>
                    <a:pt x="34" y="155"/>
                    <a:pt x="19" y="168"/>
                  </a:cubicBezTo>
                  <a:cubicBezTo>
                    <a:pt x="27" y="174"/>
                    <a:pt x="32" y="181"/>
                    <a:pt x="40" y="187"/>
                  </a:cubicBezTo>
                  <a:cubicBezTo>
                    <a:pt x="52" y="193"/>
                    <a:pt x="62" y="196"/>
                    <a:pt x="76" y="202"/>
                  </a:cubicBezTo>
                  <a:cubicBezTo>
                    <a:pt x="86" y="205"/>
                    <a:pt x="98" y="212"/>
                    <a:pt x="106" y="218"/>
                  </a:cubicBezTo>
                  <a:cubicBezTo>
                    <a:pt x="111" y="221"/>
                    <a:pt x="113" y="228"/>
                    <a:pt x="118" y="232"/>
                  </a:cubicBezTo>
                  <a:cubicBezTo>
                    <a:pt x="123" y="235"/>
                    <a:pt x="129" y="233"/>
                    <a:pt x="134" y="237"/>
                  </a:cubicBezTo>
                  <a:cubicBezTo>
                    <a:pt x="129" y="240"/>
                    <a:pt x="123" y="241"/>
                    <a:pt x="118" y="241"/>
                  </a:cubicBezTo>
                  <a:cubicBezTo>
                    <a:pt x="118" y="241"/>
                    <a:pt x="118" y="241"/>
                    <a:pt x="118" y="241"/>
                  </a:cubicBezTo>
                  <a:cubicBezTo>
                    <a:pt x="130" y="251"/>
                    <a:pt x="143" y="254"/>
                    <a:pt x="159" y="256"/>
                  </a:cubicBezTo>
                  <a:cubicBezTo>
                    <a:pt x="173" y="257"/>
                    <a:pt x="190" y="252"/>
                    <a:pt x="203" y="257"/>
                  </a:cubicBezTo>
                  <a:cubicBezTo>
                    <a:pt x="217" y="263"/>
                    <a:pt x="223" y="277"/>
                    <a:pt x="238" y="277"/>
                  </a:cubicBezTo>
                  <a:cubicBezTo>
                    <a:pt x="251" y="276"/>
                    <a:pt x="265" y="265"/>
                    <a:pt x="277" y="262"/>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0" name="Freeform 187"/>
            <p:cNvSpPr/>
            <p:nvPr userDrawn="1"/>
          </p:nvSpPr>
          <p:spPr bwMode="auto">
            <a:xfrm>
              <a:off x="1641532" y="-439881"/>
              <a:ext cx="401954" cy="116696"/>
            </a:xfrm>
            <a:custGeom>
              <a:avLst/>
              <a:gdLst>
                <a:gd name="T0" fmla="*/ 7 w 266"/>
                <a:gd name="T1" fmla="*/ 41 h 77"/>
                <a:gd name="T2" fmla="*/ 38 w 266"/>
                <a:gd name="T3" fmla="*/ 77 h 77"/>
                <a:gd name="T4" fmla="*/ 38 w 266"/>
                <a:gd name="T5" fmla="*/ 77 h 77"/>
                <a:gd name="T6" fmla="*/ 70 w 266"/>
                <a:gd name="T7" fmla="*/ 47 h 77"/>
                <a:gd name="T8" fmla="*/ 111 w 266"/>
                <a:gd name="T9" fmla="*/ 46 h 77"/>
                <a:gd name="T10" fmla="*/ 151 w 266"/>
                <a:gd name="T11" fmla="*/ 34 h 77"/>
                <a:gd name="T12" fmla="*/ 191 w 266"/>
                <a:gd name="T13" fmla="*/ 43 h 77"/>
                <a:gd name="T14" fmla="*/ 234 w 266"/>
                <a:gd name="T15" fmla="*/ 33 h 77"/>
                <a:gd name="T16" fmla="*/ 266 w 266"/>
                <a:gd name="T17" fmla="*/ 50 h 77"/>
                <a:gd name="T18" fmla="*/ 127 w 266"/>
                <a:gd name="T19" fmla="*/ 3 h 77"/>
                <a:gd name="T20" fmla="*/ 0 w 266"/>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77">
                  <a:moveTo>
                    <a:pt x="7" y="41"/>
                  </a:moveTo>
                  <a:cubicBezTo>
                    <a:pt x="20" y="51"/>
                    <a:pt x="30" y="61"/>
                    <a:pt x="38" y="77"/>
                  </a:cubicBezTo>
                  <a:cubicBezTo>
                    <a:pt x="38" y="77"/>
                    <a:pt x="38" y="77"/>
                    <a:pt x="38" y="77"/>
                  </a:cubicBezTo>
                  <a:cubicBezTo>
                    <a:pt x="48" y="63"/>
                    <a:pt x="56" y="53"/>
                    <a:pt x="70" y="47"/>
                  </a:cubicBezTo>
                  <a:cubicBezTo>
                    <a:pt x="77" y="45"/>
                    <a:pt x="128" y="21"/>
                    <a:pt x="111" y="46"/>
                  </a:cubicBezTo>
                  <a:cubicBezTo>
                    <a:pt x="126" y="47"/>
                    <a:pt x="136" y="33"/>
                    <a:pt x="151" y="34"/>
                  </a:cubicBezTo>
                  <a:cubicBezTo>
                    <a:pt x="167" y="36"/>
                    <a:pt x="175" y="45"/>
                    <a:pt x="191" y="43"/>
                  </a:cubicBezTo>
                  <a:cubicBezTo>
                    <a:pt x="204" y="42"/>
                    <a:pt x="220" y="32"/>
                    <a:pt x="234" y="33"/>
                  </a:cubicBezTo>
                  <a:cubicBezTo>
                    <a:pt x="245" y="34"/>
                    <a:pt x="260" y="45"/>
                    <a:pt x="266" y="50"/>
                  </a:cubicBezTo>
                  <a:cubicBezTo>
                    <a:pt x="234" y="3"/>
                    <a:pt x="178" y="2"/>
                    <a:pt x="127" y="3"/>
                  </a:cubicBezTo>
                  <a:cubicBezTo>
                    <a:pt x="82" y="6"/>
                    <a:pt x="32" y="0"/>
                    <a:pt x="0" y="41"/>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1" name="Freeform 188"/>
            <p:cNvSpPr/>
            <p:nvPr userDrawn="1"/>
          </p:nvSpPr>
          <p:spPr bwMode="auto">
            <a:xfrm>
              <a:off x="1560492" y="245708"/>
              <a:ext cx="427887" cy="160458"/>
            </a:xfrm>
            <a:custGeom>
              <a:avLst/>
              <a:gdLst>
                <a:gd name="T0" fmla="*/ 0 w 284"/>
                <a:gd name="T1" fmla="*/ 86 h 106"/>
                <a:gd name="T2" fmla="*/ 28 w 284"/>
                <a:gd name="T3" fmla="*/ 66 h 106"/>
                <a:gd name="T4" fmla="*/ 81 w 284"/>
                <a:gd name="T5" fmla="*/ 0 h 106"/>
                <a:gd name="T6" fmla="*/ 100 w 284"/>
                <a:gd name="T7" fmla="*/ 34 h 106"/>
                <a:gd name="T8" fmla="*/ 126 w 284"/>
                <a:gd name="T9" fmla="*/ 52 h 106"/>
                <a:gd name="T10" fmla="*/ 121 w 284"/>
                <a:gd name="T11" fmla="*/ 33 h 106"/>
                <a:gd name="T12" fmla="*/ 151 w 284"/>
                <a:gd name="T13" fmla="*/ 59 h 106"/>
                <a:gd name="T14" fmla="*/ 164 w 284"/>
                <a:gd name="T15" fmla="*/ 71 h 106"/>
                <a:gd name="T16" fmla="*/ 185 w 284"/>
                <a:gd name="T17" fmla="*/ 67 h 106"/>
                <a:gd name="T18" fmla="*/ 159 w 284"/>
                <a:gd name="T19" fmla="*/ 20 h 106"/>
                <a:gd name="T20" fmla="*/ 213 w 284"/>
                <a:gd name="T21" fmla="*/ 56 h 106"/>
                <a:gd name="T22" fmla="*/ 284 w 284"/>
                <a:gd name="T23" fmla="*/ 61 h 106"/>
                <a:gd name="T24" fmla="*/ 220 w 284"/>
                <a:gd name="T25" fmla="*/ 92 h 106"/>
                <a:gd name="T26" fmla="*/ 142 w 284"/>
                <a:gd name="T27" fmla="*/ 94 h 106"/>
                <a:gd name="T28" fmla="*/ 60 w 284"/>
                <a:gd name="T29" fmla="*/ 99 h 106"/>
                <a:gd name="T30" fmla="*/ 8 w 284"/>
                <a:gd name="T31" fmla="*/ 7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106">
                  <a:moveTo>
                    <a:pt x="0" y="86"/>
                  </a:moveTo>
                  <a:cubicBezTo>
                    <a:pt x="7" y="78"/>
                    <a:pt x="20" y="70"/>
                    <a:pt x="28" y="66"/>
                  </a:cubicBezTo>
                  <a:cubicBezTo>
                    <a:pt x="55" y="50"/>
                    <a:pt x="62" y="22"/>
                    <a:pt x="81" y="0"/>
                  </a:cubicBezTo>
                  <a:cubicBezTo>
                    <a:pt x="85" y="18"/>
                    <a:pt x="86" y="24"/>
                    <a:pt x="100" y="34"/>
                  </a:cubicBezTo>
                  <a:cubicBezTo>
                    <a:pt x="106" y="39"/>
                    <a:pt x="118" y="50"/>
                    <a:pt x="126" y="52"/>
                  </a:cubicBezTo>
                  <a:cubicBezTo>
                    <a:pt x="127" y="45"/>
                    <a:pt x="120" y="40"/>
                    <a:pt x="121" y="33"/>
                  </a:cubicBezTo>
                  <a:cubicBezTo>
                    <a:pt x="132" y="39"/>
                    <a:pt x="143" y="50"/>
                    <a:pt x="151" y="59"/>
                  </a:cubicBezTo>
                  <a:cubicBezTo>
                    <a:pt x="156" y="65"/>
                    <a:pt x="157" y="71"/>
                    <a:pt x="164" y="71"/>
                  </a:cubicBezTo>
                  <a:cubicBezTo>
                    <a:pt x="170" y="73"/>
                    <a:pt x="182" y="68"/>
                    <a:pt x="185" y="67"/>
                  </a:cubicBezTo>
                  <a:cubicBezTo>
                    <a:pt x="177" y="51"/>
                    <a:pt x="164" y="39"/>
                    <a:pt x="159" y="20"/>
                  </a:cubicBezTo>
                  <a:cubicBezTo>
                    <a:pt x="178" y="34"/>
                    <a:pt x="187" y="54"/>
                    <a:pt x="213" y="56"/>
                  </a:cubicBezTo>
                  <a:cubicBezTo>
                    <a:pt x="235" y="61"/>
                    <a:pt x="264" y="48"/>
                    <a:pt x="284" y="61"/>
                  </a:cubicBezTo>
                  <a:cubicBezTo>
                    <a:pt x="266" y="75"/>
                    <a:pt x="244" y="91"/>
                    <a:pt x="220" y="92"/>
                  </a:cubicBezTo>
                  <a:cubicBezTo>
                    <a:pt x="194" y="94"/>
                    <a:pt x="168" y="92"/>
                    <a:pt x="142" y="94"/>
                  </a:cubicBezTo>
                  <a:cubicBezTo>
                    <a:pt x="113" y="99"/>
                    <a:pt x="89" y="106"/>
                    <a:pt x="60" y="99"/>
                  </a:cubicBezTo>
                  <a:cubicBezTo>
                    <a:pt x="43" y="96"/>
                    <a:pt x="25" y="87"/>
                    <a:pt x="8" y="79"/>
                  </a:cubicBezTo>
                </a:path>
              </a:pathLst>
            </a:custGeom>
            <a:solidFill>
              <a:srgbClr val="FDF3F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2" name="Freeform 206"/>
            <p:cNvSpPr/>
            <p:nvPr userDrawn="1"/>
          </p:nvSpPr>
          <p:spPr bwMode="auto">
            <a:xfrm>
              <a:off x="1973564" y="124151"/>
              <a:ext cx="320914" cy="379262"/>
            </a:xfrm>
            <a:custGeom>
              <a:avLst/>
              <a:gdLst>
                <a:gd name="T0" fmla="*/ 8 w 213"/>
                <a:gd name="T1" fmla="*/ 136 h 252"/>
                <a:gd name="T2" fmla="*/ 12 w 213"/>
                <a:gd name="T3" fmla="*/ 50 h 252"/>
                <a:gd name="T4" fmla="*/ 36 w 213"/>
                <a:gd name="T5" fmla="*/ 25 h 252"/>
                <a:gd name="T6" fmla="*/ 56 w 213"/>
                <a:gd name="T7" fmla="*/ 20 h 252"/>
                <a:gd name="T8" fmla="*/ 69 w 213"/>
                <a:gd name="T9" fmla="*/ 15 h 252"/>
                <a:gd name="T10" fmla="*/ 142 w 213"/>
                <a:gd name="T11" fmla="*/ 33 h 252"/>
                <a:gd name="T12" fmla="*/ 132 w 213"/>
                <a:gd name="T13" fmla="*/ 124 h 252"/>
                <a:gd name="T14" fmla="*/ 210 w 213"/>
                <a:gd name="T15" fmla="*/ 178 h 252"/>
                <a:gd name="T16" fmla="*/ 206 w 213"/>
                <a:gd name="T17" fmla="*/ 207 h 252"/>
                <a:gd name="T18" fmla="*/ 184 w 213"/>
                <a:gd name="T19" fmla="*/ 215 h 252"/>
                <a:gd name="T20" fmla="*/ 182 w 213"/>
                <a:gd name="T21" fmla="*/ 232 h 252"/>
                <a:gd name="T22" fmla="*/ 172 w 213"/>
                <a:gd name="T23" fmla="*/ 241 h 252"/>
                <a:gd name="T24" fmla="*/ 145 w 213"/>
                <a:gd name="T25" fmla="*/ 249 h 252"/>
                <a:gd name="T26" fmla="*/ 94 w 213"/>
                <a:gd name="T27" fmla="*/ 239 h 252"/>
                <a:gd name="T28" fmla="*/ 54 w 213"/>
                <a:gd name="T29" fmla="*/ 209 h 252"/>
                <a:gd name="T30" fmla="*/ 21 w 213"/>
                <a:gd name="T31" fmla="*/ 170 h 252"/>
                <a:gd name="T32" fmla="*/ 7 w 213"/>
                <a:gd name="T33" fmla="*/ 14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252">
                  <a:moveTo>
                    <a:pt x="8" y="136"/>
                  </a:moveTo>
                  <a:cubicBezTo>
                    <a:pt x="0" y="112"/>
                    <a:pt x="3" y="74"/>
                    <a:pt x="12" y="50"/>
                  </a:cubicBezTo>
                  <a:cubicBezTo>
                    <a:pt x="17" y="41"/>
                    <a:pt x="27" y="31"/>
                    <a:pt x="36" y="25"/>
                  </a:cubicBezTo>
                  <a:cubicBezTo>
                    <a:pt x="43" y="20"/>
                    <a:pt x="48" y="21"/>
                    <a:pt x="56" y="20"/>
                  </a:cubicBezTo>
                  <a:cubicBezTo>
                    <a:pt x="66" y="20"/>
                    <a:pt x="61" y="21"/>
                    <a:pt x="69" y="15"/>
                  </a:cubicBezTo>
                  <a:cubicBezTo>
                    <a:pt x="91" y="0"/>
                    <a:pt x="128" y="11"/>
                    <a:pt x="142" y="33"/>
                  </a:cubicBezTo>
                  <a:cubicBezTo>
                    <a:pt x="155" y="56"/>
                    <a:pt x="144" y="102"/>
                    <a:pt x="132" y="124"/>
                  </a:cubicBezTo>
                  <a:cubicBezTo>
                    <a:pt x="163" y="108"/>
                    <a:pt x="204" y="148"/>
                    <a:pt x="210" y="178"/>
                  </a:cubicBezTo>
                  <a:cubicBezTo>
                    <a:pt x="212" y="188"/>
                    <a:pt x="213" y="198"/>
                    <a:pt x="206" y="207"/>
                  </a:cubicBezTo>
                  <a:cubicBezTo>
                    <a:pt x="200" y="213"/>
                    <a:pt x="189" y="210"/>
                    <a:pt x="184" y="215"/>
                  </a:cubicBezTo>
                  <a:cubicBezTo>
                    <a:pt x="182" y="219"/>
                    <a:pt x="184" y="228"/>
                    <a:pt x="182" y="232"/>
                  </a:cubicBezTo>
                  <a:cubicBezTo>
                    <a:pt x="179" y="236"/>
                    <a:pt x="176" y="238"/>
                    <a:pt x="172" y="241"/>
                  </a:cubicBezTo>
                  <a:cubicBezTo>
                    <a:pt x="163" y="247"/>
                    <a:pt x="155" y="248"/>
                    <a:pt x="145" y="249"/>
                  </a:cubicBezTo>
                  <a:cubicBezTo>
                    <a:pt x="128" y="252"/>
                    <a:pt x="110" y="250"/>
                    <a:pt x="94" y="239"/>
                  </a:cubicBezTo>
                  <a:cubicBezTo>
                    <a:pt x="82" y="231"/>
                    <a:pt x="64" y="221"/>
                    <a:pt x="54" y="209"/>
                  </a:cubicBezTo>
                  <a:cubicBezTo>
                    <a:pt x="43" y="196"/>
                    <a:pt x="36" y="181"/>
                    <a:pt x="21" y="170"/>
                  </a:cubicBezTo>
                  <a:cubicBezTo>
                    <a:pt x="9" y="163"/>
                    <a:pt x="0" y="155"/>
                    <a:pt x="7" y="141"/>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3" name="Freeform 207"/>
            <p:cNvSpPr/>
            <p:nvPr userDrawn="1"/>
          </p:nvSpPr>
          <p:spPr bwMode="auto">
            <a:xfrm>
              <a:off x="1971943" y="130634"/>
              <a:ext cx="246359" cy="324156"/>
            </a:xfrm>
            <a:custGeom>
              <a:avLst/>
              <a:gdLst>
                <a:gd name="T0" fmla="*/ 11 w 163"/>
                <a:gd name="T1" fmla="*/ 149 h 214"/>
                <a:gd name="T2" fmla="*/ 8 w 163"/>
                <a:gd name="T3" fmla="*/ 87 h 214"/>
                <a:gd name="T4" fmla="*/ 47 w 163"/>
                <a:gd name="T5" fmla="*/ 47 h 214"/>
                <a:gd name="T6" fmla="*/ 91 w 163"/>
                <a:gd name="T7" fmla="*/ 37 h 214"/>
                <a:gd name="T8" fmla="*/ 90 w 163"/>
                <a:gd name="T9" fmla="*/ 79 h 214"/>
                <a:gd name="T10" fmla="*/ 109 w 163"/>
                <a:gd name="T11" fmla="*/ 79 h 214"/>
                <a:gd name="T12" fmla="*/ 110 w 163"/>
                <a:gd name="T13" fmla="*/ 96 h 214"/>
                <a:gd name="T14" fmla="*/ 124 w 163"/>
                <a:gd name="T15" fmla="*/ 129 h 214"/>
                <a:gd name="T16" fmla="*/ 130 w 163"/>
                <a:gd name="T17" fmla="*/ 161 h 214"/>
                <a:gd name="T18" fmla="*/ 163 w 163"/>
                <a:gd name="T19" fmla="*/ 181 h 214"/>
                <a:gd name="T20" fmla="*/ 133 w 163"/>
                <a:gd name="T21" fmla="*/ 185 h 214"/>
                <a:gd name="T22" fmla="*/ 122 w 163"/>
                <a:gd name="T23" fmla="*/ 203 h 214"/>
                <a:gd name="T24" fmla="*/ 64 w 163"/>
                <a:gd name="T25" fmla="*/ 202 h 214"/>
                <a:gd name="T26" fmla="*/ 28 w 163"/>
                <a:gd name="T27" fmla="*/ 168 h 214"/>
                <a:gd name="T28" fmla="*/ 11 w 163"/>
                <a:gd name="T29" fmla="*/ 14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14">
                  <a:moveTo>
                    <a:pt x="11" y="149"/>
                  </a:moveTo>
                  <a:cubicBezTo>
                    <a:pt x="0" y="137"/>
                    <a:pt x="6" y="102"/>
                    <a:pt x="8" y="87"/>
                  </a:cubicBezTo>
                  <a:cubicBezTo>
                    <a:pt x="10" y="71"/>
                    <a:pt x="32" y="0"/>
                    <a:pt x="47" y="47"/>
                  </a:cubicBezTo>
                  <a:cubicBezTo>
                    <a:pt x="62" y="41"/>
                    <a:pt x="73" y="26"/>
                    <a:pt x="91" y="37"/>
                  </a:cubicBezTo>
                  <a:cubicBezTo>
                    <a:pt x="110" y="49"/>
                    <a:pt x="99" y="65"/>
                    <a:pt x="90" y="79"/>
                  </a:cubicBezTo>
                  <a:cubicBezTo>
                    <a:pt x="94" y="79"/>
                    <a:pt x="106" y="75"/>
                    <a:pt x="109" y="79"/>
                  </a:cubicBezTo>
                  <a:cubicBezTo>
                    <a:pt x="111" y="82"/>
                    <a:pt x="109" y="90"/>
                    <a:pt x="110" y="96"/>
                  </a:cubicBezTo>
                  <a:cubicBezTo>
                    <a:pt x="115" y="109"/>
                    <a:pt x="126" y="112"/>
                    <a:pt x="124" y="129"/>
                  </a:cubicBezTo>
                  <a:cubicBezTo>
                    <a:pt x="125" y="141"/>
                    <a:pt x="119" y="152"/>
                    <a:pt x="130" y="161"/>
                  </a:cubicBezTo>
                  <a:cubicBezTo>
                    <a:pt x="140" y="169"/>
                    <a:pt x="159" y="169"/>
                    <a:pt x="163" y="181"/>
                  </a:cubicBezTo>
                  <a:cubicBezTo>
                    <a:pt x="154" y="187"/>
                    <a:pt x="143" y="180"/>
                    <a:pt x="133" y="185"/>
                  </a:cubicBezTo>
                  <a:cubicBezTo>
                    <a:pt x="126" y="189"/>
                    <a:pt x="128" y="196"/>
                    <a:pt x="122" y="203"/>
                  </a:cubicBezTo>
                  <a:cubicBezTo>
                    <a:pt x="109" y="214"/>
                    <a:pt x="79" y="209"/>
                    <a:pt x="64" y="202"/>
                  </a:cubicBezTo>
                  <a:cubicBezTo>
                    <a:pt x="50" y="195"/>
                    <a:pt x="37" y="181"/>
                    <a:pt x="28" y="168"/>
                  </a:cubicBezTo>
                  <a:cubicBezTo>
                    <a:pt x="24" y="162"/>
                    <a:pt x="9" y="147"/>
                    <a:pt x="11" y="141"/>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4" name="Freeform 208"/>
            <p:cNvSpPr/>
            <p:nvPr userDrawn="1"/>
          </p:nvSpPr>
          <p:spPr bwMode="auto">
            <a:xfrm>
              <a:off x="2007601" y="284608"/>
              <a:ext cx="144249" cy="129662"/>
            </a:xfrm>
            <a:custGeom>
              <a:avLst/>
              <a:gdLst>
                <a:gd name="T0" fmla="*/ 12 w 95"/>
                <a:gd name="T1" fmla="*/ 47 h 86"/>
                <a:gd name="T2" fmla="*/ 19 w 95"/>
                <a:gd name="T3" fmla="*/ 17 h 86"/>
                <a:gd name="T4" fmla="*/ 51 w 95"/>
                <a:gd name="T5" fmla="*/ 18 h 86"/>
                <a:gd name="T6" fmla="*/ 74 w 95"/>
                <a:gd name="T7" fmla="*/ 19 h 86"/>
                <a:gd name="T8" fmla="*/ 57 w 95"/>
                <a:gd name="T9" fmla="*/ 38 h 86"/>
                <a:gd name="T10" fmla="*/ 85 w 95"/>
                <a:gd name="T11" fmla="*/ 72 h 86"/>
                <a:gd name="T12" fmla="*/ 34 w 95"/>
                <a:gd name="T13" fmla="*/ 60 h 86"/>
                <a:gd name="T14" fmla="*/ 11 w 95"/>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6">
                  <a:moveTo>
                    <a:pt x="12" y="47"/>
                  </a:moveTo>
                  <a:cubicBezTo>
                    <a:pt x="8" y="37"/>
                    <a:pt x="12" y="26"/>
                    <a:pt x="19" y="17"/>
                  </a:cubicBezTo>
                  <a:cubicBezTo>
                    <a:pt x="31" y="0"/>
                    <a:pt x="39" y="3"/>
                    <a:pt x="51" y="18"/>
                  </a:cubicBezTo>
                  <a:cubicBezTo>
                    <a:pt x="59" y="13"/>
                    <a:pt x="73" y="5"/>
                    <a:pt x="74" y="19"/>
                  </a:cubicBezTo>
                  <a:cubicBezTo>
                    <a:pt x="76" y="28"/>
                    <a:pt x="64" y="33"/>
                    <a:pt x="57" y="38"/>
                  </a:cubicBezTo>
                  <a:cubicBezTo>
                    <a:pt x="59" y="47"/>
                    <a:pt x="95" y="56"/>
                    <a:pt x="85" y="72"/>
                  </a:cubicBezTo>
                  <a:cubicBezTo>
                    <a:pt x="73" y="86"/>
                    <a:pt x="45" y="65"/>
                    <a:pt x="34" y="60"/>
                  </a:cubicBezTo>
                  <a:cubicBezTo>
                    <a:pt x="33" y="77"/>
                    <a:pt x="0" y="55"/>
                    <a:pt x="11" y="42"/>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5" name="Freeform 209"/>
            <p:cNvSpPr/>
            <p:nvPr userDrawn="1"/>
          </p:nvSpPr>
          <p:spPr bwMode="auto">
            <a:xfrm>
              <a:off x="2591080" y="-102758"/>
              <a:ext cx="343605" cy="495958"/>
            </a:xfrm>
            <a:custGeom>
              <a:avLst/>
              <a:gdLst>
                <a:gd name="T0" fmla="*/ 68 w 228"/>
                <a:gd name="T1" fmla="*/ 212 h 329"/>
                <a:gd name="T2" fmla="*/ 46 w 228"/>
                <a:gd name="T3" fmla="*/ 208 h 329"/>
                <a:gd name="T4" fmla="*/ 19 w 228"/>
                <a:gd name="T5" fmla="*/ 174 h 329"/>
                <a:gd name="T6" fmla="*/ 60 w 228"/>
                <a:gd name="T7" fmla="*/ 85 h 329"/>
                <a:gd name="T8" fmla="*/ 89 w 228"/>
                <a:gd name="T9" fmla="*/ 10 h 329"/>
                <a:gd name="T10" fmla="*/ 109 w 228"/>
                <a:gd name="T11" fmla="*/ 7 h 329"/>
                <a:gd name="T12" fmla="*/ 134 w 228"/>
                <a:gd name="T13" fmla="*/ 0 h 329"/>
                <a:gd name="T14" fmla="*/ 184 w 228"/>
                <a:gd name="T15" fmla="*/ 27 h 329"/>
                <a:gd name="T16" fmla="*/ 205 w 228"/>
                <a:gd name="T17" fmla="*/ 73 h 329"/>
                <a:gd name="T18" fmla="*/ 205 w 228"/>
                <a:gd name="T19" fmla="*/ 98 h 329"/>
                <a:gd name="T20" fmla="*/ 221 w 228"/>
                <a:gd name="T21" fmla="*/ 117 h 329"/>
                <a:gd name="T22" fmla="*/ 219 w 228"/>
                <a:gd name="T23" fmla="*/ 161 h 329"/>
                <a:gd name="T24" fmla="*/ 182 w 228"/>
                <a:gd name="T25" fmla="*/ 185 h 329"/>
                <a:gd name="T26" fmla="*/ 212 w 228"/>
                <a:gd name="T27" fmla="*/ 213 h 329"/>
                <a:gd name="T28" fmla="*/ 205 w 228"/>
                <a:gd name="T29" fmla="*/ 261 h 329"/>
                <a:gd name="T30" fmla="*/ 131 w 228"/>
                <a:gd name="T31" fmla="*/ 290 h 329"/>
                <a:gd name="T32" fmla="*/ 80 w 228"/>
                <a:gd name="T33" fmla="*/ 281 h 329"/>
                <a:gd name="T34" fmla="*/ 48 w 228"/>
                <a:gd name="T35" fmla="*/ 328 h 329"/>
                <a:gd name="T36" fmla="*/ 9 w 228"/>
                <a:gd name="T37" fmla="*/ 293 h 329"/>
                <a:gd name="T38" fmla="*/ 9 w 228"/>
                <a:gd name="T39" fmla="*/ 231 h 329"/>
                <a:gd name="T40" fmla="*/ 56 w 228"/>
                <a:gd name="T41" fmla="*/ 2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329">
                  <a:moveTo>
                    <a:pt x="68" y="212"/>
                  </a:moveTo>
                  <a:cubicBezTo>
                    <a:pt x="62" y="215"/>
                    <a:pt x="52" y="210"/>
                    <a:pt x="46" y="208"/>
                  </a:cubicBezTo>
                  <a:cubicBezTo>
                    <a:pt x="33" y="200"/>
                    <a:pt x="22" y="188"/>
                    <a:pt x="19" y="174"/>
                  </a:cubicBezTo>
                  <a:cubicBezTo>
                    <a:pt x="12" y="152"/>
                    <a:pt x="21" y="59"/>
                    <a:pt x="60" y="85"/>
                  </a:cubicBezTo>
                  <a:cubicBezTo>
                    <a:pt x="37" y="61"/>
                    <a:pt x="65" y="22"/>
                    <a:pt x="89" y="10"/>
                  </a:cubicBezTo>
                  <a:cubicBezTo>
                    <a:pt x="97" y="6"/>
                    <a:pt x="102" y="10"/>
                    <a:pt x="109" y="7"/>
                  </a:cubicBezTo>
                  <a:cubicBezTo>
                    <a:pt x="119" y="4"/>
                    <a:pt x="123" y="0"/>
                    <a:pt x="134" y="0"/>
                  </a:cubicBezTo>
                  <a:cubicBezTo>
                    <a:pt x="152" y="3"/>
                    <a:pt x="171" y="15"/>
                    <a:pt x="184" y="27"/>
                  </a:cubicBezTo>
                  <a:cubicBezTo>
                    <a:pt x="196" y="41"/>
                    <a:pt x="203" y="55"/>
                    <a:pt x="205" y="73"/>
                  </a:cubicBezTo>
                  <a:cubicBezTo>
                    <a:pt x="206" y="81"/>
                    <a:pt x="204" y="93"/>
                    <a:pt x="205" y="98"/>
                  </a:cubicBezTo>
                  <a:cubicBezTo>
                    <a:pt x="209" y="106"/>
                    <a:pt x="218" y="111"/>
                    <a:pt x="221" y="117"/>
                  </a:cubicBezTo>
                  <a:cubicBezTo>
                    <a:pt x="228" y="131"/>
                    <a:pt x="228" y="149"/>
                    <a:pt x="219" y="161"/>
                  </a:cubicBezTo>
                  <a:cubicBezTo>
                    <a:pt x="212" y="173"/>
                    <a:pt x="196" y="190"/>
                    <a:pt x="182" y="185"/>
                  </a:cubicBezTo>
                  <a:cubicBezTo>
                    <a:pt x="196" y="186"/>
                    <a:pt x="208" y="201"/>
                    <a:pt x="212" y="213"/>
                  </a:cubicBezTo>
                  <a:cubicBezTo>
                    <a:pt x="219" y="229"/>
                    <a:pt x="214" y="246"/>
                    <a:pt x="205" y="261"/>
                  </a:cubicBezTo>
                  <a:cubicBezTo>
                    <a:pt x="191" y="281"/>
                    <a:pt x="155" y="304"/>
                    <a:pt x="131" y="290"/>
                  </a:cubicBezTo>
                  <a:cubicBezTo>
                    <a:pt x="122" y="324"/>
                    <a:pt x="91" y="294"/>
                    <a:pt x="80" y="281"/>
                  </a:cubicBezTo>
                  <a:cubicBezTo>
                    <a:pt x="76" y="301"/>
                    <a:pt x="72" y="329"/>
                    <a:pt x="48" y="328"/>
                  </a:cubicBezTo>
                  <a:cubicBezTo>
                    <a:pt x="32" y="329"/>
                    <a:pt x="14" y="307"/>
                    <a:pt x="9" y="293"/>
                  </a:cubicBezTo>
                  <a:cubicBezTo>
                    <a:pt x="3" y="278"/>
                    <a:pt x="0" y="246"/>
                    <a:pt x="9" y="231"/>
                  </a:cubicBezTo>
                  <a:cubicBezTo>
                    <a:pt x="18" y="219"/>
                    <a:pt x="41" y="209"/>
                    <a:pt x="56" y="210"/>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6" name="Freeform 210"/>
            <p:cNvSpPr/>
            <p:nvPr userDrawn="1"/>
          </p:nvSpPr>
          <p:spPr bwMode="auto">
            <a:xfrm>
              <a:off x="2579736" y="129013"/>
              <a:ext cx="296603" cy="241496"/>
            </a:xfrm>
            <a:custGeom>
              <a:avLst/>
              <a:gdLst>
                <a:gd name="T0" fmla="*/ 63 w 196"/>
                <a:gd name="T1" fmla="*/ 64 h 160"/>
                <a:gd name="T2" fmla="*/ 28 w 196"/>
                <a:gd name="T3" fmla="*/ 76 h 160"/>
                <a:gd name="T4" fmla="*/ 35 w 196"/>
                <a:gd name="T5" fmla="*/ 160 h 160"/>
                <a:gd name="T6" fmla="*/ 32 w 196"/>
                <a:gd name="T7" fmla="*/ 135 h 160"/>
                <a:gd name="T8" fmla="*/ 35 w 196"/>
                <a:gd name="T9" fmla="*/ 105 h 160"/>
                <a:gd name="T10" fmla="*/ 66 w 196"/>
                <a:gd name="T11" fmla="*/ 88 h 160"/>
                <a:gd name="T12" fmla="*/ 94 w 196"/>
                <a:gd name="T13" fmla="*/ 120 h 160"/>
                <a:gd name="T14" fmla="*/ 112 w 196"/>
                <a:gd name="T15" fmla="*/ 129 h 160"/>
                <a:gd name="T16" fmla="*/ 110 w 196"/>
                <a:gd name="T17" fmla="*/ 105 h 160"/>
                <a:gd name="T18" fmla="*/ 135 w 196"/>
                <a:gd name="T19" fmla="*/ 123 h 160"/>
                <a:gd name="T20" fmla="*/ 173 w 196"/>
                <a:gd name="T21" fmla="*/ 125 h 160"/>
                <a:gd name="T22" fmla="*/ 169 w 196"/>
                <a:gd name="T23" fmla="*/ 119 h 160"/>
                <a:gd name="T24" fmla="*/ 196 w 196"/>
                <a:gd name="T25" fmla="*/ 115 h 160"/>
                <a:gd name="T26" fmla="*/ 142 w 196"/>
                <a:gd name="T27" fmla="*/ 71 h 160"/>
                <a:gd name="T28" fmla="*/ 147 w 196"/>
                <a:gd name="T29" fmla="*/ 41 h 160"/>
                <a:gd name="T30" fmla="*/ 184 w 196"/>
                <a:gd name="T31" fmla="*/ 45 h 160"/>
                <a:gd name="T32" fmla="*/ 166 w 196"/>
                <a:gd name="T33" fmla="*/ 25 h 160"/>
                <a:gd name="T34" fmla="*/ 172 w 196"/>
                <a:gd name="T35" fmla="*/ 21 h 160"/>
                <a:gd name="T36" fmla="*/ 138 w 196"/>
                <a:gd name="T37" fmla="*/ 4 h 160"/>
                <a:gd name="T38" fmla="*/ 101 w 196"/>
                <a:gd name="T39" fmla="*/ 15 h 160"/>
                <a:gd name="T40" fmla="*/ 79 w 196"/>
                <a:gd name="T41" fmla="*/ 57 h 160"/>
                <a:gd name="T42" fmla="*/ 53 w 196"/>
                <a:gd name="T4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160">
                  <a:moveTo>
                    <a:pt x="63" y="64"/>
                  </a:moveTo>
                  <a:cubicBezTo>
                    <a:pt x="51" y="66"/>
                    <a:pt x="39" y="66"/>
                    <a:pt x="28" y="76"/>
                  </a:cubicBezTo>
                  <a:cubicBezTo>
                    <a:pt x="0" y="100"/>
                    <a:pt x="9" y="138"/>
                    <a:pt x="35" y="160"/>
                  </a:cubicBezTo>
                  <a:cubicBezTo>
                    <a:pt x="38" y="152"/>
                    <a:pt x="33" y="142"/>
                    <a:pt x="32" y="135"/>
                  </a:cubicBezTo>
                  <a:cubicBezTo>
                    <a:pt x="32" y="124"/>
                    <a:pt x="32" y="113"/>
                    <a:pt x="35" y="105"/>
                  </a:cubicBezTo>
                  <a:cubicBezTo>
                    <a:pt x="40" y="91"/>
                    <a:pt x="50" y="77"/>
                    <a:pt x="66" y="88"/>
                  </a:cubicBezTo>
                  <a:cubicBezTo>
                    <a:pt x="77" y="94"/>
                    <a:pt x="85" y="109"/>
                    <a:pt x="94" y="120"/>
                  </a:cubicBezTo>
                  <a:cubicBezTo>
                    <a:pt x="98" y="121"/>
                    <a:pt x="107" y="134"/>
                    <a:pt x="112" y="129"/>
                  </a:cubicBezTo>
                  <a:cubicBezTo>
                    <a:pt x="116" y="126"/>
                    <a:pt x="108" y="111"/>
                    <a:pt x="110" y="105"/>
                  </a:cubicBezTo>
                  <a:cubicBezTo>
                    <a:pt x="121" y="108"/>
                    <a:pt x="125" y="118"/>
                    <a:pt x="135" y="123"/>
                  </a:cubicBezTo>
                  <a:cubicBezTo>
                    <a:pt x="147" y="130"/>
                    <a:pt x="159" y="130"/>
                    <a:pt x="173" y="125"/>
                  </a:cubicBezTo>
                  <a:cubicBezTo>
                    <a:pt x="172" y="124"/>
                    <a:pt x="170" y="121"/>
                    <a:pt x="169" y="119"/>
                  </a:cubicBezTo>
                  <a:cubicBezTo>
                    <a:pt x="176" y="114"/>
                    <a:pt x="187" y="115"/>
                    <a:pt x="196" y="115"/>
                  </a:cubicBezTo>
                  <a:cubicBezTo>
                    <a:pt x="179" y="100"/>
                    <a:pt x="154" y="94"/>
                    <a:pt x="142" y="71"/>
                  </a:cubicBezTo>
                  <a:cubicBezTo>
                    <a:pt x="138" y="62"/>
                    <a:pt x="139" y="48"/>
                    <a:pt x="147" y="41"/>
                  </a:cubicBezTo>
                  <a:cubicBezTo>
                    <a:pt x="158" y="29"/>
                    <a:pt x="171" y="45"/>
                    <a:pt x="184" y="45"/>
                  </a:cubicBezTo>
                  <a:cubicBezTo>
                    <a:pt x="179" y="38"/>
                    <a:pt x="174" y="28"/>
                    <a:pt x="166" y="25"/>
                  </a:cubicBezTo>
                  <a:cubicBezTo>
                    <a:pt x="168" y="24"/>
                    <a:pt x="170" y="22"/>
                    <a:pt x="172" y="21"/>
                  </a:cubicBezTo>
                  <a:cubicBezTo>
                    <a:pt x="163" y="23"/>
                    <a:pt x="148" y="8"/>
                    <a:pt x="138" y="4"/>
                  </a:cubicBezTo>
                  <a:cubicBezTo>
                    <a:pt x="125" y="0"/>
                    <a:pt x="112" y="5"/>
                    <a:pt x="101" y="15"/>
                  </a:cubicBezTo>
                  <a:cubicBezTo>
                    <a:pt x="89" y="25"/>
                    <a:pt x="92" y="45"/>
                    <a:pt x="79" y="57"/>
                  </a:cubicBezTo>
                  <a:cubicBezTo>
                    <a:pt x="70" y="68"/>
                    <a:pt x="61" y="53"/>
                    <a:pt x="53" y="59"/>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7" name="Freeform 211"/>
            <p:cNvSpPr/>
            <p:nvPr userDrawn="1"/>
          </p:nvSpPr>
          <p:spPr bwMode="auto">
            <a:xfrm>
              <a:off x="2675361" y="-5512"/>
              <a:ext cx="141008" cy="247980"/>
            </a:xfrm>
            <a:custGeom>
              <a:avLst/>
              <a:gdLst>
                <a:gd name="T0" fmla="*/ 33 w 94"/>
                <a:gd name="T1" fmla="*/ 127 h 164"/>
                <a:gd name="T2" fmla="*/ 24 w 94"/>
                <a:gd name="T3" fmla="*/ 111 h 164"/>
                <a:gd name="T4" fmla="*/ 3 w 94"/>
                <a:gd name="T5" fmla="*/ 87 h 164"/>
                <a:gd name="T6" fmla="*/ 9 w 94"/>
                <a:gd name="T7" fmla="*/ 49 h 164"/>
                <a:gd name="T8" fmla="*/ 23 w 94"/>
                <a:gd name="T9" fmla="*/ 61 h 164"/>
                <a:gd name="T10" fmla="*/ 35 w 94"/>
                <a:gd name="T11" fmla="*/ 40 h 164"/>
                <a:gd name="T12" fmla="*/ 37 w 94"/>
                <a:gd name="T13" fmla="*/ 47 h 164"/>
                <a:gd name="T14" fmla="*/ 83 w 94"/>
                <a:gd name="T15" fmla="*/ 5 h 164"/>
                <a:gd name="T16" fmla="*/ 53 w 94"/>
                <a:gd name="T17" fmla="*/ 57 h 164"/>
                <a:gd name="T18" fmla="*/ 72 w 94"/>
                <a:gd name="T19" fmla="*/ 97 h 164"/>
                <a:gd name="T20" fmla="*/ 91 w 94"/>
                <a:gd name="T21" fmla="*/ 112 h 164"/>
                <a:gd name="T22" fmla="*/ 64 w 94"/>
                <a:gd name="T23" fmla="*/ 120 h 164"/>
                <a:gd name="T24" fmla="*/ 54 w 94"/>
                <a:gd name="T25" fmla="*/ 136 h 164"/>
                <a:gd name="T26" fmla="*/ 37 w 94"/>
                <a:gd name="T27" fmla="*/ 160 h 164"/>
                <a:gd name="T28" fmla="*/ 35 w 94"/>
                <a:gd name="T29" fmla="*/ 133 h 164"/>
                <a:gd name="T30" fmla="*/ 29 w 94"/>
                <a:gd name="T31"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4">
                  <a:moveTo>
                    <a:pt x="33" y="127"/>
                  </a:moveTo>
                  <a:cubicBezTo>
                    <a:pt x="30" y="122"/>
                    <a:pt x="28" y="117"/>
                    <a:pt x="24" y="111"/>
                  </a:cubicBezTo>
                  <a:cubicBezTo>
                    <a:pt x="18" y="103"/>
                    <a:pt x="6" y="98"/>
                    <a:pt x="3" y="87"/>
                  </a:cubicBezTo>
                  <a:cubicBezTo>
                    <a:pt x="0" y="79"/>
                    <a:pt x="5" y="56"/>
                    <a:pt x="9" y="49"/>
                  </a:cubicBezTo>
                  <a:cubicBezTo>
                    <a:pt x="19" y="33"/>
                    <a:pt x="23" y="50"/>
                    <a:pt x="23" y="61"/>
                  </a:cubicBezTo>
                  <a:cubicBezTo>
                    <a:pt x="26" y="52"/>
                    <a:pt x="30" y="45"/>
                    <a:pt x="35" y="40"/>
                  </a:cubicBezTo>
                  <a:cubicBezTo>
                    <a:pt x="33" y="41"/>
                    <a:pt x="37" y="43"/>
                    <a:pt x="37" y="47"/>
                  </a:cubicBezTo>
                  <a:cubicBezTo>
                    <a:pt x="47" y="42"/>
                    <a:pt x="73" y="0"/>
                    <a:pt x="83" y="5"/>
                  </a:cubicBezTo>
                  <a:cubicBezTo>
                    <a:pt x="90" y="8"/>
                    <a:pt x="57" y="50"/>
                    <a:pt x="53" y="57"/>
                  </a:cubicBezTo>
                  <a:cubicBezTo>
                    <a:pt x="45" y="80"/>
                    <a:pt x="52" y="92"/>
                    <a:pt x="72" y="97"/>
                  </a:cubicBezTo>
                  <a:cubicBezTo>
                    <a:pt x="80" y="100"/>
                    <a:pt x="94" y="101"/>
                    <a:pt x="91" y="112"/>
                  </a:cubicBezTo>
                  <a:cubicBezTo>
                    <a:pt x="88" y="120"/>
                    <a:pt x="71" y="121"/>
                    <a:pt x="64" y="120"/>
                  </a:cubicBezTo>
                  <a:cubicBezTo>
                    <a:pt x="71" y="132"/>
                    <a:pt x="58" y="130"/>
                    <a:pt x="54" y="136"/>
                  </a:cubicBezTo>
                  <a:cubicBezTo>
                    <a:pt x="51" y="141"/>
                    <a:pt x="52" y="164"/>
                    <a:pt x="37" y="160"/>
                  </a:cubicBezTo>
                  <a:cubicBezTo>
                    <a:pt x="27" y="158"/>
                    <a:pt x="37" y="143"/>
                    <a:pt x="35" y="133"/>
                  </a:cubicBezTo>
                  <a:cubicBezTo>
                    <a:pt x="35" y="130"/>
                    <a:pt x="30" y="126"/>
                    <a:pt x="29" y="121"/>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8" name="Freeform 216"/>
            <p:cNvSpPr/>
            <p:nvPr userDrawn="1"/>
          </p:nvSpPr>
          <p:spPr bwMode="auto">
            <a:xfrm>
              <a:off x="2681844" y="396442"/>
              <a:ext cx="450577" cy="353329"/>
            </a:xfrm>
            <a:custGeom>
              <a:avLst/>
              <a:gdLst>
                <a:gd name="T0" fmla="*/ 178 w 299"/>
                <a:gd name="T1" fmla="*/ 12 h 234"/>
                <a:gd name="T2" fmla="*/ 221 w 299"/>
                <a:gd name="T3" fmla="*/ 1 h 234"/>
                <a:gd name="T4" fmla="*/ 299 w 299"/>
                <a:gd name="T5" fmla="*/ 41 h 234"/>
                <a:gd name="T6" fmla="*/ 283 w 299"/>
                <a:gd name="T7" fmla="*/ 50 h 234"/>
                <a:gd name="T8" fmla="*/ 289 w 299"/>
                <a:gd name="T9" fmla="*/ 89 h 234"/>
                <a:gd name="T10" fmla="*/ 281 w 299"/>
                <a:gd name="T11" fmla="*/ 124 h 234"/>
                <a:gd name="T12" fmla="*/ 264 w 299"/>
                <a:gd name="T13" fmla="*/ 140 h 234"/>
                <a:gd name="T14" fmla="*/ 225 w 299"/>
                <a:gd name="T15" fmla="*/ 126 h 234"/>
                <a:gd name="T16" fmla="*/ 241 w 299"/>
                <a:gd name="T17" fmla="*/ 169 h 234"/>
                <a:gd name="T18" fmla="*/ 218 w 299"/>
                <a:gd name="T19" fmla="*/ 212 h 234"/>
                <a:gd name="T20" fmla="*/ 137 w 299"/>
                <a:gd name="T21" fmla="*/ 185 h 234"/>
                <a:gd name="T22" fmla="*/ 125 w 299"/>
                <a:gd name="T23" fmla="*/ 210 h 234"/>
                <a:gd name="T24" fmla="*/ 105 w 299"/>
                <a:gd name="T25" fmla="*/ 224 h 234"/>
                <a:gd name="T26" fmla="*/ 89 w 299"/>
                <a:gd name="T27" fmla="*/ 180 h 234"/>
                <a:gd name="T28" fmla="*/ 90 w 299"/>
                <a:gd name="T29" fmla="*/ 126 h 234"/>
                <a:gd name="T30" fmla="*/ 112 w 299"/>
                <a:gd name="T31" fmla="*/ 81 h 234"/>
                <a:gd name="T32" fmla="*/ 55 w 299"/>
                <a:gd name="T33" fmla="*/ 118 h 234"/>
                <a:gd name="T34" fmla="*/ 0 w 299"/>
                <a:gd name="T35" fmla="*/ 100 h 234"/>
                <a:gd name="T36" fmla="*/ 57 w 299"/>
                <a:gd name="T37" fmla="*/ 69 h 234"/>
                <a:gd name="T38" fmla="*/ 122 w 299"/>
                <a:gd name="T39" fmla="*/ 4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34">
                  <a:moveTo>
                    <a:pt x="178" y="12"/>
                  </a:moveTo>
                  <a:cubicBezTo>
                    <a:pt x="188" y="5"/>
                    <a:pt x="210" y="2"/>
                    <a:pt x="221" y="1"/>
                  </a:cubicBezTo>
                  <a:cubicBezTo>
                    <a:pt x="257" y="0"/>
                    <a:pt x="275" y="19"/>
                    <a:pt x="299" y="41"/>
                  </a:cubicBezTo>
                  <a:cubicBezTo>
                    <a:pt x="295" y="46"/>
                    <a:pt x="289" y="46"/>
                    <a:pt x="283" y="50"/>
                  </a:cubicBezTo>
                  <a:cubicBezTo>
                    <a:pt x="292" y="61"/>
                    <a:pt x="294" y="75"/>
                    <a:pt x="289" y="89"/>
                  </a:cubicBezTo>
                  <a:cubicBezTo>
                    <a:pt x="283" y="103"/>
                    <a:pt x="277" y="106"/>
                    <a:pt x="281" y="124"/>
                  </a:cubicBezTo>
                  <a:cubicBezTo>
                    <a:pt x="285" y="140"/>
                    <a:pt x="283" y="148"/>
                    <a:pt x="264" y="140"/>
                  </a:cubicBezTo>
                  <a:cubicBezTo>
                    <a:pt x="250" y="132"/>
                    <a:pt x="241" y="126"/>
                    <a:pt x="225" y="126"/>
                  </a:cubicBezTo>
                  <a:cubicBezTo>
                    <a:pt x="233" y="144"/>
                    <a:pt x="245" y="147"/>
                    <a:pt x="241" y="169"/>
                  </a:cubicBezTo>
                  <a:cubicBezTo>
                    <a:pt x="238" y="186"/>
                    <a:pt x="232" y="202"/>
                    <a:pt x="218" y="212"/>
                  </a:cubicBezTo>
                  <a:cubicBezTo>
                    <a:pt x="186" y="234"/>
                    <a:pt x="157" y="211"/>
                    <a:pt x="137" y="185"/>
                  </a:cubicBezTo>
                  <a:cubicBezTo>
                    <a:pt x="131" y="191"/>
                    <a:pt x="131" y="204"/>
                    <a:pt x="125" y="210"/>
                  </a:cubicBezTo>
                  <a:cubicBezTo>
                    <a:pt x="122" y="215"/>
                    <a:pt x="110" y="223"/>
                    <a:pt x="105" y="224"/>
                  </a:cubicBezTo>
                  <a:cubicBezTo>
                    <a:pt x="84" y="228"/>
                    <a:pt x="88" y="191"/>
                    <a:pt x="89" y="180"/>
                  </a:cubicBezTo>
                  <a:cubicBezTo>
                    <a:pt x="89" y="161"/>
                    <a:pt x="87" y="143"/>
                    <a:pt x="90" y="126"/>
                  </a:cubicBezTo>
                  <a:cubicBezTo>
                    <a:pt x="91" y="106"/>
                    <a:pt x="103" y="98"/>
                    <a:pt x="112" y="81"/>
                  </a:cubicBezTo>
                  <a:cubicBezTo>
                    <a:pt x="93" y="93"/>
                    <a:pt x="75" y="108"/>
                    <a:pt x="55" y="118"/>
                  </a:cubicBezTo>
                  <a:cubicBezTo>
                    <a:pt x="35" y="127"/>
                    <a:pt x="12" y="118"/>
                    <a:pt x="0" y="100"/>
                  </a:cubicBezTo>
                  <a:cubicBezTo>
                    <a:pt x="17" y="88"/>
                    <a:pt x="38" y="78"/>
                    <a:pt x="57" y="69"/>
                  </a:cubicBezTo>
                  <a:cubicBezTo>
                    <a:pt x="75" y="61"/>
                    <a:pt x="102" y="30"/>
                    <a:pt x="122" y="48"/>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399" name="Freeform 217"/>
            <p:cNvSpPr/>
            <p:nvPr userDrawn="1"/>
          </p:nvSpPr>
          <p:spPr bwMode="auto">
            <a:xfrm>
              <a:off x="2809886" y="529346"/>
              <a:ext cx="210701" cy="197735"/>
            </a:xfrm>
            <a:custGeom>
              <a:avLst/>
              <a:gdLst>
                <a:gd name="T0" fmla="*/ 26 w 140"/>
                <a:gd name="T1" fmla="*/ 0 h 131"/>
                <a:gd name="T2" fmla="*/ 27 w 140"/>
                <a:gd name="T3" fmla="*/ 54 h 131"/>
                <a:gd name="T4" fmla="*/ 38 w 140"/>
                <a:gd name="T5" fmla="*/ 73 h 131"/>
                <a:gd name="T6" fmla="*/ 46 w 140"/>
                <a:gd name="T7" fmla="*/ 41 h 131"/>
                <a:gd name="T8" fmla="*/ 55 w 140"/>
                <a:gd name="T9" fmla="*/ 67 h 131"/>
                <a:gd name="T10" fmla="*/ 62 w 140"/>
                <a:gd name="T11" fmla="*/ 56 h 131"/>
                <a:gd name="T12" fmla="*/ 73 w 140"/>
                <a:gd name="T13" fmla="*/ 68 h 131"/>
                <a:gd name="T14" fmla="*/ 77 w 140"/>
                <a:gd name="T15" fmla="*/ 40 h 131"/>
                <a:gd name="T16" fmla="*/ 90 w 140"/>
                <a:gd name="T17" fmla="*/ 15 h 131"/>
                <a:gd name="T18" fmla="*/ 102 w 140"/>
                <a:gd name="T19" fmla="*/ 45 h 131"/>
                <a:gd name="T20" fmla="*/ 117 w 140"/>
                <a:gd name="T21" fmla="*/ 67 h 131"/>
                <a:gd name="T22" fmla="*/ 135 w 140"/>
                <a:gd name="T23" fmla="*/ 87 h 131"/>
                <a:gd name="T24" fmla="*/ 117 w 140"/>
                <a:gd name="T25" fmla="*/ 92 h 131"/>
                <a:gd name="T26" fmla="*/ 126 w 140"/>
                <a:gd name="T27" fmla="*/ 114 h 131"/>
                <a:gd name="T28" fmla="*/ 101 w 140"/>
                <a:gd name="T29" fmla="*/ 125 h 131"/>
                <a:gd name="T30" fmla="*/ 54 w 140"/>
                <a:gd name="T31" fmla="*/ 93 h 131"/>
                <a:gd name="T32" fmla="*/ 29 w 140"/>
                <a:gd name="T33" fmla="*/ 128 h 131"/>
                <a:gd name="T34" fmla="*/ 7 w 140"/>
                <a:gd name="T35" fmla="*/ 124 h 131"/>
                <a:gd name="T36" fmla="*/ 3 w 140"/>
                <a:gd name="T37" fmla="*/ 101 h 131"/>
                <a:gd name="T38" fmla="*/ 5 w 140"/>
                <a:gd name="T39" fmla="*/ 50 h 131"/>
                <a:gd name="T40" fmla="*/ 16 w 140"/>
                <a:gd name="T41" fmla="*/ 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31">
                  <a:moveTo>
                    <a:pt x="26" y="0"/>
                  </a:moveTo>
                  <a:cubicBezTo>
                    <a:pt x="35" y="17"/>
                    <a:pt x="28" y="37"/>
                    <a:pt x="27" y="54"/>
                  </a:cubicBezTo>
                  <a:cubicBezTo>
                    <a:pt x="27" y="63"/>
                    <a:pt x="26" y="78"/>
                    <a:pt x="38" y="73"/>
                  </a:cubicBezTo>
                  <a:cubicBezTo>
                    <a:pt x="47" y="68"/>
                    <a:pt x="41" y="49"/>
                    <a:pt x="46" y="41"/>
                  </a:cubicBezTo>
                  <a:cubicBezTo>
                    <a:pt x="52" y="48"/>
                    <a:pt x="54" y="59"/>
                    <a:pt x="55" y="67"/>
                  </a:cubicBezTo>
                  <a:cubicBezTo>
                    <a:pt x="60" y="66"/>
                    <a:pt x="60" y="59"/>
                    <a:pt x="62" y="56"/>
                  </a:cubicBezTo>
                  <a:cubicBezTo>
                    <a:pt x="67" y="59"/>
                    <a:pt x="70" y="63"/>
                    <a:pt x="73" y="68"/>
                  </a:cubicBezTo>
                  <a:cubicBezTo>
                    <a:pt x="81" y="62"/>
                    <a:pt x="75" y="47"/>
                    <a:pt x="77" y="40"/>
                  </a:cubicBezTo>
                  <a:cubicBezTo>
                    <a:pt x="78" y="30"/>
                    <a:pt x="81" y="21"/>
                    <a:pt x="90" y="15"/>
                  </a:cubicBezTo>
                  <a:cubicBezTo>
                    <a:pt x="95" y="23"/>
                    <a:pt x="97" y="36"/>
                    <a:pt x="102" y="45"/>
                  </a:cubicBezTo>
                  <a:cubicBezTo>
                    <a:pt x="107" y="53"/>
                    <a:pt x="112" y="60"/>
                    <a:pt x="117" y="67"/>
                  </a:cubicBezTo>
                  <a:cubicBezTo>
                    <a:pt x="121" y="73"/>
                    <a:pt x="132" y="80"/>
                    <a:pt x="135" y="87"/>
                  </a:cubicBezTo>
                  <a:cubicBezTo>
                    <a:pt x="140" y="100"/>
                    <a:pt x="124" y="99"/>
                    <a:pt x="117" y="92"/>
                  </a:cubicBezTo>
                  <a:cubicBezTo>
                    <a:pt x="116" y="100"/>
                    <a:pt x="127" y="109"/>
                    <a:pt x="126" y="114"/>
                  </a:cubicBezTo>
                  <a:cubicBezTo>
                    <a:pt x="125" y="122"/>
                    <a:pt x="108" y="125"/>
                    <a:pt x="101" y="125"/>
                  </a:cubicBezTo>
                  <a:cubicBezTo>
                    <a:pt x="79" y="123"/>
                    <a:pt x="66" y="108"/>
                    <a:pt x="54" y="93"/>
                  </a:cubicBezTo>
                  <a:cubicBezTo>
                    <a:pt x="48" y="106"/>
                    <a:pt x="44" y="122"/>
                    <a:pt x="29" y="128"/>
                  </a:cubicBezTo>
                  <a:cubicBezTo>
                    <a:pt x="22" y="131"/>
                    <a:pt x="13" y="130"/>
                    <a:pt x="7" y="124"/>
                  </a:cubicBezTo>
                  <a:cubicBezTo>
                    <a:pt x="0" y="118"/>
                    <a:pt x="3" y="112"/>
                    <a:pt x="3" y="101"/>
                  </a:cubicBezTo>
                  <a:cubicBezTo>
                    <a:pt x="5" y="85"/>
                    <a:pt x="4" y="68"/>
                    <a:pt x="5" y="50"/>
                  </a:cubicBezTo>
                  <a:cubicBezTo>
                    <a:pt x="5" y="35"/>
                    <a:pt x="12" y="26"/>
                    <a:pt x="16" y="11"/>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0" name="Freeform 218"/>
            <p:cNvSpPr/>
            <p:nvPr userDrawn="1"/>
          </p:nvSpPr>
          <p:spPr bwMode="auto">
            <a:xfrm>
              <a:off x="2845544" y="401303"/>
              <a:ext cx="296603" cy="233393"/>
            </a:xfrm>
            <a:custGeom>
              <a:avLst/>
              <a:gdLst>
                <a:gd name="T0" fmla="*/ 48 w 197"/>
                <a:gd name="T1" fmla="*/ 16 h 154"/>
                <a:gd name="T2" fmla="*/ 25 w 197"/>
                <a:gd name="T3" fmla="*/ 32 h 154"/>
                <a:gd name="T4" fmla="*/ 0 w 197"/>
                <a:gd name="T5" fmla="*/ 88 h 154"/>
                <a:gd name="T6" fmla="*/ 36 w 197"/>
                <a:gd name="T7" fmla="*/ 72 h 154"/>
                <a:gd name="T8" fmla="*/ 69 w 197"/>
                <a:gd name="T9" fmla="*/ 37 h 154"/>
                <a:gd name="T10" fmla="*/ 115 w 197"/>
                <a:gd name="T11" fmla="*/ 36 h 154"/>
                <a:gd name="T12" fmla="*/ 126 w 197"/>
                <a:gd name="T13" fmla="*/ 48 h 154"/>
                <a:gd name="T14" fmla="*/ 105 w 197"/>
                <a:gd name="T15" fmla="*/ 54 h 154"/>
                <a:gd name="T16" fmla="*/ 121 w 197"/>
                <a:gd name="T17" fmla="*/ 69 h 154"/>
                <a:gd name="T18" fmla="*/ 106 w 197"/>
                <a:gd name="T19" fmla="*/ 79 h 154"/>
                <a:gd name="T20" fmla="*/ 129 w 197"/>
                <a:gd name="T21" fmla="*/ 102 h 154"/>
                <a:gd name="T22" fmla="*/ 109 w 197"/>
                <a:gd name="T23" fmla="*/ 113 h 154"/>
                <a:gd name="T24" fmla="*/ 144 w 197"/>
                <a:gd name="T25" fmla="*/ 134 h 154"/>
                <a:gd name="T26" fmla="*/ 173 w 197"/>
                <a:gd name="T27" fmla="*/ 135 h 154"/>
                <a:gd name="T28" fmla="*/ 172 w 197"/>
                <a:gd name="T29" fmla="*/ 87 h 154"/>
                <a:gd name="T30" fmla="*/ 182 w 197"/>
                <a:gd name="T31" fmla="*/ 71 h 154"/>
                <a:gd name="T32" fmla="*/ 177 w 197"/>
                <a:gd name="T33" fmla="*/ 54 h 154"/>
                <a:gd name="T34" fmla="*/ 161 w 197"/>
                <a:gd name="T35" fmla="*/ 16 h 154"/>
                <a:gd name="T36" fmla="*/ 108 w 197"/>
                <a:gd name="T37" fmla="*/ 1 h 154"/>
                <a:gd name="T38" fmla="*/ 52 w 197"/>
                <a:gd name="T39" fmla="*/ 10 h 154"/>
                <a:gd name="T40" fmla="*/ 27 w 197"/>
                <a:gd name="T41"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54">
                  <a:moveTo>
                    <a:pt x="48" y="16"/>
                  </a:moveTo>
                  <a:cubicBezTo>
                    <a:pt x="41" y="24"/>
                    <a:pt x="32" y="24"/>
                    <a:pt x="25" y="32"/>
                  </a:cubicBezTo>
                  <a:cubicBezTo>
                    <a:pt x="8" y="51"/>
                    <a:pt x="25" y="75"/>
                    <a:pt x="0" y="88"/>
                  </a:cubicBezTo>
                  <a:cubicBezTo>
                    <a:pt x="15" y="86"/>
                    <a:pt x="25" y="82"/>
                    <a:pt x="36" y="72"/>
                  </a:cubicBezTo>
                  <a:cubicBezTo>
                    <a:pt x="47" y="60"/>
                    <a:pt x="57" y="47"/>
                    <a:pt x="69" y="37"/>
                  </a:cubicBezTo>
                  <a:cubicBezTo>
                    <a:pt x="85" y="23"/>
                    <a:pt x="100" y="26"/>
                    <a:pt x="115" y="36"/>
                  </a:cubicBezTo>
                  <a:cubicBezTo>
                    <a:pt x="121" y="39"/>
                    <a:pt x="128" y="42"/>
                    <a:pt x="126" y="48"/>
                  </a:cubicBezTo>
                  <a:cubicBezTo>
                    <a:pt x="124" y="54"/>
                    <a:pt x="111" y="54"/>
                    <a:pt x="105" y="54"/>
                  </a:cubicBezTo>
                  <a:cubicBezTo>
                    <a:pt x="111" y="54"/>
                    <a:pt x="123" y="63"/>
                    <a:pt x="121" y="69"/>
                  </a:cubicBezTo>
                  <a:cubicBezTo>
                    <a:pt x="120" y="71"/>
                    <a:pt x="109" y="77"/>
                    <a:pt x="106" y="79"/>
                  </a:cubicBezTo>
                  <a:cubicBezTo>
                    <a:pt x="112" y="90"/>
                    <a:pt x="123" y="93"/>
                    <a:pt x="129" y="102"/>
                  </a:cubicBezTo>
                  <a:cubicBezTo>
                    <a:pt x="140" y="118"/>
                    <a:pt x="121" y="118"/>
                    <a:pt x="109" y="113"/>
                  </a:cubicBezTo>
                  <a:cubicBezTo>
                    <a:pt x="123" y="119"/>
                    <a:pt x="133" y="124"/>
                    <a:pt x="144" y="134"/>
                  </a:cubicBezTo>
                  <a:cubicBezTo>
                    <a:pt x="155" y="143"/>
                    <a:pt x="167" y="154"/>
                    <a:pt x="173" y="135"/>
                  </a:cubicBezTo>
                  <a:cubicBezTo>
                    <a:pt x="177" y="120"/>
                    <a:pt x="167" y="99"/>
                    <a:pt x="172" y="87"/>
                  </a:cubicBezTo>
                  <a:cubicBezTo>
                    <a:pt x="176" y="80"/>
                    <a:pt x="181" y="79"/>
                    <a:pt x="182" y="71"/>
                  </a:cubicBezTo>
                  <a:cubicBezTo>
                    <a:pt x="183" y="66"/>
                    <a:pt x="181" y="60"/>
                    <a:pt x="177" y="54"/>
                  </a:cubicBezTo>
                  <a:cubicBezTo>
                    <a:pt x="197" y="40"/>
                    <a:pt x="173" y="24"/>
                    <a:pt x="161" y="16"/>
                  </a:cubicBezTo>
                  <a:cubicBezTo>
                    <a:pt x="143" y="5"/>
                    <a:pt x="128" y="0"/>
                    <a:pt x="108" y="1"/>
                  </a:cubicBezTo>
                  <a:cubicBezTo>
                    <a:pt x="89" y="1"/>
                    <a:pt x="72" y="7"/>
                    <a:pt x="52" y="10"/>
                  </a:cubicBezTo>
                  <a:cubicBezTo>
                    <a:pt x="37" y="12"/>
                    <a:pt x="25" y="11"/>
                    <a:pt x="27" y="31"/>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1" name="Freeform 219"/>
            <p:cNvSpPr/>
            <p:nvPr userDrawn="1"/>
          </p:nvSpPr>
          <p:spPr bwMode="auto">
            <a:xfrm>
              <a:off x="2902270" y="-430155"/>
              <a:ext cx="282016" cy="257704"/>
            </a:xfrm>
            <a:custGeom>
              <a:avLst/>
              <a:gdLst>
                <a:gd name="T0" fmla="*/ 10 w 187"/>
                <a:gd name="T1" fmla="*/ 137 h 171"/>
                <a:gd name="T2" fmla="*/ 5 w 187"/>
                <a:gd name="T3" fmla="*/ 68 h 171"/>
                <a:gd name="T4" fmla="*/ 18 w 187"/>
                <a:gd name="T5" fmla="*/ 16 h 171"/>
                <a:gd name="T6" fmla="*/ 63 w 187"/>
                <a:gd name="T7" fmla="*/ 16 h 171"/>
                <a:gd name="T8" fmla="*/ 91 w 187"/>
                <a:gd name="T9" fmla="*/ 10 h 171"/>
                <a:gd name="T10" fmla="*/ 114 w 187"/>
                <a:gd name="T11" fmla="*/ 24 h 171"/>
                <a:gd name="T12" fmla="*/ 130 w 187"/>
                <a:gd name="T13" fmla="*/ 39 h 171"/>
                <a:gd name="T14" fmla="*/ 146 w 187"/>
                <a:gd name="T15" fmla="*/ 56 h 171"/>
                <a:gd name="T16" fmla="*/ 164 w 187"/>
                <a:gd name="T17" fmla="*/ 101 h 171"/>
                <a:gd name="T18" fmla="*/ 184 w 187"/>
                <a:gd name="T19" fmla="*/ 114 h 171"/>
                <a:gd name="T20" fmla="*/ 177 w 187"/>
                <a:gd name="T21" fmla="*/ 138 h 171"/>
                <a:gd name="T22" fmla="*/ 147 w 187"/>
                <a:gd name="T23" fmla="*/ 144 h 171"/>
                <a:gd name="T24" fmla="*/ 122 w 187"/>
                <a:gd name="T25" fmla="*/ 153 h 171"/>
                <a:gd name="T26" fmla="*/ 72 w 187"/>
                <a:gd name="T27" fmla="*/ 168 h 171"/>
                <a:gd name="T28" fmla="*/ 43 w 187"/>
                <a:gd name="T29" fmla="*/ 163 h 171"/>
                <a:gd name="T30" fmla="*/ 24 w 187"/>
                <a:gd name="T31" fmla="*/ 163 h 171"/>
                <a:gd name="T32" fmla="*/ 4 w 187"/>
                <a:gd name="T33" fmla="*/ 156 h 171"/>
                <a:gd name="T34" fmla="*/ 7 w 187"/>
                <a:gd name="T35" fmla="*/ 1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71">
                  <a:moveTo>
                    <a:pt x="10" y="137"/>
                  </a:moveTo>
                  <a:cubicBezTo>
                    <a:pt x="0" y="137"/>
                    <a:pt x="4" y="76"/>
                    <a:pt x="5" y="68"/>
                  </a:cubicBezTo>
                  <a:cubicBezTo>
                    <a:pt x="5" y="50"/>
                    <a:pt x="6" y="29"/>
                    <a:pt x="18" y="16"/>
                  </a:cubicBezTo>
                  <a:cubicBezTo>
                    <a:pt x="31" y="4"/>
                    <a:pt x="54" y="0"/>
                    <a:pt x="63" y="16"/>
                  </a:cubicBezTo>
                  <a:cubicBezTo>
                    <a:pt x="74" y="11"/>
                    <a:pt x="78" y="6"/>
                    <a:pt x="91" y="10"/>
                  </a:cubicBezTo>
                  <a:cubicBezTo>
                    <a:pt x="101" y="12"/>
                    <a:pt x="109" y="17"/>
                    <a:pt x="114" y="24"/>
                  </a:cubicBezTo>
                  <a:cubicBezTo>
                    <a:pt x="121" y="35"/>
                    <a:pt x="118" y="34"/>
                    <a:pt x="130" y="39"/>
                  </a:cubicBezTo>
                  <a:cubicBezTo>
                    <a:pt x="137" y="43"/>
                    <a:pt x="143" y="49"/>
                    <a:pt x="146" y="56"/>
                  </a:cubicBezTo>
                  <a:cubicBezTo>
                    <a:pt x="153" y="72"/>
                    <a:pt x="142" y="93"/>
                    <a:pt x="164" y="101"/>
                  </a:cubicBezTo>
                  <a:cubicBezTo>
                    <a:pt x="175" y="104"/>
                    <a:pt x="182" y="101"/>
                    <a:pt x="184" y="114"/>
                  </a:cubicBezTo>
                  <a:cubicBezTo>
                    <a:pt x="187" y="125"/>
                    <a:pt x="186" y="135"/>
                    <a:pt x="177" y="138"/>
                  </a:cubicBezTo>
                  <a:cubicBezTo>
                    <a:pt x="169" y="142"/>
                    <a:pt x="157" y="140"/>
                    <a:pt x="147" y="144"/>
                  </a:cubicBezTo>
                  <a:cubicBezTo>
                    <a:pt x="139" y="148"/>
                    <a:pt x="131" y="151"/>
                    <a:pt x="122" y="153"/>
                  </a:cubicBezTo>
                  <a:cubicBezTo>
                    <a:pt x="107" y="160"/>
                    <a:pt x="89" y="168"/>
                    <a:pt x="72" y="168"/>
                  </a:cubicBezTo>
                  <a:cubicBezTo>
                    <a:pt x="63" y="168"/>
                    <a:pt x="52" y="167"/>
                    <a:pt x="43" y="163"/>
                  </a:cubicBezTo>
                  <a:cubicBezTo>
                    <a:pt x="31" y="158"/>
                    <a:pt x="34" y="156"/>
                    <a:pt x="24" y="163"/>
                  </a:cubicBezTo>
                  <a:cubicBezTo>
                    <a:pt x="14" y="170"/>
                    <a:pt x="6" y="171"/>
                    <a:pt x="4" y="156"/>
                  </a:cubicBezTo>
                  <a:cubicBezTo>
                    <a:pt x="3" y="152"/>
                    <a:pt x="3" y="146"/>
                    <a:pt x="7" y="143"/>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2" name="Freeform 220"/>
            <p:cNvSpPr/>
            <p:nvPr userDrawn="1"/>
          </p:nvSpPr>
          <p:spPr bwMode="auto">
            <a:xfrm>
              <a:off x="2897408" y="-407464"/>
              <a:ext cx="178286" cy="238255"/>
            </a:xfrm>
            <a:custGeom>
              <a:avLst/>
              <a:gdLst>
                <a:gd name="T0" fmla="*/ 27 w 119"/>
                <a:gd name="T1" fmla="*/ 6 h 158"/>
                <a:gd name="T2" fmla="*/ 53 w 119"/>
                <a:gd name="T3" fmla="*/ 15 h 158"/>
                <a:gd name="T4" fmla="*/ 41 w 119"/>
                <a:gd name="T5" fmla="*/ 84 h 158"/>
                <a:gd name="T6" fmla="*/ 63 w 119"/>
                <a:gd name="T7" fmla="*/ 58 h 158"/>
                <a:gd name="T8" fmla="*/ 68 w 119"/>
                <a:gd name="T9" fmla="*/ 71 h 158"/>
                <a:gd name="T10" fmla="*/ 119 w 119"/>
                <a:gd name="T11" fmla="*/ 39 h 158"/>
                <a:gd name="T12" fmla="*/ 98 w 119"/>
                <a:gd name="T13" fmla="*/ 64 h 158"/>
                <a:gd name="T14" fmla="*/ 109 w 119"/>
                <a:gd name="T15" fmla="*/ 58 h 158"/>
                <a:gd name="T16" fmla="*/ 94 w 119"/>
                <a:gd name="T17" fmla="*/ 77 h 158"/>
                <a:gd name="T18" fmla="*/ 93 w 119"/>
                <a:gd name="T19" fmla="*/ 97 h 158"/>
                <a:gd name="T20" fmla="*/ 54 w 119"/>
                <a:gd name="T21" fmla="*/ 122 h 158"/>
                <a:gd name="T22" fmla="*/ 90 w 119"/>
                <a:gd name="T23" fmla="*/ 124 h 158"/>
                <a:gd name="T24" fmla="*/ 47 w 119"/>
                <a:gd name="T25" fmla="*/ 145 h 158"/>
                <a:gd name="T26" fmla="*/ 23 w 119"/>
                <a:gd name="T27" fmla="*/ 145 h 158"/>
                <a:gd name="T28" fmla="*/ 5 w 119"/>
                <a:gd name="T29" fmla="*/ 158 h 158"/>
                <a:gd name="T30" fmla="*/ 8 w 119"/>
                <a:gd name="T31" fmla="*/ 138 h 158"/>
                <a:gd name="T32" fmla="*/ 11 w 119"/>
                <a:gd name="T33" fmla="*/ 117 h 158"/>
                <a:gd name="T34" fmla="*/ 6 w 119"/>
                <a:gd name="T35" fmla="*/ 74 h 158"/>
                <a:gd name="T36" fmla="*/ 23 w 119"/>
                <a:gd name="T37"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58">
                  <a:moveTo>
                    <a:pt x="27" y="6"/>
                  </a:moveTo>
                  <a:cubicBezTo>
                    <a:pt x="36" y="0"/>
                    <a:pt x="46" y="8"/>
                    <a:pt x="53" y="15"/>
                  </a:cubicBezTo>
                  <a:cubicBezTo>
                    <a:pt x="71" y="37"/>
                    <a:pt x="52" y="63"/>
                    <a:pt x="41" y="84"/>
                  </a:cubicBezTo>
                  <a:cubicBezTo>
                    <a:pt x="48" y="75"/>
                    <a:pt x="55" y="64"/>
                    <a:pt x="63" y="58"/>
                  </a:cubicBezTo>
                  <a:cubicBezTo>
                    <a:pt x="76" y="49"/>
                    <a:pt x="79" y="64"/>
                    <a:pt x="68" y="71"/>
                  </a:cubicBezTo>
                  <a:cubicBezTo>
                    <a:pt x="77" y="65"/>
                    <a:pt x="113" y="30"/>
                    <a:pt x="119" y="39"/>
                  </a:cubicBezTo>
                  <a:cubicBezTo>
                    <a:pt x="114" y="48"/>
                    <a:pt x="103" y="56"/>
                    <a:pt x="98" y="64"/>
                  </a:cubicBezTo>
                  <a:cubicBezTo>
                    <a:pt x="102" y="63"/>
                    <a:pt x="104" y="61"/>
                    <a:pt x="109" y="58"/>
                  </a:cubicBezTo>
                  <a:cubicBezTo>
                    <a:pt x="109" y="69"/>
                    <a:pt x="99" y="72"/>
                    <a:pt x="94" y="77"/>
                  </a:cubicBezTo>
                  <a:cubicBezTo>
                    <a:pt x="86" y="87"/>
                    <a:pt x="96" y="86"/>
                    <a:pt x="93" y="97"/>
                  </a:cubicBezTo>
                  <a:cubicBezTo>
                    <a:pt x="86" y="112"/>
                    <a:pt x="63" y="113"/>
                    <a:pt x="54" y="122"/>
                  </a:cubicBezTo>
                  <a:cubicBezTo>
                    <a:pt x="69" y="124"/>
                    <a:pt x="76" y="126"/>
                    <a:pt x="90" y="124"/>
                  </a:cubicBezTo>
                  <a:cubicBezTo>
                    <a:pt x="87" y="138"/>
                    <a:pt x="60" y="145"/>
                    <a:pt x="47" y="145"/>
                  </a:cubicBezTo>
                  <a:cubicBezTo>
                    <a:pt x="39" y="147"/>
                    <a:pt x="31" y="144"/>
                    <a:pt x="23" y="145"/>
                  </a:cubicBezTo>
                  <a:cubicBezTo>
                    <a:pt x="17" y="147"/>
                    <a:pt x="10" y="154"/>
                    <a:pt x="5" y="158"/>
                  </a:cubicBezTo>
                  <a:cubicBezTo>
                    <a:pt x="0" y="151"/>
                    <a:pt x="4" y="145"/>
                    <a:pt x="8" y="138"/>
                  </a:cubicBezTo>
                  <a:cubicBezTo>
                    <a:pt x="11" y="130"/>
                    <a:pt x="13" y="127"/>
                    <a:pt x="11" y="117"/>
                  </a:cubicBezTo>
                  <a:cubicBezTo>
                    <a:pt x="10" y="103"/>
                    <a:pt x="5" y="87"/>
                    <a:pt x="6" y="74"/>
                  </a:cubicBezTo>
                  <a:cubicBezTo>
                    <a:pt x="6" y="48"/>
                    <a:pt x="10" y="26"/>
                    <a:pt x="23" y="5"/>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3" name="Freeform 221"/>
            <p:cNvSpPr/>
            <p:nvPr userDrawn="1"/>
          </p:nvSpPr>
          <p:spPr bwMode="auto">
            <a:xfrm>
              <a:off x="2856888" y="-203246"/>
              <a:ext cx="136146" cy="625621"/>
            </a:xfrm>
            <a:custGeom>
              <a:avLst/>
              <a:gdLst>
                <a:gd name="T0" fmla="*/ 4 w 90"/>
                <a:gd name="T1" fmla="*/ 22 h 415"/>
                <a:gd name="T2" fmla="*/ 4 w 90"/>
                <a:gd name="T3" fmla="*/ 24 h 415"/>
                <a:gd name="T4" fmla="*/ 5 w 90"/>
                <a:gd name="T5" fmla="*/ 45 h 415"/>
                <a:gd name="T6" fmla="*/ 44 w 90"/>
                <a:gd name="T7" fmla="*/ 88 h 415"/>
                <a:gd name="T8" fmla="*/ 53 w 90"/>
                <a:gd name="T9" fmla="*/ 144 h 415"/>
                <a:gd name="T10" fmla="*/ 63 w 90"/>
                <a:gd name="T11" fmla="*/ 206 h 415"/>
                <a:gd name="T12" fmla="*/ 65 w 90"/>
                <a:gd name="T13" fmla="*/ 270 h 415"/>
                <a:gd name="T14" fmla="*/ 72 w 90"/>
                <a:gd name="T15" fmla="*/ 330 h 415"/>
                <a:gd name="T16" fmla="*/ 74 w 90"/>
                <a:gd name="T17" fmla="*/ 392 h 415"/>
                <a:gd name="T18" fmla="*/ 82 w 90"/>
                <a:gd name="T19" fmla="*/ 412 h 415"/>
                <a:gd name="T20" fmla="*/ 87 w 90"/>
                <a:gd name="T21" fmla="*/ 383 h 415"/>
                <a:gd name="T22" fmla="*/ 81 w 90"/>
                <a:gd name="T23" fmla="*/ 278 h 415"/>
                <a:gd name="T24" fmla="*/ 76 w 90"/>
                <a:gd name="T25" fmla="*/ 173 h 415"/>
                <a:gd name="T26" fmla="*/ 64 w 90"/>
                <a:gd name="T27" fmla="*/ 77 h 415"/>
                <a:gd name="T28" fmla="*/ 44 w 90"/>
                <a:gd name="T29" fmla="*/ 42 h 415"/>
                <a:gd name="T30" fmla="*/ 34 w 90"/>
                <a:gd name="T31" fmla="*/ 27 h 415"/>
                <a:gd name="T32" fmla="*/ 47 w 90"/>
                <a:gd name="T33" fmla="*/ 12 h 415"/>
                <a:gd name="T34" fmla="*/ 34 w 90"/>
                <a:gd name="T35" fmla="*/ 3 h 415"/>
                <a:gd name="T36" fmla="*/ 18 w 90"/>
                <a:gd name="T37" fmla="*/ 10 h 415"/>
                <a:gd name="T38" fmla="*/ 0 w 90"/>
                <a:gd name="T39" fmla="*/ 3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15">
                  <a:moveTo>
                    <a:pt x="4" y="22"/>
                  </a:moveTo>
                  <a:cubicBezTo>
                    <a:pt x="7" y="20"/>
                    <a:pt x="4" y="22"/>
                    <a:pt x="4" y="24"/>
                  </a:cubicBezTo>
                  <a:cubicBezTo>
                    <a:pt x="2" y="32"/>
                    <a:pt x="2" y="37"/>
                    <a:pt x="5" y="45"/>
                  </a:cubicBezTo>
                  <a:cubicBezTo>
                    <a:pt x="14" y="64"/>
                    <a:pt x="35" y="69"/>
                    <a:pt x="44" y="88"/>
                  </a:cubicBezTo>
                  <a:cubicBezTo>
                    <a:pt x="52" y="104"/>
                    <a:pt x="49" y="127"/>
                    <a:pt x="53" y="144"/>
                  </a:cubicBezTo>
                  <a:cubicBezTo>
                    <a:pt x="54" y="165"/>
                    <a:pt x="60" y="184"/>
                    <a:pt x="63" y="206"/>
                  </a:cubicBezTo>
                  <a:cubicBezTo>
                    <a:pt x="64" y="226"/>
                    <a:pt x="64" y="247"/>
                    <a:pt x="65" y="270"/>
                  </a:cubicBezTo>
                  <a:cubicBezTo>
                    <a:pt x="68" y="290"/>
                    <a:pt x="70" y="309"/>
                    <a:pt x="72" y="330"/>
                  </a:cubicBezTo>
                  <a:cubicBezTo>
                    <a:pt x="73" y="350"/>
                    <a:pt x="73" y="372"/>
                    <a:pt x="74" y="392"/>
                  </a:cubicBezTo>
                  <a:cubicBezTo>
                    <a:pt x="74" y="398"/>
                    <a:pt x="71" y="415"/>
                    <a:pt x="82" y="412"/>
                  </a:cubicBezTo>
                  <a:cubicBezTo>
                    <a:pt x="90" y="409"/>
                    <a:pt x="87" y="392"/>
                    <a:pt x="87" y="383"/>
                  </a:cubicBezTo>
                  <a:cubicBezTo>
                    <a:pt x="89" y="349"/>
                    <a:pt x="84" y="313"/>
                    <a:pt x="81" y="278"/>
                  </a:cubicBezTo>
                  <a:cubicBezTo>
                    <a:pt x="79" y="244"/>
                    <a:pt x="80" y="209"/>
                    <a:pt x="76" y="173"/>
                  </a:cubicBezTo>
                  <a:cubicBezTo>
                    <a:pt x="74" y="142"/>
                    <a:pt x="73" y="106"/>
                    <a:pt x="64" y="77"/>
                  </a:cubicBezTo>
                  <a:cubicBezTo>
                    <a:pt x="59" y="63"/>
                    <a:pt x="52" y="51"/>
                    <a:pt x="44" y="42"/>
                  </a:cubicBezTo>
                  <a:cubicBezTo>
                    <a:pt x="40" y="36"/>
                    <a:pt x="34" y="34"/>
                    <a:pt x="34" y="27"/>
                  </a:cubicBezTo>
                  <a:cubicBezTo>
                    <a:pt x="36" y="21"/>
                    <a:pt x="43" y="16"/>
                    <a:pt x="47" y="12"/>
                  </a:cubicBezTo>
                  <a:cubicBezTo>
                    <a:pt x="38" y="15"/>
                    <a:pt x="39" y="4"/>
                    <a:pt x="34" y="3"/>
                  </a:cubicBezTo>
                  <a:cubicBezTo>
                    <a:pt x="27" y="0"/>
                    <a:pt x="23" y="5"/>
                    <a:pt x="18" y="10"/>
                  </a:cubicBezTo>
                  <a:cubicBezTo>
                    <a:pt x="12" y="18"/>
                    <a:pt x="8" y="28"/>
                    <a:pt x="0" y="3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4" name="Freeform 222"/>
            <p:cNvSpPr/>
            <p:nvPr userDrawn="1"/>
          </p:nvSpPr>
          <p:spPr bwMode="auto">
            <a:xfrm>
              <a:off x="2239372" y="-104379"/>
              <a:ext cx="380884" cy="341985"/>
            </a:xfrm>
            <a:custGeom>
              <a:avLst/>
              <a:gdLst>
                <a:gd name="T0" fmla="*/ 103 w 253"/>
                <a:gd name="T1" fmla="*/ 21 h 226"/>
                <a:gd name="T2" fmla="*/ 78 w 253"/>
                <a:gd name="T3" fmla="*/ 34 h 226"/>
                <a:gd name="T4" fmla="*/ 39 w 253"/>
                <a:gd name="T5" fmla="*/ 61 h 226"/>
                <a:gd name="T6" fmla="*/ 29 w 253"/>
                <a:gd name="T7" fmla="*/ 85 h 226"/>
                <a:gd name="T8" fmla="*/ 15 w 253"/>
                <a:gd name="T9" fmla="*/ 108 h 226"/>
                <a:gd name="T10" fmla="*/ 10 w 253"/>
                <a:gd name="T11" fmla="*/ 158 h 226"/>
                <a:gd name="T12" fmla="*/ 102 w 253"/>
                <a:gd name="T13" fmla="*/ 208 h 226"/>
                <a:gd name="T14" fmla="*/ 120 w 253"/>
                <a:gd name="T15" fmla="*/ 191 h 226"/>
                <a:gd name="T16" fmla="*/ 128 w 253"/>
                <a:gd name="T17" fmla="*/ 188 h 226"/>
                <a:gd name="T18" fmla="*/ 145 w 253"/>
                <a:gd name="T19" fmla="*/ 191 h 226"/>
                <a:gd name="T20" fmla="*/ 188 w 253"/>
                <a:gd name="T21" fmla="*/ 159 h 226"/>
                <a:gd name="T22" fmla="*/ 208 w 253"/>
                <a:gd name="T23" fmla="*/ 130 h 226"/>
                <a:gd name="T24" fmla="*/ 242 w 253"/>
                <a:gd name="T25" fmla="*/ 115 h 226"/>
                <a:gd name="T26" fmla="*/ 208 w 253"/>
                <a:gd name="T27" fmla="*/ 53 h 226"/>
                <a:gd name="T28" fmla="*/ 198 w 253"/>
                <a:gd name="T29" fmla="*/ 41 h 226"/>
                <a:gd name="T30" fmla="*/ 187 w 253"/>
                <a:gd name="T31" fmla="*/ 25 h 226"/>
                <a:gd name="T32" fmla="*/ 153 w 253"/>
                <a:gd name="T33" fmla="*/ 7 h 226"/>
                <a:gd name="T34" fmla="*/ 100 w 253"/>
                <a:gd name="T35" fmla="*/ 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 h="226">
                  <a:moveTo>
                    <a:pt x="103" y="21"/>
                  </a:moveTo>
                  <a:cubicBezTo>
                    <a:pt x="96" y="26"/>
                    <a:pt x="87" y="29"/>
                    <a:pt x="78" y="34"/>
                  </a:cubicBezTo>
                  <a:cubicBezTo>
                    <a:pt x="65" y="43"/>
                    <a:pt x="51" y="51"/>
                    <a:pt x="39" y="61"/>
                  </a:cubicBezTo>
                  <a:cubicBezTo>
                    <a:pt x="30" y="70"/>
                    <a:pt x="30" y="74"/>
                    <a:pt x="29" y="85"/>
                  </a:cubicBezTo>
                  <a:cubicBezTo>
                    <a:pt x="30" y="98"/>
                    <a:pt x="24" y="99"/>
                    <a:pt x="15" y="108"/>
                  </a:cubicBezTo>
                  <a:cubicBezTo>
                    <a:pt x="1" y="121"/>
                    <a:pt x="0" y="141"/>
                    <a:pt x="10" y="158"/>
                  </a:cubicBezTo>
                  <a:cubicBezTo>
                    <a:pt x="27" y="189"/>
                    <a:pt x="63" y="226"/>
                    <a:pt x="102" y="208"/>
                  </a:cubicBezTo>
                  <a:cubicBezTo>
                    <a:pt x="110" y="204"/>
                    <a:pt x="113" y="196"/>
                    <a:pt x="120" y="191"/>
                  </a:cubicBezTo>
                  <a:cubicBezTo>
                    <a:pt x="126" y="187"/>
                    <a:pt x="122" y="188"/>
                    <a:pt x="128" y="188"/>
                  </a:cubicBezTo>
                  <a:cubicBezTo>
                    <a:pt x="135" y="189"/>
                    <a:pt x="139" y="191"/>
                    <a:pt x="145" y="191"/>
                  </a:cubicBezTo>
                  <a:cubicBezTo>
                    <a:pt x="163" y="189"/>
                    <a:pt x="182" y="176"/>
                    <a:pt x="188" y="159"/>
                  </a:cubicBezTo>
                  <a:cubicBezTo>
                    <a:pt x="194" y="144"/>
                    <a:pt x="186" y="129"/>
                    <a:pt x="208" y="130"/>
                  </a:cubicBezTo>
                  <a:cubicBezTo>
                    <a:pt x="222" y="132"/>
                    <a:pt x="236" y="130"/>
                    <a:pt x="242" y="115"/>
                  </a:cubicBezTo>
                  <a:cubicBezTo>
                    <a:pt x="253" y="91"/>
                    <a:pt x="228" y="63"/>
                    <a:pt x="208" y="53"/>
                  </a:cubicBezTo>
                  <a:cubicBezTo>
                    <a:pt x="200" y="48"/>
                    <a:pt x="201" y="50"/>
                    <a:pt x="198" y="41"/>
                  </a:cubicBezTo>
                  <a:cubicBezTo>
                    <a:pt x="194" y="36"/>
                    <a:pt x="192" y="30"/>
                    <a:pt x="187" y="25"/>
                  </a:cubicBezTo>
                  <a:cubicBezTo>
                    <a:pt x="178" y="16"/>
                    <a:pt x="164" y="11"/>
                    <a:pt x="153" y="7"/>
                  </a:cubicBezTo>
                  <a:cubicBezTo>
                    <a:pt x="145" y="5"/>
                    <a:pt x="94" y="0"/>
                    <a:pt x="100" y="17"/>
                  </a:cubicBezTo>
                </a:path>
              </a:pathLst>
            </a:custGeom>
            <a:solidFill>
              <a:srgbClr val="FFA599"/>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5" name="Freeform 223"/>
            <p:cNvSpPr/>
            <p:nvPr userDrawn="1"/>
          </p:nvSpPr>
          <p:spPr bwMode="auto">
            <a:xfrm>
              <a:off x="2257200" y="30146"/>
              <a:ext cx="226909" cy="183149"/>
            </a:xfrm>
            <a:custGeom>
              <a:avLst/>
              <a:gdLst>
                <a:gd name="T0" fmla="*/ 125 w 150"/>
                <a:gd name="T1" fmla="*/ 7 h 121"/>
                <a:gd name="T2" fmla="*/ 71 w 150"/>
                <a:gd name="T3" fmla="*/ 6 h 121"/>
                <a:gd name="T4" fmla="*/ 29 w 150"/>
                <a:gd name="T5" fmla="*/ 13 h 121"/>
                <a:gd name="T6" fmla="*/ 65 w 150"/>
                <a:gd name="T7" fmla="*/ 40 h 121"/>
                <a:gd name="T8" fmla="*/ 62 w 150"/>
                <a:gd name="T9" fmla="*/ 57 h 121"/>
                <a:gd name="T10" fmla="*/ 49 w 150"/>
                <a:gd name="T11" fmla="*/ 70 h 121"/>
                <a:gd name="T12" fmla="*/ 56 w 150"/>
                <a:gd name="T13" fmla="*/ 76 h 121"/>
                <a:gd name="T14" fmla="*/ 18 w 150"/>
                <a:gd name="T15" fmla="*/ 83 h 121"/>
                <a:gd name="T16" fmla="*/ 0 w 150"/>
                <a:gd name="T17" fmla="*/ 70 h 121"/>
                <a:gd name="T18" fmla="*/ 50 w 150"/>
                <a:gd name="T19" fmla="*/ 114 h 121"/>
                <a:gd name="T20" fmla="*/ 97 w 150"/>
                <a:gd name="T21" fmla="*/ 86 h 121"/>
                <a:gd name="T22" fmla="*/ 121 w 150"/>
                <a:gd name="T23" fmla="*/ 74 h 121"/>
                <a:gd name="T24" fmla="*/ 108 w 150"/>
                <a:gd name="T25" fmla="*/ 49 h 121"/>
                <a:gd name="T26" fmla="*/ 145 w 150"/>
                <a:gd name="T27" fmla="*/ 32 h 121"/>
                <a:gd name="T28" fmla="*/ 117 w 150"/>
                <a:gd name="T2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21">
                  <a:moveTo>
                    <a:pt x="125" y="7"/>
                  </a:moveTo>
                  <a:cubicBezTo>
                    <a:pt x="109" y="8"/>
                    <a:pt x="90" y="6"/>
                    <a:pt x="71" y="6"/>
                  </a:cubicBezTo>
                  <a:cubicBezTo>
                    <a:pt x="63" y="5"/>
                    <a:pt x="31" y="0"/>
                    <a:pt x="29" y="13"/>
                  </a:cubicBezTo>
                  <a:cubicBezTo>
                    <a:pt x="28" y="29"/>
                    <a:pt x="55" y="34"/>
                    <a:pt x="65" y="40"/>
                  </a:cubicBezTo>
                  <a:cubicBezTo>
                    <a:pt x="55" y="45"/>
                    <a:pt x="51" y="50"/>
                    <a:pt x="62" y="57"/>
                  </a:cubicBezTo>
                  <a:cubicBezTo>
                    <a:pt x="59" y="62"/>
                    <a:pt x="54" y="65"/>
                    <a:pt x="49" y="70"/>
                  </a:cubicBezTo>
                  <a:cubicBezTo>
                    <a:pt x="53" y="72"/>
                    <a:pt x="52" y="74"/>
                    <a:pt x="56" y="76"/>
                  </a:cubicBezTo>
                  <a:cubicBezTo>
                    <a:pt x="44" y="84"/>
                    <a:pt x="29" y="71"/>
                    <a:pt x="18" y="83"/>
                  </a:cubicBezTo>
                  <a:cubicBezTo>
                    <a:pt x="13" y="80"/>
                    <a:pt x="4" y="76"/>
                    <a:pt x="0" y="70"/>
                  </a:cubicBezTo>
                  <a:cubicBezTo>
                    <a:pt x="4" y="91"/>
                    <a:pt x="32" y="110"/>
                    <a:pt x="50" y="114"/>
                  </a:cubicBezTo>
                  <a:cubicBezTo>
                    <a:pt x="65" y="121"/>
                    <a:pt x="111" y="113"/>
                    <a:pt x="97" y="86"/>
                  </a:cubicBezTo>
                  <a:cubicBezTo>
                    <a:pt x="106" y="80"/>
                    <a:pt x="118" y="86"/>
                    <a:pt x="121" y="74"/>
                  </a:cubicBezTo>
                  <a:cubicBezTo>
                    <a:pt x="123" y="66"/>
                    <a:pt x="114" y="53"/>
                    <a:pt x="108" y="49"/>
                  </a:cubicBezTo>
                  <a:cubicBezTo>
                    <a:pt x="117" y="29"/>
                    <a:pt x="150" y="61"/>
                    <a:pt x="145" y="32"/>
                  </a:cubicBezTo>
                  <a:cubicBezTo>
                    <a:pt x="144" y="15"/>
                    <a:pt x="133" y="8"/>
                    <a:pt x="117" y="4"/>
                  </a:cubicBezTo>
                </a:path>
              </a:pathLst>
            </a:custGeom>
            <a:solidFill>
              <a:srgbClr val="E87E6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6" name="Freeform 224"/>
            <p:cNvSpPr/>
            <p:nvPr userDrawn="1"/>
          </p:nvSpPr>
          <p:spPr bwMode="auto">
            <a:xfrm>
              <a:off x="2326894" y="-65481"/>
              <a:ext cx="267429" cy="165319"/>
            </a:xfrm>
            <a:custGeom>
              <a:avLst/>
              <a:gdLst>
                <a:gd name="T0" fmla="*/ 8 w 178"/>
                <a:gd name="T1" fmla="*/ 28 h 109"/>
                <a:gd name="T2" fmla="*/ 42 w 178"/>
                <a:gd name="T3" fmla="*/ 40 h 109"/>
                <a:gd name="T4" fmla="*/ 89 w 178"/>
                <a:gd name="T5" fmla="*/ 25 h 109"/>
                <a:gd name="T6" fmla="*/ 109 w 178"/>
                <a:gd name="T7" fmla="*/ 66 h 109"/>
                <a:gd name="T8" fmla="*/ 129 w 178"/>
                <a:gd name="T9" fmla="*/ 95 h 109"/>
                <a:gd name="T10" fmla="*/ 145 w 178"/>
                <a:gd name="T11" fmla="*/ 93 h 109"/>
                <a:gd name="T12" fmla="*/ 168 w 178"/>
                <a:gd name="T13" fmla="*/ 94 h 109"/>
                <a:gd name="T14" fmla="*/ 173 w 178"/>
                <a:gd name="T15" fmla="*/ 73 h 109"/>
                <a:gd name="T16" fmla="*/ 143 w 178"/>
                <a:gd name="T17" fmla="*/ 47 h 109"/>
                <a:gd name="T18" fmla="*/ 154 w 178"/>
                <a:gd name="T19" fmla="*/ 48 h 109"/>
                <a:gd name="T20" fmla="*/ 126 w 178"/>
                <a:gd name="T21" fmla="*/ 8 h 109"/>
                <a:gd name="T22" fmla="*/ 102 w 178"/>
                <a:gd name="T23" fmla="*/ 1 h 109"/>
                <a:gd name="T24" fmla="*/ 81 w 178"/>
                <a:gd name="T25" fmla="*/ 1 h 109"/>
                <a:gd name="T26" fmla="*/ 66 w 178"/>
                <a:gd name="T27" fmla="*/ 17 h 109"/>
                <a:gd name="T28" fmla="*/ 45 w 178"/>
                <a:gd name="T29" fmla="*/ 26 h 109"/>
                <a:gd name="T30" fmla="*/ 0 w 178"/>
                <a:gd name="T31" fmla="*/ 2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109">
                  <a:moveTo>
                    <a:pt x="8" y="28"/>
                  </a:moveTo>
                  <a:cubicBezTo>
                    <a:pt x="12" y="37"/>
                    <a:pt x="32" y="39"/>
                    <a:pt x="42" y="40"/>
                  </a:cubicBezTo>
                  <a:cubicBezTo>
                    <a:pt x="58" y="42"/>
                    <a:pt x="77" y="35"/>
                    <a:pt x="89" y="25"/>
                  </a:cubicBezTo>
                  <a:cubicBezTo>
                    <a:pt x="98" y="35"/>
                    <a:pt x="101" y="55"/>
                    <a:pt x="109" y="66"/>
                  </a:cubicBezTo>
                  <a:cubicBezTo>
                    <a:pt x="115" y="75"/>
                    <a:pt x="122" y="85"/>
                    <a:pt x="129" y="95"/>
                  </a:cubicBezTo>
                  <a:cubicBezTo>
                    <a:pt x="133" y="101"/>
                    <a:pt x="149" y="109"/>
                    <a:pt x="145" y="93"/>
                  </a:cubicBezTo>
                  <a:cubicBezTo>
                    <a:pt x="152" y="92"/>
                    <a:pt x="160" y="97"/>
                    <a:pt x="168" y="94"/>
                  </a:cubicBezTo>
                  <a:cubicBezTo>
                    <a:pt x="177" y="90"/>
                    <a:pt x="178" y="83"/>
                    <a:pt x="173" y="73"/>
                  </a:cubicBezTo>
                  <a:cubicBezTo>
                    <a:pt x="168" y="60"/>
                    <a:pt x="156" y="54"/>
                    <a:pt x="143" y="47"/>
                  </a:cubicBezTo>
                  <a:cubicBezTo>
                    <a:pt x="147" y="47"/>
                    <a:pt x="151" y="46"/>
                    <a:pt x="154" y="48"/>
                  </a:cubicBezTo>
                  <a:cubicBezTo>
                    <a:pt x="151" y="35"/>
                    <a:pt x="136" y="16"/>
                    <a:pt x="126" y="8"/>
                  </a:cubicBezTo>
                  <a:cubicBezTo>
                    <a:pt x="118" y="3"/>
                    <a:pt x="112" y="0"/>
                    <a:pt x="102" y="1"/>
                  </a:cubicBezTo>
                  <a:cubicBezTo>
                    <a:pt x="96" y="1"/>
                    <a:pt x="87" y="1"/>
                    <a:pt x="81" y="1"/>
                  </a:cubicBezTo>
                  <a:cubicBezTo>
                    <a:pt x="71" y="1"/>
                    <a:pt x="73" y="11"/>
                    <a:pt x="66" y="17"/>
                  </a:cubicBezTo>
                  <a:cubicBezTo>
                    <a:pt x="60" y="23"/>
                    <a:pt x="52" y="27"/>
                    <a:pt x="45" y="26"/>
                  </a:cubicBezTo>
                  <a:cubicBezTo>
                    <a:pt x="29" y="28"/>
                    <a:pt x="14" y="25"/>
                    <a:pt x="0" y="26"/>
                  </a:cubicBezTo>
                </a:path>
              </a:pathLst>
            </a:custGeom>
            <a:solidFill>
              <a:srgbClr val="FFE8B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7" name="Freeform 225"/>
            <p:cNvSpPr/>
            <p:nvPr userDrawn="1"/>
          </p:nvSpPr>
          <p:spPr bwMode="auto">
            <a:xfrm>
              <a:off x="2349585" y="36629"/>
              <a:ext cx="119938" cy="90764"/>
            </a:xfrm>
            <a:custGeom>
              <a:avLst/>
              <a:gdLst>
                <a:gd name="T0" fmla="*/ 42 w 80"/>
                <a:gd name="T1" fmla="*/ 10 h 60"/>
                <a:gd name="T2" fmla="*/ 0 w 80"/>
                <a:gd name="T3" fmla="*/ 15 h 60"/>
                <a:gd name="T4" fmla="*/ 28 w 80"/>
                <a:gd name="T5" fmla="*/ 34 h 60"/>
                <a:gd name="T6" fmla="*/ 13 w 80"/>
                <a:gd name="T7" fmla="*/ 47 h 60"/>
                <a:gd name="T8" fmla="*/ 29 w 80"/>
                <a:gd name="T9" fmla="*/ 60 h 60"/>
                <a:gd name="T10" fmla="*/ 54 w 80"/>
                <a:gd name="T11" fmla="*/ 27 h 60"/>
                <a:gd name="T12" fmla="*/ 75 w 80"/>
                <a:gd name="T13" fmla="*/ 28 h 60"/>
                <a:gd name="T14" fmla="*/ 70 w 80"/>
                <a:gd name="T15" fmla="*/ 12 h 60"/>
                <a:gd name="T16" fmla="*/ 39 w 80"/>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0">
                  <a:moveTo>
                    <a:pt x="42" y="10"/>
                  </a:moveTo>
                  <a:cubicBezTo>
                    <a:pt x="34" y="9"/>
                    <a:pt x="5" y="10"/>
                    <a:pt x="0" y="15"/>
                  </a:cubicBezTo>
                  <a:cubicBezTo>
                    <a:pt x="7" y="28"/>
                    <a:pt x="15" y="33"/>
                    <a:pt x="28" y="34"/>
                  </a:cubicBezTo>
                  <a:cubicBezTo>
                    <a:pt x="26" y="40"/>
                    <a:pt x="16" y="41"/>
                    <a:pt x="13" y="47"/>
                  </a:cubicBezTo>
                  <a:cubicBezTo>
                    <a:pt x="11" y="55"/>
                    <a:pt x="22" y="60"/>
                    <a:pt x="29" y="60"/>
                  </a:cubicBezTo>
                  <a:cubicBezTo>
                    <a:pt x="45" y="55"/>
                    <a:pt x="40" y="30"/>
                    <a:pt x="54" y="27"/>
                  </a:cubicBezTo>
                  <a:cubicBezTo>
                    <a:pt x="60" y="25"/>
                    <a:pt x="68" y="33"/>
                    <a:pt x="75" y="28"/>
                  </a:cubicBezTo>
                  <a:cubicBezTo>
                    <a:pt x="80" y="22"/>
                    <a:pt x="76" y="16"/>
                    <a:pt x="70" y="12"/>
                  </a:cubicBezTo>
                  <a:cubicBezTo>
                    <a:pt x="63" y="4"/>
                    <a:pt x="47" y="0"/>
                    <a:pt x="39" y="6"/>
                  </a:cubicBezTo>
                </a:path>
              </a:pathLst>
            </a:custGeom>
            <a:solidFill>
              <a:srgbClr val="BC4D4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8" name="Freeform 226"/>
            <p:cNvSpPr/>
            <p:nvPr userDrawn="1"/>
          </p:nvSpPr>
          <p:spPr bwMode="auto">
            <a:xfrm>
              <a:off x="2563528" y="-660307"/>
              <a:ext cx="408437" cy="217184"/>
            </a:xfrm>
            <a:custGeom>
              <a:avLst/>
              <a:gdLst>
                <a:gd name="T0" fmla="*/ 11 w 271"/>
                <a:gd name="T1" fmla="*/ 63 h 144"/>
                <a:gd name="T2" fmla="*/ 36 w 271"/>
                <a:gd name="T3" fmla="*/ 35 h 144"/>
                <a:gd name="T4" fmla="*/ 108 w 271"/>
                <a:gd name="T5" fmla="*/ 3 h 144"/>
                <a:gd name="T6" fmla="*/ 193 w 271"/>
                <a:gd name="T7" fmla="*/ 34 h 144"/>
                <a:gd name="T8" fmla="*/ 271 w 271"/>
                <a:gd name="T9" fmla="*/ 63 h 144"/>
                <a:gd name="T10" fmla="*/ 235 w 271"/>
                <a:gd name="T11" fmla="*/ 82 h 144"/>
                <a:gd name="T12" fmla="*/ 190 w 271"/>
                <a:gd name="T13" fmla="*/ 98 h 144"/>
                <a:gd name="T14" fmla="*/ 123 w 271"/>
                <a:gd name="T15" fmla="*/ 129 h 144"/>
                <a:gd name="T16" fmla="*/ 24 w 271"/>
                <a:gd name="T17" fmla="*/ 125 h 144"/>
                <a:gd name="T18" fmla="*/ 7 w 271"/>
                <a:gd name="T19" fmla="*/ 111 h 144"/>
                <a:gd name="T20" fmla="*/ 3 w 271"/>
                <a:gd name="T21" fmla="*/ 92 h 144"/>
                <a:gd name="T22" fmla="*/ 16 w 271"/>
                <a:gd name="T23" fmla="*/ 5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44">
                  <a:moveTo>
                    <a:pt x="11" y="63"/>
                  </a:moveTo>
                  <a:cubicBezTo>
                    <a:pt x="21" y="59"/>
                    <a:pt x="26" y="42"/>
                    <a:pt x="36" y="35"/>
                  </a:cubicBezTo>
                  <a:cubicBezTo>
                    <a:pt x="59" y="19"/>
                    <a:pt x="81" y="7"/>
                    <a:pt x="108" y="3"/>
                  </a:cubicBezTo>
                  <a:cubicBezTo>
                    <a:pt x="140" y="0"/>
                    <a:pt x="169" y="12"/>
                    <a:pt x="193" y="34"/>
                  </a:cubicBezTo>
                  <a:cubicBezTo>
                    <a:pt x="215" y="53"/>
                    <a:pt x="241" y="69"/>
                    <a:pt x="271" y="63"/>
                  </a:cubicBezTo>
                  <a:cubicBezTo>
                    <a:pt x="271" y="76"/>
                    <a:pt x="244" y="80"/>
                    <a:pt x="235" y="82"/>
                  </a:cubicBezTo>
                  <a:cubicBezTo>
                    <a:pt x="220" y="88"/>
                    <a:pt x="205" y="92"/>
                    <a:pt x="190" y="98"/>
                  </a:cubicBezTo>
                  <a:cubicBezTo>
                    <a:pt x="167" y="107"/>
                    <a:pt x="148" y="123"/>
                    <a:pt x="123" y="129"/>
                  </a:cubicBezTo>
                  <a:cubicBezTo>
                    <a:pt x="93" y="139"/>
                    <a:pt x="52" y="144"/>
                    <a:pt x="24" y="125"/>
                  </a:cubicBezTo>
                  <a:cubicBezTo>
                    <a:pt x="18" y="120"/>
                    <a:pt x="13" y="116"/>
                    <a:pt x="7" y="111"/>
                  </a:cubicBezTo>
                  <a:cubicBezTo>
                    <a:pt x="0" y="103"/>
                    <a:pt x="0" y="103"/>
                    <a:pt x="3" y="92"/>
                  </a:cubicBezTo>
                  <a:cubicBezTo>
                    <a:pt x="5" y="80"/>
                    <a:pt x="10" y="68"/>
                    <a:pt x="16" y="58"/>
                  </a:cubicBezTo>
                </a:path>
              </a:pathLst>
            </a:custGeom>
            <a:solidFill>
              <a:srgbClr val="8CC0A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09" name="Freeform 227"/>
            <p:cNvSpPr/>
            <p:nvPr userDrawn="1"/>
          </p:nvSpPr>
          <p:spPr bwMode="auto">
            <a:xfrm>
              <a:off x="2566770" y="-655444"/>
              <a:ext cx="377642" cy="152353"/>
            </a:xfrm>
            <a:custGeom>
              <a:avLst/>
              <a:gdLst>
                <a:gd name="T0" fmla="*/ 2 w 251"/>
                <a:gd name="T1" fmla="*/ 84 h 101"/>
                <a:gd name="T2" fmla="*/ 40 w 251"/>
                <a:gd name="T3" fmla="*/ 37 h 101"/>
                <a:gd name="T4" fmla="*/ 81 w 251"/>
                <a:gd name="T5" fmla="*/ 13 h 101"/>
                <a:gd name="T6" fmla="*/ 133 w 251"/>
                <a:gd name="T7" fmla="*/ 11 h 101"/>
                <a:gd name="T8" fmla="*/ 97 w 251"/>
                <a:gd name="T9" fmla="*/ 30 h 101"/>
                <a:gd name="T10" fmla="*/ 139 w 251"/>
                <a:gd name="T11" fmla="*/ 26 h 101"/>
                <a:gd name="T12" fmla="*/ 182 w 251"/>
                <a:gd name="T13" fmla="*/ 42 h 101"/>
                <a:gd name="T14" fmla="*/ 169 w 251"/>
                <a:gd name="T15" fmla="*/ 44 h 101"/>
                <a:gd name="T16" fmla="*/ 216 w 251"/>
                <a:gd name="T17" fmla="*/ 54 h 101"/>
                <a:gd name="T18" fmla="*/ 251 w 251"/>
                <a:gd name="T19" fmla="*/ 75 h 101"/>
                <a:gd name="T20" fmla="*/ 217 w 251"/>
                <a:gd name="T21" fmla="*/ 75 h 101"/>
                <a:gd name="T22" fmla="*/ 179 w 251"/>
                <a:gd name="T23" fmla="*/ 71 h 101"/>
                <a:gd name="T24" fmla="*/ 105 w 251"/>
                <a:gd name="T25" fmla="*/ 52 h 101"/>
                <a:gd name="T26" fmla="*/ 40 w 251"/>
                <a:gd name="T27" fmla="*/ 71 h 101"/>
                <a:gd name="T28" fmla="*/ 0 w 251"/>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101">
                  <a:moveTo>
                    <a:pt x="2" y="84"/>
                  </a:moveTo>
                  <a:cubicBezTo>
                    <a:pt x="11" y="66"/>
                    <a:pt x="23" y="50"/>
                    <a:pt x="40" y="37"/>
                  </a:cubicBezTo>
                  <a:cubicBezTo>
                    <a:pt x="53" y="26"/>
                    <a:pt x="65" y="18"/>
                    <a:pt x="81" y="13"/>
                  </a:cubicBezTo>
                  <a:cubicBezTo>
                    <a:pt x="91" y="10"/>
                    <a:pt x="125" y="0"/>
                    <a:pt x="133" y="11"/>
                  </a:cubicBezTo>
                  <a:cubicBezTo>
                    <a:pt x="122" y="21"/>
                    <a:pt x="107" y="20"/>
                    <a:pt x="97" y="30"/>
                  </a:cubicBezTo>
                  <a:cubicBezTo>
                    <a:pt x="104" y="37"/>
                    <a:pt x="129" y="27"/>
                    <a:pt x="139" y="26"/>
                  </a:cubicBezTo>
                  <a:cubicBezTo>
                    <a:pt x="154" y="26"/>
                    <a:pt x="172" y="31"/>
                    <a:pt x="182" y="42"/>
                  </a:cubicBezTo>
                  <a:cubicBezTo>
                    <a:pt x="178" y="42"/>
                    <a:pt x="173" y="41"/>
                    <a:pt x="169" y="44"/>
                  </a:cubicBezTo>
                  <a:cubicBezTo>
                    <a:pt x="178" y="52"/>
                    <a:pt x="204" y="52"/>
                    <a:pt x="216" y="54"/>
                  </a:cubicBezTo>
                  <a:cubicBezTo>
                    <a:pt x="230" y="59"/>
                    <a:pt x="238" y="71"/>
                    <a:pt x="251" y="75"/>
                  </a:cubicBezTo>
                  <a:cubicBezTo>
                    <a:pt x="243" y="81"/>
                    <a:pt x="227" y="76"/>
                    <a:pt x="217" y="75"/>
                  </a:cubicBezTo>
                  <a:cubicBezTo>
                    <a:pt x="205" y="72"/>
                    <a:pt x="192" y="73"/>
                    <a:pt x="179" y="71"/>
                  </a:cubicBezTo>
                  <a:cubicBezTo>
                    <a:pt x="153" y="68"/>
                    <a:pt x="132" y="53"/>
                    <a:pt x="105" y="52"/>
                  </a:cubicBezTo>
                  <a:cubicBezTo>
                    <a:pt x="82" y="52"/>
                    <a:pt x="59" y="62"/>
                    <a:pt x="40" y="71"/>
                  </a:cubicBezTo>
                  <a:cubicBezTo>
                    <a:pt x="29" y="77"/>
                    <a:pt x="1" y="89"/>
                    <a:pt x="0" y="10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0" name="Freeform 228"/>
            <p:cNvSpPr/>
            <p:nvPr userDrawn="1"/>
          </p:nvSpPr>
          <p:spPr bwMode="auto">
            <a:xfrm>
              <a:off x="2975205" y="-151382"/>
              <a:ext cx="377642" cy="226909"/>
            </a:xfrm>
            <a:custGeom>
              <a:avLst/>
              <a:gdLst>
                <a:gd name="T0" fmla="*/ 0 w 250"/>
                <a:gd name="T1" fmla="*/ 118 h 150"/>
                <a:gd name="T2" fmla="*/ 71 w 250"/>
                <a:gd name="T3" fmla="*/ 26 h 150"/>
                <a:gd name="T4" fmla="*/ 166 w 250"/>
                <a:gd name="T5" fmla="*/ 9 h 150"/>
                <a:gd name="T6" fmla="*/ 247 w 250"/>
                <a:gd name="T7" fmla="*/ 13 h 150"/>
                <a:gd name="T8" fmla="*/ 227 w 250"/>
                <a:gd name="T9" fmla="*/ 40 h 150"/>
                <a:gd name="T10" fmla="*/ 205 w 250"/>
                <a:gd name="T11" fmla="*/ 70 h 150"/>
                <a:gd name="T12" fmla="*/ 145 w 250"/>
                <a:gd name="T13" fmla="*/ 131 h 150"/>
                <a:gd name="T14" fmla="*/ 66 w 250"/>
                <a:gd name="T15" fmla="*/ 149 h 150"/>
                <a:gd name="T16" fmla="*/ 27 w 250"/>
                <a:gd name="T17" fmla="*/ 139 h 150"/>
                <a:gd name="T18" fmla="*/ 0 w 250"/>
                <a:gd name="T19" fmla="*/ 1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50">
                  <a:moveTo>
                    <a:pt x="0" y="118"/>
                  </a:moveTo>
                  <a:cubicBezTo>
                    <a:pt x="8" y="84"/>
                    <a:pt x="43" y="45"/>
                    <a:pt x="71" y="26"/>
                  </a:cubicBezTo>
                  <a:cubicBezTo>
                    <a:pt x="97" y="8"/>
                    <a:pt x="136" y="0"/>
                    <a:pt x="166" y="9"/>
                  </a:cubicBezTo>
                  <a:cubicBezTo>
                    <a:pt x="192" y="17"/>
                    <a:pt x="221" y="27"/>
                    <a:pt x="247" y="13"/>
                  </a:cubicBezTo>
                  <a:cubicBezTo>
                    <a:pt x="250" y="24"/>
                    <a:pt x="234" y="33"/>
                    <a:pt x="227" y="40"/>
                  </a:cubicBezTo>
                  <a:cubicBezTo>
                    <a:pt x="219" y="49"/>
                    <a:pt x="211" y="59"/>
                    <a:pt x="205" y="70"/>
                  </a:cubicBezTo>
                  <a:cubicBezTo>
                    <a:pt x="188" y="97"/>
                    <a:pt x="171" y="113"/>
                    <a:pt x="145" y="131"/>
                  </a:cubicBezTo>
                  <a:cubicBezTo>
                    <a:pt x="122" y="146"/>
                    <a:pt x="92" y="150"/>
                    <a:pt x="66" y="149"/>
                  </a:cubicBezTo>
                  <a:cubicBezTo>
                    <a:pt x="52" y="150"/>
                    <a:pt x="39" y="146"/>
                    <a:pt x="27" y="139"/>
                  </a:cubicBezTo>
                  <a:cubicBezTo>
                    <a:pt x="18" y="133"/>
                    <a:pt x="12" y="124"/>
                    <a:pt x="0" y="128"/>
                  </a:cubicBezTo>
                </a:path>
              </a:pathLst>
            </a:custGeom>
            <a:solidFill>
              <a:srgbClr val="8CC0A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1" name="Freeform 229"/>
            <p:cNvSpPr/>
            <p:nvPr userDrawn="1"/>
          </p:nvSpPr>
          <p:spPr bwMode="auto">
            <a:xfrm>
              <a:off x="2970343" y="-93033"/>
              <a:ext cx="337122" cy="173424"/>
            </a:xfrm>
            <a:custGeom>
              <a:avLst/>
              <a:gdLst>
                <a:gd name="T0" fmla="*/ 1 w 223"/>
                <a:gd name="T1" fmla="*/ 87 h 115"/>
                <a:gd name="T2" fmla="*/ 23 w 223"/>
                <a:gd name="T3" fmla="*/ 70 h 115"/>
                <a:gd name="T4" fmla="*/ 75 w 223"/>
                <a:gd name="T5" fmla="*/ 30 h 115"/>
                <a:gd name="T6" fmla="*/ 155 w 223"/>
                <a:gd name="T7" fmla="*/ 13 h 115"/>
                <a:gd name="T8" fmla="*/ 221 w 223"/>
                <a:gd name="T9" fmla="*/ 0 h 115"/>
                <a:gd name="T10" fmla="*/ 223 w 223"/>
                <a:gd name="T11" fmla="*/ 0 h 115"/>
                <a:gd name="T12" fmla="*/ 173 w 223"/>
                <a:gd name="T13" fmla="*/ 30 h 115"/>
                <a:gd name="T14" fmla="*/ 114 w 223"/>
                <a:gd name="T15" fmla="*/ 31 h 115"/>
                <a:gd name="T16" fmla="*/ 114 w 223"/>
                <a:gd name="T17" fmla="*/ 31 h 115"/>
                <a:gd name="T18" fmla="*/ 158 w 223"/>
                <a:gd name="T19" fmla="*/ 49 h 115"/>
                <a:gd name="T20" fmla="*/ 133 w 223"/>
                <a:gd name="T21" fmla="*/ 56 h 115"/>
                <a:gd name="T22" fmla="*/ 152 w 223"/>
                <a:gd name="T23" fmla="*/ 64 h 115"/>
                <a:gd name="T24" fmla="*/ 100 w 223"/>
                <a:gd name="T25" fmla="*/ 76 h 115"/>
                <a:gd name="T26" fmla="*/ 74 w 223"/>
                <a:gd name="T27" fmla="*/ 71 h 115"/>
                <a:gd name="T28" fmla="*/ 79 w 223"/>
                <a:gd name="T29" fmla="*/ 89 h 115"/>
                <a:gd name="T30" fmla="*/ 73 w 223"/>
                <a:gd name="T31" fmla="*/ 93 h 115"/>
                <a:gd name="T32" fmla="*/ 87 w 223"/>
                <a:gd name="T33" fmla="*/ 107 h 115"/>
                <a:gd name="T34" fmla="*/ 39 w 223"/>
                <a:gd name="T35" fmla="*/ 108 h 115"/>
                <a:gd name="T36" fmla="*/ 5 w 223"/>
                <a:gd name="T37"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 h="115">
                  <a:moveTo>
                    <a:pt x="1" y="87"/>
                  </a:moveTo>
                  <a:cubicBezTo>
                    <a:pt x="0" y="79"/>
                    <a:pt x="18" y="74"/>
                    <a:pt x="23" y="70"/>
                  </a:cubicBezTo>
                  <a:cubicBezTo>
                    <a:pt x="43" y="58"/>
                    <a:pt x="58" y="42"/>
                    <a:pt x="75" y="30"/>
                  </a:cubicBezTo>
                  <a:cubicBezTo>
                    <a:pt x="102" y="11"/>
                    <a:pt x="125" y="12"/>
                    <a:pt x="155" y="13"/>
                  </a:cubicBezTo>
                  <a:cubicBezTo>
                    <a:pt x="177" y="15"/>
                    <a:pt x="201" y="9"/>
                    <a:pt x="221" y="0"/>
                  </a:cubicBezTo>
                  <a:cubicBezTo>
                    <a:pt x="223" y="0"/>
                    <a:pt x="223" y="0"/>
                    <a:pt x="223" y="0"/>
                  </a:cubicBezTo>
                  <a:cubicBezTo>
                    <a:pt x="219" y="16"/>
                    <a:pt x="186" y="28"/>
                    <a:pt x="173" y="30"/>
                  </a:cubicBezTo>
                  <a:cubicBezTo>
                    <a:pt x="152" y="36"/>
                    <a:pt x="134" y="32"/>
                    <a:pt x="114" y="31"/>
                  </a:cubicBezTo>
                  <a:cubicBezTo>
                    <a:pt x="114" y="31"/>
                    <a:pt x="114" y="31"/>
                    <a:pt x="114" y="31"/>
                  </a:cubicBezTo>
                  <a:cubicBezTo>
                    <a:pt x="123" y="44"/>
                    <a:pt x="144" y="50"/>
                    <a:pt x="158" y="49"/>
                  </a:cubicBezTo>
                  <a:cubicBezTo>
                    <a:pt x="152" y="55"/>
                    <a:pt x="143" y="54"/>
                    <a:pt x="133" y="56"/>
                  </a:cubicBezTo>
                  <a:cubicBezTo>
                    <a:pt x="137" y="61"/>
                    <a:pt x="146" y="62"/>
                    <a:pt x="152" y="64"/>
                  </a:cubicBezTo>
                  <a:cubicBezTo>
                    <a:pt x="147" y="78"/>
                    <a:pt x="114" y="80"/>
                    <a:pt x="100" y="76"/>
                  </a:cubicBezTo>
                  <a:cubicBezTo>
                    <a:pt x="94" y="76"/>
                    <a:pt x="79" y="67"/>
                    <a:pt x="74" y="71"/>
                  </a:cubicBezTo>
                  <a:cubicBezTo>
                    <a:pt x="66" y="76"/>
                    <a:pt x="76" y="84"/>
                    <a:pt x="79" y="89"/>
                  </a:cubicBezTo>
                  <a:cubicBezTo>
                    <a:pt x="78" y="90"/>
                    <a:pt x="75" y="92"/>
                    <a:pt x="73" y="93"/>
                  </a:cubicBezTo>
                  <a:cubicBezTo>
                    <a:pt x="76" y="99"/>
                    <a:pt x="82" y="102"/>
                    <a:pt x="87" y="107"/>
                  </a:cubicBezTo>
                  <a:cubicBezTo>
                    <a:pt x="78" y="115"/>
                    <a:pt x="52" y="112"/>
                    <a:pt x="39" y="108"/>
                  </a:cubicBezTo>
                  <a:cubicBezTo>
                    <a:pt x="27" y="103"/>
                    <a:pt x="17" y="91"/>
                    <a:pt x="5" y="89"/>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9412" name="Freeform 230"/>
            <p:cNvSpPr/>
            <p:nvPr userDrawn="1"/>
          </p:nvSpPr>
          <p:spPr bwMode="auto">
            <a:xfrm>
              <a:off x="2957377" y="-127070"/>
              <a:ext cx="175044" cy="188010"/>
            </a:xfrm>
            <a:custGeom>
              <a:avLst/>
              <a:gdLst>
                <a:gd name="T0" fmla="*/ 13 w 116"/>
                <a:gd name="T1" fmla="*/ 98 h 125"/>
                <a:gd name="T2" fmla="*/ 46 w 116"/>
                <a:gd name="T3" fmla="*/ 44 h 125"/>
                <a:gd name="T4" fmla="*/ 116 w 116"/>
                <a:gd name="T5" fmla="*/ 0 h 125"/>
                <a:gd name="T6" fmla="*/ 70 w 116"/>
                <a:gd name="T7" fmla="*/ 35 h 125"/>
                <a:gd name="T8" fmla="*/ 65 w 116"/>
                <a:gd name="T9" fmla="*/ 59 h 125"/>
                <a:gd name="T10" fmla="*/ 88 w 116"/>
                <a:gd name="T11" fmla="*/ 45 h 125"/>
                <a:gd name="T12" fmla="*/ 63 w 116"/>
                <a:gd name="T13" fmla="*/ 71 h 125"/>
                <a:gd name="T14" fmla="*/ 39 w 116"/>
                <a:gd name="T15" fmla="*/ 92 h 125"/>
                <a:gd name="T16" fmla="*/ 5 w 116"/>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5">
                  <a:moveTo>
                    <a:pt x="13" y="98"/>
                  </a:moveTo>
                  <a:cubicBezTo>
                    <a:pt x="21" y="78"/>
                    <a:pt x="34" y="60"/>
                    <a:pt x="46" y="44"/>
                  </a:cubicBezTo>
                  <a:cubicBezTo>
                    <a:pt x="62" y="20"/>
                    <a:pt x="90" y="5"/>
                    <a:pt x="116" y="0"/>
                  </a:cubicBezTo>
                  <a:cubicBezTo>
                    <a:pt x="106" y="15"/>
                    <a:pt x="82" y="21"/>
                    <a:pt x="70" y="35"/>
                  </a:cubicBezTo>
                  <a:cubicBezTo>
                    <a:pt x="66" y="41"/>
                    <a:pt x="57" y="56"/>
                    <a:pt x="65" y="59"/>
                  </a:cubicBezTo>
                  <a:cubicBezTo>
                    <a:pt x="71" y="61"/>
                    <a:pt x="83" y="48"/>
                    <a:pt x="88" y="45"/>
                  </a:cubicBezTo>
                  <a:cubicBezTo>
                    <a:pt x="85" y="57"/>
                    <a:pt x="70" y="63"/>
                    <a:pt x="63" y="71"/>
                  </a:cubicBezTo>
                  <a:cubicBezTo>
                    <a:pt x="55" y="78"/>
                    <a:pt x="47" y="86"/>
                    <a:pt x="39" y="92"/>
                  </a:cubicBezTo>
                  <a:cubicBezTo>
                    <a:pt x="37" y="95"/>
                    <a:pt x="0" y="125"/>
                    <a:pt x="5" y="111"/>
                  </a:cubicBezTo>
                </a:path>
              </a:pathLst>
            </a:custGeom>
            <a:solidFill>
              <a:srgbClr val="608C7D"/>
            </a:solidFill>
            <a:ln>
              <a:noFill/>
            </a:ln>
          </p:spPr>
          <p:txBody>
            <a:bodyPr vert="horz" wrap="square" lIns="91440" tIns="45720" rIns="91440" bIns="45720" numCol="1" anchor="t" anchorCtr="0" compatLnSpc="1"/>
            <a:lstStyle/>
            <a:p>
              <a:endParaRPr lang="zh-CN" altLang="en-US">
                <a:solidFill>
                  <a:prstClr val="black"/>
                </a:solidFill>
              </a:endParaRPr>
            </a:p>
          </p:txBody>
        </p:sp>
      </p:grpSp>
    </p:spTree>
    <p:extLst>
      <p:ext uri="{BB962C8B-B14F-4D97-AF65-F5344CB8AC3E}">
        <p14:creationId xmlns:p14="http://schemas.microsoft.com/office/powerpoint/2010/main" val="205951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50743" name="Title 1"/>
          <p:cNvSpPr>
            <a:spLocks noGrp="1"/>
          </p:cNvSpPr>
          <p:nvPr>
            <p:ph type="title"/>
          </p:nvPr>
        </p:nvSpPr>
        <p:spPr/>
        <p:txBody>
          <a:bodyPr/>
          <a:lstStyle/>
          <a:p>
            <a:r>
              <a:rPr lang="zh-CN" altLang="en-US" smtClean="0"/>
              <a:t>单击此处编辑母版标题样式</a:t>
            </a:r>
            <a:endParaRPr lang="en-US" dirty="0"/>
          </a:p>
        </p:txBody>
      </p:sp>
      <p:sp>
        <p:nvSpPr>
          <p:cNvPr id="1050744"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5"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50746" name="Date Placeholder 4"/>
          <p:cNvSpPr>
            <a:spLocks noGrp="1"/>
          </p:cNvSpPr>
          <p:nvPr>
            <p:ph type="dt" sz="half" idx="10"/>
          </p:nvPr>
        </p:nvSpPr>
        <p:spPr/>
        <p:txBody>
          <a:body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50747"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50748" name="Slide Number Placeholder 6"/>
          <p:cNvSpPr>
            <a:spLocks noGrp="1"/>
          </p:cNvSpPr>
          <p:nvPr>
            <p:ph type="sldNum" sz="quarter" idx="12"/>
          </p:nvPr>
        </p:nvSpPr>
        <p:spPr/>
        <p:txBody>
          <a:body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3123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58000">
              <a:srgbClr val="F3EFE9"/>
            </a:gs>
          </a:gsLst>
          <a:path path="circle">
            <a:fillToRect l="50000" t="50000" r="50000" b="50000"/>
          </a:path>
        </a:gra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1048577"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48578"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7CB404-604F-461C-9C88-31236501ED1D}" type="datetimeFigureOut">
              <a:rPr lang="zh-CN" altLang="en-US" smtClean="0"/>
              <a:t>2020/9/30</a:t>
            </a:fld>
            <a:endParaRPr lang="zh-CN" altLang="en-US"/>
          </a:p>
        </p:txBody>
      </p:sp>
      <p:sp>
        <p:nvSpPr>
          <p:cNvPr id="1048579"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CCF8844-9CF2-4219-A499-9B0B03A043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58000">
              <a:srgbClr val="F3EFE9"/>
            </a:gs>
          </a:gsLst>
          <a:path path="circle">
            <a:fillToRect l="50000" t="50000" r="50000" b="50000"/>
          </a:path>
        </a:gra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1048577"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48578"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64604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58000">
              <a:srgbClr val="F3EFE9"/>
            </a:gs>
          </a:gsLst>
          <a:path path="circle">
            <a:fillToRect l="50000" t="50000" r="50000" b="50000"/>
          </a:path>
        </a:gra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1048577"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48578"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96917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58000">
              <a:srgbClr val="F3EFE9"/>
            </a:gs>
          </a:gsLst>
          <a:path path="circle">
            <a:fillToRect l="50000" t="50000" r="50000" b="50000"/>
          </a:path>
        </a:gra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1048577"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48578"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21573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58000">
              <a:srgbClr val="F3EFE9"/>
            </a:gs>
          </a:gsLst>
          <a:path path="circle">
            <a:fillToRect l="50000" t="50000" r="50000" b="50000"/>
          </a:path>
        </a:gra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1048577"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48578"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7CB404-604F-461C-9C88-31236501ED1D}" type="datetimeFigureOut">
              <a:rPr lang="zh-CN" altLang="en-US" smtClean="0">
                <a:solidFill>
                  <a:prstClr val="black">
                    <a:tint val="75000"/>
                  </a:prstClr>
                </a:solidFill>
              </a:rPr>
              <a:pPr/>
              <a:t>2020/9/30</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CCF8844-9CF2-4219-A499-9B0B03A043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68435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8"/>
          <p:cNvGrpSpPr>
            <a:grpSpLocks noChangeAspect="1"/>
          </p:cNvGrpSpPr>
          <p:nvPr/>
        </p:nvGrpSpPr>
        <p:grpSpPr bwMode="auto">
          <a:xfrm>
            <a:off x="1981200" y="322764"/>
            <a:ext cx="5095875" cy="4164754"/>
            <a:chOff x="1897" y="221"/>
            <a:chExt cx="3901" cy="4032"/>
          </a:xfrm>
        </p:grpSpPr>
        <p:grpSp>
          <p:nvGrpSpPr>
            <p:cNvPr id="21" name="Group 209"/>
            <p:cNvGrpSpPr/>
            <p:nvPr/>
          </p:nvGrpSpPr>
          <p:grpSpPr bwMode="auto">
            <a:xfrm>
              <a:off x="1933" y="221"/>
              <a:ext cx="3865" cy="4032"/>
              <a:chOff x="1933" y="221"/>
              <a:chExt cx="3865" cy="4032"/>
            </a:xfrm>
          </p:grpSpPr>
          <p:sp>
            <p:nvSpPr>
              <p:cNvPr id="1048581" name="Freeform 9"/>
              <p:cNvSpPr/>
              <p:nvPr/>
            </p:nvSpPr>
            <p:spPr bwMode="auto">
              <a:xfrm>
                <a:off x="4576" y="3816"/>
                <a:ext cx="410" cy="373"/>
              </a:xfrm>
              <a:custGeom>
                <a:avLst/>
                <a:gdLst>
                  <a:gd name="T0" fmla="*/ 323 w 331"/>
                  <a:gd name="T1" fmla="*/ 64 h 300"/>
                  <a:gd name="T2" fmla="*/ 321 w 331"/>
                  <a:gd name="T3" fmla="*/ 69 h 300"/>
                  <a:gd name="T4" fmla="*/ 317 w 331"/>
                  <a:gd name="T5" fmla="*/ 87 h 300"/>
                  <a:gd name="T6" fmla="*/ 311 w 331"/>
                  <a:gd name="T7" fmla="*/ 145 h 300"/>
                  <a:gd name="T8" fmla="*/ 276 w 331"/>
                  <a:gd name="T9" fmla="*/ 194 h 300"/>
                  <a:gd name="T10" fmla="*/ 229 w 331"/>
                  <a:gd name="T11" fmla="*/ 231 h 300"/>
                  <a:gd name="T12" fmla="*/ 181 w 331"/>
                  <a:gd name="T13" fmla="*/ 243 h 300"/>
                  <a:gd name="T14" fmla="*/ 130 w 331"/>
                  <a:gd name="T15" fmla="*/ 254 h 300"/>
                  <a:gd name="T16" fmla="*/ 84 w 331"/>
                  <a:gd name="T17" fmla="*/ 286 h 300"/>
                  <a:gd name="T18" fmla="*/ 31 w 331"/>
                  <a:gd name="T19" fmla="*/ 300 h 300"/>
                  <a:gd name="T20" fmla="*/ 15 w 331"/>
                  <a:gd name="T21" fmla="*/ 299 h 300"/>
                  <a:gd name="T22" fmla="*/ 0 w 331"/>
                  <a:gd name="T23" fmla="*/ 296 h 300"/>
                  <a:gd name="T24" fmla="*/ 10 w 331"/>
                  <a:gd name="T25" fmla="*/ 285 h 300"/>
                  <a:gd name="T26" fmla="*/ 18 w 331"/>
                  <a:gd name="T27" fmla="*/ 272 h 300"/>
                  <a:gd name="T28" fmla="*/ 32 w 331"/>
                  <a:gd name="T29" fmla="*/ 242 h 300"/>
                  <a:gd name="T30" fmla="*/ 42 w 331"/>
                  <a:gd name="T31" fmla="*/ 213 h 300"/>
                  <a:gd name="T32" fmla="*/ 63 w 331"/>
                  <a:gd name="T33" fmla="*/ 188 h 300"/>
                  <a:gd name="T34" fmla="*/ 84 w 331"/>
                  <a:gd name="T35" fmla="*/ 166 h 300"/>
                  <a:gd name="T36" fmla="*/ 103 w 331"/>
                  <a:gd name="T37" fmla="*/ 142 h 300"/>
                  <a:gd name="T38" fmla="*/ 128 w 331"/>
                  <a:gd name="T39" fmla="*/ 89 h 300"/>
                  <a:gd name="T40" fmla="*/ 162 w 331"/>
                  <a:gd name="T41" fmla="*/ 36 h 300"/>
                  <a:gd name="T42" fmla="*/ 184 w 331"/>
                  <a:gd name="T43" fmla="*/ 17 h 300"/>
                  <a:gd name="T44" fmla="*/ 207 w 331"/>
                  <a:gd name="T45" fmla="*/ 6 h 300"/>
                  <a:gd name="T46" fmla="*/ 256 w 331"/>
                  <a:gd name="T47" fmla="*/ 0 h 300"/>
                  <a:gd name="T48" fmla="*/ 311 w 331"/>
                  <a:gd name="T49" fmla="*/ 13 h 300"/>
                  <a:gd name="T50" fmla="*/ 315 w 331"/>
                  <a:gd name="T51" fmla="*/ 7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00">
                    <a:moveTo>
                      <a:pt x="323" y="64"/>
                    </a:moveTo>
                    <a:cubicBezTo>
                      <a:pt x="323" y="66"/>
                      <a:pt x="322" y="67"/>
                      <a:pt x="321" y="69"/>
                    </a:cubicBezTo>
                    <a:cubicBezTo>
                      <a:pt x="319" y="75"/>
                      <a:pt x="317" y="81"/>
                      <a:pt x="317" y="87"/>
                    </a:cubicBezTo>
                    <a:cubicBezTo>
                      <a:pt x="316" y="106"/>
                      <a:pt x="316" y="127"/>
                      <a:pt x="311" y="145"/>
                    </a:cubicBezTo>
                    <a:cubicBezTo>
                      <a:pt x="306" y="168"/>
                      <a:pt x="291" y="180"/>
                      <a:pt x="276" y="194"/>
                    </a:cubicBezTo>
                    <a:cubicBezTo>
                      <a:pt x="262" y="208"/>
                      <a:pt x="248" y="223"/>
                      <a:pt x="229" y="231"/>
                    </a:cubicBezTo>
                    <a:cubicBezTo>
                      <a:pt x="215" y="237"/>
                      <a:pt x="197" y="241"/>
                      <a:pt x="181" y="243"/>
                    </a:cubicBezTo>
                    <a:cubicBezTo>
                      <a:pt x="163" y="246"/>
                      <a:pt x="145" y="242"/>
                      <a:pt x="130" y="254"/>
                    </a:cubicBezTo>
                    <a:cubicBezTo>
                      <a:pt x="115" y="266"/>
                      <a:pt x="102" y="278"/>
                      <a:pt x="84" y="286"/>
                    </a:cubicBezTo>
                    <a:cubicBezTo>
                      <a:pt x="67" y="292"/>
                      <a:pt x="50" y="298"/>
                      <a:pt x="31" y="300"/>
                    </a:cubicBezTo>
                    <a:cubicBezTo>
                      <a:pt x="26" y="300"/>
                      <a:pt x="22" y="300"/>
                      <a:pt x="15" y="299"/>
                    </a:cubicBezTo>
                    <a:cubicBezTo>
                      <a:pt x="12" y="298"/>
                      <a:pt x="3" y="299"/>
                      <a:pt x="0" y="296"/>
                    </a:cubicBezTo>
                    <a:cubicBezTo>
                      <a:pt x="1" y="291"/>
                      <a:pt x="7" y="289"/>
                      <a:pt x="10" y="285"/>
                    </a:cubicBezTo>
                    <a:cubicBezTo>
                      <a:pt x="13" y="281"/>
                      <a:pt x="16" y="277"/>
                      <a:pt x="18" y="272"/>
                    </a:cubicBezTo>
                    <a:cubicBezTo>
                      <a:pt x="24" y="262"/>
                      <a:pt x="28" y="252"/>
                      <a:pt x="32" y="242"/>
                    </a:cubicBezTo>
                    <a:cubicBezTo>
                      <a:pt x="36" y="232"/>
                      <a:pt x="37" y="222"/>
                      <a:pt x="42" y="213"/>
                    </a:cubicBezTo>
                    <a:cubicBezTo>
                      <a:pt x="47" y="204"/>
                      <a:pt x="56" y="195"/>
                      <a:pt x="63" y="188"/>
                    </a:cubicBezTo>
                    <a:cubicBezTo>
                      <a:pt x="70" y="180"/>
                      <a:pt x="77" y="173"/>
                      <a:pt x="84" y="166"/>
                    </a:cubicBezTo>
                    <a:cubicBezTo>
                      <a:pt x="92" y="160"/>
                      <a:pt x="97" y="150"/>
                      <a:pt x="103" y="142"/>
                    </a:cubicBezTo>
                    <a:cubicBezTo>
                      <a:pt x="113" y="125"/>
                      <a:pt x="121" y="106"/>
                      <a:pt x="128" y="89"/>
                    </a:cubicBezTo>
                    <a:cubicBezTo>
                      <a:pt x="136" y="69"/>
                      <a:pt x="145" y="48"/>
                      <a:pt x="162" y="36"/>
                    </a:cubicBezTo>
                    <a:cubicBezTo>
                      <a:pt x="169" y="30"/>
                      <a:pt x="175" y="22"/>
                      <a:pt x="184" y="17"/>
                    </a:cubicBezTo>
                    <a:cubicBezTo>
                      <a:pt x="191" y="13"/>
                      <a:pt x="199" y="9"/>
                      <a:pt x="207" y="6"/>
                    </a:cubicBezTo>
                    <a:cubicBezTo>
                      <a:pt x="223" y="2"/>
                      <a:pt x="239" y="0"/>
                      <a:pt x="256" y="0"/>
                    </a:cubicBezTo>
                    <a:cubicBezTo>
                      <a:pt x="274" y="0"/>
                      <a:pt x="295" y="5"/>
                      <a:pt x="311" y="13"/>
                    </a:cubicBezTo>
                    <a:cubicBezTo>
                      <a:pt x="331" y="24"/>
                      <a:pt x="317" y="52"/>
                      <a:pt x="315" y="70"/>
                    </a:cubicBezTo>
                  </a:path>
                </a:pathLst>
              </a:custGeom>
              <a:solidFill>
                <a:srgbClr val="F9FAE5"/>
              </a:solidFill>
              <a:ln>
                <a:noFill/>
              </a:ln>
            </p:spPr>
            <p:txBody>
              <a:bodyPr vert="horz" wrap="square" lIns="68580" tIns="34290" rIns="68580" bIns="34290" numCol="1" anchor="t" anchorCtr="0" compatLnSpc="1"/>
              <a:lstStyle/>
              <a:p>
                <a:endParaRPr lang="zh-CN" altLang="en-US" sz="1015"/>
              </a:p>
            </p:txBody>
          </p:sp>
          <p:sp>
            <p:nvSpPr>
              <p:cNvPr id="1048582" name="Freeform 10"/>
              <p:cNvSpPr/>
              <p:nvPr/>
            </p:nvSpPr>
            <p:spPr bwMode="auto">
              <a:xfrm>
                <a:off x="4635" y="3939"/>
                <a:ext cx="215" cy="207"/>
              </a:xfrm>
              <a:custGeom>
                <a:avLst/>
                <a:gdLst>
                  <a:gd name="T0" fmla="*/ 11 w 173"/>
                  <a:gd name="T1" fmla="*/ 159 h 167"/>
                  <a:gd name="T2" fmla="*/ 53 w 173"/>
                  <a:gd name="T3" fmla="*/ 127 h 167"/>
                  <a:gd name="T4" fmla="*/ 73 w 173"/>
                  <a:gd name="T5" fmla="*/ 107 h 167"/>
                  <a:gd name="T6" fmla="*/ 85 w 173"/>
                  <a:gd name="T7" fmla="*/ 89 h 167"/>
                  <a:gd name="T8" fmla="*/ 67 w 173"/>
                  <a:gd name="T9" fmla="*/ 106 h 167"/>
                  <a:gd name="T10" fmla="*/ 46 w 173"/>
                  <a:gd name="T11" fmla="*/ 118 h 167"/>
                  <a:gd name="T12" fmla="*/ 54 w 173"/>
                  <a:gd name="T13" fmla="*/ 103 h 167"/>
                  <a:gd name="T14" fmla="*/ 54 w 173"/>
                  <a:gd name="T15" fmla="*/ 97 h 167"/>
                  <a:gd name="T16" fmla="*/ 58 w 173"/>
                  <a:gd name="T17" fmla="*/ 93 h 167"/>
                  <a:gd name="T18" fmla="*/ 69 w 173"/>
                  <a:gd name="T19" fmla="*/ 85 h 167"/>
                  <a:gd name="T20" fmla="*/ 57 w 173"/>
                  <a:gd name="T21" fmla="*/ 90 h 167"/>
                  <a:gd name="T22" fmla="*/ 86 w 173"/>
                  <a:gd name="T23" fmla="*/ 66 h 167"/>
                  <a:gd name="T24" fmla="*/ 117 w 173"/>
                  <a:gd name="T25" fmla="*/ 44 h 167"/>
                  <a:gd name="T26" fmla="*/ 89 w 173"/>
                  <a:gd name="T27" fmla="*/ 55 h 167"/>
                  <a:gd name="T28" fmla="*/ 128 w 173"/>
                  <a:gd name="T29" fmla="*/ 34 h 167"/>
                  <a:gd name="T30" fmla="*/ 156 w 173"/>
                  <a:gd name="T31" fmla="*/ 15 h 167"/>
                  <a:gd name="T32" fmla="*/ 173 w 173"/>
                  <a:gd name="T33" fmla="*/ 1 h 167"/>
                  <a:gd name="T34" fmla="*/ 157 w 173"/>
                  <a:gd name="T35" fmla="*/ 10 h 167"/>
                  <a:gd name="T36" fmla="*/ 133 w 173"/>
                  <a:gd name="T37" fmla="*/ 22 h 167"/>
                  <a:gd name="T38" fmla="*/ 117 w 173"/>
                  <a:gd name="T39" fmla="*/ 27 h 167"/>
                  <a:gd name="T40" fmla="*/ 96 w 173"/>
                  <a:gd name="T41" fmla="*/ 37 h 167"/>
                  <a:gd name="T42" fmla="*/ 62 w 173"/>
                  <a:gd name="T43" fmla="*/ 64 h 167"/>
                  <a:gd name="T44" fmla="*/ 46 w 173"/>
                  <a:gd name="T45" fmla="*/ 77 h 167"/>
                  <a:gd name="T46" fmla="*/ 32 w 173"/>
                  <a:gd name="T47" fmla="*/ 100 h 167"/>
                  <a:gd name="T48" fmla="*/ 44 w 173"/>
                  <a:gd name="T49" fmla="*/ 99 h 167"/>
                  <a:gd name="T50" fmla="*/ 17 w 173"/>
                  <a:gd name="T51" fmla="*/ 132 h 167"/>
                  <a:gd name="T52" fmla="*/ 11 w 173"/>
                  <a:gd name="T53" fmla="*/ 140 h 167"/>
                  <a:gd name="T54" fmla="*/ 10 w 173"/>
                  <a:gd name="T55" fmla="*/ 149 h 167"/>
                  <a:gd name="T56" fmla="*/ 0 w 173"/>
                  <a:gd name="T57" fmla="*/ 167 h 167"/>
                  <a:gd name="T58" fmla="*/ 15 w 173"/>
                  <a:gd name="T59"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67">
                    <a:moveTo>
                      <a:pt x="11" y="159"/>
                    </a:moveTo>
                    <a:cubicBezTo>
                      <a:pt x="27" y="151"/>
                      <a:pt x="41" y="139"/>
                      <a:pt x="53" y="127"/>
                    </a:cubicBezTo>
                    <a:cubicBezTo>
                      <a:pt x="60" y="121"/>
                      <a:pt x="67" y="115"/>
                      <a:pt x="73" y="107"/>
                    </a:cubicBezTo>
                    <a:cubicBezTo>
                      <a:pt x="76" y="101"/>
                      <a:pt x="83" y="95"/>
                      <a:pt x="85" y="89"/>
                    </a:cubicBezTo>
                    <a:cubicBezTo>
                      <a:pt x="77" y="90"/>
                      <a:pt x="72" y="101"/>
                      <a:pt x="67" y="106"/>
                    </a:cubicBezTo>
                    <a:cubicBezTo>
                      <a:pt x="61" y="111"/>
                      <a:pt x="54" y="117"/>
                      <a:pt x="46" y="118"/>
                    </a:cubicBezTo>
                    <a:cubicBezTo>
                      <a:pt x="45" y="113"/>
                      <a:pt x="52" y="107"/>
                      <a:pt x="54" y="103"/>
                    </a:cubicBezTo>
                    <a:cubicBezTo>
                      <a:pt x="54" y="100"/>
                      <a:pt x="52" y="99"/>
                      <a:pt x="54" y="97"/>
                    </a:cubicBezTo>
                    <a:cubicBezTo>
                      <a:pt x="54" y="96"/>
                      <a:pt x="58" y="94"/>
                      <a:pt x="58" y="93"/>
                    </a:cubicBezTo>
                    <a:cubicBezTo>
                      <a:pt x="62" y="90"/>
                      <a:pt x="66" y="89"/>
                      <a:pt x="69" y="85"/>
                    </a:cubicBezTo>
                    <a:cubicBezTo>
                      <a:pt x="65" y="86"/>
                      <a:pt x="60" y="87"/>
                      <a:pt x="57" y="90"/>
                    </a:cubicBezTo>
                    <a:cubicBezTo>
                      <a:pt x="61" y="80"/>
                      <a:pt x="77" y="71"/>
                      <a:pt x="86" y="66"/>
                    </a:cubicBezTo>
                    <a:cubicBezTo>
                      <a:pt x="96" y="59"/>
                      <a:pt x="109" y="54"/>
                      <a:pt x="117" y="44"/>
                    </a:cubicBezTo>
                    <a:cubicBezTo>
                      <a:pt x="108" y="45"/>
                      <a:pt x="98" y="52"/>
                      <a:pt x="89" y="55"/>
                    </a:cubicBezTo>
                    <a:cubicBezTo>
                      <a:pt x="86" y="49"/>
                      <a:pt x="123" y="37"/>
                      <a:pt x="128" y="34"/>
                    </a:cubicBezTo>
                    <a:cubicBezTo>
                      <a:pt x="137" y="28"/>
                      <a:pt x="146" y="22"/>
                      <a:pt x="156" y="15"/>
                    </a:cubicBezTo>
                    <a:cubicBezTo>
                      <a:pt x="160" y="12"/>
                      <a:pt x="170" y="6"/>
                      <a:pt x="173" y="1"/>
                    </a:cubicBezTo>
                    <a:cubicBezTo>
                      <a:pt x="168" y="0"/>
                      <a:pt x="161" y="7"/>
                      <a:pt x="157" y="10"/>
                    </a:cubicBezTo>
                    <a:cubicBezTo>
                      <a:pt x="149" y="15"/>
                      <a:pt x="141" y="18"/>
                      <a:pt x="133" y="22"/>
                    </a:cubicBezTo>
                    <a:cubicBezTo>
                      <a:pt x="128" y="24"/>
                      <a:pt x="123" y="26"/>
                      <a:pt x="117" y="27"/>
                    </a:cubicBezTo>
                    <a:cubicBezTo>
                      <a:pt x="108" y="29"/>
                      <a:pt x="104" y="32"/>
                      <a:pt x="96" y="37"/>
                    </a:cubicBezTo>
                    <a:cubicBezTo>
                      <a:pt x="84" y="45"/>
                      <a:pt x="72" y="53"/>
                      <a:pt x="62" y="64"/>
                    </a:cubicBezTo>
                    <a:cubicBezTo>
                      <a:pt x="57" y="69"/>
                      <a:pt x="51" y="73"/>
                      <a:pt x="46" y="77"/>
                    </a:cubicBezTo>
                    <a:cubicBezTo>
                      <a:pt x="40" y="84"/>
                      <a:pt x="36" y="92"/>
                      <a:pt x="32" y="100"/>
                    </a:cubicBezTo>
                    <a:cubicBezTo>
                      <a:pt x="36" y="100"/>
                      <a:pt x="41" y="97"/>
                      <a:pt x="44" y="99"/>
                    </a:cubicBezTo>
                    <a:cubicBezTo>
                      <a:pt x="36" y="111"/>
                      <a:pt x="25" y="121"/>
                      <a:pt x="17" y="132"/>
                    </a:cubicBezTo>
                    <a:cubicBezTo>
                      <a:pt x="15" y="135"/>
                      <a:pt x="13" y="137"/>
                      <a:pt x="11" y="140"/>
                    </a:cubicBezTo>
                    <a:cubicBezTo>
                      <a:pt x="10" y="145"/>
                      <a:pt x="11" y="146"/>
                      <a:pt x="10" y="149"/>
                    </a:cubicBezTo>
                    <a:cubicBezTo>
                      <a:pt x="9" y="156"/>
                      <a:pt x="4" y="162"/>
                      <a:pt x="0" y="167"/>
                    </a:cubicBezTo>
                    <a:cubicBezTo>
                      <a:pt x="5" y="166"/>
                      <a:pt x="12" y="162"/>
                      <a:pt x="15" y="158"/>
                    </a:cubicBezTo>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8583" name="Freeform 11"/>
              <p:cNvSpPr/>
              <p:nvPr/>
            </p:nvSpPr>
            <p:spPr bwMode="auto">
              <a:xfrm>
                <a:off x="4581" y="3818"/>
                <a:ext cx="320" cy="363"/>
              </a:xfrm>
              <a:custGeom>
                <a:avLst/>
                <a:gdLst>
                  <a:gd name="T0" fmla="*/ 0 w 258"/>
                  <a:gd name="T1" fmla="*/ 293 h 293"/>
                  <a:gd name="T2" fmla="*/ 15 w 258"/>
                  <a:gd name="T3" fmla="*/ 279 h 293"/>
                  <a:gd name="T4" fmla="*/ 46 w 258"/>
                  <a:gd name="T5" fmla="*/ 258 h 293"/>
                  <a:gd name="T6" fmla="*/ 70 w 258"/>
                  <a:gd name="T7" fmla="*/ 227 h 293"/>
                  <a:gd name="T8" fmla="*/ 88 w 258"/>
                  <a:gd name="T9" fmla="*/ 197 h 293"/>
                  <a:gd name="T10" fmla="*/ 78 w 258"/>
                  <a:gd name="T11" fmla="*/ 201 h 293"/>
                  <a:gd name="T12" fmla="*/ 81 w 258"/>
                  <a:gd name="T13" fmla="*/ 192 h 293"/>
                  <a:gd name="T14" fmla="*/ 88 w 258"/>
                  <a:gd name="T15" fmla="*/ 181 h 293"/>
                  <a:gd name="T16" fmla="*/ 111 w 258"/>
                  <a:gd name="T17" fmla="*/ 163 h 293"/>
                  <a:gd name="T18" fmla="*/ 102 w 258"/>
                  <a:gd name="T19" fmla="*/ 164 h 293"/>
                  <a:gd name="T20" fmla="*/ 111 w 258"/>
                  <a:gd name="T21" fmla="*/ 156 h 293"/>
                  <a:gd name="T22" fmla="*/ 120 w 258"/>
                  <a:gd name="T23" fmla="*/ 146 h 293"/>
                  <a:gd name="T24" fmla="*/ 140 w 258"/>
                  <a:gd name="T25" fmla="*/ 128 h 293"/>
                  <a:gd name="T26" fmla="*/ 177 w 258"/>
                  <a:gd name="T27" fmla="*/ 102 h 293"/>
                  <a:gd name="T28" fmla="*/ 219 w 258"/>
                  <a:gd name="T29" fmla="*/ 83 h 293"/>
                  <a:gd name="T30" fmla="*/ 258 w 258"/>
                  <a:gd name="T31" fmla="*/ 73 h 293"/>
                  <a:gd name="T32" fmla="*/ 213 w 258"/>
                  <a:gd name="T33" fmla="*/ 73 h 293"/>
                  <a:gd name="T34" fmla="*/ 189 w 258"/>
                  <a:gd name="T35" fmla="*/ 79 h 293"/>
                  <a:gd name="T36" fmla="*/ 170 w 258"/>
                  <a:gd name="T37" fmla="*/ 85 h 293"/>
                  <a:gd name="T38" fmla="*/ 179 w 258"/>
                  <a:gd name="T39" fmla="*/ 78 h 293"/>
                  <a:gd name="T40" fmla="*/ 150 w 258"/>
                  <a:gd name="T41" fmla="*/ 94 h 293"/>
                  <a:gd name="T42" fmla="*/ 136 w 258"/>
                  <a:gd name="T43" fmla="*/ 108 h 293"/>
                  <a:gd name="T44" fmla="*/ 122 w 258"/>
                  <a:gd name="T45" fmla="*/ 122 h 293"/>
                  <a:gd name="T46" fmla="*/ 136 w 258"/>
                  <a:gd name="T47" fmla="*/ 102 h 293"/>
                  <a:gd name="T48" fmla="*/ 125 w 258"/>
                  <a:gd name="T49" fmla="*/ 104 h 293"/>
                  <a:gd name="T50" fmla="*/ 144 w 258"/>
                  <a:gd name="T51" fmla="*/ 76 h 293"/>
                  <a:gd name="T52" fmla="*/ 130 w 258"/>
                  <a:gd name="T53" fmla="*/ 78 h 293"/>
                  <a:gd name="T54" fmla="*/ 144 w 258"/>
                  <a:gd name="T55" fmla="*/ 59 h 293"/>
                  <a:gd name="T56" fmla="*/ 160 w 258"/>
                  <a:gd name="T57" fmla="*/ 45 h 293"/>
                  <a:gd name="T58" fmla="*/ 200 w 258"/>
                  <a:gd name="T59" fmla="*/ 28 h 293"/>
                  <a:gd name="T60" fmla="*/ 191 w 258"/>
                  <a:gd name="T61" fmla="*/ 26 h 293"/>
                  <a:gd name="T62" fmla="*/ 197 w 258"/>
                  <a:gd name="T63" fmla="*/ 20 h 293"/>
                  <a:gd name="T64" fmla="*/ 201 w 258"/>
                  <a:gd name="T65" fmla="*/ 13 h 293"/>
                  <a:gd name="T66" fmla="*/ 216 w 258"/>
                  <a:gd name="T67" fmla="*/ 8 h 293"/>
                  <a:gd name="T68" fmla="*/ 244 w 258"/>
                  <a:gd name="T69" fmla="*/ 1 h 293"/>
                  <a:gd name="T70" fmla="*/ 199 w 258"/>
                  <a:gd name="T71" fmla="*/ 9 h 293"/>
                  <a:gd name="T72" fmla="*/ 153 w 258"/>
                  <a:gd name="T73" fmla="*/ 37 h 293"/>
                  <a:gd name="T74" fmla="*/ 119 w 258"/>
                  <a:gd name="T75" fmla="*/ 87 h 293"/>
                  <a:gd name="T76" fmla="*/ 111 w 258"/>
                  <a:gd name="T77" fmla="*/ 114 h 293"/>
                  <a:gd name="T78" fmla="*/ 98 w 258"/>
                  <a:gd name="T79" fmla="*/ 141 h 293"/>
                  <a:gd name="T80" fmla="*/ 66 w 258"/>
                  <a:gd name="T81" fmla="*/ 179 h 293"/>
                  <a:gd name="T82" fmla="*/ 35 w 258"/>
                  <a:gd name="T83" fmla="*/ 213 h 293"/>
                  <a:gd name="T84" fmla="*/ 30 w 258"/>
                  <a:gd name="T85" fmla="*/ 234 h 293"/>
                  <a:gd name="T86" fmla="*/ 19 w 258"/>
                  <a:gd name="T87" fmla="*/ 258 h 293"/>
                  <a:gd name="T88" fmla="*/ 9 w 258"/>
                  <a:gd name="T89" fmla="*/ 278 h 293"/>
                  <a:gd name="T90" fmla="*/ 1 w 258"/>
                  <a:gd name="T91" fmla="*/ 29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293">
                    <a:moveTo>
                      <a:pt x="0" y="293"/>
                    </a:moveTo>
                    <a:cubicBezTo>
                      <a:pt x="1" y="288"/>
                      <a:pt x="10" y="282"/>
                      <a:pt x="15" y="279"/>
                    </a:cubicBezTo>
                    <a:cubicBezTo>
                      <a:pt x="25" y="272"/>
                      <a:pt x="36" y="267"/>
                      <a:pt x="46" y="258"/>
                    </a:cubicBezTo>
                    <a:cubicBezTo>
                      <a:pt x="56" y="249"/>
                      <a:pt x="62" y="239"/>
                      <a:pt x="70" y="227"/>
                    </a:cubicBezTo>
                    <a:cubicBezTo>
                      <a:pt x="76" y="218"/>
                      <a:pt x="81" y="205"/>
                      <a:pt x="88" y="197"/>
                    </a:cubicBezTo>
                    <a:cubicBezTo>
                      <a:pt x="85" y="196"/>
                      <a:pt x="81" y="198"/>
                      <a:pt x="78" y="201"/>
                    </a:cubicBezTo>
                    <a:cubicBezTo>
                      <a:pt x="77" y="197"/>
                      <a:pt x="80" y="195"/>
                      <a:pt x="81" y="192"/>
                    </a:cubicBezTo>
                    <a:cubicBezTo>
                      <a:pt x="84" y="188"/>
                      <a:pt x="83" y="184"/>
                      <a:pt x="88" y="181"/>
                    </a:cubicBezTo>
                    <a:cubicBezTo>
                      <a:pt x="94" y="174"/>
                      <a:pt x="102" y="168"/>
                      <a:pt x="111" y="163"/>
                    </a:cubicBezTo>
                    <a:cubicBezTo>
                      <a:pt x="108" y="162"/>
                      <a:pt x="105" y="165"/>
                      <a:pt x="102" y="164"/>
                    </a:cubicBezTo>
                    <a:cubicBezTo>
                      <a:pt x="104" y="161"/>
                      <a:pt x="109" y="160"/>
                      <a:pt x="111" y="156"/>
                    </a:cubicBezTo>
                    <a:cubicBezTo>
                      <a:pt x="115" y="153"/>
                      <a:pt x="116" y="149"/>
                      <a:pt x="120" y="146"/>
                    </a:cubicBezTo>
                    <a:cubicBezTo>
                      <a:pt x="127" y="140"/>
                      <a:pt x="134" y="135"/>
                      <a:pt x="140" y="128"/>
                    </a:cubicBezTo>
                    <a:cubicBezTo>
                      <a:pt x="151" y="117"/>
                      <a:pt x="164" y="110"/>
                      <a:pt x="177" y="102"/>
                    </a:cubicBezTo>
                    <a:cubicBezTo>
                      <a:pt x="189" y="94"/>
                      <a:pt x="204" y="87"/>
                      <a:pt x="219" y="83"/>
                    </a:cubicBezTo>
                    <a:cubicBezTo>
                      <a:pt x="232" y="79"/>
                      <a:pt x="246" y="78"/>
                      <a:pt x="258" y="73"/>
                    </a:cubicBezTo>
                    <a:cubicBezTo>
                      <a:pt x="244" y="68"/>
                      <a:pt x="228" y="70"/>
                      <a:pt x="213" y="73"/>
                    </a:cubicBezTo>
                    <a:cubicBezTo>
                      <a:pt x="205" y="74"/>
                      <a:pt x="197" y="76"/>
                      <a:pt x="189" y="79"/>
                    </a:cubicBezTo>
                    <a:cubicBezTo>
                      <a:pt x="183" y="80"/>
                      <a:pt x="176" y="81"/>
                      <a:pt x="170" y="85"/>
                    </a:cubicBezTo>
                    <a:cubicBezTo>
                      <a:pt x="173" y="82"/>
                      <a:pt x="176" y="80"/>
                      <a:pt x="179" y="78"/>
                    </a:cubicBezTo>
                    <a:cubicBezTo>
                      <a:pt x="168" y="81"/>
                      <a:pt x="158" y="88"/>
                      <a:pt x="150" y="94"/>
                    </a:cubicBezTo>
                    <a:cubicBezTo>
                      <a:pt x="144" y="99"/>
                      <a:pt x="140" y="103"/>
                      <a:pt x="136" y="108"/>
                    </a:cubicBezTo>
                    <a:cubicBezTo>
                      <a:pt x="132" y="112"/>
                      <a:pt x="127" y="120"/>
                      <a:pt x="122" y="122"/>
                    </a:cubicBezTo>
                    <a:cubicBezTo>
                      <a:pt x="119" y="117"/>
                      <a:pt x="134" y="107"/>
                      <a:pt x="136" y="102"/>
                    </a:cubicBezTo>
                    <a:cubicBezTo>
                      <a:pt x="132" y="103"/>
                      <a:pt x="129" y="103"/>
                      <a:pt x="125" y="104"/>
                    </a:cubicBezTo>
                    <a:cubicBezTo>
                      <a:pt x="122" y="91"/>
                      <a:pt x="136" y="83"/>
                      <a:pt x="144" y="76"/>
                    </a:cubicBezTo>
                    <a:cubicBezTo>
                      <a:pt x="140" y="76"/>
                      <a:pt x="134" y="82"/>
                      <a:pt x="130" y="78"/>
                    </a:cubicBezTo>
                    <a:cubicBezTo>
                      <a:pt x="135" y="71"/>
                      <a:pt x="138" y="65"/>
                      <a:pt x="144" y="59"/>
                    </a:cubicBezTo>
                    <a:cubicBezTo>
                      <a:pt x="149" y="54"/>
                      <a:pt x="155" y="49"/>
                      <a:pt x="160" y="45"/>
                    </a:cubicBezTo>
                    <a:cubicBezTo>
                      <a:pt x="172" y="35"/>
                      <a:pt x="186" y="31"/>
                      <a:pt x="200" y="28"/>
                    </a:cubicBezTo>
                    <a:cubicBezTo>
                      <a:pt x="197" y="28"/>
                      <a:pt x="194" y="27"/>
                      <a:pt x="191" y="26"/>
                    </a:cubicBezTo>
                    <a:cubicBezTo>
                      <a:pt x="192" y="24"/>
                      <a:pt x="195" y="23"/>
                      <a:pt x="197" y="20"/>
                    </a:cubicBezTo>
                    <a:cubicBezTo>
                      <a:pt x="199" y="18"/>
                      <a:pt x="198" y="15"/>
                      <a:pt x="201" y="13"/>
                    </a:cubicBezTo>
                    <a:cubicBezTo>
                      <a:pt x="204" y="10"/>
                      <a:pt x="211" y="9"/>
                      <a:pt x="216" y="8"/>
                    </a:cubicBezTo>
                    <a:cubicBezTo>
                      <a:pt x="223" y="5"/>
                      <a:pt x="237" y="0"/>
                      <a:pt x="244" y="1"/>
                    </a:cubicBezTo>
                    <a:cubicBezTo>
                      <a:pt x="229" y="1"/>
                      <a:pt x="214" y="5"/>
                      <a:pt x="199" y="9"/>
                    </a:cubicBezTo>
                    <a:cubicBezTo>
                      <a:pt x="182" y="14"/>
                      <a:pt x="166" y="26"/>
                      <a:pt x="153" y="37"/>
                    </a:cubicBezTo>
                    <a:cubicBezTo>
                      <a:pt x="139" y="50"/>
                      <a:pt x="127" y="69"/>
                      <a:pt x="119" y="87"/>
                    </a:cubicBezTo>
                    <a:cubicBezTo>
                      <a:pt x="116" y="96"/>
                      <a:pt x="115" y="106"/>
                      <a:pt x="111" y="114"/>
                    </a:cubicBezTo>
                    <a:cubicBezTo>
                      <a:pt x="107" y="123"/>
                      <a:pt x="101" y="131"/>
                      <a:pt x="98" y="141"/>
                    </a:cubicBezTo>
                    <a:cubicBezTo>
                      <a:pt x="93" y="155"/>
                      <a:pt x="79" y="170"/>
                      <a:pt x="66" y="179"/>
                    </a:cubicBezTo>
                    <a:cubicBezTo>
                      <a:pt x="52" y="188"/>
                      <a:pt x="44" y="198"/>
                      <a:pt x="35" y="213"/>
                    </a:cubicBezTo>
                    <a:cubicBezTo>
                      <a:pt x="31" y="220"/>
                      <a:pt x="31" y="227"/>
                      <a:pt x="30" y="234"/>
                    </a:cubicBezTo>
                    <a:cubicBezTo>
                      <a:pt x="28" y="243"/>
                      <a:pt x="24" y="249"/>
                      <a:pt x="19" y="258"/>
                    </a:cubicBezTo>
                    <a:cubicBezTo>
                      <a:pt x="14" y="264"/>
                      <a:pt x="12" y="270"/>
                      <a:pt x="9" y="278"/>
                    </a:cubicBezTo>
                    <a:cubicBezTo>
                      <a:pt x="8" y="281"/>
                      <a:pt x="5" y="292"/>
                      <a:pt x="1" y="291"/>
                    </a:cubicBezTo>
                  </a:path>
                </a:pathLst>
              </a:custGeom>
              <a:solidFill>
                <a:srgbClr val="87A253"/>
              </a:solidFill>
              <a:ln>
                <a:noFill/>
              </a:ln>
            </p:spPr>
            <p:txBody>
              <a:bodyPr vert="horz" wrap="square" lIns="68580" tIns="34290" rIns="68580" bIns="34290" numCol="1" anchor="t" anchorCtr="0" compatLnSpc="1"/>
              <a:lstStyle/>
              <a:p>
                <a:endParaRPr lang="zh-CN" altLang="en-US" sz="1015"/>
              </a:p>
            </p:txBody>
          </p:sp>
          <p:sp>
            <p:nvSpPr>
              <p:cNvPr id="1048584" name="Freeform 12"/>
              <p:cNvSpPr/>
              <p:nvPr/>
            </p:nvSpPr>
            <p:spPr bwMode="auto">
              <a:xfrm>
                <a:off x="4610" y="4130"/>
                <a:ext cx="107" cy="65"/>
              </a:xfrm>
              <a:custGeom>
                <a:avLst/>
                <a:gdLst>
                  <a:gd name="T0" fmla="*/ 0 w 86"/>
                  <a:gd name="T1" fmla="*/ 48 h 52"/>
                  <a:gd name="T2" fmla="*/ 35 w 86"/>
                  <a:gd name="T3" fmla="*/ 35 h 52"/>
                  <a:gd name="T4" fmla="*/ 55 w 86"/>
                  <a:gd name="T5" fmla="*/ 21 h 52"/>
                  <a:gd name="T6" fmla="*/ 70 w 86"/>
                  <a:gd name="T7" fmla="*/ 6 h 52"/>
                  <a:gd name="T8" fmla="*/ 64 w 86"/>
                  <a:gd name="T9" fmla="*/ 18 h 52"/>
                  <a:gd name="T10" fmla="*/ 75 w 86"/>
                  <a:gd name="T11" fmla="*/ 12 h 52"/>
                  <a:gd name="T12" fmla="*/ 86 w 86"/>
                  <a:gd name="T13" fmla="*/ 0 h 52"/>
                  <a:gd name="T14" fmla="*/ 53 w 86"/>
                  <a:gd name="T15" fmla="*/ 35 h 52"/>
                  <a:gd name="T16" fmla="*/ 32 w 86"/>
                  <a:gd name="T17" fmla="*/ 41 h 52"/>
                  <a:gd name="T18" fmla="*/ 12 w 86"/>
                  <a:gd name="T19" fmla="*/ 44 h 52"/>
                  <a:gd name="T20" fmla="*/ 13 w 86"/>
                  <a:gd name="T21"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52">
                    <a:moveTo>
                      <a:pt x="0" y="48"/>
                    </a:moveTo>
                    <a:cubicBezTo>
                      <a:pt x="7" y="52"/>
                      <a:pt x="29" y="38"/>
                      <a:pt x="35" y="35"/>
                    </a:cubicBezTo>
                    <a:cubicBezTo>
                      <a:pt x="42" y="30"/>
                      <a:pt x="49" y="25"/>
                      <a:pt x="55" y="21"/>
                    </a:cubicBezTo>
                    <a:cubicBezTo>
                      <a:pt x="61" y="17"/>
                      <a:pt x="65" y="10"/>
                      <a:pt x="70" y="6"/>
                    </a:cubicBezTo>
                    <a:cubicBezTo>
                      <a:pt x="67" y="8"/>
                      <a:pt x="65" y="13"/>
                      <a:pt x="64" y="18"/>
                    </a:cubicBezTo>
                    <a:cubicBezTo>
                      <a:pt x="67" y="18"/>
                      <a:pt x="72" y="13"/>
                      <a:pt x="75" y="12"/>
                    </a:cubicBezTo>
                    <a:cubicBezTo>
                      <a:pt x="79" y="8"/>
                      <a:pt x="83" y="5"/>
                      <a:pt x="86" y="0"/>
                    </a:cubicBezTo>
                    <a:cubicBezTo>
                      <a:pt x="81" y="14"/>
                      <a:pt x="66" y="30"/>
                      <a:pt x="53" y="35"/>
                    </a:cubicBezTo>
                    <a:cubicBezTo>
                      <a:pt x="47" y="37"/>
                      <a:pt x="39" y="39"/>
                      <a:pt x="32" y="41"/>
                    </a:cubicBezTo>
                    <a:cubicBezTo>
                      <a:pt x="26" y="42"/>
                      <a:pt x="18" y="45"/>
                      <a:pt x="12" y="44"/>
                    </a:cubicBezTo>
                    <a:cubicBezTo>
                      <a:pt x="12" y="44"/>
                      <a:pt x="12" y="44"/>
                      <a:pt x="13" y="44"/>
                    </a:cubicBezTo>
                  </a:path>
                </a:pathLst>
              </a:custGeom>
              <a:solidFill>
                <a:srgbClr val="87A253"/>
              </a:solidFill>
              <a:ln>
                <a:noFill/>
              </a:ln>
            </p:spPr>
            <p:txBody>
              <a:bodyPr vert="horz" wrap="square" lIns="68580" tIns="34290" rIns="68580" bIns="34290" numCol="1" anchor="t" anchorCtr="0" compatLnSpc="1"/>
              <a:lstStyle/>
              <a:p>
                <a:endParaRPr lang="zh-CN" altLang="en-US" sz="1015"/>
              </a:p>
            </p:txBody>
          </p:sp>
          <p:sp>
            <p:nvSpPr>
              <p:cNvPr id="1048585" name="Freeform 13"/>
              <p:cNvSpPr/>
              <p:nvPr/>
            </p:nvSpPr>
            <p:spPr bwMode="auto">
              <a:xfrm>
                <a:off x="4725" y="3900"/>
                <a:ext cx="237" cy="241"/>
              </a:xfrm>
              <a:custGeom>
                <a:avLst/>
                <a:gdLst>
                  <a:gd name="T0" fmla="*/ 0 w 191"/>
                  <a:gd name="T1" fmla="*/ 195 h 195"/>
                  <a:gd name="T2" fmla="*/ 14 w 191"/>
                  <a:gd name="T3" fmla="*/ 180 h 195"/>
                  <a:gd name="T4" fmla="*/ 48 w 191"/>
                  <a:gd name="T5" fmla="*/ 160 h 195"/>
                  <a:gd name="T6" fmla="*/ 49 w 191"/>
                  <a:gd name="T7" fmla="*/ 161 h 195"/>
                  <a:gd name="T8" fmla="*/ 57 w 191"/>
                  <a:gd name="T9" fmla="*/ 157 h 195"/>
                  <a:gd name="T10" fmla="*/ 57 w 191"/>
                  <a:gd name="T11" fmla="*/ 160 h 195"/>
                  <a:gd name="T12" fmla="*/ 83 w 191"/>
                  <a:gd name="T13" fmla="*/ 142 h 195"/>
                  <a:gd name="T14" fmla="*/ 107 w 191"/>
                  <a:gd name="T15" fmla="*/ 116 h 195"/>
                  <a:gd name="T16" fmla="*/ 114 w 191"/>
                  <a:gd name="T17" fmla="*/ 104 h 195"/>
                  <a:gd name="T18" fmla="*/ 127 w 191"/>
                  <a:gd name="T19" fmla="*/ 99 h 195"/>
                  <a:gd name="T20" fmla="*/ 147 w 191"/>
                  <a:gd name="T21" fmla="*/ 74 h 195"/>
                  <a:gd name="T22" fmla="*/ 149 w 191"/>
                  <a:gd name="T23" fmla="*/ 80 h 195"/>
                  <a:gd name="T24" fmla="*/ 157 w 191"/>
                  <a:gd name="T25" fmla="*/ 47 h 195"/>
                  <a:gd name="T26" fmla="*/ 173 w 191"/>
                  <a:gd name="T27" fmla="*/ 14 h 195"/>
                  <a:gd name="T28" fmla="*/ 172 w 191"/>
                  <a:gd name="T29" fmla="*/ 23 h 195"/>
                  <a:gd name="T30" fmla="*/ 181 w 191"/>
                  <a:gd name="T31" fmla="*/ 9 h 195"/>
                  <a:gd name="T32" fmla="*/ 191 w 191"/>
                  <a:gd name="T33" fmla="*/ 0 h 195"/>
                  <a:gd name="T34" fmla="*/ 167 w 191"/>
                  <a:gd name="T35" fmla="*/ 55 h 195"/>
                  <a:gd name="T36" fmla="*/ 149 w 191"/>
                  <a:gd name="T37" fmla="*/ 102 h 195"/>
                  <a:gd name="T38" fmla="*/ 165 w 191"/>
                  <a:gd name="T39" fmla="*/ 82 h 195"/>
                  <a:gd name="T40" fmla="*/ 165 w 191"/>
                  <a:gd name="T41" fmla="*/ 92 h 195"/>
                  <a:gd name="T42" fmla="*/ 173 w 191"/>
                  <a:gd name="T43" fmla="*/ 80 h 195"/>
                  <a:gd name="T44" fmla="*/ 169 w 191"/>
                  <a:gd name="T45" fmla="*/ 99 h 195"/>
                  <a:gd name="T46" fmla="*/ 160 w 191"/>
                  <a:gd name="T47" fmla="*/ 117 h 195"/>
                  <a:gd name="T48" fmla="*/ 164 w 191"/>
                  <a:gd name="T49" fmla="*/ 116 h 195"/>
                  <a:gd name="T50" fmla="*/ 129 w 191"/>
                  <a:gd name="T51" fmla="*/ 146 h 195"/>
                  <a:gd name="T52" fmla="*/ 111 w 191"/>
                  <a:gd name="T53" fmla="*/ 163 h 195"/>
                  <a:gd name="T54" fmla="*/ 89 w 191"/>
                  <a:gd name="T55" fmla="*/ 175 h 195"/>
                  <a:gd name="T56" fmla="*/ 44 w 191"/>
                  <a:gd name="T57" fmla="*/ 177 h 195"/>
                  <a:gd name="T58" fmla="*/ 21 w 191"/>
                  <a:gd name="T59" fmla="*/ 178 h 195"/>
                  <a:gd name="T60" fmla="*/ 5 w 191"/>
                  <a:gd name="T61" fmla="*/ 18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 h="195">
                    <a:moveTo>
                      <a:pt x="0" y="195"/>
                    </a:moveTo>
                    <a:cubicBezTo>
                      <a:pt x="5" y="190"/>
                      <a:pt x="9" y="185"/>
                      <a:pt x="14" y="180"/>
                    </a:cubicBezTo>
                    <a:cubicBezTo>
                      <a:pt x="23" y="172"/>
                      <a:pt x="36" y="161"/>
                      <a:pt x="48" y="160"/>
                    </a:cubicBezTo>
                    <a:cubicBezTo>
                      <a:pt x="49" y="161"/>
                      <a:pt x="49" y="161"/>
                      <a:pt x="49" y="161"/>
                    </a:cubicBezTo>
                    <a:cubicBezTo>
                      <a:pt x="52" y="161"/>
                      <a:pt x="53" y="158"/>
                      <a:pt x="57" y="157"/>
                    </a:cubicBezTo>
                    <a:cubicBezTo>
                      <a:pt x="57" y="158"/>
                      <a:pt x="57" y="159"/>
                      <a:pt x="57" y="160"/>
                    </a:cubicBezTo>
                    <a:cubicBezTo>
                      <a:pt x="68" y="159"/>
                      <a:pt x="76" y="147"/>
                      <a:pt x="83" y="142"/>
                    </a:cubicBezTo>
                    <a:cubicBezTo>
                      <a:pt x="92" y="133"/>
                      <a:pt x="100" y="126"/>
                      <a:pt x="107" y="116"/>
                    </a:cubicBezTo>
                    <a:cubicBezTo>
                      <a:pt x="109" y="112"/>
                      <a:pt x="112" y="108"/>
                      <a:pt x="114" y="104"/>
                    </a:cubicBezTo>
                    <a:cubicBezTo>
                      <a:pt x="120" y="99"/>
                      <a:pt x="122" y="102"/>
                      <a:pt x="127" y="99"/>
                    </a:cubicBezTo>
                    <a:cubicBezTo>
                      <a:pt x="135" y="96"/>
                      <a:pt x="146" y="82"/>
                      <a:pt x="147" y="74"/>
                    </a:cubicBezTo>
                    <a:cubicBezTo>
                      <a:pt x="148" y="76"/>
                      <a:pt x="148" y="78"/>
                      <a:pt x="149" y="80"/>
                    </a:cubicBezTo>
                    <a:cubicBezTo>
                      <a:pt x="157" y="73"/>
                      <a:pt x="155" y="56"/>
                      <a:pt x="157" y="47"/>
                    </a:cubicBezTo>
                    <a:cubicBezTo>
                      <a:pt x="160" y="35"/>
                      <a:pt x="166" y="24"/>
                      <a:pt x="173" y="14"/>
                    </a:cubicBezTo>
                    <a:cubicBezTo>
                      <a:pt x="174" y="17"/>
                      <a:pt x="172" y="20"/>
                      <a:pt x="172" y="23"/>
                    </a:cubicBezTo>
                    <a:cubicBezTo>
                      <a:pt x="176" y="21"/>
                      <a:pt x="178" y="13"/>
                      <a:pt x="181" y="9"/>
                    </a:cubicBezTo>
                    <a:cubicBezTo>
                      <a:pt x="183" y="5"/>
                      <a:pt x="187" y="3"/>
                      <a:pt x="191" y="0"/>
                    </a:cubicBezTo>
                    <a:cubicBezTo>
                      <a:pt x="179" y="15"/>
                      <a:pt x="172" y="36"/>
                      <a:pt x="167" y="55"/>
                    </a:cubicBezTo>
                    <a:cubicBezTo>
                      <a:pt x="163" y="69"/>
                      <a:pt x="161" y="92"/>
                      <a:pt x="149" y="102"/>
                    </a:cubicBezTo>
                    <a:cubicBezTo>
                      <a:pt x="157" y="99"/>
                      <a:pt x="160" y="89"/>
                      <a:pt x="165" y="82"/>
                    </a:cubicBezTo>
                    <a:cubicBezTo>
                      <a:pt x="165" y="86"/>
                      <a:pt x="164" y="89"/>
                      <a:pt x="165" y="92"/>
                    </a:cubicBezTo>
                    <a:cubicBezTo>
                      <a:pt x="168" y="88"/>
                      <a:pt x="172" y="84"/>
                      <a:pt x="173" y="80"/>
                    </a:cubicBezTo>
                    <a:cubicBezTo>
                      <a:pt x="176" y="84"/>
                      <a:pt x="171" y="95"/>
                      <a:pt x="169" y="99"/>
                    </a:cubicBezTo>
                    <a:cubicBezTo>
                      <a:pt x="166" y="105"/>
                      <a:pt x="163" y="111"/>
                      <a:pt x="160" y="117"/>
                    </a:cubicBezTo>
                    <a:cubicBezTo>
                      <a:pt x="161" y="117"/>
                      <a:pt x="163" y="116"/>
                      <a:pt x="164" y="116"/>
                    </a:cubicBezTo>
                    <a:cubicBezTo>
                      <a:pt x="159" y="133"/>
                      <a:pt x="141" y="138"/>
                      <a:pt x="129" y="146"/>
                    </a:cubicBezTo>
                    <a:cubicBezTo>
                      <a:pt x="122" y="151"/>
                      <a:pt x="117" y="157"/>
                      <a:pt x="111" y="163"/>
                    </a:cubicBezTo>
                    <a:cubicBezTo>
                      <a:pt x="105" y="168"/>
                      <a:pt x="97" y="172"/>
                      <a:pt x="89" y="175"/>
                    </a:cubicBezTo>
                    <a:cubicBezTo>
                      <a:pt x="74" y="179"/>
                      <a:pt x="60" y="178"/>
                      <a:pt x="44" y="177"/>
                    </a:cubicBezTo>
                    <a:cubicBezTo>
                      <a:pt x="36" y="177"/>
                      <a:pt x="28" y="176"/>
                      <a:pt x="21" y="178"/>
                    </a:cubicBezTo>
                    <a:cubicBezTo>
                      <a:pt x="17" y="179"/>
                      <a:pt x="3" y="186"/>
                      <a:pt x="5" y="189"/>
                    </a:cubicBezTo>
                  </a:path>
                </a:pathLst>
              </a:custGeom>
              <a:solidFill>
                <a:srgbClr val="87A253"/>
              </a:solidFill>
              <a:ln>
                <a:noFill/>
              </a:ln>
            </p:spPr>
            <p:txBody>
              <a:bodyPr vert="horz" wrap="square" lIns="68580" tIns="34290" rIns="68580" bIns="34290" numCol="1" anchor="t" anchorCtr="0" compatLnSpc="1"/>
              <a:lstStyle/>
              <a:p>
                <a:endParaRPr lang="zh-CN" altLang="en-US" sz="1015"/>
              </a:p>
            </p:txBody>
          </p:sp>
          <p:sp>
            <p:nvSpPr>
              <p:cNvPr id="1048586" name="Freeform 14"/>
              <p:cNvSpPr/>
              <p:nvPr/>
            </p:nvSpPr>
            <p:spPr bwMode="auto">
              <a:xfrm>
                <a:off x="4587" y="3975"/>
                <a:ext cx="160" cy="195"/>
              </a:xfrm>
              <a:custGeom>
                <a:avLst/>
                <a:gdLst>
                  <a:gd name="T0" fmla="*/ 1 w 129"/>
                  <a:gd name="T1" fmla="*/ 157 h 157"/>
                  <a:gd name="T2" fmla="*/ 5 w 129"/>
                  <a:gd name="T3" fmla="*/ 146 h 157"/>
                  <a:gd name="T4" fmla="*/ 29 w 129"/>
                  <a:gd name="T5" fmla="*/ 126 h 157"/>
                  <a:gd name="T6" fmla="*/ 49 w 129"/>
                  <a:gd name="T7" fmla="*/ 95 h 157"/>
                  <a:gd name="T8" fmla="*/ 54 w 129"/>
                  <a:gd name="T9" fmla="*/ 80 h 157"/>
                  <a:gd name="T10" fmla="*/ 64 w 129"/>
                  <a:gd name="T11" fmla="*/ 67 h 157"/>
                  <a:gd name="T12" fmla="*/ 53 w 129"/>
                  <a:gd name="T13" fmla="*/ 70 h 157"/>
                  <a:gd name="T14" fmla="*/ 72 w 129"/>
                  <a:gd name="T15" fmla="*/ 50 h 157"/>
                  <a:gd name="T16" fmla="*/ 83 w 129"/>
                  <a:gd name="T17" fmla="*/ 43 h 157"/>
                  <a:gd name="T18" fmla="*/ 89 w 129"/>
                  <a:gd name="T19" fmla="*/ 32 h 157"/>
                  <a:gd name="T20" fmla="*/ 129 w 129"/>
                  <a:gd name="T21" fmla="*/ 0 h 157"/>
                  <a:gd name="T22" fmla="*/ 115 w 129"/>
                  <a:gd name="T23" fmla="*/ 5 h 157"/>
                  <a:gd name="T24" fmla="*/ 108 w 129"/>
                  <a:gd name="T25" fmla="*/ 3 h 157"/>
                  <a:gd name="T26" fmla="*/ 101 w 129"/>
                  <a:gd name="T27" fmla="*/ 3 h 157"/>
                  <a:gd name="T28" fmla="*/ 102 w 129"/>
                  <a:gd name="T29" fmla="*/ 1 h 157"/>
                  <a:gd name="T30" fmla="*/ 50 w 129"/>
                  <a:gd name="T31" fmla="*/ 63 h 157"/>
                  <a:gd name="T32" fmla="*/ 27 w 129"/>
                  <a:gd name="T33" fmla="*/ 100 h 157"/>
                  <a:gd name="T34" fmla="*/ 12 w 129"/>
                  <a:gd name="T35" fmla="*/ 13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57">
                    <a:moveTo>
                      <a:pt x="1" y="157"/>
                    </a:moveTo>
                    <a:cubicBezTo>
                      <a:pt x="0" y="154"/>
                      <a:pt x="3" y="150"/>
                      <a:pt x="5" y="146"/>
                    </a:cubicBezTo>
                    <a:cubicBezTo>
                      <a:pt x="11" y="137"/>
                      <a:pt x="19" y="132"/>
                      <a:pt x="29" y="126"/>
                    </a:cubicBezTo>
                    <a:cubicBezTo>
                      <a:pt x="40" y="120"/>
                      <a:pt x="49" y="108"/>
                      <a:pt x="49" y="95"/>
                    </a:cubicBezTo>
                    <a:cubicBezTo>
                      <a:pt x="49" y="89"/>
                      <a:pt x="52" y="85"/>
                      <a:pt x="54" y="80"/>
                    </a:cubicBezTo>
                    <a:cubicBezTo>
                      <a:pt x="57" y="75"/>
                      <a:pt x="64" y="71"/>
                      <a:pt x="64" y="67"/>
                    </a:cubicBezTo>
                    <a:cubicBezTo>
                      <a:pt x="60" y="67"/>
                      <a:pt x="57" y="69"/>
                      <a:pt x="53" y="70"/>
                    </a:cubicBezTo>
                    <a:cubicBezTo>
                      <a:pt x="59" y="63"/>
                      <a:pt x="66" y="56"/>
                      <a:pt x="72" y="50"/>
                    </a:cubicBezTo>
                    <a:cubicBezTo>
                      <a:pt x="75" y="48"/>
                      <a:pt x="80" y="46"/>
                      <a:pt x="83" y="43"/>
                    </a:cubicBezTo>
                    <a:cubicBezTo>
                      <a:pt x="85" y="40"/>
                      <a:pt x="86" y="36"/>
                      <a:pt x="89" y="32"/>
                    </a:cubicBezTo>
                    <a:cubicBezTo>
                      <a:pt x="101" y="20"/>
                      <a:pt x="115" y="10"/>
                      <a:pt x="129" y="0"/>
                    </a:cubicBezTo>
                    <a:cubicBezTo>
                      <a:pt x="124" y="0"/>
                      <a:pt x="120" y="2"/>
                      <a:pt x="115" y="5"/>
                    </a:cubicBezTo>
                    <a:cubicBezTo>
                      <a:pt x="112" y="6"/>
                      <a:pt x="101" y="10"/>
                      <a:pt x="108" y="3"/>
                    </a:cubicBezTo>
                    <a:cubicBezTo>
                      <a:pt x="106" y="2"/>
                      <a:pt x="103" y="3"/>
                      <a:pt x="101" y="3"/>
                    </a:cubicBezTo>
                    <a:cubicBezTo>
                      <a:pt x="101" y="2"/>
                      <a:pt x="100" y="2"/>
                      <a:pt x="102" y="1"/>
                    </a:cubicBezTo>
                    <a:cubicBezTo>
                      <a:pt x="90" y="25"/>
                      <a:pt x="70" y="44"/>
                      <a:pt x="50" y="63"/>
                    </a:cubicBezTo>
                    <a:cubicBezTo>
                      <a:pt x="38" y="72"/>
                      <a:pt x="32" y="85"/>
                      <a:pt x="27" y="100"/>
                    </a:cubicBezTo>
                    <a:cubicBezTo>
                      <a:pt x="22" y="111"/>
                      <a:pt x="21" y="126"/>
                      <a:pt x="12" y="134"/>
                    </a:cubicBezTo>
                  </a:path>
                </a:pathLst>
              </a:custGeom>
              <a:solidFill>
                <a:srgbClr val="2C6154"/>
              </a:solidFill>
              <a:ln>
                <a:noFill/>
              </a:ln>
            </p:spPr>
            <p:txBody>
              <a:bodyPr vert="horz" wrap="square" lIns="68580" tIns="34290" rIns="68580" bIns="34290" numCol="1" anchor="t" anchorCtr="0" compatLnSpc="1"/>
              <a:lstStyle/>
              <a:p>
                <a:endParaRPr lang="zh-CN" altLang="en-US" sz="1015"/>
              </a:p>
            </p:txBody>
          </p:sp>
          <p:sp>
            <p:nvSpPr>
              <p:cNvPr id="1048587" name="Freeform 15"/>
              <p:cNvSpPr/>
              <p:nvPr/>
            </p:nvSpPr>
            <p:spPr bwMode="auto">
              <a:xfrm>
                <a:off x="4740" y="4012"/>
                <a:ext cx="170" cy="120"/>
              </a:xfrm>
              <a:custGeom>
                <a:avLst/>
                <a:gdLst>
                  <a:gd name="T0" fmla="*/ 1 w 137"/>
                  <a:gd name="T1" fmla="*/ 93 h 96"/>
                  <a:gd name="T2" fmla="*/ 7 w 137"/>
                  <a:gd name="T3" fmla="*/ 89 h 96"/>
                  <a:gd name="T4" fmla="*/ 33 w 137"/>
                  <a:gd name="T5" fmla="*/ 76 h 96"/>
                  <a:gd name="T6" fmla="*/ 48 w 137"/>
                  <a:gd name="T7" fmla="*/ 75 h 96"/>
                  <a:gd name="T8" fmla="*/ 61 w 137"/>
                  <a:gd name="T9" fmla="*/ 70 h 96"/>
                  <a:gd name="T10" fmla="*/ 89 w 137"/>
                  <a:gd name="T11" fmla="*/ 50 h 96"/>
                  <a:gd name="T12" fmla="*/ 79 w 137"/>
                  <a:gd name="T13" fmla="*/ 66 h 96"/>
                  <a:gd name="T14" fmla="*/ 111 w 137"/>
                  <a:gd name="T15" fmla="*/ 38 h 96"/>
                  <a:gd name="T16" fmla="*/ 123 w 137"/>
                  <a:gd name="T17" fmla="*/ 17 h 96"/>
                  <a:gd name="T18" fmla="*/ 137 w 137"/>
                  <a:gd name="T19" fmla="*/ 0 h 96"/>
                  <a:gd name="T20" fmla="*/ 122 w 137"/>
                  <a:gd name="T21" fmla="*/ 24 h 96"/>
                  <a:gd name="T22" fmla="*/ 109 w 137"/>
                  <a:gd name="T23" fmla="*/ 48 h 96"/>
                  <a:gd name="T24" fmla="*/ 125 w 137"/>
                  <a:gd name="T25" fmla="*/ 33 h 96"/>
                  <a:gd name="T26" fmla="*/ 124 w 137"/>
                  <a:gd name="T27" fmla="*/ 41 h 96"/>
                  <a:gd name="T28" fmla="*/ 132 w 137"/>
                  <a:gd name="T29" fmla="*/ 35 h 96"/>
                  <a:gd name="T30" fmla="*/ 123 w 137"/>
                  <a:gd name="T31" fmla="*/ 49 h 96"/>
                  <a:gd name="T32" fmla="*/ 109 w 137"/>
                  <a:gd name="T33" fmla="*/ 65 h 96"/>
                  <a:gd name="T34" fmla="*/ 75 w 137"/>
                  <a:gd name="T35" fmla="*/ 86 h 96"/>
                  <a:gd name="T36" fmla="*/ 7 w 137"/>
                  <a:gd name="T37" fmla="*/ 8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96">
                    <a:moveTo>
                      <a:pt x="1" y="93"/>
                    </a:moveTo>
                    <a:cubicBezTo>
                      <a:pt x="0" y="96"/>
                      <a:pt x="7" y="90"/>
                      <a:pt x="7" y="89"/>
                    </a:cubicBezTo>
                    <a:cubicBezTo>
                      <a:pt x="15" y="83"/>
                      <a:pt x="23" y="78"/>
                      <a:pt x="33" y="76"/>
                    </a:cubicBezTo>
                    <a:cubicBezTo>
                      <a:pt x="38" y="75"/>
                      <a:pt x="43" y="76"/>
                      <a:pt x="48" y="75"/>
                    </a:cubicBezTo>
                    <a:cubicBezTo>
                      <a:pt x="52" y="74"/>
                      <a:pt x="57" y="72"/>
                      <a:pt x="61" y="70"/>
                    </a:cubicBezTo>
                    <a:cubicBezTo>
                      <a:pt x="72" y="65"/>
                      <a:pt x="80" y="56"/>
                      <a:pt x="89" y="50"/>
                    </a:cubicBezTo>
                    <a:cubicBezTo>
                      <a:pt x="87" y="56"/>
                      <a:pt x="80" y="59"/>
                      <a:pt x="79" y="66"/>
                    </a:cubicBezTo>
                    <a:cubicBezTo>
                      <a:pt x="90" y="57"/>
                      <a:pt x="104" y="51"/>
                      <a:pt x="111" y="38"/>
                    </a:cubicBezTo>
                    <a:cubicBezTo>
                      <a:pt x="115" y="30"/>
                      <a:pt x="116" y="24"/>
                      <a:pt x="123" y="17"/>
                    </a:cubicBezTo>
                    <a:cubicBezTo>
                      <a:pt x="127" y="11"/>
                      <a:pt x="132" y="6"/>
                      <a:pt x="137" y="0"/>
                    </a:cubicBezTo>
                    <a:cubicBezTo>
                      <a:pt x="132" y="8"/>
                      <a:pt x="127" y="17"/>
                      <a:pt x="122" y="24"/>
                    </a:cubicBezTo>
                    <a:cubicBezTo>
                      <a:pt x="117" y="32"/>
                      <a:pt x="111" y="40"/>
                      <a:pt x="109" y="48"/>
                    </a:cubicBezTo>
                    <a:cubicBezTo>
                      <a:pt x="116" y="47"/>
                      <a:pt x="120" y="37"/>
                      <a:pt x="125" y="33"/>
                    </a:cubicBezTo>
                    <a:cubicBezTo>
                      <a:pt x="125" y="36"/>
                      <a:pt x="125" y="38"/>
                      <a:pt x="124" y="41"/>
                    </a:cubicBezTo>
                    <a:cubicBezTo>
                      <a:pt x="127" y="39"/>
                      <a:pt x="129" y="36"/>
                      <a:pt x="132" y="35"/>
                    </a:cubicBezTo>
                    <a:cubicBezTo>
                      <a:pt x="136" y="40"/>
                      <a:pt x="126" y="45"/>
                      <a:pt x="123" y="49"/>
                    </a:cubicBezTo>
                    <a:cubicBezTo>
                      <a:pt x="118" y="54"/>
                      <a:pt x="115" y="60"/>
                      <a:pt x="109" y="65"/>
                    </a:cubicBezTo>
                    <a:cubicBezTo>
                      <a:pt x="100" y="74"/>
                      <a:pt x="87" y="82"/>
                      <a:pt x="75" y="86"/>
                    </a:cubicBezTo>
                    <a:cubicBezTo>
                      <a:pt x="52" y="93"/>
                      <a:pt x="30" y="83"/>
                      <a:pt x="7" y="87"/>
                    </a:cubicBezTo>
                  </a:path>
                </a:pathLst>
              </a:custGeom>
              <a:solidFill>
                <a:srgbClr val="2C6154"/>
              </a:solidFill>
              <a:ln>
                <a:noFill/>
              </a:ln>
            </p:spPr>
            <p:txBody>
              <a:bodyPr vert="horz" wrap="square" lIns="68580" tIns="34290" rIns="68580" bIns="34290" numCol="1" anchor="t" anchorCtr="0" compatLnSpc="1"/>
              <a:lstStyle/>
              <a:p>
                <a:endParaRPr lang="zh-CN" altLang="en-US" sz="1015"/>
              </a:p>
            </p:txBody>
          </p:sp>
          <p:sp>
            <p:nvSpPr>
              <p:cNvPr id="1048588" name="Freeform 16"/>
              <p:cNvSpPr/>
              <p:nvPr/>
            </p:nvSpPr>
            <p:spPr bwMode="auto">
              <a:xfrm>
                <a:off x="4732" y="3964"/>
                <a:ext cx="169" cy="163"/>
              </a:xfrm>
              <a:custGeom>
                <a:avLst/>
                <a:gdLst>
                  <a:gd name="T0" fmla="*/ 0 w 136"/>
                  <a:gd name="T1" fmla="*/ 131 h 131"/>
                  <a:gd name="T2" fmla="*/ 14 w 136"/>
                  <a:gd name="T3" fmla="*/ 111 h 131"/>
                  <a:gd name="T4" fmla="*/ 35 w 136"/>
                  <a:gd name="T5" fmla="*/ 87 h 131"/>
                  <a:gd name="T6" fmla="*/ 59 w 136"/>
                  <a:gd name="T7" fmla="*/ 64 h 131"/>
                  <a:gd name="T8" fmla="*/ 81 w 136"/>
                  <a:gd name="T9" fmla="*/ 48 h 131"/>
                  <a:gd name="T10" fmla="*/ 71 w 136"/>
                  <a:gd name="T11" fmla="*/ 65 h 131"/>
                  <a:gd name="T12" fmla="*/ 71 w 136"/>
                  <a:gd name="T13" fmla="*/ 65 h 131"/>
                  <a:gd name="T14" fmla="*/ 78 w 136"/>
                  <a:gd name="T15" fmla="*/ 58 h 131"/>
                  <a:gd name="T16" fmla="*/ 74 w 136"/>
                  <a:gd name="T17" fmla="*/ 72 h 131"/>
                  <a:gd name="T18" fmla="*/ 91 w 136"/>
                  <a:gd name="T19" fmla="*/ 56 h 131"/>
                  <a:gd name="T20" fmla="*/ 99 w 136"/>
                  <a:gd name="T21" fmla="*/ 38 h 131"/>
                  <a:gd name="T22" fmla="*/ 107 w 136"/>
                  <a:gd name="T23" fmla="*/ 20 h 131"/>
                  <a:gd name="T24" fmla="*/ 123 w 136"/>
                  <a:gd name="T25" fmla="*/ 0 h 131"/>
                  <a:gd name="T26" fmla="*/ 102 w 136"/>
                  <a:gd name="T27" fmla="*/ 44 h 131"/>
                  <a:gd name="T28" fmla="*/ 122 w 136"/>
                  <a:gd name="T29" fmla="*/ 23 h 131"/>
                  <a:gd name="T30" fmla="*/ 122 w 136"/>
                  <a:gd name="T31" fmla="*/ 32 h 131"/>
                  <a:gd name="T32" fmla="*/ 136 w 136"/>
                  <a:gd name="T33" fmla="*/ 22 h 131"/>
                  <a:gd name="T34" fmla="*/ 122 w 136"/>
                  <a:gd name="T35" fmla="*/ 42 h 131"/>
                  <a:gd name="T36" fmla="*/ 107 w 136"/>
                  <a:gd name="T37" fmla="*/ 62 h 131"/>
                  <a:gd name="T38" fmla="*/ 80 w 136"/>
                  <a:gd name="T39" fmla="*/ 89 h 131"/>
                  <a:gd name="T40" fmla="*/ 44 w 136"/>
                  <a:gd name="T41" fmla="*/ 109 h 131"/>
                  <a:gd name="T42" fmla="*/ 10 w 136"/>
                  <a:gd name="T4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31">
                    <a:moveTo>
                      <a:pt x="0" y="131"/>
                    </a:moveTo>
                    <a:cubicBezTo>
                      <a:pt x="6" y="128"/>
                      <a:pt x="10" y="117"/>
                      <a:pt x="14" y="111"/>
                    </a:cubicBezTo>
                    <a:cubicBezTo>
                      <a:pt x="20" y="102"/>
                      <a:pt x="27" y="94"/>
                      <a:pt x="35" y="87"/>
                    </a:cubicBezTo>
                    <a:cubicBezTo>
                      <a:pt x="43" y="80"/>
                      <a:pt x="51" y="71"/>
                      <a:pt x="59" y="64"/>
                    </a:cubicBezTo>
                    <a:cubicBezTo>
                      <a:pt x="66" y="59"/>
                      <a:pt x="75" y="54"/>
                      <a:pt x="81" y="48"/>
                    </a:cubicBezTo>
                    <a:cubicBezTo>
                      <a:pt x="77" y="52"/>
                      <a:pt x="71" y="58"/>
                      <a:pt x="71" y="65"/>
                    </a:cubicBezTo>
                    <a:cubicBezTo>
                      <a:pt x="71" y="65"/>
                      <a:pt x="71" y="65"/>
                      <a:pt x="71" y="65"/>
                    </a:cubicBezTo>
                    <a:cubicBezTo>
                      <a:pt x="73" y="62"/>
                      <a:pt x="76" y="60"/>
                      <a:pt x="78" y="58"/>
                    </a:cubicBezTo>
                    <a:cubicBezTo>
                      <a:pt x="80" y="63"/>
                      <a:pt x="74" y="67"/>
                      <a:pt x="74" y="72"/>
                    </a:cubicBezTo>
                    <a:cubicBezTo>
                      <a:pt x="80" y="71"/>
                      <a:pt x="88" y="61"/>
                      <a:pt x="91" y="56"/>
                    </a:cubicBezTo>
                    <a:cubicBezTo>
                      <a:pt x="94" y="51"/>
                      <a:pt x="97" y="44"/>
                      <a:pt x="99" y="38"/>
                    </a:cubicBezTo>
                    <a:cubicBezTo>
                      <a:pt x="101" y="31"/>
                      <a:pt x="103" y="25"/>
                      <a:pt x="107" y="20"/>
                    </a:cubicBezTo>
                    <a:cubicBezTo>
                      <a:pt x="110" y="14"/>
                      <a:pt x="117" y="3"/>
                      <a:pt x="123" y="0"/>
                    </a:cubicBezTo>
                    <a:cubicBezTo>
                      <a:pt x="115" y="14"/>
                      <a:pt x="107" y="29"/>
                      <a:pt x="102" y="44"/>
                    </a:cubicBezTo>
                    <a:cubicBezTo>
                      <a:pt x="111" y="41"/>
                      <a:pt x="116" y="28"/>
                      <a:pt x="122" y="23"/>
                    </a:cubicBezTo>
                    <a:cubicBezTo>
                      <a:pt x="125" y="26"/>
                      <a:pt x="123" y="29"/>
                      <a:pt x="122" y="32"/>
                    </a:cubicBezTo>
                    <a:cubicBezTo>
                      <a:pt x="127" y="34"/>
                      <a:pt x="133" y="25"/>
                      <a:pt x="136" y="22"/>
                    </a:cubicBezTo>
                    <a:cubicBezTo>
                      <a:pt x="134" y="30"/>
                      <a:pt x="127" y="36"/>
                      <a:pt x="122" y="42"/>
                    </a:cubicBezTo>
                    <a:cubicBezTo>
                      <a:pt x="116" y="48"/>
                      <a:pt x="112" y="56"/>
                      <a:pt x="107" y="62"/>
                    </a:cubicBezTo>
                    <a:cubicBezTo>
                      <a:pt x="99" y="73"/>
                      <a:pt x="90" y="81"/>
                      <a:pt x="80" y="89"/>
                    </a:cubicBezTo>
                    <a:cubicBezTo>
                      <a:pt x="68" y="98"/>
                      <a:pt x="55" y="103"/>
                      <a:pt x="44" y="109"/>
                    </a:cubicBezTo>
                    <a:cubicBezTo>
                      <a:pt x="33" y="115"/>
                      <a:pt x="21" y="122"/>
                      <a:pt x="10" y="128"/>
                    </a:cubicBezTo>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8589" name="Freeform 17"/>
              <p:cNvSpPr/>
              <p:nvPr/>
            </p:nvSpPr>
            <p:spPr bwMode="auto">
              <a:xfrm>
                <a:off x="4816" y="3823"/>
                <a:ext cx="162" cy="187"/>
              </a:xfrm>
              <a:custGeom>
                <a:avLst/>
                <a:gdLst>
                  <a:gd name="T0" fmla="*/ 0 w 130"/>
                  <a:gd name="T1" fmla="*/ 151 h 151"/>
                  <a:gd name="T2" fmla="*/ 49 w 130"/>
                  <a:gd name="T3" fmla="*/ 104 h 151"/>
                  <a:gd name="T4" fmla="*/ 93 w 130"/>
                  <a:gd name="T5" fmla="*/ 67 h 151"/>
                  <a:gd name="T6" fmla="*/ 127 w 130"/>
                  <a:gd name="T7" fmla="*/ 33 h 151"/>
                  <a:gd name="T8" fmla="*/ 97 w 130"/>
                  <a:gd name="T9" fmla="*/ 2 h 151"/>
                  <a:gd name="T10" fmla="*/ 72 w 130"/>
                  <a:gd name="T11" fmla="*/ 3 h 151"/>
                  <a:gd name="T12" fmla="*/ 82 w 130"/>
                  <a:gd name="T13" fmla="*/ 6 h 151"/>
                  <a:gd name="T14" fmla="*/ 96 w 130"/>
                  <a:gd name="T15" fmla="*/ 12 h 151"/>
                  <a:gd name="T16" fmla="*/ 79 w 130"/>
                  <a:gd name="T17" fmla="*/ 12 h 151"/>
                  <a:gd name="T18" fmla="*/ 95 w 130"/>
                  <a:gd name="T19" fmla="*/ 20 h 151"/>
                  <a:gd name="T20" fmla="*/ 106 w 130"/>
                  <a:gd name="T21" fmla="*/ 28 h 151"/>
                  <a:gd name="T22" fmla="*/ 65 w 130"/>
                  <a:gd name="T23" fmla="*/ 28 h 151"/>
                  <a:gd name="T24" fmla="*/ 30 w 130"/>
                  <a:gd name="T25" fmla="*/ 42 h 151"/>
                  <a:gd name="T26" fmla="*/ 95 w 130"/>
                  <a:gd name="T27" fmla="*/ 37 h 151"/>
                  <a:gd name="T28" fmla="*/ 87 w 130"/>
                  <a:gd name="T29" fmla="*/ 39 h 151"/>
                  <a:gd name="T30" fmla="*/ 98 w 130"/>
                  <a:gd name="T31" fmla="*/ 43 h 151"/>
                  <a:gd name="T32" fmla="*/ 92 w 130"/>
                  <a:gd name="T33" fmla="*/ 50 h 151"/>
                  <a:gd name="T34" fmla="*/ 97 w 130"/>
                  <a:gd name="T35" fmla="*/ 53 h 151"/>
                  <a:gd name="T36" fmla="*/ 76 w 130"/>
                  <a:gd name="T37" fmla="*/ 52 h 151"/>
                  <a:gd name="T38" fmla="*/ 54 w 130"/>
                  <a:gd name="T39" fmla="*/ 58 h 151"/>
                  <a:gd name="T40" fmla="*/ 80 w 130"/>
                  <a:gd name="T41" fmla="*/ 62 h 151"/>
                  <a:gd name="T42" fmla="*/ 74 w 130"/>
                  <a:gd name="T43" fmla="*/ 68 h 151"/>
                  <a:gd name="T44" fmla="*/ 62 w 130"/>
                  <a:gd name="T45" fmla="*/ 86 h 151"/>
                  <a:gd name="T46" fmla="*/ 44 w 130"/>
                  <a:gd name="T47" fmla="*/ 104 h 151"/>
                  <a:gd name="T48" fmla="*/ 29 w 130"/>
                  <a:gd name="T49" fmla="*/ 123 h 151"/>
                  <a:gd name="T50" fmla="*/ 18 w 130"/>
                  <a:gd name="T51" fmla="*/ 13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51">
                    <a:moveTo>
                      <a:pt x="0" y="151"/>
                    </a:moveTo>
                    <a:cubicBezTo>
                      <a:pt x="20" y="140"/>
                      <a:pt x="33" y="120"/>
                      <a:pt x="49" y="104"/>
                    </a:cubicBezTo>
                    <a:cubicBezTo>
                      <a:pt x="63" y="91"/>
                      <a:pt x="78" y="79"/>
                      <a:pt x="93" y="67"/>
                    </a:cubicBezTo>
                    <a:cubicBezTo>
                      <a:pt x="108" y="57"/>
                      <a:pt x="124" y="53"/>
                      <a:pt x="127" y="33"/>
                    </a:cubicBezTo>
                    <a:cubicBezTo>
                      <a:pt x="130" y="13"/>
                      <a:pt x="113" y="8"/>
                      <a:pt x="97" y="2"/>
                    </a:cubicBezTo>
                    <a:cubicBezTo>
                      <a:pt x="88" y="0"/>
                      <a:pt x="82" y="1"/>
                      <a:pt x="72" y="3"/>
                    </a:cubicBezTo>
                    <a:cubicBezTo>
                      <a:pt x="75" y="4"/>
                      <a:pt x="79" y="4"/>
                      <a:pt x="82" y="6"/>
                    </a:cubicBezTo>
                    <a:cubicBezTo>
                      <a:pt x="87" y="7"/>
                      <a:pt x="91" y="10"/>
                      <a:pt x="96" y="12"/>
                    </a:cubicBezTo>
                    <a:cubicBezTo>
                      <a:pt x="90" y="11"/>
                      <a:pt x="85" y="10"/>
                      <a:pt x="79" y="12"/>
                    </a:cubicBezTo>
                    <a:cubicBezTo>
                      <a:pt x="84" y="15"/>
                      <a:pt x="89" y="17"/>
                      <a:pt x="95" y="20"/>
                    </a:cubicBezTo>
                    <a:cubicBezTo>
                      <a:pt x="99" y="23"/>
                      <a:pt x="101" y="27"/>
                      <a:pt x="106" y="28"/>
                    </a:cubicBezTo>
                    <a:cubicBezTo>
                      <a:pt x="94" y="22"/>
                      <a:pt x="78" y="25"/>
                      <a:pt x="65" y="28"/>
                    </a:cubicBezTo>
                    <a:cubicBezTo>
                      <a:pt x="53" y="30"/>
                      <a:pt x="38" y="31"/>
                      <a:pt x="30" y="42"/>
                    </a:cubicBezTo>
                    <a:cubicBezTo>
                      <a:pt x="51" y="39"/>
                      <a:pt x="75" y="26"/>
                      <a:pt x="95" y="37"/>
                    </a:cubicBezTo>
                    <a:cubicBezTo>
                      <a:pt x="92" y="38"/>
                      <a:pt x="90" y="38"/>
                      <a:pt x="87" y="39"/>
                    </a:cubicBezTo>
                    <a:cubicBezTo>
                      <a:pt x="89" y="42"/>
                      <a:pt x="95" y="40"/>
                      <a:pt x="98" y="43"/>
                    </a:cubicBezTo>
                    <a:cubicBezTo>
                      <a:pt x="96" y="45"/>
                      <a:pt x="91" y="47"/>
                      <a:pt x="92" y="50"/>
                    </a:cubicBezTo>
                    <a:cubicBezTo>
                      <a:pt x="92" y="51"/>
                      <a:pt x="96" y="51"/>
                      <a:pt x="97" y="53"/>
                    </a:cubicBezTo>
                    <a:cubicBezTo>
                      <a:pt x="90" y="56"/>
                      <a:pt x="83" y="50"/>
                      <a:pt x="76" y="52"/>
                    </a:cubicBezTo>
                    <a:cubicBezTo>
                      <a:pt x="70" y="53"/>
                      <a:pt x="56" y="54"/>
                      <a:pt x="54" y="58"/>
                    </a:cubicBezTo>
                    <a:cubicBezTo>
                      <a:pt x="62" y="60"/>
                      <a:pt x="72" y="60"/>
                      <a:pt x="80" y="62"/>
                    </a:cubicBezTo>
                    <a:cubicBezTo>
                      <a:pt x="82" y="65"/>
                      <a:pt x="78" y="67"/>
                      <a:pt x="74" y="68"/>
                    </a:cubicBezTo>
                    <a:cubicBezTo>
                      <a:pt x="79" y="75"/>
                      <a:pt x="66" y="82"/>
                      <a:pt x="62" y="86"/>
                    </a:cubicBezTo>
                    <a:cubicBezTo>
                      <a:pt x="56" y="91"/>
                      <a:pt x="50" y="98"/>
                      <a:pt x="44" y="104"/>
                    </a:cubicBezTo>
                    <a:cubicBezTo>
                      <a:pt x="40" y="110"/>
                      <a:pt x="34" y="115"/>
                      <a:pt x="29" y="123"/>
                    </a:cubicBezTo>
                    <a:cubicBezTo>
                      <a:pt x="26" y="128"/>
                      <a:pt x="23" y="135"/>
                      <a:pt x="18" y="138"/>
                    </a:cubicBezTo>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8590" name="Freeform 18"/>
              <p:cNvSpPr/>
              <p:nvPr/>
            </p:nvSpPr>
            <p:spPr bwMode="auto">
              <a:xfrm>
                <a:off x="4050" y="3521"/>
                <a:ext cx="541" cy="426"/>
              </a:xfrm>
              <a:custGeom>
                <a:avLst/>
                <a:gdLst>
                  <a:gd name="T0" fmla="*/ 408 w 436"/>
                  <a:gd name="T1" fmla="*/ 303 h 343"/>
                  <a:gd name="T2" fmla="*/ 382 w 436"/>
                  <a:gd name="T3" fmla="*/ 327 h 343"/>
                  <a:gd name="T4" fmla="*/ 336 w 436"/>
                  <a:gd name="T5" fmla="*/ 343 h 343"/>
                  <a:gd name="T6" fmla="*/ 260 w 436"/>
                  <a:gd name="T7" fmla="*/ 332 h 343"/>
                  <a:gd name="T8" fmla="*/ 174 w 436"/>
                  <a:gd name="T9" fmla="*/ 303 h 343"/>
                  <a:gd name="T10" fmla="*/ 95 w 436"/>
                  <a:gd name="T11" fmla="*/ 248 h 343"/>
                  <a:gd name="T12" fmla="*/ 46 w 436"/>
                  <a:gd name="T13" fmla="*/ 193 h 343"/>
                  <a:gd name="T14" fmla="*/ 18 w 436"/>
                  <a:gd name="T15" fmla="*/ 126 h 343"/>
                  <a:gd name="T16" fmla="*/ 5 w 436"/>
                  <a:gd name="T17" fmla="*/ 54 h 343"/>
                  <a:gd name="T18" fmla="*/ 46 w 436"/>
                  <a:gd name="T19" fmla="*/ 7 h 343"/>
                  <a:gd name="T20" fmla="*/ 58 w 436"/>
                  <a:gd name="T21" fmla="*/ 92 h 343"/>
                  <a:gd name="T22" fmla="*/ 145 w 436"/>
                  <a:gd name="T23" fmla="*/ 121 h 343"/>
                  <a:gd name="T24" fmla="*/ 199 w 436"/>
                  <a:gd name="T25" fmla="*/ 103 h 343"/>
                  <a:gd name="T26" fmla="*/ 247 w 436"/>
                  <a:gd name="T27" fmla="*/ 94 h 343"/>
                  <a:gd name="T28" fmla="*/ 329 w 436"/>
                  <a:gd name="T29" fmla="*/ 112 h 343"/>
                  <a:gd name="T30" fmla="*/ 380 w 436"/>
                  <a:gd name="T31" fmla="*/ 139 h 343"/>
                  <a:gd name="T32" fmla="*/ 413 w 436"/>
                  <a:gd name="T33" fmla="*/ 197 h 343"/>
                  <a:gd name="T34" fmla="*/ 421 w 436"/>
                  <a:gd name="T35" fmla="*/ 236 h 343"/>
                  <a:gd name="T36" fmla="*/ 436 w 436"/>
                  <a:gd name="T37" fmla="*/ 267 h 343"/>
                  <a:gd name="T38" fmla="*/ 404 w 436"/>
                  <a:gd name="T39" fmla="*/ 31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343">
                    <a:moveTo>
                      <a:pt x="408" y="303"/>
                    </a:moveTo>
                    <a:cubicBezTo>
                      <a:pt x="404" y="313"/>
                      <a:pt x="391" y="321"/>
                      <a:pt x="382" y="327"/>
                    </a:cubicBezTo>
                    <a:cubicBezTo>
                      <a:pt x="368" y="336"/>
                      <a:pt x="352" y="341"/>
                      <a:pt x="336" y="343"/>
                    </a:cubicBezTo>
                    <a:cubicBezTo>
                      <a:pt x="311" y="343"/>
                      <a:pt x="283" y="338"/>
                      <a:pt x="260" y="332"/>
                    </a:cubicBezTo>
                    <a:cubicBezTo>
                      <a:pt x="230" y="325"/>
                      <a:pt x="202" y="315"/>
                      <a:pt x="174" y="303"/>
                    </a:cubicBezTo>
                    <a:cubicBezTo>
                      <a:pt x="146" y="292"/>
                      <a:pt x="117" y="270"/>
                      <a:pt x="95" y="248"/>
                    </a:cubicBezTo>
                    <a:cubicBezTo>
                      <a:pt x="76" y="231"/>
                      <a:pt x="60" y="216"/>
                      <a:pt x="46" y="193"/>
                    </a:cubicBezTo>
                    <a:cubicBezTo>
                      <a:pt x="33" y="172"/>
                      <a:pt x="25" y="150"/>
                      <a:pt x="18" y="126"/>
                    </a:cubicBezTo>
                    <a:cubicBezTo>
                      <a:pt x="10" y="102"/>
                      <a:pt x="0" y="78"/>
                      <a:pt x="5" y="54"/>
                    </a:cubicBezTo>
                    <a:cubicBezTo>
                      <a:pt x="8" y="39"/>
                      <a:pt x="26" y="0"/>
                      <a:pt x="46" y="7"/>
                    </a:cubicBezTo>
                    <a:cubicBezTo>
                      <a:pt x="14" y="28"/>
                      <a:pt x="35" y="72"/>
                      <a:pt x="58" y="92"/>
                    </a:cubicBezTo>
                    <a:cubicBezTo>
                      <a:pt x="82" y="113"/>
                      <a:pt x="114" y="122"/>
                      <a:pt x="145" y="121"/>
                    </a:cubicBezTo>
                    <a:cubicBezTo>
                      <a:pt x="165" y="122"/>
                      <a:pt x="180" y="107"/>
                      <a:pt x="199" y="103"/>
                    </a:cubicBezTo>
                    <a:cubicBezTo>
                      <a:pt x="213" y="98"/>
                      <a:pt x="231" y="96"/>
                      <a:pt x="247" y="94"/>
                    </a:cubicBezTo>
                    <a:cubicBezTo>
                      <a:pt x="278" y="95"/>
                      <a:pt x="301" y="100"/>
                      <a:pt x="329" y="112"/>
                    </a:cubicBezTo>
                    <a:cubicBezTo>
                      <a:pt x="347" y="119"/>
                      <a:pt x="364" y="128"/>
                      <a:pt x="380" y="139"/>
                    </a:cubicBezTo>
                    <a:cubicBezTo>
                      <a:pt x="400" y="153"/>
                      <a:pt x="408" y="173"/>
                      <a:pt x="413" y="197"/>
                    </a:cubicBezTo>
                    <a:cubicBezTo>
                      <a:pt x="416" y="209"/>
                      <a:pt x="418" y="224"/>
                      <a:pt x="421" y="236"/>
                    </a:cubicBezTo>
                    <a:cubicBezTo>
                      <a:pt x="426" y="247"/>
                      <a:pt x="436" y="252"/>
                      <a:pt x="436" y="267"/>
                    </a:cubicBezTo>
                    <a:cubicBezTo>
                      <a:pt x="435" y="286"/>
                      <a:pt x="421" y="306"/>
                      <a:pt x="404" y="310"/>
                    </a:cubicBezTo>
                  </a:path>
                </a:pathLst>
              </a:custGeom>
              <a:solidFill>
                <a:srgbClr val="F9FAE5"/>
              </a:solidFill>
              <a:ln>
                <a:noFill/>
              </a:ln>
            </p:spPr>
            <p:txBody>
              <a:bodyPr vert="horz" wrap="square" lIns="68580" tIns="34290" rIns="68580" bIns="34290" numCol="1" anchor="t" anchorCtr="0" compatLnSpc="1"/>
              <a:lstStyle/>
              <a:p>
                <a:endParaRPr lang="zh-CN" altLang="en-US" sz="1015"/>
              </a:p>
            </p:txBody>
          </p:sp>
          <p:sp>
            <p:nvSpPr>
              <p:cNvPr id="1048591" name="Freeform 19"/>
              <p:cNvSpPr/>
              <p:nvPr/>
            </p:nvSpPr>
            <p:spPr bwMode="auto">
              <a:xfrm>
                <a:off x="4045" y="3607"/>
                <a:ext cx="435" cy="293"/>
              </a:xfrm>
              <a:custGeom>
                <a:avLst/>
                <a:gdLst>
                  <a:gd name="T0" fmla="*/ 10 w 351"/>
                  <a:gd name="T1" fmla="*/ 5 h 236"/>
                  <a:gd name="T2" fmla="*/ 25 w 351"/>
                  <a:gd name="T3" fmla="*/ 52 h 236"/>
                  <a:gd name="T4" fmla="*/ 76 w 351"/>
                  <a:gd name="T5" fmla="*/ 102 h 236"/>
                  <a:gd name="T6" fmla="*/ 56 w 351"/>
                  <a:gd name="T7" fmla="*/ 98 h 236"/>
                  <a:gd name="T8" fmla="*/ 61 w 351"/>
                  <a:gd name="T9" fmla="*/ 105 h 236"/>
                  <a:gd name="T10" fmla="*/ 61 w 351"/>
                  <a:gd name="T11" fmla="*/ 124 h 236"/>
                  <a:gd name="T12" fmla="*/ 96 w 351"/>
                  <a:gd name="T13" fmla="*/ 149 h 236"/>
                  <a:gd name="T14" fmla="*/ 177 w 351"/>
                  <a:gd name="T15" fmla="*/ 187 h 236"/>
                  <a:gd name="T16" fmla="*/ 163 w 351"/>
                  <a:gd name="T17" fmla="*/ 194 h 236"/>
                  <a:gd name="T18" fmla="*/ 163 w 351"/>
                  <a:gd name="T19" fmla="*/ 194 h 236"/>
                  <a:gd name="T20" fmla="*/ 204 w 351"/>
                  <a:gd name="T21" fmla="*/ 205 h 236"/>
                  <a:gd name="T22" fmla="*/ 219 w 351"/>
                  <a:gd name="T23" fmla="*/ 212 h 236"/>
                  <a:gd name="T24" fmla="*/ 243 w 351"/>
                  <a:gd name="T25" fmla="*/ 214 h 236"/>
                  <a:gd name="T26" fmla="*/ 296 w 351"/>
                  <a:gd name="T27" fmla="*/ 209 h 236"/>
                  <a:gd name="T28" fmla="*/ 326 w 351"/>
                  <a:gd name="T29" fmla="*/ 205 h 236"/>
                  <a:gd name="T30" fmla="*/ 351 w 351"/>
                  <a:gd name="T31" fmla="*/ 193 h 236"/>
                  <a:gd name="T32" fmla="*/ 313 w 351"/>
                  <a:gd name="T33" fmla="*/ 213 h 236"/>
                  <a:gd name="T34" fmla="*/ 295 w 351"/>
                  <a:gd name="T35" fmla="*/ 221 h 236"/>
                  <a:gd name="T36" fmla="*/ 273 w 351"/>
                  <a:gd name="T37" fmla="*/ 223 h 236"/>
                  <a:gd name="T38" fmla="*/ 287 w 351"/>
                  <a:gd name="T39" fmla="*/ 224 h 236"/>
                  <a:gd name="T40" fmla="*/ 243 w 351"/>
                  <a:gd name="T41" fmla="*/ 234 h 236"/>
                  <a:gd name="T42" fmla="*/ 198 w 351"/>
                  <a:gd name="T43" fmla="*/ 235 h 236"/>
                  <a:gd name="T44" fmla="*/ 161 w 351"/>
                  <a:gd name="T45" fmla="*/ 223 h 236"/>
                  <a:gd name="T46" fmla="*/ 124 w 351"/>
                  <a:gd name="T47" fmla="*/ 203 h 236"/>
                  <a:gd name="T48" fmla="*/ 58 w 351"/>
                  <a:gd name="T49" fmla="*/ 135 h 236"/>
                  <a:gd name="T50" fmla="*/ 8 w 351"/>
                  <a:gd name="T51" fmla="*/ 41 h 236"/>
                  <a:gd name="T52" fmla="*/ 8 w 351"/>
                  <a:gd name="T5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236">
                    <a:moveTo>
                      <a:pt x="10" y="5"/>
                    </a:moveTo>
                    <a:cubicBezTo>
                      <a:pt x="17" y="19"/>
                      <a:pt x="16" y="37"/>
                      <a:pt x="25" y="52"/>
                    </a:cubicBezTo>
                    <a:cubicBezTo>
                      <a:pt x="38" y="74"/>
                      <a:pt x="58" y="85"/>
                      <a:pt x="76" y="102"/>
                    </a:cubicBezTo>
                    <a:cubicBezTo>
                      <a:pt x="71" y="100"/>
                      <a:pt x="61" y="97"/>
                      <a:pt x="56" y="98"/>
                    </a:cubicBezTo>
                    <a:cubicBezTo>
                      <a:pt x="57" y="99"/>
                      <a:pt x="59" y="103"/>
                      <a:pt x="61" y="105"/>
                    </a:cubicBezTo>
                    <a:cubicBezTo>
                      <a:pt x="43" y="101"/>
                      <a:pt x="53" y="116"/>
                      <a:pt x="61" y="124"/>
                    </a:cubicBezTo>
                    <a:cubicBezTo>
                      <a:pt x="72" y="133"/>
                      <a:pt x="84" y="141"/>
                      <a:pt x="96" y="149"/>
                    </a:cubicBezTo>
                    <a:cubicBezTo>
                      <a:pt x="119" y="165"/>
                      <a:pt x="149" y="178"/>
                      <a:pt x="177" y="187"/>
                    </a:cubicBezTo>
                    <a:cubicBezTo>
                      <a:pt x="174" y="191"/>
                      <a:pt x="167" y="191"/>
                      <a:pt x="163" y="194"/>
                    </a:cubicBezTo>
                    <a:cubicBezTo>
                      <a:pt x="163" y="194"/>
                      <a:pt x="163" y="194"/>
                      <a:pt x="163" y="194"/>
                    </a:cubicBezTo>
                    <a:cubicBezTo>
                      <a:pt x="176" y="200"/>
                      <a:pt x="190" y="204"/>
                      <a:pt x="204" y="205"/>
                    </a:cubicBezTo>
                    <a:cubicBezTo>
                      <a:pt x="212" y="206"/>
                      <a:pt x="214" y="210"/>
                      <a:pt x="219" y="212"/>
                    </a:cubicBezTo>
                    <a:cubicBezTo>
                      <a:pt x="226" y="215"/>
                      <a:pt x="235" y="214"/>
                      <a:pt x="243" y="214"/>
                    </a:cubicBezTo>
                    <a:cubicBezTo>
                      <a:pt x="260" y="214"/>
                      <a:pt x="280" y="212"/>
                      <a:pt x="296" y="209"/>
                    </a:cubicBezTo>
                    <a:cubicBezTo>
                      <a:pt x="306" y="207"/>
                      <a:pt x="317" y="207"/>
                      <a:pt x="326" y="205"/>
                    </a:cubicBezTo>
                    <a:cubicBezTo>
                      <a:pt x="335" y="202"/>
                      <a:pt x="342" y="195"/>
                      <a:pt x="351" y="193"/>
                    </a:cubicBezTo>
                    <a:cubicBezTo>
                      <a:pt x="345" y="203"/>
                      <a:pt x="323" y="208"/>
                      <a:pt x="313" y="213"/>
                    </a:cubicBezTo>
                    <a:cubicBezTo>
                      <a:pt x="307" y="217"/>
                      <a:pt x="302" y="219"/>
                      <a:pt x="295" y="221"/>
                    </a:cubicBezTo>
                    <a:cubicBezTo>
                      <a:pt x="288" y="223"/>
                      <a:pt x="280" y="222"/>
                      <a:pt x="273" y="223"/>
                    </a:cubicBezTo>
                    <a:cubicBezTo>
                      <a:pt x="277" y="225"/>
                      <a:pt x="283" y="224"/>
                      <a:pt x="287" y="224"/>
                    </a:cubicBezTo>
                    <a:cubicBezTo>
                      <a:pt x="281" y="236"/>
                      <a:pt x="254" y="234"/>
                      <a:pt x="243" y="234"/>
                    </a:cubicBezTo>
                    <a:cubicBezTo>
                      <a:pt x="227" y="234"/>
                      <a:pt x="213" y="236"/>
                      <a:pt x="198" y="235"/>
                    </a:cubicBezTo>
                    <a:cubicBezTo>
                      <a:pt x="184" y="234"/>
                      <a:pt x="173" y="226"/>
                      <a:pt x="161" y="223"/>
                    </a:cubicBezTo>
                    <a:cubicBezTo>
                      <a:pt x="145" y="218"/>
                      <a:pt x="134" y="215"/>
                      <a:pt x="124" y="203"/>
                    </a:cubicBezTo>
                    <a:cubicBezTo>
                      <a:pt x="102" y="180"/>
                      <a:pt x="78" y="158"/>
                      <a:pt x="58" y="135"/>
                    </a:cubicBezTo>
                    <a:cubicBezTo>
                      <a:pt x="34" y="106"/>
                      <a:pt x="20" y="76"/>
                      <a:pt x="8" y="41"/>
                    </a:cubicBezTo>
                    <a:cubicBezTo>
                      <a:pt x="6" y="31"/>
                      <a:pt x="0" y="6"/>
                      <a:pt x="8" y="0"/>
                    </a:cubicBezTo>
                  </a:path>
                </a:pathLst>
              </a:custGeom>
              <a:solidFill>
                <a:srgbClr val="87A253"/>
              </a:solidFill>
              <a:ln>
                <a:noFill/>
              </a:ln>
            </p:spPr>
            <p:txBody>
              <a:bodyPr vert="horz" wrap="square" lIns="68580" tIns="34290" rIns="68580" bIns="34290" numCol="1" anchor="t" anchorCtr="0" compatLnSpc="1"/>
              <a:lstStyle/>
              <a:p>
                <a:endParaRPr lang="zh-CN" altLang="en-US" sz="1015"/>
              </a:p>
            </p:txBody>
          </p:sp>
          <p:sp>
            <p:nvSpPr>
              <p:cNvPr id="1048592" name="Freeform 20"/>
              <p:cNvSpPr/>
              <p:nvPr/>
            </p:nvSpPr>
            <p:spPr bwMode="auto">
              <a:xfrm>
                <a:off x="4086" y="3584"/>
                <a:ext cx="466" cy="172"/>
              </a:xfrm>
              <a:custGeom>
                <a:avLst/>
                <a:gdLst>
                  <a:gd name="T0" fmla="*/ 20 w 376"/>
                  <a:gd name="T1" fmla="*/ 36 h 138"/>
                  <a:gd name="T2" fmla="*/ 44 w 376"/>
                  <a:gd name="T3" fmla="*/ 53 h 138"/>
                  <a:gd name="T4" fmla="*/ 90 w 376"/>
                  <a:gd name="T5" fmla="*/ 72 h 138"/>
                  <a:gd name="T6" fmla="*/ 151 w 376"/>
                  <a:gd name="T7" fmla="*/ 77 h 138"/>
                  <a:gd name="T8" fmla="*/ 184 w 376"/>
                  <a:gd name="T9" fmla="*/ 60 h 138"/>
                  <a:gd name="T10" fmla="*/ 213 w 376"/>
                  <a:gd name="T11" fmla="*/ 64 h 138"/>
                  <a:gd name="T12" fmla="*/ 213 w 376"/>
                  <a:gd name="T13" fmla="*/ 64 h 138"/>
                  <a:gd name="T14" fmla="*/ 233 w 376"/>
                  <a:gd name="T15" fmla="*/ 73 h 138"/>
                  <a:gd name="T16" fmla="*/ 211 w 376"/>
                  <a:gd name="T17" fmla="*/ 54 h 138"/>
                  <a:gd name="T18" fmla="*/ 253 w 376"/>
                  <a:gd name="T19" fmla="*/ 72 h 138"/>
                  <a:gd name="T20" fmla="*/ 291 w 376"/>
                  <a:gd name="T21" fmla="*/ 110 h 138"/>
                  <a:gd name="T22" fmla="*/ 273 w 376"/>
                  <a:gd name="T23" fmla="*/ 80 h 138"/>
                  <a:gd name="T24" fmla="*/ 253 w 376"/>
                  <a:gd name="T25" fmla="*/ 53 h 138"/>
                  <a:gd name="T26" fmla="*/ 275 w 376"/>
                  <a:gd name="T27" fmla="*/ 57 h 138"/>
                  <a:gd name="T28" fmla="*/ 305 w 376"/>
                  <a:gd name="T29" fmla="*/ 74 h 138"/>
                  <a:gd name="T30" fmla="*/ 344 w 376"/>
                  <a:gd name="T31" fmla="*/ 94 h 138"/>
                  <a:gd name="T32" fmla="*/ 372 w 376"/>
                  <a:gd name="T33" fmla="*/ 138 h 138"/>
                  <a:gd name="T34" fmla="*/ 318 w 376"/>
                  <a:gd name="T35" fmla="*/ 62 h 138"/>
                  <a:gd name="T36" fmla="*/ 235 w 376"/>
                  <a:gd name="T37" fmla="*/ 41 h 138"/>
                  <a:gd name="T38" fmla="*/ 137 w 376"/>
                  <a:gd name="T39" fmla="*/ 63 h 138"/>
                  <a:gd name="T40" fmla="*/ 51 w 376"/>
                  <a:gd name="T41" fmla="*/ 53 h 138"/>
                  <a:gd name="T42" fmla="*/ 20 w 376"/>
                  <a:gd name="T43" fmla="*/ 35 h 138"/>
                  <a:gd name="T44" fmla="*/ 0 w 376"/>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138">
                    <a:moveTo>
                      <a:pt x="20" y="36"/>
                    </a:moveTo>
                    <a:cubicBezTo>
                      <a:pt x="26" y="44"/>
                      <a:pt x="35" y="48"/>
                      <a:pt x="44" y="53"/>
                    </a:cubicBezTo>
                    <a:cubicBezTo>
                      <a:pt x="59" y="61"/>
                      <a:pt x="75" y="69"/>
                      <a:pt x="90" y="72"/>
                    </a:cubicBezTo>
                    <a:cubicBezTo>
                      <a:pt x="111" y="78"/>
                      <a:pt x="129" y="80"/>
                      <a:pt x="151" y="77"/>
                    </a:cubicBezTo>
                    <a:cubicBezTo>
                      <a:pt x="163" y="74"/>
                      <a:pt x="172" y="63"/>
                      <a:pt x="184" y="60"/>
                    </a:cubicBezTo>
                    <a:cubicBezTo>
                      <a:pt x="194" y="58"/>
                      <a:pt x="205" y="66"/>
                      <a:pt x="213" y="64"/>
                    </a:cubicBezTo>
                    <a:cubicBezTo>
                      <a:pt x="213" y="64"/>
                      <a:pt x="213" y="64"/>
                      <a:pt x="213" y="64"/>
                    </a:cubicBezTo>
                    <a:cubicBezTo>
                      <a:pt x="220" y="67"/>
                      <a:pt x="226" y="70"/>
                      <a:pt x="233" y="73"/>
                    </a:cubicBezTo>
                    <a:cubicBezTo>
                      <a:pt x="228" y="66"/>
                      <a:pt x="214" y="62"/>
                      <a:pt x="211" y="54"/>
                    </a:cubicBezTo>
                    <a:cubicBezTo>
                      <a:pt x="219" y="47"/>
                      <a:pt x="248" y="66"/>
                      <a:pt x="253" y="72"/>
                    </a:cubicBezTo>
                    <a:cubicBezTo>
                      <a:pt x="266" y="81"/>
                      <a:pt x="285" y="94"/>
                      <a:pt x="291" y="110"/>
                    </a:cubicBezTo>
                    <a:cubicBezTo>
                      <a:pt x="288" y="97"/>
                      <a:pt x="282" y="89"/>
                      <a:pt x="273" y="80"/>
                    </a:cubicBezTo>
                    <a:cubicBezTo>
                      <a:pt x="269" y="75"/>
                      <a:pt x="250" y="61"/>
                      <a:pt x="253" y="53"/>
                    </a:cubicBezTo>
                    <a:cubicBezTo>
                      <a:pt x="258" y="52"/>
                      <a:pt x="269" y="56"/>
                      <a:pt x="275" y="57"/>
                    </a:cubicBezTo>
                    <a:cubicBezTo>
                      <a:pt x="288" y="59"/>
                      <a:pt x="293" y="69"/>
                      <a:pt x="305" y="74"/>
                    </a:cubicBezTo>
                    <a:cubicBezTo>
                      <a:pt x="319" y="78"/>
                      <a:pt x="332" y="85"/>
                      <a:pt x="344" y="94"/>
                    </a:cubicBezTo>
                    <a:cubicBezTo>
                      <a:pt x="357" y="106"/>
                      <a:pt x="363" y="124"/>
                      <a:pt x="372" y="138"/>
                    </a:cubicBezTo>
                    <a:cubicBezTo>
                      <a:pt x="376" y="110"/>
                      <a:pt x="341" y="73"/>
                      <a:pt x="318" y="62"/>
                    </a:cubicBezTo>
                    <a:cubicBezTo>
                      <a:pt x="292" y="48"/>
                      <a:pt x="265" y="39"/>
                      <a:pt x="235" y="41"/>
                    </a:cubicBezTo>
                    <a:cubicBezTo>
                      <a:pt x="202" y="43"/>
                      <a:pt x="171" y="57"/>
                      <a:pt x="137" y="63"/>
                    </a:cubicBezTo>
                    <a:cubicBezTo>
                      <a:pt x="107" y="70"/>
                      <a:pt x="81" y="65"/>
                      <a:pt x="51" y="53"/>
                    </a:cubicBezTo>
                    <a:cubicBezTo>
                      <a:pt x="40" y="49"/>
                      <a:pt x="30" y="45"/>
                      <a:pt x="20" y="35"/>
                    </a:cubicBezTo>
                    <a:cubicBezTo>
                      <a:pt x="14" y="27"/>
                      <a:pt x="1" y="10"/>
                      <a:pt x="0" y="0"/>
                    </a:cubicBezTo>
                  </a:path>
                </a:pathLst>
              </a:custGeom>
              <a:solidFill>
                <a:srgbClr val="2C6154"/>
              </a:solidFill>
              <a:ln>
                <a:noFill/>
              </a:ln>
            </p:spPr>
            <p:txBody>
              <a:bodyPr vert="horz" wrap="square" lIns="68580" tIns="34290" rIns="68580" bIns="34290" numCol="1" anchor="t" anchorCtr="0" compatLnSpc="1"/>
              <a:lstStyle/>
              <a:p>
                <a:endParaRPr lang="zh-CN" altLang="en-US" sz="1015"/>
              </a:p>
            </p:txBody>
          </p:sp>
          <p:sp>
            <p:nvSpPr>
              <p:cNvPr id="1048593" name="Freeform 21"/>
              <p:cNvSpPr/>
              <p:nvPr/>
            </p:nvSpPr>
            <p:spPr bwMode="auto">
              <a:xfrm>
                <a:off x="4282" y="3720"/>
                <a:ext cx="320" cy="199"/>
              </a:xfrm>
              <a:custGeom>
                <a:avLst/>
                <a:gdLst>
                  <a:gd name="T0" fmla="*/ 0 w 258"/>
                  <a:gd name="T1" fmla="*/ 45 h 161"/>
                  <a:gd name="T2" fmla="*/ 26 w 258"/>
                  <a:gd name="T3" fmla="*/ 49 h 161"/>
                  <a:gd name="T4" fmla="*/ 69 w 258"/>
                  <a:gd name="T5" fmla="*/ 59 h 161"/>
                  <a:gd name="T6" fmla="*/ 154 w 258"/>
                  <a:gd name="T7" fmla="*/ 98 h 161"/>
                  <a:gd name="T8" fmla="*/ 144 w 258"/>
                  <a:gd name="T9" fmla="*/ 95 h 161"/>
                  <a:gd name="T10" fmla="*/ 143 w 258"/>
                  <a:gd name="T11" fmla="*/ 97 h 161"/>
                  <a:gd name="T12" fmla="*/ 181 w 258"/>
                  <a:gd name="T13" fmla="*/ 110 h 161"/>
                  <a:gd name="T14" fmla="*/ 195 w 258"/>
                  <a:gd name="T15" fmla="*/ 127 h 161"/>
                  <a:gd name="T16" fmla="*/ 172 w 258"/>
                  <a:gd name="T17" fmla="*/ 136 h 161"/>
                  <a:gd name="T18" fmla="*/ 180 w 258"/>
                  <a:gd name="T19" fmla="*/ 136 h 161"/>
                  <a:gd name="T20" fmla="*/ 151 w 258"/>
                  <a:gd name="T21" fmla="*/ 155 h 161"/>
                  <a:gd name="T22" fmla="*/ 199 w 258"/>
                  <a:gd name="T23" fmla="*/ 144 h 161"/>
                  <a:gd name="T24" fmla="*/ 195 w 258"/>
                  <a:gd name="T25" fmla="*/ 153 h 161"/>
                  <a:gd name="T26" fmla="*/ 224 w 258"/>
                  <a:gd name="T27" fmla="*/ 143 h 161"/>
                  <a:gd name="T28" fmla="*/ 240 w 258"/>
                  <a:gd name="T29" fmla="*/ 125 h 161"/>
                  <a:gd name="T30" fmla="*/ 244 w 258"/>
                  <a:gd name="T31" fmla="*/ 75 h 161"/>
                  <a:gd name="T32" fmla="*/ 231 w 258"/>
                  <a:gd name="T33" fmla="*/ 61 h 161"/>
                  <a:gd name="T34" fmla="*/ 226 w 258"/>
                  <a:gd name="T35" fmla="*/ 35 h 161"/>
                  <a:gd name="T36" fmla="*/ 187 w 258"/>
                  <a:gd name="T37" fmla="*/ 0 h 161"/>
                  <a:gd name="T38" fmla="*/ 206 w 258"/>
                  <a:gd name="T39" fmla="*/ 46 h 161"/>
                  <a:gd name="T40" fmla="*/ 185 w 258"/>
                  <a:gd name="T41" fmla="*/ 36 h 161"/>
                  <a:gd name="T42" fmla="*/ 195 w 258"/>
                  <a:gd name="T43" fmla="*/ 57 h 161"/>
                  <a:gd name="T44" fmla="*/ 185 w 258"/>
                  <a:gd name="T45" fmla="*/ 51 h 161"/>
                  <a:gd name="T46" fmla="*/ 189 w 258"/>
                  <a:gd name="T47" fmla="*/ 65 h 161"/>
                  <a:gd name="T48" fmla="*/ 125 w 258"/>
                  <a:gd name="T49" fmla="*/ 31 h 161"/>
                  <a:gd name="T50" fmla="*/ 159 w 258"/>
                  <a:gd name="T51" fmla="*/ 70 h 161"/>
                  <a:gd name="T52" fmla="*/ 148 w 258"/>
                  <a:gd name="T53" fmla="*/ 66 h 161"/>
                  <a:gd name="T54" fmla="*/ 152 w 258"/>
                  <a:gd name="T55" fmla="*/ 75 h 161"/>
                  <a:gd name="T56" fmla="*/ 133 w 258"/>
                  <a:gd name="T57" fmla="*/ 72 h 161"/>
                  <a:gd name="T58" fmla="*/ 103 w 258"/>
                  <a:gd name="T59" fmla="*/ 62 h 161"/>
                  <a:gd name="T60" fmla="*/ 56 w 258"/>
                  <a:gd name="T61"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161">
                    <a:moveTo>
                      <a:pt x="0" y="45"/>
                    </a:moveTo>
                    <a:cubicBezTo>
                      <a:pt x="8" y="48"/>
                      <a:pt x="18" y="47"/>
                      <a:pt x="26" y="49"/>
                    </a:cubicBezTo>
                    <a:cubicBezTo>
                      <a:pt x="41" y="54"/>
                      <a:pt x="55" y="55"/>
                      <a:pt x="69" y="59"/>
                    </a:cubicBezTo>
                    <a:cubicBezTo>
                      <a:pt x="100" y="67"/>
                      <a:pt x="130" y="79"/>
                      <a:pt x="154" y="98"/>
                    </a:cubicBezTo>
                    <a:cubicBezTo>
                      <a:pt x="151" y="97"/>
                      <a:pt x="147" y="95"/>
                      <a:pt x="144" y="95"/>
                    </a:cubicBezTo>
                    <a:cubicBezTo>
                      <a:pt x="143" y="97"/>
                      <a:pt x="143" y="97"/>
                      <a:pt x="143" y="97"/>
                    </a:cubicBezTo>
                    <a:cubicBezTo>
                      <a:pt x="155" y="102"/>
                      <a:pt x="171" y="102"/>
                      <a:pt x="181" y="110"/>
                    </a:cubicBezTo>
                    <a:cubicBezTo>
                      <a:pt x="183" y="113"/>
                      <a:pt x="195" y="124"/>
                      <a:pt x="195" y="127"/>
                    </a:cubicBezTo>
                    <a:cubicBezTo>
                      <a:pt x="194" y="134"/>
                      <a:pt x="178" y="134"/>
                      <a:pt x="172" y="136"/>
                    </a:cubicBezTo>
                    <a:cubicBezTo>
                      <a:pt x="176" y="136"/>
                      <a:pt x="178" y="137"/>
                      <a:pt x="180" y="136"/>
                    </a:cubicBezTo>
                    <a:cubicBezTo>
                      <a:pt x="182" y="147"/>
                      <a:pt x="159" y="153"/>
                      <a:pt x="151" y="155"/>
                    </a:cubicBezTo>
                    <a:cubicBezTo>
                      <a:pt x="167" y="161"/>
                      <a:pt x="185" y="151"/>
                      <a:pt x="199" y="144"/>
                    </a:cubicBezTo>
                    <a:cubicBezTo>
                      <a:pt x="197" y="148"/>
                      <a:pt x="196" y="151"/>
                      <a:pt x="195" y="153"/>
                    </a:cubicBezTo>
                    <a:cubicBezTo>
                      <a:pt x="200" y="155"/>
                      <a:pt x="218" y="146"/>
                      <a:pt x="224" y="143"/>
                    </a:cubicBezTo>
                    <a:cubicBezTo>
                      <a:pt x="231" y="138"/>
                      <a:pt x="237" y="133"/>
                      <a:pt x="240" y="125"/>
                    </a:cubicBezTo>
                    <a:cubicBezTo>
                      <a:pt x="248" y="111"/>
                      <a:pt x="258" y="90"/>
                      <a:pt x="244" y="75"/>
                    </a:cubicBezTo>
                    <a:cubicBezTo>
                      <a:pt x="238" y="70"/>
                      <a:pt x="232" y="72"/>
                      <a:pt x="231" y="61"/>
                    </a:cubicBezTo>
                    <a:cubicBezTo>
                      <a:pt x="228" y="52"/>
                      <a:pt x="230" y="45"/>
                      <a:pt x="226" y="35"/>
                    </a:cubicBezTo>
                    <a:cubicBezTo>
                      <a:pt x="218" y="20"/>
                      <a:pt x="204" y="5"/>
                      <a:pt x="187" y="0"/>
                    </a:cubicBezTo>
                    <a:cubicBezTo>
                      <a:pt x="191" y="12"/>
                      <a:pt x="210" y="31"/>
                      <a:pt x="206" y="46"/>
                    </a:cubicBezTo>
                    <a:cubicBezTo>
                      <a:pt x="201" y="38"/>
                      <a:pt x="192" y="39"/>
                      <a:pt x="185" y="36"/>
                    </a:cubicBezTo>
                    <a:cubicBezTo>
                      <a:pt x="189" y="42"/>
                      <a:pt x="194" y="49"/>
                      <a:pt x="195" y="57"/>
                    </a:cubicBezTo>
                    <a:cubicBezTo>
                      <a:pt x="191" y="56"/>
                      <a:pt x="187" y="54"/>
                      <a:pt x="185" y="51"/>
                    </a:cubicBezTo>
                    <a:cubicBezTo>
                      <a:pt x="187" y="55"/>
                      <a:pt x="190" y="61"/>
                      <a:pt x="189" y="65"/>
                    </a:cubicBezTo>
                    <a:cubicBezTo>
                      <a:pt x="165" y="65"/>
                      <a:pt x="147" y="38"/>
                      <a:pt x="125" y="31"/>
                    </a:cubicBezTo>
                    <a:cubicBezTo>
                      <a:pt x="137" y="43"/>
                      <a:pt x="149" y="56"/>
                      <a:pt x="159" y="70"/>
                    </a:cubicBezTo>
                    <a:cubicBezTo>
                      <a:pt x="156" y="69"/>
                      <a:pt x="152" y="68"/>
                      <a:pt x="148" y="66"/>
                    </a:cubicBezTo>
                    <a:cubicBezTo>
                      <a:pt x="150" y="70"/>
                      <a:pt x="152" y="72"/>
                      <a:pt x="152" y="75"/>
                    </a:cubicBezTo>
                    <a:cubicBezTo>
                      <a:pt x="147" y="76"/>
                      <a:pt x="137" y="74"/>
                      <a:pt x="133" y="72"/>
                    </a:cubicBezTo>
                    <a:cubicBezTo>
                      <a:pt x="123" y="70"/>
                      <a:pt x="113" y="66"/>
                      <a:pt x="103" y="62"/>
                    </a:cubicBezTo>
                    <a:cubicBezTo>
                      <a:pt x="93" y="58"/>
                      <a:pt x="67" y="52"/>
                      <a:pt x="56" y="55"/>
                    </a:cubicBezTo>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8594" name="Freeform 22"/>
              <p:cNvSpPr/>
              <p:nvPr/>
            </p:nvSpPr>
            <p:spPr bwMode="auto">
              <a:xfrm>
                <a:off x="4118" y="3644"/>
                <a:ext cx="318" cy="113"/>
              </a:xfrm>
              <a:custGeom>
                <a:avLst/>
                <a:gdLst>
                  <a:gd name="T0" fmla="*/ 0 w 256"/>
                  <a:gd name="T1" fmla="*/ 0 h 91"/>
                  <a:gd name="T2" fmla="*/ 24 w 256"/>
                  <a:gd name="T3" fmla="*/ 17 h 91"/>
                  <a:gd name="T4" fmla="*/ 77 w 256"/>
                  <a:gd name="T5" fmla="*/ 40 h 91"/>
                  <a:gd name="T6" fmla="*/ 144 w 256"/>
                  <a:gd name="T7" fmla="*/ 47 h 91"/>
                  <a:gd name="T8" fmla="*/ 204 w 256"/>
                  <a:gd name="T9" fmla="*/ 63 h 91"/>
                  <a:gd name="T10" fmla="*/ 204 w 256"/>
                  <a:gd name="T11" fmla="*/ 63 h 91"/>
                  <a:gd name="T12" fmla="*/ 203 w 256"/>
                  <a:gd name="T13" fmla="*/ 60 h 91"/>
                  <a:gd name="T14" fmla="*/ 233 w 256"/>
                  <a:gd name="T15" fmla="*/ 91 h 91"/>
                  <a:gd name="T16" fmla="*/ 213 w 256"/>
                  <a:gd name="T17" fmla="*/ 63 h 91"/>
                  <a:gd name="T18" fmla="*/ 236 w 256"/>
                  <a:gd name="T19" fmla="*/ 75 h 91"/>
                  <a:gd name="T20" fmla="*/ 256 w 256"/>
                  <a:gd name="T21" fmla="*/ 91 h 91"/>
                  <a:gd name="T22" fmla="*/ 233 w 256"/>
                  <a:gd name="T23" fmla="*/ 60 h 91"/>
                  <a:gd name="T24" fmla="*/ 188 w 256"/>
                  <a:gd name="T25" fmla="*/ 36 h 91"/>
                  <a:gd name="T26" fmla="*/ 188 w 256"/>
                  <a:gd name="T27" fmla="*/ 36 h 91"/>
                  <a:gd name="T28" fmla="*/ 204 w 256"/>
                  <a:gd name="T29" fmla="*/ 34 h 91"/>
                  <a:gd name="T30" fmla="*/ 204 w 256"/>
                  <a:gd name="T31" fmla="*/ 33 h 91"/>
                  <a:gd name="T32" fmla="*/ 226 w 256"/>
                  <a:gd name="T33" fmla="*/ 43 h 91"/>
                  <a:gd name="T34" fmla="*/ 224 w 256"/>
                  <a:gd name="T35" fmla="*/ 36 h 91"/>
                  <a:gd name="T36" fmla="*/ 234 w 256"/>
                  <a:gd name="T37" fmla="*/ 45 h 91"/>
                  <a:gd name="T38" fmla="*/ 188 w 256"/>
                  <a:gd name="T39" fmla="*/ 9 h 91"/>
                  <a:gd name="T40" fmla="*/ 155 w 256"/>
                  <a:gd name="T41" fmla="*/ 7 h 91"/>
                  <a:gd name="T42" fmla="*/ 146 w 256"/>
                  <a:gd name="T43" fmla="*/ 15 h 91"/>
                  <a:gd name="T44" fmla="*/ 129 w 256"/>
                  <a:gd name="T45" fmla="*/ 21 h 91"/>
                  <a:gd name="T46" fmla="*/ 62 w 256"/>
                  <a:gd name="T47" fmla="*/ 26 h 91"/>
                  <a:gd name="T48" fmla="*/ 10 w 256"/>
                  <a:gd name="T49"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91">
                    <a:moveTo>
                      <a:pt x="0" y="0"/>
                    </a:moveTo>
                    <a:cubicBezTo>
                      <a:pt x="8" y="3"/>
                      <a:pt x="16" y="13"/>
                      <a:pt x="24" y="17"/>
                    </a:cubicBezTo>
                    <a:cubicBezTo>
                      <a:pt x="40" y="27"/>
                      <a:pt x="58" y="37"/>
                      <a:pt x="77" y="40"/>
                    </a:cubicBezTo>
                    <a:cubicBezTo>
                      <a:pt x="98" y="44"/>
                      <a:pt x="121" y="44"/>
                      <a:pt x="144" y="47"/>
                    </a:cubicBezTo>
                    <a:cubicBezTo>
                      <a:pt x="162" y="48"/>
                      <a:pt x="190" y="50"/>
                      <a:pt x="204" y="63"/>
                    </a:cubicBezTo>
                    <a:cubicBezTo>
                      <a:pt x="204" y="63"/>
                      <a:pt x="204" y="63"/>
                      <a:pt x="204" y="63"/>
                    </a:cubicBezTo>
                    <a:cubicBezTo>
                      <a:pt x="204" y="62"/>
                      <a:pt x="203" y="62"/>
                      <a:pt x="203" y="60"/>
                    </a:cubicBezTo>
                    <a:cubicBezTo>
                      <a:pt x="214" y="68"/>
                      <a:pt x="222" y="82"/>
                      <a:pt x="233" y="91"/>
                    </a:cubicBezTo>
                    <a:cubicBezTo>
                      <a:pt x="236" y="83"/>
                      <a:pt x="216" y="70"/>
                      <a:pt x="213" y="63"/>
                    </a:cubicBezTo>
                    <a:cubicBezTo>
                      <a:pt x="223" y="67"/>
                      <a:pt x="228" y="67"/>
                      <a:pt x="236" y="75"/>
                    </a:cubicBezTo>
                    <a:cubicBezTo>
                      <a:pt x="242" y="80"/>
                      <a:pt x="248" y="88"/>
                      <a:pt x="256" y="91"/>
                    </a:cubicBezTo>
                    <a:cubicBezTo>
                      <a:pt x="255" y="78"/>
                      <a:pt x="241" y="66"/>
                      <a:pt x="233" y="60"/>
                    </a:cubicBezTo>
                    <a:cubicBezTo>
                      <a:pt x="218" y="49"/>
                      <a:pt x="204" y="42"/>
                      <a:pt x="188" y="36"/>
                    </a:cubicBezTo>
                    <a:cubicBezTo>
                      <a:pt x="188" y="36"/>
                      <a:pt x="188" y="36"/>
                      <a:pt x="188" y="36"/>
                    </a:cubicBezTo>
                    <a:cubicBezTo>
                      <a:pt x="193" y="31"/>
                      <a:pt x="200" y="34"/>
                      <a:pt x="204" y="34"/>
                    </a:cubicBezTo>
                    <a:cubicBezTo>
                      <a:pt x="204" y="34"/>
                      <a:pt x="204" y="34"/>
                      <a:pt x="204" y="33"/>
                    </a:cubicBezTo>
                    <a:cubicBezTo>
                      <a:pt x="212" y="34"/>
                      <a:pt x="218" y="40"/>
                      <a:pt x="226" y="43"/>
                    </a:cubicBezTo>
                    <a:cubicBezTo>
                      <a:pt x="225" y="41"/>
                      <a:pt x="225" y="38"/>
                      <a:pt x="224" y="36"/>
                    </a:cubicBezTo>
                    <a:cubicBezTo>
                      <a:pt x="228" y="36"/>
                      <a:pt x="231" y="41"/>
                      <a:pt x="234" y="45"/>
                    </a:cubicBezTo>
                    <a:cubicBezTo>
                      <a:pt x="229" y="23"/>
                      <a:pt x="208" y="14"/>
                      <a:pt x="188" y="9"/>
                    </a:cubicBezTo>
                    <a:cubicBezTo>
                      <a:pt x="178" y="7"/>
                      <a:pt x="166" y="3"/>
                      <a:pt x="155" y="7"/>
                    </a:cubicBezTo>
                    <a:cubicBezTo>
                      <a:pt x="150" y="9"/>
                      <a:pt x="150" y="11"/>
                      <a:pt x="146" y="15"/>
                    </a:cubicBezTo>
                    <a:cubicBezTo>
                      <a:pt x="141" y="18"/>
                      <a:pt x="134" y="20"/>
                      <a:pt x="129" y="21"/>
                    </a:cubicBezTo>
                    <a:cubicBezTo>
                      <a:pt x="108" y="27"/>
                      <a:pt x="83" y="32"/>
                      <a:pt x="62" y="26"/>
                    </a:cubicBezTo>
                    <a:cubicBezTo>
                      <a:pt x="45" y="23"/>
                      <a:pt x="27" y="12"/>
                      <a:pt x="10" y="5"/>
                    </a:cubicBezTo>
                  </a:path>
                </a:pathLst>
              </a:custGeom>
              <a:solidFill>
                <a:srgbClr val="87A253"/>
              </a:solidFill>
              <a:ln>
                <a:noFill/>
              </a:ln>
            </p:spPr>
            <p:txBody>
              <a:bodyPr vert="horz" wrap="square" lIns="68580" tIns="34290" rIns="68580" bIns="34290" numCol="1" anchor="t" anchorCtr="0" compatLnSpc="1"/>
              <a:lstStyle/>
              <a:p>
                <a:endParaRPr lang="zh-CN" altLang="en-US" sz="1015"/>
              </a:p>
            </p:txBody>
          </p:sp>
          <p:sp>
            <p:nvSpPr>
              <p:cNvPr id="1048595" name="Freeform 23"/>
              <p:cNvSpPr/>
              <p:nvPr/>
            </p:nvSpPr>
            <p:spPr bwMode="auto">
              <a:xfrm>
                <a:off x="4056" y="3663"/>
                <a:ext cx="198" cy="225"/>
              </a:xfrm>
              <a:custGeom>
                <a:avLst/>
                <a:gdLst>
                  <a:gd name="T0" fmla="*/ 4 w 160"/>
                  <a:gd name="T1" fmla="*/ 5 h 182"/>
                  <a:gd name="T2" fmla="*/ 31 w 160"/>
                  <a:gd name="T3" fmla="*/ 44 h 182"/>
                  <a:gd name="T4" fmla="*/ 39 w 160"/>
                  <a:gd name="T5" fmla="*/ 62 h 182"/>
                  <a:gd name="T6" fmla="*/ 41 w 160"/>
                  <a:gd name="T7" fmla="*/ 69 h 182"/>
                  <a:gd name="T8" fmla="*/ 47 w 160"/>
                  <a:gd name="T9" fmla="*/ 75 h 182"/>
                  <a:gd name="T10" fmla="*/ 58 w 160"/>
                  <a:gd name="T11" fmla="*/ 87 h 182"/>
                  <a:gd name="T12" fmla="*/ 154 w 160"/>
                  <a:gd name="T13" fmla="*/ 146 h 182"/>
                  <a:gd name="T14" fmla="*/ 120 w 160"/>
                  <a:gd name="T15" fmla="*/ 142 h 182"/>
                  <a:gd name="T16" fmla="*/ 129 w 160"/>
                  <a:gd name="T17" fmla="*/ 147 h 182"/>
                  <a:gd name="T18" fmla="*/ 137 w 160"/>
                  <a:gd name="T19" fmla="*/ 161 h 182"/>
                  <a:gd name="T20" fmla="*/ 160 w 160"/>
                  <a:gd name="T21" fmla="*/ 169 h 182"/>
                  <a:gd name="T22" fmla="*/ 106 w 160"/>
                  <a:gd name="T23" fmla="*/ 150 h 182"/>
                  <a:gd name="T24" fmla="*/ 66 w 160"/>
                  <a:gd name="T25" fmla="*/ 106 h 182"/>
                  <a:gd name="T26" fmla="*/ 27 w 160"/>
                  <a:gd name="T27" fmla="*/ 57 h 182"/>
                  <a:gd name="T28" fmla="*/ 11 w 160"/>
                  <a:gd name="T29" fmla="*/ 31 h 182"/>
                  <a:gd name="T30" fmla="*/ 0 w 160"/>
                  <a:gd name="T3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82">
                    <a:moveTo>
                      <a:pt x="4" y="5"/>
                    </a:moveTo>
                    <a:cubicBezTo>
                      <a:pt x="16" y="14"/>
                      <a:pt x="25" y="30"/>
                      <a:pt x="31" y="44"/>
                    </a:cubicBezTo>
                    <a:cubicBezTo>
                      <a:pt x="34" y="50"/>
                      <a:pt x="35" y="56"/>
                      <a:pt x="39" y="62"/>
                    </a:cubicBezTo>
                    <a:cubicBezTo>
                      <a:pt x="39" y="66"/>
                      <a:pt x="38" y="65"/>
                      <a:pt x="41" y="69"/>
                    </a:cubicBezTo>
                    <a:cubicBezTo>
                      <a:pt x="41" y="71"/>
                      <a:pt x="45" y="73"/>
                      <a:pt x="47" y="75"/>
                    </a:cubicBezTo>
                    <a:cubicBezTo>
                      <a:pt x="52" y="79"/>
                      <a:pt x="55" y="83"/>
                      <a:pt x="58" y="87"/>
                    </a:cubicBezTo>
                    <a:cubicBezTo>
                      <a:pt x="73" y="118"/>
                      <a:pt x="123" y="134"/>
                      <a:pt x="154" y="146"/>
                    </a:cubicBezTo>
                    <a:cubicBezTo>
                      <a:pt x="144" y="142"/>
                      <a:pt x="129" y="142"/>
                      <a:pt x="120" y="142"/>
                    </a:cubicBezTo>
                    <a:cubicBezTo>
                      <a:pt x="122" y="144"/>
                      <a:pt x="126" y="146"/>
                      <a:pt x="129" y="147"/>
                    </a:cubicBezTo>
                    <a:cubicBezTo>
                      <a:pt x="113" y="150"/>
                      <a:pt x="131" y="159"/>
                      <a:pt x="137" y="161"/>
                    </a:cubicBezTo>
                    <a:cubicBezTo>
                      <a:pt x="145" y="164"/>
                      <a:pt x="152" y="169"/>
                      <a:pt x="160" y="169"/>
                    </a:cubicBezTo>
                    <a:cubicBezTo>
                      <a:pt x="142" y="182"/>
                      <a:pt x="119" y="160"/>
                      <a:pt x="106" y="150"/>
                    </a:cubicBezTo>
                    <a:cubicBezTo>
                      <a:pt x="90" y="139"/>
                      <a:pt x="80" y="122"/>
                      <a:pt x="66" y="106"/>
                    </a:cubicBezTo>
                    <a:cubicBezTo>
                      <a:pt x="52" y="90"/>
                      <a:pt x="38" y="76"/>
                      <a:pt x="27" y="57"/>
                    </a:cubicBezTo>
                    <a:cubicBezTo>
                      <a:pt x="21" y="49"/>
                      <a:pt x="15" y="40"/>
                      <a:pt x="11" y="31"/>
                    </a:cubicBezTo>
                    <a:cubicBezTo>
                      <a:pt x="7" y="22"/>
                      <a:pt x="1" y="10"/>
                      <a:pt x="0" y="0"/>
                    </a:cubicBezTo>
                  </a:path>
                </a:pathLst>
              </a:custGeom>
              <a:solidFill>
                <a:srgbClr val="2C6154"/>
              </a:solidFill>
              <a:ln>
                <a:noFill/>
              </a:ln>
            </p:spPr>
            <p:txBody>
              <a:bodyPr vert="horz" wrap="square" lIns="68580" tIns="34290" rIns="68580" bIns="34290" numCol="1" anchor="t" anchorCtr="0" compatLnSpc="1"/>
              <a:lstStyle/>
              <a:p>
                <a:endParaRPr lang="zh-CN" altLang="en-US" sz="1015"/>
              </a:p>
            </p:txBody>
          </p:sp>
          <p:sp>
            <p:nvSpPr>
              <p:cNvPr id="1048596" name="Freeform 24"/>
              <p:cNvSpPr/>
              <p:nvPr/>
            </p:nvSpPr>
            <p:spPr bwMode="auto">
              <a:xfrm>
                <a:off x="2837" y="856"/>
                <a:ext cx="115" cy="350"/>
              </a:xfrm>
              <a:custGeom>
                <a:avLst/>
                <a:gdLst>
                  <a:gd name="T0" fmla="*/ 58 w 92"/>
                  <a:gd name="T1" fmla="*/ 152 h 282"/>
                  <a:gd name="T2" fmla="*/ 60 w 92"/>
                  <a:gd name="T3" fmla="*/ 157 h 282"/>
                  <a:gd name="T4" fmla="*/ 63 w 92"/>
                  <a:gd name="T5" fmla="*/ 164 h 282"/>
                  <a:gd name="T6" fmla="*/ 73 w 92"/>
                  <a:gd name="T7" fmla="*/ 184 h 282"/>
                  <a:gd name="T8" fmla="*/ 74 w 92"/>
                  <a:gd name="T9" fmla="*/ 207 h 282"/>
                  <a:gd name="T10" fmla="*/ 58 w 92"/>
                  <a:gd name="T11" fmla="*/ 192 h 282"/>
                  <a:gd name="T12" fmla="*/ 62 w 92"/>
                  <a:gd name="T13" fmla="*/ 219 h 282"/>
                  <a:gd name="T14" fmla="*/ 52 w 92"/>
                  <a:gd name="T15" fmla="*/ 221 h 282"/>
                  <a:gd name="T16" fmla="*/ 43 w 92"/>
                  <a:gd name="T17" fmla="*/ 250 h 282"/>
                  <a:gd name="T18" fmla="*/ 33 w 92"/>
                  <a:gd name="T19" fmla="*/ 261 h 282"/>
                  <a:gd name="T20" fmla="*/ 26 w 92"/>
                  <a:gd name="T21" fmla="*/ 272 h 282"/>
                  <a:gd name="T22" fmla="*/ 10 w 92"/>
                  <a:gd name="T23" fmla="*/ 257 h 282"/>
                  <a:gd name="T24" fmla="*/ 13 w 92"/>
                  <a:gd name="T25" fmla="*/ 226 h 282"/>
                  <a:gd name="T26" fmla="*/ 22 w 92"/>
                  <a:gd name="T27" fmla="*/ 197 h 282"/>
                  <a:gd name="T28" fmla="*/ 12 w 92"/>
                  <a:gd name="T29" fmla="*/ 200 h 282"/>
                  <a:gd name="T30" fmla="*/ 16 w 92"/>
                  <a:gd name="T31" fmla="*/ 189 h 282"/>
                  <a:gd name="T32" fmla="*/ 25 w 92"/>
                  <a:gd name="T33" fmla="*/ 170 h 282"/>
                  <a:gd name="T34" fmla="*/ 8 w 92"/>
                  <a:gd name="T35" fmla="*/ 180 h 282"/>
                  <a:gd name="T36" fmla="*/ 12 w 92"/>
                  <a:gd name="T37" fmla="*/ 164 h 282"/>
                  <a:gd name="T38" fmla="*/ 23 w 92"/>
                  <a:gd name="T39" fmla="*/ 146 h 282"/>
                  <a:gd name="T40" fmla="*/ 36 w 92"/>
                  <a:gd name="T41" fmla="*/ 134 h 282"/>
                  <a:gd name="T42" fmla="*/ 5 w 92"/>
                  <a:gd name="T43" fmla="*/ 141 h 282"/>
                  <a:gd name="T44" fmla="*/ 20 w 92"/>
                  <a:gd name="T45" fmla="*/ 117 h 282"/>
                  <a:gd name="T46" fmla="*/ 38 w 92"/>
                  <a:gd name="T47" fmla="*/ 95 h 282"/>
                  <a:gd name="T48" fmla="*/ 2 w 92"/>
                  <a:gd name="T49" fmla="*/ 110 h 282"/>
                  <a:gd name="T50" fmla="*/ 27 w 92"/>
                  <a:gd name="T51" fmla="*/ 75 h 282"/>
                  <a:gd name="T52" fmla="*/ 45 w 92"/>
                  <a:gd name="T53" fmla="*/ 62 h 282"/>
                  <a:gd name="T54" fmla="*/ 59 w 92"/>
                  <a:gd name="T55" fmla="*/ 44 h 282"/>
                  <a:gd name="T56" fmla="*/ 31 w 92"/>
                  <a:gd name="T57" fmla="*/ 59 h 282"/>
                  <a:gd name="T58" fmla="*/ 15 w 92"/>
                  <a:gd name="T59" fmla="*/ 62 h 282"/>
                  <a:gd name="T60" fmla="*/ 0 w 92"/>
                  <a:gd name="T61" fmla="*/ 58 h 282"/>
                  <a:gd name="T62" fmla="*/ 16 w 92"/>
                  <a:gd name="T63" fmla="*/ 41 h 282"/>
                  <a:gd name="T64" fmla="*/ 38 w 92"/>
                  <a:gd name="T65" fmla="*/ 26 h 282"/>
                  <a:gd name="T66" fmla="*/ 62 w 92"/>
                  <a:gd name="T67" fmla="*/ 17 h 282"/>
                  <a:gd name="T68" fmla="*/ 75 w 92"/>
                  <a:gd name="T69" fmla="*/ 0 h 282"/>
                  <a:gd name="T70" fmla="*/ 73 w 92"/>
                  <a:gd name="T71" fmla="*/ 28 h 282"/>
                  <a:gd name="T72" fmla="*/ 85 w 92"/>
                  <a:gd name="T73" fmla="*/ 57 h 282"/>
                  <a:gd name="T74" fmla="*/ 89 w 92"/>
                  <a:gd name="T75" fmla="*/ 82 h 282"/>
                  <a:gd name="T76" fmla="*/ 74 w 92"/>
                  <a:gd name="T77" fmla="*/ 74 h 282"/>
                  <a:gd name="T78" fmla="*/ 65 w 92"/>
                  <a:gd name="T79" fmla="*/ 62 h 282"/>
                  <a:gd name="T80" fmla="*/ 68 w 92"/>
                  <a:gd name="T81" fmla="*/ 76 h 282"/>
                  <a:gd name="T82" fmla="*/ 78 w 92"/>
                  <a:gd name="T83" fmla="*/ 91 h 282"/>
                  <a:gd name="T84" fmla="*/ 92 w 92"/>
                  <a:gd name="T85" fmla="*/ 138 h 282"/>
                  <a:gd name="T86" fmla="*/ 81 w 92"/>
                  <a:gd name="T87" fmla="*/ 130 h 282"/>
                  <a:gd name="T88" fmla="*/ 60 w 92"/>
                  <a:gd name="T89" fmla="*/ 108 h 282"/>
                  <a:gd name="T90" fmla="*/ 73 w 92"/>
                  <a:gd name="T91" fmla="*/ 142 h 282"/>
                  <a:gd name="T92" fmla="*/ 80 w 92"/>
                  <a:gd name="T93" fmla="*/ 173 h 282"/>
                  <a:gd name="T94" fmla="*/ 57 w 92"/>
                  <a:gd name="T95" fmla="*/ 1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282">
                    <a:moveTo>
                      <a:pt x="58" y="152"/>
                    </a:moveTo>
                    <a:cubicBezTo>
                      <a:pt x="56" y="152"/>
                      <a:pt x="59" y="155"/>
                      <a:pt x="60" y="157"/>
                    </a:cubicBezTo>
                    <a:cubicBezTo>
                      <a:pt x="61" y="160"/>
                      <a:pt x="62" y="162"/>
                      <a:pt x="63" y="164"/>
                    </a:cubicBezTo>
                    <a:cubicBezTo>
                      <a:pt x="67" y="170"/>
                      <a:pt x="71" y="177"/>
                      <a:pt x="73" y="184"/>
                    </a:cubicBezTo>
                    <a:cubicBezTo>
                      <a:pt x="74" y="189"/>
                      <a:pt x="78" y="202"/>
                      <a:pt x="74" y="207"/>
                    </a:cubicBezTo>
                    <a:cubicBezTo>
                      <a:pt x="69" y="205"/>
                      <a:pt x="61" y="196"/>
                      <a:pt x="58" y="192"/>
                    </a:cubicBezTo>
                    <a:cubicBezTo>
                      <a:pt x="61" y="197"/>
                      <a:pt x="64" y="213"/>
                      <a:pt x="62" y="219"/>
                    </a:cubicBezTo>
                    <a:cubicBezTo>
                      <a:pt x="60" y="226"/>
                      <a:pt x="54" y="228"/>
                      <a:pt x="52" y="221"/>
                    </a:cubicBezTo>
                    <a:cubicBezTo>
                      <a:pt x="53" y="231"/>
                      <a:pt x="49" y="242"/>
                      <a:pt x="43" y="250"/>
                    </a:cubicBezTo>
                    <a:cubicBezTo>
                      <a:pt x="41" y="254"/>
                      <a:pt x="36" y="257"/>
                      <a:pt x="33" y="261"/>
                    </a:cubicBezTo>
                    <a:cubicBezTo>
                      <a:pt x="30" y="265"/>
                      <a:pt x="28" y="269"/>
                      <a:pt x="26" y="272"/>
                    </a:cubicBezTo>
                    <a:cubicBezTo>
                      <a:pt x="18" y="282"/>
                      <a:pt x="12" y="264"/>
                      <a:pt x="10" y="257"/>
                    </a:cubicBezTo>
                    <a:cubicBezTo>
                      <a:pt x="7" y="248"/>
                      <a:pt x="7" y="235"/>
                      <a:pt x="13" y="226"/>
                    </a:cubicBezTo>
                    <a:cubicBezTo>
                      <a:pt x="4" y="225"/>
                      <a:pt x="17" y="201"/>
                      <a:pt x="22" y="197"/>
                    </a:cubicBezTo>
                    <a:cubicBezTo>
                      <a:pt x="20" y="200"/>
                      <a:pt x="15" y="202"/>
                      <a:pt x="12" y="200"/>
                    </a:cubicBezTo>
                    <a:cubicBezTo>
                      <a:pt x="9" y="198"/>
                      <a:pt x="14" y="192"/>
                      <a:pt x="16" y="189"/>
                    </a:cubicBezTo>
                    <a:cubicBezTo>
                      <a:pt x="20" y="183"/>
                      <a:pt x="23" y="176"/>
                      <a:pt x="25" y="170"/>
                    </a:cubicBezTo>
                    <a:cubicBezTo>
                      <a:pt x="22" y="173"/>
                      <a:pt x="13" y="182"/>
                      <a:pt x="8" y="180"/>
                    </a:cubicBezTo>
                    <a:cubicBezTo>
                      <a:pt x="1" y="178"/>
                      <a:pt x="9" y="168"/>
                      <a:pt x="12" y="164"/>
                    </a:cubicBezTo>
                    <a:cubicBezTo>
                      <a:pt x="16" y="158"/>
                      <a:pt x="19" y="151"/>
                      <a:pt x="23" y="146"/>
                    </a:cubicBezTo>
                    <a:cubicBezTo>
                      <a:pt x="26" y="142"/>
                      <a:pt x="36" y="138"/>
                      <a:pt x="36" y="134"/>
                    </a:cubicBezTo>
                    <a:cubicBezTo>
                      <a:pt x="29" y="135"/>
                      <a:pt x="12" y="147"/>
                      <a:pt x="5" y="141"/>
                    </a:cubicBezTo>
                    <a:cubicBezTo>
                      <a:pt x="8" y="134"/>
                      <a:pt x="15" y="124"/>
                      <a:pt x="20" y="117"/>
                    </a:cubicBezTo>
                    <a:cubicBezTo>
                      <a:pt x="25" y="110"/>
                      <a:pt x="37" y="105"/>
                      <a:pt x="38" y="95"/>
                    </a:cubicBezTo>
                    <a:cubicBezTo>
                      <a:pt x="26" y="102"/>
                      <a:pt x="15" y="106"/>
                      <a:pt x="2" y="110"/>
                    </a:cubicBezTo>
                    <a:cubicBezTo>
                      <a:pt x="3" y="99"/>
                      <a:pt x="18" y="82"/>
                      <a:pt x="27" y="75"/>
                    </a:cubicBezTo>
                    <a:cubicBezTo>
                      <a:pt x="33" y="71"/>
                      <a:pt x="40" y="66"/>
                      <a:pt x="45" y="62"/>
                    </a:cubicBezTo>
                    <a:cubicBezTo>
                      <a:pt x="51" y="57"/>
                      <a:pt x="53" y="47"/>
                      <a:pt x="59" y="44"/>
                    </a:cubicBezTo>
                    <a:cubicBezTo>
                      <a:pt x="51" y="51"/>
                      <a:pt x="40" y="55"/>
                      <a:pt x="31" y="59"/>
                    </a:cubicBezTo>
                    <a:cubicBezTo>
                      <a:pt x="25" y="62"/>
                      <a:pt x="22" y="64"/>
                      <a:pt x="15" y="62"/>
                    </a:cubicBezTo>
                    <a:cubicBezTo>
                      <a:pt x="11" y="60"/>
                      <a:pt x="3" y="60"/>
                      <a:pt x="0" y="58"/>
                    </a:cubicBezTo>
                    <a:cubicBezTo>
                      <a:pt x="1" y="52"/>
                      <a:pt x="12" y="45"/>
                      <a:pt x="16" y="41"/>
                    </a:cubicBezTo>
                    <a:cubicBezTo>
                      <a:pt x="23" y="35"/>
                      <a:pt x="29" y="29"/>
                      <a:pt x="38" y="26"/>
                    </a:cubicBezTo>
                    <a:cubicBezTo>
                      <a:pt x="47" y="23"/>
                      <a:pt x="54" y="23"/>
                      <a:pt x="62" y="17"/>
                    </a:cubicBezTo>
                    <a:cubicBezTo>
                      <a:pt x="68" y="13"/>
                      <a:pt x="73" y="6"/>
                      <a:pt x="75" y="0"/>
                    </a:cubicBezTo>
                    <a:cubicBezTo>
                      <a:pt x="80" y="3"/>
                      <a:pt x="71" y="15"/>
                      <a:pt x="73" y="28"/>
                    </a:cubicBezTo>
                    <a:cubicBezTo>
                      <a:pt x="76" y="44"/>
                      <a:pt x="83" y="47"/>
                      <a:pt x="85" y="57"/>
                    </a:cubicBezTo>
                    <a:cubicBezTo>
                      <a:pt x="87" y="65"/>
                      <a:pt x="86" y="74"/>
                      <a:pt x="89" y="82"/>
                    </a:cubicBezTo>
                    <a:cubicBezTo>
                      <a:pt x="84" y="79"/>
                      <a:pt x="78" y="78"/>
                      <a:pt x="74" y="74"/>
                    </a:cubicBezTo>
                    <a:cubicBezTo>
                      <a:pt x="69" y="69"/>
                      <a:pt x="68" y="68"/>
                      <a:pt x="65" y="62"/>
                    </a:cubicBezTo>
                    <a:cubicBezTo>
                      <a:pt x="65" y="66"/>
                      <a:pt x="67" y="72"/>
                      <a:pt x="68" y="76"/>
                    </a:cubicBezTo>
                    <a:cubicBezTo>
                      <a:pt x="71" y="81"/>
                      <a:pt x="76" y="86"/>
                      <a:pt x="78" y="91"/>
                    </a:cubicBezTo>
                    <a:cubicBezTo>
                      <a:pt x="88" y="106"/>
                      <a:pt x="83" y="124"/>
                      <a:pt x="92" y="138"/>
                    </a:cubicBezTo>
                    <a:cubicBezTo>
                      <a:pt x="91" y="135"/>
                      <a:pt x="83" y="132"/>
                      <a:pt x="81" y="130"/>
                    </a:cubicBezTo>
                    <a:cubicBezTo>
                      <a:pt x="73" y="126"/>
                      <a:pt x="64" y="116"/>
                      <a:pt x="60" y="108"/>
                    </a:cubicBezTo>
                    <a:cubicBezTo>
                      <a:pt x="69" y="117"/>
                      <a:pt x="67" y="132"/>
                      <a:pt x="73" y="142"/>
                    </a:cubicBezTo>
                    <a:cubicBezTo>
                      <a:pt x="79" y="152"/>
                      <a:pt x="84" y="161"/>
                      <a:pt x="80" y="173"/>
                    </a:cubicBezTo>
                    <a:cubicBezTo>
                      <a:pt x="71" y="168"/>
                      <a:pt x="61" y="161"/>
                      <a:pt x="57" y="152"/>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597" name="Freeform 25"/>
              <p:cNvSpPr/>
              <p:nvPr/>
            </p:nvSpPr>
            <p:spPr bwMode="auto">
              <a:xfrm>
                <a:off x="2728" y="939"/>
                <a:ext cx="96" cy="283"/>
              </a:xfrm>
              <a:custGeom>
                <a:avLst/>
                <a:gdLst>
                  <a:gd name="T0" fmla="*/ 77 w 77"/>
                  <a:gd name="T1" fmla="*/ 1 h 228"/>
                  <a:gd name="T2" fmla="*/ 67 w 77"/>
                  <a:gd name="T3" fmla="*/ 27 h 228"/>
                  <a:gd name="T4" fmla="*/ 65 w 77"/>
                  <a:gd name="T5" fmla="*/ 47 h 228"/>
                  <a:gd name="T6" fmla="*/ 65 w 77"/>
                  <a:gd name="T7" fmla="*/ 78 h 228"/>
                  <a:gd name="T8" fmla="*/ 57 w 77"/>
                  <a:gd name="T9" fmla="*/ 66 h 228"/>
                  <a:gd name="T10" fmla="*/ 58 w 77"/>
                  <a:gd name="T11" fmla="*/ 113 h 228"/>
                  <a:gd name="T12" fmla="*/ 55 w 77"/>
                  <a:gd name="T13" fmla="*/ 142 h 228"/>
                  <a:gd name="T14" fmla="*/ 54 w 77"/>
                  <a:gd name="T15" fmla="*/ 141 h 228"/>
                  <a:gd name="T16" fmla="*/ 53 w 77"/>
                  <a:gd name="T17" fmla="*/ 165 h 228"/>
                  <a:gd name="T18" fmla="*/ 48 w 77"/>
                  <a:gd name="T19" fmla="*/ 160 h 228"/>
                  <a:gd name="T20" fmla="*/ 38 w 77"/>
                  <a:gd name="T21" fmla="*/ 197 h 228"/>
                  <a:gd name="T22" fmla="*/ 25 w 77"/>
                  <a:gd name="T23" fmla="*/ 214 h 228"/>
                  <a:gd name="T24" fmla="*/ 15 w 77"/>
                  <a:gd name="T25" fmla="*/ 222 h 228"/>
                  <a:gd name="T26" fmla="*/ 9 w 77"/>
                  <a:gd name="T27" fmla="*/ 178 h 228"/>
                  <a:gd name="T28" fmla="*/ 12 w 77"/>
                  <a:gd name="T29" fmla="*/ 155 h 228"/>
                  <a:gd name="T30" fmla="*/ 11 w 77"/>
                  <a:gd name="T31" fmla="*/ 145 h 228"/>
                  <a:gd name="T32" fmla="*/ 18 w 77"/>
                  <a:gd name="T33" fmla="*/ 112 h 228"/>
                  <a:gd name="T34" fmla="*/ 15 w 77"/>
                  <a:gd name="T35" fmla="*/ 111 h 228"/>
                  <a:gd name="T36" fmla="*/ 22 w 77"/>
                  <a:gd name="T37" fmla="*/ 93 h 228"/>
                  <a:gd name="T38" fmla="*/ 15 w 77"/>
                  <a:gd name="T39" fmla="*/ 85 h 228"/>
                  <a:gd name="T40" fmla="*/ 20 w 77"/>
                  <a:gd name="T41" fmla="*/ 73 h 228"/>
                  <a:gd name="T42" fmla="*/ 40 w 77"/>
                  <a:gd name="T43" fmla="*/ 55 h 228"/>
                  <a:gd name="T44" fmla="*/ 20 w 77"/>
                  <a:gd name="T45" fmla="*/ 67 h 228"/>
                  <a:gd name="T46" fmla="*/ 0 w 77"/>
                  <a:gd name="T47" fmla="*/ 74 h 228"/>
                  <a:gd name="T48" fmla="*/ 13 w 77"/>
                  <a:gd name="T49" fmla="*/ 48 h 228"/>
                  <a:gd name="T50" fmla="*/ 32 w 77"/>
                  <a:gd name="T51" fmla="*/ 29 h 228"/>
                  <a:gd name="T52" fmla="*/ 61 w 77"/>
                  <a:gd name="T53" fmla="*/ 16 h 228"/>
                  <a:gd name="T54" fmla="*/ 73 w 77"/>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228">
                    <a:moveTo>
                      <a:pt x="77" y="1"/>
                    </a:moveTo>
                    <a:cubicBezTo>
                      <a:pt x="76" y="10"/>
                      <a:pt x="69" y="18"/>
                      <a:pt x="67" y="27"/>
                    </a:cubicBezTo>
                    <a:cubicBezTo>
                      <a:pt x="65" y="34"/>
                      <a:pt x="64" y="40"/>
                      <a:pt x="65" y="47"/>
                    </a:cubicBezTo>
                    <a:cubicBezTo>
                      <a:pt x="66" y="55"/>
                      <a:pt x="71" y="70"/>
                      <a:pt x="65" y="78"/>
                    </a:cubicBezTo>
                    <a:cubicBezTo>
                      <a:pt x="62" y="73"/>
                      <a:pt x="59" y="71"/>
                      <a:pt x="57" y="66"/>
                    </a:cubicBezTo>
                    <a:cubicBezTo>
                      <a:pt x="57" y="72"/>
                      <a:pt x="68" y="117"/>
                      <a:pt x="58" y="113"/>
                    </a:cubicBezTo>
                    <a:cubicBezTo>
                      <a:pt x="61" y="122"/>
                      <a:pt x="61" y="136"/>
                      <a:pt x="55" y="142"/>
                    </a:cubicBezTo>
                    <a:cubicBezTo>
                      <a:pt x="54" y="141"/>
                      <a:pt x="54" y="141"/>
                      <a:pt x="54" y="141"/>
                    </a:cubicBezTo>
                    <a:cubicBezTo>
                      <a:pt x="55" y="149"/>
                      <a:pt x="60" y="158"/>
                      <a:pt x="53" y="165"/>
                    </a:cubicBezTo>
                    <a:cubicBezTo>
                      <a:pt x="50" y="164"/>
                      <a:pt x="50" y="161"/>
                      <a:pt x="48" y="160"/>
                    </a:cubicBezTo>
                    <a:cubicBezTo>
                      <a:pt x="57" y="170"/>
                      <a:pt x="44" y="188"/>
                      <a:pt x="38" y="197"/>
                    </a:cubicBezTo>
                    <a:cubicBezTo>
                      <a:pt x="34" y="202"/>
                      <a:pt x="29" y="207"/>
                      <a:pt x="25" y="214"/>
                    </a:cubicBezTo>
                    <a:cubicBezTo>
                      <a:pt x="22" y="219"/>
                      <a:pt x="23" y="228"/>
                      <a:pt x="15" y="222"/>
                    </a:cubicBezTo>
                    <a:cubicBezTo>
                      <a:pt x="6" y="214"/>
                      <a:pt x="8" y="190"/>
                      <a:pt x="9" y="178"/>
                    </a:cubicBezTo>
                    <a:cubicBezTo>
                      <a:pt x="9" y="169"/>
                      <a:pt x="9" y="162"/>
                      <a:pt x="12" y="155"/>
                    </a:cubicBezTo>
                    <a:cubicBezTo>
                      <a:pt x="13" y="151"/>
                      <a:pt x="20" y="137"/>
                      <a:pt x="11" y="145"/>
                    </a:cubicBezTo>
                    <a:cubicBezTo>
                      <a:pt x="5" y="137"/>
                      <a:pt x="15" y="119"/>
                      <a:pt x="18" y="112"/>
                    </a:cubicBezTo>
                    <a:cubicBezTo>
                      <a:pt x="17" y="112"/>
                      <a:pt x="16" y="111"/>
                      <a:pt x="15" y="111"/>
                    </a:cubicBezTo>
                    <a:cubicBezTo>
                      <a:pt x="15" y="105"/>
                      <a:pt x="19" y="98"/>
                      <a:pt x="22" y="93"/>
                    </a:cubicBezTo>
                    <a:cubicBezTo>
                      <a:pt x="16" y="91"/>
                      <a:pt x="13" y="93"/>
                      <a:pt x="15" y="85"/>
                    </a:cubicBezTo>
                    <a:cubicBezTo>
                      <a:pt x="15" y="81"/>
                      <a:pt x="17" y="77"/>
                      <a:pt x="20" y="73"/>
                    </a:cubicBezTo>
                    <a:cubicBezTo>
                      <a:pt x="22" y="69"/>
                      <a:pt x="40" y="57"/>
                      <a:pt x="40" y="55"/>
                    </a:cubicBezTo>
                    <a:cubicBezTo>
                      <a:pt x="34" y="60"/>
                      <a:pt x="27" y="63"/>
                      <a:pt x="20" y="67"/>
                    </a:cubicBezTo>
                    <a:cubicBezTo>
                      <a:pt x="14" y="70"/>
                      <a:pt x="6" y="69"/>
                      <a:pt x="0" y="74"/>
                    </a:cubicBezTo>
                    <a:cubicBezTo>
                      <a:pt x="0" y="65"/>
                      <a:pt x="9" y="55"/>
                      <a:pt x="13" y="48"/>
                    </a:cubicBezTo>
                    <a:cubicBezTo>
                      <a:pt x="18" y="40"/>
                      <a:pt x="24" y="33"/>
                      <a:pt x="32" y="29"/>
                    </a:cubicBezTo>
                    <a:cubicBezTo>
                      <a:pt x="40" y="24"/>
                      <a:pt x="53" y="22"/>
                      <a:pt x="61" y="16"/>
                    </a:cubicBezTo>
                    <a:cubicBezTo>
                      <a:pt x="63" y="14"/>
                      <a:pt x="73" y="0"/>
                      <a:pt x="73" y="0"/>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598" name="Freeform 26"/>
              <p:cNvSpPr/>
              <p:nvPr/>
            </p:nvSpPr>
            <p:spPr bwMode="auto">
              <a:xfrm>
                <a:off x="2628" y="1051"/>
                <a:ext cx="82" cy="226"/>
              </a:xfrm>
              <a:custGeom>
                <a:avLst/>
                <a:gdLst>
                  <a:gd name="T0" fmla="*/ 54 w 66"/>
                  <a:gd name="T1" fmla="*/ 7 h 182"/>
                  <a:gd name="T2" fmla="*/ 52 w 66"/>
                  <a:gd name="T3" fmla="*/ 16 h 182"/>
                  <a:gd name="T4" fmla="*/ 53 w 66"/>
                  <a:gd name="T5" fmla="*/ 44 h 182"/>
                  <a:gd name="T6" fmla="*/ 47 w 66"/>
                  <a:gd name="T7" fmla="*/ 73 h 182"/>
                  <a:gd name="T8" fmla="*/ 48 w 66"/>
                  <a:gd name="T9" fmla="*/ 87 h 182"/>
                  <a:gd name="T10" fmla="*/ 45 w 66"/>
                  <a:gd name="T11" fmla="*/ 92 h 182"/>
                  <a:gd name="T12" fmla="*/ 46 w 66"/>
                  <a:gd name="T13" fmla="*/ 99 h 182"/>
                  <a:gd name="T14" fmla="*/ 44 w 66"/>
                  <a:gd name="T15" fmla="*/ 111 h 182"/>
                  <a:gd name="T16" fmla="*/ 43 w 66"/>
                  <a:gd name="T17" fmla="*/ 118 h 182"/>
                  <a:gd name="T18" fmla="*/ 40 w 66"/>
                  <a:gd name="T19" fmla="*/ 123 h 182"/>
                  <a:gd name="T20" fmla="*/ 48 w 66"/>
                  <a:gd name="T21" fmla="*/ 182 h 182"/>
                  <a:gd name="T22" fmla="*/ 48 w 66"/>
                  <a:gd name="T23" fmla="*/ 182 h 182"/>
                  <a:gd name="T24" fmla="*/ 30 w 66"/>
                  <a:gd name="T25" fmla="*/ 167 h 182"/>
                  <a:gd name="T26" fmla="*/ 28 w 66"/>
                  <a:gd name="T27" fmla="*/ 171 h 182"/>
                  <a:gd name="T28" fmla="*/ 10 w 66"/>
                  <a:gd name="T29" fmla="*/ 149 h 182"/>
                  <a:gd name="T30" fmla="*/ 1 w 66"/>
                  <a:gd name="T31" fmla="*/ 113 h 182"/>
                  <a:gd name="T32" fmla="*/ 2 w 66"/>
                  <a:gd name="T33" fmla="*/ 80 h 182"/>
                  <a:gd name="T34" fmla="*/ 14 w 66"/>
                  <a:gd name="T35" fmla="*/ 54 h 182"/>
                  <a:gd name="T36" fmla="*/ 12 w 66"/>
                  <a:gd name="T37" fmla="*/ 58 h 182"/>
                  <a:gd name="T38" fmla="*/ 23 w 66"/>
                  <a:gd name="T39" fmla="*/ 42 h 182"/>
                  <a:gd name="T40" fmla="*/ 36 w 66"/>
                  <a:gd name="T41" fmla="*/ 18 h 182"/>
                  <a:gd name="T42" fmla="*/ 49 w 66"/>
                  <a:gd name="T43" fmla="*/ 8 h 182"/>
                  <a:gd name="T44" fmla="*/ 55 w 66"/>
                  <a:gd name="T4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82">
                    <a:moveTo>
                      <a:pt x="54" y="7"/>
                    </a:moveTo>
                    <a:cubicBezTo>
                      <a:pt x="55" y="6"/>
                      <a:pt x="52" y="15"/>
                      <a:pt x="52" y="16"/>
                    </a:cubicBezTo>
                    <a:cubicBezTo>
                      <a:pt x="52" y="24"/>
                      <a:pt x="66" y="41"/>
                      <a:pt x="53" y="44"/>
                    </a:cubicBezTo>
                    <a:cubicBezTo>
                      <a:pt x="55" y="51"/>
                      <a:pt x="60" y="71"/>
                      <a:pt x="47" y="73"/>
                    </a:cubicBezTo>
                    <a:cubicBezTo>
                      <a:pt x="48" y="77"/>
                      <a:pt x="50" y="82"/>
                      <a:pt x="48" y="87"/>
                    </a:cubicBezTo>
                    <a:cubicBezTo>
                      <a:pt x="48" y="89"/>
                      <a:pt x="46" y="89"/>
                      <a:pt x="45" y="92"/>
                    </a:cubicBezTo>
                    <a:cubicBezTo>
                      <a:pt x="45" y="94"/>
                      <a:pt x="46" y="97"/>
                      <a:pt x="46" y="99"/>
                    </a:cubicBezTo>
                    <a:cubicBezTo>
                      <a:pt x="47" y="103"/>
                      <a:pt x="45" y="106"/>
                      <a:pt x="44" y="111"/>
                    </a:cubicBezTo>
                    <a:cubicBezTo>
                      <a:pt x="43" y="113"/>
                      <a:pt x="44" y="116"/>
                      <a:pt x="43" y="118"/>
                    </a:cubicBezTo>
                    <a:cubicBezTo>
                      <a:pt x="42" y="119"/>
                      <a:pt x="41" y="122"/>
                      <a:pt x="40" y="123"/>
                    </a:cubicBezTo>
                    <a:cubicBezTo>
                      <a:pt x="32" y="142"/>
                      <a:pt x="44" y="162"/>
                      <a:pt x="48" y="182"/>
                    </a:cubicBezTo>
                    <a:cubicBezTo>
                      <a:pt x="48" y="182"/>
                      <a:pt x="48" y="182"/>
                      <a:pt x="48" y="182"/>
                    </a:cubicBezTo>
                    <a:cubicBezTo>
                      <a:pt x="42" y="177"/>
                      <a:pt x="36" y="171"/>
                      <a:pt x="30" y="167"/>
                    </a:cubicBezTo>
                    <a:cubicBezTo>
                      <a:pt x="30" y="168"/>
                      <a:pt x="29" y="170"/>
                      <a:pt x="28" y="171"/>
                    </a:cubicBezTo>
                    <a:cubicBezTo>
                      <a:pt x="20" y="169"/>
                      <a:pt x="13" y="156"/>
                      <a:pt x="10" y="149"/>
                    </a:cubicBezTo>
                    <a:cubicBezTo>
                      <a:pt x="5" y="137"/>
                      <a:pt x="1" y="126"/>
                      <a:pt x="1" y="113"/>
                    </a:cubicBezTo>
                    <a:cubicBezTo>
                      <a:pt x="0" y="103"/>
                      <a:pt x="0" y="91"/>
                      <a:pt x="2" y="80"/>
                    </a:cubicBezTo>
                    <a:cubicBezTo>
                      <a:pt x="2" y="70"/>
                      <a:pt x="9" y="62"/>
                      <a:pt x="14" y="54"/>
                    </a:cubicBezTo>
                    <a:cubicBezTo>
                      <a:pt x="14" y="56"/>
                      <a:pt x="13" y="57"/>
                      <a:pt x="12" y="58"/>
                    </a:cubicBezTo>
                    <a:cubicBezTo>
                      <a:pt x="12" y="51"/>
                      <a:pt x="20" y="48"/>
                      <a:pt x="23" y="42"/>
                    </a:cubicBezTo>
                    <a:cubicBezTo>
                      <a:pt x="14" y="38"/>
                      <a:pt x="31" y="21"/>
                      <a:pt x="36" y="18"/>
                    </a:cubicBezTo>
                    <a:cubicBezTo>
                      <a:pt x="42" y="15"/>
                      <a:pt x="44" y="12"/>
                      <a:pt x="49" y="8"/>
                    </a:cubicBezTo>
                    <a:cubicBezTo>
                      <a:pt x="50" y="5"/>
                      <a:pt x="56" y="1"/>
                      <a:pt x="55" y="0"/>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599" name="Freeform 27"/>
              <p:cNvSpPr/>
              <p:nvPr/>
            </p:nvSpPr>
            <p:spPr bwMode="auto">
              <a:xfrm>
                <a:off x="2435" y="1102"/>
                <a:ext cx="200" cy="431"/>
              </a:xfrm>
              <a:custGeom>
                <a:avLst/>
                <a:gdLst>
                  <a:gd name="T0" fmla="*/ 122 w 161"/>
                  <a:gd name="T1" fmla="*/ 77 h 348"/>
                  <a:gd name="T2" fmla="*/ 129 w 161"/>
                  <a:gd name="T3" fmla="*/ 158 h 348"/>
                  <a:gd name="T4" fmla="*/ 110 w 161"/>
                  <a:gd name="T5" fmla="*/ 120 h 348"/>
                  <a:gd name="T6" fmla="*/ 109 w 161"/>
                  <a:gd name="T7" fmla="*/ 83 h 348"/>
                  <a:gd name="T8" fmla="*/ 108 w 161"/>
                  <a:gd name="T9" fmla="*/ 130 h 348"/>
                  <a:gd name="T10" fmla="*/ 109 w 161"/>
                  <a:gd name="T11" fmla="*/ 167 h 348"/>
                  <a:gd name="T12" fmla="*/ 88 w 161"/>
                  <a:gd name="T13" fmla="*/ 155 h 348"/>
                  <a:gd name="T14" fmla="*/ 99 w 161"/>
                  <a:gd name="T15" fmla="*/ 220 h 348"/>
                  <a:gd name="T16" fmla="*/ 84 w 161"/>
                  <a:gd name="T17" fmla="*/ 224 h 348"/>
                  <a:gd name="T18" fmla="*/ 75 w 161"/>
                  <a:gd name="T19" fmla="*/ 238 h 348"/>
                  <a:gd name="T20" fmla="*/ 70 w 161"/>
                  <a:gd name="T21" fmla="*/ 267 h 348"/>
                  <a:gd name="T22" fmla="*/ 60 w 161"/>
                  <a:gd name="T23" fmla="*/ 306 h 348"/>
                  <a:gd name="T24" fmla="*/ 39 w 161"/>
                  <a:gd name="T25" fmla="*/ 348 h 348"/>
                  <a:gd name="T26" fmla="*/ 35 w 161"/>
                  <a:gd name="T27" fmla="*/ 290 h 348"/>
                  <a:gd name="T28" fmla="*/ 30 w 161"/>
                  <a:gd name="T29" fmla="*/ 271 h 348"/>
                  <a:gd name="T30" fmla="*/ 37 w 161"/>
                  <a:gd name="T31" fmla="*/ 243 h 348"/>
                  <a:gd name="T32" fmla="*/ 56 w 161"/>
                  <a:gd name="T33" fmla="*/ 201 h 348"/>
                  <a:gd name="T34" fmla="*/ 21 w 161"/>
                  <a:gd name="T35" fmla="*/ 224 h 348"/>
                  <a:gd name="T36" fmla="*/ 47 w 161"/>
                  <a:gd name="T37" fmla="*/ 180 h 348"/>
                  <a:gd name="T38" fmla="*/ 41 w 161"/>
                  <a:gd name="T39" fmla="*/ 175 h 348"/>
                  <a:gd name="T40" fmla="*/ 31 w 161"/>
                  <a:gd name="T41" fmla="*/ 160 h 348"/>
                  <a:gd name="T42" fmla="*/ 82 w 161"/>
                  <a:gd name="T43" fmla="*/ 113 h 348"/>
                  <a:gd name="T44" fmla="*/ 26 w 161"/>
                  <a:gd name="T45" fmla="*/ 131 h 348"/>
                  <a:gd name="T46" fmla="*/ 28 w 161"/>
                  <a:gd name="T47" fmla="*/ 107 h 348"/>
                  <a:gd name="T48" fmla="*/ 101 w 161"/>
                  <a:gd name="T49" fmla="*/ 72 h 348"/>
                  <a:gd name="T50" fmla="*/ 94 w 161"/>
                  <a:gd name="T51" fmla="*/ 61 h 348"/>
                  <a:gd name="T52" fmla="*/ 34 w 161"/>
                  <a:gd name="T53" fmla="*/ 78 h 348"/>
                  <a:gd name="T54" fmla="*/ 10 w 161"/>
                  <a:gd name="T55" fmla="*/ 70 h 348"/>
                  <a:gd name="T56" fmla="*/ 42 w 161"/>
                  <a:gd name="T57" fmla="*/ 38 h 348"/>
                  <a:gd name="T58" fmla="*/ 95 w 161"/>
                  <a:gd name="T59" fmla="*/ 32 h 348"/>
                  <a:gd name="T60" fmla="*/ 140 w 161"/>
                  <a:gd name="T61" fmla="*/ 19 h 348"/>
                  <a:gd name="T62" fmla="*/ 160 w 161"/>
                  <a:gd name="T63" fmla="*/ 8 h 348"/>
                  <a:gd name="T64" fmla="*/ 141 w 161"/>
                  <a:gd name="T65" fmla="*/ 28 h 348"/>
                  <a:gd name="T66" fmla="*/ 119 w 161"/>
                  <a:gd name="T67" fmla="*/ 6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348">
                    <a:moveTo>
                      <a:pt x="119" y="56"/>
                    </a:moveTo>
                    <a:cubicBezTo>
                      <a:pt x="121" y="62"/>
                      <a:pt x="119" y="70"/>
                      <a:pt x="122" y="77"/>
                    </a:cubicBezTo>
                    <a:cubicBezTo>
                      <a:pt x="125" y="86"/>
                      <a:pt x="129" y="95"/>
                      <a:pt x="131" y="104"/>
                    </a:cubicBezTo>
                    <a:cubicBezTo>
                      <a:pt x="134" y="122"/>
                      <a:pt x="129" y="140"/>
                      <a:pt x="129" y="158"/>
                    </a:cubicBezTo>
                    <a:cubicBezTo>
                      <a:pt x="124" y="154"/>
                      <a:pt x="122" y="145"/>
                      <a:pt x="119" y="139"/>
                    </a:cubicBezTo>
                    <a:cubicBezTo>
                      <a:pt x="116" y="133"/>
                      <a:pt x="113" y="127"/>
                      <a:pt x="110" y="120"/>
                    </a:cubicBezTo>
                    <a:cubicBezTo>
                      <a:pt x="107" y="114"/>
                      <a:pt x="105" y="108"/>
                      <a:pt x="106" y="100"/>
                    </a:cubicBezTo>
                    <a:cubicBezTo>
                      <a:pt x="106" y="95"/>
                      <a:pt x="110" y="88"/>
                      <a:pt x="109" y="83"/>
                    </a:cubicBezTo>
                    <a:cubicBezTo>
                      <a:pt x="104" y="89"/>
                      <a:pt x="101" y="94"/>
                      <a:pt x="102" y="101"/>
                    </a:cubicBezTo>
                    <a:cubicBezTo>
                      <a:pt x="103" y="112"/>
                      <a:pt x="105" y="121"/>
                      <a:pt x="108" y="130"/>
                    </a:cubicBezTo>
                    <a:cubicBezTo>
                      <a:pt x="109" y="138"/>
                      <a:pt x="112" y="147"/>
                      <a:pt x="112" y="156"/>
                    </a:cubicBezTo>
                    <a:cubicBezTo>
                      <a:pt x="110" y="160"/>
                      <a:pt x="110" y="163"/>
                      <a:pt x="109" y="167"/>
                    </a:cubicBezTo>
                    <a:cubicBezTo>
                      <a:pt x="109" y="172"/>
                      <a:pt x="110" y="175"/>
                      <a:pt x="110" y="179"/>
                    </a:cubicBezTo>
                    <a:cubicBezTo>
                      <a:pt x="98" y="178"/>
                      <a:pt x="90" y="164"/>
                      <a:pt x="88" y="155"/>
                    </a:cubicBezTo>
                    <a:cubicBezTo>
                      <a:pt x="91" y="166"/>
                      <a:pt x="94" y="177"/>
                      <a:pt x="97" y="188"/>
                    </a:cubicBezTo>
                    <a:cubicBezTo>
                      <a:pt x="101" y="199"/>
                      <a:pt x="95" y="210"/>
                      <a:pt x="99" y="220"/>
                    </a:cubicBezTo>
                    <a:cubicBezTo>
                      <a:pt x="89" y="219"/>
                      <a:pt x="85" y="208"/>
                      <a:pt x="82" y="200"/>
                    </a:cubicBezTo>
                    <a:cubicBezTo>
                      <a:pt x="79" y="208"/>
                      <a:pt x="83" y="217"/>
                      <a:pt x="84" y="224"/>
                    </a:cubicBezTo>
                    <a:cubicBezTo>
                      <a:pt x="85" y="231"/>
                      <a:pt x="82" y="236"/>
                      <a:pt x="79" y="243"/>
                    </a:cubicBezTo>
                    <a:cubicBezTo>
                      <a:pt x="78" y="242"/>
                      <a:pt x="76" y="240"/>
                      <a:pt x="75" y="238"/>
                    </a:cubicBezTo>
                    <a:cubicBezTo>
                      <a:pt x="72" y="249"/>
                      <a:pt x="83" y="263"/>
                      <a:pt x="75" y="274"/>
                    </a:cubicBezTo>
                    <a:cubicBezTo>
                      <a:pt x="72" y="274"/>
                      <a:pt x="71" y="270"/>
                      <a:pt x="70" y="267"/>
                    </a:cubicBezTo>
                    <a:cubicBezTo>
                      <a:pt x="68" y="271"/>
                      <a:pt x="70" y="296"/>
                      <a:pt x="62" y="290"/>
                    </a:cubicBezTo>
                    <a:cubicBezTo>
                      <a:pt x="60" y="294"/>
                      <a:pt x="62" y="301"/>
                      <a:pt x="60" y="306"/>
                    </a:cubicBezTo>
                    <a:cubicBezTo>
                      <a:pt x="58" y="311"/>
                      <a:pt x="54" y="315"/>
                      <a:pt x="51" y="320"/>
                    </a:cubicBezTo>
                    <a:cubicBezTo>
                      <a:pt x="46" y="328"/>
                      <a:pt x="45" y="340"/>
                      <a:pt x="39" y="348"/>
                    </a:cubicBezTo>
                    <a:cubicBezTo>
                      <a:pt x="30" y="342"/>
                      <a:pt x="31" y="330"/>
                      <a:pt x="31" y="321"/>
                    </a:cubicBezTo>
                    <a:cubicBezTo>
                      <a:pt x="31" y="310"/>
                      <a:pt x="31" y="302"/>
                      <a:pt x="35" y="290"/>
                    </a:cubicBezTo>
                    <a:cubicBezTo>
                      <a:pt x="27" y="290"/>
                      <a:pt x="35" y="270"/>
                      <a:pt x="37" y="266"/>
                    </a:cubicBezTo>
                    <a:cubicBezTo>
                      <a:pt x="36" y="269"/>
                      <a:pt x="33" y="270"/>
                      <a:pt x="30" y="271"/>
                    </a:cubicBezTo>
                    <a:cubicBezTo>
                      <a:pt x="33" y="256"/>
                      <a:pt x="39" y="244"/>
                      <a:pt x="47" y="231"/>
                    </a:cubicBezTo>
                    <a:cubicBezTo>
                      <a:pt x="44" y="235"/>
                      <a:pt x="41" y="239"/>
                      <a:pt x="37" y="243"/>
                    </a:cubicBezTo>
                    <a:cubicBezTo>
                      <a:pt x="33" y="246"/>
                      <a:pt x="29" y="245"/>
                      <a:pt x="24" y="248"/>
                    </a:cubicBezTo>
                    <a:cubicBezTo>
                      <a:pt x="34" y="232"/>
                      <a:pt x="38" y="211"/>
                      <a:pt x="56" y="201"/>
                    </a:cubicBezTo>
                    <a:cubicBezTo>
                      <a:pt x="50" y="205"/>
                      <a:pt x="43" y="208"/>
                      <a:pt x="37" y="212"/>
                    </a:cubicBezTo>
                    <a:cubicBezTo>
                      <a:pt x="33" y="215"/>
                      <a:pt x="26" y="224"/>
                      <a:pt x="21" y="224"/>
                    </a:cubicBezTo>
                    <a:cubicBezTo>
                      <a:pt x="25" y="214"/>
                      <a:pt x="34" y="205"/>
                      <a:pt x="39" y="195"/>
                    </a:cubicBezTo>
                    <a:cubicBezTo>
                      <a:pt x="41" y="190"/>
                      <a:pt x="44" y="185"/>
                      <a:pt x="47" y="180"/>
                    </a:cubicBezTo>
                    <a:cubicBezTo>
                      <a:pt x="49" y="176"/>
                      <a:pt x="55" y="174"/>
                      <a:pt x="58" y="169"/>
                    </a:cubicBezTo>
                    <a:cubicBezTo>
                      <a:pt x="53" y="173"/>
                      <a:pt x="47" y="173"/>
                      <a:pt x="41" y="175"/>
                    </a:cubicBezTo>
                    <a:cubicBezTo>
                      <a:pt x="36" y="178"/>
                      <a:pt x="30" y="181"/>
                      <a:pt x="24" y="183"/>
                    </a:cubicBezTo>
                    <a:cubicBezTo>
                      <a:pt x="6" y="188"/>
                      <a:pt x="27" y="165"/>
                      <a:pt x="31" y="160"/>
                    </a:cubicBezTo>
                    <a:cubicBezTo>
                      <a:pt x="39" y="149"/>
                      <a:pt x="46" y="141"/>
                      <a:pt x="57" y="135"/>
                    </a:cubicBezTo>
                    <a:cubicBezTo>
                      <a:pt x="66" y="129"/>
                      <a:pt x="76" y="123"/>
                      <a:pt x="82" y="113"/>
                    </a:cubicBezTo>
                    <a:cubicBezTo>
                      <a:pt x="72" y="122"/>
                      <a:pt x="61" y="130"/>
                      <a:pt x="48" y="130"/>
                    </a:cubicBezTo>
                    <a:cubicBezTo>
                      <a:pt x="40" y="130"/>
                      <a:pt x="34" y="130"/>
                      <a:pt x="26" y="131"/>
                    </a:cubicBezTo>
                    <a:cubicBezTo>
                      <a:pt x="20" y="133"/>
                      <a:pt x="13" y="134"/>
                      <a:pt x="7" y="137"/>
                    </a:cubicBezTo>
                    <a:cubicBezTo>
                      <a:pt x="8" y="126"/>
                      <a:pt x="22" y="114"/>
                      <a:pt x="28" y="107"/>
                    </a:cubicBezTo>
                    <a:cubicBezTo>
                      <a:pt x="38" y="96"/>
                      <a:pt x="49" y="93"/>
                      <a:pt x="63" y="87"/>
                    </a:cubicBezTo>
                    <a:cubicBezTo>
                      <a:pt x="74" y="83"/>
                      <a:pt x="91" y="80"/>
                      <a:pt x="101" y="72"/>
                    </a:cubicBezTo>
                    <a:cubicBezTo>
                      <a:pt x="106" y="68"/>
                      <a:pt x="120" y="54"/>
                      <a:pt x="119" y="46"/>
                    </a:cubicBezTo>
                    <a:cubicBezTo>
                      <a:pt x="111" y="47"/>
                      <a:pt x="102" y="56"/>
                      <a:pt x="94" y="61"/>
                    </a:cubicBezTo>
                    <a:cubicBezTo>
                      <a:pt x="85" y="66"/>
                      <a:pt x="75" y="73"/>
                      <a:pt x="65" y="74"/>
                    </a:cubicBezTo>
                    <a:cubicBezTo>
                      <a:pt x="55" y="77"/>
                      <a:pt x="44" y="76"/>
                      <a:pt x="34" y="78"/>
                    </a:cubicBezTo>
                    <a:cubicBezTo>
                      <a:pt x="23" y="80"/>
                      <a:pt x="12" y="80"/>
                      <a:pt x="0" y="82"/>
                    </a:cubicBezTo>
                    <a:cubicBezTo>
                      <a:pt x="2" y="78"/>
                      <a:pt x="8" y="74"/>
                      <a:pt x="10" y="70"/>
                    </a:cubicBezTo>
                    <a:cubicBezTo>
                      <a:pt x="13" y="66"/>
                      <a:pt x="16" y="62"/>
                      <a:pt x="19" y="58"/>
                    </a:cubicBezTo>
                    <a:cubicBezTo>
                      <a:pt x="25" y="49"/>
                      <a:pt x="32" y="44"/>
                      <a:pt x="42" y="38"/>
                    </a:cubicBezTo>
                    <a:cubicBezTo>
                      <a:pt x="52" y="33"/>
                      <a:pt x="68" y="29"/>
                      <a:pt x="80" y="30"/>
                    </a:cubicBezTo>
                    <a:cubicBezTo>
                      <a:pt x="85" y="30"/>
                      <a:pt x="90" y="31"/>
                      <a:pt x="95" y="32"/>
                    </a:cubicBezTo>
                    <a:cubicBezTo>
                      <a:pt x="102" y="32"/>
                      <a:pt x="108" y="32"/>
                      <a:pt x="114" y="31"/>
                    </a:cubicBezTo>
                    <a:cubicBezTo>
                      <a:pt x="126" y="29"/>
                      <a:pt x="131" y="27"/>
                      <a:pt x="140" y="19"/>
                    </a:cubicBezTo>
                    <a:cubicBezTo>
                      <a:pt x="143" y="16"/>
                      <a:pt x="146" y="12"/>
                      <a:pt x="150" y="10"/>
                    </a:cubicBezTo>
                    <a:cubicBezTo>
                      <a:pt x="152" y="7"/>
                      <a:pt x="158" y="0"/>
                      <a:pt x="160" y="8"/>
                    </a:cubicBezTo>
                    <a:cubicBezTo>
                      <a:pt x="161" y="12"/>
                      <a:pt x="154" y="13"/>
                      <a:pt x="151" y="17"/>
                    </a:cubicBezTo>
                    <a:cubicBezTo>
                      <a:pt x="148" y="20"/>
                      <a:pt x="144" y="25"/>
                      <a:pt x="141" y="28"/>
                    </a:cubicBezTo>
                    <a:cubicBezTo>
                      <a:pt x="135" y="35"/>
                      <a:pt x="128" y="42"/>
                      <a:pt x="124" y="50"/>
                    </a:cubicBezTo>
                    <a:cubicBezTo>
                      <a:pt x="122" y="53"/>
                      <a:pt x="121" y="57"/>
                      <a:pt x="119" y="60"/>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0" name="Freeform 28"/>
              <p:cNvSpPr/>
              <p:nvPr/>
            </p:nvSpPr>
            <p:spPr bwMode="auto">
              <a:xfrm>
                <a:off x="2428" y="1048"/>
                <a:ext cx="227" cy="69"/>
              </a:xfrm>
              <a:custGeom>
                <a:avLst/>
                <a:gdLst>
                  <a:gd name="T0" fmla="*/ 183 w 183"/>
                  <a:gd name="T1" fmla="*/ 11 h 55"/>
                  <a:gd name="T2" fmla="*/ 157 w 183"/>
                  <a:gd name="T3" fmla="*/ 15 h 55"/>
                  <a:gd name="T4" fmla="*/ 134 w 183"/>
                  <a:gd name="T5" fmla="*/ 5 h 55"/>
                  <a:gd name="T6" fmla="*/ 108 w 183"/>
                  <a:gd name="T7" fmla="*/ 8 h 55"/>
                  <a:gd name="T8" fmla="*/ 94 w 183"/>
                  <a:gd name="T9" fmla="*/ 5 h 55"/>
                  <a:gd name="T10" fmla="*/ 79 w 183"/>
                  <a:gd name="T11" fmla="*/ 3 h 55"/>
                  <a:gd name="T12" fmla="*/ 65 w 183"/>
                  <a:gd name="T13" fmla="*/ 3 h 55"/>
                  <a:gd name="T14" fmla="*/ 59 w 183"/>
                  <a:gd name="T15" fmla="*/ 7 h 55"/>
                  <a:gd name="T16" fmla="*/ 52 w 183"/>
                  <a:gd name="T17" fmla="*/ 6 h 55"/>
                  <a:gd name="T18" fmla="*/ 23 w 183"/>
                  <a:gd name="T19" fmla="*/ 18 h 55"/>
                  <a:gd name="T20" fmla="*/ 0 w 183"/>
                  <a:gd name="T21" fmla="*/ 35 h 55"/>
                  <a:gd name="T22" fmla="*/ 46 w 183"/>
                  <a:gd name="T23" fmla="*/ 45 h 55"/>
                  <a:gd name="T24" fmla="*/ 58 w 183"/>
                  <a:gd name="T25" fmla="*/ 45 h 55"/>
                  <a:gd name="T26" fmla="*/ 68 w 183"/>
                  <a:gd name="T27" fmla="*/ 51 h 55"/>
                  <a:gd name="T28" fmla="*/ 96 w 183"/>
                  <a:gd name="T29" fmla="*/ 48 h 55"/>
                  <a:gd name="T30" fmla="*/ 100 w 183"/>
                  <a:gd name="T31" fmla="*/ 51 h 55"/>
                  <a:gd name="T32" fmla="*/ 106 w 183"/>
                  <a:gd name="T33" fmla="*/ 52 h 55"/>
                  <a:gd name="T34" fmla="*/ 119 w 183"/>
                  <a:gd name="T35" fmla="*/ 48 h 55"/>
                  <a:gd name="T36" fmla="*/ 129 w 183"/>
                  <a:gd name="T37" fmla="*/ 50 h 55"/>
                  <a:gd name="T38" fmla="*/ 139 w 183"/>
                  <a:gd name="T39" fmla="*/ 42 h 55"/>
                  <a:gd name="T40" fmla="*/ 159 w 183"/>
                  <a:gd name="T41" fmla="*/ 26 h 55"/>
                  <a:gd name="T42" fmla="*/ 180 w 183"/>
                  <a:gd name="T43"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55">
                    <a:moveTo>
                      <a:pt x="183" y="11"/>
                    </a:moveTo>
                    <a:cubicBezTo>
                      <a:pt x="180" y="18"/>
                      <a:pt x="163" y="16"/>
                      <a:pt x="157" y="15"/>
                    </a:cubicBezTo>
                    <a:cubicBezTo>
                      <a:pt x="149" y="12"/>
                      <a:pt x="142" y="8"/>
                      <a:pt x="134" y="5"/>
                    </a:cubicBezTo>
                    <a:cubicBezTo>
                      <a:pt x="127" y="3"/>
                      <a:pt x="113" y="0"/>
                      <a:pt x="108" y="8"/>
                    </a:cubicBezTo>
                    <a:cubicBezTo>
                      <a:pt x="106" y="5"/>
                      <a:pt x="98" y="6"/>
                      <a:pt x="94" y="5"/>
                    </a:cubicBezTo>
                    <a:cubicBezTo>
                      <a:pt x="89" y="5"/>
                      <a:pt x="84" y="3"/>
                      <a:pt x="79" y="3"/>
                    </a:cubicBezTo>
                    <a:cubicBezTo>
                      <a:pt x="75" y="3"/>
                      <a:pt x="69" y="1"/>
                      <a:pt x="65" y="3"/>
                    </a:cubicBezTo>
                    <a:cubicBezTo>
                      <a:pt x="62" y="4"/>
                      <a:pt x="63" y="6"/>
                      <a:pt x="59" y="7"/>
                    </a:cubicBezTo>
                    <a:cubicBezTo>
                      <a:pt x="57" y="7"/>
                      <a:pt x="54" y="6"/>
                      <a:pt x="52" y="6"/>
                    </a:cubicBezTo>
                    <a:cubicBezTo>
                      <a:pt x="41" y="7"/>
                      <a:pt x="30" y="10"/>
                      <a:pt x="23" y="18"/>
                    </a:cubicBezTo>
                    <a:cubicBezTo>
                      <a:pt x="16" y="25"/>
                      <a:pt x="7" y="28"/>
                      <a:pt x="0" y="35"/>
                    </a:cubicBezTo>
                    <a:cubicBezTo>
                      <a:pt x="12" y="45"/>
                      <a:pt x="31" y="47"/>
                      <a:pt x="46" y="45"/>
                    </a:cubicBezTo>
                    <a:cubicBezTo>
                      <a:pt x="49" y="44"/>
                      <a:pt x="55" y="45"/>
                      <a:pt x="58" y="45"/>
                    </a:cubicBezTo>
                    <a:cubicBezTo>
                      <a:pt x="62" y="46"/>
                      <a:pt x="65" y="51"/>
                      <a:pt x="68" y="51"/>
                    </a:cubicBezTo>
                    <a:cubicBezTo>
                      <a:pt x="77" y="55"/>
                      <a:pt x="86" y="47"/>
                      <a:pt x="96" y="48"/>
                    </a:cubicBezTo>
                    <a:cubicBezTo>
                      <a:pt x="98" y="49"/>
                      <a:pt x="98" y="51"/>
                      <a:pt x="100" y="51"/>
                    </a:cubicBezTo>
                    <a:cubicBezTo>
                      <a:pt x="103" y="52"/>
                      <a:pt x="103" y="52"/>
                      <a:pt x="106" y="52"/>
                    </a:cubicBezTo>
                    <a:cubicBezTo>
                      <a:pt x="110" y="51"/>
                      <a:pt x="115" y="48"/>
                      <a:pt x="119" y="48"/>
                    </a:cubicBezTo>
                    <a:cubicBezTo>
                      <a:pt x="124" y="49"/>
                      <a:pt x="125" y="51"/>
                      <a:pt x="129" y="50"/>
                    </a:cubicBezTo>
                    <a:cubicBezTo>
                      <a:pt x="131" y="49"/>
                      <a:pt x="137" y="44"/>
                      <a:pt x="139" y="42"/>
                    </a:cubicBezTo>
                    <a:cubicBezTo>
                      <a:pt x="147" y="37"/>
                      <a:pt x="152" y="30"/>
                      <a:pt x="159" y="26"/>
                    </a:cubicBezTo>
                    <a:cubicBezTo>
                      <a:pt x="166" y="23"/>
                      <a:pt x="174" y="23"/>
                      <a:pt x="180" y="20"/>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1" name="Freeform 29"/>
              <p:cNvSpPr/>
              <p:nvPr/>
            </p:nvSpPr>
            <p:spPr bwMode="auto">
              <a:xfrm>
                <a:off x="2442" y="960"/>
                <a:ext cx="295" cy="101"/>
              </a:xfrm>
              <a:custGeom>
                <a:avLst/>
                <a:gdLst>
                  <a:gd name="T0" fmla="*/ 235 w 238"/>
                  <a:gd name="T1" fmla="*/ 29 h 81"/>
                  <a:gd name="T2" fmla="*/ 230 w 238"/>
                  <a:gd name="T3" fmla="*/ 28 h 81"/>
                  <a:gd name="T4" fmla="*/ 204 w 238"/>
                  <a:gd name="T5" fmla="*/ 28 h 81"/>
                  <a:gd name="T6" fmla="*/ 192 w 238"/>
                  <a:gd name="T7" fmla="*/ 21 h 81"/>
                  <a:gd name="T8" fmla="*/ 178 w 238"/>
                  <a:gd name="T9" fmla="*/ 17 h 81"/>
                  <a:gd name="T10" fmla="*/ 151 w 238"/>
                  <a:gd name="T11" fmla="*/ 12 h 81"/>
                  <a:gd name="T12" fmla="*/ 163 w 238"/>
                  <a:gd name="T13" fmla="*/ 22 h 81"/>
                  <a:gd name="T14" fmla="*/ 143 w 238"/>
                  <a:gd name="T15" fmla="*/ 12 h 81"/>
                  <a:gd name="T16" fmla="*/ 131 w 238"/>
                  <a:gd name="T17" fmla="*/ 4 h 81"/>
                  <a:gd name="T18" fmla="*/ 118 w 238"/>
                  <a:gd name="T19" fmla="*/ 5 h 81"/>
                  <a:gd name="T20" fmla="*/ 130 w 238"/>
                  <a:gd name="T21" fmla="*/ 21 h 81"/>
                  <a:gd name="T22" fmla="*/ 110 w 238"/>
                  <a:gd name="T23" fmla="*/ 10 h 81"/>
                  <a:gd name="T24" fmla="*/ 88 w 238"/>
                  <a:gd name="T25" fmla="*/ 3 h 81"/>
                  <a:gd name="T26" fmla="*/ 96 w 238"/>
                  <a:gd name="T27" fmla="*/ 14 h 81"/>
                  <a:gd name="T28" fmla="*/ 82 w 238"/>
                  <a:gd name="T29" fmla="*/ 9 h 81"/>
                  <a:gd name="T30" fmla="*/ 66 w 238"/>
                  <a:gd name="T31" fmla="*/ 8 h 81"/>
                  <a:gd name="T32" fmla="*/ 67 w 238"/>
                  <a:gd name="T33" fmla="*/ 13 h 81"/>
                  <a:gd name="T34" fmla="*/ 50 w 238"/>
                  <a:gd name="T35" fmla="*/ 14 h 81"/>
                  <a:gd name="T36" fmla="*/ 44 w 238"/>
                  <a:gd name="T37" fmla="*/ 18 h 81"/>
                  <a:gd name="T38" fmla="*/ 35 w 238"/>
                  <a:gd name="T39" fmla="*/ 20 h 81"/>
                  <a:gd name="T40" fmla="*/ 0 w 238"/>
                  <a:gd name="T41" fmla="*/ 36 h 81"/>
                  <a:gd name="T42" fmla="*/ 17 w 238"/>
                  <a:gd name="T43" fmla="*/ 46 h 81"/>
                  <a:gd name="T44" fmla="*/ 34 w 238"/>
                  <a:gd name="T45" fmla="*/ 54 h 81"/>
                  <a:gd name="T46" fmla="*/ 45 w 238"/>
                  <a:gd name="T47" fmla="*/ 55 h 81"/>
                  <a:gd name="T48" fmla="*/ 56 w 238"/>
                  <a:gd name="T49" fmla="*/ 57 h 81"/>
                  <a:gd name="T50" fmla="*/ 77 w 238"/>
                  <a:gd name="T51" fmla="*/ 59 h 81"/>
                  <a:gd name="T52" fmla="*/ 74 w 238"/>
                  <a:gd name="T53" fmla="*/ 62 h 81"/>
                  <a:gd name="T54" fmla="*/ 112 w 238"/>
                  <a:gd name="T55" fmla="*/ 54 h 81"/>
                  <a:gd name="T56" fmla="*/ 120 w 238"/>
                  <a:gd name="T57" fmla="*/ 60 h 81"/>
                  <a:gd name="T58" fmla="*/ 138 w 238"/>
                  <a:gd name="T59" fmla="*/ 53 h 81"/>
                  <a:gd name="T60" fmla="*/ 138 w 238"/>
                  <a:gd name="T61" fmla="*/ 62 h 81"/>
                  <a:gd name="T62" fmla="*/ 148 w 238"/>
                  <a:gd name="T63" fmla="*/ 61 h 81"/>
                  <a:gd name="T64" fmla="*/ 170 w 238"/>
                  <a:gd name="T65" fmla="*/ 51 h 81"/>
                  <a:gd name="T66" fmla="*/ 163 w 238"/>
                  <a:gd name="T67" fmla="*/ 63 h 81"/>
                  <a:gd name="T68" fmla="*/ 159 w 238"/>
                  <a:gd name="T69" fmla="*/ 76 h 81"/>
                  <a:gd name="T70" fmla="*/ 198 w 238"/>
                  <a:gd name="T71" fmla="*/ 54 h 81"/>
                  <a:gd name="T72" fmla="*/ 215 w 238"/>
                  <a:gd name="T73" fmla="*/ 40 h 81"/>
                  <a:gd name="T74" fmla="*/ 238 w 238"/>
                  <a:gd name="T7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8" h="81">
                    <a:moveTo>
                      <a:pt x="235" y="29"/>
                    </a:moveTo>
                    <a:cubicBezTo>
                      <a:pt x="235" y="26"/>
                      <a:pt x="232" y="28"/>
                      <a:pt x="230" y="28"/>
                    </a:cubicBezTo>
                    <a:cubicBezTo>
                      <a:pt x="221" y="30"/>
                      <a:pt x="212" y="31"/>
                      <a:pt x="204" y="28"/>
                    </a:cubicBezTo>
                    <a:cubicBezTo>
                      <a:pt x="199" y="26"/>
                      <a:pt x="196" y="24"/>
                      <a:pt x="192" y="21"/>
                    </a:cubicBezTo>
                    <a:cubicBezTo>
                      <a:pt x="188" y="19"/>
                      <a:pt x="183" y="18"/>
                      <a:pt x="178" y="17"/>
                    </a:cubicBezTo>
                    <a:cubicBezTo>
                      <a:pt x="171" y="14"/>
                      <a:pt x="158" y="10"/>
                      <a:pt x="151" y="12"/>
                    </a:cubicBezTo>
                    <a:cubicBezTo>
                      <a:pt x="150" y="18"/>
                      <a:pt x="159" y="22"/>
                      <a:pt x="163" y="22"/>
                    </a:cubicBezTo>
                    <a:cubicBezTo>
                      <a:pt x="156" y="21"/>
                      <a:pt x="149" y="16"/>
                      <a:pt x="143" y="12"/>
                    </a:cubicBezTo>
                    <a:cubicBezTo>
                      <a:pt x="139" y="9"/>
                      <a:pt x="136" y="5"/>
                      <a:pt x="131" y="4"/>
                    </a:cubicBezTo>
                    <a:cubicBezTo>
                      <a:pt x="128" y="3"/>
                      <a:pt x="122" y="4"/>
                      <a:pt x="118" y="5"/>
                    </a:cubicBezTo>
                    <a:cubicBezTo>
                      <a:pt x="123" y="8"/>
                      <a:pt x="125" y="16"/>
                      <a:pt x="130" y="21"/>
                    </a:cubicBezTo>
                    <a:cubicBezTo>
                      <a:pt x="124" y="17"/>
                      <a:pt x="117" y="13"/>
                      <a:pt x="110" y="10"/>
                    </a:cubicBezTo>
                    <a:cubicBezTo>
                      <a:pt x="105" y="7"/>
                      <a:pt x="94" y="0"/>
                      <a:pt x="88" y="3"/>
                    </a:cubicBezTo>
                    <a:cubicBezTo>
                      <a:pt x="90" y="7"/>
                      <a:pt x="94" y="10"/>
                      <a:pt x="96" y="14"/>
                    </a:cubicBezTo>
                    <a:cubicBezTo>
                      <a:pt x="91" y="13"/>
                      <a:pt x="87" y="10"/>
                      <a:pt x="82" y="9"/>
                    </a:cubicBezTo>
                    <a:cubicBezTo>
                      <a:pt x="77" y="7"/>
                      <a:pt x="71" y="7"/>
                      <a:pt x="66" y="8"/>
                    </a:cubicBezTo>
                    <a:cubicBezTo>
                      <a:pt x="67" y="10"/>
                      <a:pt x="67" y="12"/>
                      <a:pt x="67" y="13"/>
                    </a:cubicBezTo>
                    <a:cubicBezTo>
                      <a:pt x="62" y="13"/>
                      <a:pt x="57" y="11"/>
                      <a:pt x="50" y="14"/>
                    </a:cubicBezTo>
                    <a:cubicBezTo>
                      <a:pt x="47" y="14"/>
                      <a:pt x="47" y="16"/>
                      <a:pt x="44" y="18"/>
                    </a:cubicBezTo>
                    <a:cubicBezTo>
                      <a:pt x="41" y="18"/>
                      <a:pt x="38" y="19"/>
                      <a:pt x="35" y="20"/>
                    </a:cubicBezTo>
                    <a:cubicBezTo>
                      <a:pt x="24" y="22"/>
                      <a:pt x="9" y="29"/>
                      <a:pt x="0" y="36"/>
                    </a:cubicBezTo>
                    <a:cubicBezTo>
                      <a:pt x="5" y="36"/>
                      <a:pt x="13" y="42"/>
                      <a:pt x="17" y="46"/>
                    </a:cubicBezTo>
                    <a:cubicBezTo>
                      <a:pt x="22" y="49"/>
                      <a:pt x="28" y="52"/>
                      <a:pt x="34" y="54"/>
                    </a:cubicBezTo>
                    <a:cubicBezTo>
                      <a:pt x="37" y="54"/>
                      <a:pt x="41" y="55"/>
                      <a:pt x="45" y="55"/>
                    </a:cubicBezTo>
                    <a:cubicBezTo>
                      <a:pt x="50" y="55"/>
                      <a:pt x="51" y="55"/>
                      <a:pt x="56" y="57"/>
                    </a:cubicBezTo>
                    <a:cubicBezTo>
                      <a:pt x="63" y="59"/>
                      <a:pt x="68" y="58"/>
                      <a:pt x="77" y="59"/>
                    </a:cubicBezTo>
                    <a:cubicBezTo>
                      <a:pt x="76" y="59"/>
                      <a:pt x="75" y="61"/>
                      <a:pt x="74" y="62"/>
                    </a:cubicBezTo>
                    <a:cubicBezTo>
                      <a:pt x="86" y="65"/>
                      <a:pt x="103" y="61"/>
                      <a:pt x="112" y="54"/>
                    </a:cubicBezTo>
                    <a:cubicBezTo>
                      <a:pt x="103" y="61"/>
                      <a:pt x="115" y="60"/>
                      <a:pt x="120" y="60"/>
                    </a:cubicBezTo>
                    <a:cubicBezTo>
                      <a:pt x="125" y="57"/>
                      <a:pt x="133" y="55"/>
                      <a:pt x="138" y="53"/>
                    </a:cubicBezTo>
                    <a:cubicBezTo>
                      <a:pt x="136" y="56"/>
                      <a:pt x="133" y="58"/>
                      <a:pt x="138" y="62"/>
                    </a:cubicBezTo>
                    <a:cubicBezTo>
                      <a:pt x="140" y="65"/>
                      <a:pt x="144" y="62"/>
                      <a:pt x="148" y="61"/>
                    </a:cubicBezTo>
                    <a:cubicBezTo>
                      <a:pt x="156" y="58"/>
                      <a:pt x="164" y="56"/>
                      <a:pt x="170" y="51"/>
                    </a:cubicBezTo>
                    <a:cubicBezTo>
                      <a:pt x="168" y="55"/>
                      <a:pt x="164" y="59"/>
                      <a:pt x="163" y="63"/>
                    </a:cubicBezTo>
                    <a:cubicBezTo>
                      <a:pt x="161" y="67"/>
                      <a:pt x="163" y="72"/>
                      <a:pt x="159" y="76"/>
                    </a:cubicBezTo>
                    <a:cubicBezTo>
                      <a:pt x="172" y="81"/>
                      <a:pt x="190" y="61"/>
                      <a:pt x="198" y="54"/>
                    </a:cubicBezTo>
                    <a:cubicBezTo>
                      <a:pt x="204" y="48"/>
                      <a:pt x="208" y="42"/>
                      <a:pt x="215" y="40"/>
                    </a:cubicBezTo>
                    <a:cubicBezTo>
                      <a:pt x="222" y="35"/>
                      <a:pt x="231" y="36"/>
                      <a:pt x="238" y="34"/>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2" name="Freeform 30"/>
              <p:cNvSpPr>
                <a:spLocks noEditPoints="1"/>
              </p:cNvSpPr>
              <p:nvPr/>
            </p:nvSpPr>
            <p:spPr bwMode="auto">
              <a:xfrm>
                <a:off x="2659" y="444"/>
                <a:ext cx="542" cy="346"/>
              </a:xfrm>
              <a:custGeom>
                <a:avLst/>
                <a:gdLst>
                  <a:gd name="T0" fmla="*/ 394 w 437"/>
                  <a:gd name="T1" fmla="*/ 186 h 279"/>
                  <a:gd name="T2" fmla="*/ 428 w 437"/>
                  <a:gd name="T3" fmla="*/ 137 h 279"/>
                  <a:gd name="T4" fmla="*/ 404 w 437"/>
                  <a:gd name="T5" fmla="*/ 98 h 279"/>
                  <a:gd name="T6" fmla="*/ 388 w 437"/>
                  <a:gd name="T7" fmla="*/ 182 h 279"/>
                  <a:gd name="T8" fmla="*/ 359 w 437"/>
                  <a:gd name="T9" fmla="*/ 134 h 279"/>
                  <a:gd name="T10" fmla="*/ 321 w 437"/>
                  <a:gd name="T11" fmla="*/ 84 h 279"/>
                  <a:gd name="T12" fmla="*/ 296 w 437"/>
                  <a:gd name="T13" fmla="*/ 116 h 279"/>
                  <a:gd name="T14" fmla="*/ 308 w 437"/>
                  <a:gd name="T15" fmla="*/ 46 h 279"/>
                  <a:gd name="T16" fmla="*/ 262 w 437"/>
                  <a:gd name="T17" fmla="*/ 78 h 279"/>
                  <a:gd name="T18" fmla="*/ 245 w 437"/>
                  <a:gd name="T19" fmla="*/ 81 h 279"/>
                  <a:gd name="T20" fmla="*/ 222 w 437"/>
                  <a:gd name="T21" fmla="*/ 16 h 279"/>
                  <a:gd name="T22" fmla="*/ 211 w 437"/>
                  <a:gd name="T23" fmla="*/ 38 h 279"/>
                  <a:gd name="T24" fmla="*/ 178 w 437"/>
                  <a:gd name="T25" fmla="*/ 25 h 279"/>
                  <a:gd name="T26" fmla="*/ 151 w 437"/>
                  <a:gd name="T27" fmla="*/ 12 h 279"/>
                  <a:gd name="T28" fmla="*/ 147 w 437"/>
                  <a:gd name="T29" fmla="*/ 42 h 279"/>
                  <a:gd name="T30" fmla="*/ 104 w 437"/>
                  <a:gd name="T31" fmla="*/ 14 h 279"/>
                  <a:gd name="T32" fmla="*/ 62 w 437"/>
                  <a:gd name="T33" fmla="*/ 20 h 279"/>
                  <a:gd name="T34" fmla="*/ 22 w 437"/>
                  <a:gd name="T35" fmla="*/ 16 h 279"/>
                  <a:gd name="T36" fmla="*/ 23 w 437"/>
                  <a:gd name="T37" fmla="*/ 38 h 279"/>
                  <a:gd name="T38" fmla="*/ 58 w 437"/>
                  <a:gd name="T39" fmla="*/ 62 h 279"/>
                  <a:gd name="T40" fmla="*/ 96 w 437"/>
                  <a:gd name="T41" fmla="*/ 82 h 279"/>
                  <a:gd name="T42" fmla="*/ 127 w 437"/>
                  <a:gd name="T43" fmla="*/ 102 h 279"/>
                  <a:gd name="T44" fmla="*/ 137 w 437"/>
                  <a:gd name="T45" fmla="*/ 131 h 279"/>
                  <a:gd name="T46" fmla="*/ 212 w 437"/>
                  <a:gd name="T47" fmla="*/ 92 h 279"/>
                  <a:gd name="T48" fmla="*/ 238 w 437"/>
                  <a:gd name="T49" fmla="*/ 103 h 279"/>
                  <a:gd name="T50" fmla="*/ 161 w 437"/>
                  <a:gd name="T51" fmla="*/ 153 h 279"/>
                  <a:gd name="T52" fmla="*/ 231 w 437"/>
                  <a:gd name="T53" fmla="*/ 140 h 279"/>
                  <a:gd name="T54" fmla="*/ 292 w 437"/>
                  <a:gd name="T55" fmla="*/ 131 h 279"/>
                  <a:gd name="T56" fmla="*/ 190 w 437"/>
                  <a:gd name="T57" fmla="*/ 177 h 279"/>
                  <a:gd name="T58" fmla="*/ 277 w 437"/>
                  <a:gd name="T59" fmla="*/ 163 h 279"/>
                  <a:gd name="T60" fmla="*/ 344 w 437"/>
                  <a:gd name="T61" fmla="*/ 159 h 279"/>
                  <a:gd name="T62" fmla="*/ 265 w 437"/>
                  <a:gd name="T63" fmla="*/ 187 h 279"/>
                  <a:gd name="T64" fmla="*/ 345 w 437"/>
                  <a:gd name="T65" fmla="*/ 184 h 279"/>
                  <a:gd name="T66" fmla="*/ 393 w 437"/>
                  <a:gd name="T67" fmla="*/ 194 h 279"/>
                  <a:gd name="T68" fmla="*/ 353 w 437"/>
                  <a:gd name="T69" fmla="*/ 208 h 279"/>
                  <a:gd name="T70" fmla="*/ 283 w 437"/>
                  <a:gd name="T71" fmla="*/ 265 h 279"/>
                  <a:gd name="T72" fmla="*/ 371 w 437"/>
                  <a:gd name="T73" fmla="*/ 248 h 279"/>
                  <a:gd name="T74" fmla="*/ 416 w 437"/>
                  <a:gd name="T75" fmla="*/ 211 h 279"/>
                  <a:gd name="T76" fmla="*/ 164 w 437"/>
                  <a:gd name="T77" fmla="*/ 63 h 279"/>
                  <a:gd name="T78" fmla="*/ 166 w 437"/>
                  <a:gd name="T79" fmla="*/ 66 h 279"/>
                  <a:gd name="T80" fmla="*/ 179 w 437"/>
                  <a:gd name="T81" fmla="*/ 83 h 279"/>
                  <a:gd name="T82" fmla="*/ 186 w 437"/>
                  <a:gd name="T83" fmla="*/ 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279">
                    <a:moveTo>
                      <a:pt x="416" y="211"/>
                    </a:moveTo>
                    <a:cubicBezTo>
                      <a:pt x="417" y="201"/>
                      <a:pt x="417" y="201"/>
                      <a:pt x="417" y="201"/>
                    </a:cubicBezTo>
                    <a:cubicBezTo>
                      <a:pt x="413" y="198"/>
                      <a:pt x="394" y="191"/>
                      <a:pt x="394" y="186"/>
                    </a:cubicBezTo>
                    <a:cubicBezTo>
                      <a:pt x="395" y="181"/>
                      <a:pt x="410" y="177"/>
                      <a:pt x="413" y="174"/>
                    </a:cubicBezTo>
                    <a:cubicBezTo>
                      <a:pt x="418" y="170"/>
                      <a:pt x="423" y="164"/>
                      <a:pt x="425" y="158"/>
                    </a:cubicBezTo>
                    <a:cubicBezTo>
                      <a:pt x="427" y="151"/>
                      <a:pt x="427" y="144"/>
                      <a:pt x="428" y="137"/>
                    </a:cubicBezTo>
                    <a:cubicBezTo>
                      <a:pt x="430" y="130"/>
                      <a:pt x="431" y="123"/>
                      <a:pt x="434" y="115"/>
                    </a:cubicBezTo>
                    <a:cubicBezTo>
                      <a:pt x="437" y="101"/>
                      <a:pt x="429" y="82"/>
                      <a:pt x="419" y="71"/>
                    </a:cubicBezTo>
                    <a:cubicBezTo>
                      <a:pt x="413" y="79"/>
                      <a:pt x="409" y="89"/>
                      <a:pt x="404" y="98"/>
                    </a:cubicBezTo>
                    <a:cubicBezTo>
                      <a:pt x="399" y="107"/>
                      <a:pt x="393" y="115"/>
                      <a:pt x="387" y="122"/>
                    </a:cubicBezTo>
                    <a:cubicBezTo>
                      <a:pt x="381" y="130"/>
                      <a:pt x="377" y="142"/>
                      <a:pt x="380" y="151"/>
                    </a:cubicBezTo>
                    <a:cubicBezTo>
                      <a:pt x="381" y="161"/>
                      <a:pt x="388" y="172"/>
                      <a:pt x="388" y="182"/>
                    </a:cubicBezTo>
                    <a:cubicBezTo>
                      <a:pt x="380" y="178"/>
                      <a:pt x="373" y="172"/>
                      <a:pt x="366" y="166"/>
                    </a:cubicBezTo>
                    <a:cubicBezTo>
                      <a:pt x="360" y="161"/>
                      <a:pt x="350" y="157"/>
                      <a:pt x="343" y="151"/>
                    </a:cubicBezTo>
                    <a:cubicBezTo>
                      <a:pt x="346" y="143"/>
                      <a:pt x="354" y="140"/>
                      <a:pt x="359" y="134"/>
                    </a:cubicBezTo>
                    <a:cubicBezTo>
                      <a:pt x="366" y="125"/>
                      <a:pt x="369" y="112"/>
                      <a:pt x="371" y="102"/>
                    </a:cubicBezTo>
                    <a:cubicBezTo>
                      <a:pt x="376" y="77"/>
                      <a:pt x="362" y="54"/>
                      <a:pt x="345" y="36"/>
                    </a:cubicBezTo>
                    <a:cubicBezTo>
                      <a:pt x="335" y="52"/>
                      <a:pt x="324" y="66"/>
                      <a:pt x="321" y="84"/>
                    </a:cubicBezTo>
                    <a:cubicBezTo>
                      <a:pt x="316" y="106"/>
                      <a:pt x="323" y="123"/>
                      <a:pt x="331" y="142"/>
                    </a:cubicBezTo>
                    <a:cubicBezTo>
                      <a:pt x="321" y="136"/>
                      <a:pt x="312" y="130"/>
                      <a:pt x="303" y="122"/>
                    </a:cubicBezTo>
                    <a:cubicBezTo>
                      <a:pt x="300" y="120"/>
                      <a:pt x="298" y="118"/>
                      <a:pt x="296" y="116"/>
                    </a:cubicBezTo>
                    <a:cubicBezTo>
                      <a:pt x="293" y="111"/>
                      <a:pt x="296" y="112"/>
                      <a:pt x="297" y="107"/>
                    </a:cubicBezTo>
                    <a:cubicBezTo>
                      <a:pt x="300" y="101"/>
                      <a:pt x="302" y="94"/>
                      <a:pt x="304" y="89"/>
                    </a:cubicBezTo>
                    <a:cubicBezTo>
                      <a:pt x="309" y="75"/>
                      <a:pt x="311" y="60"/>
                      <a:pt x="308" y="46"/>
                    </a:cubicBezTo>
                    <a:cubicBezTo>
                      <a:pt x="306" y="33"/>
                      <a:pt x="296" y="14"/>
                      <a:pt x="287" y="5"/>
                    </a:cubicBezTo>
                    <a:cubicBezTo>
                      <a:pt x="275" y="13"/>
                      <a:pt x="266" y="35"/>
                      <a:pt x="261" y="47"/>
                    </a:cubicBezTo>
                    <a:cubicBezTo>
                      <a:pt x="258" y="58"/>
                      <a:pt x="259" y="68"/>
                      <a:pt x="262" y="78"/>
                    </a:cubicBezTo>
                    <a:cubicBezTo>
                      <a:pt x="264" y="87"/>
                      <a:pt x="270" y="96"/>
                      <a:pt x="272" y="105"/>
                    </a:cubicBezTo>
                    <a:cubicBezTo>
                      <a:pt x="267" y="103"/>
                      <a:pt x="263" y="97"/>
                      <a:pt x="258" y="93"/>
                    </a:cubicBezTo>
                    <a:cubicBezTo>
                      <a:pt x="254" y="89"/>
                      <a:pt x="246" y="87"/>
                      <a:pt x="245" y="81"/>
                    </a:cubicBezTo>
                    <a:cubicBezTo>
                      <a:pt x="244" y="77"/>
                      <a:pt x="249" y="70"/>
                      <a:pt x="250" y="65"/>
                    </a:cubicBezTo>
                    <a:cubicBezTo>
                      <a:pt x="251" y="57"/>
                      <a:pt x="250" y="51"/>
                      <a:pt x="246" y="43"/>
                    </a:cubicBezTo>
                    <a:cubicBezTo>
                      <a:pt x="243" y="36"/>
                      <a:pt x="230" y="17"/>
                      <a:pt x="222" y="16"/>
                    </a:cubicBezTo>
                    <a:cubicBezTo>
                      <a:pt x="217" y="15"/>
                      <a:pt x="220" y="15"/>
                      <a:pt x="218" y="18"/>
                    </a:cubicBezTo>
                    <a:cubicBezTo>
                      <a:pt x="216" y="20"/>
                      <a:pt x="215" y="25"/>
                      <a:pt x="214" y="29"/>
                    </a:cubicBezTo>
                    <a:cubicBezTo>
                      <a:pt x="213" y="32"/>
                      <a:pt x="211" y="35"/>
                      <a:pt x="211" y="38"/>
                    </a:cubicBezTo>
                    <a:cubicBezTo>
                      <a:pt x="210" y="30"/>
                      <a:pt x="209" y="20"/>
                      <a:pt x="204" y="14"/>
                    </a:cubicBezTo>
                    <a:cubicBezTo>
                      <a:pt x="198" y="8"/>
                      <a:pt x="189" y="0"/>
                      <a:pt x="181" y="2"/>
                    </a:cubicBezTo>
                    <a:cubicBezTo>
                      <a:pt x="185" y="9"/>
                      <a:pt x="180" y="17"/>
                      <a:pt x="178" y="25"/>
                    </a:cubicBezTo>
                    <a:cubicBezTo>
                      <a:pt x="176" y="33"/>
                      <a:pt x="177" y="40"/>
                      <a:pt x="180" y="48"/>
                    </a:cubicBezTo>
                    <a:cubicBezTo>
                      <a:pt x="172" y="43"/>
                      <a:pt x="169" y="28"/>
                      <a:pt x="164" y="21"/>
                    </a:cubicBezTo>
                    <a:cubicBezTo>
                      <a:pt x="160" y="18"/>
                      <a:pt x="156" y="15"/>
                      <a:pt x="151" y="12"/>
                    </a:cubicBezTo>
                    <a:cubicBezTo>
                      <a:pt x="148" y="10"/>
                      <a:pt x="145" y="5"/>
                      <a:pt x="140" y="4"/>
                    </a:cubicBezTo>
                    <a:cubicBezTo>
                      <a:pt x="145" y="10"/>
                      <a:pt x="143" y="18"/>
                      <a:pt x="143" y="23"/>
                    </a:cubicBezTo>
                    <a:cubicBezTo>
                      <a:pt x="144" y="29"/>
                      <a:pt x="146" y="35"/>
                      <a:pt x="147" y="42"/>
                    </a:cubicBezTo>
                    <a:cubicBezTo>
                      <a:pt x="145" y="40"/>
                      <a:pt x="143" y="36"/>
                      <a:pt x="140" y="34"/>
                    </a:cubicBezTo>
                    <a:cubicBezTo>
                      <a:pt x="137" y="31"/>
                      <a:pt x="133" y="30"/>
                      <a:pt x="130" y="26"/>
                    </a:cubicBezTo>
                    <a:cubicBezTo>
                      <a:pt x="121" y="18"/>
                      <a:pt x="117" y="16"/>
                      <a:pt x="104" y="14"/>
                    </a:cubicBezTo>
                    <a:cubicBezTo>
                      <a:pt x="108" y="21"/>
                      <a:pt x="110" y="29"/>
                      <a:pt x="111" y="36"/>
                    </a:cubicBezTo>
                    <a:cubicBezTo>
                      <a:pt x="102" y="31"/>
                      <a:pt x="88" y="22"/>
                      <a:pt x="78" y="28"/>
                    </a:cubicBezTo>
                    <a:cubicBezTo>
                      <a:pt x="73" y="22"/>
                      <a:pt x="68" y="19"/>
                      <a:pt x="62" y="20"/>
                    </a:cubicBezTo>
                    <a:cubicBezTo>
                      <a:pt x="59" y="19"/>
                      <a:pt x="55" y="20"/>
                      <a:pt x="52" y="20"/>
                    </a:cubicBezTo>
                    <a:cubicBezTo>
                      <a:pt x="49" y="19"/>
                      <a:pt x="46" y="16"/>
                      <a:pt x="43" y="15"/>
                    </a:cubicBezTo>
                    <a:cubicBezTo>
                      <a:pt x="37" y="14"/>
                      <a:pt x="29" y="16"/>
                      <a:pt x="22" y="16"/>
                    </a:cubicBezTo>
                    <a:cubicBezTo>
                      <a:pt x="16" y="15"/>
                      <a:pt x="5" y="13"/>
                      <a:pt x="0" y="17"/>
                    </a:cubicBezTo>
                    <a:cubicBezTo>
                      <a:pt x="2" y="20"/>
                      <a:pt x="9" y="24"/>
                      <a:pt x="12" y="26"/>
                    </a:cubicBezTo>
                    <a:cubicBezTo>
                      <a:pt x="16" y="30"/>
                      <a:pt x="20" y="34"/>
                      <a:pt x="23" y="38"/>
                    </a:cubicBezTo>
                    <a:cubicBezTo>
                      <a:pt x="27" y="41"/>
                      <a:pt x="31" y="43"/>
                      <a:pt x="35" y="46"/>
                    </a:cubicBezTo>
                    <a:cubicBezTo>
                      <a:pt x="40" y="49"/>
                      <a:pt x="40" y="52"/>
                      <a:pt x="43" y="55"/>
                    </a:cubicBezTo>
                    <a:cubicBezTo>
                      <a:pt x="48" y="59"/>
                      <a:pt x="54" y="58"/>
                      <a:pt x="58" y="62"/>
                    </a:cubicBezTo>
                    <a:cubicBezTo>
                      <a:pt x="63" y="66"/>
                      <a:pt x="61" y="70"/>
                      <a:pt x="68" y="72"/>
                    </a:cubicBezTo>
                    <a:cubicBezTo>
                      <a:pt x="80" y="76"/>
                      <a:pt x="94" y="76"/>
                      <a:pt x="106" y="71"/>
                    </a:cubicBezTo>
                    <a:cubicBezTo>
                      <a:pt x="102" y="73"/>
                      <a:pt x="98" y="78"/>
                      <a:pt x="96" y="82"/>
                    </a:cubicBezTo>
                    <a:cubicBezTo>
                      <a:pt x="92" y="88"/>
                      <a:pt x="94" y="90"/>
                      <a:pt x="101" y="90"/>
                    </a:cubicBezTo>
                    <a:cubicBezTo>
                      <a:pt x="113" y="92"/>
                      <a:pt x="122" y="86"/>
                      <a:pt x="134" y="84"/>
                    </a:cubicBezTo>
                    <a:cubicBezTo>
                      <a:pt x="131" y="88"/>
                      <a:pt x="125" y="97"/>
                      <a:pt x="127" y="102"/>
                    </a:cubicBezTo>
                    <a:cubicBezTo>
                      <a:pt x="130" y="109"/>
                      <a:pt x="143" y="105"/>
                      <a:pt x="149" y="103"/>
                    </a:cubicBezTo>
                    <a:cubicBezTo>
                      <a:pt x="146" y="107"/>
                      <a:pt x="142" y="110"/>
                      <a:pt x="141" y="115"/>
                    </a:cubicBezTo>
                    <a:cubicBezTo>
                      <a:pt x="138" y="121"/>
                      <a:pt x="141" y="125"/>
                      <a:pt x="137" y="131"/>
                    </a:cubicBezTo>
                    <a:cubicBezTo>
                      <a:pt x="149" y="132"/>
                      <a:pt x="163" y="131"/>
                      <a:pt x="173" y="126"/>
                    </a:cubicBezTo>
                    <a:cubicBezTo>
                      <a:pt x="184" y="122"/>
                      <a:pt x="193" y="112"/>
                      <a:pt x="200" y="103"/>
                    </a:cubicBezTo>
                    <a:cubicBezTo>
                      <a:pt x="204" y="99"/>
                      <a:pt x="208" y="95"/>
                      <a:pt x="212" y="92"/>
                    </a:cubicBezTo>
                    <a:cubicBezTo>
                      <a:pt x="217" y="87"/>
                      <a:pt x="218" y="85"/>
                      <a:pt x="225" y="88"/>
                    </a:cubicBezTo>
                    <a:cubicBezTo>
                      <a:pt x="233" y="91"/>
                      <a:pt x="245" y="97"/>
                      <a:pt x="252" y="103"/>
                    </a:cubicBezTo>
                    <a:cubicBezTo>
                      <a:pt x="247" y="103"/>
                      <a:pt x="243" y="103"/>
                      <a:pt x="238" y="103"/>
                    </a:cubicBezTo>
                    <a:cubicBezTo>
                      <a:pt x="233" y="103"/>
                      <a:pt x="228" y="101"/>
                      <a:pt x="223" y="103"/>
                    </a:cubicBezTo>
                    <a:cubicBezTo>
                      <a:pt x="212" y="105"/>
                      <a:pt x="203" y="113"/>
                      <a:pt x="192" y="118"/>
                    </a:cubicBezTo>
                    <a:cubicBezTo>
                      <a:pt x="180" y="125"/>
                      <a:pt x="168" y="139"/>
                      <a:pt x="161" y="153"/>
                    </a:cubicBezTo>
                    <a:cubicBezTo>
                      <a:pt x="167" y="160"/>
                      <a:pt x="187" y="160"/>
                      <a:pt x="195" y="158"/>
                    </a:cubicBezTo>
                    <a:cubicBezTo>
                      <a:pt x="202" y="156"/>
                      <a:pt x="207" y="153"/>
                      <a:pt x="213" y="151"/>
                    </a:cubicBezTo>
                    <a:cubicBezTo>
                      <a:pt x="221" y="148"/>
                      <a:pt x="225" y="145"/>
                      <a:pt x="231" y="140"/>
                    </a:cubicBezTo>
                    <a:cubicBezTo>
                      <a:pt x="237" y="136"/>
                      <a:pt x="244" y="133"/>
                      <a:pt x="248" y="128"/>
                    </a:cubicBezTo>
                    <a:cubicBezTo>
                      <a:pt x="251" y="124"/>
                      <a:pt x="251" y="118"/>
                      <a:pt x="258" y="117"/>
                    </a:cubicBezTo>
                    <a:cubicBezTo>
                      <a:pt x="270" y="114"/>
                      <a:pt x="280" y="129"/>
                      <a:pt x="292" y="131"/>
                    </a:cubicBezTo>
                    <a:cubicBezTo>
                      <a:pt x="281" y="133"/>
                      <a:pt x="272" y="131"/>
                      <a:pt x="262" y="135"/>
                    </a:cubicBezTo>
                    <a:cubicBezTo>
                      <a:pt x="251" y="138"/>
                      <a:pt x="240" y="142"/>
                      <a:pt x="229" y="146"/>
                    </a:cubicBezTo>
                    <a:cubicBezTo>
                      <a:pt x="214" y="153"/>
                      <a:pt x="204" y="168"/>
                      <a:pt x="190" y="177"/>
                    </a:cubicBezTo>
                    <a:cubicBezTo>
                      <a:pt x="194" y="181"/>
                      <a:pt x="204" y="180"/>
                      <a:pt x="210" y="182"/>
                    </a:cubicBezTo>
                    <a:cubicBezTo>
                      <a:pt x="216" y="184"/>
                      <a:pt x="224" y="185"/>
                      <a:pt x="232" y="183"/>
                    </a:cubicBezTo>
                    <a:cubicBezTo>
                      <a:pt x="248" y="179"/>
                      <a:pt x="262" y="170"/>
                      <a:pt x="277" y="163"/>
                    </a:cubicBezTo>
                    <a:cubicBezTo>
                      <a:pt x="284" y="159"/>
                      <a:pt x="289" y="154"/>
                      <a:pt x="294" y="149"/>
                    </a:cubicBezTo>
                    <a:cubicBezTo>
                      <a:pt x="300" y="143"/>
                      <a:pt x="303" y="139"/>
                      <a:pt x="310" y="143"/>
                    </a:cubicBezTo>
                    <a:cubicBezTo>
                      <a:pt x="321" y="147"/>
                      <a:pt x="332" y="159"/>
                      <a:pt x="344" y="159"/>
                    </a:cubicBezTo>
                    <a:cubicBezTo>
                      <a:pt x="337" y="158"/>
                      <a:pt x="325" y="161"/>
                      <a:pt x="319" y="160"/>
                    </a:cubicBezTo>
                    <a:cubicBezTo>
                      <a:pt x="313" y="161"/>
                      <a:pt x="297" y="166"/>
                      <a:pt x="291" y="169"/>
                    </a:cubicBezTo>
                    <a:cubicBezTo>
                      <a:pt x="281" y="174"/>
                      <a:pt x="273" y="180"/>
                      <a:pt x="265" y="187"/>
                    </a:cubicBezTo>
                    <a:cubicBezTo>
                      <a:pt x="256" y="195"/>
                      <a:pt x="253" y="202"/>
                      <a:pt x="241" y="206"/>
                    </a:cubicBezTo>
                    <a:cubicBezTo>
                      <a:pt x="270" y="222"/>
                      <a:pt x="302" y="218"/>
                      <a:pt x="327" y="198"/>
                    </a:cubicBezTo>
                    <a:cubicBezTo>
                      <a:pt x="333" y="194"/>
                      <a:pt x="340" y="189"/>
                      <a:pt x="345" y="184"/>
                    </a:cubicBezTo>
                    <a:cubicBezTo>
                      <a:pt x="349" y="180"/>
                      <a:pt x="352" y="171"/>
                      <a:pt x="358" y="172"/>
                    </a:cubicBezTo>
                    <a:cubicBezTo>
                      <a:pt x="363" y="173"/>
                      <a:pt x="369" y="182"/>
                      <a:pt x="374" y="186"/>
                    </a:cubicBezTo>
                    <a:cubicBezTo>
                      <a:pt x="380" y="190"/>
                      <a:pt x="385" y="193"/>
                      <a:pt x="393" y="194"/>
                    </a:cubicBezTo>
                    <a:cubicBezTo>
                      <a:pt x="392" y="205"/>
                      <a:pt x="381" y="197"/>
                      <a:pt x="375" y="198"/>
                    </a:cubicBezTo>
                    <a:cubicBezTo>
                      <a:pt x="369" y="197"/>
                      <a:pt x="356" y="199"/>
                      <a:pt x="351" y="205"/>
                    </a:cubicBezTo>
                    <a:cubicBezTo>
                      <a:pt x="352" y="206"/>
                      <a:pt x="352" y="207"/>
                      <a:pt x="353" y="208"/>
                    </a:cubicBezTo>
                    <a:cubicBezTo>
                      <a:pt x="345" y="212"/>
                      <a:pt x="337" y="211"/>
                      <a:pt x="329" y="215"/>
                    </a:cubicBezTo>
                    <a:cubicBezTo>
                      <a:pt x="321" y="219"/>
                      <a:pt x="316" y="223"/>
                      <a:pt x="311" y="230"/>
                    </a:cubicBezTo>
                    <a:cubicBezTo>
                      <a:pt x="301" y="241"/>
                      <a:pt x="295" y="257"/>
                      <a:pt x="283" y="265"/>
                    </a:cubicBezTo>
                    <a:cubicBezTo>
                      <a:pt x="295" y="279"/>
                      <a:pt x="317" y="273"/>
                      <a:pt x="331" y="269"/>
                    </a:cubicBezTo>
                    <a:cubicBezTo>
                      <a:pt x="339" y="266"/>
                      <a:pt x="348" y="263"/>
                      <a:pt x="355" y="259"/>
                    </a:cubicBezTo>
                    <a:cubicBezTo>
                      <a:pt x="360" y="256"/>
                      <a:pt x="368" y="243"/>
                      <a:pt x="371" y="248"/>
                    </a:cubicBezTo>
                    <a:cubicBezTo>
                      <a:pt x="379" y="247"/>
                      <a:pt x="386" y="234"/>
                      <a:pt x="390" y="229"/>
                    </a:cubicBezTo>
                    <a:cubicBezTo>
                      <a:pt x="397" y="220"/>
                      <a:pt x="400" y="212"/>
                      <a:pt x="399" y="201"/>
                    </a:cubicBezTo>
                    <a:cubicBezTo>
                      <a:pt x="403" y="202"/>
                      <a:pt x="411" y="206"/>
                      <a:pt x="416" y="211"/>
                    </a:cubicBezTo>
                    <a:close/>
                    <a:moveTo>
                      <a:pt x="143" y="76"/>
                    </a:moveTo>
                    <a:cubicBezTo>
                      <a:pt x="146" y="72"/>
                      <a:pt x="151" y="67"/>
                      <a:pt x="155" y="64"/>
                    </a:cubicBezTo>
                    <a:cubicBezTo>
                      <a:pt x="159" y="62"/>
                      <a:pt x="160" y="61"/>
                      <a:pt x="164" y="63"/>
                    </a:cubicBezTo>
                    <a:cubicBezTo>
                      <a:pt x="164" y="63"/>
                      <a:pt x="165" y="63"/>
                      <a:pt x="165" y="63"/>
                    </a:cubicBezTo>
                    <a:cubicBezTo>
                      <a:pt x="165" y="63"/>
                      <a:pt x="165" y="63"/>
                      <a:pt x="164" y="63"/>
                    </a:cubicBezTo>
                    <a:cubicBezTo>
                      <a:pt x="164" y="64"/>
                      <a:pt x="165" y="66"/>
                      <a:pt x="166" y="66"/>
                    </a:cubicBezTo>
                    <a:cubicBezTo>
                      <a:pt x="161" y="70"/>
                      <a:pt x="150" y="74"/>
                      <a:pt x="143" y="76"/>
                    </a:cubicBezTo>
                    <a:close/>
                    <a:moveTo>
                      <a:pt x="188" y="79"/>
                    </a:moveTo>
                    <a:cubicBezTo>
                      <a:pt x="185" y="80"/>
                      <a:pt x="182" y="81"/>
                      <a:pt x="179" y="83"/>
                    </a:cubicBezTo>
                    <a:cubicBezTo>
                      <a:pt x="178" y="86"/>
                      <a:pt x="176" y="88"/>
                      <a:pt x="174" y="89"/>
                    </a:cubicBezTo>
                    <a:cubicBezTo>
                      <a:pt x="175" y="87"/>
                      <a:pt x="177" y="85"/>
                      <a:pt x="179" y="83"/>
                    </a:cubicBezTo>
                    <a:cubicBezTo>
                      <a:pt x="182" y="80"/>
                      <a:pt x="184" y="77"/>
                      <a:pt x="186" y="74"/>
                    </a:cubicBezTo>
                    <a:cubicBezTo>
                      <a:pt x="190" y="69"/>
                      <a:pt x="201" y="74"/>
                      <a:pt x="205" y="78"/>
                    </a:cubicBezTo>
                    <a:cubicBezTo>
                      <a:pt x="201" y="80"/>
                      <a:pt x="194" y="77"/>
                      <a:pt x="188" y="79"/>
                    </a:cubicBezTo>
                    <a:close/>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3" name="Freeform 31"/>
              <p:cNvSpPr>
                <a:spLocks noEditPoints="1"/>
              </p:cNvSpPr>
              <p:nvPr/>
            </p:nvSpPr>
            <p:spPr bwMode="auto">
              <a:xfrm>
                <a:off x="2490" y="705"/>
                <a:ext cx="488" cy="170"/>
              </a:xfrm>
              <a:custGeom>
                <a:avLst/>
                <a:gdLst>
                  <a:gd name="T0" fmla="*/ 348 w 393"/>
                  <a:gd name="T1" fmla="*/ 71 h 137"/>
                  <a:gd name="T2" fmla="*/ 291 w 393"/>
                  <a:gd name="T3" fmla="*/ 15 h 137"/>
                  <a:gd name="T4" fmla="*/ 335 w 393"/>
                  <a:gd name="T5" fmla="*/ 68 h 137"/>
                  <a:gd name="T6" fmla="*/ 305 w 393"/>
                  <a:gd name="T7" fmla="*/ 57 h 137"/>
                  <a:gd name="T8" fmla="*/ 223 w 393"/>
                  <a:gd name="T9" fmla="*/ 1 h 137"/>
                  <a:gd name="T10" fmla="*/ 247 w 393"/>
                  <a:gd name="T11" fmla="*/ 37 h 137"/>
                  <a:gd name="T12" fmla="*/ 276 w 393"/>
                  <a:gd name="T13" fmla="*/ 53 h 137"/>
                  <a:gd name="T14" fmla="*/ 253 w 393"/>
                  <a:gd name="T15" fmla="*/ 48 h 137"/>
                  <a:gd name="T16" fmla="*/ 207 w 393"/>
                  <a:gd name="T17" fmla="*/ 8 h 137"/>
                  <a:gd name="T18" fmla="*/ 188 w 393"/>
                  <a:gd name="T19" fmla="*/ 31 h 137"/>
                  <a:gd name="T20" fmla="*/ 217 w 393"/>
                  <a:gd name="T21" fmla="*/ 45 h 137"/>
                  <a:gd name="T22" fmla="*/ 179 w 393"/>
                  <a:gd name="T23" fmla="*/ 26 h 137"/>
                  <a:gd name="T24" fmla="*/ 138 w 393"/>
                  <a:gd name="T25" fmla="*/ 27 h 137"/>
                  <a:gd name="T26" fmla="*/ 115 w 393"/>
                  <a:gd name="T27" fmla="*/ 28 h 137"/>
                  <a:gd name="T28" fmla="*/ 83 w 393"/>
                  <a:gd name="T29" fmla="*/ 31 h 137"/>
                  <a:gd name="T30" fmla="*/ 59 w 393"/>
                  <a:gd name="T31" fmla="*/ 40 h 137"/>
                  <a:gd name="T32" fmla="*/ 51 w 393"/>
                  <a:gd name="T33" fmla="*/ 46 h 137"/>
                  <a:gd name="T34" fmla="*/ 19 w 393"/>
                  <a:gd name="T35" fmla="*/ 63 h 137"/>
                  <a:gd name="T36" fmla="*/ 0 w 393"/>
                  <a:gd name="T37" fmla="*/ 79 h 137"/>
                  <a:gd name="T38" fmla="*/ 53 w 393"/>
                  <a:gd name="T39" fmla="*/ 84 h 137"/>
                  <a:gd name="T40" fmla="*/ 81 w 393"/>
                  <a:gd name="T41" fmla="*/ 84 h 137"/>
                  <a:gd name="T42" fmla="*/ 100 w 393"/>
                  <a:gd name="T43" fmla="*/ 83 h 137"/>
                  <a:gd name="T44" fmla="*/ 129 w 393"/>
                  <a:gd name="T45" fmla="*/ 78 h 137"/>
                  <a:gd name="T46" fmla="*/ 142 w 393"/>
                  <a:gd name="T47" fmla="*/ 97 h 137"/>
                  <a:gd name="T48" fmla="*/ 155 w 393"/>
                  <a:gd name="T49" fmla="*/ 105 h 137"/>
                  <a:gd name="T50" fmla="*/ 190 w 393"/>
                  <a:gd name="T51" fmla="*/ 91 h 137"/>
                  <a:gd name="T52" fmla="*/ 215 w 393"/>
                  <a:gd name="T53" fmla="*/ 67 h 137"/>
                  <a:gd name="T54" fmla="*/ 211 w 393"/>
                  <a:gd name="T55" fmla="*/ 83 h 137"/>
                  <a:gd name="T56" fmla="*/ 222 w 393"/>
                  <a:gd name="T57" fmla="*/ 114 h 137"/>
                  <a:gd name="T58" fmla="*/ 230 w 393"/>
                  <a:gd name="T59" fmla="*/ 121 h 137"/>
                  <a:gd name="T60" fmla="*/ 291 w 393"/>
                  <a:gd name="T61" fmla="*/ 99 h 137"/>
                  <a:gd name="T62" fmla="*/ 341 w 393"/>
                  <a:gd name="T63" fmla="*/ 82 h 137"/>
                  <a:gd name="T64" fmla="*/ 296 w 393"/>
                  <a:gd name="T65" fmla="*/ 100 h 137"/>
                  <a:gd name="T66" fmla="*/ 278 w 393"/>
                  <a:gd name="T67" fmla="*/ 136 h 137"/>
                  <a:gd name="T68" fmla="*/ 332 w 393"/>
                  <a:gd name="T69" fmla="*/ 116 h 137"/>
                  <a:gd name="T70" fmla="*/ 387 w 393"/>
                  <a:gd name="T71" fmla="*/ 91 h 137"/>
                  <a:gd name="T72" fmla="*/ 374 w 393"/>
                  <a:gd name="T73" fmla="*/ 84 h 137"/>
                  <a:gd name="T74" fmla="*/ 274 w 393"/>
                  <a:gd name="T75" fmla="*/ 75 h 137"/>
                  <a:gd name="T76" fmla="*/ 267 w 393"/>
                  <a:gd name="T77" fmla="*/ 74 h 137"/>
                  <a:gd name="T78" fmla="*/ 270 w 393"/>
                  <a:gd name="T79" fmla="*/ 69 h 137"/>
                  <a:gd name="T80" fmla="*/ 295 w 393"/>
                  <a:gd name="T81"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3" h="137">
                    <a:moveTo>
                      <a:pt x="374" y="84"/>
                    </a:moveTo>
                    <a:cubicBezTo>
                      <a:pt x="364" y="82"/>
                      <a:pt x="354" y="80"/>
                      <a:pt x="348" y="71"/>
                    </a:cubicBezTo>
                    <a:cubicBezTo>
                      <a:pt x="340" y="60"/>
                      <a:pt x="340" y="46"/>
                      <a:pt x="328" y="37"/>
                    </a:cubicBezTo>
                    <a:cubicBezTo>
                      <a:pt x="316" y="27"/>
                      <a:pt x="304" y="22"/>
                      <a:pt x="291" y="15"/>
                    </a:cubicBezTo>
                    <a:cubicBezTo>
                      <a:pt x="293" y="29"/>
                      <a:pt x="297" y="41"/>
                      <a:pt x="307" y="50"/>
                    </a:cubicBezTo>
                    <a:cubicBezTo>
                      <a:pt x="316" y="57"/>
                      <a:pt x="327" y="61"/>
                      <a:pt x="335" y="68"/>
                    </a:cubicBezTo>
                    <a:cubicBezTo>
                      <a:pt x="329" y="67"/>
                      <a:pt x="324" y="65"/>
                      <a:pt x="318" y="63"/>
                    </a:cubicBezTo>
                    <a:cubicBezTo>
                      <a:pt x="312" y="63"/>
                      <a:pt x="309" y="60"/>
                      <a:pt x="305" y="57"/>
                    </a:cubicBezTo>
                    <a:cubicBezTo>
                      <a:pt x="296" y="49"/>
                      <a:pt x="292" y="40"/>
                      <a:pt x="285" y="32"/>
                    </a:cubicBezTo>
                    <a:cubicBezTo>
                      <a:pt x="267" y="13"/>
                      <a:pt x="248" y="6"/>
                      <a:pt x="223" y="1"/>
                    </a:cubicBezTo>
                    <a:cubicBezTo>
                      <a:pt x="230" y="6"/>
                      <a:pt x="230" y="13"/>
                      <a:pt x="234" y="20"/>
                    </a:cubicBezTo>
                    <a:cubicBezTo>
                      <a:pt x="237" y="26"/>
                      <a:pt x="243" y="32"/>
                      <a:pt x="247" y="37"/>
                    </a:cubicBezTo>
                    <a:cubicBezTo>
                      <a:pt x="252" y="42"/>
                      <a:pt x="258" y="47"/>
                      <a:pt x="265" y="50"/>
                    </a:cubicBezTo>
                    <a:cubicBezTo>
                      <a:pt x="269" y="51"/>
                      <a:pt x="273" y="51"/>
                      <a:pt x="276" y="53"/>
                    </a:cubicBezTo>
                    <a:cubicBezTo>
                      <a:pt x="278" y="53"/>
                      <a:pt x="279" y="54"/>
                      <a:pt x="280" y="55"/>
                    </a:cubicBezTo>
                    <a:cubicBezTo>
                      <a:pt x="272" y="51"/>
                      <a:pt x="261" y="52"/>
                      <a:pt x="253" y="48"/>
                    </a:cubicBezTo>
                    <a:cubicBezTo>
                      <a:pt x="244" y="43"/>
                      <a:pt x="239" y="34"/>
                      <a:pt x="232" y="28"/>
                    </a:cubicBezTo>
                    <a:cubicBezTo>
                      <a:pt x="224" y="21"/>
                      <a:pt x="216" y="14"/>
                      <a:pt x="207" y="8"/>
                    </a:cubicBezTo>
                    <a:cubicBezTo>
                      <a:pt x="198" y="2"/>
                      <a:pt x="185" y="1"/>
                      <a:pt x="173" y="0"/>
                    </a:cubicBezTo>
                    <a:cubicBezTo>
                      <a:pt x="183" y="8"/>
                      <a:pt x="180" y="23"/>
                      <a:pt x="188" y="31"/>
                    </a:cubicBezTo>
                    <a:cubicBezTo>
                      <a:pt x="191" y="36"/>
                      <a:pt x="196" y="38"/>
                      <a:pt x="200" y="40"/>
                    </a:cubicBezTo>
                    <a:cubicBezTo>
                      <a:pt x="206" y="44"/>
                      <a:pt x="212" y="42"/>
                      <a:pt x="217" y="45"/>
                    </a:cubicBezTo>
                    <a:cubicBezTo>
                      <a:pt x="208" y="45"/>
                      <a:pt x="202" y="47"/>
                      <a:pt x="194" y="42"/>
                    </a:cubicBezTo>
                    <a:cubicBezTo>
                      <a:pt x="188" y="38"/>
                      <a:pt x="183" y="31"/>
                      <a:pt x="179" y="26"/>
                    </a:cubicBezTo>
                    <a:cubicBezTo>
                      <a:pt x="165" y="11"/>
                      <a:pt x="150" y="10"/>
                      <a:pt x="131" y="9"/>
                    </a:cubicBezTo>
                    <a:cubicBezTo>
                      <a:pt x="136" y="14"/>
                      <a:pt x="132" y="22"/>
                      <a:pt x="138" y="27"/>
                    </a:cubicBezTo>
                    <a:cubicBezTo>
                      <a:pt x="128" y="29"/>
                      <a:pt x="122" y="12"/>
                      <a:pt x="111" y="15"/>
                    </a:cubicBezTo>
                    <a:cubicBezTo>
                      <a:pt x="115" y="18"/>
                      <a:pt x="114" y="24"/>
                      <a:pt x="115" y="28"/>
                    </a:cubicBezTo>
                    <a:cubicBezTo>
                      <a:pt x="114" y="33"/>
                      <a:pt x="114" y="37"/>
                      <a:pt x="116" y="41"/>
                    </a:cubicBezTo>
                    <a:cubicBezTo>
                      <a:pt x="106" y="36"/>
                      <a:pt x="96" y="30"/>
                      <a:pt x="83" y="31"/>
                    </a:cubicBezTo>
                    <a:cubicBezTo>
                      <a:pt x="83" y="33"/>
                      <a:pt x="85" y="36"/>
                      <a:pt x="85" y="39"/>
                    </a:cubicBezTo>
                    <a:cubicBezTo>
                      <a:pt x="77" y="42"/>
                      <a:pt x="67" y="35"/>
                      <a:pt x="59" y="40"/>
                    </a:cubicBezTo>
                    <a:cubicBezTo>
                      <a:pt x="58" y="42"/>
                      <a:pt x="57" y="43"/>
                      <a:pt x="56" y="44"/>
                    </a:cubicBezTo>
                    <a:cubicBezTo>
                      <a:pt x="54" y="45"/>
                      <a:pt x="54" y="45"/>
                      <a:pt x="51" y="46"/>
                    </a:cubicBezTo>
                    <a:cubicBezTo>
                      <a:pt x="47" y="48"/>
                      <a:pt x="43" y="50"/>
                      <a:pt x="39" y="51"/>
                    </a:cubicBezTo>
                    <a:cubicBezTo>
                      <a:pt x="32" y="53"/>
                      <a:pt x="25" y="59"/>
                      <a:pt x="19" y="63"/>
                    </a:cubicBezTo>
                    <a:cubicBezTo>
                      <a:pt x="17" y="66"/>
                      <a:pt x="14" y="70"/>
                      <a:pt x="11" y="72"/>
                    </a:cubicBezTo>
                    <a:cubicBezTo>
                      <a:pt x="8" y="74"/>
                      <a:pt x="3" y="77"/>
                      <a:pt x="0" y="79"/>
                    </a:cubicBezTo>
                    <a:cubicBezTo>
                      <a:pt x="9" y="90"/>
                      <a:pt x="30" y="86"/>
                      <a:pt x="41" y="85"/>
                    </a:cubicBezTo>
                    <a:cubicBezTo>
                      <a:pt x="44" y="84"/>
                      <a:pt x="49" y="84"/>
                      <a:pt x="53" y="84"/>
                    </a:cubicBezTo>
                    <a:cubicBezTo>
                      <a:pt x="57" y="85"/>
                      <a:pt x="58" y="87"/>
                      <a:pt x="61" y="87"/>
                    </a:cubicBezTo>
                    <a:cubicBezTo>
                      <a:pt x="68" y="89"/>
                      <a:pt x="74" y="82"/>
                      <a:pt x="81" y="84"/>
                    </a:cubicBezTo>
                    <a:cubicBezTo>
                      <a:pt x="80" y="85"/>
                      <a:pt x="79" y="87"/>
                      <a:pt x="78" y="88"/>
                    </a:cubicBezTo>
                    <a:cubicBezTo>
                      <a:pt x="87" y="88"/>
                      <a:pt x="92" y="89"/>
                      <a:pt x="100" y="83"/>
                    </a:cubicBezTo>
                    <a:cubicBezTo>
                      <a:pt x="99" y="84"/>
                      <a:pt x="100" y="87"/>
                      <a:pt x="99" y="88"/>
                    </a:cubicBezTo>
                    <a:cubicBezTo>
                      <a:pt x="110" y="94"/>
                      <a:pt x="120" y="80"/>
                      <a:pt x="129" y="78"/>
                    </a:cubicBezTo>
                    <a:cubicBezTo>
                      <a:pt x="129" y="86"/>
                      <a:pt x="126" y="93"/>
                      <a:pt x="122" y="99"/>
                    </a:cubicBezTo>
                    <a:cubicBezTo>
                      <a:pt x="128" y="101"/>
                      <a:pt x="136" y="100"/>
                      <a:pt x="142" y="97"/>
                    </a:cubicBezTo>
                    <a:cubicBezTo>
                      <a:pt x="147" y="95"/>
                      <a:pt x="153" y="90"/>
                      <a:pt x="159" y="91"/>
                    </a:cubicBezTo>
                    <a:cubicBezTo>
                      <a:pt x="160" y="96"/>
                      <a:pt x="158" y="101"/>
                      <a:pt x="155" y="105"/>
                    </a:cubicBezTo>
                    <a:cubicBezTo>
                      <a:pt x="165" y="105"/>
                      <a:pt x="173" y="104"/>
                      <a:pt x="182" y="98"/>
                    </a:cubicBezTo>
                    <a:cubicBezTo>
                      <a:pt x="185" y="97"/>
                      <a:pt x="187" y="94"/>
                      <a:pt x="190" y="91"/>
                    </a:cubicBezTo>
                    <a:cubicBezTo>
                      <a:pt x="194" y="89"/>
                      <a:pt x="197" y="88"/>
                      <a:pt x="200" y="84"/>
                    </a:cubicBezTo>
                    <a:cubicBezTo>
                      <a:pt x="205" y="79"/>
                      <a:pt x="208" y="71"/>
                      <a:pt x="215" y="67"/>
                    </a:cubicBezTo>
                    <a:cubicBezTo>
                      <a:pt x="222" y="62"/>
                      <a:pt x="236" y="61"/>
                      <a:pt x="245" y="61"/>
                    </a:cubicBezTo>
                    <a:cubicBezTo>
                      <a:pt x="230" y="65"/>
                      <a:pt x="219" y="69"/>
                      <a:pt x="211" y="83"/>
                    </a:cubicBezTo>
                    <a:cubicBezTo>
                      <a:pt x="205" y="93"/>
                      <a:pt x="201" y="103"/>
                      <a:pt x="193" y="113"/>
                    </a:cubicBezTo>
                    <a:cubicBezTo>
                      <a:pt x="202" y="117"/>
                      <a:pt x="212" y="120"/>
                      <a:pt x="222" y="114"/>
                    </a:cubicBezTo>
                    <a:cubicBezTo>
                      <a:pt x="229" y="109"/>
                      <a:pt x="236" y="98"/>
                      <a:pt x="245" y="97"/>
                    </a:cubicBezTo>
                    <a:cubicBezTo>
                      <a:pt x="240" y="105"/>
                      <a:pt x="236" y="115"/>
                      <a:pt x="230" y="121"/>
                    </a:cubicBezTo>
                    <a:cubicBezTo>
                      <a:pt x="243" y="121"/>
                      <a:pt x="254" y="123"/>
                      <a:pt x="266" y="117"/>
                    </a:cubicBezTo>
                    <a:cubicBezTo>
                      <a:pt x="276" y="112"/>
                      <a:pt x="282" y="105"/>
                      <a:pt x="291" y="99"/>
                    </a:cubicBezTo>
                    <a:cubicBezTo>
                      <a:pt x="299" y="92"/>
                      <a:pt x="306" y="83"/>
                      <a:pt x="316" y="80"/>
                    </a:cubicBezTo>
                    <a:cubicBezTo>
                      <a:pt x="324" y="78"/>
                      <a:pt x="332" y="80"/>
                      <a:pt x="341" y="82"/>
                    </a:cubicBezTo>
                    <a:cubicBezTo>
                      <a:pt x="334" y="82"/>
                      <a:pt x="326" y="84"/>
                      <a:pt x="320" y="86"/>
                    </a:cubicBezTo>
                    <a:cubicBezTo>
                      <a:pt x="310" y="88"/>
                      <a:pt x="304" y="94"/>
                      <a:pt x="296" y="100"/>
                    </a:cubicBezTo>
                    <a:cubicBezTo>
                      <a:pt x="284" y="110"/>
                      <a:pt x="275" y="134"/>
                      <a:pt x="258" y="133"/>
                    </a:cubicBezTo>
                    <a:cubicBezTo>
                      <a:pt x="265" y="134"/>
                      <a:pt x="271" y="135"/>
                      <a:pt x="278" y="136"/>
                    </a:cubicBezTo>
                    <a:cubicBezTo>
                      <a:pt x="284" y="137"/>
                      <a:pt x="291" y="136"/>
                      <a:pt x="298" y="133"/>
                    </a:cubicBezTo>
                    <a:cubicBezTo>
                      <a:pt x="311" y="131"/>
                      <a:pt x="322" y="125"/>
                      <a:pt x="332" y="116"/>
                    </a:cubicBezTo>
                    <a:cubicBezTo>
                      <a:pt x="341" y="108"/>
                      <a:pt x="350" y="101"/>
                      <a:pt x="359" y="95"/>
                    </a:cubicBezTo>
                    <a:cubicBezTo>
                      <a:pt x="368" y="86"/>
                      <a:pt x="376" y="92"/>
                      <a:pt x="387" y="91"/>
                    </a:cubicBezTo>
                    <a:cubicBezTo>
                      <a:pt x="393" y="87"/>
                      <a:pt x="393" y="87"/>
                      <a:pt x="393" y="87"/>
                    </a:cubicBezTo>
                    <a:cubicBezTo>
                      <a:pt x="389" y="89"/>
                      <a:pt x="379" y="86"/>
                      <a:pt x="374" y="84"/>
                    </a:cubicBezTo>
                    <a:close/>
                    <a:moveTo>
                      <a:pt x="285" y="71"/>
                    </a:moveTo>
                    <a:cubicBezTo>
                      <a:pt x="281" y="72"/>
                      <a:pt x="278" y="73"/>
                      <a:pt x="274" y="75"/>
                    </a:cubicBezTo>
                    <a:cubicBezTo>
                      <a:pt x="268" y="79"/>
                      <a:pt x="261" y="79"/>
                      <a:pt x="257" y="85"/>
                    </a:cubicBezTo>
                    <a:cubicBezTo>
                      <a:pt x="260" y="80"/>
                      <a:pt x="263" y="77"/>
                      <a:pt x="267" y="74"/>
                    </a:cubicBezTo>
                    <a:cubicBezTo>
                      <a:pt x="269" y="72"/>
                      <a:pt x="271" y="69"/>
                      <a:pt x="273" y="68"/>
                    </a:cubicBezTo>
                    <a:cubicBezTo>
                      <a:pt x="270" y="69"/>
                      <a:pt x="270" y="69"/>
                      <a:pt x="270" y="69"/>
                    </a:cubicBezTo>
                    <a:cubicBezTo>
                      <a:pt x="273" y="67"/>
                      <a:pt x="276" y="67"/>
                      <a:pt x="280" y="67"/>
                    </a:cubicBezTo>
                    <a:cubicBezTo>
                      <a:pt x="285" y="67"/>
                      <a:pt x="291" y="66"/>
                      <a:pt x="295" y="68"/>
                    </a:cubicBezTo>
                    <a:cubicBezTo>
                      <a:pt x="291" y="68"/>
                      <a:pt x="288" y="70"/>
                      <a:pt x="285" y="71"/>
                    </a:cubicBezTo>
                    <a:close/>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4" name="Freeform 32"/>
              <p:cNvSpPr/>
              <p:nvPr/>
            </p:nvSpPr>
            <p:spPr bwMode="auto">
              <a:xfrm>
                <a:off x="2952" y="769"/>
                <a:ext cx="153" cy="424"/>
              </a:xfrm>
              <a:custGeom>
                <a:avLst/>
                <a:gdLst>
                  <a:gd name="T0" fmla="*/ 97 w 124"/>
                  <a:gd name="T1" fmla="*/ 58 h 342"/>
                  <a:gd name="T2" fmla="*/ 119 w 124"/>
                  <a:gd name="T3" fmla="*/ 122 h 342"/>
                  <a:gd name="T4" fmla="*/ 94 w 124"/>
                  <a:gd name="T5" fmla="*/ 93 h 342"/>
                  <a:gd name="T6" fmla="*/ 85 w 124"/>
                  <a:gd name="T7" fmla="*/ 86 h 342"/>
                  <a:gd name="T8" fmla="*/ 109 w 124"/>
                  <a:gd name="T9" fmla="*/ 173 h 342"/>
                  <a:gd name="T10" fmla="*/ 74 w 124"/>
                  <a:gd name="T11" fmla="*/ 113 h 342"/>
                  <a:gd name="T12" fmla="*/ 85 w 124"/>
                  <a:gd name="T13" fmla="*/ 164 h 342"/>
                  <a:gd name="T14" fmla="*/ 80 w 124"/>
                  <a:gd name="T15" fmla="*/ 206 h 342"/>
                  <a:gd name="T16" fmla="*/ 62 w 124"/>
                  <a:gd name="T17" fmla="*/ 170 h 342"/>
                  <a:gd name="T18" fmla="*/ 81 w 124"/>
                  <a:gd name="T19" fmla="*/ 232 h 342"/>
                  <a:gd name="T20" fmla="*/ 64 w 124"/>
                  <a:gd name="T21" fmla="*/ 231 h 342"/>
                  <a:gd name="T22" fmla="*/ 69 w 124"/>
                  <a:gd name="T23" fmla="*/ 279 h 342"/>
                  <a:gd name="T24" fmla="*/ 48 w 124"/>
                  <a:gd name="T25" fmla="*/ 296 h 342"/>
                  <a:gd name="T26" fmla="*/ 7 w 124"/>
                  <a:gd name="T27" fmla="*/ 342 h 342"/>
                  <a:gd name="T28" fmla="*/ 3 w 124"/>
                  <a:gd name="T29" fmla="*/ 309 h 342"/>
                  <a:gd name="T30" fmla="*/ 2 w 124"/>
                  <a:gd name="T31" fmla="*/ 295 h 342"/>
                  <a:gd name="T32" fmla="*/ 6 w 124"/>
                  <a:gd name="T33" fmla="*/ 284 h 342"/>
                  <a:gd name="T34" fmla="*/ 10 w 124"/>
                  <a:gd name="T35" fmla="*/ 267 h 342"/>
                  <a:gd name="T36" fmla="*/ 34 w 124"/>
                  <a:gd name="T37" fmla="*/ 234 h 342"/>
                  <a:gd name="T38" fmla="*/ 23 w 124"/>
                  <a:gd name="T39" fmla="*/ 216 h 342"/>
                  <a:gd name="T40" fmla="*/ 13 w 124"/>
                  <a:gd name="T41" fmla="*/ 212 h 342"/>
                  <a:gd name="T42" fmla="*/ 26 w 124"/>
                  <a:gd name="T43" fmla="*/ 172 h 342"/>
                  <a:gd name="T44" fmla="*/ 43 w 124"/>
                  <a:gd name="T45" fmla="*/ 164 h 342"/>
                  <a:gd name="T46" fmla="*/ 50 w 124"/>
                  <a:gd name="T47" fmla="*/ 158 h 342"/>
                  <a:gd name="T48" fmla="*/ 30 w 124"/>
                  <a:gd name="T49" fmla="*/ 166 h 342"/>
                  <a:gd name="T50" fmla="*/ 11 w 124"/>
                  <a:gd name="T51" fmla="*/ 170 h 342"/>
                  <a:gd name="T52" fmla="*/ 22 w 124"/>
                  <a:gd name="T53" fmla="*/ 142 h 342"/>
                  <a:gd name="T54" fmla="*/ 41 w 124"/>
                  <a:gd name="T55" fmla="*/ 128 h 342"/>
                  <a:gd name="T56" fmla="*/ 63 w 124"/>
                  <a:gd name="T57" fmla="*/ 117 h 342"/>
                  <a:gd name="T58" fmla="*/ 56 w 124"/>
                  <a:gd name="T59" fmla="*/ 116 h 342"/>
                  <a:gd name="T60" fmla="*/ 28 w 124"/>
                  <a:gd name="T61" fmla="*/ 129 h 342"/>
                  <a:gd name="T62" fmla="*/ 14 w 124"/>
                  <a:gd name="T63" fmla="*/ 126 h 342"/>
                  <a:gd name="T64" fmla="*/ 61 w 124"/>
                  <a:gd name="T65" fmla="*/ 77 h 342"/>
                  <a:gd name="T66" fmla="*/ 46 w 124"/>
                  <a:gd name="T67" fmla="*/ 80 h 342"/>
                  <a:gd name="T68" fmla="*/ 17 w 124"/>
                  <a:gd name="T69" fmla="*/ 69 h 342"/>
                  <a:gd name="T70" fmla="*/ 54 w 124"/>
                  <a:gd name="T71" fmla="*/ 45 h 342"/>
                  <a:gd name="T72" fmla="*/ 93 w 124"/>
                  <a:gd name="T73" fmla="*/ 12 h 342"/>
                  <a:gd name="T74" fmla="*/ 99 w 124"/>
                  <a:gd name="T75" fmla="*/ 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342">
                    <a:moveTo>
                      <a:pt x="99" y="24"/>
                    </a:moveTo>
                    <a:cubicBezTo>
                      <a:pt x="97" y="36"/>
                      <a:pt x="94" y="47"/>
                      <a:pt x="97" y="58"/>
                    </a:cubicBezTo>
                    <a:cubicBezTo>
                      <a:pt x="100" y="67"/>
                      <a:pt x="104" y="73"/>
                      <a:pt x="108" y="81"/>
                    </a:cubicBezTo>
                    <a:cubicBezTo>
                      <a:pt x="113" y="92"/>
                      <a:pt x="124" y="109"/>
                      <a:pt x="119" y="122"/>
                    </a:cubicBezTo>
                    <a:cubicBezTo>
                      <a:pt x="117" y="116"/>
                      <a:pt x="111" y="113"/>
                      <a:pt x="107" y="110"/>
                    </a:cubicBezTo>
                    <a:cubicBezTo>
                      <a:pt x="100" y="105"/>
                      <a:pt x="98" y="100"/>
                      <a:pt x="94" y="93"/>
                    </a:cubicBezTo>
                    <a:cubicBezTo>
                      <a:pt x="90" y="87"/>
                      <a:pt x="90" y="79"/>
                      <a:pt x="87" y="72"/>
                    </a:cubicBezTo>
                    <a:cubicBezTo>
                      <a:pt x="85" y="76"/>
                      <a:pt x="85" y="82"/>
                      <a:pt x="85" y="86"/>
                    </a:cubicBezTo>
                    <a:cubicBezTo>
                      <a:pt x="91" y="100"/>
                      <a:pt x="101" y="111"/>
                      <a:pt x="103" y="127"/>
                    </a:cubicBezTo>
                    <a:cubicBezTo>
                      <a:pt x="105" y="142"/>
                      <a:pt x="107" y="158"/>
                      <a:pt x="109" y="173"/>
                    </a:cubicBezTo>
                    <a:cubicBezTo>
                      <a:pt x="107" y="163"/>
                      <a:pt x="87" y="156"/>
                      <a:pt x="82" y="146"/>
                    </a:cubicBezTo>
                    <a:cubicBezTo>
                      <a:pt x="77" y="137"/>
                      <a:pt x="76" y="124"/>
                      <a:pt x="74" y="113"/>
                    </a:cubicBezTo>
                    <a:cubicBezTo>
                      <a:pt x="75" y="122"/>
                      <a:pt x="71" y="129"/>
                      <a:pt x="75" y="139"/>
                    </a:cubicBezTo>
                    <a:cubicBezTo>
                      <a:pt x="78" y="147"/>
                      <a:pt x="82" y="156"/>
                      <a:pt x="85" y="164"/>
                    </a:cubicBezTo>
                    <a:cubicBezTo>
                      <a:pt x="92" y="181"/>
                      <a:pt x="101" y="197"/>
                      <a:pt x="94" y="216"/>
                    </a:cubicBezTo>
                    <a:cubicBezTo>
                      <a:pt x="90" y="211"/>
                      <a:pt x="84" y="210"/>
                      <a:pt x="80" y="206"/>
                    </a:cubicBezTo>
                    <a:cubicBezTo>
                      <a:pt x="76" y="204"/>
                      <a:pt x="73" y="200"/>
                      <a:pt x="71" y="195"/>
                    </a:cubicBezTo>
                    <a:cubicBezTo>
                      <a:pt x="66" y="187"/>
                      <a:pt x="65" y="178"/>
                      <a:pt x="62" y="170"/>
                    </a:cubicBezTo>
                    <a:cubicBezTo>
                      <a:pt x="57" y="183"/>
                      <a:pt x="72" y="208"/>
                      <a:pt x="77" y="220"/>
                    </a:cubicBezTo>
                    <a:cubicBezTo>
                      <a:pt x="79" y="224"/>
                      <a:pt x="80" y="228"/>
                      <a:pt x="81" y="232"/>
                    </a:cubicBezTo>
                    <a:cubicBezTo>
                      <a:pt x="81" y="235"/>
                      <a:pt x="82" y="246"/>
                      <a:pt x="80" y="248"/>
                    </a:cubicBezTo>
                    <a:cubicBezTo>
                      <a:pt x="75" y="252"/>
                      <a:pt x="67" y="234"/>
                      <a:pt x="64" y="231"/>
                    </a:cubicBezTo>
                    <a:cubicBezTo>
                      <a:pt x="64" y="239"/>
                      <a:pt x="68" y="248"/>
                      <a:pt x="70" y="254"/>
                    </a:cubicBezTo>
                    <a:cubicBezTo>
                      <a:pt x="74" y="264"/>
                      <a:pt x="74" y="270"/>
                      <a:pt x="69" y="279"/>
                    </a:cubicBezTo>
                    <a:cubicBezTo>
                      <a:pt x="66" y="276"/>
                      <a:pt x="61" y="273"/>
                      <a:pt x="58" y="269"/>
                    </a:cubicBezTo>
                    <a:cubicBezTo>
                      <a:pt x="55" y="276"/>
                      <a:pt x="65" y="300"/>
                      <a:pt x="48" y="296"/>
                    </a:cubicBezTo>
                    <a:cubicBezTo>
                      <a:pt x="48" y="309"/>
                      <a:pt x="40" y="314"/>
                      <a:pt x="30" y="321"/>
                    </a:cubicBezTo>
                    <a:cubicBezTo>
                      <a:pt x="23" y="327"/>
                      <a:pt x="15" y="337"/>
                      <a:pt x="7" y="342"/>
                    </a:cubicBezTo>
                    <a:cubicBezTo>
                      <a:pt x="4" y="335"/>
                      <a:pt x="0" y="331"/>
                      <a:pt x="0" y="322"/>
                    </a:cubicBezTo>
                    <a:cubicBezTo>
                      <a:pt x="0" y="318"/>
                      <a:pt x="0" y="314"/>
                      <a:pt x="3" y="309"/>
                    </a:cubicBezTo>
                    <a:cubicBezTo>
                      <a:pt x="3" y="308"/>
                      <a:pt x="5" y="306"/>
                      <a:pt x="5" y="305"/>
                    </a:cubicBezTo>
                    <a:cubicBezTo>
                      <a:pt x="6" y="301"/>
                      <a:pt x="2" y="300"/>
                      <a:pt x="2" y="295"/>
                    </a:cubicBezTo>
                    <a:cubicBezTo>
                      <a:pt x="3" y="294"/>
                      <a:pt x="5" y="292"/>
                      <a:pt x="6" y="290"/>
                    </a:cubicBezTo>
                    <a:cubicBezTo>
                      <a:pt x="6" y="288"/>
                      <a:pt x="6" y="287"/>
                      <a:pt x="6" y="284"/>
                    </a:cubicBezTo>
                    <a:cubicBezTo>
                      <a:pt x="9" y="276"/>
                      <a:pt x="16" y="272"/>
                      <a:pt x="20" y="264"/>
                    </a:cubicBezTo>
                    <a:cubicBezTo>
                      <a:pt x="16" y="265"/>
                      <a:pt x="14" y="266"/>
                      <a:pt x="10" y="267"/>
                    </a:cubicBezTo>
                    <a:cubicBezTo>
                      <a:pt x="7" y="260"/>
                      <a:pt x="13" y="251"/>
                      <a:pt x="18" y="247"/>
                    </a:cubicBezTo>
                    <a:cubicBezTo>
                      <a:pt x="23" y="243"/>
                      <a:pt x="29" y="239"/>
                      <a:pt x="34" y="234"/>
                    </a:cubicBezTo>
                    <a:cubicBezTo>
                      <a:pt x="26" y="236"/>
                      <a:pt x="18" y="239"/>
                      <a:pt x="14" y="246"/>
                    </a:cubicBezTo>
                    <a:cubicBezTo>
                      <a:pt x="14" y="235"/>
                      <a:pt x="17" y="226"/>
                      <a:pt x="23" y="216"/>
                    </a:cubicBezTo>
                    <a:cubicBezTo>
                      <a:pt x="28" y="209"/>
                      <a:pt x="37" y="203"/>
                      <a:pt x="41" y="195"/>
                    </a:cubicBezTo>
                    <a:cubicBezTo>
                      <a:pt x="32" y="199"/>
                      <a:pt x="20" y="206"/>
                      <a:pt x="13" y="212"/>
                    </a:cubicBezTo>
                    <a:cubicBezTo>
                      <a:pt x="11" y="203"/>
                      <a:pt x="11" y="195"/>
                      <a:pt x="16" y="187"/>
                    </a:cubicBezTo>
                    <a:cubicBezTo>
                      <a:pt x="18" y="182"/>
                      <a:pt x="22" y="177"/>
                      <a:pt x="26" y="172"/>
                    </a:cubicBezTo>
                    <a:cubicBezTo>
                      <a:pt x="29" y="172"/>
                      <a:pt x="33" y="172"/>
                      <a:pt x="36" y="170"/>
                    </a:cubicBezTo>
                    <a:cubicBezTo>
                      <a:pt x="39" y="168"/>
                      <a:pt x="41" y="166"/>
                      <a:pt x="43" y="164"/>
                    </a:cubicBezTo>
                    <a:cubicBezTo>
                      <a:pt x="44" y="162"/>
                      <a:pt x="44" y="161"/>
                      <a:pt x="46" y="160"/>
                    </a:cubicBezTo>
                    <a:cubicBezTo>
                      <a:pt x="47" y="159"/>
                      <a:pt x="49" y="159"/>
                      <a:pt x="50" y="158"/>
                    </a:cubicBezTo>
                    <a:cubicBezTo>
                      <a:pt x="46" y="156"/>
                      <a:pt x="39" y="161"/>
                      <a:pt x="35" y="163"/>
                    </a:cubicBezTo>
                    <a:cubicBezTo>
                      <a:pt x="33" y="164"/>
                      <a:pt x="31" y="165"/>
                      <a:pt x="30" y="166"/>
                    </a:cubicBezTo>
                    <a:cubicBezTo>
                      <a:pt x="30" y="165"/>
                      <a:pt x="30" y="165"/>
                      <a:pt x="30" y="164"/>
                    </a:cubicBezTo>
                    <a:cubicBezTo>
                      <a:pt x="26" y="166"/>
                      <a:pt x="14" y="171"/>
                      <a:pt x="11" y="170"/>
                    </a:cubicBezTo>
                    <a:cubicBezTo>
                      <a:pt x="12" y="166"/>
                      <a:pt x="12" y="160"/>
                      <a:pt x="13" y="156"/>
                    </a:cubicBezTo>
                    <a:cubicBezTo>
                      <a:pt x="15" y="151"/>
                      <a:pt x="19" y="146"/>
                      <a:pt x="22" y="142"/>
                    </a:cubicBezTo>
                    <a:cubicBezTo>
                      <a:pt x="23" y="139"/>
                      <a:pt x="25" y="138"/>
                      <a:pt x="27" y="136"/>
                    </a:cubicBezTo>
                    <a:cubicBezTo>
                      <a:pt x="32" y="134"/>
                      <a:pt x="36" y="131"/>
                      <a:pt x="41" y="128"/>
                    </a:cubicBezTo>
                    <a:cubicBezTo>
                      <a:pt x="46" y="125"/>
                      <a:pt x="51" y="122"/>
                      <a:pt x="56" y="121"/>
                    </a:cubicBezTo>
                    <a:cubicBezTo>
                      <a:pt x="59" y="120"/>
                      <a:pt x="62" y="120"/>
                      <a:pt x="63" y="117"/>
                    </a:cubicBezTo>
                    <a:cubicBezTo>
                      <a:pt x="65" y="114"/>
                      <a:pt x="65" y="110"/>
                      <a:pt x="66" y="107"/>
                    </a:cubicBezTo>
                    <a:cubicBezTo>
                      <a:pt x="65" y="110"/>
                      <a:pt x="59" y="114"/>
                      <a:pt x="56" y="116"/>
                    </a:cubicBezTo>
                    <a:cubicBezTo>
                      <a:pt x="51" y="118"/>
                      <a:pt x="49" y="123"/>
                      <a:pt x="44" y="124"/>
                    </a:cubicBezTo>
                    <a:cubicBezTo>
                      <a:pt x="39" y="126"/>
                      <a:pt x="34" y="128"/>
                      <a:pt x="28" y="129"/>
                    </a:cubicBezTo>
                    <a:cubicBezTo>
                      <a:pt x="28" y="129"/>
                      <a:pt x="27" y="129"/>
                      <a:pt x="26" y="129"/>
                    </a:cubicBezTo>
                    <a:cubicBezTo>
                      <a:pt x="23" y="126"/>
                      <a:pt x="19" y="126"/>
                      <a:pt x="14" y="126"/>
                    </a:cubicBezTo>
                    <a:cubicBezTo>
                      <a:pt x="17" y="110"/>
                      <a:pt x="28" y="96"/>
                      <a:pt x="43" y="87"/>
                    </a:cubicBezTo>
                    <a:cubicBezTo>
                      <a:pt x="49" y="84"/>
                      <a:pt x="55" y="80"/>
                      <a:pt x="61" y="77"/>
                    </a:cubicBezTo>
                    <a:cubicBezTo>
                      <a:pt x="67" y="72"/>
                      <a:pt x="70" y="64"/>
                      <a:pt x="77" y="60"/>
                    </a:cubicBezTo>
                    <a:cubicBezTo>
                      <a:pt x="65" y="64"/>
                      <a:pt x="57" y="75"/>
                      <a:pt x="46" y="80"/>
                    </a:cubicBezTo>
                    <a:cubicBezTo>
                      <a:pt x="35" y="84"/>
                      <a:pt x="18" y="76"/>
                      <a:pt x="9" y="87"/>
                    </a:cubicBezTo>
                    <a:cubicBezTo>
                      <a:pt x="11" y="81"/>
                      <a:pt x="13" y="75"/>
                      <a:pt x="17" y="69"/>
                    </a:cubicBezTo>
                    <a:cubicBezTo>
                      <a:pt x="20" y="62"/>
                      <a:pt x="24" y="61"/>
                      <a:pt x="31" y="57"/>
                    </a:cubicBezTo>
                    <a:cubicBezTo>
                      <a:pt x="38" y="53"/>
                      <a:pt x="46" y="49"/>
                      <a:pt x="54" y="45"/>
                    </a:cubicBezTo>
                    <a:cubicBezTo>
                      <a:pt x="64" y="41"/>
                      <a:pt x="75" y="41"/>
                      <a:pt x="83" y="36"/>
                    </a:cubicBezTo>
                    <a:cubicBezTo>
                      <a:pt x="89" y="34"/>
                      <a:pt x="96" y="12"/>
                      <a:pt x="93" y="12"/>
                    </a:cubicBezTo>
                    <a:cubicBezTo>
                      <a:pt x="105" y="0"/>
                      <a:pt x="105" y="0"/>
                      <a:pt x="105" y="0"/>
                    </a:cubicBezTo>
                    <a:cubicBezTo>
                      <a:pt x="100" y="6"/>
                      <a:pt x="100" y="17"/>
                      <a:pt x="99" y="24"/>
                    </a:cubicBezTo>
                    <a:close/>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5" name="Freeform 33"/>
              <p:cNvSpPr/>
              <p:nvPr/>
            </p:nvSpPr>
            <p:spPr bwMode="auto">
              <a:xfrm>
                <a:off x="2682" y="959"/>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6" name="Freeform 34"/>
              <p:cNvSpPr/>
              <p:nvPr/>
            </p:nvSpPr>
            <p:spPr bwMode="auto">
              <a:xfrm>
                <a:off x="2473" y="852"/>
                <a:ext cx="384" cy="119"/>
              </a:xfrm>
              <a:custGeom>
                <a:avLst/>
                <a:gdLst>
                  <a:gd name="T0" fmla="*/ 304 w 310"/>
                  <a:gd name="T1" fmla="*/ 38 h 96"/>
                  <a:gd name="T2" fmla="*/ 302 w 310"/>
                  <a:gd name="T3" fmla="*/ 39 h 96"/>
                  <a:gd name="T4" fmla="*/ 260 w 310"/>
                  <a:gd name="T5" fmla="*/ 36 h 96"/>
                  <a:gd name="T6" fmla="*/ 212 w 310"/>
                  <a:gd name="T7" fmla="*/ 22 h 96"/>
                  <a:gd name="T8" fmla="*/ 235 w 310"/>
                  <a:gd name="T9" fmla="*/ 43 h 96"/>
                  <a:gd name="T10" fmla="*/ 215 w 310"/>
                  <a:gd name="T11" fmla="*/ 37 h 96"/>
                  <a:gd name="T12" fmla="*/ 179 w 310"/>
                  <a:gd name="T13" fmla="*/ 8 h 96"/>
                  <a:gd name="T14" fmla="*/ 172 w 310"/>
                  <a:gd name="T15" fmla="*/ 22 h 96"/>
                  <a:gd name="T16" fmla="*/ 157 w 310"/>
                  <a:gd name="T17" fmla="*/ 16 h 96"/>
                  <a:gd name="T18" fmla="*/ 115 w 310"/>
                  <a:gd name="T19" fmla="*/ 3 h 96"/>
                  <a:gd name="T20" fmla="*/ 98 w 310"/>
                  <a:gd name="T21" fmla="*/ 13 h 96"/>
                  <a:gd name="T22" fmla="*/ 76 w 310"/>
                  <a:gd name="T23" fmla="*/ 11 h 96"/>
                  <a:gd name="T24" fmla="*/ 32 w 310"/>
                  <a:gd name="T25" fmla="*/ 17 h 96"/>
                  <a:gd name="T26" fmla="*/ 17 w 310"/>
                  <a:gd name="T27" fmla="*/ 24 h 96"/>
                  <a:gd name="T28" fmla="*/ 19 w 310"/>
                  <a:gd name="T29" fmla="*/ 48 h 96"/>
                  <a:gd name="T30" fmla="*/ 48 w 310"/>
                  <a:gd name="T31" fmla="*/ 59 h 96"/>
                  <a:gd name="T32" fmla="*/ 80 w 310"/>
                  <a:gd name="T33" fmla="*/ 57 h 96"/>
                  <a:gd name="T34" fmla="*/ 111 w 310"/>
                  <a:gd name="T35" fmla="*/ 61 h 96"/>
                  <a:gd name="T36" fmla="*/ 130 w 310"/>
                  <a:gd name="T37" fmla="*/ 67 h 96"/>
                  <a:gd name="T38" fmla="*/ 146 w 310"/>
                  <a:gd name="T39" fmla="*/ 57 h 96"/>
                  <a:gd name="T40" fmla="*/ 136 w 310"/>
                  <a:gd name="T41" fmla="*/ 67 h 96"/>
                  <a:gd name="T42" fmla="*/ 132 w 310"/>
                  <a:gd name="T43" fmla="*/ 79 h 96"/>
                  <a:gd name="T44" fmla="*/ 170 w 310"/>
                  <a:gd name="T45" fmla="*/ 72 h 96"/>
                  <a:gd name="T46" fmla="*/ 187 w 310"/>
                  <a:gd name="T47" fmla="*/ 58 h 96"/>
                  <a:gd name="T48" fmla="*/ 172 w 310"/>
                  <a:gd name="T49" fmla="*/ 78 h 96"/>
                  <a:gd name="T50" fmla="*/ 207 w 310"/>
                  <a:gd name="T51" fmla="*/ 78 h 96"/>
                  <a:gd name="T52" fmla="*/ 213 w 310"/>
                  <a:gd name="T53" fmla="*/ 72 h 96"/>
                  <a:gd name="T54" fmla="*/ 218 w 310"/>
                  <a:gd name="T55" fmla="*/ 74 h 96"/>
                  <a:gd name="T56" fmla="*/ 210 w 310"/>
                  <a:gd name="T57" fmla="*/ 86 h 96"/>
                  <a:gd name="T58" fmla="*/ 233 w 310"/>
                  <a:gd name="T59" fmla="*/ 93 h 96"/>
                  <a:gd name="T60" fmla="*/ 291 w 310"/>
                  <a:gd name="T61" fmla="*/ 49 h 96"/>
                  <a:gd name="T62" fmla="*/ 310 w 310"/>
                  <a:gd name="T63"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96">
                    <a:moveTo>
                      <a:pt x="310" y="42"/>
                    </a:moveTo>
                    <a:cubicBezTo>
                      <a:pt x="308" y="40"/>
                      <a:pt x="307" y="38"/>
                      <a:pt x="304" y="38"/>
                    </a:cubicBezTo>
                    <a:cubicBezTo>
                      <a:pt x="303" y="37"/>
                      <a:pt x="303" y="37"/>
                      <a:pt x="303" y="37"/>
                    </a:cubicBezTo>
                    <a:cubicBezTo>
                      <a:pt x="303" y="38"/>
                      <a:pt x="302" y="39"/>
                      <a:pt x="302" y="39"/>
                    </a:cubicBezTo>
                    <a:cubicBezTo>
                      <a:pt x="298" y="37"/>
                      <a:pt x="291" y="38"/>
                      <a:pt x="287" y="38"/>
                    </a:cubicBezTo>
                    <a:cubicBezTo>
                      <a:pt x="277" y="39"/>
                      <a:pt x="269" y="39"/>
                      <a:pt x="260" y="36"/>
                    </a:cubicBezTo>
                    <a:cubicBezTo>
                      <a:pt x="253" y="33"/>
                      <a:pt x="245" y="28"/>
                      <a:pt x="238" y="26"/>
                    </a:cubicBezTo>
                    <a:cubicBezTo>
                      <a:pt x="230" y="23"/>
                      <a:pt x="221" y="23"/>
                      <a:pt x="212" y="22"/>
                    </a:cubicBezTo>
                    <a:cubicBezTo>
                      <a:pt x="212" y="26"/>
                      <a:pt x="218" y="32"/>
                      <a:pt x="221" y="35"/>
                    </a:cubicBezTo>
                    <a:cubicBezTo>
                      <a:pt x="225" y="39"/>
                      <a:pt x="231" y="41"/>
                      <a:pt x="235" y="43"/>
                    </a:cubicBezTo>
                    <a:cubicBezTo>
                      <a:pt x="232" y="44"/>
                      <a:pt x="229" y="42"/>
                      <a:pt x="225" y="40"/>
                    </a:cubicBezTo>
                    <a:cubicBezTo>
                      <a:pt x="221" y="40"/>
                      <a:pt x="219" y="40"/>
                      <a:pt x="215" y="37"/>
                    </a:cubicBezTo>
                    <a:cubicBezTo>
                      <a:pt x="208" y="32"/>
                      <a:pt x="206" y="25"/>
                      <a:pt x="198" y="20"/>
                    </a:cubicBezTo>
                    <a:cubicBezTo>
                      <a:pt x="192" y="16"/>
                      <a:pt x="185" y="12"/>
                      <a:pt x="179" y="8"/>
                    </a:cubicBezTo>
                    <a:cubicBezTo>
                      <a:pt x="171" y="3"/>
                      <a:pt x="166" y="3"/>
                      <a:pt x="157" y="0"/>
                    </a:cubicBezTo>
                    <a:cubicBezTo>
                      <a:pt x="163" y="7"/>
                      <a:pt x="166" y="15"/>
                      <a:pt x="172" y="22"/>
                    </a:cubicBezTo>
                    <a:cubicBezTo>
                      <a:pt x="177" y="27"/>
                      <a:pt x="183" y="36"/>
                      <a:pt x="190" y="39"/>
                    </a:cubicBezTo>
                    <a:cubicBezTo>
                      <a:pt x="179" y="39"/>
                      <a:pt x="166" y="21"/>
                      <a:pt x="157" y="16"/>
                    </a:cubicBezTo>
                    <a:cubicBezTo>
                      <a:pt x="151" y="12"/>
                      <a:pt x="144" y="9"/>
                      <a:pt x="137" y="6"/>
                    </a:cubicBezTo>
                    <a:cubicBezTo>
                      <a:pt x="129" y="3"/>
                      <a:pt x="123" y="3"/>
                      <a:pt x="115" y="3"/>
                    </a:cubicBezTo>
                    <a:cubicBezTo>
                      <a:pt x="116" y="12"/>
                      <a:pt x="119" y="20"/>
                      <a:pt x="126" y="26"/>
                    </a:cubicBezTo>
                    <a:cubicBezTo>
                      <a:pt x="120" y="21"/>
                      <a:pt x="107" y="14"/>
                      <a:pt x="98" y="13"/>
                    </a:cubicBezTo>
                    <a:cubicBezTo>
                      <a:pt x="92" y="12"/>
                      <a:pt x="88" y="16"/>
                      <a:pt x="83" y="14"/>
                    </a:cubicBezTo>
                    <a:cubicBezTo>
                      <a:pt x="80" y="13"/>
                      <a:pt x="78" y="11"/>
                      <a:pt x="76" y="11"/>
                    </a:cubicBezTo>
                    <a:cubicBezTo>
                      <a:pt x="74" y="9"/>
                      <a:pt x="69" y="11"/>
                      <a:pt x="67" y="11"/>
                    </a:cubicBezTo>
                    <a:cubicBezTo>
                      <a:pt x="56" y="11"/>
                      <a:pt x="40" y="9"/>
                      <a:pt x="32" y="17"/>
                    </a:cubicBezTo>
                    <a:cubicBezTo>
                      <a:pt x="29" y="19"/>
                      <a:pt x="29" y="21"/>
                      <a:pt x="27" y="22"/>
                    </a:cubicBezTo>
                    <a:cubicBezTo>
                      <a:pt x="24" y="23"/>
                      <a:pt x="20" y="23"/>
                      <a:pt x="17" y="24"/>
                    </a:cubicBezTo>
                    <a:cubicBezTo>
                      <a:pt x="11" y="26"/>
                      <a:pt x="6" y="28"/>
                      <a:pt x="0" y="30"/>
                    </a:cubicBezTo>
                    <a:cubicBezTo>
                      <a:pt x="6" y="38"/>
                      <a:pt x="9" y="45"/>
                      <a:pt x="19" y="48"/>
                    </a:cubicBezTo>
                    <a:cubicBezTo>
                      <a:pt x="27" y="49"/>
                      <a:pt x="33" y="52"/>
                      <a:pt x="39" y="56"/>
                    </a:cubicBezTo>
                    <a:cubicBezTo>
                      <a:pt x="43" y="59"/>
                      <a:pt x="44" y="59"/>
                      <a:pt x="48" y="59"/>
                    </a:cubicBezTo>
                    <a:cubicBezTo>
                      <a:pt x="50" y="59"/>
                      <a:pt x="52" y="62"/>
                      <a:pt x="55" y="62"/>
                    </a:cubicBezTo>
                    <a:cubicBezTo>
                      <a:pt x="63" y="63"/>
                      <a:pt x="75" y="51"/>
                      <a:pt x="80" y="57"/>
                    </a:cubicBezTo>
                    <a:cubicBezTo>
                      <a:pt x="79" y="59"/>
                      <a:pt x="79" y="61"/>
                      <a:pt x="77" y="61"/>
                    </a:cubicBezTo>
                    <a:cubicBezTo>
                      <a:pt x="86" y="70"/>
                      <a:pt x="101" y="63"/>
                      <a:pt x="111" y="61"/>
                    </a:cubicBezTo>
                    <a:cubicBezTo>
                      <a:pt x="109" y="64"/>
                      <a:pt x="106" y="67"/>
                      <a:pt x="103" y="71"/>
                    </a:cubicBezTo>
                    <a:cubicBezTo>
                      <a:pt x="110" y="76"/>
                      <a:pt x="121" y="70"/>
                      <a:pt x="130" y="67"/>
                    </a:cubicBezTo>
                    <a:cubicBezTo>
                      <a:pt x="131" y="66"/>
                      <a:pt x="132" y="65"/>
                      <a:pt x="133" y="64"/>
                    </a:cubicBezTo>
                    <a:cubicBezTo>
                      <a:pt x="136" y="61"/>
                      <a:pt x="142" y="57"/>
                      <a:pt x="146" y="57"/>
                    </a:cubicBezTo>
                    <a:cubicBezTo>
                      <a:pt x="144" y="60"/>
                      <a:pt x="140" y="63"/>
                      <a:pt x="138" y="66"/>
                    </a:cubicBezTo>
                    <a:cubicBezTo>
                      <a:pt x="137" y="66"/>
                      <a:pt x="137" y="67"/>
                      <a:pt x="136" y="67"/>
                    </a:cubicBezTo>
                    <a:cubicBezTo>
                      <a:pt x="135" y="69"/>
                      <a:pt x="134" y="71"/>
                      <a:pt x="133" y="72"/>
                    </a:cubicBezTo>
                    <a:cubicBezTo>
                      <a:pt x="132" y="75"/>
                      <a:pt x="135" y="76"/>
                      <a:pt x="132" y="79"/>
                    </a:cubicBezTo>
                    <a:cubicBezTo>
                      <a:pt x="139" y="79"/>
                      <a:pt x="146" y="80"/>
                      <a:pt x="154" y="79"/>
                    </a:cubicBezTo>
                    <a:cubicBezTo>
                      <a:pt x="159" y="77"/>
                      <a:pt x="165" y="74"/>
                      <a:pt x="170" y="72"/>
                    </a:cubicBezTo>
                    <a:cubicBezTo>
                      <a:pt x="170" y="70"/>
                      <a:pt x="171" y="69"/>
                      <a:pt x="172" y="69"/>
                    </a:cubicBezTo>
                    <a:cubicBezTo>
                      <a:pt x="175" y="64"/>
                      <a:pt x="182" y="62"/>
                      <a:pt x="187" y="58"/>
                    </a:cubicBezTo>
                    <a:cubicBezTo>
                      <a:pt x="187" y="62"/>
                      <a:pt x="181" y="67"/>
                      <a:pt x="179" y="69"/>
                    </a:cubicBezTo>
                    <a:cubicBezTo>
                      <a:pt x="177" y="72"/>
                      <a:pt x="174" y="75"/>
                      <a:pt x="172" y="78"/>
                    </a:cubicBezTo>
                    <a:cubicBezTo>
                      <a:pt x="171" y="80"/>
                      <a:pt x="170" y="83"/>
                      <a:pt x="170" y="86"/>
                    </a:cubicBezTo>
                    <a:cubicBezTo>
                      <a:pt x="181" y="93"/>
                      <a:pt x="196" y="82"/>
                      <a:pt x="207" y="78"/>
                    </a:cubicBezTo>
                    <a:cubicBezTo>
                      <a:pt x="207" y="78"/>
                      <a:pt x="207" y="78"/>
                      <a:pt x="207" y="78"/>
                    </a:cubicBezTo>
                    <a:cubicBezTo>
                      <a:pt x="209" y="76"/>
                      <a:pt x="211" y="74"/>
                      <a:pt x="213" y="72"/>
                    </a:cubicBezTo>
                    <a:cubicBezTo>
                      <a:pt x="216" y="71"/>
                      <a:pt x="219" y="69"/>
                      <a:pt x="222" y="68"/>
                    </a:cubicBezTo>
                    <a:cubicBezTo>
                      <a:pt x="223" y="70"/>
                      <a:pt x="219" y="72"/>
                      <a:pt x="218" y="74"/>
                    </a:cubicBezTo>
                    <a:cubicBezTo>
                      <a:pt x="216" y="76"/>
                      <a:pt x="215" y="78"/>
                      <a:pt x="214" y="80"/>
                    </a:cubicBezTo>
                    <a:cubicBezTo>
                      <a:pt x="212" y="82"/>
                      <a:pt x="211" y="85"/>
                      <a:pt x="210" y="86"/>
                    </a:cubicBezTo>
                    <a:cubicBezTo>
                      <a:pt x="209" y="90"/>
                      <a:pt x="207" y="93"/>
                      <a:pt x="206" y="95"/>
                    </a:cubicBezTo>
                    <a:cubicBezTo>
                      <a:pt x="215" y="94"/>
                      <a:pt x="223" y="96"/>
                      <a:pt x="233" y="93"/>
                    </a:cubicBezTo>
                    <a:cubicBezTo>
                      <a:pt x="240" y="91"/>
                      <a:pt x="249" y="82"/>
                      <a:pt x="254" y="76"/>
                    </a:cubicBezTo>
                    <a:cubicBezTo>
                      <a:pt x="264" y="61"/>
                      <a:pt x="271" y="49"/>
                      <a:pt x="291" y="49"/>
                    </a:cubicBezTo>
                    <a:cubicBezTo>
                      <a:pt x="286" y="51"/>
                      <a:pt x="283" y="56"/>
                      <a:pt x="278" y="58"/>
                    </a:cubicBezTo>
                    <a:cubicBezTo>
                      <a:pt x="288" y="52"/>
                      <a:pt x="302" y="53"/>
                      <a:pt x="310" y="42"/>
                    </a:cubicBezTo>
                    <a:close/>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7" name="Freeform 35"/>
              <p:cNvSpPr/>
              <p:nvPr/>
            </p:nvSpPr>
            <p:spPr bwMode="auto">
              <a:xfrm>
                <a:off x="3119" y="713"/>
                <a:ext cx="166" cy="366"/>
              </a:xfrm>
              <a:custGeom>
                <a:avLst/>
                <a:gdLst>
                  <a:gd name="T0" fmla="*/ 64 w 134"/>
                  <a:gd name="T1" fmla="*/ 1 h 295"/>
                  <a:gd name="T2" fmla="*/ 61 w 134"/>
                  <a:gd name="T3" fmla="*/ 11 h 295"/>
                  <a:gd name="T4" fmla="*/ 38 w 134"/>
                  <a:gd name="T5" fmla="*/ 29 h 295"/>
                  <a:gd name="T6" fmla="*/ 3 w 134"/>
                  <a:gd name="T7" fmla="*/ 83 h 295"/>
                  <a:gd name="T8" fmla="*/ 41 w 134"/>
                  <a:gd name="T9" fmla="*/ 58 h 295"/>
                  <a:gd name="T10" fmla="*/ 53 w 134"/>
                  <a:gd name="T11" fmla="*/ 40 h 295"/>
                  <a:gd name="T12" fmla="*/ 64 w 134"/>
                  <a:gd name="T13" fmla="*/ 23 h 295"/>
                  <a:gd name="T14" fmla="*/ 37 w 134"/>
                  <a:gd name="T15" fmla="*/ 70 h 295"/>
                  <a:gd name="T16" fmla="*/ 20 w 134"/>
                  <a:gd name="T17" fmla="*/ 92 h 295"/>
                  <a:gd name="T18" fmla="*/ 16 w 134"/>
                  <a:gd name="T19" fmla="*/ 122 h 295"/>
                  <a:gd name="T20" fmla="*/ 48 w 134"/>
                  <a:gd name="T21" fmla="*/ 101 h 295"/>
                  <a:gd name="T22" fmla="*/ 63 w 134"/>
                  <a:gd name="T23" fmla="*/ 65 h 295"/>
                  <a:gd name="T24" fmla="*/ 62 w 134"/>
                  <a:gd name="T25" fmla="*/ 90 h 295"/>
                  <a:gd name="T26" fmla="*/ 42 w 134"/>
                  <a:gd name="T27" fmla="*/ 112 h 295"/>
                  <a:gd name="T28" fmla="*/ 24 w 134"/>
                  <a:gd name="T29" fmla="*/ 137 h 295"/>
                  <a:gd name="T30" fmla="*/ 19 w 134"/>
                  <a:gd name="T31" fmla="*/ 165 h 295"/>
                  <a:gd name="T32" fmla="*/ 48 w 134"/>
                  <a:gd name="T33" fmla="*/ 144 h 295"/>
                  <a:gd name="T34" fmla="*/ 58 w 134"/>
                  <a:gd name="T35" fmla="*/ 129 h 295"/>
                  <a:gd name="T36" fmla="*/ 66 w 134"/>
                  <a:gd name="T37" fmla="*/ 114 h 295"/>
                  <a:gd name="T38" fmla="*/ 66 w 134"/>
                  <a:gd name="T39" fmla="*/ 114 h 295"/>
                  <a:gd name="T40" fmla="*/ 57 w 134"/>
                  <a:gd name="T41" fmla="*/ 140 h 295"/>
                  <a:gd name="T42" fmla="*/ 40 w 134"/>
                  <a:gd name="T43" fmla="*/ 157 h 295"/>
                  <a:gd name="T44" fmla="*/ 25 w 134"/>
                  <a:gd name="T45" fmla="*/ 177 h 295"/>
                  <a:gd name="T46" fmla="*/ 21 w 134"/>
                  <a:gd name="T47" fmla="*/ 201 h 295"/>
                  <a:gd name="T48" fmla="*/ 21 w 134"/>
                  <a:gd name="T49" fmla="*/ 201 h 295"/>
                  <a:gd name="T50" fmla="*/ 41 w 134"/>
                  <a:gd name="T51" fmla="*/ 189 h 295"/>
                  <a:gd name="T52" fmla="*/ 58 w 134"/>
                  <a:gd name="T53" fmla="*/ 171 h 295"/>
                  <a:gd name="T54" fmla="*/ 53 w 134"/>
                  <a:gd name="T55" fmla="*/ 184 h 295"/>
                  <a:gd name="T56" fmla="*/ 44 w 134"/>
                  <a:gd name="T57" fmla="*/ 198 h 295"/>
                  <a:gd name="T58" fmla="*/ 33 w 134"/>
                  <a:gd name="T59" fmla="*/ 227 h 295"/>
                  <a:gd name="T60" fmla="*/ 51 w 134"/>
                  <a:gd name="T61" fmla="*/ 215 h 295"/>
                  <a:gd name="T62" fmla="*/ 45 w 134"/>
                  <a:gd name="T63" fmla="*/ 230 h 295"/>
                  <a:gd name="T64" fmla="*/ 43 w 134"/>
                  <a:gd name="T65" fmla="*/ 249 h 295"/>
                  <a:gd name="T66" fmla="*/ 48 w 134"/>
                  <a:gd name="T67" fmla="*/ 247 h 295"/>
                  <a:gd name="T68" fmla="*/ 51 w 134"/>
                  <a:gd name="T69" fmla="*/ 260 h 295"/>
                  <a:gd name="T70" fmla="*/ 57 w 134"/>
                  <a:gd name="T71" fmla="*/ 273 h 295"/>
                  <a:gd name="T72" fmla="*/ 67 w 134"/>
                  <a:gd name="T73" fmla="*/ 285 h 295"/>
                  <a:gd name="T74" fmla="*/ 76 w 134"/>
                  <a:gd name="T75" fmla="*/ 295 h 295"/>
                  <a:gd name="T76" fmla="*/ 80 w 134"/>
                  <a:gd name="T77" fmla="*/ 279 h 295"/>
                  <a:gd name="T78" fmla="*/ 87 w 134"/>
                  <a:gd name="T79" fmla="*/ 261 h 295"/>
                  <a:gd name="T80" fmla="*/ 88 w 134"/>
                  <a:gd name="T81" fmla="*/ 264 h 295"/>
                  <a:gd name="T82" fmla="*/ 98 w 134"/>
                  <a:gd name="T83" fmla="*/ 240 h 295"/>
                  <a:gd name="T84" fmla="*/ 96 w 134"/>
                  <a:gd name="T85" fmla="*/ 223 h 295"/>
                  <a:gd name="T86" fmla="*/ 100 w 134"/>
                  <a:gd name="T87" fmla="*/ 222 h 295"/>
                  <a:gd name="T88" fmla="*/ 96 w 134"/>
                  <a:gd name="T89" fmla="*/ 208 h 295"/>
                  <a:gd name="T90" fmla="*/ 106 w 134"/>
                  <a:gd name="T91" fmla="*/ 218 h 295"/>
                  <a:gd name="T92" fmla="*/ 99 w 134"/>
                  <a:gd name="T93" fmla="*/ 188 h 295"/>
                  <a:gd name="T94" fmla="*/ 81 w 134"/>
                  <a:gd name="T95" fmla="*/ 163 h 295"/>
                  <a:gd name="T96" fmla="*/ 99 w 134"/>
                  <a:gd name="T97" fmla="*/ 179 h 295"/>
                  <a:gd name="T98" fmla="*/ 120 w 134"/>
                  <a:gd name="T99" fmla="*/ 184 h 295"/>
                  <a:gd name="T100" fmla="*/ 109 w 134"/>
                  <a:gd name="T101" fmla="*/ 152 h 295"/>
                  <a:gd name="T102" fmla="*/ 94 w 134"/>
                  <a:gd name="T103" fmla="*/ 140 h 295"/>
                  <a:gd name="T104" fmla="*/ 83 w 134"/>
                  <a:gd name="T105" fmla="*/ 124 h 295"/>
                  <a:gd name="T106" fmla="*/ 126 w 134"/>
                  <a:gd name="T107" fmla="*/ 143 h 295"/>
                  <a:gd name="T108" fmla="*/ 99 w 134"/>
                  <a:gd name="T109" fmla="*/ 105 h 295"/>
                  <a:gd name="T110" fmla="*/ 77 w 134"/>
                  <a:gd name="T111" fmla="*/ 85 h 295"/>
                  <a:gd name="T112" fmla="*/ 69 w 134"/>
                  <a:gd name="T113" fmla="*/ 62 h 295"/>
                  <a:gd name="T114" fmla="*/ 94 w 134"/>
                  <a:gd name="T115" fmla="*/ 92 h 295"/>
                  <a:gd name="T116" fmla="*/ 130 w 134"/>
                  <a:gd name="T117" fmla="*/ 108 h 295"/>
                  <a:gd name="T118" fmla="*/ 117 w 134"/>
                  <a:gd name="T119" fmla="*/ 74 h 295"/>
                  <a:gd name="T120" fmla="*/ 92 w 134"/>
                  <a:gd name="T121" fmla="*/ 53 h 295"/>
                  <a:gd name="T122" fmla="*/ 67 w 134"/>
                  <a:gd name="T123" fmla="*/ 33 h 295"/>
                  <a:gd name="T124" fmla="*/ 64 w 134"/>
                  <a:gd name="T125" fmla="*/ 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95">
                    <a:moveTo>
                      <a:pt x="64" y="1"/>
                    </a:moveTo>
                    <a:cubicBezTo>
                      <a:pt x="68" y="0"/>
                      <a:pt x="61" y="10"/>
                      <a:pt x="61" y="11"/>
                    </a:cubicBezTo>
                    <a:cubicBezTo>
                      <a:pt x="54" y="19"/>
                      <a:pt x="47" y="24"/>
                      <a:pt x="38" y="29"/>
                    </a:cubicBezTo>
                    <a:cubicBezTo>
                      <a:pt x="21" y="42"/>
                      <a:pt x="0" y="59"/>
                      <a:pt x="3" y="83"/>
                    </a:cubicBezTo>
                    <a:cubicBezTo>
                      <a:pt x="17" y="78"/>
                      <a:pt x="29" y="67"/>
                      <a:pt x="41" y="58"/>
                    </a:cubicBezTo>
                    <a:cubicBezTo>
                      <a:pt x="46" y="53"/>
                      <a:pt x="50" y="47"/>
                      <a:pt x="53" y="40"/>
                    </a:cubicBezTo>
                    <a:cubicBezTo>
                      <a:pt x="55" y="33"/>
                      <a:pt x="57" y="26"/>
                      <a:pt x="64" y="23"/>
                    </a:cubicBezTo>
                    <a:cubicBezTo>
                      <a:pt x="67" y="44"/>
                      <a:pt x="50" y="57"/>
                      <a:pt x="37" y="70"/>
                    </a:cubicBezTo>
                    <a:cubicBezTo>
                      <a:pt x="31" y="76"/>
                      <a:pt x="24" y="84"/>
                      <a:pt x="20" y="92"/>
                    </a:cubicBezTo>
                    <a:cubicBezTo>
                      <a:pt x="18" y="100"/>
                      <a:pt x="13" y="114"/>
                      <a:pt x="16" y="122"/>
                    </a:cubicBezTo>
                    <a:cubicBezTo>
                      <a:pt x="29" y="118"/>
                      <a:pt x="40" y="112"/>
                      <a:pt x="48" y="101"/>
                    </a:cubicBezTo>
                    <a:cubicBezTo>
                      <a:pt x="57" y="92"/>
                      <a:pt x="59" y="77"/>
                      <a:pt x="63" y="65"/>
                    </a:cubicBezTo>
                    <a:cubicBezTo>
                      <a:pt x="65" y="71"/>
                      <a:pt x="64" y="85"/>
                      <a:pt x="62" y="90"/>
                    </a:cubicBezTo>
                    <a:cubicBezTo>
                      <a:pt x="60" y="99"/>
                      <a:pt x="48" y="106"/>
                      <a:pt x="42" y="112"/>
                    </a:cubicBezTo>
                    <a:cubicBezTo>
                      <a:pt x="35" y="120"/>
                      <a:pt x="27" y="127"/>
                      <a:pt x="24" y="137"/>
                    </a:cubicBezTo>
                    <a:cubicBezTo>
                      <a:pt x="21" y="146"/>
                      <a:pt x="20" y="155"/>
                      <a:pt x="19" y="165"/>
                    </a:cubicBezTo>
                    <a:cubicBezTo>
                      <a:pt x="30" y="162"/>
                      <a:pt x="40" y="153"/>
                      <a:pt x="48" y="144"/>
                    </a:cubicBezTo>
                    <a:cubicBezTo>
                      <a:pt x="51" y="139"/>
                      <a:pt x="54" y="135"/>
                      <a:pt x="58" y="129"/>
                    </a:cubicBezTo>
                    <a:cubicBezTo>
                      <a:pt x="60" y="125"/>
                      <a:pt x="62" y="115"/>
                      <a:pt x="66" y="114"/>
                    </a:cubicBezTo>
                    <a:cubicBezTo>
                      <a:pt x="66" y="114"/>
                      <a:pt x="66" y="114"/>
                      <a:pt x="66" y="114"/>
                    </a:cubicBezTo>
                    <a:cubicBezTo>
                      <a:pt x="65" y="122"/>
                      <a:pt x="63" y="133"/>
                      <a:pt x="57" y="140"/>
                    </a:cubicBezTo>
                    <a:cubicBezTo>
                      <a:pt x="53" y="145"/>
                      <a:pt x="46" y="152"/>
                      <a:pt x="40" y="157"/>
                    </a:cubicBezTo>
                    <a:cubicBezTo>
                      <a:pt x="33" y="163"/>
                      <a:pt x="29" y="168"/>
                      <a:pt x="25" y="177"/>
                    </a:cubicBezTo>
                    <a:cubicBezTo>
                      <a:pt x="21" y="185"/>
                      <a:pt x="22" y="193"/>
                      <a:pt x="21" y="201"/>
                    </a:cubicBezTo>
                    <a:cubicBezTo>
                      <a:pt x="21" y="201"/>
                      <a:pt x="21" y="201"/>
                      <a:pt x="21" y="201"/>
                    </a:cubicBezTo>
                    <a:cubicBezTo>
                      <a:pt x="28" y="197"/>
                      <a:pt x="34" y="193"/>
                      <a:pt x="41" y="189"/>
                    </a:cubicBezTo>
                    <a:cubicBezTo>
                      <a:pt x="47" y="184"/>
                      <a:pt x="51" y="172"/>
                      <a:pt x="58" y="171"/>
                    </a:cubicBezTo>
                    <a:cubicBezTo>
                      <a:pt x="57" y="175"/>
                      <a:pt x="54" y="180"/>
                      <a:pt x="53" y="184"/>
                    </a:cubicBezTo>
                    <a:cubicBezTo>
                      <a:pt x="50" y="190"/>
                      <a:pt x="47" y="194"/>
                      <a:pt x="44" y="198"/>
                    </a:cubicBezTo>
                    <a:cubicBezTo>
                      <a:pt x="37" y="208"/>
                      <a:pt x="34" y="216"/>
                      <a:pt x="33" y="227"/>
                    </a:cubicBezTo>
                    <a:cubicBezTo>
                      <a:pt x="39" y="223"/>
                      <a:pt x="45" y="220"/>
                      <a:pt x="51" y="215"/>
                    </a:cubicBezTo>
                    <a:cubicBezTo>
                      <a:pt x="50" y="220"/>
                      <a:pt x="47" y="225"/>
                      <a:pt x="45" y="230"/>
                    </a:cubicBezTo>
                    <a:cubicBezTo>
                      <a:pt x="43" y="236"/>
                      <a:pt x="43" y="243"/>
                      <a:pt x="43" y="249"/>
                    </a:cubicBezTo>
                    <a:cubicBezTo>
                      <a:pt x="45" y="248"/>
                      <a:pt x="47" y="248"/>
                      <a:pt x="48" y="247"/>
                    </a:cubicBezTo>
                    <a:cubicBezTo>
                      <a:pt x="51" y="251"/>
                      <a:pt x="49" y="256"/>
                      <a:pt x="51" y="260"/>
                    </a:cubicBezTo>
                    <a:cubicBezTo>
                      <a:pt x="52" y="266"/>
                      <a:pt x="55" y="269"/>
                      <a:pt x="57" y="273"/>
                    </a:cubicBezTo>
                    <a:cubicBezTo>
                      <a:pt x="61" y="276"/>
                      <a:pt x="62" y="281"/>
                      <a:pt x="67" y="285"/>
                    </a:cubicBezTo>
                    <a:cubicBezTo>
                      <a:pt x="70" y="288"/>
                      <a:pt x="73" y="292"/>
                      <a:pt x="76" y="295"/>
                    </a:cubicBezTo>
                    <a:cubicBezTo>
                      <a:pt x="76" y="289"/>
                      <a:pt x="77" y="285"/>
                      <a:pt x="80" y="279"/>
                    </a:cubicBezTo>
                    <a:cubicBezTo>
                      <a:pt x="83" y="275"/>
                      <a:pt x="84" y="266"/>
                      <a:pt x="87" y="261"/>
                    </a:cubicBezTo>
                    <a:cubicBezTo>
                      <a:pt x="87" y="262"/>
                      <a:pt x="88" y="263"/>
                      <a:pt x="88" y="264"/>
                    </a:cubicBezTo>
                    <a:cubicBezTo>
                      <a:pt x="99" y="262"/>
                      <a:pt x="91" y="240"/>
                      <a:pt x="98" y="240"/>
                    </a:cubicBezTo>
                    <a:cubicBezTo>
                      <a:pt x="100" y="236"/>
                      <a:pt x="97" y="227"/>
                      <a:pt x="96" y="223"/>
                    </a:cubicBezTo>
                    <a:cubicBezTo>
                      <a:pt x="97" y="222"/>
                      <a:pt x="98" y="222"/>
                      <a:pt x="100" y="222"/>
                    </a:cubicBezTo>
                    <a:cubicBezTo>
                      <a:pt x="100" y="218"/>
                      <a:pt x="99" y="210"/>
                      <a:pt x="96" y="208"/>
                    </a:cubicBezTo>
                    <a:cubicBezTo>
                      <a:pt x="98" y="211"/>
                      <a:pt x="102" y="217"/>
                      <a:pt x="106" y="218"/>
                    </a:cubicBezTo>
                    <a:cubicBezTo>
                      <a:pt x="104" y="208"/>
                      <a:pt x="103" y="198"/>
                      <a:pt x="99" y="188"/>
                    </a:cubicBezTo>
                    <a:cubicBezTo>
                      <a:pt x="94" y="179"/>
                      <a:pt x="86" y="172"/>
                      <a:pt x="81" y="163"/>
                    </a:cubicBezTo>
                    <a:cubicBezTo>
                      <a:pt x="86" y="170"/>
                      <a:pt x="93" y="174"/>
                      <a:pt x="99" y="179"/>
                    </a:cubicBezTo>
                    <a:cubicBezTo>
                      <a:pt x="105" y="184"/>
                      <a:pt x="112" y="184"/>
                      <a:pt x="120" y="184"/>
                    </a:cubicBezTo>
                    <a:cubicBezTo>
                      <a:pt x="118" y="174"/>
                      <a:pt x="114" y="161"/>
                      <a:pt x="109" y="152"/>
                    </a:cubicBezTo>
                    <a:cubicBezTo>
                      <a:pt x="106" y="147"/>
                      <a:pt x="99" y="143"/>
                      <a:pt x="94" y="140"/>
                    </a:cubicBezTo>
                    <a:cubicBezTo>
                      <a:pt x="88" y="136"/>
                      <a:pt x="85" y="131"/>
                      <a:pt x="83" y="124"/>
                    </a:cubicBezTo>
                    <a:cubicBezTo>
                      <a:pt x="91" y="138"/>
                      <a:pt x="110" y="144"/>
                      <a:pt x="126" y="143"/>
                    </a:cubicBezTo>
                    <a:cubicBezTo>
                      <a:pt x="122" y="127"/>
                      <a:pt x="109" y="115"/>
                      <a:pt x="99" y="105"/>
                    </a:cubicBezTo>
                    <a:cubicBezTo>
                      <a:pt x="91" y="98"/>
                      <a:pt x="83" y="93"/>
                      <a:pt x="77" y="85"/>
                    </a:cubicBezTo>
                    <a:cubicBezTo>
                      <a:pt x="70" y="78"/>
                      <a:pt x="72" y="70"/>
                      <a:pt x="69" y="62"/>
                    </a:cubicBezTo>
                    <a:cubicBezTo>
                      <a:pt x="77" y="72"/>
                      <a:pt x="84" y="85"/>
                      <a:pt x="94" y="92"/>
                    </a:cubicBezTo>
                    <a:cubicBezTo>
                      <a:pt x="105" y="101"/>
                      <a:pt x="115" y="106"/>
                      <a:pt x="130" y="108"/>
                    </a:cubicBezTo>
                    <a:cubicBezTo>
                      <a:pt x="134" y="98"/>
                      <a:pt x="122" y="82"/>
                      <a:pt x="117" y="74"/>
                    </a:cubicBezTo>
                    <a:cubicBezTo>
                      <a:pt x="111" y="65"/>
                      <a:pt x="102" y="57"/>
                      <a:pt x="92" y="53"/>
                    </a:cubicBezTo>
                    <a:cubicBezTo>
                      <a:pt x="81" y="49"/>
                      <a:pt x="72" y="44"/>
                      <a:pt x="67" y="33"/>
                    </a:cubicBezTo>
                    <a:cubicBezTo>
                      <a:pt x="63" y="24"/>
                      <a:pt x="68" y="15"/>
                      <a:pt x="64" y="7"/>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8" name="Freeform 36"/>
              <p:cNvSpPr/>
              <p:nvPr/>
            </p:nvSpPr>
            <p:spPr bwMode="auto">
              <a:xfrm>
                <a:off x="2584" y="681"/>
                <a:ext cx="720" cy="489"/>
              </a:xfrm>
              <a:custGeom>
                <a:avLst/>
                <a:gdLst>
                  <a:gd name="T0" fmla="*/ 557 w 580"/>
                  <a:gd name="T1" fmla="*/ 6 h 394"/>
                  <a:gd name="T2" fmla="*/ 504 w 580"/>
                  <a:gd name="T3" fmla="*/ 14 h 394"/>
                  <a:gd name="T4" fmla="*/ 451 w 580"/>
                  <a:gd name="T5" fmla="*/ 33 h 394"/>
                  <a:gd name="T6" fmla="*/ 397 w 580"/>
                  <a:gd name="T7" fmla="*/ 62 h 394"/>
                  <a:gd name="T8" fmla="*/ 345 w 580"/>
                  <a:gd name="T9" fmla="*/ 90 h 394"/>
                  <a:gd name="T10" fmla="*/ 251 w 580"/>
                  <a:gd name="T11" fmla="*/ 148 h 394"/>
                  <a:gd name="T12" fmla="*/ 170 w 580"/>
                  <a:gd name="T13" fmla="*/ 213 h 394"/>
                  <a:gd name="T14" fmla="*/ 72 w 580"/>
                  <a:gd name="T15" fmla="*/ 298 h 394"/>
                  <a:gd name="T16" fmla="*/ 32 w 580"/>
                  <a:gd name="T17" fmla="*/ 341 h 394"/>
                  <a:gd name="T18" fmla="*/ 0 w 580"/>
                  <a:gd name="T19" fmla="*/ 388 h 394"/>
                  <a:gd name="T20" fmla="*/ 33 w 580"/>
                  <a:gd name="T21" fmla="*/ 355 h 394"/>
                  <a:gd name="T22" fmla="*/ 73 w 580"/>
                  <a:gd name="T23" fmla="*/ 318 h 394"/>
                  <a:gd name="T24" fmla="*/ 148 w 580"/>
                  <a:gd name="T25" fmla="*/ 248 h 394"/>
                  <a:gd name="T26" fmla="*/ 228 w 580"/>
                  <a:gd name="T27" fmla="*/ 182 h 394"/>
                  <a:gd name="T28" fmla="*/ 315 w 580"/>
                  <a:gd name="T29" fmla="*/ 121 h 394"/>
                  <a:gd name="T30" fmla="*/ 373 w 580"/>
                  <a:gd name="T31" fmla="*/ 88 h 394"/>
                  <a:gd name="T32" fmla="*/ 433 w 580"/>
                  <a:gd name="T33" fmla="*/ 53 h 394"/>
                  <a:gd name="T34" fmla="*/ 511 w 580"/>
                  <a:gd name="T35" fmla="*/ 28 h 394"/>
                  <a:gd name="T36" fmla="*/ 580 w 580"/>
                  <a:gd name="T37" fmla="*/ 13 h 394"/>
                  <a:gd name="T38" fmla="*/ 556 w 580"/>
                  <a:gd name="T39" fmla="*/ 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0" h="394">
                    <a:moveTo>
                      <a:pt x="557" y="6"/>
                    </a:moveTo>
                    <a:cubicBezTo>
                      <a:pt x="547" y="0"/>
                      <a:pt x="514" y="10"/>
                      <a:pt x="504" y="14"/>
                    </a:cubicBezTo>
                    <a:cubicBezTo>
                      <a:pt x="486" y="20"/>
                      <a:pt x="469" y="29"/>
                      <a:pt x="451" y="33"/>
                    </a:cubicBezTo>
                    <a:cubicBezTo>
                      <a:pt x="429" y="40"/>
                      <a:pt x="415" y="51"/>
                      <a:pt x="397" y="62"/>
                    </a:cubicBezTo>
                    <a:cubicBezTo>
                      <a:pt x="380" y="71"/>
                      <a:pt x="363" y="80"/>
                      <a:pt x="345" y="90"/>
                    </a:cubicBezTo>
                    <a:cubicBezTo>
                      <a:pt x="315" y="109"/>
                      <a:pt x="283" y="128"/>
                      <a:pt x="251" y="148"/>
                    </a:cubicBezTo>
                    <a:cubicBezTo>
                      <a:pt x="222" y="167"/>
                      <a:pt x="196" y="189"/>
                      <a:pt x="170" y="213"/>
                    </a:cubicBezTo>
                    <a:cubicBezTo>
                      <a:pt x="137" y="241"/>
                      <a:pt x="105" y="271"/>
                      <a:pt x="72" y="298"/>
                    </a:cubicBezTo>
                    <a:cubicBezTo>
                      <a:pt x="56" y="312"/>
                      <a:pt x="43" y="323"/>
                      <a:pt x="32" y="341"/>
                    </a:cubicBezTo>
                    <a:cubicBezTo>
                      <a:pt x="22" y="356"/>
                      <a:pt x="7" y="372"/>
                      <a:pt x="0" y="388"/>
                    </a:cubicBezTo>
                    <a:cubicBezTo>
                      <a:pt x="9" y="394"/>
                      <a:pt x="25" y="361"/>
                      <a:pt x="33" y="355"/>
                    </a:cubicBezTo>
                    <a:cubicBezTo>
                      <a:pt x="45" y="341"/>
                      <a:pt x="59" y="331"/>
                      <a:pt x="73" y="318"/>
                    </a:cubicBezTo>
                    <a:cubicBezTo>
                      <a:pt x="97" y="295"/>
                      <a:pt x="124" y="271"/>
                      <a:pt x="148" y="248"/>
                    </a:cubicBezTo>
                    <a:cubicBezTo>
                      <a:pt x="172" y="224"/>
                      <a:pt x="202" y="207"/>
                      <a:pt x="228" y="182"/>
                    </a:cubicBezTo>
                    <a:cubicBezTo>
                      <a:pt x="254" y="158"/>
                      <a:pt x="284" y="140"/>
                      <a:pt x="315" y="121"/>
                    </a:cubicBezTo>
                    <a:cubicBezTo>
                      <a:pt x="334" y="110"/>
                      <a:pt x="353" y="98"/>
                      <a:pt x="373" y="88"/>
                    </a:cubicBezTo>
                    <a:cubicBezTo>
                      <a:pt x="393" y="77"/>
                      <a:pt x="412" y="62"/>
                      <a:pt x="433" y="53"/>
                    </a:cubicBezTo>
                    <a:cubicBezTo>
                      <a:pt x="459" y="42"/>
                      <a:pt x="484" y="34"/>
                      <a:pt x="511" y="28"/>
                    </a:cubicBezTo>
                    <a:cubicBezTo>
                      <a:pt x="532" y="22"/>
                      <a:pt x="559" y="21"/>
                      <a:pt x="580" y="13"/>
                    </a:cubicBezTo>
                    <a:cubicBezTo>
                      <a:pt x="571" y="11"/>
                      <a:pt x="563" y="6"/>
                      <a:pt x="556" y="4"/>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09" name="Freeform 37"/>
              <p:cNvSpPr/>
              <p:nvPr/>
            </p:nvSpPr>
            <p:spPr bwMode="auto">
              <a:xfrm>
                <a:off x="2795" y="3464"/>
                <a:ext cx="915" cy="682"/>
              </a:xfrm>
              <a:custGeom>
                <a:avLst/>
                <a:gdLst>
                  <a:gd name="T0" fmla="*/ 59 w 737"/>
                  <a:gd name="T1" fmla="*/ 115 h 550"/>
                  <a:gd name="T2" fmla="*/ 1 w 737"/>
                  <a:gd name="T3" fmla="*/ 239 h 550"/>
                  <a:gd name="T4" fmla="*/ 10 w 737"/>
                  <a:gd name="T5" fmla="*/ 308 h 550"/>
                  <a:gd name="T6" fmla="*/ 112 w 737"/>
                  <a:gd name="T7" fmla="*/ 156 h 550"/>
                  <a:gd name="T8" fmla="*/ 171 w 737"/>
                  <a:gd name="T9" fmla="*/ 179 h 550"/>
                  <a:gd name="T10" fmla="*/ 177 w 737"/>
                  <a:gd name="T11" fmla="*/ 279 h 550"/>
                  <a:gd name="T12" fmla="*/ 205 w 737"/>
                  <a:gd name="T13" fmla="*/ 384 h 550"/>
                  <a:gd name="T14" fmla="*/ 283 w 737"/>
                  <a:gd name="T15" fmla="*/ 456 h 550"/>
                  <a:gd name="T16" fmla="*/ 250 w 737"/>
                  <a:gd name="T17" fmla="*/ 312 h 550"/>
                  <a:gd name="T18" fmla="*/ 190 w 737"/>
                  <a:gd name="T19" fmla="*/ 196 h 550"/>
                  <a:gd name="T20" fmla="*/ 240 w 737"/>
                  <a:gd name="T21" fmla="*/ 231 h 550"/>
                  <a:gd name="T22" fmla="*/ 296 w 737"/>
                  <a:gd name="T23" fmla="*/ 255 h 550"/>
                  <a:gd name="T24" fmla="*/ 340 w 737"/>
                  <a:gd name="T25" fmla="*/ 345 h 550"/>
                  <a:gd name="T26" fmla="*/ 436 w 737"/>
                  <a:gd name="T27" fmla="*/ 544 h 550"/>
                  <a:gd name="T28" fmla="*/ 447 w 737"/>
                  <a:gd name="T29" fmla="*/ 503 h 550"/>
                  <a:gd name="T30" fmla="*/ 448 w 737"/>
                  <a:gd name="T31" fmla="*/ 372 h 550"/>
                  <a:gd name="T32" fmla="*/ 347 w 737"/>
                  <a:gd name="T33" fmla="*/ 275 h 550"/>
                  <a:gd name="T34" fmla="*/ 432 w 737"/>
                  <a:gd name="T35" fmla="*/ 286 h 550"/>
                  <a:gd name="T36" fmla="*/ 460 w 737"/>
                  <a:gd name="T37" fmla="*/ 338 h 550"/>
                  <a:gd name="T38" fmla="*/ 562 w 737"/>
                  <a:gd name="T39" fmla="*/ 491 h 550"/>
                  <a:gd name="T40" fmla="*/ 473 w 737"/>
                  <a:gd name="T41" fmla="*/ 286 h 550"/>
                  <a:gd name="T42" fmla="*/ 566 w 737"/>
                  <a:gd name="T43" fmla="*/ 310 h 550"/>
                  <a:gd name="T44" fmla="*/ 655 w 737"/>
                  <a:gd name="T45" fmla="*/ 400 h 550"/>
                  <a:gd name="T46" fmla="*/ 737 w 737"/>
                  <a:gd name="T47" fmla="*/ 395 h 550"/>
                  <a:gd name="T48" fmla="*/ 698 w 737"/>
                  <a:gd name="T49" fmla="*/ 335 h 550"/>
                  <a:gd name="T50" fmla="*/ 579 w 737"/>
                  <a:gd name="T51" fmla="*/ 297 h 550"/>
                  <a:gd name="T52" fmla="*/ 517 w 737"/>
                  <a:gd name="T53" fmla="*/ 276 h 550"/>
                  <a:gd name="T54" fmla="*/ 559 w 737"/>
                  <a:gd name="T55" fmla="*/ 257 h 550"/>
                  <a:gd name="T56" fmla="*/ 633 w 737"/>
                  <a:gd name="T57" fmla="*/ 219 h 550"/>
                  <a:gd name="T58" fmla="*/ 675 w 737"/>
                  <a:gd name="T59" fmla="*/ 82 h 550"/>
                  <a:gd name="T60" fmla="*/ 651 w 737"/>
                  <a:gd name="T61" fmla="*/ 73 h 550"/>
                  <a:gd name="T62" fmla="*/ 569 w 737"/>
                  <a:gd name="T63" fmla="*/ 138 h 550"/>
                  <a:gd name="T64" fmla="*/ 532 w 737"/>
                  <a:gd name="T65" fmla="*/ 240 h 550"/>
                  <a:gd name="T66" fmla="*/ 457 w 737"/>
                  <a:gd name="T67" fmla="*/ 271 h 550"/>
                  <a:gd name="T68" fmla="*/ 410 w 737"/>
                  <a:gd name="T69" fmla="*/ 266 h 550"/>
                  <a:gd name="T70" fmla="*/ 452 w 737"/>
                  <a:gd name="T71" fmla="*/ 237 h 550"/>
                  <a:gd name="T72" fmla="*/ 538 w 737"/>
                  <a:gd name="T73" fmla="*/ 177 h 550"/>
                  <a:gd name="T74" fmla="*/ 580 w 737"/>
                  <a:gd name="T75" fmla="*/ 20 h 550"/>
                  <a:gd name="T76" fmla="*/ 508 w 737"/>
                  <a:gd name="T77" fmla="*/ 62 h 550"/>
                  <a:gd name="T78" fmla="*/ 436 w 737"/>
                  <a:gd name="T79" fmla="*/ 142 h 550"/>
                  <a:gd name="T80" fmla="*/ 428 w 737"/>
                  <a:gd name="T81" fmla="*/ 237 h 550"/>
                  <a:gd name="T82" fmla="*/ 351 w 737"/>
                  <a:gd name="T83" fmla="*/ 268 h 550"/>
                  <a:gd name="T84" fmla="*/ 268 w 737"/>
                  <a:gd name="T85" fmla="*/ 231 h 550"/>
                  <a:gd name="T86" fmla="*/ 336 w 737"/>
                  <a:gd name="T87" fmla="*/ 163 h 550"/>
                  <a:gd name="T88" fmla="*/ 421 w 737"/>
                  <a:gd name="T89" fmla="*/ 0 h 550"/>
                  <a:gd name="T90" fmla="*/ 302 w 737"/>
                  <a:gd name="T91" fmla="*/ 107 h 550"/>
                  <a:gd name="T92" fmla="*/ 236 w 737"/>
                  <a:gd name="T93" fmla="*/ 194 h 550"/>
                  <a:gd name="T94" fmla="*/ 126 w 737"/>
                  <a:gd name="T95" fmla="*/ 10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550">
                    <a:moveTo>
                      <a:pt x="91" y="89"/>
                    </a:moveTo>
                    <a:cubicBezTo>
                      <a:pt x="80" y="94"/>
                      <a:pt x="69" y="107"/>
                      <a:pt x="59" y="115"/>
                    </a:cubicBezTo>
                    <a:cubicBezTo>
                      <a:pt x="40" y="129"/>
                      <a:pt x="17" y="144"/>
                      <a:pt x="10" y="166"/>
                    </a:cubicBezTo>
                    <a:cubicBezTo>
                      <a:pt x="1" y="190"/>
                      <a:pt x="0" y="213"/>
                      <a:pt x="1" y="239"/>
                    </a:cubicBezTo>
                    <a:cubicBezTo>
                      <a:pt x="3" y="260"/>
                      <a:pt x="17" y="286"/>
                      <a:pt x="10" y="308"/>
                    </a:cubicBezTo>
                    <a:cubicBezTo>
                      <a:pt x="10" y="308"/>
                      <a:pt x="10" y="308"/>
                      <a:pt x="10" y="308"/>
                    </a:cubicBezTo>
                    <a:cubicBezTo>
                      <a:pt x="12" y="267"/>
                      <a:pt x="57" y="235"/>
                      <a:pt x="81" y="206"/>
                    </a:cubicBezTo>
                    <a:cubicBezTo>
                      <a:pt x="94" y="190"/>
                      <a:pt x="105" y="174"/>
                      <a:pt x="112" y="156"/>
                    </a:cubicBezTo>
                    <a:cubicBezTo>
                      <a:pt x="117" y="139"/>
                      <a:pt x="106" y="119"/>
                      <a:pt x="111" y="102"/>
                    </a:cubicBezTo>
                    <a:cubicBezTo>
                      <a:pt x="125" y="131"/>
                      <a:pt x="150" y="157"/>
                      <a:pt x="171" y="179"/>
                    </a:cubicBezTo>
                    <a:cubicBezTo>
                      <a:pt x="182" y="191"/>
                      <a:pt x="191" y="205"/>
                      <a:pt x="190" y="223"/>
                    </a:cubicBezTo>
                    <a:cubicBezTo>
                      <a:pt x="189" y="242"/>
                      <a:pt x="177" y="260"/>
                      <a:pt x="177" y="279"/>
                    </a:cubicBezTo>
                    <a:cubicBezTo>
                      <a:pt x="175" y="300"/>
                      <a:pt x="175" y="315"/>
                      <a:pt x="183" y="334"/>
                    </a:cubicBezTo>
                    <a:cubicBezTo>
                      <a:pt x="191" y="351"/>
                      <a:pt x="197" y="367"/>
                      <a:pt x="205" y="384"/>
                    </a:cubicBezTo>
                    <a:cubicBezTo>
                      <a:pt x="212" y="399"/>
                      <a:pt x="218" y="413"/>
                      <a:pt x="229" y="425"/>
                    </a:cubicBezTo>
                    <a:cubicBezTo>
                      <a:pt x="240" y="436"/>
                      <a:pt x="267" y="458"/>
                      <a:pt x="283" y="456"/>
                    </a:cubicBezTo>
                    <a:cubicBezTo>
                      <a:pt x="262" y="451"/>
                      <a:pt x="262" y="404"/>
                      <a:pt x="261" y="388"/>
                    </a:cubicBezTo>
                    <a:cubicBezTo>
                      <a:pt x="258" y="363"/>
                      <a:pt x="256" y="338"/>
                      <a:pt x="250" y="312"/>
                    </a:cubicBezTo>
                    <a:cubicBezTo>
                      <a:pt x="246" y="292"/>
                      <a:pt x="236" y="270"/>
                      <a:pt x="224" y="253"/>
                    </a:cubicBezTo>
                    <a:cubicBezTo>
                      <a:pt x="212" y="235"/>
                      <a:pt x="196" y="216"/>
                      <a:pt x="190" y="196"/>
                    </a:cubicBezTo>
                    <a:cubicBezTo>
                      <a:pt x="198" y="196"/>
                      <a:pt x="209" y="208"/>
                      <a:pt x="215" y="213"/>
                    </a:cubicBezTo>
                    <a:cubicBezTo>
                      <a:pt x="223" y="218"/>
                      <a:pt x="232" y="225"/>
                      <a:pt x="240" y="231"/>
                    </a:cubicBezTo>
                    <a:cubicBezTo>
                      <a:pt x="248" y="237"/>
                      <a:pt x="258" y="238"/>
                      <a:pt x="267" y="241"/>
                    </a:cubicBezTo>
                    <a:cubicBezTo>
                      <a:pt x="277" y="246"/>
                      <a:pt x="286" y="253"/>
                      <a:pt x="296" y="255"/>
                    </a:cubicBezTo>
                    <a:cubicBezTo>
                      <a:pt x="315" y="264"/>
                      <a:pt x="329" y="270"/>
                      <a:pt x="339" y="288"/>
                    </a:cubicBezTo>
                    <a:cubicBezTo>
                      <a:pt x="350" y="307"/>
                      <a:pt x="344" y="327"/>
                      <a:pt x="340" y="345"/>
                    </a:cubicBezTo>
                    <a:cubicBezTo>
                      <a:pt x="332" y="377"/>
                      <a:pt x="334" y="414"/>
                      <a:pt x="342" y="446"/>
                    </a:cubicBezTo>
                    <a:cubicBezTo>
                      <a:pt x="353" y="495"/>
                      <a:pt x="395" y="520"/>
                      <a:pt x="436" y="544"/>
                    </a:cubicBezTo>
                    <a:cubicBezTo>
                      <a:pt x="439" y="546"/>
                      <a:pt x="442" y="549"/>
                      <a:pt x="444" y="550"/>
                    </a:cubicBezTo>
                    <a:cubicBezTo>
                      <a:pt x="438" y="534"/>
                      <a:pt x="443" y="520"/>
                      <a:pt x="447" y="503"/>
                    </a:cubicBezTo>
                    <a:cubicBezTo>
                      <a:pt x="450" y="487"/>
                      <a:pt x="452" y="471"/>
                      <a:pt x="456" y="454"/>
                    </a:cubicBezTo>
                    <a:cubicBezTo>
                      <a:pt x="462" y="423"/>
                      <a:pt x="460" y="400"/>
                      <a:pt x="448" y="372"/>
                    </a:cubicBezTo>
                    <a:cubicBezTo>
                      <a:pt x="437" y="349"/>
                      <a:pt x="420" y="336"/>
                      <a:pt x="400" y="321"/>
                    </a:cubicBezTo>
                    <a:cubicBezTo>
                      <a:pt x="384" y="308"/>
                      <a:pt x="354" y="296"/>
                      <a:pt x="347" y="275"/>
                    </a:cubicBezTo>
                    <a:cubicBezTo>
                      <a:pt x="359" y="273"/>
                      <a:pt x="378" y="281"/>
                      <a:pt x="390" y="283"/>
                    </a:cubicBezTo>
                    <a:cubicBezTo>
                      <a:pt x="405" y="284"/>
                      <a:pt x="418" y="285"/>
                      <a:pt x="432" y="286"/>
                    </a:cubicBezTo>
                    <a:cubicBezTo>
                      <a:pt x="443" y="289"/>
                      <a:pt x="456" y="290"/>
                      <a:pt x="462" y="298"/>
                    </a:cubicBezTo>
                    <a:cubicBezTo>
                      <a:pt x="469" y="310"/>
                      <a:pt x="462" y="326"/>
                      <a:pt x="460" y="338"/>
                    </a:cubicBezTo>
                    <a:cubicBezTo>
                      <a:pt x="456" y="370"/>
                      <a:pt x="472" y="404"/>
                      <a:pt x="486" y="431"/>
                    </a:cubicBezTo>
                    <a:cubicBezTo>
                      <a:pt x="501" y="459"/>
                      <a:pt x="531" y="483"/>
                      <a:pt x="562" y="491"/>
                    </a:cubicBezTo>
                    <a:cubicBezTo>
                      <a:pt x="528" y="462"/>
                      <a:pt x="538" y="403"/>
                      <a:pt x="535" y="363"/>
                    </a:cubicBezTo>
                    <a:cubicBezTo>
                      <a:pt x="532" y="324"/>
                      <a:pt x="514" y="293"/>
                      <a:pt x="473" y="286"/>
                    </a:cubicBezTo>
                    <a:cubicBezTo>
                      <a:pt x="494" y="282"/>
                      <a:pt x="518" y="289"/>
                      <a:pt x="537" y="295"/>
                    </a:cubicBezTo>
                    <a:cubicBezTo>
                      <a:pt x="546" y="298"/>
                      <a:pt x="560" y="301"/>
                      <a:pt x="566" y="310"/>
                    </a:cubicBezTo>
                    <a:cubicBezTo>
                      <a:pt x="572" y="318"/>
                      <a:pt x="571" y="332"/>
                      <a:pt x="574" y="342"/>
                    </a:cubicBezTo>
                    <a:cubicBezTo>
                      <a:pt x="585" y="374"/>
                      <a:pt x="624" y="393"/>
                      <a:pt x="655" y="400"/>
                    </a:cubicBezTo>
                    <a:cubicBezTo>
                      <a:pt x="671" y="403"/>
                      <a:pt x="687" y="405"/>
                      <a:pt x="704" y="405"/>
                    </a:cubicBezTo>
                    <a:cubicBezTo>
                      <a:pt x="718" y="408"/>
                      <a:pt x="725" y="402"/>
                      <a:pt x="737" y="395"/>
                    </a:cubicBezTo>
                    <a:cubicBezTo>
                      <a:pt x="732" y="386"/>
                      <a:pt x="722" y="376"/>
                      <a:pt x="716" y="367"/>
                    </a:cubicBezTo>
                    <a:cubicBezTo>
                      <a:pt x="711" y="355"/>
                      <a:pt x="706" y="344"/>
                      <a:pt x="698" y="335"/>
                    </a:cubicBezTo>
                    <a:cubicBezTo>
                      <a:pt x="681" y="316"/>
                      <a:pt x="661" y="297"/>
                      <a:pt x="636" y="294"/>
                    </a:cubicBezTo>
                    <a:cubicBezTo>
                      <a:pt x="617" y="294"/>
                      <a:pt x="598" y="297"/>
                      <a:pt x="579" y="297"/>
                    </a:cubicBezTo>
                    <a:cubicBezTo>
                      <a:pt x="569" y="295"/>
                      <a:pt x="562" y="289"/>
                      <a:pt x="553" y="284"/>
                    </a:cubicBezTo>
                    <a:cubicBezTo>
                      <a:pt x="541" y="280"/>
                      <a:pt x="530" y="280"/>
                      <a:pt x="517" y="276"/>
                    </a:cubicBezTo>
                    <a:cubicBezTo>
                      <a:pt x="528" y="275"/>
                      <a:pt x="537" y="271"/>
                      <a:pt x="545" y="264"/>
                    </a:cubicBezTo>
                    <a:cubicBezTo>
                      <a:pt x="550" y="259"/>
                      <a:pt x="550" y="259"/>
                      <a:pt x="559" y="257"/>
                    </a:cubicBezTo>
                    <a:cubicBezTo>
                      <a:pt x="565" y="254"/>
                      <a:pt x="570" y="254"/>
                      <a:pt x="577" y="252"/>
                    </a:cubicBezTo>
                    <a:cubicBezTo>
                      <a:pt x="596" y="245"/>
                      <a:pt x="620" y="236"/>
                      <a:pt x="633" y="219"/>
                    </a:cubicBezTo>
                    <a:cubicBezTo>
                      <a:pt x="653" y="195"/>
                      <a:pt x="666" y="163"/>
                      <a:pt x="669" y="132"/>
                    </a:cubicBezTo>
                    <a:cubicBezTo>
                      <a:pt x="670" y="114"/>
                      <a:pt x="669" y="96"/>
                      <a:pt x="675" y="82"/>
                    </a:cubicBezTo>
                    <a:cubicBezTo>
                      <a:pt x="682" y="68"/>
                      <a:pt x="693" y="59"/>
                      <a:pt x="700" y="46"/>
                    </a:cubicBezTo>
                    <a:cubicBezTo>
                      <a:pt x="683" y="54"/>
                      <a:pt x="668" y="65"/>
                      <a:pt x="651" y="73"/>
                    </a:cubicBezTo>
                    <a:cubicBezTo>
                      <a:pt x="633" y="79"/>
                      <a:pt x="616" y="85"/>
                      <a:pt x="601" y="98"/>
                    </a:cubicBezTo>
                    <a:cubicBezTo>
                      <a:pt x="587" y="109"/>
                      <a:pt x="577" y="124"/>
                      <a:pt x="569" y="138"/>
                    </a:cubicBezTo>
                    <a:cubicBezTo>
                      <a:pt x="561" y="153"/>
                      <a:pt x="551" y="173"/>
                      <a:pt x="546" y="190"/>
                    </a:cubicBezTo>
                    <a:cubicBezTo>
                      <a:pt x="541" y="206"/>
                      <a:pt x="536" y="223"/>
                      <a:pt x="532" y="240"/>
                    </a:cubicBezTo>
                    <a:cubicBezTo>
                      <a:pt x="527" y="253"/>
                      <a:pt x="520" y="271"/>
                      <a:pt x="505" y="275"/>
                    </a:cubicBezTo>
                    <a:cubicBezTo>
                      <a:pt x="491" y="276"/>
                      <a:pt x="472" y="271"/>
                      <a:pt x="457" y="271"/>
                    </a:cubicBezTo>
                    <a:cubicBezTo>
                      <a:pt x="443" y="270"/>
                      <a:pt x="424" y="265"/>
                      <a:pt x="410" y="266"/>
                    </a:cubicBezTo>
                    <a:cubicBezTo>
                      <a:pt x="410" y="266"/>
                      <a:pt x="410" y="266"/>
                      <a:pt x="410" y="266"/>
                    </a:cubicBezTo>
                    <a:cubicBezTo>
                      <a:pt x="420" y="264"/>
                      <a:pt x="431" y="255"/>
                      <a:pt x="438" y="248"/>
                    </a:cubicBezTo>
                    <a:cubicBezTo>
                      <a:pt x="444" y="243"/>
                      <a:pt x="446" y="239"/>
                      <a:pt x="452" y="237"/>
                    </a:cubicBezTo>
                    <a:cubicBezTo>
                      <a:pt x="459" y="234"/>
                      <a:pt x="465" y="233"/>
                      <a:pt x="473" y="230"/>
                    </a:cubicBezTo>
                    <a:cubicBezTo>
                      <a:pt x="499" y="218"/>
                      <a:pt x="519" y="199"/>
                      <a:pt x="538" y="177"/>
                    </a:cubicBezTo>
                    <a:cubicBezTo>
                      <a:pt x="561" y="153"/>
                      <a:pt x="575" y="130"/>
                      <a:pt x="576" y="96"/>
                    </a:cubicBezTo>
                    <a:cubicBezTo>
                      <a:pt x="577" y="71"/>
                      <a:pt x="575" y="46"/>
                      <a:pt x="580" y="20"/>
                    </a:cubicBezTo>
                    <a:cubicBezTo>
                      <a:pt x="568" y="23"/>
                      <a:pt x="557" y="36"/>
                      <a:pt x="546" y="41"/>
                    </a:cubicBezTo>
                    <a:cubicBezTo>
                      <a:pt x="532" y="47"/>
                      <a:pt x="521" y="54"/>
                      <a:pt x="508" y="62"/>
                    </a:cubicBezTo>
                    <a:cubicBezTo>
                      <a:pt x="494" y="72"/>
                      <a:pt x="478" y="78"/>
                      <a:pt x="466" y="93"/>
                    </a:cubicBezTo>
                    <a:cubicBezTo>
                      <a:pt x="454" y="108"/>
                      <a:pt x="444" y="123"/>
                      <a:pt x="436" y="142"/>
                    </a:cubicBezTo>
                    <a:cubicBezTo>
                      <a:pt x="430" y="160"/>
                      <a:pt x="429" y="175"/>
                      <a:pt x="430" y="193"/>
                    </a:cubicBezTo>
                    <a:cubicBezTo>
                      <a:pt x="431" y="208"/>
                      <a:pt x="439" y="225"/>
                      <a:pt x="428" y="237"/>
                    </a:cubicBezTo>
                    <a:cubicBezTo>
                      <a:pt x="421" y="246"/>
                      <a:pt x="408" y="262"/>
                      <a:pt x="397" y="267"/>
                    </a:cubicBezTo>
                    <a:cubicBezTo>
                      <a:pt x="383" y="273"/>
                      <a:pt x="365" y="270"/>
                      <a:pt x="351" y="268"/>
                    </a:cubicBezTo>
                    <a:cubicBezTo>
                      <a:pt x="340" y="260"/>
                      <a:pt x="326" y="262"/>
                      <a:pt x="313" y="255"/>
                    </a:cubicBezTo>
                    <a:cubicBezTo>
                      <a:pt x="298" y="247"/>
                      <a:pt x="283" y="239"/>
                      <a:pt x="268" y="231"/>
                    </a:cubicBezTo>
                    <a:cubicBezTo>
                      <a:pt x="255" y="222"/>
                      <a:pt x="238" y="217"/>
                      <a:pt x="226" y="208"/>
                    </a:cubicBezTo>
                    <a:cubicBezTo>
                      <a:pt x="267" y="211"/>
                      <a:pt x="311" y="198"/>
                      <a:pt x="336" y="163"/>
                    </a:cubicBezTo>
                    <a:cubicBezTo>
                      <a:pt x="356" y="134"/>
                      <a:pt x="362" y="100"/>
                      <a:pt x="377" y="70"/>
                    </a:cubicBezTo>
                    <a:cubicBezTo>
                      <a:pt x="390" y="46"/>
                      <a:pt x="398" y="18"/>
                      <a:pt x="421" y="0"/>
                    </a:cubicBezTo>
                    <a:cubicBezTo>
                      <a:pt x="386" y="5"/>
                      <a:pt x="346" y="29"/>
                      <a:pt x="328" y="58"/>
                    </a:cubicBezTo>
                    <a:cubicBezTo>
                      <a:pt x="319" y="73"/>
                      <a:pt x="310" y="91"/>
                      <a:pt x="302" y="107"/>
                    </a:cubicBezTo>
                    <a:cubicBezTo>
                      <a:pt x="292" y="125"/>
                      <a:pt x="289" y="147"/>
                      <a:pt x="274" y="163"/>
                    </a:cubicBezTo>
                    <a:cubicBezTo>
                      <a:pt x="262" y="174"/>
                      <a:pt x="248" y="183"/>
                      <a:pt x="236" y="194"/>
                    </a:cubicBezTo>
                    <a:cubicBezTo>
                      <a:pt x="220" y="208"/>
                      <a:pt x="211" y="196"/>
                      <a:pt x="197" y="182"/>
                    </a:cubicBezTo>
                    <a:cubicBezTo>
                      <a:pt x="173" y="158"/>
                      <a:pt x="148" y="132"/>
                      <a:pt x="126" y="105"/>
                    </a:cubicBezTo>
                    <a:cubicBezTo>
                      <a:pt x="117" y="94"/>
                      <a:pt x="90" y="65"/>
                      <a:pt x="95" y="51"/>
                    </a:cubicBezTo>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610" name="Freeform 38"/>
              <p:cNvSpPr/>
              <p:nvPr/>
            </p:nvSpPr>
            <p:spPr bwMode="auto">
              <a:xfrm>
                <a:off x="3640" y="3610"/>
                <a:ext cx="1549" cy="612"/>
              </a:xfrm>
              <a:custGeom>
                <a:avLst/>
                <a:gdLst>
                  <a:gd name="T0" fmla="*/ 1222 w 1248"/>
                  <a:gd name="T1" fmla="*/ 0 h 493"/>
                  <a:gd name="T2" fmla="*/ 1201 w 1248"/>
                  <a:gd name="T3" fmla="*/ 10 h 493"/>
                  <a:gd name="T4" fmla="*/ 1123 w 1248"/>
                  <a:gd name="T5" fmla="*/ 51 h 493"/>
                  <a:gd name="T6" fmla="*/ 1055 w 1248"/>
                  <a:gd name="T7" fmla="*/ 110 h 493"/>
                  <a:gd name="T8" fmla="*/ 961 w 1248"/>
                  <a:gd name="T9" fmla="*/ 147 h 493"/>
                  <a:gd name="T10" fmla="*/ 749 w 1248"/>
                  <a:gd name="T11" fmla="*/ 215 h 493"/>
                  <a:gd name="T12" fmla="*/ 549 w 1248"/>
                  <a:gd name="T13" fmla="*/ 278 h 493"/>
                  <a:gd name="T14" fmla="*/ 384 w 1248"/>
                  <a:gd name="T15" fmla="*/ 220 h 493"/>
                  <a:gd name="T16" fmla="*/ 330 w 1248"/>
                  <a:gd name="T17" fmla="*/ 142 h 493"/>
                  <a:gd name="T18" fmla="*/ 312 w 1248"/>
                  <a:gd name="T19" fmla="*/ 96 h 493"/>
                  <a:gd name="T20" fmla="*/ 284 w 1248"/>
                  <a:gd name="T21" fmla="*/ 73 h 493"/>
                  <a:gd name="T22" fmla="*/ 278 w 1248"/>
                  <a:gd name="T23" fmla="*/ 87 h 493"/>
                  <a:gd name="T24" fmla="*/ 315 w 1248"/>
                  <a:gd name="T25" fmla="*/ 132 h 493"/>
                  <a:gd name="T26" fmla="*/ 265 w 1248"/>
                  <a:gd name="T27" fmla="*/ 138 h 493"/>
                  <a:gd name="T28" fmla="*/ 305 w 1248"/>
                  <a:gd name="T29" fmla="*/ 147 h 493"/>
                  <a:gd name="T30" fmla="*/ 287 w 1248"/>
                  <a:gd name="T31" fmla="*/ 167 h 493"/>
                  <a:gd name="T32" fmla="*/ 335 w 1248"/>
                  <a:gd name="T33" fmla="*/ 166 h 493"/>
                  <a:gd name="T34" fmla="*/ 367 w 1248"/>
                  <a:gd name="T35" fmla="*/ 216 h 493"/>
                  <a:gd name="T36" fmla="*/ 440 w 1248"/>
                  <a:gd name="T37" fmla="*/ 274 h 493"/>
                  <a:gd name="T38" fmla="*/ 363 w 1248"/>
                  <a:gd name="T39" fmla="*/ 316 h 493"/>
                  <a:gd name="T40" fmla="*/ 277 w 1248"/>
                  <a:gd name="T41" fmla="*/ 344 h 493"/>
                  <a:gd name="T42" fmla="*/ 239 w 1248"/>
                  <a:gd name="T43" fmla="*/ 337 h 493"/>
                  <a:gd name="T44" fmla="*/ 220 w 1248"/>
                  <a:gd name="T45" fmla="*/ 309 h 493"/>
                  <a:gd name="T46" fmla="*/ 173 w 1248"/>
                  <a:gd name="T47" fmla="*/ 256 h 493"/>
                  <a:gd name="T48" fmla="*/ 193 w 1248"/>
                  <a:gd name="T49" fmla="*/ 291 h 493"/>
                  <a:gd name="T50" fmla="*/ 120 w 1248"/>
                  <a:gd name="T51" fmla="*/ 296 h 493"/>
                  <a:gd name="T52" fmla="*/ 162 w 1248"/>
                  <a:gd name="T53" fmla="*/ 302 h 493"/>
                  <a:gd name="T54" fmla="*/ 199 w 1248"/>
                  <a:gd name="T55" fmla="*/ 306 h 493"/>
                  <a:gd name="T56" fmla="*/ 221 w 1248"/>
                  <a:gd name="T57" fmla="*/ 335 h 493"/>
                  <a:gd name="T58" fmla="*/ 174 w 1248"/>
                  <a:gd name="T59" fmla="*/ 339 h 493"/>
                  <a:gd name="T60" fmla="*/ 95 w 1248"/>
                  <a:gd name="T61" fmla="*/ 317 h 493"/>
                  <a:gd name="T62" fmla="*/ 0 w 1248"/>
                  <a:gd name="T63" fmla="*/ 309 h 493"/>
                  <a:gd name="T64" fmla="*/ 92 w 1248"/>
                  <a:gd name="T65" fmla="*/ 331 h 493"/>
                  <a:gd name="T66" fmla="*/ 176 w 1248"/>
                  <a:gd name="T67" fmla="*/ 350 h 493"/>
                  <a:gd name="T68" fmla="*/ 160 w 1248"/>
                  <a:gd name="T69" fmla="*/ 371 h 493"/>
                  <a:gd name="T70" fmla="*/ 210 w 1248"/>
                  <a:gd name="T71" fmla="*/ 346 h 493"/>
                  <a:gd name="T72" fmla="*/ 263 w 1248"/>
                  <a:gd name="T73" fmla="*/ 354 h 493"/>
                  <a:gd name="T74" fmla="*/ 177 w 1248"/>
                  <a:gd name="T75" fmla="*/ 405 h 493"/>
                  <a:gd name="T76" fmla="*/ 270 w 1248"/>
                  <a:gd name="T77" fmla="*/ 367 h 493"/>
                  <a:gd name="T78" fmla="*/ 379 w 1248"/>
                  <a:gd name="T79" fmla="*/ 323 h 493"/>
                  <a:gd name="T80" fmla="*/ 485 w 1248"/>
                  <a:gd name="T81" fmla="*/ 278 h 493"/>
                  <a:gd name="T82" fmla="*/ 581 w 1248"/>
                  <a:gd name="T83" fmla="*/ 292 h 493"/>
                  <a:gd name="T84" fmla="*/ 447 w 1248"/>
                  <a:gd name="T85" fmla="*/ 379 h 493"/>
                  <a:gd name="T86" fmla="*/ 412 w 1248"/>
                  <a:gd name="T87" fmla="*/ 427 h 493"/>
                  <a:gd name="T88" fmla="*/ 356 w 1248"/>
                  <a:gd name="T89" fmla="*/ 475 h 493"/>
                  <a:gd name="T90" fmla="*/ 480 w 1248"/>
                  <a:gd name="T91" fmla="*/ 368 h 493"/>
                  <a:gd name="T92" fmla="*/ 563 w 1248"/>
                  <a:gd name="T93" fmla="*/ 319 h 493"/>
                  <a:gd name="T94" fmla="*/ 635 w 1248"/>
                  <a:gd name="T95" fmla="*/ 272 h 493"/>
                  <a:gd name="T96" fmla="*/ 725 w 1248"/>
                  <a:gd name="T97" fmla="*/ 242 h 493"/>
                  <a:gd name="T98" fmla="*/ 815 w 1248"/>
                  <a:gd name="T99" fmla="*/ 203 h 493"/>
                  <a:gd name="T100" fmla="*/ 1004 w 1248"/>
                  <a:gd name="T101" fmla="*/ 160 h 493"/>
                  <a:gd name="T102" fmla="*/ 1128 w 1248"/>
                  <a:gd name="T103" fmla="*/ 82 h 493"/>
                  <a:gd name="T104" fmla="*/ 1195 w 1248"/>
                  <a:gd name="T105" fmla="*/ 38 h 493"/>
                  <a:gd name="T106" fmla="*/ 1229 w 1248"/>
                  <a:gd name="T107" fmla="*/ 12 h 493"/>
                  <a:gd name="T108" fmla="*/ 1238 w 1248"/>
                  <a:gd name="T109" fmla="*/ 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8" h="493">
                    <a:moveTo>
                      <a:pt x="1222" y="0"/>
                    </a:moveTo>
                    <a:cubicBezTo>
                      <a:pt x="1217" y="4"/>
                      <a:pt x="1209" y="7"/>
                      <a:pt x="1201" y="10"/>
                    </a:cubicBezTo>
                    <a:cubicBezTo>
                      <a:pt x="1171" y="21"/>
                      <a:pt x="1149" y="34"/>
                      <a:pt x="1123" y="51"/>
                    </a:cubicBezTo>
                    <a:cubicBezTo>
                      <a:pt x="1097" y="71"/>
                      <a:pt x="1077" y="88"/>
                      <a:pt x="1055" y="110"/>
                    </a:cubicBezTo>
                    <a:cubicBezTo>
                      <a:pt x="1030" y="130"/>
                      <a:pt x="994" y="139"/>
                      <a:pt x="961" y="147"/>
                    </a:cubicBezTo>
                    <a:cubicBezTo>
                      <a:pt x="889" y="166"/>
                      <a:pt x="817" y="185"/>
                      <a:pt x="749" y="215"/>
                    </a:cubicBezTo>
                    <a:cubicBezTo>
                      <a:pt x="680" y="241"/>
                      <a:pt x="625" y="280"/>
                      <a:pt x="549" y="278"/>
                    </a:cubicBezTo>
                    <a:cubicBezTo>
                      <a:pt x="485" y="278"/>
                      <a:pt x="429" y="269"/>
                      <a:pt x="384" y="220"/>
                    </a:cubicBezTo>
                    <a:cubicBezTo>
                      <a:pt x="365" y="199"/>
                      <a:pt x="340" y="169"/>
                      <a:pt x="330" y="142"/>
                    </a:cubicBezTo>
                    <a:cubicBezTo>
                      <a:pt x="321" y="125"/>
                      <a:pt x="325" y="111"/>
                      <a:pt x="312" y="96"/>
                    </a:cubicBezTo>
                    <a:cubicBezTo>
                      <a:pt x="307" y="87"/>
                      <a:pt x="293" y="81"/>
                      <a:pt x="284" y="73"/>
                    </a:cubicBezTo>
                    <a:cubicBezTo>
                      <a:pt x="283" y="76"/>
                      <a:pt x="279" y="84"/>
                      <a:pt x="278" y="87"/>
                    </a:cubicBezTo>
                    <a:cubicBezTo>
                      <a:pt x="289" y="98"/>
                      <a:pt x="317" y="114"/>
                      <a:pt x="315" y="132"/>
                    </a:cubicBezTo>
                    <a:cubicBezTo>
                      <a:pt x="302" y="132"/>
                      <a:pt x="269" y="121"/>
                      <a:pt x="265" y="138"/>
                    </a:cubicBezTo>
                    <a:cubicBezTo>
                      <a:pt x="279" y="141"/>
                      <a:pt x="293" y="138"/>
                      <a:pt x="305" y="147"/>
                    </a:cubicBezTo>
                    <a:cubicBezTo>
                      <a:pt x="303" y="158"/>
                      <a:pt x="291" y="156"/>
                      <a:pt x="287" y="167"/>
                    </a:cubicBezTo>
                    <a:cubicBezTo>
                      <a:pt x="305" y="169"/>
                      <a:pt x="315" y="147"/>
                      <a:pt x="335" y="166"/>
                    </a:cubicBezTo>
                    <a:cubicBezTo>
                      <a:pt x="348" y="179"/>
                      <a:pt x="355" y="200"/>
                      <a:pt x="367" y="216"/>
                    </a:cubicBezTo>
                    <a:cubicBezTo>
                      <a:pt x="383" y="236"/>
                      <a:pt x="413" y="262"/>
                      <a:pt x="440" y="274"/>
                    </a:cubicBezTo>
                    <a:cubicBezTo>
                      <a:pt x="427" y="294"/>
                      <a:pt x="383" y="309"/>
                      <a:pt x="363" y="316"/>
                    </a:cubicBezTo>
                    <a:cubicBezTo>
                      <a:pt x="336" y="326"/>
                      <a:pt x="306" y="344"/>
                      <a:pt x="277" y="344"/>
                    </a:cubicBezTo>
                    <a:cubicBezTo>
                      <a:pt x="268" y="343"/>
                      <a:pt x="249" y="344"/>
                      <a:pt x="239" y="337"/>
                    </a:cubicBezTo>
                    <a:cubicBezTo>
                      <a:pt x="226" y="331"/>
                      <a:pt x="230" y="323"/>
                      <a:pt x="220" y="309"/>
                    </a:cubicBezTo>
                    <a:cubicBezTo>
                      <a:pt x="209" y="291"/>
                      <a:pt x="190" y="270"/>
                      <a:pt x="173" y="256"/>
                    </a:cubicBezTo>
                    <a:cubicBezTo>
                      <a:pt x="169" y="267"/>
                      <a:pt x="189" y="279"/>
                      <a:pt x="193" y="291"/>
                    </a:cubicBezTo>
                    <a:cubicBezTo>
                      <a:pt x="171" y="290"/>
                      <a:pt x="139" y="282"/>
                      <a:pt x="120" y="296"/>
                    </a:cubicBezTo>
                    <a:cubicBezTo>
                      <a:pt x="127" y="309"/>
                      <a:pt x="148" y="305"/>
                      <a:pt x="162" y="302"/>
                    </a:cubicBezTo>
                    <a:cubicBezTo>
                      <a:pt x="177" y="299"/>
                      <a:pt x="186" y="300"/>
                      <a:pt x="199" y="306"/>
                    </a:cubicBezTo>
                    <a:cubicBezTo>
                      <a:pt x="209" y="311"/>
                      <a:pt x="231" y="320"/>
                      <a:pt x="221" y="335"/>
                    </a:cubicBezTo>
                    <a:cubicBezTo>
                      <a:pt x="214" y="344"/>
                      <a:pt x="183" y="340"/>
                      <a:pt x="174" y="339"/>
                    </a:cubicBezTo>
                    <a:cubicBezTo>
                      <a:pt x="147" y="330"/>
                      <a:pt x="122" y="322"/>
                      <a:pt x="95" y="317"/>
                    </a:cubicBezTo>
                    <a:cubicBezTo>
                      <a:pt x="69" y="312"/>
                      <a:pt x="26" y="302"/>
                      <a:pt x="0" y="309"/>
                    </a:cubicBezTo>
                    <a:cubicBezTo>
                      <a:pt x="14" y="328"/>
                      <a:pt x="68" y="327"/>
                      <a:pt x="92" y="331"/>
                    </a:cubicBezTo>
                    <a:cubicBezTo>
                      <a:pt x="118" y="337"/>
                      <a:pt x="147" y="343"/>
                      <a:pt x="176" y="350"/>
                    </a:cubicBezTo>
                    <a:cubicBezTo>
                      <a:pt x="170" y="357"/>
                      <a:pt x="164" y="363"/>
                      <a:pt x="160" y="371"/>
                    </a:cubicBezTo>
                    <a:cubicBezTo>
                      <a:pt x="176" y="372"/>
                      <a:pt x="190" y="347"/>
                      <a:pt x="210" y="346"/>
                    </a:cubicBezTo>
                    <a:cubicBezTo>
                      <a:pt x="225" y="346"/>
                      <a:pt x="245" y="352"/>
                      <a:pt x="263" y="354"/>
                    </a:cubicBezTo>
                    <a:cubicBezTo>
                      <a:pt x="246" y="372"/>
                      <a:pt x="182" y="378"/>
                      <a:pt x="177" y="405"/>
                    </a:cubicBezTo>
                    <a:cubicBezTo>
                      <a:pt x="186" y="412"/>
                      <a:pt x="255" y="373"/>
                      <a:pt x="270" y="367"/>
                    </a:cubicBezTo>
                    <a:cubicBezTo>
                      <a:pt x="305" y="353"/>
                      <a:pt x="345" y="343"/>
                      <a:pt x="379" y="323"/>
                    </a:cubicBezTo>
                    <a:cubicBezTo>
                      <a:pt x="410" y="305"/>
                      <a:pt x="450" y="272"/>
                      <a:pt x="485" y="278"/>
                    </a:cubicBezTo>
                    <a:cubicBezTo>
                      <a:pt x="517" y="286"/>
                      <a:pt x="546" y="293"/>
                      <a:pt x="581" y="292"/>
                    </a:cubicBezTo>
                    <a:cubicBezTo>
                      <a:pt x="532" y="309"/>
                      <a:pt x="484" y="345"/>
                      <a:pt x="447" y="379"/>
                    </a:cubicBezTo>
                    <a:cubicBezTo>
                      <a:pt x="430" y="394"/>
                      <a:pt x="426" y="411"/>
                      <a:pt x="412" y="427"/>
                    </a:cubicBezTo>
                    <a:cubicBezTo>
                      <a:pt x="397" y="446"/>
                      <a:pt x="372" y="460"/>
                      <a:pt x="356" y="475"/>
                    </a:cubicBezTo>
                    <a:cubicBezTo>
                      <a:pt x="396" y="493"/>
                      <a:pt x="453" y="385"/>
                      <a:pt x="480" y="368"/>
                    </a:cubicBezTo>
                    <a:cubicBezTo>
                      <a:pt x="509" y="353"/>
                      <a:pt x="536" y="342"/>
                      <a:pt x="563" y="319"/>
                    </a:cubicBezTo>
                    <a:cubicBezTo>
                      <a:pt x="584" y="300"/>
                      <a:pt x="607" y="285"/>
                      <a:pt x="635" y="272"/>
                    </a:cubicBezTo>
                    <a:cubicBezTo>
                      <a:pt x="665" y="260"/>
                      <a:pt x="694" y="260"/>
                      <a:pt x="725" y="242"/>
                    </a:cubicBezTo>
                    <a:cubicBezTo>
                      <a:pt x="750" y="228"/>
                      <a:pt x="783" y="211"/>
                      <a:pt x="815" y="203"/>
                    </a:cubicBezTo>
                    <a:cubicBezTo>
                      <a:pt x="876" y="189"/>
                      <a:pt x="948" y="192"/>
                      <a:pt x="1004" y="160"/>
                    </a:cubicBezTo>
                    <a:cubicBezTo>
                      <a:pt x="1047" y="135"/>
                      <a:pt x="1087" y="108"/>
                      <a:pt x="1128" y="82"/>
                    </a:cubicBezTo>
                    <a:cubicBezTo>
                      <a:pt x="1149" y="69"/>
                      <a:pt x="1172" y="54"/>
                      <a:pt x="1195" y="38"/>
                    </a:cubicBezTo>
                    <a:cubicBezTo>
                      <a:pt x="1206" y="28"/>
                      <a:pt x="1219" y="21"/>
                      <a:pt x="1229" y="12"/>
                    </a:cubicBezTo>
                    <a:cubicBezTo>
                      <a:pt x="1233" y="11"/>
                      <a:pt x="1248" y="5"/>
                      <a:pt x="1238" y="7"/>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11" name="Freeform 39"/>
              <p:cNvSpPr/>
              <p:nvPr/>
            </p:nvSpPr>
            <p:spPr bwMode="auto">
              <a:xfrm>
                <a:off x="4045" y="4174"/>
                <a:ext cx="73" cy="79"/>
              </a:xfrm>
              <a:custGeom>
                <a:avLst/>
                <a:gdLst>
                  <a:gd name="T0" fmla="*/ 10 w 59"/>
                  <a:gd name="T1" fmla="*/ 15 h 64"/>
                  <a:gd name="T2" fmla="*/ 49 w 59"/>
                  <a:gd name="T3" fmla="*/ 20 h 64"/>
                  <a:gd name="T4" fmla="*/ 14 w 59"/>
                  <a:gd name="T5" fmla="*/ 49 h 64"/>
                  <a:gd name="T6" fmla="*/ 25 w 59"/>
                  <a:gd name="T7" fmla="*/ 10 h 64"/>
                </a:gdLst>
                <a:ahLst/>
                <a:cxnLst>
                  <a:cxn ang="0">
                    <a:pos x="T0" y="T1"/>
                  </a:cxn>
                  <a:cxn ang="0">
                    <a:pos x="T2" y="T3"/>
                  </a:cxn>
                  <a:cxn ang="0">
                    <a:pos x="T4" y="T5"/>
                  </a:cxn>
                  <a:cxn ang="0">
                    <a:pos x="T6" y="T7"/>
                  </a:cxn>
                </a:cxnLst>
                <a:rect l="0" t="0" r="r" b="b"/>
                <a:pathLst>
                  <a:path w="59" h="64">
                    <a:moveTo>
                      <a:pt x="10" y="15"/>
                    </a:moveTo>
                    <a:cubicBezTo>
                      <a:pt x="26" y="16"/>
                      <a:pt x="39" y="0"/>
                      <a:pt x="49" y="20"/>
                    </a:cubicBezTo>
                    <a:cubicBezTo>
                      <a:pt x="59" y="41"/>
                      <a:pt x="33" y="64"/>
                      <a:pt x="14" y="49"/>
                    </a:cubicBezTo>
                    <a:cubicBezTo>
                      <a:pt x="0" y="37"/>
                      <a:pt x="11" y="13"/>
                      <a:pt x="25" y="10"/>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12" name="Freeform 40"/>
              <p:cNvSpPr/>
              <p:nvPr/>
            </p:nvSpPr>
            <p:spPr bwMode="auto">
              <a:xfrm>
                <a:off x="3793" y="4087"/>
                <a:ext cx="88" cy="94"/>
              </a:xfrm>
              <a:custGeom>
                <a:avLst/>
                <a:gdLst>
                  <a:gd name="T0" fmla="*/ 32 w 71"/>
                  <a:gd name="T1" fmla="*/ 14 h 76"/>
                  <a:gd name="T2" fmla="*/ 44 w 71"/>
                  <a:gd name="T3" fmla="*/ 57 h 76"/>
                  <a:gd name="T4" fmla="*/ 39 w 71"/>
                  <a:gd name="T5" fmla="*/ 11 h 76"/>
                </a:gdLst>
                <a:ahLst/>
                <a:cxnLst>
                  <a:cxn ang="0">
                    <a:pos x="T0" y="T1"/>
                  </a:cxn>
                  <a:cxn ang="0">
                    <a:pos x="T2" y="T3"/>
                  </a:cxn>
                  <a:cxn ang="0">
                    <a:pos x="T4" y="T5"/>
                  </a:cxn>
                </a:cxnLst>
                <a:rect l="0" t="0" r="r" b="b"/>
                <a:pathLst>
                  <a:path w="71" h="76">
                    <a:moveTo>
                      <a:pt x="32" y="14"/>
                    </a:moveTo>
                    <a:cubicBezTo>
                      <a:pt x="51" y="0"/>
                      <a:pt x="71" y="47"/>
                      <a:pt x="44" y="57"/>
                    </a:cubicBezTo>
                    <a:cubicBezTo>
                      <a:pt x="0" y="76"/>
                      <a:pt x="11" y="11"/>
                      <a:pt x="39" y="11"/>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13" name="Freeform 41"/>
              <p:cNvSpPr/>
              <p:nvPr/>
            </p:nvSpPr>
            <p:spPr bwMode="auto">
              <a:xfrm>
                <a:off x="3833" y="3875"/>
                <a:ext cx="93" cy="118"/>
              </a:xfrm>
              <a:custGeom>
                <a:avLst/>
                <a:gdLst>
                  <a:gd name="T0" fmla="*/ 37 w 75"/>
                  <a:gd name="T1" fmla="*/ 17 h 95"/>
                  <a:gd name="T2" fmla="*/ 62 w 75"/>
                  <a:gd name="T3" fmla="*/ 53 h 95"/>
                  <a:gd name="T4" fmla="*/ 48 w 75"/>
                  <a:gd name="T5" fmla="*/ 12 h 95"/>
                </a:gdLst>
                <a:ahLst/>
                <a:cxnLst>
                  <a:cxn ang="0">
                    <a:pos x="T0" y="T1"/>
                  </a:cxn>
                  <a:cxn ang="0">
                    <a:pos x="T2" y="T3"/>
                  </a:cxn>
                  <a:cxn ang="0">
                    <a:pos x="T4" y="T5"/>
                  </a:cxn>
                </a:cxnLst>
                <a:rect l="0" t="0" r="r" b="b"/>
                <a:pathLst>
                  <a:path w="75" h="95">
                    <a:moveTo>
                      <a:pt x="37" y="17"/>
                    </a:moveTo>
                    <a:cubicBezTo>
                      <a:pt x="56" y="9"/>
                      <a:pt x="75" y="37"/>
                      <a:pt x="62" y="53"/>
                    </a:cubicBezTo>
                    <a:cubicBezTo>
                      <a:pt x="27" y="95"/>
                      <a:pt x="0" y="0"/>
                      <a:pt x="48" y="12"/>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14" name="Freeform 42"/>
              <p:cNvSpPr/>
              <p:nvPr/>
            </p:nvSpPr>
            <p:spPr bwMode="auto">
              <a:xfrm>
                <a:off x="3804" y="3864"/>
                <a:ext cx="58" cy="69"/>
              </a:xfrm>
              <a:custGeom>
                <a:avLst/>
                <a:gdLst>
                  <a:gd name="T0" fmla="*/ 11 w 47"/>
                  <a:gd name="T1" fmla="*/ 7 h 56"/>
                  <a:gd name="T2" fmla="*/ 44 w 47"/>
                  <a:gd name="T3" fmla="*/ 25 h 56"/>
                  <a:gd name="T4" fmla="*/ 3 w 47"/>
                  <a:gd name="T5" fmla="*/ 32 h 56"/>
                  <a:gd name="T6" fmla="*/ 30 w 47"/>
                  <a:gd name="T7" fmla="*/ 6 h 56"/>
                </a:gdLst>
                <a:ahLst/>
                <a:cxnLst>
                  <a:cxn ang="0">
                    <a:pos x="T0" y="T1"/>
                  </a:cxn>
                  <a:cxn ang="0">
                    <a:pos x="T2" y="T3"/>
                  </a:cxn>
                  <a:cxn ang="0">
                    <a:pos x="T4" y="T5"/>
                  </a:cxn>
                  <a:cxn ang="0">
                    <a:pos x="T6" y="T7"/>
                  </a:cxn>
                </a:cxnLst>
                <a:rect l="0" t="0" r="r" b="b"/>
                <a:pathLst>
                  <a:path w="47" h="56">
                    <a:moveTo>
                      <a:pt x="11" y="7"/>
                    </a:moveTo>
                    <a:cubicBezTo>
                      <a:pt x="23" y="0"/>
                      <a:pt x="47" y="4"/>
                      <a:pt x="44" y="25"/>
                    </a:cubicBezTo>
                    <a:cubicBezTo>
                      <a:pt x="46" y="48"/>
                      <a:pt x="8" y="56"/>
                      <a:pt x="3" y="32"/>
                    </a:cubicBezTo>
                    <a:cubicBezTo>
                      <a:pt x="0" y="18"/>
                      <a:pt x="17" y="0"/>
                      <a:pt x="30" y="6"/>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15" name="Freeform 43"/>
              <p:cNvSpPr/>
              <p:nvPr/>
            </p:nvSpPr>
            <p:spPr bwMode="auto">
              <a:xfrm>
                <a:off x="3727" y="3913"/>
                <a:ext cx="70" cy="73"/>
              </a:xfrm>
              <a:custGeom>
                <a:avLst/>
                <a:gdLst>
                  <a:gd name="T0" fmla="*/ 16 w 56"/>
                  <a:gd name="T1" fmla="*/ 15 h 59"/>
                  <a:gd name="T2" fmla="*/ 48 w 56"/>
                  <a:gd name="T3" fmla="*/ 16 h 59"/>
                  <a:gd name="T4" fmla="*/ 6 w 56"/>
                  <a:gd name="T5" fmla="*/ 39 h 59"/>
                  <a:gd name="T6" fmla="*/ 22 w 56"/>
                  <a:gd name="T7" fmla="*/ 8 h 59"/>
                </a:gdLst>
                <a:ahLst/>
                <a:cxnLst>
                  <a:cxn ang="0">
                    <a:pos x="T0" y="T1"/>
                  </a:cxn>
                  <a:cxn ang="0">
                    <a:pos x="T2" y="T3"/>
                  </a:cxn>
                  <a:cxn ang="0">
                    <a:pos x="T4" y="T5"/>
                  </a:cxn>
                  <a:cxn ang="0">
                    <a:pos x="T6" y="T7"/>
                  </a:cxn>
                </a:cxnLst>
                <a:rect l="0" t="0" r="r" b="b"/>
                <a:pathLst>
                  <a:path w="56" h="59">
                    <a:moveTo>
                      <a:pt x="16" y="15"/>
                    </a:moveTo>
                    <a:cubicBezTo>
                      <a:pt x="20" y="0"/>
                      <a:pt x="43" y="4"/>
                      <a:pt x="48" y="16"/>
                    </a:cubicBezTo>
                    <a:cubicBezTo>
                      <a:pt x="56" y="39"/>
                      <a:pt x="22" y="59"/>
                      <a:pt x="6" y="39"/>
                    </a:cubicBezTo>
                    <a:cubicBezTo>
                      <a:pt x="0" y="30"/>
                      <a:pt x="9" y="2"/>
                      <a:pt x="22" y="8"/>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16" name="Freeform 44"/>
              <p:cNvSpPr/>
              <p:nvPr/>
            </p:nvSpPr>
            <p:spPr bwMode="auto">
              <a:xfrm>
                <a:off x="3737" y="3959"/>
                <a:ext cx="76" cy="75"/>
              </a:xfrm>
              <a:custGeom>
                <a:avLst/>
                <a:gdLst>
                  <a:gd name="T0" fmla="*/ 21 w 61"/>
                  <a:gd name="T1" fmla="*/ 12 h 60"/>
                  <a:gd name="T2" fmla="*/ 24 w 61"/>
                  <a:gd name="T3" fmla="*/ 7 h 60"/>
                  <a:gd name="T4" fmla="*/ 42 w 61"/>
                  <a:gd name="T5" fmla="*/ 44 h 60"/>
                  <a:gd name="T6" fmla="*/ 2 w 61"/>
                  <a:gd name="T7" fmla="*/ 26 h 60"/>
                  <a:gd name="T8" fmla="*/ 26 w 61"/>
                  <a:gd name="T9" fmla="*/ 8 h 60"/>
                </a:gdLst>
                <a:ahLst/>
                <a:cxnLst>
                  <a:cxn ang="0">
                    <a:pos x="T0" y="T1"/>
                  </a:cxn>
                  <a:cxn ang="0">
                    <a:pos x="T2" y="T3"/>
                  </a:cxn>
                  <a:cxn ang="0">
                    <a:pos x="T4" y="T5"/>
                  </a:cxn>
                  <a:cxn ang="0">
                    <a:pos x="T6" y="T7"/>
                  </a:cxn>
                  <a:cxn ang="0">
                    <a:pos x="T8" y="T9"/>
                  </a:cxn>
                </a:cxnLst>
                <a:rect l="0" t="0" r="r" b="b"/>
                <a:pathLst>
                  <a:path w="61" h="60">
                    <a:moveTo>
                      <a:pt x="21" y="12"/>
                    </a:moveTo>
                    <a:cubicBezTo>
                      <a:pt x="23" y="10"/>
                      <a:pt x="23" y="10"/>
                      <a:pt x="24" y="7"/>
                    </a:cubicBezTo>
                    <a:cubicBezTo>
                      <a:pt x="40" y="14"/>
                      <a:pt x="61" y="24"/>
                      <a:pt x="42" y="44"/>
                    </a:cubicBezTo>
                    <a:cubicBezTo>
                      <a:pt x="29" y="60"/>
                      <a:pt x="0" y="47"/>
                      <a:pt x="2" y="26"/>
                    </a:cubicBezTo>
                    <a:cubicBezTo>
                      <a:pt x="3" y="17"/>
                      <a:pt x="14" y="0"/>
                      <a:pt x="26" y="8"/>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17" name="Freeform 45"/>
              <p:cNvSpPr/>
              <p:nvPr/>
            </p:nvSpPr>
            <p:spPr bwMode="auto">
              <a:xfrm>
                <a:off x="3599" y="3986"/>
                <a:ext cx="60" cy="79"/>
              </a:xfrm>
              <a:custGeom>
                <a:avLst/>
                <a:gdLst>
                  <a:gd name="T0" fmla="*/ 12 w 48"/>
                  <a:gd name="T1" fmla="*/ 3 h 63"/>
                  <a:gd name="T2" fmla="*/ 39 w 48"/>
                  <a:gd name="T3" fmla="*/ 35 h 63"/>
                  <a:gd name="T4" fmla="*/ 0 w 48"/>
                  <a:gd name="T5" fmla="*/ 36 h 63"/>
                  <a:gd name="T6" fmla="*/ 26 w 48"/>
                  <a:gd name="T7" fmla="*/ 7 h 63"/>
                </a:gdLst>
                <a:ahLst/>
                <a:cxnLst>
                  <a:cxn ang="0">
                    <a:pos x="T0" y="T1"/>
                  </a:cxn>
                  <a:cxn ang="0">
                    <a:pos x="T2" y="T3"/>
                  </a:cxn>
                  <a:cxn ang="0">
                    <a:pos x="T4" y="T5"/>
                  </a:cxn>
                  <a:cxn ang="0">
                    <a:pos x="T6" y="T7"/>
                  </a:cxn>
                </a:cxnLst>
                <a:rect l="0" t="0" r="r" b="b"/>
                <a:pathLst>
                  <a:path w="48" h="63">
                    <a:moveTo>
                      <a:pt x="12" y="3"/>
                    </a:moveTo>
                    <a:cubicBezTo>
                      <a:pt x="31" y="11"/>
                      <a:pt x="48" y="0"/>
                      <a:pt x="39" y="35"/>
                    </a:cubicBezTo>
                    <a:cubicBezTo>
                      <a:pt x="35" y="58"/>
                      <a:pt x="4" y="63"/>
                      <a:pt x="0" y="36"/>
                    </a:cubicBezTo>
                    <a:cubicBezTo>
                      <a:pt x="0" y="23"/>
                      <a:pt x="9" y="2"/>
                      <a:pt x="26" y="7"/>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18" name="Freeform 46"/>
              <p:cNvSpPr/>
              <p:nvPr/>
            </p:nvSpPr>
            <p:spPr bwMode="auto">
              <a:xfrm>
                <a:off x="3470" y="3913"/>
                <a:ext cx="65" cy="82"/>
              </a:xfrm>
              <a:custGeom>
                <a:avLst/>
                <a:gdLst>
                  <a:gd name="T0" fmla="*/ 14 w 52"/>
                  <a:gd name="T1" fmla="*/ 20 h 66"/>
                  <a:gd name="T2" fmla="*/ 35 w 52"/>
                  <a:gd name="T3" fmla="*/ 16 h 66"/>
                  <a:gd name="T4" fmla="*/ 44 w 52"/>
                  <a:gd name="T5" fmla="*/ 46 h 66"/>
                  <a:gd name="T6" fmla="*/ 0 w 52"/>
                  <a:gd name="T7" fmla="*/ 36 h 66"/>
                  <a:gd name="T8" fmla="*/ 34 w 52"/>
                  <a:gd name="T9" fmla="*/ 10 h 66"/>
                </a:gdLst>
                <a:ahLst/>
                <a:cxnLst>
                  <a:cxn ang="0">
                    <a:pos x="T0" y="T1"/>
                  </a:cxn>
                  <a:cxn ang="0">
                    <a:pos x="T2" y="T3"/>
                  </a:cxn>
                  <a:cxn ang="0">
                    <a:pos x="T4" y="T5"/>
                  </a:cxn>
                  <a:cxn ang="0">
                    <a:pos x="T6" y="T7"/>
                  </a:cxn>
                  <a:cxn ang="0">
                    <a:pos x="T8" y="T9"/>
                  </a:cxn>
                </a:cxnLst>
                <a:rect l="0" t="0" r="r" b="b"/>
                <a:pathLst>
                  <a:path w="52" h="66">
                    <a:moveTo>
                      <a:pt x="14" y="20"/>
                    </a:moveTo>
                    <a:cubicBezTo>
                      <a:pt x="20" y="19"/>
                      <a:pt x="27" y="13"/>
                      <a:pt x="35" y="16"/>
                    </a:cubicBezTo>
                    <a:cubicBezTo>
                      <a:pt x="49" y="19"/>
                      <a:pt x="52" y="34"/>
                      <a:pt x="44" y="46"/>
                    </a:cubicBezTo>
                    <a:cubicBezTo>
                      <a:pt x="31" y="66"/>
                      <a:pt x="0" y="58"/>
                      <a:pt x="0" y="36"/>
                    </a:cubicBezTo>
                    <a:cubicBezTo>
                      <a:pt x="1" y="20"/>
                      <a:pt x="20" y="0"/>
                      <a:pt x="34" y="10"/>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19" name="Freeform 47"/>
              <p:cNvSpPr/>
              <p:nvPr/>
            </p:nvSpPr>
            <p:spPr bwMode="auto">
              <a:xfrm>
                <a:off x="3537" y="3896"/>
                <a:ext cx="83" cy="89"/>
              </a:xfrm>
              <a:custGeom>
                <a:avLst/>
                <a:gdLst>
                  <a:gd name="T0" fmla="*/ 3 w 67"/>
                  <a:gd name="T1" fmla="*/ 37 h 72"/>
                  <a:gd name="T2" fmla="*/ 46 w 67"/>
                  <a:gd name="T3" fmla="*/ 18 h 72"/>
                  <a:gd name="T4" fmla="*/ 22 w 67"/>
                  <a:gd name="T5" fmla="*/ 65 h 72"/>
                  <a:gd name="T6" fmla="*/ 13 w 67"/>
                  <a:gd name="T7" fmla="*/ 22 h 72"/>
                </a:gdLst>
                <a:ahLst/>
                <a:cxnLst>
                  <a:cxn ang="0">
                    <a:pos x="T0" y="T1"/>
                  </a:cxn>
                  <a:cxn ang="0">
                    <a:pos x="T2" y="T3"/>
                  </a:cxn>
                  <a:cxn ang="0">
                    <a:pos x="T4" y="T5"/>
                  </a:cxn>
                  <a:cxn ang="0">
                    <a:pos x="T6" y="T7"/>
                  </a:cxn>
                </a:cxnLst>
                <a:rect l="0" t="0" r="r" b="b"/>
                <a:pathLst>
                  <a:path w="67" h="72">
                    <a:moveTo>
                      <a:pt x="3" y="37"/>
                    </a:moveTo>
                    <a:cubicBezTo>
                      <a:pt x="10" y="21"/>
                      <a:pt x="26" y="0"/>
                      <a:pt x="46" y="18"/>
                    </a:cubicBezTo>
                    <a:cubicBezTo>
                      <a:pt x="67" y="37"/>
                      <a:pt x="51" y="72"/>
                      <a:pt x="22" y="65"/>
                    </a:cubicBezTo>
                    <a:cubicBezTo>
                      <a:pt x="0" y="58"/>
                      <a:pt x="2" y="40"/>
                      <a:pt x="13" y="22"/>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20" name="Freeform 48"/>
              <p:cNvSpPr/>
              <p:nvPr/>
            </p:nvSpPr>
            <p:spPr bwMode="auto">
              <a:xfrm>
                <a:off x="3896" y="3749"/>
                <a:ext cx="68" cy="74"/>
              </a:xfrm>
              <a:custGeom>
                <a:avLst/>
                <a:gdLst>
                  <a:gd name="T0" fmla="*/ 18 w 55"/>
                  <a:gd name="T1" fmla="*/ 11 h 59"/>
                  <a:gd name="T2" fmla="*/ 55 w 55"/>
                  <a:gd name="T3" fmla="*/ 34 h 59"/>
                  <a:gd name="T4" fmla="*/ 10 w 55"/>
                  <a:gd name="T5" fmla="*/ 42 h 59"/>
                  <a:gd name="T6" fmla="*/ 33 w 55"/>
                  <a:gd name="T7" fmla="*/ 11 h 59"/>
                </a:gdLst>
                <a:ahLst/>
                <a:cxnLst>
                  <a:cxn ang="0">
                    <a:pos x="T0" y="T1"/>
                  </a:cxn>
                  <a:cxn ang="0">
                    <a:pos x="T2" y="T3"/>
                  </a:cxn>
                  <a:cxn ang="0">
                    <a:pos x="T4" y="T5"/>
                  </a:cxn>
                  <a:cxn ang="0">
                    <a:pos x="T6" y="T7"/>
                  </a:cxn>
                </a:cxnLst>
                <a:rect l="0" t="0" r="r" b="b"/>
                <a:pathLst>
                  <a:path w="55" h="59">
                    <a:moveTo>
                      <a:pt x="18" y="11"/>
                    </a:moveTo>
                    <a:cubicBezTo>
                      <a:pt x="32" y="14"/>
                      <a:pt x="55" y="12"/>
                      <a:pt x="55" y="34"/>
                    </a:cubicBezTo>
                    <a:cubicBezTo>
                      <a:pt x="55" y="56"/>
                      <a:pt x="18" y="59"/>
                      <a:pt x="10" y="42"/>
                    </a:cubicBezTo>
                    <a:cubicBezTo>
                      <a:pt x="0" y="28"/>
                      <a:pt x="16" y="0"/>
                      <a:pt x="33" y="11"/>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21" name="Freeform 49"/>
              <p:cNvSpPr/>
              <p:nvPr/>
            </p:nvSpPr>
            <p:spPr bwMode="auto">
              <a:xfrm>
                <a:off x="3908" y="3801"/>
                <a:ext cx="92" cy="107"/>
              </a:xfrm>
              <a:custGeom>
                <a:avLst/>
                <a:gdLst>
                  <a:gd name="T0" fmla="*/ 46 w 74"/>
                  <a:gd name="T1" fmla="*/ 18 h 86"/>
                  <a:gd name="T2" fmla="*/ 72 w 74"/>
                  <a:gd name="T3" fmla="*/ 32 h 86"/>
                  <a:gd name="T4" fmla="*/ 47 w 74"/>
                  <a:gd name="T5" fmla="*/ 9 h 86"/>
                </a:gdLst>
                <a:ahLst/>
                <a:cxnLst>
                  <a:cxn ang="0">
                    <a:pos x="T0" y="T1"/>
                  </a:cxn>
                  <a:cxn ang="0">
                    <a:pos x="T2" y="T3"/>
                  </a:cxn>
                  <a:cxn ang="0">
                    <a:pos x="T4" y="T5"/>
                  </a:cxn>
                </a:cxnLst>
                <a:rect l="0" t="0" r="r" b="b"/>
                <a:pathLst>
                  <a:path w="74" h="86">
                    <a:moveTo>
                      <a:pt x="46" y="18"/>
                    </a:moveTo>
                    <a:cubicBezTo>
                      <a:pt x="42" y="0"/>
                      <a:pt x="74" y="5"/>
                      <a:pt x="72" y="32"/>
                    </a:cubicBezTo>
                    <a:cubicBezTo>
                      <a:pt x="63" y="86"/>
                      <a:pt x="0" y="29"/>
                      <a:pt x="47" y="9"/>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22" name="Freeform 50"/>
              <p:cNvSpPr/>
              <p:nvPr/>
            </p:nvSpPr>
            <p:spPr bwMode="auto">
              <a:xfrm>
                <a:off x="3919" y="3648"/>
                <a:ext cx="81" cy="88"/>
              </a:xfrm>
              <a:custGeom>
                <a:avLst/>
                <a:gdLst>
                  <a:gd name="T0" fmla="*/ 12 w 65"/>
                  <a:gd name="T1" fmla="*/ 13 h 71"/>
                  <a:gd name="T2" fmla="*/ 60 w 65"/>
                  <a:gd name="T3" fmla="*/ 34 h 71"/>
                  <a:gd name="T4" fmla="*/ 11 w 65"/>
                  <a:gd name="T5" fmla="*/ 51 h 71"/>
                  <a:gd name="T6" fmla="*/ 36 w 65"/>
                  <a:gd name="T7" fmla="*/ 10 h 71"/>
                </a:gdLst>
                <a:ahLst/>
                <a:cxnLst>
                  <a:cxn ang="0">
                    <a:pos x="T0" y="T1"/>
                  </a:cxn>
                  <a:cxn ang="0">
                    <a:pos x="T2" y="T3"/>
                  </a:cxn>
                  <a:cxn ang="0">
                    <a:pos x="T4" y="T5"/>
                  </a:cxn>
                  <a:cxn ang="0">
                    <a:pos x="T6" y="T7"/>
                  </a:cxn>
                </a:cxnLst>
                <a:rect l="0" t="0" r="r" b="b"/>
                <a:pathLst>
                  <a:path w="65" h="71">
                    <a:moveTo>
                      <a:pt x="12" y="13"/>
                    </a:moveTo>
                    <a:cubicBezTo>
                      <a:pt x="27" y="0"/>
                      <a:pt x="55" y="16"/>
                      <a:pt x="60" y="34"/>
                    </a:cubicBezTo>
                    <a:cubicBezTo>
                      <a:pt x="65" y="65"/>
                      <a:pt x="28" y="71"/>
                      <a:pt x="11" y="51"/>
                    </a:cubicBezTo>
                    <a:cubicBezTo>
                      <a:pt x="0" y="33"/>
                      <a:pt x="16" y="5"/>
                      <a:pt x="36" y="10"/>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23" name="Freeform 51"/>
              <p:cNvSpPr/>
              <p:nvPr/>
            </p:nvSpPr>
            <p:spPr bwMode="auto">
              <a:xfrm>
                <a:off x="5189" y="1325"/>
                <a:ext cx="584" cy="1153"/>
              </a:xfrm>
              <a:custGeom>
                <a:avLst/>
                <a:gdLst>
                  <a:gd name="T0" fmla="*/ 252 w 471"/>
                  <a:gd name="T1" fmla="*/ 125 h 929"/>
                  <a:gd name="T2" fmla="*/ 356 w 471"/>
                  <a:gd name="T3" fmla="*/ 136 h 929"/>
                  <a:gd name="T4" fmla="*/ 432 w 471"/>
                  <a:gd name="T5" fmla="*/ 174 h 929"/>
                  <a:gd name="T6" fmla="*/ 437 w 471"/>
                  <a:gd name="T7" fmla="*/ 224 h 929"/>
                  <a:gd name="T8" fmla="*/ 371 w 471"/>
                  <a:gd name="T9" fmla="*/ 234 h 929"/>
                  <a:gd name="T10" fmla="*/ 315 w 471"/>
                  <a:gd name="T11" fmla="*/ 217 h 929"/>
                  <a:gd name="T12" fmla="*/ 255 w 471"/>
                  <a:gd name="T13" fmla="*/ 226 h 929"/>
                  <a:gd name="T14" fmla="*/ 213 w 471"/>
                  <a:gd name="T15" fmla="*/ 249 h 929"/>
                  <a:gd name="T16" fmla="*/ 338 w 471"/>
                  <a:gd name="T17" fmla="*/ 241 h 929"/>
                  <a:gd name="T18" fmla="*/ 418 w 471"/>
                  <a:gd name="T19" fmla="*/ 275 h 929"/>
                  <a:gd name="T20" fmla="*/ 462 w 471"/>
                  <a:gd name="T21" fmla="*/ 314 h 929"/>
                  <a:gd name="T22" fmla="*/ 401 w 471"/>
                  <a:gd name="T23" fmla="*/ 334 h 929"/>
                  <a:gd name="T24" fmla="*/ 350 w 471"/>
                  <a:gd name="T25" fmla="*/ 340 h 929"/>
                  <a:gd name="T26" fmla="*/ 291 w 471"/>
                  <a:gd name="T27" fmla="*/ 321 h 929"/>
                  <a:gd name="T28" fmla="*/ 203 w 471"/>
                  <a:gd name="T29" fmla="*/ 263 h 929"/>
                  <a:gd name="T30" fmla="*/ 349 w 471"/>
                  <a:gd name="T31" fmla="*/ 378 h 929"/>
                  <a:gd name="T32" fmla="*/ 431 w 471"/>
                  <a:gd name="T33" fmla="*/ 421 h 929"/>
                  <a:gd name="T34" fmla="*/ 446 w 471"/>
                  <a:gd name="T35" fmla="*/ 464 h 929"/>
                  <a:gd name="T36" fmla="*/ 376 w 471"/>
                  <a:gd name="T37" fmla="*/ 456 h 929"/>
                  <a:gd name="T38" fmla="*/ 315 w 471"/>
                  <a:gd name="T39" fmla="*/ 443 h 929"/>
                  <a:gd name="T40" fmla="*/ 356 w 471"/>
                  <a:gd name="T41" fmla="*/ 476 h 929"/>
                  <a:gd name="T42" fmla="*/ 416 w 471"/>
                  <a:gd name="T43" fmla="*/ 512 h 929"/>
                  <a:gd name="T44" fmla="*/ 435 w 471"/>
                  <a:gd name="T45" fmla="*/ 558 h 929"/>
                  <a:gd name="T46" fmla="*/ 365 w 471"/>
                  <a:gd name="T47" fmla="*/ 545 h 929"/>
                  <a:gd name="T48" fmla="*/ 335 w 471"/>
                  <a:gd name="T49" fmla="*/ 553 h 929"/>
                  <a:gd name="T50" fmla="*/ 419 w 471"/>
                  <a:gd name="T51" fmla="*/ 620 h 929"/>
                  <a:gd name="T52" fmla="*/ 379 w 471"/>
                  <a:gd name="T53" fmla="*/ 639 h 929"/>
                  <a:gd name="T54" fmla="*/ 355 w 471"/>
                  <a:gd name="T55" fmla="*/ 643 h 929"/>
                  <a:gd name="T56" fmla="*/ 375 w 471"/>
                  <a:gd name="T57" fmla="*/ 701 h 929"/>
                  <a:gd name="T58" fmla="*/ 339 w 471"/>
                  <a:gd name="T59" fmla="*/ 695 h 929"/>
                  <a:gd name="T60" fmla="*/ 345 w 471"/>
                  <a:gd name="T61" fmla="*/ 748 h 929"/>
                  <a:gd name="T62" fmla="*/ 346 w 471"/>
                  <a:gd name="T63" fmla="*/ 800 h 929"/>
                  <a:gd name="T64" fmla="*/ 338 w 471"/>
                  <a:gd name="T65" fmla="*/ 866 h 929"/>
                  <a:gd name="T66" fmla="*/ 313 w 471"/>
                  <a:gd name="T67" fmla="*/ 907 h 929"/>
                  <a:gd name="T68" fmla="*/ 291 w 471"/>
                  <a:gd name="T69" fmla="*/ 838 h 929"/>
                  <a:gd name="T70" fmla="*/ 264 w 471"/>
                  <a:gd name="T71" fmla="*/ 825 h 929"/>
                  <a:gd name="T72" fmla="*/ 256 w 471"/>
                  <a:gd name="T73" fmla="*/ 775 h 929"/>
                  <a:gd name="T74" fmla="*/ 276 w 471"/>
                  <a:gd name="T75" fmla="*/ 705 h 929"/>
                  <a:gd name="T76" fmla="*/ 249 w 471"/>
                  <a:gd name="T77" fmla="*/ 690 h 929"/>
                  <a:gd name="T78" fmla="*/ 298 w 471"/>
                  <a:gd name="T79" fmla="*/ 547 h 929"/>
                  <a:gd name="T80" fmla="*/ 252 w 471"/>
                  <a:gd name="T81" fmla="*/ 647 h 929"/>
                  <a:gd name="T82" fmla="*/ 214 w 471"/>
                  <a:gd name="T83" fmla="*/ 616 h 929"/>
                  <a:gd name="T84" fmla="*/ 258 w 471"/>
                  <a:gd name="T85" fmla="*/ 546 h 929"/>
                  <a:gd name="T86" fmla="*/ 249 w 471"/>
                  <a:gd name="T87" fmla="*/ 529 h 929"/>
                  <a:gd name="T88" fmla="*/ 198 w 471"/>
                  <a:gd name="T89" fmla="*/ 582 h 929"/>
                  <a:gd name="T90" fmla="*/ 155 w 471"/>
                  <a:gd name="T91" fmla="*/ 586 h 929"/>
                  <a:gd name="T92" fmla="*/ 172 w 471"/>
                  <a:gd name="T93" fmla="*/ 508 h 929"/>
                  <a:gd name="T94" fmla="*/ 213 w 471"/>
                  <a:gd name="T95" fmla="*/ 329 h 929"/>
                  <a:gd name="T96" fmla="*/ 203 w 471"/>
                  <a:gd name="T97" fmla="*/ 437 h 929"/>
                  <a:gd name="T98" fmla="*/ 176 w 471"/>
                  <a:gd name="T99" fmla="*/ 496 h 929"/>
                  <a:gd name="T100" fmla="*/ 132 w 471"/>
                  <a:gd name="T101" fmla="*/ 542 h 929"/>
                  <a:gd name="T102" fmla="*/ 110 w 471"/>
                  <a:gd name="T103" fmla="*/ 481 h 929"/>
                  <a:gd name="T104" fmla="*/ 114 w 471"/>
                  <a:gd name="T105" fmla="*/ 412 h 929"/>
                  <a:gd name="T106" fmla="*/ 180 w 471"/>
                  <a:gd name="T107" fmla="*/ 222 h 929"/>
                  <a:gd name="T108" fmla="*/ 150 w 471"/>
                  <a:gd name="T109" fmla="*/ 193 h 929"/>
                  <a:gd name="T110" fmla="*/ 132 w 471"/>
                  <a:gd name="T111" fmla="*/ 268 h 929"/>
                  <a:gd name="T112" fmla="*/ 104 w 471"/>
                  <a:gd name="T113" fmla="*/ 318 h 929"/>
                  <a:gd name="T114" fmla="*/ 78 w 471"/>
                  <a:gd name="T115" fmla="*/ 400 h 929"/>
                  <a:gd name="T116" fmla="*/ 33 w 471"/>
                  <a:gd name="T117" fmla="*/ 410 h 929"/>
                  <a:gd name="T118" fmla="*/ 14 w 471"/>
                  <a:gd name="T119" fmla="*/ 349 h 929"/>
                  <a:gd name="T120" fmla="*/ 16 w 471"/>
                  <a:gd name="T121" fmla="*/ 290 h 929"/>
                  <a:gd name="T122" fmla="*/ 51 w 471"/>
                  <a:gd name="T123" fmla="*/ 201 h 929"/>
                  <a:gd name="T124" fmla="*/ 87 w 471"/>
                  <a:gd name="T125" fmla="*/ 127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929">
                    <a:moveTo>
                      <a:pt x="85" y="28"/>
                    </a:moveTo>
                    <a:cubicBezTo>
                      <a:pt x="84" y="28"/>
                      <a:pt x="84" y="28"/>
                      <a:pt x="84" y="28"/>
                    </a:cubicBezTo>
                    <a:cubicBezTo>
                      <a:pt x="87" y="31"/>
                      <a:pt x="89" y="35"/>
                      <a:pt x="91" y="38"/>
                    </a:cubicBezTo>
                    <a:cubicBezTo>
                      <a:pt x="93" y="43"/>
                      <a:pt x="97" y="47"/>
                      <a:pt x="100" y="51"/>
                    </a:cubicBezTo>
                    <a:cubicBezTo>
                      <a:pt x="104" y="59"/>
                      <a:pt x="110" y="65"/>
                      <a:pt x="114" y="72"/>
                    </a:cubicBezTo>
                    <a:cubicBezTo>
                      <a:pt x="119" y="80"/>
                      <a:pt x="122" y="89"/>
                      <a:pt x="127" y="96"/>
                    </a:cubicBezTo>
                    <a:cubicBezTo>
                      <a:pt x="132" y="103"/>
                      <a:pt x="138" y="110"/>
                      <a:pt x="143" y="118"/>
                    </a:cubicBezTo>
                    <a:cubicBezTo>
                      <a:pt x="150" y="127"/>
                      <a:pt x="160" y="135"/>
                      <a:pt x="173" y="133"/>
                    </a:cubicBezTo>
                    <a:cubicBezTo>
                      <a:pt x="181" y="133"/>
                      <a:pt x="188" y="134"/>
                      <a:pt x="195" y="133"/>
                    </a:cubicBezTo>
                    <a:cubicBezTo>
                      <a:pt x="202" y="132"/>
                      <a:pt x="209" y="131"/>
                      <a:pt x="217" y="130"/>
                    </a:cubicBezTo>
                    <a:cubicBezTo>
                      <a:pt x="223" y="130"/>
                      <a:pt x="229" y="130"/>
                      <a:pt x="235" y="129"/>
                    </a:cubicBezTo>
                    <a:cubicBezTo>
                      <a:pt x="241" y="129"/>
                      <a:pt x="246" y="126"/>
                      <a:pt x="252" y="125"/>
                    </a:cubicBezTo>
                    <a:cubicBezTo>
                      <a:pt x="257" y="123"/>
                      <a:pt x="262" y="124"/>
                      <a:pt x="267" y="122"/>
                    </a:cubicBezTo>
                    <a:cubicBezTo>
                      <a:pt x="272" y="120"/>
                      <a:pt x="280" y="118"/>
                      <a:pt x="285" y="121"/>
                    </a:cubicBezTo>
                    <a:cubicBezTo>
                      <a:pt x="284" y="123"/>
                      <a:pt x="278" y="124"/>
                      <a:pt x="281" y="126"/>
                    </a:cubicBezTo>
                    <a:cubicBezTo>
                      <a:pt x="280" y="129"/>
                      <a:pt x="274" y="129"/>
                      <a:pt x="275" y="133"/>
                    </a:cubicBezTo>
                    <a:cubicBezTo>
                      <a:pt x="279" y="134"/>
                      <a:pt x="284" y="133"/>
                      <a:pt x="288" y="131"/>
                    </a:cubicBezTo>
                    <a:cubicBezTo>
                      <a:pt x="293" y="130"/>
                      <a:pt x="299" y="129"/>
                      <a:pt x="305" y="128"/>
                    </a:cubicBezTo>
                    <a:cubicBezTo>
                      <a:pt x="310" y="127"/>
                      <a:pt x="316" y="125"/>
                      <a:pt x="322" y="125"/>
                    </a:cubicBezTo>
                    <a:cubicBezTo>
                      <a:pt x="326" y="125"/>
                      <a:pt x="337" y="124"/>
                      <a:pt x="340" y="127"/>
                    </a:cubicBezTo>
                    <a:cubicBezTo>
                      <a:pt x="339" y="128"/>
                      <a:pt x="336" y="130"/>
                      <a:pt x="336" y="132"/>
                    </a:cubicBezTo>
                    <a:cubicBezTo>
                      <a:pt x="336" y="132"/>
                      <a:pt x="337" y="132"/>
                      <a:pt x="337" y="133"/>
                    </a:cubicBezTo>
                    <a:cubicBezTo>
                      <a:pt x="335" y="136"/>
                      <a:pt x="331" y="138"/>
                      <a:pt x="328" y="141"/>
                    </a:cubicBezTo>
                    <a:cubicBezTo>
                      <a:pt x="337" y="137"/>
                      <a:pt x="347" y="136"/>
                      <a:pt x="356" y="136"/>
                    </a:cubicBezTo>
                    <a:cubicBezTo>
                      <a:pt x="361" y="136"/>
                      <a:pt x="365" y="136"/>
                      <a:pt x="369" y="137"/>
                    </a:cubicBezTo>
                    <a:cubicBezTo>
                      <a:pt x="373" y="137"/>
                      <a:pt x="380" y="136"/>
                      <a:pt x="382" y="139"/>
                    </a:cubicBezTo>
                    <a:cubicBezTo>
                      <a:pt x="381" y="140"/>
                      <a:pt x="380" y="140"/>
                      <a:pt x="378" y="140"/>
                    </a:cubicBezTo>
                    <a:cubicBezTo>
                      <a:pt x="383" y="145"/>
                      <a:pt x="372" y="148"/>
                      <a:pt x="371" y="152"/>
                    </a:cubicBezTo>
                    <a:cubicBezTo>
                      <a:pt x="374" y="153"/>
                      <a:pt x="377" y="151"/>
                      <a:pt x="380" y="150"/>
                    </a:cubicBezTo>
                    <a:cubicBezTo>
                      <a:pt x="384" y="149"/>
                      <a:pt x="387" y="148"/>
                      <a:pt x="390" y="148"/>
                    </a:cubicBezTo>
                    <a:cubicBezTo>
                      <a:pt x="398" y="149"/>
                      <a:pt x="409" y="147"/>
                      <a:pt x="415" y="152"/>
                    </a:cubicBezTo>
                    <a:cubicBezTo>
                      <a:pt x="414" y="155"/>
                      <a:pt x="411" y="155"/>
                      <a:pt x="409" y="158"/>
                    </a:cubicBezTo>
                    <a:cubicBezTo>
                      <a:pt x="408" y="160"/>
                      <a:pt x="408" y="160"/>
                      <a:pt x="407" y="162"/>
                    </a:cubicBezTo>
                    <a:cubicBezTo>
                      <a:pt x="406" y="163"/>
                      <a:pt x="404" y="164"/>
                      <a:pt x="403" y="165"/>
                    </a:cubicBezTo>
                    <a:cubicBezTo>
                      <a:pt x="406" y="167"/>
                      <a:pt x="429" y="167"/>
                      <a:pt x="428" y="172"/>
                    </a:cubicBezTo>
                    <a:cubicBezTo>
                      <a:pt x="429" y="173"/>
                      <a:pt x="431" y="173"/>
                      <a:pt x="432" y="174"/>
                    </a:cubicBezTo>
                    <a:cubicBezTo>
                      <a:pt x="431" y="176"/>
                      <a:pt x="427" y="176"/>
                      <a:pt x="425" y="177"/>
                    </a:cubicBezTo>
                    <a:cubicBezTo>
                      <a:pt x="428" y="179"/>
                      <a:pt x="439" y="178"/>
                      <a:pt x="437" y="184"/>
                    </a:cubicBezTo>
                    <a:cubicBezTo>
                      <a:pt x="439" y="185"/>
                      <a:pt x="443" y="186"/>
                      <a:pt x="443" y="188"/>
                    </a:cubicBezTo>
                    <a:cubicBezTo>
                      <a:pt x="445" y="191"/>
                      <a:pt x="442" y="190"/>
                      <a:pt x="440" y="191"/>
                    </a:cubicBezTo>
                    <a:cubicBezTo>
                      <a:pt x="441" y="192"/>
                      <a:pt x="443" y="193"/>
                      <a:pt x="444" y="194"/>
                    </a:cubicBezTo>
                    <a:cubicBezTo>
                      <a:pt x="445" y="194"/>
                      <a:pt x="447" y="195"/>
                      <a:pt x="447" y="195"/>
                    </a:cubicBezTo>
                    <a:cubicBezTo>
                      <a:pt x="448" y="196"/>
                      <a:pt x="447" y="197"/>
                      <a:pt x="448" y="197"/>
                    </a:cubicBezTo>
                    <a:cubicBezTo>
                      <a:pt x="451" y="200"/>
                      <a:pt x="456" y="199"/>
                      <a:pt x="451" y="204"/>
                    </a:cubicBezTo>
                    <a:cubicBezTo>
                      <a:pt x="456" y="206"/>
                      <a:pt x="460" y="209"/>
                      <a:pt x="464" y="213"/>
                    </a:cubicBezTo>
                    <a:cubicBezTo>
                      <a:pt x="471" y="222"/>
                      <a:pt x="458" y="215"/>
                      <a:pt x="458" y="220"/>
                    </a:cubicBezTo>
                    <a:cubicBezTo>
                      <a:pt x="453" y="221"/>
                      <a:pt x="448" y="218"/>
                      <a:pt x="444" y="219"/>
                    </a:cubicBezTo>
                    <a:cubicBezTo>
                      <a:pt x="447" y="225"/>
                      <a:pt x="441" y="224"/>
                      <a:pt x="437" y="224"/>
                    </a:cubicBezTo>
                    <a:cubicBezTo>
                      <a:pt x="435" y="224"/>
                      <a:pt x="433" y="224"/>
                      <a:pt x="431" y="224"/>
                    </a:cubicBezTo>
                    <a:cubicBezTo>
                      <a:pt x="428" y="224"/>
                      <a:pt x="427" y="222"/>
                      <a:pt x="425" y="222"/>
                    </a:cubicBezTo>
                    <a:cubicBezTo>
                      <a:pt x="427" y="225"/>
                      <a:pt x="428" y="227"/>
                      <a:pt x="425" y="228"/>
                    </a:cubicBezTo>
                    <a:cubicBezTo>
                      <a:pt x="423" y="229"/>
                      <a:pt x="420" y="229"/>
                      <a:pt x="417" y="229"/>
                    </a:cubicBezTo>
                    <a:cubicBezTo>
                      <a:pt x="412" y="227"/>
                      <a:pt x="408" y="223"/>
                      <a:pt x="403" y="222"/>
                    </a:cubicBezTo>
                    <a:cubicBezTo>
                      <a:pt x="404" y="225"/>
                      <a:pt x="406" y="228"/>
                      <a:pt x="402" y="229"/>
                    </a:cubicBezTo>
                    <a:cubicBezTo>
                      <a:pt x="407" y="235"/>
                      <a:pt x="394" y="232"/>
                      <a:pt x="391" y="231"/>
                    </a:cubicBezTo>
                    <a:cubicBezTo>
                      <a:pt x="386" y="230"/>
                      <a:pt x="381" y="227"/>
                      <a:pt x="377" y="223"/>
                    </a:cubicBezTo>
                    <a:cubicBezTo>
                      <a:pt x="377" y="225"/>
                      <a:pt x="382" y="230"/>
                      <a:pt x="380" y="233"/>
                    </a:cubicBezTo>
                    <a:cubicBezTo>
                      <a:pt x="379" y="234"/>
                      <a:pt x="377" y="233"/>
                      <a:pt x="376" y="233"/>
                    </a:cubicBezTo>
                    <a:cubicBezTo>
                      <a:pt x="376" y="234"/>
                      <a:pt x="376" y="234"/>
                      <a:pt x="376" y="234"/>
                    </a:cubicBezTo>
                    <a:cubicBezTo>
                      <a:pt x="374" y="234"/>
                      <a:pt x="372" y="233"/>
                      <a:pt x="371" y="234"/>
                    </a:cubicBezTo>
                    <a:cubicBezTo>
                      <a:pt x="371" y="234"/>
                      <a:pt x="371" y="235"/>
                      <a:pt x="371" y="235"/>
                    </a:cubicBezTo>
                    <a:cubicBezTo>
                      <a:pt x="371" y="235"/>
                      <a:pt x="370" y="236"/>
                      <a:pt x="370" y="236"/>
                    </a:cubicBezTo>
                    <a:cubicBezTo>
                      <a:pt x="370" y="236"/>
                      <a:pt x="370" y="236"/>
                      <a:pt x="370" y="236"/>
                    </a:cubicBezTo>
                    <a:cubicBezTo>
                      <a:pt x="364" y="235"/>
                      <a:pt x="361" y="230"/>
                      <a:pt x="356" y="226"/>
                    </a:cubicBezTo>
                    <a:cubicBezTo>
                      <a:pt x="353" y="223"/>
                      <a:pt x="348" y="213"/>
                      <a:pt x="342" y="212"/>
                    </a:cubicBezTo>
                    <a:cubicBezTo>
                      <a:pt x="343" y="217"/>
                      <a:pt x="347" y="219"/>
                      <a:pt x="346" y="223"/>
                    </a:cubicBezTo>
                    <a:cubicBezTo>
                      <a:pt x="346" y="226"/>
                      <a:pt x="345" y="226"/>
                      <a:pt x="346" y="229"/>
                    </a:cubicBezTo>
                    <a:cubicBezTo>
                      <a:pt x="346" y="230"/>
                      <a:pt x="348" y="232"/>
                      <a:pt x="348" y="234"/>
                    </a:cubicBezTo>
                    <a:cubicBezTo>
                      <a:pt x="345" y="233"/>
                      <a:pt x="342" y="232"/>
                      <a:pt x="340" y="231"/>
                    </a:cubicBezTo>
                    <a:cubicBezTo>
                      <a:pt x="337" y="229"/>
                      <a:pt x="334" y="226"/>
                      <a:pt x="332" y="225"/>
                    </a:cubicBezTo>
                    <a:cubicBezTo>
                      <a:pt x="332" y="225"/>
                      <a:pt x="332" y="225"/>
                      <a:pt x="331" y="226"/>
                    </a:cubicBezTo>
                    <a:cubicBezTo>
                      <a:pt x="326" y="225"/>
                      <a:pt x="318" y="222"/>
                      <a:pt x="315" y="217"/>
                    </a:cubicBezTo>
                    <a:cubicBezTo>
                      <a:pt x="313" y="214"/>
                      <a:pt x="311" y="210"/>
                      <a:pt x="308" y="207"/>
                    </a:cubicBezTo>
                    <a:cubicBezTo>
                      <a:pt x="306" y="205"/>
                      <a:pt x="303" y="203"/>
                      <a:pt x="301" y="202"/>
                    </a:cubicBezTo>
                    <a:cubicBezTo>
                      <a:pt x="304" y="204"/>
                      <a:pt x="314" y="226"/>
                      <a:pt x="305" y="224"/>
                    </a:cubicBezTo>
                    <a:cubicBezTo>
                      <a:pt x="305" y="226"/>
                      <a:pt x="305" y="228"/>
                      <a:pt x="305" y="231"/>
                    </a:cubicBezTo>
                    <a:cubicBezTo>
                      <a:pt x="299" y="231"/>
                      <a:pt x="294" y="227"/>
                      <a:pt x="290" y="224"/>
                    </a:cubicBezTo>
                    <a:cubicBezTo>
                      <a:pt x="286" y="221"/>
                      <a:pt x="281" y="218"/>
                      <a:pt x="278" y="214"/>
                    </a:cubicBezTo>
                    <a:cubicBezTo>
                      <a:pt x="272" y="210"/>
                      <a:pt x="268" y="205"/>
                      <a:pt x="262" y="201"/>
                    </a:cubicBezTo>
                    <a:cubicBezTo>
                      <a:pt x="259" y="198"/>
                      <a:pt x="253" y="193"/>
                      <a:pt x="248" y="193"/>
                    </a:cubicBezTo>
                    <a:cubicBezTo>
                      <a:pt x="252" y="197"/>
                      <a:pt x="258" y="203"/>
                      <a:pt x="259" y="210"/>
                    </a:cubicBezTo>
                    <a:cubicBezTo>
                      <a:pt x="259" y="212"/>
                      <a:pt x="259" y="219"/>
                      <a:pt x="258" y="221"/>
                    </a:cubicBezTo>
                    <a:cubicBezTo>
                      <a:pt x="256" y="222"/>
                      <a:pt x="255" y="221"/>
                      <a:pt x="254" y="223"/>
                    </a:cubicBezTo>
                    <a:cubicBezTo>
                      <a:pt x="254" y="223"/>
                      <a:pt x="255" y="225"/>
                      <a:pt x="255" y="226"/>
                    </a:cubicBezTo>
                    <a:cubicBezTo>
                      <a:pt x="243" y="226"/>
                      <a:pt x="235" y="214"/>
                      <a:pt x="227" y="207"/>
                    </a:cubicBezTo>
                    <a:cubicBezTo>
                      <a:pt x="217" y="200"/>
                      <a:pt x="208" y="191"/>
                      <a:pt x="200" y="182"/>
                    </a:cubicBezTo>
                    <a:cubicBezTo>
                      <a:pt x="192" y="175"/>
                      <a:pt x="184" y="164"/>
                      <a:pt x="178" y="155"/>
                    </a:cubicBezTo>
                    <a:cubicBezTo>
                      <a:pt x="174" y="146"/>
                      <a:pt x="167" y="140"/>
                      <a:pt x="159" y="137"/>
                    </a:cubicBezTo>
                    <a:cubicBezTo>
                      <a:pt x="159" y="137"/>
                      <a:pt x="158" y="140"/>
                      <a:pt x="157" y="140"/>
                    </a:cubicBezTo>
                    <a:cubicBezTo>
                      <a:pt x="154" y="142"/>
                      <a:pt x="159" y="145"/>
                      <a:pt x="161" y="148"/>
                    </a:cubicBezTo>
                    <a:cubicBezTo>
                      <a:pt x="164" y="152"/>
                      <a:pt x="165" y="155"/>
                      <a:pt x="165" y="159"/>
                    </a:cubicBezTo>
                    <a:cubicBezTo>
                      <a:pt x="166" y="163"/>
                      <a:pt x="167" y="166"/>
                      <a:pt x="168" y="169"/>
                    </a:cubicBezTo>
                    <a:cubicBezTo>
                      <a:pt x="169" y="173"/>
                      <a:pt x="169" y="176"/>
                      <a:pt x="170" y="180"/>
                    </a:cubicBezTo>
                    <a:cubicBezTo>
                      <a:pt x="172" y="187"/>
                      <a:pt x="175" y="195"/>
                      <a:pt x="178" y="202"/>
                    </a:cubicBezTo>
                    <a:cubicBezTo>
                      <a:pt x="182" y="208"/>
                      <a:pt x="188" y="215"/>
                      <a:pt x="191" y="222"/>
                    </a:cubicBezTo>
                    <a:cubicBezTo>
                      <a:pt x="196" y="231"/>
                      <a:pt x="199" y="248"/>
                      <a:pt x="213" y="249"/>
                    </a:cubicBezTo>
                    <a:cubicBezTo>
                      <a:pt x="219" y="249"/>
                      <a:pt x="226" y="246"/>
                      <a:pt x="233" y="246"/>
                    </a:cubicBezTo>
                    <a:cubicBezTo>
                      <a:pt x="236" y="246"/>
                      <a:pt x="239" y="245"/>
                      <a:pt x="242" y="246"/>
                    </a:cubicBezTo>
                    <a:cubicBezTo>
                      <a:pt x="245" y="245"/>
                      <a:pt x="247" y="244"/>
                      <a:pt x="249" y="244"/>
                    </a:cubicBezTo>
                    <a:cubicBezTo>
                      <a:pt x="254" y="243"/>
                      <a:pt x="259" y="243"/>
                      <a:pt x="264" y="242"/>
                    </a:cubicBezTo>
                    <a:cubicBezTo>
                      <a:pt x="269" y="242"/>
                      <a:pt x="275" y="242"/>
                      <a:pt x="280" y="240"/>
                    </a:cubicBezTo>
                    <a:cubicBezTo>
                      <a:pt x="285" y="239"/>
                      <a:pt x="290" y="237"/>
                      <a:pt x="296" y="237"/>
                    </a:cubicBezTo>
                    <a:cubicBezTo>
                      <a:pt x="301" y="236"/>
                      <a:pt x="311" y="228"/>
                      <a:pt x="315" y="235"/>
                    </a:cubicBezTo>
                    <a:cubicBezTo>
                      <a:pt x="314" y="235"/>
                      <a:pt x="312" y="236"/>
                      <a:pt x="311" y="238"/>
                    </a:cubicBezTo>
                    <a:cubicBezTo>
                      <a:pt x="312" y="239"/>
                      <a:pt x="313" y="239"/>
                      <a:pt x="314" y="240"/>
                    </a:cubicBezTo>
                    <a:cubicBezTo>
                      <a:pt x="314" y="242"/>
                      <a:pt x="308" y="242"/>
                      <a:pt x="308" y="245"/>
                    </a:cubicBezTo>
                    <a:cubicBezTo>
                      <a:pt x="313" y="246"/>
                      <a:pt x="317" y="243"/>
                      <a:pt x="322" y="243"/>
                    </a:cubicBezTo>
                    <a:cubicBezTo>
                      <a:pt x="327" y="242"/>
                      <a:pt x="333" y="241"/>
                      <a:pt x="338" y="241"/>
                    </a:cubicBezTo>
                    <a:cubicBezTo>
                      <a:pt x="343" y="241"/>
                      <a:pt x="348" y="240"/>
                      <a:pt x="353" y="240"/>
                    </a:cubicBezTo>
                    <a:cubicBezTo>
                      <a:pt x="356" y="241"/>
                      <a:pt x="363" y="241"/>
                      <a:pt x="365" y="243"/>
                    </a:cubicBezTo>
                    <a:cubicBezTo>
                      <a:pt x="365" y="245"/>
                      <a:pt x="361" y="245"/>
                      <a:pt x="359" y="247"/>
                    </a:cubicBezTo>
                    <a:cubicBezTo>
                      <a:pt x="364" y="249"/>
                      <a:pt x="359" y="252"/>
                      <a:pt x="358" y="254"/>
                    </a:cubicBezTo>
                    <a:cubicBezTo>
                      <a:pt x="363" y="253"/>
                      <a:pt x="370" y="252"/>
                      <a:pt x="375" y="253"/>
                    </a:cubicBezTo>
                    <a:cubicBezTo>
                      <a:pt x="382" y="252"/>
                      <a:pt x="390" y="255"/>
                      <a:pt x="396" y="258"/>
                    </a:cubicBezTo>
                    <a:cubicBezTo>
                      <a:pt x="394" y="257"/>
                      <a:pt x="391" y="258"/>
                      <a:pt x="394" y="261"/>
                    </a:cubicBezTo>
                    <a:cubicBezTo>
                      <a:pt x="391" y="263"/>
                      <a:pt x="388" y="265"/>
                      <a:pt x="385" y="267"/>
                    </a:cubicBezTo>
                    <a:cubicBezTo>
                      <a:pt x="391" y="267"/>
                      <a:pt x="397" y="267"/>
                      <a:pt x="402" y="268"/>
                    </a:cubicBezTo>
                    <a:cubicBezTo>
                      <a:pt x="405" y="268"/>
                      <a:pt x="409" y="268"/>
                      <a:pt x="412" y="269"/>
                    </a:cubicBezTo>
                    <a:cubicBezTo>
                      <a:pt x="414" y="270"/>
                      <a:pt x="419" y="270"/>
                      <a:pt x="422" y="271"/>
                    </a:cubicBezTo>
                    <a:cubicBezTo>
                      <a:pt x="421" y="273"/>
                      <a:pt x="419" y="273"/>
                      <a:pt x="418" y="275"/>
                    </a:cubicBezTo>
                    <a:cubicBezTo>
                      <a:pt x="420" y="275"/>
                      <a:pt x="420" y="276"/>
                      <a:pt x="421" y="276"/>
                    </a:cubicBezTo>
                    <a:cubicBezTo>
                      <a:pt x="419" y="277"/>
                      <a:pt x="418" y="278"/>
                      <a:pt x="418" y="279"/>
                    </a:cubicBezTo>
                    <a:cubicBezTo>
                      <a:pt x="424" y="279"/>
                      <a:pt x="430" y="280"/>
                      <a:pt x="433" y="285"/>
                    </a:cubicBezTo>
                    <a:cubicBezTo>
                      <a:pt x="433" y="286"/>
                      <a:pt x="433" y="286"/>
                      <a:pt x="434" y="287"/>
                    </a:cubicBezTo>
                    <a:cubicBezTo>
                      <a:pt x="434" y="288"/>
                      <a:pt x="436" y="287"/>
                      <a:pt x="436" y="288"/>
                    </a:cubicBezTo>
                    <a:cubicBezTo>
                      <a:pt x="437" y="289"/>
                      <a:pt x="439" y="289"/>
                      <a:pt x="437" y="290"/>
                    </a:cubicBezTo>
                    <a:cubicBezTo>
                      <a:pt x="435" y="292"/>
                      <a:pt x="430" y="289"/>
                      <a:pt x="429" y="292"/>
                    </a:cubicBezTo>
                    <a:cubicBezTo>
                      <a:pt x="434" y="293"/>
                      <a:pt x="445" y="295"/>
                      <a:pt x="447" y="301"/>
                    </a:cubicBezTo>
                    <a:cubicBezTo>
                      <a:pt x="445" y="301"/>
                      <a:pt x="444" y="301"/>
                      <a:pt x="442" y="303"/>
                    </a:cubicBezTo>
                    <a:cubicBezTo>
                      <a:pt x="444" y="304"/>
                      <a:pt x="445" y="303"/>
                      <a:pt x="447" y="303"/>
                    </a:cubicBezTo>
                    <a:cubicBezTo>
                      <a:pt x="448" y="304"/>
                      <a:pt x="450" y="306"/>
                      <a:pt x="451" y="306"/>
                    </a:cubicBezTo>
                    <a:cubicBezTo>
                      <a:pt x="454" y="309"/>
                      <a:pt x="460" y="311"/>
                      <a:pt x="462" y="314"/>
                    </a:cubicBezTo>
                    <a:cubicBezTo>
                      <a:pt x="467" y="322"/>
                      <a:pt x="449" y="314"/>
                      <a:pt x="447" y="313"/>
                    </a:cubicBezTo>
                    <a:cubicBezTo>
                      <a:pt x="451" y="319"/>
                      <a:pt x="447" y="318"/>
                      <a:pt x="443" y="318"/>
                    </a:cubicBezTo>
                    <a:cubicBezTo>
                      <a:pt x="439" y="318"/>
                      <a:pt x="434" y="317"/>
                      <a:pt x="430" y="319"/>
                    </a:cubicBezTo>
                    <a:cubicBezTo>
                      <a:pt x="431" y="321"/>
                      <a:pt x="437" y="322"/>
                      <a:pt x="437" y="325"/>
                    </a:cubicBezTo>
                    <a:cubicBezTo>
                      <a:pt x="434" y="325"/>
                      <a:pt x="431" y="324"/>
                      <a:pt x="428" y="324"/>
                    </a:cubicBezTo>
                    <a:cubicBezTo>
                      <a:pt x="431" y="328"/>
                      <a:pt x="427" y="328"/>
                      <a:pt x="425" y="328"/>
                    </a:cubicBezTo>
                    <a:cubicBezTo>
                      <a:pt x="423" y="328"/>
                      <a:pt x="420" y="325"/>
                      <a:pt x="417" y="325"/>
                    </a:cubicBezTo>
                    <a:cubicBezTo>
                      <a:pt x="418" y="327"/>
                      <a:pt x="420" y="327"/>
                      <a:pt x="420" y="328"/>
                    </a:cubicBezTo>
                    <a:cubicBezTo>
                      <a:pt x="420" y="331"/>
                      <a:pt x="418" y="330"/>
                      <a:pt x="418" y="332"/>
                    </a:cubicBezTo>
                    <a:cubicBezTo>
                      <a:pt x="418" y="335"/>
                      <a:pt x="422" y="336"/>
                      <a:pt x="423" y="339"/>
                    </a:cubicBezTo>
                    <a:cubicBezTo>
                      <a:pt x="418" y="339"/>
                      <a:pt x="413" y="338"/>
                      <a:pt x="408" y="337"/>
                    </a:cubicBezTo>
                    <a:cubicBezTo>
                      <a:pt x="405" y="337"/>
                      <a:pt x="403" y="336"/>
                      <a:pt x="401" y="334"/>
                    </a:cubicBezTo>
                    <a:cubicBezTo>
                      <a:pt x="399" y="333"/>
                      <a:pt x="396" y="329"/>
                      <a:pt x="394" y="329"/>
                    </a:cubicBezTo>
                    <a:cubicBezTo>
                      <a:pt x="392" y="332"/>
                      <a:pt x="398" y="333"/>
                      <a:pt x="396" y="337"/>
                    </a:cubicBezTo>
                    <a:cubicBezTo>
                      <a:pt x="395" y="337"/>
                      <a:pt x="394" y="337"/>
                      <a:pt x="393" y="337"/>
                    </a:cubicBezTo>
                    <a:cubicBezTo>
                      <a:pt x="393" y="339"/>
                      <a:pt x="396" y="341"/>
                      <a:pt x="392" y="343"/>
                    </a:cubicBezTo>
                    <a:cubicBezTo>
                      <a:pt x="389" y="343"/>
                      <a:pt x="385" y="341"/>
                      <a:pt x="382" y="341"/>
                    </a:cubicBezTo>
                    <a:cubicBezTo>
                      <a:pt x="375" y="338"/>
                      <a:pt x="368" y="333"/>
                      <a:pt x="362" y="329"/>
                    </a:cubicBezTo>
                    <a:cubicBezTo>
                      <a:pt x="362" y="329"/>
                      <a:pt x="362" y="329"/>
                      <a:pt x="362" y="329"/>
                    </a:cubicBezTo>
                    <a:cubicBezTo>
                      <a:pt x="362" y="329"/>
                      <a:pt x="362" y="329"/>
                      <a:pt x="362" y="329"/>
                    </a:cubicBezTo>
                    <a:cubicBezTo>
                      <a:pt x="363" y="331"/>
                      <a:pt x="366" y="335"/>
                      <a:pt x="366" y="337"/>
                    </a:cubicBezTo>
                    <a:cubicBezTo>
                      <a:pt x="365" y="337"/>
                      <a:pt x="362" y="336"/>
                      <a:pt x="361" y="337"/>
                    </a:cubicBezTo>
                    <a:cubicBezTo>
                      <a:pt x="361" y="338"/>
                      <a:pt x="361" y="341"/>
                      <a:pt x="361" y="342"/>
                    </a:cubicBezTo>
                    <a:cubicBezTo>
                      <a:pt x="358" y="342"/>
                      <a:pt x="353" y="341"/>
                      <a:pt x="350" y="340"/>
                    </a:cubicBezTo>
                    <a:cubicBezTo>
                      <a:pt x="349" y="339"/>
                      <a:pt x="348" y="337"/>
                      <a:pt x="346" y="336"/>
                    </a:cubicBezTo>
                    <a:cubicBezTo>
                      <a:pt x="346" y="336"/>
                      <a:pt x="345" y="337"/>
                      <a:pt x="345" y="337"/>
                    </a:cubicBezTo>
                    <a:cubicBezTo>
                      <a:pt x="343" y="336"/>
                      <a:pt x="341" y="336"/>
                      <a:pt x="340" y="334"/>
                    </a:cubicBezTo>
                    <a:cubicBezTo>
                      <a:pt x="336" y="333"/>
                      <a:pt x="332" y="332"/>
                      <a:pt x="330" y="329"/>
                    </a:cubicBezTo>
                    <a:cubicBezTo>
                      <a:pt x="327" y="327"/>
                      <a:pt x="325" y="321"/>
                      <a:pt x="321" y="320"/>
                    </a:cubicBezTo>
                    <a:cubicBezTo>
                      <a:pt x="321" y="320"/>
                      <a:pt x="321" y="320"/>
                      <a:pt x="321" y="320"/>
                    </a:cubicBezTo>
                    <a:cubicBezTo>
                      <a:pt x="323" y="323"/>
                      <a:pt x="324" y="326"/>
                      <a:pt x="326" y="329"/>
                    </a:cubicBezTo>
                    <a:cubicBezTo>
                      <a:pt x="328" y="333"/>
                      <a:pt x="329" y="336"/>
                      <a:pt x="324" y="336"/>
                    </a:cubicBezTo>
                    <a:cubicBezTo>
                      <a:pt x="325" y="338"/>
                      <a:pt x="325" y="339"/>
                      <a:pt x="325" y="342"/>
                    </a:cubicBezTo>
                    <a:cubicBezTo>
                      <a:pt x="321" y="342"/>
                      <a:pt x="316" y="338"/>
                      <a:pt x="313" y="336"/>
                    </a:cubicBezTo>
                    <a:cubicBezTo>
                      <a:pt x="309" y="334"/>
                      <a:pt x="306" y="332"/>
                      <a:pt x="303" y="329"/>
                    </a:cubicBezTo>
                    <a:cubicBezTo>
                      <a:pt x="299" y="326"/>
                      <a:pt x="295" y="324"/>
                      <a:pt x="291" y="321"/>
                    </a:cubicBezTo>
                    <a:cubicBezTo>
                      <a:pt x="288" y="318"/>
                      <a:pt x="285" y="312"/>
                      <a:pt x="280" y="312"/>
                    </a:cubicBezTo>
                    <a:cubicBezTo>
                      <a:pt x="283" y="314"/>
                      <a:pt x="286" y="317"/>
                      <a:pt x="288" y="320"/>
                    </a:cubicBezTo>
                    <a:cubicBezTo>
                      <a:pt x="289" y="321"/>
                      <a:pt x="289" y="327"/>
                      <a:pt x="285" y="324"/>
                    </a:cubicBezTo>
                    <a:cubicBezTo>
                      <a:pt x="286" y="326"/>
                      <a:pt x="286" y="327"/>
                      <a:pt x="286" y="328"/>
                    </a:cubicBezTo>
                    <a:cubicBezTo>
                      <a:pt x="281" y="328"/>
                      <a:pt x="274" y="323"/>
                      <a:pt x="271" y="321"/>
                    </a:cubicBezTo>
                    <a:cubicBezTo>
                      <a:pt x="265" y="318"/>
                      <a:pt x="260" y="314"/>
                      <a:pt x="256" y="310"/>
                    </a:cubicBezTo>
                    <a:cubicBezTo>
                      <a:pt x="256" y="310"/>
                      <a:pt x="256" y="311"/>
                      <a:pt x="256" y="312"/>
                    </a:cubicBezTo>
                    <a:cubicBezTo>
                      <a:pt x="252" y="312"/>
                      <a:pt x="250" y="309"/>
                      <a:pt x="247" y="306"/>
                    </a:cubicBezTo>
                    <a:cubicBezTo>
                      <a:pt x="244" y="304"/>
                      <a:pt x="241" y="302"/>
                      <a:pt x="239" y="299"/>
                    </a:cubicBezTo>
                    <a:cubicBezTo>
                      <a:pt x="233" y="293"/>
                      <a:pt x="228" y="287"/>
                      <a:pt x="224" y="280"/>
                    </a:cubicBezTo>
                    <a:cubicBezTo>
                      <a:pt x="218" y="269"/>
                      <a:pt x="211" y="257"/>
                      <a:pt x="200" y="250"/>
                    </a:cubicBezTo>
                    <a:cubicBezTo>
                      <a:pt x="198" y="252"/>
                      <a:pt x="202" y="261"/>
                      <a:pt x="203" y="263"/>
                    </a:cubicBezTo>
                    <a:cubicBezTo>
                      <a:pt x="205" y="269"/>
                      <a:pt x="207" y="275"/>
                      <a:pt x="210" y="281"/>
                    </a:cubicBezTo>
                    <a:cubicBezTo>
                      <a:pt x="212" y="288"/>
                      <a:pt x="214" y="294"/>
                      <a:pt x="218" y="301"/>
                    </a:cubicBezTo>
                    <a:cubicBezTo>
                      <a:pt x="221" y="307"/>
                      <a:pt x="225" y="314"/>
                      <a:pt x="228" y="320"/>
                    </a:cubicBezTo>
                    <a:cubicBezTo>
                      <a:pt x="234" y="330"/>
                      <a:pt x="240" y="342"/>
                      <a:pt x="249" y="350"/>
                    </a:cubicBezTo>
                    <a:cubicBezTo>
                      <a:pt x="253" y="354"/>
                      <a:pt x="260" y="357"/>
                      <a:pt x="264" y="359"/>
                    </a:cubicBezTo>
                    <a:cubicBezTo>
                      <a:pt x="270" y="362"/>
                      <a:pt x="276" y="364"/>
                      <a:pt x="282" y="365"/>
                    </a:cubicBezTo>
                    <a:cubicBezTo>
                      <a:pt x="288" y="365"/>
                      <a:pt x="294" y="368"/>
                      <a:pt x="301" y="368"/>
                    </a:cubicBezTo>
                    <a:cubicBezTo>
                      <a:pt x="307" y="369"/>
                      <a:pt x="313" y="368"/>
                      <a:pt x="318" y="368"/>
                    </a:cubicBezTo>
                    <a:cubicBezTo>
                      <a:pt x="324" y="368"/>
                      <a:pt x="330" y="368"/>
                      <a:pt x="334" y="368"/>
                    </a:cubicBezTo>
                    <a:cubicBezTo>
                      <a:pt x="339" y="369"/>
                      <a:pt x="346" y="369"/>
                      <a:pt x="350" y="372"/>
                    </a:cubicBezTo>
                    <a:cubicBezTo>
                      <a:pt x="349" y="374"/>
                      <a:pt x="346" y="375"/>
                      <a:pt x="345" y="376"/>
                    </a:cubicBezTo>
                    <a:cubicBezTo>
                      <a:pt x="346" y="377"/>
                      <a:pt x="348" y="377"/>
                      <a:pt x="349" y="378"/>
                    </a:cubicBezTo>
                    <a:cubicBezTo>
                      <a:pt x="348" y="379"/>
                      <a:pt x="347" y="379"/>
                      <a:pt x="346" y="380"/>
                    </a:cubicBezTo>
                    <a:cubicBezTo>
                      <a:pt x="353" y="381"/>
                      <a:pt x="360" y="381"/>
                      <a:pt x="367" y="381"/>
                    </a:cubicBezTo>
                    <a:cubicBezTo>
                      <a:pt x="370" y="381"/>
                      <a:pt x="387" y="382"/>
                      <a:pt x="388" y="387"/>
                    </a:cubicBezTo>
                    <a:cubicBezTo>
                      <a:pt x="386" y="387"/>
                      <a:pt x="385" y="388"/>
                      <a:pt x="384" y="389"/>
                    </a:cubicBezTo>
                    <a:cubicBezTo>
                      <a:pt x="385" y="389"/>
                      <a:pt x="387" y="390"/>
                      <a:pt x="388" y="391"/>
                    </a:cubicBezTo>
                    <a:cubicBezTo>
                      <a:pt x="386" y="392"/>
                      <a:pt x="383" y="391"/>
                      <a:pt x="381" y="393"/>
                    </a:cubicBezTo>
                    <a:cubicBezTo>
                      <a:pt x="382" y="396"/>
                      <a:pt x="394" y="396"/>
                      <a:pt x="398" y="396"/>
                    </a:cubicBezTo>
                    <a:cubicBezTo>
                      <a:pt x="404" y="396"/>
                      <a:pt x="414" y="395"/>
                      <a:pt x="418" y="401"/>
                    </a:cubicBezTo>
                    <a:cubicBezTo>
                      <a:pt x="417" y="402"/>
                      <a:pt x="413" y="403"/>
                      <a:pt x="416" y="405"/>
                    </a:cubicBezTo>
                    <a:cubicBezTo>
                      <a:pt x="411" y="409"/>
                      <a:pt x="421" y="409"/>
                      <a:pt x="423" y="410"/>
                    </a:cubicBezTo>
                    <a:cubicBezTo>
                      <a:pt x="427" y="411"/>
                      <a:pt x="433" y="414"/>
                      <a:pt x="434" y="418"/>
                    </a:cubicBezTo>
                    <a:cubicBezTo>
                      <a:pt x="433" y="418"/>
                      <a:pt x="431" y="419"/>
                      <a:pt x="431" y="421"/>
                    </a:cubicBezTo>
                    <a:cubicBezTo>
                      <a:pt x="437" y="421"/>
                      <a:pt x="429" y="425"/>
                      <a:pt x="429" y="426"/>
                    </a:cubicBezTo>
                    <a:cubicBezTo>
                      <a:pt x="432" y="427"/>
                      <a:pt x="436" y="426"/>
                      <a:pt x="439" y="426"/>
                    </a:cubicBezTo>
                    <a:cubicBezTo>
                      <a:pt x="443" y="427"/>
                      <a:pt x="449" y="429"/>
                      <a:pt x="451" y="432"/>
                    </a:cubicBezTo>
                    <a:cubicBezTo>
                      <a:pt x="450" y="433"/>
                      <a:pt x="449" y="433"/>
                      <a:pt x="448" y="434"/>
                    </a:cubicBezTo>
                    <a:cubicBezTo>
                      <a:pt x="449" y="435"/>
                      <a:pt x="450" y="437"/>
                      <a:pt x="450" y="438"/>
                    </a:cubicBezTo>
                    <a:cubicBezTo>
                      <a:pt x="446" y="437"/>
                      <a:pt x="443" y="437"/>
                      <a:pt x="439" y="436"/>
                    </a:cubicBezTo>
                    <a:cubicBezTo>
                      <a:pt x="440" y="440"/>
                      <a:pt x="447" y="444"/>
                      <a:pt x="450" y="446"/>
                    </a:cubicBezTo>
                    <a:cubicBezTo>
                      <a:pt x="454" y="447"/>
                      <a:pt x="460" y="450"/>
                      <a:pt x="453" y="451"/>
                    </a:cubicBezTo>
                    <a:cubicBezTo>
                      <a:pt x="454" y="454"/>
                      <a:pt x="457" y="456"/>
                      <a:pt x="459" y="458"/>
                    </a:cubicBezTo>
                    <a:cubicBezTo>
                      <a:pt x="461" y="461"/>
                      <a:pt x="462" y="463"/>
                      <a:pt x="465" y="465"/>
                    </a:cubicBezTo>
                    <a:cubicBezTo>
                      <a:pt x="461" y="467"/>
                      <a:pt x="454" y="461"/>
                      <a:pt x="455" y="467"/>
                    </a:cubicBezTo>
                    <a:cubicBezTo>
                      <a:pt x="451" y="467"/>
                      <a:pt x="449" y="463"/>
                      <a:pt x="446" y="464"/>
                    </a:cubicBezTo>
                    <a:cubicBezTo>
                      <a:pt x="447" y="465"/>
                      <a:pt x="447" y="466"/>
                      <a:pt x="447" y="467"/>
                    </a:cubicBezTo>
                    <a:cubicBezTo>
                      <a:pt x="444" y="468"/>
                      <a:pt x="439" y="465"/>
                      <a:pt x="440" y="470"/>
                    </a:cubicBezTo>
                    <a:cubicBezTo>
                      <a:pt x="435" y="470"/>
                      <a:pt x="433" y="467"/>
                      <a:pt x="429" y="466"/>
                    </a:cubicBezTo>
                    <a:cubicBezTo>
                      <a:pt x="429" y="468"/>
                      <a:pt x="430" y="470"/>
                      <a:pt x="430" y="473"/>
                    </a:cubicBezTo>
                    <a:cubicBezTo>
                      <a:pt x="427" y="473"/>
                      <a:pt x="425" y="470"/>
                      <a:pt x="423" y="469"/>
                    </a:cubicBezTo>
                    <a:cubicBezTo>
                      <a:pt x="421" y="469"/>
                      <a:pt x="419" y="468"/>
                      <a:pt x="416" y="468"/>
                    </a:cubicBezTo>
                    <a:cubicBezTo>
                      <a:pt x="412" y="467"/>
                      <a:pt x="409" y="462"/>
                      <a:pt x="404" y="460"/>
                    </a:cubicBezTo>
                    <a:cubicBezTo>
                      <a:pt x="405" y="462"/>
                      <a:pt x="408" y="467"/>
                      <a:pt x="404" y="466"/>
                    </a:cubicBezTo>
                    <a:cubicBezTo>
                      <a:pt x="404" y="470"/>
                      <a:pt x="406" y="473"/>
                      <a:pt x="401" y="472"/>
                    </a:cubicBezTo>
                    <a:cubicBezTo>
                      <a:pt x="398" y="472"/>
                      <a:pt x="394" y="469"/>
                      <a:pt x="392" y="468"/>
                    </a:cubicBezTo>
                    <a:cubicBezTo>
                      <a:pt x="388" y="467"/>
                      <a:pt x="385" y="464"/>
                      <a:pt x="383" y="462"/>
                    </a:cubicBezTo>
                    <a:cubicBezTo>
                      <a:pt x="381" y="461"/>
                      <a:pt x="379" y="456"/>
                      <a:pt x="376" y="456"/>
                    </a:cubicBezTo>
                    <a:cubicBezTo>
                      <a:pt x="377" y="457"/>
                      <a:pt x="378" y="459"/>
                      <a:pt x="377" y="461"/>
                    </a:cubicBezTo>
                    <a:cubicBezTo>
                      <a:pt x="377" y="461"/>
                      <a:pt x="376" y="461"/>
                      <a:pt x="375" y="461"/>
                    </a:cubicBezTo>
                    <a:cubicBezTo>
                      <a:pt x="376" y="462"/>
                      <a:pt x="376" y="464"/>
                      <a:pt x="376" y="466"/>
                    </a:cubicBezTo>
                    <a:cubicBezTo>
                      <a:pt x="374" y="464"/>
                      <a:pt x="371" y="464"/>
                      <a:pt x="369" y="464"/>
                    </a:cubicBezTo>
                    <a:cubicBezTo>
                      <a:pt x="366" y="462"/>
                      <a:pt x="364" y="461"/>
                      <a:pt x="361" y="459"/>
                    </a:cubicBezTo>
                    <a:cubicBezTo>
                      <a:pt x="356" y="457"/>
                      <a:pt x="351" y="450"/>
                      <a:pt x="346" y="448"/>
                    </a:cubicBezTo>
                    <a:cubicBezTo>
                      <a:pt x="346" y="450"/>
                      <a:pt x="348" y="453"/>
                      <a:pt x="348" y="456"/>
                    </a:cubicBezTo>
                    <a:cubicBezTo>
                      <a:pt x="348" y="459"/>
                      <a:pt x="345" y="459"/>
                      <a:pt x="343" y="456"/>
                    </a:cubicBezTo>
                    <a:cubicBezTo>
                      <a:pt x="344" y="463"/>
                      <a:pt x="331" y="452"/>
                      <a:pt x="329" y="451"/>
                    </a:cubicBezTo>
                    <a:cubicBezTo>
                      <a:pt x="326" y="448"/>
                      <a:pt x="323" y="446"/>
                      <a:pt x="321" y="443"/>
                    </a:cubicBezTo>
                    <a:cubicBezTo>
                      <a:pt x="318" y="440"/>
                      <a:pt x="316" y="435"/>
                      <a:pt x="313" y="433"/>
                    </a:cubicBezTo>
                    <a:cubicBezTo>
                      <a:pt x="313" y="435"/>
                      <a:pt x="317" y="441"/>
                      <a:pt x="315" y="443"/>
                    </a:cubicBezTo>
                    <a:cubicBezTo>
                      <a:pt x="312" y="445"/>
                      <a:pt x="311" y="440"/>
                      <a:pt x="310" y="446"/>
                    </a:cubicBezTo>
                    <a:cubicBezTo>
                      <a:pt x="303" y="444"/>
                      <a:pt x="295" y="437"/>
                      <a:pt x="291" y="431"/>
                    </a:cubicBezTo>
                    <a:cubicBezTo>
                      <a:pt x="285" y="425"/>
                      <a:pt x="278" y="418"/>
                      <a:pt x="274" y="410"/>
                    </a:cubicBezTo>
                    <a:cubicBezTo>
                      <a:pt x="270" y="402"/>
                      <a:pt x="265" y="395"/>
                      <a:pt x="260" y="388"/>
                    </a:cubicBezTo>
                    <a:cubicBezTo>
                      <a:pt x="258" y="384"/>
                      <a:pt x="254" y="377"/>
                      <a:pt x="250" y="375"/>
                    </a:cubicBezTo>
                    <a:cubicBezTo>
                      <a:pt x="250" y="375"/>
                      <a:pt x="251" y="376"/>
                      <a:pt x="250" y="375"/>
                    </a:cubicBezTo>
                    <a:cubicBezTo>
                      <a:pt x="252" y="382"/>
                      <a:pt x="255" y="389"/>
                      <a:pt x="258" y="397"/>
                    </a:cubicBezTo>
                    <a:cubicBezTo>
                      <a:pt x="261" y="405"/>
                      <a:pt x="264" y="412"/>
                      <a:pt x="266" y="421"/>
                    </a:cubicBezTo>
                    <a:cubicBezTo>
                      <a:pt x="269" y="432"/>
                      <a:pt x="273" y="446"/>
                      <a:pt x="282" y="453"/>
                    </a:cubicBezTo>
                    <a:cubicBezTo>
                      <a:pt x="290" y="461"/>
                      <a:pt x="300" y="466"/>
                      <a:pt x="311" y="468"/>
                    </a:cubicBezTo>
                    <a:cubicBezTo>
                      <a:pt x="321" y="470"/>
                      <a:pt x="331" y="470"/>
                      <a:pt x="341" y="472"/>
                    </a:cubicBezTo>
                    <a:cubicBezTo>
                      <a:pt x="346" y="473"/>
                      <a:pt x="351" y="474"/>
                      <a:pt x="356" y="476"/>
                    </a:cubicBezTo>
                    <a:cubicBezTo>
                      <a:pt x="360" y="476"/>
                      <a:pt x="371" y="477"/>
                      <a:pt x="365" y="483"/>
                    </a:cubicBezTo>
                    <a:cubicBezTo>
                      <a:pt x="368" y="484"/>
                      <a:pt x="373" y="481"/>
                      <a:pt x="376" y="481"/>
                    </a:cubicBezTo>
                    <a:cubicBezTo>
                      <a:pt x="380" y="482"/>
                      <a:pt x="383" y="482"/>
                      <a:pt x="386" y="482"/>
                    </a:cubicBezTo>
                    <a:cubicBezTo>
                      <a:pt x="390" y="482"/>
                      <a:pt x="393" y="484"/>
                      <a:pt x="396" y="485"/>
                    </a:cubicBezTo>
                    <a:cubicBezTo>
                      <a:pt x="398" y="486"/>
                      <a:pt x="402" y="486"/>
                      <a:pt x="401" y="489"/>
                    </a:cubicBezTo>
                    <a:cubicBezTo>
                      <a:pt x="400" y="490"/>
                      <a:pt x="397" y="491"/>
                      <a:pt x="397" y="491"/>
                    </a:cubicBezTo>
                    <a:cubicBezTo>
                      <a:pt x="398" y="492"/>
                      <a:pt x="400" y="493"/>
                      <a:pt x="400" y="494"/>
                    </a:cubicBezTo>
                    <a:cubicBezTo>
                      <a:pt x="399" y="495"/>
                      <a:pt x="395" y="497"/>
                      <a:pt x="393" y="497"/>
                    </a:cubicBezTo>
                    <a:cubicBezTo>
                      <a:pt x="398" y="496"/>
                      <a:pt x="402" y="497"/>
                      <a:pt x="406" y="498"/>
                    </a:cubicBezTo>
                    <a:cubicBezTo>
                      <a:pt x="409" y="499"/>
                      <a:pt x="417" y="501"/>
                      <a:pt x="419" y="504"/>
                    </a:cubicBezTo>
                    <a:cubicBezTo>
                      <a:pt x="415" y="507"/>
                      <a:pt x="422" y="508"/>
                      <a:pt x="423" y="510"/>
                    </a:cubicBezTo>
                    <a:cubicBezTo>
                      <a:pt x="421" y="510"/>
                      <a:pt x="417" y="511"/>
                      <a:pt x="416" y="512"/>
                    </a:cubicBezTo>
                    <a:cubicBezTo>
                      <a:pt x="422" y="514"/>
                      <a:pt x="427" y="514"/>
                      <a:pt x="432" y="517"/>
                    </a:cubicBezTo>
                    <a:cubicBezTo>
                      <a:pt x="437" y="520"/>
                      <a:pt x="444" y="523"/>
                      <a:pt x="436" y="526"/>
                    </a:cubicBezTo>
                    <a:cubicBezTo>
                      <a:pt x="438" y="527"/>
                      <a:pt x="441" y="528"/>
                      <a:pt x="438" y="530"/>
                    </a:cubicBezTo>
                    <a:cubicBezTo>
                      <a:pt x="436" y="531"/>
                      <a:pt x="433" y="529"/>
                      <a:pt x="431" y="531"/>
                    </a:cubicBezTo>
                    <a:cubicBezTo>
                      <a:pt x="436" y="532"/>
                      <a:pt x="441" y="534"/>
                      <a:pt x="446" y="537"/>
                    </a:cubicBezTo>
                    <a:cubicBezTo>
                      <a:pt x="448" y="538"/>
                      <a:pt x="452" y="540"/>
                      <a:pt x="451" y="543"/>
                    </a:cubicBezTo>
                    <a:cubicBezTo>
                      <a:pt x="450" y="544"/>
                      <a:pt x="445" y="544"/>
                      <a:pt x="444" y="545"/>
                    </a:cubicBezTo>
                    <a:cubicBezTo>
                      <a:pt x="448" y="550"/>
                      <a:pt x="454" y="550"/>
                      <a:pt x="455" y="557"/>
                    </a:cubicBezTo>
                    <a:cubicBezTo>
                      <a:pt x="452" y="558"/>
                      <a:pt x="449" y="556"/>
                      <a:pt x="447" y="557"/>
                    </a:cubicBezTo>
                    <a:cubicBezTo>
                      <a:pt x="447" y="558"/>
                      <a:pt x="446" y="559"/>
                      <a:pt x="446" y="560"/>
                    </a:cubicBezTo>
                    <a:cubicBezTo>
                      <a:pt x="443" y="559"/>
                      <a:pt x="438" y="554"/>
                      <a:pt x="434" y="555"/>
                    </a:cubicBezTo>
                    <a:cubicBezTo>
                      <a:pt x="435" y="556"/>
                      <a:pt x="435" y="557"/>
                      <a:pt x="435" y="558"/>
                    </a:cubicBezTo>
                    <a:cubicBezTo>
                      <a:pt x="434" y="558"/>
                      <a:pt x="432" y="558"/>
                      <a:pt x="431" y="558"/>
                    </a:cubicBezTo>
                    <a:cubicBezTo>
                      <a:pt x="432" y="559"/>
                      <a:pt x="432" y="561"/>
                      <a:pt x="431" y="562"/>
                    </a:cubicBezTo>
                    <a:cubicBezTo>
                      <a:pt x="428" y="561"/>
                      <a:pt x="425" y="560"/>
                      <a:pt x="423" y="558"/>
                    </a:cubicBezTo>
                    <a:cubicBezTo>
                      <a:pt x="420" y="557"/>
                      <a:pt x="416" y="553"/>
                      <a:pt x="414" y="553"/>
                    </a:cubicBezTo>
                    <a:cubicBezTo>
                      <a:pt x="414" y="555"/>
                      <a:pt x="416" y="556"/>
                      <a:pt x="416" y="558"/>
                    </a:cubicBezTo>
                    <a:cubicBezTo>
                      <a:pt x="416" y="559"/>
                      <a:pt x="414" y="559"/>
                      <a:pt x="415" y="561"/>
                    </a:cubicBezTo>
                    <a:cubicBezTo>
                      <a:pt x="412" y="562"/>
                      <a:pt x="406" y="561"/>
                      <a:pt x="403" y="559"/>
                    </a:cubicBezTo>
                    <a:cubicBezTo>
                      <a:pt x="399" y="557"/>
                      <a:pt x="397" y="551"/>
                      <a:pt x="393" y="550"/>
                    </a:cubicBezTo>
                    <a:cubicBezTo>
                      <a:pt x="395" y="552"/>
                      <a:pt x="393" y="556"/>
                      <a:pt x="389" y="556"/>
                    </a:cubicBezTo>
                    <a:cubicBezTo>
                      <a:pt x="390" y="558"/>
                      <a:pt x="390" y="559"/>
                      <a:pt x="391" y="561"/>
                    </a:cubicBezTo>
                    <a:cubicBezTo>
                      <a:pt x="384" y="562"/>
                      <a:pt x="378" y="557"/>
                      <a:pt x="374" y="552"/>
                    </a:cubicBezTo>
                    <a:cubicBezTo>
                      <a:pt x="371" y="549"/>
                      <a:pt x="368" y="546"/>
                      <a:pt x="365" y="545"/>
                    </a:cubicBezTo>
                    <a:cubicBezTo>
                      <a:pt x="360" y="542"/>
                      <a:pt x="362" y="547"/>
                      <a:pt x="362" y="550"/>
                    </a:cubicBezTo>
                    <a:cubicBezTo>
                      <a:pt x="357" y="549"/>
                      <a:pt x="352" y="546"/>
                      <a:pt x="349" y="544"/>
                    </a:cubicBezTo>
                    <a:cubicBezTo>
                      <a:pt x="345" y="541"/>
                      <a:pt x="343" y="534"/>
                      <a:pt x="339" y="532"/>
                    </a:cubicBezTo>
                    <a:cubicBezTo>
                      <a:pt x="339" y="533"/>
                      <a:pt x="339" y="534"/>
                      <a:pt x="339" y="535"/>
                    </a:cubicBezTo>
                    <a:cubicBezTo>
                      <a:pt x="334" y="533"/>
                      <a:pt x="329" y="528"/>
                      <a:pt x="324" y="525"/>
                    </a:cubicBezTo>
                    <a:cubicBezTo>
                      <a:pt x="318" y="522"/>
                      <a:pt x="311" y="517"/>
                      <a:pt x="307" y="512"/>
                    </a:cubicBezTo>
                    <a:cubicBezTo>
                      <a:pt x="302" y="504"/>
                      <a:pt x="297" y="491"/>
                      <a:pt x="289" y="487"/>
                    </a:cubicBezTo>
                    <a:cubicBezTo>
                      <a:pt x="290" y="486"/>
                      <a:pt x="289" y="487"/>
                      <a:pt x="290" y="488"/>
                    </a:cubicBezTo>
                    <a:cubicBezTo>
                      <a:pt x="294" y="499"/>
                      <a:pt x="298" y="509"/>
                      <a:pt x="301" y="520"/>
                    </a:cubicBezTo>
                    <a:cubicBezTo>
                      <a:pt x="302" y="526"/>
                      <a:pt x="303" y="532"/>
                      <a:pt x="307" y="536"/>
                    </a:cubicBezTo>
                    <a:cubicBezTo>
                      <a:pt x="310" y="540"/>
                      <a:pt x="317" y="540"/>
                      <a:pt x="321" y="542"/>
                    </a:cubicBezTo>
                    <a:cubicBezTo>
                      <a:pt x="328" y="544"/>
                      <a:pt x="331" y="548"/>
                      <a:pt x="335" y="553"/>
                    </a:cubicBezTo>
                    <a:cubicBezTo>
                      <a:pt x="339" y="558"/>
                      <a:pt x="345" y="560"/>
                      <a:pt x="351" y="562"/>
                    </a:cubicBezTo>
                    <a:cubicBezTo>
                      <a:pt x="355" y="564"/>
                      <a:pt x="361" y="566"/>
                      <a:pt x="366" y="568"/>
                    </a:cubicBezTo>
                    <a:cubicBezTo>
                      <a:pt x="369" y="569"/>
                      <a:pt x="384" y="574"/>
                      <a:pt x="377" y="577"/>
                    </a:cubicBezTo>
                    <a:cubicBezTo>
                      <a:pt x="381" y="580"/>
                      <a:pt x="389" y="580"/>
                      <a:pt x="393" y="585"/>
                    </a:cubicBezTo>
                    <a:cubicBezTo>
                      <a:pt x="394" y="586"/>
                      <a:pt x="394" y="587"/>
                      <a:pt x="395" y="588"/>
                    </a:cubicBezTo>
                    <a:cubicBezTo>
                      <a:pt x="396" y="589"/>
                      <a:pt x="397" y="589"/>
                      <a:pt x="398" y="590"/>
                    </a:cubicBezTo>
                    <a:cubicBezTo>
                      <a:pt x="398" y="593"/>
                      <a:pt x="395" y="594"/>
                      <a:pt x="393" y="595"/>
                    </a:cubicBezTo>
                    <a:cubicBezTo>
                      <a:pt x="395" y="597"/>
                      <a:pt x="403" y="600"/>
                      <a:pt x="406" y="602"/>
                    </a:cubicBezTo>
                    <a:cubicBezTo>
                      <a:pt x="408" y="603"/>
                      <a:pt x="412" y="604"/>
                      <a:pt x="414" y="606"/>
                    </a:cubicBezTo>
                    <a:cubicBezTo>
                      <a:pt x="416" y="609"/>
                      <a:pt x="413" y="609"/>
                      <a:pt x="411" y="610"/>
                    </a:cubicBezTo>
                    <a:cubicBezTo>
                      <a:pt x="412" y="611"/>
                      <a:pt x="414" y="613"/>
                      <a:pt x="416" y="614"/>
                    </a:cubicBezTo>
                    <a:cubicBezTo>
                      <a:pt x="417" y="615"/>
                      <a:pt x="418" y="618"/>
                      <a:pt x="419" y="620"/>
                    </a:cubicBezTo>
                    <a:cubicBezTo>
                      <a:pt x="423" y="624"/>
                      <a:pt x="421" y="624"/>
                      <a:pt x="416" y="624"/>
                    </a:cubicBezTo>
                    <a:cubicBezTo>
                      <a:pt x="416" y="627"/>
                      <a:pt x="422" y="632"/>
                      <a:pt x="423" y="635"/>
                    </a:cubicBezTo>
                    <a:cubicBezTo>
                      <a:pt x="427" y="643"/>
                      <a:pt x="420" y="638"/>
                      <a:pt x="416" y="637"/>
                    </a:cubicBezTo>
                    <a:cubicBezTo>
                      <a:pt x="416" y="638"/>
                      <a:pt x="416" y="640"/>
                      <a:pt x="416" y="641"/>
                    </a:cubicBezTo>
                    <a:cubicBezTo>
                      <a:pt x="410" y="640"/>
                      <a:pt x="406" y="631"/>
                      <a:pt x="399" y="632"/>
                    </a:cubicBezTo>
                    <a:cubicBezTo>
                      <a:pt x="402" y="633"/>
                      <a:pt x="403" y="635"/>
                      <a:pt x="402" y="637"/>
                    </a:cubicBezTo>
                    <a:cubicBezTo>
                      <a:pt x="401" y="637"/>
                      <a:pt x="400" y="637"/>
                      <a:pt x="399" y="637"/>
                    </a:cubicBezTo>
                    <a:cubicBezTo>
                      <a:pt x="401" y="643"/>
                      <a:pt x="394" y="640"/>
                      <a:pt x="392" y="638"/>
                    </a:cubicBezTo>
                    <a:cubicBezTo>
                      <a:pt x="389" y="635"/>
                      <a:pt x="387" y="631"/>
                      <a:pt x="383" y="630"/>
                    </a:cubicBezTo>
                    <a:cubicBezTo>
                      <a:pt x="385" y="631"/>
                      <a:pt x="386" y="634"/>
                      <a:pt x="385" y="637"/>
                    </a:cubicBezTo>
                    <a:cubicBezTo>
                      <a:pt x="383" y="637"/>
                      <a:pt x="382" y="635"/>
                      <a:pt x="380" y="637"/>
                    </a:cubicBezTo>
                    <a:cubicBezTo>
                      <a:pt x="380" y="637"/>
                      <a:pt x="379" y="638"/>
                      <a:pt x="379" y="639"/>
                    </a:cubicBezTo>
                    <a:cubicBezTo>
                      <a:pt x="376" y="638"/>
                      <a:pt x="373" y="635"/>
                      <a:pt x="370" y="633"/>
                    </a:cubicBezTo>
                    <a:cubicBezTo>
                      <a:pt x="369" y="631"/>
                      <a:pt x="366" y="626"/>
                      <a:pt x="364" y="626"/>
                    </a:cubicBezTo>
                    <a:cubicBezTo>
                      <a:pt x="364" y="638"/>
                      <a:pt x="346" y="616"/>
                      <a:pt x="345" y="615"/>
                    </a:cubicBezTo>
                    <a:cubicBezTo>
                      <a:pt x="345" y="617"/>
                      <a:pt x="345" y="618"/>
                      <a:pt x="344" y="620"/>
                    </a:cubicBezTo>
                    <a:cubicBezTo>
                      <a:pt x="339" y="619"/>
                      <a:pt x="336" y="612"/>
                      <a:pt x="333" y="608"/>
                    </a:cubicBezTo>
                    <a:cubicBezTo>
                      <a:pt x="330" y="604"/>
                      <a:pt x="327" y="600"/>
                      <a:pt x="324" y="595"/>
                    </a:cubicBezTo>
                    <a:cubicBezTo>
                      <a:pt x="320" y="587"/>
                      <a:pt x="314" y="576"/>
                      <a:pt x="315" y="566"/>
                    </a:cubicBezTo>
                    <a:cubicBezTo>
                      <a:pt x="315" y="571"/>
                      <a:pt x="315" y="575"/>
                      <a:pt x="315" y="580"/>
                    </a:cubicBezTo>
                    <a:cubicBezTo>
                      <a:pt x="315" y="585"/>
                      <a:pt x="316" y="590"/>
                      <a:pt x="318" y="594"/>
                    </a:cubicBezTo>
                    <a:cubicBezTo>
                      <a:pt x="321" y="605"/>
                      <a:pt x="328" y="615"/>
                      <a:pt x="335" y="623"/>
                    </a:cubicBezTo>
                    <a:cubicBezTo>
                      <a:pt x="339" y="628"/>
                      <a:pt x="343" y="633"/>
                      <a:pt x="347" y="636"/>
                    </a:cubicBezTo>
                    <a:cubicBezTo>
                      <a:pt x="350" y="638"/>
                      <a:pt x="353" y="640"/>
                      <a:pt x="355" y="643"/>
                    </a:cubicBezTo>
                    <a:cubicBezTo>
                      <a:pt x="357" y="644"/>
                      <a:pt x="358" y="644"/>
                      <a:pt x="358" y="646"/>
                    </a:cubicBezTo>
                    <a:cubicBezTo>
                      <a:pt x="358" y="647"/>
                      <a:pt x="356" y="647"/>
                      <a:pt x="356" y="648"/>
                    </a:cubicBezTo>
                    <a:cubicBezTo>
                      <a:pt x="355" y="652"/>
                      <a:pt x="365" y="658"/>
                      <a:pt x="368" y="660"/>
                    </a:cubicBezTo>
                    <a:cubicBezTo>
                      <a:pt x="369" y="662"/>
                      <a:pt x="373" y="663"/>
                      <a:pt x="374" y="665"/>
                    </a:cubicBezTo>
                    <a:cubicBezTo>
                      <a:pt x="376" y="668"/>
                      <a:pt x="373" y="667"/>
                      <a:pt x="371" y="668"/>
                    </a:cubicBezTo>
                    <a:cubicBezTo>
                      <a:pt x="373" y="672"/>
                      <a:pt x="377" y="674"/>
                      <a:pt x="379" y="678"/>
                    </a:cubicBezTo>
                    <a:cubicBezTo>
                      <a:pt x="380" y="679"/>
                      <a:pt x="381" y="681"/>
                      <a:pt x="380" y="684"/>
                    </a:cubicBezTo>
                    <a:cubicBezTo>
                      <a:pt x="380" y="686"/>
                      <a:pt x="378" y="686"/>
                      <a:pt x="378" y="687"/>
                    </a:cubicBezTo>
                    <a:cubicBezTo>
                      <a:pt x="378" y="689"/>
                      <a:pt x="380" y="691"/>
                      <a:pt x="381" y="692"/>
                    </a:cubicBezTo>
                    <a:cubicBezTo>
                      <a:pt x="382" y="694"/>
                      <a:pt x="382" y="695"/>
                      <a:pt x="383" y="697"/>
                    </a:cubicBezTo>
                    <a:cubicBezTo>
                      <a:pt x="383" y="701"/>
                      <a:pt x="383" y="705"/>
                      <a:pt x="383" y="708"/>
                    </a:cubicBezTo>
                    <a:cubicBezTo>
                      <a:pt x="378" y="708"/>
                      <a:pt x="378" y="701"/>
                      <a:pt x="375" y="701"/>
                    </a:cubicBezTo>
                    <a:cubicBezTo>
                      <a:pt x="375" y="708"/>
                      <a:pt x="363" y="696"/>
                      <a:pt x="361" y="693"/>
                    </a:cubicBezTo>
                    <a:cubicBezTo>
                      <a:pt x="361" y="695"/>
                      <a:pt x="363" y="700"/>
                      <a:pt x="362" y="701"/>
                    </a:cubicBezTo>
                    <a:cubicBezTo>
                      <a:pt x="360" y="702"/>
                      <a:pt x="357" y="700"/>
                      <a:pt x="356" y="699"/>
                    </a:cubicBezTo>
                    <a:cubicBezTo>
                      <a:pt x="353" y="696"/>
                      <a:pt x="351" y="690"/>
                      <a:pt x="348" y="687"/>
                    </a:cubicBezTo>
                    <a:cubicBezTo>
                      <a:pt x="348" y="694"/>
                      <a:pt x="343" y="689"/>
                      <a:pt x="340" y="686"/>
                    </a:cubicBezTo>
                    <a:cubicBezTo>
                      <a:pt x="337" y="684"/>
                      <a:pt x="332" y="678"/>
                      <a:pt x="332" y="673"/>
                    </a:cubicBezTo>
                    <a:cubicBezTo>
                      <a:pt x="331" y="677"/>
                      <a:pt x="327" y="671"/>
                      <a:pt x="326" y="669"/>
                    </a:cubicBezTo>
                    <a:cubicBezTo>
                      <a:pt x="324" y="667"/>
                      <a:pt x="323" y="665"/>
                      <a:pt x="321" y="662"/>
                    </a:cubicBezTo>
                    <a:cubicBezTo>
                      <a:pt x="320" y="659"/>
                      <a:pt x="318" y="663"/>
                      <a:pt x="319" y="660"/>
                    </a:cubicBezTo>
                    <a:cubicBezTo>
                      <a:pt x="321" y="662"/>
                      <a:pt x="322" y="673"/>
                      <a:pt x="323" y="675"/>
                    </a:cubicBezTo>
                    <a:cubicBezTo>
                      <a:pt x="325" y="678"/>
                      <a:pt x="326" y="680"/>
                      <a:pt x="327" y="682"/>
                    </a:cubicBezTo>
                    <a:cubicBezTo>
                      <a:pt x="330" y="687"/>
                      <a:pt x="335" y="692"/>
                      <a:pt x="339" y="695"/>
                    </a:cubicBezTo>
                    <a:cubicBezTo>
                      <a:pt x="342" y="698"/>
                      <a:pt x="343" y="698"/>
                      <a:pt x="344" y="702"/>
                    </a:cubicBezTo>
                    <a:cubicBezTo>
                      <a:pt x="346" y="705"/>
                      <a:pt x="347" y="707"/>
                      <a:pt x="350" y="709"/>
                    </a:cubicBezTo>
                    <a:cubicBezTo>
                      <a:pt x="352" y="711"/>
                      <a:pt x="366" y="716"/>
                      <a:pt x="357" y="718"/>
                    </a:cubicBezTo>
                    <a:cubicBezTo>
                      <a:pt x="359" y="721"/>
                      <a:pt x="363" y="723"/>
                      <a:pt x="364" y="727"/>
                    </a:cubicBezTo>
                    <a:cubicBezTo>
                      <a:pt x="365" y="729"/>
                      <a:pt x="366" y="731"/>
                      <a:pt x="367" y="733"/>
                    </a:cubicBezTo>
                    <a:cubicBezTo>
                      <a:pt x="368" y="735"/>
                      <a:pt x="370" y="736"/>
                      <a:pt x="372" y="738"/>
                    </a:cubicBezTo>
                    <a:cubicBezTo>
                      <a:pt x="370" y="742"/>
                      <a:pt x="361" y="737"/>
                      <a:pt x="358" y="736"/>
                    </a:cubicBezTo>
                    <a:cubicBezTo>
                      <a:pt x="357" y="740"/>
                      <a:pt x="358" y="743"/>
                      <a:pt x="353" y="739"/>
                    </a:cubicBezTo>
                    <a:cubicBezTo>
                      <a:pt x="351" y="738"/>
                      <a:pt x="347" y="732"/>
                      <a:pt x="345" y="733"/>
                    </a:cubicBezTo>
                    <a:cubicBezTo>
                      <a:pt x="345" y="735"/>
                      <a:pt x="347" y="737"/>
                      <a:pt x="346" y="740"/>
                    </a:cubicBezTo>
                    <a:cubicBezTo>
                      <a:pt x="340" y="737"/>
                      <a:pt x="332" y="731"/>
                      <a:pt x="329" y="725"/>
                    </a:cubicBezTo>
                    <a:cubicBezTo>
                      <a:pt x="329" y="735"/>
                      <a:pt x="340" y="742"/>
                      <a:pt x="345" y="748"/>
                    </a:cubicBezTo>
                    <a:cubicBezTo>
                      <a:pt x="347" y="751"/>
                      <a:pt x="348" y="752"/>
                      <a:pt x="349" y="754"/>
                    </a:cubicBezTo>
                    <a:cubicBezTo>
                      <a:pt x="350" y="757"/>
                      <a:pt x="350" y="758"/>
                      <a:pt x="352" y="760"/>
                    </a:cubicBezTo>
                    <a:cubicBezTo>
                      <a:pt x="353" y="762"/>
                      <a:pt x="362" y="770"/>
                      <a:pt x="356" y="770"/>
                    </a:cubicBezTo>
                    <a:cubicBezTo>
                      <a:pt x="358" y="775"/>
                      <a:pt x="361" y="778"/>
                      <a:pt x="361" y="782"/>
                    </a:cubicBezTo>
                    <a:cubicBezTo>
                      <a:pt x="362" y="786"/>
                      <a:pt x="361" y="791"/>
                      <a:pt x="361" y="794"/>
                    </a:cubicBezTo>
                    <a:cubicBezTo>
                      <a:pt x="359" y="794"/>
                      <a:pt x="359" y="791"/>
                      <a:pt x="357" y="791"/>
                    </a:cubicBezTo>
                    <a:cubicBezTo>
                      <a:pt x="356" y="791"/>
                      <a:pt x="356" y="793"/>
                      <a:pt x="354" y="793"/>
                    </a:cubicBezTo>
                    <a:cubicBezTo>
                      <a:pt x="351" y="792"/>
                      <a:pt x="350" y="787"/>
                      <a:pt x="347" y="787"/>
                    </a:cubicBezTo>
                    <a:cubicBezTo>
                      <a:pt x="347" y="788"/>
                      <a:pt x="347" y="789"/>
                      <a:pt x="347" y="789"/>
                    </a:cubicBezTo>
                    <a:cubicBezTo>
                      <a:pt x="341" y="785"/>
                      <a:pt x="338" y="775"/>
                      <a:pt x="331" y="773"/>
                    </a:cubicBezTo>
                    <a:cubicBezTo>
                      <a:pt x="330" y="778"/>
                      <a:pt x="334" y="783"/>
                      <a:pt x="337" y="787"/>
                    </a:cubicBezTo>
                    <a:cubicBezTo>
                      <a:pt x="339" y="790"/>
                      <a:pt x="345" y="796"/>
                      <a:pt x="346" y="800"/>
                    </a:cubicBezTo>
                    <a:cubicBezTo>
                      <a:pt x="345" y="800"/>
                      <a:pt x="345" y="800"/>
                      <a:pt x="344" y="800"/>
                    </a:cubicBezTo>
                    <a:cubicBezTo>
                      <a:pt x="345" y="804"/>
                      <a:pt x="349" y="808"/>
                      <a:pt x="352" y="811"/>
                    </a:cubicBezTo>
                    <a:cubicBezTo>
                      <a:pt x="354" y="814"/>
                      <a:pt x="354" y="817"/>
                      <a:pt x="356" y="821"/>
                    </a:cubicBezTo>
                    <a:cubicBezTo>
                      <a:pt x="356" y="823"/>
                      <a:pt x="360" y="830"/>
                      <a:pt x="357" y="832"/>
                    </a:cubicBezTo>
                    <a:cubicBezTo>
                      <a:pt x="354" y="835"/>
                      <a:pt x="350" y="828"/>
                      <a:pt x="347" y="829"/>
                    </a:cubicBezTo>
                    <a:cubicBezTo>
                      <a:pt x="346" y="830"/>
                      <a:pt x="346" y="831"/>
                      <a:pt x="346" y="832"/>
                    </a:cubicBezTo>
                    <a:cubicBezTo>
                      <a:pt x="342" y="827"/>
                      <a:pt x="339" y="818"/>
                      <a:pt x="331" y="818"/>
                    </a:cubicBezTo>
                    <a:cubicBezTo>
                      <a:pt x="333" y="826"/>
                      <a:pt x="341" y="832"/>
                      <a:pt x="341" y="839"/>
                    </a:cubicBezTo>
                    <a:cubicBezTo>
                      <a:pt x="342" y="847"/>
                      <a:pt x="347" y="854"/>
                      <a:pt x="346" y="861"/>
                    </a:cubicBezTo>
                    <a:cubicBezTo>
                      <a:pt x="342" y="858"/>
                      <a:pt x="336" y="853"/>
                      <a:pt x="332" y="853"/>
                    </a:cubicBezTo>
                    <a:cubicBezTo>
                      <a:pt x="332" y="853"/>
                      <a:pt x="332" y="853"/>
                      <a:pt x="332" y="853"/>
                    </a:cubicBezTo>
                    <a:cubicBezTo>
                      <a:pt x="335" y="857"/>
                      <a:pt x="336" y="862"/>
                      <a:pt x="338" y="866"/>
                    </a:cubicBezTo>
                    <a:cubicBezTo>
                      <a:pt x="340" y="869"/>
                      <a:pt x="345" y="875"/>
                      <a:pt x="344" y="879"/>
                    </a:cubicBezTo>
                    <a:cubicBezTo>
                      <a:pt x="343" y="879"/>
                      <a:pt x="343" y="879"/>
                      <a:pt x="343" y="879"/>
                    </a:cubicBezTo>
                    <a:cubicBezTo>
                      <a:pt x="338" y="879"/>
                      <a:pt x="334" y="877"/>
                      <a:pt x="329" y="875"/>
                    </a:cubicBezTo>
                    <a:cubicBezTo>
                      <a:pt x="329" y="875"/>
                      <a:pt x="329" y="875"/>
                      <a:pt x="329" y="875"/>
                    </a:cubicBezTo>
                    <a:cubicBezTo>
                      <a:pt x="328" y="878"/>
                      <a:pt x="342" y="897"/>
                      <a:pt x="334" y="897"/>
                    </a:cubicBezTo>
                    <a:cubicBezTo>
                      <a:pt x="335" y="904"/>
                      <a:pt x="329" y="897"/>
                      <a:pt x="327" y="895"/>
                    </a:cubicBezTo>
                    <a:cubicBezTo>
                      <a:pt x="327" y="901"/>
                      <a:pt x="334" y="911"/>
                      <a:pt x="330" y="917"/>
                    </a:cubicBezTo>
                    <a:cubicBezTo>
                      <a:pt x="328" y="916"/>
                      <a:pt x="326" y="912"/>
                      <a:pt x="324" y="912"/>
                    </a:cubicBezTo>
                    <a:cubicBezTo>
                      <a:pt x="321" y="917"/>
                      <a:pt x="324" y="926"/>
                      <a:pt x="318" y="929"/>
                    </a:cubicBezTo>
                    <a:cubicBezTo>
                      <a:pt x="318" y="929"/>
                      <a:pt x="315" y="929"/>
                      <a:pt x="315" y="928"/>
                    </a:cubicBezTo>
                    <a:cubicBezTo>
                      <a:pt x="314" y="927"/>
                      <a:pt x="315" y="923"/>
                      <a:pt x="315" y="921"/>
                    </a:cubicBezTo>
                    <a:cubicBezTo>
                      <a:pt x="308" y="922"/>
                      <a:pt x="314" y="911"/>
                      <a:pt x="313" y="907"/>
                    </a:cubicBezTo>
                    <a:cubicBezTo>
                      <a:pt x="310" y="909"/>
                      <a:pt x="305" y="915"/>
                      <a:pt x="302" y="914"/>
                    </a:cubicBezTo>
                    <a:cubicBezTo>
                      <a:pt x="302" y="910"/>
                      <a:pt x="303" y="907"/>
                      <a:pt x="304" y="903"/>
                    </a:cubicBezTo>
                    <a:cubicBezTo>
                      <a:pt x="304" y="900"/>
                      <a:pt x="306" y="896"/>
                      <a:pt x="306" y="893"/>
                    </a:cubicBezTo>
                    <a:cubicBezTo>
                      <a:pt x="304" y="895"/>
                      <a:pt x="302" y="896"/>
                      <a:pt x="300" y="895"/>
                    </a:cubicBezTo>
                    <a:cubicBezTo>
                      <a:pt x="300" y="895"/>
                      <a:pt x="300" y="894"/>
                      <a:pt x="300" y="894"/>
                    </a:cubicBezTo>
                    <a:cubicBezTo>
                      <a:pt x="299" y="899"/>
                      <a:pt x="296" y="900"/>
                      <a:pt x="296" y="895"/>
                    </a:cubicBezTo>
                    <a:cubicBezTo>
                      <a:pt x="296" y="892"/>
                      <a:pt x="296" y="889"/>
                      <a:pt x="296" y="886"/>
                    </a:cubicBezTo>
                    <a:cubicBezTo>
                      <a:pt x="297" y="880"/>
                      <a:pt x="299" y="874"/>
                      <a:pt x="298" y="867"/>
                    </a:cubicBezTo>
                    <a:cubicBezTo>
                      <a:pt x="296" y="868"/>
                      <a:pt x="289" y="874"/>
                      <a:pt x="288" y="870"/>
                    </a:cubicBezTo>
                    <a:cubicBezTo>
                      <a:pt x="287" y="872"/>
                      <a:pt x="286" y="875"/>
                      <a:pt x="284" y="874"/>
                    </a:cubicBezTo>
                    <a:cubicBezTo>
                      <a:pt x="283" y="867"/>
                      <a:pt x="284" y="861"/>
                      <a:pt x="286" y="855"/>
                    </a:cubicBezTo>
                    <a:cubicBezTo>
                      <a:pt x="288" y="850"/>
                      <a:pt x="291" y="843"/>
                      <a:pt x="291" y="838"/>
                    </a:cubicBezTo>
                    <a:cubicBezTo>
                      <a:pt x="288" y="838"/>
                      <a:pt x="284" y="843"/>
                      <a:pt x="282" y="845"/>
                    </a:cubicBezTo>
                    <a:cubicBezTo>
                      <a:pt x="280" y="848"/>
                      <a:pt x="275" y="852"/>
                      <a:pt x="276" y="845"/>
                    </a:cubicBezTo>
                    <a:cubicBezTo>
                      <a:pt x="275" y="846"/>
                      <a:pt x="274" y="847"/>
                      <a:pt x="273" y="847"/>
                    </a:cubicBezTo>
                    <a:cubicBezTo>
                      <a:pt x="268" y="845"/>
                      <a:pt x="275" y="840"/>
                      <a:pt x="277" y="838"/>
                    </a:cubicBezTo>
                    <a:cubicBezTo>
                      <a:pt x="278" y="835"/>
                      <a:pt x="277" y="831"/>
                      <a:pt x="278" y="827"/>
                    </a:cubicBezTo>
                    <a:cubicBezTo>
                      <a:pt x="279" y="824"/>
                      <a:pt x="281" y="821"/>
                      <a:pt x="282" y="817"/>
                    </a:cubicBezTo>
                    <a:cubicBezTo>
                      <a:pt x="284" y="814"/>
                      <a:pt x="289" y="809"/>
                      <a:pt x="287" y="806"/>
                    </a:cubicBezTo>
                    <a:cubicBezTo>
                      <a:pt x="285" y="809"/>
                      <a:pt x="283" y="811"/>
                      <a:pt x="281" y="813"/>
                    </a:cubicBezTo>
                    <a:cubicBezTo>
                      <a:pt x="279" y="815"/>
                      <a:pt x="277" y="818"/>
                      <a:pt x="275" y="819"/>
                    </a:cubicBezTo>
                    <a:cubicBezTo>
                      <a:pt x="274" y="819"/>
                      <a:pt x="273" y="818"/>
                      <a:pt x="273" y="818"/>
                    </a:cubicBezTo>
                    <a:cubicBezTo>
                      <a:pt x="272" y="819"/>
                      <a:pt x="268" y="827"/>
                      <a:pt x="267" y="821"/>
                    </a:cubicBezTo>
                    <a:cubicBezTo>
                      <a:pt x="266" y="822"/>
                      <a:pt x="266" y="824"/>
                      <a:pt x="264" y="825"/>
                    </a:cubicBezTo>
                    <a:cubicBezTo>
                      <a:pt x="264" y="818"/>
                      <a:pt x="266" y="812"/>
                      <a:pt x="265" y="806"/>
                    </a:cubicBezTo>
                    <a:cubicBezTo>
                      <a:pt x="265" y="802"/>
                      <a:pt x="267" y="800"/>
                      <a:pt x="268" y="797"/>
                    </a:cubicBezTo>
                    <a:cubicBezTo>
                      <a:pt x="269" y="795"/>
                      <a:pt x="269" y="793"/>
                      <a:pt x="269" y="790"/>
                    </a:cubicBezTo>
                    <a:cubicBezTo>
                      <a:pt x="271" y="784"/>
                      <a:pt x="276" y="779"/>
                      <a:pt x="279" y="773"/>
                    </a:cubicBezTo>
                    <a:cubicBezTo>
                      <a:pt x="281" y="770"/>
                      <a:pt x="282" y="767"/>
                      <a:pt x="284" y="764"/>
                    </a:cubicBezTo>
                    <a:cubicBezTo>
                      <a:pt x="285" y="762"/>
                      <a:pt x="289" y="758"/>
                      <a:pt x="289" y="755"/>
                    </a:cubicBezTo>
                    <a:cubicBezTo>
                      <a:pt x="286" y="758"/>
                      <a:pt x="282" y="761"/>
                      <a:pt x="280" y="764"/>
                    </a:cubicBezTo>
                    <a:cubicBezTo>
                      <a:pt x="278" y="767"/>
                      <a:pt x="276" y="771"/>
                      <a:pt x="272" y="768"/>
                    </a:cubicBezTo>
                    <a:cubicBezTo>
                      <a:pt x="270" y="771"/>
                      <a:pt x="267" y="781"/>
                      <a:pt x="261" y="780"/>
                    </a:cubicBezTo>
                    <a:cubicBezTo>
                      <a:pt x="261" y="780"/>
                      <a:pt x="261" y="779"/>
                      <a:pt x="261" y="779"/>
                    </a:cubicBezTo>
                    <a:cubicBezTo>
                      <a:pt x="258" y="780"/>
                      <a:pt x="258" y="783"/>
                      <a:pt x="255" y="785"/>
                    </a:cubicBezTo>
                    <a:cubicBezTo>
                      <a:pt x="254" y="783"/>
                      <a:pt x="255" y="778"/>
                      <a:pt x="256" y="775"/>
                    </a:cubicBezTo>
                    <a:cubicBezTo>
                      <a:pt x="256" y="771"/>
                      <a:pt x="256" y="767"/>
                      <a:pt x="259" y="763"/>
                    </a:cubicBezTo>
                    <a:cubicBezTo>
                      <a:pt x="260" y="759"/>
                      <a:pt x="259" y="755"/>
                      <a:pt x="261" y="751"/>
                    </a:cubicBezTo>
                    <a:cubicBezTo>
                      <a:pt x="261" y="749"/>
                      <a:pt x="263" y="747"/>
                      <a:pt x="264" y="745"/>
                    </a:cubicBezTo>
                    <a:cubicBezTo>
                      <a:pt x="265" y="743"/>
                      <a:pt x="267" y="741"/>
                      <a:pt x="267" y="739"/>
                    </a:cubicBezTo>
                    <a:cubicBezTo>
                      <a:pt x="267" y="738"/>
                      <a:pt x="266" y="737"/>
                      <a:pt x="266" y="736"/>
                    </a:cubicBezTo>
                    <a:cubicBezTo>
                      <a:pt x="266" y="733"/>
                      <a:pt x="272" y="729"/>
                      <a:pt x="274" y="727"/>
                    </a:cubicBezTo>
                    <a:cubicBezTo>
                      <a:pt x="276" y="723"/>
                      <a:pt x="278" y="720"/>
                      <a:pt x="280" y="716"/>
                    </a:cubicBezTo>
                    <a:cubicBezTo>
                      <a:pt x="284" y="711"/>
                      <a:pt x="285" y="704"/>
                      <a:pt x="287" y="699"/>
                    </a:cubicBezTo>
                    <a:cubicBezTo>
                      <a:pt x="290" y="694"/>
                      <a:pt x="294" y="690"/>
                      <a:pt x="295" y="685"/>
                    </a:cubicBezTo>
                    <a:cubicBezTo>
                      <a:pt x="297" y="680"/>
                      <a:pt x="294" y="683"/>
                      <a:pt x="298" y="679"/>
                    </a:cubicBezTo>
                    <a:cubicBezTo>
                      <a:pt x="296" y="684"/>
                      <a:pt x="286" y="697"/>
                      <a:pt x="282" y="701"/>
                    </a:cubicBezTo>
                    <a:cubicBezTo>
                      <a:pt x="280" y="703"/>
                      <a:pt x="278" y="704"/>
                      <a:pt x="276" y="705"/>
                    </a:cubicBezTo>
                    <a:cubicBezTo>
                      <a:pt x="275" y="706"/>
                      <a:pt x="275" y="704"/>
                      <a:pt x="273" y="705"/>
                    </a:cubicBezTo>
                    <a:cubicBezTo>
                      <a:pt x="272" y="705"/>
                      <a:pt x="271" y="707"/>
                      <a:pt x="271" y="708"/>
                    </a:cubicBezTo>
                    <a:cubicBezTo>
                      <a:pt x="269" y="710"/>
                      <a:pt x="263" y="717"/>
                      <a:pt x="261" y="713"/>
                    </a:cubicBezTo>
                    <a:cubicBezTo>
                      <a:pt x="258" y="715"/>
                      <a:pt x="257" y="719"/>
                      <a:pt x="254" y="719"/>
                    </a:cubicBezTo>
                    <a:cubicBezTo>
                      <a:pt x="253" y="720"/>
                      <a:pt x="252" y="719"/>
                      <a:pt x="251" y="718"/>
                    </a:cubicBezTo>
                    <a:cubicBezTo>
                      <a:pt x="248" y="717"/>
                      <a:pt x="251" y="717"/>
                      <a:pt x="248" y="717"/>
                    </a:cubicBezTo>
                    <a:cubicBezTo>
                      <a:pt x="245" y="717"/>
                      <a:pt x="244" y="720"/>
                      <a:pt x="240" y="720"/>
                    </a:cubicBezTo>
                    <a:cubicBezTo>
                      <a:pt x="238" y="720"/>
                      <a:pt x="235" y="718"/>
                      <a:pt x="233" y="720"/>
                    </a:cubicBezTo>
                    <a:cubicBezTo>
                      <a:pt x="233" y="720"/>
                      <a:pt x="233" y="720"/>
                      <a:pt x="233" y="720"/>
                    </a:cubicBezTo>
                    <a:cubicBezTo>
                      <a:pt x="234" y="716"/>
                      <a:pt x="237" y="708"/>
                      <a:pt x="241" y="705"/>
                    </a:cubicBezTo>
                    <a:cubicBezTo>
                      <a:pt x="240" y="705"/>
                      <a:pt x="238" y="705"/>
                      <a:pt x="237" y="706"/>
                    </a:cubicBezTo>
                    <a:cubicBezTo>
                      <a:pt x="236" y="700"/>
                      <a:pt x="245" y="694"/>
                      <a:pt x="249" y="690"/>
                    </a:cubicBezTo>
                    <a:cubicBezTo>
                      <a:pt x="247" y="690"/>
                      <a:pt x="245" y="689"/>
                      <a:pt x="242" y="689"/>
                    </a:cubicBezTo>
                    <a:cubicBezTo>
                      <a:pt x="241" y="686"/>
                      <a:pt x="250" y="679"/>
                      <a:pt x="252" y="677"/>
                    </a:cubicBezTo>
                    <a:cubicBezTo>
                      <a:pt x="255" y="675"/>
                      <a:pt x="263" y="672"/>
                      <a:pt x="265" y="668"/>
                    </a:cubicBezTo>
                    <a:cubicBezTo>
                      <a:pt x="262" y="668"/>
                      <a:pt x="259" y="668"/>
                      <a:pt x="261" y="665"/>
                    </a:cubicBezTo>
                    <a:cubicBezTo>
                      <a:pt x="262" y="663"/>
                      <a:pt x="267" y="660"/>
                      <a:pt x="269" y="659"/>
                    </a:cubicBezTo>
                    <a:cubicBezTo>
                      <a:pt x="275" y="654"/>
                      <a:pt x="279" y="649"/>
                      <a:pt x="284" y="644"/>
                    </a:cubicBezTo>
                    <a:cubicBezTo>
                      <a:pt x="292" y="636"/>
                      <a:pt x="295" y="624"/>
                      <a:pt x="297" y="613"/>
                    </a:cubicBezTo>
                    <a:cubicBezTo>
                      <a:pt x="300" y="603"/>
                      <a:pt x="304" y="592"/>
                      <a:pt x="304" y="581"/>
                    </a:cubicBezTo>
                    <a:cubicBezTo>
                      <a:pt x="304" y="575"/>
                      <a:pt x="304" y="570"/>
                      <a:pt x="303" y="564"/>
                    </a:cubicBezTo>
                    <a:cubicBezTo>
                      <a:pt x="302" y="561"/>
                      <a:pt x="301" y="559"/>
                      <a:pt x="301" y="556"/>
                    </a:cubicBezTo>
                    <a:cubicBezTo>
                      <a:pt x="300" y="554"/>
                      <a:pt x="300" y="549"/>
                      <a:pt x="299" y="548"/>
                    </a:cubicBezTo>
                    <a:cubicBezTo>
                      <a:pt x="298" y="547"/>
                      <a:pt x="298" y="547"/>
                      <a:pt x="298" y="547"/>
                    </a:cubicBezTo>
                    <a:cubicBezTo>
                      <a:pt x="298" y="552"/>
                      <a:pt x="296" y="557"/>
                      <a:pt x="296" y="562"/>
                    </a:cubicBezTo>
                    <a:cubicBezTo>
                      <a:pt x="296" y="565"/>
                      <a:pt x="295" y="568"/>
                      <a:pt x="295" y="572"/>
                    </a:cubicBezTo>
                    <a:cubicBezTo>
                      <a:pt x="294" y="576"/>
                      <a:pt x="294" y="581"/>
                      <a:pt x="294" y="585"/>
                    </a:cubicBezTo>
                    <a:cubicBezTo>
                      <a:pt x="293" y="587"/>
                      <a:pt x="291" y="599"/>
                      <a:pt x="288" y="592"/>
                    </a:cubicBezTo>
                    <a:cubicBezTo>
                      <a:pt x="288" y="597"/>
                      <a:pt x="287" y="602"/>
                      <a:pt x="287" y="607"/>
                    </a:cubicBezTo>
                    <a:cubicBezTo>
                      <a:pt x="286" y="611"/>
                      <a:pt x="285" y="620"/>
                      <a:pt x="281" y="623"/>
                    </a:cubicBezTo>
                    <a:cubicBezTo>
                      <a:pt x="280" y="623"/>
                      <a:pt x="279" y="621"/>
                      <a:pt x="278" y="621"/>
                    </a:cubicBezTo>
                    <a:cubicBezTo>
                      <a:pt x="275" y="625"/>
                      <a:pt x="274" y="631"/>
                      <a:pt x="271" y="636"/>
                    </a:cubicBezTo>
                    <a:cubicBezTo>
                      <a:pt x="270" y="639"/>
                      <a:pt x="268" y="642"/>
                      <a:pt x="266" y="643"/>
                    </a:cubicBezTo>
                    <a:cubicBezTo>
                      <a:pt x="263" y="644"/>
                      <a:pt x="261" y="644"/>
                      <a:pt x="258" y="644"/>
                    </a:cubicBezTo>
                    <a:cubicBezTo>
                      <a:pt x="258" y="643"/>
                      <a:pt x="257" y="641"/>
                      <a:pt x="257" y="639"/>
                    </a:cubicBezTo>
                    <a:cubicBezTo>
                      <a:pt x="255" y="642"/>
                      <a:pt x="254" y="644"/>
                      <a:pt x="252" y="647"/>
                    </a:cubicBezTo>
                    <a:cubicBezTo>
                      <a:pt x="250" y="650"/>
                      <a:pt x="247" y="655"/>
                      <a:pt x="246" y="649"/>
                    </a:cubicBezTo>
                    <a:cubicBezTo>
                      <a:pt x="245" y="650"/>
                      <a:pt x="243" y="655"/>
                      <a:pt x="241" y="655"/>
                    </a:cubicBezTo>
                    <a:cubicBezTo>
                      <a:pt x="239" y="655"/>
                      <a:pt x="239" y="650"/>
                      <a:pt x="239" y="648"/>
                    </a:cubicBezTo>
                    <a:cubicBezTo>
                      <a:pt x="236" y="651"/>
                      <a:pt x="236" y="658"/>
                      <a:pt x="231" y="658"/>
                    </a:cubicBezTo>
                    <a:cubicBezTo>
                      <a:pt x="231" y="657"/>
                      <a:pt x="231" y="656"/>
                      <a:pt x="231" y="655"/>
                    </a:cubicBezTo>
                    <a:cubicBezTo>
                      <a:pt x="227" y="657"/>
                      <a:pt x="227" y="665"/>
                      <a:pt x="221" y="665"/>
                    </a:cubicBezTo>
                    <a:cubicBezTo>
                      <a:pt x="220" y="660"/>
                      <a:pt x="220" y="653"/>
                      <a:pt x="221" y="649"/>
                    </a:cubicBezTo>
                    <a:cubicBezTo>
                      <a:pt x="215" y="648"/>
                      <a:pt x="219" y="642"/>
                      <a:pt x="219" y="639"/>
                    </a:cubicBezTo>
                    <a:cubicBezTo>
                      <a:pt x="214" y="642"/>
                      <a:pt x="216" y="634"/>
                      <a:pt x="217" y="632"/>
                    </a:cubicBezTo>
                    <a:cubicBezTo>
                      <a:pt x="216" y="633"/>
                      <a:pt x="215" y="632"/>
                      <a:pt x="214" y="633"/>
                    </a:cubicBezTo>
                    <a:cubicBezTo>
                      <a:pt x="212" y="627"/>
                      <a:pt x="220" y="618"/>
                      <a:pt x="223" y="615"/>
                    </a:cubicBezTo>
                    <a:cubicBezTo>
                      <a:pt x="221" y="616"/>
                      <a:pt x="213" y="621"/>
                      <a:pt x="214" y="616"/>
                    </a:cubicBezTo>
                    <a:cubicBezTo>
                      <a:pt x="212" y="615"/>
                      <a:pt x="211" y="616"/>
                      <a:pt x="209" y="617"/>
                    </a:cubicBezTo>
                    <a:cubicBezTo>
                      <a:pt x="209" y="613"/>
                      <a:pt x="215" y="608"/>
                      <a:pt x="218" y="606"/>
                    </a:cubicBezTo>
                    <a:cubicBezTo>
                      <a:pt x="221" y="603"/>
                      <a:pt x="224" y="599"/>
                      <a:pt x="227" y="595"/>
                    </a:cubicBezTo>
                    <a:cubicBezTo>
                      <a:pt x="223" y="594"/>
                      <a:pt x="220" y="594"/>
                      <a:pt x="223" y="590"/>
                    </a:cubicBezTo>
                    <a:cubicBezTo>
                      <a:pt x="223" y="590"/>
                      <a:pt x="222" y="590"/>
                      <a:pt x="222" y="590"/>
                    </a:cubicBezTo>
                    <a:cubicBezTo>
                      <a:pt x="223" y="586"/>
                      <a:pt x="230" y="581"/>
                      <a:pt x="233" y="578"/>
                    </a:cubicBezTo>
                    <a:cubicBezTo>
                      <a:pt x="236" y="573"/>
                      <a:pt x="238" y="569"/>
                      <a:pt x="244" y="568"/>
                    </a:cubicBezTo>
                    <a:cubicBezTo>
                      <a:pt x="242" y="567"/>
                      <a:pt x="240" y="567"/>
                      <a:pt x="238" y="567"/>
                    </a:cubicBezTo>
                    <a:cubicBezTo>
                      <a:pt x="239" y="564"/>
                      <a:pt x="241" y="563"/>
                      <a:pt x="242" y="561"/>
                    </a:cubicBezTo>
                    <a:cubicBezTo>
                      <a:pt x="243" y="559"/>
                      <a:pt x="244" y="557"/>
                      <a:pt x="246" y="555"/>
                    </a:cubicBezTo>
                    <a:cubicBezTo>
                      <a:pt x="248" y="554"/>
                      <a:pt x="251" y="553"/>
                      <a:pt x="252" y="551"/>
                    </a:cubicBezTo>
                    <a:cubicBezTo>
                      <a:pt x="254" y="550"/>
                      <a:pt x="256" y="548"/>
                      <a:pt x="258" y="546"/>
                    </a:cubicBezTo>
                    <a:cubicBezTo>
                      <a:pt x="265" y="540"/>
                      <a:pt x="272" y="532"/>
                      <a:pt x="275" y="523"/>
                    </a:cubicBezTo>
                    <a:cubicBezTo>
                      <a:pt x="278" y="515"/>
                      <a:pt x="277" y="505"/>
                      <a:pt x="278" y="497"/>
                    </a:cubicBezTo>
                    <a:cubicBezTo>
                      <a:pt x="279" y="490"/>
                      <a:pt x="280" y="483"/>
                      <a:pt x="278" y="476"/>
                    </a:cubicBezTo>
                    <a:cubicBezTo>
                      <a:pt x="275" y="473"/>
                      <a:pt x="274" y="467"/>
                      <a:pt x="272" y="463"/>
                    </a:cubicBezTo>
                    <a:cubicBezTo>
                      <a:pt x="268" y="452"/>
                      <a:pt x="261" y="441"/>
                      <a:pt x="262" y="430"/>
                    </a:cubicBezTo>
                    <a:cubicBezTo>
                      <a:pt x="258" y="436"/>
                      <a:pt x="260" y="449"/>
                      <a:pt x="261" y="456"/>
                    </a:cubicBezTo>
                    <a:cubicBezTo>
                      <a:pt x="262" y="463"/>
                      <a:pt x="264" y="470"/>
                      <a:pt x="264" y="478"/>
                    </a:cubicBezTo>
                    <a:cubicBezTo>
                      <a:pt x="264" y="487"/>
                      <a:pt x="263" y="496"/>
                      <a:pt x="262" y="504"/>
                    </a:cubicBezTo>
                    <a:cubicBezTo>
                      <a:pt x="260" y="509"/>
                      <a:pt x="260" y="514"/>
                      <a:pt x="257" y="518"/>
                    </a:cubicBezTo>
                    <a:cubicBezTo>
                      <a:pt x="257" y="519"/>
                      <a:pt x="255" y="523"/>
                      <a:pt x="254" y="523"/>
                    </a:cubicBezTo>
                    <a:cubicBezTo>
                      <a:pt x="252" y="524"/>
                      <a:pt x="251" y="520"/>
                      <a:pt x="250" y="519"/>
                    </a:cubicBezTo>
                    <a:cubicBezTo>
                      <a:pt x="248" y="523"/>
                      <a:pt x="249" y="526"/>
                      <a:pt x="249" y="529"/>
                    </a:cubicBezTo>
                    <a:cubicBezTo>
                      <a:pt x="249" y="532"/>
                      <a:pt x="248" y="541"/>
                      <a:pt x="244" y="535"/>
                    </a:cubicBezTo>
                    <a:cubicBezTo>
                      <a:pt x="244" y="538"/>
                      <a:pt x="245" y="540"/>
                      <a:pt x="244" y="543"/>
                    </a:cubicBezTo>
                    <a:cubicBezTo>
                      <a:pt x="243" y="545"/>
                      <a:pt x="241" y="547"/>
                      <a:pt x="241" y="549"/>
                    </a:cubicBezTo>
                    <a:cubicBezTo>
                      <a:pt x="238" y="549"/>
                      <a:pt x="238" y="546"/>
                      <a:pt x="237" y="544"/>
                    </a:cubicBezTo>
                    <a:cubicBezTo>
                      <a:pt x="234" y="546"/>
                      <a:pt x="236" y="562"/>
                      <a:pt x="229" y="559"/>
                    </a:cubicBezTo>
                    <a:cubicBezTo>
                      <a:pt x="229" y="564"/>
                      <a:pt x="228" y="571"/>
                      <a:pt x="225" y="574"/>
                    </a:cubicBezTo>
                    <a:cubicBezTo>
                      <a:pt x="222" y="577"/>
                      <a:pt x="222" y="574"/>
                      <a:pt x="219" y="572"/>
                    </a:cubicBezTo>
                    <a:cubicBezTo>
                      <a:pt x="216" y="570"/>
                      <a:pt x="216" y="575"/>
                      <a:pt x="214" y="572"/>
                    </a:cubicBezTo>
                    <a:cubicBezTo>
                      <a:pt x="211" y="575"/>
                      <a:pt x="210" y="579"/>
                      <a:pt x="209" y="582"/>
                    </a:cubicBezTo>
                    <a:cubicBezTo>
                      <a:pt x="207" y="584"/>
                      <a:pt x="207" y="586"/>
                      <a:pt x="205" y="587"/>
                    </a:cubicBezTo>
                    <a:cubicBezTo>
                      <a:pt x="203" y="588"/>
                      <a:pt x="202" y="586"/>
                      <a:pt x="201" y="589"/>
                    </a:cubicBezTo>
                    <a:cubicBezTo>
                      <a:pt x="198" y="588"/>
                      <a:pt x="198" y="585"/>
                      <a:pt x="198" y="582"/>
                    </a:cubicBezTo>
                    <a:cubicBezTo>
                      <a:pt x="194" y="584"/>
                      <a:pt x="193" y="591"/>
                      <a:pt x="192" y="594"/>
                    </a:cubicBezTo>
                    <a:cubicBezTo>
                      <a:pt x="191" y="596"/>
                      <a:pt x="189" y="599"/>
                      <a:pt x="187" y="600"/>
                    </a:cubicBezTo>
                    <a:cubicBezTo>
                      <a:pt x="184" y="604"/>
                      <a:pt x="184" y="599"/>
                      <a:pt x="181" y="600"/>
                    </a:cubicBezTo>
                    <a:cubicBezTo>
                      <a:pt x="180" y="600"/>
                      <a:pt x="179" y="605"/>
                      <a:pt x="178" y="606"/>
                    </a:cubicBezTo>
                    <a:cubicBezTo>
                      <a:pt x="177" y="608"/>
                      <a:pt x="174" y="610"/>
                      <a:pt x="173" y="612"/>
                    </a:cubicBezTo>
                    <a:cubicBezTo>
                      <a:pt x="169" y="614"/>
                      <a:pt x="170" y="611"/>
                      <a:pt x="167" y="612"/>
                    </a:cubicBezTo>
                    <a:cubicBezTo>
                      <a:pt x="166" y="612"/>
                      <a:pt x="162" y="616"/>
                      <a:pt x="161" y="617"/>
                    </a:cubicBezTo>
                    <a:cubicBezTo>
                      <a:pt x="161" y="612"/>
                      <a:pt x="162" y="607"/>
                      <a:pt x="161" y="602"/>
                    </a:cubicBezTo>
                    <a:cubicBezTo>
                      <a:pt x="160" y="602"/>
                      <a:pt x="158" y="603"/>
                      <a:pt x="157" y="604"/>
                    </a:cubicBezTo>
                    <a:cubicBezTo>
                      <a:pt x="157" y="600"/>
                      <a:pt x="159" y="593"/>
                      <a:pt x="161" y="589"/>
                    </a:cubicBezTo>
                    <a:cubicBezTo>
                      <a:pt x="157" y="589"/>
                      <a:pt x="156" y="592"/>
                      <a:pt x="153" y="593"/>
                    </a:cubicBezTo>
                    <a:cubicBezTo>
                      <a:pt x="153" y="591"/>
                      <a:pt x="153" y="587"/>
                      <a:pt x="155" y="586"/>
                    </a:cubicBezTo>
                    <a:cubicBezTo>
                      <a:pt x="150" y="585"/>
                      <a:pt x="159" y="571"/>
                      <a:pt x="160" y="569"/>
                    </a:cubicBezTo>
                    <a:cubicBezTo>
                      <a:pt x="158" y="569"/>
                      <a:pt x="156" y="571"/>
                      <a:pt x="153" y="572"/>
                    </a:cubicBezTo>
                    <a:cubicBezTo>
                      <a:pt x="154" y="570"/>
                      <a:pt x="156" y="567"/>
                      <a:pt x="157" y="565"/>
                    </a:cubicBezTo>
                    <a:cubicBezTo>
                      <a:pt x="157" y="563"/>
                      <a:pt x="158" y="561"/>
                      <a:pt x="158" y="560"/>
                    </a:cubicBezTo>
                    <a:cubicBezTo>
                      <a:pt x="160" y="555"/>
                      <a:pt x="159" y="552"/>
                      <a:pt x="163" y="549"/>
                    </a:cubicBezTo>
                    <a:cubicBezTo>
                      <a:pt x="160" y="547"/>
                      <a:pt x="154" y="553"/>
                      <a:pt x="153" y="547"/>
                    </a:cubicBezTo>
                    <a:cubicBezTo>
                      <a:pt x="152" y="543"/>
                      <a:pt x="155" y="538"/>
                      <a:pt x="157" y="536"/>
                    </a:cubicBezTo>
                    <a:cubicBezTo>
                      <a:pt x="160" y="533"/>
                      <a:pt x="163" y="529"/>
                      <a:pt x="166" y="527"/>
                    </a:cubicBezTo>
                    <a:cubicBezTo>
                      <a:pt x="169" y="524"/>
                      <a:pt x="173" y="522"/>
                      <a:pt x="175" y="519"/>
                    </a:cubicBezTo>
                    <a:cubicBezTo>
                      <a:pt x="173" y="518"/>
                      <a:pt x="172" y="518"/>
                      <a:pt x="170" y="518"/>
                    </a:cubicBezTo>
                    <a:cubicBezTo>
                      <a:pt x="170" y="516"/>
                      <a:pt x="171" y="516"/>
                      <a:pt x="172" y="514"/>
                    </a:cubicBezTo>
                    <a:cubicBezTo>
                      <a:pt x="172" y="512"/>
                      <a:pt x="171" y="510"/>
                      <a:pt x="172" y="508"/>
                    </a:cubicBezTo>
                    <a:cubicBezTo>
                      <a:pt x="174" y="505"/>
                      <a:pt x="179" y="501"/>
                      <a:pt x="182" y="498"/>
                    </a:cubicBezTo>
                    <a:cubicBezTo>
                      <a:pt x="188" y="493"/>
                      <a:pt x="192" y="485"/>
                      <a:pt x="200" y="483"/>
                    </a:cubicBezTo>
                    <a:cubicBezTo>
                      <a:pt x="199" y="481"/>
                      <a:pt x="195" y="481"/>
                      <a:pt x="193" y="481"/>
                    </a:cubicBezTo>
                    <a:cubicBezTo>
                      <a:pt x="192" y="477"/>
                      <a:pt x="202" y="469"/>
                      <a:pt x="205" y="467"/>
                    </a:cubicBezTo>
                    <a:cubicBezTo>
                      <a:pt x="211" y="463"/>
                      <a:pt x="214" y="458"/>
                      <a:pt x="219" y="453"/>
                    </a:cubicBezTo>
                    <a:cubicBezTo>
                      <a:pt x="224" y="448"/>
                      <a:pt x="229" y="443"/>
                      <a:pt x="233" y="437"/>
                    </a:cubicBezTo>
                    <a:cubicBezTo>
                      <a:pt x="237" y="432"/>
                      <a:pt x="243" y="429"/>
                      <a:pt x="246" y="424"/>
                    </a:cubicBezTo>
                    <a:cubicBezTo>
                      <a:pt x="252" y="414"/>
                      <a:pt x="251" y="403"/>
                      <a:pt x="249" y="393"/>
                    </a:cubicBezTo>
                    <a:cubicBezTo>
                      <a:pt x="247" y="382"/>
                      <a:pt x="244" y="370"/>
                      <a:pt x="239" y="360"/>
                    </a:cubicBezTo>
                    <a:cubicBezTo>
                      <a:pt x="235" y="352"/>
                      <a:pt x="230" y="344"/>
                      <a:pt x="226" y="335"/>
                    </a:cubicBezTo>
                    <a:cubicBezTo>
                      <a:pt x="222" y="328"/>
                      <a:pt x="219" y="320"/>
                      <a:pt x="216" y="313"/>
                    </a:cubicBezTo>
                    <a:cubicBezTo>
                      <a:pt x="213" y="317"/>
                      <a:pt x="213" y="324"/>
                      <a:pt x="213" y="329"/>
                    </a:cubicBezTo>
                    <a:cubicBezTo>
                      <a:pt x="213" y="337"/>
                      <a:pt x="215" y="343"/>
                      <a:pt x="217" y="351"/>
                    </a:cubicBezTo>
                    <a:cubicBezTo>
                      <a:pt x="219" y="358"/>
                      <a:pt x="222" y="365"/>
                      <a:pt x="223" y="372"/>
                    </a:cubicBezTo>
                    <a:cubicBezTo>
                      <a:pt x="225" y="377"/>
                      <a:pt x="225" y="382"/>
                      <a:pt x="224" y="387"/>
                    </a:cubicBezTo>
                    <a:cubicBezTo>
                      <a:pt x="224" y="389"/>
                      <a:pt x="226" y="399"/>
                      <a:pt x="221" y="397"/>
                    </a:cubicBezTo>
                    <a:cubicBezTo>
                      <a:pt x="220" y="398"/>
                      <a:pt x="220" y="400"/>
                      <a:pt x="220" y="402"/>
                    </a:cubicBezTo>
                    <a:cubicBezTo>
                      <a:pt x="218" y="401"/>
                      <a:pt x="214" y="399"/>
                      <a:pt x="212" y="397"/>
                    </a:cubicBezTo>
                    <a:cubicBezTo>
                      <a:pt x="209" y="395"/>
                      <a:pt x="209" y="390"/>
                      <a:pt x="207" y="389"/>
                    </a:cubicBezTo>
                    <a:cubicBezTo>
                      <a:pt x="206" y="394"/>
                      <a:pt x="208" y="398"/>
                      <a:pt x="210" y="403"/>
                    </a:cubicBezTo>
                    <a:cubicBezTo>
                      <a:pt x="211" y="407"/>
                      <a:pt x="210" y="412"/>
                      <a:pt x="210" y="416"/>
                    </a:cubicBezTo>
                    <a:cubicBezTo>
                      <a:pt x="210" y="421"/>
                      <a:pt x="209" y="425"/>
                      <a:pt x="209" y="429"/>
                    </a:cubicBezTo>
                    <a:cubicBezTo>
                      <a:pt x="209" y="432"/>
                      <a:pt x="208" y="439"/>
                      <a:pt x="205" y="441"/>
                    </a:cubicBezTo>
                    <a:cubicBezTo>
                      <a:pt x="205" y="439"/>
                      <a:pt x="204" y="438"/>
                      <a:pt x="203" y="437"/>
                    </a:cubicBezTo>
                    <a:cubicBezTo>
                      <a:pt x="202" y="441"/>
                      <a:pt x="201" y="442"/>
                      <a:pt x="198" y="438"/>
                    </a:cubicBezTo>
                    <a:cubicBezTo>
                      <a:pt x="196" y="435"/>
                      <a:pt x="195" y="432"/>
                      <a:pt x="195" y="430"/>
                    </a:cubicBezTo>
                    <a:cubicBezTo>
                      <a:pt x="193" y="434"/>
                      <a:pt x="195" y="440"/>
                      <a:pt x="195" y="444"/>
                    </a:cubicBezTo>
                    <a:cubicBezTo>
                      <a:pt x="196" y="448"/>
                      <a:pt x="197" y="452"/>
                      <a:pt x="196" y="456"/>
                    </a:cubicBezTo>
                    <a:cubicBezTo>
                      <a:pt x="196" y="459"/>
                      <a:pt x="195" y="462"/>
                      <a:pt x="194" y="465"/>
                    </a:cubicBezTo>
                    <a:cubicBezTo>
                      <a:pt x="193" y="469"/>
                      <a:pt x="192" y="473"/>
                      <a:pt x="189" y="476"/>
                    </a:cubicBezTo>
                    <a:cubicBezTo>
                      <a:pt x="187" y="474"/>
                      <a:pt x="187" y="471"/>
                      <a:pt x="184" y="468"/>
                    </a:cubicBezTo>
                    <a:cubicBezTo>
                      <a:pt x="184" y="469"/>
                      <a:pt x="183" y="469"/>
                      <a:pt x="183" y="469"/>
                    </a:cubicBezTo>
                    <a:cubicBezTo>
                      <a:pt x="181" y="468"/>
                      <a:pt x="179" y="463"/>
                      <a:pt x="178" y="460"/>
                    </a:cubicBezTo>
                    <a:cubicBezTo>
                      <a:pt x="176" y="467"/>
                      <a:pt x="178" y="474"/>
                      <a:pt x="178" y="481"/>
                    </a:cubicBezTo>
                    <a:cubicBezTo>
                      <a:pt x="178" y="484"/>
                      <a:pt x="179" y="488"/>
                      <a:pt x="178" y="491"/>
                    </a:cubicBezTo>
                    <a:cubicBezTo>
                      <a:pt x="178" y="493"/>
                      <a:pt x="177" y="496"/>
                      <a:pt x="176" y="496"/>
                    </a:cubicBezTo>
                    <a:cubicBezTo>
                      <a:pt x="174" y="497"/>
                      <a:pt x="174" y="494"/>
                      <a:pt x="173" y="493"/>
                    </a:cubicBezTo>
                    <a:cubicBezTo>
                      <a:pt x="173" y="493"/>
                      <a:pt x="173" y="494"/>
                      <a:pt x="173" y="495"/>
                    </a:cubicBezTo>
                    <a:cubicBezTo>
                      <a:pt x="170" y="496"/>
                      <a:pt x="169" y="492"/>
                      <a:pt x="166" y="491"/>
                    </a:cubicBezTo>
                    <a:cubicBezTo>
                      <a:pt x="165" y="493"/>
                      <a:pt x="165" y="496"/>
                      <a:pt x="165" y="498"/>
                    </a:cubicBezTo>
                    <a:cubicBezTo>
                      <a:pt x="163" y="501"/>
                      <a:pt x="163" y="503"/>
                      <a:pt x="162" y="505"/>
                    </a:cubicBezTo>
                    <a:cubicBezTo>
                      <a:pt x="161" y="507"/>
                      <a:pt x="158" y="515"/>
                      <a:pt x="156" y="511"/>
                    </a:cubicBezTo>
                    <a:cubicBezTo>
                      <a:pt x="151" y="510"/>
                      <a:pt x="150" y="518"/>
                      <a:pt x="149" y="521"/>
                    </a:cubicBezTo>
                    <a:cubicBezTo>
                      <a:pt x="147" y="523"/>
                      <a:pt x="145" y="525"/>
                      <a:pt x="144" y="528"/>
                    </a:cubicBezTo>
                    <a:cubicBezTo>
                      <a:pt x="143" y="529"/>
                      <a:pt x="143" y="531"/>
                      <a:pt x="142" y="531"/>
                    </a:cubicBezTo>
                    <a:cubicBezTo>
                      <a:pt x="139" y="533"/>
                      <a:pt x="140" y="531"/>
                      <a:pt x="139" y="530"/>
                    </a:cubicBezTo>
                    <a:cubicBezTo>
                      <a:pt x="135" y="530"/>
                      <a:pt x="136" y="532"/>
                      <a:pt x="135" y="536"/>
                    </a:cubicBezTo>
                    <a:cubicBezTo>
                      <a:pt x="135" y="538"/>
                      <a:pt x="135" y="542"/>
                      <a:pt x="132" y="542"/>
                    </a:cubicBezTo>
                    <a:cubicBezTo>
                      <a:pt x="131" y="541"/>
                      <a:pt x="131" y="539"/>
                      <a:pt x="129" y="539"/>
                    </a:cubicBezTo>
                    <a:cubicBezTo>
                      <a:pt x="127" y="539"/>
                      <a:pt x="127" y="542"/>
                      <a:pt x="127" y="543"/>
                    </a:cubicBezTo>
                    <a:cubicBezTo>
                      <a:pt x="125" y="546"/>
                      <a:pt x="123" y="547"/>
                      <a:pt x="121" y="549"/>
                    </a:cubicBezTo>
                    <a:cubicBezTo>
                      <a:pt x="118" y="545"/>
                      <a:pt x="118" y="540"/>
                      <a:pt x="118" y="535"/>
                    </a:cubicBezTo>
                    <a:cubicBezTo>
                      <a:pt x="114" y="536"/>
                      <a:pt x="116" y="527"/>
                      <a:pt x="116" y="525"/>
                    </a:cubicBezTo>
                    <a:cubicBezTo>
                      <a:pt x="115" y="525"/>
                      <a:pt x="114" y="527"/>
                      <a:pt x="112" y="528"/>
                    </a:cubicBezTo>
                    <a:cubicBezTo>
                      <a:pt x="111" y="520"/>
                      <a:pt x="113" y="512"/>
                      <a:pt x="117" y="505"/>
                    </a:cubicBezTo>
                    <a:cubicBezTo>
                      <a:pt x="114" y="505"/>
                      <a:pt x="111" y="509"/>
                      <a:pt x="111" y="503"/>
                    </a:cubicBezTo>
                    <a:cubicBezTo>
                      <a:pt x="109" y="503"/>
                      <a:pt x="108" y="505"/>
                      <a:pt x="107" y="506"/>
                    </a:cubicBezTo>
                    <a:cubicBezTo>
                      <a:pt x="104" y="497"/>
                      <a:pt x="114" y="488"/>
                      <a:pt x="117" y="481"/>
                    </a:cubicBezTo>
                    <a:cubicBezTo>
                      <a:pt x="115" y="482"/>
                      <a:pt x="113" y="484"/>
                      <a:pt x="111" y="485"/>
                    </a:cubicBezTo>
                    <a:cubicBezTo>
                      <a:pt x="111" y="484"/>
                      <a:pt x="110" y="483"/>
                      <a:pt x="110" y="481"/>
                    </a:cubicBezTo>
                    <a:cubicBezTo>
                      <a:pt x="108" y="481"/>
                      <a:pt x="108" y="483"/>
                      <a:pt x="106" y="484"/>
                    </a:cubicBezTo>
                    <a:cubicBezTo>
                      <a:pt x="106" y="478"/>
                      <a:pt x="109" y="471"/>
                      <a:pt x="112" y="467"/>
                    </a:cubicBezTo>
                    <a:cubicBezTo>
                      <a:pt x="114" y="461"/>
                      <a:pt x="116" y="456"/>
                      <a:pt x="120" y="452"/>
                    </a:cubicBezTo>
                    <a:cubicBezTo>
                      <a:pt x="117" y="451"/>
                      <a:pt x="115" y="455"/>
                      <a:pt x="112" y="454"/>
                    </a:cubicBezTo>
                    <a:cubicBezTo>
                      <a:pt x="110" y="453"/>
                      <a:pt x="112" y="448"/>
                      <a:pt x="107" y="452"/>
                    </a:cubicBezTo>
                    <a:cubicBezTo>
                      <a:pt x="106" y="444"/>
                      <a:pt x="113" y="437"/>
                      <a:pt x="118" y="431"/>
                    </a:cubicBezTo>
                    <a:cubicBezTo>
                      <a:pt x="123" y="425"/>
                      <a:pt x="130" y="422"/>
                      <a:pt x="136" y="416"/>
                    </a:cubicBezTo>
                    <a:cubicBezTo>
                      <a:pt x="130" y="416"/>
                      <a:pt x="126" y="422"/>
                      <a:pt x="121" y="421"/>
                    </a:cubicBezTo>
                    <a:cubicBezTo>
                      <a:pt x="121" y="418"/>
                      <a:pt x="117" y="419"/>
                      <a:pt x="115" y="418"/>
                    </a:cubicBezTo>
                    <a:cubicBezTo>
                      <a:pt x="114" y="417"/>
                      <a:pt x="114" y="418"/>
                      <a:pt x="114" y="416"/>
                    </a:cubicBezTo>
                    <a:cubicBezTo>
                      <a:pt x="114" y="414"/>
                      <a:pt x="115" y="413"/>
                      <a:pt x="115" y="412"/>
                    </a:cubicBezTo>
                    <a:cubicBezTo>
                      <a:pt x="115" y="412"/>
                      <a:pt x="114" y="412"/>
                      <a:pt x="114" y="412"/>
                    </a:cubicBezTo>
                    <a:cubicBezTo>
                      <a:pt x="118" y="404"/>
                      <a:pt x="128" y="399"/>
                      <a:pt x="134" y="392"/>
                    </a:cubicBezTo>
                    <a:cubicBezTo>
                      <a:pt x="138" y="389"/>
                      <a:pt x="141" y="385"/>
                      <a:pt x="145" y="383"/>
                    </a:cubicBezTo>
                    <a:cubicBezTo>
                      <a:pt x="148" y="381"/>
                      <a:pt x="152" y="379"/>
                      <a:pt x="155" y="376"/>
                    </a:cubicBezTo>
                    <a:cubicBezTo>
                      <a:pt x="154" y="376"/>
                      <a:pt x="149" y="376"/>
                      <a:pt x="148" y="375"/>
                    </a:cubicBezTo>
                    <a:cubicBezTo>
                      <a:pt x="147" y="374"/>
                      <a:pt x="149" y="373"/>
                      <a:pt x="149" y="372"/>
                    </a:cubicBezTo>
                    <a:cubicBezTo>
                      <a:pt x="150" y="370"/>
                      <a:pt x="150" y="369"/>
                      <a:pt x="150" y="367"/>
                    </a:cubicBezTo>
                    <a:cubicBezTo>
                      <a:pt x="152" y="361"/>
                      <a:pt x="159" y="358"/>
                      <a:pt x="162" y="352"/>
                    </a:cubicBezTo>
                    <a:cubicBezTo>
                      <a:pt x="170" y="342"/>
                      <a:pt x="180" y="335"/>
                      <a:pt x="188" y="325"/>
                    </a:cubicBezTo>
                    <a:cubicBezTo>
                      <a:pt x="196" y="316"/>
                      <a:pt x="206" y="310"/>
                      <a:pt x="207" y="297"/>
                    </a:cubicBezTo>
                    <a:cubicBezTo>
                      <a:pt x="209" y="286"/>
                      <a:pt x="204" y="277"/>
                      <a:pt x="199" y="267"/>
                    </a:cubicBezTo>
                    <a:cubicBezTo>
                      <a:pt x="195" y="256"/>
                      <a:pt x="189" y="247"/>
                      <a:pt x="186" y="236"/>
                    </a:cubicBezTo>
                    <a:cubicBezTo>
                      <a:pt x="185" y="232"/>
                      <a:pt x="183" y="226"/>
                      <a:pt x="180" y="222"/>
                    </a:cubicBezTo>
                    <a:cubicBezTo>
                      <a:pt x="163" y="192"/>
                      <a:pt x="168" y="168"/>
                      <a:pt x="150" y="141"/>
                    </a:cubicBezTo>
                    <a:cubicBezTo>
                      <a:pt x="147" y="138"/>
                      <a:pt x="146" y="134"/>
                      <a:pt x="144" y="131"/>
                    </a:cubicBezTo>
                    <a:cubicBezTo>
                      <a:pt x="141" y="125"/>
                      <a:pt x="136" y="121"/>
                      <a:pt x="133" y="115"/>
                    </a:cubicBezTo>
                    <a:cubicBezTo>
                      <a:pt x="130" y="111"/>
                      <a:pt x="127" y="105"/>
                      <a:pt x="124" y="101"/>
                    </a:cubicBezTo>
                    <a:cubicBezTo>
                      <a:pt x="123" y="98"/>
                      <a:pt x="121" y="96"/>
                      <a:pt x="118" y="94"/>
                    </a:cubicBezTo>
                    <a:cubicBezTo>
                      <a:pt x="117" y="93"/>
                      <a:pt x="117" y="92"/>
                      <a:pt x="115" y="90"/>
                    </a:cubicBezTo>
                    <a:cubicBezTo>
                      <a:pt x="115" y="90"/>
                      <a:pt x="113" y="90"/>
                      <a:pt x="113" y="90"/>
                    </a:cubicBezTo>
                    <a:cubicBezTo>
                      <a:pt x="111" y="92"/>
                      <a:pt x="111" y="98"/>
                      <a:pt x="110" y="100"/>
                    </a:cubicBezTo>
                    <a:cubicBezTo>
                      <a:pt x="109" y="107"/>
                      <a:pt x="110" y="111"/>
                      <a:pt x="112" y="117"/>
                    </a:cubicBezTo>
                    <a:cubicBezTo>
                      <a:pt x="117" y="128"/>
                      <a:pt x="126" y="136"/>
                      <a:pt x="132" y="146"/>
                    </a:cubicBezTo>
                    <a:cubicBezTo>
                      <a:pt x="138" y="156"/>
                      <a:pt x="141" y="167"/>
                      <a:pt x="144" y="178"/>
                    </a:cubicBezTo>
                    <a:cubicBezTo>
                      <a:pt x="146" y="183"/>
                      <a:pt x="148" y="188"/>
                      <a:pt x="150" y="193"/>
                    </a:cubicBezTo>
                    <a:cubicBezTo>
                      <a:pt x="152" y="198"/>
                      <a:pt x="155" y="203"/>
                      <a:pt x="157" y="207"/>
                    </a:cubicBezTo>
                    <a:cubicBezTo>
                      <a:pt x="154" y="207"/>
                      <a:pt x="153" y="207"/>
                      <a:pt x="151" y="206"/>
                    </a:cubicBezTo>
                    <a:cubicBezTo>
                      <a:pt x="151" y="210"/>
                      <a:pt x="154" y="214"/>
                      <a:pt x="153" y="217"/>
                    </a:cubicBezTo>
                    <a:cubicBezTo>
                      <a:pt x="151" y="222"/>
                      <a:pt x="147" y="223"/>
                      <a:pt x="143" y="221"/>
                    </a:cubicBezTo>
                    <a:cubicBezTo>
                      <a:pt x="141" y="226"/>
                      <a:pt x="137" y="222"/>
                      <a:pt x="134" y="220"/>
                    </a:cubicBezTo>
                    <a:cubicBezTo>
                      <a:pt x="131" y="216"/>
                      <a:pt x="128" y="214"/>
                      <a:pt x="124" y="210"/>
                    </a:cubicBezTo>
                    <a:cubicBezTo>
                      <a:pt x="121" y="207"/>
                      <a:pt x="118" y="203"/>
                      <a:pt x="116" y="199"/>
                    </a:cubicBezTo>
                    <a:cubicBezTo>
                      <a:pt x="115" y="196"/>
                      <a:pt x="114" y="192"/>
                      <a:pt x="113" y="189"/>
                    </a:cubicBezTo>
                    <a:cubicBezTo>
                      <a:pt x="111" y="192"/>
                      <a:pt x="112" y="197"/>
                      <a:pt x="113" y="200"/>
                    </a:cubicBezTo>
                    <a:cubicBezTo>
                      <a:pt x="115" y="204"/>
                      <a:pt x="116" y="209"/>
                      <a:pt x="118" y="213"/>
                    </a:cubicBezTo>
                    <a:cubicBezTo>
                      <a:pt x="120" y="219"/>
                      <a:pt x="123" y="226"/>
                      <a:pt x="126" y="232"/>
                    </a:cubicBezTo>
                    <a:cubicBezTo>
                      <a:pt x="130" y="243"/>
                      <a:pt x="134" y="257"/>
                      <a:pt x="132" y="268"/>
                    </a:cubicBezTo>
                    <a:cubicBezTo>
                      <a:pt x="130" y="268"/>
                      <a:pt x="129" y="266"/>
                      <a:pt x="127" y="264"/>
                    </a:cubicBezTo>
                    <a:cubicBezTo>
                      <a:pt x="127" y="272"/>
                      <a:pt x="121" y="268"/>
                      <a:pt x="117" y="266"/>
                    </a:cubicBezTo>
                    <a:cubicBezTo>
                      <a:pt x="113" y="262"/>
                      <a:pt x="111" y="260"/>
                      <a:pt x="108" y="255"/>
                    </a:cubicBezTo>
                    <a:cubicBezTo>
                      <a:pt x="107" y="262"/>
                      <a:pt x="112" y="268"/>
                      <a:pt x="115" y="274"/>
                    </a:cubicBezTo>
                    <a:cubicBezTo>
                      <a:pt x="117" y="279"/>
                      <a:pt x="118" y="284"/>
                      <a:pt x="120" y="289"/>
                    </a:cubicBezTo>
                    <a:cubicBezTo>
                      <a:pt x="121" y="294"/>
                      <a:pt x="122" y="299"/>
                      <a:pt x="122" y="304"/>
                    </a:cubicBezTo>
                    <a:cubicBezTo>
                      <a:pt x="121" y="309"/>
                      <a:pt x="122" y="316"/>
                      <a:pt x="119" y="320"/>
                    </a:cubicBezTo>
                    <a:cubicBezTo>
                      <a:pt x="119" y="320"/>
                      <a:pt x="119" y="320"/>
                      <a:pt x="119" y="320"/>
                    </a:cubicBezTo>
                    <a:cubicBezTo>
                      <a:pt x="119" y="319"/>
                      <a:pt x="119" y="319"/>
                      <a:pt x="119" y="319"/>
                    </a:cubicBezTo>
                    <a:cubicBezTo>
                      <a:pt x="117" y="318"/>
                      <a:pt x="113" y="317"/>
                      <a:pt x="111" y="316"/>
                    </a:cubicBezTo>
                    <a:cubicBezTo>
                      <a:pt x="110" y="318"/>
                      <a:pt x="110" y="321"/>
                      <a:pt x="109" y="322"/>
                    </a:cubicBezTo>
                    <a:cubicBezTo>
                      <a:pt x="107" y="321"/>
                      <a:pt x="106" y="319"/>
                      <a:pt x="104" y="318"/>
                    </a:cubicBezTo>
                    <a:cubicBezTo>
                      <a:pt x="104" y="325"/>
                      <a:pt x="105" y="332"/>
                      <a:pt x="105" y="339"/>
                    </a:cubicBezTo>
                    <a:cubicBezTo>
                      <a:pt x="106" y="344"/>
                      <a:pt x="107" y="353"/>
                      <a:pt x="104" y="358"/>
                    </a:cubicBezTo>
                    <a:cubicBezTo>
                      <a:pt x="101" y="356"/>
                      <a:pt x="100" y="352"/>
                      <a:pt x="97" y="350"/>
                    </a:cubicBezTo>
                    <a:cubicBezTo>
                      <a:pt x="96" y="351"/>
                      <a:pt x="96" y="353"/>
                      <a:pt x="96" y="355"/>
                    </a:cubicBezTo>
                    <a:cubicBezTo>
                      <a:pt x="94" y="354"/>
                      <a:pt x="94" y="352"/>
                      <a:pt x="92" y="351"/>
                    </a:cubicBezTo>
                    <a:cubicBezTo>
                      <a:pt x="90" y="357"/>
                      <a:pt x="94" y="361"/>
                      <a:pt x="95" y="366"/>
                    </a:cubicBezTo>
                    <a:cubicBezTo>
                      <a:pt x="97" y="371"/>
                      <a:pt x="95" y="376"/>
                      <a:pt x="93" y="380"/>
                    </a:cubicBezTo>
                    <a:cubicBezTo>
                      <a:pt x="91" y="379"/>
                      <a:pt x="90" y="378"/>
                      <a:pt x="89" y="377"/>
                    </a:cubicBezTo>
                    <a:cubicBezTo>
                      <a:pt x="88" y="379"/>
                      <a:pt x="88" y="382"/>
                      <a:pt x="88" y="384"/>
                    </a:cubicBezTo>
                    <a:cubicBezTo>
                      <a:pt x="88" y="388"/>
                      <a:pt x="86" y="391"/>
                      <a:pt x="86" y="395"/>
                    </a:cubicBezTo>
                    <a:cubicBezTo>
                      <a:pt x="85" y="397"/>
                      <a:pt x="85" y="402"/>
                      <a:pt x="83" y="404"/>
                    </a:cubicBezTo>
                    <a:cubicBezTo>
                      <a:pt x="80" y="405"/>
                      <a:pt x="80" y="402"/>
                      <a:pt x="78" y="400"/>
                    </a:cubicBezTo>
                    <a:cubicBezTo>
                      <a:pt x="76" y="402"/>
                      <a:pt x="76" y="410"/>
                      <a:pt x="75" y="412"/>
                    </a:cubicBezTo>
                    <a:cubicBezTo>
                      <a:pt x="75" y="413"/>
                      <a:pt x="75" y="417"/>
                      <a:pt x="74" y="418"/>
                    </a:cubicBezTo>
                    <a:cubicBezTo>
                      <a:pt x="72" y="419"/>
                      <a:pt x="70" y="416"/>
                      <a:pt x="68" y="415"/>
                    </a:cubicBezTo>
                    <a:cubicBezTo>
                      <a:pt x="66" y="417"/>
                      <a:pt x="67" y="422"/>
                      <a:pt x="66" y="425"/>
                    </a:cubicBezTo>
                    <a:cubicBezTo>
                      <a:pt x="64" y="430"/>
                      <a:pt x="63" y="428"/>
                      <a:pt x="59" y="427"/>
                    </a:cubicBezTo>
                    <a:cubicBezTo>
                      <a:pt x="58" y="432"/>
                      <a:pt x="58" y="441"/>
                      <a:pt x="55" y="444"/>
                    </a:cubicBezTo>
                    <a:cubicBezTo>
                      <a:pt x="52" y="446"/>
                      <a:pt x="50" y="441"/>
                      <a:pt x="48" y="438"/>
                    </a:cubicBezTo>
                    <a:cubicBezTo>
                      <a:pt x="47" y="436"/>
                      <a:pt x="46" y="434"/>
                      <a:pt x="45" y="432"/>
                    </a:cubicBezTo>
                    <a:cubicBezTo>
                      <a:pt x="45" y="432"/>
                      <a:pt x="44" y="432"/>
                      <a:pt x="43" y="433"/>
                    </a:cubicBezTo>
                    <a:cubicBezTo>
                      <a:pt x="39" y="428"/>
                      <a:pt x="44" y="421"/>
                      <a:pt x="41" y="416"/>
                    </a:cubicBezTo>
                    <a:cubicBezTo>
                      <a:pt x="38" y="417"/>
                      <a:pt x="38" y="420"/>
                      <a:pt x="36" y="422"/>
                    </a:cubicBezTo>
                    <a:cubicBezTo>
                      <a:pt x="34" y="420"/>
                      <a:pt x="33" y="413"/>
                      <a:pt x="33" y="410"/>
                    </a:cubicBezTo>
                    <a:cubicBezTo>
                      <a:pt x="32" y="406"/>
                      <a:pt x="34" y="401"/>
                      <a:pt x="34" y="397"/>
                    </a:cubicBezTo>
                    <a:cubicBezTo>
                      <a:pt x="31" y="397"/>
                      <a:pt x="30" y="403"/>
                      <a:pt x="27" y="404"/>
                    </a:cubicBezTo>
                    <a:cubicBezTo>
                      <a:pt x="23" y="397"/>
                      <a:pt x="27" y="385"/>
                      <a:pt x="31" y="379"/>
                    </a:cubicBezTo>
                    <a:cubicBezTo>
                      <a:pt x="28" y="379"/>
                      <a:pt x="27" y="382"/>
                      <a:pt x="24" y="384"/>
                    </a:cubicBezTo>
                    <a:cubicBezTo>
                      <a:pt x="23" y="384"/>
                      <a:pt x="21" y="384"/>
                      <a:pt x="19" y="385"/>
                    </a:cubicBezTo>
                    <a:cubicBezTo>
                      <a:pt x="19" y="383"/>
                      <a:pt x="20" y="381"/>
                      <a:pt x="19" y="380"/>
                    </a:cubicBezTo>
                    <a:cubicBezTo>
                      <a:pt x="17" y="381"/>
                      <a:pt x="15" y="382"/>
                      <a:pt x="14" y="382"/>
                    </a:cubicBezTo>
                    <a:cubicBezTo>
                      <a:pt x="14" y="378"/>
                      <a:pt x="17" y="375"/>
                      <a:pt x="18" y="372"/>
                    </a:cubicBezTo>
                    <a:cubicBezTo>
                      <a:pt x="19" y="369"/>
                      <a:pt x="19" y="366"/>
                      <a:pt x="20" y="363"/>
                    </a:cubicBezTo>
                    <a:cubicBezTo>
                      <a:pt x="20" y="359"/>
                      <a:pt x="24" y="351"/>
                      <a:pt x="28" y="349"/>
                    </a:cubicBezTo>
                    <a:cubicBezTo>
                      <a:pt x="23" y="351"/>
                      <a:pt x="18" y="355"/>
                      <a:pt x="13" y="356"/>
                    </a:cubicBezTo>
                    <a:cubicBezTo>
                      <a:pt x="13" y="354"/>
                      <a:pt x="13" y="352"/>
                      <a:pt x="14" y="349"/>
                    </a:cubicBezTo>
                    <a:cubicBezTo>
                      <a:pt x="12" y="350"/>
                      <a:pt x="10" y="350"/>
                      <a:pt x="9" y="351"/>
                    </a:cubicBezTo>
                    <a:cubicBezTo>
                      <a:pt x="9" y="347"/>
                      <a:pt x="12" y="344"/>
                      <a:pt x="14" y="340"/>
                    </a:cubicBezTo>
                    <a:cubicBezTo>
                      <a:pt x="16" y="336"/>
                      <a:pt x="16" y="332"/>
                      <a:pt x="18" y="329"/>
                    </a:cubicBezTo>
                    <a:cubicBezTo>
                      <a:pt x="20" y="326"/>
                      <a:pt x="22" y="322"/>
                      <a:pt x="24" y="319"/>
                    </a:cubicBezTo>
                    <a:cubicBezTo>
                      <a:pt x="26" y="317"/>
                      <a:pt x="29" y="313"/>
                      <a:pt x="29" y="311"/>
                    </a:cubicBezTo>
                    <a:cubicBezTo>
                      <a:pt x="25" y="313"/>
                      <a:pt x="22" y="315"/>
                      <a:pt x="18" y="318"/>
                    </a:cubicBezTo>
                    <a:cubicBezTo>
                      <a:pt x="17" y="320"/>
                      <a:pt x="14" y="322"/>
                      <a:pt x="12" y="322"/>
                    </a:cubicBezTo>
                    <a:cubicBezTo>
                      <a:pt x="9" y="322"/>
                      <a:pt x="11" y="321"/>
                      <a:pt x="10" y="318"/>
                    </a:cubicBezTo>
                    <a:cubicBezTo>
                      <a:pt x="6" y="320"/>
                      <a:pt x="5" y="325"/>
                      <a:pt x="1" y="326"/>
                    </a:cubicBezTo>
                    <a:cubicBezTo>
                      <a:pt x="0" y="322"/>
                      <a:pt x="0" y="311"/>
                      <a:pt x="2" y="308"/>
                    </a:cubicBezTo>
                    <a:cubicBezTo>
                      <a:pt x="4" y="305"/>
                      <a:pt x="7" y="302"/>
                      <a:pt x="9" y="298"/>
                    </a:cubicBezTo>
                    <a:cubicBezTo>
                      <a:pt x="11" y="296"/>
                      <a:pt x="14" y="293"/>
                      <a:pt x="16" y="290"/>
                    </a:cubicBezTo>
                    <a:cubicBezTo>
                      <a:pt x="25" y="279"/>
                      <a:pt x="31" y="265"/>
                      <a:pt x="41" y="254"/>
                    </a:cubicBezTo>
                    <a:cubicBezTo>
                      <a:pt x="34" y="257"/>
                      <a:pt x="27" y="265"/>
                      <a:pt x="21" y="269"/>
                    </a:cubicBezTo>
                    <a:cubicBezTo>
                      <a:pt x="19" y="270"/>
                      <a:pt x="16" y="271"/>
                      <a:pt x="14" y="271"/>
                    </a:cubicBezTo>
                    <a:cubicBezTo>
                      <a:pt x="11" y="271"/>
                      <a:pt x="11" y="268"/>
                      <a:pt x="9" y="266"/>
                    </a:cubicBezTo>
                    <a:cubicBezTo>
                      <a:pt x="9" y="268"/>
                      <a:pt x="7" y="270"/>
                      <a:pt x="6" y="271"/>
                    </a:cubicBezTo>
                    <a:cubicBezTo>
                      <a:pt x="4" y="265"/>
                      <a:pt x="11" y="253"/>
                      <a:pt x="14" y="249"/>
                    </a:cubicBezTo>
                    <a:cubicBezTo>
                      <a:pt x="17" y="246"/>
                      <a:pt x="36" y="232"/>
                      <a:pt x="30" y="228"/>
                    </a:cubicBezTo>
                    <a:cubicBezTo>
                      <a:pt x="32" y="225"/>
                      <a:pt x="36" y="222"/>
                      <a:pt x="39" y="219"/>
                    </a:cubicBezTo>
                    <a:cubicBezTo>
                      <a:pt x="43" y="216"/>
                      <a:pt x="45" y="213"/>
                      <a:pt x="49" y="210"/>
                    </a:cubicBezTo>
                    <a:cubicBezTo>
                      <a:pt x="53" y="207"/>
                      <a:pt x="53" y="204"/>
                      <a:pt x="56" y="200"/>
                    </a:cubicBezTo>
                    <a:cubicBezTo>
                      <a:pt x="58" y="197"/>
                      <a:pt x="60" y="195"/>
                      <a:pt x="62" y="192"/>
                    </a:cubicBezTo>
                    <a:cubicBezTo>
                      <a:pt x="61" y="197"/>
                      <a:pt x="54" y="200"/>
                      <a:pt x="51" y="201"/>
                    </a:cubicBezTo>
                    <a:cubicBezTo>
                      <a:pt x="49" y="202"/>
                      <a:pt x="40" y="209"/>
                      <a:pt x="41" y="204"/>
                    </a:cubicBezTo>
                    <a:cubicBezTo>
                      <a:pt x="40" y="204"/>
                      <a:pt x="39" y="204"/>
                      <a:pt x="39" y="204"/>
                    </a:cubicBezTo>
                    <a:cubicBezTo>
                      <a:pt x="39" y="203"/>
                      <a:pt x="38" y="202"/>
                      <a:pt x="38" y="202"/>
                    </a:cubicBezTo>
                    <a:cubicBezTo>
                      <a:pt x="37" y="202"/>
                      <a:pt x="36" y="203"/>
                      <a:pt x="35" y="204"/>
                    </a:cubicBezTo>
                    <a:cubicBezTo>
                      <a:pt x="35" y="202"/>
                      <a:pt x="36" y="199"/>
                      <a:pt x="37" y="197"/>
                    </a:cubicBezTo>
                    <a:cubicBezTo>
                      <a:pt x="39" y="194"/>
                      <a:pt x="39" y="191"/>
                      <a:pt x="40" y="187"/>
                    </a:cubicBezTo>
                    <a:cubicBezTo>
                      <a:pt x="42" y="183"/>
                      <a:pt x="43" y="182"/>
                      <a:pt x="46" y="179"/>
                    </a:cubicBezTo>
                    <a:cubicBezTo>
                      <a:pt x="49" y="176"/>
                      <a:pt x="49" y="172"/>
                      <a:pt x="51" y="168"/>
                    </a:cubicBezTo>
                    <a:cubicBezTo>
                      <a:pt x="53" y="165"/>
                      <a:pt x="56" y="163"/>
                      <a:pt x="58" y="159"/>
                    </a:cubicBezTo>
                    <a:cubicBezTo>
                      <a:pt x="61" y="156"/>
                      <a:pt x="63" y="154"/>
                      <a:pt x="66" y="152"/>
                    </a:cubicBezTo>
                    <a:cubicBezTo>
                      <a:pt x="72" y="146"/>
                      <a:pt x="77" y="141"/>
                      <a:pt x="82" y="134"/>
                    </a:cubicBezTo>
                    <a:cubicBezTo>
                      <a:pt x="83" y="132"/>
                      <a:pt x="86" y="129"/>
                      <a:pt x="87" y="127"/>
                    </a:cubicBezTo>
                    <a:cubicBezTo>
                      <a:pt x="89" y="124"/>
                      <a:pt x="92" y="122"/>
                      <a:pt x="94" y="119"/>
                    </a:cubicBezTo>
                    <a:cubicBezTo>
                      <a:pt x="98" y="115"/>
                      <a:pt x="100" y="108"/>
                      <a:pt x="101" y="103"/>
                    </a:cubicBezTo>
                    <a:cubicBezTo>
                      <a:pt x="104" y="93"/>
                      <a:pt x="107" y="79"/>
                      <a:pt x="102" y="69"/>
                    </a:cubicBezTo>
                    <a:cubicBezTo>
                      <a:pt x="98" y="63"/>
                      <a:pt x="94" y="58"/>
                      <a:pt x="90" y="52"/>
                    </a:cubicBezTo>
                    <a:cubicBezTo>
                      <a:pt x="87" y="45"/>
                      <a:pt x="84" y="40"/>
                      <a:pt x="82" y="34"/>
                    </a:cubicBezTo>
                    <a:cubicBezTo>
                      <a:pt x="79" y="27"/>
                      <a:pt x="74" y="21"/>
                      <a:pt x="69" y="16"/>
                    </a:cubicBezTo>
                    <a:cubicBezTo>
                      <a:pt x="67" y="12"/>
                      <a:pt x="64" y="9"/>
                      <a:pt x="61" y="6"/>
                    </a:cubicBezTo>
                    <a:cubicBezTo>
                      <a:pt x="59" y="5"/>
                      <a:pt x="57" y="1"/>
                      <a:pt x="54" y="0"/>
                    </a:cubicBezTo>
                    <a:cubicBezTo>
                      <a:pt x="54" y="1"/>
                      <a:pt x="54" y="2"/>
                      <a:pt x="54" y="3"/>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24" name="Freeform 52"/>
              <p:cNvSpPr/>
              <p:nvPr/>
            </p:nvSpPr>
            <p:spPr bwMode="auto">
              <a:xfrm>
                <a:off x="5568" y="2552"/>
                <a:ext cx="230" cy="334"/>
              </a:xfrm>
              <a:custGeom>
                <a:avLst/>
                <a:gdLst>
                  <a:gd name="T0" fmla="*/ 116 w 185"/>
                  <a:gd name="T1" fmla="*/ 174 h 269"/>
                  <a:gd name="T2" fmla="*/ 133 w 185"/>
                  <a:gd name="T3" fmla="*/ 176 h 269"/>
                  <a:gd name="T4" fmla="*/ 162 w 185"/>
                  <a:gd name="T5" fmla="*/ 156 h 269"/>
                  <a:gd name="T6" fmla="*/ 150 w 185"/>
                  <a:gd name="T7" fmla="*/ 82 h 269"/>
                  <a:gd name="T8" fmla="*/ 145 w 185"/>
                  <a:gd name="T9" fmla="*/ 19 h 269"/>
                  <a:gd name="T10" fmla="*/ 131 w 185"/>
                  <a:gd name="T11" fmla="*/ 13 h 269"/>
                  <a:gd name="T12" fmla="*/ 114 w 185"/>
                  <a:gd name="T13" fmla="*/ 2 h 269"/>
                  <a:gd name="T14" fmla="*/ 70 w 185"/>
                  <a:gd name="T15" fmla="*/ 11 h 269"/>
                  <a:gd name="T16" fmla="*/ 45 w 185"/>
                  <a:gd name="T17" fmla="*/ 41 h 269"/>
                  <a:gd name="T18" fmla="*/ 39 w 185"/>
                  <a:gd name="T19" fmla="*/ 59 h 269"/>
                  <a:gd name="T20" fmla="*/ 23 w 185"/>
                  <a:gd name="T21" fmla="*/ 70 h 269"/>
                  <a:gd name="T22" fmla="*/ 15 w 185"/>
                  <a:gd name="T23" fmla="*/ 103 h 269"/>
                  <a:gd name="T24" fmla="*/ 38 w 185"/>
                  <a:gd name="T25" fmla="*/ 129 h 269"/>
                  <a:gd name="T26" fmla="*/ 9 w 185"/>
                  <a:gd name="T27" fmla="*/ 143 h 269"/>
                  <a:gd name="T28" fmla="*/ 4 w 185"/>
                  <a:gd name="T29" fmla="*/ 181 h 269"/>
                  <a:gd name="T30" fmla="*/ 52 w 185"/>
                  <a:gd name="T31" fmla="*/ 219 h 269"/>
                  <a:gd name="T32" fmla="*/ 93 w 185"/>
                  <a:gd name="T33" fmla="*/ 223 h 269"/>
                  <a:gd name="T34" fmla="*/ 106 w 185"/>
                  <a:gd name="T35" fmla="*/ 265 h 269"/>
                  <a:gd name="T36" fmla="*/ 142 w 185"/>
                  <a:gd name="T37" fmla="*/ 247 h 269"/>
                  <a:gd name="T38" fmla="*/ 156 w 185"/>
                  <a:gd name="T39" fmla="*/ 201 h 269"/>
                  <a:gd name="T40" fmla="*/ 126 w 185"/>
                  <a:gd name="T41" fmla="*/ 17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69">
                    <a:moveTo>
                      <a:pt x="116" y="174"/>
                    </a:moveTo>
                    <a:cubicBezTo>
                      <a:pt x="121" y="177"/>
                      <a:pt x="129" y="176"/>
                      <a:pt x="133" y="176"/>
                    </a:cubicBezTo>
                    <a:cubicBezTo>
                      <a:pt x="145" y="173"/>
                      <a:pt x="156" y="167"/>
                      <a:pt x="162" y="156"/>
                    </a:cubicBezTo>
                    <a:cubicBezTo>
                      <a:pt x="171" y="142"/>
                      <a:pt x="185" y="71"/>
                      <a:pt x="150" y="82"/>
                    </a:cubicBezTo>
                    <a:cubicBezTo>
                      <a:pt x="173" y="69"/>
                      <a:pt x="160" y="33"/>
                      <a:pt x="145" y="19"/>
                    </a:cubicBezTo>
                    <a:cubicBezTo>
                      <a:pt x="140" y="15"/>
                      <a:pt x="136" y="16"/>
                      <a:pt x="131" y="13"/>
                    </a:cubicBezTo>
                    <a:cubicBezTo>
                      <a:pt x="124" y="8"/>
                      <a:pt x="122" y="4"/>
                      <a:pt x="114" y="2"/>
                    </a:cubicBezTo>
                    <a:cubicBezTo>
                      <a:pt x="100" y="0"/>
                      <a:pt x="83" y="5"/>
                      <a:pt x="70" y="11"/>
                    </a:cubicBezTo>
                    <a:cubicBezTo>
                      <a:pt x="59" y="19"/>
                      <a:pt x="50" y="28"/>
                      <a:pt x="45" y="41"/>
                    </a:cubicBezTo>
                    <a:cubicBezTo>
                      <a:pt x="42" y="46"/>
                      <a:pt x="41" y="56"/>
                      <a:pt x="39" y="59"/>
                    </a:cubicBezTo>
                    <a:cubicBezTo>
                      <a:pt x="35" y="65"/>
                      <a:pt x="27" y="66"/>
                      <a:pt x="23" y="70"/>
                    </a:cubicBezTo>
                    <a:cubicBezTo>
                      <a:pt x="15" y="79"/>
                      <a:pt x="12" y="92"/>
                      <a:pt x="15" y="103"/>
                    </a:cubicBezTo>
                    <a:cubicBezTo>
                      <a:pt x="18" y="113"/>
                      <a:pt x="26" y="130"/>
                      <a:pt x="38" y="129"/>
                    </a:cubicBezTo>
                    <a:cubicBezTo>
                      <a:pt x="27" y="127"/>
                      <a:pt x="15" y="135"/>
                      <a:pt x="9" y="143"/>
                    </a:cubicBezTo>
                    <a:cubicBezTo>
                      <a:pt x="0" y="154"/>
                      <a:pt x="1" y="168"/>
                      <a:pt x="4" y="181"/>
                    </a:cubicBezTo>
                    <a:cubicBezTo>
                      <a:pt x="10" y="199"/>
                      <a:pt x="32" y="223"/>
                      <a:pt x="52" y="219"/>
                    </a:cubicBezTo>
                    <a:cubicBezTo>
                      <a:pt x="52" y="246"/>
                      <a:pt x="81" y="230"/>
                      <a:pt x="93" y="223"/>
                    </a:cubicBezTo>
                    <a:cubicBezTo>
                      <a:pt x="91" y="238"/>
                      <a:pt x="88" y="260"/>
                      <a:pt x="106" y="265"/>
                    </a:cubicBezTo>
                    <a:cubicBezTo>
                      <a:pt x="118" y="269"/>
                      <a:pt x="136" y="256"/>
                      <a:pt x="142" y="247"/>
                    </a:cubicBezTo>
                    <a:cubicBezTo>
                      <a:pt x="150" y="238"/>
                      <a:pt x="159" y="214"/>
                      <a:pt x="156" y="201"/>
                    </a:cubicBezTo>
                    <a:cubicBezTo>
                      <a:pt x="152" y="190"/>
                      <a:pt x="137" y="178"/>
                      <a:pt x="126" y="175"/>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625" name="Freeform 53"/>
              <p:cNvSpPr/>
              <p:nvPr/>
            </p:nvSpPr>
            <p:spPr bwMode="auto">
              <a:xfrm>
                <a:off x="5586" y="2701"/>
                <a:ext cx="185" cy="172"/>
              </a:xfrm>
              <a:custGeom>
                <a:avLst/>
                <a:gdLst>
                  <a:gd name="T0" fmla="*/ 110 w 149"/>
                  <a:gd name="T1" fmla="*/ 62 h 139"/>
                  <a:gd name="T2" fmla="*/ 134 w 149"/>
                  <a:gd name="T3" fmla="*/ 78 h 139"/>
                  <a:gd name="T4" fmla="*/ 110 w 149"/>
                  <a:gd name="T5" fmla="*/ 139 h 139"/>
                  <a:gd name="T6" fmla="*/ 118 w 149"/>
                  <a:gd name="T7" fmla="*/ 121 h 139"/>
                  <a:gd name="T8" fmla="*/ 122 w 149"/>
                  <a:gd name="T9" fmla="*/ 98 h 139"/>
                  <a:gd name="T10" fmla="*/ 103 w 149"/>
                  <a:gd name="T11" fmla="*/ 78 h 139"/>
                  <a:gd name="T12" fmla="*/ 75 w 149"/>
                  <a:gd name="T13" fmla="*/ 96 h 139"/>
                  <a:gd name="T14" fmla="*/ 60 w 149"/>
                  <a:gd name="T15" fmla="*/ 99 h 139"/>
                  <a:gd name="T16" fmla="*/ 66 w 149"/>
                  <a:gd name="T17" fmla="*/ 81 h 139"/>
                  <a:gd name="T18" fmla="*/ 43 w 149"/>
                  <a:gd name="T19" fmla="*/ 90 h 139"/>
                  <a:gd name="T20" fmla="*/ 15 w 149"/>
                  <a:gd name="T21" fmla="*/ 83 h 139"/>
                  <a:gd name="T22" fmla="*/ 19 w 149"/>
                  <a:gd name="T23" fmla="*/ 79 h 139"/>
                  <a:gd name="T24" fmla="*/ 0 w 149"/>
                  <a:gd name="T25" fmla="*/ 70 h 139"/>
                  <a:gd name="T26" fmla="*/ 49 w 149"/>
                  <a:gd name="T27" fmla="*/ 49 h 139"/>
                  <a:gd name="T28" fmla="*/ 53 w 149"/>
                  <a:gd name="T29" fmla="*/ 26 h 139"/>
                  <a:gd name="T30" fmla="*/ 24 w 149"/>
                  <a:gd name="T31" fmla="*/ 21 h 139"/>
                  <a:gd name="T32" fmla="*/ 42 w 149"/>
                  <a:gd name="T33" fmla="*/ 10 h 139"/>
                  <a:gd name="T34" fmla="*/ 39 w 149"/>
                  <a:gd name="T35" fmla="*/ 6 h 139"/>
                  <a:gd name="T36" fmla="*/ 67 w 149"/>
                  <a:gd name="T37" fmla="*/ 0 h 139"/>
                  <a:gd name="T38" fmla="*/ 93 w 149"/>
                  <a:gd name="T39" fmla="*/ 16 h 139"/>
                  <a:gd name="T40" fmla="*/ 99 w 149"/>
                  <a:gd name="T41" fmla="*/ 53 h 139"/>
                  <a:gd name="T42" fmla="*/ 119 w 149"/>
                  <a:gd name="T43" fmla="*/ 6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39">
                    <a:moveTo>
                      <a:pt x="110" y="62"/>
                    </a:moveTo>
                    <a:cubicBezTo>
                      <a:pt x="118" y="65"/>
                      <a:pt x="128" y="68"/>
                      <a:pt x="134" y="78"/>
                    </a:cubicBezTo>
                    <a:cubicBezTo>
                      <a:pt x="149" y="102"/>
                      <a:pt x="134" y="128"/>
                      <a:pt x="110" y="139"/>
                    </a:cubicBezTo>
                    <a:cubicBezTo>
                      <a:pt x="110" y="132"/>
                      <a:pt x="115" y="126"/>
                      <a:pt x="118" y="121"/>
                    </a:cubicBezTo>
                    <a:cubicBezTo>
                      <a:pt x="120" y="113"/>
                      <a:pt x="122" y="105"/>
                      <a:pt x="122" y="98"/>
                    </a:cubicBezTo>
                    <a:cubicBezTo>
                      <a:pt x="121" y="86"/>
                      <a:pt x="117" y="74"/>
                      <a:pt x="103" y="78"/>
                    </a:cubicBezTo>
                    <a:cubicBezTo>
                      <a:pt x="94" y="80"/>
                      <a:pt x="84" y="90"/>
                      <a:pt x="75" y="96"/>
                    </a:cubicBezTo>
                    <a:cubicBezTo>
                      <a:pt x="72" y="96"/>
                      <a:pt x="62" y="104"/>
                      <a:pt x="60" y="99"/>
                    </a:cubicBezTo>
                    <a:cubicBezTo>
                      <a:pt x="57" y="96"/>
                      <a:pt x="67" y="86"/>
                      <a:pt x="66" y="81"/>
                    </a:cubicBezTo>
                    <a:cubicBezTo>
                      <a:pt x="58" y="81"/>
                      <a:pt x="52" y="88"/>
                      <a:pt x="43" y="90"/>
                    </a:cubicBezTo>
                    <a:cubicBezTo>
                      <a:pt x="33" y="92"/>
                      <a:pt x="24" y="89"/>
                      <a:pt x="15" y="83"/>
                    </a:cubicBezTo>
                    <a:cubicBezTo>
                      <a:pt x="16" y="82"/>
                      <a:pt x="18" y="80"/>
                      <a:pt x="19" y="79"/>
                    </a:cubicBezTo>
                    <a:cubicBezTo>
                      <a:pt x="15" y="74"/>
                      <a:pt x="6" y="72"/>
                      <a:pt x="0" y="70"/>
                    </a:cubicBezTo>
                    <a:cubicBezTo>
                      <a:pt x="16" y="62"/>
                      <a:pt x="36" y="64"/>
                      <a:pt x="49" y="49"/>
                    </a:cubicBezTo>
                    <a:cubicBezTo>
                      <a:pt x="55" y="43"/>
                      <a:pt x="57" y="33"/>
                      <a:pt x="53" y="26"/>
                    </a:cubicBezTo>
                    <a:cubicBezTo>
                      <a:pt x="47" y="14"/>
                      <a:pt x="34" y="24"/>
                      <a:pt x="24" y="21"/>
                    </a:cubicBezTo>
                    <a:cubicBezTo>
                      <a:pt x="30" y="16"/>
                      <a:pt x="35" y="10"/>
                      <a:pt x="42" y="10"/>
                    </a:cubicBezTo>
                    <a:cubicBezTo>
                      <a:pt x="41" y="9"/>
                      <a:pt x="39" y="7"/>
                      <a:pt x="39" y="6"/>
                    </a:cubicBezTo>
                    <a:cubicBezTo>
                      <a:pt x="45" y="9"/>
                      <a:pt x="59" y="1"/>
                      <a:pt x="67" y="0"/>
                    </a:cubicBezTo>
                    <a:cubicBezTo>
                      <a:pt x="78" y="0"/>
                      <a:pt x="87" y="7"/>
                      <a:pt x="93" y="16"/>
                    </a:cubicBezTo>
                    <a:cubicBezTo>
                      <a:pt x="99" y="27"/>
                      <a:pt x="93" y="40"/>
                      <a:pt x="99" y="53"/>
                    </a:cubicBezTo>
                    <a:cubicBezTo>
                      <a:pt x="104" y="63"/>
                      <a:pt x="114" y="53"/>
                      <a:pt x="119" y="60"/>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626" name="Freeform 54"/>
              <p:cNvSpPr/>
              <p:nvPr/>
            </p:nvSpPr>
            <p:spPr bwMode="auto">
              <a:xfrm>
                <a:off x="5649" y="2617"/>
                <a:ext cx="96" cy="157"/>
              </a:xfrm>
              <a:custGeom>
                <a:avLst/>
                <a:gdLst>
                  <a:gd name="T0" fmla="*/ 41 w 77"/>
                  <a:gd name="T1" fmla="*/ 103 h 127"/>
                  <a:gd name="T2" fmla="*/ 50 w 77"/>
                  <a:gd name="T3" fmla="*/ 93 h 127"/>
                  <a:gd name="T4" fmla="*/ 71 w 77"/>
                  <a:gd name="T5" fmla="*/ 80 h 127"/>
                  <a:gd name="T6" fmla="*/ 75 w 77"/>
                  <a:gd name="T7" fmla="*/ 50 h 127"/>
                  <a:gd name="T8" fmla="*/ 62 w 77"/>
                  <a:gd name="T9" fmla="*/ 55 h 127"/>
                  <a:gd name="T10" fmla="*/ 58 w 77"/>
                  <a:gd name="T11" fmla="*/ 38 h 127"/>
                  <a:gd name="T12" fmla="*/ 55 w 77"/>
                  <a:gd name="T13" fmla="*/ 42 h 127"/>
                  <a:gd name="T14" fmla="*/ 30 w 77"/>
                  <a:gd name="T15" fmla="*/ 1 h 127"/>
                  <a:gd name="T16" fmla="*/ 41 w 77"/>
                  <a:gd name="T17" fmla="*/ 46 h 127"/>
                  <a:gd name="T18" fmla="*/ 18 w 77"/>
                  <a:gd name="T19" fmla="*/ 72 h 127"/>
                  <a:gd name="T20" fmla="*/ 1 w 77"/>
                  <a:gd name="T21" fmla="*/ 79 h 127"/>
                  <a:gd name="T22" fmla="*/ 19 w 77"/>
                  <a:gd name="T23" fmla="*/ 91 h 127"/>
                  <a:gd name="T24" fmla="*/ 23 w 77"/>
                  <a:gd name="T25" fmla="*/ 105 h 127"/>
                  <a:gd name="T26" fmla="*/ 30 w 77"/>
                  <a:gd name="T27" fmla="*/ 127 h 127"/>
                  <a:gd name="T28" fmla="*/ 37 w 77"/>
                  <a:gd name="T29" fmla="*/ 107 h 127"/>
                  <a:gd name="T30" fmla="*/ 45 w 77"/>
                  <a:gd name="T31" fmla="*/ 9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27">
                    <a:moveTo>
                      <a:pt x="41" y="103"/>
                    </a:moveTo>
                    <a:cubicBezTo>
                      <a:pt x="44" y="100"/>
                      <a:pt x="46" y="96"/>
                      <a:pt x="50" y="93"/>
                    </a:cubicBezTo>
                    <a:cubicBezTo>
                      <a:pt x="57" y="88"/>
                      <a:pt x="67" y="87"/>
                      <a:pt x="71" y="80"/>
                    </a:cubicBezTo>
                    <a:cubicBezTo>
                      <a:pt x="76" y="74"/>
                      <a:pt x="77" y="56"/>
                      <a:pt x="75" y="50"/>
                    </a:cubicBezTo>
                    <a:cubicBezTo>
                      <a:pt x="71" y="36"/>
                      <a:pt x="65" y="48"/>
                      <a:pt x="62" y="55"/>
                    </a:cubicBezTo>
                    <a:cubicBezTo>
                      <a:pt x="62" y="49"/>
                      <a:pt x="61" y="43"/>
                      <a:pt x="58" y="38"/>
                    </a:cubicBezTo>
                    <a:cubicBezTo>
                      <a:pt x="59" y="39"/>
                      <a:pt x="56" y="39"/>
                      <a:pt x="55" y="42"/>
                    </a:cubicBezTo>
                    <a:cubicBezTo>
                      <a:pt x="49" y="37"/>
                      <a:pt x="38" y="0"/>
                      <a:pt x="30" y="1"/>
                    </a:cubicBezTo>
                    <a:cubicBezTo>
                      <a:pt x="24" y="2"/>
                      <a:pt x="39" y="40"/>
                      <a:pt x="41" y="46"/>
                    </a:cubicBezTo>
                    <a:cubicBezTo>
                      <a:pt x="42" y="65"/>
                      <a:pt x="34" y="73"/>
                      <a:pt x="18" y="72"/>
                    </a:cubicBezTo>
                    <a:cubicBezTo>
                      <a:pt x="11" y="72"/>
                      <a:pt x="0" y="70"/>
                      <a:pt x="1" y="79"/>
                    </a:cubicBezTo>
                    <a:cubicBezTo>
                      <a:pt x="1" y="86"/>
                      <a:pt x="13" y="90"/>
                      <a:pt x="19" y="91"/>
                    </a:cubicBezTo>
                    <a:cubicBezTo>
                      <a:pt x="11" y="98"/>
                      <a:pt x="21" y="99"/>
                      <a:pt x="23" y="105"/>
                    </a:cubicBezTo>
                    <a:cubicBezTo>
                      <a:pt x="23" y="109"/>
                      <a:pt x="18" y="126"/>
                      <a:pt x="30" y="127"/>
                    </a:cubicBezTo>
                    <a:cubicBezTo>
                      <a:pt x="38" y="127"/>
                      <a:pt x="34" y="113"/>
                      <a:pt x="37" y="107"/>
                    </a:cubicBezTo>
                    <a:cubicBezTo>
                      <a:pt x="39" y="104"/>
                      <a:pt x="43" y="103"/>
                      <a:pt x="45" y="99"/>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27" name="Freeform 55"/>
              <p:cNvSpPr/>
              <p:nvPr/>
            </p:nvSpPr>
            <p:spPr bwMode="auto">
              <a:xfrm>
                <a:off x="5521" y="2814"/>
                <a:ext cx="86" cy="99"/>
              </a:xfrm>
              <a:custGeom>
                <a:avLst/>
                <a:gdLst>
                  <a:gd name="T0" fmla="*/ 69 w 69"/>
                  <a:gd name="T1" fmla="*/ 11 h 80"/>
                  <a:gd name="T2" fmla="*/ 47 w 69"/>
                  <a:gd name="T3" fmla="*/ 25 h 80"/>
                  <a:gd name="T4" fmla="*/ 38 w 69"/>
                  <a:gd name="T5" fmla="*/ 80 h 80"/>
                  <a:gd name="T6" fmla="*/ 27 w 69"/>
                  <a:gd name="T7" fmla="*/ 59 h 80"/>
                  <a:gd name="T8" fmla="*/ 27 w 69"/>
                  <a:gd name="T9" fmla="*/ 38 h 80"/>
                  <a:gd name="T10" fmla="*/ 0 w 69"/>
                  <a:gd name="T11" fmla="*/ 23 h 80"/>
                  <a:gd name="T12" fmla="*/ 37 w 69"/>
                  <a:gd name="T13" fmla="*/ 15 h 80"/>
                  <a:gd name="T14" fmla="*/ 67 w 6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69" y="11"/>
                    </a:moveTo>
                    <a:cubicBezTo>
                      <a:pt x="61" y="14"/>
                      <a:pt x="54" y="19"/>
                      <a:pt x="47" y="25"/>
                    </a:cubicBezTo>
                    <a:cubicBezTo>
                      <a:pt x="56" y="46"/>
                      <a:pt x="17" y="62"/>
                      <a:pt x="38" y="80"/>
                    </a:cubicBezTo>
                    <a:cubicBezTo>
                      <a:pt x="37" y="72"/>
                      <a:pt x="28" y="67"/>
                      <a:pt x="27" y="59"/>
                    </a:cubicBezTo>
                    <a:cubicBezTo>
                      <a:pt x="25" y="52"/>
                      <a:pt x="29" y="44"/>
                      <a:pt x="27" y="38"/>
                    </a:cubicBezTo>
                    <a:cubicBezTo>
                      <a:pt x="24" y="27"/>
                      <a:pt x="8" y="27"/>
                      <a:pt x="0" y="23"/>
                    </a:cubicBezTo>
                    <a:cubicBezTo>
                      <a:pt x="9" y="18"/>
                      <a:pt x="26" y="19"/>
                      <a:pt x="37" y="15"/>
                    </a:cubicBezTo>
                    <a:cubicBezTo>
                      <a:pt x="46" y="11"/>
                      <a:pt x="59" y="8"/>
                      <a:pt x="67" y="0"/>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28" name="Freeform 56"/>
              <p:cNvSpPr/>
              <p:nvPr/>
            </p:nvSpPr>
            <p:spPr bwMode="auto">
              <a:xfrm>
                <a:off x="5387" y="2810"/>
                <a:ext cx="274" cy="258"/>
              </a:xfrm>
              <a:custGeom>
                <a:avLst/>
                <a:gdLst>
                  <a:gd name="T0" fmla="*/ 108 w 221"/>
                  <a:gd name="T1" fmla="*/ 26 h 208"/>
                  <a:gd name="T2" fmla="*/ 78 w 221"/>
                  <a:gd name="T3" fmla="*/ 9 h 208"/>
                  <a:gd name="T4" fmla="*/ 11 w 221"/>
                  <a:gd name="T5" fmla="*/ 22 h 208"/>
                  <a:gd name="T6" fmla="*/ 21 w 221"/>
                  <a:gd name="T7" fmla="*/ 32 h 208"/>
                  <a:gd name="T8" fmla="*/ 8 w 221"/>
                  <a:gd name="T9" fmla="*/ 60 h 208"/>
                  <a:gd name="T10" fmla="*/ 7 w 221"/>
                  <a:gd name="T11" fmla="*/ 87 h 208"/>
                  <a:gd name="T12" fmla="*/ 16 w 221"/>
                  <a:gd name="T13" fmla="*/ 103 h 208"/>
                  <a:gd name="T14" fmla="*/ 48 w 221"/>
                  <a:gd name="T15" fmla="*/ 101 h 208"/>
                  <a:gd name="T16" fmla="*/ 26 w 221"/>
                  <a:gd name="T17" fmla="*/ 129 h 208"/>
                  <a:gd name="T18" fmla="*/ 34 w 221"/>
                  <a:gd name="T19" fmla="*/ 167 h 208"/>
                  <a:gd name="T20" fmla="*/ 100 w 221"/>
                  <a:gd name="T21" fmla="*/ 164 h 208"/>
                  <a:gd name="T22" fmla="*/ 104 w 221"/>
                  <a:gd name="T23" fmla="*/ 186 h 208"/>
                  <a:gd name="T24" fmla="*/ 116 w 221"/>
                  <a:gd name="T25" fmla="*/ 200 h 208"/>
                  <a:gd name="T26" fmla="*/ 137 w 221"/>
                  <a:gd name="T27" fmla="*/ 171 h 208"/>
                  <a:gd name="T28" fmla="*/ 148 w 221"/>
                  <a:gd name="T29" fmla="*/ 130 h 208"/>
                  <a:gd name="T30" fmla="*/ 142 w 221"/>
                  <a:gd name="T31" fmla="*/ 92 h 208"/>
                  <a:gd name="T32" fmla="*/ 176 w 221"/>
                  <a:gd name="T33" fmla="*/ 132 h 208"/>
                  <a:gd name="T34" fmla="*/ 221 w 221"/>
                  <a:gd name="T35" fmla="*/ 131 h 208"/>
                  <a:gd name="T36" fmla="*/ 185 w 221"/>
                  <a:gd name="T37" fmla="*/ 95 h 208"/>
                  <a:gd name="T38" fmla="*/ 141 w 221"/>
                  <a:gd name="T39" fmla="*/ 6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08">
                    <a:moveTo>
                      <a:pt x="108" y="26"/>
                    </a:moveTo>
                    <a:cubicBezTo>
                      <a:pt x="102" y="19"/>
                      <a:pt x="86" y="12"/>
                      <a:pt x="78" y="9"/>
                    </a:cubicBezTo>
                    <a:cubicBezTo>
                      <a:pt x="51" y="0"/>
                      <a:pt x="34" y="11"/>
                      <a:pt x="11" y="22"/>
                    </a:cubicBezTo>
                    <a:cubicBezTo>
                      <a:pt x="13" y="26"/>
                      <a:pt x="18" y="28"/>
                      <a:pt x="21" y="32"/>
                    </a:cubicBezTo>
                    <a:cubicBezTo>
                      <a:pt x="12" y="38"/>
                      <a:pt x="8" y="48"/>
                      <a:pt x="8" y="60"/>
                    </a:cubicBezTo>
                    <a:cubicBezTo>
                      <a:pt x="9" y="71"/>
                      <a:pt x="14" y="75"/>
                      <a:pt x="7" y="87"/>
                    </a:cubicBezTo>
                    <a:cubicBezTo>
                      <a:pt x="0" y="98"/>
                      <a:pt x="0" y="105"/>
                      <a:pt x="16" y="103"/>
                    </a:cubicBezTo>
                    <a:cubicBezTo>
                      <a:pt x="27" y="100"/>
                      <a:pt x="35" y="97"/>
                      <a:pt x="48" y="101"/>
                    </a:cubicBezTo>
                    <a:cubicBezTo>
                      <a:pt x="38" y="113"/>
                      <a:pt x="28" y="112"/>
                      <a:pt x="26" y="129"/>
                    </a:cubicBezTo>
                    <a:cubicBezTo>
                      <a:pt x="25" y="143"/>
                      <a:pt x="25" y="156"/>
                      <a:pt x="34" y="167"/>
                    </a:cubicBezTo>
                    <a:cubicBezTo>
                      <a:pt x="53" y="190"/>
                      <a:pt x="79" y="179"/>
                      <a:pt x="100" y="164"/>
                    </a:cubicBezTo>
                    <a:cubicBezTo>
                      <a:pt x="103" y="170"/>
                      <a:pt x="100" y="180"/>
                      <a:pt x="104" y="186"/>
                    </a:cubicBezTo>
                    <a:cubicBezTo>
                      <a:pt x="105" y="190"/>
                      <a:pt x="112" y="198"/>
                      <a:pt x="116" y="200"/>
                    </a:cubicBezTo>
                    <a:cubicBezTo>
                      <a:pt x="130" y="208"/>
                      <a:pt x="135" y="179"/>
                      <a:pt x="137" y="171"/>
                    </a:cubicBezTo>
                    <a:cubicBezTo>
                      <a:pt x="142" y="157"/>
                      <a:pt x="147" y="144"/>
                      <a:pt x="148" y="130"/>
                    </a:cubicBezTo>
                    <a:cubicBezTo>
                      <a:pt x="152" y="115"/>
                      <a:pt x="145" y="107"/>
                      <a:pt x="142" y="92"/>
                    </a:cubicBezTo>
                    <a:cubicBezTo>
                      <a:pt x="153" y="106"/>
                      <a:pt x="163" y="120"/>
                      <a:pt x="176" y="132"/>
                    </a:cubicBezTo>
                    <a:cubicBezTo>
                      <a:pt x="188" y="143"/>
                      <a:pt x="208" y="141"/>
                      <a:pt x="221" y="131"/>
                    </a:cubicBezTo>
                    <a:cubicBezTo>
                      <a:pt x="210" y="118"/>
                      <a:pt x="197" y="106"/>
                      <a:pt x="185" y="95"/>
                    </a:cubicBezTo>
                    <a:cubicBezTo>
                      <a:pt x="173" y="85"/>
                      <a:pt x="160" y="56"/>
                      <a:pt x="141" y="66"/>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629" name="Freeform 57"/>
              <p:cNvSpPr/>
              <p:nvPr/>
            </p:nvSpPr>
            <p:spPr bwMode="auto">
              <a:xfrm>
                <a:off x="5429" y="2928"/>
                <a:ext cx="142" cy="127"/>
              </a:xfrm>
              <a:custGeom>
                <a:avLst/>
                <a:gdLst>
                  <a:gd name="T0" fmla="*/ 107 w 114"/>
                  <a:gd name="T1" fmla="*/ 3 h 102"/>
                  <a:gd name="T2" fmla="*/ 94 w 114"/>
                  <a:gd name="T3" fmla="*/ 43 h 102"/>
                  <a:gd name="T4" fmla="*/ 82 w 114"/>
                  <a:gd name="T5" fmla="*/ 54 h 102"/>
                  <a:gd name="T6" fmla="*/ 83 w 114"/>
                  <a:gd name="T7" fmla="*/ 29 h 102"/>
                  <a:gd name="T8" fmla="*/ 70 w 114"/>
                  <a:gd name="T9" fmla="*/ 46 h 102"/>
                  <a:gd name="T10" fmla="*/ 68 w 114"/>
                  <a:gd name="T11" fmla="*/ 36 h 102"/>
                  <a:gd name="T12" fmla="*/ 57 w 114"/>
                  <a:gd name="T13" fmla="*/ 43 h 102"/>
                  <a:gd name="T14" fmla="*/ 60 w 114"/>
                  <a:gd name="T15" fmla="*/ 21 h 102"/>
                  <a:gd name="T16" fmla="*/ 56 w 114"/>
                  <a:gd name="T17" fmla="*/ 0 h 102"/>
                  <a:gd name="T18" fmla="*/ 40 w 114"/>
                  <a:gd name="T19" fmla="*/ 20 h 102"/>
                  <a:gd name="T20" fmla="*/ 24 w 114"/>
                  <a:gd name="T21" fmla="*/ 33 h 102"/>
                  <a:gd name="T22" fmla="*/ 7 w 114"/>
                  <a:gd name="T23" fmla="*/ 43 h 102"/>
                  <a:gd name="T24" fmla="*/ 19 w 114"/>
                  <a:gd name="T25" fmla="*/ 51 h 102"/>
                  <a:gd name="T26" fmla="*/ 7 w 114"/>
                  <a:gd name="T27" fmla="*/ 66 h 102"/>
                  <a:gd name="T28" fmla="*/ 23 w 114"/>
                  <a:gd name="T29" fmla="*/ 79 h 102"/>
                  <a:gd name="T30" fmla="*/ 65 w 114"/>
                  <a:gd name="T31" fmla="*/ 66 h 102"/>
                  <a:gd name="T32" fmla="*/ 77 w 114"/>
                  <a:gd name="T33" fmla="*/ 97 h 102"/>
                  <a:gd name="T34" fmla="*/ 94 w 114"/>
                  <a:gd name="T35" fmla="*/ 99 h 102"/>
                  <a:gd name="T36" fmla="*/ 101 w 114"/>
                  <a:gd name="T37" fmla="*/ 82 h 102"/>
                  <a:gd name="T38" fmla="*/ 111 w 114"/>
                  <a:gd name="T39" fmla="*/ 45 h 102"/>
                  <a:gd name="T40" fmla="*/ 112 w 114"/>
                  <a:gd name="T4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02">
                    <a:moveTo>
                      <a:pt x="107" y="3"/>
                    </a:moveTo>
                    <a:cubicBezTo>
                      <a:pt x="96" y="13"/>
                      <a:pt x="97" y="30"/>
                      <a:pt x="94" y="43"/>
                    </a:cubicBezTo>
                    <a:cubicBezTo>
                      <a:pt x="92" y="49"/>
                      <a:pt x="89" y="61"/>
                      <a:pt x="82" y="54"/>
                    </a:cubicBezTo>
                    <a:cubicBezTo>
                      <a:pt x="76" y="49"/>
                      <a:pt x="85" y="36"/>
                      <a:pt x="83" y="29"/>
                    </a:cubicBezTo>
                    <a:cubicBezTo>
                      <a:pt x="77" y="32"/>
                      <a:pt x="73" y="41"/>
                      <a:pt x="70" y="46"/>
                    </a:cubicBezTo>
                    <a:cubicBezTo>
                      <a:pt x="67" y="44"/>
                      <a:pt x="68" y="39"/>
                      <a:pt x="68" y="36"/>
                    </a:cubicBezTo>
                    <a:cubicBezTo>
                      <a:pt x="64" y="38"/>
                      <a:pt x="60" y="40"/>
                      <a:pt x="57" y="43"/>
                    </a:cubicBezTo>
                    <a:cubicBezTo>
                      <a:pt x="52" y="37"/>
                      <a:pt x="60" y="27"/>
                      <a:pt x="60" y="21"/>
                    </a:cubicBezTo>
                    <a:cubicBezTo>
                      <a:pt x="61" y="13"/>
                      <a:pt x="61" y="7"/>
                      <a:pt x="56" y="0"/>
                    </a:cubicBezTo>
                    <a:cubicBezTo>
                      <a:pt x="51" y="4"/>
                      <a:pt x="46" y="14"/>
                      <a:pt x="40" y="20"/>
                    </a:cubicBezTo>
                    <a:cubicBezTo>
                      <a:pt x="35" y="24"/>
                      <a:pt x="30" y="28"/>
                      <a:pt x="24" y="33"/>
                    </a:cubicBezTo>
                    <a:cubicBezTo>
                      <a:pt x="20" y="36"/>
                      <a:pt x="10" y="39"/>
                      <a:pt x="7" y="43"/>
                    </a:cubicBezTo>
                    <a:cubicBezTo>
                      <a:pt x="0" y="52"/>
                      <a:pt x="12" y="55"/>
                      <a:pt x="19" y="51"/>
                    </a:cubicBezTo>
                    <a:cubicBezTo>
                      <a:pt x="18" y="57"/>
                      <a:pt x="8" y="62"/>
                      <a:pt x="7" y="66"/>
                    </a:cubicBezTo>
                    <a:cubicBezTo>
                      <a:pt x="7" y="71"/>
                      <a:pt x="19" y="78"/>
                      <a:pt x="23" y="79"/>
                    </a:cubicBezTo>
                    <a:cubicBezTo>
                      <a:pt x="40" y="83"/>
                      <a:pt x="53" y="74"/>
                      <a:pt x="65" y="66"/>
                    </a:cubicBezTo>
                    <a:cubicBezTo>
                      <a:pt x="67" y="77"/>
                      <a:pt x="67" y="89"/>
                      <a:pt x="77" y="97"/>
                    </a:cubicBezTo>
                    <a:cubicBezTo>
                      <a:pt x="81" y="101"/>
                      <a:pt x="88" y="102"/>
                      <a:pt x="94" y="99"/>
                    </a:cubicBezTo>
                    <a:cubicBezTo>
                      <a:pt x="100" y="96"/>
                      <a:pt x="100" y="91"/>
                      <a:pt x="101" y="82"/>
                    </a:cubicBezTo>
                    <a:cubicBezTo>
                      <a:pt x="104" y="70"/>
                      <a:pt x="108" y="58"/>
                      <a:pt x="111" y="45"/>
                    </a:cubicBezTo>
                    <a:cubicBezTo>
                      <a:pt x="114" y="33"/>
                      <a:pt x="111" y="25"/>
                      <a:pt x="112" y="13"/>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630" name="Freeform 58"/>
              <p:cNvSpPr/>
              <p:nvPr/>
            </p:nvSpPr>
            <p:spPr bwMode="auto">
              <a:xfrm>
                <a:off x="5390" y="2818"/>
                <a:ext cx="176" cy="132"/>
              </a:xfrm>
              <a:custGeom>
                <a:avLst/>
                <a:gdLst>
                  <a:gd name="T0" fmla="*/ 119 w 142"/>
                  <a:gd name="T1" fmla="*/ 30 h 107"/>
                  <a:gd name="T2" fmla="*/ 133 w 142"/>
                  <a:gd name="T3" fmla="*/ 47 h 107"/>
                  <a:gd name="T4" fmla="*/ 140 w 142"/>
                  <a:gd name="T5" fmla="*/ 95 h 107"/>
                  <a:gd name="T6" fmla="*/ 116 w 142"/>
                  <a:gd name="T7" fmla="*/ 75 h 107"/>
                  <a:gd name="T8" fmla="*/ 100 w 142"/>
                  <a:gd name="T9" fmla="*/ 41 h 107"/>
                  <a:gd name="T10" fmla="*/ 65 w 142"/>
                  <a:gd name="T11" fmla="*/ 31 h 107"/>
                  <a:gd name="T12" fmla="*/ 55 w 142"/>
                  <a:gd name="T13" fmla="*/ 37 h 107"/>
                  <a:gd name="T14" fmla="*/ 69 w 142"/>
                  <a:gd name="T15" fmla="*/ 46 h 107"/>
                  <a:gd name="T16" fmla="*/ 54 w 142"/>
                  <a:gd name="T17" fmla="*/ 54 h 107"/>
                  <a:gd name="T18" fmla="*/ 62 w 142"/>
                  <a:gd name="T19" fmla="*/ 64 h 107"/>
                  <a:gd name="T20" fmla="*/ 41 w 142"/>
                  <a:gd name="T21" fmla="*/ 77 h 107"/>
                  <a:gd name="T22" fmla="*/ 53 w 142"/>
                  <a:gd name="T23" fmla="*/ 89 h 107"/>
                  <a:gd name="T24" fmla="*/ 22 w 142"/>
                  <a:gd name="T25" fmla="*/ 97 h 107"/>
                  <a:gd name="T26" fmla="*/ 0 w 142"/>
                  <a:gd name="T27" fmla="*/ 92 h 107"/>
                  <a:gd name="T28" fmla="*/ 12 w 142"/>
                  <a:gd name="T29" fmla="*/ 56 h 107"/>
                  <a:gd name="T30" fmla="*/ 8 w 142"/>
                  <a:gd name="T31" fmla="*/ 42 h 107"/>
                  <a:gd name="T32" fmla="*/ 16 w 142"/>
                  <a:gd name="T33" fmla="*/ 30 h 107"/>
                  <a:gd name="T34" fmla="*/ 36 w 142"/>
                  <a:gd name="T35" fmla="*/ 5 h 107"/>
                  <a:gd name="T36" fmla="*/ 78 w 142"/>
                  <a:gd name="T37" fmla="*/ 6 h 107"/>
                  <a:gd name="T38" fmla="*/ 118 w 142"/>
                  <a:gd name="T39" fmla="*/ 25 h 107"/>
                  <a:gd name="T40" fmla="*/ 132 w 142"/>
                  <a:gd name="T41"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07">
                    <a:moveTo>
                      <a:pt x="119" y="30"/>
                    </a:moveTo>
                    <a:cubicBezTo>
                      <a:pt x="123" y="38"/>
                      <a:pt x="130" y="39"/>
                      <a:pt x="133" y="47"/>
                    </a:cubicBezTo>
                    <a:cubicBezTo>
                      <a:pt x="142" y="65"/>
                      <a:pt x="124" y="79"/>
                      <a:pt x="140" y="95"/>
                    </a:cubicBezTo>
                    <a:cubicBezTo>
                      <a:pt x="128" y="90"/>
                      <a:pt x="122" y="84"/>
                      <a:pt x="116" y="75"/>
                    </a:cubicBezTo>
                    <a:cubicBezTo>
                      <a:pt x="111" y="63"/>
                      <a:pt x="106" y="51"/>
                      <a:pt x="100" y="41"/>
                    </a:cubicBezTo>
                    <a:cubicBezTo>
                      <a:pt x="90" y="27"/>
                      <a:pt x="79" y="26"/>
                      <a:pt x="65" y="31"/>
                    </a:cubicBezTo>
                    <a:cubicBezTo>
                      <a:pt x="60" y="31"/>
                      <a:pt x="54" y="32"/>
                      <a:pt x="55" y="37"/>
                    </a:cubicBezTo>
                    <a:cubicBezTo>
                      <a:pt x="55" y="42"/>
                      <a:pt x="64" y="45"/>
                      <a:pt x="69" y="46"/>
                    </a:cubicBezTo>
                    <a:cubicBezTo>
                      <a:pt x="64" y="45"/>
                      <a:pt x="53" y="49"/>
                      <a:pt x="54" y="54"/>
                    </a:cubicBezTo>
                    <a:cubicBezTo>
                      <a:pt x="54" y="56"/>
                      <a:pt x="61" y="62"/>
                      <a:pt x="62" y="64"/>
                    </a:cubicBezTo>
                    <a:cubicBezTo>
                      <a:pt x="56" y="71"/>
                      <a:pt x="47" y="71"/>
                      <a:pt x="41" y="77"/>
                    </a:cubicBezTo>
                    <a:cubicBezTo>
                      <a:pt x="29" y="86"/>
                      <a:pt x="43" y="90"/>
                      <a:pt x="53" y="89"/>
                    </a:cubicBezTo>
                    <a:cubicBezTo>
                      <a:pt x="41" y="90"/>
                      <a:pt x="32" y="92"/>
                      <a:pt x="22" y="97"/>
                    </a:cubicBezTo>
                    <a:cubicBezTo>
                      <a:pt x="12" y="102"/>
                      <a:pt x="1" y="107"/>
                      <a:pt x="0" y="92"/>
                    </a:cubicBezTo>
                    <a:cubicBezTo>
                      <a:pt x="1" y="79"/>
                      <a:pt x="13" y="66"/>
                      <a:pt x="12" y="56"/>
                    </a:cubicBezTo>
                    <a:cubicBezTo>
                      <a:pt x="11" y="50"/>
                      <a:pt x="7" y="48"/>
                      <a:pt x="8" y="42"/>
                    </a:cubicBezTo>
                    <a:cubicBezTo>
                      <a:pt x="8" y="38"/>
                      <a:pt x="11" y="34"/>
                      <a:pt x="16" y="30"/>
                    </a:cubicBezTo>
                    <a:cubicBezTo>
                      <a:pt x="4" y="16"/>
                      <a:pt x="25" y="9"/>
                      <a:pt x="36" y="5"/>
                    </a:cubicBezTo>
                    <a:cubicBezTo>
                      <a:pt x="52" y="1"/>
                      <a:pt x="63" y="0"/>
                      <a:pt x="78" y="6"/>
                    </a:cubicBezTo>
                    <a:cubicBezTo>
                      <a:pt x="92" y="10"/>
                      <a:pt x="104" y="18"/>
                      <a:pt x="118" y="25"/>
                    </a:cubicBezTo>
                    <a:cubicBezTo>
                      <a:pt x="129" y="30"/>
                      <a:pt x="137" y="31"/>
                      <a:pt x="132" y="46"/>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31" name="Freeform 59"/>
              <p:cNvSpPr/>
              <p:nvPr/>
            </p:nvSpPr>
            <p:spPr bwMode="auto">
              <a:xfrm>
                <a:off x="5493" y="2318"/>
                <a:ext cx="194" cy="173"/>
              </a:xfrm>
              <a:custGeom>
                <a:avLst/>
                <a:gdLst>
                  <a:gd name="T0" fmla="*/ 131 w 157"/>
                  <a:gd name="T1" fmla="*/ 113 h 140"/>
                  <a:gd name="T2" fmla="*/ 150 w 157"/>
                  <a:gd name="T3" fmla="*/ 63 h 140"/>
                  <a:gd name="T4" fmla="*/ 151 w 157"/>
                  <a:gd name="T5" fmla="*/ 21 h 140"/>
                  <a:gd name="T6" fmla="*/ 117 w 157"/>
                  <a:gd name="T7" fmla="*/ 12 h 140"/>
                  <a:gd name="T8" fmla="*/ 98 w 157"/>
                  <a:gd name="T9" fmla="*/ 1 h 140"/>
                  <a:gd name="T10" fmla="*/ 78 w 157"/>
                  <a:gd name="T11" fmla="*/ 7 h 140"/>
                  <a:gd name="T12" fmla="*/ 63 w 157"/>
                  <a:gd name="T13" fmla="*/ 14 h 140"/>
                  <a:gd name="T14" fmla="*/ 47 w 157"/>
                  <a:gd name="T15" fmla="*/ 23 h 140"/>
                  <a:gd name="T16" fmla="*/ 24 w 157"/>
                  <a:gd name="T17" fmla="*/ 53 h 140"/>
                  <a:gd name="T18" fmla="*/ 6 w 157"/>
                  <a:gd name="T19" fmla="*/ 59 h 140"/>
                  <a:gd name="T20" fmla="*/ 6 w 157"/>
                  <a:gd name="T21" fmla="*/ 78 h 140"/>
                  <a:gd name="T22" fmla="*/ 27 w 157"/>
                  <a:gd name="T23" fmla="*/ 89 h 140"/>
                  <a:gd name="T24" fmla="*/ 44 w 157"/>
                  <a:gd name="T25" fmla="*/ 101 h 140"/>
                  <a:gd name="T26" fmla="*/ 77 w 157"/>
                  <a:gd name="T27" fmla="*/ 123 h 140"/>
                  <a:gd name="T28" fmla="*/ 100 w 157"/>
                  <a:gd name="T29" fmla="*/ 125 h 140"/>
                  <a:gd name="T30" fmla="*/ 114 w 157"/>
                  <a:gd name="T31" fmla="*/ 130 h 140"/>
                  <a:gd name="T32" fmla="*/ 131 w 157"/>
                  <a:gd name="T33" fmla="*/ 129 h 140"/>
                  <a:gd name="T34" fmla="*/ 131 w 157"/>
                  <a:gd name="T35"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40">
                    <a:moveTo>
                      <a:pt x="131" y="113"/>
                    </a:moveTo>
                    <a:cubicBezTo>
                      <a:pt x="138" y="116"/>
                      <a:pt x="148" y="69"/>
                      <a:pt x="150" y="63"/>
                    </a:cubicBezTo>
                    <a:cubicBezTo>
                      <a:pt x="153" y="50"/>
                      <a:pt x="157" y="34"/>
                      <a:pt x="151" y="21"/>
                    </a:cubicBezTo>
                    <a:cubicBezTo>
                      <a:pt x="143" y="10"/>
                      <a:pt x="128" y="2"/>
                      <a:pt x="117" y="12"/>
                    </a:cubicBezTo>
                    <a:cubicBezTo>
                      <a:pt x="110" y="6"/>
                      <a:pt x="109" y="1"/>
                      <a:pt x="98" y="1"/>
                    </a:cubicBezTo>
                    <a:cubicBezTo>
                      <a:pt x="90" y="0"/>
                      <a:pt x="83" y="3"/>
                      <a:pt x="78" y="7"/>
                    </a:cubicBezTo>
                    <a:cubicBezTo>
                      <a:pt x="70" y="13"/>
                      <a:pt x="72" y="13"/>
                      <a:pt x="63" y="14"/>
                    </a:cubicBezTo>
                    <a:cubicBezTo>
                      <a:pt x="57" y="15"/>
                      <a:pt x="51" y="19"/>
                      <a:pt x="47" y="23"/>
                    </a:cubicBezTo>
                    <a:cubicBezTo>
                      <a:pt x="38" y="34"/>
                      <a:pt x="42" y="52"/>
                      <a:pt x="24" y="53"/>
                    </a:cubicBezTo>
                    <a:cubicBezTo>
                      <a:pt x="15" y="53"/>
                      <a:pt x="11" y="49"/>
                      <a:pt x="6" y="59"/>
                    </a:cubicBezTo>
                    <a:cubicBezTo>
                      <a:pt x="1" y="66"/>
                      <a:pt x="0" y="73"/>
                      <a:pt x="6" y="78"/>
                    </a:cubicBezTo>
                    <a:cubicBezTo>
                      <a:pt x="11" y="82"/>
                      <a:pt x="21" y="83"/>
                      <a:pt x="27" y="89"/>
                    </a:cubicBezTo>
                    <a:cubicBezTo>
                      <a:pt x="32" y="93"/>
                      <a:pt x="37" y="98"/>
                      <a:pt x="44" y="101"/>
                    </a:cubicBezTo>
                    <a:cubicBezTo>
                      <a:pt x="54" y="109"/>
                      <a:pt x="65" y="119"/>
                      <a:pt x="77" y="123"/>
                    </a:cubicBezTo>
                    <a:cubicBezTo>
                      <a:pt x="84" y="125"/>
                      <a:pt x="93" y="127"/>
                      <a:pt x="100" y="125"/>
                    </a:cubicBezTo>
                    <a:cubicBezTo>
                      <a:pt x="110" y="125"/>
                      <a:pt x="108" y="122"/>
                      <a:pt x="114" y="130"/>
                    </a:cubicBezTo>
                    <a:cubicBezTo>
                      <a:pt x="120" y="137"/>
                      <a:pt x="126" y="140"/>
                      <a:pt x="131" y="129"/>
                    </a:cubicBezTo>
                    <a:cubicBezTo>
                      <a:pt x="132" y="126"/>
                      <a:pt x="134" y="121"/>
                      <a:pt x="131" y="118"/>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632" name="Freeform 60"/>
              <p:cNvSpPr/>
              <p:nvPr/>
            </p:nvSpPr>
            <p:spPr bwMode="auto">
              <a:xfrm>
                <a:off x="5581" y="2339"/>
                <a:ext cx="103" cy="155"/>
              </a:xfrm>
              <a:custGeom>
                <a:avLst/>
                <a:gdLst>
                  <a:gd name="T0" fmla="*/ 75 w 83"/>
                  <a:gd name="T1" fmla="*/ 7 h 125"/>
                  <a:gd name="T2" fmla="*/ 53 w 83"/>
                  <a:gd name="T3" fmla="*/ 8 h 125"/>
                  <a:gd name="T4" fmla="*/ 48 w 83"/>
                  <a:gd name="T5" fmla="*/ 62 h 125"/>
                  <a:gd name="T6" fmla="*/ 37 w 83"/>
                  <a:gd name="T7" fmla="*/ 38 h 125"/>
                  <a:gd name="T8" fmla="*/ 30 w 83"/>
                  <a:gd name="T9" fmla="*/ 47 h 125"/>
                  <a:gd name="T10" fmla="*/ 0 w 83"/>
                  <a:gd name="T11" fmla="*/ 12 h 125"/>
                  <a:gd name="T12" fmla="*/ 10 w 83"/>
                  <a:gd name="T13" fmla="*/ 35 h 125"/>
                  <a:gd name="T14" fmla="*/ 3 w 83"/>
                  <a:gd name="T15" fmla="*/ 28 h 125"/>
                  <a:gd name="T16" fmla="*/ 10 w 83"/>
                  <a:gd name="T17" fmla="*/ 46 h 125"/>
                  <a:gd name="T18" fmla="*/ 6 w 83"/>
                  <a:gd name="T19" fmla="*/ 61 h 125"/>
                  <a:gd name="T20" fmla="*/ 30 w 83"/>
                  <a:gd name="T21" fmla="*/ 87 h 125"/>
                  <a:gd name="T22" fmla="*/ 2 w 83"/>
                  <a:gd name="T23" fmla="*/ 81 h 125"/>
                  <a:gd name="T24" fmla="*/ 30 w 83"/>
                  <a:gd name="T25" fmla="*/ 107 h 125"/>
                  <a:gd name="T26" fmla="*/ 47 w 83"/>
                  <a:gd name="T27" fmla="*/ 111 h 125"/>
                  <a:gd name="T28" fmla="*/ 59 w 83"/>
                  <a:gd name="T29" fmla="*/ 125 h 125"/>
                  <a:gd name="T30" fmla="*/ 60 w 83"/>
                  <a:gd name="T31" fmla="*/ 110 h 125"/>
                  <a:gd name="T32" fmla="*/ 63 w 83"/>
                  <a:gd name="T33" fmla="*/ 94 h 125"/>
                  <a:gd name="T34" fmla="*/ 76 w 83"/>
                  <a:gd name="T35" fmla="*/ 62 h 125"/>
                  <a:gd name="T36" fmla="*/ 79 w 83"/>
                  <a:gd name="T37" fmla="*/ 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25">
                    <a:moveTo>
                      <a:pt x="75" y="7"/>
                    </a:moveTo>
                    <a:cubicBezTo>
                      <a:pt x="70" y="0"/>
                      <a:pt x="61" y="4"/>
                      <a:pt x="53" y="8"/>
                    </a:cubicBezTo>
                    <a:cubicBezTo>
                      <a:pt x="36" y="21"/>
                      <a:pt x="44" y="44"/>
                      <a:pt x="48" y="62"/>
                    </a:cubicBezTo>
                    <a:cubicBezTo>
                      <a:pt x="45" y="54"/>
                      <a:pt x="42" y="44"/>
                      <a:pt x="37" y="38"/>
                    </a:cubicBezTo>
                    <a:cubicBezTo>
                      <a:pt x="29" y="28"/>
                      <a:pt x="24" y="39"/>
                      <a:pt x="30" y="47"/>
                    </a:cubicBezTo>
                    <a:cubicBezTo>
                      <a:pt x="25" y="40"/>
                      <a:pt x="6" y="6"/>
                      <a:pt x="0" y="12"/>
                    </a:cubicBezTo>
                    <a:cubicBezTo>
                      <a:pt x="1" y="19"/>
                      <a:pt x="8" y="28"/>
                      <a:pt x="10" y="35"/>
                    </a:cubicBezTo>
                    <a:cubicBezTo>
                      <a:pt x="7" y="34"/>
                      <a:pt x="5" y="31"/>
                      <a:pt x="3" y="28"/>
                    </a:cubicBezTo>
                    <a:cubicBezTo>
                      <a:pt x="0" y="36"/>
                      <a:pt x="7" y="40"/>
                      <a:pt x="10" y="46"/>
                    </a:cubicBezTo>
                    <a:cubicBezTo>
                      <a:pt x="14" y="55"/>
                      <a:pt x="6" y="52"/>
                      <a:pt x="6" y="61"/>
                    </a:cubicBezTo>
                    <a:cubicBezTo>
                      <a:pt x="8" y="73"/>
                      <a:pt x="25" y="79"/>
                      <a:pt x="30" y="87"/>
                    </a:cubicBezTo>
                    <a:cubicBezTo>
                      <a:pt x="18" y="86"/>
                      <a:pt x="12" y="85"/>
                      <a:pt x="2" y="81"/>
                    </a:cubicBezTo>
                    <a:cubicBezTo>
                      <a:pt x="2" y="92"/>
                      <a:pt x="20" y="104"/>
                      <a:pt x="30" y="107"/>
                    </a:cubicBezTo>
                    <a:cubicBezTo>
                      <a:pt x="35" y="109"/>
                      <a:pt x="42" y="109"/>
                      <a:pt x="47" y="111"/>
                    </a:cubicBezTo>
                    <a:cubicBezTo>
                      <a:pt x="52" y="115"/>
                      <a:pt x="55" y="121"/>
                      <a:pt x="59" y="125"/>
                    </a:cubicBezTo>
                    <a:cubicBezTo>
                      <a:pt x="64" y="121"/>
                      <a:pt x="61" y="116"/>
                      <a:pt x="60" y="110"/>
                    </a:cubicBezTo>
                    <a:cubicBezTo>
                      <a:pt x="60" y="103"/>
                      <a:pt x="59" y="100"/>
                      <a:pt x="63" y="94"/>
                    </a:cubicBezTo>
                    <a:cubicBezTo>
                      <a:pt x="67" y="83"/>
                      <a:pt x="74" y="72"/>
                      <a:pt x="76" y="62"/>
                    </a:cubicBezTo>
                    <a:cubicBezTo>
                      <a:pt x="82" y="43"/>
                      <a:pt x="83" y="26"/>
                      <a:pt x="79" y="7"/>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633" name="Freeform 61"/>
              <p:cNvSpPr/>
              <p:nvPr/>
            </p:nvSpPr>
            <p:spPr bwMode="auto">
              <a:xfrm>
                <a:off x="5494" y="2473"/>
                <a:ext cx="186" cy="372"/>
              </a:xfrm>
              <a:custGeom>
                <a:avLst/>
                <a:gdLst>
                  <a:gd name="T0" fmla="*/ 148 w 150"/>
                  <a:gd name="T1" fmla="*/ 22 h 300"/>
                  <a:gd name="T2" fmla="*/ 148 w 150"/>
                  <a:gd name="T3" fmla="*/ 24 h 300"/>
                  <a:gd name="T4" fmla="*/ 143 w 150"/>
                  <a:gd name="T5" fmla="*/ 39 h 300"/>
                  <a:gd name="T6" fmla="*/ 104 w 150"/>
                  <a:gd name="T7" fmla="*/ 63 h 300"/>
                  <a:gd name="T8" fmla="*/ 86 w 150"/>
                  <a:gd name="T9" fmla="*/ 103 h 300"/>
                  <a:gd name="T10" fmla="*/ 65 w 150"/>
                  <a:gd name="T11" fmla="*/ 146 h 300"/>
                  <a:gd name="T12" fmla="*/ 49 w 150"/>
                  <a:gd name="T13" fmla="*/ 194 h 300"/>
                  <a:gd name="T14" fmla="*/ 31 w 150"/>
                  <a:gd name="T15" fmla="*/ 236 h 300"/>
                  <a:gd name="T16" fmla="*/ 16 w 150"/>
                  <a:gd name="T17" fmla="*/ 282 h 300"/>
                  <a:gd name="T18" fmla="*/ 6 w 150"/>
                  <a:gd name="T19" fmla="*/ 296 h 300"/>
                  <a:gd name="T20" fmla="*/ 8 w 150"/>
                  <a:gd name="T21" fmla="*/ 273 h 300"/>
                  <a:gd name="T22" fmla="*/ 35 w 150"/>
                  <a:gd name="T23" fmla="*/ 196 h 300"/>
                  <a:gd name="T24" fmla="*/ 62 w 150"/>
                  <a:gd name="T25" fmla="*/ 119 h 300"/>
                  <a:gd name="T26" fmla="*/ 92 w 150"/>
                  <a:gd name="T27" fmla="*/ 50 h 300"/>
                  <a:gd name="T28" fmla="*/ 115 w 150"/>
                  <a:gd name="T29" fmla="*/ 28 h 300"/>
                  <a:gd name="T30" fmla="*/ 125 w 150"/>
                  <a:gd name="T31" fmla="*/ 20 h 300"/>
                  <a:gd name="T32" fmla="*/ 119 w 150"/>
                  <a:gd name="T33" fmla="*/ 5 h 300"/>
                  <a:gd name="T34" fmla="*/ 130 w 150"/>
                  <a:gd name="T35" fmla="*/ 2 h 300"/>
                  <a:gd name="T36" fmla="*/ 141 w 150"/>
                  <a:gd name="T37" fmla="*/ 11 h 300"/>
                  <a:gd name="T38" fmla="*/ 150 w 150"/>
                  <a:gd name="T39" fmla="*/ 3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300">
                    <a:moveTo>
                      <a:pt x="148" y="22"/>
                    </a:moveTo>
                    <a:cubicBezTo>
                      <a:pt x="147" y="20"/>
                      <a:pt x="148" y="22"/>
                      <a:pt x="148" y="24"/>
                    </a:cubicBezTo>
                    <a:cubicBezTo>
                      <a:pt x="148" y="30"/>
                      <a:pt x="147" y="34"/>
                      <a:pt x="143" y="39"/>
                    </a:cubicBezTo>
                    <a:cubicBezTo>
                      <a:pt x="132" y="51"/>
                      <a:pt x="115" y="51"/>
                      <a:pt x="104" y="63"/>
                    </a:cubicBezTo>
                    <a:cubicBezTo>
                      <a:pt x="95" y="73"/>
                      <a:pt x="92" y="91"/>
                      <a:pt x="86" y="103"/>
                    </a:cubicBezTo>
                    <a:cubicBezTo>
                      <a:pt x="80" y="118"/>
                      <a:pt x="71" y="130"/>
                      <a:pt x="65" y="146"/>
                    </a:cubicBezTo>
                    <a:cubicBezTo>
                      <a:pt x="59" y="161"/>
                      <a:pt x="55" y="177"/>
                      <a:pt x="49" y="194"/>
                    </a:cubicBezTo>
                    <a:cubicBezTo>
                      <a:pt x="43" y="208"/>
                      <a:pt x="37" y="221"/>
                      <a:pt x="31" y="236"/>
                    </a:cubicBezTo>
                    <a:cubicBezTo>
                      <a:pt x="26" y="251"/>
                      <a:pt x="21" y="267"/>
                      <a:pt x="16" y="282"/>
                    </a:cubicBezTo>
                    <a:cubicBezTo>
                      <a:pt x="14" y="287"/>
                      <a:pt x="13" y="300"/>
                      <a:pt x="6" y="296"/>
                    </a:cubicBezTo>
                    <a:cubicBezTo>
                      <a:pt x="0" y="291"/>
                      <a:pt x="6" y="279"/>
                      <a:pt x="8" y="273"/>
                    </a:cubicBezTo>
                    <a:cubicBezTo>
                      <a:pt x="14" y="247"/>
                      <a:pt x="26" y="221"/>
                      <a:pt x="35" y="196"/>
                    </a:cubicBezTo>
                    <a:cubicBezTo>
                      <a:pt x="45" y="171"/>
                      <a:pt x="51" y="145"/>
                      <a:pt x="62" y="119"/>
                    </a:cubicBezTo>
                    <a:cubicBezTo>
                      <a:pt x="70" y="96"/>
                      <a:pt x="79" y="70"/>
                      <a:pt x="92" y="50"/>
                    </a:cubicBezTo>
                    <a:cubicBezTo>
                      <a:pt x="99" y="41"/>
                      <a:pt x="107" y="33"/>
                      <a:pt x="115" y="28"/>
                    </a:cubicBezTo>
                    <a:cubicBezTo>
                      <a:pt x="119" y="25"/>
                      <a:pt x="124" y="24"/>
                      <a:pt x="125" y="20"/>
                    </a:cubicBezTo>
                    <a:cubicBezTo>
                      <a:pt x="125" y="15"/>
                      <a:pt x="121" y="10"/>
                      <a:pt x="119" y="5"/>
                    </a:cubicBezTo>
                    <a:cubicBezTo>
                      <a:pt x="125" y="10"/>
                      <a:pt x="126" y="1"/>
                      <a:pt x="130" y="2"/>
                    </a:cubicBezTo>
                    <a:cubicBezTo>
                      <a:pt x="136" y="0"/>
                      <a:pt x="139" y="6"/>
                      <a:pt x="141" y="11"/>
                    </a:cubicBezTo>
                    <a:cubicBezTo>
                      <a:pt x="143" y="18"/>
                      <a:pt x="144" y="26"/>
                      <a:pt x="150" y="30"/>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34" name="Freeform 62"/>
              <p:cNvSpPr/>
              <p:nvPr/>
            </p:nvSpPr>
            <p:spPr bwMode="auto">
              <a:xfrm>
                <a:off x="5369" y="2437"/>
                <a:ext cx="207" cy="180"/>
              </a:xfrm>
              <a:custGeom>
                <a:avLst/>
                <a:gdLst>
                  <a:gd name="T0" fmla="*/ 166 w 167"/>
                  <a:gd name="T1" fmla="*/ 132 h 145"/>
                  <a:gd name="T2" fmla="*/ 133 w 167"/>
                  <a:gd name="T3" fmla="*/ 49 h 145"/>
                  <a:gd name="T4" fmla="*/ 66 w 167"/>
                  <a:gd name="T5" fmla="*/ 16 h 145"/>
                  <a:gd name="T6" fmla="*/ 5 w 167"/>
                  <a:gd name="T7" fmla="*/ 0 h 145"/>
                  <a:gd name="T8" fmla="*/ 14 w 167"/>
                  <a:gd name="T9" fmla="*/ 24 h 145"/>
                  <a:gd name="T10" fmla="*/ 24 w 167"/>
                  <a:gd name="T11" fmla="*/ 52 h 145"/>
                  <a:gd name="T12" fmla="*/ 55 w 167"/>
                  <a:gd name="T13" fmla="*/ 110 h 145"/>
                  <a:gd name="T14" fmla="*/ 110 w 167"/>
                  <a:gd name="T15" fmla="*/ 141 h 145"/>
                  <a:gd name="T16" fmla="*/ 141 w 167"/>
                  <a:gd name="T17" fmla="*/ 142 h 145"/>
                  <a:gd name="T18" fmla="*/ 164 w 167"/>
                  <a:gd name="T19" fmla="*/ 1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45">
                    <a:moveTo>
                      <a:pt x="166" y="132"/>
                    </a:moveTo>
                    <a:cubicBezTo>
                      <a:pt x="167" y="105"/>
                      <a:pt x="150" y="69"/>
                      <a:pt x="133" y="49"/>
                    </a:cubicBezTo>
                    <a:cubicBezTo>
                      <a:pt x="118" y="30"/>
                      <a:pt x="90" y="15"/>
                      <a:pt x="66" y="16"/>
                    </a:cubicBezTo>
                    <a:cubicBezTo>
                      <a:pt x="45" y="15"/>
                      <a:pt x="22" y="17"/>
                      <a:pt x="5" y="0"/>
                    </a:cubicBezTo>
                    <a:cubicBezTo>
                      <a:pt x="0" y="8"/>
                      <a:pt x="11" y="18"/>
                      <a:pt x="14" y="24"/>
                    </a:cubicBezTo>
                    <a:cubicBezTo>
                      <a:pt x="18" y="34"/>
                      <a:pt x="22" y="43"/>
                      <a:pt x="24" y="52"/>
                    </a:cubicBezTo>
                    <a:cubicBezTo>
                      <a:pt x="31" y="76"/>
                      <a:pt x="40" y="91"/>
                      <a:pt x="55" y="110"/>
                    </a:cubicBezTo>
                    <a:cubicBezTo>
                      <a:pt x="69" y="127"/>
                      <a:pt x="90" y="136"/>
                      <a:pt x="110" y="141"/>
                    </a:cubicBezTo>
                    <a:cubicBezTo>
                      <a:pt x="120" y="145"/>
                      <a:pt x="131" y="145"/>
                      <a:pt x="141" y="142"/>
                    </a:cubicBezTo>
                    <a:cubicBezTo>
                      <a:pt x="149" y="139"/>
                      <a:pt x="155" y="134"/>
                      <a:pt x="164" y="140"/>
                    </a:cubicBezTo>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8635" name="Freeform 63"/>
              <p:cNvSpPr/>
              <p:nvPr/>
            </p:nvSpPr>
            <p:spPr bwMode="auto">
              <a:xfrm>
                <a:off x="5392" y="2468"/>
                <a:ext cx="185" cy="149"/>
              </a:xfrm>
              <a:custGeom>
                <a:avLst/>
                <a:gdLst>
                  <a:gd name="T0" fmla="*/ 147 w 149"/>
                  <a:gd name="T1" fmla="*/ 113 h 120"/>
                  <a:gd name="T2" fmla="*/ 134 w 149"/>
                  <a:gd name="T3" fmla="*/ 95 h 120"/>
                  <a:gd name="T4" fmla="*/ 104 w 149"/>
                  <a:gd name="T5" fmla="*/ 54 h 120"/>
                  <a:gd name="T6" fmla="*/ 48 w 149"/>
                  <a:gd name="T7" fmla="*/ 25 h 120"/>
                  <a:gd name="T8" fmla="*/ 3 w 149"/>
                  <a:gd name="T9" fmla="*/ 0 h 120"/>
                  <a:gd name="T10" fmla="*/ 1 w 149"/>
                  <a:gd name="T11" fmla="*/ 0 h 120"/>
                  <a:gd name="T12" fmla="*/ 31 w 149"/>
                  <a:gd name="T13" fmla="*/ 33 h 120"/>
                  <a:gd name="T14" fmla="*/ 75 w 149"/>
                  <a:gd name="T15" fmla="*/ 47 h 120"/>
                  <a:gd name="T16" fmla="*/ 75 w 149"/>
                  <a:gd name="T17" fmla="*/ 47 h 120"/>
                  <a:gd name="T18" fmla="*/ 38 w 149"/>
                  <a:gd name="T19" fmla="*/ 51 h 120"/>
                  <a:gd name="T20" fmla="*/ 55 w 149"/>
                  <a:gd name="T21" fmla="*/ 61 h 120"/>
                  <a:gd name="T22" fmla="*/ 40 w 149"/>
                  <a:gd name="T23" fmla="*/ 63 h 120"/>
                  <a:gd name="T24" fmla="*/ 75 w 149"/>
                  <a:gd name="T25" fmla="*/ 83 h 120"/>
                  <a:gd name="T26" fmla="*/ 96 w 149"/>
                  <a:gd name="T27" fmla="*/ 86 h 120"/>
                  <a:gd name="T28" fmla="*/ 88 w 149"/>
                  <a:gd name="T29" fmla="*/ 97 h 120"/>
                  <a:gd name="T30" fmla="*/ 92 w 149"/>
                  <a:gd name="T31" fmla="*/ 102 h 120"/>
                  <a:gd name="T32" fmla="*/ 78 w 149"/>
                  <a:gd name="T33" fmla="*/ 109 h 120"/>
                  <a:gd name="T34" fmla="*/ 114 w 149"/>
                  <a:gd name="T35" fmla="*/ 120 h 120"/>
                  <a:gd name="T36" fmla="*/ 144 w 149"/>
                  <a:gd name="T37"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120">
                    <a:moveTo>
                      <a:pt x="147" y="113"/>
                    </a:moveTo>
                    <a:cubicBezTo>
                      <a:pt x="149" y="108"/>
                      <a:pt x="137" y="100"/>
                      <a:pt x="134" y="95"/>
                    </a:cubicBezTo>
                    <a:cubicBezTo>
                      <a:pt x="122" y="82"/>
                      <a:pt x="115" y="67"/>
                      <a:pt x="104" y="54"/>
                    </a:cubicBezTo>
                    <a:cubicBezTo>
                      <a:pt x="88" y="34"/>
                      <a:pt x="71" y="31"/>
                      <a:pt x="48" y="25"/>
                    </a:cubicBezTo>
                    <a:cubicBezTo>
                      <a:pt x="31" y="21"/>
                      <a:pt x="15" y="11"/>
                      <a:pt x="3" y="0"/>
                    </a:cubicBezTo>
                    <a:cubicBezTo>
                      <a:pt x="1" y="0"/>
                      <a:pt x="1" y="0"/>
                      <a:pt x="1" y="0"/>
                    </a:cubicBezTo>
                    <a:cubicBezTo>
                      <a:pt x="0" y="13"/>
                      <a:pt x="22" y="28"/>
                      <a:pt x="31" y="33"/>
                    </a:cubicBezTo>
                    <a:cubicBezTo>
                      <a:pt x="46" y="43"/>
                      <a:pt x="60" y="43"/>
                      <a:pt x="75" y="47"/>
                    </a:cubicBezTo>
                    <a:cubicBezTo>
                      <a:pt x="75" y="47"/>
                      <a:pt x="75" y="47"/>
                      <a:pt x="75" y="47"/>
                    </a:cubicBezTo>
                    <a:cubicBezTo>
                      <a:pt x="66" y="54"/>
                      <a:pt x="48" y="54"/>
                      <a:pt x="38" y="51"/>
                    </a:cubicBezTo>
                    <a:cubicBezTo>
                      <a:pt x="41" y="57"/>
                      <a:pt x="49" y="57"/>
                      <a:pt x="55" y="61"/>
                    </a:cubicBezTo>
                    <a:cubicBezTo>
                      <a:pt x="51" y="64"/>
                      <a:pt x="44" y="63"/>
                      <a:pt x="40" y="63"/>
                    </a:cubicBezTo>
                    <a:cubicBezTo>
                      <a:pt x="40" y="75"/>
                      <a:pt x="65" y="83"/>
                      <a:pt x="75" y="83"/>
                    </a:cubicBezTo>
                    <a:cubicBezTo>
                      <a:pt x="80" y="85"/>
                      <a:pt x="93" y="81"/>
                      <a:pt x="96" y="86"/>
                    </a:cubicBezTo>
                    <a:cubicBezTo>
                      <a:pt x="101" y="91"/>
                      <a:pt x="92" y="95"/>
                      <a:pt x="88" y="97"/>
                    </a:cubicBezTo>
                    <a:cubicBezTo>
                      <a:pt x="89" y="99"/>
                      <a:pt x="91" y="101"/>
                      <a:pt x="92" y="102"/>
                    </a:cubicBezTo>
                    <a:cubicBezTo>
                      <a:pt x="88" y="106"/>
                      <a:pt x="84" y="107"/>
                      <a:pt x="78" y="109"/>
                    </a:cubicBezTo>
                    <a:cubicBezTo>
                      <a:pt x="83" y="117"/>
                      <a:pt x="103" y="120"/>
                      <a:pt x="114" y="120"/>
                    </a:cubicBezTo>
                    <a:cubicBezTo>
                      <a:pt x="124" y="119"/>
                      <a:pt x="134" y="113"/>
                      <a:pt x="144" y="114"/>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36" name="Freeform 64"/>
              <p:cNvSpPr/>
              <p:nvPr/>
            </p:nvSpPr>
            <p:spPr bwMode="auto">
              <a:xfrm>
                <a:off x="5506" y="2479"/>
                <a:ext cx="74" cy="146"/>
              </a:xfrm>
              <a:custGeom>
                <a:avLst/>
                <a:gdLst>
                  <a:gd name="T0" fmla="*/ 55 w 59"/>
                  <a:gd name="T1" fmla="*/ 95 h 118"/>
                  <a:gd name="T2" fmla="*/ 42 w 59"/>
                  <a:gd name="T3" fmla="*/ 48 h 118"/>
                  <a:gd name="T4" fmla="*/ 0 w 59"/>
                  <a:gd name="T5" fmla="*/ 0 h 118"/>
                  <a:gd name="T6" fmla="*/ 26 w 59"/>
                  <a:gd name="T7" fmla="*/ 36 h 118"/>
                  <a:gd name="T8" fmla="*/ 25 w 59"/>
                  <a:gd name="T9" fmla="*/ 55 h 118"/>
                  <a:gd name="T10" fmla="*/ 11 w 59"/>
                  <a:gd name="T11" fmla="*/ 40 h 118"/>
                  <a:gd name="T12" fmla="*/ 24 w 59"/>
                  <a:gd name="T13" fmla="*/ 64 h 118"/>
                  <a:gd name="T14" fmla="*/ 37 w 59"/>
                  <a:gd name="T15" fmla="*/ 85 h 118"/>
                  <a:gd name="T16" fmla="*/ 58 w 59"/>
                  <a:gd name="T17" fmla="*/ 10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18">
                    <a:moveTo>
                      <a:pt x="55" y="95"/>
                    </a:moveTo>
                    <a:cubicBezTo>
                      <a:pt x="54" y="79"/>
                      <a:pt x="47" y="63"/>
                      <a:pt x="42" y="48"/>
                    </a:cubicBezTo>
                    <a:cubicBezTo>
                      <a:pt x="36" y="27"/>
                      <a:pt x="18" y="9"/>
                      <a:pt x="0" y="0"/>
                    </a:cubicBezTo>
                    <a:cubicBezTo>
                      <a:pt x="4" y="14"/>
                      <a:pt x="21" y="23"/>
                      <a:pt x="26" y="36"/>
                    </a:cubicBezTo>
                    <a:cubicBezTo>
                      <a:pt x="28" y="41"/>
                      <a:pt x="32" y="54"/>
                      <a:pt x="25" y="55"/>
                    </a:cubicBezTo>
                    <a:cubicBezTo>
                      <a:pt x="20" y="55"/>
                      <a:pt x="14" y="43"/>
                      <a:pt x="11" y="40"/>
                    </a:cubicBezTo>
                    <a:cubicBezTo>
                      <a:pt x="10" y="49"/>
                      <a:pt x="20" y="57"/>
                      <a:pt x="24" y="64"/>
                    </a:cubicBezTo>
                    <a:cubicBezTo>
                      <a:pt x="28" y="71"/>
                      <a:pt x="32" y="79"/>
                      <a:pt x="37" y="85"/>
                    </a:cubicBezTo>
                    <a:cubicBezTo>
                      <a:pt x="38" y="88"/>
                      <a:pt x="59" y="118"/>
                      <a:pt x="58" y="107"/>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37" name="Freeform 65"/>
              <p:cNvSpPr/>
              <p:nvPr/>
            </p:nvSpPr>
            <p:spPr bwMode="auto">
              <a:xfrm>
                <a:off x="5171" y="1947"/>
                <a:ext cx="70" cy="184"/>
              </a:xfrm>
              <a:custGeom>
                <a:avLst/>
                <a:gdLst>
                  <a:gd name="T0" fmla="*/ 0 w 56"/>
                  <a:gd name="T1" fmla="*/ 9 h 149"/>
                  <a:gd name="T2" fmla="*/ 2 w 56"/>
                  <a:gd name="T3" fmla="*/ 21 h 149"/>
                  <a:gd name="T4" fmla="*/ 7 w 56"/>
                  <a:gd name="T5" fmla="*/ 37 h 149"/>
                  <a:gd name="T6" fmla="*/ 9 w 56"/>
                  <a:gd name="T7" fmla="*/ 63 h 149"/>
                  <a:gd name="T8" fmla="*/ 21 w 56"/>
                  <a:gd name="T9" fmla="*/ 115 h 149"/>
                  <a:gd name="T10" fmla="*/ 35 w 56"/>
                  <a:gd name="T11" fmla="*/ 135 h 149"/>
                  <a:gd name="T12" fmla="*/ 49 w 56"/>
                  <a:gd name="T13" fmla="*/ 149 h 149"/>
                  <a:gd name="T14" fmla="*/ 54 w 56"/>
                  <a:gd name="T15" fmla="*/ 99 h 149"/>
                  <a:gd name="T16" fmla="*/ 40 w 56"/>
                  <a:gd name="T17" fmla="*/ 57 h 149"/>
                  <a:gd name="T18" fmla="*/ 27 w 56"/>
                  <a:gd name="T19" fmla="*/ 45 h 149"/>
                  <a:gd name="T20" fmla="*/ 10 w 56"/>
                  <a:gd name="T21" fmla="*/ 35 h 149"/>
                  <a:gd name="T22" fmla="*/ 4 w 56"/>
                  <a:gd name="T2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49">
                    <a:moveTo>
                      <a:pt x="0" y="9"/>
                    </a:moveTo>
                    <a:cubicBezTo>
                      <a:pt x="2" y="11"/>
                      <a:pt x="1" y="17"/>
                      <a:pt x="2" y="21"/>
                    </a:cubicBezTo>
                    <a:cubicBezTo>
                      <a:pt x="3" y="26"/>
                      <a:pt x="6" y="32"/>
                      <a:pt x="7" y="37"/>
                    </a:cubicBezTo>
                    <a:cubicBezTo>
                      <a:pt x="9" y="46"/>
                      <a:pt x="8" y="54"/>
                      <a:pt x="9" y="63"/>
                    </a:cubicBezTo>
                    <a:cubicBezTo>
                      <a:pt x="9" y="81"/>
                      <a:pt x="13" y="99"/>
                      <a:pt x="21" y="115"/>
                    </a:cubicBezTo>
                    <a:cubicBezTo>
                      <a:pt x="25" y="122"/>
                      <a:pt x="29" y="129"/>
                      <a:pt x="35" y="135"/>
                    </a:cubicBezTo>
                    <a:cubicBezTo>
                      <a:pt x="40" y="139"/>
                      <a:pt x="48" y="143"/>
                      <a:pt x="49" y="149"/>
                    </a:cubicBezTo>
                    <a:cubicBezTo>
                      <a:pt x="43" y="136"/>
                      <a:pt x="52" y="113"/>
                      <a:pt x="54" y="99"/>
                    </a:cubicBezTo>
                    <a:cubicBezTo>
                      <a:pt x="56" y="82"/>
                      <a:pt x="48" y="69"/>
                      <a:pt x="40" y="57"/>
                    </a:cubicBezTo>
                    <a:cubicBezTo>
                      <a:pt x="36" y="51"/>
                      <a:pt x="33" y="47"/>
                      <a:pt x="27" y="45"/>
                    </a:cubicBezTo>
                    <a:cubicBezTo>
                      <a:pt x="18" y="43"/>
                      <a:pt x="14" y="43"/>
                      <a:pt x="10" y="35"/>
                    </a:cubicBezTo>
                    <a:cubicBezTo>
                      <a:pt x="5" y="26"/>
                      <a:pt x="1" y="9"/>
                      <a:pt x="4" y="0"/>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38" name="Freeform 66"/>
              <p:cNvSpPr/>
              <p:nvPr/>
            </p:nvSpPr>
            <p:spPr bwMode="auto">
              <a:xfrm>
                <a:off x="5225" y="1788"/>
                <a:ext cx="85" cy="253"/>
              </a:xfrm>
              <a:custGeom>
                <a:avLst/>
                <a:gdLst>
                  <a:gd name="T0" fmla="*/ 30 w 69"/>
                  <a:gd name="T1" fmla="*/ 10 h 204"/>
                  <a:gd name="T2" fmla="*/ 33 w 69"/>
                  <a:gd name="T3" fmla="*/ 60 h 204"/>
                  <a:gd name="T4" fmla="*/ 24 w 69"/>
                  <a:gd name="T5" fmla="*/ 85 h 204"/>
                  <a:gd name="T6" fmla="*/ 5 w 69"/>
                  <a:gd name="T7" fmla="*/ 105 h 204"/>
                  <a:gd name="T8" fmla="*/ 17 w 69"/>
                  <a:gd name="T9" fmla="*/ 164 h 204"/>
                  <a:gd name="T10" fmla="*/ 51 w 69"/>
                  <a:gd name="T11" fmla="*/ 183 h 204"/>
                  <a:gd name="T12" fmla="*/ 63 w 69"/>
                  <a:gd name="T13" fmla="*/ 204 h 204"/>
                  <a:gd name="T14" fmla="*/ 63 w 69"/>
                  <a:gd name="T15" fmla="*/ 204 h 204"/>
                  <a:gd name="T16" fmla="*/ 65 w 69"/>
                  <a:gd name="T17" fmla="*/ 142 h 204"/>
                  <a:gd name="T18" fmla="*/ 44 w 69"/>
                  <a:gd name="T19" fmla="*/ 98 h 204"/>
                  <a:gd name="T20" fmla="*/ 36 w 69"/>
                  <a:gd name="T21" fmla="*/ 47 h 204"/>
                  <a:gd name="T22" fmla="*/ 32 w 69"/>
                  <a:gd name="T23" fmla="*/ 21 h 204"/>
                  <a:gd name="T24" fmla="*/ 34 w 69"/>
                  <a:gd name="T2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04">
                    <a:moveTo>
                      <a:pt x="30" y="10"/>
                    </a:moveTo>
                    <a:cubicBezTo>
                      <a:pt x="24" y="20"/>
                      <a:pt x="33" y="48"/>
                      <a:pt x="33" y="60"/>
                    </a:cubicBezTo>
                    <a:cubicBezTo>
                      <a:pt x="32" y="69"/>
                      <a:pt x="30" y="78"/>
                      <a:pt x="24" y="85"/>
                    </a:cubicBezTo>
                    <a:cubicBezTo>
                      <a:pt x="17" y="92"/>
                      <a:pt x="8" y="96"/>
                      <a:pt x="5" y="105"/>
                    </a:cubicBezTo>
                    <a:cubicBezTo>
                      <a:pt x="0" y="125"/>
                      <a:pt x="0" y="150"/>
                      <a:pt x="17" y="164"/>
                    </a:cubicBezTo>
                    <a:cubicBezTo>
                      <a:pt x="28" y="172"/>
                      <a:pt x="40" y="174"/>
                      <a:pt x="51" y="183"/>
                    </a:cubicBezTo>
                    <a:cubicBezTo>
                      <a:pt x="55" y="188"/>
                      <a:pt x="67" y="196"/>
                      <a:pt x="63" y="204"/>
                    </a:cubicBezTo>
                    <a:cubicBezTo>
                      <a:pt x="63" y="204"/>
                      <a:pt x="63" y="204"/>
                      <a:pt x="63" y="204"/>
                    </a:cubicBezTo>
                    <a:cubicBezTo>
                      <a:pt x="64" y="182"/>
                      <a:pt x="69" y="163"/>
                      <a:pt x="65" y="142"/>
                    </a:cubicBezTo>
                    <a:cubicBezTo>
                      <a:pt x="60" y="126"/>
                      <a:pt x="51" y="113"/>
                      <a:pt x="44" y="98"/>
                    </a:cubicBezTo>
                    <a:cubicBezTo>
                      <a:pt x="35" y="83"/>
                      <a:pt x="39" y="64"/>
                      <a:pt x="36" y="47"/>
                    </a:cubicBezTo>
                    <a:cubicBezTo>
                      <a:pt x="36" y="38"/>
                      <a:pt x="33" y="30"/>
                      <a:pt x="32" y="21"/>
                    </a:cubicBezTo>
                    <a:cubicBezTo>
                      <a:pt x="33" y="16"/>
                      <a:pt x="35" y="6"/>
                      <a:pt x="34" y="0"/>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39" name="Freeform 67"/>
              <p:cNvSpPr/>
              <p:nvPr/>
            </p:nvSpPr>
            <p:spPr bwMode="auto">
              <a:xfrm>
                <a:off x="4943" y="1590"/>
                <a:ext cx="365" cy="674"/>
              </a:xfrm>
              <a:custGeom>
                <a:avLst/>
                <a:gdLst>
                  <a:gd name="T0" fmla="*/ 288 w 294"/>
                  <a:gd name="T1" fmla="*/ 86 h 543"/>
                  <a:gd name="T2" fmla="*/ 280 w 294"/>
                  <a:gd name="T3" fmla="*/ 104 h 543"/>
                  <a:gd name="T4" fmla="*/ 276 w 294"/>
                  <a:gd name="T5" fmla="*/ 114 h 543"/>
                  <a:gd name="T6" fmla="*/ 271 w 294"/>
                  <a:gd name="T7" fmla="*/ 130 h 543"/>
                  <a:gd name="T8" fmla="*/ 267 w 294"/>
                  <a:gd name="T9" fmla="*/ 151 h 543"/>
                  <a:gd name="T10" fmla="*/ 260 w 294"/>
                  <a:gd name="T11" fmla="*/ 162 h 543"/>
                  <a:gd name="T12" fmla="*/ 257 w 294"/>
                  <a:gd name="T13" fmla="*/ 169 h 543"/>
                  <a:gd name="T14" fmla="*/ 223 w 294"/>
                  <a:gd name="T15" fmla="*/ 234 h 543"/>
                  <a:gd name="T16" fmla="*/ 182 w 294"/>
                  <a:gd name="T17" fmla="*/ 306 h 543"/>
                  <a:gd name="T18" fmla="*/ 148 w 294"/>
                  <a:gd name="T19" fmla="*/ 345 h 543"/>
                  <a:gd name="T20" fmla="*/ 130 w 294"/>
                  <a:gd name="T21" fmla="*/ 392 h 543"/>
                  <a:gd name="T22" fmla="*/ 148 w 294"/>
                  <a:gd name="T23" fmla="*/ 433 h 543"/>
                  <a:gd name="T24" fmla="*/ 163 w 294"/>
                  <a:gd name="T25" fmla="*/ 514 h 543"/>
                  <a:gd name="T26" fmla="*/ 142 w 294"/>
                  <a:gd name="T27" fmla="*/ 509 h 543"/>
                  <a:gd name="T28" fmla="*/ 128 w 294"/>
                  <a:gd name="T29" fmla="*/ 419 h 543"/>
                  <a:gd name="T30" fmla="*/ 127 w 294"/>
                  <a:gd name="T31" fmla="*/ 373 h 543"/>
                  <a:gd name="T32" fmla="*/ 116 w 294"/>
                  <a:gd name="T33" fmla="*/ 389 h 543"/>
                  <a:gd name="T34" fmla="*/ 95 w 294"/>
                  <a:gd name="T35" fmla="*/ 450 h 543"/>
                  <a:gd name="T36" fmla="*/ 50 w 294"/>
                  <a:gd name="T37" fmla="*/ 472 h 543"/>
                  <a:gd name="T38" fmla="*/ 30 w 294"/>
                  <a:gd name="T39" fmla="*/ 444 h 543"/>
                  <a:gd name="T40" fmla="*/ 87 w 294"/>
                  <a:gd name="T41" fmla="*/ 388 h 543"/>
                  <a:gd name="T42" fmla="*/ 115 w 294"/>
                  <a:gd name="T43" fmla="*/ 379 h 543"/>
                  <a:gd name="T44" fmla="*/ 133 w 294"/>
                  <a:gd name="T45" fmla="*/ 361 h 543"/>
                  <a:gd name="T46" fmla="*/ 141 w 294"/>
                  <a:gd name="T47" fmla="*/ 343 h 543"/>
                  <a:gd name="T48" fmla="*/ 172 w 294"/>
                  <a:gd name="T49" fmla="*/ 312 h 543"/>
                  <a:gd name="T50" fmla="*/ 183 w 294"/>
                  <a:gd name="T51" fmla="*/ 292 h 543"/>
                  <a:gd name="T52" fmla="*/ 176 w 294"/>
                  <a:gd name="T53" fmla="*/ 282 h 543"/>
                  <a:gd name="T54" fmla="*/ 137 w 294"/>
                  <a:gd name="T55" fmla="*/ 309 h 543"/>
                  <a:gd name="T56" fmla="*/ 66 w 294"/>
                  <a:gd name="T57" fmla="*/ 344 h 543"/>
                  <a:gd name="T58" fmla="*/ 30 w 294"/>
                  <a:gd name="T59" fmla="*/ 325 h 543"/>
                  <a:gd name="T60" fmla="*/ 106 w 294"/>
                  <a:gd name="T61" fmla="*/ 307 h 543"/>
                  <a:gd name="T62" fmla="*/ 183 w 294"/>
                  <a:gd name="T63" fmla="*/ 277 h 543"/>
                  <a:gd name="T64" fmla="*/ 219 w 294"/>
                  <a:gd name="T65" fmla="*/ 231 h 543"/>
                  <a:gd name="T66" fmla="*/ 236 w 294"/>
                  <a:gd name="T67" fmla="*/ 195 h 543"/>
                  <a:gd name="T68" fmla="*/ 223 w 294"/>
                  <a:gd name="T69" fmla="*/ 193 h 543"/>
                  <a:gd name="T70" fmla="*/ 208 w 294"/>
                  <a:gd name="T71" fmla="*/ 208 h 543"/>
                  <a:gd name="T72" fmla="*/ 202 w 294"/>
                  <a:gd name="T73" fmla="*/ 232 h 543"/>
                  <a:gd name="T74" fmla="*/ 152 w 294"/>
                  <a:gd name="T75" fmla="*/ 252 h 543"/>
                  <a:gd name="T76" fmla="*/ 146 w 294"/>
                  <a:gd name="T77" fmla="*/ 201 h 543"/>
                  <a:gd name="T78" fmla="*/ 207 w 294"/>
                  <a:gd name="T79" fmla="*/ 200 h 543"/>
                  <a:gd name="T80" fmla="*/ 250 w 294"/>
                  <a:gd name="T81" fmla="*/ 170 h 543"/>
                  <a:gd name="T82" fmla="*/ 291 w 294"/>
                  <a:gd name="T83" fmla="*/ 5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4" h="543">
                    <a:moveTo>
                      <a:pt x="290" y="78"/>
                    </a:moveTo>
                    <a:cubicBezTo>
                      <a:pt x="290" y="79"/>
                      <a:pt x="289" y="85"/>
                      <a:pt x="288" y="86"/>
                    </a:cubicBezTo>
                    <a:cubicBezTo>
                      <a:pt x="288" y="89"/>
                      <a:pt x="286" y="93"/>
                      <a:pt x="285" y="96"/>
                    </a:cubicBezTo>
                    <a:cubicBezTo>
                      <a:pt x="284" y="99"/>
                      <a:pt x="282" y="101"/>
                      <a:pt x="280" y="104"/>
                    </a:cubicBezTo>
                    <a:cubicBezTo>
                      <a:pt x="280" y="105"/>
                      <a:pt x="279" y="107"/>
                      <a:pt x="278" y="108"/>
                    </a:cubicBezTo>
                    <a:cubicBezTo>
                      <a:pt x="277" y="110"/>
                      <a:pt x="276" y="112"/>
                      <a:pt x="276" y="114"/>
                    </a:cubicBezTo>
                    <a:cubicBezTo>
                      <a:pt x="275" y="116"/>
                      <a:pt x="273" y="119"/>
                      <a:pt x="273" y="122"/>
                    </a:cubicBezTo>
                    <a:cubicBezTo>
                      <a:pt x="272" y="124"/>
                      <a:pt x="271" y="127"/>
                      <a:pt x="271" y="130"/>
                    </a:cubicBezTo>
                    <a:cubicBezTo>
                      <a:pt x="270" y="134"/>
                      <a:pt x="271" y="139"/>
                      <a:pt x="269" y="144"/>
                    </a:cubicBezTo>
                    <a:cubicBezTo>
                      <a:pt x="268" y="146"/>
                      <a:pt x="267" y="149"/>
                      <a:pt x="267" y="151"/>
                    </a:cubicBezTo>
                    <a:cubicBezTo>
                      <a:pt x="266" y="153"/>
                      <a:pt x="264" y="155"/>
                      <a:pt x="263" y="157"/>
                    </a:cubicBezTo>
                    <a:cubicBezTo>
                      <a:pt x="262" y="159"/>
                      <a:pt x="261" y="160"/>
                      <a:pt x="260" y="162"/>
                    </a:cubicBezTo>
                    <a:cubicBezTo>
                      <a:pt x="260" y="163"/>
                      <a:pt x="260" y="164"/>
                      <a:pt x="259" y="166"/>
                    </a:cubicBezTo>
                    <a:cubicBezTo>
                      <a:pt x="258" y="166"/>
                      <a:pt x="257" y="168"/>
                      <a:pt x="257" y="169"/>
                    </a:cubicBezTo>
                    <a:cubicBezTo>
                      <a:pt x="253" y="171"/>
                      <a:pt x="251" y="176"/>
                      <a:pt x="249" y="180"/>
                    </a:cubicBezTo>
                    <a:cubicBezTo>
                      <a:pt x="239" y="198"/>
                      <a:pt x="229" y="215"/>
                      <a:pt x="223" y="234"/>
                    </a:cubicBezTo>
                    <a:cubicBezTo>
                      <a:pt x="215" y="251"/>
                      <a:pt x="203" y="267"/>
                      <a:pt x="193" y="282"/>
                    </a:cubicBezTo>
                    <a:cubicBezTo>
                      <a:pt x="188" y="289"/>
                      <a:pt x="187" y="298"/>
                      <a:pt x="182" y="306"/>
                    </a:cubicBezTo>
                    <a:cubicBezTo>
                      <a:pt x="178" y="313"/>
                      <a:pt x="172" y="322"/>
                      <a:pt x="165" y="328"/>
                    </a:cubicBezTo>
                    <a:cubicBezTo>
                      <a:pt x="159" y="333"/>
                      <a:pt x="153" y="339"/>
                      <a:pt x="148" y="345"/>
                    </a:cubicBezTo>
                    <a:cubicBezTo>
                      <a:pt x="145" y="347"/>
                      <a:pt x="137" y="360"/>
                      <a:pt x="135" y="368"/>
                    </a:cubicBezTo>
                    <a:cubicBezTo>
                      <a:pt x="132" y="375"/>
                      <a:pt x="130" y="383"/>
                      <a:pt x="130" y="392"/>
                    </a:cubicBezTo>
                    <a:cubicBezTo>
                      <a:pt x="130" y="400"/>
                      <a:pt x="130" y="411"/>
                      <a:pt x="134" y="417"/>
                    </a:cubicBezTo>
                    <a:cubicBezTo>
                      <a:pt x="138" y="423"/>
                      <a:pt x="145" y="428"/>
                      <a:pt x="148" y="433"/>
                    </a:cubicBezTo>
                    <a:cubicBezTo>
                      <a:pt x="159" y="448"/>
                      <a:pt x="160" y="466"/>
                      <a:pt x="160" y="484"/>
                    </a:cubicBezTo>
                    <a:cubicBezTo>
                      <a:pt x="160" y="494"/>
                      <a:pt x="163" y="504"/>
                      <a:pt x="163" y="514"/>
                    </a:cubicBezTo>
                    <a:cubicBezTo>
                      <a:pt x="162" y="522"/>
                      <a:pt x="165" y="538"/>
                      <a:pt x="157" y="543"/>
                    </a:cubicBezTo>
                    <a:cubicBezTo>
                      <a:pt x="156" y="531"/>
                      <a:pt x="148" y="520"/>
                      <a:pt x="142" y="509"/>
                    </a:cubicBezTo>
                    <a:cubicBezTo>
                      <a:pt x="137" y="499"/>
                      <a:pt x="127" y="492"/>
                      <a:pt x="123" y="481"/>
                    </a:cubicBezTo>
                    <a:cubicBezTo>
                      <a:pt x="114" y="462"/>
                      <a:pt x="103" y="430"/>
                      <a:pt x="128" y="419"/>
                    </a:cubicBezTo>
                    <a:cubicBezTo>
                      <a:pt x="126" y="414"/>
                      <a:pt x="124" y="376"/>
                      <a:pt x="128" y="377"/>
                    </a:cubicBezTo>
                    <a:cubicBezTo>
                      <a:pt x="127" y="373"/>
                      <a:pt x="127" y="373"/>
                      <a:pt x="127" y="373"/>
                    </a:cubicBezTo>
                    <a:cubicBezTo>
                      <a:pt x="124" y="376"/>
                      <a:pt x="123" y="379"/>
                      <a:pt x="121" y="382"/>
                    </a:cubicBezTo>
                    <a:cubicBezTo>
                      <a:pt x="119" y="385"/>
                      <a:pt x="117" y="387"/>
                      <a:pt x="116" y="389"/>
                    </a:cubicBezTo>
                    <a:cubicBezTo>
                      <a:pt x="111" y="393"/>
                      <a:pt x="111" y="393"/>
                      <a:pt x="112" y="400"/>
                    </a:cubicBezTo>
                    <a:cubicBezTo>
                      <a:pt x="115" y="421"/>
                      <a:pt x="110" y="437"/>
                      <a:pt x="95" y="450"/>
                    </a:cubicBezTo>
                    <a:cubicBezTo>
                      <a:pt x="88" y="457"/>
                      <a:pt x="83" y="461"/>
                      <a:pt x="74" y="462"/>
                    </a:cubicBezTo>
                    <a:cubicBezTo>
                      <a:pt x="65" y="463"/>
                      <a:pt x="59" y="467"/>
                      <a:pt x="50" y="472"/>
                    </a:cubicBezTo>
                    <a:cubicBezTo>
                      <a:pt x="35" y="480"/>
                      <a:pt x="19" y="496"/>
                      <a:pt x="0" y="492"/>
                    </a:cubicBezTo>
                    <a:cubicBezTo>
                      <a:pt x="18" y="485"/>
                      <a:pt x="24" y="461"/>
                      <a:pt x="30" y="444"/>
                    </a:cubicBezTo>
                    <a:cubicBezTo>
                      <a:pt x="36" y="427"/>
                      <a:pt x="45" y="408"/>
                      <a:pt x="61" y="398"/>
                    </a:cubicBezTo>
                    <a:cubicBezTo>
                      <a:pt x="68" y="395"/>
                      <a:pt x="78" y="391"/>
                      <a:pt x="87" y="388"/>
                    </a:cubicBezTo>
                    <a:cubicBezTo>
                      <a:pt x="93" y="387"/>
                      <a:pt x="104" y="392"/>
                      <a:pt x="109" y="389"/>
                    </a:cubicBezTo>
                    <a:cubicBezTo>
                      <a:pt x="111" y="387"/>
                      <a:pt x="114" y="381"/>
                      <a:pt x="115" y="379"/>
                    </a:cubicBezTo>
                    <a:cubicBezTo>
                      <a:pt x="117" y="375"/>
                      <a:pt x="121" y="372"/>
                      <a:pt x="124" y="369"/>
                    </a:cubicBezTo>
                    <a:cubicBezTo>
                      <a:pt x="127" y="366"/>
                      <a:pt x="130" y="364"/>
                      <a:pt x="133" y="361"/>
                    </a:cubicBezTo>
                    <a:cubicBezTo>
                      <a:pt x="135" y="360"/>
                      <a:pt x="136" y="356"/>
                      <a:pt x="137" y="355"/>
                    </a:cubicBezTo>
                    <a:cubicBezTo>
                      <a:pt x="139" y="351"/>
                      <a:pt x="139" y="347"/>
                      <a:pt x="141" y="343"/>
                    </a:cubicBezTo>
                    <a:cubicBezTo>
                      <a:pt x="146" y="338"/>
                      <a:pt x="151" y="332"/>
                      <a:pt x="156" y="327"/>
                    </a:cubicBezTo>
                    <a:cubicBezTo>
                      <a:pt x="161" y="322"/>
                      <a:pt x="167" y="317"/>
                      <a:pt x="172" y="312"/>
                    </a:cubicBezTo>
                    <a:cubicBezTo>
                      <a:pt x="174" y="309"/>
                      <a:pt x="176" y="306"/>
                      <a:pt x="178" y="303"/>
                    </a:cubicBezTo>
                    <a:cubicBezTo>
                      <a:pt x="180" y="299"/>
                      <a:pt x="182" y="296"/>
                      <a:pt x="183" y="292"/>
                    </a:cubicBezTo>
                    <a:cubicBezTo>
                      <a:pt x="184" y="288"/>
                      <a:pt x="186" y="284"/>
                      <a:pt x="187" y="281"/>
                    </a:cubicBezTo>
                    <a:cubicBezTo>
                      <a:pt x="184" y="281"/>
                      <a:pt x="178" y="281"/>
                      <a:pt x="176" y="282"/>
                    </a:cubicBezTo>
                    <a:cubicBezTo>
                      <a:pt x="167" y="284"/>
                      <a:pt x="159" y="287"/>
                      <a:pt x="151" y="289"/>
                    </a:cubicBezTo>
                    <a:cubicBezTo>
                      <a:pt x="140" y="293"/>
                      <a:pt x="140" y="299"/>
                      <a:pt x="137" y="309"/>
                    </a:cubicBezTo>
                    <a:cubicBezTo>
                      <a:pt x="133" y="319"/>
                      <a:pt x="124" y="327"/>
                      <a:pt x="117" y="333"/>
                    </a:cubicBezTo>
                    <a:cubicBezTo>
                      <a:pt x="103" y="345"/>
                      <a:pt x="84" y="350"/>
                      <a:pt x="66" y="344"/>
                    </a:cubicBezTo>
                    <a:cubicBezTo>
                      <a:pt x="48" y="337"/>
                      <a:pt x="27" y="326"/>
                      <a:pt x="9" y="337"/>
                    </a:cubicBezTo>
                    <a:cubicBezTo>
                      <a:pt x="16" y="336"/>
                      <a:pt x="23" y="329"/>
                      <a:pt x="30" y="325"/>
                    </a:cubicBezTo>
                    <a:cubicBezTo>
                      <a:pt x="37" y="321"/>
                      <a:pt x="45" y="319"/>
                      <a:pt x="53" y="316"/>
                    </a:cubicBezTo>
                    <a:cubicBezTo>
                      <a:pt x="71" y="309"/>
                      <a:pt x="87" y="310"/>
                      <a:pt x="106" y="307"/>
                    </a:cubicBezTo>
                    <a:cubicBezTo>
                      <a:pt x="121" y="305"/>
                      <a:pt x="130" y="292"/>
                      <a:pt x="144" y="286"/>
                    </a:cubicBezTo>
                    <a:cubicBezTo>
                      <a:pt x="157" y="282"/>
                      <a:pt x="170" y="276"/>
                      <a:pt x="183" y="277"/>
                    </a:cubicBezTo>
                    <a:cubicBezTo>
                      <a:pt x="193" y="282"/>
                      <a:pt x="204" y="253"/>
                      <a:pt x="208" y="246"/>
                    </a:cubicBezTo>
                    <a:cubicBezTo>
                      <a:pt x="212" y="241"/>
                      <a:pt x="217" y="237"/>
                      <a:pt x="219" y="231"/>
                    </a:cubicBezTo>
                    <a:cubicBezTo>
                      <a:pt x="222" y="226"/>
                      <a:pt x="224" y="219"/>
                      <a:pt x="227" y="214"/>
                    </a:cubicBezTo>
                    <a:cubicBezTo>
                      <a:pt x="230" y="207"/>
                      <a:pt x="234" y="203"/>
                      <a:pt x="236" y="195"/>
                    </a:cubicBezTo>
                    <a:cubicBezTo>
                      <a:pt x="238" y="193"/>
                      <a:pt x="242" y="183"/>
                      <a:pt x="241" y="182"/>
                    </a:cubicBezTo>
                    <a:cubicBezTo>
                      <a:pt x="232" y="190"/>
                      <a:pt x="231" y="186"/>
                      <a:pt x="223" y="193"/>
                    </a:cubicBezTo>
                    <a:cubicBezTo>
                      <a:pt x="220" y="196"/>
                      <a:pt x="218" y="198"/>
                      <a:pt x="216" y="200"/>
                    </a:cubicBezTo>
                    <a:cubicBezTo>
                      <a:pt x="211" y="203"/>
                      <a:pt x="208" y="203"/>
                      <a:pt x="208" y="208"/>
                    </a:cubicBezTo>
                    <a:cubicBezTo>
                      <a:pt x="207" y="212"/>
                      <a:pt x="210" y="216"/>
                      <a:pt x="208" y="222"/>
                    </a:cubicBezTo>
                    <a:cubicBezTo>
                      <a:pt x="207" y="225"/>
                      <a:pt x="205" y="230"/>
                      <a:pt x="202" y="232"/>
                    </a:cubicBezTo>
                    <a:cubicBezTo>
                      <a:pt x="198" y="239"/>
                      <a:pt x="189" y="248"/>
                      <a:pt x="182" y="251"/>
                    </a:cubicBezTo>
                    <a:cubicBezTo>
                      <a:pt x="173" y="255"/>
                      <a:pt x="162" y="254"/>
                      <a:pt x="152" y="252"/>
                    </a:cubicBezTo>
                    <a:cubicBezTo>
                      <a:pt x="133" y="248"/>
                      <a:pt x="114" y="235"/>
                      <a:pt x="96" y="242"/>
                    </a:cubicBezTo>
                    <a:cubicBezTo>
                      <a:pt x="112" y="228"/>
                      <a:pt x="125" y="210"/>
                      <a:pt x="146" y="201"/>
                    </a:cubicBezTo>
                    <a:cubicBezTo>
                      <a:pt x="157" y="197"/>
                      <a:pt x="164" y="195"/>
                      <a:pt x="175" y="197"/>
                    </a:cubicBezTo>
                    <a:cubicBezTo>
                      <a:pt x="185" y="199"/>
                      <a:pt x="197" y="205"/>
                      <a:pt x="207" y="200"/>
                    </a:cubicBezTo>
                    <a:cubicBezTo>
                      <a:pt x="215" y="196"/>
                      <a:pt x="220" y="189"/>
                      <a:pt x="228" y="185"/>
                    </a:cubicBezTo>
                    <a:cubicBezTo>
                      <a:pt x="235" y="180"/>
                      <a:pt x="245" y="176"/>
                      <a:pt x="250" y="170"/>
                    </a:cubicBezTo>
                    <a:cubicBezTo>
                      <a:pt x="264" y="157"/>
                      <a:pt x="263" y="131"/>
                      <a:pt x="269" y="114"/>
                    </a:cubicBezTo>
                    <a:cubicBezTo>
                      <a:pt x="276" y="95"/>
                      <a:pt x="288" y="77"/>
                      <a:pt x="291" y="57"/>
                    </a:cubicBezTo>
                    <a:cubicBezTo>
                      <a:pt x="294" y="39"/>
                      <a:pt x="282" y="18"/>
                      <a:pt x="289" y="0"/>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640" name="Freeform 68"/>
              <p:cNvSpPr/>
              <p:nvPr/>
            </p:nvSpPr>
            <p:spPr bwMode="auto">
              <a:xfrm>
                <a:off x="3468" y="222"/>
                <a:ext cx="774" cy="504"/>
              </a:xfrm>
              <a:custGeom>
                <a:avLst/>
                <a:gdLst>
                  <a:gd name="T0" fmla="*/ 619 w 624"/>
                  <a:gd name="T1" fmla="*/ 323 h 406"/>
                  <a:gd name="T2" fmla="*/ 556 w 624"/>
                  <a:gd name="T3" fmla="*/ 295 h 406"/>
                  <a:gd name="T4" fmla="*/ 490 w 624"/>
                  <a:gd name="T5" fmla="*/ 267 h 406"/>
                  <a:gd name="T6" fmla="*/ 466 w 624"/>
                  <a:gd name="T7" fmla="*/ 259 h 406"/>
                  <a:gd name="T8" fmla="*/ 421 w 624"/>
                  <a:gd name="T9" fmla="*/ 264 h 406"/>
                  <a:gd name="T10" fmla="*/ 372 w 624"/>
                  <a:gd name="T11" fmla="*/ 273 h 406"/>
                  <a:gd name="T12" fmla="*/ 326 w 624"/>
                  <a:gd name="T13" fmla="*/ 298 h 406"/>
                  <a:gd name="T14" fmla="*/ 282 w 624"/>
                  <a:gd name="T15" fmla="*/ 334 h 406"/>
                  <a:gd name="T16" fmla="*/ 228 w 624"/>
                  <a:gd name="T17" fmla="*/ 360 h 406"/>
                  <a:gd name="T18" fmla="*/ 113 w 624"/>
                  <a:gd name="T19" fmla="*/ 398 h 406"/>
                  <a:gd name="T20" fmla="*/ 0 w 624"/>
                  <a:gd name="T21" fmla="*/ 406 h 406"/>
                  <a:gd name="T22" fmla="*/ 29 w 624"/>
                  <a:gd name="T23" fmla="*/ 349 h 406"/>
                  <a:gd name="T24" fmla="*/ 89 w 624"/>
                  <a:gd name="T25" fmla="*/ 293 h 406"/>
                  <a:gd name="T26" fmla="*/ 202 w 624"/>
                  <a:gd name="T27" fmla="*/ 247 h 406"/>
                  <a:gd name="T28" fmla="*/ 256 w 624"/>
                  <a:gd name="T29" fmla="*/ 244 h 406"/>
                  <a:gd name="T30" fmla="*/ 305 w 624"/>
                  <a:gd name="T31" fmla="*/ 253 h 406"/>
                  <a:gd name="T32" fmla="*/ 346 w 624"/>
                  <a:gd name="T33" fmla="*/ 260 h 406"/>
                  <a:gd name="T34" fmla="*/ 393 w 624"/>
                  <a:gd name="T35" fmla="*/ 258 h 406"/>
                  <a:gd name="T36" fmla="*/ 439 w 624"/>
                  <a:gd name="T37" fmla="*/ 248 h 406"/>
                  <a:gd name="T38" fmla="*/ 394 w 624"/>
                  <a:gd name="T39" fmla="*/ 231 h 406"/>
                  <a:gd name="T40" fmla="*/ 296 w 624"/>
                  <a:gd name="T41" fmla="*/ 219 h 406"/>
                  <a:gd name="T42" fmla="*/ 225 w 624"/>
                  <a:gd name="T43" fmla="*/ 156 h 406"/>
                  <a:gd name="T44" fmla="*/ 207 w 624"/>
                  <a:gd name="T45" fmla="*/ 107 h 406"/>
                  <a:gd name="T46" fmla="*/ 175 w 624"/>
                  <a:gd name="T47" fmla="*/ 75 h 406"/>
                  <a:gd name="T48" fmla="*/ 152 w 624"/>
                  <a:gd name="T49" fmla="*/ 32 h 406"/>
                  <a:gd name="T50" fmla="*/ 112 w 624"/>
                  <a:gd name="T51" fmla="*/ 13 h 406"/>
                  <a:gd name="T52" fmla="*/ 136 w 624"/>
                  <a:gd name="T53" fmla="*/ 17 h 406"/>
                  <a:gd name="T54" fmla="*/ 169 w 624"/>
                  <a:gd name="T55" fmla="*/ 28 h 406"/>
                  <a:gd name="T56" fmla="*/ 221 w 624"/>
                  <a:gd name="T57" fmla="*/ 40 h 406"/>
                  <a:gd name="T58" fmla="*/ 271 w 624"/>
                  <a:gd name="T59" fmla="*/ 52 h 406"/>
                  <a:gd name="T60" fmla="*/ 317 w 624"/>
                  <a:gd name="T61" fmla="*/ 72 h 406"/>
                  <a:gd name="T62" fmla="*/ 362 w 624"/>
                  <a:gd name="T63" fmla="*/ 94 h 406"/>
                  <a:gd name="T64" fmla="*/ 393 w 624"/>
                  <a:gd name="T65" fmla="*/ 134 h 406"/>
                  <a:gd name="T66" fmla="*/ 418 w 624"/>
                  <a:gd name="T67" fmla="*/ 181 h 406"/>
                  <a:gd name="T68" fmla="*/ 442 w 624"/>
                  <a:gd name="T69" fmla="*/ 228 h 406"/>
                  <a:gd name="T70" fmla="*/ 494 w 624"/>
                  <a:gd name="T71" fmla="*/ 256 h 406"/>
                  <a:gd name="T72" fmla="*/ 541 w 624"/>
                  <a:gd name="T73" fmla="*/ 274 h 406"/>
                  <a:gd name="T74" fmla="*/ 541 w 624"/>
                  <a:gd name="T75" fmla="*/ 274 h 406"/>
                  <a:gd name="T76" fmla="*/ 507 w 624"/>
                  <a:gd name="T77" fmla="*/ 251 h 406"/>
                  <a:gd name="T78" fmla="*/ 432 w 624"/>
                  <a:gd name="T79" fmla="*/ 191 h 406"/>
                  <a:gd name="T80" fmla="*/ 420 w 624"/>
                  <a:gd name="T81" fmla="*/ 91 h 406"/>
                  <a:gd name="T82" fmla="*/ 433 w 624"/>
                  <a:gd name="T83" fmla="*/ 46 h 406"/>
                  <a:gd name="T84" fmla="*/ 434 w 624"/>
                  <a:gd name="T85" fmla="*/ 0 h 406"/>
                  <a:gd name="T86" fmla="*/ 469 w 624"/>
                  <a:gd name="T87" fmla="*/ 44 h 406"/>
                  <a:gd name="T88" fmla="*/ 503 w 624"/>
                  <a:gd name="T89" fmla="*/ 77 h 406"/>
                  <a:gd name="T90" fmla="*/ 549 w 624"/>
                  <a:gd name="T91" fmla="*/ 181 h 406"/>
                  <a:gd name="T92" fmla="*/ 556 w 624"/>
                  <a:gd name="T93" fmla="*/ 272 h 406"/>
                  <a:gd name="T94" fmla="*/ 624 w 624"/>
                  <a:gd name="T95" fmla="*/ 30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4" h="406">
                    <a:moveTo>
                      <a:pt x="619" y="323"/>
                    </a:moveTo>
                    <a:cubicBezTo>
                      <a:pt x="603" y="310"/>
                      <a:pt x="575" y="303"/>
                      <a:pt x="556" y="295"/>
                    </a:cubicBezTo>
                    <a:cubicBezTo>
                      <a:pt x="533" y="285"/>
                      <a:pt x="508" y="282"/>
                      <a:pt x="490" y="267"/>
                    </a:cubicBezTo>
                    <a:cubicBezTo>
                      <a:pt x="481" y="264"/>
                      <a:pt x="475" y="260"/>
                      <a:pt x="466" y="259"/>
                    </a:cubicBezTo>
                    <a:cubicBezTo>
                      <a:pt x="451" y="255"/>
                      <a:pt x="437" y="260"/>
                      <a:pt x="421" y="264"/>
                    </a:cubicBezTo>
                    <a:cubicBezTo>
                      <a:pt x="404" y="266"/>
                      <a:pt x="388" y="268"/>
                      <a:pt x="372" y="273"/>
                    </a:cubicBezTo>
                    <a:cubicBezTo>
                      <a:pt x="356" y="277"/>
                      <a:pt x="341" y="289"/>
                      <a:pt x="326" y="298"/>
                    </a:cubicBezTo>
                    <a:cubicBezTo>
                      <a:pt x="311" y="309"/>
                      <a:pt x="297" y="322"/>
                      <a:pt x="282" y="334"/>
                    </a:cubicBezTo>
                    <a:cubicBezTo>
                      <a:pt x="267" y="346"/>
                      <a:pt x="247" y="352"/>
                      <a:pt x="228" y="360"/>
                    </a:cubicBezTo>
                    <a:cubicBezTo>
                      <a:pt x="189" y="375"/>
                      <a:pt x="156" y="399"/>
                      <a:pt x="113" y="398"/>
                    </a:cubicBezTo>
                    <a:cubicBezTo>
                      <a:pt x="76" y="397"/>
                      <a:pt x="33" y="390"/>
                      <a:pt x="0" y="406"/>
                    </a:cubicBezTo>
                    <a:cubicBezTo>
                      <a:pt x="8" y="383"/>
                      <a:pt x="15" y="368"/>
                      <a:pt x="29" y="349"/>
                    </a:cubicBezTo>
                    <a:cubicBezTo>
                      <a:pt x="47" y="326"/>
                      <a:pt x="64" y="308"/>
                      <a:pt x="89" y="293"/>
                    </a:cubicBezTo>
                    <a:cubicBezTo>
                      <a:pt x="122" y="271"/>
                      <a:pt x="161" y="254"/>
                      <a:pt x="202" y="247"/>
                    </a:cubicBezTo>
                    <a:cubicBezTo>
                      <a:pt x="219" y="245"/>
                      <a:pt x="238" y="244"/>
                      <a:pt x="256" y="244"/>
                    </a:cubicBezTo>
                    <a:cubicBezTo>
                      <a:pt x="272" y="244"/>
                      <a:pt x="289" y="250"/>
                      <a:pt x="305" y="253"/>
                    </a:cubicBezTo>
                    <a:cubicBezTo>
                      <a:pt x="319" y="256"/>
                      <a:pt x="332" y="259"/>
                      <a:pt x="346" y="260"/>
                    </a:cubicBezTo>
                    <a:cubicBezTo>
                      <a:pt x="362" y="263"/>
                      <a:pt x="376" y="260"/>
                      <a:pt x="393" y="258"/>
                    </a:cubicBezTo>
                    <a:cubicBezTo>
                      <a:pt x="408" y="256"/>
                      <a:pt x="424" y="252"/>
                      <a:pt x="439" y="248"/>
                    </a:cubicBezTo>
                    <a:cubicBezTo>
                      <a:pt x="428" y="238"/>
                      <a:pt x="411" y="233"/>
                      <a:pt x="394" y="231"/>
                    </a:cubicBezTo>
                    <a:cubicBezTo>
                      <a:pt x="360" y="227"/>
                      <a:pt x="329" y="231"/>
                      <a:pt x="296" y="219"/>
                    </a:cubicBezTo>
                    <a:cubicBezTo>
                      <a:pt x="265" y="208"/>
                      <a:pt x="241" y="186"/>
                      <a:pt x="225" y="156"/>
                    </a:cubicBezTo>
                    <a:cubicBezTo>
                      <a:pt x="219" y="143"/>
                      <a:pt x="218" y="119"/>
                      <a:pt x="207" y="107"/>
                    </a:cubicBezTo>
                    <a:cubicBezTo>
                      <a:pt x="196" y="97"/>
                      <a:pt x="184" y="88"/>
                      <a:pt x="175" y="75"/>
                    </a:cubicBezTo>
                    <a:cubicBezTo>
                      <a:pt x="166" y="61"/>
                      <a:pt x="164" y="44"/>
                      <a:pt x="152" y="32"/>
                    </a:cubicBezTo>
                    <a:cubicBezTo>
                      <a:pt x="141" y="22"/>
                      <a:pt x="126" y="18"/>
                      <a:pt x="112" y="13"/>
                    </a:cubicBezTo>
                    <a:cubicBezTo>
                      <a:pt x="120" y="18"/>
                      <a:pt x="129" y="16"/>
                      <a:pt x="136" y="17"/>
                    </a:cubicBezTo>
                    <a:cubicBezTo>
                      <a:pt x="148" y="19"/>
                      <a:pt x="158" y="24"/>
                      <a:pt x="169" y="28"/>
                    </a:cubicBezTo>
                    <a:cubicBezTo>
                      <a:pt x="187" y="33"/>
                      <a:pt x="205" y="34"/>
                      <a:pt x="221" y="40"/>
                    </a:cubicBezTo>
                    <a:cubicBezTo>
                      <a:pt x="238" y="46"/>
                      <a:pt x="255" y="47"/>
                      <a:pt x="271" y="52"/>
                    </a:cubicBezTo>
                    <a:cubicBezTo>
                      <a:pt x="287" y="58"/>
                      <a:pt x="301" y="66"/>
                      <a:pt x="317" y="72"/>
                    </a:cubicBezTo>
                    <a:cubicBezTo>
                      <a:pt x="333" y="77"/>
                      <a:pt x="349" y="84"/>
                      <a:pt x="362" y="94"/>
                    </a:cubicBezTo>
                    <a:cubicBezTo>
                      <a:pt x="376" y="103"/>
                      <a:pt x="385" y="119"/>
                      <a:pt x="393" y="134"/>
                    </a:cubicBezTo>
                    <a:cubicBezTo>
                      <a:pt x="402" y="149"/>
                      <a:pt x="411" y="165"/>
                      <a:pt x="418" y="181"/>
                    </a:cubicBezTo>
                    <a:cubicBezTo>
                      <a:pt x="425" y="198"/>
                      <a:pt x="429" y="214"/>
                      <a:pt x="442" y="228"/>
                    </a:cubicBezTo>
                    <a:cubicBezTo>
                      <a:pt x="457" y="244"/>
                      <a:pt x="474" y="249"/>
                      <a:pt x="494" y="256"/>
                    </a:cubicBezTo>
                    <a:cubicBezTo>
                      <a:pt x="511" y="262"/>
                      <a:pt x="523" y="268"/>
                      <a:pt x="541" y="274"/>
                    </a:cubicBezTo>
                    <a:cubicBezTo>
                      <a:pt x="542" y="279"/>
                      <a:pt x="542" y="275"/>
                      <a:pt x="541" y="274"/>
                    </a:cubicBezTo>
                    <a:cubicBezTo>
                      <a:pt x="532" y="262"/>
                      <a:pt x="521" y="256"/>
                      <a:pt x="507" y="251"/>
                    </a:cubicBezTo>
                    <a:cubicBezTo>
                      <a:pt x="476" y="240"/>
                      <a:pt x="448" y="222"/>
                      <a:pt x="432" y="191"/>
                    </a:cubicBezTo>
                    <a:cubicBezTo>
                      <a:pt x="414" y="161"/>
                      <a:pt x="414" y="124"/>
                      <a:pt x="420" y="91"/>
                    </a:cubicBezTo>
                    <a:cubicBezTo>
                      <a:pt x="424" y="75"/>
                      <a:pt x="429" y="61"/>
                      <a:pt x="433" y="46"/>
                    </a:cubicBezTo>
                    <a:cubicBezTo>
                      <a:pt x="435" y="34"/>
                      <a:pt x="439" y="13"/>
                      <a:pt x="434" y="0"/>
                    </a:cubicBezTo>
                    <a:cubicBezTo>
                      <a:pt x="449" y="13"/>
                      <a:pt x="456" y="29"/>
                      <a:pt x="469" y="44"/>
                    </a:cubicBezTo>
                    <a:cubicBezTo>
                      <a:pt x="478" y="57"/>
                      <a:pt x="491" y="66"/>
                      <a:pt x="503" y="77"/>
                    </a:cubicBezTo>
                    <a:cubicBezTo>
                      <a:pt x="531" y="104"/>
                      <a:pt x="542" y="145"/>
                      <a:pt x="549" y="181"/>
                    </a:cubicBezTo>
                    <a:cubicBezTo>
                      <a:pt x="554" y="211"/>
                      <a:pt x="538" y="244"/>
                      <a:pt x="556" y="272"/>
                    </a:cubicBezTo>
                    <a:cubicBezTo>
                      <a:pt x="566" y="292"/>
                      <a:pt x="603" y="297"/>
                      <a:pt x="624" y="304"/>
                    </a:cubicBezTo>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641" name="Freeform 69"/>
              <p:cNvSpPr/>
              <p:nvPr/>
            </p:nvSpPr>
            <p:spPr bwMode="auto">
              <a:xfrm>
                <a:off x="4165" y="237"/>
                <a:ext cx="462" cy="775"/>
              </a:xfrm>
              <a:custGeom>
                <a:avLst/>
                <a:gdLst>
                  <a:gd name="T0" fmla="*/ 356 w 372"/>
                  <a:gd name="T1" fmla="*/ 620 h 625"/>
                  <a:gd name="T2" fmla="*/ 356 w 372"/>
                  <a:gd name="T3" fmla="*/ 610 h 625"/>
                  <a:gd name="T4" fmla="*/ 359 w 372"/>
                  <a:gd name="T5" fmla="*/ 580 h 625"/>
                  <a:gd name="T6" fmla="*/ 349 w 372"/>
                  <a:gd name="T7" fmla="*/ 530 h 625"/>
                  <a:gd name="T8" fmla="*/ 330 w 372"/>
                  <a:gd name="T9" fmla="*/ 476 h 625"/>
                  <a:gd name="T10" fmla="*/ 309 w 372"/>
                  <a:gd name="T11" fmla="*/ 429 h 625"/>
                  <a:gd name="T12" fmla="*/ 278 w 372"/>
                  <a:gd name="T13" fmla="*/ 402 h 625"/>
                  <a:gd name="T14" fmla="*/ 164 w 372"/>
                  <a:gd name="T15" fmla="*/ 409 h 625"/>
                  <a:gd name="T16" fmla="*/ 69 w 372"/>
                  <a:gd name="T17" fmla="*/ 347 h 625"/>
                  <a:gd name="T18" fmla="*/ 52 w 372"/>
                  <a:gd name="T19" fmla="*/ 285 h 625"/>
                  <a:gd name="T20" fmla="*/ 17 w 372"/>
                  <a:gd name="T21" fmla="*/ 237 h 625"/>
                  <a:gd name="T22" fmla="*/ 128 w 372"/>
                  <a:gd name="T23" fmla="*/ 274 h 625"/>
                  <a:gd name="T24" fmla="*/ 204 w 372"/>
                  <a:gd name="T25" fmla="*/ 316 h 625"/>
                  <a:gd name="T26" fmla="*/ 274 w 372"/>
                  <a:gd name="T27" fmla="*/ 377 h 625"/>
                  <a:gd name="T28" fmla="*/ 292 w 372"/>
                  <a:gd name="T29" fmla="*/ 374 h 625"/>
                  <a:gd name="T30" fmla="*/ 260 w 372"/>
                  <a:gd name="T31" fmla="*/ 332 h 625"/>
                  <a:gd name="T32" fmla="*/ 99 w 372"/>
                  <a:gd name="T33" fmla="*/ 252 h 625"/>
                  <a:gd name="T34" fmla="*/ 26 w 372"/>
                  <a:gd name="T35" fmla="*/ 131 h 625"/>
                  <a:gd name="T36" fmla="*/ 22 w 372"/>
                  <a:gd name="T37" fmla="*/ 62 h 625"/>
                  <a:gd name="T38" fmla="*/ 0 w 372"/>
                  <a:gd name="T39" fmla="*/ 0 h 625"/>
                  <a:gd name="T40" fmla="*/ 31 w 372"/>
                  <a:gd name="T41" fmla="*/ 46 h 625"/>
                  <a:gd name="T42" fmla="*/ 68 w 372"/>
                  <a:gd name="T43" fmla="*/ 78 h 625"/>
                  <a:gd name="T44" fmla="*/ 157 w 372"/>
                  <a:gd name="T45" fmla="*/ 135 h 625"/>
                  <a:gd name="T46" fmla="*/ 217 w 372"/>
                  <a:gd name="T47" fmla="*/ 232 h 625"/>
                  <a:gd name="T48" fmla="*/ 241 w 372"/>
                  <a:gd name="T49" fmla="*/ 284 h 625"/>
                  <a:gd name="T50" fmla="*/ 267 w 372"/>
                  <a:gd name="T51" fmla="*/ 327 h 625"/>
                  <a:gd name="T52" fmla="*/ 278 w 372"/>
                  <a:gd name="T53" fmla="*/ 337 h 625"/>
                  <a:gd name="T54" fmla="*/ 261 w 372"/>
                  <a:gd name="T55" fmla="*/ 283 h 625"/>
                  <a:gd name="T56" fmla="*/ 267 w 372"/>
                  <a:gd name="T57" fmla="*/ 238 h 625"/>
                  <a:gd name="T58" fmla="*/ 283 w 372"/>
                  <a:gd name="T59" fmla="*/ 183 h 625"/>
                  <a:gd name="T60" fmla="*/ 284 w 372"/>
                  <a:gd name="T61" fmla="*/ 124 h 625"/>
                  <a:gd name="T62" fmla="*/ 328 w 372"/>
                  <a:gd name="T63" fmla="*/ 270 h 625"/>
                  <a:gd name="T64" fmla="*/ 335 w 372"/>
                  <a:gd name="T65" fmla="*/ 336 h 625"/>
                  <a:gd name="T66" fmla="*/ 321 w 372"/>
                  <a:gd name="T67" fmla="*/ 362 h 625"/>
                  <a:gd name="T68" fmla="*/ 304 w 372"/>
                  <a:gd name="T69" fmla="*/ 364 h 625"/>
                  <a:gd name="T70" fmla="*/ 296 w 372"/>
                  <a:gd name="T71" fmla="*/ 353 h 625"/>
                  <a:gd name="T72" fmla="*/ 306 w 372"/>
                  <a:gd name="T73" fmla="*/ 386 h 625"/>
                  <a:gd name="T74" fmla="*/ 321 w 372"/>
                  <a:gd name="T75" fmla="*/ 422 h 625"/>
                  <a:gd name="T76" fmla="*/ 350 w 372"/>
                  <a:gd name="T77" fmla="*/ 493 h 625"/>
                  <a:gd name="T78" fmla="*/ 368 w 372"/>
                  <a:gd name="T79" fmla="*/ 562 h 625"/>
                  <a:gd name="T80" fmla="*/ 369 w 372"/>
                  <a:gd name="T81" fmla="*/ 61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2" h="625">
                    <a:moveTo>
                      <a:pt x="356" y="620"/>
                    </a:moveTo>
                    <a:cubicBezTo>
                      <a:pt x="356" y="625"/>
                      <a:pt x="358" y="610"/>
                      <a:pt x="356" y="610"/>
                    </a:cubicBezTo>
                    <a:cubicBezTo>
                      <a:pt x="357" y="599"/>
                      <a:pt x="359" y="590"/>
                      <a:pt x="359" y="580"/>
                    </a:cubicBezTo>
                    <a:cubicBezTo>
                      <a:pt x="359" y="564"/>
                      <a:pt x="353" y="544"/>
                      <a:pt x="349" y="530"/>
                    </a:cubicBezTo>
                    <a:cubicBezTo>
                      <a:pt x="343" y="512"/>
                      <a:pt x="338" y="494"/>
                      <a:pt x="330" y="476"/>
                    </a:cubicBezTo>
                    <a:cubicBezTo>
                      <a:pt x="324" y="461"/>
                      <a:pt x="315" y="445"/>
                      <a:pt x="309" y="429"/>
                    </a:cubicBezTo>
                    <a:cubicBezTo>
                      <a:pt x="302" y="413"/>
                      <a:pt x="298" y="400"/>
                      <a:pt x="278" y="402"/>
                    </a:cubicBezTo>
                    <a:cubicBezTo>
                      <a:pt x="239" y="403"/>
                      <a:pt x="203" y="418"/>
                      <a:pt x="164" y="409"/>
                    </a:cubicBezTo>
                    <a:cubicBezTo>
                      <a:pt x="122" y="399"/>
                      <a:pt x="87" y="387"/>
                      <a:pt x="69" y="347"/>
                    </a:cubicBezTo>
                    <a:cubicBezTo>
                      <a:pt x="60" y="326"/>
                      <a:pt x="59" y="305"/>
                      <a:pt x="52" y="285"/>
                    </a:cubicBezTo>
                    <a:cubicBezTo>
                      <a:pt x="46" y="265"/>
                      <a:pt x="32" y="248"/>
                      <a:pt x="17" y="237"/>
                    </a:cubicBezTo>
                    <a:cubicBezTo>
                      <a:pt x="53" y="248"/>
                      <a:pt x="90" y="264"/>
                      <a:pt x="128" y="274"/>
                    </a:cubicBezTo>
                    <a:cubicBezTo>
                      <a:pt x="156" y="282"/>
                      <a:pt x="181" y="299"/>
                      <a:pt x="204" y="316"/>
                    </a:cubicBezTo>
                    <a:cubicBezTo>
                      <a:pt x="228" y="336"/>
                      <a:pt x="250" y="358"/>
                      <a:pt x="274" y="377"/>
                    </a:cubicBezTo>
                    <a:cubicBezTo>
                      <a:pt x="285" y="388"/>
                      <a:pt x="300" y="395"/>
                      <a:pt x="292" y="374"/>
                    </a:cubicBezTo>
                    <a:cubicBezTo>
                      <a:pt x="286" y="359"/>
                      <a:pt x="272" y="345"/>
                      <a:pt x="260" y="332"/>
                    </a:cubicBezTo>
                    <a:cubicBezTo>
                      <a:pt x="215" y="291"/>
                      <a:pt x="142" y="293"/>
                      <a:pt x="99" y="252"/>
                    </a:cubicBezTo>
                    <a:cubicBezTo>
                      <a:pt x="63" y="219"/>
                      <a:pt x="23" y="184"/>
                      <a:pt x="26" y="131"/>
                    </a:cubicBezTo>
                    <a:cubicBezTo>
                      <a:pt x="27" y="108"/>
                      <a:pt x="24" y="85"/>
                      <a:pt x="22" y="62"/>
                    </a:cubicBezTo>
                    <a:cubicBezTo>
                      <a:pt x="19" y="43"/>
                      <a:pt x="14" y="16"/>
                      <a:pt x="0" y="0"/>
                    </a:cubicBezTo>
                    <a:cubicBezTo>
                      <a:pt x="11" y="13"/>
                      <a:pt x="18" y="32"/>
                      <a:pt x="31" y="46"/>
                    </a:cubicBezTo>
                    <a:cubicBezTo>
                      <a:pt x="43" y="58"/>
                      <a:pt x="53" y="70"/>
                      <a:pt x="68" y="78"/>
                    </a:cubicBezTo>
                    <a:cubicBezTo>
                      <a:pt x="98" y="98"/>
                      <a:pt x="131" y="113"/>
                      <a:pt x="157" y="135"/>
                    </a:cubicBezTo>
                    <a:cubicBezTo>
                      <a:pt x="185" y="157"/>
                      <a:pt x="203" y="199"/>
                      <a:pt x="217" y="232"/>
                    </a:cubicBezTo>
                    <a:cubicBezTo>
                      <a:pt x="224" y="249"/>
                      <a:pt x="231" y="267"/>
                      <a:pt x="241" y="284"/>
                    </a:cubicBezTo>
                    <a:cubicBezTo>
                      <a:pt x="249" y="298"/>
                      <a:pt x="255" y="314"/>
                      <a:pt x="267" y="327"/>
                    </a:cubicBezTo>
                    <a:cubicBezTo>
                      <a:pt x="271" y="330"/>
                      <a:pt x="274" y="334"/>
                      <a:pt x="278" y="337"/>
                    </a:cubicBezTo>
                    <a:cubicBezTo>
                      <a:pt x="276" y="319"/>
                      <a:pt x="264" y="301"/>
                      <a:pt x="261" y="283"/>
                    </a:cubicBezTo>
                    <a:cubicBezTo>
                      <a:pt x="260" y="267"/>
                      <a:pt x="262" y="252"/>
                      <a:pt x="267" y="238"/>
                    </a:cubicBezTo>
                    <a:cubicBezTo>
                      <a:pt x="273" y="219"/>
                      <a:pt x="282" y="203"/>
                      <a:pt x="283" y="183"/>
                    </a:cubicBezTo>
                    <a:cubicBezTo>
                      <a:pt x="285" y="163"/>
                      <a:pt x="291" y="144"/>
                      <a:pt x="284" y="124"/>
                    </a:cubicBezTo>
                    <a:cubicBezTo>
                      <a:pt x="297" y="174"/>
                      <a:pt x="316" y="222"/>
                      <a:pt x="328" y="270"/>
                    </a:cubicBezTo>
                    <a:cubicBezTo>
                      <a:pt x="333" y="293"/>
                      <a:pt x="336" y="313"/>
                      <a:pt x="335" y="336"/>
                    </a:cubicBezTo>
                    <a:cubicBezTo>
                      <a:pt x="334" y="348"/>
                      <a:pt x="332" y="357"/>
                      <a:pt x="321" y="362"/>
                    </a:cubicBezTo>
                    <a:cubicBezTo>
                      <a:pt x="317" y="363"/>
                      <a:pt x="309" y="367"/>
                      <a:pt x="304" y="364"/>
                    </a:cubicBezTo>
                    <a:cubicBezTo>
                      <a:pt x="300" y="361"/>
                      <a:pt x="302" y="355"/>
                      <a:pt x="296" y="353"/>
                    </a:cubicBezTo>
                    <a:cubicBezTo>
                      <a:pt x="295" y="362"/>
                      <a:pt x="302" y="378"/>
                      <a:pt x="306" y="386"/>
                    </a:cubicBezTo>
                    <a:cubicBezTo>
                      <a:pt x="312" y="397"/>
                      <a:pt x="316" y="408"/>
                      <a:pt x="321" y="422"/>
                    </a:cubicBezTo>
                    <a:cubicBezTo>
                      <a:pt x="331" y="444"/>
                      <a:pt x="339" y="470"/>
                      <a:pt x="350" y="493"/>
                    </a:cubicBezTo>
                    <a:cubicBezTo>
                      <a:pt x="360" y="514"/>
                      <a:pt x="363" y="539"/>
                      <a:pt x="368" y="562"/>
                    </a:cubicBezTo>
                    <a:cubicBezTo>
                      <a:pt x="372" y="583"/>
                      <a:pt x="368" y="599"/>
                      <a:pt x="369" y="619"/>
                    </a:cubicBezTo>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642" name="Freeform 70"/>
              <p:cNvSpPr/>
              <p:nvPr/>
            </p:nvSpPr>
            <p:spPr bwMode="auto">
              <a:xfrm>
                <a:off x="3468" y="548"/>
                <a:ext cx="454" cy="167"/>
              </a:xfrm>
              <a:custGeom>
                <a:avLst/>
                <a:gdLst>
                  <a:gd name="T0" fmla="*/ 365 w 366"/>
                  <a:gd name="T1" fmla="*/ 6 h 134"/>
                  <a:gd name="T2" fmla="*/ 1 w 366"/>
                  <a:gd name="T3" fmla="*/ 131 h 134"/>
                  <a:gd name="T4" fmla="*/ 3 w 366"/>
                  <a:gd name="T5" fmla="*/ 133 h 134"/>
                  <a:gd name="T6" fmla="*/ 60 w 366"/>
                  <a:gd name="T7" fmla="*/ 91 h 134"/>
                  <a:gd name="T8" fmla="*/ 161 w 366"/>
                  <a:gd name="T9" fmla="*/ 43 h 134"/>
                  <a:gd name="T10" fmla="*/ 365 w 366"/>
                  <a:gd name="T11" fmla="*/ 7 h 134"/>
                  <a:gd name="T12" fmla="*/ 365 w 366"/>
                  <a:gd name="T13" fmla="*/ 6 h 134"/>
                </a:gdLst>
                <a:ahLst/>
                <a:cxnLst>
                  <a:cxn ang="0">
                    <a:pos x="T0" y="T1"/>
                  </a:cxn>
                  <a:cxn ang="0">
                    <a:pos x="T2" y="T3"/>
                  </a:cxn>
                  <a:cxn ang="0">
                    <a:pos x="T4" y="T5"/>
                  </a:cxn>
                  <a:cxn ang="0">
                    <a:pos x="T6" y="T7"/>
                  </a:cxn>
                  <a:cxn ang="0">
                    <a:pos x="T8" y="T9"/>
                  </a:cxn>
                  <a:cxn ang="0">
                    <a:pos x="T10" y="T11"/>
                  </a:cxn>
                  <a:cxn ang="0">
                    <a:pos x="T12" y="T13"/>
                  </a:cxn>
                </a:cxnLst>
                <a:rect l="0" t="0" r="r" b="b"/>
                <a:pathLst>
                  <a:path w="366" h="134">
                    <a:moveTo>
                      <a:pt x="365" y="6"/>
                    </a:moveTo>
                    <a:cubicBezTo>
                      <a:pt x="238" y="0"/>
                      <a:pt x="96" y="44"/>
                      <a:pt x="1" y="131"/>
                    </a:cubicBezTo>
                    <a:cubicBezTo>
                      <a:pt x="0" y="132"/>
                      <a:pt x="2" y="134"/>
                      <a:pt x="3" y="133"/>
                    </a:cubicBezTo>
                    <a:cubicBezTo>
                      <a:pt x="22" y="119"/>
                      <a:pt x="41" y="105"/>
                      <a:pt x="60" y="91"/>
                    </a:cubicBezTo>
                    <a:cubicBezTo>
                      <a:pt x="91" y="68"/>
                      <a:pt x="126" y="56"/>
                      <a:pt x="161" y="43"/>
                    </a:cubicBezTo>
                    <a:cubicBezTo>
                      <a:pt x="228" y="18"/>
                      <a:pt x="294" y="9"/>
                      <a:pt x="365" y="7"/>
                    </a:cubicBezTo>
                    <a:cubicBezTo>
                      <a:pt x="366" y="7"/>
                      <a:pt x="366" y="6"/>
                      <a:pt x="365" y="6"/>
                    </a:cubicBezTo>
                    <a:close/>
                  </a:path>
                </a:pathLst>
              </a:custGeom>
              <a:solidFill>
                <a:srgbClr val="7B6C57"/>
              </a:solidFill>
              <a:ln>
                <a:noFill/>
              </a:ln>
            </p:spPr>
            <p:txBody>
              <a:bodyPr vert="horz" wrap="square" lIns="68580" tIns="34290" rIns="68580" bIns="34290" numCol="1" anchor="t" anchorCtr="0" compatLnSpc="1"/>
              <a:lstStyle/>
              <a:p>
                <a:endParaRPr lang="zh-CN" altLang="en-US" sz="1015"/>
              </a:p>
            </p:txBody>
          </p:sp>
          <p:sp>
            <p:nvSpPr>
              <p:cNvPr id="1048643" name="Freeform 71"/>
              <p:cNvSpPr/>
              <p:nvPr/>
            </p:nvSpPr>
            <p:spPr bwMode="auto">
              <a:xfrm>
                <a:off x="3627" y="242"/>
                <a:ext cx="382" cy="283"/>
              </a:xfrm>
              <a:custGeom>
                <a:avLst/>
                <a:gdLst>
                  <a:gd name="T0" fmla="*/ 308 w 308"/>
                  <a:gd name="T1" fmla="*/ 227 h 228"/>
                  <a:gd name="T2" fmla="*/ 244 w 308"/>
                  <a:gd name="T3" fmla="*/ 165 h 228"/>
                  <a:gd name="T4" fmla="*/ 157 w 308"/>
                  <a:gd name="T5" fmla="*/ 102 h 228"/>
                  <a:gd name="T6" fmla="*/ 2 w 308"/>
                  <a:gd name="T7" fmla="*/ 0 h 228"/>
                  <a:gd name="T8" fmla="*/ 1 w 308"/>
                  <a:gd name="T9" fmla="*/ 3 h 228"/>
                  <a:gd name="T10" fmla="*/ 77 w 308"/>
                  <a:gd name="T11" fmla="*/ 41 h 228"/>
                  <a:gd name="T12" fmla="*/ 144 w 308"/>
                  <a:gd name="T13" fmla="*/ 98 h 228"/>
                  <a:gd name="T14" fmla="*/ 307 w 308"/>
                  <a:gd name="T15" fmla="*/ 228 h 228"/>
                  <a:gd name="T16" fmla="*/ 308 w 308"/>
                  <a:gd name="T17" fmla="*/ 2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28">
                    <a:moveTo>
                      <a:pt x="308" y="227"/>
                    </a:moveTo>
                    <a:cubicBezTo>
                      <a:pt x="292" y="203"/>
                      <a:pt x="265" y="184"/>
                      <a:pt x="244" y="165"/>
                    </a:cubicBezTo>
                    <a:cubicBezTo>
                      <a:pt x="218" y="141"/>
                      <a:pt x="187" y="121"/>
                      <a:pt x="157" y="102"/>
                    </a:cubicBezTo>
                    <a:cubicBezTo>
                      <a:pt x="104" y="68"/>
                      <a:pt x="66" y="14"/>
                      <a:pt x="2" y="0"/>
                    </a:cubicBezTo>
                    <a:cubicBezTo>
                      <a:pt x="1" y="0"/>
                      <a:pt x="0" y="2"/>
                      <a:pt x="1" y="3"/>
                    </a:cubicBezTo>
                    <a:cubicBezTo>
                      <a:pt x="28" y="15"/>
                      <a:pt x="53" y="23"/>
                      <a:pt x="77" y="41"/>
                    </a:cubicBezTo>
                    <a:cubicBezTo>
                      <a:pt x="100" y="59"/>
                      <a:pt x="119" y="81"/>
                      <a:pt x="144" y="98"/>
                    </a:cubicBezTo>
                    <a:cubicBezTo>
                      <a:pt x="200" y="135"/>
                      <a:pt x="265" y="174"/>
                      <a:pt x="307" y="228"/>
                    </a:cubicBezTo>
                    <a:cubicBezTo>
                      <a:pt x="307" y="228"/>
                      <a:pt x="308" y="228"/>
                      <a:pt x="308" y="227"/>
                    </a:cubicBezTo>
                    <a:close/>
                  </a:path>
                </a:pathLst>
              </a:custGeom>
              <a:solidFill>
                <a:srgbClr val="7B6C57"/>
              </a:solidFill>
              <a:ln>
                <a:noFill/>
              </a:ln>
            </p:spPr>
            <p:txBody>
              <a:bodyPr vert="horz" wrap="square" lIns="68580" tIns="34290" rIns="68580" bIns="34290" numCol="1" anchor="t" anchorCtr="0" compatLnSpc="1"/>
              <a:lstStyle/>
              <a:p>
                <a:endParaRPr lang="zh-CN" altLang="en-US" sz="1015"/>
              </a:p>
            </p:txBody>
          </p:sp>
          <p:sp>
            <p:nvSpPr>
              <p:cNvPr id="1048644" name="Freeform 72"/>
              <p:cNvSpPr/>
              <p:nvPr/>
            </p:nvSpPr>
            <p:spPr bwMode="auto">
              <a:xfrm>
                <a:off x="4009" y="221"/>
                <a:ext cx="137" cy="345"/>
              </a:xfrm>
              <a:custGeom>
                <a:avLst/>
                <a:gdLst>
                  <a:gd name="T0" fmla="*/ 111 w 111"/>
                  <a:gd name="T1" fmla="*/ 276 h 278"/>
                  <a:gd name="T2" fmla="*/ 80 w 111"/>
                  <a:gd name="T3" fmla="*/ 221 h 278"/>
                  <a:gd name="T4" fmla="*/ 53 w 111"/>
                  <a:gd name="T5" fmla="*/ 136 h 278"/>
                  <a:gd name="T6" fmla="*/ 30 w 111"/>
                  <a:gd name="T7" fmla="*/ 58 h 278"/>
                  <a:gd name="T8" fmla="*/ 5 w 111"/>
                  <a:gd name="T9" fmla="*/ 2 h 278"/>
                  <a:gd name="T10" fmla="*/ 2 w 111"/>
                  <a:gd name="T11" fmla="*/ 5 h 278"/>
                  <a:gd name="T12" fmla="*/ 35 w 111"/>
                  <a:gd name="T13" fmla="*/ 80 h 278"/>
                  <a:gd name="T14" fmla="*/ 54 w 111"/>
                  <a:gd name="T15" fmla="*/ 157 h 278"/>
                  <a:gd name="T16" fmla="*/ 72 w 111"/>
                  <a:gd name="T17" fmla="*/ 214 h 278"/>
                  <a:gd name="T18" fmla="*/ 109 w 111"/>
                  <a:gd name="T19" fmla="*/ 277 h 278"/>
                  <a:gd name="T20" fmla="*/ 111 w 111"/>
                  <a:gd name="T21" fmla="*/ 27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78">
                    <a:moveTo>
                      <a:pt x="111" y="276"/>
                    </a:moveTo>
                    <a:cubicBezTo>
                      <a:pt x="103" y="257"/>
                      <a:pt x="91" y="239"/>
                      <a:pt x="80" y="221"/>
                    </a:cubicBezTo>
                    <a:cubicBezTo>
                      <a:pt x="64" y="194"/>
                      <a:pt x="60" y="165"/>
                      <a:pt x="53" y="136"/>
                    </a:cubicBezTo>
                    <a:cubicBezTo>
                      <a:pt x="46" y="109"/>
                      <a:pt x="42" y="83"/>
                      <a:pt x="30" y="58"/>
                    </a:cubicBezTo>
                    <a:cubicBezTo>
                      <a:pt x="21" y="40"/>
                      <a:pt x="18" y="17"/>
                      <a:pt x="5" y="2"/>
                    </a:cubicBezTo>
                    <a:cubicBezTo>
                      <a:pt x="3" y="0"/>
                      <a:pt x="0" y="3"/>
                      <a:pt x="2" y="5"/>
                    </a:cubicBezTo>
                    <a:cubicBezTo>
                      <a:pt x="15" y="21"/>
                      <a:pt x="28" y="61"/>
                      <a:pt x="35" y="80"/>
                    </a:cubicBezTo>
                    <a:cubicBezTo>
                      <a:pt x="45" y="104"/>
                      <a:pt x="48" y="132"/>
                      <a:pt x="54" y="157"/>
                    </a:cubicBezTo>
                    <a:cubicBezTo>
                      <a:pt x="59" y="177"/>
                      <a:pt x="63" y="195"/>
                      <a:pt x="72" y="214"/>
                    </a:cubicBezTo>
                    <a:cubicBezTo>
                      <a:pt x="83" y="236"/>
                      <a:pt x="99" y="255"/>
                      <a:pt x="109" y="277"/>
                    </a:cubicBezTo>
                    <a:cubicBezTo>
                      <a:pt x="109" y="278"/>
                      <a:pt x="111" y="277"/>
                      <a:pt x="111" y="276"/>
                    </a:cubicBezTo>
                    <a:close/>
                  </a:path>
                </a:pathLst>
              </a:custGeom>
              <a:solidFill>
                <a:srgbClr val="7B6C57"/>
              </a:solidFill>
              <a:ln>
                <a:noFill/>
              </a:ln>
            </p:spPr>
            <p:txBody>
              <a:bodyPr vert="horz" wrap="square" lIns="68580" tIns="34290" rIns="68580" bIns="34290" numCol="1" anchor="t" anchorCtr="0" compatLnSpc="1"/>
              <a:lstStyle/>
              <a:p>
                <a:endParaRPr lang="zh-CN" altLang="en-US" sz="1015"/>
              </a:p>
            </p:txBody>
          </p:sp>
          <p:sp>
            <p:nvSpPr>
              <p:cNvPr id="1048645" name="Freeform 73"/>
              <p:cNvSpPr/>
              <p:nvPr/>
            </p:nvSpPr>
            <p:spPr bwMode="auto">
              <a:xfrm>
                <a:off x="4191" y="537"/>
                <a:ext cx="341" cy="192"/>
              </a:xfrm>
              <a:custGeom>
                <a:avLst/>
                <a:gdLst>
                  <a:gd name="T0" fmla="*/ 274 w 275"/>
                  <a:gd name="T1" fmla="*/ 153 h 155"/>
                  <a:gd name="T2" fmla="*/ 207 w 275"/>
                  <a:gd name="T3" fmla="*/ 130 h 155"/>
                  <a:gd name="T4" fmla="*/ 119 w 275"/>
                  <a:gd name="T5" fmla="*/ 102 h 155"/>
                  <a:gd name="T6" fmla="*/ 2 w 275"/>
                  <a:gd name="T7" fmla="*/ 0 h 155"/>
                  <a:gd name="T8" fmla="*/ 1 w 275"/>
                  <a:gd name="T9" fmla="*/ 3 h 155"/>
                  <a:gd name="T10" fmla="*/ 128 w 275"/>
                  <a:gd name="T11" fmla="*/ 110 h 155"/>
                  <a:gd name="T12" fmla="*/ 206 w 275"/>
                  <a:gd name="T13" fmla="*/ 133 h 155"/>
                  <a:gd name="T14" fmla="*/ 273 w 275"/>
                  <a:gd name="T15" fmla="*/ 155 h 155"/>
                  <a:gd name="T16" fmla="*/ 274 w 275"/>
                  <a:gd name="T17"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155">
                    <a:moveTo>
                      <a:pt x="274" y="153"/>
                    </a:moveTo>
                    <a:cubicBezTo>
                      <a:pt x="251" y="149"/>
                      <a:pt x="229" y="137"/>
                      <a:pt x="207" y="130"/>
                    </a:cubicBezTo>
                    <a:cubicBezTo>
                      <a:pt x="178" y="120"/>
                      <a:pt x="147" y="115"/>
                      <a:pt x="119" y="102"/>
                    </a:cubicBezTo>
                    <a:cubicBezTo>
                      <a:pt x="72" y="80"/>
                      <a:pt x="48" y="26"/>
                      <a:pt x="2" y="0"/>
                    </a:cubicBezTo>
                    <a:cubicBezTo>
                      <a:pt x="1" y="0"/>
                      <a:pt x="0" y="2"/>
                      <a:pt x="1" y="3"/>
                    </a:cubicBezTo>
                    <a:cubicBezTo>
                      <a:pt x="51" y="30"/>
                      <a:pt x="76" y="86"/>
                      <a:pt x="128" y="110"/>
                    </a:cubicBezTo>
                    <a:cubicBezTo>
                      <a:pt x="152" y="121"/>
                      <a:pt x="180" y="125"/>
                      <a:pt x="206" y="133"/>
                    </a:cubicBezTo>
                    <a:cubicBezTo>
                      <a:pt x="228" y="139"/>
                      <a:pt x="250" y="153"/>
                      <a:pt x="273" y="155"/>
                    </a:cubicBezTo>
                    <a:cubicBezTo>
                      <a:pt x="275" y="155"/>
                      <a:pt x="275" y="153"/>
                      <a:pt x="274" y="153"/>
                    </a:cubicBezTo>
                    <a:close/>
                  </a:path>
                </a:pathLst>
              </a:custGeom>
              <a:solidFill>
                <a:srgbClr val="7B6C57"/>
              </a:solidFill>
              <a:ln>
                <a:noFill/>
              </a:ln>
            </p:spPr>
            <p:txBody>
              <a:bodyPr vert="horz" wrap="square" lIns="68580" tIns="34290" rIns="68580" bIns="34290" numCol="1" anchor="t" anchorCtr="0" compatLnSpc="1"/>
              <a:lstStyle/>
              <a:p>
                <a:endParaRPr lang="zh-CN" altLang="en-US" sz="1015"/>
              </a:p>
            </p:txBody>
          </p:sp>
          <p:sp>
            <p:nvSpPr>
              <p:cNvPr id="1048646" name="Freeform 74"/>
              <p:cNvSpPr/>
              <p:nvPr/>
            </p:nvSpPr>
            <p:spPr bwMode="auto">
              <a:xfrm>
                <a:off x="4175" y="257"/>
                <a:ext cx="316" cy="395"/>
              </a:xfrm>
              <a:custGeom>
                <a:avLst/>
                <a:gdLst>
                  <a:gd name="T0" fmla="*/ 255 w 255"/>
                  <a:gd name="T1" fmla="*/ 318 h 319"/>
                  <a:gd name="T2" fmla="*/ 212 w 255"/>
                  <a:gd name="T3" fmla="*/ 255 h 319"/>
                  <a:gd name="T4" fmla="*/ 137 w 255"/>
                  <a:gd name="T5" fmla="*/ 181 h 319"/>
                  <a:gd name="T6" fmla="*/ 43 w 255"/>
                  <a:gd name="T7" fmla="*/ 70 h 319"/>
                  <a:gd name="T8" fmla="*/ 17 w 255"/>
                  <a:gd name="T9" fmla="*/ 18 h 319"/>
                  <a:gd name="T10" fmla="*/ 4 w 255"/>
                  <a:gd name="T11" fmla="*/ 1 h 319"/>
                  <a:gd name="T12" fmla="*/ 2 w 255"/>
                  <a:gd name="T13" fmla="*/ 4 h 319"/>
                  <a:gd name="T14" fmla="*/ 22 w 255"/>
                  <a:gd name="T15" fmla="*/ 39 h 319"/>
                  <a:gd name="T16" fmla="*/ 45 w 255"/>
                  <a:gd name="T17" fmla="*/ 83 h 319"/>
                  <a:gd name="T18" fmla="*/ 109 w 255"/>
                  <a:gd name="T19" fmla="*/ 163 h 319"/>
                  <a:gd name="T20" fmla="*/ 182 w 255"/>
                  <a:gd name="T21" fmla="*/ 228 h 319"/>
                  <a:gd name="T22" fmla="*/ 254 w 255"/>
                  <a:gd name="T23" fmla="*/ 318 h 319"/>
                  <a:gd name="T24" fmla="*/ 255 w 255"/>
                  <a:gd name="T25" fmla="*/ 31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319">
                    <a:moveTo>
                      <a:pt x="255" y="318"/>
                    </a:moveTo>
                    <a:cubicBezTo>
                      <a:pt x="248" y="292"/>
                      <a:pt x="230" y="274"/>
                      <a:pt x="212" y="255"/>
                    </a:cubicBezTo>
                    <a:cubicBezTo>
                      <a:pt x="187" y="229"/>
                      <a:pt x="166" y="202"/>
                      <a:pt x="137" y="181"/>
                    </a:cubicBezTo>
                    <a:cubicBezTo>
                      <a:pt x="96" y="150"/>
                      <a:pt x="66" y="115"/>
                      <a:pt x="43" y="70"/>
                    </a:cubicBezTo>
                    <a:cubicBezTo>
                      <a:pt x="34" y="53"/>
                      <a:pt x="25" y="36"/>
                      <a:pt x="17" y="18"/>
                    </a:cubicBezTo>
                    <a:cubicBezTo>
                      <a:pt x="14" y="10"/>
                      <a:pt x="11" y="5"/>
                      <a:pt x="4" y="1"/>
                    </a:cubicBezTo>
                    <a:cubicBezTo>
                      <a:pt x="2" y="0"/>
                      <a:pt x="0" y="3"/>
                      <a:pt x="2" y="4"/>
                    </a:cubicBezTo>
                    <a:cubicBezTo>
                      <a:pt x="14" y="12"/>
                      <a:pt x="17" y="27"/>
                      <a:pt x="22" y="39"/>
                    </a:cubicBezTo>
                    <a:cubicBezTo>
                      <a:pt x="28" y="54"/>
                      <a:pt x="38" y="68"/>
                      <a:pt x="45" y="83"/>
                    </a:cubicBezTo>
                    <a:cubicBezTo>
                      <a:pt x="61" y="114"/>
                      <a:pt x="83" y="140"/>
                      <a:pt x="109" y="163"/>
                    </a:cubicBezTo>
                    <a:cubicBezTo>
                      <a:pt x="133" y="185"/>
                      <a:pt x="160" y="202"/>
                      <a:pt x="182" y="228"/>
                    </a:cubicBezTo>
                    <a:cubicBezTo>
                      <a:pt x="207" y="257"/>
                      <a:pt x="241" y="280"/>
                      <a:pt x="254" y="318"/>
                    </a:cubicBezTo>
                    <a:cubicBezTo>
                      <a:pt x="254" y="319"/>
                      <a:pt x="255" y="319"/>
                      <a:pt x="255" y="318"/>
                    </a:cubicBezTo>
                    <a:close/>
                  </a:path>
                </a:pathLst>
              </a:custGeom>
              <a:solidFill>
                <a:srgbClr val="7B6C57"/>
              </a:solidFill>
              <a:ln>
                <a:noFill/>
              </a:ln>
            </p:spPr>
            <p:txBody>
              <a:bodyPr vert="horz" wrap="square" lIns="68580" tIns="34290" rIns="68580" bIns="34290" numCol="1" anchor="t" anchorCtr="0" compatLnSpc="1"/>
              <a:lstStyle/>
              <a:p>
                <a:endParaRPr lang="zh-CN" altLang="en-US" sz="1015"/>
              </a:p>
            </p:txBody>
          </p:sp>
          <p:sp>
            <p:nvSpPr>
              <p:cNvPr id="1048647" name="Freeform 75"/>
              <p:cNvSpPr/>
              <p:nvPr/>
            </p:nvSpPr>
            <p:spPr bwMode="auto">
              <a:xfrm>
                <a:off x="4524" y="486"/>
                <a:ext cx="36" cy="183"/>
              </a:xfrm>
              <a:custGeom>
                <a:avLst/>
                <a:gdLst>
                  <a:gd name="T0" fmla="*/ 2 w 29"/>
                  <a:gd name="T1" fmla="*/ 146 h 147"/>
                  <a:gd name="T2" fmla="*/ 28 w 29"/>
                  <a:gd name="T3" fmla="*/ 82 h 147"/>
                  <a:gd name="T4" fmla="*/ 26 w 29"/>
                  <a:gd name="T5" fmla="*/ 53 h 147"/>
                  <a:gd name="T6" fmla="*/ 20 w 29"/>
                  <a:gd name="T7" fmla="*/ 1 h 147"/>
                  <a:gd name="T8" fmla="*/ 18 w 29"/>
                  <a:gd name="T9" fmla="*/ 1 h 147"/>
                  <a:gd name="T10" fmla="*/ 25 w 29"/>
                  <a:gd name="T11" fmla="*/ 72 h 147"/>
                  <a:gd name="T12" fmla="*/ 0 w 29"/>
                  <a:gd name="T13" fmla="*/ 145 h 147"/>
                  <a:gd name="T14" fmla="*/ 2 w 29"/>
                  <a:gd name="T15" fmla="*/ 146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7">
                    <a:moveTo>
                      <a:pt x="2" y="146"/>
                    </a:moveTo>
                    <a:cubicBezTo>
                      <a:pt x="17" y="124"/>
                      <a:pt x="24" y="109"/>
                      <a:pt x="28" y="82"/>
                    </a:cubicBezTo>
                    <a:cubicBezTo>
                      <a:pt x="29" y="72"/>
                      <a:pt x="28" y="62"/>
                      <a:pt x="26" y="53"/>
                    </a:cubicBezTo>
                    <a:cubicBezTo>
                      <a:pt x="24" y="35"/>
                      <a:pt x="24" y="18"/>
                      <a:pt x="20" y="1"/>
                    </a:cubicBezTo>
                    <a:cubicBezTo>
                      <a:pt x="20" y="0"/>
                      <a:pt x="18" y="0"/>
                      <a:pt x="18" y="1"/>
                    </a:cubicBezTo>
                    <a:cubicBezTo>
                      <a:pt x="19" y="25"/>
                      <a:pt x="23" y="48"/>
                      <a:pt x="25" y="72"/>
                    </a:cubicBezTo>
                    <a:cubicBezTo>
                      <a:pt x="27" y="101"/>
                      <a:pt x="12" y="121"/>
                      <a:pt x="0" y="145"/>
                    </a:cubicBezTo>
                    <a:cubicBezTo>
                      <a:pt x="0" y="146"/>
                      <a:pt x="1" y="147"/>
                      <a:pt x="2" y="146"/>
                    </a:cubicBezTo>
                    <a:close/>
                  </a:path>
                </a:pathLst>
              </a:custGeom>
              <a:solidFill>
                <a:srgbClr val="7B6C57"/>
              </a:solidFill>
              <a:ln>
                <a:noFill/>
              </a:ln>
            </p:spPr>
            <p:txBody>
              <a:bodyPr vert="horz" wrap="square" lIns="68580" tIns="34290" rIns="68580" bIns="34290" numCol="1" anchor="t" anchorCtr="0" compatLnSpc="1"/>
              <a:lstStyle/>
              <a:p>
                <a:endParaRPr lang="zh-CN" altLang="en-US" sz="1015"/>
              </a:p>
            </p:txBody>
          </p:sp>
          <p:sp>
            <p:nvSpPr>
              <p:cNvPr id="1048648" name="Freeform 76"/>
              <p:cNvSpPr/>
              <p:nvPr/>
            </p:nvSpPr>
            <p:spPr bwMode="auto">
              <a:xfrm>
                <a:off x="2222" y="2819"/>
                <a:ext cx="381" cy="278"/>
              </a:xfrm>
              <a:custGeom>
                <a:avLst/>
                <a:gdLst>
                  <a:gd name="T0" fmla="*/ 0 w 307"/>
                  <a:gd name="T1" fmla="*/ 0 h 224"/>
                  <a:gd name="T2" fmla="*/ 63 w 307"/>
                  <a:gd name="T3" fmla="*/ 35 h 224"/>
                  <a:gd name="T4" fmla="*/ 147 w 307"/>
                  <a:gd name="T5" fmla="*/ 65 h 224"/>
                  <a:gd name="T6" fmla="*/ 225 w 307"/>
                  <a:gd name="T7" fmla="*/ 141 h 224"/>
                  <a:gd name="T8" fmla="*/ 307 w 307"/>
                  <a:gd name="T9" fmla="*/ 218 h 224"/>
                  <a:gd name="T10" fmla="*/ 214 w 307"/>
                  <a:gd name="T11" fmla="*/ 205 h 224"/>
                  <a:gd name="T12" fmla="*/ 112 w 307"/>
                  <a:gd name="T13" fmla="*/ 161 h 224"/>
                  <a:gd name="T14" fmla="*/ 66 w 307"/>
                  <a:gd name="T15" fmla="*/ 124 h 224"/>
                  <a:gd name="T16" fmla="*/ 39 w 307"/>
                  <a:gd name="T17" fmla="*/ 83 h 224"/>
                  <a:gd name="T18" fmla="*/ 31 w 307"/>
                  <a:gd name="T19" fmla="*/ 65 h 224"/>
                  <a:gd name="T20" fmla="*/ 25 w 307"/>
                  <a:gd name="T21" fmla="*/ 43 h 224"/>
                  <a:gd name="T22" fmla="*/ 4 w 307"/>
                  <a:gd name="T23" fmla="*/ 14 h 224"/>
                  <a:gd name="T24" fmla="*/ 4 w 307"/>
                  <a:gd name="T25"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224">
                    <a:moveTo>
                      <a:pt x="0" y="0"/>
                    </a:moveTo>
                    <a:cubicBezTo>
                      <a:pt x="19" y="19"/>
                      <a:pt x="37" y="29"/>
                      <a:pt x="63" y="35"/>
                    </a:cubicBezTo>
                    <a:cubicBezTo>
                      <a:pt x="93" y="44"/>
                      <a:pt x="121" y="49"/>
                      <a:pt x="147" y="65"/>
                    </a:cubicBezTo>
                    <a:cubicBezTo>
                      <a:pt x="178" y="85"/>
                      <a:pt x="202" y="113"/>
                      <a:pt x="225" y="141"/>
                    </a:cubicBezTo>
                    <a:cubicBezTo>
                      <a:pt x="247" y="168"/>
                      <a:pt x="275" y="205"/>
                      <a:pt x="307" y="218"/>
                    </a:cubicBezTo>
                    <a:cubicBezTo>
                      <a:pt x="279" y="224"/>
                      <a:pt x="242" y="212"/>
                      <a:pt x="214" y="205"/>
                    </a:cubicBezTo>
                    <a:cubicBezTo>
                      <a:pt x="179" y="196"/>
                      <a:pt x="143" y="180"/>
                      <a:pt x="112" y="161"/>
                    </a:cubicBezTo>
                    <a:cubicBezTo>
                      <a:pt x="97" y="152"/>
                      <a:pt x="79" y="137"/>
                      <a:pt x="66" y="124"/>
                    </a:cubicBezTo>
                    <a:cubicBezTo>
                      <a:pt x="54" y="114"/>
                      <a:pt x="47" y="97"/>
                      <a:pt x="39" y="83"/>
                    </a:cubicBezTo>
                    <a:cubicBezTo>
                      <a:pt x="37" y="77"/>
                      <a:pt x="33" y="71"/>
                      <a:pt x="31" y="65"/>
                    </a:cubicBezTo>
                    <a:cubicBezTo>
                      <a:pt x="28" y="57"/>
                      <a:pt x="29" y="49"/>
                      <a:pt x="25" y="43"/>
                    </a:cubicBezTo>
                    <a:cubicBezTo>
                      <a:pt x="23" y="33"/>
                      <a:pt x="11" y="19"/>
                      <a:pt x="4" y="14"/>
                    </a:cubicBezTo>
                    <a:cubicBezTo>
                      <a:pt x="4" y="14"/>
                      <a:pt x="4" y="14"/>
                      <a:pt x="4" y="14"/>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49" name="Freeform 77"/>
              <p:cNvSpPr/>
              <p:nvPr/>
            </p:nvSpPr>
            <p:spPr bwMode="auto">
              <a:xfrm>
                <a:off x="2050" y="2229"/>
                <a:ext cx="671" cy="1071"/>
              </a:xfrm>
              <a:custGeom>
                <a:avLst/>
                <a:gdLst>
                  <a:gd name="T0" fmla="*/ 102 w 541"/>
                  <a:gd name="T1" fmla="*/ 55 h 863"/>
                  <a:gd name="T2" fmla="*/ 98 w 541"/>
                  <a:gd name="T3" fmla="*/ 149 h 863"/>
                  <a:gd name="T4" fmla="*/ 109 w 541"/>
                  <a:gd name="T5" fmla="*/ 339 h 863"/>
                  <a:gd name="T6" fmla="*/ 102 w 541"/>
                  <a:gd name="T7" fmla="*/ 393 h 863"/>
                  <a:gd name="T8" fmla="*/ 55 w 541"/>
                  <a:gd name="T9" fmla="*/ 479 h 863"/>
                  <a:gd name="T10" fmla="*/ 4 w 541"/>
                  <a:gd name="T11" fmla="*/ 678 h 863"/>
                  <a:gd name="T12" fmla="*/ 32 w 541"/>
                  <a:gd name="T13" fmla="*/ 819 h 863"/>
                  <a:gd name="T14" fmla="*/ 106 w 541"/>
                  <a:gd name="T15" fmla="*/ 667 h 863"/>
                  <a:gd name="T16" fmla="*/ 112 w 541"/>
                  <a:gd name="T17" fmla="*/ 427 h 863"/>
                  <a:gd name="T18" fmla="*/ 112 w 541"/>
                  <a:gd name="T19" fmla="*/ 374 h 863"/>
                  <a:gd name="T20" fmla="*/ 122 w 541"/>
                  <a:gd name="T21" fmla="*/ 415 h 863"/>
                  <a:gd name="T22" fmla="*/ 133 w 541"/>
                  <a:gd name="T23" fmla="*/ 501 h 863"/>
                  <a:gd name="T24" fmla="*/ 131 w 541"/>
                  <a:gd name="T25" fmla="*/ 755 h 863"/>
                  <a:gd name="T26" fmla="*/ 162 w 541"/>
                  <a:gd name="T27" fmla="*/ 841 h 863"/>
                  <a:gd name="T28" fmla="*/ 183 w 541"/>
                  <a:gd name="T29" fmla="*/ 770 h 863"/>
                  <a:gd name="T30" fmla="*/ 190 w 541"/>
                  <a:gd name="T31" fmla="*/ 579 h 863"/>
                  <a:gd name="T32" fmla="*/ 146 w 541"/>
                  <a:gd name="T33" fmla="*/ 503 h 863"/>
                  <a:gd name="T34" fmla="*/ 131 w 541"/>
                  <a:gd name="T35" fmla="*/ 404 h 863"/>
                  <a:gd name="T36" fmla="*/ 109 w 541"/>
                  <a:gd name="T37" fmla="*/ 238 h 863"/>
                  <a:gd name="T38" fmla="*/ 213 w 541"/>
                  <a:gd name="T39" fmla="*/ 358 h 863"/>
                  <a:gd name="T40" fmla="*/ 415 w 541"/>
                  <a:gd name="T41" fmla="*/ 472 h 863"/>
                  <a:gd name="T42" fmla="*/ 470 w 541"/>
                  <a:gd name="T43" fmla="*/ 523 h 863"/>
                  <a:gd name="T44" fmla="*/ 432 w 541"/>
                  <a:gd name="T45" fmla="*/ 419 h 863"/>
                  <a:gd name="T46" fmla="*/ 256 w 541"/>
                  <a:gd name="T47" fmla="*/ 286 h 863"/>
                  <a:gd name="T48" fmla="*/ 161 w 541"/>
                  <a:gd name="T49" fmla="*/ 249 h 863"/>
                  <a:gd name="T50" fmla="*/ 113 w 541"/>
                  <a:gd name="T51" fmla="*/ 219 h 863"/>
                  <a:gd name="T52" fmla="*/ 107 w 541"/>
                  <a:gd name="T53" fmla="*/ 137 h 863"/>
                  <a:gd name="T54" fmla="*/ 159 w 541"/>
                  <a:gd name="T55" fmla="*/ 215 h 863"/>
                  <a:gd name="T56" fmla="*/ 361 w 541"/>
                  <a:gd name="T57" fmla="*/ 337 h 863"/>
                  <a:gd name="T58" fmla="*/ 490 w 541"/>
                  <a:gd name="T59" fmla="*/ 375 h 863"/>
                  <a:gd name="T60" fmla="*/ 464 w 541"/>
                  <a:gd name="T61" fmla="*/ 315 h 863"/>
                  <a:gd name="T62" fmla="*/ 380 w 541"/>
                  <a:gd name="T63" fmla="*/ 237 h 863"/>
                  <a:gd name="T64" fmla="*/ 238 w 541"/>
                  <a:gd name="T65" fmla="*/ 170 h 863"/>
                  <a:gd name="T66" fmla="*/ 138 w 541"/>
                  <a:gd name="T67" fmla="*/ 138 h 863"/>
                  <a:gd name="T68" fmla="*/ 112 w 541"/>
                  <a:gd name="T69" fmla="*/ 5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863">
                    <a:moveTo>
                      <a:pt x="100" y="0"/>
                    </a:moveTo>
                    <a:cubicBezTo>
                      <a:pt x="106" y="4"/>
                      <a:pt x="101" y="45"/>
                      <a:pt x="102" y="55"/>
                    </a:cubicBezTo>
                    <a:cubicBezTo>
                      <a:pt x="102" y="69"/>
                      <a:pt x="97" y="86"/>
                      <a:pt x="97" y="101"/>
                    </a:cubicBezTo>
                    <a:cubicBezTo>
                      <a:pt x="97" y="117"/>
                      <a:pt x="98" y="133"/>
                      <a:pt x="98" y="149"/>
                    </a:cubicBezTo>
                    <a:cubicBezTo>
                      <a:pt x="98" y="180"/>
                      <a:pt x="90" y="213"/>
                      <a:pt x="93" y="245"/>
                    </a:cubicBezTo>
                    <a:cubicBezTo>
                      <a:pt x="97" y="277"/>
                      <a:pt x="106" y="308"/>
                      <a:pt x="109" y="339"/>
                    </a:cubicBezTo>
                    <a:cubicBezTo>
                      <a:pt x="108" y="343"/>
                      <a:pt x="110" y="347"/>
                      <a:pt x="111" y="351"/>
                    </a:cubicBezTo>
                    <a:cubicBezTo>
                      <a:pt x="111" y="366"/>
                      <a:pt x="107" y="379"/>
                      <a:pt x="102" y="393"/>
                    </a:cubicBezTo>
                    <a:cubicBezTo>
                      <a:pt x="99" y="408"/>
                      <a:pt x="89" y="417"/>
                      <a:pt x="80" y="429"/>
                    </a:cubicBezTo>
                    <a:cubicBezTo>
                      <a:pt x="71" y="445"/>
                      <a:pt x="63" y="462"/>
                      <a:pt x="55" y="479"/>
                    </a:cubicBezTo>
                    <a:cubicBezTo>
                      <a:pt x="41" y="512"/>
                      <a:pt x="23" y="547"/>
                      <a:pt x="11" y="584"/>
                    </a:cubicBezTo>
                    <a:cubicBezTo>
                      <a:pt x="0" y="614"/>
                      <a:pt x="5" y="647"/>
                      <a:pt x="4" y="678"/>
                    </a:cubicBezTo>
                    <a:cubicBezTo>
                      <a:pt x="2" y="740"/>
                      <a:pt x="17" y="801"/>
                      <a:pt x="1" y="863"/>
                    </a:cubicBezTo>
                    <a:cubicBezTo>
                      <a:pt x="4" y="848"/>
                      <a:pt x="23" y="833"/>
                      <a:pt x="32" y="819"/>
                    </a:cubicBezTo>
                    <a:cubicBezTo>
                      <a:pt x="41" y="802"/>
                      <a:pt x="52" y="784"/>
                      <a:pt x="62" y="769"/>
                    </a:cubicBezTo>
                    <a:cubicBezTo>
                      <a:pt x="81" y="736"/>
                      <a:pt x="93" y="702"/>
                      <a:pt x="106" y="667"/>
                    </a:cubicBezTo>
                    <a:cubicBezTo>
                      <a:pt x="125" y="607"/>
                      <a:pt x="124" y="547"/>
                      <a:pt x="117" y="483"/>
                    </a:cubicBezTo>
                    <a:cubicBezTo>
                      <a:pt x="115" y="464"/>
                      <a:pt x="114" y="446"/>
                      <a:pt x="112" y="427"/>
                    </a:cubicBezTo>
                    <a:cubicBezTo>
                      <a:pt x="112" y="419"/>
                      <a:pt x="109" y="408"/>
                      <a:pt x="108" y="400"/>
                    </a:cubicBezTo>
                    <a:cubicBezTo>
                      <a:pt x="109" y="390"/>
                      <a:pt x="114" y="383"/>
                      <a:pt x="112" y="374"/>
                    </a:cubicBezTo>
                    <a:cubicBezTo>
                      <a:pt x="112" y="374"/>
                      <a:pt x="112" y="374"/>
                      <a:pt x="112" y="374"/>
                    </a:cubicBezTo>
                    <a:cubicBezTo>
                      <a:pt x="111" y="387"/>
                      <a:pt x="119" y="402"/>
                      <a:pt x="122" y="415"/>
                    </a:cubicBezTo>
                    <a:cubicBezTo>
                      <a:pt x="126" y="429"/>
                      <a:pt x="127" y="443"/>
                      <a:pt x="129" y="458"/>
                    </a:cubicBezTo>
                    <a:cubicBezTo>
                      <a:pt x="130" y="472"/>
                      <a:pt x="132" y="487"/>
                      <a:pt x="133" y="501"/>
                    </a:cubicBezTo>
                    <a:cubicBezTo>
                      <a:pt x="135" y="519"/>
                      <a:pt x="135" y="528"/>
                      <a:pt x="128" y="545"/>
                    </a:cubicBezTo>
                    <a:cubicBezTo>
                      <a:pt x="104" y="616"/>
                      <a:pt x="106" y="686"/>
                      <a:pt x="131" y="755"/>
                    </a:cubicBezTo>
                    <a:cubicBezTo>
                      <a:pt x="143" y="791"/>
                      <a:pt x="147" y="826"/>
                      <a:pt x="151" y="863"/>
                    </a:cubicBezTo>
                    <a:cubicBezTo>
                      <a:pt x="153" y="854"/>
                      <a:pt x="159" y="847"/>
                      <a:pt x="162" y="841"/>
                    </a:cubicBezTo>
                    <a:cubicBezTo>
                      <a:pt x="166" y="832"/>
                      <a:pt x="166" y="825"/>
                      <a:pt x="169" y="819"/>
                    </a:cubicBezTo>
                    <a:cubicBezTo>
                      <a:pt x="172" y="802"/>
                      <a:pt x="179" y="787"/>
                      <a:pt x="183" y="770"/>
                    </a:cubicBezTo>
                    <a:cubicBezTo>
                      <a:pt x="191" y="740"/>
                      <a:pt x="200" y="712"/>
                      <a:pt x="201" y="683"/>
                    </a:cubicBezTo>
                    <a:cubicBezTo>
                      <a:pt x="201" y="647"/>
                      <a:pt x="200" y="613"/>
                      <a:pt x="190" y="579"/>
                    </a:cubicBezTo>
                    <a:cubicBezTo>
                      <a:pt x="187" y="565"/>
                      <a:pt x="182" y="551"/>
                      <a:pt x="173" y="539"/>
                    </a:cubicBezTo>
                    <a:cubicBezTo>
                      <a:pt x="165" y="525"/>
                      <a:pt x="150" y="519"/>
                      <a:pt x="146" y="503"/>
                    </a:cubicBezTo>
                    <a:cubicBezTo>
                      <a:pt x="141" y="481"/>
                      <a:pt x="137" y="460"/>
                      <a:pt x="135" y="438"/>
                    </a:cubicBezTo>
                    <a:cubicBezTo>
                      <a:pt x="133" y="427"/>
                      <a:pt x="132" y="415"/>
                      <a:pt x="131" y="404"/>
                    </a:cubicBezTo>
                    <a:cubicBezTo>
                      <a:pt x="130" y="391"/>
                      <a:pt x="124" y="384"/>
                      <a:pt x="121" y="371"/>
                    </a:cubicBezTo>
                    <a:cubicBezTo>
                      <a:pt x="112" y="329"/>
                      <a:pt x="114" y="281"/>
                      <a:pt x="109" y="238"/>
                    </a:cubicBezTo>
                    <a:cubicBezTo>
                      <a:pt x="111" y="228"/>
                      <a:pt x="138" y="261"/>
                      <a:pt x="140" y="266"/>
                    </a:cubicBezTo>
                    <a:cubicBezTo>
                      <a:pt x="159" y="299"/>
                      <a:pt x="183" y="334"/>
                      <a:pt x="213" y="358"/>
                    </a:cubicBezTo>
                    <a:cubicBezTo>
                      <a:pt x="254" y="391"/>
                      <a:pt x="298" y="412"/>
                      <a:pt x="344" y="435"/>
                    </a:cubicBezTo>
                    <a:cubicBezTo>
                      <a:pt x="367" y="447"/>
                      <a:pt x="392" y="460"/>
                      <a:pt x="415" y="472"/>
                    </a:cubicBezTo>
                    <a:cubicBezTo>
                      <a:pt x="429" y="481"/>
                      <a:pt x="439" y="491"/>
                      <a:pt x="449" y="501"/>
                    </a:cubicBezTo>
                    <a:cubicBezTo>
                      <a:pt x="450" y="502"/>
                      <a:pt x="469" y="523"/>
                      <a:pt x="470" y="523"/>
                    </a:cubicBezTo>
                    <a:cubicBezTo>
                      <a:pt x="470" y="523"/>
                      <a:pt x="470" y="523"/>
                      <a:pt x="470" y="523"/>
                    </a:cubicBezTo>
                    <a:cubicBezTo>
                      <a:pt x="468" y="488"/>
                      <a:pt x="451" y="449"/>
                      <a:pt x="432" y="419"/>
                    </a:cubicBezTo>
                    <a:cubicBezTo>
                      <a:pt x="410" y="386"/>
                      <a:pt x="380" y="361"/>
                      <a:pt x="350" y="336"/>
                    </a:cubicBezTo>
                    <a:cubicBezTo>
                      <a:pt x="323" y="312"/>
                      <a:pt x="288" y="300"/>
                      <a:pt x="256" y="286"/>
                    </a:cubicBezTo>
                    <a:cubicBezTo>
                      <a:pt x="240" y="279"/>
                      <a:pt x="227" y="271"/>
                      <a:pt x="211" y="265"/>
                    </a:cubicBezTo>
                    <a:cubicBezTo>
                      <a:pt x="196" y="258"/>
                      <a:pt x="178" y="255"/>
                      <a:pt x="161" y="249"/>
                    </a:cubicBezTo>
                    <a:cubicBezTo>
                      <a:pt x="149" y="244"/>
                      <a:pt x="139" y="235"/>
                      <a:pt x="128" y="228"/>
                    </a:cubicBezTo>
                    <a:cubicBezTo>
                      <a:pt x="123" y="226"/>
                      <a:pt x="116" y="223"/>
                      <a:pt x="113" y="219"/>
                    </a:cubicBezTo>
                    <a:cubicBezTo>
                      <a:pt x="107" y="214"/>
                      <a:pt x="108" y="209"/>
                      <a:pt x="108" y="201"/>
                    </a:cubicBezTo>
                    <a:cubicBezTo>
                      <a:pt x="105" y="179"/>
                      <a:pt x="105" y="158"/>
                      <a:pt x="107" y="137"/>
                    </a:cubicBezTo>
                    <a:cubicBezTo>
                      <a:pt x="117" y="126"/>
                      <a:pt x="126" y="166"/>
                      <a:pt x="129" y="172"/>
                    </a:cubicBezTo>
                    <a:cubicBezTo>
                      <a:pt x="135" y="189"/>
                      <a:pt x="146" y="202"/>
                      <a:pt x="159" y="215"/>
                    </a:cubicBezTo>
                    <a:cubicBezTo>
                      <a:pt x="188" y="243"/>
                      <a:pt x="220" y="267"/>
                      <a:pt x="257" y="284"/>
                    </a:cubicBezTo>
                    <a:cubicBezTo>
                      <a:pt x="293" y="301"/>
                      <a:pt x="330" y="315"/>
                      <a:pt x="361" y="337"/>
                    </a:cubicBezTo>
                    <a:cubicBezTo>
                      <a:pt x="381" y="351"/>
                      <a:pt x="403" y="346"/>
                      <a:pt x="423" y="353"/>
                    </a:cubicBezTo>
                    <a:cubicBezTo>
                      <a:pt x="445" y="362"/>
                      <a:pt x="468" y="368"/>
                      <a:pt x="490" y="375"/>
                    </a:cubicBezTo>
                    <a:cubicBezTo>
                      <a:pt x="508" y="382"/>
                      <a:pt x="528" y="397"/>
                      <a:pt x="541" y="412"/>
                    </a:cubicBezTo>
                    <a:cubicBezTo>
                      <a:pt x="513" y="381"/>
                      <a:pt x="492" y="346"/>
                      <a:pt x="464" y="315"/>
                    </a:cubicBezTo>
                    <a:cubicBezTo>
                      <a:pt x="451" y="302"/>
                      <a:pt x="440" y="287"/>
                      <a:pt x="427" y="274"/>
                    </a:cubicBezTo>
                    <a:cubicBezTo>
                      <a:pt x="414" y="257"/>
                      <a:pt x="396" y="248"/>
                      <a:pt x="380" y="237"/>
                    </a:cubicBezTo>
                    <a:cubicBezTo>
                      <a:pt x="349" y="218"/>
                      <a:pt x="320" y="206"/>
                      <a:pt x="288" y="193"/>
                    </a:cubicBezTo>
                    <a:cubicBezTo>
                      <a:pt x="271" y="187"/>
                      <a:pt x="255" y="177"/>
                      <a:pt x="238" y="170"/>
                    </a:cubicBezTo>
                    <a:cubicBezTo>
                      <a:pt x="220" y="162"/>
                      <a:pt x="201" y="156"/>
                      <a:pt x="183" y="148"/>
                    </a:cubicBezTo>
                    <a:cubicBezTo>
                      <a:pt x="168" y="143"/>
                      <a:pt x="153" y="142"/>
                      <a:pt x="138" y="138"/>
                    </a:cubicBezTo>
                    <a:cubicBezTo>
                      <a:pt x="117" y="134"/>
                      <a:pt x="113" y="118"/>
                      <a:pt x="111" y="99"/>
                    </a:cubicBezTo>
                    <a:cubicBezTo>
                      <a:pt x="109" y="82"/>
                      <a:pt x="111" y="67"/>
                      <a:pt x="112" y="50"/>
                    </a:cubicBezTo>
                    <a:cubicBezTo>
                      <a:pt x="113" y="41"/>
                      <a:pt x="111" y="22"/>
                      <a:pt x="117" y="15"/>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50" name="Freeform 78"/>
              <p:cNvSpPr/>
              <p:nvPr/>
            </p:nvSpPr>
            <p:spPr bwMode="auto">
              <a:xfrm>
                <a:off x="2206" y="2710"/>
                <a:ext cx="450" cy="235"/>
              </a:xfrm>
              <a:custGeom>
                <a:avLst/>
                <a:gdLst>
                  <a:gd name="T0" fmla="*/ 2 w 363"/>
                  <a:gd name="T1" fmla="*/ 1 h 190"/>
                  <a:gd name="T2" fmla="*/ 0 w 363"/>
                  <a:gd name="T3" fmla="*/ 0 h 190"/>
                  <a:gd name="T4" fmla="*/ 17 w 363"/>
                  <a:gd name="T5" fmla="*/ 13 h 190"/>
                  <a:gd name="T6" fmla="*/ 56 w 363"/>
                  <a:gd name="T7" fmla="*/ 29 h 190"/>
                  <a:gd name="T8" fmla="*/ 111 w 363"/>
                  <a:gd name="T9" fmla="*/ 30 h 190"/>
                  <a:gd name="T10" fmla="*/ 162 w 363"/>
                  <a:gd name="T11" fmla="*/ 31 h 190"/>
                  <a:gd name="T12" fmla="*/ 226 w 363"/>
                  <a:gd name="T13" fmla="*/ 42 h 190"/>
                  <a:gd name="T14" fmla="*/ 285 w 363"/>
                  <a:gd name="T15" fmla="*/ 95 h 190"/>
                  <a:gd name="T16" fmla="*/ 315 w 363"/>
                  <a:gd name="T17" fmla="*/ 149 h 190"/>
                  <a:gd name="T18" fmla="*/ 363 w 363"/>
                  <a:gd name="T19" fmla="*/ 190 h 190"/>
                  <a:gd name="T20" fmla="*/ 272 w 363"/>
                  <a:gd name="T21" fmla="*/ 168 h 190"/>
                  <a:gd name="T22" fmla="*/ 229 w 363"/>
                  <a:gd name="T23" fmla="*/ 145 h 190"/>
                  <a:gd name="T24" fmla="*/ 181 w 363"/>
                  <a:gd name="T25" fmla="*/ 123 h 190"/>
                  <a:gd name="T26" fmla="*/ 85 w 363"/>
                  <a:gd name="T27" fmla="*/ 68 h 190"/>
                  <a:gd name="T28" fmla="*/ 41 w 363"/>
                  <a:gd name="T29" fmla="*/ 36 h 190"/>
                  <a:gd name="T30" fmla="*/ 3 w 363"/>
                  <a:gd name="T31" fmla="*/ 1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190">
                    <a:moveTo>
                      <a:pt x="2" y="1"/>
                    </a:moveTo>
                    <a:cubicBezTo>
                      <a:pt x="0" y="0"/>
                      <a:pt x="0" y="0"/>
                      <a:pt x="0" y="0"/>
                    </a:cubicBezTo>
                    <a:cubicBezTo>
                      <a:pt x="7" y="2"/>
                      <a:pt x="11" y="8"/>
                      <a:pt x="17" y="13"/>
                    </a:cubicBezTo>
                    <a:cubicBezTo>
                      <a:pt x="28" y="21"/>
                      <a:pt x="42" y="28"/>
                      <a:pt x="56" y="29"/>
                    </a:cubicBezTo>
                    <a:cubicBezTo>
                      <a:pt x="74" y="32"/>
                      <a:pt x="94" y="29"/>
                      <a:pt x="111" y="30"/>
                    </a:cubicBezTo>
                    <a:cubicBezTo>
                      <a:pt x="129" y="30"/>
                      <a:pt x="146" y="31"/>
                      <a:pt x="162" y="31"/>
                    </a:cubicBezTo>
                    <a:cubicBezTo>
                      <a:pt x="183" y="30"/>
                      <a:pt x="209" y="31"/>
                      <a:pt x="226" y="42"/>
                    </a:cubicBezTo>
                    <a:cubicBezTo>
                      <a:pt x="250" y="56"/>
                      <a:pt x="268" y="75"/>
                      <a:pt x="285" y="95"/>
                    </a:cubicBezTo>
                    <a:cubicBezTo>
                      <a:pt x="298" y="112"/>
                      <a:pt x="305" y="132"/>
                      <a:pt x="315" y="149"/>
                    </a:cubicBezTo>
                    <a:cubicBezTo>
                      <a:pt x="327" y="167"/>
                      <a:pt x="346" y="179"/>
                      <a:pt x="363" y="190"/>
                    </a:cubicBezTo>
                    <a:cubicBezTo>
                      <a:pt x="332" y="184"/>
                      <a:pt x="301" y="181"/>
                      <a:pt x="272" y="168"/>
                    </a:cubicBezTo>
                    <a:cubicBezTo>
                      <a:pt x="257" y="162"/>
                      <a:pt x="242" y="152"/>
                      <a:pt x="229" y="145"/>
                    </a:cubicBezTo>
                    <a:cubicBezTo>
                      <a:pt x="212" y="137"/>
                      <a:pt x="197" y="131"/>
                      <a:pt x="181" y="123"/>
                    </a:cubicBezTo>
                    <a:cubicBezTo>
                      <a:pt x="149" y="105"/>
                      <a:pt x="115" y="91"/>
                      <a:pt x="85" y="68"/>
                    </a:cubicBezTo>
                    <a:cubicBezTo>
                      <a:pt x="71" y="57"/>
                      <a:pt x="57" y="46"/>
                      <a:pt x="41" y="36"/>
                    </a:cubicBezTo>
                    <a:cubicBezTo>
                      <a:pt x="29" y="29"/>
                      <a:pt x="14" y="24"/>
                      <a:pt x="3" y="14"/>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51" name="Freeform 79"/>
              <p:cNvSpPr/>
              <p:nvPr/>
            </p:nvSpPr>
            <p:spPr bwMode="auto">
              <a:xfrm>
                <a:off x="1933" y="2269"/>
                <a:ext cx="246" cy="482"/>
              </a:xfrm>
              <a:custGeom>
                <a:avLst/>
                <a:gdLst>
                  <a:gd name="T0" fmla="*/ 195 w 198"/>
                  <a:gd name="T1" fmla="*/ 0 h 388"/>
                  <a:gd name="T2" fmla="*/ 173 w 198"/>
                  <a:gd name="T3" fmla="*/ 54 h 388"/>
                  <a:gd name="T4" fmla="*/ 104 w 198"/>
                  <a:gd name="T5" fmla="*/ 130 h 388"/>
                  <a:gd name="T6" fmla="*/ 35 w 198"/>
                  <a:gd name="T7" fmla="*/ 258 h 388"/>
                  <a:gd name="T8" fmla="*/ 23 w 198"/>
                  <a:gd name="T9" fmla="*/ 326 h 388"/>
                  <a:gd name="T10" fmla="*/ 0 w 198"/>
                  <a:gd name="T11" fmla="*/ 388 h 388"/>
                  <a:gd name="T12" fmla="*/ 25 w 198"/>
                  <a:gd name="T13" fmla="*/ 381 h 388"/>
                  <a:gd name="T14" fmla="*/ 58 w 198"/>
                  <a:gd name="T15" fmla="*/ 366 h 388"/>
                  <a:gd name="T16" fmla="*/ 108 w 198"/>
                  <a:gd name="T17" fmla="*/ 320 h 388"/>
                  <a:gd name="T18" fmla="*/ 152 w 198"/>
                  <a:gd name="T19" fmla="*/ 215 h 388"/>
                  <a:gd name="T20" fmla="*/ 171 w 198"/>
                  <a:gd name="T21" fmla="*/ 111 h 388"/>
                  <a:gd name="T22" fmla="*/ 181 w 198"/>
                  <a:gd name="T23" fmla="*/ 63 h 388"/>
                  <a:gd name="T24" fmla="*/ 198 w 198"/>
                  <a:gd name="T25" fmla="*/ 2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388">
                    <a:moveTo>
                      <a:pt x="195" y="0"/>
                    </a:moveTo>
                    <a:cubicBezTo>
                      <a:pt x="197" y="16"/>
                      <a:pt x="180" y="41"/>
                      <a:pt x="173" y="54"/>
                    </a:cubicBezTo>
                    <a:cubicBezTo>
                      <a:pt x="160" y="87"/>
                      <a:pt x="129" y="109"/>
                      <a:pt x="104" y="130"/>
                    </a:cubicBezTo>
                    <a:cubicBezTo>
                      <a:pt x="68" y="161"/>
                      <a:pt x="48" y="215"/>
                      <a:pt x="35" y="258"/>
                    </a:cubicBezTo>
                    <a:cubicBezTo>
                      <a:pt x="29" y="280"/>
                      <a:pt x="24" y="305"/>
                      <a:pt x="23" y="326"/>
                    </a:cubicBezTo>
                    <a:cubicBezTo>
                      <a:pt x="21" y="349"/>
                      <a:pt x="10" y="369"/>
                      <a:pt x="0" y="388"/>
                    </a:cubicBezTo>
                    <a:cubicBezTo>
                      <a:pt x="8" y="384"/>
                      <a:pt x="18" y="383"/>
                      <a:pt x="25" y="381"/>
                    </a:cubicBezTo>
                    <a:cubicBezTo>
                      <a:pt x="36" y="376"/>
                      <a:pt x="47" y="370"/>
                      <a:pt x="58" y="366"/>
                    </a:cubicBezTo>
                    <a:cubicBezTo>
                      <a:pt x="79" y="355"/>
                      <a:pt x="94" y="338"/>
                      <a:pt x="108" y="320"/>
                    </a:cubicBezTo>
                    <a:cubicBezTo>
                      <a:pt x="131" y="290"/>
                      <a:pt x="143" y="252"/>
                      <a:pt x="152" y="215"/>
                    </a:cubicBezTo>
                    <a:cubicBezTo>
                      <a:pt x="161" y="182"/>
                      <a:pt x="167" y="146"/>
                      <a:pt x="171" y="111"/>
                    </a:cubicBezTo>
                    <a:cubicBezTo>
                      <a:pt x="172" y="93"/>
                      <a:pt x="174" y="80"/>
                      <a:pt x="181" y="63"/>
                    </a:cubicBezTo>
                    <a:cubicBezTo>
                      <a:pt x="183" y="57"/>
                      <a:pt x="198" y="26"/>
                      <a:pt x="198" y="26"/>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52" name="Freeform 80"/>
              <p:cNvSpPr/>
              <p:nvPr/>
            </p:nvSpPr>
            <p:spPr bwMode="auto">
              <a:xfrm>
                <a:off x="2220" y="2832"/>
                <a:ext cx="45" cy="458"/>
              </a:xfrm>
              <a:custGeom>
                <a:avLst/>
                <a:gdLst>
                  <a:gd name="T0" fmla="*/ 1 w 37"/>
                  <a:gd name="T1" fmla="*/ 1 h 369"/>
                  <a:gd name="T2" fmla="*/ 34 w 37"/>
                  <a:gd name="T3" fmla="*/ 189 h 369"/>
                  <a:gd name="T4" fmla="*/ 20 w 37"/>
                  <a:gd name="T5" fmla="*/ 367 h 369"/>
                  <a:gd name="T6" fmla="*/ 22 w 37"/>
                  <a:gd name="T7" fmla="*/ 367 h 369"/>
                  <a:gd name="T8" fmla="*/ 37 w 37"/>
                  <a:gd name="T9" fmla="*/ 189 h 369"/>
                  <a:gd name="T10" fmla="*/ 2 w 37"/>
                  <a:gd name="T11" fmla="*/ 1 h 369"/>
                  <a:gd name="T12" fmla="*/ 1 w 37"/>
                  <a:gd name="T13" fmla="*/ 1 h 369"/>
                </a:gdLst>
                <a:ahLst/>
                <a:cxnLst>
                  <a:cxn ang="0">
                    <a:pos x="T0" y="T1"/>
                  </a:cxn>
                  <a:cxn ang="0">
                    <a:pos x="T2" y="T3"/>
                  </a:cxn>
                  <a:cxn ang="0">
                    <a:pos x="T4" y="T5"/>
                  </a:cxn>
                  <a:cxn ang="0">
                    <a:pos x="T6" y="T7"/>
                  </a:cxn>
                  <a:cxn ang="0">
                    <a:pos x="T8" y="T9"/>
                  </a:cxn>
                  <a:cxn ang="0">
                    <a:pos x="T10" y="T11"/>
                  </a:cxn>
                  <a:cxn ang="0">
                    <a:pos x="T12" y="T13"/>
                  </a:cxn>
                </a:cxnLst>
                <a:rect l="0" t="0" r="r" b="b"/>
                <a:pathLst>
                  <a:path w="37" h="369">
                    <a:moveTo>
                      <a:pt x="1" y="1"/>
                    </a:moveTo>
                    <a:cubicBezTo>
                      <a:pt x="11" y="64"/>
                      <a:pt x="32" y="125"/>
                      <a:pt x="34" y="189"/>
                    </a:cubicBezTo>
                    <a:cubicBezTo>
                      <a:pt x="36" y="249"/>
                      <a:pt x="20" y="308"/>
                      <a:pt x="20" y="367"/>
                    </a:cubicBezTo>
                    <a:cubicBezTo>
                      <a:pt x="20" y="369"/>
                      <a:pt x="22" y="369"/>
                      <a:pt x="22" y="367"/>
                    </a:cubicBezTo>
                    <a:cubicBezTo>
                      <a:pt x="23" y="308"/>
                      <a:pt x="36" y="249"/>
                      <a:pt x="37" y="189"/>
                    </a:cubicBezTo>
                    <a:cubicBezTo>
                      <a:pt x="37" y="126"/>
                      <a:pt x="15" y="62"/>
                      <a:pt x="2" y="1"/>
                    </a:cubicBezTo>
                    <a:cubicBezTo>
                      <a:pt x="2" y="0"/>
                      <a:pt x="0" y="0"/>
                      <a:pt x="1"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p>
            </p:txBody>
          </p:sp>
          <p:sp>
            <p:nvSpPr>
              <p:cNvPr id="1048653" name="Freeform 81"/>
              <p:cNvSpPr/>
              <p:nvPr/>
            </p:nvSpPr>
            <p:spPr bwMode="auto">
              <a:xfrm>
                <a:off x="2236" y="2847"/>
                <a:ext cx="352" cy="241"/>
              </a:xfrm>
              <a:custGeom>
                <a:avLst/>
                <a:gdLst>
                  <a:gd name="T0" fmla="*/ 0 w 284"/>
                  <a:gd name="T1" fmla="*/ 1 h 194"/>
                  <a:gd name="T2" fmla="*/ 80 w 284"/>
                  <a:gd name="T3" fmla="*/ 63 h 194"/>
                  <a:gd name="T4" fmla="*/ 145 w 284"/>
                  <a:gd name="T5" fmla="*/ 120 h 194"/>
                  <a:gd name="T6" fmla="*/ 281 w 284"/>
                  <a:gd name="T7" fmla="*/ 193 h 194"/>
                  <a:gd name="T8" fmla="*/ 282 w 284"/>
                  <a:gd name="T9" fmla="*/ 191 h 194"/>
                  <a:gd name="T10" fmla="*/ 216 w 284"/>
                  <a:gd name="T11" fmla="*/ 158 h 194"/>
                  <a:gd name="T12" fmla="*/ 130 w 284"/>
                  <a:gd name="T13" fmla="*/ 105 h 194"/>
                  <a:gd name="T14" fmla="*/ 56 w 284"/>
                  <a:gd name="T15" fmla="*/ 38 h 194"/>
                  <a:gd name="T16" fmla="*/ 0 w 284"/>
                  <a:gd name="T17" fmla="*/ 0 h 194"/>
                  <a:gd name="T18" fmla="*/ 0 w 284"/>
                  <a:gd name="T19" fmla="*/ 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0" y="1"/>
                    </a:moveTo>
                    <a:cubicBezTo>
                      <a:pt x="30" y="7"/>
                      <a:pt x="59" y="44"/>
                      <a:pt x="80" y="63"/>
                    </a:cubicBezTo>
                    <a:cubicBezTo>
                      <a:pt x="101" y="83"/>
                      <a:pt x="122" y="103"/>
                      <a:pt x="145" y="120"/>
                    </a:cubicBezTo>
                    <a:cubicBezTo>
                      <a:pt x="187" y="152"/>
                      <a:pt x="239" y="163"/>
                      <a:pt x="281" y="193"/>
                    </a:cubicBezTo>
                    <a:cubicBezTo>
                      <a:pt x="282" y="194"/>
                      <a:pt x="284" y="192"/>
                      <a:pt x="282" y="191"/>
                    </a:cubicBezTo>
                    <a:cubicBezTo>
                      <a:pt x="262" y="176"/>
                      <a:pt x="239" y="167"/>
                      <a:pt x="216" y="158"/>
                    </a:cubicBezTo>
                    <a:cubicBezTo>
                      <a:pt x="185" y="145"/>
                      <a:pt x="157" y="127"/>
                      <a:pt x="130" y="105"/>
                    </a:cubicBezTo>
                    <a:cubicBezTo>
                      <a:pt x="104" y="85"/>
                      <a:pt x="81" y="61"/>
                      <a:pt x="56" y="38"/>
                    </a:cubicBezTo>
                    <a:cubicBezTo>
                      <a:pt x="41" y="24"/>
                      <a:pt x="22" y="3"/>
                      <a:pt x="0" y="0"/>
                    </a:cubicBezTo>
                    <a:cubicBezTo>
                      <a:pt x="0" y="0"/>
                      <a:pt x="0" y="1"/>
                      <a:pt x="0"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p>
            </p:txBody>
          </p:sp>
          <p:sp>
            <p:nvSpPr>
              <p:cNvPr id="1048654" name="Freeform 82"/>
              <p:cNvSpPr/>
              <p:nvPr/>
            </p:nvSpPr>
            <p:spPr bwMode="auto">
              <a:xfrm>
                <a:off x="2244" y="2737"/>
                <a:ext cx="375" cy="181"/>
              </a:xfrm>
              <a:custGeom>
                <a:avLst/>
                <a:gdLst>
                  <a:gd name="T0" fmla="*/ 1 w 302"/>
                  <a:gd name="T1" fmla="*/ 1 h 146"/>
                  <a:gd name="T2" fmla="*/ 70 w 302"/>
                  <a:gd name="T3" fmla="*/ 30 h 146"/>
                  <a:gd name="T4" fmla="*/ 168 w 302"/>
                  <a:gd name="T5" fmla="*/ 52 h 146"/>
                  <a:gd name="T6" fmla="*/ 242 w 302"/>
                  <a:gd name="T7" fmla="*/ 95 h 146"/>
                  <a:gd name="T8" fmla="*/ 301 w 302"/>
                  <a:gd name="T9" fmla="*/ 146 h 146"/>
                  <a:gd name="T10" fmla="*/ 302 w 302"/>
                  <a:gd name="T11" fmla="*/ 144 h 146"/>
                  <a:gd name="T12" fmla="*/ 237 w 302"/>
                  <a:gd name="T13" fmla="*/ 87 h 146"/>
                  <a:gd name="T14" fmla="*/ 169 w 302"/>
                  <a:gd name="T15" fmla="*/ 50 h 146"/>
                  <a:gd name="T16" fmla="*/ 91 w 302"/>
                  <a:gd name="T17" fmla="*/ 31 h 146"/>
                  <a:gd name="T18" fmla="*/ 35 w 302"/>
                  <a:gd name="T19" fmla="*/ 14 h 146"/>
                  <a:gd name="T20" fmla="*/ 1 w 302"/>
                  <a:gd name="T21" fmla="*/ 0 h 146"/>
                  <a:gd name="T22" fmla="*/ 1 w 302"/>
                  <a:gd name="T23"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46">
                    <a:moveTo>
                      <a:pt x="1" y="1"/>
                    </a:moveTo>
                    <a:cubicBezTo>
                      <a:pt x="26" y="8"/>
                      <a:pt x="45" y="23"/>
                      <a:pt x="70" y="30"/>
                    </a:cubicBezTo>
                    <a:cubicBezTo>
                      <a:pt x="103" y="38"/>
                      <a:pt x="136" y="43"/>
                      <a:pt x="168" y="52"/>
                    </a:cubicBezTo>
                    <a:cubicBezTo>
                      <a:pt x="196" y="61"/>
                      <a:pt x="221" y="75"/>
                      <a:pt x="242" y="95"/>
                    </a:cubicBezTo>
                    <a:cubicBezTo>
                      <a:pt x="261" y="114"/>
                      <a:pt x="278" y="132"/>
                      <a:pt x="301" y="146"/>
                    </a:cubicBezTo>
                    <a:cubicBezTo>
                      <a:pt x="301" y="146"/>
                      <a:pt x="302" y="145"/>
                      <a:pt x="302" y="144"/>
                    </a:cubicBezTo>
                    <a:cubicBezTo>
                      <a:pt x="278" y="127"/>
                      <a:pt x="258" y="107"/>
                      <a:pt x="237" y="87"/>
                    </a:cubicBezTo>
                    <a:cubicBezTo>
                      <a:pt x="218" y="68"/>
                      <a:pt x="194" y="58"/>
                      <a:pt x="169" y="50"/>
                    </a:cubicBezTo>
                    <a:cubicBezTo>
                      <a:pt x="143" y="42"/>
                      <a:pt x="117" y="36"/>
                      <a:pt x="91" y="31"/>
                    </a:cubicBezTo>
                    <a:cubicBezTo>
                      <a:pt x="71" y="28"/>
                      <a:pt x="53" y="23"/>
                      <a:pt x="35" y="14"/>
                    </a:cubicBezTo>
                    <a:cubicBezTo>
                      <a:pt x="24" y="7"/>
                      <a:pt x="14" y="2"/>
                      <a:pt x="1" y="0"/>
                    </a:cubicBezTo>
                    <a:cubicBezTo>
                      <a:pt x="0" y="0"/>
                      <a:pt x="0" y="1"/>
                      <a:pt x="1"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p>
            </p:txBody>
          </p:sp>
          <p:sp>
            <p:nvSpPr>
              <p:cNvPr id="1048655" name="Freeform 83"/>
              <p:cNvSpPr/>
              <p:nvPr/>
            </p:nvSpPr>
            <p:spPr bwMode="auto">
              <a:xfrm>
                <a:off x="2215" y="2536"/>
                <a:ext cx="428" cy="344"/>
              </a:xfrm>
              <a:custGeom>
                <a:avLst/>
                <a:gdLst>
                  <a:gd name="T0" fmla="*/ 1 w 345"/>
                  <a:gd name="T1" fmla="*/ 1 h 277"/>
                  <a:gd name="T2" fmla="*/ 18 w 345"/>
                  <a:gd name="T3" fmla="*/ 12 h 277"/>
                  <a:gd name="T4" fmla="*/ 77 w 345"/>
                  <a:gd name="T5" fmla="*/ 51 h 277"/>
                  <a:gd name="T6" fmla="*/ 170 w 345"/>
                  <a:gd name="T7" fmla="*/ 135 h 277"/>
                  <a:gd name="T8" fmla="*/ 259 w 345"/>
                  <a:gd name="T9" fmla="*/ 196 h 277"/>
                  <a:gd name="T10" fmla="*/ 342 w 345"/>
                  <a:gd name="T11" fmla="*/ 276 h 277"/>
                  <a:gd name="T12" fmla="*/ 344 w 345"/>
                  <a:gd name="T13" fmla="*/ 274 h 277"/>
                  <a:gd name="T14" fmla="*/ 315 w 345"/>
                  <a:gd name="T15" fmla="*/ 240 h 277"/>
                  <a:gd name="T16" fmla="*/ 269 w 345"/>
                  <a:gd name="T17" fmla="*/ 200 h 277"/>
                  <a:gd name="T18" fmla="*/ 180 w 345"/>
                  <a:gd name="T19" fmla="*/ 139 h 277"/>
                  <a:gd name="T20" fmla="*/ 93 w 345"/>
                  <a:gd name="T21" fmla="*/ 63 h 277"/>
                  <a:gd name="T22" fmla="*/ 44 w 345"/>
                  <a:gd name="T23" fmla="*/ 24 h 277"/>
                  <a:gd name="T24" fmla="*/ 1 w 345"/>
                  <a:gd name="T25" fmla="*/ 1 h 277"/>
                  <a:gd name="T26" fmla="*/ 1 w 345"/>
                  <a:gd name="T27" fmla="*/ 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7">
                    <a:moveTo>
                      <a:pt x="1" y="1"/>
                    </a:moveTo>
                    <a:cubicBezTo>
                      <a:pt x="6" y="7"/>
                      <a:pt x="10" y="9"/>
                      <a:pt x="18" y="12"/>
                    </a:cubicBezTo>
                    <a:cubicBezTo>
                      <a:pt x="39" y="21"/>
                      <a:pt x="60" y="35"/>
                      <a:pt x="77" y="51"/>
                    </a:cubicBezTo>
                    <a:cubicBezTo>
                      <a:pt x="107" y="80"/>
                      <a:pt x="137" y="108"/>
                      <a:pt x="170" y="135"/>
                    </a:cubicBezTo>
                    <a:cubicBezTo>
                      <a:pt x="198" y="157"/>
                      <a:pt x="231" y="172"/>
                      <a:pt x="259" y="196"/>
                    </a:cubicBezTo>
                    <a:cubicBezTo>
                      <a:pt x="289" y="221"/>
                      <a:pt x="314" y="250"/>
                      <a:pt x="342" y="276"/>
                    </a:cubicBezTo>
                    <a:cubicBezTo>
                      <a:pt x="343" y="277"/>
                      <a:pt x="345" y="275"/>
                      <a:pt x="344" y="274"/>
                    </a:cubicBezTo>
                    <a:cubicBezTo>
                      <a:pt x="333" y="263"/>
                      <a:pt x="325" y="251"/>
                      <a:pt x="315" y="240"/>
                    </a:cubicBezTo>
                    <a:cubicBezTo>
                      <a:pt x="300" y="226"/>
                      <a:pt x="284" y="214"/>
                      <a:pt x="269" y="200"/>
                    </a:cubicBezTo>
                    <a:cubicBezTo>
                      <a:pt x="243" y="174"/>
                      <a:pt x="210" y="158"/>
                      <a:pt x="180" y="139"/>
                    </a:cubicBezTo>
                    <a:cubicBezTo>
                      <a:pt x="147" y="118"/>
                      <a:pt x="120" y="90"/>
                      <a:pt x="93" y="63"/>
                    </a:cubicBezTo>
                    <a:cubicBezTo>
                      <a:pt x="78" y="48"/>
                      <a:pt x="62" y="35"/>
                      <a:pt x="44" y="24"/>
                    </a:cubicBezTo>
                    <a:cubicBezTo>
                      <a:pt x="31" y="16"/>
                      <a:pt x="12" y="11"/>
                      <a:pt x="1" y="1"/>
                    </a:cubicBezTo>
                    <a:cubicBezTo>
                      <a:pt x="1" y="0"/>
                      <a:pt x="0" y="1"/>
                      <a:pt x="1"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p>
            </p:txBody>
          </p:sp>
          <p:sp>
            <p:nvSpPr>
              <p:cNvPr id="1048656" name="Freeform 84"/>
              <p:cNvSpPr/>
              <p:nvPr/>
            </p:nvSpPr>
            <p:spPr bwMode="auto">
              <a:xfrm>
                <a:off x="2201" y="2399"/>
                <a:ext cx="495" cy="332"/>
              </a:xfrm>
              <a:custGeom>
                <a:avLst/>
                <a:gdLst>
                  <a:gd name="T0" fmla="*/ 0 w 399"/>
                  <a:gd name="T1" fmla="*/ 1 h 267"/>
                  <a:gd name="T2" fmla="*/ 193 w 399"/>
                  <a:gd name="T3" fmla="*/ 131 h 267"/>
                  <a:gd name="T4" fmla="*/ 299 w 399"/>
                  <a:gd name="T5" fmla="*/ 189 h 267"/>
                  <a:gd name="T6" fmla="*/ 396 w 399"/>
                  <a:gd name="T7" fmla="*/ 267 h 267"/>
                  <a:gd name="T8" fmla="*/ 398 w 399"/>
                  <a:gd name="T9" fmla="*/ 266 h 267"/>
                  <a:gd name="T10" fmla="*/ 328 w 399"/>
                  <a:gd name="T11" fmla="*/ 199 h 267"/>
                  <a:gd name="T12" fmla="*/ 281 w 399"/>
                  <a:gd name="T13" fmla="*/ 179 h 267"/>
                  <a:gd name="T14" fmla="*/ 224 w 399"/>
                  <a:gd name="T15" fmla="*/ 142 h 267"/>
                  <a:gd name="T16" fmla="*/ 159 w 399"/>
                  <a:gd name="T17" fmla="*/ 108 h 267"/>
                  <a:gd name="T18" fmla="*/ 102 w 399"/>
                  <a:gd name="T19" fmla="*/ 66 h 267"/>
                  <a:gd name="T20" fmla="*/ 0 w 399"/>
                  <a:gd name="T21" fmla="*/ 0 h 267"/>
                  <a:gd name="T22" fmla="*/ 0 w 399"/>
                  <a:gd name="T23" fmla="*/ 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267">
                    <a:moveTo>
                      <a:pt x="0" y="1"/>
                    </a:moveTo>
                    <a:cubicBezTo>
                      <a:pt x="69" y="36"/>
                      <a:pt x="122" y="100"/>
                      <a:pt x="193" y="131"/>
                    </a:cubicBezTo>
                    <a:cubicBezTo>
                      <a:pt x="231" y="147"/>
                      <a:pt x="260" y="176"/>
                      <a:pt x="299" y="189"/>
                    </a:cubicBezTo>
                    <a:cubicBezTo>
                      <a:pt x="333" y="201"/>
                      <a:pt x="377" y="235"/>
                      <a:pt x="396" y="267"/>
                    </a:cubicBezTo>
                    <a:cubicBezTo>
                      <a:pt x="397" y="267"/>
                      <a:pt x="399" y="267"/>
                      <a:pt x="398" y="266"/>
                    </a:cubicBezTo>
                    <a:cubicBezTo>
                      <a:pt x="386" y="239"/>
                      <a:pt x="351" y="215"/>
                      <a:pt x="328" y="199"/>
                    </a:cubicBezTo>
                    <a:cubicBezTo>
                      <a:pt x="314" y="190"/>
                      <a:pt x="297" y="186"/>
                      <a:pt x="281" y="179"/>
                    </a:cubicBezTo>
                    <a:cubicBezTo>
                      <a:pt x="260" y="171"/>
                      <a:pt x="244" y="153"/>
                      <a:pt x="224" y="142"/>
                    </a:cubicBezTo>
                    <a:cubicBezTo>
                      <a:pt x="202" y="130"/>
                      <a:pt x="180" y="122"/>
                      <a:pt x="159" y="108"/>
                    </a:cubicBezTo>
                    <a:cubicBezTo>
                      <a:pt x="139" y="95"/>
                      <a:pt x="121" y="81"/>
                      <a:pt x="102" y="66"/>
                    </a:cubicBezTo>
                    <a:cubicBezTo>
                      <a:pt x="70" y="41"/>
                      <a:pt x="38" y="17"/>
                      <a:pt x="0" y="0"/>
                    </a:cubicBezTo>
                    <a:cubicBezTo>
                      <a:pt x="0" y="0"/>
                      <a:pt x="0" y="0"/>
                      <a:pt x="0"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p>
            </p:txBody>
          </p:sp>
          <p:sp>
            <p:nvSpPr>
              <p:cNvPr id="1048657" name="Freeform 85"/>
              <p:cNvSpPr/>
              <p:nvPr/>
            </p:nvSpPr>
            <p:spPr bwMode="auto">
              <a:xfrm>
                <a:off x="1953" y="2336"/>
                <a:ext cx="208" cy="413"/>
              </a:xfrm>
              <a:custGeom>
                <a:avLst/>
                <a:gdLst>
                  <a:gd name="T0" fmla="*/ 167 w 168"/>
                  <a:gd name="T1" fmla="*/ 0 h 333"/>
                  <a:gd name="T2" fmla="*/ 146 w 168"/>
                  <a:gd name="T3" fmla="*/ 33 h 333"/>
                  <a:gd name="T4" fmla="*/ 114 w 168"/>
                  <a:gd name="T5" fmla="*/ 105 h 333"/>
                  <a:gd name="T6" fmla="*/ 63 w 168"/>
                  <a:gd name="T7" fmla="*/ 231 h 333"/>
                  <a:gd name="T8" fmla="*/ 1 w 168"/>
                  <a:gd name="T9" fmla="*/ 330 h 333"/>
                  <a:gd name="T10" fmla="*/ 2 w 168"/>
                  <a:gd name="T11" fmla="*/ 332 h 333"/>
                  <a:gd name="T12" fmla="*/ 39 w 168"/>
                  <a:gd name="T13" fmla="*/ 284 h 333"/>
                  <a:gd name="T14" fmla="*/ 95 w 168"/>
                  <a:gd name="T15" fmla="*/ 167 h 333"/>
                  <a:gd name="T16" fmla="*/ 133 w 168"/>
                  <a:gd name="T17" fmla="*/ 67 h 333"/>
                  <a:gd name="T18" fmla="*/ 167 w 168"/>
                  <a:gd name="T19" fmla="*/ 2 h 333"/>
                  <a:gd name="T20" fmla="*/ 167 w 168"/>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33">
                    <a:moveTo>
                      <a:pt x="167" y="0"/>
                    </a:moveTo>
                    <a:cubicBezTo>
                      <a:pt x="157" y="3"/>
                      <a:pt x="150" y="26"/>
                      <a:pt x="146" y="33"/>
                    </a:cubicBezTo>
                    <a:cubicBezTo>
                      <a:pt x="135" y="57"/>
                      <a:pt x="124" y="81"/>
                      <a:pt x="114" y="105"/>
                    </a:cubicBezTo>
                    <a:cubicBezTo>
                      <a:pt x="98" y="148"/>
                      <a:pt x="84" y="190"/>
                      <a:pt x="63" y="231"/>
                    </a:cubicBezTo>
                    <a:cubicBezTo>
                      <a:pt x="50" y="256"/>
                      <a:pt x="30" y="319"/>
                      <a:pt x="1" y="330"/>
                    </a:cubicBezTo>
                    <a:cubicBezTo>
                      <a:pt x="0" y="331"/>
                      <a:pt x="1" y="333"/>
                      <a:pt x="2" y="332"/>
                    </a:cubicBezTo>
                    <a:cubicBezTo>
                      <a:pt x="21" y="325"/>
                      <a:pt x="30" y="301"/>
                      <a:pt x="39" y="284"/>
                    </a:cubicBezTo>
                    <a:cubicBezTo>
                      <a:pt x="58" y="245"/>
                      <a:pt x="78" y="207"/>
                      <a:pt x="95" y="167"/>
                    </a:cubicBezTo>
                    <a:cubicBezTo>
                      <a:pt x="109" y="134"/>
                      <a:pt x="118" y="100"/>
                      <a:pt x="133" y="67"/>
                    </a:cubicBezTo>
                    <a:cubicBezTo>
                      <a:pt x="139" y="54"/>
                      <a:pt x="153" y="7"/>
                      <a:pt x="167" y="2"/>
                    </a:cubicBezTo>
                    <a:cubicBezTo>
                      <a:pt x="168" y="2"/>
                      <a:pt x="168" y="0"/>
                      <a:pt x="167" y="0"/>
                    </a:cubicBezTo>
                    <a:close/>
                  </a:path>
                </a:pathLst>
              </a:custGeom>
              <a:solidFill>
                <a:srgbClr val="184E47"/>
              </a:solidFill>
              <a:ln>
                <a:noFill/>
              </a:ln>
            </p:spPr>
            <p:txBody>
              <a:bodyPr vert="horz" wrap="square" lIns="68580" tIns="34290" rIns="68580" bIns="34290" numCol="1" anchor="t" anchorCtr="0" compatLnSpc="1"/>
              <a:lstStyle/>
              <a:p>
                <a:endParaRPr lang="zh-CN" altLang="en-US" sz="1015"/>
              </a:p>
            </p:txBody>
          </p:sp>
          <p:sp>
            <p:nvSpPr>
              <p:cNvPr id="1048658" name="Freeform 86"/>
              <p:cNvSpPr/>
              <p:nvPr/>
            </p:nvSpPr>
            <p:spPr bwMode="auto">
              <a:xfrm>
                <a:off x="2062" y="2716"/>
                <a:ext cx="133" cy="572"/>
              </a:xfrm>
              <a:custGeom>
                <a:avLst/>
                <a:gdLst>
                  <a:gd name="T0" fmla="*/ 105 w 107"/>
                  <a:gd name="T1" fmla="*/ 0 h 461"/>
                  <a:gd name="T2" fmla="*/ 103 w 107"/>
                  <a:gd name="T3" fmla="*/ 19 h 461"/>
                  <a:gd name="T4" fmla="*/ 93 w 107"/>
                  <a:gd name="T5" fmla="*/ 85 h 461"/>
                  <a:gd name="T6" fmla="*/ 67 w 107"/>
                  <a:gd name="T7" fmla="*/ 220 h 461"/>
                  <a:gd name="T8" fmla="*/ 36 w 107"/>
                  <a:gd name="T9" fmla="*/ 350 h 461"/>
                  <a:gd name="T10" fmla="*/ 0 w 107"/>
                  <a:gd name="T11" fmla="*/ 459 h 461"/>
                  <a:gd name="T12" fmla="*/ 2 w 107"/>
                  <a:gd name="T13" fmla="*/ 460 h 461"/>
                  <a:gd name="T14" fmla="*/ 33 w 107"/>
                  <a:gd name="T15" fmla="*/ 369 h 461"/>
                  <a:gd name="T16" fmla="*/ 66 w 107"/>
                  <a:gd name="T17" fmla="*/ 242 h 461"/>
                  <a:gd name="T18" fmla="*/ 90 w 107"/>
                  <a:gd name="T19" fmla="*/ 106 h 461"/>
                  <a:gd name="T20" fmla="*/ 104 w 107"/>
                  <a:gd name="T21" fmla="*/ 44 h 461"/>
                  <a:gd name="T22" fmla="*/ 106 w 107"/>
                  <a:gd name="T23" fmla="*/ 0 h 461"/>
                  <a:gd name="T24" fmla="*/ 105 w 107"/>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461">
                    <a:moveTo>
                      <a:pt x="105" y="0"/>
                    </a:moveTo>
                    <a:cubicBezTo>
                      <a:pt x="102" y="7"/>
                      <a:pt x="103" y="12"/>
                      <a:pt x="103" y="19"/>
                    </a:cubicBezTo>
                    <a:cubicBezTo>
                      <a:pt x="104" y="42"/>
                      <a:pt x="99" y="63"/>
                      <a:pt x="93" y="85"/>
                    </a:cubicBezTo>
                    <a:cubicBezTo>
                      <a:pt x="81" y="129"/>
                      <a:pt x="73" y="174"/>
                      <a:pt x="67" y="220"/>
                    </a:cubicBezTo>
                    <a:cubicBezTo>
                      <a:pt x="62" y="263"/>
                      <a:pt x="50" y="308"/>
                      <a:pt x="36" y="350"/>
                    </a:cubicBezTo>
                    <a:cubicBezTo>
                      <a:pt x="24" y="387"/>
                      <a:pt x="18" y="424"/>
                      <a:pt x="0" y="459"/>
                    </a:cubicBezTo>
                    <a:cubicBezTo>
                      <a:pt x="0" y="461"/>
                      <a:pt x="2" y="461"/>
                      <a:pt x="2" y="460"/>
                    </a:cubicBezTo>
                    <a:cubicBezTo>
                      <a:pt x="18" y="432"/>
                      <a:pt x="25" y="400"/>
                      <a:pt x="33" y="369"/>
                    </a:cubicBezTo>
                    <a:cubicBezTo>
                      <a:pt x="45" y="327"/>
                      <a:pt x="57" y="285"/>
                      <a:pt x="66" y="242"/>
                    </a:cubicBezTo>
                    <a:cubicBezTo>
                      <a:pt x="75" y="197"/>
                      <a:pt x="77" y="151"/>
                      <a:pt x="90" y="106"/>
                    </a:cubicBezTo>
                    <a:cubicBezTo>
                      <a:pt x="95" y="85"/>
                      <a:pt x="101" y="65"/>
                      <a:pt x="104" y="44"/>
                    </a:cubicBezTo>
                    <a:cubicBezTo>
                      <a:pt x="107" y="30"/>
                      <a:pt x="102" y="14"/>
                      <a:pt x="106" y="0"/>
                    </a:cubicBezTo>
                    <a:cubicBezTo>
                      <a:pt x="106" y="0"/>
                      <a:pt x="105" y="0"/>
                      <a:pt x="105" y="0"/>
                    </a:cubicBezTo>
                    <a:close/>
                  </a:path>
                </a:pathLst>
              </a:custGeom>
              <a:solidFill>
                <a:srgbClr val="184E47"/>
              </a:solidFill>
              <a:ln>
                <a:noFill/>
              </a:ln>
            </p:spPr>
            <p:txBody>
              <a:bodyPr vert="horz" wrap="square" lIns="68580" tIns="34290" rIns="68580" bIns="34290" numCol="1" anchor="t" anchorCtr="0" compatLnSpc="1"/>
              <a:lstStyle/>
              <a:p>
                <a:endParaRPr lang="zh-CN" altLang="en-US" sz="1015"/>
              </a:p>
            </p:txBody>
          </p:sp>
          <p:sp>
            <p:nvSpPr>
              <p:cNvPr id="1048659" name="Freeform 87"/>
              <p:cNvSpPr>
                <a:spLocks noEditPoints="1"/>
              </p:cNvSpPr>
              <p:nvPr/>
            </p:nvSpPr>
            <p:spPr bwMode="auto">
              <a:xfrm>
                <a:off x="2265" y="1535"/>
                <a:ext cx="435" cy="455"/>
              </a:xfrm>
              <a:custGeom>
                <a:avLst/>
                <a:gdLst>
                  <a:gd name="T0" fmla="*/ 124 w 350"/>
                  <a:gd name="T1" fmla="*/ 363 h 367"/>
                  <a:gd name="T2" fmla="*/ 208 w 350"/>
                  <a:gd name="T3" fmla="*/ 340 h 367"/>
                  <a:gd name="T4" fmla="*/ 122 w 350"/>
                  <a:gd name="T5" fmla="*/ 320 h 367"/>
                  <a:gd name="T6" fmla="*/ 81 w 350"/>
                  <a:gd name="T7" fmla="*/ 324 h 367"/>
                  <a:gd name="T8" fmla="*/ 119 w 350"/>
                  <a:gd name="T9" fmla="*/ 296 h 367"/>
                  <a:gd name="T10" fmla="*/ 191 w 350"/>
                  <a:gd name="T11" fmla="*/ 263 h 367"/>
                  <a:gd name="T12" fmla="*/ 109 w 350"/>
                  <a:gd name="T13" fmla="*/ 273 h 367"/>
                  <a:gd name="T14" fmla="*/ 169 w 350"/>
                  <a:gd name="T15" fmla="*/ 248 h 367"/>
                  <a:gd name="T16" fmla="*/ 253 w 350"/>
                  <a:gd name="T17" fmla="*/ 223 h 367"/>
                  <a:gd name="T18" fmla="*/ 143 w 350"/>
                  <a:gd name="T19" fmla="*/ 226 h 367"/>
                  <a:gd name="T20" fmla="*/ 200 w 350"/>
                  <a:gd name="T21" fmla="*/ 208 h 367"/>
                  <a:gd name="T22" fmla="*/ 268 w 350"/>
                  <a:gd name="T23" fmla="*/ 190 h 367"/>
                  <a:gd name="T24" fmla="*/ 178 w 350"/>
                  <a:gd name="T25" fmla="*/ 178 h 367"/>
                  <a:gd name="T26" fmla="*/ 196 w 350"/>
                  <a:gd name="T27" fmla="*/ 158 h 367"/>
                  <a:gd name="T28" fmla="*/ 279 w 350"/>
                  <a:gd name="T29" fmla="*/ 160 h 367"/>
                  <a:gd name="T30" fmla="*/ 275 w 350"/>
                  <a:gd name="T31" fmla="*/ 130 h 367"/>
                  <a:gd name="T32" fmla="*/ 294 w 350"/>
                  <a:gd name="T33" fmla="*/ 99 h 367"/>
                  <a:gd name="T34" fmla="*/ 319 w 350"/>
                  <a:gd name="T35" fmla="*/ 65 h 367"/>
                  <a:gd name="T36" fmla="*/ 339 w 350"/>
                  <a:gd name="T37" fmla="*/ 29 h 367"/>
                  <a:gd name="T38" fmla="*/ 331 w 350"/>
                  <a:gd name="T39" fmla="*/ 9 h 367"/>
                  <a:gd name="T40" fmla="*/ 298 w 350"/>
                  <a:gd name="T41" fmla="*/ 30 h 367"/>
                  <a:gd name="T42" fmla="*/ 257 w 350"/>
                  <a:gd name="T43" fmla="*/ 43 h 367"/>
                  <a:gd name="T44" fmla="*/ 231 w 350"/>
                  <a:gd name="T45" fmla="*/ 86 h 367"/>
                  <a:gd name="T46" fmla="*/ 215 w 350"/>
                  <a:gd name="T47" fmla="*/ 61 h 367"/>
                  <a:gd name="T48" fmla="*/ 197 w 350"/>
                  <a:gd name="T49" fmla="*/ 83 h 367"/>
                  <a:gd name="T50" fmla="*/ 174 w 350"/>
                  <a:gd name="T51" fmla="*/ 109 h 367"/>
                  <a:gd name="T52" fmla="*/ 154 w 350"/>
                  <a:gd name="T53" fmla="*/ 94 h 367"/>
                  <a:gd name="T54" fmla="*/ 162 w 350"/>
                  <a:gd name="T55" fmla="*/ 162 h 367"/>
                  <a:gd name="T56" fmla="*/ 146 w 350"/>
                  <a:gd name="T57" fmla="*/ 166 h 367"/>
                  <a:gd name="T58" fmla="*/ 91 w 350"/>
                  <a:gd name="T59" fmla="*/ 158 h 367"/>
                  <a:gd name="T60" fmla="*/ 132 w 350"/>
                  <a:gd name="T61" fmla="*/ 214 h 367"/>
                  <a:gd name="T62" fmla="*/ 97 w 350"/>
                  <a:gd name="T63" fmla="*/ 197 h 367"/>
                  <a:gd name="T64" fmla="*/ 85 w 350"/>
                  <a:gd name="T65" fmla="*/ 258 h 367"/>
                  <a:gd name="T66" fmla="*/ 80 w 350"/>
                  <a:gd name="T67" fmla="*/ 311 h 367"/>
                  <a:gd name="T68" fmla="*/ 30 w 350"/>
                  <a:gd name="T69" fmla="*/ 244 h 367"/>
                  <a:gd name="T70" fmla="*/ 25 w 350"/>
                  <a:gd name="T71" fmla="*/ 289 h 367"/>
                  <a:gd name="T72" fmla="*/ 76 w 350"/>
                  <a:gd name="T73" fmla="*/ 318 h 367"/>
                  <a:gd name="T74" fmla="*/ 78 w 350"/>
                  <a:gd name="T75" fmla="*/ 334 h 367"/>
                  <a:gd name="T76" fmla="*/ 225 w 350"/>
                  <a:gd name="T77" fmla="*/ 112 h 367"/>
                  <a:gd name="T78" fmla="*/ 250 w 350"/>
                  <a:gd name="T79" fmla="*/ 114 h 367"/>
                  <a:gd name="T80" fmla="*/ 211 w 350"/>
                  <a:gd name="T81" fmla="*/ 131 h 367"/>
                  <a:gd name="T82" fmla="*/ 221 w 350"/>
                  <a:gd name="T83" fmla="*/ 13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67">
                    <a:moveTo>
                      <a:pt x="78" y="334"/>
                    </a:moveTo>
                    <a:cubicBezTo>
                      <a:pt x="82" y="344"/>
                      <a:pt x="89" y="349"/>
                      <a:pt x="98" y="354"/>
                    </a:cubicBezTo>
                    <a:cubicBezTo>
                      <a:pt x="104" y="357"/>
                      <a:pt x="116" y="365"/>
                      <a:pt x="124" y="363"/>
                    </a:cubicBezTo>
                    <a:cubicBezTo>
                      <a:pt x="124" y="358"/>
                      <a:pt x="137" y="365"/>
                      <a:pt x="142" y="366"/>
                    </a:cubicBezTo>
                    <a:cubicBezTo>
                      <a:pt x="151" y="367"/>
                      <a:pt x="159" y="365"/>
                      <a:pt x="168" y="364"/>
                    </a:cubicBezTo>
                    <a:cubicBezTo>
                      <a:pt x="183" y="362"/>
                      <a:pt x="204" y="358"/>
                      <a:pt x="208" y="340"/>
                    </a:cubicBezTo>
                    <a:cubicBezTo>
                      <a:pt x="194" y="338"/>
                      <a:pt x="183" y="326"/>
                      <a:pt x="169" y="321"/>
                    </a:cubicBezTo>
                    <a:cubicBezTo>
                      <a:pt x="161" y="317"/>
                      <a:pt x="155" y="316"/>
                      <a:pt x="147" y="316"/>
                    </a:cubicBezTo>
                    <a:cubicBezTo>
                      <a:pt x="138" y="316"/>
                      <a:pt x="131" y="320"/>
                      <a:pt x="122" y="320"/>
                    </a:cubicBezTo>
                    <a:cubicBezTo>
                      <a:pt x="122" y="319"/>
                      <a:pt x="122" y="318"/>
                      <a:pt x="123" y="317"/>
                    </a:cubicBezTo>
                    <a:cubicBezTo>
                      <a:pt x="116" y="314"/>
                      <a:pt x="103" y="317"/>
                      <a:pt x="98" y="320"/>
                    </a:cubicBezTo>
                    <a:cubicBezTo>
                      <a:pt x="92" y="322"/>
                      <a:pt x="87" y="333"/>
                      <a:pt x="81" y="324"/>
                    </a:cubicBezTo>
                    <a:cubicBezTo>
                      <a:pt x="87" y="320"/>
                      <a:pt x="90" y="315"/>
                      <a:pt x="94" y="309"/>
                    </a:cubicBezTo>
                    <a:cubicBezTo>
                      <a:pt x="97" y="304"/>
                      <a:pt x="98" y="294"/>
                      <a:pt x="102" y="291"/>
                    </a:cubicBezTo>
                    <a:cubicBezTo>
                      <a:pt x="107" y="287"/>
                      <a:pt x="114" y="293"/>
                      <a:pt x="119" y="296"/>
                    </a:cubicBezTo>
                    <a:cubicBezTo>
                      <a:pt x="126" y="298"/>
                      <a:pt x="134" y="299"/>
                      <a:pt x="141" y="300"/>
                    </a:cubicBezTo>
                    <a:cubicBezTo>
                      <a:pt x="171" y="307"/>
                      <a:pt x="202" y="297"/>
                      <a:pt x="220" y="270"/>
                    </a:cubicBezTo>
                    <a:cubicBezTo>
                      <a:pt x="208" y="272"/>
                      <a:pt x="202" y="267"/>
                      <a:pt x="191" y="263"/>
                    </a:cubicBezTo>
                    <a:cubicBezTo>
                      <a:pt x="181" y="261"/>
                      <a:pt x="171" y="260"/>
                      <a:pt x="160" y="259"/>
                    </a:cubicBezTo>
                    <a:cubicBezTo>
                      <a:pt x="153" y="259"/>
                      <a:pt x="137" y="261"/>
                      <a:pt x="132" y="263"/>
                    </a:cubicBezTo>
                    <a:cubicBezTo>
                      <a:pt x="126" y="266"/>
                      <a:pt x="114" y="269"/>
                      <a:pt x="109" y="273"/>
                    </a:cubicBezTo>
                    <a:cubicBezTo>
                      <a:pt x="119" y="268"/>
                      <a:pt x="124" y="252"/>
                      <a:pt x="131" y="244"/>
                    </a:cubicBezTo>
                    <a:cubicBezTo>
                      <a:pt x="137" y="237"/>
                      <a:pt x="141" y="240"/>
                      <a:pt x="149" y="243"/>
                    </a:cubicBezTo>
                    <a:cubicBezTo>
                      <a:pt x="155" y="245"/>
                      <a:pt x="162" y="247"/>
                      <a:pt x="169" y="248"/>
                    </a:cubicBezTo>
                    <a:cubicBezTo>
                      <a:pt x="186" y="248"/>
                      <a:pt x="203" y="250"/>
                      <a:pt x="218" y="246"/>
                    </a:cubicBezTo>
                    <a:cubicBezTo>
                      <a:pt x="226" y="244"/>
                      <a:pt x="232" y="240"/>
                      <a:pt x="237" y="235"/>
                    </a:cubicBezTo>
                    <a:cubicBezTo>
                      <a:pt x="242" y="232"/>
                      <a:pt x="251" y="228"/>
                      <a:pt x="253" y="223"/>
                    </a:cubicBezTo>
                    <a:cubicBezTo>
                      <a:pt x="236" y="220"/>
                      <a:pt x="221" y="212"/>
                      <a:pt x="204" y="213"/>
                    </a:cubicBezTo>
                    <a:cubicBezTo>
                      <a:pt x="193" y="213"/>
                      <a:pt x="182" y="214"/>
                      <a:pt x="171" y="216"/>
                    </a:cubicBezTo>
                    <a:cubicBezTo>
                      <a:pt x="160" y="217"/>
                      <a:pt x="153" y="223"/>
                      <a:pt x="143" y="226"/>
                    </a:cubicBezTo>
                    <a:cubicBezTo>
                      <a:pt x="152" y="219"/>
                      <a:pt x="154" y="202"/>
                      <a:pt x="166" y="199"/>
                    </a:cubicBezTo>
                    <a:cubicBezTo>
                      <a:pt x="173" y="197"/>
                      <a:pt x="175" y="202"/>
                      <a:pt x="180" y="205"/>
                    </a:cubicBezTo>
                    <a:cubicBezTo>
                      <a:pt x="186" y="207"/>
                      <a:pt x="193" y="207"/>
                      <a:pt x="200" y="208"/>
                    </a:cubicBezTo>
                    <a:cubicBezTo>
                      <a:pt x="208" y="209"/>
                      <a:pt x="213" y="210"/>
                      <a:pt x="221" y="210"/>
                    </a:cubicBezTo>
                    <a:cubicBezTo>
                      <a:pt x="227" y="209"/>
                      <a:pt x="233" y="210"/>
                      <a:pt x="240" y="208"/>
                    </a:cubicBezTo>
                    <a:cubicBezTo>
                      <a:pt x="248" y="206"/>
                      <a:pt x="265" y="198"/>
                      <a:pt x="268" y="190"/>
                    </a:cubicBezTo>
                    <a:cubicBezTo>
                      <a:pt x="256" y="180"/>
                      <a:pt x="239" y="173"/>
                      <a:pt x="224" y="172"/>
                    </a:cubicBezTo>
                    <a:cubicBezTo>
                      <a:pt x="213" y="172"/>
                      <a:pt x="202" y="169"/>
                      <a:pt x="191" y="172"/>
                    </a:cubicBezTo>
                    <a:cubicBezTo>
                      <a:pt x="186" y="172"/>
                      <a:pt x="182" y="177"/>
                      <a:pt x="178" y="178"/>
                    </a:cubicBezTo>
                    <a:cubicBezTo>
                      <a:pt x="174" y="180"/>
                      <a:pt x="170" y="182"/>
                      <a:pt x="165" y="184"/>
                    </a:cubicBezTo>
                    <a:cubicBezTo>
                      <a:pt x="169" y="176"/>
                      <a:pt x="177" y="165"/>
                      <a:pt x="183" y="159"/>
                    </a:cubicBezTo>
                    <a:cubicBezTo>
                      <a:pt x="187" y="154"/>
                      <a:pt x="189" y="155"/>
                      <a:pt x="196" y="158"/>
                    </a:cubicBezTo>
                    <a:cubicBezTo>
                      <a:pt x="201" y="158"/>
                      <a:pt x="206" y="160"/>
                      <a:pt x="211" y="162"/>
                    </a:cubicBezTo>
                    <a:cubicBezTo>
                      <a:pt x="222" y="167"/>
                      <a:pt x="233" y="172"/>
                      <a:pt x="245" y="171"/>
                    </a:cubicBezTo>
                    <a:cubicBezTo>
                      <a:pt x="256" y="170"/>
                      <a:pt x="269" y="166"/>
                      <a:pt x="279" y="160"/>
                    </a:cubicBezTo>
                    <a:cubicBezTo>
                      <a:pt x="273" y="156"/>
                      <a:pt x="274" y="151"/>
                      <a:pt x="269" y="147"/>
                    </a:cubicBezTo>
                    <a:cubicBezTo>
                      <a:pt x="265" y="144"/>
                      <a:pt x="261" y="142"/>
                      <a:pt x="256" y="140"/>
                    </a:cubicBezTo>
                    <a:cubicBezTo>
                      <a:pt x="262" y="140"/>
                      <a:pt x="276" y="137"/>
                      <a:pt x="275" y="130"/>
                    </a:cubicBezTo>
                    <a:cubicBezTo>
                      <a:pt x="275" y="124"/>
                      <a:pt x="266" y="120"/>
                      <a:pt x="262" y="117"/>
                    </a:cubicBezTo>
                    <a:cubicBezTo>
                      <a:pt x="273" y="114"/>
                      <a:pt x="283" y="115"/>
                      <a:pt x="293" y="108"/>
                    </a:cubicBezTo>
                    <a:cubicBezTo>
                      <a:pt x="300" y="105"/>
                      <a:pt x="300" y="103"/>
                      <a:pt x="294" y="99"/>
                    </a:cubicBezTo>
                    <a:cubicBezTo>
                      <a:pt x="290" y="97"/>
                      <a:pt x="285" y="94"/>
                      <a:pt x="280" y="94"/>
                    </a:cubicBezTo>
                    <a:cubicBezTo>
                      <a:pt x="293" y="93"/>
                      <a:pt x="305" y="87"/>
                      <a:pt x="314" y="78"/>
                    </a:cubicBezTo>
                    <a:cubicBezTo>
                      <a:pt x="319" y="74"/>
                      <a:pt x="317" y="71"/>
                      <a:pt x="319" y="65"/>
                    </a:cubicBezTo>
                    <a:cubicBezTo>
                      <a:pt x="321" y="60"/>
                      <a:pt x="327" y="58"/>
                      <a:pt x="329" y="53"/>
                    </a:cubicBezTo>
                    <a:cubicBezTo>
                      <a:pt x="331" y="48"/>
                      <a:pt x="329" y="46"/>
                      <a:pt x="332" y="41"/>
                    </a:cubicBezTo>
                    <a:cubicBezTo>
                      <a:pt x="335" y="36"/>
                      <a:pt x="337" y="34"/>
                      <a:pt x="339" y="29"/>
                    </a:cubicBezTo>
                    <a:cubicBezTo>
                      <a:pt x="340" y="24"/>
                      <a:pt x="342" y="20"/>
                      <a:pt x="344" y="14"/>
                    </a:cubicBezTo>
                    <a:cubicBezTo>
                      <a:pt x="345" y="10"/>
                      <a:pt x="350" y="5"/>
                      <a:pt x="350" y="0"/>
                    </a:cubicBezTo>
                    <a:cubicBezTo>
                      <a:pt x="344" y="0"/>
                      <a:pt x="336" y="6"/>
                      <a:pt x="331" y="9"/>
                    </a:cubicBezTo>
                    <a:cubicBezTo>
                      <a:pt x="324" y="12"/>
                      <a:pt x="316" y="14"/>
                      <a:pt x="312" y="18"/>
                    </a:cubicBezTo>
                    <a:cubicBezTo>
                      <a:pt x="310" y="20"/>
                      <a:pt x="308" y="23"/>
                      <a:pt x="306" y="25"/>
                    </a:cubicBezTo>
                    <a:cubicBezTo>
                      <a:pt x="304" y="27"/>
                      <a:pt x="300" y="28"/>
                      <a:pt x="298" y="30"/>
                    </a:cubicBezTo>
                    <a:cubicBezTo>
                      <a:pt x="292" y="32"/>
                      <a:pt x="288" y="36"/>
                      <a:pt x="287" y="43"/>
                    </a:cubicBezTo>
                    <a:cubicBezTo>
                      <a:pt x="275" y="43"/>
                      <a:pt x="266" y="56"/>
                      <a:pt x="261" y="65"/>
                    </a:cubicBezTo>
                    <a:cubicBezTo>
                      <a:pt x="259" y="58"/>
                      <a:pt x="257" y="50"/>
                      <a:pt x="257" y="43"/>
                    </a:cubicBezTo>
                    <a:cubicBezTo>
                      <a:pt x="247" y="50"/>
                      <a:pt x="244" y="53"/>
                      <a:pt x="240" y="64"/>
                    </a:cubicBezTo>
                    <a:cubicBezTo>
                      <a:pt x="238" y="69"/>
                      <a:pt x="236" y="72"/>
                      <a:pt x="234" y="75"/>
                    </a:cubicBezTo>
                    <a:cubicBezTo>
                      <a:pt x="232" y="79"/>
                      <a:pt x="233" y="83"/>
                      <a:pt x="231" y="86"/>
                    </a:cubicBezTo>
                    <a:cubicBezTo>
                      <a:pt x="230" y="79"/>
                      <a:pt x="229" y="73"/>
                      <a:pt x="227" y="67"/>
                    </a:cubicBezTo>
                    <a:cubicBezTo>
                      <a:pt x="225" y="62"/>
                      <a:pt x="220" y="56"/>
                      <a:pt x="222" y="49"/>
                    </a:cubicBezTo>
                    <a:cubicBezTo>
                      <a:pt x="217" y="52"/>
                      <a:pt x="217" y="57"/>
                      <a:pt x="215" y="61"/>
                    </a:cubicBezTo>
                    <a:cubicBezTo>
                      <a:pt x="212" y="66"/>
                      <a:pt x="210" y="70"/>
                      <a:pt x="208" y="74"/>
                    </a:cubicBezTo>
                    <a:cubicBezTo>
                      <a:pt x="206" y="83"/>
                      <a:pt x="211" y="97"/>
                      <a:pt x="205" y="105"/>
                    </a:cubicBezTo>
                    <a:cubicBezTo>
                      <a:pt x="204" y="97"/>
                      <a:pt x="202" y="90"/>
                      <a:pt x="197" y="83"/>
                    </a:cubicBezTo>
                    <a:cubicBezTo>
                      <a:pt x="192" y="78"/>
                      <a:pt x="184" y="73"/>
                      <a:pt x="184" y="64"/>
                    </a:cubicBezTo>
                    <a:cubicBezTo>
                      <a:pt x="177" y="66"/>
                      <a:pt x="172" y="77"/>
                      <a:pt x="169" y="85"/>
                    </a:cubicBezTo>
                    <a:cubicBezTo>
                      <a:pt x="167" y="92"/>
                      <a:pt x="170" y="102"/>
                      <a:pt x="174" y="109"/>
                    </a:cubicBezTo>
                    <a:cubicBezTo>
                      <a:pt x="172" y="107"/>
                      <a:pt x="169" y="104"/>
                      <a:pt x="167" y="102"/>
                    </a:cubicBezTo>
                    <a:cubicBezTo>
                      <a:pt x="165" y="100"/>
                      <a:pt x="162" y="96"/>
                      <a:pt x="159" y="95"/>
                    </a:cubicBezTo>
                    <a:cubicBezTo>
                      <a:pt x="155" y="93"/>
                      <a:pt x="158" y="92"/>
                      <a:pt x="154" y="94"/>
                    </a:cubicBezTo>
                    <a:cubicBezTo>
                      <a:pt x="147" y="99"/>
                      <a:pt x="144" y="122"/>
                      <a:pt x="145" y="129"/>
                    </a:cubicBezTo>
                    <a:cubicBezTo>
                      <a:pt x="145" y="138"/>
                      <a:pt x="146" y="143"/>
                      <a:pt x="151" y="149"/>
                    </a:cubicBezTo>
                    <a:cubicBezTo>
                      <a:pt x="154" y="154"/>
                      <a:pt x="161" y="158"/>
                      <a:pt x="162" y="162"/>
                    </a:cubicBezTo>
                    <a:cubicBezTo>
                      <a:pt x="164" y="168"/>
                      <a:pt x="158" y="173"/>
                      <a:pt x="156" y="178"/>
                    </a:cubicBezTo>
                    <a:cubicBezTo>
                      <a:pt x="154" y="183"/>
                      <a:pt x="153" y="190"/>
                      <a:pt x="149" y="195"/>
                    </a:cubicBezTo>
                    <a:cubicBezTo>
                      <a:pt x="147" y="186"/>
                      <a:pt x="148" y="176"/>
                      <a:pt x="146" y="166"/>
                    </a:cubicBezTo>
                    <a:cubicBezTo>
                      <a:pt x="144" y="156"/>
                      <a:pt x="140" y="147"/>
                      <a:pt x="133" y="139"/>
                    </a:cubicBezTo>
                    <a:cubicBezTo>
                      <a:pt x="123" y="130"/>
                      <a:pt x="106" y="114"/>
                      <a:pt x="93" y="113"/>
                    </a:cubicBezTo>
                    <a:cubicBezTo>
                      <a:pt x="88" y="124"/>
                      <a:pt x="88" y="146"/>
                      <a:pt x="91" y="158"/>
                    </a:cubicBezTo>
                    <a:cubicBezTo>
                      <a:pt x="95" y="171"/>
                      <a:pt x="103" y="184"/>
                      <a:pt x="113" y="194"/>
                    </a:cubicBezTo>
                    <a:cubicBezTo>
                      <a:pt x="118" y="198"/>
                      <a:pt x="122" y="203"/>
                      <a:pt x="127" y="207"/>
                    </a:cubicBezTo>
                    <a:cubicBezTo>
                      <a:pt x="131" y="211"/>
                      <a:pt x="133" y="209"/>
                      <a:pt x="132" y="214"/>
                    </a:cubicBezTo>
                    <a:cubicBezTo>
                      <a:pt x="131" y="217"/>
                      <a:pt x="131" y="220"/>
                      <a:pt x="129" y="223"/>
                    </a:cubicBezTo>
                    <a:cubicBezTo>
                      <a:pt x="125" y="233"/>
                      <a:pt x="119" y="243"/>
                      <a:pt x="113" y="252"/>
                    </a:cubicBezTo>
                    <a:cubicBezTo>
                      <a:pt x="112" y="232"/>
                      <a:pt x="110" y="214"/>
                      <a:pt x="97" y="197"/>
                    </a:cubicBezTo>
                    <a:cubicBezTo>
                      <a:pt x="86" y="182"/>
                      <a:pt x="70" y="174"/>
                      <a:pt x="55" y="165"/>
                    </a:cubicBezTo>
                    <a:cubicBezTo>
                      <a:pt x="47" y="188"/>
                      <a:pt x="45" y="215"/>
                      <a:pt x="60" y="234"/>
                    </a:cubicBezTo>
                    <a:cubicBezTo>
                      <a:pt x="66" y="243"/>
                      <a:pt x="75" y="252"/>
                      <a:pt x="85" y="258"/>
                    </a:cubicBezTo>
                    <a:cubicBezTo>
                      <a:pt x="92" y="261"/>
                      <a:pt x="100" y="260"/>
                      <a:pt x="107" y="266"/>
                    </a:cubicBezTo>
                    <a:cubicBezTo>
                      <a:pt x="102" y="274"/>
                      <a:pt x="96" y="281"/>
                      <a:pt x="92" y="289"/>
                    </a:cubicBezTo>
                    <a:cubicBezTo>
                      <a:pt x="88" y="297"/>
                      <a:pt x="86" y="305"/>
                      <a:pt x="80" y="311"/>
                    </a:cubicBezTo>
                    <a:cubicBezTo>
                      <a:pt x="75" y="303"/>
                      <a:pt x="77" y="290"/>
                      <a:pt x="74" y="281"/>
                    </a:cubicBezTo>
                    <a:cubicBezTo>
                      <a:pt x="73" y="272"/>
                      <a:pt x="64" y="263"/>
                      <a:pt x="55" y="259"/>
                    </a:cubicBezTo>
                    <a:cubicBezTo>
                      <a:pt x="46" y="255"/>
                      <a:pt x="38" y="251"/>
                      <a:pt x="30" y="244"/>
                    </a:cubicBezTo>
                    <a:cubicBezTo>
                      <a:pt x="22" y="239"/>
                      <a:pt x="13" y="232"/>
                      <a:pt x="4" y="227"/>
                    </a:cubicBezTo>
                    <a:cubicBezTo>
                      <a:pt x="0" y="241"/>
                      <a:pt x="2" y="262"/>
                      <a:pt x="11" y="273"/>
                    </a:cubicBezTo>
                    <a:cubicBezTo>
                      <a:pt x="16" y="278"/>
                      <a:pt x="20" y="284"/>
                      <a:pt x="25" y="289"/>
                    </a:cubicBezTo>
                    <a:cubicBezTo>
                      <a:pt x="29" y="295"/>
                      <a:pt x="32" y="301"/>
                      <a:pt x="36" y="306"/>
                    </a:cubicBezTo>
                    <a:cubicBezTo>
                      <a:pt x="42" y="311"/>
                      <a:pt x="49" y="314"/>
                      <a:pt x="54" y="315"/>
                    </a:cubicBezTo>
                    <a:cubicBezTo>
                      <a:pt x="59" y="317"/>
                      <a:pt x="74" y="314"/>
                      <a:pt x="76" y="318"/>
                    </a:cubicBezTo>
                    <a:cubicBezTo>
                      <a:pt x="79" y="323"/>
                      <a:pt x="65" y="337"/>
                      <a:pt x="62" y="342"/>
                    </a:cubicBezTo>
                    <a:cubicBezTo>
                      <a:pt x="68" y="349"/>
                      <a:pt x="68" y="349"/>
                      <a:pt x="68" y="349"/>
                    </a:cubicBezTo>
                    <a:cubicBezTo>
                      <a:pt x="70" y="343"/>
                      <a:pt x="76" y="336"/>
                      <a:pt x="78" y="334"/>
                    </a:cubicBezTo>
                    <a:close/>
                    <a:moveTo>
                      <a:pt x="225" y="115"/>
                    </a:moveTo>
                    <a:cubicBezTo>
                      <a:pt x="226" y="114"/>
                      <a:pt x="226" y="112"/>
                      <a:pt x="225" y="111"/>
                    </a:cubicBezTo>
                    <a:cubicBezTo>
                      <a:pt x="225" y="111"/>
                      <a:pt x="225" y="112"/>
                      <a:pt x="225" y="112"/>
                    </a:cubicBezTo>
                    <a:cubicBezTo>
                      <a:pt x="225" y="111"/>
                      <a:pt x="225" y="111"/>
                      <a:pt x="225" y="111"/>
                    </a:cubicBezTo>
                    <a:cubicBezTo>
                      <a:pt x="228" y="108"/>
                      <a:pt x="230" y="108"/>
                      <a:pt x="234" y="108"/>
                    </a:cubicBezTo>
                    <a:cubicBezTo>
                      <a:pt x="239" y="109"/>
                      <a:pt x="245" y="111"/>
                      <a:pt x="250" y="114"/>
                    </a:cubicBezTo>
                    <a:cubicBezTo>
                      <a:pt x="243" y="115"/>
                      <a:pt x="231" y="116"/>
                      <a:pt x="225" y="115"/>
                    </a:cubicBezTo>
                    <a:close/>
                    <a:moveTo>
                      <a:pt x="196" y="142"/>
                    </a:moveTo>
                    <a:cubicBezTo>
                      <a:pt x="198" y="137"/>
                      <a:pt x="205" y="127"/>
                      <a:pt x="211" y="131"/>
                    </a:cubicBezTo>
                    <a:cubicBezTo>
                      <a:pt x="214" y="132"/>
                      <a:pt x="218" y="134"/>
                      <a:pt x="221" y="136"/>
                    </a:cubicBezTo>
                    <a:cubicBezTo>
                      <a:pt x="224" y="136"/>
                      <a:pt x="226" y="137"/>
                      <a:pt x="228" y="138"/>
                    </a:cubicBezTo>
                    <a:cubicBezTo>
                      <a:pt x="226" y="138"/>
                      <a:pt x="223" y="137"/>
                      <a:pt x="221" y="136"/>
                    </a:cubicBezTo>
                    <a:cubicBezTo>
                      <a:pt x="218" y="135"/>
                      <a:pt x="215" y="135"/>
                      <a:pt x="211" y="136"/>
                    </a:cubicBezTo>
                    <a:cubicBezTo>
                      <a:pt x="206" y="137"/>
                      <a:pt x="200" y="142"/>
                      <a:pt x="196" y="142"/>
                    </a:cubicBezTo>
                    <a:close/>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8660" name="Freeform 88"/>
              <p:cNvSpPr/>
              <p:nvPr/>
            </p:nvSpPr>
            <p:spPr bwMode="auto">
              <a:xfrm>
                <a:off x="1970" y="1794"/>
                <a:ext cx="536" cy="613"/>
              </a:xfrm>
              <a:custGeom>
                <a:avLst/>
                <a:gdLst>
                  <a:gd name="T0" fmla="*/ 186 w 432"/>
                  <a:gd name="T1" fmla="*/ 164 h 494"/>
                  <a:gd name="T2" fmla="*/ 172 w 432"/>
                  <a:gd name="T3" fmla="*/ 100 h 494"/>
                  <a:gd name="T4" fmla="*/ 198 w 432"/>
                  <a:gd name="T5" fmla="*/ 19 h 494"/>
                  <a:gd name="T6" fmla="*/ 269 w 432"/>
                  <a:gd name="T7" fmla="*/ 28 h 494"/>
                  <a:gd name="T8" fmla="*/ 286 w 432"/>
                  <a:gd name="T9" fmla="*/ 67 h 494"/>
                  <a:gd name="T10" fmla="*/ 293 w 432"/>
                  <a:gd name="T11" fmla="*/ 105 h 494"/>
                  <a:gd name="T12" fmla="*/ 285 w 432"/>
                  <a:gd name="T13" fmla="*/ 148 h 494"/>
                  <a:gd name="T14" fmla="*/ 319 w 432"/>
                  <a:gd name="T15" fmla="*/ 119 h 494"/>
                  <a:gd name="T16" fmla="*/ 351 w 432"/>
                  <a:gd name="T17" fmla="*/ 105 h 494"/>
                  <a:gd name="T18" fmla="*/ 393 w 432"/>
                  <a:gd name="T19" fmla="*/ 107 h 494"/>
                  <a:gd name="T20" fmla="*/ 409 w 432"/>
                  <a:gd name="T21" fmla="*/ 115 h 494"/>
                  <a:gd name="T22" fmla="*/ 420 w 432"/>
                  <a:gd name="T23" fmla="*/ 136 h 494"/>
                  <a:gd name="T24" fmla="*/ 423 w 432"/>
                  <a:gd name="T25" fmla="*/ 173 h 494"/>
                  <a:gd name="T26" fmla="*/ 402 w 432"/>
                  <a:gd name="T27" fmla="*/ 208 h 494"/>
                  <a:gd name="T28" fmla="*/ 369 w 432"/>
                  <a:gd name="T29" fmla="*/ 238 h 494"/>
                  <a:gd name="T30" fmla="*/ 349 w 432"/>
                  <a:gd name="T31" fmla="*/ 252 h 494"/>
                  <a:gd name="T32" fmla="*/ 330 w 432"/>
                  <a:gd name="T33" fmla="*/ 256 h 494"/>
                  <a:gd name="T34" fmla="*/ 406 w 432"/>
                  <a:gd name="T35" fmla="*/ 309 h 494"/>
                  <a:gd name="T36" fmla="*/ 411 w 432"/>
                  <a:gd name="T37" fmla="*/ 389 h 494"/>
                  <a:gd name="T38" fmla="*/ 329 w 432"/>
                  <a:gd name="T39" fmla="*/ 377 h 494"/>
                  <a:gd name="T40" fmla="*/ 294 w 432"/>
                  <a:gd name="T41" fmla="*/ 360 h 494"/>
                  <a:gd name="T42" fmla="*/ 275 w 432"/>
                  <a:gd name="T43" fmla="*/ 346 h 494"/>
                  <a:gd name="T44" fmla="*/ 265 w 432"/>
                  <a:gd name="T45" fmla="*/ 337 h 494"/>
                  <a:gd name="T46" fmla="*/ 258 w 432"/>
                  <a:gd name="T47" fmla="*/ 328 h 494"/>
                  <a:gd name="T48" fmla="*/ 255 w 432"/>
                  <a:gd name="T49" fmla="*/ 326 h 494"/>
                  <a:gd name="T50" fmla="*/ 255 w 432"/>
                  <a:gd name="T51" fmla="*/ 326 h 494"/>
                  <a:gd name="T52" fmla="*/ 257 w 432"/>
                  <a:gd name="T53" fmla="*/ 402 h 494"/>
                  <a:gd name="T54" fmla="*/ 242 w 432"/>
                  <a:gd name="T55" fmla="*/ 447 h 494"/>
                  <a:gd name="T56" fmla="*/ 210 w 432"/>
                  <a:gd name="T57" fmla="*/ 486 h 494"/>
                  <a:gd name="T58" fmla="*/ 193 w 432"/>
                  <a:gd name="T59" fmla="*/ 489 h 494"/>
                  <a:gd name="T60" fmla="*/ 173 w 432"/>
                  <a:gd name="T61" fmla="*/ 467 h 494"/>
                  <a:gd name="T62" fmla="*/ 160 w 432"/>
                  <a:gd name="T63" fmla="*/ 425 h 494"/>
                  <a:gd name="T64" fmla="*/ 158 w 432"/>
                  <a:gd name="T65" fmla="*/ 338 h 494"/>
                  <a:gd name="T66" fmla="*/ 162 w 432"/>
                  <a:gd name="T67" fmla="*/ 323 h 494"/>
                  <a:gd name="T68" fmla="*/ 97 w 432"/>
                  <a:gd name="T69" fmla="*/ 375 h 494"/>
                  <a:gd name="T70" fmla="*/ 16 w 432"/>
                  <a:gd name="T71" fmla="*/ 348 h 494"/>
                  <a:gd name="T72" fmla="*/ 1 w 432"/>
                  <a:gd name="T73" fmla="*/ 306 h 494"/>
                  <a:gd name="T74" fmla="*/ 5 w 432"/>
                  <a:gd name="T75" fmla="*/ 286 h 494"/>
                  <a:gd name="T76" fmla="*/ 21 w 432"/>
                  <a:gd name="T77" fmla="*/ 264 h 494"/>
                  <a:gd name="T78" fmla="*/ 72 w 432"/>
                  <a:gd name="T79" fmla="*/ 228 h 494"/>
                  <a:gd name="T80" fmla="*/ 124 w 432"/>
                  <a:gd name="T81" fmla="*/ 221 h 494"/>
                  <a:gd name="T82" fmla="*/ 142 w 432"/>
                  <a:gd name="T83" fmla="*/ 222 h 494"/>
                  <a:gd name="T84" fmla="*/ 100 w 432"/>
                  <a:gd name="T85" fmla="*/ 204 h 494"/>
                  <a:gd name="T86" fmla="*/ 64 w 432"/>
                  <a:gd name="T87" fmla="*/ 172 h 494"/>
                  <a:gd name="T88" fmla="*/ 56 w 432"/>
                  <a:gd name="T89" fmla="*/ 155 h 494"/>
                  <a:gd name="T90" fmla="*/ 41 w 432"/>
                  <a:gd name="T91" fmla="*/ 134 h 494"/>
                  <a:gd name="T92" fmla="*/ 36 w 432"/>
                  <a:gd name="T93" fmla="*/ 113 h 494"/>
                  <a:gd name="T94" fmla="*/ 49 w 432"/>
                  <a:gd name="T95" fmla="*/ 104 h 494"/>
                  <a:gd name="T96" fmla="*/ 138 w 432"/>
                  <a:gd name="T97" fmla="*/ 109 h 494"/>
                  <a:gd name="T98" fmla="*/ 169 w 432"/>
                  <a:gd name="T99" fmla="*/ 132 h 494"/>
                  <a:gd name="T100" fmla="*/ 184 w 432"/>
                  <a:gd name="T101" fmla="*/ 1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494">
                    <a:moveTo>
                      <a:pt x="186" y="164"/>
                    </a:moveTo>
                    <a:cubicBezTo>
                      <a:pt x="186" y="141"/>
                      <a:pt x="172" y="124"/>
                      <a:pt x="172" y="100"/>
                    </a:cubicBezTo>
                    <a:cubicBezTo>
                      <a:pt x="172" y="71"/>
                      <a:pt x="177" y="43"/>
                      <a:pt x="198" y="19"/>
                    </a:cubicBezTo>
                    <a:cubicBezTo>
                      <a:pt x="214" y="0"/>
                      <a:pt x="255" y="8"/>
                      <a:pt x="269" y="28"/>
                    </a:cubicBezTo>
                    <a:cubicBezTo>
                      <a:pt x="277" y="39"/>
                      <a:pt x="282" y="55"/>
                      <a:pt x="286" y="67"/>
                    </a:cubicBezTo>
                    <a:cubicBezTo>
                      <a:pt x="291" y="80"/>
                      <a:pt x="291" y="92"/>
                      <a:pt x="293" y="105"/>
                    </a:cubicBezTo>
                    <a:cubicBezTo>
                      <a:pt x="294" y="120"/>
                      <a:pt x="286" y="134"/>
                      <a:pt x="285" y="148"/>
                    </a:cubicBezTo>
                    <a:cubicBezTo>
                      <a:pt x="289" y="133"/>
                      <a:pt x="307" y="125"/>
                      <a:pt x="319" y="119"/>
                    </a:cubicBezTo>
                    <a:cubicBezTo>
                      <a:pt x="329" y="113"/>
                      <a:pt x="341" y="107"/>
                      <a:pt x="351" y="105"/>
                    </a:cubicBezTo>
                    <a:cubicBezTo>
                      <a:pt x="363" y="104"/>
                      <a:pt x="381" y="104"/>
                      <a:pt x="393" y="107"/>
                    </a:cubicBezTo>
                    <a:cubicBezTo>
                      <a:pt x="398" y="108"/>
                      <a:pt x="404" y="111"/>
                      <a:pt x="409" y="115"/>
                    </a:cubicBezTo>
                    <a:cubicBezTo>
                      <a:pt x="415" y="120"/>
                      <a:pt x="415" y="131"/>
                      <a:pt x="420" y="136"/>
                    </a:cubicBezTo>
                    <a:cubicBezTo>
                      <a:pt x="432" y="149"/>
                      <a:pt x="431" y="158"/>
                      <a:pt x="423" y="173"/>
                    </a:cubicBezTo>
                    <a:cubicBezTo>
                      <a:pt x="416" y="185"/>
                      <a:pt x="410" y="197"/>
                      <a:pt x="402" y="208"/>
                    </a:cubicBezTo>
                    <a:cubicBezTo>
                      <a:pt x="393" y="221"/>
                      <a:pt x="381" y="229"/>
                      <a:pt x="369" y="238"/>
                    </a:cubicBezTo>
                    <a:cubicBezTo>
                      <a:pt x="362" y="242"/>
                      <a:pt x="355" y="249"/>
                      <a:pt x="349" y="252"/>
                    </a:cubicBezTo>
                    <a:cubicBezTo>
                      <a:pt x="342" y="254"/>
                      <a:pt x="335" y="253"/>
                      <a:pt x="330" y="256"/>
                    </a:cubicBezTo>
                    <a:cubicBezTo>
                      <a:pt x="357" y="260"/>
                      <a:pt x="394" y="284"/>
                      <a:pt x="406" y="309"/>
                    </a:cubicBezTo>
                    <a:cubicBezTo>
                      <a:pt x="415" y="328"/>
                      <a:pt x="426" y="371"/>
                      <a:pt x="411" y="389"/>
                    </a:cubicBezTo>
                    <a:cubicBezTo>
                      <a:pt x="393" y="409"/>
                      <a:pt x="350" y="383"/>
                      <a:pt x="329" y="377"/>
                    </a:cubicBezTo>
                    <a:cubicBezTo>
                      <a:pt x="317" y="373"/>
                      <a:pt x="305" y="366"/>
                      <a:pt x="294" y="360"/>
                    </a:cubicBezTo>
                    <a:cubicBezTo>
                      <a:pt x="287" y="356"/>
                      <a:pt x="281" y="351"/>
                      <a:pt x="275" y="346"/>
                    </a:cubicBezTo>
                    <a:cubicBezTo>
                      <a:pt x="271" y="344"/>
                      <a:pt x="267" y="341"/>
                      <a:pt x="265" y="337"/>
                    </a:cubicBezTo>
                    <a:cubicBezTo>
                      <a:pt x="263" y="336"/>
                      <a:pt x="261" y="328"/>
                      <a:pt x="258" y="328"/>
                    </a:cubicBezTo>
                    <a:cubicBezTo>
                      <a:pt x="257" y="328"/>
                      <a:pt x="257" y="326"/>
                      <a:pt x="255" y="326"/>
                    </a:cubicBezTo>
                    <a:cubicBezTo>
                      <a:pt x="255" y="326"/>
                      <a:pt x="255" y="326"/>
                      <a:pt x="255" y="326"/>
                    </a:cubicBezTo>
                    <a:cubicBezTo>
                      <a:pt x="255" y="351"/>
                      <a:pt x="258" y="377"/>
                      <a:pt x="257" y="402"/>
                    </a:cubicBezTo>
                    <a:cubicBezTo>
                      <a:pt x="255" y="418"/>
                      <a:pt x="249" y="434"/>
                      <a:pt x="242" y="447"/>
                    </a:cubicBezTo>
                    <a:cubicBezTo>
                      <a:pt x="234" y="465"/>
                      <a:pt x="222" y="474"/>
                      <a:pt x="210" y="486"/>
                    </a:cubicBezTo>
                    <a:cubicBezTo>
                      <a:pt x="204" y="493"/>
                      <a:pt x="201" y="494"/>
                      <a:pt x="193" y="489"/>
                    </a:cubicBezTo>
                    <a:cubicBezTo>
                      <a:pt x="185" y="483"/>
                      <a:pt x="178" y="474"/>
                      <a:pt x="173" y="467"/>
                    </a:cubicBezTo>
                    <a:cubicBezTo>
                      <a:pt x="165" y="454"/>
                      <a:pt x="162" y="439"/>
                      <a:pt x="160" y="425"/>
                    </a:cubicBezTo>
                    <a:cubicBezTo>
                      <a:pt x="156" y="395"/>
                      <a:pt x="149" y="367"/>
                      <a:pt x="158" y="338"/>
                    </a:cubicBezTo>
                    <a:cubicBezTo>
                      <a:pt x="160" y="333"/>
                      <a:pt x="162" y="328"/>
                      <a:pt x="162" y="323"/>
                    </a:cubicBezTo>
                    <a:cubicBezTo>
                      <a:pt x="153" y="356"/>
                      <a:pt x="129" y="371"/>
                      <a:pt x="97" y="375"/>
                    </a:cubicBezTo>
                    <a:cubicBezTo>
                      <a:pt x="66" y="379"/>
                      <a:pt x="36" y="373"/>
                      <a:pt x="16" y="348"/>
                    </a:cubicBezTo>
                    <a:cubicBezTo>
                      <a:pt x="6" y="337"/>
                      <a:pt x="2" y="321"/>
                      <a:pt x="1" y="306"/>
                    </a:cubicBezTo>
                    <a:cubicBezTo>
                      <a:pt x="0" y="300"/>
                      <a:pt x="1" y="293"/>
                      <a:pt x="5" y="286"/>
                    </a:cubicBezTo>
                    <a:cubicBezTo>
                      <a:pt x="10" y="278"/>
                      <a:pt x="16" y="272"/>
                      <a:pt x="21" y="264"/>
                    </a:cubicBezTo>
                    <a:cubicBezTo>
                      <a:pt x="33" y="248"/>
                      <a:pt x="52" y="233"/>
                      <a:pt x="72" y="228"/>
                    </a:cubicBezTo>
                    <a:cubicBezTo>
                      <a:pt x="88" y="224"/>
                      <a:pt x="106" y="224"/>
                      <a:pt x="124" y="221"/>
                    </a:cubicBezTo>
                    <a:cubicBezTo>
                      <a:pt x="129" y="221"/>
                      <a:pt x="138" y="220"/>
                      <a:pt x="142" y="222"/>
                    </a:cubicBezTo>
                    <a:cubicBezTo>
                      <a:pt x="128" y="222"/>
                      <a:pt x="112" y="212"/>
                      <a:pt x="100" y="204"/>
                    </a:cubicBezTo>
                    <a:cubicBezTo>
                      <a:pt x="86" y="196"/>
                      <a:pt x="72" y="185"/>
                      <a:pt x="64" y="172"/>
                    </a:cubicBezTo>
                    <a:cubicBezTo>
                      <a:pt x="60" y="165"/>
                      <a:pt x="60" y="160"/>
                      <a:pt x="56" y="155"/>
                    </a:cubicBezTo>
                    <a:cubicBezTo>
                      <a:pt x="50" y="148"/>
                      <a:pt x="45" y="143"/>
                      <a:pt x="41" y="134"/>
                    </a:cubicBezTo>
                    <a:cubicBezTo>
                      <a:pt x="37" y="128"/>
                      <a:pt x="34" y="121"/>
                      <a:pt x="36" y="113"/>
                    </a:cubicBezTo>
                    <a:cubicBezTo>
                      <a:pt x="37" y="104"/>
                      <a:pt x="40" y="105"/>
                      <a:pt x="49" y="104"/>
                    </a:cubicBezTo>
                    <a:cubicBezTo>
                      <a:pt x="78" y="100"/>
                      <a:pt x="110" y="99"/>
                      <a:pt x="138" y="109"/>
                    </a:cubicBezTo>
                    <a:cubicBezTo>
                      <a:pt x="150" y="115"/>
                      <a:pt x="162" y="120"/>
                      <a:pt x="169" y="132"/>
                    </a:cubicBezTo>
                    <a:cubicBezTo>
                      <a:pt x="173" y="140"/>
                      <a:pt x="182" y="149"/>
                      <a:pt x="184" y="158"/>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661" name="Freeform 89"/>
              <p:cNvSpPr/>
              <p:nvPr/>
            </p:nvSpPr>
            <p:spPr bwMode="auto">
              <a:xfrm>
                <a:off x="1983" y="1863"/>
                <a:ext cx="501" cy="443"/>
              </a:xfrm>
              <a:custGeom>
                <a:avLst/>
                <a:gdLst>
                  <a:gd name="T0" fmla="*/ 170 w 404"/>
                  <a:gd name="T1" fmla="*/ 73 h 357"/>
                  <a:gd name="T2" fmla="*/ 182 w 404"/>
                  <a:gd name="T3" fmla="*/ 60 h 357"/>
                  <a:gd name="T4" fmla="*/ 196 w 404"/>
                  <a:gd name="T5" fmla="*/ 84 h 357"/>
                  <a:gd name="T6" fmla="*/ 208 w 404"/>
                  <a:gd name="T7" fmla="*/ 57 h 357"/>
                  <a:gd name="T8" fmla="*/ 224 w 404"/>
                  <a:gd name="T9" fmla="*/ 88 h 357"/>
                  <a:gd name="T10" fmla="*/ 237 w 404"/>
                  <a:gd name="T11" fmla="*/ 101 h 357"/>
                  <a:gd name="T12" fmla="*/ 259 w 404"/>
                  <a:gd name="T13" fmla="*/ 45 h 357"/>
                  <a:gd name="T14" fmla="*/ 265 w 404"/>
                  <a:gd name="T15" fmla="*/ 89 h 357"/>
                  <a:gd name="T16" fmla="*/ 265 w 404"/>
                  <a:gd name="T17" fmla="*/ 114 h 357"/>
                  <a:gd name="T18" fmla="*/ 271 w 404"/>
                  <a:gd name="T19" fmla="*/ 133 h 357"/>
                  <a:gd name="T20" fmla="*/ 284 w 404"/>
                  <a:gd name="T21" fmla="*/ 140 h 357"/>
                  <a:gd name="T22" fmla="*/ 373 w 404"/>
                  <a:gd name="T23" fmla="*/ 91 h 357"/>
                  <a:gd name="T24" fmla="*/ 299 w 404"/>
                  <a:gd name="T25" fmla="*/ 161 h 357"/>
                  <a:gd name="T26" fmla="*/ 319 w 404"/>
                  <a:gd name="T27" fmla="*/ 162 h 357"/>
                  <a:gd name="T28" fmla="*/ 327 w 404"/>
                  <a:gd name="T29" fmla="*/ 170 h 357"/>
                  <a:gd name="T30" fmla="*/ 325 w 404"/>
                  <a:gd name="T31" fmla="*/ 184 h 357"/>
                  <a:gd name="T32" fmla="*/ 355 w 404"/>
                  <a:gd name="T33" fmla="*/ 212 h 357"/>
                  <a:gd name="T34" fmla="*/ 372 w 404"/>
                  <a:gd name="T35" fmla="*/ 234 h 357"/>
                  <a:gd name="T36" fmla="*/ 367 w 404"/>
                  <a:gd name="T37" fmla="*/ 248 h 357"/>
                  <a:gd name="T38" fmla="*/ 299 w 404"/>
                  <a:gd name="T39" fmla="*/ 220 h 357"/>
                  <a:gd name="T40" fmla="*/ 349 w 404"/>
                  <a:gd name="T41" fmla="*/ 250 h 357"/>
                  <a:gd name="T42" fmla="*/ 359 w 404"/>
                  <a:gd name="T43" fmla="*/ 277 h 357"/>
                  <a:gd name="T44" fmla="*/ 307 w 404"/>
                  <a:gd name="T45" fmla="*/ 238 h 357"/>
                  <a:gd name="T46" fmla="*/ 304 w 404"/>
                  <a:gd name="T47" fmla="*/ 248 h 357"/>
                  <a:gd name="T48" fmla="*/ 285 w 404"/>
                  <a:gd name="T49" fmla="*/ 252 h 357"/>
                  <a:gd name="T50" fmla="*/ 252 w 404"/>
                  <a:gd name="T51" fmla="*/ 229 h 357"/>
                  <a:gd name="T52" fmla="*/ 273 w 404"/>
                  <a:gd name="T53" fmla="*/ 278 h 357"/>
                  <a:gd name="T54" fmla="*/ 252 w 404"/>
                  <a:gd name="T55" fmla="*/ 261 h 357"/>
                  <a:gd name="T56" fmla="*/ 240 w 404"/>
                  <a:gd name="T57" fmla="*/ 274 h 357"/>
                  <a:gd name="T58" fmla="*/ 236 w 404"/>
                  <a:gd name="T59" fmla="*/ 357 h 357"/>
                  <a:gd name="T60" fmla="*/ 229 w 404"/>
                  <a:gd name="T61" fmla="*/ 294 h 357"/>
                  <a:gd name="T62" fmla="*/ 213 w 404"/>
                  <a:gd name="T63" fmla="*/ 314 h 357"/>
                  <a:gd name="T64" fmla="*/ 198 w 404"/>
                  <a:gd name="T65" fmla="*/ 273 h 357"/>
                  <a:gd name="T66" fmla="*/ 187 w 404"/>
                  <a:gd name="T67" fmla="*/ 266 h 357"/>
                  <a:gd name="T68" fmla="*/ 176 w 404"/>
                  <a:gd name="T69" fmla="*/ 339 h 357"/>
                  <a:gd name="T70" fmla="*/ 172 w 404"/>
                  <a:gd name="T71" fmla="*/ 270 h 357"/>
                  <a:gd name="T72" fmla="*/ 158 w 404"/>
                  <a:gd name="T73" fmla="*/ 305 h 357"/>
                  <a:gd name="T74" fmla="*/ 172 w 404"/>
                  <a:gd name="T75" fmla="*/ 245 h 357"/>
                  <a:gd name="T76" fmla="*/ 144 w 404"/>
                  <a:gd name="T77" fmla="*/ 262 h 357"/>
                  <a:gd name="T78" fmla="*/ 144 w 404"/>
                  <a:gd name="T79" fmla="*/ 252 h 357"/>
                  <a:gd name="T80" fmla="*/ 140 w 404"/>
                  <a:gd name="T81" fmla="*/ 226 h 357"/>
                  <a:gd name="T82" fmla="*/ 150 w 404"/>
                  <a:gd name="T83" fmla="*/ 201 h 357"/>
                  <a:gd name="T84" fmla="*/ 130 w 404"/>
                  <a:gd name="T85" fmla="*/ 190 h 357"/>
                  <a:gd name="T86" fmla="*/ 54 w 404"/>
                  <a:gd name="T87" fmla="*/ 232 h 357"/>
                  <a:gd name="T88" fmla="*/ 16 w 404"/>
                  <a:gd name="T89" fmla="*/ 241 h 357"/>
                  <a:gd name="T90" fmla="*/ 40 w 404"/>
                  <a:gd name="T91" fmla="*/ 206 h 357"/>
                  <a:gd name="T92" fmla="*/ 0 w 404"/>
                  <a:gd name="T93" fmla="*/ 230 h 357"/>
                  <a:gd name="T94" fmla="*/ 59 w 404"/>
                  <a:gd name="T95" fmla="*/ 177 h 357"/>
                  <a:gd name="T96" fmla="*/ 123 w 404"/>
                  <a:gd name="T97" fmla="*/ 158 h 357"/>
                  <a:gd name="T98" fmla="*/ 68 w 404"/>
                  <a:gd name="T99" fmla="*/ 121 h 357"/>
                  <a:gd name="T100" fmla="*/ 132 w 404"/>
                  <a:gd name="T101" fmla="*/ 140 h 357"/>
                  <a:gd name="T102" fmla="*/ 132 w 404"/>
                  <a:gd name="T103" fmla="*/ 117 h 357"/>
                  <a:gd name="T104" fmla="*/ 155 w 404"/>
                  <a:gd name="T105" fmla="*/ 100 h 357"/>
                  <a:gd name="T106" fmla="*/ 155 w 404"/>
                  <a:gd name="T107" fmla="*/ 9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4" h="357">
                    <a:moveTo>
                      <a:pt x="178" y="106"/>
                    </a:moveTo>
                    <a:cubicBezTo>
                      <a:pt x="184" y="99"/>
                      <a:pt x="174" y="83"/>
                      <a:pt x="170" y="73"/>
                    </a:cubicBezTo>
                    <a:cubicBezTo>
                      <a:pt x="163" y="53"/>
                      <a:pt x="154" y="19"/>
                      <a:pt x="170" y="0"/>
                    </a:cubicBezTo>
                    <a:cubicBezTo>
                      <a:pt x="178" y="20"/>
                      <a:pt x="174" y="41"/>
                      <a:pt x="182" y="60"/>
                    </a:cubicBezTo>
                    <a:cubicBezTo>
                      <a:pt x="183" y="65"/>
                      <a:pt x="184" y="69"/>
                      <a:pt x="187" y="75"/>
                    </a:cubicBezTo>
                    <a:cubicBezTo>
                      <a:pt x="190" y="78"/>
                      <a:pt x="194" y="80"/>
                      <a:pt x="196" y="84"/>
                    </a:cubicBezTo>
                    <a:cubicBezTo>
                      <a:pt x="201" y="92"/>
                      <a:pt x="196" y="106"/>
                      <a:pt x="199" y="116"/>
                    </a:cubicBezTo>
                    <a:cubicBezTo>
                      <a:pt x="216" y="108"/>
                      <a:pt x="194" y="68"/>
                      <a:pt x="208" y="57"/>
                    </a:cubicBezTo>
                    <a:cubicBezTo>
                      <a:pt x="219" y="65"/>
                      <a:pt x="208" y="91"/>
                      <a:pt x="217" y="100"/>
                    </a:cubicBezTo>
                    <a:cubicBezTo>
                      <a:pt x="220" y="97"/>
                      <a:pt x="221" y="92"/>
                      <a:pt x="224" y="88"/>
                    </a:cubicBezTo>
                    <a:cubicBezTo>
                      <a:pt x="227" y="93"/>
                      <a:pt x="225" y="102"/>
                      <a:pt x="228" y="106"/>
                    </a:cubicBezTo>
                    <a:cubicBezTo>
                      <a:pt x="231" y="104"/>
                      <a:pt x="233" y="101"/>
                      <a:pt x="237" y="101"/>
                    </a:cubicBezTo>
                    <a:cubicBezTo>
                      <a:pt x="239" y="105"/>
                      <a:pt x="237" y="109"/>
                      <a:pt x="236" y="113"/>
                    </a:cubicBezTo>
                    <a:cubicBezTo>
                      <a:pt x="255" y="118"/>
                      <a:pt x="261" y="57"/>
                      <a:pt x="259" y="45"/>
                    </a:cubicBezTo>
                    <a:cubicBezTo>
                      <a:pt x="261" y="53"/>
                      <a:pt x="265" y="59"/>
                      <a:pt x="267" y="67"/>
                    </a:cubicBezTo>
                    <a:cubicBezTo>
                      <a:pt x="268" y="75"/>
                      <a:pt x="264" y="83"/>
                      <a:pt x="265" y="89"/>
                    </a:cubicBezTo>
                    <a:cubicBezTo>
                      <a:pt x="269" y="80"/>
                      <a:pt x="273" y="89"/>
                      <a:pt x="272" y="96"/>
                    </a:cubicBezTo>
                    <a:cubicBezTo>
                      <a:pt x="271" y="101"/>
                      <a:pt x="268" y="108"/>
                      <a:pt x="265" y="114"/>
                    </a:cubicBezTo>
                    <a:cubicBezTo>
                      <a:pt x="260" y="125"/>
                      <a:pt x="255" y="137"/>
                      <a:pt x="249" y="148"/>
                    </a:cubicBezTo>
                    <a:cubicBezTo>
                      <a:pt x="256" y="148"/>
                      <a:pt x="264" y="137"/>
                      <a:pt x="271" y="133"/>
                    </a:cubicBezTo>
                    <a:cubicBezTo>
                      <a:pt x="276" y="130"/>
                      <a:pt x="284" y="126"/>
                      <a:pt x="292" y="125"/>
                    </a:cubicBezTo>
                    <a:cubicBezTo>
                      <a:pt x="295" y="130"/>
                      <a:pt x="287" y="136"/>
                      <a:pt x="284" y="140"/>
                    </a:cubicBezTo>
                    <a:cubicBezTo>
                      <a:pt x="299" y="142"/>
                      <a:pt x="321" y="117"/>
                      <a:pt x="332" y="109"/>
                    </a:cubicBezTo>
                    <a:cubicBezTo>
                      <a:pt x="344" y="100"/>
                      <a:pt x="359" y="96"/>
                      <a:pt x="373" y="91"/>
                    </a:cubicBezTo>
                    <a:cubicBezTo>
                      <a:pt x="375" y="101"/>
                      <a:pt x="343" y="118"/>
                      <a:pt x="335" y="124"/>
                    </a:cubicBezTo>
                    <a:cubicBezTo>
                      <a:pt x="321" y="134"/>
                      <a:pt x="308" y="148"/>
                      <a:pt x="299" y="161"/>
                    </a:cubicBezTo>
                    <a:cubicBezTo>
                      <a:pt x="312" y="168"/>
                      <a:pt x="323" y="156"/>
                      <a:pt x="333" y="150"/>
                    </a:cubicBezTo>
                    <a:cubicBezTo>
                      <a:pt x="331" y="157"/>
                      <a:pt x="323" y="160"/>
                      <a:pt x="319" y="162"/>
                    </a:cubicBezTo>
                    <a:cubicBezTo>
                      <a:pt x="313" y="166"/>
                      <a:pt x="307" y="170"/>
                      <a:pt x="303" y="176"/>
                    </a:cubicBezTo>
                    <a:cubicBezTo>
                      <a:pt x="312" y="177"/>
                      <a:pt x="320" y="174"/>
                      <a:pt x="327" y="170"/>
                    </a:cubicBezTo>
                    <a:cubicBezTo>
                      <a:pt x="323" y="173"/>
                      <a:pt x="319" y="177"/>
                      <a:pt x="316" y="181"/>
                    </a:cubicBezTo>
                    <a:cubicBezTo>
                      <a:pt x="319" y="184"/>
                      <a:pt x="321" y="184"/>
                      <a:pt x="325" y="184"/>
                    </a:cubicBezTo>
                    <a:cubicBezTo>
                      <a:pt x="323" y="193"/>
                      <a:pt x="287" y="194"/>
                      <a:pt x="279" y="194"/>
                    </a:cubicBezTo>
                    <a:cubicBezTo>
                      <a:pt x="307" y="194"/>
                      <a:pt x="329" y="201"/>
                      <a:pt x="355" y="212"/>
                    </a:cubicBezTo>
                    <a:cubicBezTo>
                      <a:pt x="380" y="222"/>
                      <a:pt x="394" y="245"/>
                      <a:pt x="404" y="270"/>
                    </a:cubicBezTo>
                    <a:cubicBezTo>
                      <a:pt x="399" y="258"/>
                      <a:pt x="383" y="241"/>
                      <a:pt x="372" y="234"/>
                    </a:cubicBezTo>
                    <a:cubicBezTo>
                      <a:pt x="360" y="228"/>
                      <a:pt x="349" y="225"/>
                      <a:pt x="337" y="221"/>
                    </a:cubicBezTo>
                    <a:cubicBezTo>
                      <a:pt x="347" y="228"/>
                      <a:pt x="360" y="238"/>
                      <a:pt x="367" y="248"/>
                    </a:cubicBezTo>
                    <a:cubicBezTo>
                      <a:pt x="359" y="249"/>
                      <a:pt x="340" y="236"/>
                      <a:pt x="332" y="232"/>
                    </a:cubicBezTo>
                    <a:cubicBezTo>
                      <a:pt x="323" y="228"/>
                      <a:pt x="309" y="218"/>
                      <a:pt x="299" y="220"/>
                    </a:cubicBezTo>
                    <a:cubicBezTo>
                      <a:pt x="309" y="218"/>
                      <a:pt x="316" y="226"/>
                      <a:pt x="324" y="232"/>
                    </a:cubicBezTo>
                    <a:cubicBezTo>
                      <a:pt x="333" y="237"/>
                      <a:pt x="341" y="242"/>
                      <a:pt x="349" y="250"/>
                    </a:cubicBezTo>
                    <a:cubicBezTo>
                      <a:pt x="359" y="258"/>
                      <a:pt x="371" y="281"/>
                      <a:pt x="383" y="281"/>
                    </a:cubicBezTo>
                    <a:cubicBezTo>
                      <a:pt x="376" y="278"/>
                      <a:pt x="367" y="280"/>
                      <a:pt x="359" y="277"/>
                    </a:cubicBezTo>
                    <a:cubicBezTo>
                      <a:pt x="348" y="273"/>
                      <a:pt x="340" y="266"/>
                      <a:pt x="331" y="258"/>
                    </a:cubicBezTo>
                    <a:cubicBezTo>
                      <a:pt x="323" y="252"/>
                      <a:pt x="316" y="244"/>
                      <a:pt x="307" y="238"/>
                    </a:cubicBezTo>
                    <a:cubicBezTo>
                      <a:pt x="299" y="234"/>
                      <a:pt x="289" y="232"/>
                      <a:pt x="283" y="226"/>
                    </a:cubicBezTo>
                    <a:cubicBezTo>
                      <a:pt x="288" y="234"/>
                      <a:pt x="297" y="241"/>
                      <a:pt x="304" y="248"/>
                    </a:cubicBezTo>
                    <a:cubicBezTo>
                      <a:pt x="293" y="244"/>
                      <a:pt x="284" y="234"/>
                      <a:pt x="271" y="233"/>
                    </a:cubicBezTo>
                    <a:cubicBezTo>
                      <a:pt x="273" y="240"/>
                      <a:pt x="280" y="248"/>
                      <a:pt x="285" y="252"/>
                    </a:cubicBezTo>
                    <a:cubicBezTo>
                      <a:pt x="276" y="252"/>
                      <a:pt x="268" y="244"/>
                      <a:pt x="260" y="238"/>
                    </a:cubicBezTo>
                    <a:cubicBezTo>
                      <a:pt x="256" y="236"/>
                      <a:pt x="255" y="234"/>
                      <a:pt x="252" y="229"/>
                    </a:cubicBezTo>
                    <a:cubicBezTo>
                      <a:pt x="249" y="225"/>
                      <a:pt x="249" y="220"/>
                      <a:pt x="244" y="218"/>
                    </a:cubicBezTo>
                    <a:cubicBezTo>
                      <a:pt x="236" y="240"/>
                      <a:pt x="259" y="265"/>
                      <a:pt x="273" y="278"/>
                    </a:cubicBezTo>
                    <a:cubicBezTo>
                      <a:pt x="273" y="278"/>
                      <a:pt x="273" y="278"/>
                      <a:pt x="273" y="278"/>
                    </a:cubicBezTo>
                    <a:cubicBezTo>
                      <a:pt x="267" y="277"/>
                      <a:pt x="257" y="265"/>
                      <a:pt x="252" y="261"/>
                    </a:cubicBezTo>
                    <a:cubicBezTo>
                      <a:pt x="244" y="254"/>
                      <a:pt x="236" y="250"/>
                      <a:pt x="228" y="244"/>
                    </a:cubicBezTo>
                    <a:cubicBezTo>
                      <a:pt x="225" y="253"/>
                      <a:pt x="237" y="266"/>
                      <a:pt x="240" y="274"/>
                    </a:cubicBezTo>
                    <a:cubicBezTo>
                      <a:pt x="243" y="283"/>
                      <a:pt x="244" y="293"/>
                      <a:pt x="244" y="302"/>
                    </a:cubicBezTo>
                    <a:cubicBezTo>
                      <a:pt x="244" y="321"/>
                      <a:pt x="239" y="338"/>
                      <a:pt x="236" y="357"/>
                    </a:cubicBezTo>
                    <a:cubicBezTo>
                      <a:pt x="231" y="345"/>
                      <a:pt x="231" y="327"/>
                      <a:pt x="231" y="314"/>
                    </a:cubicBezTo>
                    <a:cubicBezTo>
                      <a:pt x="231" y="307"/>
                      <a:pt x="232" y="301"/>
                      <a:pt x="229" y="294"/>
                    </a:cubicBezTo>
                    <a:cubicBezTo>
                      <a:pt x="227" y="289"/>
                      <a:pt x="220" y="278"/>
                      <a:pt x="216" y="275"/>
                    </a:cubicBezTo>
                    <a:cubicBezTo>
                      <a:pt x="215" y="288"/>
                      <a:pt x="213" y="302"/>
                      <a:pt x="213" y="314"/>
                    </a:cubicBezTo>
                    <a:cubicBezTo>
                      <a:pt x="213" y="292"/>
                      <a:pt x="208" y="269"/>
                      <a:pt x="208" y="246"/>
                    </a:cubicBezTo>
                    <a:cubicBezTo>
                      <a:pt x="208" y="256"/>
                      <a:pt x="201" y="265"/>
                      <a:pt x="198" y="273"/>
                    </a:cubicBezTo>
                    <a:cubicBezTo>
                      <a:pt x="196" y="277"/>
                      <a:pt x="196" y="282"/>
                      <a:pt x="194" y="286"/>
                    </a:cubicBezTo>
                    <a:cubicBezTo>
                      <a:pt x="194" y="282"/>
                      <a:pt x="192" y="266"/>
                      <a:pt x="187" y="266"/>
                    </a:cubicBezTo>
                    <a:cubicBezTo>
                      <a:pt x="180" y="265"/>
                      <a:pt x="182" y="283"/>
                      <a:pt x="180" y="289"/>
                    </a:cubicBezTo>
                    <a:cubicBezTo>
                      <a:pt x="178" y="305"/>
                      <a:pt x="171" y="322"/>
                      <a:pt x="176" y="339"/>
                    </a:cubicBezTo>
                    <a:cubicBezTo>
                      <a:pt x="178" y="327"/>
                      <a:pt x="171" y="315"/>
                      <a:pt x="171" y="304"/>
                    </a:cubicBezTo>
                    <a:cubicBezTo>
                      <a:pt x="171" y="292"/>
                      <a:pt x="172" y="281"/>
                      <a:pt x="172" y="270"/>
                    </a:cubicBezTo>
                    <a:cubicBezTo>
                      <a:pt x="172" y="278"/>
                      <a:pt x="167" y="285"/>
                      <a:pt x="163" y="292"/>
                    </a:cubicBezTo>
                    <a:cubicBezTo>
                      <a:pt x="160" y="295"/>
                      <a:pt x="160" y="301"/>
                      <a:pt x="158" y="305"/>
                    </a:cubicBezTo>
                    <a:cubicBezTo>
                      <a:pt x="158" y="290"/>
                      <a:pt x="159" y="275"/>
                      <a:pt x="163" y="262"/>
                    </a:cubicBezTo>
                    <a:cubicBezTo>
                      <a:pt x="166" y="257"/>
                      <a:pt x="168" y="250"/>
                      <a:pt x="172" y="245"/>
                    </a:cubicBezTo>
                    <a:cubicBezTo>
                      <a:pt x="176" y="241"/>
                      <a:pt x="184" y="234"/>
                      <a:pt x="182" y="226"/>
                    </a:cubicBezTo>
                    <a:cubicBezTo>
                      <a:pt x="164" y="234"/>
                      <a:pt x="156" y="248"/>
                      <a:pt x="144" y="262"/>
                    </a:cubicBezTo>
                    <a:cubicBezTo>
                      <a:pt x="136" y="273"/>
                      <a:pt x="112" y="290"/>
                      <a:pt x="98" y="281"/>
                    </a:cubicBezTo>
                    <a:cubicBezTo>
                      <a:pt x="114" y="273"/>
                      <a:pt x="132" y="264"/>
                      <a:pt x="144" y="252"/>
                    </a:cubicBezTo>
                    <a:cubicBezTo>
                      <a:pt x="152" y="244"/>
                      <a:pt x="156" y="232"/>
                      <a:pt x="162" y="222"/>
                    </a:cubicBezTo>
                    <a:cubicBezTo>
                      <a:pt x="155" y="217"/>
                      <a:pt x="147" y="225"/>
                      <a:pt x="140" y="226"/>
                    </a:cubicBezTo>
                    <a:cubicBezTo>
                      <a:pt x="146" y="220"/>
                      <a:pt x="154" y="214"/>
                      <a:pt x="158" y="206"/>
                    </a:cubicBezTo>
                    <a:cubicBezTo>
                      <a:pt x="155" y="205"/>
                      <a:pt x="151" y="205"/>
                      <a:pt x="150" y="201"/>
                    </a:cubicBezTo>
                    <a:cubicBezTo>
                      <a:pt x="152" y="200"/>
                      <a:pt x="155" y="198"/>
                      <a:pt x="158" y="197"/>
                    </a:cubicBezTo>
                    <a:cubicBezTo>
                      <a:pt x="148" y="198"/>
                      <a:pt x="139" y="192"/>
                      <a:pt x="130" y="190"/>
                    </a:cubicBezTo>
                    <a:cubicBezTo>
                      <a:pt x="118" y="189"/>
                      <a:pt x="111" y="194"/>
                      <a:pt x="100" y="200"/>
                    </a:cubicBezTo>
                    <a:cubicBezTo>
                      <a:pt x="83" y="208"/>
                      <a:pt x="71" y="222"/>
                      <a:pt x="54" y="232"/>
                    </a:cubicBezTo>
                    <a:cubicBezTo>
                      <a:pt x="60" y="216"/>
                      <a:pt x="84" y="208"/>
                      <a:pt x="95" y="193"/>
                    </a:cubicBezTo>
                    <a:cubicBezTo>
                      <a:pt x="68" y="192"/>
                      <a:pt x="31" y="220"/>
                      <a:pt x="16" y="241"/>
                    </a:cubicBezTo>
                    <a:cubicBezTo>
                      <a:pt x="18" y="233"/>
                      <a:pt x="24" y="220"/>
                      <a:pt x="30" y="214"/>
                    </a:cubicBezTo>
                    <a:cubicBezTo>
                      <a:pt x="34" y="210"/>
                      <a:pt x="38" y="210"/>
                      <a:pt x="40" y="206"/>
                    </a:cubicBezTo>
                    <a:cubicBezTo>
                      <a:pt x="34" y="209"/>
                      <a:pt x="27" y="212"/>
                      <a:pt x="22" y="216"/>
                    </a:cubicBezTo>
                    <a:cubicBezTo>
                      <a:pt x="15" y="218"/>
                      <a:pt x="6" y="232"/>
                      <a:pt x="0" y="230"/>
                    </a:cubicBezTo>
                    <a:cubicBezTo>
                      <a:pt x="0" y="217"/>
                      <a:pt x="15" y="208"/>
                      <a:pt x="24" y="201"/>
                    </a:cubicBezTo>
                    <a:cubicBezTo>
                      <a:pt x="35" y="193"/>
                      <a:pt x="47" y="182"/>
                      <a:pt x="59" y="177"/>
                    </a:cubicBezTo>
                    <a:cubicBezTo>
                      <a:pt x="70" y="173"/>
                      <a:pt x="82" y="170"/>
                      <a:pt x="92" y="166"/>
                    </a:cubicBezTo>
                    <a:cubicBezTo>
                      <a:pt x="102" y="162"/>
                      <a:pt x="112" y="157"/>
                      <a:pt x="123" y="158"/>
                    </a:cubicBezTo>
                    <a:cubicBezTo>
                      <a:pt x="110" y="156"/>
                      <a:pt x="98" y="145"/>
                      <a:pt x="87" y="138"/>
                    </a:cubicBezTo>
                    <a:cubicBezTo>
                      <a:pt x="80" y="134"/>
                      <a:pt x="67" y="129"/>
                      <a:pt x="68" y="121"/>
                    </a:cubicBezTo>
                    <a:cubicBezTo>
                      <a:pt x="84" y="130"/>
                      <a:pt x="96" y="138"/>
                      <a:pt x="115" y="141"/>
                    </a:cubicBezTo>
                    <a:cubicBezTo>
                      <a:pt x="119" y="142"/>
                      <a:pt x="132" y="146"/>
                      <a:pt x="132" y="140"/>
                    </a:cubicBezTo>
                    <a:cubicBezTo>
                      <a:pt x="132" y="134"/>
                      <a:pt x="119" y="130"/>
                      <a:pt x="116" y="122"/>
                    </a:cubicBezTo>
                    <a:cubicBezTo>
                      <a:pt x="126" y="122"/>
                      <a:pt x="136" y="134"/>
                      <a:pt x="132" y="117"/>
                    </a:cubicBezTo>
                    <a:cubicBezTo>
                      <a:pt x="140" y="116"/>
                      <a:pt x="148" y="121"/>
                      <a:pt x="155" y="124"/>
                    </a:cubicBezTo>
                    <a:cubicBezTo>
                      <a:pt x="155" y="116"/>
                      <a:pt x="158" y="108"/>
                      <a:pt x="155" y="100"/>
                    </a:cubicBezTo>
                    <a:cubicBezTo>
                      <a:pt x="152" y="92"/>
                      <a:pt x="143" y="85"/>
                      <a:pt x="136" y="81"/>
                    </a:cubicBezTo>
                    <a:cubicBezTo>
                      <a:pt x="144" y="81"/>
                      <a:pt x="151" y="85"/>
                      <a:pt x="155" y="91"/>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662" name="Freeform 90"/>
              <p:cNvSpPr/>
              <p:nvPr/>
            </p:nvSpPr>
            <p:spPr bwMode="auto">
              <a:xfrm>
                <a:off x="2016" y="1917"/>
                <a:ext cx="98" cy="111"/>
              </a:xfrm>
              <a:custGeom>
                <a:avLst/>
                <a:gdLst>
                  <a:gd name="T0" fmla="*/ 0 w 79"/>
                  <a:gd name="T1" fmla="*/ 9 h 90"/>
                  <a:gd name="T2" fmla="*/ 0 w 79"/>
                  <a:gd name="T3" fmla="*/ 20 h 90"/>
                  <a:gd name="T4" fmla="*/ 8 w 79"/>
                  <a:gd name="T5" fmla="*/ 41 h 90"/>
                  <a:gd name="T6" fmla="*/ 27 w 79"/>
                  <a:gd name="T7" fmla="*/ 71 h 90"/>
                  <a:gd name="T8" fmla="*/ 51 w 79"/>
                  <a:gd name="T9" fmla="*/ 90 h 90"/>
                  <a:gd name="T10" fmla="*/ 33 w 79"/>
                  <a:gd name="T11" fmla="*/ 63 h 90"/>
                  <a:gd name="T12" fmla="*/ 65 w 79"/>
                  <a:gd name="T13" fmla="*/ 75 h 90"/>
                  <a:gd name="T14" fmla="*/ 43 w 79"/>
                  <a:gd name="T15" fmla="*/ 50 h 90"/>
                  <a:gd name="T16" fmla="*/ 79 w 79"/>
                  <a:gd name="T17" fmla="*/ 65 h 90"/>
                  <a:gd name="T18" fmla="*/ 56 w 79"/>
                  <a:gd name="T19" fmla="*/ 40 h 90"/>
                  <a:gd name="T20" fmla="*/ 31 w 79"/>
                  <a:gd name="T21" fmla="*/ 21 h 90"/>
                  <a:gd name="T22" fmla="*/ 44 w 79"/>
                  <a:gd name="T23" fmla="*/ 21 h 90"/>
                  <a:gd name="T24" fmla="*/ 52 w 79"/>
                  <a:gd name="T25" fmla="*/ 16 h 90"/>
                  <a:gd name="T26" fmla="*/ 68 w 79"/>
                  <a:gd name="T27" fmla="*/ 25 h 90"/>
                  <a:gd name="T28" fmla="*/ 51 w 79"/>
                  <a:gd name="T29" fmla="*/ 8 h 90"/>
                  <a:gd name="T30" fmla="*/ 29 w 79"/>
                  <a:gd name="T31" fmla="*/ 4 h 90"/>
                  <a:gd name="T32" fmla="*/ 1 w 79"/>
                  <a:gd name="T3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90">
                    <a:moveTo>
                      <a:pt x="0" y="9"/>
                    </a:moveTo>
                    <a:cubicBezTo>
                      <a:pt x="0" y="13"/>
                      <a:pt x="0" y="16"/>
                      <a:pt x="0" y="20"/>
                    </a:cubicBezTo>
                    <a:cubicBezTo>
                      <a:pt x="1" y="26"/>
                      <a:pt x="8" y="33"/>
                      <a:pt x="8" y="41"/>
                    </a:cubicBezTo>
                    <a:cubicBezTo>
                      <a:pt x="15" y="50"/>
                      <a:pt x="21" y="61"/>
                      <a:pt x="27" y="71"/>
                    </a:cubicBezTo>
                    <a:cubicBezTo>
                      <a:pt x="32" y="81"/>
                      <a:pt x="40" y="87"/>
                      <a:pt x="51" y="90"/>
                    </a:cubicBezTo>
                    <a:cubicBezTo>
                      <a:pt x="49" y="82"/>
                      <a:pt x="39" y="70"/>
                      <a:pt x="33" y="63"/>
                    </a:cubicBezTo>
                    <a:cubicBezTo>
                      <a:pt x="47" y="63"/>
                      <a:pt x="55" y="69"/>
                      <a:pt x="65" y="75"/>
                    </a:cubicBezTo>
                    <a:cubicBezTo>
                      <a:pt x="60" y="65"/>
                      <a:pt x="51" y="58"/>
                      <a:pt x="43" y="50"/>
                    </a:cubicBezTo>
                    <a:cubicBezTo>
                      <a:pt x="53" y="48"/>
                      <a:pt x="72" y="56"/>
                      <a:pt x="79" y="65"/>
                    </a:cubicBezTo>
                    <a:cubicBezTo>
                      <a:pt x="77" y="54"/>
                      <a:pt x="64" y="45"/>
                      <a:pt x="56" y="40"/>
                    </a:cubicBezTo>
                    <a:cubicBezTo>
                      <a:pt x="48" y="34"/>
                      <a:pt x="33" y="32"/>
                      <a:pt x="31" y="21"/>
                    </a:cubicBezTo>
                    <a:cubicBezTo>
                      <a:pt x="35" y="21"/>
                      <a:pt x="40" y="21"/>
                      <a:pt x="44" y="21"/>
                    </a:cubicBezTo>
                    <a:cubicBezTo>
                      <a:pt x="39" y="16"/>
                      <a:pt x="47" y="14"/>
                      <a:pt x="52" y="16"/>
                    </a:cubicBezTo>
                    <a:cubicBezTo>
                      <a:pt x="57" y="17"/>
                      <a:pt x="64" y="21"/>
                      <a:pt x="68" y="25"/>
                    </a:cubicBezTo>
                    <a:cubicBezTo>
                      <a:pt x="63" y="21"/>
                      <a:pt x="59" y="12"/>
                      <a:pt x="51" y="8"/>
                    </a:cubicBezTo>
                    <a:cubicBezTo>
                      <a:pt x="45" y="5"/>
                      <a:pt x="36" y="5"/>
                      <a:pt x="29" y="4"/>
                    </a:cubicBezTo>
                    <a:cubicBezTo>
                      <a:pt x="24" y="2"/>
                      <a:pt x="3" y="0"/>
                      <a:pt x="1" y="6"/>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63" name="Freeform 91"/>
              <p:cNvSpPr/>
              <p:nvPr/>
            </p:nvSpPr>
            <p:spPr bwMode="auto">
              <a:xfrm>
                <a:off x="1965" y="2159"/>
                <a:ext cx="152" cy="105"/>
              </a:xfrm>
              <a:custGeom>
                <a:avLst/>
                <a:gdLst>
                  <a:gd name="T0" fmla="*/ 9 w 122"/>
                  <a:gd name="T1" fmla="*/ 9 h 85"/>
                  <a:gd name="T2" fmla="*/ 21 w 122"/>
                  <a:gd name="T3" fmla="*/ 29 h 85"/>
                  <a:gd name="T4" fmla="*/ 56 w 122"/>
                  <a:gd name="T5" fmla="*/ 15 h 85"/>
                  <a:gd name="T6" fmla="*/ 105 w 122"/>
                  <a:gd name="T7" fmla="*/ 0 h 85"/>
                  <a:gd name="T8" fmla="*/ 52 w 122"/>
                  <a:gd name="T9" fmla="*/ 28 h 85"/>
                  <a:gd name="T10" fmla="*/ 54 w 122"/>
                  <a:gd name="T11" fmla="*/ 44 h 85"/>
                  <a:gd name="T12" fmla="*/ 78 w 122"/>
                  <a:gd name="T13" fmla="*/ 40 h 85"/>
                  <a:gd name="T14" fmla="*/ 61 w 122"/>
                  <a:gd name="T15" fmla="*/ 53 h 85"/>
                  <a:gd name="T16" fmla="*/ 76 w 122"/>
                  <a:gd name="T17" fmla="*/ 59 h 85"/>
                  <a:gd name="T18" fmla="*/ 57 w 122"/>
                  <a:gd name="T19" fmla="*/ 63 h 85"/>
                  <a:gd name="T20" fmla="*/ 102 w 122"/>
                  <a:gd name="T21" fmla="*/ 63 h 85"/>
                  <a:gd name="T22" fmla="*/ 114 w 122"/>
                  <a:gd name="T23" fmla="*/ 53 h 85"/>
                  <a:gd name="T24" fmla="*/ 101 w 122"/>
                  <a:gd name="T25" fmla="*/ 69 h 85"/>
                  <a:gd name="T26" fmla="*/ 122 w 122"/>
                  <a:gd name="T27" fmla="*/ 72 h 85"/>
                  <a:gd name="T28" fmla="*/ 84 w 122"/>
                  <a:gd name="T29" fmla="*/ 85 h 85"/>
                  <a:gd name="T30" fmla="*/ 40 w 122"/>
                  <a:gd name="T31" fmla="*/ 76 h 85"/>
                  <a:gd name="T32" fmla="*/ 13 w 122"/>
                  <a:gd name="T33" fmla="*/ 39 h 85"/>
                  <a:gd name="T34" fmla="*/ 8 w 122"/>
                  <a:gd name="T35"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85">
                    <a:moveTo>
                      <a:pt x="9" y="9"/>
                    </a:moveTo>
                    <a:cubicBezTo>
                      <a:pt x="8" y="19"/>
                      <a:pt x="12" y="27"/>
                      <a:pt x="21" y="29"/>
                    </a:cubicBezTo>
                    <a:cubicBezTo>
                      <a:pt x="34" y="33"/>
                      <a:pt x="45" y="21"/>
                      <a:pt x="56" y="15"/>
                    </a:cubicBezTo>
                    <a:cubicBezTo>
                      <a:pt x="69" y="7"/>
                      <a:pt x="89" y="0"/>
                      <a:pt x="105" y="0"/>
                    </a:cubicBezTo>
                    <a:cubicBezTo>
                      <a:pt x="88" y="12"/>
                      <a:pt x="68" y="13"/>
                      <a:pt x="52" y="28"/>
                    </a:cubicBezTo>
                    <a:cubicBezTo>
                      <a:pt x="42" y="36"/>
                      <a:pt x="40" y="43"/>
                      <a:pt x="54" y="44"/>
                    </a:cubicBezTo>
                    <a:cubicBezTo>
                      <a:pt x="62" y="44"/>
                      <a:pt x="72" y="45"/>
                      <a:pt x="78" y="40"/>
                    </a:cubicBezTo>
                    <a:cubicBezTo>
                      <a:pt x="77" y="47"/>
                      <a:pt x="65" y="49"/>
                      <a:pt x="61" y="53"/>
                    </a:cubicBezTo>
                    <a:cubicBezTo>
                      <a:pt x="65" y="56"/>
                      <a:pt x="73" y="53"/>
                      <a:pt x="76" y="59"/>
                    </a:cubicBezTo>
                    <a:cubicBezTo>
                      <a:pt x="69" y="63"/>
                      <a:pt x="64" y="63"/>
                      <a:pt x="57" y="63"/>
                    </a:cubicBezTo>
                    <a:cubicBezTo>
                      <a:pt x="69" y="67"/>
                      <a:pt x="90" y="68"/>
                      <a:pt x="102" y="63"/>
                    </a:cubicBezTo>
                    <a:cubicBezTo>
                      <a:pt x="106" y="60"/>
                      <a:pt x="110" y="56"/>
                      <a:pt x="114" y="53"/>
                    </a:cubicBezTo>
                    <a:cubicBezTo>
                      <a:pt x="116" y="63"/>
                      <a:pt x="101" y="65"/>
                      <a:pt x="101" y="69"/>
                    </a:cubicBezTo>
                    <a:cubicBezTo>
                      <a:pt x="101" y="73"/>
                      <a:pt x="118" y="72"/>
                      <a:pt x="122" y="72"/>
                    </a:cubicBezTo>
                    <a:cubicBezTo>
                      <a:pt x="120" y="85"/>
                      <a:pt x="93" y="85"/>
                      <a:pt x="84" y="85"/>
                    </a:cubicBezTo>
                    <a:cubicBezTo>
                      <a:pt x="68" y="85"/>
                      <a:pt x="54" y="85"/>
                      <a:pt x="40" y="76"/>
                    </a:cubicBezTo>
                    <a:cubicBezTo>
                      <a:pt x="26" y="67"/>
                      <a:pt x="20" y="52"/>
                      <a:pt x="13" y="39"/>
                    </a:cubicBezTo>
                    <a:cubicBezTo>
                      <a:pt x="9" y="32"/>
                      <a:pt x="0" y="9"/>
                      <a:pt x="8" y="5"/>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64" name="Freeform 92"/>
              <p:cNvSpPr/>
              <p:nvPr/>
            </p:nvSpPr>
            <p:spPr bwMode="auto">
              <a:xfrm>
                <a:off x="2114" y="1985"/>
                <a:ext cx="231" cy="212"/>
              </a:xfrm>
              <a:custGeom>
                <a:avLst/>
                <a:gdLst>
                  <a:gd name="T0" fmla="*/ 65 w 186"/>
                  <a:gd name="T1" fmla="*/ 133 h 171"/>
                  <a:gd name="T2" fmla="*/ 51 w 186"/>
                  <a:gd name="T3" fmla="*/ 163 h 171"/>
                  <a:gd name="T4" fmla="*/ 75 w 186"/>
                  <a:gd name="T5" fmla="*/ 134 h 171"/>
                  <a:gd name="T6" fmla="*/ 78 w 186"/>
                  <a:gd name="T7" fmla="*/ 138 h 171"/>
                  <a:gd name="T8" fmla="*/ 88 w 186"/>
                  <a:gd name="T9" fmla="*/ 137 h 171"/>
                  <a:gd name="T10" fmla="*/ 108 w 186"/>
                  <a:gd name="T11" fmla="*/ 136 h 171"/>
                  <a:gd name="T12" fmla="*/ 112 w 186"/>
                  <a:gd name="T13" fmla="*/ 144 h 171"/>
                  <a:gd name="T14" fmla="*/ 114 w 186"/>
                  <a:gd name="T15" fmla="*/ 135 h 171"/>
                  <a:gd name="T16" fmla="*/ 126 w 186"/>
                  <a:gd name="T17" fmla="*/ 163 h 171"/>
                  <a:gd name="T18" fmla="*/ 121 w 186"/>
                  <a:gd name="T19" fmla="*/ 135 h 171"/>
                  <a:gd name="T20" fmla="*/ 127 w 186"/>
                  <a:gd name="T21" fmla="*/ 123 h 171"/>
                  <a:gd name="T22" fmla="*/ 131 w 186"/>
                  <a:gd name="T23" fmla="*/ 117 h 171"/>
                  <a:gd name="T24" fmla="*/ 137 w 186"/>
                  <a:gd name="T25" fmla="*/ 107 h 171"/>
                  <a:gd name="T26" fmla="*/ 147 w 186"/>
                  <a:gd name="T27" fmla="*/ 104 h 171"/>
                  <a:gd name="T28" fmla="*/ 177 w 186"/>
                  <a:gd name="T29" fmla="*/ 107 h 171"/>
                  <a:gd name="T30" fmla="*/ 175 w 186"/>
                  <a:gd name="T31" fmla="*/ 101 h 171"/>
                  <a:gd name="T32" fmla="*/ 138 w 186"/>
                  <a:gd name="T33" fmla="*/ 93 h 171"/>
                  <a:gd name="T34" fmla="*/ 169 w 186"/>
                  <a:gd name="T35" fmla="*/ 71 h 171"/>
                  <a:gd name="T36" fmla="*/ 143 w 186"/>
                  <a:gd name="T37" fmla="*/ 82 h 171"/>
                  <a:gd name="T38" fmla="*/ 139 w 186"/>
                  <a:gd name="T39" fmla="*/ 79 h 171"/>
                  <a:gd name="T40" fmla="*/ 149 w 186"/>
                  <a:gd name="T41" fmla="*/ 55 h 171"/>
                  <a:gd name="T42" fmla="*/ 136 w 186"/>
                  <a:gd name="T43" fmla="*/ 48 h 171"/>
                  <a:gd name="T44" fmla="*/ 141 w 186"/>
                  <a:gd name="T45" fmla="*/ 28 h 171"/>
                  <a:gd name="T46" fmla="*/ 127 w 186"/>
                  <a:gd name="T47" fmla="*/ 30 h 171"/>
                  <a:gd name="T48" fmla="*/ 121 w 186"/>
                  <a:gd name="T49" fmla="*/ 19 h 171"/>
                  <a:gd name="T50" fmla="*/ 115 w 186"/>
                  <a:gd name="T51" fmla="*/ 34 h 171"/>
                  <a:gd name="T52" fmla="*/ 101 w 186"/>
                  <a:gd name="T53" fmla="*/ 23 h 171"/>
                  <a:gd name="T54" fmla="*/ 88 w 186"/>
                  <a:gd name="T55" fmla="*/ 8 h 171"/>
                  <a:gd name="T56" fmla="*/ 94 w 186"/>
                  <a:gd name="T57" fmla="*/ 32 h 171"/>
                  <a:gd name="T58" fmla="*/ 58 w 186"/>
                  <a:gd name="T59" fmla="*/ 0 h 171"/>
                  <a:gd name="T60" fmla="*/ 70 w 186"/>
                  <a:gd name="T61" fmla="*/ 16 h 171"/>
                  <a:gd name="T62" fmla="*/ 66 w 186"/>
                  <a:gd name="T63" fmla="*/ 24 h 171"/>
                  <a:gd name="T64" fmla="*/ 61 w 186"/>
                  <a:gd name="T65" fmla="*/ 30 h 171"/>
                  <a:gd name="T66" fmla="*/ 58 w 186"/>
                  <a:gd name="T67" fmla="*/ 50 h 171"/>
                  <a:gd name="T68" fmla="*/ 58 w 186"/>
                  <a:gd name="T69" fmla="*/ 67 h 171"/>
                  <a:gd name="T70" fmla="*/ 53 w 186"/>
                  <a:gd name="T71" fmla="*/ 73 h 171"/>
                  <a:gd name="T72" fmla="*/ 0 w 186"/>
                  <a:gd name="T73" fmla="*/ 72 h 171"/>
                  <a:gd name="T74" fmla="*/ 11 w 186"/>
                  <a:gd name="T75" fmla="*/ 72 h 171"/>
                  <a:gd name="T76" fmla="*/ 55 w 186"/>
                  <a:gd name="T77" fmla="*/ 87 h 171"/>
                  <a:gd name="T78" fmla="*/ 34 w 186"/>
                  <a:gd name="T79" fmla="*/ 94 h 171"/>
                  <a:gd name="T80" fmla="*/ 59 w 186"/>
                  <a:gd name="T81" fmla="*/ 107 h 171"/>
                  <a:gd name="T82" fmla="*/ 50 w 186"/>
                  <a:gd name="T83" fmla="*/ 121 h 171"/>
                  <a:gd name="T84" fmla="*/ 78 w 186"/>
                  <a:gd name="T85" fmla="*/ 11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71">
                    <a:moveTo>
                      <a:pt x="79" y="115"/>
                    </a:moveTo>
                    <a:cubicBezTo>
                      <a:pt x="73" y="116"/>
                      <a:pt x="68" y="127"/>
                      <a:pt x="65" y="133"/>
                    </a:cubicBezTo>
                    <a:cubicBezTo>
                      <a:pt x="62" y="138"/>
                      <a:pt x="59" y="144"/>
                      <a:pt x="56" y="149"/>
                    </a:cubicBezTo>
                    <a:cubicBezTo>
                      <a:pt x="55" y="153"/>
                      <a:pt x="51" y="159"/>
                      <a:pt x="51" y="163"/>
                    </a:cubicBezTo>
                    <a:cubicBezTo>
                      <a:pt x="57" y="162"/>
                      <a:pt x="60" y="152"/>
                      <a:pt x="62" y="148"/>
                    </a:cubicBezTo>
                    <a:cubicBezTo>
                      <a:pt x="66" y="143"/>
                      <a:pt x="70" y="137"/>
                      <a:pt x="75" y="134"/>
                    </a:cubicBezTo>
                    <a:cubicBezTo>
                      <a:pt x="76" y="136"/>
                      <a:pt x="75" y="140"/>
                      <a:pt x="73" y="142"/>
                    </a:cubicBezTo>
                    <a:cubicBezTo>
                      <a:pt x="75" y="141"/>
                      <a:pt x="77" y="140"/>
                      <a:pt x="78" y="138"/>
                    </a:cubicBezTo>
                    <a:cubicBezTo>
                      <a:pt x="80" y="143"/>
                      <a:pt x="74" y="152"/>
                      <a:pt x="72" y="156"/>
                    </a:cubicBezTo>
                    <a:cubicBezTo>
                      <a:pt x="79" y="157"/>
                      <a:pt x="84" y="142"/>
                      <a:pt x="88" y="137"/>
                    </a:cubicBezTo>
                    <a:cubicBezTo>
                      <a:pt x="90" y="130"/>
                      <a:pt x="94" y="121"/>
                      <a:pt x="100" y="116"/>
                    </a:cubicBezTo>
                    <a:cubicBezTo>
                      <a:pt x="105" y="120"/>
                      <a:pt x="105" y="130"/>
                      <a:pt x="108" y="136"/>
                    </a:cubicBezTo>
                    <a:cubicBezTo>
                      <a:pt x="109" y="137"/>
                      <a:pt x="110" y="137"/>
                      <a:pt x="111" y="139"/>
                    </a:cubicBezTo>
                    <a:cubicBezTo>
                      <a:pt x="111" y="140"/>
                      <a:pt x="111" y="142"/>
                      <a:pt x="112" y="144"/>
                    </a:cubicBezTo>
                    <a:cubicBezTo>
                      <a:pt x="112" y="146"/>
                      <a:pt x="112" y="149"/>
                      <a:pt x="114" y="152"/>
                    </a:cubicBezTo>
                    <a:cubicBezTo>
                      <a:pt x="117" y="149"/>
                      <a:pt x="115" y="139"/>
                      <a:pt x="114" y="135"/>
                    </a:cubicBezTo>
                    <a:cubicBezTo>
                      <a:pt x="117" y="142"/>
                      <a:pt x="120" y="148"/>
                      <a:pt x="122" y="156"/>
                    </a:cubicBezTo>
                    <a:cubicBezTo>
                      <a:pt x="123" y="158"/>
                      <a:pt x="125" y="160"/>
                      <a:pt x="126" y="163"/>
                    </a:cubicBezTo>
                    <a:cubicBezTo>
                      <a:pt x="127" y="165"/>
                      <a:pt x="128" y="169"/>
                      <a:pt x="130" y="171"/>
                    </a:cubicBezTo>
                    <a:cubicBezTo>
                      <a:pt x="136" y="160"/>
                      <a:pt x="125" y="144"/>
                      <a:pt x="121" y="135"/>
                    </a:cubicBezTo>
                    <a:cubicBezTo>
                      <a:pt x="120" y="132"/>
                      <a:pt x="113" y="125"/>
                      <a:pt x="116" y="123"/>
                    </a:cubicBezTo>
                    <a:cubicBezTo>
                      <a:pt x="117" y="121"/>
                      <a:pt x="125" y="123"/>
                      <a:pt x="127" y="123"/>
                    </a:cubicBezTo>
                    <a:cubicBezTo>
                      <a:pt x="131" y="123"/>
                      <a:pt x="133" y="126"/>
                      <a:pt x="136" y="127"/>
                    </a:cubicBezTo>
                    <a:cubicBezTo>
                      <a:pt x="134" y="124"/>
                      <a:pt x="133" y="121"/>
                      <a:pt x="131" y="117"/>
                    </a:cubicBezTo>
                    <a:cubicBezTo>
                      <a:pt x="134" y="116"/>
                      <a:pt x="136" y="119"/>
                      <a:pt x="138" y="119"/>
                    </a:cubicBezTo>
                    <a:cubicBezTo>
                      <a:pt x="140" y="115"/>
                      <a:pt x="130" y="110"/>
                      <a:pt x="137" y="107"/>
                    </a:cubicBezTo>
                    <a:cubicBezTo>
                      <a:pt x="141" y="105"/>
                      <a:pt x="146" y="107"/>
                      <a:pt x="150" y="105"/>
                    </a:cubicBezTo>
                    <a:cubicBezTo>
                      <a:pt x="149" y="106"/>
                      <a:pt x="148" y="105"/>
                      <a:pt x="147" y="104"/>
                    </a:cubicBezTo>
                    <a:cubicBezTo>
                      <a:pt x="152" y="102"/>
                      <a:pt x="162" y="103"/>
                      <a:pt x="167" y="104"/>
                    </a:cubicBezTo>
                    <a:cubicBezTo>
                      <a:pt x="171" y="104"/>
                      <a:pt x="174" y="106"/>
                      <a:pt x="177" y="107"/>
                    </a:cubicBezTo>
                    <a:cubicBezTo>
                      <a:pt x="180" y="109"/>
                      <a:pt x="184" y="110"/>
                      <a:pt x="186" y="112"/>
                    </a:cubicBezTo>
                    <a:cubicBezTo>
                      <a:pt x="182" y="111"/>
                      <a:pt x="178" y="104"/>
                      <a:pt x="175" y="101"/>
                    </a:cubicBezTo>
                    <a:cubicBezTo>
                      <a:pt x="171" y="97"/>
                      <a:pt x="167" y="93"/>
                      <a:pt x="162" y="92"/>
                    </a:cubicBezTo>
                    <a:cubicBezTo>
                      <a:pt x="155" y="91"/>
                      <a:pt x="144" y="91"/>
                      <a:pt x="138" y="93"/>
                    </a:cubicBezTo>
                    <a:cubicBezTo>
                      <a:pt x="143" y="89"/>
                      <a:pt x="149" y="87"/>
                      <a:pt x="154" y="84"/>
                    </a:cubicBezTo>
                    <a:cubicBezTo>
                      <a:pt x="159" y="81"/>
                      <a:pt x="167" y="77"/>
                      <a:pt x="169" y="71"/>
                    </a:cubicBezTo>
                    <a:cubicBezTo>
                      <a:pt x="165" y="70"/>
                      <a:pt x="159" y="74"/>
                      <a:pt x="155" y="76"/>
                    </a:cubicBezTo>
                    <a:cubicBezTo>
                      <a:pt x="151" y="78"/>
                      <a:pt x="148" y="81"/>
                      <a:pt x="143" y="82"/>
                    </a:cubicBezTo>
                    <a:cubicBezTo>
                      <a:pt x="145" y="80"/>
                      <a:pt x="147" y="79"/>
                      <a:pt x="148" y="77"/>
                    </a:cubicBezTo>
                    <a:cubicBezTo>
                      <a:pt x="145" y="77"/>
                      <a:pt x="142" y="79"/>
                      <a:pt x="139" y="79"/>
                    </a:cubicBezTo>
                    <a:cubicBezTo>
                      <a:pt x="139" y="75"/>
                      <a:pt x="144" y="73"/>
                      <a:pt x="145" y="70"/>
                    </a:cubicBezTo>
                    <a:cubicBezTo>
                      <a:pt x="139" y="66"/>
                      <a:pt x="150" y="59"/>
                      <a:pt x="149" y="55"/>
                    </a:cubicBezTo>
                    <a:cubicBezTo>
                      <a:pt x="145" y="54"/>
                      <a:pt x="142" y="57"/>
                      <a:pt x="138" y="57"/>
                    </a:cubicBezTo>
                    <a:cubicBezTo>
                      <a:pt x="133" y="58"/>
                      <a:pt x="135" y="52"/>
                      <a:pt x="136" y="48"/>
                    </a:cubicBezTo>
                    <a:cubicBezTo>
                      <a:pt x="139" y="35"/>
                      <a:pt x="148" y="26"/>
                      <a:pt x="158" y="18"/>
                    </a:cubicBezTo>
                    <a:cubicBezTo>
                      <a:pt x="152" y="20"/>
                      <a:pt x="145" y="24"/>
                      <a:pt x="141" y="28"/>
                    </a:cubicBezTo>
                    <a:cubicBezTo>
                      <a:pt x="136" y="31"/>
                      <a:pt x="131" y="38"/>
                      <a:pt x="126" y="40"/>
                    </a:cubicBezTo>
                    <a:cubicBezTo>
                      <a:pt x="125" y="37"/>
                      <a:pt x="127" y="34"/>
                      <a:pt x="127" y="30"/>
                    </a:cubicBezTo>
                    <a:cubicBezTo>
                      <a:pt x="127" y="26"/>
                      <a:pt x="125" y="26"/>
                      <a:pt x="123" y="23"/>
                    </a:cubicBezTo>
                    <a:cubicBezTo>
                      <a:pt x="122" y="23"/>
                      <a:pt x="122" y="20"/>
                      <a:pt x="121" y="19"/>
                    </a:cubicBezTo>
                    <a:cubicBezTo>
                      <a:pt x="119" y="19"/>
                      <a:pt x="118" y="23"/>
                      <a:pt x="117" y="25"/>
                    </a:cubicBezTo>
                    <a:cubicBezTo>
                      <a:pt x="116" y="28"/>
                      <a:pt x="116" y="31"/>
                      <a:pt x="115" y="34"/>
                    </a:cubicBezTo>
                    <a:cubicBezTo>
                      <a:pt x="112" y="32"/>
                      <a:pt x="112" y="30"/>
                      <a:pt x="109" y="29"/>
                    </a:cubicBezTo>
                    <a:cubicBezTo>
                      <a:pt x="106" y="27"/>
                      <a:pt x="104" y="26"/>
                      <a:pt x="101" y="23"/>
                    </a:cubicBezTo>
                    <a:cubicBezTo>
                      <a:pt x="98" y="21"/>
                      <a:pt x="95" y="18"/>
                      <a:pt x="93" y="14"/>
                    </a:cubicBezTo>
                    <a:cubicBezTo>
                      <a:pt x="92" y="12"/>
                      <a:pt x="90" y="9"/>
                      <a:pt x="88" y="8"/>
                    </a:cubicBezTo>
                    <a:cubicBezTo>
                      <a:pt x="87" y="14"/>
                      <a:pt x="89" y="18"/>
                      <a:pt x="91" y="23"/>
                    </a:cubicBezTo>
                    <a:cubicBezTo>
                      <a:pt x="92" y="26"/>
                      <a:pt x="94" y="29"/>
                      <a:pt x="94" y="32"/>
                    </a:cubicBezTo>
                    <a:cubicBezTo>
                      <a:pt x="86" y="35"/>
                      <a:pt x="82" y="18"/>
                      <a:pt x="78" y="14"/>
                    </a:cubicBezTo>
                    <a:cubicBezTo>
                      <a:pt x="74" y="8"/>
                      <a:pt x="66" y="1"/>
                      <a:pt x="58" y="0"/>
                    </a:cubicBezTo>
                    <a:cubicBezTo>
                      <a:pt x="59" y="2"/>
                      <a:pt x="60" y="3"/>
                      <a:pt x="61" y="4"/>
                    </a:cubicBezTo>
                    <a:cubicBezTo>
                      <a:pt x="64" y="8"/>
                      <a:pt x="67" y="12"/>
                      <a:pt x="70" y="16"/>
                    </a:cubicBezTo>
                    <a:cubicBezTo>
                      <a:pt x="72" y="20"/>
                      <a:pt x="78" y="30"/>
                      <a:pt x="77" y="34"/>
                    </a:cubicBezTo>
                    <a:cubicBezTo>
                      <a:pt x="74" y="33"/>
                      <a:pt x="69" y="27"/>
                      <a:pt x="66" y="24"/>
                    </a:cubicBezTo>
                    <a:cubicBezTo>
                      <a:pt x="67" y="27"/>
                      <a:pt x="69" y="30"/>
                      <a:pt x="70" y="33"/>
                    </a:cubicBezTo>
                    <a:cubicBezTo>
                      <a:pt x="67" y="35"/>
                      <a:pt x="63" y="32"/>
                      <a:pt x="61" y="30"/>
                    </a:cubicBezTo>
                    <a:cubicBezTo>
                      <a:pt x="61" y="35"/>
                      <a:pt x="71" y="47"/>
                      <a:pt x="68" y="50"/>
                    </a:cubicBezTo>
                    <a:cubicBezTo>
                      <a:pt x="66" y="51"/>
                      <a:pt x="60" y="50"/>
                      <a:pt x="58" y="50"/>
                    </a:cubicBezTo>
                    <a:cubicBezTo>
                      <a:pt x="55" y="50"/>
                      <a:pt x="50" y="48"/>
                      <a:pt x="47" y="49"/>
                    </a:cubicBezTo>
                    <a:cubicBezTo>
                      <a:pt x="45" y="55"/>
                      <a:pt x="55" y="63"/>
                      <a:pt x="58" y="67"/>
                    </a:cubicBezTo>
                    <a:cubicBezTo>
                      <a:pt x="56" y="66"/>
                      <a:pt x="51" y="65"/>
                      <a:pt x="50" y="66"/>
                    </a:cubicBezTo>
                    <a:cubicBezTo>
                      <a:pt x="48" y="68"/>
                      <a:pt x="51" y="72"/>
                      <a:pt x="53" y="73"/>
                    </a:cubicBezTo>
                    <a:cubicBezTo>
                      <a:pt x="44" y="73"/>
                      <a:pt x="34" y="75"/>
                      <a:pt x="26" y="73"/>
                    </a:cubicBezTo>
                    <a:cubicBezTo>
                      <a:pt x="19" y="71"/>
                      <a:pt x="5" y="64"/>
                      <a:pt x="0" y="72"/>
                    </a:cubicBezTo>
                    <a:cubicBezTo>
                      <a:pt x="0" y="72"/>
                      <a:pt x="0" y="72"/>
                      <a:pt x="0" y="72"/>
                    </a:cubicBezTo>
                    <a:cubicBezTo>
                      <a:pt x="4" y="73"/>
                      <a:pt x="8" y="71"/>
                      <a:pt x="11" y="72"/>
                    </a:cubicBezTo>
                    <a:cubicBezTo>
                      <a:pt x="17" y="74"/>
                      <a:pt x="22" y="75"/>
                      <a:pt x="27" y="76"/>
                    </a:cubicBezTo>
                    <a:cubicBezTo>
                      <a:pt x="36" y="79"/>
                      <a:pt x="48" y="82"/>
                      <a:pt x="55" y="87"/>
                    </a:cubicBezTo>
                    <a:cubicBezTo>
                      <a:pt x="52" y="89"/>
                      <a:pt x="48" y="90"/>
                      <a:pt x="44" y="90"/>
                    </a:cubicBezTo>
                    <a:cubicBezTo>
                      <a:pt x="40" y="91"/>
                      <a:pt x="36" y="90"/>
                      <a:pt x="34" y="94"/>
                    </a:cubicBezTo>
                    <a:cubicBezTo>
                      <a:pt x="44" y="101"/>
                      <a:pt x="58" y="98"/>
                      <a:pt x="68" y="99"/>
                    </a:cubicBezTo>
                    <a:cubicBezTo>
                      <a:pt x="65" y="102"/>
                      <a:pt x="62" y="105"/>
                      <a:pt x="59" y="107"/>
                    </a:cubicBezTo>
                    <a:cubicBezTo>
                      <a:pt x="61" y="109"/>
                      <a:pt x="63" y="108"/>
                      <a:pt x="66" y="108"/>
                    </a:cubicBezTo>
                    <a:cubicBezTo>
                      <a:pt x="64" y="115"/>
                      <a:pt x="54" y="117"/>
                      <a:pt x="50" y="121"/>
                    </a:cubicBezTo>
                    <a:cubicBezTo>
                      <a:pt x="58" y="123"/>
                      <a:pt x="69" y="118"/>
                      <a:pt x="78" y="115"/>
                    </a:cubicBezTo>
                    <a:cubicBezTo>
                      <a:pt x="78" y="115"/>
                      <a:pt x="78" y="115"/>
                      <a:pt x="78" y="115"/>
                    </a:cubicBezTo>
                    <a:cubicBezTo>
                      <a:pt x="78" y="115"/>
                      <a:pt x="77" y="115"/>
                      <a:pt x="77" y="115"/>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65" name="Freeform 93"/>
              <p:cNvSpPr/>
              <p:nvPr/>
            </p:nvSpPr>
            <p:spPr bwMode="auto">
              <a:xfrm>
                <a:off x="2201" y="1803"/>
                <a:ext cx="124" cy="80"/>
              </a:xfrm>
              <a:custGeom>
                <a:avLst/>
                <a:gdLst>
                  <a:gd name="T0" fmla="*/ 20 w 100"/>
                  <a:gd name="T1" fmla="*/ 9 h 65"/>
                  <a:gd name="T2" fmla="*/ 20 w 100"/>
                  <a:gd name="T3" fmla="*/ 6 h 65"/>
                  <a:gd name="T4" fmla="*/ 20 w 100"/>
                  <a:gd name="T5" fmla="*/ 6 h 65"/>
                  <a:gd name="T6" fmla="*/ 0 w 100"/>
                  <a:gd name="T7" fmla="*/ 42 h 65"/>
                  <a:gd name="T8" fmla="*/ 14 w 100"/>
                  <a:gd name="T9" fmla="*/ 25 h 65"/>
                  <a:gd name="T10" fmla="*/ 22 w 100"/>
                  <a:gd name="T11" fmla="*/ 20 h 65"/>
                  <a:gd name="T12" fmla="*/ 28 w 100"/>
                  <a:gd name="T13" fmla="*/ 24 h 65"/>
                  <a:gd name="T14" fmla="*/ 33 w 100"/>
                  <a:gd name="T15" fmla="*/ 64 h 65"/>
                  <a:gd name="T16" fmla="*/ 45 w 100"/>
                  <a:gd name="T17" fmla="*/ 33 h 65"/>
                  <a:gd name="T18" fmla="*/ 47 w 100"/>
                  <a:gd name="T19" fmla="*/ 21 h 65"/>
                  <a:gd name="T20" fmla="*/ 56 w 100"/>
                  <a:gd name="T21" fmla="*/ 33 h 65"/>
                  <a:gd name="T22" fmla="*/ 64 w 100"/>
                  <a:gd name="T23" fmla="*/ 24 h 65"/>
                  <a:gd name="T24" fmla="*/ 68 w 100"/>
                  <a:gd name="T25" fmla="*/ 40 h 65"/>
                  <a:gd name="T26" fmla="*/ 71 w 100"/>
                  <a:gd name="T27" fmla="*/ 62 h 65"/>
                  <a:gd name="T28" fmla="*/ 71 w 100"/>
                  <a:gd name="T29" fmla="*/ 24 h 65"/>
                  <a:gd name="T30" fmla="*/ 100 w 100"/>
                  <a:gd name="T31" fmla="*/ 65 h 65"/>
                  <a:gd name="T32" fmla="*/ 68 w 100"/>
                  <a:gd name="T33" fmla="*/ 10 h 65"/>
                  <a:gd name="T34" fmla="*/ 19 w 100"/>
                  <a:gd name="T3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65">
                    <a:moveTo>
                      <a:pt x="20" y="9"/>
                    </a:moveTo>
                    <a:cubicBezTo>
                      <a:pt x="20" y="8"/>
                      <a:pt x="20" y="8"/>
                      <a:pt x="20" y="6"/>
                    </a:cubicBezTo>
                    <a:cubicBezTo>
                      <a:pt x="20" y="6"/>
                      <a:pt x="20" y="6"/>
                      <a:pt x="20" y="6"/>
                    </a:cubicBezTo>
                    <a:cubicBezTo>
                      <a:pt x="9" y="10"/>
                      <a:pt x="0" y="32"/>
                      <a:pt x="0" y="42"/>
                    </a:cubicBezTo>
                    <a:cubicBezTo>
                      <a:pt x="6" y="38"/>
                      <a:pt x="7" y="29"/>
                      <a:pt x="14" y="25"/>
                    </a:cubicBezTo>
                    <a:cubicBezTo>
                      <a:pt x="15" y="22"/>
                      <a:pt x="19" y="20"/>
                      <a:pt x="22" y="20"/>
                    </a:cubicBezTo>
                    <a:cubicBezTo>
                      <a:pt x="28" y="20"/>
                      <a:pt x="25" y="21"/>
                      <a:pt x="28" y="24"/>
                    </a:cubicBezTo>
                    <a:cubicBezTo>
                      <a:pt x="39" y="36"/>
                      <a:pt x="31" y="50"/>
                      <a:pt x="33" y="64"/>
                    </a:cubicBezTo>
                    <a:cubicBezTo>
                      <a:pt x="43" y="64"/>
                      <a:pt x="45" y="41"/>
                      <a:pt x="45" y="33"/>
                    </a:cubicBezTo>
                    <a:cubicBezTo>
                      <a:pt x="45" y="30"/>
                      <a:pt x="44" y="22"/>
                      <a:pt x="47" y="21"/>
                    </a:cubicBezTo>
                    <a:cubicBezTo>
                      <a:pt x="51" y="20"/>
                      <a:pt x="55" y="30"/>
                      <a:pt x="56" y="33"/>
                    </a:cubicBezTo>
                    <a:cubicBezTo>
                      <a:pt x="57" y="32"/>
                      <a:pt x="60" y="24"/>
                      <a:pt x="64" y="24"/>
                    </a:cubicBezTo>
                    <a:cubicBezTo>
                      <a:pt x="67" y="25"/>
                      <a:pt x="68" y="37"/>
                      <a:pt x="68" y="40"/>
                    </a:cubicBezTo>
                    <a:cubicBezTo>
                      <a:pt x="69" y="48"/>
                      <a:pt x="71" y="54"/>
                      <a:pt x="71" y="62"/>
                    </a:cubicBezTo>
                    <a:cubicBezTo>
                      <a:pt x="84" y="62"/>
                      <a:pt x="75" y="30"/>
                      <a:pt x="71" y="24"/>
                    </a:cubicBezTo>
                    <a:cubicBezTo>
                      <a:pt x="88" y="24"/>
                      <a:pt x="96" y="52"/>
                      <a:pt x="100" y="65"/>
                    </a:cubicBezTo>
                    <a:cubicBezTo>
                      <a:pt x="96" y="45"/>
                      <a:pt x="85" y="22"/>
                      <a:pt x="68" y="10"/>
                    </a:cubicBezTo>
                    <a:cubicBezTo>
                      <a:pt x="56" y="2"/>
                      <a:pt x="31" y="0"/>
                      <a:pt x="19" y="6"/>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66" name="Freeform 94"/>
              <p:cNvSpPr/>
              <p:nvPr/>
            </p:nvSpPr>
            <p:spPr bwMode="auto">
              <a:xfrm>
                <a:off x="2383" y="1924"/>
                <a:ext cx="121" cy="104"/>
              </a:xfrm>
              <a:custGeom>
                <a:avLst/>
                <a:gdLst>
                  <a:gd name="T0" fmla="*/ 79 w 97"/>
                  <a:gd name="T1" fmla="*/ 16 h 84"/>
                  <a:gd name="T2" fmla="*/ 79 w 97"/>
                  <a:gd name="T3" fmla="*/ 11 h 84"/>
                  <a:gd name="T4" fmla="*/ 66 w 97"/>
                  <a:gd name="T5" fmla="*/ 4 h 84"/>
                  <a:gd name="T6" fmla="*/ 46 w 97"/>
                  <a:gd name="T7" fmla="*/ 2 h 84"/>
                  <a:gd name="T8" fmla="*/ 0 w 97"/>
                  <a:gd name="T9" fmla="*/ 23 h 84"/>
                  <a:gd name="T10" fmla="*/ 24 w 97"/>
                  <a:gd name="T11" fmla="*/ 14 h 84"/>
                  <a:gd name="T12" fmla="*/ 50 w 97"/>
                  <a:gd name="T13" fmla="*/ 16 h 84"/>
                  <a:gd name="T14" fmla="*/ 40 w 97"/>
                  <a:gd name="T15" fmla="*/ 20 h 84"/>
                  <a:gd name="T16" fmla="*/ 48 w 97"/>
                  <a:gd name="T17" fmla="*/ 29 h 84"/>
                  <a:gd name="T18" fmla="*/ 30 w 97"/>
                  <a:gd name="T19" fmla="*/ 35 h 84"/>
                  <a:gd name="T20" fmla="*/ 76 w 97"/>
                  <a:gd name="T21" fmla="*/ 26 h 84"/>
                  <a:gd name="T22" fmla="*/ 77 w 97"/>
                  <a:gd name="T23" fmla="*/ 43 h 84"/>
                  <a:gd name="T24" fmla="*/ 82 w 97"/>
                  <a:gd name="T25" fmla="*/ 42 h 84"/>
                  <a:gd name="T26" fmla="*/ 58 w 97"/>
                  <a:gd name="T27" fmla="*/ 83 h 84"/>
                  <a:gd name="T28" fmla="*/ 97 w 97"/>
                  <a:gd name="T29" fmla="*/ 45 h 84"/>
                  <a:gd name="T30" fmla="*/ 82 w 97"/>
                  <a:gd name="T31" fmla="*/ 22 h 84"/>
                  <a:gd name="T32" fmla="*/ 71 w 97"/>
                  <a:gd name="T33"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4">
                    <a:moveTo>
                      <a:pt x="79" y="16"/>
                    </a:moveTo>
                    <a:cubicBezTo>
                      <a:pt x="79" y="15"/>
                      <a:pt x="79" y="12"/>
                      <a:pt x="79" y="11"/>
                    </a:cubicBezTo>
                    <a:cubicBezTo>
                      <a:pt x="76" y="10"/>
                      <a:pt x="70" y="7"/>
                      <a:pt x="66" y="4"/>
                    </a:cubicBezTo>
                    <a:cubicBezTo>
                      <a:pt x="60" y="3"/>
                      <a:pt x="53" y="2"/>
                      <a:pt x="46" y="2"/>
                    </a:cubicBezTo>
                    <a:cubicBezTo>
                      <a:pt x="25" y="0"/>
                      <a:pt x="16" y="11"/>
                      <a:pt x="0" y="23"/>
                    </a:cubicBezTo>
                    <a:cubicBezTo>
                      <a:pt x="5" y="12"/>
                      <a:pt x="14" y="14"/>
                      <a:pt x="24" y="14"/>
                    </a:cubicBezTo>
                    <a:cubicBezTo>
                      <a:pt x="32" y="14"/>
                      <a:pt x="45" y="11"/>
                      <a:pt x="50" y="16"/>
                    </a:cubicBezTo>
                    <a:cubicBezTo>
                      <a:pt x="49" y="20"/>
                      <a:pt x="44" y="20"/>
                      <a:pt x="40" y="20"/>
                    </a:cubicBezTo>
                    <a:cubicBezTo>
                      <a:pt x="45" y="22"/>
                      <a:pt x="54" y="22"/>
                      <a:pt x="48" y="29"/>
                    </a:cubicBezTo>
                    <a:cubicBezTo>
                      <a:pt x="45" y="32"/>
                      <a:pt x="34" y="34"/>
                      <a:pt x="30" y="35"/>
                    </a:cubicBezTo>
                    <a:cubicBezTo>
                      <a:pt x="42" y="39"/>
                      <a:pt x="68" y="38"/>
                      <a:pt x="76" y="26"/>
                    </a:cubicBezTo>
                    <a:cubicBezTo>
                      <a:pt x="78" y="31"/>
                      <a:pt x="79" y="38"/>
                      <a:pt x="77" y="43"/>
                    </a:cubicBezTo>
                    <a:cubicBezTo>
                      <a:pt x="78" y="42"/>
                      <a:pt x="81" y="43"/>
                      <a:pt x="82" y="42"/>
                    </a:cubicBezTo>
                    <a:cubicBezTo>
                      <a:pt x="89" y="60"/>
                      <a:pt x="73" y="73"/>
                      <a:pt x="58" y="83"/>
                    </a:cubicBezTo>
                    <a:cubicBezTo>
                      <a:pt x="71" y="84"/>
                      <a:pt x="97" y="59"/>
                      <a:pt x="97" y="45"/>
                    </a:cubicBezTo>
                    <a:cubicBezTo>
                      <a:pt x="97" y="34"/>
                      <a:pt x="87" y="31"/>
                      <a:pt x="82" y="22"/>
                    </a:cubicBezTo>
                    <a:cubicBezTo>
                      <a:pt x="78" y="15"/>
                      <a:pt x="78" y="7"/>
                      <a:pt x="71" y="3"/>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67" name="Freeform 95"/>
              <p:cNvSpPr>
                <a:spLocks noEditPoints="1"/>
              </p:cNvSpPr>
              <p:nvPr/>
            </p:nvSpPr>
            <p:spPr bwMode="auto">
              <a:xfrm>
                <a:off x="2151" y="2009"/>
                <a:ext cx="139" cy="144"/>
              </a:xfrm>
              <a:custGeom>
                <a:avLst/>
                <a:gdLst>
                  <a:gd name="T0" fmla="*/ 102 w 112"/>
                  <a:gd name="T1" fmla="*/ 40 h 116"/>
                  <a:gd name="T2" fmla="*/ 98 w 112"/>
                  <a:gd name="T3" fmla="*/ 41 h 116"/>
                  <a:gd name="T4" fmla="*/ 100 w 112"/>
                  <a:gd name="T5" fmla="*/ 13 h 116"/>
                  <a:gd name="T6" fmla="*/ 95 w 112"/>
                  <a:gd name="T7" fmla="*/ 24 h 116"/>
                  <a:gd name="T8" fmla="*/ 85 w 112"/>
                  <a:gd name="T9" fmla="*/ 30 h 116"/>
                  <a:gd name="T10" fmla="*/ 82 w 112"/>
                  <a:gd name="T11" fmla="*/ 5 h 116"/>
                  <a:gd name="T12" fmla="*/ 79 w 112"/>
                  <a:gd name="T13" fmla="*/ 26 h 116"/>
                  <a:gd name="T14" fmla="*/ 67 w 112"/>
                  <a:gd name="T15" fmla="*/ 11 h 116"/>
                  <a:gd name="T16" fmla="*/ 65 w 112"/>
                  <a:gd name="T17" fmla="*/ 28 h 116"/>
                  <a:gd name="T18" fmla="*/ 41 w 112"/>
                  <a:gd name="T19" fmla="*/ 15 h 116"/>
                  <a:gd name="T20" fmla="*/ 55 w 112"/>
                  <a:gd name="T21" fmla="*/ 34 h 116"/>
                  <a:gd name="T22" fmla="*/ 29 w 112"/>
                  <a:gd name="T23" fmla="*/ 18 h 116"/>
                  <a:gd name="T24" fmla="*/ 47 w 112"/>
                  <a:gd name="T25" fmla="*/ 41 h 116"/>
                  <a:gd name="T26" fmla="*/ 20 w 112"/>
                  <a:gd name="T27" fmla="*/ 25 h 116"/>
                  <a:gd name="T28" fmla="*/ 38 w 112"/>
                  <a:gd name="T29" fmla="*/ 46 h 116"/>
                  <a:gd name="T30" fmla="*/ 13 w 112"/>
                  <a:gd name="T31" fmla="*/ 29 h 116"/>
                  <a:gd name="T32" fmla="*/ 33 w 112"/>
                  <a:gd name="T33" fmla="*/ 51 h 116"/>
                  <a:gd name="T34" fmla="*/ 24 w 112"/>
                  <a:gd name="T35" fmla="*/ 60 h 116"/>
                  <a:gd name="T36" fmla="*/ 1 w 112"/>
                  <a:gd name="T37" fmla="*/ 69 h 116"/>
                  <a:gd name="T38" fmla="*/ 42 w 112"/>
                  <a:gd name="T39" fmla="*/ 75 h 116"/>
                  <a:gd name="T40" fmla="*/ 16 w 112"/>
                  <a:gd name="T41" fmla="*/ 74 h 116"/>
                  <a:gd name="T42" fmla="*/ 45 w 112"/>
                  <a:gd name="T43" fmla="*/ 81 h 116"/>
                  <a:gd name="T44" fmla="*/ 15 w 112"/>
                  <a:gd name="T45" fmla="*/ 89 h 116"/>
                  <a:gd name="T46" fmla="*/ 60 w 112"/>
                  <a:gd name="T47" fmla="*/ 91 h 116"/>
                  <a:gd name="T48" fmla="*/ 33 w 112"/>
                  <a:gd name="T49" fmla="*/ 110 h 116"/>
                  <a:gd name="T50" fmla="*/ 65 w 112"/>
                  <a:gd name="T51" fmla="*/ 95 h 116"/>
                  <a:gd name="T52" fmla="*/ 72 w 112"/>
                  <a:gd name="T53" fmla="*/ 91 h 116"/>
                  <a:gd name="T54" fmla="*/ 86 w 112"/>
                  <a:gd name="T55" fmla="*/ 82 h 116"/>
                  <a:gd name="T56" fmla="*/ 98 w 112"/>
                  <a:gd name="T57" fmla="*/ 65 h 116"/>
                  <a:gd name="T58" fmla="*/ 101 w 112"/>
                  <a:gd name="T59" fmla="*/ 57 h 116"/>
                  <a:gd name="T60" fmla="*/ 111 w 112"/>
                  <a:gd name="T61" fmla="*/ 23 h 116"/>
                  <a:gd name="T62" fmla="*/ 31 w 112"/>
                  <a:gd name="T63" fmla="*/ 57 h 116"/>
                  <a:gd name="T64" fmla="*/ 47 w 112"/>
                  <a:gd name="T65" fmla="*/ 64 h 116"/>
                  <a:gd name="T66" fmla="*/ 58 w 112"/>
                  <a:gd name="T67" fmla="*/ 72 h 116"/>
                  <a:gd name="T68" fmla="*/ 52 w 112"/>
                  <a:gd name="T69" fmla="*/ 64 h 116"/>
                  <a:gd name="T70" fmla="*/ 58 w 112"/>
                  <a:gd name="T71"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16">
                    <a:moveTo>
                      <a:pt x="111" y="23"/>
                    </a:moveTo>
                    <a:cubicBezTo>
                      <a:pt x="104" y="24"/>
                      <a:pt x="103" y="35"/>
                      <a:pt x="102" y="40"/>
                    </a:cubicBezTo>
                    <a:cubicBezTo>
                      <a:pt x="100" y="44"/>
                      <a:pt x="97" y="50"/>
                      <a:pt x="94" y="52"/>
                    </a:cubicBezTo>
                    <a:cubicBezTo>
                      <a:pt x="93" y="48"/>
                      <a:pt x="97" y="44"/>
                      <a:pt x="98" y="41"/>
                    </a:cubicBezTo>
                    <a:cubicBezTo>
                      <a:pt x="100" y="37"/>
                      <a:pt x="100" y="32"/>
                      <a:pt x="101" y="28"/>
                    </a:cubicBezTo>
                    <a:cubicBezTo>
                      <a:pt x="102" y="24"/>
                      <a:pt x="102" y="18"/>
                      <a:pt x="100" y="13"/>
                    </a:cubicBezTo>
                    <a:cubicBezTo>
                      <a:pt x="99" y="10"/>
                      <a:pt x="96" y="4"/>
                      <a:pt x="92" y="3"/>
                    </a:cubicBezTo>
                    <a:cubicBezTo>
                      <a:pt x="92" y="10"/>
                      <a:pt x="95" y="17"/>
                      <a:pt x="95" y="24"/>
                    </a:cubicBezTo>
                    <a:cubicBezTo>
                      <a:pt x="96" y="32"/>
                      <a:pt x="92" y="36"/>
                      <a:pt x="87" y="41"/>
                    </a:cubicBezTo>
                    <a:cubicBezTo>
                      <a:pt x="86" y="37"/>
                      <a:pt x="85" y="34"/>
                      <a:pt x="85" y="30"/>
                    </a:cubicBezTo>
                    <a:cubicBezTo>
                      <a:pt x="85" y="25"/>
                      <a:pt x="85" y="22"/>
                      <a:pt x="85" y="18"/>
                    </a:cubicBezTo>
                    <a:cubicBezTo>
                      <a:pt x="85" y="14"/>
                      <a:pt x="85" y="8"/>
                      <a:pt x="82" y="5"/>
                    </a:cubicBezTo>
                    <a:cubicBezTo>
                      <a:pt x="78" y="0"/>
                      <a:pt x="78" y="10"/>
                      <a:pt x="78" y="13"/>
                    </a:cubicBezTo>
                    <a:cubicBezTo>
                      <a:pt x="79" y="18"/>
                      <a:pt x="80" y="22"/>
                      <a:pt x="79" y="26"/>
                    </a:cubicBezTo>
                    <a:cubicBezTo>
                      <a:pt x="78" y="34"/>
                      <a:pt x="75" y="27"/>
                      <a:pt x="73" y="24"/>
                    </a:cubicBezTo>
                    <a:cubicBezTo>
                      <a:pt x="70" y="19"/>
                      <a:pt x="69" y="16"/>
                      <a:pt x="67" y="11"/>
                    </a:cubicBezTo>
                    <a:cubicBezTo>
                      <a:pt x="66" y="8"/>
                      <a:pt x="64" y="3"/>
                      <a:pt x="60" y="3"/>
                    </a:cubicBezTo>
                    <a:cubicBezTo>
                      <a:pt x="57" y="12"/>
                      <a:pt x="62" y="20"/>
                      <a:pt x="65" y="28"/>
                    </a:cubicBezTo>
                    <a:cubicBezTo>
                      <a:pt x="61" y="28"/>
                      <a:pt x="56" y="22"/>
                      <a:pt x="53" y="20"/>
                    </a:cubicBezTo>
                    <a:cubicBezTo>
                      <a:pt x="50" y="17"/>
                      <a:pt x="45" y="15"/>
                      <a:pt x="41" y="15"/>
                    </a:cubicBezTo>
                    <a:cubicBezTo>
                      <a:pt x="39" y="18"/>
                      <a:pt x="45" y="21"/>
                      <a:pt x="47" y="23"/>
                    </a:cubicBezTo>
                    <a:cubicBezTo>
                      <a:pt x="51" y="26"/>
                      <a:pt x="54" y="29"/>
                      <a:pt x="55" y="34"/>
                    </a:cubicBezTo>
                    <a:cubicBezTo>
                      <a:pt x="52" y="35"/>
                      <a:pt x="45" y="27"/>
                      <a:pt x="43" y="25"/>
                    </a:cubicBezTo>
                    <a:cubicBezTo>
                      <a:pt x="39" y="21"/>
                      <a:pt x="34" y="19"/>
                      <a:pt x="29" y="18"/>
                    </a:cubicBezTo>
                    <a:cubicBezTo>
                      <a:pt x="27" y="23"/>
                      <a:pt x="35" y="27"/>
                      <a:pt x="38" y="30"/>
                    </a:cubicBezTo>
                    <a:cubicBezTo>
                      <a:pt x="42" y="33"/>
                      <a:pt x="45" y="36"/>
                      <a:pt x="47" y="41"/>
                    </a:cubicBezTo>
                    <a:cubicBezTo>
                      <a:pt x="42" y="40"/>
                      <a:pt x="37" y="34"/>
                      <a:pt x="33" y="32"/>
                    </a:cubicBezTo>
                    <a:cubicBezTo>
                      <a:pt x="30" y="30"/>
                      <a:pt x="25" y="24"/>
                      <a:pt x="20" y="25"/>
                    </a:cubicBezTo>
                    <a:cubicBezTo>
                      <a:pt x="19" y="30"/>
                      <a:pt x="26" y="36"/>
                      <a:pt x="30" y="39"/>
                    </a:cubicBezTo>
                    <a:cubicBezTo>
                      <a:pt x="31" y="41"/>
                      <a:pt x="37" y="47"/>
                      <a:pt x="38" y="46"/>
                    </a:cubicBezTo>
                    <a:cubicBezTo>
                      <a:pt x="30" y="47"/>
                      <a:pt x="26" y="37"/>
                      <a:pt x="20" y="32"/>
                    </a:cubicBezTo>
                    <a:cubicBezTo>
                      <a:pt x="19" y="30"/>
                      <a:pt x="14" y="27"/>
                      <a:pt x="13" y="29"/>
                    </a:cubicBezTo>
                    <a:cubicBezTo>
                      <a:pt x="9" y="32"/>
                      <a:pt x="14" y="36"/>
                      <a:pt x="16" y="38"/>
                    </a:cubicBezTo>
                    <a:cubicBezTo>
                      <a:pt x="20" y="44"/>
                      <a:pt x="27" y="48"/>
                      <a:pt x="33" y="51"/>
                    </a:cubicBezTo>
                    <a:cubicBezTo>
                      <a:pt x="30" y="52"/>
                      <a:pt x="26" y="50"/>
                      <a:pt x="22" y="51"/>
                    </a:cubicBezTo>
                    <a:cubicBezTo>
                      <a:pt x="15" y="54"/>
                      <a:pt x="21" y="57"/>
                      <a:pt x="24" y="60"/>
                    </a:cubicBezTo>
                    <a:cubicBezTo>
                      <a:pt x="17" y="60"/>
                      <a:pt x="12" y="59"/>
                      <a:pt x="6" y="62"/>
                    </a:cubicBezTo>
                    <a:cubicBezTo>
                      <a:pt x="3" y="63"/>
                      <a:pt x="0" y="65"/>
                      <a:pt x="1" y="69"/>
                    </a:cubicBezTo>
                    <a:cubicBezTo>
                      <a:pt x="2" y="73"/>
                      <a:pt x="7" y="71"/>
                      <a:pt x="11" y="70"/>
                    </a:cubicBezTo>
                    <a:cubicBezTo>
                      <a:pt x="20" y="68"/>
                      <a:pt x="36" y="65"/>
                      <a:pt x="42" y="75"/>
                    </a:cubicBezTo>
                    <a:cubicBezTo>
                      <a:pt x="38" y="75"/>
                      <a:pt x="33" y="75"/>
                      <a:pt x="28" y="75"/>
                    </a:cubicBezTo>
                    <a:cubicBezTo>
                      <a:pt x="24" y="75"/>
                      <a:pt x="20" y="74"/>
                      <a:pt x="16" y="74"/>
                    </a:cubicBezTo>
                    <a:cubicBezTo>
                      <a:pt x="21" y="79"/>
                      <a:pt x="24" y="79"/>
                      <a:pt x="30" y="80"/>
                    </a:cubicBezTo>
                    <a:cubicBezTo>
                      <a:pt x="35" y="80"/>
                      <a:pt x="41" y="80"/>
                      <a:pt x="45" y="81"/>
                    </a:cubicBezTo>
                    <a:cubicBezTo>
                      <a:pt x="44" y="86"/>
                      <a:pt x="34" y="87"/>
                      <a:pt x="29" y="87"/>
                    </a:cubicBezTo>
                    <a:cubicBezTo>
                      <a:pt x="24" y="87"/>
                      <a:pt x="20" y="88"/>
                      <a:pt x="15" y="89"/>
                    </a:cubicBezTo>
                    <a:cubicBezTo>
                      <a:pt x="17" y="104"/>
                      <a:pt x="48" y="89"/>
                      <a:pt x="55" y="87"/>
                    </a:cubicBezTo>
                    <a:cubicBezTo>
                      <a:pt x="59" y="86"/>
                      <a:pt x="60" y="88"/>
                      <a:pt x="60" y="91"/>
                    </a:cubicBezTo>
                    <a:cubicBezTo>
                      <a:pt x="59" y="96"/>
                      <a:pt x="56" y="98"/>
                      <a:pt x="52" y="100"/>
                    </a:cubicBezTo>
                    <a:cubicBezTo>
                      <a:pt x="45" y="103"/>
                      <a:pt x="39" y="107"/>
                      <a:pt x="33" y="110"/>
                    </a:cubicBezTo>
                    <a:cubicBezTo>
                      <a:pt x="39" y="116"/>
                      <a:pt x="50" y="110"/>
                      <a:pt x="55" y="105"/>
                    </a:cubicBezTo>
                    <a:cubicBezTo>
                      <a:pt x="58" y="101"/>
                      <a:pt x="62" y="99"/>
                      <a:pt x="65" y="95"/>
                    </a:cubicBezTo>
                    <a:cubicBezTo>
                      <a:pt x="65" y="100"/>
                      <a:pt x="62" y="103"/>
                      <a:pt x="62" y="108"/>
                    </a:cubicBezTo>
                    <a:cubicBezTo>
                      <a:pt x="68" y="107"/>
                      <a:pt x="72" y="96"/>
                      <a:pt x="72" y="91"/>
                    </a:cubicBezTo>
                    <a:cubicBezTo>
                      <a:pt x="73" y="93"/>
                      <a:pt x="72" y="96"/>
                      <a:pt x="72" y="98"/>
                    </a:cubicBezTo>
                    <a:cubicBezTo>
                      <a:pt x="76" y="91"/>
                      <a:pt x="77" y="83"/>
                      <a:pt x="86" y="82"/>
                    </a:cubicBezTo>
                    <a:cubicBezTo>
                      <a:pt x="91" y="81"/>
                      <a:pt x="92" y="81"/>
                      <a:pt x="94" y="76"/>
                    </a:cubicBezTo>
                    <a:cubicBezTo>
                      <a:pt x="96" y="72"/>
                      <a:pt x="97" y="69"/>
                      <a:pt x="98" y="65"/>
                    </a:cubicBezTo>
                    <a:cubicBezTo>
                      <a:pt x="99" y="63"/>
                      <a:pt x="99" y="62"/>
                      <a:pt x="99" y="60"/>
                    </a:cubicBezTo>
                    <a:cubicBezTo>
                      <a:pt x="100" y="58"/>
                      <a:pt x="100" y="58"/>
                      <a:pt x="101" y="57"/>
                    </a:cubicBezTo>
                    <a:cubicBezTo>
                      <a:pt x="103" y="53"/>
                      <a:pt x="105" y="49"/>
                      <a:pt x="106" y="45"/>
                    </a:cubicBezTo>
                    <a:cubicBezTo>
                      <a:pt x="108" y="39"/>
                      <a:pt x="112" y="30"/>
                      <a:pt x="111" y="23"/>
                    </a:cubicBezTo>
                    <a:close/>
                    <a:moveTo>
                      <a:pt x="32" y="57"/>
                    </a:moveTo>
                    <a:cubicBezTo>
                      <a:pt x="31" y="57"/>
                      <a:pt x="31" y="57"/>
                      <a:pt x="31" y="57"/>
                    </a:cubicBezTo>
                    <a:cubicBezTo>
                      <a:pt x="31" y="56"/>
                      <a:pt x="31" y="56"/>
                      <a:pt x="31" y="56"/>
                    </a:cubicBezTo>
                    <a:cubicBezTo>
                      <a:pt x="37" y="52"/>
                      <a:pt x="44" y="60"/>
                      <a:pt x="47" y="64"/>
                    </a:cubicBezTo>
                    <a:cubicBezTo>
                      <a:pt x="42" y="64"/>
                      <a:pt x="35" y="62"/>
                      <a:pt x="32" y="57"/>
                    </a:cubicBezTo>
                    <a:close/>
                    <a:moveTo>
                      <a:pt x="58" y="72"/>
                    </a:moveTo>
                    <a:cubicBezTo>
                      <a:pt x="56" y="72"/>
                      <a:pt x="51" y="66"/>
                      <a:pt x="53" y="66"/>
                    </a:cubicBezTo>
                    <a:cubicBezTo>
                      <a:pt x="52" y="64"/>
                      <a:pt x="52" y="64"/>
                      <a:pt x="52" y="64"/>
                    </a:cubicBezTo>
                    <a:cubicBezTo>
                      <a:pt x="52" y="64"/>
                      <a:pt x="52" y="64"/>
                      <a:pt x="52" y="63"/>
                    </a:cubicBezTo>
                    <a:cubicBezTo>
                      <a:pt x="55" y="63"/>
                      <a:pt x="64" y="72"/>
                      <a:pt x="58" y="72"/>
                    </a:cubicBezTo>
                    <a:close/>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668" name="Freeform 96"/>
              <p:cNvSpPr/>
              <p:nvPr/>
            </p:nvSpPr>
            <p:spPr bwMode="auto">
              <a:xfrm>
                <a:off x="2238" y="2126"/>
                <a:ext cx="14" cy="25"/>
              </a:xfrm>
              <a:custGeom>
                <a:avLst/>
                <a:gdLst>
                  <a:gd name="T0" fmla="*/ 8 w 11"/>
                  <a:gd name="T1" fmla="*/ 0 h 20"/>
                  <a:gd name="T2" fmla="*/ 2 w 11"/>
                  <a:gd name="T3" fmla="*/ 18 h 20"/>
                  <a:gd name="T4" fmla="*/ 5 w 11"/>
                  <a:gd name="T5" fmla="*/ 20 h 20"/>
                  <a:gd name="T6" fmla="*/ 6 w 11"/>
                  <a:gd name="T7" fmla="*/ 15 h 20"/>
                  <a:gd name="T8" fmla="*/ 6 w 11"/>
                  <a:gd name="T9" fmla="*/ 12 h 20"/>
                  <a:gd name="T10" fmla="*/ 10 w 11"/>
                  <a:gd name="T11" fmla="*/ 7 h 20"/>
                  <a:gd name="T12" fmla="*/ 11 w 11"/>
                  <a:gd name="T13" fmla="*/ 0 h 20"/>
                  <a:gd name="T14" fmla="*/ 9 w 11"/>
                  <a:gd name="T15" fmla="*/ 0 h 20"/>
                  <a:gd name="T16" fmla="*/ 9 w 11"/>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8" y="0"/>
                    </a:moveTo>
                    <a:cubicBezTo>
                      <a:pt x="5" y="2"/>
                      <a:pt x="0" y="14"/>
                      <a:pt x="2" y="18"/>
                    </a:cubicBezTo>
                    <a:cubicBezTo>
                      <a:pt x="3" y="19"/>
                      <a:pt x="3" y="20"/>
                      <a:pt x="5" y="20"/>
                    </a:cubicBezTo>
                    <a:cubicBezTo>
                      <a:pt x="9" y="20"/>
                      <a:pt x="7" y="16"/>
                      <a:pt x="6" y="15"/>
                    </a:cubicBezTo>
                    <a:cubicBezTo>
                      <a:pt x="6" y="13"/>
                      <a:pt x="5" y="13"/>
                      <a:pt x="6" y="12"/>
                    </a:cubicBezTo>
                    <a:cubicBezTo>
                      <a:pt x="7" y="10"/>
                      <a:pt x="9" y="8"/>
                      <a:pt x="10" y="7"/>
                    </a:cubicBezTo>
                    <a:cubicBezTo>
                      <a:pt x="11" y="4"/>
                      <a:pt x="11" y="3"/>
                      <a:pt x="11" y="0"/>
                    </a:cubicBezTo>
                    <a:cubicBezTo>
                      <a:pt x="11" y="0"/>
                      <a:pt x="10" y="0"/>
                      <a:pt x="9" y="0"/>
                    </a:cubicBezTo>
                    <a:cubicBezTo>
                      <a:pt x="9" y="1"/>
                      <a:pt x="9" y="1"/>
                      <a:pt x="9" y="1"/>
                    </a:cubicBezTo>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669" name="Freeform 97"/>
              <p:cNvSpPr/>
              <p:nvPr/>
            </p:nvSpPr>
            <p:spPr bwMode="auto">
              <a:xfrm>
                <a:off x="2254" y="2118"/>
                <a:ext cx="15" cy="17"/>
              </a:xfrm>
              <a:custGeom>
                <a:avLst/>
                <a:gdLst>
                  <a:gd name="T0" fmla="*/ 7 w 12"/>
                  <a:gd name="T1" fmla="*/ 0 h 14"/>
                  <a:gd name="T2" fmla="*/ 7 w 12"/>
                  <a:gd name="T3" fmla="*/ 13 h 14"/>
                  <a:gd name="T4" fmla="*/ 5 w 12"/>
                  <a:gd name="T5" fmla="*/ 2 h 14"/>
                  <a:gd name="T6" fmla="*/ 5 w 12"/>
                  <a:gd name="T7" fmla="*/ 3 h 14"/>
                </a:gdLst>
                <a:ahLst/>
                <a:cxnLst>
                  <a:cxn ang="0">
                    <a:pos x="T0" y="T1"/>
                  </a:cxn>
                  <a:cxn ang="0">
                    <a:pos x="T2" y="T3"/>
                  </a:cxn>
                  <a:cxn ang="0">
                    <a:pos x="T4" y="T5"/>
                  </a:cxn>
                  <a:cxn ang="0">
                    <a:pos x="T6" y="T7"/>
                  </a:cxn>
                </a:cxnLst>
                <a:rect l="0" t="0" r="r" b="b"/>
                <a:pathLst>
                  <a:path w="12" h="14">
                    <a:moveTo>
                      <a:pt x="7" y="0"/>
                    </a:moveTo>
                    <a:cubicBezTo>
                      <a:pt x="5" y="2"/>
                      <a:pt x="0" y="14"/>
                      <a:pt x="7" y="13"/>
                    </a:cubicBezTo>
                    <a:cubicBezTo>
                      <a:pt x="12" y="12"/>
                      <a:pt x="12" y="1"/>
                      <a:pt x="5" y="2"/>
                    </a:cubicBezTo>
                    <a:cubicBezTo>
                      <a:pt x="5" y="2"/>
                      <a:pt x="5" y="2"/>
                      <a:pt x="5" y="3"/>
                    </a:cubicBezTo>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670" name="Freeform 98"/>
              <p:cNvSpPr/>
              <p:nvPr/>
            </p:nvSpPr>
            <p:spPr bwMode="auto">
              <a:xfrm>
                <a:off x="2273" y="2105"/>
                <a:ext cx="15" cy="10"/>
              </a:xfrm>
              <a:custGeom>
                <a:avLst/>
                <a:gdLst>
                  <a:gd name="T0" fmla="*/ 2 w 12"/>
                  <a:gd name="T1" fmla="*/ 4 h 8"/>
                  <a:gd name="T2" fmla="*/ 11 w 12"/>
                  <a:gd name="T3" fmla="*/ 4 h 8"/>
                  <a:gd name="T4" fmla="*/ 0 w 12"/>
                  <a:gd name="T5" fmla="*/ 1 h 8"/>
                  <a:gd name="T6" fmla="*/ 0 w 12"/>
                  <a:gd name="T7" fmla="*/ 0 h 8"/>
                </a:gdLst>
                <a:ahLst/>
                <a:cxnLst>
                  <a:cxn ang="0">
                    <a:pos x="T0" y="T1"/>
                  </a:cxn>
                  <a:cxn ang="0">
                    <a:pos x="T2" y="T3"/>
                  </a:cxn>
                  <a:cxn ang="0">
                    <a:pos x="T4" y="T5"/>
                  </a:cxn>
                  <a:cxn ang="0">
                    <a:pos x="T6" y="T7"/>
                  </a:cxn>
                </a:cxnLst>
                <a:rect l="0" t="0" r="r" b="b"/>
                <a:pathLst>
                  <a:path w="12" h="8">
                    <a:moveTo>
                      <a:pt x="2" y="4"/>
                    </a:moveTo>
                    <a:cubicBezTo>
                      <a:pt x="3" y="7"/>
                      <a:pt x="12" y="8"/>
                      <a:pt x="11" y="4"/>
                    </a:cubicBezTo>
                    <a:cubicBezTo>
                      <a:pt x="10" y="0"/>
                      <a:pt x="2" y="0"/>
                      <a:pt x="0" y="1"/>
                    </a:cubicBezTo>
                    <a:cubicBezTo>
                      <a:pt x="0" y="0"/>
                      <a:pt x="0" y="0"/>
                      <a:pt x="0" y="0"/>
                    </a:cubicBezTo>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671" name="Freeform 99"/>
              <p:cNvSpPr/>
              <p:nvPr/>
            </p:nvSpPr>
            <p:spPr bwMode="auto">
              <a:xfrm>
                <a:off x="2283" y="2091"/>
                <a:ext cx="31" cy="13"/>
              </a:xfrm>
              <a:custGeom>
                <a:avLst/>
                <a:gdLst>
                  <a:gd name="T0" fmla="*/ 2 w 25"/>
                  <a:gd name="T1" fmla="*/ 8 h 11"/>
                  <a:gd name="T2" fmla="*/ 25 w 25"/>
                  <a:gd name="T3" fmla="*/ 11 h 11"/>
                  <a:gd name="T4" fmla="*/ 15 w 25"/>
                  <a:gd name="T5" fmla="*/ 1 h 11"/>
                  <a:gd name="T6" fmla="*/ 1 w 25"/>
                  <a:gd name="T7" fmla="*/ 8 h 11"/>
                  <a:gd name="T8" fmla="*/ 2 w 25"/>
                  <a:gd name="T9" fmla="*/ 8 h 11"/>
                </a:gdLst>
                <a:ahLst/>
                <a:cxnLst>
                  <a:cxn ang="0">
                    <a:pos x="T0" y="T1"/>
                  </a:cxn>
                  <a:cxn ang="0">
                    <a:pos x="T2" y="T3"/>
                  </a:cxn>
                  <a:cxn ang="0">
                    <a:pos x="T4" y="T5"/>
                  </a:cxn>
                  <a:cxn ang="0">
                    <a:pos x="T6" y="T7"/>
                  </a:cxn>
                  <a:cxn ang="0">
                    <a:pos x="T8" y="T9"/>
                  </a:cxn>
                </a:cxnLst>
                <a:rect l="0" t="0" r="r" b="b"/>
                <a:pathLst>
                  <a:path w="25" h="11">
                    <a:moveTo>
                      <a:pt x="2" y="8"/>
                    </a:moveTo>
                    <a:cubicBezTo>
                      <a:pt x="10" y="8"/>
                      <a:pt x="19" y="6"/>
                      <a:pt x="25" y="11"/>
                    </a:cubicBezTo>
                    <a:cubicBezTo>
                      <a:pt x="25" y="6"/>
                      <a:pt x="21" y="0"/>
                      <a:pt x="15" y="1"/>
                    </a:cubicBezTo>
                    <a:cubicBezTo>
                      <a:pt x="12" y="2"/>
                      <a:pt x="0" y="5"/>
                      <a:pt x="1" y="8"/>
                    </a:cubicBezTo>
                    <a:cubicBezTo>
                      <a:pt x="2" y="8"/>
                      <a:pt x="2" y="8"/>
                      <a:pt x="2" y="8"/>
                    </a:cubicBezTo>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672" name="Freeform 100"/>
              <p:cNvSpPr/>
              <p:nvPr/>
            </p:nvSpPr>
            <p:spPr bwMode="auto">
              <a:xfrm>
                <a:off x="2279" y="2048"/>
                <a:ext cx="35" cy="44"/>
              </a:xfrm>
              <a:custGeom>
                <a:avLst/>
                <a:gdLst>
                  <a:gd name="T0" fmla="*/ 2 w 28"/>
                  <a:gd name="T1" fmla="*/ 25 h 35"/>
                  <a:gd name="T2" fmla="*/ 7 w 28"/>
                  <a:gd name="T3" fmla="*/ 15 h 35"/>
                  <a:gd name="T4" fmla="*/ 24 w 28"/>
                  <a:gd name="T5" fmla="*/ 0 h 35"/>
                  <a:gd name="T6" fmla="*/ 15 w 28"/>
                  <a:gd name="T7" fmla="*/ 11 h 35"/>
                  <a:gd name="T8" fmla="*/ 8 w 28"/>
                  <a:gd name="T9" fmla="*/ 26 h 35"/>
                  <a:gd name="T10" fmla="*/ 5 w 28"/>
                  <a:gd name="T11" fmla="*/ 34 h 35"/>
                  <a:gd name="T12" fmla="*/ 2 w 28"/>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28" h="35">
                    <a:moveTo>
                      <a:pt x="2" y="25"/>
                    </a:moveTo>
                    <a:cubicBezTo>
                      <a:pt x="2" y="21"/>
                      <a:pt x="5" y="17"/>
                      <a:pt x="7" y="15"/>
                    </a:cubicBezTo>
                    <a:cubicBezTo>
                      <a:pt x="12" y="7"/>
                      <a:pt x="16" y="2"/>
                      <a:pt x="24" y="0"/>
                    </a:cubicBezTo>
                    <a:cubicBezTo>
                      <a:pt x="28" y="6"/>
                      <a:pt x="18" y="8"/>
                      <a:pt x="15" y="11"/>
                    </a:cubicBezTo>
                    <a:cubicBezTo>
                      <a:pt x="12" y="15"/>
                      <a:pt x="8" y="21"/>
                      <a:pt x="8" y="26"/>
                    </a:cubicBezTo>
                    <a:cubicBezTo>
                      <a:pt x="15" y="25"/>
                      <a:pt x="11" y="35"/>
                      <a:pt x="5" y="34"/>
                    </a:cubicBezTo>
                    <a:cubicBezTo>
                      <a:pt x="0" y="34"/>
                      <a:pt x="0" y="26"/>
                      <a:pt x="2" y="23"/>
                    </a:cubicBezTo>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673" name="Freeform 101"/>
              <p:cNvSpPr/>
              <p:nvPr/>
            </p:nvSpPr>
            <p:spPr bwMode="auto">
              <a:xfrm>
                <a:off x="2916" y="959"/>
                <a:ext cx="345" cy="251"/>
              </a:xfrm>
              <a:custGeom>
                <a:avLst/>
                <a:gdLst>
                  <a:gd name="T0" fmla="*/ 39 w 278"/>
                  <a:gd name="T1" fmla="*/ 123 h 202"/>
                  <a:gd name="T2" fmla="*/ 40 w 278"/>
                  <a:gd name="T3" fmla="*/ 149 h 202"/>
                  <a:gd name="T4" fmla="*/ 53 w 278"/>
                  <a:gd name="T5" fmla="*/ 163 h 202"/>
                  <a:gd name="T6" fmla="*/ 61 w 278"/>
                  <a:gd name="T7" fmla="*/ 166 h 202"/>
                  <a:gd name="T8" fmla="*/ 69 w 278"/>
                  <a:gd name="T9" fmla="*/ 165 h 202"/>
                  <a:gd name="T10" fmla="*/ 76 w 278"/>
                  <a:gd name="T11" fmla="*/ 168 h 202"/>
                  <a:gd name="T12" fmla="*/ 85 w 278"/>
                  <a:gd name="T13" fmla="*/ 169 h 202"/>
                  <a:gd name="T14" fmla="*/ 109 w 278"/>
                  <a:gd name="T15" fmla="*/ 185 h 202"/>
                  <a:gd name="T16" fmla="*/ 140 w 278"/>
                  <a:gd name="T17" fmla="*/ 186 h 202"/>
                  <a:gd name="T18" fmla="*/ 146 w 278"/>
                  <a:gd name="T19" fmla="*/ 181 h 202"/>
                  <a:gd name="T20" fmla="*/ 152 w 278"/>
                  <a:gd name="T21" fmla="*/ 174 h 202"/>
                  <a:gd name="T22" fmla="*/ 166 w 278"/>
                  <a:gd name="T23" fmla="*/ 185 h 202"/>
                  <a:gd name="T24" fmla="*/ 201 w 278"/>
                  <a:gd name="T25" fmla="*/ 169 h 202"/>
                  <a:gd name="T26" fmla="*/ 217 w 278"/>
                  <a:gd name="T27" fmla="*/ 182 h 202"/>
                  <a:gd name="T28" fmla="*/ 229 w 278"/>
                  <a:gd name="T29" fmla="*/ 182 h 202"/>
                  <a:gd name="T30" fmla="*/ 238 w 278"/>
                  <a:gd name="T31" fmla="*/ 174 h 202"/>
                  <a:gd name="T32" fmla="*/ 255 w 278"/>
                  <a:gd name="T33" fmla="*/ 171 h 202"/>
                  <a:gd name="T34" fmla="*/ 260 w 278"/>
                  <a:gd name="T35" fmla="*/ 161 h 202"/>
                  <a:gd name="T36" fmla="*/ 260 w 278"/>
                  <a:gd name="T37" fmla="*/ 141 h 202"/>
                  <a:gd name="T38" fmla="*/ 253 w 278"/>
                  <a:gd name="T39" fmla="*/ 134 h 202"/>
                  <a:gd name="T40" fmla="*/ 271 w 278"/>
                  <a:gd name="T41" fmla="*/ 133 h 202"/>
                  <a:gd name="T42" fmla="*/ 272 w 278"/>
                  <a:gd name="T43" fmla="*/ 116 h 202"/>
                  <a:gd name="T44" fmla="*/ 247 w 278"/>
                  <a:gd name="T45" fmla="*/ 100 h 202"/>
                  <a:gd name="T46" fmla="*/ 229 w 278"/>
                  <a:gd name="T47" fmla="*/ 97 h 202"/>
                  <a:gd name="T48" fmla="*/ 218 w 278"/>
                  <a:gd name="T49" fmla="*/ 84 h 202"/>
                  <a:gd name="T50" fmla="*/ 199 w 278"/>
                  <a:gd name="T51" fmla="*/ 65 h 202"/>
                  <a:gd name="T52" fmla="*/ 164 w 278"/>
                  <a:gd name="T53" fmla="*/ 60 h 202"/>
                  <a:gd name="T54" fmla="*/ 138 w 278"/>
                  <a:gd name="T55" fmla="*/ 38 h 202"/>
                  <a:gd name="T56" fmla="*/ 92 w 278"/>
                  <a:gd name="T57" fmla="*/ 9 h 202"/>
                  <a:gd name="T58" fmla="*/ 39 w 278"/>
                  <a:gd name="T59" fmla="*/ 8 h 202"/>
                  <a:gd name="T60" fmla="*/ 26 w 278"/>
                  <a:gd name="T61" fmla="*/ 26 h 202"/>
                  <a:gd name="T62" fmla="*/ 28 w 278"/>
                  <a:gd name="T63" fmla="*/ 39 h 202"/>
                  <a:gd name="T64" fmla="*/ 17 w 278"/>
                  <a:gd name="T65" fmla="*/ 49 h 202"/>
                  <a:gd name="T66" fmla="*/ 4 w 278"/>
                  <a:gd name="T67" fmla="*/ 96 h 202"/>
                  <a:gd name="T68" fmla="*/ 26 w 278"/>
                  <a:gd name="T69" fmla="*/ 13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02">
                    <a:moveTo>
                      <a:pt x="39" y="123"/>
                    </a:moveTo>
                    <a:cubicBezTo>
                      <a:pt x="29" y="122"/>
                      <a:pt x="37" y="145"/>
                      <a:pt x="40" y="149"/>
                    </a:cubicBezTo>
                    <a:cubicBezTo>
                      <a:pt x="44" y="154"/>
                      <a:pt x="48" y="160"/>
                      <a:pt x="53" y="163"/>
                    </a:cubicBezTo>
                    <a:cubicBezTo>
                      <a:pt x="55" y="165"/>
                      <a:pt x="58" y="166"/>
                      <a:pt x="61" y="166"/>
                    </a:cubicBezTo>
                    <a:cubicBezTo>
                      <a:pt x="64" y="167"/>
                      <a:pt x="67" y="164"/>
                      <a:pt x="69" y="165"/>
                    </a:cubicBezTo>
                    <a:cubicBezTo>
                      <a:pt x="72" y="164"/>
                      <a:pt x="74" y="168"/>
                      <a:pt x="76" y="168"/>
                    </a:cubicBezTo>
                    <a:cubicBezTo>
                      <a:pt x="80" y="170"/>
                      <a:pt x="82" y="169"/>
                      <a:pt x="85" y="169"/>
                    </a:cubicBezTo>
                    <a:cubicBezTo>
                      <a:pt x="96" y="169"/>
                      <a:pt x="100" y="180"/>
                      <a:pt x="109" y="185"/>
                    </a:cubicBezTo>
                    <a:cubicBezTo>
                      <a:pt x="116" y="190"/>
                      <a:pt x="131" y="189"/>
                      <a:pt x="140" y="186"/>
                    </a:cubicBezTo>
                    <a:cubicBezTo>
                      <a:pt x="142" y="185"/>
                      <a:pt x="144" y="183"/>
                      <a:pt x="146" y="181"/>
                    </a:cubicBezTo>
                    <a:cubicBezTo>
                      <a:pt x="148" y="179"/>
                      <a:pt x="149" y="174"/>
                      <a:pt x="152" y="174"/>
                    </a:cubicBezTo>
                    <a:cubicBezTo>
                      <a:pt x="156" y="173"/>
                      <a:pt x="164" y="183"/>
                      <a:pt x="166" y="185"/>
                    </a:cubicBezTo>
                    <a:cubicBezTo>
                      <a:pt x="182" y="202"/>
                      <a:pt x="206" y="193"/>
                      <a:pt x="201" y="169"/>
                    </a:cubicBezTo>
                    <a:cubicBezTo>
                      <a:pt x="207" y="172"/>
                      <a:pt x="211" y="179"/>
                      <a:pt x="217" y="182"/>
                    </a:cubicBezTo>
                    <a:cubicBezTo>
                      <a:pt x="221" y="185"/>
                      <a:pt x="225" y="185"/>
                      <a:pt x="229" y="182"/>
                    </a:cubicBezTo>
                    <a:cubicBezTo>
                      <a:pt x="233" y="181"/>
                      <a:pt x="235" y="175"/>
                      <a:pt x="238" y="174"/>
                    </a:cubicBezTo>
                    <a:cubicBezTo>
                      <a:pt x="244" y="172"/>
                      <a:pt x="249" y="176"/>
                      <a:pt x="255" y="171"/>
                    </a:cubicBezTo>
                    <a:cubicBezTo>
                      <a:pt x="258" y="168"/>
                      <a:pt x="259" y="166"/>
                      <a:pt x="260" y="161"/>
                    </a:cubicBezTo>
                    <a:cubicBezTo>
                      <a:pt x="261" y="156"/>
                      <a:pt x="262" y="146"/>
                      <a:pt x="260" y="141"/>
                    </a:cubicBezTo>
                    <a:cubicBezTo>
                      <a:pt x="258" y="138"/>
                      <a:pt x="255" y="136"/>
                      <a:pt x="253" y="134"/>
                    </a:cubicBezTo>
                    <a:cubicBezTo>
                      <a:pt x="259" y="133"/>
                      <a:pt x="265" y="136"/>
                      <a:pt x="271" y="133"/>
                    </a:cubicBezTo>
                    <a:cubicBezTo>
                      <a:pt x="278" y="129"/>
                      <a:pt x="276" y="121"/>
                      <a:pt x="272" y="116"/>
                    </a:cubicBezTo>
                    <a:cubicBezTo>
                      <a:pt x="267" y="106"/>
                      <a:pt x="258" y="101"/>
                      <a:pt x="247" y="100"/>
                    </a:cubicBezTo>
                    <a:cubicBezTo>
                      <a:pt x="240" y="99"/>
                      <a:pt x="235" y="103"/>
                      <a:pt x="229" y="97"/>
                    </a:cubicBezTo>
                    <a:cubicBezTo>
                      <a:pt x="224" y="94"/>
                      <a:pt x="221" y="88"/>
                      <a:pt x="218" y="84"/>
                    </a:cubicBezTo>
                    <a:cubicBezTo>
                      <a:pt x="212" y="77"/>
                      <a:pt x="207" y="69"/>
                      <a:pt x="199" y="65"/>
                    </a:cubicBezTo>
                    <a:cubicBezTo>
                      <a:pt x="188" y="59"/>
                      <a:pt x="175" y="63"/>
                      <a:pt x="164" y="60"/>
                    </a:cubicBezTo>
                    <a:cubicBezTo>
                      <a:pt x="153" y="57"/>
                      <a:pt x="146" y="46"/>
                      <a:pt x="138" y="38"/>
                    </a:cubicBezTo>
                    <a:cubicBezTo>
                      <a:pt x="125" y="24"/>
                      <a:pt x="109" y="18"/>
                      <a:pt x="92" y="9"/>
                    </a:cubicBezTo>
                    <a:cubicBezTo>
                      <a:pt x="77" y="2"/>
                      <a:pt x="54" y="0"/>
                      <a:pt x="39" y="8"/>
                    </a:cubicBezTo>
                    <a:cubicBezTo>
                      <a:pt x="32" y="12"/>
                      <a:pt x="26" y="18"/>
                      <a:pt x="26" y="26"/>
                    </a:cubicBezTo>
                    <a:cubicBezTo>
                      <a:pt x="27" y="32"/>
                      <a:pt x="31" y="33"/>
                      <a:pt x="28" y="39"/>
                    </a:cubicBezTo>
                    <a:cubicBezTo>
                      <a:pt x="25" y="43"/>
                      <a:pt x="20" y="46"/>
                      <a:pt x="17" y="49"/>
                    </a:cubicBezTo>
                    <a:cubicBezTo>
                      <a:pt x="5" y="63"/>
                      <a:pt x="0" y="78"/>
                      <a:pt x="4" y="96"/>
                    </a:cubicBezTo>
                    <a:cubicBezTo>
                      <a:pt x="8" y="108"/>
                      <a:pt x="16" y="123"/>
                      <a:pt x="26" y="132"/>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674" name="Freeform 102"/>
              <p:cNvSpPr/>
              <p:nvPr/>
            </p:nvSpPr>
            <p:spPr bwMode="auto">
              <a:xfrm>
                <a:off x="2921" y="953"/>
                <a:ext cx="318" cy="201"/>
              </a:xfrm>
              <a:custGeom>
                <a:avLst/>
                <a:gdLst>
                  <a:gd name="T0" fmla="*/ 230 w 257"/>
                  <a:gd name="T1" fmla="*/ 102 h 162"/>
                  <a:gd name="T2" fmla="*/ 240 w 257"/>
                  <a:gd name="T3" fmla="*/ 109 h 162"/>
                  <a:gd name="T4" fmla="*/ 252 w 257"/>
                  <a:gd name="T5" fmla="*/ 115 h 162"/>
                  <a:gd name="T6" fmla="*/ 229 w 257"/>
                  <a:gd name="T7" fmla="*/ 120 h 162"/>
                  <a:gd name="T8" fmla="*/ 227 w 257"/>
                  <a:gd name="T9" fmla="*/ 125 h 162"/>
                  <a:gd name="T10" fmla="*/ 214 w 257"/>
                  <a:gd name="T11" fmla="*/ 118 h 162"/>
                  <a:gd name="T12" fmla="*/ 222 w 257"/>
                  <a:gd name="T13" fmla="*/ 132 h 162"/>
                  <a:gd name="T14" fmla="*/ 219 w 257"/>
                  <a:gd name="T15" fmla="*/ 150 h 162"/>
                  <a:gd name="T16" fmla="*/ 215 w 257"/>
                  <a:gd name="T17" fmla="*/ 146 h 162"/>
                  <a:gd name="T18" fmla="*/ 207 w 257"/>
                  <a:gd name="T19" fmla="*/ 148 h 162"/>
                  <a:gd name="T20" fmla="*/ 200 w 257"/>
                  <a:gd name="T21" fmla="*/ 137 h 162"/>
                  <a:gd name="T22" fmla="*/ 198 w 257"/>
                  <a:gd name="T23" fmla="*/ 162 h 162"/>
                  <a:gd name="T24" fmla="*/ 179 w 257"/>
                  <a:gd name="T25" fmla="*/ 143 h 162"/>
                  <a:gd name="T26" fmla="*/ 171 w 257"/>
                  <a:gd name="T27" fmla="*/ 135 h 162"/>
                  <a:gd name="T28" fmla="*/ 164 w 257"/>
                  <a:gd name="T29" fmla="*/ 143 h 162"/>
                  <a:gd name="T30" fmla="*/ 160 w 257"/>
                  <a:gd name="T31" fmla="*/ 141 h 162"/>
                  <a:gd name="T32" fmla="*/ 147 w 257"/>
                  <a:gd name="T33" fmla="*/ 157 h 162"/>
                  <a:gd name="T34" fmla="*/ 141 w 257"/>
                  <a:gd name="T35" fmla="*/ 137 h 162"/>
                  <a:gd name="T36" fmla="*/ 126 w 257"/>
                  <a:gd name="T37" fmla="*/ 150 h 162"/>
                  <a:gd name="T38" fmla="*/ 102 w 257"/>
                  <a:gd name="T39" fmla="*/ 157 h 162"/>
                  <a:gd name="T40" fmla="*/ 119 w 257"/>
                  <a:gd name="T41" fmla="*/ 124 h 162"/>
                  <a:gd name="T42" fmla="*/ 102 w 257"/>
                  <a:gd name="T43" fmla="*/ 138 h 162"/>
                  <a:gd name="T44" fmla="*/ 84 w 257"/>
                  <a:gd name="T45" fmla="*/ 145 h 162"/>
                  <a:gd name="T46" fmla="*/ 58 w 257"/>
                  <a:gd name="T47" fmla="*/ 138 h 162"/>
                  <a:gd name="T48" fmla="*/ 63 w 257"/>
                  <a:gd name="T49" fmla="*/ 123 h 162"/>
                  <a:gd name="T50" fmla="*/ 54 w 257"/>
                  <a:gd name="T51" fmla="*/ 120 h 162"/>
                  <a:gd name="T52" fmla="*/ 59 w 257"/>
                  <a:gd name="T53" fmla="*/ 114 h 162"/>
                  <a:gd name="T54" fmla="*/ 44 w 257"/>
                  <a:gd name="T55" fmla="*/ 101 h 162"/>
                  <a:gd name="T56" fmla="*/ 64 w 257"/>
                  <a:gd name="T57" fmla="*/ 90 h 162"/>
                  <a:gd name="T58" fmla="*/ 47 w 257"/>
                  <a:gd name="T59" fmla="*/ 76 h 162"/>
                  <a:gd name="T60" fmla="*/ 24 w 257"/>
                  <a:gd name="T61" fmla="*/ 77 h 162"/>
                  <a:gd name="T62" fmla="*/ 8 w 257"/>
                  <a:gd name="T63" fmla="*/ 84 h 162"/>
                  <a:gd name="T64" fmla="*/ 3 w 257"/>
                  <a:gd name="T65" fmla="*/ 75 h 162"/>
                  <a:gd name="T66" fmla="*/ 21 w 257"/>
                  <a:gd name="T67" fmla="*/ 48 h 162"/>
                  <a:gd name="T68" fmla="*/ 22 w 257"/>
                  <a:gd name="T69" fmla="*/ 33 h 162"/>
                  <a:gd name="T70" fmla="*/ 27 w 257"/>
                  <a:gd name="T71" fmla="*/ 10 h 162"/>
                  <a:gd name="T72" fmla="*/ 63 w 257"/>
                  <a:gd name="T73" fmla="*/ 4 h 162"/>
                  <a:gd name="T74" fmla="*/ 98 w 257"/>
                  <a:gd name="T75" fmla="*/ 17 h 162"/>
                  <a:gd name="T76" fmla="*/ 134 w 257"/>
                  <a:gd name="T77" fmla="*/ 47 h 162"/>
                  <a:gd name="T78" fmla="*/ 160 w 257"/>
                  <a:gd name="T79" fmla="*/ 61 h 162"/>
                  <a:gd name="T80" fmla="*/ 182 w 257"/>
                  <a:gd name="T81" fmla="*/ 67 h 162"/>
                  <a:gd name="T82" fmla="*/ 205 w 257"/>
                  <a:gd name="T83"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162">
                    <a:moveTo>
                      <a:pt x="230" y="102"/>
                    </a:moveTo>
                    <a:cubicBezTo>
                      <a:pt x="234" y="104"/>
                      <a:pt x="237" y="108"/>
                      <a:pt x="240" y="109"/>
                    </a:cubicBezTo>
                    <a:cubicBezTo>
                      <a:pt x="243" y="111"/>
                      <a:pt x="251" y="112"/>
                      <a:pt x="252" y="115"/>
                    </a:cubicBezTo>
                    <a:cubicBezTo>
                      <a:pt x="257" y="126"/>
                      <a:pt x="233" y="122"/>
                      <a:pt x="229" y="120"/>
                    </a:cubicBezTo>
                    <a:cubicBezTo>
                      <a:pt x="233" y="124"/>
                      <a:pt x="232" y="126"/>
                      <a:pt x="227" y="125"/>
                    </a:cubicBezTo>
                    <a:cubicBezTo>
                      <a:pt x="223" y="124"/>
                      <a:pt x="216" y="120"/>
                      <a:pt x="214" y="118"/>
                    </a:cubicBezTo>
                    <a:cubicBezTo>
                      <a:pt x="215" y="123"/>
                      <a:pt x="220" y="127"/>
                      <a:pt x="222" y="132"/>
                    </a:cubicBezTo>
                    <a:cubicBezTo>
                      <a:pt x="226" y="140"/>
                      <a:pt x="223" y="145"/>
                      <a:pt x="219" y="150"/>
                    </a:cubicBezTo>
                    <a:cubicBezTo>
                      <a:pt x="218" y="149"/>
                      <a:pt x="216" y="146"/>
                      <a:pt x="215" y="146"/>
                    </a:cubicBezTo>
                    <a:cubicBezTo>
                      <a:pt x="212" y="145"/>
                      <a:pt x="211" y="148"/>
                      <a:pt x="207" y="148"/>
                    </a:cubicBezTo>
                    <a:cubicBezTo>
                      <a:pt x="206" y="147"/>
                      <a:pt x="202" y="139"/>
                      <a:pt x="200" y="137"/>
                    </a:cubicBezTo>
                    <a:cubicBezTo>
                      <a:pt x="193" y="143"/>
                      <a:pt x="203" y="157"/>
                      <a:pt x="198" y="162"/>
                    </a:cubicBezTo>
                    <a:cubicBezTo>
                      <a:pt x="191" y="159"/>
                      <a:pt x="184" y="149"/>
                      <a:pt x="179" y="143"/>
                    </a:cubicBezTo>
                    <a:cubicBezTo>
                      <a:pt x="176" y="140"/>
                      <a:pt x="174" y="137"/>
                      <a:pt x="171" y="135"/>
                    </a:cubicBezTo>
                    <a:cubicBezTo>
                      <a:pt x="163" y="124"/>
                      <a:pt x="166" y="136"/>
                      <a:pt x="164" y="143"/>
                    </a:cubicBezTo>
                    <a:cubicBezTo>
                      <a:pt x="163" y="142"/>
                      <a:pt x="161" y="142"/>
                      <a:pt x="160" y="141"/>
                    </a:cubicBezTo>
                    <a:cubicBezTo>
                      <a:pt x="156" y="146"/>
                      <a:pt x="156" y="157"/>
                      <a:pt x="147" y="157"/>
                    </a:cubicBezTo>
                    <a:cubicBezTo>
                      <a:pt x="137" y="158"/>
                      <a:pt x="142" y="144"/>
                      <a:pt x="141" y="137"/>
                    </a:cubicBezTo>
                    <a:cubicBezTo>
                      <a:pt x="135" y="139"/>
                      <a:pt x="131" y="146"/>
                      <a:pt x="126" y="150"/>
                    </a:cubicBezTo>
                    <a:cubicBezTo>
                      <a:pt x="122" y="153"/>
                      <a:pt x="108" y="160"/>
                      <a:pt x="102" y="157"/>
                    </a:cubicBezTo>
                    <a:cubicBezTo>
                      <a:pt x="94" y="152"/>
                      <a:pt x="125" y="133"/>
                      <a:pt x="119" y="124"/>
                    </a:cubicBezTo>
                    <a:cubicBezTo>
                      <a:pt x="113" y="124"/>
                      <a:pt x="108" y="134"/>
                      <a:pt x="102" y="138"/>
                    </a:cubicBezTo>
                    <a:cubicBezTo>
                      <a:pt x="97" y="141"/>
                      <a:pt x="90" y="145"/>
                      <a:pt x="84" y="145"/>
                    </a:cubicBezTo>
                    <a:cubicBezTo>
                      <a:pt x="78" y="145"/>
                      <a:pt x="63" y="143"/>
                      <a:pt x="58" y="138"/>
                    </a:cubicBezTo>
                    <a:cubicBezTo>
                      <a:pt x="52" y="133"/>
                      <a:pt x="58" y="126"/>
                      <a:pt x="63" y="123"/>
                    </a:cubicBezTo>
                    <a:cubicBezTo>
                      <a:pt x="61" y="122"/>
                      <a:pt x="57" y="123"/>
                      <a:pt x="54" y="120"/>
                    </a:cubicBezTo>
                    <a:cubicBezTo>
                      <a:pt x="56" y="118"/>
                      <a:pt x="57" y="116"/>
                      <a:pt x="59" y="114"/>
                    </a:cubicBezTo>
                    <a:cubicBezTo>
                      <a:pt x="56" y="110"/>
                      <a:pt x="44" y="108"/>
                      <a:pt x="44" y="101"/>
                    </a:cubicBezTo>
                    <a:cubicBezTo>
                      <a:pt x="45" y="92"/>
                      <a:pt x="59" y="91"/>
                      <a:pt x="64" y="90"/>
                    </a:cubicBezTo>
                    <a:cubicBezTo>
                      <a:pt x="61" y="85"/>
                      <a:pt x="52" y="79"/>
                      <a:pt x="47" y="76"/>
                    </a:cubicBezTo>
                    <a:cubicBezTo>
                      <a:pt x="39" y="71"/>
                      <a:pt x="33" y="75"/>
                      <a:pt x="24" y="77"/>
                    </a:cubicBezTo>
                    <a:cubicBezTo>
                      <a:pt x="17" y="79"/>
                      <a:pt x="13" y="80"/>
                      <a:pt x="8" y="84"/>
                    </a:cubicBezTo>
                    <a:cubicBezTo>
                      <a:pt x="0" y="93"/>
                      <a:pt x="2" y="82"/>
                      <a:pt x="3" y="75"/>
                    </a:cubicBezTo>
                    <a:cubicBezTo>
                      <a:pt x="5" y="64"/>
                      <a:pt x="14" y="56"/>
                      <a:pt x="21" y="48"/>
                    </a:cubicBezTo>
                    <a:cubicBezTo>
                      <a:pt x="26" y="42"/>
                      <a:pt x="25" y="39"/>
                      <a:pt x="22" y="33"/>
                    </a:cubicBezTo>
                    <a:cubicBezTo>
                      <a:pt x="19" y="23"/>
                      <a:pt x="19" y="18"/>
                      <a:pt x="27" y="10"/>
                    </a:cubicBezTo>
                    <a:cubicBezTo>
                      <a:pt x="38" y="0"/>
                      <a:pt x="48" y="2"/>
                      <a:pt x="63" y="4"/>
                    </a:cubicBezTo>
                    <a:cubicBezTo>
                      <a:pt x="77" y="5"/>
                      <a:pt x="87" y="9"/>
                      <a:pt x="98" y="17"/>
                    </a:cubicBezTo>
                    <a:cubicBezTo>
                      <a:pt x="111" y="26"/>
                      <a:pt x="122" y="37"/>
                      <a:pt x="134" y="47"/>
                    </a:cubicBezTo>
                    <a:cubicBezTo>
                      <a:pt x="143" y="55"/>
                      <a:pt x="147" y="60"/>
                      <a:pt x="160" y="61"/>
                    </a:cubicBezTo>
                    <a:cubicBezTo>
                      <a:pt x="168" y="62"/>
                      <a:pt x="175" y="65"/>
                      <a:pt x="182" y="67"/>
                    </a:cubicBezTo>
                    <a:cubicBezTo>
                      <a:pt x="190" y="69"/>
                      <a:pt x="198" y="70"/>
                      <a:pt x="205" y="76"/>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675" name="Freeform 103"/>
              <p:cNvSpPr/>
              <p:nvPr/>
            </p:nvSpPr>
            <p:spPr bwMode="auto">
              <a:xfrm>
                <a:off x="3043" y="1035"/>
                <a:ext cx="192" cy="114"/>
              </a:xfrm>
              <a:custGeom>
                <a:avLst/>
                <a:gdLst>
                  <a:gd name="T0" fmla="*/ 91 w 154"/>
                  <a:gd name="T1" fmla="*/ 88 h 92"/>
                  <a:gd name="T2" fmla="*/ 70 w 154"/>
                  <a:gd name="T3" fmla="*/ 63 h 92"/>
                  <a:gd name="T4" fmla="*/ 60 w 154"/>
                  <a:gd name="T5" fmla="*/ 54 h 92"/>
                  <a:gd name="T6" fmla="*/ 51 w 154"/>
                  <a:gd name="T7" fmla="*/ 68 h 92"/>
                  <a:gd name="T8" fmla="*/ 49 w 154"/>
                  <a:gd name="T9" fmla="*/ 59 h 92"/>
                  <a:gd name="T10" fmla="*/ 41 w 154"/>
                  <a:gd name="T11" fmla="*/ 64 h 92"/>
                  <a:gd name="T12" fmla="*/ 37 w 154"/>
                  <a:gd name="T13" fmla="*/ 54 h 92"/>
                  <a:gd name="T14" fmla="*/ 23 w 154"/>
                  <a:gd name="T15" fmla="*/ 62 h 92"/>
                  <a:gd name="T16" fmla="*/ 19 w 154"/>
                  <a:gd name="T17" fmla="*/ 51 h 92"/>
                  <a:gd name="T18" fmla="*/ 0 w 154"/>
                  <a:gd name="T19" fmla="*/ 46 h 92"/>
                  <a:gd name="T20" fmla="*/ 31 w 154"/>
                  <a:gd name="T21" fmla="*/ 48 h 92"/>
                  <a:gd name="T22" fmla="*/ 58 w 154"/>
                  <a:gd name="T23" fmla="*/ 47 h 92"/>
                  <a:gd name="T24" fmla="*/ 84 w 154"/>
                  <a:gd name="T25" fmla="*/ 58 h 92"/>
                  <a:gd name="T26" fmla="*/ 96 w 154"/>
                  <a:gd name="T27" fmla="*/ 50 h 92"/>
                  <a:gd name="T28" fmla="*/ 92 w 154"/>
                  <a:gd name="T29" fmla="*/ 33 h 92"/>
                  <a:gd name="T30" fmla="*/ 97 w 154"/>
                  <a:gd name="T31" fmla="*/ 36 h 92"/>
                  <a:gd name="T32" fmla="*/ 86 w 154"/>
                  <a:gd name="T33" fmla="*/ 16 h 92"/>
                  <a:gd name="T34" fmla="*/ 70 w 154"/>
                  <a:gd name="T35" fmla="*/ 5 h 92"/>
                  <a:gd name="T36" fmla="*/ 111 w 154"/>
                  <a:gd name="T37" fmla="*/ 23 h 92"/>
                  <a:gd name="T38" fmla="*/ 124 w 154"/>
                  <a:gd name="T39" fmla="*/ 43 h 92"/>
                  <a:gd name="T40" fmla="*/ 154 w 154"/>
                  <a:gd name="T41" fmla="*/ 49 h 92"/>
                  <a:gd name="T42" fmla="*/ 126 w 154"/>
                  <a:gd name="T43" fmla="*/ 53 h 92"/>
                  <a:gd name="T44" fmla="*/ 105 w 154"/>
                  <a:gd name="T45" fmla="*/ 39 h 92"/>
                  <a:gd name="T46" fmla="*/ 109 w 154"/>
                  <a:gd name="T47" fmla="*/ 53 h 92"/>
                  <a:gd name="T48" fmla="*/ 104 w 154"/>
                  <a:gd name="T49" fmla="*/ 52 h 92"/>
                  <a:gd name="T50" fmla="*/ 114 w 154"/>
                  <a:gd name="T51" fmla="*/ 73 h 92"/>
                  <a:gd name="T52" fmla="*/ 95 w 154"/>
                  <a:gd name="T53" fmla="*/ 65 h 92"/>
                  <a:gd name="T54" fmla="*/ 94 w 154"/>
                  <a:gd name="T5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92">
                    <a:moveTo>
                      <a:pt x="91" y="88"/>
                    </a:moveTo>
                    <a:cubicBezTo>
                      <a:pt x="85" y="78"/>
                      <a:pt x="76" y="71"/>
                      <a:pt x="70" y="63"/>
                    </a:cubicBezTo>
                    <a:cubicBezTo>
                      <a:pt x="67" y="60"/>
                      <a:pt x="64" y="53"/>
                      <a:pt x="60" y="54"/>
                    </a:cubicBezTo>
                    <a:cubicBezTo>
                      <a:pt x="54" y="55"/>
                      <a:pt x="53" y="65"/>
                      <a:pt x="51" y="68"/>
                    </a:cubicBezTo>
                    <a:cubicBezTo>
                      <a:pt x="50" y="65"/>
                      <a:pt x="51" y="62"/>
                      <a:pt x="49" y="59"/>
                    </a:cubicBezTo>
                    <a:cubicBezTo>
                      <a:pt x="46" y="58"/>
                      <a:pt x="43" y="62"/>
                      <a:pt x="41" y="64"/>
                    </a:cubicBezTo>
                    <a:cubicBezTo>
                      <a:pt x="37" y="62"/>
                      <a:pt x="39" y="58"/>
                      <a:pt x="37" y="54"/>
                    </a:cubicBezTo>
                    <a:cubicBezTo>
                      <a:pt x="31" y="56"/>
                      <a:pt x="29" y="62"/>
                      <a:pt x="23" y="62"/>
                    </a:cubicBezTo>
                    <a:cubicBezTo>
                      <a:pt x="20" y="57"/>
                      <a:pt x="27" y="53"/>
                      <a:pt x="19" y="51"/>
                    </a:cubicBezTo>
                    <a:cubicBezTo>
                      <a:pt x="12" y="49"/>
                      <a:pt x="5" y="51"/>
                      <a:pt x="0" y="46"/>
                    </a:cubicBezTo>
                    <a:cubicBezTo>
                      <a:pt x="8" y="43"/>
                      <a:pt x="22" y="48"/>
                      <a:pt x="31" y="48"/>
                    </a:cubicBezTo>
                    <a:cubicBezTo>
                      <a:pt x="40" y="48"/>
                      <a:pt x="49" y="45"/>
                      <a:pt x="58" y="47"/>
                    </a:cubicBezTo>
                    <a:cubicBezTo>
                      <a:pt x="68" y="48"/>
                      <a:pt x="75" y="58"/>
                      <a:pt x="84" y="58"/>
                    </a:cubicBezTo>
                    <a:cubicBezTo>
                      <a:pt x="90" y="59"/>
                      <a:pt x="94" y="56"/>
                      <a:pt x="96" y="50"/>
                    </a:cubicBezTo>
                    <a:cubicBezTo>
                      <a:pt x="98" y="44"/>
                      <a:pt x="92" y="40"/>
                      <a:pt x="92" y="33"/>
                    </a:cubicBezTo>
                    <a:cubicBezTo>
                      <a:pt x="93" y="35"/>
                      <a:pt x="96" y="36"/>
                      <a:pt x="97" y="36"/>
                    </a:cubicBezTo>
                    <a:cubicBezTo>
                      <a:pt x="98" y="28"/>
                      <a:pt x="91" y="21"/>
                      <a:pt x="86" y="16"/>
                    </a:cubicBezTo>
                    <a:cubicBezTo>
                      <a:pt x="81" y="12"/>
                      <a:pt x="73" y="9"/>
                      <a:pt x="70" y="5"/>
                    </a:cubicBezTo>
                    <a:cubicBezTo>
                      <a:pt x="84" y="0"/>
                      <a:pt x="108" y="7"/>
                      <a:pt x="111" y="23"/>
                    </a:cubicBezTo>
                    <a:cubicBezTo>
                      <a:pt x="112" y="31"/>
                      <a:pt x="117" y="38"/>
                      <a:pt x="124" y="43"/>
                    </a:cubicBezTo>
                    <a:cubicBezTo>
                      <a:pt x="134" y="48"/>
                      <a:pt x="145" y="45"/>
                      <a:pt x="154" y="49"/>
                    </a:cubicBezTo>
                    <a:cubicBezTo>
                      <a:pt x="148" y="55"/>
                      <a:pt x="133" y="54"/>
                      <a:pt x="126" y="53"/>
                    </a:cubicBezTo>
                    <a:cubicBezTo>
                      <a:pt x="117" y="50"/>
                      <a:pt x="112" y="44"/>
                      <a:pt x="105" y="39"/>
                    </a:cubicBezTo>
                    <a:cubicBezTo>
                      <a:pt x="104" y="44"/>
                      <a:pt x="107" y="50"/>
                      <a:pt x="109" y="53"/>
                    </a:cubicBezTo>
                    <a:cubicBezTo>
                      <a:pt x="107" y="54"/>
                      <a:pt x="105" y="53"/>
                      <a:pt x="104" y="52"/>
                    </a:cubicBezTo>
                    <a:cubicBezTo>
                      <a:pt x="103" y="61"/>
                      <a:pt x="110" y="65"/>
                      <a:pt x="114" y="73"/>
                    </a:cubicBezTo>
                    <a:cubicBezTo>
                      <a:pt x="109" y="76"/>
                      <a:pt x="98" y="68"/>
                      <a:pt x="95" y="65"/>
                    </a:cubicBezTo>
                    <a:cubicBezTo>
                      <a:pt x="88" y="70"/>
                      <a:pt x="92" y="86"/>
                      <a:pt x="94" y="92"/>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76" name="Freeform 104"/>
              <p:cNvSpPr/>
              <p:nvPr/>
            </p:nvSpPr>
            <p:spPr bwMode="auto">
              <a:xfrm>
                <a:off x="2962" y="968"/>
                <a:ext cx="136" cy="108"/>
              </a:xfrm>
              <a:custGeom>
                <a:avLst/>
                <a:gdLst>
                  <a:gd name="T0" fmla="*/ 52 w 110"/>
                  <a:gd name="T1" fmla="*/ 87 h 87"/>
                  <a:gd name="T2" fmla="*/ 30 w 110"/>
                  <a:gd name="T3" fmla="*/ 70 h 87"/>
                  <a:gd name="T4" fmla="*/ 34 w 110"/>
                  <a:gd name="T5" fmla="*/ 47 h 87"/>
                  <a:gd name="T6" fmla="*/ 43 w 110"/>
                  <a:gd name="T7" fmla="*/ 28 h 87"/>
                  <a:gd name="T8" fmla="*/ 15 w 110"/>
                  <a:gd name="T9" fmla="*/ 29 h 87"/>
                  <a:gd name="T10" fmla="*/ 32 w 110"/>
                  <a:gd name="T11" fmla="*/ 16 h 87"/>
                  <a:gd name="T12" fmla="*/ 0 w 110"/>
                  <a:gd name="T13" fmla="*/ 18 h 87"/>
                  <a:gd name="T14" fmla="*/ 38 w 110"/>
                  <a:gd name="T15" fmla="*/ 2 h 87"/>
                  <a:gd name="T16" fmla="*/ 64 w 110"/>
                  <a:gd name="T17" fmla="*/ 23 h 87"/>
                  <a:gd name="T18" fmla="*/ 64 w 110"/>
                  <a:gd name="T19" fmla="*/ 19 h 87"/>
                  <a:gd name="T20" fmla="*/ 73 w 110"/>
                  <a:gd name="T21" fmla="*/ 25 h 87"/>
                  <a:gd name="T22" fmla="*/ 72 w 110"/>
                  <a:gd name="T23" fmla="*/ 17 h 87"/>
                  <a:gd name="T24" fmla="*/ 92 w 110"/>
                  <a:gd name="T25" fmla="*/ 32 h 87"/>
                  <a:gd name="T26" fmla="*/ 110 w 110"/>
                  <a:gd name="T27" fmla="*/ 46 h 87"/>
                  <a:gd name="T28" fmla="*/ 80 w 110"/>
                  <a:gd name="T29" fmla="*/ 46 h 87"/>
                  <a:gd name="T30" fmla="*/ 63 w 110"/>
                  <a:gd name="T31" fmla="*/ 53 h 87"/>
                  <a:gd name="T32" fmla="*/ 49 w 110"/>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87">
                    <a:moveTo>
                      <a:pt x="52" y="87"/>
                    </a:moveTo>
                    <a:cubicBezTo>
                      <a:pt x="43" y="81"/>
                      <a:pt x="36" y="80"/>
                      <a:pt x="30" y="70"/>
                    </a:cubicBezTo>
                    <a:cubicBezTo>
                      <a:pt x="26" y="62"/>
                      <a:pt x="28" y="54"/>
                      <a:pt x="34" y="47"/>
                    </a:cubicBezTo>
                    <a:cubicBezTo>
                      <a:pt x="39" y="41"/>
                      <a:pt x="53" y="35"/>
                      <a:pt x="43" y="28"/>
                    </a:cubicBezTo>
                    <a:cubicBezTo>
                      <a:pt x="35" y="23"/>
                      <a:pt x="23" y="25"/>
                      <a:pt x="15" y="29"/>
                    </a:cubicBezTo>
                    <a:cubicBezTo>
                      <a:pt x="18" y="22"/>
                      <a:pt x="26" y="20"/>
                      <a:pt x="32" y="16"/>
                    </a:cubicBezTo>
                    <a:cubicBezTo>
                      <a:pt x="30" y="4"/>
                      <a:pt x="4" y="19"/>
                      <a:pt x="0" y="18"/>
                    </a:cubicBezTo>
                    <a:cubicBezTo>
                      <a:pt x="4" y="1"/>
                      <a:pt x="26" y="0"/>
                      <a:pt x="38" y="2"/>
                    </a:cubicBezTo>
                    <a:cubicBezTo>
                      <a:pt x="51" y="5"/>
                      <a:pt x="55" y="15"/>
                      <a:pt x="64" y="23"/>
                    </a:cubicBezTo>
                    <a:cubicBezTo>
                      <a:pt x="64" y="22"/>
                      <a:pt x="64" y="21"/>
                      <a:pt x="64" y="19"/>
                    </a:cubicBezTo>
                    <a:cubicBezTo>
                      <a:pt x="68" y="19"/>
                      <a:pt x="70" y="24"/>
                      <a:pt x="73" y="25"/>
                    </a:cubicBezTo>
                    <a:cubicBezTo>
                      <a:pt x="75" y="22"/>
                      <a:pt x="74" y="20"/>
                      <a:pt x="72" y="17"/>
                    </a:cubicBezTo>
                    <a:cubicBezTo>
                      <a:pt x="77" y="16"/>
                      <a:pt x="88" y="29"/>
                      <a:pt x="92" y="32"/>
                    </a:cubicBezTo>
                    <a:cubicBezTo>
                      <a:pt x="97" y="35"/>
                      <a:pt x="109" y="41"/>
                      <a:pt x="110" y="46"/>
                    </a:cubicBezTo>
                    <a:cubicBezTo>
                      <a:pt x="100" y="46"/>
                      <a:pt x="91" y="43"/>
                      <a:pt x="80" y="46"/>
                    </a:cubicBezTo>
                    <a:cubicBezTo>
                      <a:pt x="74" y="47"/>
                      <a:pt x="68" y="50"/>
                      <a:pt x="63" y="53"/>
                    </a:cubicBezTo>
                    <a:cubicBezTo>
                      <a:pt x="52" y="60"/>
                      <a:pt x="44" y="68"/>
                      <a:pt x="49" y="82"/>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77" name="Freeform 105"/>
              <p:cNvSpPr/>
              <p:nvPr/>
            </p:nvSpPr>
            <p:spPr bwMode="auto">
              <a:xfrm>
                <a:off x="3021" y="1031"/>
                <a:ext cx="134" cy="71"/>
              </a:xfrm>
              <a:custGeom>
                <a:avLst/>
                <a:gdLst>
                  <a:gd name="T0" fmla="*/ 88 w 108"/>
                  <a:gd name="T1" fmla="*/ 54 h 57"/>
                  <a:gd name="T2" fmla="*/ 105 w 108"/>
                  <a:gd name="T3" fmla="*/ 48 h 57"/>
                  <a:gd name="T4" fmla="*/ 97 w 108"/>
                  <a:gd name="T5" fmla="*/ 31 h 57"/>
                  <a:gd name="T6" fmla="*/ 76 w 108"/>
                  <a:gd name="T7" fmla="*/ 38 h 57"/>
                  <a:gd name="T8" fmla="*/ 64 w 108"/>
                  <a:gd name="T9" fmla="*/ 22 h 57"/>
                  <a:gd name="T10" fmla="*/ 56 w 108"/>
                  <a:gd name="T11" fmla="*/ 30 h 57"/>
                  <a:gd name="T12" fmla="*/ 51 w 108"/>
                  <a:gd name="T13" fmla="*/ 33 h 57"/>
                  <a:gd name="T14" fmla="*/ 47 w 108"/>
                  <a:gd name="T15" fmla="*/ 27 h 57"/>
                  <a:gd name="T16" fmla="*/ 41 w 108"/>
                  <a:gd name="T17" fmla="*/ 32 h 57"/>
                  <a:gd name="T18" fmla="*/ 32 w 108"/>
                  <a:gd name="T19" fmla="*/ 21 h 57"/>
                  <a:gd name="T20" fmla="*/ 49 w 108"/>
                  <a:gd name="T21" fmla="*/ 2 h 57"/>
                  <a:gd name="T22" fmla="*/ 28 w 108"/>
                  <a:gd name="T23" fmla="*/ 10 h 57"/>
                  <a:gd name="T24" fmla="*/ 14 w 108"/>
                  <a:gd name="T25" fmla="*/ 23 h 57"/>
                  <a:gd name="T26" fmla="*/ 13 w 108"/>
                  <a:gd name="T27" fmla="*/ 16 h 57"/>
                  <a:gd name="T28" fmla="*/ 9 w 108"/>
                  <a:gd name="T29" fmla="*/ 19 h 57"/>
                  <a:gd name="T30" fmla="*/ 9 w 108"/>
                  <a:gd name="T31" fmla="*/ 11 h 57"/>
                  <a:gd name="T32" fmla="*/ 2 w 108"/>
                  <a:gd name="T33" fmla="*/ 34 h 57"/>
                  <a:gd name="T34" fmla="*/ 26 w 108"/>
                  <a:gd name="T35" fmla="*/ 47 h 57"/>
                  <a:gd name="T36" fmla="*/ 57 w 108"/>
                  <a:gd name="T37" fmla="*/ 53 h 57"/>
                  <a:gd name="T38" fmla="*/ 89 w 108"/>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57">
                    <a:moveTo>
                      <a:pt x="88" y="54"/>
                    </a:moveTo>
                    <a:cubicBezTo>
                      <a:pt x="95" y="55"/>
                      <a:pt x="101" y="56"/>
                      <a:pt x="105" y="48"/>
                    </a:cubicBezTo>
                    <a:cubicBezTo>
                      <a:pt x="108" y="43"/>
                      <a:pt x="105" y="31"/>
                      <a:pt x="97" y="31"/>
                    </a:cubicBezTo>
                    <a:cubicBezTo>
                      <a:pt x="89" y="30"/>
                      <a:pt x="85" y="40"/>
                      <a:pt x="76" y="38"/>
                    </a:cubicBezTo>
                    <a:cubicBezTo>
                      <a:pt x="68" y="37"/>
                      <a:pt x="66" y="29"/>
                      <a:pt x="64" y="22"/>
                    </a:cubicBezTo>
                    <a:cubicBezTo>
                      <a:pt x="60" y="23"/>
                      <a:pt x="59" y="28"/>
                      <a:pt x="56" y="30"/>
                    </a:cubicBezTo>
                    <a:cubicBezTo>
                      <a:pt x="54" y="32"/>
                      <a:pt x="54" y="33"/>
                      <a:pt x="51" y="33"/>
                    </a:cubicBezTo>
                    <a:cubicBezTo>
                      <a:pt x="49" y="32"/>
                      <a:pt x="49" y="27"/>
                      <a:pt x="47" y="27"/>
                    </a:cubicBezTo>
                    <a:cubicBezTo>
                      <a:pt x="45" y="28"/>
                      <a:pt x="43" y="32"/>
                      <a:pt x="41" y="32"/>
                    </a:cubicBezTo>
                    <a:cubicBezTo>
                      <a:pt x="36" y="33"/>
                      <a:pt x="32" y="25"/>
                      <a:pt x="32" y="21"/>
                    </a:cubicBezTo>
                    <a:cubicBezTo>
                      <a:pt x="33" y="14"/>
                      <a:pt x="44" y="6"/>
                      <a:pt x="49" y="2"/>
                    </a:cubicBezTo>
                    <a:cubicBezTo>
                      <a:pt x="43" y="0"/>
                      <a:pt x="33" y="6"/>
                      <a:pt x="28" y="10"/>
                    </a:cubicBezTo>
                    <a:cubicBezTo>
                      <a:pt x="23" y="13"/>
                      <a:pt x="19" y="20"/>
                      <a:pt x="14" y="23"/>
                    </a:cubicBezTo>
                    <a:cubicBezTo>
                      <a:pt x="11" y="22"/>
                      <a:pt x="11" y="19"/>
                      <a:pt x="13" y="16"/>
                    </a:cubicBezTo>
                    <a:cubicBezTo>
                      <a:pt x="11" y="17"/>
                      <a:pt x="9" y="18"/>
                      <a:pt x="9" y="19"/>
                    </a:cubicBezTo>
                    <a:cubicBezTo>
                      <a:pt x="7" y="17"/>
                      <a:pt x="8" y="14"/>
                      <a:pt x="9" y="11"/>
                    </a:cubicBezTo>
                    <a:cubicBezTo>
                      <a:pt x="1" y="13"/>
                      <a:pt x="0" y="28"/>
                      <a:pt x="2" y="34"/>
                    </a:cubicBezTo>
                    <a:cubicBezTo>
                      <a:pt x="5" y="45"/>
                      <a:pt x="16" y="46"/>
                      <a:pt x="26" y="47"/>
                    </a:cubicBezTo>
                    <a:cubicBezTo>
                      <a:pt x="37" y="49"/>
                      <a:pt x="47" y="52"/>
                      <a:pt x="57" y="53"/>
                    </a:cubicBezTo>
                    <a:cubicBezTo>
                      <a:pt x="68" y="54"/>
                      <a:pt x="79" y="50"/>
                      <a:pt x="89" y="57"/>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78" name="Freeform 106"/>
              <p:cNvSpPr/>
              <p:nvPr/>
            </p:nvSpPr>
            <p:spPr bwMode="auto">
              <a:xfrm>
                <a:off x="2967" y="1112"/>
                <a:ext cx="275" cy="94"/>
              </a:xfrm>
              <a:custGeom>
                <a:avLst/>
                <a:gdLst>
                  <a:gd name="T0" fmla="*/ 2 w 222"/>
                  <a:gd name="T1" fmla="*/ 32 h 76"/>
                  <a:gd name="T2" fmla="*/ 10 w 222"/>
                  <a:gd name="T3" fmla="*/ 9 h 76"/>
                  <a:gd name="T4" fmla="*/ 18 w 222"/>
                  <a:gd name="T5" fmla="*/ 27 h 76"/>
                  <a:gd name="T6" fmla="*/ 27 w 222"/>
                  <a:gd name="T7" fmla="*/ 25 h 76"/>
                  <a:gd name="T8" fmla="*/ 35 w 222"/>
                  <a:gd name="T9" fmla="*/ 26 h 76"/>
                  <a:gd name="T10" fmla="*/ 44 w 222"/>
                  <a:gd name="T11" fmla="*/ 31 h 76"/>
                  <a:gd name="T12" fmla="*/ 54 w 222"/>
                  <a:gd name="T13" fmla="*/ 22 h 76"/>
                  <a:gd name="T14" fmla="*/ 50 w 222"/>
                  <a:gd name="T15" fmla="*/ 40 h 76"/>
                  <a:gd name="T16" fmla="*/ 57 w 222"/>
                  <a:gd name="T17" fmla="*/ 38 h 76"/>
                  <a:gd name="T18" fmla="*/ 63 w 222"/>
                  <a:gd name="T19" fmla="*/ 45 h 76"/>
                  <a:gd name="T20" fmla="*/ 68 w 222"/>
                  <a:gd name="T21" fmla="*/ 43 h 76"/>
                  <a:gd name="T22" fmla="*/ 75 w 222"/>
                  <a:gd name="T23" fmla="*/ 47 h 76"/>
                  <a:gd name="T24" fmla="*/ 85 w 222"/>
                  <a:gd name="T25" fmla="*/ 47 h 76"/>
                  <a:gd name="T26" fmla="*/ 88 w 222"/>
                  <a:gd name="T27" fmla="*/ 35 h 76"/>
                  <a:gd name="T28" fmla="*/ 100 w 222"/>
                  <a:gd name="T29" fmla="*/ 52 h 76"/>
                  <a:gd name="T30" fmla="*/ 119 w 222"/>
                  <a:gd name="T31" fmla="*/ 31 h 76"/>
                  <a:gd name="T32" fmla="*/ 130 w 222"/>
                  <a:gd name="T33" fmla="*/ 47 h 76"/>
                  <a:gd name="T34" fmla="*/ 137 w 222"/>
                  <a:gd name="T35" fmla="*/ 25 h 76"/>
                  <a:gd name="T36" fmla="*/ 146 w 222"/>
                  <a:gd name="T37" fmla="*/ 35 h 76"/>
                  <a:gd name="T38" fmla="*/ 148 w 222"/>
                  <a:gd name="T39" fmla="*/ 30 h 76"/>
                  <a:gd name="T40" fmla="*/ 163 w 222"/>
                  <a:gd name="T41" fmla="*/ 41 h 76"/>
                  <a:gd name="T42" fmla="*/ 180 w 222"/>
                  <a:gd name="T43" fmla="*/ 35 h 76"/>
                  <a:gd name="T44" fmla="*/ 190 w 222"/>
                  <a:gd name="T45" fmla="*/ 38 h 76"/>
                  <a:gd name="T46" fmla="*/ 184 w 222"/>
                  <a:gd name="T47" fmla="*/ 20 h 76"/>
                  <a:gd name="T48" fmla="*/ 197 w 222"/>
                  <a:gd name="T49" fmla="*/ 30 h 76"/>
                  <a:gd name="T50" fmla="*/ 208 w 222"/>
                  <a:gd name="T51" fmla="*/ 23 h 76"/>
                  <a:gd name="T52" fmla="*/ 202 w 222"/>
                  <a:gd name="T53" fmla="*/ 7 h 76"/>
                  <a:gd name="T54" fmla="*/ 219 w 222"/>
                  <a:gd name="T55" fmla="*/ 18 h 76"/>
                  <a:gd name="T56" fmla="*/ 220 w 222"/>
                  <a:gd name="T57" fmla="*/ 38 h 76"/>
                  <a:gd name="T58" fmla="*/ 212 w 222"/>
                  <a:gd name="T59" fmla="*/ 48 h 76"/>
                  <a:gd name="T60" fmla="*/ 200 w 222"/>
                  <a:gd name="T61" fmla="*/ 52 h 76"/>
                  <a:gd name="T62" fmla="*/ 179 w 222"/>
                  <a:gd name="T63" fmla="*/ 62 h 76"/>
                  <a:gd name="T64" fmla="*/ 160 w 222"/>
                  <a:gd name="T65" fmla="*/ 48 h 76"/>
                  <a:gd name="T66" fmla="*/ 157 w 222"/>
                  <a:gd name="T67" fmla="*/ 59 h 76"/>
                  <a:gd name="T68" fmla="*/ 148 w 222"/>
                  <a:gd name="T69" fmla="*/ 70 h 76"/>
                  <a:gd name="T70" fmla="*/ 123 w 222"/>
                  <a:gd name="T71" fmla="*/ 62 h 76"/>
                  <a:gd name="T72" fmla="*/ 115 w 222"/>
                  <a:gd name="T73" fmla="*/ 53 h 76"/>
                  <a:gd name="T74" fmla="*/ 104 w 222"/>
                  <a:gd name="T75" fmla="*/ 55 h 76"/>
                  <a:gd name="T76" fmla="*/ 83 w 222"/>
                  <a:gd name="T77" fmla="*/ 66 h 76"/>
                  <a:gd name="T78" fmla="*/ 64 w 222"/>
                  <a:gd name="T79" fmla="*/ 62 h 76"/>
                  <a:gd name="T80" fmla="*/ 53 w 222"/>
                  <a:gd name="T81" fmla="*/ 55 h 76"/>
                  <a:gd name="T82" fmla="*/ 44 w 222"/>
                  <a:gd name="T83" fmla="*/ 44 h 76"/>
                  <a:gd name="T84" fmla="*/ 14 w 222"/>
                  <a:gd name="T85" fmla="*/ 40 h 76"/>
                  <a:gd name="T86" fmla="*/ 0 w 222"/>
                  <a:gd name="T87"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76">
                    <a:moveTo>
                      <a:pt x="2" y="32"/>
                    </a:moveTo>
                    <a:cubicBezTo>
                      <a:pt x="1" y="25"/>
                      <a:pt x="1" y="10"/>
                      <a:pt x="10" y="9"/>
                    </a:cubicBezTo>
                    <a:cubicBezTo>
                      <a:pt x="12" y="14"/>
                      <a:pt x="11" y="24"/>
                      <a:pt x="18" y="27"/>
                    </a:cubicBezTo>
                    <a:cubicBezTo>
                      <a:pt x="22" y="29"/>
                      <a:pt x="24" y="25"/>
                      <a:pt x="27" y="25"/>
                    </a:cubicBezTo>
                    <a:cubicBezTo>
                      <a:pt x="30" y="25"/>
                      <a:pt x="32" y="26"/>
                      <a:pt x="35" y="26"/>
                    </a:cubicBezTo>
                    <a:cubicBezTo>
                      <a:pt x="30" y="33"/>
                      <a:pt x="40" y="33"/>
                      <a:pt x="44" y="31"/>
                    </a:cubicBezTo>
                    <a:cubicBezTo>
                      <a:pt x="48" y="29"/>
                      <a:pt x="52" y="25"/>
                      <a:pt x="54" y="22"/>
                    </a:cubicBezTo>
                    <a:cubicBezTo>
                      <a:pt x="54" y="27"/>
                      <a:pt x="49" y="35"/>
                      <a:pt x="50" y="40"/>
                    </a:cubicBezTo>
                    <a:cubicBezTo>
                      <a:pt x="53" y="39"/>
                      <a:pt x="54" y="39"/>
                      <a:pt x="57" y="38"/>
                    </a:cubicBezTo>
                    <a:cubicBezTo>
                      <a:pt x="58" y="42"/>
                      <a:pt x="58" y="46"/>
                      <a:pt x="63" y="45"/>
                    </a:cubicBezTo>
                    <a:cubicBezTo>
                      <a:pt x="65" y="45"/>
                      <a:pt x="66" y="43"/>
                      <a:pt x="68" y="43"/>
                    </a:cubicBezTo>
                    <a:cubicBezTo>
                      <a:pt x="71" y="43"/>
                      <a:pt x="72" y="45"/>
                      <a:pt x="75" y="47"/>
                    </a:cubicBezTo>
                    <a:cubicBezTo>
                      <a:pt x="78" y="49"/>
                      <a:pt x="82" y="51"/>
                      <a:pt x="85" y="47"/>
                    </a:cubicBezTo>
                    <a:cubicBezTo>
                      <a:pt x="88" y="43"/>
                      <a:pt x="82" y="37"/>
                      <a:pt x="88" y="35"/>
                    </a:cubicBezTo>
                    <a:cubicBezTo>
                      <a:pt x="91" y="38"/>
                      <a:pt x="93" y="50"/>
                      <a:pt x="100" y="52"/>
                    </a:cubicBezTo>
                    <a:cubicBezTo>
                      <a:pt x="107" y="53"/>
                      <a:pt x="113" y="36"/>
                      <a:pt x="119" y="31"/>
                    </a:cubicBezTo>
                    <a:cubicBezTo>
                      <a:pt x="120" y="38"/>
                      <a:pt x="117" y="55"/>
                      <a:pt x="130" y="47"/>
                    </a:cubicBezTo>
                    <a:cubicBezTo>
                      <a:pt x="137" y="44"/>
                      <a:pt x="140" y="33"/>
                      <a:pt x="137" y="25"/>
                    </a:cubicBezTo>
                    <a:cubicBezTo>
                      <a:pt x="141" y="26"/>
                      <a:pt x="144" y="31"/>
                      <a:pt x="146" y="35"/>
                    </a:cubicBezTo>
                    <a:cubicBezTo>
                      <a:pt x="146" y="33"/>
                      <a:pt x="146" y="31"/>
                      <a:pt x="148" y="30"/>
                    </a:cubicBezTo>
                    <a:cubicBezTo>
                      <a:pt x="155" y="32"/>
                      <a:pt x="153" y="40"/>
                      <a:pt x="163" y="41"/>
                    </a:cubicBezTo>
                    <a:cubicBezTo>
                      <a:pt x="169" y="43"/>
                      <a:pt x="178" y="44"/>
                      <a:pt x="180" y="35"/>
                    </a:cubicBezTo>
                    <a:cubicBezTo>
                      <a:pt x="184" y="35"/>
                      <a:pt x="186" y="38"/>
                      <a:pt x="190" y="38"/>
                    </a:cubicBezTo>
                    <a:cubicBezTo>
                      <a:pt x="192" y="33"/>
                      <a:pt x="184" y="26"/>
                      <a:pt x="184" y="20"/>
                    </a:cubicBezTo>
                    <a:cubicBezTo>
                      <a:pt x="188" y="22"/>
                      <a:pt x="191" y="27"/>
                      <a:pt x="197" y="30"/>
                    </a:cubicBezTo>
                    <a:cubicBezTo>
                      <a:pt x="205" y="33"/>
                      <a:pt x="211" y="34"/>
                      <a:pt x="208" y="23"/>
                    </a:cubicBezTo>
                    <a:cubicBezTo>
                      <a:pt x="208" y="20"/>
                      <a:pt x="201" y="8"/>
                      <a:pt x="202" y="7"/>
                    </a:cubicBezTo>
                    <a:cubicBezTo>
                      <a:pt x="205" y="0"/>
                      <a:pt x="217" y="15"/>
                      <a:pt x="219" y="18"/>
                    </a:cubicBezTo>
                    <a:cubicBezTo>
                      <a:pt x="222" y="25"/>
                      <a:pt x="222" y="33"/>
                      <a:pt x="220" y="38"/>
                    </a:cubicBezTo>
                    <a:cubicBezTo>
                      <a:pt x="219" y="42"/>
                      <a:pt x="216" y="46"/>
                      <a:pt x="212" y="48"/>
                    </a:cubicBezTo>
                    <a:cubicBezTo>
                      <a:pt x="209" y="50"/>
                      <a:pt x="204" y="49"/>
                      <a:pt x="200" y="52"/>
                    </a:cubicBezTo>
                    <a:cubicBezTo>
                      <a:pt x="194" y="55"/>
                      <a:pt x="189" y="65"/>
                      <a:pt x="179" y="62"/>
                    </a:cubicBezTo>
                    <a:cubicBezTo>
                      <a:pt x="172" y="60"/>
                      <a:pt x="165" y="54"/>
                      <a:pt x="160" y="48"/>
                    </a:cubicBezTo>
                    <a:cubicBezTo>
                      <a:pt x="158" y="51"/>
                      <a:pt x="159" y="56"/>
                      <a:pt x="157" y="59"/>
                    </a:cubicBezTo>
                    <a:cubicBezTo>
                      <a:pt x="155" y="63"/>
                      <a:pt x="152" y="68"/>
                      <a:pt x="148" y="70"/>
                    </a:cubicBezTo>
                    <a:cubicBezTo>
                      <a:pt x="139" y="76"/>
                      <a:pt x="130" y="68"/>
                      <a:pt x="123" y="62"/>
                    </a:cubicBezTo>
                    <a:cubicBezTo>
                      <a:pt x="121" y="60"/>
                      <a:pt x="118" y="54"/>
                      <a:pt x="115" y="53"/>
                    </a:cubicBezTo>
                    <a:cubicBezTo>
                      <a:pt x="111" y="51"/>
                      <a:pt x="107" y="53"/>
                      <a:pt x="104" y="55"/>
                    </a:cubicBezTo>
                    <a:cubicBezTo>
                      <a:pt x="97" y="59"/>
                      <a:pt x="91" y="64"/>
                      <a:pt x="83" y="66"/>
                    </a:cubicBezTo>
                    <a:cubicBezTo>
                      <a:pt x="75" y="67"/>
                      <a:pt x="70" y="64"/>
                      <a:pt x="64" y="62"/>
                    </a:cubicBezTo>
                    <a:cubicBezTo>
                      <a:pt x="59" y="60"/>
                      <a:pt x="57" y="59"/>
                      <a:pt x="53" y="55"/>
                    </a:cubicBezTo>
                    <a:cubicBezTo>
                      <a:pt x="50" y="52"/>
                      <a:pt x="48" y="46"/>
                      <a:pt x="44" y="44"/>
                    </a:cubicBezTo>
                    <a:cubicBezTo>
                      <a:pt x="35" y="40"/>
                      <a:pt x="23" y="44"/>
                      <a:pt x="14" y="40"/>
                    </a:cubicBezTo>
                    <a:cubicBezTo>
                      <a:pt x="7" y="37"/>
                      <a:pt x="3" y="31"/>
                      <a:pt x="0" y="23"/>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79" name="Freeform 107"/>
              <p:cNvSpPr/>
              <p:nvPr/>
            </p:nvSpPr>
            <p:spPr bwMode="auto">
              <a:xfrm>
                <a:off x="3043" y="757"/>
                <a:ext cx="160" cy="278"/>
              </a:xfrm>
              <a:custGeom>
                <a:avLst/>
                <a:gdLst>
                  <a:gd name="T0" fmla="*/ 52 w 129"/>
                  <a:gd name="T1" fmla="*/ 216 h 224"/>
                  <a:gd name="T2" fmla="*/ 78 w 129"/>
                  <a:gd name="T3" fmla="*/ 212 h 224"/>
                  <a:gd name="T4" fmla="*/ 84 w 129"/>
                  <a:gd name="T5" fmla="*/ 180 h 224"/>
                  <a:gd name="T6" fmla="*/ 76 w 129"/>
                  <a:gd name="T7" fmla="*/ 198 h 224"/>
                  <a:gd name="T8" fmla="*/ 60 w 129"/>
                  <a:gd name="T9" fmla="*/ 195 h 224"/>
                  <a:gd name="T10" fmla="*/ 53 w 129"/>
                  <a:gd name="T11" fmla="*/ 177 h 224"/>
                  <a:gd name="T12" fmla="*/ 46 w 129"/>
                  <a:gd name="T13" fmla="*/ 175 h 224"/>
                  <a:gd name="T14" fmla="*/ 49 w 129"/>
                  <a:gd name="T15" fmla="*/ 167 h 224"/>
                  <a:gd name="T16" fmla="*/ 78 w 129"/>
                  <a:gd name="T17" fmla="*/ 113 h 224"/>
                  <a:gd name="T18" fmla="*/ 103 w 129"/>
                  <a:gd name="T19" fmla="*/ 66 h 224"/>
                  <a:gd name="T20" fmla="*/ 112 w 129"/>
                  <a:gd name="T21" fmla="*/ 4 h 224"/>
                  <a:gd name="T22" fmla="*/ 106 w 129"/>
                  <a:gd name="T23" fmla="*/ 30 h 224"/>
                  <a:gd name="T24" fmla="*/ 93 w 129"/>
                  <a:gd name="T25" fmla="*/ 57 h 224"/>
                  <a:gd name="T26" fmla="*/ 70 w 129"/>
                  <a:gd name="T27" fmla="*/ 111 h 224"/>
                  <a:gd name="T28" fmla="*/ 41 w 129"/>
                  <a:gd name="T29" fmla="*/ 157 h 224"/>
                  <a:gd name="T30" fmla="*/ 21 w 129"/>
                  <a:gd name="T31" fmla="*/ 172 h 224"/>
                  <a:gd name="T32" fmla="*/ 19 w 129"/>
                  <a:gd name="T33" fmla="*/ 153 h 224"/>
                  <a:gd name="T34" fmla="*/ 11 w 129"/>
                  <a:gd name="T35" fmla="*/ 186 h 224"/>
                  <a:gd name="T36" fmla="*/ 20 w 129"/>
                  <a:gd name="T37" fmla="*/ 193 h 224"/>
                  <a:gd name="T38" fmla="*/ 25 w 129"/>
                  <a:gd name="T39" fmla="*/ 207 h 224"/>
                  <a:gd name="T40" fmla="*/ 45 w 129"/>
                  <a:gd name="T41" fmla="*/ 22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224">
                    <a:moveTo>
                      <a:pt x="52" y="216"/>
                    </a:moveTo>
                    <a:cubicBezTo>
                      <a:pt x="59" y="224"/>
                      <a:pt x="72" y="219"/>
                      <a:pt x="78" y="212"/>
                    </a:cubicBezTo>
                    <a:cubicBezTo>
                      <a:pt x="86" y="203"/>
                      <a:pt x="87" y="190"/>
                      <a:pt x="84" y="180"/>
                    </a:cubicBezTo>
                    <a:cubicBezTo>
                      <a:pt x="82" y="186"/>
                      <a:pt x="81" y="193"/>
                      <a:pt x="76" y="198"/>
                    </a:cubicBezTo>
                    <a:cubicBezTo>
                      <a:pt x="70" y="204"/>
                      <a:pt x="62" y="204"/>
                      <a:pt x="60" y="195"/>
                    </a:cubicBezTo>
                    <a:cubicBezTo>
                      <a:pt x="58" y="187"/>
                      <a:pt x="65" y="178"/>
                      <a:pt x="53" y="177"/>
                    </a:cubicBezTo>
                    <a:cubicBezTo>
                      <a:pt x="49" y="176"/>
                      <a:pt x="47" y="178"/>
                      <a:pt x="46" y="175"/>
                    </a:cubicBezTo>
                    <a:cubicBezTo>
                      <a:pt x="45" y="172"/>
                      <a:pt x="48" y="168"/>
                      <a:pt x="49" y="167"/>
                    </a:cubicBezTo>
                    <a:cubicBezTo>
                      <a:pt x="57" y="148"/>
                      <a:pt x="68" y="131"/>
                      <a:pt x="78" y="113"/>
                    </a:cubicBezTo>
                    <a:cubicBezTo>
                      <a:pt x="86" y="97"/>
                      <a:pt x="97" y="82"/>
                      <a:pt x="103" y="66"/>
                    </a:cubicBezTo>
                    <a:cubicBezTo>
                      <a:pt x="106" y="59"/>
                      <a:pt x="129" y="0"/>
                      <a:pt x="112" y="4"/>
                    </a:cubicBezTo>
                    <a:cubicBezTo>
                      <a:pt x="109" y="12"/>
                      <a:pt x="110" y="22"/>
                      <a:pt x="106" y="30"/>
                    </a:cubicBezTo>
                    <a:cubicBezTo>
                      <a:pt x="103" y="39"/>
                      <a:pt x="97" y="48"/>
                      <a:pt x="93" y="57"/>
                    </a:cubicBezTo>
                    <a:cubicBezTo>
                      <a:pt x="85" y="75"/>
                      <a:pt x="78" y="93"/>
                      <a:pt x="70" y="111"/>
                    </a:cubicBezTo>
                    <a:cubicBezTo>
                      <a:pt x="63" y="127"/>
                      <a:pt x="51" y="142"/>
                      <a:pt x="41" y="157"/>
                    </a:cubicBezTo>
                    <a:cubicBezTo>
                      <a:pt x="35" y="165"/>
                      <a:pt x="32" y="171"/>
                      <a:pt x="21" y="172"/>
                    </a:cubicBezTo>
                    <a:cubicBezTo>
                      <a:pt x="8" y="172"/>
                      <a:pt x="13" y="159"/>
                      <a:pt x="19" y="153"/>
                    </a:cubicBezTo>
                    <a:cubicBezTo>
                      <a:pt x="8" y="164"/>
                      <a:pt x="0" y="171"/>
                      <a:pt x="11" y="186"/>
                    </a:cubicBezTo>
                    <a:cubicBezTo>
                      <a:pt x="14" y="190"/>
                      <a:pt x="18" y="191"/>
                      <a:pt x="20" y="193"/>
                    </a:cubicBezTo>
                    <a:cubicBezTo>
                      <a:pt x="23" y="197"/>
                      <a:pt x="22" y="203"/>
                      <a:pt x="25" y="207"/>
                    </a:cubicBezTo>
                    <a:cubicBezTo>
                      <a:pt x="28" y="216"/>
                      <a:pt x="36" y="220"/>
                      <a:pt x="45" y="221"/>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680" name="Freeform 108"/>
              <p:cNvSpPr/>
              <p:nvPr/>
            </p:nvSpPr>
            <p:spPr bwMode="auto">
              <a:xfrm>
                <a:off x="2984" y="342"/>
                <a:ext cx="582" cy="551"/>
              </a:xfrm>
              <a:custGeom>
                <a:avLst/>
                <a:gdLst>
                  <a:gd name="T0" fmla="*/ 195 w 469"/>
                  <a:gd name="T1" fmla="*/ 118 h 444"/>
                  <a:gd name="T2" fmla="*/ 265 w 469"/>
                  <a:gd name="T3" fmla="*/ 27 h 444"/>
                  <a:gd name="T4" fmla="*/ 327 w 469"/>
                  <a:gd name="T5" fmla="*/ 13 h 444"/>
                  <a:gd name="T6" fmla="*/ 370 w 469"/>
                  <a:gd name="T7" fmla="*/ 62 h 444"/>
                  <a:gd name="T8" fmla="*/ 426 w 469"/>
                  <a:gd name="T9" fmla="*/ 108 h 444"/>
                  <a:gd name="T10" fmla="*/ 453 w 469"/>
                  <a:gd name="T11" fmla="*/ 170 h 444"/>
                  <a:gd name="T12" fmla="*/ 467 w 469"/>
                  <a:gd name="T13" fmla="*/ 196 h 444"/>
                  <a:gd name="T14" fmla="*/ 453 w 469"/>
                  <a:gd name="T15" fmla="*/ 221 h 444"/>
                  <a:gd name="T16" fmla="*/ 430 w 469"/>
                  <a:gd name="T17" fmla="*/ 244 h 444"/>
                  <a:gd name="T18" fmla="*/ 436 w 469"/>
                  <a:gd name="T19" fmla="*/ 271 h 444"/>
                  <a:gd name="T20" fmla="*/ 444 w 469"/>
                  <a:gd name="T21" fmla="*/ 310 h 444"/>
                  <a:gd name="T22" fmla="*/ 419 w 469"/>
                  <a:gd name="T23" fmla="*/ 335 h 444"/>
                  <a:gd name="T24" fmla="*/ 341 w 469"/>
                  <a:gd name="T25" fmla="*/ 339 h 444"/>
                  <a:gd name="T26" fmla="*/ 320 w 469"/>
                  <a:gd name="T27" fmla="*/ 428 h 444"/>
                  <a:gd name="T28" fmla="*/ 240 w 469"/>
                  <a:gd name="T29" fmla="*/ 440 h 444"/>
                  <a:gd name="T30" fmla="*/ 153 w 469"/>
                  <a:gd name="T31" fmla="*/ 391 h 444"/>
                  <a:gd name="T32" fmla="*/ 161 w 469"/>
                  <a:gd name="T33" fmla="*/ 298 h 444"/>
                  <a:gd name="T34" fmla="*/ 106 w 469"/>
                  <a:gd name="T35" fmla="*/ 312 h 444"/>
                  <a:gd name="T36" fmla="*/ 62 w 469"/>
                  <a:gd name="T37" fmla="*/ 269 h 444"/>
                  <a:gd name="T38" fmla="*/ 44 w 469"/>
                  <a:gd name="T39" fmla="*/ 246 h 444"/>
                  <a:gd name="T40" fmla="*/ 15 w 469"/>
                  <a:gd name="T41" fmla="*/ 230 h 444"/>
                  <a:gd name="T42" fmla="*/ 56 w 469"/>
                  <a:gd name="T43" fmla="*/ 194 h 444"/>
                  <a:gd name="T44" fmla="*/ 79 w 469"/>
                  <a:gd name="T45" fmla="*/ 184 h 444"/>
                  <a:gd name="T46" fmla="*/ 83 w 469"/>
                  <a:gd name="T47" fmla="*/ 159 h 444"/>
                  <a:gd name="T48" fmla="*/ 91 w 469"/>
                  <a:gd name="T49" fmla="*/ 112 h 444"/>
                  <a:gd name="T50" fmla="*/ 112 w 469"/>
                  <a:gd name="T51" fmla="*/ 102 h 444"/>
                  <a:gd name="T52" fmla="*/ 141 w 469"/>
                  <a:gd name="T53" fmla="*/ 99 h 444"/>
                  <a:gd name="T54" fmla="*/ 195 w 469"/>
                  <a:gd name="T55" fmla="*/ 114 h 444"/>
                  <a:gd name="T56" fmla="*/ 192 w 469"/>
                  <a:gd name="T57" fmla="*/ 11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9" h="444">
                    <a:moveTo>
                      <a:pt x="195" y="118"/>
                    </a:moveTo>
                    <a:cubicBezTo>
                      <a:pt x="195" y="73"/>
                      <a:pt x="221" y="40"/>
                      <a:pt x="265" y="27"/>
                    </a:cubicBezTo>
                    <a:cubicBezTo>
                      <a:pt x="285" y="21"/>
                      <a:pt x="306" y="0"/>
                      <a:pt x="327" y="13"/>
                    </a:cubicBezTo>
                    <a:cubicBezTo>
                      <a:pt x="347" y="25"/>
                      <a:pt x="351" y="54"/>
                      <a:pt x="370" y="62"/>
                    </a:cubicBezTo>
                    <a:cubicBezTo>
                      <a:pt x="393" y="73"/>
                      <a:pt x="411" y="89"/>
                      <a:pt x="426" y="108"/>
                    </a:cubicBezTo>
                    <a:cubicBezTo>
                      <a:pt x="438" y="126"/>
                      <a:pt x="442" y="149"/>
                      <a:pt x="453" y="170"/>
                    </a:cubicBezTo>
                    <a:cubicBezTo>
                      <a:pt x="455" y="178"/>
                      <a:pt x="465" y="186"/>
                      <a:pt x="467" y="196"/>
                    </a:cubicBezTo>
                    <a:cubicBezTo>
                      <a:pt x="469" y="207"/>
                      <a:pt x="459" y="213"/>
                      <a:pt x="453" y="221"/>
                    </a:cubicBezTo>
                    <a:cubicBezTo>
                      <a:pt x="446" y="230"/>
                      <a:pt x="438" y="236"/>
                      <a:pt x="430" y="244"/>
                    </a:cubicBezTo>
                    <a:cubicBezTo>
                      <a:pt x="417" y="256"/>
                      <a:pt x="426" y="256"/>
                      <a:pt x="436" y="271"/>
                    </a:cubicBezTo>
                    <a:cubicBezTo>
                      <a:pt x="442" y="281"/>
                      <a:pt x="446" y="296"/>
                      <a:pt x="444" y="310"/>
                    </a:cubicBezTo>
                    <a:cubicBezTo>
                      <a:pt x="442" y="327"/>
                      <a:pt x="436" y="331"/>
                      <a:pt x="419" y="335"/>
                    </a:cubicBezTo>
                    <a:cubicBezTo>
                      <a:pt x="399" y="341"/>
                      <a:pt x="364" y="349"/>
                      <a:pt x="341" y="339"/>
                    </a:cubicBezTo>
                    <a:cubicBezTo>
                      <a:pt x="339" y="368"/>
                      <a:pt x="347" y="409"/>
                      <a:pt x="320" y="428"/>
                    </a:cubicBezTo>
                    <a:cubicBezTo>
                      <a:pt x="298" y="444"/>
                      <a:pt x="267" y="440"/>
                      <a:pt x="240" y="440"/>
                    </a:cubicBezTo>
                    <a:cubicBezTo>
                      <a:pt x="207" y="440"/>
                      <a:pt x="172" y="422"/>
                      <a:pt x="153" y="391"/>
                    </a:cubicBezTo>
                    <a:cubicBezTo>
                      <a:pt x="137" y="362"/>
                      <a:pt x="149" y="327"/>
                      <a:pt x="161" y="298"/>
                    </a:cubicBezTo>
                    <a:cubicBezTo>
                      <a:pt x="143" y="300"/>
                      <a:pt x="126" y="316"/>
                      <a:pt x="106" y="312"/>
                    </a:cubicBezTo>
                    <a:cubicBezTo>
                      <a:pt x="85" y="308"/>
                      <a:pt x="73" y="285"/>
                      <a:pt x="62" y="269"/>
                    </a:cubicBezTo>
                    <a:cubicBezTo>
                      <a:pt x="56" y="261"/>
                      <a:pt x="50" y="252"/>
                      <a:pt x="44" y="246"/>
                    </a:cubicBezTo>
                    <a:cubicBezTo>
                      <a:pt x="36" y="240"/>
                      <a:pt x="21" y="236"/>
                      <a:pt x="15" y="230"/>
                    </a:cubicBezTo>
                    <a:cubicBezTo>
                      <a:pt x="0" y="213"/>
                      <a:pt x="44" y="201"/>
                      <a:pt x="56" y="194"/>
                    </a:cubicBezTo>
                    <a:cubicBezTo>
                      <a:pt x="62" y="192"/>
                      <a:pt x="73" y="188"/>
                      <a:pt x="79" y="184"/>
                    </a:cubicBezTo>
                    <a:cubicBezTo>
                      <a:pt x="89" y="178"/>
                      <a:pt x="83" y="170"/>
                      <a:pt x="83" y="159"/>
                    </a:cubicBezTo>
                    <a:cubicBezTo>
                      <a:pt x="81" y="143"/>
                      <a:pt x="83" y="126"/>
                      <a:pt x="91" y="112"/>
                    </a:cubicBezTo>
                    <a:cubicBezTo>
                      <a:pt x="98" y="99"/>
                      <a:pt x="98" y="104"/>
                      <a:pt x="112" y="102"/>
                    </a:cubicBezTo>
                    <a:cubicBezTo>
                      <a:pt x="122" y="102"/>
                      <a:pt x="130" y="99"/>
                      <a:pt x="141" y="99"/>
                    </a:cubicBezTo>
                    <a:cubicBezTo>
                      <a:pt x="155" y="99"/>
                      <a:pt x="186" y="99"/>
                      <a:pt x="195" y="114"/>
                    </a:cubicBezTo>
                    <a:cubicBezTo>
                      <a:pt x="195" y="114"/>
                      <a:pt x="195" y="112"/>
                      <a:pt x="192" y="110"/>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681" name="Freeform 109"/>
              <p:cNvSpPr/>
              <p:nvPr/>
            </p:nvSpPr>
            <p:spPr bwMode="auto">
              <a:xfrm>
                <a:off x="3097" y="386"/>
                <a:ext cx="410" cy="367"/>
              </a:xfrm>
              <a:custGeom>
                <a:avLst/>
                <a:gdLst>
                  <a:gd name="T0" fmla="*/ 104 w 331"/>
                  <a:gd name="T1" fmla="*/ 79 h 296"/>
                  <a:gd name="T2" fmla="*/ 122 w 331"/>
                  <a:gd name="T3" fmla="*/ 40 h 296"/>
                  <a:gd name="T4" fmla="*/ 159 w 331"/>
                  <a:gd name="T5" fmla="*/ 11 h 296"/>
                  <a:gd name="T6" fmla="*/ 180 w 331"/>
                  <a:gd name="T7" fmla="*/ 7 h 296"/>
                  <a:gd name="T8" fmla="*/ 203 w 331"/>
                  <a:gd name="T9" fmla="*/ 0 h 296"/>
                  <a:gd name="T10" fmla="*/ 180 w 331"/>
                  <a:gd name="T11" fmla="*/ 38 h 296"/>
                  <a:gd name="T12" fmla="*/ 201 w 331"/>
                  <a:gd name="T13" fmla="*/ 19 h 296"/>
                  <a:gd name="T14" fmla="*/ 190 w 331"/>
                  <a:gd name="T15" fmla="*/ 42 h 296"/>
                  <a:gd name="T16" fmla="*/ 194 w 331"/>
                  <a:gd name="T17" fmla="*/ 42 h 296"/>
                  <a:gd name="T18" fmla="*/ 180 w 331"/>
                  <a:gd name="T19" fmla="*/ 64 h 296"/>
                  <a:gd name="T20" fmla="*/ 227 w 331"/>
                  <a:gd name="T21" fmla="*/ 29 h 296"/>
                  <a:gd name="T22" fmla="*/ 258 w 331"/>
                  <a:gd name="T23" fmla="*/ 34 h 296"/>
                  <a:gd name="T24" fmla="*/ 277 w 331"/>
                  <a:gd name="T25" fmla="*/ 38 h 296"/>
                  <a:gd name="T26" fmla="*/ 281 w 331"/>
                  <a:gd name="T27" fmla="*/ 52 h 296"/>
                  <a:gd name="T28" fmla="*/ 285 w 331"/>
                  <a:gd name="T29" fmla="*/ 62 h 296"/>
                  <a:gd name="T30" fmla="*/ 248 w 331"/>
                  <a:gd name="T31" fmla="*/ 118 h 296"/>
                  <a:gd name="T32" fmla="*/ 281 w 331"/>
                  <a:gd name="T33" fmla="*/ 95 h 296"/>
                  <a:gd name="T34" fmla="*/ 273 w 331"/>
                  <a:gd name="T35" fmla="*/ 122 h 296"/>
                  <a:gd name="T36" fmla="*/ 252 w 331"/>
                  <a:gd name="T37" fmla="*/ 159 h 296"/>
                  <a:gd name="T38" fmla="*/ 295 w 331"/>
                  <a:gd name="T39" fmla="*/ 151 h 296"/>
                  <a:gd name="T40" fmla="*/ 306 w 331"/>
                  <a:gd name="T41" fmla="*/ 143 h 296"/>
                  <a:gd name="T42" fmla="*/ 308 w 331"/>
                  <a:gd name="T43" fmla="*/ 143 h 296"/>
                  <a:gd name="T44" fmla="*/ 295 w 331"/>
                  <a:gd name="T45" fmla="*/ 176 h 296"/>
                  <a:gd name="T46" fmla="*/ 318 w 331"/>
                  <a:gd name="T47" fmla="*/ 176 h 296"/>
                  <a:gd name="T48" fmla="*/ 314 w 331"/>
                  <a:gd name="T49" fmla="*/ 197 h 296"/>
                  <a:gd name="T50" fmla="*/ 225 w 331"/>
                  <a:gd name="T51" fmla="*/ 223 h 296"/>
                  <a:gd name="T52" fmla="*/ 267 w 331"/>
                  <a:gd name="T53" fmla="*/ 234 h 296"/>
                  <a:gd name="T54" fmla="*/ 300 w 331"/>
                  <a:gd name="T55" fmla="*/ 230 h 296"/>
                  <a:gd name="T56" fmla="*/ 263 w 331"/>
                  <a:gd name="T57" fmla="*/ 248 h 296"/>
                  <a:gd name="T58" fmla="*/ 271 w 331"/>
                  <a:gd name="T59" fmla="*/ 265 h 296"/>
                  <a:gd name="T60" fmla="*/ 256 w 331"/>
                  <a:gd name="T61" fmla="*/ 265 h 296"/>
                  <a:gd name="T62" fmla="*/ 258 w 331"/>
                  <a:gd name="T63" fmla="*/ 296 h 296"/>
                  <a:gd name="T64" fmla="*/ 227 w 331"/>
                  <a:gd name="T65" fmla="*/ 257 h 296"/>
                  <a:gd name="T66" fmla="*/ 190 w 331"/>
                  <a:gd name="T67" fmla="*/ 226 h 296"/>
                  <a:gd name="T68" fmla="*/ 188 w 331"/>
                  <a:gd name="T69" fmla="*/ 269 h 296"/>
                  <a:gd name="T70" fmla="*/ 178 w 331"/>
                  <a:gd name="T71" fmla="*/ 252 h 296"/>
                  <a:gd name="T72" fmla="*/ 174 w 331"/>
                  <a:gd name="T73" fmla="*/ 265 h 296"/>
                  <a:gd name="T74" fmla="*/ 157 w 331"/>
                  <a:gd name="T75" fmla="*/ 263 h 296"/>
                  <a:gd name="T76" fmla="*/ 157 w 331"/>
                  <a:gd name="T77" fmla="*/ 294 h 296"/>
                  <a:gd name="T78" fmla="*/ 157 w 331"/>
                  <a:gd name="T79" fmla="*/ 294 h 296"/>
                  <a:gd name="T80" fmla="*/ 132 w 331"/>
                  <a:gd name="T81" fmla="*/ 244 h 296"/>
                  <a:gd name="T82" fmla="*/ 105 w 331"/>
                  <a:gd name="T83" fmla="*/ 290 h 296"/>
                  <a:gd name="T84" fmla="*/ 120 w 331"/>
                  <a:gd name="T85" fmla="*/ 234 h 296"/>
                  <a:gd name="T86" fmla="*/ 91 w 331"/>
                  <a:gd name="T87" fmla="*/ 246 h 296"/>
                  <a:gd name="T88" fmla="*/ 60 w 331"/>
                  <a:gd name="T89" fmla="*/ 252 h 296"/>
                  <a:gd name="T90" fmla="*/ 31 w 331"/>
                  <a:gd name="T91" fmla="*/ 248 h 296"/>
                  <a:gd name="T92" fmla="*/ 15 w 331"/>
                  <a:gd name="T93" fmla="*/ 232 h 296"/>
                  <a:gd name="T94" fmla="*/ 54 w 331"/>
                  <a:gd name="T95" fmla="*/ 236 h 296"/>
                  <a:gd name="T96" fmla="*/ 17 w 331"/>
                  <a:gd name="T97" fmla="*/ 211 h 296"/>
                  <a:gd name="T98" fmla="*/ 39 w 331"/>
                  <a:gd name="T99" fmla="*/ 211 h 296"/>
                  <a:gd name="T100" fmla="*/ 39 w 331"/>
                  <a:gd name="T101" fmla="*/ 211 h 296"/>
                  <a:gd name="T102" fmla="*/ 0 w 331"/>
                  <a:gd name="T103" fmla="*/ 184 h 296"/>
                  <a:gd name="T104" fmla="*/ 72 w 331"/>
                  <a:gd name="T105" fmla="*/ 197 h 296"/>
                  <a:gd name="T106" fmla="*/ 52 w 331"/>
                  <a:gd name="T107" fmla="*/ 159 h 296"/>
                  <a:gd name="T108" fmla="*/ 77 w 331"/>
                  <a:gd name="T109" fmla="*/ 166 h 296"/>
                  <a:gd name="T110" fmla="*/ 112 w 331"/>
                  <a:gd name="T111" fmla="*/ 176 h 296"/>
                  <a:gd name="T112" fmla="*/ 91 w 331"/>
                  <a:gd name="T113" fmla="*/ 120 h 296"/>
                  <a:gd name="T114" fmla="*/ 130 w 331"/>
                  <a:gd name="T115" fmla="*/ 126 h 296"/>
                  <a:gd name="T116" fmla="*/ 130 w 331"/>
                  <a:gd name="T117" fmla="*/ 102 h 296"/>
                  <a:gd name="T118" fmla="*/ 139 w 331"/>
                  <a:gd name="T119" fmla="*/ 108 h 296"/>
                  <a:gd name="T120" fmla="*/ 118 w 331"/>
                  <a:gd name="T121" fmla="*/ 87 h 296"/>
                  <a:gd name="T122" fmla="*/ 116 w 331"/>
                  <a:gd name="T123" fmla="*/ 58 h 296"/>
                  <a:gd name="T124" fmla="*/ 132 w 331"/>
                  <a:gd name="T125" fmla="*/ 2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 h="296">
                    <a:moveTo>
                      <a:pt x="104" y="79"/>
                    </a:moveTo>
                    <a:cubicBezTo>
                      <a:pt x="112" y="69"/>
                      <a:pt x="114" y="52"/>
                      <a:pt x="122" y="40"/>
                    </a:cubicBezTo>
                    <a:cubicBezTo>
                      <a:pt x="130" y="25"/>
                      <a:pt x="143" y="15"/>
                      <a:pt x="159" y="11"/>
                    </a:cubicBezTo>
                    <a:cubicBezTo>
                      <a:pt x="165" y="7"/>
                      <a:pt x="172" y="7"/>
                      <a:pt x="180" y="7"/>
                    </a:cubicBezTo>
                    <a:cubicBezTo>
                      <a:pt x="186" y="7"/>
                      <a:pt x="194" y="0"/>
                      <a:pt x="203" y="0"/>
                    </a:cubicBezTo>
                    <a:cubicBezTo>
                      <a:pt x="201" y="15"/>
                      <a:pt x="178" y="23"/>
                      <a:pt x="180" y="38"/>
                    </a:cubicBezTo>
                    <a:cubicBezTo>
                      <a:pt x="186" y="31"/>
                      <a:pt x="192" y="23"/>
                      <a:pt x="201" y="19"/>
                    </a:cubicBezTo>
                    <a:cubicBezTo>
                      <a:pt x="203" y="29"/>
                      <a:pt x="196" y="36"/>
                      <a:pt x="190" y="42"/>
                    </a:cubicBezTo>
                    <a:cubicBezTo>
                      <a:pt x="190" y="42"/>
                      <a:pt x="192" y="42"/>
                      <a:pt x="194" y="42"/>
                    </a:cubicBezTo>
                    <a:cubicBezTo>
                      <a:pt x="194" y="50"/>
                      <a:pt x="186" y="58"/>
                      <a:pt x="180" y="64"/>
                    </a:cubicBezTo>
                    <a:cubicBezTo>
                      <a:pt x="196" y="54"/>
                      <a:pt x="207" y="31"/>
                      <a:pt x="227" y="29"/>
                    </a:cubicBezTo>
                    <a:cubicBezTo>
                      <a:pt x="240" y="29"/>
                      <a:pt x="246" y="34"/>
                      <a:pt x="258" y="34"/>
                    </a:cubicBezTo>
                    <a:cubicBezTo>
                      <a:pt x="269" y="31"/>
                      <a:pt x="271" y="27"/>
                      <a:pt x="277" y="38"/>
                    </a:cubicBezTo>
                    <a:cubicBezTo>
                      <a:pt x="281" y="42"/>
                      <a:pt x="279" y="46"/>
                      <a:pt x="281" y="52"/>
                    </a:cubicBezTo>
                    <a:cubicBezTo>
                      <a:pt x="285" y="62"/>
                      <a:pt x="285" y="62"/>
                      <a:pt x="285" y="62"/>
                    </a:cubicBezTo>
                    <a:cubicBezTo>
                      <a:pt x="285" y="79"/>
                      <a:pt x="263" y="110"/>
                      <a:pt x="248" y="118"/>
                    </a:cubicBezTo>
                    <a:cubicBezTo>
                      <a:pt x="263" y="112"/>
                      <a:pt x="269" y="102"/>
                      <a:pt x="281" y="95"/>
                    </a:cubicBezTo>
                    <a:cubicBezTo>
                      <a:pt x="283" y="106"/>
                      <a:pt x="277" y="112"/>
                      <a:pt x="273" y="122"/>
                    </a:cubicBezTo>
                    <a:cubicBezTo>
                      <a:pt x="293" y="124"/>
                      <a:pt x="256" y="155"/>
                      <a:pt x="252" y="159"/>
                    </a:cubicBezTo>
                    <a:cubicBezTo>
                      <a:pt x="269" y="159"/>
                      <a:pt x="281" y="161"/>
                      <a:pt x="295" y="151"/>
                    </a:cubicBezTo>
                    <a:cubicBezTo>
                      <a:pt x="300" y="149"/>
                      <a:pt x="302" y="145"/>
                      <a:pt x="306" y="143"/>
                    </a:cubicBezTo>
                    <a:cubicBezTo>
                      <a:pt x="306" y="143"/>
                      <a:pt x="306" y="143"/>
                      <a:pt x="308" y="143"/>
                    </a:cubicBezTo>
                    <a:cubicBezTo>
                      <a:pt x="310" y="157"/>
                      <a:pt x="304" y="166"/>
                      <a:pt x="295" y="176"/>
                    </a:cubicBezTo>
                    <a:cubicBezTo>
                      <a:pt x="300" y="176"/>
                      <a:pt x="314" y="174"/>
                      <a:pt x="318" y="176"/>
                    </a:cubicBezTo>
                    <a:cubicBezTo>
                      <a:pt x="331" y="182"/>
                      <a:pt x="320" y="190"/>
                      <a:pt x="314" y="197"/>
                    </a:cubicBezTo>
                    <a:cubicBezTo>
                      <a:pt x="289" y="221"/>
                      <a:pt x="258" y="223"/>
                      <a:pt x="225" y="223"/>
                    </a:cubicBezTo>
                    <a:cubicBezTo>
                      <a:pt x="240" y="223"/>
                      <a:pt x="252" y="234"/>
                      <a:pt x="267" y="234"/>
                    </a:cubicBezTo>
                    <a:cubicBezTo>
                      <a:pt x="279" y="234"/>
                      <a:pt x="287" y="232"/>
                      <a:pt x="300" y="230"/>
                    </a:cubicBezTo>
                    <a:cubicBezTo>
                      <a:pt x="285" y="230"/>
                      <a:pt x="277" y="246"/>
                      <a:pt x="263" y="248"/>
                    </a:cubicBezTo>
                    <a:cubicBezTo>
                      <a:pt x="265" y="254"/>
                      <a:pt x="271" y="257"/>
                      <a:pt x="271" y="265"/>
                    </a:cubicBezTo>
                    <a:cubicBezTo>
                      <a:pt x="265" y="265"/>
                      <a:pt x="260" y="265"/>
                      <a:pt x="256" y="265"/>
                    </a:cubicBezTo>
                    <a:cubicBezTo>
                      <a:pt x="258" y="275"/>
                      <a:pt x="273" y="287"/>
                      <a:pt x="258" y="296"/>
                    </a:cubicBezTo>
                    <a:cubicBezTo>
                      <a:pt x="246" y="285"/>
                      <a:pt x="238" y="269"/>
                      <a:pt x="227" y="257"/>
                    </a:cubicBezTo>
                    <a:cubicBezTo>
                      <a:pt x="215" y="246"/>
                      <a:pt x="205" y="234"/>
                      <a:pt x="190" y="226"/>
                    </a:cubicBezTo>
                    <a:cubicBezTo>
                      <a:pt x="188" y="238"/>
                      <a:pt x="190" y="254"/>
                      <a:pt x="188" y="269"/>
                    </a:cubicBezTo>
                    <a:cubicBezTo>
                      <a:pt x="182" y="265"/>
                      <a:pt x="182" y="257"/>
                      <a:pt x="178" y="252"/>
                    </a:cubicBezTo>
                    <a:cubicBezTo>
                      <a:pt x="176" y="257"/>
                      <a:pt x="176" y="261"/>
                      <a:pt x="174" y="265"/>
                    </a:cubicBezTo>
                    <a:cubicBezTo>
                      <a:pt x="170" y="254"/>
                      <a:pt x="161" y="252"/>
                      <a:pt x="157" y="263"/>
                    </a:cubicBezTo>
                    <a:cubicBezTo>
                      <a:pt x="155" y="271"/>
                      <a:pt x="157" y="285"/>
                      <a:pt x="157" y="294"/>
                    </a:cubicBezTo>
                    <a:cubicBezTo>
                      <a:pt x="157" y="294"/>
                      <a:pt x="157" y="294"/>
                      <a:pt x="157" y="294"/>
                    </a:cubicBezTo>
                    <a:cubicBezTo>
                      <a:pt x="155" y="275"/>
                      <a:pt x="134" y="263"/>
                      <a:pt x="132" y="244"/>
                    </a:cubicBezTo>
                    <a:cubicBezTo>
                      <a:pt x="114" y="246"/>
                      <a:pt x="104" y="273"/>
                      <a:pt x="105" y="290"/>
                    </a:cubicBezTo>
                    <a:cubicBezTo>
                      <a:pt x="97" y="271"/>
                      <a:pt x="104" y="246"/>
                      <a:pt x="120" y="234"/>
                    </a:cubicBezTo>
                    <a:cubicBezTo>
                      <a:pt x="108" y="232"/>
                      <a:pt x="99" y="242"/>
                      <a:pt x="91" y="246"/>
                    </a:cubicBezTo>
                    <a:cubicBezTo>
                      <a:pt x="81" y="252"/>
                      <a:pt x="72" y="252"/>
                      <a:pt x="60" y="252"/>
                    </a:cubicBezTo>
                    <a:cubicBezTo>
                      <a:pt x="52" y="252"/>
                      <a:pt x="42" y="254"/>
                      <a:pt x="31" y="248"/>
                    </a:cubicBezTo>
                    <a:cubicBezTo>
                      <a:pt x="25" y="244"/>
                      <a:pt x="21" y="236"/>
                      <a:pt x="15" y="232"/>
                    </a:cubicBezTo>
                    <a:cubicBezTo>
                      <a:pt x="29" y="234"/>
                      <a:pt x="37" y="246"/>
                      <a:pt x="54" y="236"/>
                    </a:cubicBezTo>
                    <a:cubicBezTo>
                      <a:pt x="31" y="236"/>
                      <a:pt x="29" y="226"/>
                      <a:pt x="17" y="211"/>
                    </a:cubicBezTo>
                    <a:cubicBezTo>
                      <a:pt x="25" y="211"/>
                      <a:pt x="31" y="211"/>
                      <a:pt x="39" y="211"/>
                    </a:cubicBezTo>
                    <a:cubicBezTo>
                      <a:pt x="39" y="211"/>
                      <a:pt x="39" y="211"/>
                      <a:pt x="39" y="211"/>
                    </a:cubicBezTo>
                    <a:cubicBezTo>
                      <a:pt x="31" y="201"/>
                      <a:pt x="13" y="188"/>
                      <a:pt x="0" y="184"/>
                    </a:cubicBezTo>
                    <a:cubicBezTo>
                      <a:pt x="25" y="184"/>
                      <a:pt x="46" y="197"/>
                      <a:pt x="72" y="197"/>
                    </a:cubicBezTo>
                    <a:cubicBezTo>
                      <a:pt x="77" y="178"/>
                      <a:pt x="60" y="172"/>
                      <a:pt x="52" y="159"/>
                    </a:cubicBezTo>
                    <a:cubicBezTo>
                      <a:pt x="62" y="159"/>
                      <a:pt x="68" y="166"/>
                      <a:pt x="77" y="166"/>
                    </a:cubicBezTo>
                    <a:cubicBezTo>
                      <a:pt x="79" y="143"/>
                      <a:pt x="105" y="170"/>
                      <a:pt x="112" y="176"/>
                    </a:cubicBezTo>
                    <a:cubicBezTo>
                      <a:pt x="137" y="155"/>
                      <a:pt x="104" y="131"/>
                      <a:pt x="91" y="120"/>
                    </a:cubicBezTo>
                    <a:cubicBezTo>
                      <a:pt x="105" y="114"/>
                      <a:pt x="120" y="120"/>
                      <a:pt x="130" y="126"/>
                    </a:cubicBezTo>
                    <a:cubicBezTo>
                      <a:pt x="134" y="120"/>
                      <a:pt x="134" y="108"/>
                      <a:pt x="130" y="102"/>
                    </a:cubicBezTo>
                    <a:cubicBezTo>
                      <a:pt x="132" y="104"/>
                      <a:pt x="137" y="106"/>
                      <a:pt x="139" y="108"/>
                    </a:cubicBezTo>
                    <a:cubicBezTo>
                      <a:pt x="134" y="100"/>
                      <a:pt x="124" y="95"/>
                      <a:pt x="118" y="87"/>
                    </a:cubicBezTo>
                    <a:cubicBezTo>
                      <a:pt x="116" y="79"/>
                      <a:pt x="114" y="67"/>
                      <a:pt x="116" y="58"/>
                    </a:cubicBezTo>
                    <a:cubicBezTo>
                      <a:pt x="118" y="48"/>
                      <a:pt x="124" y="27"/>
                      <a:pt x="132" y="21"/>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682" name="Freeform 110"/>
              <p:cNvSpPr/>
              <p:nvPr/>
            </p:nvSpPr>
            <p:spPr bwMode="auto">
              <a:xfrm>
                <a:off x="3207" y="512"/>
                <a:ext cx="171" cy="186"/>
              </a:xfrm>
              <a:custGeom>
                <a:avLst/>
                <a:gdLst>
                  <a:gd name="T0" fmla="*/ 41 w 138"/>
                  <a:gd name="T1" fmla="*/ 70 h 150"/>
                  <a:gd name="T2" fmla="*/ 45 w 138"/>
                  <a:gd name="T3" fmla="*/ 70 h 150"/>
                  <a:gd name="T4" fmla="*/ 60 w 138"/>
                  <a:gd name="T5" fmla="*/ 6 h 150"/>
                  <a:gd name="T6" fmla="*/ 60 w 138"/>
                  <a:gd name="T7" fmla="*/ 55 h 150"/>
                  <a:gd name="T8" fmla="*/ 74 w 138"/>
                  <a:gd name="T9" fmla="*/ 29 h 150"/>
                  <a:gd name="T10" fmla="*/ 99 w 138"/>
                  <a:gd name="T11" fmla="*/ 0 h 150"/>
                  <a:gd name="T12" fmla="*/ 76 w 138"/>
                  <a:gd name="T13" fmla="*/ 66 h 150"/>
                  <a:gd name="T14" fmla="*/ 97 w 138"/>
                  <a:gd name="T15" fmla="*/ 59 h 150"/>
                  <a:gd name="T16" fmla="*/ 124 w 138"/>
                  <a:gd name="T17" fmla="*/ 49 h 150"/>
                  <a:gd name="T18" fmla="*/ 107 w 138"/>
                  <a:gd name="T19" fmla="*/ 72 h 150"/>
                  <a:gd name="T20" fmla="*/ 114 w 138"/>
                  <a:gd name="T21" fmla="*/ 86 h 150"/>
                  <a:gd name="T22" fmla="*/ 138 w 138"/>
                  <a:gd name="T23" fmla="*/ 82 h 150"/>
                  <a:gd name="T24" fmla="*/ 114 w 138"/>
                  <a:gd name="T25" fmla="*/ 97 h 150"/>
                  <a:gd name="T26" fmla="*/ 122 w 138"/>
                  <a:gd name="T27" fmla="*/ 99 h 150"/>
                  <a:gd name="T28" fmla="*/ 107 w 138"/>
                  <a:gd name="T29" fmla="*/ 105 h 150"/>
                  <a:gd name="T30" fmla="*/ 132 w 138"/>
                  <a:gd name="T31" fmla="*/ 130 h 150"/>
                  <a:gd name="T32" fmla="*/ 95 w 138"/>
                  <a:gd name="T33" fmla="*/ 109 h 150"/>
                  <a:gd name="T34" fmla="*/ 95 w 138"/>
                  <a:gd name="T35" fmla="*/ 134 h 150"/>
                  <a:gd name="T36" fmla="*/ 87 w 138"/>
                  <a:gd name="T37" fmla="*/ 128 h 150"/>
                  <a:gd name="T38" fmla="*/ 87 w 138"/>
                  <a:gd name="T39" fmla="*/ 142 h 150"/>
                  <a:gd name="T40" fmla="*/ 72 w 138"/>
                  <a:gd name="T41" fmla="*/ 126 h 150"/>
                  <a:gd name="T42" fmla="*/ 48 w 138"/>
                  <a:gd name="T43" fmla="*/ 128 h 150"/>
                  <a:gd name="T44" fmla="*/ 19 w 138"/>
                  <a:gd name="T45" fmla="*/ 121 h 150"/>
                  <a:gd name="T46" fmla="*/ 0 w 138"/>
                  <a:gd name="T47" fmla="*/ 121 h 150"/>
                  <a:gd name="T48" fmla="*/ 0 w 138"/>
                  <a:gd name="T49" fmla="*/ 121 h 150"/>
                  <a:gd name="T50" fmla="*/ 0 w 138"/>
                  <a:gd name="T51" fmla="*/ 121 h 150"/>
                  <a:gd name="T52" fmla="*/ 21 w 138"/>
                  <a:gd name="T53" fmla="*/ 88 h 150"/>
                  <a:gd name="T54" fmla="*/ 27 w 138"/>
                  <a:gd name="T55" fmla="*/ 90 h 150"/>
                  <a:gd name="T56" fmla="*/ 19 w 138"/>
                  <a:gd name="T57" fmla="*/ 78 h 150"/>
                  <a:gd name="T58" fmla="*/ 41 w 138"/>
                  <a:gd name="T59" fmla="*/ 86 h 150"/>
                  <a:gd name="T60" fmla="*/ 37 w 138"/>
                  <a:gd name="T61" fmla="*/ 64 h 150"/>
                  <a:gd name="T62" fmla="*/ 43 w 138"/>
                  <a:gd name="T63" fmla="*/ 6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50">
                    <a:moveTo>
                      <a:pt x="41" y="70"/>
                    </a:moveTo>
                    <a:cubicBezTo>
                      <a:pt x="43" y="70"/>
                      <a:pt x="43" y="70"/>
                      <a:pt x="45" y="70"/>
                    </a:cubicBezTo>
                    <a:cubicBezTo>
                      <a:pt x="52" y="51"/>
                      <a:pt x="45" y="22"/>
                      <a:pt x="60" y="6"/>
                    </a:cubicBezTo>
                    <a:cubicBezTo>
                      <a:pt x="60" y="22"/>
                      <a:pt x="58" y="39"/>
                      <a:pt x="60" y="55"/>
                    </a:cubicBezTo>
                    <a:cubicBezTo>
                      <a:pt x="68" y="51"/>
                      <a:pt x="70" y="35"/>
                      <a:pt x="74" y="29"/>
                    </a:cubicBezTo>
                    <a:cubicBezTo>
                      <a:pt x="79" y="16"/>
                      <a:pt x="89" y="6"/>
                      <a:pt x="99" y="0"/>
                    </a:cubicBezTo>
                    <a:cubicBezTo>
                      <a:pt x="103" y="22"/>
                      <a:pt x="72" y="41"/>
                      <a:pt x="76" y="66"/>
                    </a:cubicBezTo>
                    <a:cubicBezTo>
                      <a:pt x="85" y="68"/>
                      <a:pt x="89" y="62"/>
                      <a:pt x="97" y="59"/>
                    </a:cubicBezTo>
                    <a:cubicBezTo>
                      <a:pt x="101" y="70"/>
                      <a:pt x="118" y="53"/>
                      <a:pt x="124" y="49"/>
                    </a:cubicBezTo>
                    <a:cubicBezTo>
                      <a:pt x="118" y="57"/>
                      <a:pt x="114" y="66"/>
                      <a:pt x="107" y="72"/>
                    </a:cubicBezTo>
                    <a:cubicBezTo>
                      <a:pt x="101" y="84"/>
                      <a:pt x="101" y="84"/>
                      <a:pt x="114" y="86"/>
                    </a:cubicBezTo>
                    <a:cubicBezTo>
                      <a:pt x="122" y="86"/>
                      <a:pt x="132" y="86"/>
                      <a:pt x="138" y="82"/>
                    </a:cubicBezTo>
                    <a:cubicBezTo>
                      <a:pt x="132" y="88"/>
                      <a:pt x="124" y="95"/>
                      <a:pt x="114" y="97"/>
                    </a:cubicBezTo>
                    <a:cubicBezTo>
                      <a:pt x="116" y="97"/>
                      <a:pt x="120" y="99"/>
                      <a:pt x="122" y="99"/>
                    </a:cubicBezTo>
                    <a:cubicBezTo>
                      <a:pt x="118" y="103"/>
                      <a:pt x="112" y="103"/>
                      <a:pt x="107" y="105"/>
                    </a:cubicBezTo>
                    <a:cubicBezTo>
                      <a:pt x="116" y="111"/>
                      <a:pt x="130" y="117"/>
                      <a:pt x="132" y="130"/>
                    </a:cubicBezTo>
                    <a:cubicBezTo>
                      <a:pt x="116" y="132"/>
                      <a:pt x="109" y="107"/>
                      <a:pt x="95" y="109"/>
                    </a:cubicBezTo>
                    <a:cubicBezTo>
                      <a:pt x="95" y="117"/>
                      <a:pt x="99" y="126"/>
                      <a:pt x="95" y="134"/>
                    </a:cubicBezTo>
                    <a:cubicBezTo>
                      <a:pt x="93" y="132"/>
                      <a:pt x="89" y="130"/>
                      <a:pt x="87" y="128"/>
                    </a:cubicBezTo>
                    <a:cubicBezTo>
                      <a:pt x="87" y="132"/>
                      <a:pt x="87" y="138"/>
                      <a:pt x="87" y="142"/>
                    </a:cubicBezTo>
                    <a:cubicBezTo>
                      <a:pt x="79" y="142"/>
                      <a:pt x="76" y="132"/>
                      <a:pt x="72" y="126"/>
                    </a:cubicBezTo>
                    <a:cubicBezTo>
                      <a:pt x="68" y="138"/>
                      <a:pt x="48" y="150"/>
                      <a:pt x="48" y="128"/>
                    </a:cubicBezTo>
                    <a:cubicBezTo>
                      <a:pt x="39" y="132"/>
                      <a:pt x="29" y="124"/>
                      <a:pt x="19" y="121"/>
                    </a:cubicBezTo>
                    <a:cubicBezTo>
                      <a:pt x="12" y="121"/>
                      <a:pt x="6" y="121"/>
                      <a:pt x="0" y="121"/>
                    </a:cubicBezTo>
                    <a:cubicBezTo>
                      <a:pt x="0" y="121"/>
                      <a:pt x="0" y="121"/>
                      <a:pt x="0" y="121"/>
                    </a:cubicBezTo>
                    <a:cubicBezTo>
                      <a:pt x="0" y="121"/>
                      <a:pt x="0" y="121"/>
                      <a:pt x="0" y="121"/>
                    </a:cubicBezTo>
                    <a:cubicBezTo>
                      <a:pt x="10" y="117"/>
                      <a:pt x="37" y="103"/>
                      <a:pt x="21" y="88"/>
                    </a:cubicBezTo>
                    <a:cubicBezTo>
                      <a:pt x="23" y="90"/>
                      <a:pt x="25" y="90"/>
                      <a:pt x="27" y="90"/>
                    </a:cubicBezTo>
                    <a:cubicBezTo>
                      <a:pt x="23" y="86"/>
                      <a:pt x="19" y="82"/>
                      <a:pt x="19" y="78"/>
                    </a:cubicBezTo>
                    <a:cubicBezTo>
                      <a:pt x="27" y="80"/>
                      <a:pt x="33" y="84"/>
                      <a:pt x="41" y="86"/>
                    </a:cubicBezTo>
                    <a:cubicBezTo>
                      <a:pt x="41" y="78"/>
                      <a:pt x="39" y="72"/>
                      <a:pt x="37" y="64"/>
                    </a:cubicBezTo>
                    <a:cubicBezTo>
                      <a:pt x="39" y="64"/>
                      <a:pt x="41" y="64"/>
                      <a:pt x="43" y="64"/>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83" name="Freeform 111"/>
              <p:cNvSpPr/>
              <p:nvPr/>
            </p:nvSpPr>
            <p:spPr bwMode="auto">
              <a:xfrm>
                <a:off x="3084" y="469"/>
                <a:ext cx="136" cy="135"/>
              </a:xfrm>
              <a:custGeom>
                <a:avLst/>
                <a:gdLst>
                  <a:gd name="T0" fmla="*/ 25 w 109"/>
                  <a:gd name="T1" fmla="*/ 109 h 109"/>
                  <a:gd name="T2" fmla="*/ 8 w 109"/>
                  <a:gd name="T3" fmla="*/ 74 h 109"/>
                  <a:gd name="T4" fmla="*/ 6 w 109"/>
                  <a:gd name="T5" fmla="*/ 16 h 109"/>
                  <a:gd name="T6" fmla="*/ 62 w 109"/>
                  <a:gd name="T7" fmla="*/ 2 h 109"/>
                  <a:gd name="T8" fmla="*/ 109 w 109"/>
                  <a:gd name="T9" fmla="*/ 18 h 109"/>
                  <a:gd name="T10" fmla="*/ 82 w 109"/>
                  <a:gd name="T11" fmla="*/ 16 h 109"/>
                  <a:gd name="T12" fmla="*/ 56 w 109"/>
                  <a:gd name="T13" fmla="*/ 16 h 109"/>
                  <a:gd name="T14" fmla="*/ 95 w 109"/>
                  <a:gd name="T15" fmla="*/ 37 h 109"/>
                  <a:gd name="T16" fmla="*/ 60 w 109"/>
                  <a:gd name="T17" fmla="*/ 35 h 109"/>
                  <a:gd name="T18" fmla="*/ 68 w 109"/>
                  <a:gd name="T19" fmla="*/ 43 h 109"/>
                  <a:gd name="T20" fmla="*/ 49 w 109"/>
                  <a:gd name="T21" fmla="*/ 55 h 109"/>
                  <a:gd name="T22" fmla="*/ 72 w 109"/>
                  <a:gd name="T23" fmla="*/ 86 h 109"/>
                  <a:gd name="T24" fmla="*/ 25 w 109"/>
                  <a:gd name="T25" fmla="*/ 39 h 109"/>
                  <a:gd name="T26" fmla="*/ 25 w 109"/>
                  <a:gd name="T27" fmla="*/ 74 h 109"/>
                  <a:gd name="T28" fmla="*/ 31 w 109"/>
                  <a:gd name="T29" fmla="*/ 103 h 109"/>
                  <a:gd name="T30" fmla="*/ 27 w 109"/>
                  <a:gd name="T31" fmla="*/ 10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25" y="109"/>
                    </a:moveTo>
                    <a:cubicBezTo>
                      <a:pt x="21" y="99"/>
                      <a:pt x="12" y="86"/>
                      <a:pt x="8" y="74"/>
                    </a:cubicBezTo>
                    <a:cubicBezTo>
                      <a:pt x="4" y="61"/>
                      <a:pt x="0" y="28"/>
                      <a:pt x="6" y="16"/>
                    </a:cubicBezTo>
                    <a:cubicBezTo>
                      <a:pt x="12" y="0"/>
                      <a:pt x="45" y="2"/>
                      <a:pt x="62" y="2"/>
                    </a:cubicBezTo>
                    <a:cubicBezTo>
                      <a:pt x="80" y="2"/>
                      <a:pt x="97" y="0"/>
                      <a:pt x="109" y="18"/>
                    </a:cubicBezTo>
                    <a:cubicBezTo>
                      <a:pt x="103" y="26"/>
                      <a:pt x="91" y="20"/>
                      <a:pt x="82" y="16"/>
                    </a:cubicBezTo>
                    <a:cubicBezTo>
                      <a:pt x="72" y="12"/>
                      <a:pt x="68" y="12"/>
                      <a:pt x="56" y="16"/>
                    </a:cubicBezTo>
                    <a:cubicBezTo>
                      <a:pt x="68" y="14"/>
                      <a:pt x="89" y="26"/>
                      <a:pt x="95" y="37"/>
                    </a:cubicBezTo>
                    <a:cubicBezTo>
                      <a:pt x="85" y="41"/>
                      <a:pt x="70" y="39"/>
                      <a:pt x="60" y="35"/>
                    </a:cubicBezTo>
                    <a:cubicBezTo>
                      <a:pt x="64" y="37"/>
                      <a:pt x="66" y="41"/>
                      <a:pt x="68" y="43"/>
                    </a:cubicBezTo>
                    <a:cubicBezTo>
                      <a:pt x="58" y="43"/>
                      <a:pt x="49" y="41"/>
                      <a:pt x="49" y="55"/>
                    </a:cubicBezTo>
                    <a:cubicBezTo>
                      <a:pt x="49" y="66"/>
                      <a:pt x="62" y="82"/>
                      <a:pt x="72" y="86"/>
                    </a:cubicBezTo>
                    <a:cubicBezTo>
                      <a:pt x="52" y="86"/>
                      <a:pt x="29" y="55"/>
                      <a:pt x="25" y="39"/>
                    </a:cubicBezTo>
                    <a:cubicBezTo>
                      <a:pt x="18" y="45"/>
                      <a:pt x="18" y="66"/>
                      <a:pt x="25" y="74"/>
                    </a:cubicBezTo>
                    <a:cubicBezTo>
                      <a:pt x="8" y="76"/>
                      <a:pt x="27" y="99"/>
                      <a:pt x="31" y="103"/>
                    </a:cubicBezTo>
                    <a:cubicBezTo>
                      <a:pt x="27" y="101"/>
                      <a:pt x="29" y="105"/>
                      <a:pt x="27" y="105"/>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84" name="Freeform 112"/>
              <p:cNvSpPr/>
              <p:nvPr/>
            </p:nvSpPr>
            <p:spPr bwMode="auto">
              <a:xfrm>
                <a:off x="3171" y="717"/>
                <a:ext cx="236" cy="181"/>
              </a:xfrm>
              <a:custGeom>
                <a:avLst/>
                <a:gdLst>
                  <a:gd name="T0" fmla="*/ 155 w 190"/>
                  <a:gd name="T1" fmla="*/ 0 h 146"/>
                  <a:gd name="T2" fmla="*/ 163 w 190"/>
                  <a:gd name="T3" fmla="*/ 47 h 146"/>
                  <a:gd name="T4" fmla="*/ 155 w 190"/>
                  <a:gd name="T5" fmla="*/ 95 h 146"/>
                  <a:gd name="T6" fmla="*/ 132 w 190"/>
                  <a:gd name="T7" fmla="*/ 78 h 146"/>
                  <a:gd name="T8" fmla="*/ 126 w 190"/>
                  <a:gd name="T9" fmla="*/ 89 h 146"/>
                  <a:gd name="T10" fmla="*/ 114 w 190"/>
                  <a:gd name="T11" fmla="*/ 72 h 146"/>
                  <a:gd name="T12" fmla="*/ 110 w 190"/>
                  <a:gd name="T13" fmla="*/ 111 h 146"/>
                  <a:gd name="T14" fmla="*/ 72 w 190"/>
                  <a:gd name="T15" fmla="*/ 62 h 146"/>
                  <a:gd name="T16" fmla="*/ 68 w 190"/>
                  <a:gd name="T17" fmla="*/ 93 h 146"/>
                  <a:gd name="T18" fmla="*/ 62 w 190"/>
                  <a:gd name="T19" fmla="*/ 87 h 146"/>
                  <a:gd name="T20" fmla="*/ 58 w 190"/>
                  <a:gd name="T21" fmla="*/ 109 h 146"/>
                  <a:gd name="T22" fmla="*/ 25 w 190"/>
                  <a:gd name="T23" fmla="*/ 64 h 146"/>
                  <a:gd name="T24" fmla="*/ 54 w 190"/>
                  <a:gd name="T25" fmla="*/ 136 h 146"/>
                  <a:gd name="T26" fmla="*/ 136 w 190"/>
                  <a:gd name="T27" fmla="*/ 138 h 146"/>
                  <a:gd name="T28" fmla="*/ 176 w 190"/>
                  <a:gd name="T29" fmla="*/ 118 h 146"/>
                  <a:gd name="T30" fmla="*/ 184 w 190"/>
                  <a:gd name="T31" fmla="*/ 74 h 146"/>
                  <a:gd name="T32" fmla="*/ 184 w 190"/>
                  <a:gd name="T33" fmla="*/ 33 h 146"/>
                  <a:gd name="T34" fmla="*/ 157 w 190"/>
                  <a:gd name="T3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46">
                    <a:moveTo>
                      <a:pt x="155" y="0"/>
                    </a:moveTo>
                    <a:cubicBezTo>
                      <a:pt x="153" y="16"/>
                      <a:pt x="163" y="33"/>
                      <a:pt x="163" y="47"/>
                    </a:cubicBezTo>
                    <a:cubicBezTo>
                      <a:pt x="163" y="64"/>
                      <a:pt x="165" y="80"/>
                      <a:pt x="155" y="95"/>
                    </a:cubicBezTo>
                    <a:cubicBezTo>
                      <a:pt x="138" y="115"/>
                      <a:pt x="138" y="91"/>
                      <a:pt x="132" y="78"/>
                    </a:cubicBezTo>
                    <a:cubicBezTo>
                      <a:pt x="130" y="82"/>
                      <a:pt x="128" y="87"/>
                      <a:pt x="126" y="89"/>
                    </a:cubicBezTo>
                    <a:cubicBezTo>
                      <a:pt x="122" y="84"/>
                      <a:pt x="120" y="76"/>
                      <a:pt x="114" y="72"/>
                    </a:cubicBezTo>
                    <a:cubicBezTo>
                      <a:pt x="105" y="80"/>
                      <a:pt x="110" y="101"/>
                      <a:pt x="110" y="111"/>
                    </a:cubicBezTo>
                    <a:cubicBezTo>
                      <a:pt x="81" y="113"/>
                      <a:pt x="72" y="84"/>
                      <a:pt x="72" y="62"/>
                    </a:cubicBezTo>
                    <a:cubicBezTo>
                      <a:pt x="70" y="72"/>
                      <a:pt x="68" y="82"/>
                      <a:pt x="68" y="93"/>
                    </a:cubicBezTo>
                    <a:cubicBezTo>
                      <a:pt x="66" y="91"/>
                      <a:pt x="64" y="89"/>
                      <a:pt x="62" y="87"/>
                    </a:cubicBezTo>
                    <a:cubicBezTo>
                      <a:pt x="56" y="91"/>
                      <a:pt x="58" y="101"/>
                      <a:pt x="58" y="109"/>
                    </a:cubicBezTo>
                    <a:cubicBezTo>
                      <a:pt x="35" y="115"/>
                      <a:pt x="33" y="76"/>
                      <a:pt x="25" y="64"/>
                    </a:cubicBezTo>
                    <a:cubicBezTo>
                      <a:pt x="0" y="87"/>
                      <a:pt x="33" y="126"/>
                      <a:pt x="54" y="136"/>
                    </a:cubicBezTo>
                    <a:cubicBezTo>
                      <a:pt x="77" y="146"/>
                      <a:pt x="114" y="144"/>
                      <a:pt x="136" y="138"/>
                    </a:cubicBezTo>
                    <a:cubicBezTo>
                      <a:pt x="153" y="134"/>
                      <a:pt x="167" y="134"/>
                      <a:pt x="176" y="118"/>
                    </a:cubicBezTo>
                    <a:cubicBezTo>
                      <a:pt x="184" y="105"/>
                      <a:pt x="184" y="89"/>
                      <a:pt x="184" y="74"/>
                    </a:cubicBezTo>
                    <a:cubicBezTo>
                      <a:pt x="184" y="62"/>
                      <a:pt x="190" y="45"/>
                      <a:pt x="184" y="33"/>
                    </a:cubicBezTo>
                    <a:cubicBezTo>
                      <a:pt x="180" y="20"/>
                      <a:pt x="167" y="8"/>
                      <a:pt x="157" y="0"/>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85" name="Freeform 113"/>
              <p:cNvSpPr/>
              <p:nvPr/>
            </p:nvSpPr>
            <p:spPr bwMode="auto">
              <a:xfrm>
                <a:off x="3448" y="428"/>
                <a:ext cx="115" cy="174"/>
              </a:xfrm>
              <a:custGeom>
                <a:avLst/>
                <a:gdLst>
                  <a:gd name="T0" fmla="*/ 0 w 93"/>
                  <a:gd name="T1" fmla="*/ 2 h 140"/>
                  <a:gd name="T2" fmla="*/ 12 w 93"/>
                  <a:gd name="T3" fmla="*/ 70 h 140"/>
                  <a:gd name="T4" fmla="*/ 35 w 93"/>
                  <a:gd name="T5" fmla="*/ 57 h 140"/>
                  <a:gd name="T6" fmla="*/ 39 w 93"/>
                  <a:gd name="T7" fmla="*/ 72 h 140"/>
                  <a:gd name="T8" fmla="*/ 54 w 93"/>
                  <a:gd name="T9" fmla="*/ 74 h 140"/>
                  <a:gd name="T10" fmla="*/ 50 w 93"/>
                  <a:gd name="T11" fmla="*/ 84 h 140"/>
                  <a:gd name="T12" fmla="*/ 52 w 93"/>
                  <a:gd name="T13" fmla="*/ 94 h 140"/>
                  <a:gd name="T14" fmla="*/ 19 w 93"/>
                  <a:gd name="T15" fmla="*/ 115 h 140"/>
                  <a:gd name="T16" fmla="*/ 19 w 93"/>
                  <a:gd name="T17" fmla="*/ 115 h 140"/>
                  <a:gd name="T18" fmla="*/ 62 w 93"/>
                  <a:gd name="T19" fmla="*/ 103 h 140"/>
                  <a:gd name="T20" fmla="*/ 64 w 93"/>
                  <a:gd name="T21" fmla="*/ 103 h 140"/>
                  <a:gd name="T22" fmla="*/ 64 w 93"/>
                  <a:gd name="T23" fmla="*/ 113 h 140"/>
                  <a:gd name="T24" fmla="*/ 72 w 93"/>
                  <a:gd name="T25" fmla="*/ 113 h 140"/>
                  <a:gd name="T26" fmla="*/ 43 w 93"/>
                  <a:gd name="T27" fmla="*/ 140 h 140"/>
                  <a:gd name="T28" fmla="*/ 89 w 93"/>
                  <a:gd name="T29" fmla="*/ 121 h 140"/>
                  <a:gd name="T30" fmla="*/ 68 w 93"/>
                  <a:gd name="T31" fmla="*/ 74 h 140"/>
                  <a:gd name="T32" fmla="*/ 45 w 93"/>
                  <a:gd name="T33" fmla="*/ 28 h 140"/>
                  <a:gd name="T34" fmla="*/ 2 w 93"/>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40">
                    <a:moveTo>
                      <a:pt x="0" y="2"/>
                    </a:moveTo>
                    <a:cubicBezTo>
                      <a:pt x="15" y="14"/>
                      <a:pt x="48" y="59"/>
                      <a:pt x="12" y="70"/>
                    </a:cubicBezTo>
                    <a:cubicBezTo>
                      <a:pt x="23" y="72"/>
                      <a:pt x="29" y="63"/>
                      <a:pt x="35" y="57"/>
                    </a:cubicBezTo>
                    <a:cubicBezTo>
                      <a:pt x="37" y="61"/>
                      <a:pt x="39" y="66"/>
                      <a:pt x="39" y="72"/>
                    </a:cubicBezTo>
                    <a:cubicBezTo>
                      <a:pt x="45" y="66"/>
                      <a:pt x="52" y="66"/>
                      <a:pt x="54" y="74"/>
                    </a:cubicBezTo>
                    <a:cubicBezTo>
                      <a:pt x="56" y="80"/>
                      <a:pt x="50" y="82"/>
                      <a:pt x="50" y="84"/>
                    </a:cubicBezTo>
                    <a:cubicBezTo>
                      <a:pt x="50" y="86"/>
                      <a:pt x="52" y="92"/>
                      <a:pt x="52" y="94"/>
                    </a:cubicBezTo>
                    <a:cubicBezTo>
                      <a:pt x="48" y="107"/>
                      <a:pt x="31" y="111"/>
                      <a:pt x="19" y="115"/>
                    </a:cubicBezTo>
                    <a:cubicBezTo>
                      <a:pt x="19" y="115"/>
                      <a:pt x="19" y="115"/>
                      <a:pt x="19" y="115"/>
                    </a:cubicBezTo>
                    <a:cubicBezTo>
                      <a:pt x="31" y="113"/>
                      <a:pt x="56" y="117"/>
                      <a:pt x="62" y="103"/>
                    </a:cubicBezTo>
                    <a:cubicBezTo>
                      <a:pt x="64" y="103"/>
                      <a:pt x="64" y="103"/>
                      <a:pt x="64" y="103"/>
                    </a:cubicBezTo>
                    <a:cubicBezTo>
                      <a:pt x="64" y="107"/>
                      <a:pt x="64" y="111"/>
                      <a:pt x="64" y="113"/>
                    </a:cubicBezTo>
                    <a:cubicBezTo>
                      <a:pt x="66" y="113"/>
                      <a:pt x="70" y="113"/>
                      <a:pt x="72" y="113"/>
                    </a:cubicBezTo>
                    <a:cubicBezTo>
                      <a:pt x="77" y="127"/>
                      <a:pt x="56" y="138"/>
                      <a:pt x="43" y="140"/>
                    </a:cubicBezTo>
                    <a:cubicBezTo>
                      <a:pt x="58" y="140"/>
                      <a:pt x="83" y="140"/>
                      <a:pt x="89" y="121"/>
                    </a:cubicBezTo>
                    <a:cubicBezTo>
                      <a:pt x="93" y="109"/>
                      <a:pt x="72" y="86"/>
                      <a:pt x="68" y="74"/>
                    </a:cubicBezTo>
                    <a:cubicBezTo>
                      <a:pt x="60" y="55"/>
                      <a:pt x="60" y="41"/>
                      <a:pt x="45" y="28"/>
                    </a:cubicBezTo>
                    <a:cubicBezTo>
                      <a:pt x="35" y="18"/>
                      <a:pt x="17" y="4"/>
                      <a:pt x="2" y="0"/>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686" name="Freeform 114"/>
              <p:cNvSpPr/>
              <p:nvPr/>
            </p:nvSpPr>
            <p:spPr bwMode="auto">
              <a:xfrm>
                <a:off x="3359" y="655"/>
                <a:ext cx="79" cy="36"/>
              </a:xfrm>
              <a:custGeom>
                <a:avLst/>
                <a:gdLst>
                  <a:gd name="T0" fmla="*/ 33 w 64"/>
                  <a:gd name="T1" fmla="*/ 6 h 29"/>
                  <a:gd name="T2" fmla="*/ 0 w 64"/>
                  <a:gd name="T3" fmla="*/ 0 h 29"/>
                  <a:gd name="T4" fmla="*/ 43 w 64"/>
                  <a:gd name="T5" fmla="*/ 29 h 29"/>
                  <a:gd name="T6" fmla="*/ 33 w 64"/>
                  <a:gd name="T7" fmla="*/ 17 h 29"/>
                  <a:gd name="T8" fmla="*/ 64 w 64"/>
                  <a:gd name="T9" fmla="*/ 17 h 29"/>
                  <a:gd name="T10" fmla="*/ 29 w 64"/>
                  <a:gd name="T11" fmla="*/ 6 h 29"/>
                </a:gdLst>
                <a:ahLst/>
                <a:cxnLst>
                  <a:cxn ang="0">
                    <a:pos x="T0" y="T1"/>
                  </a:cxn>
                  <a:cxn ang="0">
                    <a:pos x="T2" y="T3"/>
                  </a:cxn>
                  <a:cxn ang="0">
                    <a:pos x="T4" y="T5"/>
                  </a:cxn>
                  <a:cxn ang="0">
                    <a:pos x="T6" y="T7"/>
                  </a:cxn>
                  <a:cxn ang="0">
                    <a:pos x="T8" y="T9"/>
                  </a:cxn>
                  <a:cxn ang="0">
                    <a:pos x="T10" y="T11"/>
                  </a:cxn>
                </a:cxnLst>
                <a:rect l="0" t="0" r="r" b="b"/>
                <a:pathLst>
                  <a:path w="64" h="29">
                    <a:moveTo>
                      <a:pt x="33" y="6"/>
                    </a:moveTo>
                    <a:cubicBezTo>
                      <a:pt x="20" y="6"/>
                      <a:pt x="12" y="4"/>
                      <a:pt x="0" y="0"/>
                    </a:cubicBezTo>
                    <a:cubicBezTo>
                      <a:pt x="4" y="15"/>
                      <a:pt x="29" y="29"/>
                      <a:pt x="43" y="29"/>
                    </a:cubicBezTo>
                    <a:cubicBezTo>
                      <a:pt x="41" y="25"/>
                      <a:pt x="37" y="21"/>
                      <a:pt x="33" y="17"/>
                    </a:cubicBezTo>
                    <a:cubicBezTo>
                      <a:pt x="41" y="21"/>
                      <a:pt x="58" y="29"/>
                      <a:pt x="64" y="17"/>
                    </a:cubicBezTo>
                    <a:cubicBezTo>
                      <a:pt x="54" y="15"/>
                      <a:pt x="39" y="6"/>
                      <a:pt x="29" y="6"/>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87" name="Freeform 115"/>
              <p:cNvSpPr/>
              <p:nvPr/>
            </p:nvSpPr>
            <p:spPr bwMode="auto">
              <a:xfrm>
                <a:off x="3149" y="648"/>
                <a:ext cx="87" cy="50"/>
              </a:xfrm>
              <a:custGeom>
                <a:avLst/>
                <a:gdLst>
                  <a:gd name="T0" fmla="*/ 57 w 70"/>
                  <a:gd name="T1" fmla="*/ 25 h 41"/>
                  <a:gd name="T2" fmla="*/ 62 w 70"/>
                  <a:gd name="T3" fmla="*/ 21 h 41"/>
                  <a:gd name="T4" fmla="*/ 62 w 70"/>
                  <a:gd name="T5" fmla="*/ 21 h 41"/>
                  <a:gd name="T6" fmla="*/ 2 w 70"/>
                  <a:gd name="T7" fmla="*/ 0 h 41"/>
                  <a:gd name="T8" fmla="*/ 33 w 70"/>
                  <a:gd name="T9" fmla="*/ 29 h 41"/>
                  <a:gd name="T10" fmla="*/ 18 w 70"/>
                  <a:gd name="T11" fmla="*/ 37 h 41"/>
                  <a:gd name="T12" fmla="*/ 39 w 70"/>
                  <a:gd name="T13" fmla="*/ 39 h 41"/>
                  <a:gd name="T14" fmla="*/ 70 w 70"/>
                  <a:gd name="T15" fmla="*/ 2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1">
                    <a:moveTo>
                      <a:pt x="57" y="25"/>
                    </a:moveTo>
                    <a:cubicBezTo>
                      <a:pt x="59" y="23"/>
                      <a:pt x="59" y="23"/>
                      <a:pt x="62" y="21"/>
                    </a:cubicBezTo>
                    <a:cubicBezTo>
                      <a:pt x="62" y="21"/>
                      <a:pt x="62" y="21"/>
                      <a:pt x="62" y="21"/>
                    </a:cubicBezTo>
                    <a:cubicBezTo>
                      <a:pt x="41" y="21"/>
                      <a:pt x="14" y="19"/>
                      <a:pt x="2" y="0"/>
                    </a:cubicBezTo>
                    <a:cubicBezTo>
                      <a:pt x="0" y="15"/>
                      <a:pt x="20" y="29"/>
                      <a:pt x="33" y="29"/>
                    </a:cubicBezTo>
                    <a:cubicBezTo>
                      <a:pt x="28" y="29"/>
                      <a:pt x="16" y="27"/>
                      <a:pt x="18" y="37"/>
                    </a:cubicBezTo>
                    <a:cubicBezTo>
                      <a:pt x="20" y="41"/>
                      <a:pt x="35" y="39"/>
                      <a:pt x="39" y="39"/>
                    </a:cubicBezTo>
                    <a:cubicBezTo>
                      <a:pt x="49" y="37"/>
                      <a:pt x="68" y="29"/>
                      <a:pt x="70" y="21"/>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688" name="Freeform 116"/>
              <p:cNvSpPr/>
              <p:nvPr/>
            </p:nvSpPr>
            <p:spPr bwMode="auto">
              <a:xfrm>
                <a:off x="3256" y="578"/>
                <a:ext cx="84" cy="98"/>
              </a:xfrm>
              <a:custGeom>
                <a:avLst/>
                <a:gdLst>
                  <a:gd name="T0" fmla="*/ 9 w 68"/>
                  <a:gd name="T1" fmla="*/ 42 h 79"/>
                  <a:gd name="T2" fmla="*/ 13 w 68"/>
                  <a:gd name="T3" fmla="*/ 77 h 79"/>
                  <a:gd name="T4" fmla="*/ 40 w 68"/>
                  <a:gd name="T5" fmla="*/ 75 h 79"/>
                  <a:gd name="T6" fmla="*/ 44 w 68"/>
                  <a:gd name="T7" fmla="*/ 50 h 79"/>
                  <a:gd name="T8" fmla="*/ 4 w 68"/>
                  <a:gd name="T9" fmla="*/ 46 h 79"/>
                </a:gdLst>
                <a:ahLst/>
                <a:cxnLst>
                  <a:cxn ang="0">
                    <a:pos x="T0" y="T1"/>
                  </a:cxn>
                  <a:cxn ang="0">
                    <a:pos x="T2" y="T3"/>
                  </a:cxn>
                  <a:cxn ang="0">
                    <a:pos x="T4" y="T5"/>
                  </a:cxn>
                  <a:cxn ang="0">
                    <a:pos x="T6" y="T7"/>
                  </a:cxn>
                  <a:cxn ang="0">
                    <a:pos x="T8" y="T9"/>
                  </a:cxn>
                </a:cxnLst>
                <a:rect l="0" t="0" r="r" b="b"/>
                <a:pathLst>
                  <a:path w="68" h="79">
                    <a:moveTo>
                      <a:pt x="9" y="42"/>
                    </a:moveTo>
                    <a:cubicBezTo>
                      <a:pt x="6" y="54"/>
                      <a:pt x="6" y="62"/>
                      <a:pt x="13" y="77"/>
                    </a:cubicBezTo>
                    <a:cubicBezTo>
                      <a:pt x="21" y="77"/>
                      <a:pt x="31" y="79"/>
                      <a:pt x="40" y="75"/>
                    </a:cubicBezTo>
                    <a:cubicBezTo>
                      <a:pt x="46" y="71"/>
                      <a:pt x="52" y="56"/>
                      <a:pt x="44" y="50"/>
                    </a:cubicBezTo>
                    <a:cubicBezTo>
                      <a:pt x="68" y="33"/>
                      <a:pt x="0" y="0"/>
                      <a:pt x="4" y="46"/>
                    </a:cubicBezTo>
                  </a:path>
                </a:pathLst>
              </a:custGeom>
              <a:solidFill>
                <a:srgbClr val="4E4843"/>
              </a:solidFill>
              <a:ln>
                <a:noFill/>
              </a:ln>
            </p:spPr>
            <p:txBody>
              <a:bodyPr vert="horz" wrap="square" lIns="68580" tIns="34290" rIns="68580" bIns="34290" numCol="1" anchor="t" anchorCtr="0" compatLnSpc="1"/>
              <a:lstStyle/>
              <a:p>
                <a:endParaRPr lang="zh-CN" altLang="en-US" sz="1015"/>
              </a:p>
            </p:txBody>
          </p:sp>
          <p:sp>
            <p:nvSpPr>
              <p:cNvPr id="1048689" name="Freeform 117"/>
              <p:cNvSpPr/>
              <p:nvPr/>
            </p:nvSpPr>
            <p:spPr bwMode="auto">
              <a:xfrm>
                <a:off x="4114" y="763"/>
                <a:ext cx="67" cy="16"/>
              </a:xfrm>
              <a:custGeom>
                <a:avLst/>
                <a:gdLst>
                  <a:gd name="T0" fmla="*/ 41 w 54"/>
                  <a:gd name="T1" fmla="*/ 2 h 13"/>
                  <a:gd name="T2" fmla="*/ 54 w 54"/>
                  <a:gd name="T3" fmla="*/ 0 h 13"/>
                  <a:gd name="T4" fmla="*/ 0 w 54"/>
                  <a:gd name="T5" fmla="*/ 13 h 13"/>
                  <a:gd name="T6" fmla="*/ 41 w 54"/>
                  <a:gd name="T7" fmla="*/ 2 h 13"/>
                </a:gdLst>
                <a:ahLst/>
                <a:cxnLst>
                  <a:cxn ang="0">
                    <a:pos x="T0" y="T1"/>
                  </a:cxn>
                  <a:cxn ang="0">
                    <a:pos x="T2" y="T3"/>
                  </a:cxn>
                  <a:cxn ang="0">
                    <a:pos x="T4" y="T5"/>
                  </a:cxn>
                  <a:cxn ang="0">
                    <a:pos x="T6" y="T7"/>
                  </a:cxn>
                </a:cxnLst>
                <a:rect l="0" t="0" r="r" b="b"/>
                <a:pathLst>
                  <a:path w="54" h="13">
                    <a:moveTo>
                      <a:pt x="41" y="2"/>
                    </a:moveTo>
                    <a:cubicBezTo>
                      <a:pt x="45" y="1"/>
                      <a:pt x="49" y="1"/>
                      <a:pt x="54" y="0"/>
                    </a:cubicBezTo>
                    <a:cubicBezTo>
                      <a:pt x="0" y="13"/>
                      <a:pt x="0" y="13"/>
                      <a:pt x="0" y="13"/>
                    </a:cubicBezTo>
                    <a:cubicBezTo>
                      <a:pt x="12" y="7"/>
                      <a:pt x="28" y="5"/>
                      <a:pt x="41" y="2"/>
                    </a:cubicBezTo>
                    <a:close/>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0" name="Freeform 118"/>
              <p:cNvSpPr/>
              <p:nvPr/>
            </p:nvSpPr>
            <p:spPr bwMode="auto">
              <a:xfrm>
                <a:off x="4088" y="682"/>
                <a:ext cx="96" cy="45"/>
              </a:xfrm>
              <a:custGeom>
                <a:avLst/>
                <a:gdLst>
                  <a:gd name="T0" fmla="*/ 29 w 77"/>
                  <a:gd name="T1" fmla="*/ 12 h 36"/>
                  <a:gd name="T2" fmla="*/ 1 w 77"/>
                  <a:gd name="T3" fmla="*/ 4 h 36"/>
                  <a:gd name="T4" fmla="*/ 38 w 77"/>
                  <a:gd name="T5" fmla="*/ 12 h 36"/>
                  <a:gd name="T6" fmla="*/ 77 w 77"/>
                  <a:gd name="T7" fmla="*/ 36 h 36"/>
                  <a:gd name="T8" fmla="*/ 69 w 77"/>
                  <a:gd name="T9" fmla="*/ 31 h 36"/>
                  <a:gd name="T10" fmla="*/ 29 w 77"/>
                  <a:gd name="T11" fmla="*/ 12 h 36"/>
                </a:gdLst>
                <a:ahLst/>
                <a:cxnLst>
                  <a:cxn ang="0">
                    <a:pos x="T0" y="T1"/>
                  </a:cxn>
                  <a:cxn ang="0">
                    <a:pos x="T2" y="T3"/>
                  </a:cxn>
                  <a:cxn ang="0">
                    <a:pos x="T4" y="T5"/>
                  </a:cxn>
                  <a:cxn ang="0">
                    <a:pos x="T6" y="T7"/>
                  </a:cxn>
                  <a:cxn ang="0">
                    <a:pos x="T8" y="T9"/>
                  </a:cxn>
                  <a:cxn ang="0">
                    <a:pos x="T10" y="T11"/>
                  </a:cxn>
                </a:cxnLst>
                <a:rect l="0" t="0" r="r" b="b"/>
                <a:pathLst>
                  <a:path w="77" h="36">
                    <a:moveTo>
                      <a:pt x="29" y="12"/>
                    </a:moveTo>
                    <a:cubicBezTo>
                      <a:pt x="22" y="10"/>
                      <a:pt x="0" y="12"/>
                      <a:pt x="1" y="4"/>
                    </a:cubicBezTo>
                    <a:cubicBezTo>
                      <a:pt x="11" y="0"/>
                      <a:pt x="29" y="9"/>
                      <a:pt x="38" y="12"/>
                    </a:cubicBezTo>
                    <a:cubicBezTo>
                      <a:pt x="54" y="16"/>
                      <a:pt x="64" y="27"/>
                      <a:pt x="77" y="36"/>
                    </a:cubicBezTo>
                    <a:cubicBezTo>
                      <a:pt x="74" y="34"/>
                      <a:pt x="71" y="33"/>
                      <a:pt x="69" y="31"/>
                    </a:cubicBezTo>
                    <a:cubicBezTo>
                      <a:pt x="57" y="23"/>
                      <a:pt x="42" y="16"/>
                      <a:pt x="29" y="12"/>
                    </a:cubicBezTo>
                    <a:close/>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1" name="Freeform 119"/>
              <p:cNvSpPr/>
              <p:nvPr/>
            </p:nvSpPr>
            <p:spPr bwMode="auto">
              <a:xfrm>
                <a:off x="4120" y="738"/>
                <a:ext cx="451" cy="448"/>
              </a:xfrm>
              <a:custGeom>
                <a:avLst/>
                <a:gdLst>
                  <a:gd name="T0" fmla="*/ 338 w 363"/>
                  <a:gd name="T1" fmla="*/ 69 h 361"/>
                  <a:gd name="T2" fmla="*/ 345 w 363"/>
                  <a:gd name="T3" fmla="*/ 70 h 361"/>
                  <a:gd name="T4" fmla="*/ 362 w 363"/>
                  <a:gd name="T5" fmla="*/ 76 h 361"/>
                  <a:gd name="T6" fmla="*/ 363 w 363"/>
                  <a:gd name="T7" fmla="*/ 76 h 361"/>
                  <a:gd name="T8" fmla="*/ 353 w 363"/>
                  <a:gd name="T9" fmla="*/ 77 h 361"/>
                  <a:gd name="T10" fmla="*/ 286 w 363"/>
                  <a:gd name="T11" fmla="*/ 74 h 361"/>
                  <a:gd name="T12" fmla="*/ 253 w 363"/>
                  <a:gd name="T13" fmla="*/ 68 h 361"/>
                  <a:gd name="T14" fmla="*/ 220 w 363"/>
                  <a:gd name="T15" fmla="*/ 65 h 361"/>
                  <a:gd name="T16" fmla="*/ 187 w 363"/>
                  <a:gd name="T17" fmla="*/ 121 h 361"/>
                  <a:gd name="T18" fmla="*/ 163 w 363"/>
                  <a:gd name="T19" fmla="*/ 172 h 361"/>
                  <a:gd name="T20" fmla="*/ 129 w 363"/>
                  <a:gd name="T21" fmla="*/ 221 h 361"/>
                  <a:gd name="T22" fmla="*/ 89 w 363"/>
                  <a:gd name="T23" fmla="*/ 263 h 361"/>
                  <a:gd name="T24" fmla="*/ 48 w 363"/>
                  <a:gd name="T25" fmla="*/ 299 h 361"/>
                  <a:gd name="T26" fmla="*/ 29 w 363"/>
                  <a:gd name="T27" fmla="*/ 326 h 361"/>
                  <a:gd name="T28" fmla="*/ 37 w 363"/>
                  <a:gd name="T29" fmla="*/ 354 h 361"/>
                  <a:gd name="T30" fmla="*/ 27 w 363"/>
                  <a:gd name="T31" fmla="*/ 347 h 361"/>
                  <a:gd name="T32" fmla="*/ 18 w 363"/>
                  <a:gd name="T33" fmla="*/ 352 h 361"/>
                  <a:gd name="T34" fmla="*/ 0 w 363"/>
                  <a:gd name="T35" fmla="*/ 357 h 361"/>
                  <a:gd name="T36" fmla="*/ 17 w 363"/>
                  <a:gd name="T37" fmla="*/ 348 h 361"/>
                  <a:gd name="T38" fmla="*/ 25 w 363"/>
                  <a:gd name="T39" fmla="*/ 329 h 361"/>
                  <a:gd name="T40" fmla="*/ 54 w 363"/>
                  <a:gd name="T41" fmla="*/ 288 h 361"/>
                  <a:gd name="T42" fmla="*/ 80 w 363"/>
                  <a:gd name="T43" fmla="*/ 268 h 361"/>
                  <a:gd name="T44" fmla="*/ 102 w 363"/>
                  <a:gd name="T45" fmla="*/ 247 h 361"/>
                  <a:gd name="T46" fmla="*/ 124 w 363"/>
                  <a:gd name="T47" fmla="*/ 219 h 361"/>
                  <a:gd name="T48" fmla="*/ 144 w 363"/>
                  <a:gd name="T49" fmla="*/ 193 h 361"/>
                  <a:gd name="T50" fmla="*/ 178 w 363"/>
                  <a:gd name="T51" fmla="*/ 125 h 361"/>
                  <a:gd name="T52" fmla="*/ 190 w 363"/>
                  <a:gd name="T53" fmla="*/ 89 h 361"/>
                  <a:gd name="T54" fmla="*/ 198 w 363"/>
                  <a:gd name="T55" fmla="*/ 74 h 361"/>
                  <a:gd name="T56" fmla="*/ 209 w 363"/>
                  <a:gd name="T57" fmla="*/ 63 h 361"/>
                  <a:gd name="T58" fmla="*/ 180 w 363"/>
                  <a:gd name="T59" fmla="*/ 54 h 361"/>
                  <a:gd name="T60" fmla="*/ 152 w 363"/>
                  <a:gd name="T61" fmla="*/ 43 h 361"/>
                  <a:gd name="T62" fmla="*/ 91 w 363"/>
                  <a:gd name="T63" fmla="*/ 25 h 361"/>
                  <a:gd name="T64" fmla="*/ 49 w 363"/>
                  <a:gd name="T65" fmla="*/ 20 h 361"/>
                  <a:gd name="T66" fmla="*/ 57 w 363"/>
                  <a:gd name="T67" fmla="*/ 18 h 361"/>
                  <a:gd name="T68" fmla="*/ 76 w 363"/>
                  <a:gd name="T69" fmla="*/ 20 h 361"/>
                  <a:gd name="T70" fmla="*/ 74 w 363"/>
                  <a:gd name="T71" fmla="*/ 8 h 361"/>
                  <a:gd name="T72" fmla="*/ 64 w 363"/>
                  <a:gd name="T73" fmla="*/ 0 h 361"/>
                  <a:gd name="T74" fmla="*/ 79 w 363"/>
                  <a:gd name="T75" fmla="*/ 7 h 361"/>
                  <a:gd name="T76" fmla="*/ 100 w 363"/>
                  <a:gd name="T77" fmla="*/ 19 h 361"/>
                  <a:gd name="T78" fmla="*/ 148 w 363"/>
                  <a:gd name="T79" fmla="*/ 32 h 361"/>
                  <a:gd name="T80" fmla="*/ 178 w 363"/>
                  <a:gd name="T81" fmla="*/ 46 h 361"/>
                  <a:gd name="T82" fmla="*/ 212 w 363"/>
                  <a:gd name="T83" fmla="*/ 60 h 361"/>
                  <a:gd name="T84" fmla="*/ 246 w 363"/>
                  <a:gd name="T85" fmla="*/ 63 h 361"/>
                  <a:gd name="T86" fmla="*/ 277 w 363"/>
                  <a:gd name="T87" fmla="*/ 67 h 361"/>
                  <a:gd name="T88" fmla="*/ 336 w 363"/>
                  <a:gd name="T89" fmla="*/ 68 h 361"/>
                  <a:gd name="T90" fmla="*/ 338 w 363"/>
                  <a:gd name="T91" fmla="*/ 6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61">
                    <a:moveTo>
                      <a:pt x="338" y="69"/>
                    </a:moveTo>
                    <a:cubicBezTo>
                      <a:pt x="341" y="69"/>
                      <a:pt x="343" y="70"/>
                      <a:pt x="345" y="70"/>
                    </a:cubicBezTo>
                    <a:cubicBezTo>
                      <a:pt x="351" y="71"/>
                      <a:pt x="356" y="74"/>
                      <a:pt x="362" y="76"/>
                    </a:cubicBezTo>
                    <a:cubicBezTo>
                      <a:pt x="362" y="76"/>
                      <a:pt x="362" y="76"/>
                      <a:pt x="363" y="76"/>
                    </a:cubicBezTo>
                    <a:cubicBezTo>
                      <a:pt x="360" y="76"/>
                      <a:pt x="357" y="76"/>
                      <a:pt x="353" y="77"/>
                    </a:cubicBezTo>
                    <a:cubicBezTo>
                      <a:pt x="332" y="78"/>
                      <a:pt x="308" y="77"/>
                      <a:pt x="286" y="74"/>
                    </a:cubicBezTo>
                    <a:cubicBezTo>
                      <a:pt x="275" y="74"/>
                      <a:pt x="264" y="71"/>
                      <a:pt x="253" y="68"/>
                    </a:cubicBezTo>
                    <a:cubicBezTo>
                      <a:pt x="243" y="66"/>
                      <a:pt x="230" y="60"/>
                      <a:pt x="220" y="65"/>
                    </a:cubicBezTo>
                    <a:cubicBezTo>
                      <a:pt x="201" y="75"/>
                      <a:pt x="195" y="103"/>
                      <a:pt x="187" y="121"/>
                    </a:cubicBezTo>
                    <a:cubicBezTo>
                      <a:pt x="179" y="138"/>
                      <a:pt x="172" y="155"/>
                      <a:pt x="163" y="172"/>
                    </a:cubicBezTo>
                    <a:cubicBezTo>
                      <a:pt x="153" y="189"/>
                      <a:pt x="142" y="206"/>
                      <a:pt x="129" y="221"/>
                    </a:cubicBezTo>
                    <a:cubicBezTo>
                      <a:pt x="117" y="236"/>
                      <a:pt x="103" y="249"/>
                      <a:pt x="89" y="263"/>
                    </a:cubicBezTo>
                    <a:cubicBezTo>
                      <a:pt x="77" y="277"/>
                      <a:pt x="61" y="287"/>
                      <a:pt x="48" y="299"/>
                    </a:cubicBezTo>
                    <a:cubicBezTo>
                      <a:pt x="40" y="306"/>
                      <a:pt x="32" y="316"/>
                      <a:pt x="29" y="326"/>
                    </a:cubicBezTo>
                    <a:cubicBezTo>
                      <a:pt x="27" y="337"/>
                      <a:pt x="33" y="343"/>
                      <a:pt x="37" y="354"/>
                    </a:cubicBezTo>
                    <a:cubicBezTo>
                      <a:pt x="32" y="352"/>
                      <a:pt x="33" y="347"/>
                      <a:pt x="27" y="347"/>
                    </a:cubicBezTo>
                    <a:cubicBezTo>
                      <a:pt x="24" y="348"/>
                      <a:pt x="20" y="351"/>
                      <a:pt x="18" y="352"/>
                    </a:cubicBezTo>
                    <a:cubicBezTo>
                      <a:pt x="14" y="354"/>
                      <a:pt x="4" y="361"/>
                      <a:pt x="0" y="357"/>
                    </a:cubicBezTo>
                    <a:cubicBezTo>
                      <a:pt x="4" y="352"/>
                      <a:pt x="12" y="350"/>
                      <a:pt x="17" y="348"/>
                    </a:cubicBezTo>
                    <a:cubicBezTo>
                      <a:pt x="25" y="343"/>
                      <a:pt x="23" y="337"/>
                      <a:pt x="25" y="329"/>
                    </a:cubicBezTo>
                    <a:cubicBezTo>
                      <a:pt x="31" y="311"/>
                      <a:pt x="42" y="301"/>
                      <a:pt x="54" y="288"/>
                    </a:cubicBezTo>
                    <a:cubicBezTo>
                      <a:pt x="63" y="280"/>
                      <a:pt x="71" y="274"/>
                      <a:pt x="80" y="268"/>
                    </a:cubicBezTo>
                    <a:cubicBezTo>
                      <a:pt x="89" y="262"/>
                      <a:pt x="96" y="254"/>
                      <a:pt x="102" y="247"/>
                    </a:cubicBezTo>
                    <a:cubicBezTo>
                      <a:pt x="110" y="238"/>
                      <a:pt x="116" y="227"/>
                      <a:pt x="124" y="219"/>
                    </a:cubicBezTo>
                    <a:cubicBezTo>
                      <a:pt x="131" y="211"/>
                      <a:pt x="138" y="202"/>
                      <a:pt x="144" y="193"/>
                    </a:cubicBezTo>
                    <a:cubicBezTo>
                      <a:pt x="158" y="172"/>
                      <a:pt x="170" y="148"/>
                      <a:pt x="178" y="125"/>
                    </a:cubicBezTo>
                    <a:cubicBezTo>
                      <a:pt x="182" y="113"/>
                      <a:pt x="184" y="101"/>
                      <a:pt x="190" y="89"/>
                    </a:cubicBezTo>
                    <a:cubicBezTo>
                      <a:pt x="192" y="84"/>
                      <a:pt x="195" y="79"/>
                      <a:pt x="198" y="74"/>
                    </a:cubicBezTo>
                    <a:cubicBezTo>
                      <a:pt x="201" y="70"/>
                      <a:pt x="206" y="67"/>
                      <a:pt x="209" y="63"/>
                    </a:cubicBezTo>
                    <a:cubicBezTo>
                      <a:pt x="200" y="59"/>
                      <a:pt x="190" y="59"/>
                      <a:pt x="180" y="54"/>
                    </a:cubicBezTo>
                    <a:cubicBezTo>
                      <a:pt x="170" y="51"/>
                      <a:pt x="161" y="46"/>
                      <a:pt x="152" y="43"/>
                    </a:cubicBezTo>
                    <a:cubicBezTo>
                      <a:pt x="131" y="38"/>
                      <a:pt x="111" y="30"/>
                      <a:pt x="91" y="25"/>
                    </a:cubicBezTo>
                    <a:cubicBezTo>
                      <a:pt x="78" y="22"/>
                      <a:pt x="63" y="20"/>
                      <a:pt x="49" y="20"/>
                    </a:cubicBezTo>
                    <a:cubicBezTo>
                      <a:pt x="57" y="18"/>
                      <a:pt x="57" y="18"/>
                      <a:pt x="57" y="18"/>
                    </a:cubicBezTo>
                    <a:cubicBezTo>
                      <a:pt x="64" y="20"/>
                      <a:pt x="70" y="22"/>
                      <a:pt x="76" y="20"/>
                    </a:cubicBezTo>
                    <a:cubicBezTo>
                      <a:pt x="84" y="16"/>
                      <a:pt x="79" y="12"/>
                      <a:pt x="74" y="8"/>
                    </a:cubicBezTo>
                    <a:cubicBezTo>
                      <a:pt x="71" y="5"/>
                      <a:pt x="67" y="2"/>
                      <a:pt x="64" y="0"/>
                    </a:cubicBezTo>
                    <a:cubicBezTo>
                      <a:pt x="69" y="3"/>
                      <a:pt x="74" y="5"/>
                      <a:pt x="79" y="7"/>
                    </a:cubicBezTo>
                    <a:cubicBezTo>
                      <a:pt x="87" y="11"/>
                      <a:pt x="94" y="14"/>
                      <a:pt x="100" y="19"/>
                    </a:cubicBezTo>
                    <a:cubicBezTo>
                      <a:pt x="114" y="28"/>
                      <a:pt x="134" y="25"/>
                      <a:pt x="148" y="32"/>
                    </a:cubicBezTo>
                    <a:cubicBezTo>
                      <a:pt x="157" y="38"/>
                      <a:pt x="167" y="41"/>
                      <a:pt x="178" y="46"/>
                    </a:cubicBezTo>
                    <a:cubicBezTo>
                      <a:pt x="188" y="51"/>
                      <a:pt x="200" y="57"/>
                      <a:pt x="212" y="60"/>
                    </a:cubicBezTo>
                    <a:cubicBezTo>
                      <a:pt x="222" y="63"/>
                      <a:pt x="235" y="63"/>
                      <a:pt x="246" y="63"/>
                    </a:cubicBezTo>
                    <a:cubicBezTo>
                      <a:pt x="257" y="63"/>
                      <a:pt x="267" y="66"/>
                      <a:pt x="277" y="67"/>
                    </a:cubicBezTo>
                    <a:cubicBezTo>
                      <a:pt x="297" y="68"/>
                      <a:pt x="316" y="68"/>
                      <a:pt x="336" y="68"/>
                    </a:cubicBezTo>
                    <a:cubicBezTo>
                      <a:pt x="336" y="68"/>
                      <a:pt x="337" y="69"/>
                      <a:pt x="338" y="69"/>
                    </a:cubicBezTo>
                    <a:close/>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2" name="Freeform 120"/>
              <p:cNvSpPr/>
              <p:nvPr/>
            </p:nvSpPr>
            <p:spPr bwMode="auto">
              <a:xfrm>
                <a:off x="4514" y="821"/>
                <a:ext cx="329" cy="229"/>
              </a:xfrm>
              <a:custGeom>
                <a:avLst/>
                <a:gdLst>
                  <a:gd name="T0" fmla="*/ 1 w 265"/>
                  <a:gd name="T1" fmla="*/ 5 h 184"/>
                  <a:gd name="T2" fmla="*/ 250 w 265"/>
                  <a:gd name="T3" fmla="*/ 177 h 184"/>
                  <a:gd name="T4" fmla="*/ 262 w 265"/>
                  <a:gd name="T5" fmla="*/ 170 h 184"/>
                  <a:gd name="T6" fmla="*/ 140 w 265"/>
                  <a:gd name="T7" fmla="*/ 57 h 184"/>
                  <a:gd name="T8" fmla="*/ 1 w 265"/>
                  <a:gd name="T9" fmla="*/ 4 h 184"/>
                  <a:gd name="T10" fmla="*/ 1 w 265"/>
                  <a:gd name="T11" fmla="*/ 5 h 184"/>
                </a:gdLst>
                <a:ahLst/>
                <a:cxnLst>
                  <a:cxn ang="0">
                    <a:pos x="T0" y="T1"/>
                  </a:cxn>
                  <a:cxn ang="0">
                    <a:pos x="T2" y="T3"/>
                  </a:cxn>
                  <a:cxn ang="0">
                    <a:pos x="T4" y="T5"/>
                  </a:cxn>
                  <a:cxn ang="0">
                    <a:pos x="T6" y="T7"/>
                  </a:cxn>
                  <a:cxn ang="0">
                    <a:pos x="T8" y="T9"/>
                  </a:cxn>
                  <a:cxn ang="0">
                    <a:pos x="T10" y="T11"/>
                  </a:cxn>
                </a:cxnLst>
                <a:rect l="0" t="0" r="r" b="b"/>
                <a:pathLst>
                  <a:path w="265" h="184">
                    <a:moveTo>
                      <a:pt x="1" y="5"/>
                    </a:moveTo>
                    <a:cubicBezTo>
                      <a:pt x="100" y="25"/>
                      <a:pt x="191" y="97"/>
                      <a:pt x="250" y="177"/>
                    </a:cubicBezTo>
                    <a:cubicBezTo>
                      <a:pt x="255" y="184"/>
                      <a:pt x="265" y="178"/>
                      <a:pt x="262" y="170"/>
                    </a:cubicBezTo>
                    <a:cubicBezTo>
                      <a:pt x="241" y="124"/>
                      <a:pt x="179" y="85"/>
                      <a:pt x="140" y="57"/>
                    </a:cubicBezTo>
                    <a:cubicBezTo>
                      <a:pt x="105" y="32"/>
                      <a:pt x="46" y="0"/>
                      <a:pt x="1" y="4"/>
                    </a:cubicBezTo>
                    <a:cubicBezTo>
                      <a:pt x="1" y="4"/>
                      <a:pt x="0" y="5"/>
                      <a:pt x="1" y="5"/>
                    </a:cubicBezTo>
                    <a:close/>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3" name="Freeform 121"/>
              <p:cNvSpPr/>
              <p:nvPr/>
            </p:nvSpPr>
            <p:spPr bwMode="auto">
              <a:xfrm>
                <a:off x="3768" y="764"/>
                <a:ext cx="393" cy="261"/>
              </a:xfrm>
              <a:custGeom>
                <a:avLst/>
                <a:gdLst>
                  <a:gd name="T0" fmla="*/ 150 w 317"/>
                  <a:gd name="T1" fmla="*/ 119 h 210"/>
                  <a:gd name="T2" fmla="*/ 127 w 317"/>
                  <a:gd name="T3" fmla="*/ 140 h 210"/>
                  <a:gd name="T4" fmla="*/ 86 w 317"/>
                  <a:gd name="T5" fmla="*/ 157 h 210"/>
                  <a:gd name="T6" fmla="*/ 0 w 317"/>
                  <a:gd name="T7" fmla="*/ 183 h 210"/>
                  <a:gd name="T8" fmla="*/ 19 w 317"/>
                  <a:gd name="T9" fmla="*/ 181 h 210"/>
                  <a:gd name="T10" fmla="*/ 9 w 317"/>
                  <a:gd name="T11" fmla="*/ 204 h 210"/>
                  <a:gd name="T12" fmla="*/ 10 w 317"/>
                  <a:gd name="T13" fmla="*/ 210 h 210"/>
                  <a:gd name="T14" fmla="*/ 16 w 317"/>
                  <a:gd name="T15" fmla="*/ 199 h 210"/>
                  <a:gd name="T16" fmla="*/ 43 w 317"/>
                  <a:gd name="T17" fmla="*/ 170 h 210"/>
                  <a:gd name="T18" fmla="*/ 37 w 317"/>
                  <a:gd name="T19" fmla="*/ 198 h 210"/>
                  <a:gd name="T20" fmla="*/ 49 w 317"/>
                  <a:gd name="T21" fmla="*/ 174 h 210"/>
                  <a:gd name="T22" fmla="*/ 70 w 317"/>
                  <a:gd name="T23" fmla="*/ 165 h 210"/>
                  <a:gd name="T24" fmla="*/ 95 w 317"/>
                  <a:gd name="T25" fmla="*/ 162 h 210"/>
                  <a:gd name="T26" fmla="*/ 116 w 317"/>
                  <a:gd name="T27" fmla="*/ 154 h 210"/>
                  <a:gd name="T28" fmla="*/ 119 w 317"/>
                  <a:gd name="T29" fmla="*/ 164 h 210"/>
                  <a:gd name="T30" fmla="*/ 135 w 317"/>
                  <a:gd name="T31" fmla="*/ 141 h 210"/>
                  <a:gd name="T32" fmla="*/ 156 w 317"/>
                  <a:gd name="T33" fmla="*/ 124 h 210"/>
                  <a:gd name="T34" fmla="*/ 199 w 317"/>
                  <a:gd name="T35" fmla="*/ 78 h 210"/>
                  <a:gd name="T36" fmla="*/ 190 w 317"/>
                  <a:gd name="T37" fmla="*/ 97 h 210"/>
                  <a:gd name="T38" fmla="*/ 181 w 317"/>
                  <a:gd name="T39" fmla="*/ 117 h 210"/>
                  <a:gd name="T40" fmla="*/ 173 w 317"/>
                  <a:gd name="T41" fmla="*/ 158 h 210"/>
                  <a:gd name="T42" fmla="*/ 179 w 317"/>
                  <a:gd name="T43" fmla="*/ 141 h 210"/>
                  <a:gd name="T44" fmla="*/ 186 w 317"/>
                  <a:gd name="T45" fmla="*/ 121 h 210"/>
                  <a:gd name="T46" fmla="*/ 189 w 317"/>
                  <a:gd name="T47" fmla="*/ 125 h 210"/>
                  <a:gd name="T48" fmla="*/ 190 w 317"/>
                  <a:gd name="T49" fmla="*/ 115 h 210"/>
                  <a:gd name="T50" fmla="*/ 190 w 317"/>
                  <a:gd name="T51" fmla="*/ 104 h 210"/>
                  <a:gd name="T52" fmla="*/ 203 w 317"/>
                  <a:gd name="T53" fmla="*/ 79 h 210"/>
                  <a:gd name="T54" fmla="*/ 236 w 317"/>
                  <a:gd name="T55" fmla="*/ 47 h 210"/>
                  <a:gd name="T56" fmla="*/ 277 w 317"/>
                  <a:gd name="T57" fmla="*/ 21 h 210"/>
                  <a:gd name="T58" fmla="*/ 296 w 317"/>
                  <a:gd name="T59" fmla="*/ 9 h 210"/>
                  <a:gd name="T60" fmla="*/ 317 w 317"/>
                  <a:gd name="T61" fmla="*/ 0 h 210"/>
                  <a:gd name="T62" fmla="*/ 290 w 317"/>
                  <a:gd name="T63" fmla="*/ 10 h 210"/>
                  <a:gd name="T64" fmla="*/ 267 w 317"/>
                  <a:gd name="T65" fmla="*/ 22 h 210"/>
                  <a:gd name="T66" fmla="*/ 221 w 317"/>
                  <a:gd name="T67" fmla="*/ 55 h 210"/>
                  <a:gd name="T68" fmla="*/ 177 w 317"/>
                  <a:gd name="T69" fmla="*/ 89 h 210"/>
                  <a:gd name="T70" fmla="*/ 158 w 317"/>
                  <a:gd name="T71" fmla="*/ 110 h 210"/>
                  <a:gd name="T72" fmla="*/ 145 w 317"/>
                  <a:gd name="T73" fmla="*/ 12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7" h="210">
                    <a:moveTo>
                      <a:pt x="150" y="119"/>
                    </a:moveTo>
                    <a:cubicBezTo>
                      <a:pt x="147" y="128"/>
                      <a:pt x="134" y="136"/>
                      <a:pt x="127" y="140"/>
                    </a:cubicBezTo>
                    <a:cubicBezTo>
                      <a:pt x="114" y="147"/>
                      <a:pt x="100" y="155"/>
                      <a:pt x="86" y="157"/>
                    </a:cubicBezTo>
                    <a:cubicBezTo>
                      <a:pt x="57" y="161"/>
                      <a:pt x="25" y="167"/>
                      <a:pt x="0" y="183"/>
                    </a:cubicBezTo>
                    <a:cubicBezTo>
                      <a:pt x="1" y="190"/>
                      <a:pt x="15" y="181"/>
                      <a:pt x="19" y="181"/>
                    </a:cubicBezTo>
                    <a:cubicBezTo>
                      <a:pt x="17" y="188"/>
                      <a:pt x="12" y="195"/>
                      <a:pt x="9" y="204"/>
                    </a:cubicBezTo>
                    <a:cubicBezTo>
                      <a:pt x="6" y="206"/>
                      <a:pt x="4" y="210"/>
                      <a:pt x="10" y="210"/>
                    </a:cubicBezTo>
                    <a:cubicBezTo>
                      <a:pt x="15" y="209"/>
                      <a:pt x="14" y="203"/>
                      <a:pt x="16" y="199"/>
                    </a:cubicBezTo>
                    <a:cubicBezTo>
                      <a:pt x="21" y="186"/>
                      <a:pt x="30" y="175"/>
                      <a:pt x="43" y="170"/>
                    </a:cubicBezTo>
                    <a:cubicBezTo>
                      <a:pt x="44" y="176"/>
                      <a:pt x="34" y="193"/>
                      <a:pt x="37" y="198"/>
                    </a:cubicBezTo>
                    <a:cubicBezTo>
                      <a:pt x="45" y="196"/>
                      <a:pt x="44" y="179"/>
                      <a:pt x="49" y="174"/>
                    </a:cubicBezTo>
                    <a:cubicBezTo>
                      <a:pt x="53" y="169"/>
                      <a:pt x="63" y="166"/>
                      <a:pt x="70" y="165"/>
                    </a:cubicBezTo>
                    <a:cubicBezTo>
                      <a:pt x="78" y="164"/>
                      <a:pt x="87" y="164"/>
                      <a:pt x="95" y="162"/>
                    </a:cubicBezTo>
                    <a:cubicBezTo>
                      <a:pt x="102" y="161"/>
                      <a:pt x="108" y="157"/>
                      <a:pt x="116" y="154"/>
                    </a:cubicBezTo>
                    <a:cubicBezTo>
                      <a:pt x="118" y="158"/>
                      <a:pt x="120" y="161"/>
                      <a:pt x="119" y="164"/>
                    </a:cubicBezTo>
                    <a:cubicBezTo>
                      <a:pt x="126" y="157"/>
                      <a:pt x="126" y="148"/>
                      <a:pt x="135" y="141"/>
                    </a:cubicBezTo>
                    <a:cubicBezTo>
                      <a:pt x="143" y="137"/>
                      <a:pt x="149" y="132"/>
                      <a:pt x="156" y="124"/>
                    </a:cubicBezTo>
                    <a:cubicBezTo>
                      <a:pt x="171" y="108"/>
                      <a:pt x="179" y="88"/>
                      <a:pt x="199" y="78"/>
                    </a:cubicBezTo>
                    <a:cubicBezTo>
                      <a:pt x="199" y="83"/>
                      <a:pt x="192" y="91"/>
                      <a:pt x="190" y="97"/>
                    </a:cubicBezTo>
                    <a:cubicBezTo>
                      <a:pt x="186" y="103"/>
                      <a:pt x="182" y="111"/>
                      <a:pt x="181" y="117"/>
                    </a:cubicBezTo>
                    <a:cubicBezTo>
                      <a:pt x="178" y="130"/>
                      <a:pt x="172" y="144"/>
                      <a:pt x="173" y="158"/>
                    </a:cubicBezTo>
                    <a:cubicBezTo>
                      <a:pt x="177" y="156"/>
                      <a:pt x="178" y="146"/>
                      <a:pt x="179" y="141"/>
                    </a:cubicBezTo>
                    <a:cubicBezTo>
                      <a:pt x="180" y="134"/>
                      <a:pt x="183" y="128"/>
                      <a:pt x="186" y="121"/>
                    </a:cubicBezTo>
                    <a:cubicBezTo>
                      <a:pt x="187" y="123"/>
                      <a:pt x="189" y="124"/>
                      <a:pt x="189" y="125"/>
                    </a:cubicBezTo>
                    <a:cubicBezTo>
                      <a:pt x="193" y="122"/>
                      <a:pt x="190" y="118"/>
                      <a:pt x="190" y="115"/>
                    </a:cubicBezTo>
                    <a:cubicBezTo>
                      <a:pt x="188" y="110"/>
                      <a:pt x="188" y="109"/>
                      <a:pt x="190" y="104"/>
                    </a:cubicBezTo>
                    <a:cubicBezTo>
                      <a:pt x="193" y="96"/>
                      <a:pt x="199" y="87"/>
                      <a:pt x="203" y="79"/>
                    </a:cubicBezTo>
                    <a:cubicBezTo>
                      <a:pt x="210" y="65"/>
                      <a:pt x="225" y="57"/>
                      <a:pt x="236" y="47"/>
                    </a:cubicBezTo>
                    <a:cubicBezTo>
                      <a:pt x="250" y="37"/>
                      <a:pt x="262" y="29"/>
                      <a:pt x="277" y="21"/>
                    </a:cubicBezTo>
                    <a:cubicBezTo>
                      <a:pt x="284" y="16"/>
                      <a:pt x="289" y="12"/>
                      <a:pt x="296" y="9"/>
                    </a:cubicBezTo>
                    <a:cubicBezTo>
                      <a:pt x="301" y="6"/>
                      <a:pt x="310" y="0"/>
                      <a:pt x="317" y="0"/>
                    </a:cubicBezTo>
                    <a:cubicBezTo>
                      <a:pt x="307" y="5"/>
                      <a:pt x="298" y="7"/>
                      <a:pt x="290" y="10"/>
                    </a:cubicBezTo>
                    <a:cubicBezTo>
                      <a:pt x="282" y="13"/>
                      <a:pt x="274" y="18"/>
                      <a:pt x="267" y="22"/>
                    </a:cubicBezTo>
                    <a:cubicBezTo>
                      <a:pt x="251" y="33"/>
                      <a:pt x="236" y="44"/>
                      <a:pt x="221" y="55"/>
                    </a:cubicBezTo>
                    <a:cubicBezTo>
                      <a:pt x="205" y="65"/>
                      <a:pt x="191" y="77"/>
                      <a:pt x="177" y="89"/>
                    </a:cubicBezTo>
                    <a:cubicBezTo>
                      <a:pt x="170" y="96"/>
                      <a:pt x="163" y="103"/>
                      <a:pt x="158" y="110"/>
                    </a:cubicBezTo>
                    <a:cubicBezTo>
                      <a:pt x="155" y="114"/>
                      <a:pt x="145" y="124"/>
                      <a:pt x="145" y="128"/>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4" name="Freeform 122"/>
              <p:cNvSpPr/>
              <p:nvPr/>
            </p:nvSpPr>
            <p:spPr bwMode="auto">
              <a:xfrm>
                <a:off x="3985" y="844"/>
                <a:ext cx="87" cy="151"/>
              </a:xfrm>
              <a:custGeom>
                <a:avLst/>
                <a:gdLst>
                  <a:gd name="T0" fmla="*/ 30 w 70"/>
                  <a:gd name="T1" fmla="*/ 12 h 122"/>
                  <a:gd name="T2" fmla="*/ 29 w 70"/>
                  <a:gd name="T3" fmla="*/ 27 h 122"/>
                  <a:gd name="T4" fmla="*/ 25 w 70"/>
                  <a:gd name="T5" fmla="*/ 54 h 122"/>
                  <a:gd name="T6" fmla="*/ 24 w 70"/>
                  <a:gd name="T7" fmla="*/ 69 h 122"/>
                  <a:gd name="T8" fmla="*/ 15 w 70"/>
                  <a:gd name="T9" fmla="*/ 86 h 122"/>
                  <a:gd name="T10" fmla="*/ 4 w 70"/>
                  <a:gd name="T11" fmla="*/ 120 h 122"/>
                  <a:gd name="T12" fmla="*/ 10 w 70"/>
                  <a:gd name="T13" fmla="*/ 107 h 122"/>
                  <a:gd name="T14" fmla="*/ 18 w 70"/>
                  <a:gd name="T15" fmla="*/ 86 h 122"/>
                  <a:gd name="T16" fmla="*/ 24 w 70"/>
                  <a:gd name="T17" fmla="*/ 96 h 122"/>
                  <a:gd name="T18" fmla="*/ 20 w 70"/>
                  <a:gd name="T19" fmla="*/ 105 h 122"/>
                  <a:gd name="T20" fmla="*/ 22 w 70"/>
                  <a:gd name="T21" fmla="*/ 122 h 122"/>
                  <a:gd name="T22" fmla="*/ 25 w 70"/>
                  <a:gd name="T23" fmla="*/ 105 h 122"/>
                  <a:gd name="T24" fmla="*/ 40 w 70"/>
                  <a:gd name="T25" fmla="*/ 105 h 122"/>
                  <a:gd name="T26" fmla="*/ 25 w 70"/>
                  <a:gd name="T27" fmla="*/ 88 h 122"/>
                  <a:gd name="T28" fmla="*/ 29 w 70"/>
                  <a:gd name="T29" fmla="*/ 67 h 122"/>
                  <a:gd name="T30" fmla="*/ 70 w 70"/>
                  <a:gd name="T31" fmla="*/ 81 h 122"/>
                  <a:gd name="T32" fmla="*/ 31 w 70"/>
                  <a:gd name="T33" fmla="*/ 49 h 122"/>
                  <a:gd name="T34" fmla="*/ 35 w 70"/>
                  <a:gd name="T35" fmla="*/ 21 h 122"/>
                  <a:gd name="T36" fmla="*/ 36 w 70"/>
                  <a:gd name="T3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22">
                    <a:moveTo>
                      <a:pt x="30" y="12"/>
                    </a:moveTo>
                    <a:cubicBezTo>
                      <a:pt x="31" y="15"/>
                      <a:pt x="30" y="23"/>
                      <a:pt x="29" y="27"/>
                    </a:cubicBezTo>
                    <a:cubicBezTo>
                      <a:pt x="28" y="36"/>
                      <a:pt x="25" y="45"/>
                      <a:pt x="25" y="54"/>
                    </a:cubicBezTo>
                    <a:cubicBezTo>
                      <a:pt x="26" y="59"/>
                      <a:pt x="26" y="65"/>
                      <a:pt x="24" y="69"/>
                    </a:cubicBezTo>
                    <a:cubicBezTo>
                      <a:pt x="22" y="76"/>
                      <a:pt x="18" y="80"/>
                      <a:pt x="15" y="86"/>
                    </a:cubicBezTo>
                    <a:cubicBezTo>
                      <a:pt x="10" y="95"/>
                      <a:pt x="0" y="110"/>
                      <a:pt x="4" y="120"/>
                    </a:cubicBezTo>
                    <a:cubicBezTo>
                      <a:pt x="10" y="119"/>
                      <a:pt x="9" y="111"/>
                      <a:pt x="10" y="107"/>
                    </a:cubicBezTo>
                    <a:cubicBezTo>
                      <a:pt x="13" y="100"/>
                      <a:pt x="15" y="93"/>
                      <a:pt x="18" y="86"/>
                    </a:cubicBezTo>
                    <a:cubicBezTo>
                      <a:pt x="20" y="89"/>
                      <a:pt x="23" y="94"/>
                      <a:pt x="24" y="96"/>
                    </a:cubicBezTo>
                    <a:cubicBezTo>
                      <a:pt x="25" y="101"/>
                      <a:pt x="23" y="100"/>
                      <a:pt x="20" y="105"/>
                    </a:cubicBezTo>
                    <a:cubicBezTo>
                      <a:pt x="18" y="109"/>
                      <a:pt x="20" y="117"/>
                      <a:pt x="22" y="122"/>
                    </a:cubicBezTo>
                    <a:cubicBezTo>
                      <a:pt x="26" y="118"/>
                      <a:pt x="19" y="110"/>
                      <a:pt x="25" y="105"/>
                    </a:cubicBezTo>
                    <a:cubicBezTo>
                      <a:pt x="30" y="99"/>
                      <a:pt x="34" y="108"/>
                      <a:pt x="40" y="105"/>
                    </a:cubicBezTo>
                    <a:cubicBezTo>
                      <a:pt x="39" y="99"/>
                      <a:pt x="28" y="95"/>
                      <a:pt x="25" y="88"/>
                    </a:cubicBezTo>
                    <a:cubicBezTo>
                      <a:pt x="21" y="81"/>
                      <a:pt x="28" y="75"/>
                      <a:pt x="29" y="67"/>
                    </a:cubicBezTo>
                    <a:cubicBezTo>
                      <a:pt x="42" y="76"/>
                      <a:pt x="54" y="86"/>
                      <a:pt x="70" y="81"/>
                    </a:cubicBezTo>
                    <a:cubicBezTo>
                      <a:pt x="54" y="71"/>
                      <a:pt x="29" y="74"/>
                      <a:pt x="31" y="49"/>
                    </a:cubicBezTo>
                    <a:cubicBezTo>
                      <a:pt x="31" y="40"/>
                      <a:pt x="34" y="30"/>
                      <a:pt x="35" y="21"/>
                    </a:cubicBezTo>
                    <a:cubicBezTo>
                      <a:pt x="37" y="13"/>
                      <a:pt x="36" y="6"/>
                      <a:pt x="36" y="0"/>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5" name="Freeform 123"/>
              <p:cNvSpPr/>
              <p:nvPr/>
            </p:nvSpPr>
            <p:spPr bwMode="auto">
              <a:xfrm>
                <a:off x="4011" y="939"/>
                <a:ext cx="67" cy="73"/>
              </a:xfrm>
              <a:custGeom>
                <a:avLst/>
                <a:gdLst>
                  <a:gd name="T0" fmla="*/ 24 w 54"/>
                  <a:gd name="T1" fmla="*/ 0 h 59"/>
                  <a:gd name="T2" fmla="*/ 27 w 54"/>
                  <a:gd name="T3" fmla="*/ 8 h 59"/>
                  <a:gd name="T4" fmla="*/ 35 w 54"/>
                  <a:gd name="T5" fmla="*/ 21 h 59"/>
                  <a:gd name="T6" fmla="*/ 28 w 54"/>
                  <a:gd name="T7" fmla="*/ 33 h 59"/>
                  <a:gd name="T8" fmla="*/ 6 w 54"/>
                  <a:gd name="T9" fmla="*/ 45 h 59"/>
                  <a:gd name="T10" fmla="*/ 11 w 54"/>
                  <a:gd name="T11" fmla="*/ 49 h 59"/>
                  <a:gd name="T12" fmla="*/ 22 w 54"/>
                  <a:gd name="T13" fmla="*/ 45 h 59"/>
                  <a:gd name="T14" fmla="*/ 14 w 54"/>
                  <a:gd name="T15" fmla="*/ 58 h 59"/>
                  <a:gd name="T16" fmla="*/ 29 w 54"/>
                  <a:gd name="T17" fmla="*/ 44 h 59"/>
                  <a:gd name="T18" fmla="*/ 31 w 54"/>
                  <a:gd name="T19" fmla="*/ 53 h 59"/>
                  <a:gd name="T20" fmla="*/ 31 w 54"/>
                  <a:gd name="T21" fmla="*/ 40 h 59"/>
                  <a:gd name="T22" fmla="*/ 38 w 54"/>
                  <a:gd name="T23" fmla="*/ 28 h 59"/>
                  <a:gd name="T24" fmla="*/ 45 w 54"/>
                  <a:gd name="T25" fmla="*/ 41 h 59"/>
                  <a:gd name="T26" fmla="*/ 49 w 54"/>
                  <a:gd name="T27" fmla="*/ 53 h 59"/>
                  <a:gd name="T28" fmla="*/ 48 w 54"/>
                  <a:gd name="T29" fmla="*/ 41 h 59"/>
                  <a:gd name="T30" fmla="*/ 44 w 54"/>
                  <a:gd name="T31" fmla="*/ 23 h 59"/>
                  <a:gd name="T32" fmla="*/ 29 w 54"/>
                  <a:gd name="T33"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9">
                    <a:moveTo>
                      <a:pt x="24" y="0"/>
                    </a:moveTo>
                    <a:cubicBezTo>
                      <a:pt x="26" y="3"/>
                      <a:pt x="26" y="6"/>
                      <a:pt x="27" y="8"/>
                    </a:cubicBezTo>
                    <a:cubicBezTo>
                      <a:pt x="30" y="13"/>
                      <a:pt x="34" y="17"/>
                      <a:pt x="35" y="21"/>
                    </a:cubicBezTo>
                    <a:cubicBezTo>
                      <a:pt x="35" y="26"/>
                      <a:pt x="32" y="29"/>
                      <a:pt x="28" y="33"/>
                    </a:cubicBezTo>
                    <a:cubicBezTo>
                      <a:pt x="22" y="39"/>
                      <a:pt x="13" y="39"/>
                      <a:pt x="6" y="45"/>
                    </a:cubicBezTo>
                    <a:cubicBezTo>
                      <a:pt x="0" y="50"/>
                      <a:pt x="5" y="51"/>
                      <a:pt x="11" y="49"/>
                    </a:cubicBezTo>
                    <a:cubicBezTo>
                      <a:pt x="15" y="47"/>
                      <a:pt x="19" y="44"/>
                      <a:pt x="22" y="45"/>
                    </a:cubicBezTo>
                    <a:cubicBezTo>
                      <a:pt x="21" y="50"/>
                      <a:pt x="16" y="52"/>
                      <a:pt x="14" y="58"/>
                    </a:cubicBezTo>
                    <a:cubicBezTo>
                      <a:pt x="20" y="59"/>
                      <a:pt x="25" y="48"/>
                      <a:pt x="29" y="44"/>
                    </a:cubicBezTo>
                    <a:cubicBezTo>
                      <a:pt x="29" y="47"/>
                      <a:pt x="29" y="51"/>
                      <a:pt x="31" y="53"/>
                    </a:cubicBezTo>
                    <a:cubicBezTo>
                      <a:pt x="30" y="49"/>
                      <a:pt x="29" y="43"/>
                      <a:pt x="31" y="40"/>
                    </a:cubicBezTo>
                    <a:cubicBezTo>
                      <a:pt x="33" y="35"/>
                      <a:pt x="37" y="32"/>
                      <a:pt x="38" y="28"/>
                    </a:cubicBezTo>
                    <a:cubicBezTo>
                      <a:pt x="40" y="33"/>
                      <a:pt x="44" y="37"/>
                      <a:pt x="45" y="41"/>
                    </a:cubicBezTo>
                    <a:cubicBezTo>
                      <a:pt x="47" y="44"/>
                      <a:pt x="47" y="50"/>
                      <a:pt x="49" y="53"/>
                    </a:cubicBezTo>
                    <a:cubicBezTo>
                      <a:pt x="54" y="50"/>
                      <a:pt x="48" y="45"/>
                      <a:pt x="48" y="41"/>
                    </a:cubicBezTo>
                    <a:cubicBezTo>
                      <a:pt x="46" y="33"/>
                      <a:pt x="48" y="29"/>
                      <a:pt x="44" y="23"/>
                    </a:cubicBezTo>
                    <a:cubicBezTo>
                      <a:pt x="39" y="16"/>
                      <a:pt x="34" y="9"/>
                      <a:pt x="29" y="2"/>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6" name="Freeform 124"/>
              <p:cNvSpPr/>
              <p:nvPr/>
            </p:nvSpPr>
            <p:spPr bwMode="auto">
              <a:xfrm>
                <a:off x="3767" y="648"/>
                <a:ext cx="377" cy="204"/>
              </a:xfrm>
              <a:custGeom>
                <a:avLst/>
                <a:gdLst>
                  <a:gd name="T0" fmla="*/ 6 w 304"/>
                  <a:gd name="T1" fmla="*/ 4 h 165"/>
                  <a:gd name="T2" fmla="*/ 25 w 304"/>
                  <a:gd name="T3" fmla="*/ 23 h 165"/>
                  <a:gd name="T4" fmla="*/ 49 w 304"/>
                  <a:gd name="T5" fmla="*/ 69 h 165"/>
                  <a:gd name="T6" fmla="*/ 24 w 304"/>
                  <a:gd name="T7" fmla="*/ 71 h 165"/>
                  <a:gd name="T8" fmla="*/ 0 w 304"/>
                  <a:gd name="T9" fmla="*/ 70 h 165"/>
                  <a:gd name="T10" fmla="*/ 27 w 304"/>
                  <a:gd name="T11" fmla="*/ 79 h 165"/>
                  <a:gd name="T12" fmla="*/ 15 w 304"/>
                  <a:gd name="T13" fmla="*/ 90 h 165"/>
                  <a:gd name="T14" fmla="*/ 40 w 304"/>
                  <a:gd name="T15" fmla="*/ 75 h 165"/>
                  <a:gd name="T16" fmla="*/ 70 w 304"/>
                  <a:gd name="T17" fmla="*/ 88 h 165"/>
                  <a:gd name="T18" fmla="*/ 90 w 304"/>
                  <a:gd name="T19" fmla="*/ 114 h 165"/>
                  <a:gd name="T20" fmla="*/ 99 w 304"/>
                  <a:gd name="T21" fmla="*/ 125 h 165"/>
                  <a:gd name="T22" fmla="*/ 91 w 304"/>
                  <a:gd name="T23" fmla="*/ 131 h 165"/>
                  <a:gd name="T24" fmla="*/ 117 w 304"/>
                  <a:gd name="T25" fmla="*/ 140 h 165"/>
                  <a:gd name="T26" fmla="*/ 100 w 304"/>
                  <a:gd name="T27" fmla="*/ 152 h 165"/>
                  <a:gd name="T28" fmla="*/ 87 w 304"/>
                  <a:gd name="T29" fmla="*/ 164 h 165"/>
                  <a:gd name="T30" fmla="*/ 112 w 304"/>
                  <a:gd name="T31" fmla="*/ 153 h 165"/>
                  <a:gd name="T32" fmla="*/ 134 w 304"/>
                  <a:gd name="T33" fmla="*/ 143 h 165"/>
                  <a:gd name="T34" fmla="*/ 195 w 304"/>
                  <a:gd name="T35" fmla="*/ 140 h 165"/>
                  <a:gd name="T36" fmla="*/ 220 w 304"/>
                  <a:gd name="T37" fmla="*/ 124 h 165"/>
                  <a:gd name="T38" fmla="*/ 247 w 304"/>
                  <a:gd name="T39" fmla="*/ 114 h 165"/>
                  <a:gd name="T40" fmla="*/ 275 w 304"/>
                  <a:gd name="T41" fmla="*/ 108 h 165"/>
                  <a:gd name="T42" fmla="*/ 304 w 304"/>
                  <a:gd name="T43" fmla="*/ 100 h 165"/>
                  <a:gd name="T44" fmla="*/ 273 w 304"/>
                  <a:gd name="T45" fmla="*/ 106 h 165"/>
                  <a:gd name="T46" fmla="*/ 244 w 304"/>
                  <a:gd name="T47" fmla="*/ 112 h 165"/>
                  <a:gd name="T48" fmla="*/ 215 w 304"/>
                  <a:gd name="T49" fmla="*/ 117 h 165"/>
                  <a:gd name="T50" fmla="*/ 186 w 304"/>
                  <a:gd name="T51" fmla="*/ 130 h 165"/>
                  <a:gd name="T52" fmla="*/ 156 w 304"/>
                  <a:gd name="T53" fmla="*/ 133 h 165"/>
                  <a:gd name="T54" fmla="*/ 126 w 304"/>
                  <a:gd name="T55" fmla="*/ 135 h 165"/>
                  <a:gd name="T56" fmla="*/ 96 w 304"/>
                  <a:gd name="T57" fmla="*/ 122 h 165"/>
                  <a:gd name="T58" fmla="*/ 82 w 304"/>
                  <a:gd name="T59" fmla="*/ 98 h 165"/>
                  <a:gd name="T60" fmla="*/ 74 w 304"/>
                  <a:gd name="T61" fmla="*/ 85 h 165"/>
                  <a:gd name="T62" fmla="*/ 60 w 304"/>
                  <a:gd name="T63" fmla="*/ 74 h 165"/>
                  <a:gd name="T64" fmla="*/ 43 w 304"/>
                  <a:gd name="T65" fmla="*/ 46 h 165"/>
                  <a:gd name="T66" fmla="*/ 25 w 304"/>
                  <a:gd name="T67" fmla="*/ 19 h 165"/>
                  <a:gd name="T68" fmla="*/ 5 w 304"/>
                  <a:gd name="T69"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165">
                    <a:moveTo>
                      <a:pt x="6" y="4"/>
                    </a:moveTo>
                    <a:cubicBezTo>
                      <a:pt x="13" y="7"/>
                      <a:pt x="20" y="17"/>
                      <a:pt x="25" y="23"/>
                    </a:cubicBezTo>
                    <a:cubicBezTo>
                      <a:pt x="35" y="34"/>
                      <a:pt x="44" y="55"/>
                      <a:pt x="49" y="69"/>
                    </a:cubicBezTo>
                    <a:cubicBezTo>
                      <a:pt x="42" y="72"/>
                      <a:pt x="31" y="71"/>
                      <a:pt x="24" y="71"/>
                    </a:cubicBezTo>
                    <a:cubicBezTo>
                      <a:pt x="16" y="73"/>
                      <a:pt x="8" y="70"/>
                      <a:pt x="0" y="70"/>
                    </a:cubicBezTo>
                    <a:cubicBezTo>
                      <a:pt x="3" y="79"/>
                      <a:pt x="21" y="73"/>
                      <a:pt x="27" y="79"/>
                    </a:cubicBezTo>
                    <a:cubicBezTo>
                      <a:pt x="23" y="80"/>
                      <a:pt x="11" y="85"/>
                      <a:pt x="15" y="90"/>
                    </a:cubicBezTo>
                    <a:cubicBezTo>
                      <a:pt x="24" y="87"/>
                      <a:pt x="30" y="78"/>
                      <a:pt x="40" y="75"/>
                    </a:cubicBezTo>
                    <a:cubicBezTo>
                      <a:pt x="52" y="71"/>
                      <a:pt x="61" y="79"/>
                      <a:pt x="70" y="88"/>
                    </a:cubicBezTo>
                    <a:cubicBezTo>
                      <a:pt x="78" y="96"/>
                      <a:pt x="84" y="104"/>
                      <a:pt x="90" y="114"/>
                    </a:cubicBezTo>
                    <a:cubicBezTo>
                      <a:pt x="93" y="117"/>
                      <a:pt x="98" y="122"/>
                      <a:pt x="99" y="125"/>
                    </a:cubicBezTo>
                    <a:cubicBezTo>
                      <a:pt x="103" y="133"/>
                      <a:pt x="97" y="132"/>
                      <a:pt x="91" y="131"/>
                    </a:cubicBezTo>
                    <a:cubicBezTo>
                      <a:pt x="94" y="137"/>
                      <a:pt x="111" y="140"/>
                      <a:pt x="117" y="140"/>
                    </a:cubicBezTo>
                    <a:cubicBezTo>
                      <a:pt x="116" y="145"/>
                      <a:pt x="105" y="150"/>
                      <a:pt x="100" y="152"/>
                    </a:cubicBezTo>
                    <a:cubicBezTo>
                      <a:pt x="96" y="155"/>
                      <a:pt x="89" y="160"/>
                      <a:pt x="87" y="164"/>
                    </a:cubicBezTo>
                    <a:cubicBezTo>
                      <a:pt x="97" y="165"/>
                      <a:pt x="104" y="158"/>
                      <a:pt x="112" y="153"/>
                    </a:cubicBezTo>
                    <a:cubicBezTo>
                      <a:pt x="118" y="149"/>
                      <a:pt x="127" y="145"/>
                      <a:pt x="134" y="143"/>
                    </a:cubicBezTo>
                    <a:cubicBezTo>
                      <a:pt x="155" y="139"/>
                      <a:pt x="176" y="146"/>
                      <a:pt x="195" y="140"/>
                    </a:cubicBezTo>
                    <a:cubicBezTo>
                      <a:pt x="204" y="138"/>
                      <a:pt x="211" y="128"/>
                      <a:pt x="220" y="124"/>
                    </a:cubicBezTo>
                    <a:cubicBezTo>
                      <a:pt x="229" y="119"/>
                      <a:pt x="237" y="117"/>
                      <a:pt x="247" y="114"/>
                    </a:cubicBezTo>
                    <a:cubicBezTo>
                      <a:pt x="256" y="112"/>
                      <a:pt x="266" y="110"/>
                      <a:pt x="275" y="108"/>
                    </a:cubicBezTo>
                    <a:cubicBezTo>
                      <a:pt x="282" y="106"/>
                      <a:pt x="300" y="105"/>
                      <a:pt x="304" y="100"/>
                    </a:cubicBezTo>
                    <a:cubicBezTo>
                      <a:pt x="298" y="96"/>
                      <a:pt x="280" y="105"/>
                      <a:pt x="273" y="106"/>
                    </a:cubicBezTo>
                    <a:cubicBezTo>
                      <a:pt x="263" y="108"/>
                      <a:pt x="254" y="109"/>
                      <a:pt x="244" y="112"/>
                    </a:cubicBezTo>
                    <a:cubicBezTo>
                      <a:pt x="235" y="113"/>
                      <a:pt x="224" y="114"/>
                      <a:pt x="215" y="117"/>
                    </a:cubicBezTo>
                    <a:cubicBezTo>
                      <a:pt x="205" y="121"/>
                      <a:pt x="196" y="126"/>
                      <a:pt x="186" y="130"/>
                    </a:cubicBezTo>
                    <a:cubicBezTo>
                      <a:pt x="177" y="133"/>
                      <a:pt x="165" y="133"/>
                      <a:pt x="156" y="133"/>
                    </a:cubicBezTo>
                    <a:cubicBezTo>
                      <a:pt x="146" y="133"/>
                      <a:pt x="136" y="135"/>
                      <a:pt x="126" y="135"/>
                    </a:cubicBezTo>
                    <a:cubicBezTo>
                      <a:pt x="117" y="134"/>
                      <a:pt x="102" y="130"/>
                      <a:pt x="96" y="122"/>
                    </a:cubicBezTo>
                    <a:cubicBezTo>
                      <a:pt x="90" y="115"/>
                      <a:pt x="86" y="106"/>
                      <a:pt x="82" y="98"/>
                    </a:cubicBezTo>
                    <a:cubicBezTo>
                      <a:pt x="80" y="94"/>
                      <a:pt x="78" y="89"/>
                      <a:pt x="74" y="85"/>
                    </a:cubicBezTo>
                    <a:cubicBezTo>
                      <a:pt x="71" y="80"/>
                      <a:pt x="64" y="79"/>
                      <a:pt x="60" y="74"/>
                    </a:cubicBezTo>
                    <a:cubicBezTo>
                      <a:pt x="52" y="65"/>
                      <a:pt x="49" y="56"/>
                      <a:pt x="43" y="46"/>
                    </a:cubicBezTo>
                    <a:cubicBezTo>
                      <a:pt x="38" y="37"/>
                      <a:pt x="31" y="27"/>
                      <a:pt x="25" y="19"/>
                    </a:cubicBezTo>
                    <a:cubicBezTo>
                      <a:pt x="22" y="14"/>
                      <a:pt x="10" y="0"/>
                      <a:pt x="5" y="2"/>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7" name="Freeform 125"/>
              <p:cNvSpPr/>
              <p:nvPr/>
            </p:nvSpPr>
            <p:spPr bwMode="auto">
              <a:xfrm>
                <a:off x="3802" y="841"/>
                <a:ext cx="81" cy="114"/>
              </a:xfrm>
              <a:custGeom>
                <a:avLst/>
                <a:gdLst>
                  <a:gd name="T0" fmla="*/ 54 w 66"/>
                  <a:gd name="T1" fmla="*/ 20 h 92"/>
                  <a:gd name="T2" fmla="*/ 46 w 66"/>
                  <a:gd name="T3" fmla="*/ 28 h 92"/>
                  <a:gd name="T4" fmla="*/ 27 w 66"/>
                  <a:gd name="T5" fmla="*/ 54 h 92"/>
                  <a:gd name="T6" fmla="*/ 10 w 66"/>
                  <a:gd name="T7" fmla="*/ 77 h 92"/>
                  <a:gd name="T8" fmla="*/ 1 w 66"/>
                  <a:gd name="T9" fmla="*/ 85 h 92"/>
                  <a:gd name="T10" fmla="*/ 9 w 66"/>
                  <a:gd name="T11" fmla="*/ 84 h 92"/>
                  <a:gd name="T12" fmla="*/ 40 w 66"/>
                  <a:gd name="T13" fmla="*/ 41 h 92"/>
                  <a:gd name="T14" fmla="*/ 66 w 66"/>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92">
                    <a:moveTo>
                      <a:pt x="54" y="20"/>
                    </a:moveTo>
                    <a:cubicBezTo>
                      <a:pt x="51" y="21"/>
                      <a:pt x="48" y="24"/>
                      <a:pt x="46" y="28"/>
                    </a:cubicBezTo>
                    <a:cubicBezTo>
                      <a:pt x="39" y="36"/>
                      <a:pt x="33" y="45"/>
                      <a:pt x="27" y="54"/>
                    </a:cubicBezTo>
                    <a:cubicBezTo>
                      <a:pt x="22" y="62"/>
                      <a:pt x="17" y="70"/>
                      <a:pt x="10" y="77"/>
                    </a:cubicBezTo>
                    <a:cubicBezTo>
                      <a:pt x="9" y="79"/>
                      <a:pt x="3" y="83"/>
                      <a:pt x="1" y="85"/>
                    </a:cubicBezTo>
                    <a:cubicBezTo>
                      <a:pt x="0" y="92"/>
                      <a:pt x="7" y="86"/>
                      <a:pt x="9" y="84"/>
                    </a:cubicBezTo>
                    <a:cubicBezTo>
                      <a:pt x="21" y="71"/>
                      <a:pt x="30" y="55"/>
                      <a:pt x="40" y="41"/>
                    </a:cubicBezTo>
                    <a:cubicBezTo>
                      <a:pt x="50" y="28"/>
                      <a:pt x="63" y="14"/>
                      <a:pt x="66" y="0"/>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8" name="Freeform 126"/>
              <p:cNvSpPr/>
              <p:nvPr/>
            </p:nvSpPr>
            <p:spPr bwMode="auto">
              <a:xfrm>
                <a:off x="3829" y="1005"/>
                <a:ext cx="156" cy="128"/>
              </a:xfrm>
              <a:custGeom>
                <a:avLst/>
                <a:gdLst>
                  <a:gd name="T0" fmla="*/ 1 w 126"/>
                  <a:gd name="T1" fmla="*/ 88 h 103"/>
                  <a:gd name="T2" fmla="*/ 49 w 126"/>
                  <a:gd name="T3" fmla="*/ 74 h 103"/>
                  <a:gd name="T4" fmla="*/ 61 w 126"/>
                  <a:gd name="T5" fmla="*/ 97 h 103"/>
                  <a:gd name="T6" fmla="*/ 66 w 126"/>
                  <a:gd name="T7" fmla="*/ 76 h 103"/>
                  <a:gd name="T8" fmla="*/ 104 w 126"/>
                  <a:gd name="T9" fmla="*/ 40 h 103"/>
                  <a:gd name="T10" fmla="*/ 120 w 126"/>
                  <a:gd name="T11" fmla="*/ 72 h 103"/>
                  <a:gd name="T12" fmla="*/ 110 w 126"/>
                  <a:gd name="T13" fmla="*/ 46 h 103"/>
                  <a:gd name="T14" fmla="*/ 112 w 126"/>
                  <a:gd name="T15" fmla="*/ 0 h 103"/>
                  <a:gd name="T16" fmla="*/ 102 w 126"/>
                  <a:gd name="T17" fmla="*/ 17 h 103"/>
                  <a:gd name="T18" fmla="*/ 90 w 126"/>
                  <a:gd name="T19" fmla="*/ 33 h 103"/>
                  <a:gd name="T20" fmla="*/ 81 w 126"/>
                  <a:gd name="T21" fmla="*/ 47 h 103"/>
                  <a:gd name="T22" fmla="*/ 66 w 126"/>
                  <a:gd name="T23" fmla="*/ 57 h 103"/>
                  <a:gd name="T24" fmla="*/ 33 w 126"/>
                  <a:gd name="T25" fmla="*/ 76 h 103"/>
                  <a:gd name="T26" fmla="*/ 14 w 126"/>
                  <a:gd name="T27" fmla="*/ 84 h 103"/>
                  <a:gd name="T28" fmla="*/ 0 w 126"/>
                  <a:gd name="T29" fmla="*/ 8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3">
                    <a:moveTo>
                      <a:pt x="1" y="88"/>
                    </a:moveTo>
                    <a:cubicBezTo>
                      <a:pt x="18" y="90"/>
                      <a:pt x="34" y="81"/>
                      <a:pt x="49" y="74"/>
                    </a:cubicBezTo>
                    <a:cubicBezTo>
                      <a:pt x="71" y="65"/>
                      <a:pt x="51" y="90"/>
                      <a:pt x="61" y="97"/>
                    </a:cubicBezTo>
                    <a:cubicBezTo>
                      <a:pt x="70" y="103"/>
                      <a:pt x="65" y="81"/>
                      <a:pt x="66" y="76"/>
                    </a:cubicBezTo>
                    <a:cubicBezTo>
                      <a:pt x="68" y="67"/>
                      <a:pt x="93" y="31"/>
                      <a:pt x="104" y="40"/>
                    </a:cubicBezTo>
                    <a:cubicBezTo>
                      <a:pt x="109" y="45"/>
                      <a:pt x="112" y="70"/>
                      <a:pt x="120" y="72"/>
                    </a:cubicBezTo>
                    <a:cubicBezTo>
                      <a:pt x="126" y="73"/>
                      <a:pt x="111" y="49"/>
                      <a:pt x="110" y="46"/>
                    </a:cubicBezTo>
                    <a:cubicBezTo>
                      <a:pt x="104" y="30"/>
                      <a:pt x="104" y="16"/>
                      <a:pt x="112" y="0"/>
                    </a:cubicBezTo>
                    <a:cubicBezTo>
                      <a:pt x="107" y="5"/>
                      <a:pt x="106" y="12"/>
                      <a:pt x="102" y="17"/>
                    </a:cubicBezTo>
                    <a:cubicBezTo>
                      <a:pt x="98" y="23"/>
                      <a:pt x="94" y="28"/>
                      <a:pt x="90" y="33"/>
                    </a:cubicBezTo>
                    <a:cubicBezTo>
                      <a:pt x="87" y="38"/>
                      <a:pt x="85" y="44"/>
                      <a:pt x="81" y="47"/>
                    </a:cubicBezTo>
                    <a:cubicBezTo>
                      <a:pt x="76" y="51"/>
                      <a:pt x="70" y="55"/>
                      <a:pt x="66" y="57"/>
                    </a:cubicBezTo>
                    <a:cubicBezTo>
                      <a:pt x="56" y="65"/>
                      <a:pt x="44" y="72"/>
                      <a:pt x="33" y="76"/>
                    </a:cubicBezTo>
                    <a:cubicBezTo>
                      <a:pt x="27" y="79"/>
                      <a:pt x="21" y="82"/>
                      <a:pt x="14" y="84"/>
                    </a:cubicBezTo>
                    <a:cubicBezTo>
                      <a:pt x="10" y="85"/>
                      <a:pt x="5" y="86"/>
                      <a:pt x="0" y="88"/>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699" name="Freeform 127"/>
              <p:cNvSpPr/>
              <p:nvPr/>
            </p:nvSpPr>
            <p:spPr bwMode="auto">
              <a:xfrm>
                <a:off x="4005" y="774"/>
                <a:ext cx="125" cy="118"/>
              </a:xfrm>
              <a:custGeom>
                <a:avLst/>
                <a:gdLst>
                  <a:gd name="T0" fmla="*/ 39 w 101"/>
                  <a:gd name="T1" fmla="*/ 88 h 95"/>
                  <a:gd name="T2" fmla="*/ 74 w 101"/>
                  <a:gd name="T3" fmla="*/ 93 h 95"/>
                  <a:gd name="T4" fmla="*/ 86 w 101"/>
                  <a:gd name="T5" fmla="*/ 85 h 95"/>
                  <a:gd name="T6" fmla="*/ 90 w 101"/>
                  <a:gd name="T7" fmla="*/ 78 h 95"/>
                  <a:gd name="T8" fmla="*/ 93 w 101"/>
                  <a:gd name="T9" fmla="*/ 72 h 95"/>
                  <a:gd name="T10" fmla="*/ 91 w 101"/>
                  <a:gd name="T11" fmla="*/ 41 h 95"/>
                  <a:gd name="T12" fmla="*/ 53 w 101"/>
                  <a:gd name="T13" fmla="*/ 39 h 95"/>
                  <a:gd name="T14" fmla="*/ 36 w 101"/>
                  <a:gd name="T15" fmla="*/ 2 h 95"/>
                  <a:gd name="T16" fmla="*/ 24 w 101"/>
                  <a:gd name="T17" fmla="*/ 2 h 95"/>
                  <a:gd name="T18" fmla="*/ 19 w 101"/>
                  <a:gd name="T19" fmla="*/ 10 h 95"/>
                  <a:gd name="T20" fmla="*/ 13 w 101"/>
                  <a:gd name="T21" fmla="*/ 10 h 95"/>
                  <a:gd name="T22" fmla="*/ 8 w 101"/>
                  <a:gd name="T23" fmla="*/ 13 h 95"/>
                  <a:gd name="T24" fmla="*/ 3 w 101"/>
                  <a:gd name="T25" fmla="*/ 24 h 95"/>
                  <a:gd name="T26" fmla="*/ 3 w 101"/>
                  <a:gd name="T27" fmla="*/ 46 h 95"/>
                  <a:gd name="T28" fmla="*/ 12 w 101"/>
                  <a:gd name="T29" fmla="*/ 64 h 95"/>
                  <a:gd name="T30" fmla="*/ 26 w 101"/>
                  <a:gd name="T31" fmla="*/ 81 h 95"/>
                  <a:gd name="T32" fmla="*/ 36 w 101"/>
                  <a:gd name="T33"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95">
                    <a:moveTo>
                      <a:pt x="39" y="88"/>
                    </a:moveTo>
                    <a:cubicBezTo>
                      <a:pt x="48" y="94"/>
                      <a:pt x="64" y="95"/>
                      <a:pt x="74" y="93"/>
                    </a:cubicBezTo>
                    <a:cubicBezTo>
                      <a:pt x="78" y="92"/>
                      <a:pt x="83" y="88"/>
                      <a:pt x="86" y="85"/>
                    </a:cubicBezTo>
                    <a:cubicBezTo>
                      <a:pt x="89" y="83"/>
                      <a:pt x="89" y="81"/>
                      <a:pt x="90" y="78"/>
                    </a:cubicBezTo>
                    <a:cubicBezTo>
                      <a:pt x="91" y="73"/>
                      <a:pt x="90" y="75"/>
                      <a:pt x="93" y="72"/>
                    </a:cubicBezTo>
                    <a:cubicBezTo>
                      <a:pt x="101" y="65"/>
                      <a:pt x="99" y="49"/>
                      <a:pt x="91" y="41"/>
                    </a:cubicBezTo>
                    <a:cubicBezTo>
                      <a:pt x="83" y="34"/>
                      <a:pt x="63" y="35"/>
                      <a:pt x="53" y="39"/>
                    </a:cubicBezTo>
                    <a:cubicBezTo>
                      <a:pt x="62" y="27"/>
                      <a:pt x="48" y="7"/>
                      <a:pt x="36" y="2"/>
                    </a:cubicBezTo>
                    <a:cubicBezTo>
                      <a:pt x="33" y="1"/>
                      <a:pt x="29" y="0"/>
                      <a:pt x="24" y="2"/>
                    </a:cubicBezTo>
                    <a:cubicBezTo>
                      <a:pt x="21" y="4"/>
                      <a:pt x="22" y="9"/>
                      <a:pt x="19" y="10"/>
                    </a:cubicBezTo>
                    <a:cubicBezTo>
                      <a:pt x="18" y="11"/>
                      <a:pt x="14" y="9"/>
                      <a:pt x="13" y="10"/>
                    </a:cubicBezTo>
                    <a:cubicBezTo>
                      <a:pt x="10" y="11"/>
                      <a:pt x="9" y="12"/>
                      <a:pt x="8" y="13"/>
                    </a:cubicBezTo>
                    <a:cubicBezTo>
                      <a:pt x="5" y="17"/>
                      <a:pt x="4" y="20"/>
                      <a:pt x="3" y="24"/>
                    </a:cubicBezTo>
                    <a:cubicBezTo>
                      <a:pt x="0" y="31"/>
                      <a:pt x="0" y="38"/>
                      <a:pt x="3" y="46"/>
                    </a:cubicBezTo>
                    <a:cubicBezTo>
                      <a:pt x="5" y="51"/>
                      <a:pt x="8" y="59"/>
                      <a:pt x="12" y="64"/>
                    </a:cubicBezTo>
                    <a:cubicBezTo>
                      <a:pt x="17" y="70"/>
                      <a:pt x="22" y="74"/>
                      <a:pt x="26" y="81"/>
                    </a:cubicBezTo>
                    <a:cubicBezTo>
                      <a:pt x="28" y="86"/>
                      <a:pt x="30" y="91"/>
                      <a:pt x="36" y="88"/>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00" name="Freeform 128"/>
              <p:cNvSpPr/>
              <p:nvPr/>
            </p:nvSpPr>
            <p:spPr bwMode="auto">
              <a:xfrm>
                <a:off x="4020" y="801"/>
                <a:ext cx="102" cy="88"/>
              </a:xfrm>
              <a:custGeom>
                <a:avLst/>
                <a:gdLst>
                  <a:gd name="T0" fmla="*/ 19 w 82"/>
                  <a:gd name="T1" fmla="*/ 64 h 71"/>
                  <a:gd name="T2" fmla="*/ 45 w 82"/>
                  <a:gd name="T3" fmla="*/ 70 h 71"/>
                  <a:gd name="T4" fmla="*/ 64 w 82"/>
                  <a:gd name="T5" fmla="*/ 57 h 71"/>
                  <a:gd name="T6" fmla="*/ 72 w 82"/>
                  <a:gd name="T7" fmla="*/ 40 h 71"/>
                  <a:gd name="T8" fmla="*/ 54 w 82"/>
                  <a:gd name="T9" fmla="*/ 37 h 71"/>
                  <a:gd name="T10" fmla="*/ 55 w 82"/>
                  <a:gd name="T11" fmla="*/ 29 h 71"/>
                  <a:gd name="T12" fmla="*/ 49 w 82"/>
                  <a:gd name="T13" fmla="*/ 28 h 71"/>
                  <a:gd name="T14" fmla="*/ 36 w 82"/>
                  <a:gd name="T15" fmla="*/ 19 h 71"/>
                  <a:gd name="T16" fmla="*/ 23 w 82"/>
                  <a:gd name="T17" fmla="*/ 15 h 71"/>
                  <a:gd name="T18" fmla="*/ 18 w 82"/>
                  <a:gd name="T19" fmla="*/ 0 h 71"/>
                  <a:gd name="T20" fmla="*/ 14 w 82"/>
                  <a:gd name="T21" fmla="*/ 12 h 71"/>
                  <a:gd name="T22" fmla="*/ 6 w 82"/>
                  <a:gd name="T23" fmla="*/ 15 h 71"/>
                  <a:gd name="T24" fmla="*/ 2 w 82"/>
                  <a:gd name="T25" fmla="*/ 39 h 71"/>
                  <a:gd name="T26" fmla="*/ 13 w 82"/>
                  <a:gd name="T27" fmla="*/ 56 h 71"/>
                  <a:gd name="T28" fmla="*/ 23 w 82"/>
                  <a:gd name="T29"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1">
                    <a:moveTo>
                      <a:pt x="19" y="64"/>
                    </a:moveTo>
                    <a:cubicBezTo>
                      <a:pt x="23" y="70"/>
                      <a:pt x="38" y="70"/>
                      <a:pt x="45" y="70"/>
                    </a:cubicBezTo>
                    <a:cubicBezTo>
                      <a:pt x="51" y="71"/>
                      <a:pt x="82" y="67"/>
                      <a:pt x="64" y="57"/>
                    </a:cubicBezTo>
                    <a:cubicBezTo>
                      <a:pt x="67" y="51"/>
                      <a:pt x="75" y="48"/>
                      <a:pt x="72" y="40"/>
                    </a:cubicBezTo>
                    <a:cubicBezTo>
                      <a:pt x="68" y="31"/>
                      <a:pt x="61" y="34"/>
                      <a:pt x="54" y="37"/>
                    </a:cubicBezTo>
                    <a:cubicBezTo>
                      <a:pt x="54" y="35"/>
                      <a:pt x="57" y="31"/>
                      <a:pt x="55" y="29"/>
                    </a:cubicBezTo>
                    <a:cubicBezTo>
                      <a:pt x="54" y="28"/>
                      <a:pt x="51" y="29"/>
                      <a:pt x="49" y="28"/>
                    </a:cubicBezTo>
                    <a:cubicBezTo>
                      <a:pt x="44" y="25"/>
                      <a:pt x="43" y="20"/>
                      <a:pt x="36" y="19"/>
                    </a:cubicBezTo>
                    <a:cubicBezTo>
                      <a:pt x="31" y="18"/>
                      <a:pt x="27" y="20"/>
                      <a:pt x="23" y="15"/>
                    </a:cubicBezTo>
                    <a:cubicBezTo>
                      <a:pt x="21" y="10"/>
                      <a:pt x="22" y="2"/>
                      <a:pt x="18" y="0"/>
                    </a:cubicBezTo>
                    <a:cubicBezTo>
                      <a:pt x="15" y="3"/>
                      <a:pt x="17" y="8"/>
                      <a:pt x="14" y="12"/>
                    </a:cubicBezTo>
                    <a:cubicBezTo>
                      <a:pt x="11" y="14"/>
                      <a:pt x="9" y="13"/>
                      <a:pt x="6" y="15"/>
                    </a:cubicBezTo>
                    <a:cubicBezTo>
                      <a:pt x="0" y="19"/>
                      <a:pt x="0" y="32"/>
                      <a:pt x="2" y="39"/>
                    </a:cubicBezTo>
                    <a:cubicBezTo>
                      <a:pt x="4" y="45"/>
                      <a:pt x="8" y="52"/>
                      <a:pt x="13" y="56"/>
                    </a:cubicBezTo>
                    <a:cubicBezTo>
                      <a:pt x="15" y="58"/>
                      <a:pt x="20" y="65"/>
                      <a:pt x="23" y="65"/>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01" name="Freeform 129"/>
              <p:cNvSpPr/>
              <p:nvPr/>
            </p:nvSpPr>
            <p:spPr bwMode="auto">
              <a:xfrm>
                <a:off x="4032" y="825"/>
                <a:ext cx="41" cy="48"/>
              </a:xfrm>
              <a:custGeom>
                <a:avLst/>
                <a:gdLst>
                  <a:gd name="T0" fmla="*/ 11 w 33"/>
                  <a:gd name="T1" fmla="*/ 35 h 39"/>
                  <a:gd name="T2" fmla="*/ 24 w 33"/>
                  <a:gd name="T3" fmla="*/ 34 h 39"/>
                  <a:gd name="T4" fmla="*/ 26 w 33"/>
                  <a:gd name="T5" fmla="*/ 21 h 39"/>
                  <a:gd name="T6" fmla="*/ 27 w 33"/>
                  <a:gd name="T7" fmla="*/ 12 h 39"/>
                  <a:gd name="T8" fmla="*/ 19 w 33"/>
                  <a:gd name="T9" fmla="*/ 17 h 39"/>
                  <a:gd name="T10" fmla="*/ 7 w 33"/>
                  <a:gd name="T11" fmla="*/ 4 h 39"/>
                  <a:gd name="T12" fmla="*/ 8 w 33"/>
                  <a:gd name="T13" fmla="*/ 25 h 39"/>
                  <a:gd name="T14" fmla="*/ 13 w 33"/>
                  <a:gd name="T15" fmla="*/ 36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9">
                    <a:moveTo>
                      <a:pt x="11" y="35"/>
                    </a:moveTo>
                    <a:cubicBezTo>
                      <a:pt x="15" y="38"/>
                      <a:pt x="20" y="37"/>
                      <a:pt x="24" y="34"/>
                    </a:cubicBezTo>
                    <a:cubicBezTo>
                      <a:pt x="32" y="31"/>
                      <a:pt x="32" y="27"/>
                      <a:pt x="26" y="21"/>
                    </a:cubicBezTo>
                    <a:cubicBezTo>
                      <a:pt x="29" y="18"/>
                      <a:pt x="33" y="13"/>
                      <a:pt x="27" y="12"/>
                    </a:cubicBezTo>
                    <a:cubicBezTo>
                      <a:pt x="24" y="10"/>
                      <a:pt x="21" y="15"/>
                      <a:pt x="19" y="17"/>
                    </a:cubicBezTo>
                    <a:cubicBezTo>
                      <a:pt x="15" y="16"/>
                      <a:pt x="14" y="0"/>
                      <a:pt x="7" y="4"/>
                    </a:cubicBezTo>
                    <a:cubicBezTo>
                      <a:pt x="0" y="7"/>
                      <a:pt x="7" y="20"/>
                      <a:pt x="8" y="25"/>
                    </a:cubicBezTo>
                    <a:cubicBezTo>
                      <a:pt x="0" y="24"/>
                      <a:pt x="7" y="39"/>
                      <a:pt x="13" y="36"/>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02" name="Freeform 130"/>
              <p:cNvSpPr/>
              <p:nvPr/>
            </p:nvSpPr>
            <p:spPr bwMode="auto">
              <a:xfrm>
                <a:off x="3869" y="639"/>
                <a:ext cx="177" cy="116"/>
              </a:xfrm>
              <a:custGeom>
                <a:avLst/>
                <a:gdLst>
                  <a:gd name="T0" fmla="*/ 51 w 143"/>
                  <a:gd name="T1" fmla="*/ 63 h 94"/>
                  <a:gd name="T2" fmla="*/ 51 w 143"/>
                  <a:gd name="T3" fmla="*/ 73 h 94"/>
                  <a:gd name="T4" fmla="*/ 62 w 143"/>
                  <a:gd name="T5" fmla="*/ 87 h 94"/>
                  <a:gd name="T6" fmla="*/ 102 w 143"/>
                  <a:gd name="T7" fmla="*/ 76 h 94"/>
                  <a:gd name="T8" fmla="*/ 135 w 143"/>
                  <a:gd name="T9" fmla="*/ 70 h 94"/>
                  <a:gd name="T10" fmla="*/ 138 w 143"/>
                  <a:gd name="T11" fmla="*/ 62 h 94"/>
                  <a:gd name="T12" fmla="*/ 142 w 143"/>
                  <a:gd name="T13" fmla="*/ 53 h 94"/>
                  <a:gd name="T14" fmla="*/ 135 w 143"/>
                  <a:gd name="T15" fmla="*/ 30 h 94"/>
                  <a:gd name="T16" fmla="*/ 118 w 143"/>
                  <a:gd name="T17" fmla="*/ 18 h 94"/>
                  <a:gd name="T18" fmla="*/ 107 w 143"/>
                  <a:gd name="T19" fmla="*/ 16 h 94"/>
                  <a:gd name="T20" fmla="*/ 101 w 143"/>
                  <a:gd name="T21" fmla="*/ 8 h 94"/>
                  <a:gd name="T22" fmla="*/ 83 w 143"/>
                  <a:gd name="T23" fmla="*/ 5 h 94"/>
                  <a:gd name="T24" fmla="*/ 70 w 143"/>
                  <a:gd name="T25" fmla="*/ 19 h 94"/>
                  <a:gd name="T26" fmla="*/ 61 w 143"/>
                  <a:gd name="T27" fmla="*/ 4 h 94"/>
                  <a:gd name="T28" fmla="*/ 41 w 143"/>
                  <a:gd name="T29" fmla="*/ 4 h 94"/>
                  <a:gd name="T30" fmla="*/ 23 w 143"/>
                  <a:gd name="T31" fmla="*/ 32 h 94"/>
                  <a:gd name="T32" fmla="*/ 23 w 143"/>
                  <a:gd name="T33" fmla="*/ 54 h 94"/>
                  <a:gd name="T34" fmla="*/ 1 w 143"/>
                  <a:gd name="T35" fmla="*/ 63 h 94"/>
                  <a:gd name="T36" fmla="*/ 13 w 143"/>
                  <a:gd name="T37" fmla="*/ 82 h 94"/>
                  <a:gd name="T38" fmla="*/ 38 w 143"/>
                  <a:gd name="T39" fmla="*/ 86 h 94"/>
                  <a:gd name="T40" fmla="*/ 51 w 143"/>
                  <a:gd name="T41" fmla="*/ 6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94">
                    <a:moveTo>
                      <a:pt x="51" y="63"/>
                    </a:moveTo>
                    <a:cubicBezTo>
                      <a:pt x="49" y="66"/>
                      <a:pt x="50" y="70"/>
                      <a:pt x="51" y="73"/>
                    </a:cubicBezTo>
                    <a:cubicBezTo>
                      <a:pt x="53" y="79"/>
                      <a:pt x="57" y="84"/>
                      <a:pt x="62" y="87"/>
                    </a:cubicBezTo>
                    <a:cubicBezTo>
                      <a:pt x="71" y="91"/>
                      <a:pt x="110" y="94"/>
                      <a:pt x="102" y="76"/>
                    </a:cubicBezTo>
                    <a:cubicBezTo>
                      <a:pt x="110" y="88"/>
                      <a:pt x="128" y="79"/>
                      <a:pt x="135" y="70"/>
                    </a:cubicBezTo>
                    <a:cubicBezTo>
                      <a:pt x="137" y="67"/>
                      <a:pt x="136" y="65"/>
                      <a:pt x="138" y="62"/>
                    </a:cubicBezTo>
                    <a:cubicBezTo>
                      <a:pt x="140" y="58"/>
                      <a:pt x="142" y="57"/>
                      <a:pt x="142" y="53"/>
                    </a:cubicBezTo>
                    <a:cubicBezTo>
                      <a:pt x="143" y="45"/>
                      <a:pt x="139" y="36"/>
                      <a:pt x="135" y="30"/>
                    </a:cubicBezTo>
                    <a:cubicBezTo>
                      <a:pt x="130" y="24"/>
                      <a:pt x="125" y="20"/>
                      <a:pt x="118" y="18"/>
                    </a:cubicBezTo>
                    <a:cubicBezTo>
                      <a:pt x="115" y="17"/>
                      <a:pt x="110" y="17"/>
                      <a:pt x="107" y="16"/>
                    </a:cubicBezTo>
                    <a:cubicBezTo>
                      <a:pt x="104" y="14"/>
                      <a:pt x="103" y="10"/>
                      <a:pt x="101" y="8"/>
                    </a:cubicBezTo>
                    <a:cubicBezTo>
                      <a:pt x="95" y="4"/>
                      <a:pt x="88" y="3"/>
                      <a:pt x="83" y="5"/>
                    </a:cubicBezTo>
                    <a:cubicBezTo>
                      <a:pt x="77" y="7"/>
                      <a:pt x="69" y="13"/>
                      <a:pt x="70" y="19"/>
                    </a:cubicBezTo>
                    <a:cubicBezTo>
                      <a:pt x="71" y="13"/>
                      <a:pt x="66" y="7"/>
                      <a:pt x="61" y="4"/>
                    </a:cubicBezTo>
                    <a:cubicBezTo>
                      <a:pt x="55" y="0"/>
                      <a:pt x="47" y="1"/>
                      <a:pt x="41" y="4"/>
                    </a:cubicBezTo>
                    <a:cubicBezTo>
                      <a:pt x="31" y="8"/>
                      <a:pt x="19" y="21"/>
                      <a:pt x="23" y="32"/>
                    </a:cubicBezTo>
                    <a:cubicBezTo>
                      <a:pt x="9" y="33"/>
                      <a:pt x="18" y="48"/>
                      <a:pt x="23" y="54"/>
                    </a:cubicBezTo>
                    <a:cubicBezTo>
                      <a:pt x="15" y="54"/>
                      <a:pt x="3" y="53"/>
                      <a:pt x="1" y="63"/>
                    </a:cubicBezTo>
                    <a:cubicBezTo>
                      <a:pt x="0" y="70"/>
                      <a:pt x="7" y="78"/>
                      <a:pt x="13" y="82"/>
                    </a:cubicBezTo>
                    <a:cubicBezTo>
                      <a:pt x="18" y="85"/>
                      <a:pt x="31" y="89"/>
                      <a:pt x="38" y="86"/>
                    </a:cubicBezTo>
                    <a:cubicBezTo>
                      <a:pt x="44" y="84"/>
                      <a:pt x="50" y="75"/>
                      <a:pt x="51" y="69"/>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03" name="Freeform 131"/>
              <p:cNvSpPr/>
              <p:nvPr/>
            </p:nvSpPr>
            <p:spPr bwMode="auto">
              <a:xfrm>
                <a:off x="3875" y="651"/>
                <a:ext cx="90" cy="101"/>
              </a:xfrm>
              <a:custGeom>
                <a:avLst/>
                <a:gdLst>
                  <a:gd name="T0" fmla="*/ 42 w 73"/>
                  <a:gd name="T1" fmla="*/ 58 h 81"/>
                  <a:gd name="T2" fmla="*/ 35 w 73"/>
                  <a:gd name="T3" fmla="*/ 72 h 81"/>
                  <a:gd name="T4" fmla="*/ 0 w 73"/>
                  <a:gd name="T5" fmla="*/ 62 h 81"/>
                  <a:gd name="T6" fmla="*/ 11 w 73"/>
                  <a:gd name="T7" fmla="*/ 65 h 81"/>
                  <a:gd name="T8" fmla="*/ 23 w 73"/>
                  <a:gd name="T9" fmla="*/ 66 h 81"/>
                  <a:gd name="T10" fmla="*/ 33 w 73"/>
                  <a:gd name="T11" fmla="*/ 55 h 81"/>
                  <a:gd name="T12" fmla="*/ 22 w 73"/>
                  <a:gd name="T13" fmla="*/ 41 h 81"/>
                  <a:gd name="T14" fmla="*/ 19 w 73"/>
                  <a:gd name="T15" fmla="*/ 33 h 81"/>
                  <a:gd name="T16" fmla="*/ 29 w 73"/>
                  <a:gd name="T17" fmla="*/ 36 h 81"/>
                  <a:gd name="T18" fmla="*/ 23 w 73"/>
                  <a:gd name="T19" fmla="*/ 24 h 81"/>
                  <a:gd name="T20" fmla="*/ 25 w 73"/>
                  <a:gd name="T21" fmla="*/ 8 h 81"/>
                  <a:gd name="T22" fmla="*/ 27 w 73"/>
                  <a:gd name="T23" fmla="*/ 11 h 81"/>
                  <a:gd name="T24" fmla="*/ 31 w 73"/>
                  <a:gd name="T25" fmla="*/ 0 h 81"/>
                  <a:gd name="T26" fmla="*/ 45 w 73"/>
                  <a:gd name="T27" fmla="*/ 25 h 81"/>
                  <a:gd name="T28" fmla="*/ 58 w 73"/>
                  <a:gd name="T29" fmla="*/ 26 h 81"/>
                  <a:gd name="T30" fmla="*/ 59 w 73"/>
                  <a:gd name="T31" fmla="*/ 10 h 81"/>
                  <a:gd name="T32" fmla="*/ 66 w 73"/>
                  <a:gd name="T33" fmla="*/ 19 h 81"/>
                  <a:gd name="T34" fmla="*/ 68 w 73"/>
                  <a:gd name="T35" fmla="*/ 17 h 81"/>
                  <a:gd name="T36" fmla="*/ 72 w 73"/>
                  <a:gd name="T37" fmla="*/ 32 h 81"/>
                  <a:gd name="T38" fmla="*/ 65 w 73"/>
                  <a:gd name="T39" fmla="*/ 46 h 81"/>
                  <a:gd name="T40" fmla="*/ 46 w 73"/>
                  <a:gd name="T41" fmla="*/ 52 h 81"/>
                  <a:gd name="T42" fmla="*/ 43 w 73"/>
                  <a:gd name="T43"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1">
                    <a:moveTo>
                      <a:pt x="42" y="58"/>
                    </a:moveTo>
                    <a:cubicBezTo>
                      <a:pt x="40" y="63"/>
                      <a:pt x="39" y="68"/>
                      <a:pt x="35" y="72"/>
                    </a:cubicBezTo>
                    <a:cubicBezTo>
                      <a:pt x="23" y="81"/>
                      <a:pt x="8" y="75"/>
                      <a:pt x="0" y="62"/>
                    </a:cubicBezTo>
                    <a:cubicBezTo>
                      <a:pt x="4" y="62"/>
                      <a:pt x="8" y="64"/>
                      <a:pt x="11" y="65"/>
                    </a:cubicBezTo>
                    <a:cubicBezTo>
                      <a:pt x="15" y="66"/>
                      <a:pt x="20" y="67"/>
                      <a:pt x="23" y="66"/>
                    </a:cubicBezTo>
                    <a:cubicBezTo>
                      <a:pt x="29" y="65"/>
                      <a:pt x="36" y="62"/>
                      <a:pt x="33" y="55"/>
                    </a:cubicBezTo>
                    <a:cubicBezTo>
                      <a:pt x="31" y="50"/>
                      <a:pt x="25" y="46"/>
                      <a:pt x="22" y="41"/>
                    </a:cubicBezTo>
                    <a:cubicBezTo>
                      <a:pt x="21" y="39"/>
                      <a:pt x="17" y="35"/>
                      <a:pt x="19" y="33"/>
                    </a:cubicBezTo>
                    <a:cubicBezTo>
                      <a:pt x="21" y="32"/>
                      <a:pt x="26" y="36"/>
                      <a:pt x="29" y="36"/>
                    </a:cubicBezTo>
                    <a:cubicBezTo>
                      <a:pt x="28" y="31"/>
                      <a:pt x="25" y="29"/>
                      <a:pt x="23" y="24"/>
                    </a:cubicBezTo>
                    <a:cubicBezTo>
                      <a:pt x="21" y="19"/>
                      <a:pt x="22" y="14"/>
                      <a:pt x="25" y="8"/>
                    </a:cubicBezTo>
                    <a:cubicBezTo>
                      <a:pt x="26" y="9"/>
                      <a:pt x="27" y="10"/>
                      <a:pt x="27" y="11"/>
                    </a:cubicBezTo>
                    <a:cubicBezTo>
                      <a:pt x="30" y="8"/>
                      <a:pt x="30" y="3"/>
                      <a:pt x="31" y="0"/>
                    </a:cubicBezTo>
                    <a:cubicBezTo>
                      <a:pt x="36" y="8"/>
                      <a:pt x="37" y="19"/>
                      <a:pt x="45" y="25"/>
                    </a:cubicBezTo>
                    <a:cubicBezTo>
                      <a:pt x="49" y="28"/>
                      <a:pt x="54" y="28"/>
                      <a:pt x="58" y="26"/>
                    </a:cubicBezTo>
                    <a:cubicBezTo>
                      <a:pt x="64" y="22"/>
                      <a:pt x="58" y="15"/>
                      <a:pt x="59" y="10"/>
                    </a:cubicBezTo>
                    <a:cubicBezTo>
                      <a:pt x="61" y="13"/>
                      <a:pt x="65" y="15"/>
                      <a:pt x="66" y="19"/>
                    </a:cubicBezTo>
                    <a:cubicBezTo>
                      <a:pt x="66" y="18"/>
                      <a:pt x="67" y="17"/>
                      <a:pt x="68" y="17"/>
                    </a:cubicBezTo>
                    <a:cubicBezTo>
                      <a:pt x="66" y="20"/>
                      <a:pt x="71" y="28"/>
                      <a:pt x="72" y="32"/>
                    </a:cubicBezTo>
                    <a:cubicBezTo>
                      <a:pt x="73" y="37"/>
                      <a:pt x="70" y="43"/>
                      <a:pt x="65" y="46"/>
                    </a:cubicBezTo>
                    <a:cubicBezTo>
                      <a:pt x="60" y="50"/>
                      <a:pt x="52" y="48"/>
                      <a:pt x="46" y="52"/>
                    </a:cubicBezTo>
                    <a:cubicBezTo>
                      <a:pt x="41" y="55"/>
                      <a:pt x="47" y="60"/>
                      <a:pt x="43" y="63"/>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04" name="Freeform 132"/>
              <p:cNvSpPr/>
              <p:nvPr/>
            </p:nvSpPr>
            <p:spPr bwMode="auto">
              <a:xfrm>
                <a:off x="3926" y="680"/>
                <a:ext cx="85" cy="51"/>
              </a:xfrm>
              <a:custGeom>
                <a:avLst/>
                <a:gdLst>
                  <a:gd name="T0" fmla="*/ 14 w 69"/>
                  <a:gd name="T1" fmla="*/ 24 h 41"/>
                  <a:gd name="T2" fmla="*/ 20 w 69"/>
                  <a:gd name="T3" fmla="*/ 28 h 41"/>
                  <a:gd name="T4" fmla="*/ 28 w 69"/>
                  <a:gd name="T5" fmla="*/ 39 h 41"/>
                  <a:gd name="T6" fmla="*/ 44 w 69"/>
                  <a:gd name="T7" fmla="*/ 39 h 41"/>
                  <a:gd name="T8" fmla="*/ 41 w 69"/>
                  <a:gd name="T9" fmla="*/ 32 h 41"/>
                  <a:gd name="T10" fmla="*/ 50 w 69"/>
                  <a:gd name="T11" fmla="*/ 29 h 41"/>
                  <a:gd name="T12" fmla="*/ 47 w 69"/>
                  <a:gd name="T13" fmla="*/ 28 h 41"/>
                  <a:gd name="T14" fmla="*/ 68 w 69"/>
                  <a:gd name="T15" fmla="*/ 12 h 41"/>
                  <a:gd name="T16" fmla="*/ 44 w 69"/>
                  <a:gd name="T17" fmla="*/ 21 h 41"/>
                  <a:gd name="T18" fmla="*/ 29 w 69"/>
                  <a:gd name="T19" fmla="*/ 10 h 41"/>
                  <a:gd name="T20" fmla="*/ 25 w 69"/>
                  <a:gd name="T21" fmla="*/ 1 h 41"/>
                  <a:gd name="T22" fmla="*/ 20 w 69"/>
                  <a:gd name="T23" fmla="*/ 11 h 41"/>
                  <a:gd name="T24" fmla="*/ 12 w 69"/>
                  <a:gd name="T25" fmla="*/ 14 h 41"/>
                  <a:gd name="T26" fmla="*/ 1 w 69"/>
                  <a:gd name="T27" fmla="*/ 20 h 41"/>
                  <a:gd name="T28" fmla="*/ 12 w 69"/>
                  <a:gd name="T29" fmla="*/ 22 h 41"/>
                  <a:gd name="T30" fmla="*/ 16 w 69"/>
                  <a:gd name="T3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41">
                    <a:moveTo>
                      <a:pt x="14" y="24"/>
                    </a:moveTo>
                    <a:cubicBezTo>
                      <a:pt x="16" y="25"/>
                      <a:pt x="18" y="26"/>
                      <a:pt x="20" y="28"/>
                    </a:cubicBezTo>
                    <a:cubicBezTo>
                      <a:pt x="23" y="31"/>
                      <a:pt x="24" y="37"/>
                      <a:pt x="28" y="39"/>
                    </a:cubicBezTo>
                    <a:cubicBezTo>
                      <a:pt x="31" y="41"/>
                      <a:pt x="41" y="40"/>
                      <a:pt x="44" y="39"/>
                    </a:cubicBezTo>
                    <a:cubicBezTo>
                      <a:pt x="52" y="36"/>
                      <a:pt x="45" y="34"/>
                      <a:pt x="41" y="32"/>
                    </a:cubicBezTo>
                    <a:cubicBezTo>
                      <a:pt x="44" y="32"/>
                      <a:pt x="47" y="31"/>
                      <a:pt x="50" y="29"/>
                    </a:cubicBezTo>
                    <a:cubicBezTo>
                      <a:pt x="50" y="30"/>
                      <a:pt x="49" y="28"/>
                      <a:pt x="47" y="28"/>
                    </a:cubicBezTo>
                    <a:cubicBezTo>
                      <a:pt x="50" y="24"/>
                      <a:pt x="69" y="16"/>
                      <a:pt x="68" y="12"/>
                    </a:cubicBezTo>
                    <a:cubicBezTo>
                      <a:pt x="67" y="9"/>
                      <a:pt x="47" y="20"/>
                      <a:pt x="44" y="21"/>
                    </a:cubicBezTo>
                    <a:cubicBezTo>
                      <a:pt x="34" y="22"/>
                      <a:pt x="30" y="18"/>
                      <a:pt x="29" y="10"/>
                    </a:cubicBezTo>
                    <a:cubicBezTo>
                      <a:pt x="29" y="6"/>
                      <a:pt x="29" y="0"/>
                      <a:pt x="25" y="1"/>
                    </a:cubicBezTo>
                    <a:cubicBezTo>
                      <a:pt x="21" y="1"/>
                      <a:pt x="20" y="8"/>
                      <a:pt x="20" y="11"/>
                    </a:cubicBezTo>
                    <a:cubicBezTo>
                      <a:pt x="15" y="8"/>
                      <a:pt x="15" y="13"/>
                      <a:pt x="12" y="14"/>
                    </a:cubicBezTo>
                    <a:cubicBezTo>
                      <a:pt x="10" y="15"/>
                      <a:pt x="0" y="13"/>
                      <a:pt x="1" y="20"/>
                    </a:cubicBezTo>
                    <a:cubicBezTo>
                      <a:pt x="1" y="24"/>
                      <a:pt x="8" y="21"/>
                      <a:pt x="12" y="22"/>
                    </a:cubicBezTo>
                    <a:cubicBezTo>
                      <a:pt x="13" y="23"/>
                      <a:pt x="14" y="25"/>
                      <a:pt x="16" y="26"/>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05" name="Freeform 133"/>
              <p:cNvSpPr/>
              <p:nvPr/>
            </p:nvSpPr>
            <p:spPr bwMode="auto">
              <a:xfrm>
                <a:off x="4220" y="701"/>
                <a:ext cx="188" cy="167"/>
              </a:xfrm>
              <a:custGeom>
                <a:avLst/>
                <a:gdLst>
                  <a:gd name="T0" fmla="*/ 34 w 152"/>
                  <a:gd name="T1" fmla="*/ 69 h 135"/>
                  <a:gd name="T2" fmla="*/ 16 w 152"/>
                  <a:gd name="T3" fmla="*/ 92 h 135"/>
                  <a:gd name="T4" fmla="*/ 27 w 152"/>
                  <a:gd name="T5" fmla="*/ 113 h 135"/>
                  <a:gd name="T6" fmla="*/ 37 w 152"/>
                  <a:gd name="T7" fmla="*/ 118 h 135"/>
                  <a:gd name="T8" fmla="*/ 49 w 152"/>
                  <a:gd name="T9" fmla="*/ 116 h 135"/>
                  <a:gd name="T10" fmla="*/ 56 w 152"/>
                  <a:gd name="T11" fmla="*/ 125 h 135"/>
                  <a:gd name="T12" fmla="*/ 65 w 152"/>
                  <a:gd name="T13" fmla="*/ 132 h 135"/>
                  <a:gd name="T14" fmla="*/ 76 w 152"/>
                  <a:gd name="T15" fmla="*/ 134 h 135"/>
                  <a:gd name="T16" fmla="*/ 81 w 152"/>
                  <a:gd name="T17" fmla="*/ 132 h 135"/>
                  <a:gd name="T18" fmla="*/ 87 w 152"/>
                  <a:gd name="T19" fmla="*/ 133 h 135"/>
                  <a:gd name="T20" fmla="*/ 111 w 152"/>
                  <a:gd name="T21" fmla="*/ 115 h 135"/>
                  <a:gd name="T22" fmla="*/ 116 w 152"/>
                  <a:gd name="T23" fmla="*/ 91 h 135"/>
                  <a:gd name="T24" fmla="*/ 114 w 152"/>
                  <a:gd name="T25" fmla="*/ 85 h 135"/>
                  <a:gd name="T26" fmla="*/ 137 w 152"/>
                  <a:gd name="T27" fmla="*/ 79 h 135"/>
                  <a:gd name="T28" fmla="*/ 151 w 152"/>
                  <a:gd name="T29" fmla="*/ 53 h 135"/>
                  <a:gd name="T30" fmla="*/ 139 w 152"/>
                  <a:gd name="T31" fmla="*/ 33 h 135"/>
                  <a:gd name="T32" fmla="*/ 110 w 152"/>
                  <a:gd name="T33" fmla="*/ 31 h 135"/>
                  <a:gd name="T34" fmla="*/ 101 w 152"/>
                  <a:gd name="T35" fmla="*/ 8 h 135"/>
                  <a:gd name="T36" fmla="*/ 91 w 152"/>
                  <a:gd name="T37" fmla="*/ 3 h 135"/>
                  <a:gd name="T38" fmla="*/ 84 w 152"/>
                  <a:gd name="T39" fmla="*/ 3 h 135"/>
                  <a:gd name="T40" fmla="*/ 79 w 152"/>
                  <a:gd name="T41" fmla="*/ 1 h 135"/>
                  <a:gd name="T42" fmla="*/ 63 w 152"/>
                  <a:gd name="T43" fmla="*/ 16 h 135"/>
                  <a:gd name="T44" fmla="*/ 55 w 152"/>
                  <a:gd name="T45" fmla="*/ 37 h 135"/>
                  <a:gd name="T46" fmla="*/ 35 w 152"/>
                  <a:gd name="T47" fmla="*/ 20 h 135"/>
                  <a:gd name="T48" fmla="*/ 7 w 152"/>
                  <a:gd name="T49" fmla="*/ 37 h 135"/>
                  <a:gd name="T50" fmla="*/ 5 w 152"/>
                  <a:gd name="T51" fmla="*/ 52 h 135"/>
                  <a:gd name="T52" fmla="*/ 5 w 152"/>
                  <a:gd name="T53" fmla="*/ 64 h 135"/>
                  <a:gd name="T54" fmla="*/ 29 w 152"/>
                  <a:gd name="T55"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135">
                    <a:moveTo>
                      <a:pt x="34" y="69"/>
                    </a:moveTo>
                    <a:cubicBezTo>
                      <a:pt x="25" y="72"/>
                      <a:pt x="16" y="83"/>
                      <a:pt x="16" y="92"/>
                    </a:cubicBezTo>
                    <a:cubicBezTo>
                      <a:pt x="16" y="100"/>
                      <a:pt x="21" y="108"/>
                      <a:pt x="27" y="113"/>
                    </a:cubicBezTo>
                    <a:cubicBezTo>
                      <a:pt x="30" y="115"/>
                      <a:pt x="34" y="117"/>
                      <a:pt x="37" y="118"/>
                    </a:cubicBezTo>
                    <a:cubicBezTo>
                      <a:pt x="42" y="119"/>
                      <a:pt x="45" y="116"/>
                      <a:pt x="49" y="116"/>
                    </a:cubicBezTo>
                    <a:cubicBezTo>
                      <a:pt x="52" y="116"/>
                      <a:pt x="53" y="122"/>
                      <a:pt x="56" y="125"/>
                    </a:cubicBezTo>
                    <a:cubicBezTo>
                      <a:pt x="58" y="129"/>
                      <a:pt x="61" y="131"/>
                      <a:pt x="65" y="132"/>
                    </a:cubicBezTo>
                    <a:cubicBezTo>
                      <a:pt x="69" y="134"/>
                      <a:pt x="72" y="135"/>
                      <a:pt x="76" y="134"/>
                    </a:cubicBezTo>
                    <a:cubicBezTo>
                      <a:pt x="78" y="134"/>
                      <a:pt x="80" y="132"/>
                      <a:pt x="81" y="132"/>
                    </a:cubicBezTo>
                    <a:cubicBezTo>
                      <a:pt x="84" y="131"/>
                      <a:pt x="84" y="133"/>
                      <a:pt x="87" y="133"/>
                    </a:cubicBezTo>
                    <a:cubicBezTo>
                      <a:pt x="95" y="134"/>
                      <a:pt x="107" y="121"/>
                      <a:pt x="111" y="115"/>
                    </a:cubicBezTo>
                    <a:cubicBezTo>
                      <a:pt x="117" y="107"/>
                      <a:pt x="118" y="100"/>
                      <a:pt x="116" y="91"/>
                    </a:cubicBezTo>
                    <a:cubicBezTo>
                      <a:pt x="115" y="88"/>
                      <a:pt x="115" y="87"/>
                      <a:pt x="114" y="85"/>
                    </a:cubicBezTo>
                    <a:cubicBezTo>
                      <a:pt x="122" y="85"/>
                      <a:pt x="131" y="85"/>
                      <a:pt x="137" y="79"/>
                    </a:cubicBezTo>
                    <a:cubicBezTo>
                      <a:pt x="144" y="74"/>
                      <a:pt x="150" y="62"/>
                      <a:pt x="151" y="53"/>
                    </a:cubicBezTo>
                    <a:cubicBezTo>
                      <a:pt x="152" y="45"/>
                      <a:pt x="145" y="37"/>
                      <a:pt x="139" y="33"/>
                    </a:cubicBezTo>
                    <a:cubicBezTo>
                      <a:pt x="133" y="29"/>
                      <a:pt x="119" y="29"/>
                      <a:pt x="110" y="31"/>
                    </a:cubicBezTo>
                    <a:cubicBezTo>
                      <a:pt x="111" y="21"/>
                      <a:pt x="109" y="15"/>
                      <a:pt x="101" y="8"/>
                    </a:cubicBezTo>
                    <a:cubicBezTo>
                      <a:pt x="98" y="5"/>
                      <a:pt x="94" y="3"/>
                      <a:pt x="91" y="3"/>
                    </a:cubicBezTo>
                    <a:cubicBezTo>
                      <a:pt x="88" y="2"/>
                      <a:pt x="86" y="3"/>
                      <a:pt x="84" y="3"/>
                    </a:cubicBezTo>
                    <a:cubicBezTo>
                      <a:pt x="81" y="3"/>
                      <a:pt x="82" y="0"/>
                      <a:pt x="79" y="1"/>
                    </a:cubicBezTo>
                    <a:cubicBezTo>
                      <a:pt x="73" y="2"/>
                      <a:pt x="66" y="12"/>
                      <a:pt x="63" y="16"/>
                    </a:cubicBezTo>
                    <a:cubicBezTo>
                      <a:pt x="59" y="22"/>
                      <a:pt x="56" y="29"/>
                      <a:pt x="55" y="37"/>
                    </a:cubicBezTo>
                    <a:cubicBezTo>
                      <a:pt x="51" y="28"/>
                      <a:pt x="47" y="20"/>
                      <a:pt x="35" y="20"/>
                    </a:cubicBezTo>
                    <a:cubicBezTo>
                      <a:pt x="24" y="19"/>
                      <a:pt x="11" y="25"/>
                      <a:pt x="7" y="37"/>
                    </a:cubicBezTo>
                    <a:cubicBezTo>
                      <a:pt x="6" y="42"/>
                      <a:pt x="6" y="48"/>
                      <a:pt x="5" y="52"/>
                    </a:cubicBezTo>
                    <a:cubicBezTo>
                      <a:pt x="4" y="58"/>
                      <a:pt x="0" y="60"/>
                      <a:pt x="5" y="64"/>
                    </a:cubicBezTo>
                    <a:cubicBezTo>
                      <a:pt x="10" y="68"/>
                      <a:pt x="25" y="73"/>
                      <a:pt x="29" y="70"/>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06" name="Freeform 134"/>
              <p:cNvSpPr/>
              <p:nvPr/>
            </p:nvSpPr>
            <p:spPr bwMode="auto">
              <a:xfrm>
                <a:off x="4223" y="706"/>
                <a:ext cx="151" cy="156"/>
              </a:xfrm>
              <a:custGeom>
                <a:avLst/>
                <a:gdLst>
                  <a:gd name="T0" fmla="*/ 86 w 121"/>
                  <a:gd name="T1" fmla="*/ 74 h 126"/>
                  <a:gd name="T2" fmla="*/ 90 w 121"/>
                  <a:gd name="T3" fmla="*/ 88 h 126"/>
                  <a:gd name="T4" fmla="*/ 89 w 121"/>
                  <a:gd name="T5" fmla="*/ 113 h 126"/>
                  <a:gd name="T6" fmla="*/ 85 w 121"/>
                  <a:gd name="T7" fmla="*/ 109 h 126"/>
                  <a:gd name="T8" fmla="*/ 79 w 121"/>
                  <a:gd name="T9" fmla="*/ 121 h 126"/>
                  <a:gd name="T10" fmla="*/ 65 w 121"/>
                  <a:gd name="T11" fmla="*/ 118 h 126"/>
                  <a:gd name="T12" fmla="*/ 54 w 121"/>
                  <a:gd name="T13" fmla="*/ 90 h 126"/>
                  <a:gd name="T14" fmla="*/ 44 w 121"/>
                  <a:gd name="T15" fmla="*/ 100 h 126"/>
                  <a:gd name="T16" fmla="*/ 40 w 121"/>
                  <a:gd name="T17" fmla="*/ 107 h 126"/>
                  <a:gd name="T18" fmla="*/ 40 w 121"/>
                  <a:gd name="T19" fmla="*/ 102 h 126"/>
                  <a:gd name="T20" fmla="*/ 30 w 121"/>
                  <a:gd name="T21" fmla="*/ 111 h 126"/>
                  <a:gd name="T22" fmla="*/ 21 w 121"/>
                  <a:gd name="T23" fmla="*/ 81 h 126"/>
                  <a:gd name="T24" fmla="*/ 18 w 121"/>
                  <a:gd name="T25" fmla="*/ 80 h 126"/>
                  <a:gd name="T26" fmla="*/ 21 w 121"/>
                  <a:gd name="T27" fmla="*/ 73 h 126"/>
                  <a:gd name="T28" fmla="*/ 32 w 121"/>
                  <a:gd name="T29" fmla="*/ 63 h 126"/>
                  <a:gd name="T30" fmla="*/ 4 w 121"/>
                  <a:gd name="T31" fmla="*/ 53 h 126"/>
                  <a:gd name="T32" fmla="*/ 3 w 121"/>
                  <a:gd name="T33" fmla="*/ 41 h 126"/>
                  <a:gd name="T34" fmla="*/ 8 w 121"/>
                  <a:gd name="T35" fmla="*/ 36 h 126"/>
                  <a:gd name="T36" fmla="*/ 16 w 121"/>
                  <a:gd name="T37" fmla="*/ 34 h 126"/>
                  <a:gd name="T38" fmla="*/ 18 w 121"/>
                  <a:gd name="T39" fmla="*/ 27 h 126"/>
                  <a:gd name="T40" fmla="*/ 22 w 121"/>
                  <a:gd name="T41" fmla="*/ 21 h 126"/>
                  <a:gd name="T42" fmla="*/ 37 w 121"/>
                  <a:gd name="T43" fmla="*/ 16 h 126"/>
                  <a:gd name="T44" fmla="*/ 57 w 121"/>
                  <a:gd name="T45" fmla="*/ 33 h 126"/>
                  <a:gd name="T46" fmla="*/ 68 w 121"/>
                  <a:gd name="T47" fmla="*/ 12 h 126"/>
                  <a:gd name="T48" fmla="*/ 81 w 121"/>
                  <a:gd name="T49" fmla="*/ 9 h 126"/>
                  <a:gd name="T50" fmla="*/ 81 w 121"/>
                  <a:gd name="T51" fmla="*/ 20 h 126"/>
                  <a:gd name="T52" fmla="*/ 85 w 121"/>
                  <a:gd name="T53" fmla="*/ 20 h 126"/>
                  <a:gd name="T54" fmla="*/ 85 w 121"/>
                  <a:gd name="T55" fmla="*/ 23 h 126"/>
                  <a:gd name="T56" fmla="*/ 92 w 121"/>
                  <a:gd name="T57" fmla="*/ 29 h 126"/>
                  <a:gd name="T58" fmla="*/ 102 w 121"/>
                  <a:gd name="T59" fmla="*/ 25 h 126"/>
                  <a:gd name="T60" fmla="*/ 100 w 121"/>
                  <a:gd name="T61" fmla="*/ 39 h 126"/>
                  <a:gd name="T62" fmla="*/ 109 w 121"/>
                  <a:gd name="T63" fmla="*/ 39 h 126"/>
                  <a:gd name="T64" fmla="*/ 115 w 121"/>
                  <a:gd name="T65" fmla="*/ 49 h 126"/>
                  <a:gd name="T66" fmla="*/ 100 w 121"/>
                  <a:gd name="T67" fmla="*/ 55 h 126"/>
                  <a:gd name="T68" fmla="*/ 105 w 121"/>
                  <a:gd name="T69" fmla="*/ 66 h 126"/>
                  <a:gd name="T70" fmla="*/ 92 w 121"/>
                  <a:gd name="T71" fmla="*/ 69 h 126"/>
                  <a:gd name="T72" fmla="*/ 85 w 121"/>
                  <a:gd name="T73"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26">
                    <a:moveTo>
                      <a:pt x="86" y="74"/>
                    </a:moveTo>
                    <a:cubicBezTo>
                      <a:pt x="86" y="79"/>
                      <a:pt x="89" y="84"/>
                      <a:pt x="90" y="88"/>
                    </a:cubicBezTo>
                    <a:cubicBezTo>
                      <a:pt x="92" y="95"/>
                      <a:pt x="96" y="108"/>
                      <a:pt x="89" y="113"/>
                    </a:cubicBezTo>
                    <a:cubicBezTo>
                      <a:pt x="87" y="111"/>
                      <a:pt x="86" y="110"/>
                      <a:pt x="85" y="109"/>
                    </a:cubicBezTo>
                    <a:cubicBezTo>
                      <a:pt x="81" y="111"/>
                      <a:pt x="84" y="118"/>
                      <a:pt x="79" y="121"/>
                    </a:cubicBezTo>
                    <a:cubicBezTo>
                      <a:pt x="74" y="126"/>
                      <a:pt x="69" y="122"/>
                      <a:pt x="65" y="118"/>
                    </a:cubicBezTo>
                    <a:cubicBezTo>
                      <a:pt x="59" y="113"/>
                      <a:pt x="52" y="99"/>
                      <a:pt x="54" y="90"/>
                    </a:cubicBezTo>
                    <a:cubicBezTo>
                      <a:pt x="50" y="93"/>
                      <a:pt x="46" y="96"/>
                      <a:pt x="44" y="100"/>
                    </a:cubicBezTo>
                    <a:cubicBezTo>
                      <a:pt x="42" y="101"/>
                      <a:pt x="42" y="107"/>
                      <a:pt x="40" y="107"/>
                    </a:cubicBezTo>
                    <a:cubicBezTo>
                      <a:pt x="37" y="109"/>
                      <a:pt x="40" y="103"/>
                      <a:pt x="40" y="102"/>
                    </a:cubicBezTo>
                    <a:cubicBezTo>
                      <a:pt x="36" y="105"/>
                      <a:pt x="33" y="108"/>
                      <a:pt x="30" y="111"/>
                    </a:cubicBezTo>
                    <a:cubicBezTo>
                      <a:pt x="21" y="106"/>
                      <a:pt x="18" y="90"/>
                      <a:pt x="21" y="81"/>
                    </a:cubicBezTo>
                    <a:cubicBezTo>
                      <a:pt x="19" y="84"/>
                      <a:pt x="18" y="83"/>
                      <a:pt x="18" y="80"/>
                    </a:cubicBezTo>
                    <a:cubicBezTo>
                      <a:pt x="18" y="78"/>
                      <a:pt x="21" y="75"/>
                      <a:pt x="21" y="73"/>
                    </a:cubicBezTo>
                    <a:cubicBezTo>
                      <a:pt x="25" y="69"/>
                      <a:pt x="29" y="67"/>
                      <a:pt x="32" y="63"/>
                    </a:cubicBezTo>
                    <a:cubicBezTo>
                      <a:pt x="23" y="60"/>
                      <a:pt x="13" y="60"/>
                      <a:pt x="4" y="53"/>
                    </a:cubicBezTo>
                    <a:cubicBezTo>
                      <a:pt x="0" y="50"/>
                      <a:pt x="0" y="46"/>
                      <a:pt x="3" y="41"/>
                    </a:cubicBezTo>
                    <a:cubicBezTo>
                      <a:pt x="4" y="39"/>
                      <a:pt x="6" y="37"/>
                      <a:pt x="8" y="36"/>
                    </a:cubicBezTo>
                    <a:cubicBezTo>
                      <a:pt x="10" y="35"/>
                      <a:pt x="14" y="35"/>
                      <a:pt x="16" y="34"/>
                    </a:cubicBezTo>
                    <a:cubicBezTo>
                      <a:pt x="18" y="32"/>
                      <a:pt x="17" y="29"/>
                      <a:pt x="18" y="27"/>
                    </a:cubicBezTo>
                    <a:cubicBezTo>
                      <a:pt x="18" y="25"/>
                      <a:pt x="20" y="23"/>
                      <a:pt x="22" y="21"/>
                    </a:cubicBezTo>
                    <a:cubicBezTo>
                      <a:pt x="26" y="17"/>
                      <a:pt x="31" y="15"/>
                      <a:pt x="37" y="16"/>
                    </a:cubicBezTo>
                    <a:cubicBezTo>
                      <a:pt x="44" y="18"/>
                      <a:pt x="54" y="26"/>
                      <a:pt x="57" y="33"/>
                    </a:cubicBezTo>
                    <a:cubicBezTo>
                      <a:pt x="63" y="27"/>
                      <a:pt x="64" y="19"/>
                      <a:pt x="68" y="12"/>
                    </a:cubicBezTo>
                    <a:cubicBezTo>
                      <a:pt x="72" y="8"/>
                      <a:pt x="81" y="0"/>
                      <a:pt x="81" y="9"/>
                    </a:cubicBezTo>
                    <a:cubicBezTo>
                      <a:pt x="81" y="13"/>
                      <a:pt x="76" y="17"/>
                      <a:pt x="81" y="20"/>
                    </a:cubicBezTo>
                    <a:cubicBezTo>
                      <a:pt x="82" y="21"/>
                      <a:pt x="84" y="18"/>
                      <a:pt x="85" y="20"/>
                    </a:cubicBezTo>
                    <a:cubicBezTo>
                      <a:pt x="86" y="21"/>
                      <a:pt x="85" y="22"/>
                      <a:pt x="85" y="23"/>
                    </a:cubicBezTo>
                    <a:cubicBezTo>
                      <a:pt x="87" y="29"/>
                      <a:pt x="85" y="31"/>
                      <a:pt x="92" y="29"/>
                    </a:cubicBezTo>
                    <a:cubicBezTo>
                      <a:pt x="95" y="28"/>
                      <a:pt x="99" y="27"/>
                      <a:pt x="102" y="25"/>
                    </a:cubicBezTo>
                    <a:cubicBezTo>
                      <a:pt x="108" y="29"/>
                      <a:pt x="102" y="35"/>
                      <a:pt x="100" y="39"/>
                    </a:cubicBezTo>
                    <a:cubicBezTo>
                      <a:pt x="102" y="40"/>
                      <a:pt x="106" y="40"/>
                      <a:pt x="109" y="39"/>
                    </a:cubicBezTo>
                    <a:cubicBezTo>
                      <a:pt x="110" y="42"/>
                      <a:pt x="121" y="43"/>
                      <a:pt x="115" y="49"/>
                    </a:cubicBezTo>
                    <a:cubicBezTo>
                      <a:pt x="111" y="53"/>
                      <a:pt x="103" y="51"/>
                      <a:pt x="100" y="55"/>
                    </a:cubicBezTo>
                    <a:cubicBezTo>
                      <a:pt x="103" y="58"/>
                      <a:pt x="102" y="63"/>
                      <a:pt x="105" y="66"/>
                    </a:cubicBezTo>
                    <a:cubicBezTo>
                      <a:pt x="100" y="69"/>
                      <a:pt x="94" y="62"/>
                      <a:pt x="92" y="69"/>
                    </a:cubicBezTo>
                    <a:cubicBezTo>
                      <a:pt x="90" y="74"/>
                      <a:pt x="92" y="78"/>
                      <a:pt x="85" y="76"/>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07" name="Freeform 135"/>
              <p:cNvSpPr/>
              <p:nvPr/>
            </p:nvSpPr>
            <p:spPr bwMode="auto">
              <a:xfrm>
                <a:off x="4271" y="746"/>
                <a:ext cx="65" cy="69"/>
              </a:xfrm>
              <a:custGeom>
                <a:avLst/>
                <a:gdLst>
                  <a:gd name="T0" fmla="*/ 10 w 53"/>
                  <a:gd name="T1" fmla="*/ 33 h 56"/>
                  <a:gd name="T2" fmla="*/ 1 w 53"/>
                  <a:gd name="T3" fmla="*/ 56 h 56"/>
                  <a:gd name="T4" fmla="*/ 17 w 53"/>
                  <a:gd name="T5" fmla="*/ 45 h 56"/>
                  <a:gd name="T6" fmla="*/ 21 w 53"/>
                  <a:gd name="T7" fmla="*/ 49 h 56"/>
                  <a:gd name="T8" fmla="*/ 25 w 53"/>
                  <a:gd name="T9" fmla="*/ 39 h 56"/>
                  <a:gd name="T10" fmla="*/ 39 w 53"/>
                  <a:gd name="T11" fmla="*/ 54 h 56"/>
                  <a:gd name="T12" fmla="*/ 44 w 53"/>
                  <a:gd name="T13" fmla="*/ 27 h 56"/>
                  <a:gd name="T14" fmla="*/ 52 w 53"/>
                  <a:gd name="T15" fmla="*/ 21 h 56"/>
                  <a:gd name="T16" fmla="*/ 48 w 53"/>
                  <a:gd name="T17" fmla="*/ 16 h 56"/>
                  <a:gd name="T18" fmla="*/ 45 w 53"/>
                  <a:gd name="T19" fmla="*/ 11 h 56"/>
                  <a:gd name="T20" fmla="*/ 25 w 53"/>
                  <a:gd name="T21" fmla="*/ 11 h 56"/>
                  <a:gd name="T22" fmla="*/ 9 w 53"/>
                  <a:gd name="T2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6">
                    <a:moveTo>
                      <a:pt x="10" y="33"/>
                    </a:moveTo>
                    <a:cubicBezTo>
                      <a:pt x="16" y="41"/>
                      <a:pt x="0" y="49"/>
                      <a:pt x="1" y="56"/>
                    </a:cubicBezTo>
                    <a:cubicBezTo>
                      <a:pt x="7" y="56"/>
                      <a:pt x="12" y="49"/>
                      <a:pt x="17" y="45"/>
                    </a:cubicBezTo>
                    <a:cubicBezTo>
                      <a:pt x="19" y="46"/>
                      <a:pt x="20" y="48"/>
                      <a:pt x="21" y="49"/>
                    </a:cubicBezTo>
                    <a:cubicBezTo>
                      <a:pt x="24" y="48"/>
                      <a:pt x="24" y="42"/>
                      <a:pt x="25" y="39"/>
                    </a:cubicBezTo>
                    <a:cubicBezTo>
                      <a:pt x="27" y="43"/>
                      <a:pt x="33" y="55"/>
                      <a:pt x="39" y="54"/>
                    </a:cubicBezTo>
                    <a:cubicBezTo>
                      <a:pt x="49" y="52"/>
                      <a:pt x="47" y="33"/>
                      <a:pt x="44" y="27"/>
                    </a:cubicBezTo>
                    <a:cubicBezTo>
                      <a:pt x="49" y="27"/>
                      <a:pt x="53" y="25"/>
                      <a:pt x="52" y="21"/>
                    </a:cubicBezTo>
                    <a:cubicBezTo>
                      <a:pt x="51" y="19"/>
                      <a:pt x="49" y="17"/>
                      <a:pt x="48" y="16"/>
                    </a:cubicBezTo>
                    <a:cubicBezTo>
                      <a:pt x="46" y="15"/>
                      <a:pt x="46" y="13"/>
                      <a:pt x="45" y="11"/>
                    </a:cubicBezTo>
                    <a:cubicBezTo>
                      <a:pt x="41" y="2"/>
                      <a:pt x="31" y="6"/>
                      <a:pt x="25" y="11"/>
                    </a:cubicBezTo>
                    <a:cubicBezTo>
                      <a:pt x="14" y="0"/>
                      <a:pt x="0" y="23"/>
                      <a:pt x="9" y="33"/>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08" name="Freeform 136"/>
              <p:cNvSpPr/>
              <p:nvPr/>
            </p:nvSpPr>
            <p:spPr bwMode="auto">
              <a:xfrm>
                <a:off x="3846" y="619"/>
                <a:ext cx="55" cy="46"/>
              </a:xfrm>
              <a:custGeom>
                <a:avLst/>
                <a:gdLst>
                  <a:gd name="T0" fmla="*/ 38 w 44"/>
                  <a:gd name="T1" fmla="*/ 37 h 37"/>
                  <a:gd name="T2" fmla="*/ 29 w 44"/>
                  <a:gd name="T3" fmla="*/ 26 h 37"/>
                  <a:gd name="T4" fmla="*/ 0 w 44"/>
                  <a:gd name="T5" fmla="*/ 24 h 37"/>
                  <a:gd name="T6" fmla="*/ 10 w 44"/>
                  <a:gd name="T7" fmla="*/ 17 h 37"/>
                  <a:gd name="T8" fmla="*/ 21 w 44"/>
                  <a:gd name="T9" fmla="*/ 16 h 37"/>
                  <a:gd name="T10" fmla="*/ 27 w 44"/>
                  <a:gd name="T11" fmla="*/ 0 h 37"/>
                  <a:gd name="T12" fmla="*/ 34 w 44"/>
                  <a:gd name="T13" fmla="*/ 19 h 37"/>
                  <a:gd name="T14" fmla="*/ 44 w 44"/>
                  <a:gd name="T15" fmla="*/ 35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7">
                    <a:moveTo>
                      <a:pt x="38" y="37"/>
                    </a:moveTo>
                    <a:cubicBezTo>
                      <a:pt x="36" y="32"/>
                      <a:pt x="33" y="29"/>
                      <a:pt x="29" y="26"/>
                    </a:cubicBezTo>
                    <a:cubicBezTo>
                      <a:pt x="19" y="32"/>
                      <a:pt x="8" y="12"/>
                      <a:pt x="0" y="24"/>
                    </a:cubicBezTo>
                    <a:cubicBezTo>
                      <a:pt x="4" y="23"/>
                      <a:pt x="6" y="18"/>
                      <a:pt x="10" y="17"/>
                    </a:cubicBezTo>
                    <a:cubicBezTo>
                      <a:pt x="14" y="15"/>
                      <a:pt x="18" y="17"/>
                      <a:pt x="21" y="16"/>
                    </a:cubicBezTo>
                    <a:cubicBezTo>
                      <a:pt x="27" y="13"/>
                      <a:pt x="26" y="5"/>
                      <a:pt x="27" y="0"/>
                    </a:cubicBezTo>
                    <a:cubicBezTo>
                      <a:pt x="31" y="5"/>
                      <a:pt x="31" y="14"/>
                      <a:pt x="34" y="19"/>
                    </a:cubicBezTo>
                    <a:cubicBezTo>
                      <a:pt x="37" y="24"/>
                      <a:pt x="39" y="31"/>
                      <a:pt x="44" y="35"/>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709" name="Freeform 137"/>
              <p:cNvSpPr/>
              <p:nvPr/>
            </p:nvSpPr>
            <p:spPr bwMode="auto">
              <a:xfrm>
                <a:off x="3762" y="552"/>
                <a:ext cx="131" cy="150"/>
              </a:xfrm>
              <a:custGeom>
                <a:avLst/>
                <a:gdLst>
                  <a:gd name="T0" fmla="*/ 95 w 106"/>
                  <a:gd name="T1" fmla="*/ 54 h 121"/>
                  <a:gd name="T2" fmla="*/ 103 w 106"/>
                  <a:gd name="T3" fmla="*/ 37 h 121"/>
                  <a:gd name="T4" fmla="*/ 92 w 106"/>
                  <a:gd name="T5" fmla="*/ 2 h 121"/>
                  <a:gd name="T6" fmla="*/ 88 w 106"/>
                  <a:gd name="T7" fmla="*/ 8 h 121"/>
                  <a:gd name="T8" fmla="*/ 72 w 106"/>
                  <a:gd name="T9" fmla="*/ 3 h 121"/>
                  <a:gd name="T10" fmla="*/ 57 w 106"/>
                  <a:gd name="T11" fmla="*/ 3 h 121"/>
                  <a:gd name="T12" fmla="*/ 49 w 106"/>
                  <a:gd name="T13" fmla="*/ 9 h 121"/>
                  <a:gd name="T14" fmla="*/ 52 w 106"/>
                  <a:gd name="T15" fmla="*/ 26 h 121"/>
                  <a:gd name="T16" fmla="*/ 36 w 106"/>
                  <a:gd name="T17" fmla="*/ 16 h 121"/>
                  <a:gd name="T18" fmla="*/ 16 w 106"/>
                  <a:gd name="T19" fmla="*/ 23 h 121"/>
                  <a:gd name="T20" fmla="*/ 21 w 106"/>
                  <a:gd name="T21" fmla="*/ 58 h 121"/>
                  <a:gd name="T22" fmla="*/ 10 w 106"/>
                  <a:gd name="T23" fmla="*/ 61 h 121"/>
                  <a:gd name="T24" fmla="*/ 3 w 106"/>
                  <a:gd name="T25" fmla="*/ 68 h 121"/>
                  <a:gd name="T26" fmla="*/ 20 w 106"/>
                  <a:gd name="T27" fmla="*/ 78 h 121"/>
                  <a:gd name="T28" fmla="*/ 42 w 106"/>
                  <a:gd name="T29" fmla="*/ 82 h 121"/>
                  <a:gd name="T30" fmla="*/ 62 w 106"/>
                  <a:gd name="T31" fmla="*/ 76 h 121"/>
                  <a:gd name="T32" fmla="*/ 43 w 106"/>
                  <a:gd name="T33" fmla="*/ 97 h 121"/>
                  <a:gd name="T34" fmla="*/ 46 w 106"/>
                  <a:gd name="T35" fmla="*/ 121 h 121"/>
                  <a:gd name="T36" fmla="*/ 63 w 106"/>
                  <a:gd name="T37" fmla="*/ 99 h 121"/>
                  <a:gd name="T38" fmla="*/ 76 w 106"/>
                  <a:gd name="T3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21">
                    <a:moveTo>
                      <a:pt x="95" y="54"/>
                    </a:moveTo>
                    <a:cubicBezTo>
                      <a:pt x="99" y="51"/>
                      <a:pt x="102" y="42"/>
                      <a:pt x="103" y="37"/>
                    </a:cubicBezTo>
                    <a:cubicBezTo>
                      <a:pt x="106" y="23"/>
                      <a:pt x="100" y="14"/>
                      <a:pt x="92" y="2"/>
                    </a:cubicBezTo>
                    <a:cubicBezTo>
                      <a:pt x="90" y="3"/>
                      <a:pt x="90" y="6"/>
                      <a:pt x="88" y="8"/>
                    </a:cubicBezTo>
                    <a:cubicBezTo>
                      <a:pt x="84" y="3"/>
                      <a:pt x="78" y="2"/>
                      <a:pt x="72" y="3"/>
                    </a:cubicBezTo>
                    <a:cubicBezTo>
                      <a:pt x="66" y="4"/>
                      <a:pt x="64" y="7"/>
                      <a:pt x="57" y="3"/>
                    </a:cubicBezTo>
                    <a:cubicBezTo>
                      <a:pt x="51" y="0"/>
                      <a:pt x="47" y="1"/>
                      <a:pt x="49" y="9"/>
                    </a:cubicBezTo>
                    <a:cubicBezTo>
                      <a:pt x="51" y="16"/>
                      <a:pt x="53" y="20"/>
                      <a:pt x="52" y="26"/>
                    </a:cubicBezTo>
                    <a:cubicBezTo>
                      <a:pt x="45" y="22"/>
                      <a:pt x="45" y="16"/>
                      <a:pt x="36" y="16"/>
                    </a:cubicBezTo>
                    <a:cubicBezTo>
                      <a:pt x="29" y="17"/>
                      <a:pt x="21" y="18"/>
                      <a:pt x="16" y="23"/>
                    </a:cubicBezTo>
                    <a:cubicBezTo>
                      <a:pt x="5" y="34"/>
                      <a:pt x="12" y="48"/>
                      <a:pt x="21" y="58"/>
                    </a:cubicBezTo>
                    <a:cubicBezTo>
                      <a:pt x="18" y="60"/>
                      <a:pt x="13" y="59"/>
                      <a:pt x="10" y="61"/>
                    </a:cubicBezTo>
                    <a:cubicBezTo>
                      <a:pt x="8" y="62"/>
                      <a:pt x="4" y="66"/>
                      <a:pt x="3" y="68"/>
                    </a:cubicBezTo>
                    <a:cubicBezTo>
                      <a:pt x="0" y="77"/>
                      <a:pt x="15" y="78"/>
                      <a:pt x="20" y="78"/>
                    </a:cubicBezTo>
                    <a:cubicBezTo>
                      <a:pt x="28" y="80"/>
                      <a:pt x="35" y="82"/>
                      <a:pt x="42" y="82"/>
                    </a:cubicBezTo>
                    <a:cubicBezTo>
                      <a:pt x="50" y="83"/>
                      <a:pt x="55" y="79"/>
                      <a:pt x="62" y="76"/>
                    </a:cubicBezTo>
                    <a:cubicBezTo>
                      <a:pt x="56" y="83"/>
                      <a:pt x="48" y="89"/>
                      <a:pt x="43" y="97"/>
                    </a:cubicBezTo>
                    <a:cubicBezTo>
                      <a:pt x="38" y="104"/>
                      <a:pt x="40" y="114"/>
                      <a:pt x="46" y="121"/>
                    </a:cubicBezTo>
                    <a:cubicBezTo>
                      <a:pt x="52" y="114"/>
                      <a:pt x="58" y="107"/>
                      <a:pt x="63" y="99"/>
                    </a:cubicBezTo>
                    <a:cubicBezTo>
                      <a:pt x="68" y="93"/>
                      <a:pt x="83" y="84"/>
                      <a:pt x="76" y="75"/>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10" name="Freeform 138"/>
              <p:cNvSpPr/>
              <p:nvPr/>
            </p:nvSpPr>
            <p:spPr bwMode="auto">
              <a:xfrm>
                <a:off x="3768" y="579"/>
                <a:ext cx="67" cy="75"/>
              </a:xfrm>
              <a:custGeom>
                <a:avLst/>
                <a:gdLst>
                  <a:gd name="T0" fmla="*/ 54 w 54"/>
                  <a:gd name="T1" fmla="*/ 54 h 60"/>
                  <a:gd name="T2" fmla="*/ 32 w 54"/>
                  <a:gd name="T3" fmla="*/ 49 h 60"/>
                  <a:gd name="T4" fmla="*/ 25 w 54"/>
                  <a:gd name="T5" fmla="*/ 44 h 60"/>
                  <a:gd name="T6" fmla="*/ 39 w 54"/>
                  <a:gd name="T7" fmla="*/ 43 h 60"/>
                  <a:gd name="T8" fmla="*/ 29 w 54"/>
                  <a:gd name="T9" fmla="*/ 37 h 60"/>
                  <a:gd name="T10" fmla="*/ 34 w 54"/>
                  <a:gd name="T11" fmla="*/ 35 h 60"/>
                  <a:gd name="T12" fmla="*/ 30 w 54"/>
                  <a:gd name="T13" fmla="*/ 30 h 60"/>
                  <a:gd name="T14" fmla="*/ 42 w 54"/>
                  <a:gd name="T15" fmla="*/ 30 h 60"/>
                  <a:gd name="T16" fmla="*/ 53 w 54"/>
                  <a:gd name="T17" fmla="*/ 27 h 60"/>
                  <a:gd name="T18" fmla="*/ 41 w 54"/>
                  <a:gd name="T19" fmla="*/ 19 h 60"/>
                  <a:gd name="T20" fmla="*/ 33 w 54"/>
                  <a:gd name="T21" fmla="*/ 12 h 60"/>
                  <a:gd name="T22" fmla="*/ 27 w 54"/>
                  <a:gd name="T23" fmla="*/ 3 h 60"/>
                  <a:gd name="T24" fmla="*/ 23 w 54"/>
                  <a:gd name="T25" fmla="*/ 10 h 60"/>
                  <a:gd name="T26" fmla="*/ 15 w 54"/>
                  <a:gd name="T27" fmla="*/ 4 h 60"/>
                  <a:gd name="T28" fmla="*/ 9 w 54"/>
                  <a:gd name="T29" fmla="*/ 14 h 60"/>
                  <a:gd name="T30" fmla="*/ 18 w 54"/>
                  <a:gd name="T31" fmla="*/ 35 h 60"/>
                  <a:gd name="T32" fmla="*/ 2 w 54"/>
                  <a:gd name="T33" fmla="*/ 43 h 60"/>
                  <a:gd name="T34" fmla="*/ 2 w 54"/>
                  <a:gd name="T35" fmla="*/ 53 h 60"/>
                  <a:gd name="T36" fmla="*/ 11 w 54"/>
                  <a:gd name="T37" fmla="*/ 56 h 60"/>
                  <a:gd name="T38" fmla="*/ 32 w 54"/>
                  <a:gd name="T39" fmla="*/ 59 h 60"/>
                  <a:gd name="T40" fmla="*/ 49 w 54"/>
                  <a:gd name="T4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0">
                    <a:moveTo>
                      <a:pt x="54" y="54"/>
                    </a:moveTo>
                    <a:cubicBezTo>
                      <a:pt x="48" y="49"/>
                      <a:pt x="39" y="50"/>
                      <a:pt x="32" y="49"/>
                    </a:cubicBezTo>
                    <a:cubicBezTo>
                      <a:pt x="28" y="49"/>
                      <a:pt x="22" y="48"/>
                      <a:pt x="25" y="44"/>
                    </a:cubicBezTo>
                    <a:cubicBezTo>
                      <a:pt x="28" y="40"/>
                      <a:pt x="35" y="44"/>
                      <a:pt x="39" y="43"/>
                    </a:cubicBezTo>
                    <a:cubicBezTo>
                      <a:pt x="37" y="39"/>
                      <a:pt x="32" y="38"/>
                      <a:pt x="29" y="37"/>
                    </a:cubicBezTo>
                    <a:cubicBezTo>
                      <a:pt x="30" y="35"/>
                      <a:pt x="32" y="35"/>
                      <a:pt x="34" y="35"/>
                    </a:cubicBezTo>
                    <a:cubicBezTo>
                      <a:pt x="33" y="33"/>
                      <a:pt x="31" y="31"/>
                      <a:pt x="30" y="30"/>
                    </a:cubicBezTo>
                    <a:cubicBezTo>
                      <a:pt x="33" y="27"/>
                      <a:pt x="39" y="30"/>
                      <a:pt x="42" y="30"/>
                    </a:cubicBezTo>
                    <a:cubicBezTo>
                      <a:pt x="46" y="30"/>
                      <a:pt x="50" y="30"/>
                      <a:pt x="53" y="27"/>
                    </a:cubicBezTo>
                    <a:cubicBezTo>
                      <a:pt x="50" y="24"/>
                      <a:pt x="45" y="22"/>
                      <a:pt x="41" y="19"/>
                    </a:cubicBezTo>
                    <a:cubicBezTo>
                      <a:pt x="39" y="17"/>
                      <a:pt x="36" y="14"/>
                      <a:pt x="33" y="12"/>
                    </a:cubicBezTo>
                    <a:cubicBezTo>
                      <a:pt x="31" y="9"/>
                      <a:pt x="29" y="4"/>
                      <a:pt x="27" y="3"/>
                    </a:cubicBezTo>
                    <a:cubicBezTo>
                      <a:pt x="22" y="0"/>
                      <a:pt x="21" y="6"/>
                      <a:pt x="23" y="10"/>
                    </a:cubicBezTo>
                    <a:cubicBezTo>
                      <a:pt x="20" y="10"/>
                      <a:pt x="17" y="4"/>
                      <a:pt x="15" y="4"/>
                    </a:cubicBezTo>
                    <a:cubicBezTo>
                      <a:pt x="12" y="4"/>
                      <a:pt x="9" y="11"/>
                      <a:pt x="9" y="14"/>
                    </a:cubicBezTo>
                    <a:cubicBezTo>
                      <a:pt x="8" y="23"/>
                      <a:pt x="13" y="29"/>
                      <a:pt x="18" y="35"/>
                    </a:cubicBezTo>
                    <a:cubicBezTo>
                      <a:pt x="12" y="37"/>
                      <a:pt x="6" y="38"/>
                      <a:pt x="2" y="43"/>
                    </a:cubicBezTo>
                    <a:cubicBezTo>
                      <a:pt x="0" y="46"/>
                      <a:pt x="0" y="49"/>
                      <a:pt x="2" y="53"/>
                    </a:cubicBezTo>
                    <a:cubicBezTo>
                      <a:pt x="4" y="56"/>
                      <a:pt x="7" y="55"/>
                      <a:pt x="11" y="56"/>
                    </a:cubicBezTo>
                    <a:cubicBezTo>
                      <a:pt x="18" y="56"/>
                      <a:pt x="25" y="58"/>
                      <a:pt x="32" y="59"/>
                    </a:cubicBezTo>
                    <a:cubicBezTo>
                      <a:pt x="38" y="60"/>
                      <a:pt x="42" y="58"/>
                      <a:pt x="49" y="57"/>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11" name="Freeform 139"/>
              <p:cNvSpPr/>
              <p:nvPr/>
            </p:nvSpPr>
            <p:spPr bwMode="auto">
              <a:xfrm>
                <a:off x="3815" y="551"/>
                <a:ext cx="76" cy="97"/>
              </a:xfrm>
              <a:custGeom>
                <a:avLst/>
                <a:gdLst>
                  <a:gd name="T0" fmla="*/ 48 w 61"/>
                  <a:gd name="T1" fmla="*/ 63 h 78"/>
                  <a:gd name="T2" fmla="*/ 40 w 61"/>
                  <a:gd name="T3" fmla="*/ 71 h 78"/>
                  <a:gd name="T4" fmla="*/ 15 w 61"/>
                  <a:gd name="T5" fmla="*/ 78 h 78"/>
                  <a:gd name="T6" fmla="*/ 24 w 61"/>
                  <a:gd name="T7" fmla="*/ 64 h 78"/>
                  <a:gd name="T8" fmla="*/ 41 w 61"/>
                  <a:gd name="T9" fmla="*/ 53 h 78"/>
                  <a:gd name="T10" fmla="*/ 45 w 61"/>
                  <a:gd name="T11" fmla="*/ 34 h 78"/>
                  <a:gd name="T12" fmla="*/ 41 w 61"/>
                  <a:gd name="T13" fmla="*/ 29 h 78"/>
                  <a:gd name="T14" fmla="*/ 36 w 61"/>
                  <a:gd name="T15" fmla="*/ 37 h 78"/>
                  <a:gd name="T16" fmla="*/ 32 w 61"/>
                  <a:gd name="T17" fmla="*/ 29 h 78"/>
                  <a:gd name="T18" fmla="*/ 27 w 61"/>
                  <a:gd name="T19" fmla="*/ 35 h 78"/>
                  <a:gd name="T20" fmla="*/ 19 w 61"/>
                  <a:gd name="T21" fmla="*/ 24 h 78"/>
                  <a:gd name="T22" fmla="*/ 13 w 61"/>
                  <a:gd name="T23" fmla="*/ 31 h 78"/>
                  <a:gd name="T24" fmla="*/ 7 w 61"/>
                  <a:gd name="T25" fmla="*/ 15 h 78"/>
                  <a:gd name="T26" fmla="*/ 8 w 61"/>
                  <a:gd name="T27" fmla="*/ 3 h 78"/>
                  <a:gd name="T28" fmla="*/ 28 w 61"/>
                  <a:gd name="T29" fmla="*/ 7 h 78"/>
                  <a:gd name="T30" fmla="*/ 35 w 61"/>
                  <a:gd name="T31" fmla="*/ 4 h 78"/>
                  <a:gd name="T32" fmla="*/ 42 w 61"/>
                  <a:gd name="T33" fmla="*/ 8 h 78"/>
                  <a:gd name="T34" fmla="*/ 57 w 61"/>
                  <a:gd name="T35" fmla="*/ 17 h 78"/>
                  <a:gd name="T36" fmla="*/ 59 w 61"/>
                  <a:gd name="T37" fmla="*/ 40 h 78"/>
                  <a:gd name="T38" fmla="*/ 51 w 61"/>
                  <a:gd name="T39" fmla="*/ 62 h 78"/>
                  <a:gd name="T40" fmla="*/ 40 w 61"/>
                  <a:gd name="T41"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8">
                    <a:moveTo>
                      <a:pt x="48" y="63"/>
                    </a:moveTo>
                    <a:cubicBezTo>
                      <a:pt x="44" y="66"/>
                      <a:pt x="44" y="69"/>
                      <a:pt x="40" y="71"/>
                    </a:cubicBezTo>
                    <a:cubicBezTo>
                      <a:pt x="31" y="77"/>
                      <a:pt x="22" y="68"/>
                      <a:pt x="15" y="78"/>
                    </a:cubicBezTo>
                    <a:cubicBezTo>
                      <a:pt x="17" y="71"/>
                      <a:pt x="19" y="68"/>
                      <a:pt x="24" y="64"/>
                    </a:cubicBezTo>
                    <a:cubicBezTo>
                      <a:pt x="30" y="60"/>
                      <a:pt x="36" y="57"/>
                      <a:pt x="41" y="53"/>
                    </a:cubicBezTo>
                    <a:cubicBezTo>
                      <a:pt x="48" y="47"/>
                      <a:pt x="48" y="41"/>
                      <a:pt x="45" y="34"/>
                    </a:cubicBezTo>
                    <a:cubicBezTo>
                      <a:pt x="44" y="31"/>
                      <a:pt x="43" y="28"/>
                      <a:pt x="41" y="29"/>
                    </a:cubicBezTo>
                    <a:cubicBezTo>
                      <a:pt x="38" y="29"/>
                      <a:pt x="37" y="35"/>
                      <a:pt x="36" y="37"/>
                    </a:cubicBezTo>
                    <a:cubicBezTo>
                      <a:pt x="37" y="35"/>
                      <a:pt x="34" y="29"/>
                      <a:pt x="32" y="29"/>
                    </a:cubicBezTo>
                    <a:cubicBezTo>
                      <a:pt x="31" y="29"/>
                      <a:pt x="28" y="33"/>
                      <a:pt x="27" y="35"/>
                    </a:cubicBezTo>
                    <a:cubicBezTo>
                      <a:pt x="22" y="32"/>
                      <a:pt x="22" y="27"/>
                      <a:pt x="19" y="24"/>
                    </a:cubicBezTo>
                    <a:cubicBezTo>
                      <a:pt x="13" y="18"/>
                      <a:pt x="12" y="26"/>
                      <a:pt x="13" y="31"/>
                    </a:cubicBezTo>
                    <a:cubicBezTo>
                      <a:pt x="12" y="25"/>
                      <a:pt x="10" y="20"/>
                      <a:pt x="7" y="15"/>
                    </a:cubicBezTo>
                    <a:cubicBezTo>
                      <a:pt x="4" y="10"/>
                      <a:pt x="0" y="4"/>
                      <a:pt x="8" y="3"/>
                    </a:cubicBezTo>
                    <a:cubicBezTo>
                      <a:pt x="15" y="2"/>
                      <a:pt x="23" y="8"/>
                      <a:pt x="28" y="7"/>
                    </a:cubicBezTo>
                    <a:cubicBezTo>
                      <a:pt x="31" y="6"/>
                      <a:pt x="32" y="4"/>
                      <a:pt x="35" y="4"/>
                    </a:cubicBezTo>
                    <a:cubicBezTo>
                      <a:pt x="37" y="4"/>
                      <a:pt x="40" y="6"/>
                      <a:pt x="42" y="8"/>
                    </a:cubicBezTo>
                    <a:cubicBezTo>
                      <a:pt x="49" y="0"/>
                      <a:pt x="54" y="11"/>
                      <a:pt x="57" y="17"/>
                    </a:cubicBezTo>
                    <a:cubicBezTo>
                      <a:pt x="60" y="25"/>
                      <a:pt x="61" y="31"/>
                      <a:pt x="59" y="40"/>
                    </a:cubicBezTo>
                    <a:cubicBezTo>
                      <a:pt x="57" y="47"/>
                      <a:pt x="54" y="54"/>
                      <a:pt x="51" y="62"/>
                    </a:cubicBezTo>
                    <a:cubicBezTo>
                      <a:pt x="49" y="68"/>
                      <a:pt x="48" y="73"/>
                      <a:pt x="40" y="71"/>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712" name="Freeform 140"/>
              <p:cNvSpPr/>
              <p:nvPr/>
            </p:nvSpPr>
            <p:spPr bwMode="auto">
              <a:xfrm>
                <a:off x="4076" y="579"/>
                <a:ext cx="92" cy="102"/>
              </a:xfrm>
              <a:custGeom>
                <a:avLst/>
                <a:gdLst>
                  <a:gd name="T0" fmla="*/ 14 w 74"/>
                  <a:gd name="T1" fmla="*/ 72 h 82"/>
                  <a:gd name="T2" fmla="*/ 42 w 74"/>
                  <a:gd name="T3" fmla="*/ 80 h 82"/>
                  <a:gd name="T4" fmla="*/ 65 w 74"/>
                  <a:gd name="T5" fmla="*/ 78 h 82"/>
                  <a:gd name="T6" fmla="*/ 68 w 74"/>
                  <a:gd name="T7" fmla="*/ 59 h 82"/>
                  <a:gd name="T8" fmla="*/ 72 w 74"/>
                  <a:gd name="T9" fmla="*/ 49 h 82"/>
                  <a:gd name="T10" fmla="*/ 68 w 74"/>
                  <a:gd name="T11" fmla="*/ 38 h 82"/>
                  <a:gd name="T12" fmla="*/ 64 w 74"/>
                  <a:gd name="T13" fmla="*/ 30 h 82"/>
                  <a:gd name="T14" fmla="*/ 58 w 74"/>
                  <a:gd name="T15" fmla="*/ 23 h 82"/>
                  <a:gd name="T16" fmla="*/ 41 w 74"/>
                  <a:gd name="T17" fmla="*/ 12 h 82"/>
                  <a:gd name="T18" fmla="*/ 37 w 74"/>
                  <a:gd name="T19" fmla="*/ 2 h 82"/>
                  <a:gd name="T20" fmla="*/ 26 w 74"/>
                  <a:gd name="T21" fmla="*/ 4 h 82"/>
                  <a:gd name="T22" fmla="*/ 22 w 74"/>
                  <a:gd name="T23" fmla="*/ 15 h 82"/>
                  <a:gd name="T24" fmla="*/ 16 w 74"/>
                  <a:gd name="T25" fmla="*/ 25 h 82"/>
                  <a:gd name="T26" fmla="*/ 6 w 74"/>
                  <a:gd name="T27" fmla="*/ 45 h 82"/>
                  <a:gd name="T28" fmla="*/ 6 w 74"/>
                  <a:gd name="T29" fmla="*/ 57 h 82"/>
                  <a:gd name="T30" fmla="*/ 5 w 74"/>
                  <a:gd name="T31" fmla="*/ 65 h 82"/>
                  <a:gd name="T32" fmla="*/ 6 w 74"/>
                  <a:gd name="T33" fmla="*/ 74 h 82"/>
                  <a:gd name="T34" fmla="*/ 12 w 74"/>
                  <a:gd name="T35"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82">
                    <a:moveTo>
                      <a:pt x="14" y="72"/>
                    </a:moveTo>
                    <a:cubicBezTo>
                      <a:pt x="13" y="77"/>
                      <a:pt x="39" y="79"/>
                      <a:pt x="42" y="80"/>
                    </a:cubicBezTo>
                    <a:cubicBezTo>
                      <a:pt x="50" y="81"/>
                      <a:pt x="59" y="82"/>
                      <a:pt x="65" y="78"/>
                    </a:cubicBezTo>
                    <a:cubicBezTo>
                      <a:pt x="70" y="73"/>
                      <a:pt x="74" y="65"/>
                      <a:pt x="68" y="59"/>
                    </a:cubicBezTo>
                    <a:cubicBezTo>
                      <a:pt x="71" y="55"/>
                      <a:pt x="73" y="54"/>
                      <a:pt x="72" y="49"/>
                    </a:cubicBezTo>
                    <a:cubicBezTo>
                      <a:pt x="72" y="44"/>
                      <a:pt x="71" y="41"/>
                      <a:pt x="68" y="38"/>
                    </a:cubicBezTo>
                    <a:cubicBezTo>
                      <a:pt x="65" y="35"/>
                      <a:pt x="65" y="36"/>
                      <a:pt x="64" y="30"/>
                    </a:cubicBezTo>
                    <a:cubicBezTo>
                      <a:pt x="63" y="27"/>
                      <a:pt x="60" y="24"/>
                      <a:pt x="58" y="23"/>
                    </a:cubicBezTo>
                    <a:cubicBezTo>
                      <a:pt x="52" y="19"/>
                      <a:pt x="42" y="22"/>
                      <a:pt x="41" y="12"/>
                    </a:cubicBezTo>
                    <a:cubicBezTo>
                      <a:pt x="40" y="7"/>
                      <a:pt x="42" y="5"/>
                      <a:pt x="37" y="2"/>
                    </a:cubicBezTo>
                    <a:cubicBezTo>
                      <a:pt x="32" y="0"/>
                      <a:pt x="28" y="0"/>
                      <a:pt x="26" y="4"/>
                    </a:cubicBezTo>
                    <a:cubicBezTo>
                      <a:pt x="24" y="7"/>
                      <a:pt x="24" y="12"/>
                      <a:pt x="22" y="15"/>
                    </a:cubicBezTo>
                    <a:cubicBezTo>
                      <a:pt x="20" y="19"/>
                      <a:pt x="18" y="22"/>
                      <a:pt x="16" y="25"/>
                    </a:cubicBezTo>
                    <a:cubicBezTo>
                      <a:pt x="12" y="31"/>
                      <a:pt x="8" y="38"/>
                      <a:pt x="6" y="45"/>
                    </a:cubicBezTo>
                    <a:cubicBezTo>
                      <a:pt x="6" y="48"/>
                      <a:pt x="5" y="53"/>
                      <a:pt x="6" y="57"/>
                    </a:cubicBezTo>
                    <a:cubicBezTo>
                      <a:pt x="7" y="62"/>
                      <a:pt x="8" y="61"/>
                      <a:pt x="5" y="65"/>
                    </a:cubicBezTo>
                    <a:cubicBezTo>
                      <a:pt x="1" y="68"/>
                      <a:pt x="0" y="71"/>
                      <a:pt x="6" y="74"/>
                    </a:cubicBezTo>
                    <a:cubicBezTo>
                      <a:pt x="8" y="74"/>
                      <a:pt x="10" y="75"/>
                      <a:pt x="12" y="73"/>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13" name="Freeform 141"/>
              <p:cNvSpPr/>
              <p:nvPr/>
            </p:nvSpPr>
            <p:spPr bwMode="auto">
              <a:xfrm>
                <a:off x="4074" y="624"/>
                <a:ext cx="84" cy="56"/>
              </a:xfrm>
              <a:custGeom>
                <a:avLst/>
                <a:gdLst>
                  <a:gd name="T0" fmla="*/ 64 w 67"/>
                  <a:gd name="T1" fmla="*/ 40 h 45"/>
                  <a:gd name="T2" fmla="*/ 62 w 67"/>
                  <a:gd name="T3" fmla="*/ 28 h 45"/>
                  <a:gd name="T4" fmla="*/ 33 w 67"/>
                  <a:gd name="T5" fmla="*/ 28 h 45"/>
                  <a:gd name="T6" fmla="*/ 45 w 67"/>
                  <a:gd name="T7" fmla="*/ 21 h 45"/>
                  <a:gd name="T8" fmla="*/ 40 w 67"/>
                  <a:gd name="T9" fmla="*/ 18 h 45"/>
                  <a:gd name="T10" fmla="*/ 57 w 67"/>
                  <a:gd name="T11" fmla="*/ 0 h 45"/>
                  <a:gd name="T12" fmla="*/ 45 w 67"/>
                  <a:gd name="T13" fmla="*/ 6 h 45"/>
                  <a:gd name="T14" fmla="*/ 49 w 67"/>
                  <a:gd name="T15" fmla="*/ 2 h 45"/>
                  <a:gd name="T16" fmla="*/ 40 w 67"/>
                  <a:gd name="T17" fmla="*/ 7 h 45"/>
                  <a:gd name="T18" fmla="*/ 31 w 67"/>
                  <a:gd name="T19" fmla="*/ 6 h 45"/>
                  <a:gd name="T20" fmla="*/ 19 w 67"/>
                  <a:gd name="T21" fmla="*/ 20 h 45"/>
                  <a:gd name="T22" fmla="*/ 20 w 67"/>
                  <a:gd name="T23" fmla="*/ 5 h 45"/>
                  <a:gd name="T24" fmla="*/ 8 w 67"/>
                  <a:gd name="T25" fmla="*/ 21 h 45"/>
                  <a:gd name="T26" fmla="*/ 7 w 67"/>
                  <a:gd name="T27" fmla="*/ 31 h 45"/>
                  <a:gd name="T28" fmla="*/ 0 w 67"/>
                  <a:gd name="T29" fmla="*/ 38 h 45"/>
                  <a:gd name="T30" fmla="*/ 8 w 67"/>
                  <a:gd name="T31" fmla="*/ 38 h 45"/>
                  <a:gd name="T32" fmla="*/ 17 w 67"/>
                  <a:gd name="T33" fmla="*/ 38 h 45"/>
                  <a:gd name="T34" fmla="*/ 35 w 67"/>
                  <a:gd name="T35" fmla="*/ 43 h 45"/>
                  <a:gd name="T36" fmla="*/ 64 w 67"/>
                  <a:gd name="T3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45">
                    <a:moveTo>
                      <a:pt x="64" y="40"/>
                    </a:moveTo>
                    <a:cubicBezTo>
                      <a:pt x="67" y="36"/>
                      <a:pt x="65" y="32"/>
                      <a:pt x="62" y="28"/>
                    </a:cubicBezTo>
                    <a:cubicBezTo>
                      <a:pt x="54" y="19"/>
                      <a:pt x="42" y="25"/>
                      <a:pt x="33" y="28"/>
                    </a:cubicBezTo>
                    <a:cubicBezTo>
                      <a:pt x="37" y="26"/>
                      <a:pt x="42" y="24"/>
                      <a:pt x="45" y="21"/>
                    </a:cubicBezTo>
                    <a:cubicBezTo>
                      <a:pt x="50" y="16"/>
                      <a:pt x="44" y="14"/>
                      <a:pt x="40" y="18"/>
                    </a:cubicBezTo>
                    <a:cubicBezTo>
                      <a:pt x="43" y="15"/>
                      <a:pt x="60" y="3"/>
                      <a:pt x="57" y="0"/>
                    </a:cubicBezTo>
                    <a:cubicBezTo>
                      <a:pt x="53" y="1"/>
                      <a:pt x="49" y="5"/>
                      <a:pt x="45" y="6"/>
                    </a:cubicBezTo>
                    <a:cubicBezTo>
                      <a:pt x="46" y="5"/>
                      <a:pt x="47" y="4"/>
                      <a:pt x="49" y="2"/>
                    </a:cubicBezTo>
                    <a:cubicBezTo>
                      <a:pt x="44" y="1"/>
                      <a:pt x="42" y="5"/>
                      <a:pt x="40" y="7"/>
                    </a:cubicBezTo>
                    <a:cubicBezTo>
                      <a:pt x="35" y="9"/>
                      <a:pt x="36" y="5"/>
                      <a:pt x="31" y="6"/>
                    </a:cubicBezTo>
                    <a:cubicBezTo>
                      <a:pt x="25" y="7"/>
                      <a:pt x="23" y="17"/>
                      <a:pt x="19" y="20"/>
                    </a:cubicBezTo>
                    <a:cubicBezTo>
                      <a:pt x="19" y="14"/>
                      <a:pt x="19" y="11"/>
                      <a:pt x="20" y="5"/>
                    </a:cubicBezTo>
                    <a:cubicBezTo>
                      <a:pt x="14" y="5"/>
                      <a:pt x="9" y="16"/>
                      <a:pt x="8" y="21"/>
                    </a:cubicBezTo>
                    <a:cubicBezTo>
                      <a:pt x="7" y="24"/>
                      <a:pt x="8" y="28"/>
                      <a:pt x="7" y="31"/>
                    </a:cubicBezTo>
                    <a:cubicBezTo>
                      <a:pt x="5" y="33"/>
                      <a:pt x="2" y="35"/>
                      <a:pt x="0" y="38"/>
                    </a:cubicBezTo>
                    <a:cubicBezTo>
                      <a:pt x="3" y="40"/>
                      <a:pt x="5" y="39"/>
                      <a:pt x="8" y="38"/>
                    </a:cubicBezTo>
                    <a:cubicBezTo>
                      <a:pt x="12" y="37"/>
                      <a:pt x="13" y="36"/>
                      <a:pt x="17" y="38"/>
                    </a:cubicBezTo>
                    <a:cubicBezTo>
                      <a:pt x="23" y="40"/>
                      <a:pt x="29" y="43"/>
                      <a:pt x="35" y="43"/>
                    </a:cubicBezTo>
                    <a:cubicBezTo>
                      <a:pt x="45" y="45"/>
                      <a:pt x="54" y="45"/>
                      <a:pt x="64" y="42"/>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14" name="Freeform 142"/>
              <p:cNvSpPr/>
              <p:nvPr/>
            </p:nvSpPr>
            <p:spPr bwMode="auto">
              <a:xfrm>
                <a:off x="3878" y="604"/>
                <a:ext cx="208" cy="81"/>
              </a:xfrm>
              <a:custGeom>
                <a:avLst/>
                <a:gdLst>
                  <a:gd name="T0" fmla="*/ 156 w 167"/>
                  <a:gd name="T1" fmla="*/ 64 h 65"/>
                  <a:gd name="T2" fmla="*/ 155 w 167"/>
                  <a:gd name="T3" fmla="*/ 64 h 65"/>
                  <a:gd name="T4" fmla="*/ 147 w 167"/>
                  <a:gd name="T5" fmla="*/ 62 h 65"/>
                  <a:gd name="T6" fmla="*/ 132 w 167"/>
                  <a:gd name="T7" fmla="*/ 43 h 65"/>
                  <a:gd name="T8" fmla="*/ 110 w 167"/>
                  <a:gd name="T9" fmla="*/ 35 h 65"/>
                  <a:gd name="T10" fmla="*/ 85 w 167"/>
                  <a:gd name="T11" fmla="*/ 27 h 65"/>
                  <a:gd name="T12" fmla="*/ 59 w 167"/>
                  <a:gd name="T13" fmla="*/ 21 h 65"/>
                  <a:gd name="T14" fmla="*/ 35 w 167"/>
                  <a:gd name="T15" fmla="*/ 14 h 65"/>
                  <a:gd name="T16" fmla="*/ 10 w 167"/>
                  <a:gd name="T17" fmla="*/ 8 h 65"/>
                  <a:gd name="T18" fmla="*/ 2 w 167"/>
                  <a:gd name="T19" fmla="*/ 4 h 65"/>
                  <a:gd name="T20" fmla="*/ 14 w 167"/>
                  <a:gd name="T21" fmla="*/ 3 h 65"/>
                  <a:gd name="T22" fmla="*/ 57 w 167"/>
                  <a:gd name="T23" fmla="*/ 14 h 65"/>
                  <a:gd name="T24" fmla="*/ 100 w 167"/>
                  <a:gd name="T25" fmla="*/ 24 h 65"/>
                  <a:gd name="T26" fmla="*/ 138 w 167"/>
                  <a:gd name="T27" fmla="*/ 36 h 65"/>
                  <a:gd name="T28" fmla="*/ 151 w 167"/>
                  <a:gd name="T29" fmla="*/ 47 h 65"/>
                  <a:gd name="T30" fmla="*/ 156 w 167"/>
                  <a:gd name="T31" fmla="*/ 52 h 65"/>
                  <a:gd name="T32" fmla="*/ 164 w 167"/>
                  <a:gd name="T33" fmla="*/ 48 h 65"/>
                  <a:gd name="T34" fmla="*/ 166 w 167"/>
                  <a:gd name="T35" fmla="*/ 54 h 65"/>
                  <a:gd name="T36" fmla="*/ 162 w 167"/>
                  <a:gd name="T37" fmla="*/ 60 h 65"/>
                  <a:gd name="T38" fmla="*/ 152 w 167"/>
                  <a:gd name="T3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 h="65">
                    <a:moveTo>
                      <a:pt x="156" y="64"/>
                    </a:moveTo>
                    <a:cubicBezTo>
                      <a:pt x="157" y="63"/>
                      <a:pt x="156" y="64"/>
                      <a:pt x="155" y="64"/>
                    </a:cubicBezTo>
                    <a:cubicBezTo>
                      <a:pt x="152" y="64"/>
                      <a:pt x="150" y="64"/>
                      <a:pt x="147" y="62"/>
                    </a:cubicBezTo>
                    <a:cubicBezTo>
                      <a:pt x="140" y="57"/>
                      <a:pt x="139" y="48"/>
                      <a:pt x="132" y="43"/>
                    </a:cubicBezTo>
                    <a:cubicBezTo>
                      <a:pt x="126" y="39"/>
                      <a:pt x="116" y="38"/>
                      <a:pt x="110" y="35"/>
                    </a:cubicBezTo>
                    <a:cubicBezTo>
                      <a:pt x="101" y="33"/>
                      <a:pt x="94" y="29"/>
                      <a:pt x="85" y="27"/>
                    </a:cubicBezTo>
                    <a:cubicBezTo>
                      <a:pt x="77" y="25"/>
                      <a:pt x="68" y="23"/>
                      <a:pt x="59" y="21"/>
                    </a:cubicBezTo>
                    <a:cubicBezTo>
                      <a:pt x="51" y="18"/>
                      <a:pt x="43" y="16"/>
                      <a:pt x="35" y="14"/>
                    </a:cubicBezTo>
                    <a:cubicBezTo>
                      <a:pt x="27" y="12"/>
                      <a:pt x="18" y="10"/>
                      <a:pt x="10" y="8"/>
                    </a:cubicBezTo>
                    <a:cubicBezTo>
                      <a:pt x="7" y="8"/>
                      <a:pt x="0" y="8"/>
                      <a:pt x="2" y="4"/>
                    </a:cubicBezTo>
                    <a:cubicBezTo>
                      <a:pt x="4" y="0"/>
                      <a:pt x="11" y="3"/>
                      <a:pt x="14" y="3"/>
                    </a:cubicBezTo>
                    <a:cubicBezTo>
                      <a:pt x="28" y="5"/>
                      <a:pt x="43" y="10"/>
                      <a:pt x="57" y="14"/>
                    </a:cubicBezTo>
                    <a:cubicBezTo>
                      <a:pt x="71" y="17"/>
                      <a:pt x="85" y="19"/>
                      <a:pt x="100" y="24"/>
                    </a:cubicBezTo>
                    <a:cubicBezTo>
                      <a:pt x="112" y="27"/>
                      <a:pt x="127" y="30"/>
                      <a:pt x="138" y="36"/>
                    </a:cubicBezTo>
                    <a:cubicBezTo>
                      <a:pt x="143" y="39"/>
                      <a:pt x="148" y="43"/>
                      <a:pt x="151" y="47"/>
                    </a:cubicBezTo>
                    <a:cubicBezTo>
                      <a:pt x="153" y="49"/>
                      <a:pt x="154" y="51"/>
                      <a:pt x="156" y="52"/>
                    </a:cubicBezTo>
                    <a:cubicBezTo>
                      <a:pt x="159" y="51"/>
                      <a:pt x="162" y="49"/>
                      <a:pt x="164" y="48"/>
                    </a:cubicBezTo>
                    <a:cubicBezTo>
                      <a:pt x="162" y="51"/>
                      <a:pt x="166" y="51"/>
                      <a:pt x="166" y="54"/>
                    </a:cubicBezTo>
                    <a:cubicBezTo>
                      <a:pt x="167" y="57"/>
                      <a:pt x="165" y="58"/>
                      <a:pt x="162" y="60"/>
                    </a:cubicBezTo>
                    <a:cubicBezTo>
                      <a:pt x="158" y="61"/>
                      <a:pt x="154" y="62"/>
                      <a:pt x="152" y="65"/>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715" name="Freeform 143"/>
              <p:cNvSpPr/>
              <p:nvPr/>
            </p:nvSpPr>
            <p:spPr bwMode="auto">
              <a:xfrm>
                <a:off x="4106" y="687"/>
                <a:ext cx="120" cy="126"/>
              </a:xfrm>
              <a:custGeom>
                <a:avLst/>
                <a:gdLst>
                  <a:gd name="T0" fmla="*/ 87 w 97"/>
                  <a:gd name="T1" fmla="*/ 67 h 101"/>
                  <a:gd name="T2" fmla="*/ 80 w 97"/>
                  <a:gd name="T3" fmla="*/ 77 h 101"/>
                  <a:gd name="T4" fmla="*/ 66 w 97"/>
                  <a:gd name="T5" fmla="*/ 90 h 101"/>
                  <a:gd name="T6" fmla="*/ 55 w 97"/>
                  <a:gd name="T7" fmla="*/ 93 h 101"/>
                  <a:gd name="T8" fmla="*/ 45 w 97"/>
                  <a:gd name="T9" fmla="*/ 97 h 101"/>
                  <a:gd name="T10" fmla="*/ 24 w 97"/>
                  <a:gd name="T11" fmla="*/ 95 h 101"/>
                  <a:gd name="T12" fmla="*/ 10 w 97"/>
                  <a:gd name="T13" fmla="*/ 54 h 101"/>
                  <a:gd name="T14" fmla="*/ 19 w 97"/>
                  <a:gd name="T15" fmla="*/ 48 h 101"/>
                  <a:gd name="T16" fmla="*/ 21 w 97"/>
                  <a:gd name="T17" fmla="*/ 44 h 101"/>
                  <a:gd name="T18" fmla="*/ 21 w 97"/>
                  <a:gd name="T19" fmla="*/ 37 h 101"/>
                  <a:gd name="T20" fmla="*/ 37 w 97"/>
                  <a:gd name="T21" fmla="*/ 22 h 101"/>
                  <a:gd name="T22" fmla="*/ 50 w 97"/>
                  <a:gd name="T23" fmla="*/ 16 h 101"/>
                  <a:gd name="T24" fmla="*/ 59 w 97"/>
                  <a:gd name="T25" fmla="*/ 3 h 101"/>
                  <a:gd name="T26" fmla="*/ 82 w 97"/>
                  <a:gd name="T27" fmla="*/ 22 h 101"/>
                  <a:gd name="T28" fmla="*/ 86 w 97"/>
                  <a:gd name="T29" fmla="*/ 27 h 101"/>
                  <a:gd name="T30" fmla="*/ 92 w 97"/>
                  <a:gd name="T31" fmla="*/ 33 h 101"/>
                  <a:gd name="T32" fmla="*/ 97 w 97"/>
                  <a:gd name="T33" fmla="*/ 48 h 101"/>
                  <a:gd name="T34" fmla="*/ 88 w 97"/>
                  <a:gd name="T35"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101">
                    <a:moveTo>
                      <a:pt x="87" y="67"/>
                    </a:moveTo>
                    <a:cubicBezTo>
                      <a:pt x="84" y="70"/>
                      <a:pt x="83" y="73"/>
                      <a:pt x="80" y="77"/>
                    </a:cubicBezTo>
                    <a:cubicBezTo>
                      <a:pt x="75" y="81"/>
                      <a:pt x="71" y="86"/>
                      <a:pt x="66" y="90"/>
                    </a:cubicBezTo>
                    <a:cubicBezTo>
                      <a:pt x="62" y="94"/>
                      <a:pt x="60" y="93"/>
                      <a:pt x="55" y="93"/>
                    </a:cubicBezTo>
                    <a:cubicBezTo>
                      <a:pt x="50" y="92"/>
                      <a:pt x="49" y="94"/>
                      <a:pt x="45" y="97"/>
                    </a:cubicBezTo>
                    <a:cubicBezTo>
                      <a:pt x="38" y="101"/>
                      <a:pt x="30" y="100"/>
                      <a:pt x="24" y="95"/>
                    </a:cubicBezTo>
                    <a:cubicBezTo>
                      <a:pt x="12" y="86"/>
                      <a:pt x="0" y="68"/>
                      <a:pt x="10" y="54"/>
                    </a:cubicBezTo>
                    <a:cubicBezTo>
                      <a:pt x="12" y="51"/>
                      <a:pt x="16" y="50"/>
                      <a:pt x="19" y="48"/>
                    </a:cubicBezTo>
                    <a:cubicBezTo>
                      <a:pt x="21" y="45"/>
                      <a:pt x="20" y="47"/>
                      <a:pt x="21" y="44"/>
                    </a:cubicBezTo>
                    <a:cubicBezTo>
                      <a:pt x="21" y="41"/>
                      <a:pt x="20" y="40"/>
                      <a:pt x="21" y="37"/>
                    </a:cubicBezTo>
                    <a:cubicBezTo>
                      <a:pt x="23" y="30"/>
                      <a:pt x="29" y="23"/>
                      <a:pt x="37" y="22"/>
                    </a:cubicBezTo>
                    <a:cubicBezTo>
                      <a:pt x="43" y="21"/>
                      <a:pt x="49" y="25"/>
                      <a:pt x="50" y="16"/>
                    </a:cubicBezTo>
                    <a:cubicBezTo>
                      <a:pt x="51" y="10"/>
                      <a:pt x="52" y="5"/>
                      <a:pt x="59" y="3"/>
                    </a:cubicBezTo>
                    <a:cubicBezTo>
                      <a:pt x="70" y="0"/>
                      <a:pt x="79" y="13"/>
                      <a:pt x="82" y="22"/>
                    </a:cubicBezTo>
                    <a:cubicBezTo>
                      <a:pt x="83" y="25"/>
                      <a:pt x="83" y="25"/>
                      <a:pt x="86" y="27"/>
                    </a:cubicBezTo>
                    <a:cubicBezTo>
                      <a:pt x="88" y="29"/>
                      <a:pt x="90" y="30"/>
                      <a:pt x="92" y="33"/>
                    </a:cubicBezTo>
                    <a:cubicBezTo>
                      <a:pt x="95" y="37"/>
                      <a:pt x="96" y="43"/>
                      <a:pt x="97" y="48"/>
                    </a:cubicBezTo>
                    <a:cubicBezTo>
                      <a:pt x="97" y="51"/>
                      <a:pt x="95" y="72"/>
                      <a:pt x="88" y="69"/>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16" name="Freeform 144"/>
              <p:cNvSpPr/>
              <p:nvPr/>
            </p:nvSpPr>
            <p:spPr bwMode="auto">
              <a:xfrm>
                <a:off x="4115" y="729"/>
                <a:ext cx="64" cy="75"/>
              </a:xfrm>
              <a:custGeom>
                <a:avLst/>
                <a:gdLst>
                  <a:gd name="T0" fmla="*/ 51 w 51"/>
                  <a:gd name="T1" fmla="*/ 14 h 60"/>
                  <a:gd name="T2" fmla="*/ 47 w 51"/>
                  <a:gd name="T3" fmla="*/ 36 h 60"/>
                  <a:gd name="T4" fmla="*/ 41 w 51"/>
                  <a:gd name="T5" fmla="*/ 52 h 60"/>
                  <a:gd name="T6" fmla="*/ 33 w 51"/>
                  <a:gd name="T7" fmla="*/ 36 h 60"/>
                  <a:gd name="T8" fmla="*/ 26 w 51"/>
                  <a:gd name="T9" fmla="*/ 36 h 60"/>
                  <a:gd name="T10" fmla="*/ 19 w 51"/>
                  <a:gd name="T11" fmla="*/ 40 h 60"/>
                  <a:gd name="T12" fmla="*/ 17 w 51"/>
                  <a:gd name="T13" fmla="*/ 37 h 60"/>
                  <a:gd name="T14" fmla="*/ 12 w 51"/>
                  <a:gd name="T15" fmla="*/ 52 h 60"/>
                  <a:gd name="T16" fmla="*/ 16 w 51"/>
                  <a:gd name="T17" fmla="*/ 60 h 60"/>
                  <a:gd name="T18" fmla="*/ 1 w 51"/>
                  <a:gd name="T19" fmla="*/ 36 h 60"/>
                  <a:gd name="T20" fmla="*/ 16 w 51"/>
                  <a:gd name="T21" fmla="*/ 19 h 60"/>
                  <a:gd name="T22" fmla="*/ 23 w 51"/>
                  <a:gd name="T23" fmla="*/ 10 h 60"/>
                  <a:gd name="T24" fmla="*/ 32 w 51"/>
                  <a:gd name="T25" fmla="*/ 18 h 60"/>
                  <a:gd name="T26" fmla="*/ 42 w 51"/>
                  <a:gd name="T27" fmla="*/ 4 h 60"/>
                  <a:gd name="T28" fmla="*/ 51 w 51"/>
                  <a:gd name="T29"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60">
                    <a:moveTo>
                      <a:pt x="51" y="14"/>
                    </a:moveTo>
                    <a:cubicBezTo>
                      <a:pt x="49" y="20"/>
                      <a:pt x="49" y="28"/>
                      <a:pt x="47" y="36"/>
                    </a:cubicBezTo>
                    <a:cubicBezTo>
                      <a:pt x="47" y="39"/>
                      <a:pt x="47" y="53"/>
                      <a:pt x="41" y="52"/>
                    </a:cubicBezTo>
                    <a:cubicBezTo>
                      <a:pt x="34" y="52"/>
                      <a:pt x="34" y="40"/>
                      <a:pt x="33" y="36"/>
                    </a:cubicBezTo>
                    <a:cubicBezTo>
                      <a:pt x="30" y="39"/>
                      <a:pt x="28" y="41"/>
                      <a:pt x="26" y="36"/>
                    </a:cubicBezTo>
                    <a:cubicBezTo>
                      <a:pt x="23" y="37"/>
                      <a:pt x="22" y="38"/>
                      <a:pt x="19" y="40"/>
                    </a:cubicBezTo>
                    <a:cubicBezTo>
                      <a:pt x="19" y="38"/>
                      <a:pt x="18" y="38"/>
                      <a:pt x="17" y="37"/>
                    </a:cubicBezTo>
                    <a:cubicBezTo>
                      <a:pt x="13" y="41"/>
                      <a:pt x="17" y="48"/>
                      <a:pt x="12" y="52"/>
                    </a:cubicBezTo>
                    <a:cubicBezTo>
                      <a:pt x="13" y="54"/>
                      <a:pt x="14" y="58"/>
                      <a:pt x="16" y="60"/>
                    </a:cubicBezTo>
                    <a:cubicBezTo>
                      <a:pt x="7" y="57"/>
                      <a:pt x="2" y="44"/>
                      <a:pt x="1" y="36"/>
                    </a:cubicBezTo>
                    <a:cubicBezTo>
                      <a:pt x="0" y="30"/>
                      <a:pt x="6" y="12"/>
                      <a:pt x="16" y="19"/>
                    </a:cubicBezTo>
                    <a:cubicBezTo>
                      <a:pt x="19" y="16"/>
                      <a:pt x="18" y="10"/>
                      <a:pt x="23" y="10"/>
                    </a:cubicBezTo>
                    <a:cubicBezTo>
                      <a:pt x="27" y="10"/>
                      <a:pt x="31" y="15"/>
                      <a:pt x="32" y="18"/>
                    </a:cubicBezTo>
                    <a:cubicBezTo>
                      <a:pt x="41" y="15"/>
                      <a:pt x="31" y="0"/>
                      <a:pt x="42" y="4"/>
                    </a:cubicBezTo>
                    <a:cubicBezTo>
                      <a:pt x="49" y="5"/>
                      <a:pt x="51" y="10"/>
                      <a:pt x="51" y="17"/>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17" name="Freeform 145"/>
              <p:cNvSpPr/>
              <p:nvPr/>
            </p:nvSpPr>
            <p:spPr bwMode="auto">
              <a:xfrm>
                <a:off x="4165" y="695"/>
                <a:ext cx="52" cy="95"/>
              </a:xfrm>
              <a:custGeom>
                <a:avLst/>
                <a:gdLst>
                  <a:gd name="T0" fmla="*/ 23 w 42"/>
                  <a:gd name="T1" fmla="*/ 74 h 77"/>
                  <a:gd name="T2" fmla="*/ 20 w 42"/>
                  <a:gd name="T3" fmla="*/ 59 h 77"/>
                  <a:gd name="T4" fmla="*/ 30 w 42"/>
                  <a:gd name="T5" fmla="*/ 41 h 77"/>
                  <a:gd name="T6" fmla="*/ 15 w 42"/>
                  <a:gd name="T7" fmla="*/ 30 h 77"/>
                  <a:gd name="T8" fmla="*/ 4 w 42"/>
                  <a:gd name="T9" fmla="*/ 19 h 77"/>
                  <a:gd name="T10" fmla="*/ 6 w 42"/>
                  <a:gd name="T11" fmla="*/ 13 h 77"/>
                  <a:gd name="T12" fmla="*/ 8 w 42"/>
                  <a:gd name="T13" fmla="*/ 3 h 77"/>
                  <a:gd name="T14" fmla="*/ 17 w 42"/>
                  <a:gd name="T15" fmla="*/ 3 h 77"/>
                  <a:gd name="T16" fmla="*/ 25 w 42"/>
                  <a:gd name="T17" fmla="*/ 17 h 77"/>
                  <a:gd name="T18" fmla="*/ 25 w 42"/>
                  <a:gd name="T19" fmla="*/ 13 h 77"/>
                  <a:gd name="T20" fmla="*/ 40 w 42"/>
                  <a:gd name="T21" fmla="*/ 27 h 77"/>
                  <a:gd name="T22" fmla="*/ 41 w 42"/>
                  <a:gd name="T23" fmla="*/ 37 h 77"/>
                  <a:gd name="T24" fmla="*/ 39 w 42"/>
                  <a:gd name="T25" fmla="*/ 46 h 77"/>
                  <a:gd name="T26" fmla="*/ 32 w 42"/>
                  <a:gd name="T27" fmla="*/ 51 h 77"/>
                  <a:gd name="T28" fmla="*/ 26 w 42"/>
                  <a:gd name="T29" fmla="*/ 59 h 77"/>
                  <a:gd name="T30" fmla="*/ 23 w 42"/>
                  <a:gd name="T3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77">
                    <a:moveTo>
                      <a:pt x="23" y="74"/>
                    </a:moveTo>
                    <a:cubicBezTo>
                      <a:pt x="19" y="72"/>
                      <a:pt x="20" y="63"/>
                      <a:pt x="20" y="59"/>
                    </a:cubicBezTo>
                    <a:cubicBezTo>
                      <a:pt x="21" y="52"/>
                      <a:pt x="25" y="45"/>
                      <a:pt x="30" y="41"/>
                    </a:cubicBezTo>
                    <a:cubicBezTo>
                      <a:pt x="26" y="36"/>
                      <a:pt x="19" y="34"/>
                      <a:pt x="15" y="30"/>
                    </a:cubicBezTo>
                    <a:cubicBezTo>
                      <a:pt x="11" y="27"/>
                      <a:pt x="8" y="23"/>
                      <a:pt x="4" y="19"/>
                    </a:cubicBezTo>
                    <a:cubicBezTo>
                      <a:pt x="2" y="17"/>
                      <a:pt x="0" y="10"/>
                      <a:pt x="6" y="13"/>
                    </a:cubicBezTo>
                    <a:cubicBezTo>
                      <a:pt x="7" y="10"/>
                      <a:pt x="6" y="6"/>
                      <a:pt x="8" y="3"/>
                    </a:cubicBezTo>
                    <a:cubicBezTo>
                      <a:pt x="10" y="0"/>
                      <a:pt x="13" y="0"/>
                      <a:pt x="17" y="3"/>
                    </a:cubicBezTo>
                    <a:cubicBezTo>
                      <a:pt x="22" y="6"/>
                      <a:pt x="23" y="11"/>
                      <a:pt x="25" y="17"/>
                    </a:cubicBezTo>
                    <a:cubicBezTo>
                      <a:pt x="25" y="16"/>
                      <a:pt x="26" y="14"/>
                      <a:pt x="25" y="13"/>
                    </a:cubicBezTo>
                    <a:cubicBezTo>
                      <a:pt x="31" y="15"/>
                      <a:pt x="37" y="22"/>
                      <a:pt x="40" y="27"/>
                    </a:cubicBezTo>
                    <a:cubicBezTo>
                      <a:pt x="41" y="31"/>
                      <a:pt x="42" y="33"/>
                      <a:pt x="41" y="37"/>
                    </a:cubicBezTo>
                    <a:cubicBezTo>
                      <a:pt x="40" y="40"/>
                      <a:pt x="40" y="44"/>
                      <a:pt x="39" y="46"/>
                    </a:cubicBezTo>
                    <a:cubicBezTo>
                      <a:pt x="38" y="50"/>
                      <a:pt x="35" y="49"/>
                      <a:pt x="32" y="51"/>
                    </a:cubicBezTo>
                    <a:cubicBezTo>
                      <a:pt x="29" y="53"/>
                      <a:pt x="26" y="56"/>
                      <a:pt x="26" y="59"/>
                    </a:cubicBezTo>
                    <a:cubicBezTo>
                      <a:pt x="24" y="65"/>
                      <a:pt x="24" y="71"/>
                      <a:pt x="23" y="77"/>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718" name="Freeform 146"/>
              <p:cNvSpPr/>
              <p:nvPr/>
            </p:nvSpPr>
            <p:spPr bwMode="auto">
              <a:xfrm>
                <a:off x="4145" y="737"/>
                <a:ext cx="34" cy="41"/>
              </a:xfrm>
              <a:custGeom>
                <a:avLst/>
                <a:gdLst>
                  <a:gd name="T0" fmla="*/ 22 w 27"/>
                  <a:gd name="T1" fmla="*/ 16 h 33"/>
                  <a:gd name="T2" fmla="*/ 17 w 27"/>
                  <a:gd name="T3" fmla="*/ 33 h 33"/>
                  <a:gd name="T4" fmla="*/ 11 w 27"/>
                  <a:gd name="T5" fmla="*/ 20 h 33"/>
                  <a:gd name="T6" fmla="*/ 5 w 27"/>
                  <a:gd name="T7" fmla="*/ 25 h 33"/>
                  <a:gd name="T8" fmla="*/ 1 w 27"/>
                  <a:gd name="T9" fmla="*/ 18 h 33"/>
                  <a:gd name="T10" fmla="*/ 16 w 27"/>
                  <a:gd name="T11" fmla="*/ 10 h 33"/>
                  <a:gd name="T12" fmla="*/ 18 w 27"/>
                  <a:gd name="T13" fmla="*/ 1 h 33"/>
                  <a:gd name="T14" fmla="*/ 24 w 27"/>
                  <a:gd name="T15" fmla="*/ 4 h 33"/>
                  <a:gd name="T16" fmla="*/ 24 w 27"/>
                  <a:gd name="T17"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3">
                    <a:moveTo>
                      <a:pt x="22" y="16"/>
                    </a:moveTo>
                    <a:cubicBezTo>
                      <a:pt x="22" y="19"/>
                      <a:pt x="20" y="31"/>
                      <a:pt x="17" y="33"/>
                    </a:cubicBezTo>
                    <a:cubicBezTo>
                      <a:pt x="12" y="29"/>
                      <a:pt x="11" y="26"/>
                      <a:pt x="11" y="20"/>
                    </a:cubicBezTo>
                    <a:cubicBezTo>
                      <a:pt x="9" y="21"/>
                      <a:pt x="8" y="25"/>
                      <a:pt x="5" y="25"/>
                    </a:cubicBezTo>
                    <a:cubicBezTo>
                      <a:pt x="2" y="26"/>
                      <a:pt x="0" y="21"/>
                      <a:pt x="1" y="18"/>
                    </a:cubicBezTo>
                    <a:cubicBezTo>
                      <a:pt x="4" y="12"/>
                      <a:pt x="14" y="15"/>
                      <a:pt x="16" y="10"/>
                    </a:cubicBezTo>
                    <a:cubicBezTo>
                      <a:pt x="18" y="8"/>
                      <a:pt x="15" y="4"/>
                      <a:pt x="18" y="1"/>
                    </a:cubicBezTo>
                    <a:cubicBezTo>
                      <a:pt x="20" y="0"/>
                      <a:pt x="22" y="2"/>
                      <a:pt x="24" y="4"/>
                    </a:cubicBezTo>
                    <a:cubicBezTo>
                      <a:pt x="26" y="8"/>
                      <a:pt x="27" y="15"/>
                      <a:pt x="24" y="18"/>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19" name="Freeform 147"/>
              <p:cNvSpPr/>
              <p:nvPr/>
            </p:nvSpPr>
            <p:spPr bwMode="auto">
              <a:xfrm>
                <a:off x="4354" y="604"/>
                <a:ext cx="82" cy="137"/>
              </a:xfrm>
              <a:custGeom>
                <a:avLst/>
                <a:gdLst>
                  <a:gd name="T0" fmla="*/ 30 w 66"/>
                  <a:gd name="T1" fmla="*/ 108 h 110"/>
                  <a:gd name="T2" fmla="*/ 43 w 66"/>
                  <a:gd name="T3" fmla="*/ 100 h 110"/>
                  <a:gd name="T4" fmla="*/ 62 w 66"/>
                  <a:gd name="T5" fmla="*/ 73 h 110"/>
                  <a:gd name="T6" fmla="*/ 56 w 66"/>
                  <a:gd name="T7" fmla="*/ 36 h 110"/>
                  <a:gd name="T8" fmla="*/ 49 w 66"/>
                  <a:gd name="T9" fmla="*/ 1 h 110"/>
                  <a:gd name="T10" fmla="*/ 39 w 66"/>
                  <a:gd name="T11" fmla="*/ 15 h 110"/>
                  <a:gd name="T12" fmla="*/ 29 w 66"/>
                  <a:gd name="T13" fmla="*/ 32 h 110"/>
                  <a:gd name="T14" fmla="*/ 11 w 66"/>
                  <a:gd name="T15" fmla="*/ 57 h 110"/>
                  <a:gd name="T16" fmla="*/ 5 w 66"/>
                  <a:gd name="T17" fmla="*/ 98 h 110"/>
                  <a:gd name="T18" fmla="*/ 10 w 66"/>
                  <a:gd name="T19" fmla="*/ 106 h 110"/>
                  <a:gd name="T20" fmla="*/ 17 w 66"/>
                  <a:gd name="T21" fmla="*/ 109 h 110"/>
                  <a:gd name="T22" fmla="*/ 32 w 66"/>
                  <a:gd name="T23"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10">
                    <a:moveTo>
                      <a:pt x="30" y="108"/>
                    </a:moveTo>
                    <a:cubicBezTo>
                      <a:pt x="32" y="104"/>
                      <a:pt x="40" y="103"/>
                      <a:pt x="43" y="100"/>
                    </a:cubicBezTo>
                    <a:cubicBezTo>
                      <a:pt x="51" y="91"/>
                      <a:pt x="58" y="84"/>
                      <a:pt x="62" y="73"/>
                    </a:cubicBezTo>
                    <a:cubicBezTo>
                      <a:pt x="66" y="60"/>
                      <a:pt x="63" y="47"/>
                      <a:pt x="56" y="36"/>
                    </a:cubicBezTo>
                    <a:cubicBezTo>
                      <a:pt x="49" y="25"/>
                      <a:pt x="45" y="13"/>
                      <a:pt x="49" y="1"/>
                    </a:cubicBezTo>
                    <a:cubicBezTo>
                      <a:pt x="44" y="0"/>
                      <a:pt x="41" y="11"/>
                      <a:pt x="39" y="15"/>
                    </a:cubicBezTo>
                    <a:cubicBezTo>
                      <a:pt x="35" y="21"/>
                      <a:pt x="33" y="26"/>
                      <a:pt x="29" y="32"/>
                    </a:cubicBezTo>
                    <a:cubicBezTo>
                      <a:pt x="23" y="41"/>
                      <a:pt x="16" y="48"/>
                      <a:pt x="11" y="57"/>
                    </a:cubicBezTo>
                    <a:cubicBezTo>
                      <a:pt x="5" y="69"/>
                      <a:pt x="0" y="85"/>
                      <a:pt x="5" y="98"/>
                    </a:cubicBezTo>
                    <a:cubicBezTo>
                      <a:pt x="7" y="101"/>
                      <a:pt x="9" y="103"/>
                      <a:pt x="10" y="106"/>
                    </a:cubicBezTo>
                    <a:cubicBezTo>
                      <a:pt x="13" y="110"/>
                      <a:pt x="13" y="110"/>
                      <a:pt x="17" y="109"/>
                    </a:cubicBezTo>
                    <a:cubicBezTo>
                      <a:pt x="23" y="109"/>
                      <a:pt x="28" y="108"/>
                      <a:pt x="32" y="106"/>
                    </a:cubicBezTo>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8720" name="Freeform 148"/>
              <p:cNvSpPr/>
              <p:nvPr/>
            </p:nvSpPr>
            <p:spPr bwMode="auto">
              <a:xfrm>
                <a:off x="4370" y="614"/>
                <a:ext cx="62" cy="125"/>
              </a:xfrm>
              <a:custGeom>
                <a:avLst/>
                <a:gdLst>
                  <a:gd name="T0" fmla="*/ 6 w 50"/>
                  <a:gd name="T1" fmla="*/ 101 h 101"/>
                  <a:gd name="T2" fmla="*/ 29 w 50"/>
                  <a:gd name="T3" fmla="*/ 89 h 101"/>
                  <a:gd name="T4" fmla="*/ 42 w 50"/>
                  <a:gd name="T5" fmla="*/ 74 h 101"/>
                  <a:gd name="T6" fmla="*/ 46 w 50"/>
                  <a:gd name="T7" fmla="*/ 53 h 101"/>
                  <a:gd name="T8" fmla="*/ 36 w 50"/>
                  <a:gd name="T9" fmla="*/ 66 h 101"/>
                  <a:gd name="T10" fmla="*/ 41 w 50"/>
                  <a:gd name="T11" fmla="*/ 49 h 101"/>
                  <a:gd name="T12" fmla="*/ 37 w 50"/>
                  <a:gd name="T13" fmla="*/ 31 h 101"/>
                  <a:gd name="T14" fmla="*/ 35 w 50"/>
                  <a:gd name="T15" fmla="*/ 36 h 101"/>
                  <a:gd name="T16" fmla="*/ 35 w 50"/>
                  <a:gd name="T17" fmla="*/ 16 h 101"/>
                  <a:gd name="T18" fmla="*/ 29 w 50"/>
                  <a:gd name="T19" fmla="*/ 0 h 101"/>
                  <a:gd name="T20" fmla="*/ 27 w 50"/>
                  <a:gd name="T21" fmla="*/ 14 h 101"/>
                  <a:gd name="T22" fmla="*/ 25 w 50"/>
                  <a:gd name="T23" fmla="*/ 30 h 101"/>
                  <a:gd name="T24" fmla="*/ 28 w 50"/>
                  <a:gd name="T25" fmla="*/ 61 h 101"/>
                  <a:gd name="T26" fmla="*/ 15 w 50"/>
                  <a:gd name="T27" fmla="*/ 87 h 101"/>
                  <a:gd name="T28" fmla="*/ 0 w 50"/>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01">
                    <a:moveTo>
                      <a:pt x="6" y="101"/>
                    </a:moveTo>
                    <a:cubicBezTo>
                      <a:pt x="15" y="99"/>
                      <a:pt x="22" y="95"/>
                      <a:pt x="29" y="89"/>
                    </a:cubicBezTo>
                    <a:cubicBezTo>
                      <a:pt x="34" y="85"/>
                      <a:pt x="38" y="80"/>
                      <a:pt x="42" y="74"/>
                    </a:cubicBezTo>
                    <a:cubicBezTo>
                      <a:pt x="44" y="70"/>
                      <a:pt x="50" y="57"/>
                      <a:pt x="46" y="53"/>
                    </a:cubicBezTo>
                    <a:cubicBezTo>
                      <a:pt x="42" y="57"/>
                      <a:pt x="41" y="63"/>
                      <a:pt x="36" y="66"/>
                    </a:cubicBezTo>
                    <a:cubicBezTo>
                      <a:pt x="33" y="63"/>
                      <a:pt x="40" y="53"/>
                      <a:pt x="41" y="49"/>
                    </a:cubicBezTo>
                    <a:cubicBezTo>
                      <a:pt x="42" y="43"/>
                      <a:pt x="41" y="35"/>
                      <a:pt x="37" y="31"/>
                    </a:cubicBezTo>
                    <a:cubicBezTo>
                      <a:pt x="37" y="32"/>
                      <a:pt x="37" y="34"/>
                      <a:pt x="35" y="36"/>
                    </a:cubicBezTo>
                    <a:cubicBezTo>
                      <a:pt x="33" y="31"/>
                      <a:pt x="35" y="21"/>
                      <a:pt x="35" y="16"/>
                    </a:cubicBezTo>
                    <a:cubicBezTo>
                      <a:pt x="34" y="9"/>
                      <a:pt x="30" y="5"/>
                      <a:pt x="29" y="0"/>
                    </a:cubicBezTo>
                    <a:cubicBezTo>
                      <a:pt x="26" y="3"/>
                      <a:pt x="27" y="9"/>
                      <a:pt x="27" y="14"/>
                    </a:cubicBezTo>
                    <a:cubicBezTo>
                      <a:pt x="27" y="19"/>
                      <a:pt x="26" y="24"/>
                      <a:pt x="25" y="30"/>
                    </a:cubicBezTo>
                    <a:cubicBezTo>
                      <a:pt x="25" y="41"/>
                      <a:pt x="29" y="50"/>
                      <a:pt x="28" y="61"/>
                    </a:cubicBezTo>
                    <a:cubicBezTo>
                      <a:pt x="26" y="71"/>
                      <a:pt x="20" y="79"/>
                      <a:pt x="15" y="87"/>
                    </a:cubicBezTo>
                    <a:cubicBezTo>
                      <a:pt x="12" y="91"/>
                      <a:pt x="4" y="101"/>
                      <a:pt x="0" y="101"/>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721" name="Freeform 149"/>
              <p:cNvSpPr/>
              <p:nvPr/>
            </p:nvSpPr>
            <p:spPr bwMode="auto">
              <a:xfrm>
                <a:off x="4001" y="516"/>
                <a:ext cx="88" cy="119"/>
              </a:xfrm>
              <a:custGeom>
                <a:avLst/>
                <a:gdLst>
                  <a:gd name="T0" fmla="*/ 9 w 71"/>
                  <a:gd name="T1" fmla="*/ 96 h 96"/>
                  <a:gd name="T2" fmla="*/ 52 w 71"/>
                  <a:gd name="T3" fmla="*/ 73 h 96"/>
                  <a:gd name="T4" fmla="*/ 66 w 71"/>
                  <a:gd name="T5" fmla="*/ 35 h 96"/>
                  <a:gd name="T6" fmla="*/ 71 w 71"/>
                  <a:gd name="T7" fmla="*/ 2 h 96"/>
                  <a:gd name="T8" fmla="*/ 58 w 71"/>
                  <a:gd name="T9" fmla="*/ 8 h 96"/>
                  <a:gd name="T10" fmla="*/ 44 w 71"/>
                  <a:gd name="T11" fmla="*/ 15 h 96"/>
                  <a:gd name="T12" fmla="*/ 15 w 71"/>
                  <a:gd name="T13" fmla="*/ 35 h 96"/>
                  <a:gd name="T14" fmla="*/ 1 w 71"/>
                  <a:gd name="T15" fmla="*/ 66 h 96"/>
                  <a:gd name="T16" fmla="*/ 2 w 71"/>
                  <a:gd name="T17" fmla="*/ 83 h 96"/>
                  <a:gd name="T18" fmla="*/ 5 w 71"/>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9" y="96"/>
                    </a:moveTo>
                    <a:cubicBezTo>
                      <a:pt x="24" y="94"/>
                      <a:pt x="42" y="83"/>
                      <a:pt x="52" y="73"/>
                    </a:cubicBezTo>
                    <a:cubicBezTo>
                      <a:pt x="61" y="64"/>
                      <a:pt x="68" y="48"/>
                      <a:pt x="66" y="35"/>
                    </a:cubicBezTo>
                    <a:cubicBezTo>
                      <a:pt x="65" y="24"/>
                      <a:pt x="63" y="12"/>
                      <a:pt x="71" y="2"/>
                    </a:cubicBezTo>
                    <a:cubicBezTo>
                      <a:pt x="67" y="0"/>
                      <a:pt x="61" y="6"/>
                      <a:pt x="58" y="8"/>
                    </a:cubicBezTo>
                    <a:cubicBezTo>
                      <a:pt x="54" y="11"/>
                      <a:pt x="49" y="13"/>
                      <a:pt x="44" y="15"/>
                    </a:cubicBezTo>
                    <a:cubicBezTo>
                      <a:pt x="32" y="20"/>
                      <a:pt x="24" y="26"/>
                      <a:pt x="15" y="35"/>
                    </a:cubicBezTo>
                    <a:cubicBezTo>
                      <a:pt x="6" y="43"/>
                      <a:pt x="3" y="55"/>
                      <a:pt x="1" y="66"/>
                    </a:cubicBezTo>
                    <a:cubicBezTo>
                      <a:pt x="0" y="72"/>
                      <a:pt x="0" y="77"/>
                      <a:pt x="2" y="83"/>
                    </a:cubicBezTo>
                    <a:cubicBezTo>
                      <a:pt x="4" y="87"/>
                      <a:pt x="8" y="90"/>
                      <a:pt x="5" y="95"/>
                    </a:cubicBezTo>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8722" name="Freeform 150"/>
              <p:cNvSpPr/>
              <p:nvPr/>
            </p:nvSpPr>
            <p:spPr bwMode="auto">
              <a:xfrm>
                <a:off x="4001" y="530"/>
                <a:ext cx="72" cy="106"/>
              </a:xfrm>
              <a:custGeom>
                <a:avLst/>
                <a:gdLst>
                  <a:gd name="T0" fmla="*/ 6 w 58"/>
                  <a:gd name="T1" fmla="*/ 85 h 86"/>
                  <a:gd name="T2" fmla="*/ 15 w 58"/>
                  <a:gd name="T3" fmla="*/ 77 h 86"/>
                  <a:gd name="T4" fmla="*/ 35 w 58"/>
                  <a:gd name="T5" fmla="*/ 59 h 86"/>
                  <a:gd name="T6" fmla="*/ 48 w 58"/>
                  <a:gd name="T7" fmla="*/ 27 h 86"/>
                  <a:gd name="T8" fmla="*/ 58 w 58"/>
                  <a:gd name="T9" fmla="*/ 1 h 86"/>
                  <a:gd name="T10" fmla="*/ 58 w 58"/>
                  <a:gd name="T11" fmla="*/ 0 h 86"/>
                  <a:gd name="T12" fmla="*/ 42 w 58"/>
                  <a:gd name="T13" fmla="*/ 18 h 86"/>
                  <a:gd name="T14" fmla="*/ 38 w 58"/>
                  <a:gd name="T15" fmla="*/ 42 h 86"/>
                  <a:gd name="T16" fmla="*/ 38 w 58"/>
                  <a:gd name="T17" fmla="*/ 42 h 86"/>
                  <a:gd name="T18" fmla="*/ 33 w 58"/>
                  <a:gd name="T19" fmla="*/ 23 h 86"/>
                  <a:gd name="T20" fmla="*/ 29 w 58"/>
                  <a:gd name="T21" fmla="*/ 33 h 86"/>
                  <a:gd name="T22" fmla="*/ 27 w 58"/>
                  <a:gd name="T23" fmla="*/ 24 h 86"/>
                  <a:gd name="T24" fmla="*/ 18 w 58"/>
                  <a:gd name="T25" fmla="*/ 45 h 86"/>
                  <a:gd name="T26" fmla="*/ 18 w 58"/>
                  <a:gd name="T27" fmla="*/ 56 h 86"/>
                  <a:gd name="T28" fmla="*/ 11 w 58"/>
                  <a:gd name="T29" fmla="*/ 52 h 86"/>
                  <a:gd name="T30" fmla="*/ 9 w 58"/>
                  <a:gd name="T31" fmla="*/ 54 h 86"/>
                  <a:gd name="T32" fmla="*/ 4 w 58"/>
                  <a:gd name="T33" fmla="*/ 48 h 86"/>
                  <a:gd name="T34" fmla="*/ 0 w 58"/>
                  <a:gd name="T35" fmla="*/ 68 h 86"/>
                  <a:gd name="T36" fmla="*/ 6 w 58"/>
                  <a:gd name="T37"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6">
                    <a:moveTo>
                      <a:pt x="6" y="85"/>
                    </a:moveTo>
                    <a:cubicBezTo>
                      <a:pt x="9" y="86"/>
                      <a:pt x="13" y="79"/>
                      <a:pt x="15" y="77"/>
                    </a:cubicBezTo>
                    <a:cubicBezTo>
                      <a:pt x="21" y="69"/>
                      <a:pt x="29" y="65"/>
                      <a:pt x="35" y="59"/>
                    </a:cubicBezTo>
                    <a:cubicBezTo>
                      <a:pt x="45" y="49"/>
                      <a:pt x="46" y="39"/>
                      <a:pt x="48" y="27"/>
                    </a:cubicBezTo>
                    <a:cubicBezTo>
                      <a:pt x="49" y="18"/>
                      <a:pt x="53" y="8"/>
                      <a:pt x="58" y="1"/>
                    </a:cubicBezTo>
                    <a:cubicBezTo>
                      <a:pt x="58" y="0"/>
                      <a:pt x="58" y="0"/>
                      <a:pt x="58" y="0"/>
                    </a:cubicBezTo>
                    <a:cubicBezTo>
                      <a:pt x="52" y="1"/>
                      <a:pt x="44" y="13"/>
                      <a:pt x="42" y="18"/>
                    </a:cubicBezTo>
                    <a:cubicBezTo>
                      <a:pt x="38" y="27"/>
                      <a:pt x="39" y="34"/>
                      <a:pt x="38" y="42"/>
                    </a:cubicBezTo>
                    <a:cubicBezTo>
                      <a:pt x="38" y="42"/>
                      <a:pt x="38" y="42"/>
                      <a:pt x="38" y="42"/>
                    </a:cubicBezTo>
                    <a:cubicBezTo>
                      <a:pt x="33" y="38"/>
                      <a:pt x="32" y="29"/>
                      <a:pt x="33" y="23"/>
                    </a:cubicBezTo>
                    <a:cubicBezTo>
                      <a:pt x="30" y="25"/>
                      <a:pt x="30" y="29"/>
                      <a:pt x="29" y="33"/>
                    </a:cubicBezTo>
                    <a:cubicBezTo>
                      <a:pt x="27" y="31"/>
                      <a:pt x="27" y="27"/>
                      <a:pt x="27" y="24"/>
                    </a:cubicBezTo>
                    <a:cubicBezTo>
                      <a:pt x="20" y="25"/>
                      <a:pt x="17" y="39"/>
                      <a:pt x="18" y="45"/>
                    </a:cubicBezTo>
                    <a:cubicBezTo>
                      <a:pt x="17" y="47"/>
                      <a:pt x="20" y="54"/>
                      <a:pt x="18" y="56"/>
                    </a:cubicBezTo>
                    <a:cubicBezTo>
                      <a:pt x="15" y="59"/>
                      <a:pt x="13" y="54"/>
                      <a:pt x="11" y="52"/>
                    </a:cubicBezTo>
                    <a:cubicBezTo>
                      <a:pt x="11" y="53"/>
                      <a:pt x="10" y="54"/>
                      <a:pt x="9" y="54"/>
                    </a:cubicBezTo>
                    <a:cubicBezTo>
                      <a:pt x="7" y="53"/>
                      <a:pt x="6" y="50"/>
                      <a:pt x="4" y="48"/>
                    </a:cubicBezTo>
                    <a:cubicBezTo>
                      <a:pt x="0" y="51"/>
                      <a:pt x="0" y="62"/>
                      <a:pt x="0" y="68"/>
                    </a:cubicBezTo>
                    <a:cubicBezTo>
                      <a:pt x="1" y="73"/>
                      <a:pt x="6" y="78"/>
                      <a:pt x="6" y="83"/>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723" name="Freeform 151"/>
              <p:cNvSpPr/>
              <p:nvPr/>
            </p:nvSpPr>
            <p:spPr bwMode="auto">
              <a:xfrm>
                <a:off x="4000" y="590"/>
                <a:ext cx="74" cy="49"/>
              </a:xfrm>
              <a:custGeom>
                <a:avLst/>
                <a:gdLst>
                  <a:gd name="T0" fmla="*/ 12 w 60"/>
                  <a:gd name="T1" fmla="*/ 35 h 39"/>
                  <a:gd name="T2" fmla="*/ 37 w 60"/>
                  <a:gd name="T3" fmla="*/ 26 h 39"/>
                  <a:gd name="T4" fmla="*/ 60 w 60"/>
                  <a:gd name="T5" fmla="*/ 0 h 39"/>
                  <a:gd name="T6" fmla="*/ 42 w 60"/>
                  <a:gd name="T7" fmla="*/ 16 h 39"/>
                  <a:gd name="T8" fmla="*/ 32 w 60"/>
                  <a:gd name="T9" fmla="*/ 17 h 39"/>
                  <a:gd name="T10" fmla="*/ 39 w 60"/>
                  <a:gd name="T11" fmla="*/ 9 h 39"/>
                  <a:gd name="T12" fmla="*/ 27 w 60"/>
                  <a:gd name="T13" fmla="*/ 17 h 39"/>
                  <a:gd name="T14" fmla="*/ 16 w 60"/>
                  <a:gd name="T15" fmla="*/ 25 h 39"/>
                  <a:gd name="T16" fmla="*/ 6 w 60"/>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9">
                    <a:moveTo>
                      <a:pt x="12" y="35"/>
                    </a:moveTo>
                    <a:cubicBezTo>
                      <a:pt x="21" y="33"/>
                      <a:pt x="29" y="29"/>
                      <a:pt x="37" y="26"/>
                    </a:cubicBezTo>
                    <a:cubicBezTo>
                      <a:pt x="47" y="21"/>
                      <a:pt x="56" y="11"/>
                      <a:pt x="60" y="0"/>
                    </a:cubicBezTo>
                    <a:cubicBezTo>
                      <a:pt x="53" y="3"/>
                      <a:pt x="48" y="13"/>
                      <a:pt x="42" y="16"/>
                    </a:cubicBezTo>
                    <a:cubicBezTo>
                      <a:pt x="39" y="18"/>
                      <a:pt x="32" y="20"/>
                      <a:pt x="32" y="17"/>
                    </a:cubicBezTo>
                    <a:cubicBezTo>
                      <a:pt x="31" y="14"/>
                      <a:pt x="38" y="10"/>
                      <a:pt x="39" y="9"/>
                    </a:cubicBezTo>
                    <a:cubicBezTo>
                      <a:pt x="34" y="9"/>
                      <a:pt x="30" y="14"/>
                      <a:pt x="27" y="17"/>
                    </a:cubicBezTo>
                    <a:cubicBezTo>
                      <a:pt x="23" y="19"/>
                      <a:pt x="19" y="22"/>
                      <a:pt x="16" y="25"/>
                    </a:cubicBezTo>
                    <a:cubicBezTo>
                      <a:pt x="15" y="26"/>
                      <a:pt x="0" y="39"/>
                      <a:pt x="6" y="38"/>
                    </a:cubicBezTo>
                  </a:path>
                </a:pathLst>
              </a:custGeom>
              <a:solidFill>
                <a:srgbClr val="EEE9E7"/>
              </a:solidFill>
              <a:ln>
                <a:noFill/>
              </a:ln>
            </p:spPr>
            <p:txBody>
              <a:bodyPr vert="horz" wrap="square" lIns="68580" tIns="34290" rIns="68580" bIns="34290" numCol="1" anchor="t" anchorCtr="0" compatLnSpc="1"/>
              <a:lstStyle/>
              <a:p>
                <a:endParaRPr lang="zh-CN" altLang="en-US" sz="1015"/>
              </a:p>
            </p:txBody>
          </p:sp>
          <p:sp>
            <p:nvSpPr>
              <p:cNvPr id="1048724" name="Freeform 152"/>
              <p:cNvSpPr/>
              <p:nvPr/>
            </p:nvSpPr>
            <p:spPr bwMode="auto">
              <a:xfrm>
                <a:off x="3707" y="923"/>
                <a:ext cx="135" cy="155"/>
              </a:xfrm>
              <a:custGeom>
                <a:avLst/>
                <a:gdLst>
                  <a:gd name="T0" fmla="*/ 72 w 109"/>
                  <a:gd name="T1" fmla="*/ 39 h 125"/>
                  <a:gd name="T2" fmla="*/ 63 w 109"/>
                  <a:gd name="T3" fmla="*/ 15 h 125"/>
                  <a:gd name="T4" fmla="*/ 43 w 109"/>
                  <a:gd name="T5" fmla="*/ 3 h 125"/>
                  <a:gd name="T6" fmla="*/ 36 w 109"/>
                  <a:gd name="T7" fmla="*/ 25 h 125"/>
                  <a:gd name="T8" fmla="*/ 13 w 109"/>
                  <a:gd name="T9" fmla="*/ 22 h 125"/>
                  <a:gd name="T10" fmla="*/ 2 w 109"/>
                  <a:gd name="T11" fmla="*/ 44 h 125"/>
                  <a:gd name="T12" fmla="*/ 2 w 109"/>
                  <a:gd name="T13" fmla="*/ 48 h 125"/>
                  <a:gd name="T14" fmla="*/ 2 w 109"/>
                  <a:gd name="T15" fmla="*/ 55 h 125"/>
                  <a:gd name="T16" fmla="*/ 12 w 109"/>
                  <a:gd name="T17" fmla="*/ 65 h 125"/>
                  <a:gd name="T18" fmla="*/ 34 w 109"/>
                  <a:gd name="T19" fmla="*/ 67 h 125"/>
                  <a:gd name="T20" fmla="*/ 10 w 109"/>
                  <a:gd name="T21" fmla="*/ 84 h 125"/>
                  <a:gd name="T22" fmla="*/ 21 w 109"/>
                  <a:gd name="T23" fmla="*/ 106 h 125"/>
                  <a:gd name="T24" fmla="*/ 56 w 109"/>
                  <a:gd name="T25" fmla="*/ 96 h 125"/>
                  <a:gd name="T26" fmla="*/ 63 w 109"/>
                  <a:gd name="T27" fmla="*/ 118 h 125"/>
                  <a:gd name="T28" fmla="*/ 82 w 109"/>
                  <a:gd name="T29" fmla="*/ 120 h 125"/>
                  <a:gd name="T30" fmla="*/ 86 w 109"/>
                  <a:gd name="T31" fmla="*/ 116 h 125"/>
                  <a:gd name="T32" fmla="*/ 90 w 109"/>
                  <a:gd name="T33" fmla="*/ 112 h 125"/>
                  <a:gd name="T34" fmla="*/ 97 w 109"/>
                  <a:gd name="T35" fmla="*/ 103 h 125"/>
                  <a:gd name="T36" fmla="*/ 83 w 109"/>
                  <a:gd name="T37" fmla="*/ 80 h 125"/>
                  <a:gd name="T38" fmla="*/ 106 w 109"/>
                  <a:gd name="T39" fmla="*/ 68 h 125"/>
                  <a:gd name="T40" fmla="*/ 98 w 109"/>
                  <a:gd name="T41" fmla="*/ 49 h 125"/>
                  <a:gd name="T42" fmla="*/ 70 w 109"/>
                  <a:gd name="T43"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25">
                    <a:moveTo>
                      <a:pt x="72" y="39"/>
                    </a:moveTo>
                    <a:cubicBezTo>
                      <a:pt x="75" y="38"/>
                      <a:pt x="64" y="18"/>
                      <a:pt x="63" y="15"/>
                    </a:cubicBezTo>
                    <a:cubicBezTo>
                      <a:pt x="59" y="9"/>
                      <a:pt x="51" y="0"/>
                      <a:pt x="43" y="3"/>
                    </a:cubicBezTo>
                    <a:cubicBezTo>
                      <a:pt x="35" y="6"/>
                      <a:pt x="34" y="19"/>
                      <a:pt x="36" y="25"/>
                    </a:cubicBezTo>
                    <a:cubicBezTo>
                      <a:pt x="27" y="25"/>
                      <a:pt x="22" y="19"/>
                      <a:pt x="13" y="22"/>
                    </a:cubicBezTo>
                    <a:cubicBezTo>
                      <a:pt x="4" y="26"/>
                      <a:pt x="2" y="35"/>
                      <a:pt x="2" y="44"/>
                    </a:cubicBezTo>
                    <a:cubicBezTo>
                      <a:pt x="2" y="46"/>
                      <a:pt x="3" y="47"/>
                      <a:pt x="2" y="48"/>
                    </a:cubicBezTo>
                    <a:cubicBezTo>
                      <a:pt x="1" y="51"/>
                      <a:pt x="0" y="51"/>
                      <a:pt x="2" y="55"/>
                    </a:cubicBezTo>
                    <a:cubicBezTo>
                      <a:pt x="3" y="59"/>
                      <a:pt x="8" y="62"/>
                      <a:pt x="12" y="65"/>
                    </a:cubicBezTo>
                    <a:cubicBezTo>
                      <a:pt x="20" y="68"/>
                      <a:pt x="26" y="68"/>
                      <a:pt x="34" y="67"/>
                    </a:cubicBezTo>
                    <a:cubicBezTo>
                      <a:pt x="26" y="65"/>
                      <a:pt x="13" y="77"/>
                      <a:pt x="10" y="84"/>
                    </a:cubicBezTo>
                    <a:cubicBezTo>
                      <a:pt x="5" y="94"/>
                      <a:pt x="10" y="104"/>
                      <a:pt x="21" y="106"/>
                    </a:cubicBezTo>
                    <a:cubicBezTo>
                      <a:pt x="21" y="121"/>
                      <a:pt x="52" y="100"/>
                      <a:pt x="56" y="96"/>
                    </a:cubicBezTo>
                    <a:cubicBezTo>
                      <a:pt x="55" y="106"/>
                      <a:pt x="52" y="112"/>
                      <a:pt x="63" y="118"/>
                    </a:cubicBezTo>
                    <a:cubicBezTo>
                      <a:pt x="68" y="121"/>
                      <a:pt x="76" y="125"/>
                      <a:pt x="82" y="120"/>
                    </a:cubicBezTo>
                    <a:cubicBezTo>
                      <a:pt x="84" y="119"/>
                      <a:pt x="84" y="117"/>
                      <a:pt x="86" y="116"/>
                    </a:cubicBezTo>
                    <a:cubicBezTo>
                      <a:pt x="87" y="114"/>
                      <a:pt x="88" y="114"/>
                      <a:pt x="90" y="112"/>
                    </a:cubicBezTo>
                    <a:cubicBezTo>
                      <a:pt x="94" y="110"/>
                      <a:pt x="97" y="108"/>
                      <a:pt x="97" y="103"/>
                    </a:cubicBezTo>
                    <a:cubicBezTo>
                      <a:pt x="97" y="94"/>
                      <a:pt x="90" y="84"/>
                      <a:pt x="83" y="80"/>
                    </a:cubicBezTo>
                    <a:cubicBezTo>
                      <a:pt x="93" y="80"/>
                      <a:pt x="103" y="78"/>
                      <a:pt x="106" y="68"/>
                    </a:cubicBezTo>
                    <a:cubicBezTo>
                      <a:pt x="109" y="61"/>
                      <a:pt x="104" y="53"/>
                      <a:pt x="98" y="49"/>
                    </a:cubicBezTo>
                    <a:cubicBezTo>
                      <a:pt x="100" y="39"/>
                      <a:pt x="70" y="41"/>
                      <a:pt x="70" y="41"/>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25" name="Freeform 153"/>
              <p:cNvSpPr/>
              <p:nvPr/>
            </p:nvSpPr>
            <p:spPr bwMode="auto">
              <a:xfrm>
                <a:off x="3723" y="945"/>
                <a:ext cx="103" cy="116"/>
              </a:xfrm>
              <a:custGeom>
                <a:avLst/>
                <a:gdLst>
                  <a:gd name="T0" fmla="*/ 50 w 83"/>
                  <a:gd name="T1" fmla="*/ 27 h 93"/>
                  <a:gd name="T2" fmla="*/ 34 w 83"/>
                  <a:gd name="T3" fmla="*/ 12 h 93"/>
                  <a:gd name="T4" fmla="*/ 0 w 83"/>
                  <a:gd name="T5" fmla="*/ 8 h 93"/>
                  <a:gd name="T6" fmla="*/ 13 w 83"/>
                  <a:gd name="T7" fmla="*/ 14 h 93"/>
                  <a:gd name="T8" fmla="*/ 13 w 83"/>
                  <a:gd name="T9" fmla="*/ 21 h 93"/>
                  <a:gd name="T10" fmla="*/ 19 w 83"/>
                  <a:gd name="T11" fmla="*/ 34 h 93"/>
                  <a:gd name="T12" fmla="*/ 33 w 83"/>
                  <a:gd name="T13" fmla="*/ 35 h 93"/>
                  <a:gd name="T14" fmla="*/ 32 w 83"/>
                  <a:gd name="T15" fmla="*/ 50 h 93"/>
                  <a:gd name="T16" fmla="*/ 33 w 83"/>
                  <a:gd name="T17" fmla="*/ 57 h 93"/>
                  <a:gd name="T18" fmla="*/ 9 w 83"/>
                  <a:gd name="T19" fmla="*/ 79 h 93"/>
                  <a:gd name="T20" fmla="*/ 11 w 83"/>
                  <a:gd name="T21" fmla="*/ 92 h 93"/>
                  <a:gd name="T22" fmla="*/ 20 w 83"/>
                  <a:gd name="T23" fmla="*/ 83 h 93"/>
                  <a:gd name="T24" fmla="*/ 24 w 83"/>
                  <a:gd name="T25" fmla="*/ 86 h 93"/>
                  <a:gd name="T26" fmla="*/ 27 w 83"/>
                  <a:gd name="T27" fmla="*/ 85 h 93"/>
                  <a:gd name="T28" fmla="*/ 30 w 83"/>
                  <a:gd name="T29" fmla="*/ 87 h 93"/>
                  <a:gd name="T30" fmla="*/ 41 w 83"/>
                  <a:gd name="T31" fmla="*/ 78 h 93"/>
                  <a:gd name="T32" fmla="*/ 53 w 83"/>
                  <a:gd name="T33" fmla="*/ 59 h 93"/>
                  <a:gd name="T34" fmla="*/ 51 w 83"/>
                  <a:gd name="T35" fmla="*/ 77 h 93"/>
                  <a:gd name="T36" fmla="*/ 56 w 83"/>
                  <a:gd name="T37" fmla="*/ 86 h 93"/>
                  <a:gd name="T38" fmla="*/ 60 w 83"/>
                  <a:gd name="T39" fmla="*/ 82 h 93"/>
                  <a:gd name="T40" fmla="*/ 65 w 83"/>
                  <a:gd name="T41" fmla="*/ 88 h 93"/>
                  <a:gd name="T42" fmla="*/ 73 w 83"/>
                  <a:gd name="T43" fmla="*/ 88 h 93"/>
                  <a:gd name="T44" fmla="*/ 81 w 83"/>
                  <a:gd name="T45" fmla="*/ 73 h 93"/>
                  <a:gd name="T46" fmla="*/ 68 w 83"/>
                  <a:gd name="T47" fmla="*/ 59 h 93"/>
                  <a:gd name="T48" fmla="*/ 54 w 83"/>
                  <a:gd name="T49" fmla="*/ 52 h 93"/>
                  <a:gd name="T50" fmla="*/ 78 w 83"/>
                  <a:gd name="T51" fmla="*/ 46 h 93"/>
                  <a:gd name="T52" fmla="*/ 69 w 83"/>
                  <a:gd name="T53" fmla="*/ 40 h 93"/>
                  <a:gd name="T54" fmla="*/ 66 w 83"/>
                  <a:gd name="T55" fmla="*/ 26 h 93"/>
                  <a:gd name="T56" fmla="*/ 50 w 83"/>
                  <a:gd name="T57" fmla="*/ 2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93">
                    <a:moveTo>
                      <a:pt x="50" y="27"/>
                    </a:moveTo>
                    <a:cubicBezTo>
                      <a:pt x="50" y="22"/>
                      <a:pt x="38" y="14"/>
                      <a:pt x="34" y="12"/>
                    </a:cubicBezTo>
                    <a:cubicBezTo>
                      <a:pt x="28" y="9"/>
                      <a:pt x="4" y="0"/>
                      <a:pt x="0" y="8"/>
                    </a:cubicBezTo>
                    <a:cubicBezTo>
                      <a:pt x="3" y="11"/>
                      <a:pt x="10" y="13"/>
                      <a:pt x="13" y="14"/>
                    </a:cubicBezTo>
                    <a:cubicBezTo>
                      <a:pt x="8" y="16"/>
                      <a:pt x="7" y="20"/>
                      <a:pt x="13" y="21"/>
                    </a:cubicBezTo>
                    <a:cubicBezTo>
                      <a:pt x="11" y="29"/>
                      <a:pt x="11" y="30"/>
                      <a:pt x="19" y="34"/>
                    </a:cubicBezTo>
                    <a:cubicBezTo>
                      <a:pt x="24" y="36"/>
                      <a:pt x="28" y="37"/>
                      <a:pt x="33" y="35"/>
                    </a:cubicBezTo>
                    <a:cubicBezTo>
                      <a:pt x="23" y="36"/>
                      <a:pt x="23" y="47"/>
                      <a:pt x="32" y="50"/>
                    </a:cubicBezTo>
                    <a:cubicBezTo>
                      <a:pt x="30" y="52"/>
                      <a:pt x="30" y="55"/>
                      <a:pt x="33" y="57"/>
                    </a:cubicBezTo>
                    <a:cubicBezTo>
                      <a:pt x="21" y="55"/>
                      <a:pt x="11" y="69"/>
                      <a:pt x="9" y="79"/>
                    </a:cubicBezTo>
                    <a:cubicBezTo>
                      <a:pt x="8" y="81"/>
                      <a:pt x="6" y="92"/>
                      <a:pt x="11" y="92"/>
                    </a:cubicBezTo>
                    <a:cubicBezTo>
                      <a:pt x="13" y="93"/>
                      <a:pt x="18" y="85"/>
                      <a:pt x="20" y="83"/>
                    </a:cubicBezTo>
                    <a:cubicBezTo>
                      <a:pt x="20" y="88"/>
                      <a:pt x="22" y="86"/>
                      <a:pt x="24" y="86"/>
                    </a:cubicBezTo>
                    <a:cubicBezTo>
                      <a:pt x="27" y="85"/>
                      <a:pt x="27" y="85"/>
                      <a:pt x="27" y="85"/>
                    </a:cubicBezTo>
                    <a:cubicBezTo>
                      <a:pt x="28" y="85"/>
                      <a:pt x="29" y="87"/>
                      <a:pt x="30" y="87"/>
                    </a:cubicBezTo>
                    <a:cubicBezTo>
                      <a:pt x="36" y="86"/>
                      <a:pt x="38" y="83"/>
                      <a:pt x="41" y="78"/>
                    </a:cubicBezTo>
                    <a:cubicBezTo>
                      <a:pt x="47" y="72"/>
                      <a:pt x="50" y="66"/>
                      <a:pt x="53" y="59"/>
                    </a:cubicBezTo>
                    <a:cubicBezTo>
                      <a:pt x="50" y="65"/>
                      <a:pt x="50" y="70"/>
                      <a:pt x="51" y="77"/>
                    </a:cubicBezTo>
                    <a:cubicBezTo>
                      <a:pt x="52" y="80"/>
                      <a:pt x="52" y="85"/>
                      <a:pt x="56" y="86"/>
                    </a:cubicBezTo>
                    <a:cubicBezTo>
                      <a:pt x="60" y="88"/>
                      <a:pt x="62" y="86"/>
                      <a:pt x="60" y="82"/>
                    </a:cubicBezTo>
                    <a:cubicBezTo>
                      <a:pt x="62" y="84"/>
                      <a:pt x="62" y="88"/>
                      <a:pt x="65" y="88"/>
                    </a:cubicBezTo>
                    <a:cubicBezTo>
                      <a:pt x="66" y="89"/>
                      <a:pt x="72" y="88"/>
                      <a:pt x="73" y="88"/>
                    </a:cubicBezTo>
                    <a:cubicBezTo>
                      <a:pt x="79" y="86"/>
                      <a:pt x="83" y="80"/>
                      <a:pt x="81" y="73"/>
                    </a:cubicBezTo>
                    <a:cubicBezTo>
                      <a:pt x="80" y="67"/>
                      <a:pt x="74" y="62"/>
                      <a:pt x="68" y="59"/>
                    </a:cubicBezTo>
                    <a:cubicBezTo>
                      <a:pt x="65" y="56"/>
                      <a:pt x="57" y="56"/>
                      <a:pt x="54" y="52"/>
                    </a:cubicBezTo>
                    <a:cubicBezTo>
                      <a:pt x="60" y="52"/>
                      <a:pt x="74" y="52"/>
                      <a:pt x="78" y="46"/>
                    </a:cubicBezTo>
                    <a:cubicBezTo>
                      <a:pt x="75" y="44"/>
                      <a:pt x="72" y="42"/>
                      <a:pt x="69" y="40"/>
                    </a:cubicBezTo>
                    <a:cubicBezTo>
                      <a:pt x="83" y="42"/>
                      <a:pt x="71" y="29"/>
                      <a:pt x="66" y="26"/>
                    </a:cubicBezTo>
                    <a:cubicBezTo>
                      <a:pt x="62" y="24"/>
                      <a:pt x="51" y="22"/>
                      <a:pt x="50" y="27"/>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26" name="Freeform 154"/>
              <p:cNvSpPr/>
              <p:nvPr/>
            </p:nvSpPr>
            <p:spPr bwMode="auto">
              <a:xfrm>
                <a:off x="3756" y="981"/>
                <a:ext cx="39" cy="41"/>
              </a:xfrm>
              <a:custGeom>
                <a:avLst/>
                <a:gdLst>
                  <a:gd name="T0" fmla="*/ 9 w 32"/>
                  <a:gd name="T1" fmla="*/ 6 h 33"/>
                  <a:gd name="T2" fmla="*/ 16 w 32"/>
                  <a:gd name="T3" fmla="*/ 0 h 33"/>
                  <a:gd name="T4" fmla="*/ 24 w 32"/>
                  <a:gd name="T5" fmla="*/ 3 h 33"/>
                  <a:gd name="T6" fmla="*/ 28 w 32"/>
                  <a:gd name="T7" fmla="*/ 10 h 33"/>
                  <a:gd name="T8" fmla="*/ 27 w 32"/>
                  <a:gd name="T9" fmla="*/ 23 h 33"/>
                  <a:gd name="T10" fmla="*/ 11 w 32"/>
                  <a:gd name="T11" fmla="*/ 30 h 33"/>
                  <a:gd name="T12" fmla="*/ 12 w 32"/>
                  <a:gd name="T13" fmla="*/ 2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9" y="6"/>
                    </a:moveTo>
                    <a:cubicBezTo>
                      <a:pt x="11" y="3"/>
                      <a:pt x="13" y="0"/>
                      <a:pt x="16" y="0"/>
                    </a:cubicBezTo>
                    <a:cubicBezTo>
                      <a:pt x="18" y="0"/>
                      <a:pt x="22" y="2"/>
                      <a:pt x="24" y="3"/>
                    </a:cubicBezTo>
                    <a:cubicBezTo>
                      <a:pt x="27" y="5"/>
                      <a:pt x="26" y="6"/>
                      <a:pt x="28" y="10"/>
                    </a:cubicBezTo>
                    <a:cubicBezTo>
                      <a:pt x="31" y="15"/>
                      <a:pt x="32" y="18"/>
                      <a:pt x="27" y="23"/>
                    </a:cubicBezTo>
                    <a:cubicBezTo>
                      <a:pt x="22" y="28"/>
                      <a:pt x="17" y="33"/>
                      <a:pt x="11" y="30"/>
                    </a:cubicBezTo>
                    <a:cubicBezTo>
                      <a:pt x="0" y="25"/>
                      <a:pt x="1" y="6"/>
                      <a:pt x="12" y="2"/>
                    </a:cubicBezTo>
                  </a:path>
                </a:pathLst>
              </a:custGeom>
              <a:solidFill>
                <a:srgbClr val="C37717"/>
              </a:solidFill>
              <a:ln>
                <a:noFill/>
              </a:ln>
            </p:spPr>
            <p:txBody>
              <a:bodyPr vert="horz" wrap="square" lIns="68580" tIns="34290" rIns="68580" bIns="34290" numCol="1" anchor="t" anchorCtr="0" compatLnSpc="1"/>
              <a:lstStyle/>
              <a:p>
                <a:endParaRPr lang="zh-CN" altLang="en-US" sz="1015"/>
              </a:p>
            </p:txBody>
          </p:sp>
          <p:sp>
            <p:nvSpPr>
              <p:cNvPr id="1048727" name="Freeform 155"/>
              <p:cNvSpPr/>
              <p:nvPr/>
            </p:nvSpPr>
            <p:spPr bwMode="auto">
              <a:xfrm>
                <a:off x="3761" y="987"/>
                <a:ext cx="24" cy="32"/>
              </a:xfrm>
              <a:custGeom>
                <a:avLst/>
                <a:gdLst>
                  <a:gd name="T0" fmla="*/ 0 w 20"/>
                  <a:gd name="T1" fmla="*/ 3 h 25"/>
                  <a:gd name="T2" fmla="*/ 9 w 20"/>
                  <a:gd name="T3" fmla="*/ 1 h 25"/>
                  <a:gd name="T4" fmla="*/ 11 w 20"/>
                  <a:gd name="T5" fmla="*/ 10 h 25"/>
                  <a:gd name="T6" fmla="*/ 8 w 20"/>
                  <a:gd name="T7" fmla="*/ 19 h 25"/>
                  <a:gd name="T8" fmla="*/ 3 w 20"/>
                  <a:gd name="T9" fmla="*/ 7 h 25"/>
                </a:gdLst>
                <a:ahLst/>
                <a:cxnLst>
                  <a:cxn ang="0">
                    <a:pos x="T0" y="T1"/>
                  </a:cxn>
                  <a:cxn ang="0">
                    <a:pos x="T2" y="T3"/>
                  </a:cxn>
                  <a:cxn ang="0">
                    <a:pos x="T4" y="T5"/>
                  </a:cxn>
                  <a:cxn ang="0">
                    <a:pos x="T6" y="T7"/>
                  </a:cxn>
                  <a:cxn ang="0">
                    <a:pos x="T8" y="T9"/>
                  </a:cxn>
                </a:cxnLst>
                <a:rect l="0" t="0" r="r" b="b"/>
                <a:pathLst>
                  <a:path w="20" h="25">
                    <a:moveTo>
                      <a:pt x="0" y="3"/>
                    </a:moveTo>
                    <a:cubicBezTo>
                      <a:pt x="2" y="1"/>
                      <a:pt x="7" y="0"/>
                      <a:pt x="9" y="1"/>
                    </a:cubicBezTo>
                    <a:cubicBezTo>
                      <a:pt x="14" y="2"/>
                      <a:pt x="17" y="11"/>
                      <a:pt x="11" y="10"/>
                    </a:cubicBezTo>
                    <a:cubicBezTo>
                      <a:pt x="17" y="4"/>
                      <a:pt x="20" y="25"/>
                      <a:pt x="8" y="19"/>
                    </a:cubicBezTo>
                    <a:cubicBezTo>
                      <a:pt x="4" y="18"/>
                      <a:pt x="3" y="11"/>
                      <a:pt x="3" y="7"/>
                    </a:cubicBezTo>
                  </a:path>
                </a:pathLst>
              </a:custGeom>
              <a:solidFill>
                <a:srgbClr val="EDCC85"/>
              </a:solidFill>
              <a:ln>
                <a:noFill/>
              </a:ln>
            </p:spPr>
            <p:txBody>
              <a:bodyPr vert="horz" wrap="square" lIns="68580" tIns="34290" rIns="68580" bIns="34290" numCol="1" anchor="t" anchorCtr="0" compatLnSpc="1"/>
              <a:lstStyle/>
              <a:p>
                <a:endParaRPr lang="zh-CN" altLang="en-US" sz="1015"/>
              </a:p>
            </p:txBody>
          </p:sp>
          <p:sp>
            <p:nvSpPr>
              <p:cNvPr id="1048728" name="Freeform 156"/>
              <p:cNvSpPr/>
              <p:nvPr/>
            </p:nvSpPr>
            <p:spPr bwMode="auto">
              <a:xfrm>
                <a:off x="3949" y="919"/>
                <a:ext cx="47" cy="66"/>
              </a:xfrm>
              <a:custGeom>
                <a:avLst/>
                <a:gdLst>
                  <a:gd name="T0" fmla="*/ 38 w 38"/>
                  <a:gd name="T1" fmla="*/ 8 h 53"/>
                  <a:gd name="T2" fmla="*/ 30 w 38"/>
                  <a:gd name="T3" fmla="*/ 22 h 53"/>
                  <a:gd name="T4" fmla="*/ 30 w 38"/>
                  <a:gd name="T5" fmla="*/ 38 h 53"/>
                  <a:gd name="T6" fmla="*/ 31 w 38"/>
                  <a:gd name="T7" fmla="*/ 53 h 53"/>
                  <a:gd name="T8" fmla="*/ 26 w 38"/>
                  <a:gd name="T9" fmla="*/ 41 h 53"/>
                  <a:gd name="T10" fmla="*/ 16 w 38"/>
                  <a:gd name="T11" fmla="*/ 39 h 53"/>
                  <a:gd name="T12" fmla="*/ 15 w 38"/>
                  <a:gd name="T13" fmla="*/ 33 h 53"/>
                  <a:gd name="T14" fmla="*/ 0 w 38"/>
                  <a:gd name="T15" fmla="*/ 32 h 53"/>
                  <a:gd name="T16" fmla="*/ 23 w 38"/>
                  <a:gd name="T17" fmla="*/ 23 h 53"/>
                  <a:gd name="T18" fmla="*/ 33 w 38"/>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3">
                    <a:moveTo>
                      <a:pt x="38" y="8"/>
                    </a:moveTo>
                    <a:cubicBezTo>
                      <a:pt x="37" y="6"/>
                      <a:pt x="31" y="19"/>
                      <a:pt x="30" y="22"/>
                    </a:cubicBezTo>
                    <a:cubicBezTo>
                      <a:pt x="29" y="27"/>
                      <a:pt x="30" y="33"/>
                      <a:pt x="30" y="38"/>
                    </a:cubicBezTo>
                    <a:cubicBezTo>
                      <a:pt x="31" y="42"/>
                      <a:pt x="37" y="49"/>
                      <a:pt x="31" y="53"/>
                    </a:cubicBezTo>
                    <a:cubicBezTo>
                      <a:pt x="30" y="49"/>
                      <a:pt x="29" y="43"/>
                      <a:pt x="26" y="41"/>
                    </a:cubicBezTo>
                    <a:cubicBezTo>
                      <a:pt x="23" y="37"/>
                      <a:pt x="21" y="38"/>
                      <a:pt x="16" y="39"/>
                    </a:cubicBezTo>
                    <a:cubicBezTo>
                      <a:pt x="16" y="37"/>
                      <a:pt x="15" y="35"/>
                      <a:pt x="15" y="33"/>
                    </a:cubicBezTo>
                    <a:cubicBezTo>
                      <a:pt x="10" y="33"/>
                      <a:pt x="6" y="35"/>
                      <a:pt x="0" y="32"/>
                    </a:cubicBezTo>
                    <a:cubicBezTo>
                      <a:pt x="10" y="31"/>
                      <a:pt x="16" y="30"/>
                      <a:pt x="23" y="23"/>
                    </a:cubicBezTo>
                    <a:cubicBezTo>
                      <a:pt x="28" y="18"/>
                      <a:pt x="34" y="8"/>
                      <a:pt x="33" y="0"/>
                    </a:cubicBezTo>
                  </a:path>
                </a:pathLst>
              </a:custGeom>
              <a:solidFill>
                <a:srgbClr val="4E4644"/>
              </a:solidFill>
              <a:ln>
                <a:noFill/>
              </a:ln>
            </p:spPr>
            <p:txBody>
              <a:bodyPr vert="horz" wrap="square" lIns="68580" tIns="34290" rIns="68580" bIns="34290" numCol="1" anchor="t" anchorCtr="0" compatLnSpc="1"/>
              <a:lstStyle/>
              <a:p>
                <a:endParaRPr lang="zh-CN" altLang="en-US" sz="1015"/>
              </a:p>
            </p:txBody>
          </p:sp>
          <p:sp>
            <p:nvSpPr>
              <p:cNvPr id="1048729" name="Freeform 157"/>
              <p:cNvSpPr/>
              <p:nvPr/>
            </p:nvSpPr>
            <p:spPr bwMode="auto">
              <a:xfrm>
                <a:off x="3921" y="954"/>
                <a:ext cx="69" cy="63"/>
              </a:xfrm>
              <a:custGeom>
                <a:avLst/>
                <a:gdLst>
                  <a:gd name="T0" fmla="*/ 52 w 56"/>
                  <a:gd name="T1" fmla="*/ 19 h 51"/>
                  <a:gd name="T2" fmla="*/ 55 w 56"/>
                  <a:gd name="T3" fmla="*/ 31 h 51"/>
                  <a:gd name="T4" fmla="*/ 47 w 56"/>
                  <a:gd name="T5" fmla="*/ 48 h 51"/>
                  <a:gd name="T6" fmla="*/ 33 w 56"/>
                  <a:gd name="T7" fmla="*/ 39 h 51"/>
                  <a:gd name="T8" fmla="*/ 6 w 56"/>
                  <a:gd name="T9" fmla="*/ 35 h 51"/>
                  <a:gd name="T10" fmla="*/ 2 w 56"/>
                  <a:gd name="T11" fmla="*/ 23 h 51"/>
                  <a:gd name="T12" fmla="*/ 12 w 56"/>
                  <a:gd name="T13" fmla="*/ 12 h 51"/>
                  <a:gd name="T14" fmla="*/ 22 w 56"/>
                  <a:gd name="T15" fmla="*/ 1 h 51"/>
                  <a:gd name="T16" fmla="*/ 38 w 56"/>
                  <a:gd name="T17"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1">
                    <a:moveTo>
                      <a:pt x="52" y="19"/>
                    </a:moveTo>
                    <a:cubicBezTo>
                      <a:pt x="55" y="21"/>
                      <a:pt x="54" y="27"/>
                      <a:pt x="55" y="31"/>
                    </a:cubicBezTo>
                    <a:cubicBezTo>
                      <a:pt x="56" y="39"/>
                      <a:pt x="55" y="45"/>
                      <a:pt x="47" y="48"/>
                    </a:cubicBezTo>
                    <a:cubicBezTo>
                      <a:pt x="40" y="51"/>
                      <a:pt x="36" y="44"/>
                      <a:pt x="33" y="39"/>
                    </a:cubicBezTo>
                    <a:cubicBezTo>
                      <a:pt x="25" y="42"/>
                      <a:pt x="13" y="39"/>
                      <a:pt x="6" y="35"/>
                    </a:cubicBezTo>
                    <a:cubicBezTo>
                      <a:pt x="2" y="32"/>
                      <a:pt x="0" y="29"/>
                      <a:pt x="2" y="23"/>
                    </a:cubicBezTo>
                    <a:cubicBezTo>
                      <a:pt x="3" y="16"/>
                      <a:pt x="9" y="17"/>
                      <a:pt x="12" y="12"/>
                    </a:cubicBezTo>
                    <a:cubicBezTo>
                      <a:pt x="4" y="6"/>
                      <a:pt x="16" y="0"/>
                      <a:pt x="22" y="1"/>
                    </a:cubicBezTo>
                    <a:cubicBezTo>
                      <a:pt x="27" y="2"/>
                      <a:pt x="33" y="7"/>
                      <a:pt x="38" y="6"/>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30" name="Freeform 158"/>
              <p:cNvSpPr/>
              <p:nvPr/>
            </p:nvSpPr>
            <p:spPr bwMode="auto">
              <a:xfrm>
                <a:off x="3947" y="959"/>
                <a:ext cx="37" cy="35"/>
              </a:xfrm>
              <a:custGeom>
                <a:avLst/>
                <a:gdLst>
                  <a:gd name="T0" fmla="*/ 30 w 30"/>
                  <a:gd name="T1" fmla="*/ 11 h 28"/>
                  <a:gd name="T2" fmla="*/ 29 w 30"/>
                  <a:gd name="T3" fmla="*/ 19 h 28"/>
                  <a:gd name="T4" fmla="*/ 23 w 30"/>
                  <a:gd name="T5" fmla="*/ 14 h 28"/>
                  <a:gd name="T6" fmla="*/ 17 w 30"/>
                  <a:gd name="T7" fmla="*/ 16 h 28"/>
                  <a:gd name="T8" fmla="*/ 13 w 30"/>
                  <a:gd name="T9" fmla="*/ 12 h 28"/>
                  <a:gd name="T10" fmla="*/ 0 w 30"/>
                  <a:gd name="T11" fmla="*/ 11 h 28"/>
                  <a:gd name="T12" fmla="*/ 13 w 30"/>
                  <a:gd name="T13" fmla="*/ 1 h 28"/>
                  <a:gd name="T14" fmla="*/ 22 w 30"/>
                  <a:gd name="T15" fmla="*/ 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30" y="11"/>
                    </a:moveTo>
                    <a:cubicBezTo>
                      <a:pt x="30" y="13"/>
                      <a:pt x="30" y="17"/>
                      <a:pt x="29" y="19"/>
                    </a:cubicBezTo>
                    <a:cubicBezTo>
                      <a:pt x="25" y="28"/>
                      <a:pt x="24" y="19"/>
                      <a:pt x="23" y="14"/>
                    </a:cubicBezTo>
                    <a:cubicBezTo>
                      <a:pt x="21" y="15"/>
                      <a:pt x="19" y="17"/>
                      <a:pt x="17" y="16"/>
                    </a:cubicBezTo>
                    <a:cubicBezTo>
                      <a:pt x="15" y="16"/>
                      <a:pt x="15" y="13"/>
                      <a:pt x="13" y="12"/>
                    </a:cubicBezTo>
                    <a:cubicBezTo>
                      <a:pt x="10" y="11"/>
                      <a:pt x="1" y="17"/>
                      <a:pt x="0" y="11"/>
                    </a:cubicBezTo>
                    <a:cubicBezTo>
                      <a:pt x="0" y="7"/>
                      <a:pt x="9" y="1"/>
                      <a:pt x="13" y="1"/>
                    </a:cubicBezTo>
                    <a:cubicBezTo>
                      <a:pt x="15" y="0"/>
                      <a:pt x="20" y="1"/>
                      <a:pt x="22" y="4"/>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31" name="Freeform 159"/>
              <p:cNvSpPr/>
              <p:nvPr/>
            </p:nvSpPr>
            <p:spPr bwMode="auto">
              <a:xfrm>
                <a:off x="4005" y="923"/>
                <a:ext cx="135" cy="146"/>
              </a:xfrm>
              <a:custGeom>
                <a:avLst/>
                <a:gdLst>
                  <a:gd name="T0" fmla="*/ 22 w 109"/>
                  <a:gd name="T1" fmla="*/ 62 h 118"/>
                  <a:gd name="T2" fmla="*/ 7 w 109"/>
                  <a:gd name="T3" fmla="*/ 65 h 118"/>
                  <a:gd name="T4" fmla="*/ 1 w 109"/>
                  <a:gd name="T5" fmla="*/ 80 h 118"/>
                  <a:gd name="T6" fmla="*/ 11 w 109"/>
                  <a:gd name="T7" fmla="*/ 96 h 118"/>
                  <a:gd name="T8" fmla="*/ 28 w 109"/>
                  <a:gd name="T9" fmla="*/ 104 h 118"/>
                  <a:gd name="T10" fmla="*/ 42 w 109"/>
                  <a:gd name="T11" fmla="*/ 104 h 118"/>
                  <a:gd name="T12" fmla="*/ 43 w 109"/>
                  <a:gd name="T13" fmla="*/ 109 h 118"/>
                  <a:gd name="T14" fmla="*/ 47 w 109"/>
                  <a:gd name="T15" fmla="*/ 114 h 118"/>
                  <a:gd name="T16" fmla="*/ 54 w 109"/>
                  <a:gd name="T17" fmla="*/ 117 h 118"/>
                  <a:gd name="T18" fmla="*/ 68 w 109"/>
                  <a:gd name="T19" fmla="*/ 110 h 118"/>
                  <a:gd name="T20" fmla="*/ 93 w 109"/>
                  <a:gd name="T21" fmla="*/ 76 h 118"/>
                  <a:gd name="T22" fmla="*/ 90 w 109"/>
                  <a:gd name="T23" fmla="*/ 40 h 118"/>
                  <a:gd name="T24" fmla="*/ 47 w 109"/>
                  <a:gd name="T25" fmla="*/ 28 h 118"/>
                  <a:gd name="T26" fmla="*/ 14 w 109"/>
                  <a:gd name="T27" fmla="*/ 33 h 118"/>
                  <a:gd name="T28" fmla="*/ 15 w 109"/>
                  <a:gd name="T29" fmla="*/ 50 h 118"/>
                  <a:gd name="T30" fmla="*/ 22 w 109"/>
                  <a:gd name="T3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8">
                    <a:moveTo>
                      <a:pt x="22" y="62"/>
                    </a:moveTo>
                    <a:cubicBezTo>
                      <a:pt x="19" y="60"/>
                      <a:pt x="10" y="62"/>
                      <a:pt x="7" y="65"/>
                    </a:cubicBezTo>
                    <a:cubicBezTo>
                      <a:pt x="3" y="68"/>
                      <a:pt x="1" y="74"/>
                      <a:pt x="1" y="80"/>
                    </a:cubicBezTo>
                    <a:cubicBezTo>
                      <a:pt x="0" y="87"/>
                      <a:pt x="5" y="91"/>
                      <a:pt x="11" y="96"/>
                    </a:cubicBezTo>
                    <a:cubicBezTo>
                      <a:pt x="15" y="100"/>
                      <a:pt x="22" y="103"/>
                      <a:pt x="28" y="104"/>
                    </a:cubicBezTo>
                    <a:cubicBezTo>
                      <a:pt x="33" y="105"/>
                      <a:pt x="39" y="101"/>
                      <a:pt x="42" y="104"/>
                    </a:cubicBezTo>
                    <a:cubicBezTo>
                      <a:pt x="43" y="105"/>
                      <a:pt x="43" y="108"/>
                      <a:pt x="43" y="109"/>
                    </a:cubicBezTo>
                    <a:cubicBezTo>
                      <a:pt x="44" y="111"/>
                      <a:pt x="46" y="112"/>
                      <a:pt x="47" y="114"/>
                    </a:cubicBezTo>
                    <a:cubicBezTo>
                      <a:pt x="49" y="115"/>
                      <a:pt x="51" y="116"/>
                      <a:pt x="54" y="117"/>
                    </a:cubicBezTo>
                    <a:cubicBezTo>
                      <a:pt x="61" y="118"/>
                      <a:pt x="66" y="117"/>
                      <a:pt x="68" y="110"/>
                    </a:cubicBezTo>
                    <a:cubicBezTo>
                      <a:pt x="88" y="114"/>
                      <a:pt x="95" y="92"/>
                      <a:pt x="93" y="76"/>
                    </a:cubicBezTo>
                    <a:cubicBezTo>
                      <a:pt x="109" y="72"/>
                      <a:pt x="104" y="43"/>
                      <a:pt x="90" y="40"/>
                    </a:cubicBezTo>
                    <a:cubicBezTo>
                      <a:pt x="98" y="25"/>
                      <a:pt x="53" y="0"/>
                      <a:pt x="47" y="28"/>
                    </a:cubicBezTo>
                    <a:cubicBezTo>
                      <a:pt x="39" y="18"/>
                      <a:pt x="22" y="24"/>
                      <a:pt x="14" y="33"/>
                    </a:cubicBezTo>
                    <a:cubicBezTo>
                      <a:pt x="9" y="39"/>
                      <a:pt x="11" y="44"/>
                      <a:pt x="15" y="50"/>
                    </a:cubicBezTo>
                    <a:cubicBezTo>
                      <a:pt x="16" y="53"/>
                      <a:pt x="22" y="59"/>
                      <a:pt x="22" y="59"/>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32" name="Freeform 160"/>
              <p:cNvSpPr/>
              <p:nvPr/>
            </p:nvSpPr>
            <p:spPr bwMode="auto">
              <a:xfrm>
                <a:off x="4035" y="954"/>
                <a:ext cx="79" cy="100"/>
              </a:xfrm>
              <a:custGeom>
                <a:avLst/>
                <a:gdLst>
                  <a:gd name="T0" fmla="*/ 10 w 64"/>
                  <a:gd name="T1" fmla="*/ 34 h 81"/>
                  <a:gd name="T2" fmla="*/ 6 w 64"/>
                  <a:gd name="T3" fmla="*/ 18 h 81"/>
                  <a:gd name="T4" fmla="*/ 15 w 64"/>
                  <a:gd name="T5" fmla="*/ 21 h 81"/>
                  <a:gd name="T6" fmla="*/ 12 w 64"/>
                  <a:gd name="T7" fmla="*/ 13 h 81"/>
                  <a:gd name="T8" fmla="*/ 16 w 64"/>
                  <a:gd name="T9" fmla="*/ 13 h 81"/>
                  <a:gd name="T10" fmla="*/ 10 w 64"/>
                  <a:gd name="T11" fmla="*/ 4 h 81"/>
                  <a:gd name="T12" fmla="*/ 20 w 64"/>
                  <a:gd name="T13" fmla="*/ 3 h 81"/>
                  <a:gd name="T14" fmla="*/ 34 w 64"/>
                  <a:gd name="T15" fmla="*/ 20 h 81"/>
                  <a:gd name="T16" fmla="*/ 50 w 64"/>
                  <a:gd name="T17" fmla="*/ 22 h 81"/>
                  <a:gd name="T18" fmla="*/ 64 w 64"/>
                  <a:gd name="T19" fmla="*/ 12 h 81"/>
                  <a:gd name="T20" fmla="*/ 61 w 64"/>
                  <a:gd name="T21" fmla="*/ 28 h 81"/>
                  <a:gd name="T22" fmla="*/ 52 w 64"/>
                  <a:gd name="T23" fmla="*/ 38 h 81"/>
                  <a:gd name="T24" fmla="*/ 53 w 64"/>
                  <a:gd name="T25" fmla="*/ 42 h 81"/>
                  <a:gd name="T26" fmla="*/ 55 w 64"/>
                  <a:gd name="T27" fmla="*/ 45 h 81"/>
                  <a:gd name="T28" fmla="*/ 52 w 64"/>
                  <a:gd name="T29" fmla="*/ 48 h 81"/>
                  <a:gd name="T30" fmla="*/ 64 w 64"/>
                  <a:gd name="T31" fmla="*/ 52 h 81"/>
                  <a:gd name="T32" fmla="*/ 46 w 64"/>
                  <a:gd name="T33" fmla="*/ 60 h 81"/>
                  <a:gd name="T34" fmla="*/ 49 w 64"/>
                  <a:gd name="T35" fmla="*/ 74 h 81"/>
                  <a:gd name="T36" fmla="*/ 33 w 64"/>
                  <a:gd name="T37" fmla="*/ 71 h 81"/>
                  <a:gd name="T38" fmla="*/ 25 w 64"/>
                  <a:gd name="T39" fmla="*/ 78 h 81"/>
                  <a:gd name="T40" fmla="*/ 12 w 64"/>
                  <a:gd name="T41" fmla="*/ 75 h 81"/>
                  <a:gd name="T42" fmla="*/ 7 w 64"/>
                  <a:gd name="T43" fmla="*/ 55 h 81"/>
                  <a:gd name="T44" fmla="*/ 2 w 64"/>
                  <a:gd name="T45" fmla="*/ 43 h 81"/>
                  <a:gd name="T46" fmla="*/ 8 w 64"/>
                  <a:gd name="T47"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1">
                    <a:moveTo>
                      <a:pt x="10" y="34"/>
                    </a:moveTo>
                    <a:cubicBezTo>
                      <a:pt x="15" y="29"/>
                      <a:pt x="14" y="20"/>
                      <a:pt x="6" y="18"/>
                    </a:cubicBezTo>
                    <a:cubicBezTo>
                      <a:pt x="9" y="18"/>
                      <a:pt x="12" y="20"/>
                      <a:pt x="15" y="21"/>
                    </a:cubicBezTo>
                    <a:cubicBezTo>
                      <a:pt x="15" y="18"/>
                      <a:pt x="13" y="16"/>
                      <a:pt x="12" y="13"/>
                    </a:cubicBezTo>
                    <a:cubicBezTo>
                      <a:pt x="14" y="15"/>
                      <a:pt x="15" y="14"/>
                      <a:pt x="16" y="13"/>
                    </a:cubicBezTo>
                    <a:cubicBezTo>
                      <a:pt x="15" y="10"/>
                      <a:pt x="8" y="8"/>
                      <a:pt x="10" y="4"/>
                    </a:cubicBezTo>
                    <a:cubicBezTo>
                      <a:pt x="11" y="0"/>
                      <a:pt x="17" y="2"/>
                      <a:pt x="20" y="3"/>
                    </a:cubicBezTo>
                    <a:cubicBezTo>
                      <a:pt x="28" y="5"/>
                      <a:pt x="31" y="13"/>
                      <a:pt x="34" y="20"/>
                    </a:cubicBezTo>
                    <a:cubicBezTo>
                      <a:pt x="37" y="19"/>
                      <a:pt x="49" y="14"/>
                      <a:pt x="50" y="22"/>
                    </a:cubicBezTo>
                    <a:cubicBezTo>
                      <a:pt x="56" y="23"/>
                      <a:pt x="63" y="17"/>
                      <a:pt x="64" y="12"/>
                    </a:cubicBezTo>
                    <a:cubicBezTo>
                      <a:pt x="62" y="16"/>
                      <a:pt x="64" y="22"/>
                      <a:pt x="61" y="28"/>
                    </a:cubicBezTo>
                    <a:cubicBezTo>
                      <a:pt x="60" y="32"/>
                      <a:pt x="55" y="34"/>
                      <a:pt x="52" y="38"/>
                    </a:cubicBezTo>
                    <a:cubicBezTo>
                      <a:pt x="51" y="41"/>
                      <a:pt x="51" y="38"/>
                      <a:pt x="53" y="42"/>
                    </a:cubicBezTo>
                    <a:cubicBezTo>
                      <a:pt x="53" y="44"/>
                      <a:pt x="55" y="43"/>
                      <a:pt x="55" y="45"/>
                    </a:cubicBezTo>
                    <a:cubicBezTo>
                      <a:pt x="56" y="47"/>
                      <a:pt x="52" y="46"/>
                      <a:pt x="52" y="48"/>
                    </a:cubicBezTo>
                    <a:cubicBezTo>
                      <a:pt x="50" y="55"/>
                      <a:pt x="59" y="52"/>
                      <a:pt x="64" y="52"/>
                    </a:cubicBezTo>
                    <a:cubicBezTo>
                      <a:pt x="62" y="59"/>
                      <a:pt x="53" y="63"/>
                      <a:pt x="46" y="60"/>
                    </a:cubicBezTo>
                    <a:cubicBezTo>
                      <a:pt x="41" y="68"/>
                      <a:pt x="52" y="69"/>
                      <a:pt x="49" y="74"/>
                    </a:cubicBezTo>
                    <a:cubicBezTo>
                      <a:pt x="44" y="81"/>
                      <a:pt x="35" y="77"/>
                      <a:pt x="33" y="71"/>
                    </a:cubicBezTo>
                    <a:cubicBezTo>
                      <a:pt x="29" y="76"/>
                      <a:pt x="31" y="77"/>
                      <a:pt x="25" y="78"/>
                    </a:cubicBezTo>
                    <a:cubicBezTo>
                      <a:pt x="21" y="78"/>
                      <a:pt x="16" y="76"/>
                      <a:pt x="12" y="75"/>
                    </a:cubicBezTo>
                    <a:cubicBezTo>
                      <a:pt x="2" y="71"/>
                      <a:pt x="5" y="64"/>
                      <a:pt x="7" y="55"/>
                    </a:cubicBezTo>
                    <a:cubicBezTo>
                      <a:pt x="0" y="52"/>
                      <a:pt x="0" y="49"/>
                      <a:pt x="2" y="43"/>
                    </a:cubicBezTo>
                    <a:cubicBezTo>
                      <a:pt x="3" y="38"/>
                      <a:pt x="4" y="34"/>
                      <a:pt x="8" y="33"/>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33" name="Freeform 161"/>
              <p:cNvSpPr/>
              <p:nvPr/>
            </p:nvSpPr>
            <p:spPr bwMode="auto">
              <a:xfrm>
                <a:off x="4050" y="990"/>
                <a:ext cx="41" cy="40"/>
              </a:xfrm>
              <a:custGeom>
                <a:avLst/>
                <a:gdLst>
                  <a:gd name="T0" fmla="*/ 6 w 33"/>
                  <a:gd name="T1" fmla="*/ 10 h 32"/>
                  <a:gd name="T2" fmla="*/ 29 w 33"/>
                  <a:gd name="T3" fmla="*/ 9 h 32"/>
                  <a:gd name="T4" fmla="*/ 23 w 33"/>
                  <a:gd name="T5" fmla="*/ 29 h 32"/>
                  <a:gd name="T6" fmla="*/ 5 w 33"/>
                  <a:gd name="T7" fmla="*/ 20 h 32"/>
                  <a:gd name="T8" fmla="*/ 4 w 33"/>
                  <a:gd name="T9" fmla="*/ 23 h 32"/>
                  <a:gd name="T10" fmla="*/ 13 w 33"/>
                  <a:gd name="T11" fmla="*/ 5 h 32"/>
                </a:gdLst>
                <a:ahLst/>
                <a:cxnLst>
                  <a:cxn ang="0">
                    <a:pos x="T0" y="T1"/>
                  </a:cxn>
                  <a:cxn ang="0">
                    <a:pos x="T2" y="T3"/>
                  </a:cxn>
                  <a:cxn ang="0">
                    <a:pos x="T4" y="T5"/>
                  </a:cxn>
                  <a:cxn ang="0">
                    <a:pos x="T6" y="T7"/>
                  </a:cxn>
                  <a:cxn ang="0">
                    <a:pos x="T8" y="T9"/>
                  </a:cxn>
                  <a:cxn ang="0">
                    <a:pos x="T10" y="T11"/>
                  </a:cxn>
                </a:cxnLst>
                <a:rect l="0" t="0" r="r" b="b"/>
                <a:pathLst>
                  <a:path w="33" h="32">
                    <a:moveTo>
                      <a:pt x="6" y="10"/>
                    </a:moveTo>
                    <a:cubicBezTo>
                      <a:pt x="11" y="0"/>
                      <a:pt x="23" y="0"/>
                      <a:pt x="29" y="9"/>
                    </a:cubicBezTo>
                    <a:cubicBezTo>
                      <a:pt x="33" y="16"/>
                      <a:pt x="30" y="25"/>
                      <a:pt x="23" y="29"/>
                    </a:cubicBezTo>
                    <a:cubicBezTo>
                      <a:pt x="16" y="32"/>
                      <a:pt x="1" y="32"/>
                      <a:pt x="5" y="20"/>
                    </a:cubicBezTo>
                    <a:cubicBezTo>
                      <a:pt x="4" y="21"/>
                      <a:pt x="4" y="22"/>
                      <a:pt x="4" y="23"/>
                    </a:cubicBezTo>
                    <a:cubicBezTo>
                      <a:pt x="0" y="16"/>
                      <a:pt x="1" y="2"/>
                      <a:pt x="13" y="5"/>
                    </a:cubicBezTo>
                  </a:path>
                </a:pathLst>
              </a:custGeom>
              <a:solidFill>
                <a:srgbClr val="C37717"/>
              </a:solidFill>
              <a:ln>
                <a:noFill/>
              </a:ln>
            </p:spPr>
            <p:txBody>
              <a:bodyPr vert="horz" wrap="square" lIns="68580" tIns="34290" rIns="68580" bIns="34290" numCol="1" anchor="t" anchorCtr="0" compatLnSpc="1"/>
              <a:lstStyle/>
              <a:p>
                <a:endParaRPr lang="zh-CN" altLang="en-US" sz="1015"/>
              </a:p>
            </p:txBody>
          </p:sp>
          <p:sp>
            <p:nvSpPr>
              <p:cNvPr id="1048734" name="Freeform 162"/>
              <p:cNvSpPr/>
              <p:nvPr/>
            </p:nvSpPr>
            <p:spPr bwMode="auto">
              <a:xfrm>
                <a:off x="3833" y="1094"/>
                <a:ext cx="38" cy="42"/>
              </a:xfrm>
              <a:custGeom>
                <a:avLst/>
                <a:gdLst>
                  <a:gd name="T0" fmla="*/ 30 w 31"/>
                  <a:gd name="T1" fmla="*/ 18 h 34"/>
                  <a:gd name="T2" fmla="*/ 30 w 31"/>
                  <a:gd name="T3" fmla="*/ 34 h 34"/>
                  <a:gd name="T4" fmla="*/ 24 w 31"/>
                  <a:gd name="T5" fmla="*/ 24 h 34"/>
                  <a:gd name="T6" fmla="*/ 19 w 31"/>
                  <a:gd name="T7" fmla="*/ 24 h 34"/>
                  <a:gd name="T8" fmla="*/ 16 w 31"/>
                  <a:gd name="T9" fmla="*/ 17 h 34"/>
                  <a:gd name="T10" fmla="*/ 8 w 31"/>
                  <a:gd name="T11" fmla="*/ 12 h 34"/>
                  <a:gd name="T12" fmla="*/ 10 w 31"/>
                  <a:gd name="T13" fmla="*/ 2 h 34"/>
                  <a:gd name="T14" fmla="*/ 31 w 31"/>
                  <a:gd name="T15" fmla="*/ 2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4">
                    <a:moveTo>
                      <a:pt x="30" y="18"/>
                    </a:moveTo>
                    <a:cubicBezTo>
                      <a:pt x="30" y="23"/>
                      <a:pt x="30" y="28"/>
                      <a:pt x="30" y="34"/>
                    </a:cubicBezTo>
                    <a:cubicBezTo>
                      <a:pt x="26" y="34"/>
                      <a:pt x="24" y="27"/>
                      <a:pt x="24" y="24"/>
                    </a:cubicBezTo>
                    <a:cubicBezTo>
                      <a:pt x="22" y="24"/>
                      <a:pt x="21" y="24"/>
                      <a:pt x="19" y="24"/>
                    </a:cubicBezTo>
                    <a:cubicBezTo>
                      <a:pt x="18" y="20"/>
                      <a:pt x="20" y="19"/>
                      <a:pt x="16" y="17"/>
                    </a:cubicBezTo>
                    <a:cubicBezTo>
                      <a:pt x="14" y="15"/>
                      <a:pt x="10" y="15"/>
                      <a:pt x="8" y="12"/>
                    </a:cubicBezTo>
                    <a:cubicBezTo>
                      <a:pt x="2" y="8"/>
                      <a:pt x="0" y="0"/>
                      <a:pt x="10" y="2"/>
                    </a:cubicBezTo>
                    <a:cubicBezTo>
                      <a:pt x="20" y="4"/>
                      <a:pt x="31" y="12"/>
                      <a:pt x="31" y="24"/>
                    </a:cubicBezTo>
                  </a:path>
                </a:pathLst>
              </a:custGeom>
              <a:solidFill>
                <a:srgbClr val="4E4644"/>
              </a:solidFill>
              <a:ln>
                <a:noFill/>
              </a:ln>
            </p:spPr>
            <p:txBody>
              <a:bodyPr vert="horz" wrap="square" lIns="68580" tIns="34290" rIns="68580" bIns="34290" numCol="1" anchor="t" anchorCtr="0" compatLnSpc="1"/>
              <a:lstStyle/>
              <a:p>
                <a:endParaRPr lang="zh-CN" altLang="en-US" sz="1015"/>
              </a:p>
            </p:txBody>
          </p:sp>
          <p:sp>
            <p:nvSpPr>
              <p:cNvPr id="1048735" name="Freeform 163"/>
              <p:cNvSpPr/>
              <p:nvPr/>
            </p:nvSpPr>
            <p:spPr bwMode="auto">
              <a:xfrm>
                <a:off x="3787" y="1086"/>
                <a:ext cx="89" cy="112"/>
              </a:xfrm>
              <a:custGeom>
                <a:avLst/>
                <a:gdLst>
                  <a:gd name="T0" fmla="*/ 68 w 72"/>
                  <a:gd name="T1" fmla="*/ 41 h 91"/>
                  <a:gd name="T2" fmla="*/ 67 w 72"/>
                  <a:gd name="T3" fmla="*/ 40 h 91"/>
                  <a:gd name="T4" fmla="*/ 68 w 72"/>
                  <a:gd name="T5" fmla="*/ 47 h 91"/>
                  <a:gd name="T6" fmla="*/ 72 w 72"/>
                  <a:gd name="T7" fmla="*/ 63 h 91"/>
                  <a:gd name="T8" fmla="*/ 68 w 72"/>
                  <a:gd name="T9" fmla="*/ 76 h 91"/>
                  <a:gd name="T10" fmla="*/ 67 w 72"/>
                  <a:gd name="T11" fmla="*/ 91 h 91"/>
                  <a:gd name="T12" fmla="*/ 52 w 72"/>
                  <a:gd name="T13" fmla="*/ 80 h 91"/>
                  <a:gd name="T14" fmla="*/ 50 w 72"/>
                  <a:gd name="T15" fmla="*/ 65 h 91"/>
                  <a:gd name="T16" fmla="*/ 28 w 72"/>
                  <a:gd name="T17" fmla="*/ 58 h 91"/>
                  <a:gd name="T18" fmla="*/ 29 w 72"/>
                  <a:gd name="T19" fmla="*/ 32 h 91"/>
                  <a:gd name="T20" fmla="*/ 7 w 72"/>
                  <a:gd name="T21" fmla="*/ 28 h 91"/>
                  <a:gd name="T22" fmla="*/ 5 w 72"/>
                  <a:gd name="T23" fmla="*/ 19 h 91"/>
                  <a:gd name="T24" fmla="*/ 4 w 72"/>
                  <a:gd name="T25" fmla="*/ 8 h 91"/>
                  <a:gd name="T26" fmla="*/ 27 w 72"/>
                  <a:gd name="T27" fmla="*/ 2 h 91"/>
                  <a:gd name="T28" fmla="*/ 43 w 72"/>
                  <a:gd name="T29"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91">
                    <a:moveTo>
                      <a:pt x="68" y="41"/>
                    </a:moveTo>
                    <a:cubicBezTo>
                      <a:pt x="68" y="40"/>
                      <a:pt x="68" y="40"/>
                      <a:pt x="67" y="40"/>
                    </a:cubicBezTo>
                    <a:cubicBezTo>
                      <a:pt x="67" y="42"/>
                      <a:pt x="67" y="45"/>
                      <a:pt x="68" y="47"/>
                    </a:cubicBezTo>
                    <a:cubicBezTo>
                      <a:pt x="70" y="53"/>
                      <a:pt x="72" y="57"/>
                      <a:pt x="72" y="63"/>
                    </a:cubicBezTo>
                    <a:cubicBezTo>
                      <a:pt x="72" y="69"/>
                      <a:pt x="70" y="71"/>
                      <a:pt x="68" y="76"/>
                    </a:cubicBezTo>
                    <a:cubicBezTo>
                      <a:pt x="66" y="81"/>
                      <a:pt x="66" y="86"/>
                      <a:pt x="67" y="91"/>
                    </a:cubicBezTo>
                    <a:cubicBezTo>
                      <a:pt x="62" y="91"/>
                      <a:pt x="54" y="85"/>
                      <a:pt x="52" y="80"/>
                    </a:cubicBezTo>
                    <a:cubicBezTo>
                      <a:pt x="50" y="75"/>
                      <a:pt x="51" y="70"/>
                      <a:pt x="50" y="65"/>
                    </a:cubicBezTo>
                    <a:cubicBezTo>
                      <a:pt x="41" y="65"/>
                      <a:pt x="34" y="67"/>
                      <a:pt x="28" y="58"/>
                    </a:cubicBezTo>
                    <a:cubicBezTo>
                      <a:pt x="22" y="50"/>
                      <a:pt x="21" y="39"/>
                      <a:pt x="29" y="32"/>
                    </a:cubicBezTo>
                    <a:cubicBezTo>
                      <a:pt x="20" y="30"/>
                      <a:pt x="15" y="35"/>
                      <a:pt x="7" y="28"/>
                    </a:cubicBezTo>
                    <a:cubicBezTo>
                      <a:pt x="2" y="23"/>
                      <a:pt x="6" y="23"/>
                      <a:pt x="5" y="19"/>
                    </a:cubicBezTo>
                    <a:cubicBezTo>
                      <a:pt x="5" y="14"/>
                      <a:pt x="0" y="13"/>
                      <a:pt x="4" y="8"/>
                    </a:cubicBezTo>
                    <a:cubicBezTo>
                      <a:pt x="7" y="2"/>
                      <a:pt x="21" y="0"/>
                      <a:pt x="27" y="2"/>
                    </a:cubicBezTo>
                    <a:cubicBezTo>
                      <a:pt x="33" y="4"/>
                      <a:pt x="37" y="10"/>
                      <a:pt x="43" y="11"/>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36" name="Freeform 164"/>
              <p:cNvSpPr/>
              <p:nvPr/>
            </p:nvSpPr>
            <p:spPr bwMode="auto">
              <a:xfrm>
                <a:off x="3945" y="1069"/>
                <a:ext cx="76" cy="101"/>
              </a:xfrm>
              <a:custGeom>
                <a:avLst/>
                <a:gdLst>
                  <a:gd name="T0" fmla="*/ 9 w 61"/>
                  <a:gd name="T1" fmla="*/ 50 h 81"/>
                  <a:gd name="T2" fmla="*/ 8 w 61"/>
                  <a:gd name="T3" fmla="*/ 68 h 81"/>
                  <a:gd name="T4" fmla="*/ 30 w 61"/>
                  <a:gd name="T5" fmla="*/ 67 h 81"/>
                  <a:gd name="T6" fmla="*/ 54 w 61"/>
                  <a:gd name="T7" fmla="*/ 71 h 81"/>
                  <a:gd name="T8" fmla="*/ 53 w 61"/>
                  <a:gd name="T9" fmla="*/ 46 h 81"/>
                  <a:gd name="T10" fmla="*/ 61 w 61"/>
                  <a:gd name="T11" fmla="*/ 31 h 81"/>
                  <a:gd name="T12" fmla="*/ 56 w 61"/>
                  <a:gd name="T13" fmla="*/ 13 h 81"/>
                  <a:gd name="T14" fmla="*/ 27 w 61"/>
                  <a:gd name="T15" fmla="*/ 10 h 81"/>
                  <a:gd name="T16" fmla="*/ 19 w 61"/>
                  <a:gd name="T17" fmla="*/ 5 h 81"/>
                  <a:gd name="T18" fmla="*/ 6 w 61"/>
                  <a:gd name="T19" fmla="*/ 6 h 81"/>
                  <a:gd name="T20" fmla="*/ 9 w 61"/>
                  <a:gd name="T21" fmla="*/ 33 h 81"/>
                  <a:gd name="T22" fmla="*/ 5 w 61"/>
                  <a:gd name="T23" fmla="*/ 44 h 81"/>
                  <a:gd name="T24" fmla="*/ 10 w 61"/>
                  <a:gd name="T2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1">
                    <a:moveTo>
                      <a:pt x="9" y="50"/>
                    </a:moveTo>
                    <a:cubicBezTo>
                      <a:pt x="4" y="52"/>
                      <a:pt x="7" y="65"/>
                      <a:pt x="8" y="68"/>
                    </a:cubicBezTo>
                    <a:cubicBezTo>
                      <a:pt x="12" y="79"/>
                      <a:pt x="24" y="74"/>
                      <a:pt x="30" y="67"/>
                    </a:cubicBezTo>
                    <a:cubicBezTo>
                      <a:pt x="34" y="77"/>
                      <a:pt x="47" y="81"/>
                      <a:pt x="54" y="71"/>
                    </a:cubicBezTo>
                    <a:cubicBezTo>
                      <a:pt x="60" y="63"/>
                      <a:pt x="57" y="54"/>
                      <a:pt x="53" y="46"/>
                    </a:cubicBezTo>
                    <a:cubicBezTo>
                      <a:pt x="57" y="41"/>
                      <a:pt x="61" y="37"/>
                      <a:pt x="61" y="31"/>
                    </a:cubicBezTo>
                    <a:cubicBezTo>
                      <a:pt x="61" y="25"/>
                      <a:pt x="59" y="18"/>
                      <a:pt x="56" y="13"/>
                    </a:cubicBezTo>
                    <a:cubicBezTo>
                      <a:pt x="48" y="1"/>
                      <a:pt x="38" y="6"/>
                      <a:pt x="27" y="10"/>
                    </a:cubicBezTo>
                    <a:cubicBezTo>
                      <a:pt x="27" y="3"/>
                      <a:pt x="24" y="6"/>
                      <a:pt x="19" y="5"/>
                    </a:cubicBezTo>
                    <a:cubicBezTo>
                      <a:pt x="14" y="5"/>
                      <a:pt x="10" y="0"/>
                      <a:pt x="6" y="6"/>
                    </a:cubicBezTo>
                    <a:cubicBezTo>
                      <a:pt x="0" y="13"/>
                      <a:pt x="3" y="27"/>
                      <a:pt x="9" y="33"/>
                    </a:cubicBezTo>
                    <a:cubicBezTo>
                      <a:pt x="3" y="36"/>
                      <a:pt x="1" y="37"/>
                      <a:pt x="5" y="44"/>
                    </a:cubicBezTo>
                    <a:cubicBezTo>
                      <a:pt x="6" y="46"/>
                      <a:pt x="8" y="50"/>
                      <a:pt x="10" y="50"/>
                    </a:cubicBezTo>
                  </a:path>
                </a:pathLst>
              </a:custGeom>
              <a:solidFill>
                <a:srgbClr val="C94F80"/>
              </a:solidFill>
              <a:ln>
                <a:noFill/>
              </a:ln>
            </p:spPr>
            <p:txBody>
              <a:bodyPr vert="horz" wrap="square" lIns="68580" tIns="34290" rIns="68580" bIns="34290" numCol="1" anchor="t" anchorCtr="0" compatLnSpc="1"/>
              <a:lstStyle/>
              <a:p>
                <a:endParaRPr lang="zh-CN" altLang="en-US" sz="1015"/>
              </a:p>
            </p:txBody>
          </p:sp>
          <p:sp>
            <p:nvSpPr>
              <p:cNvPr id="1048737" name="Freeform 165"/>
              <p:cNvSpPr/>
              <p:nvPr/>
            </p:nvSpPr>
            <p:spPr bwMode="auto">
              <a:xfrm>
                <a:off x="3953" y="1090"/>
                <a:ext cx="58" cy="63"/>
              </a:xfrm>
              <a:custGeom>
                <a:avLst/>
                <a:gdLst>
                  <a:gd name="T0" fmla="*/ 19 w 47"/>
                  <a:gd name="T1" fmla="*/ 29 h 50"/>
                  <a:gd name="T2" fmla="*/ 32 w 47"/>
                  <a:gd name="T3" fmla="*/ 50 h 50"/>
                  <a:gd name="T4" fmla="*/ 28 w 47"/>
                  <a:gd name="T5" fmla="*/ 33 h 50"/>
                  <a:gd name="T6" fmla="*/ 31 w 47"/>
                  <a:gd name="T7" fmla="*/ 24 h 50"/>
                  <a:gd name="T8" fmla="*/ 35 w 47"/>
                  <a:gd name="T9" fmla="*/ 17 h 50"/>
                  <a:gd name="T10" fmla="*/ 42 w 47"/>
                  <a:gd name="T11" fmla="*/ 0 h 50"/>
                  <a:gd name="T12" fmla="*/ 29 w 47"/>
                  <a:gd name="T13" fmla="*/ 12 h 50"/>
                  <a:gd name="T14" fmla="*/ 29 w 47"/>
                  <a:gd name="T15" fmla="*/ 5 h 50"/>
                  <a:gd name="T16" fmla="*/ 25 w 47"/>
                  <a:gd name="T17" fmla="*/ 9 h 50"/>
                  <a:gd name="T18" fmla="*/ 19 w 47"/>
                  <a:gd name="T19" fmla="*/ 4 h 50"/>
                  <a:gd name="T20" fmla="*/ 17 w 47"/>
                  <a:gd name="T21" fmla="*/ 12 h 50"/>
                  <a:gd name="T22" fmla="*/ 16 w 47"/>
                  <a:gd name="T23" fmla="*/ 18 h 50"/>
                  <a:gd name="T24" fmla="*/ 9 w 47"/>
                  <a:gd name="T25" fmla="*/ 20 h 50"/>
                  <a:gd name="T26" fmla="*/ 8 w 47"/>
                  <a:gd name="T27" fmla="*/ 30 h 50"/>
                  <a:gd name="T28" fmla="*/ 16 w 47"/>
                  <a:gd name="T2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0">
                    <a:moveTo>
                      <a:pt x="19" y="29"/>
                    </a:moveTo>
                    <a:cubicBezTo>
                      <a:pt x="22" y="36"/>
                      <a:pt x="25" y="46"/>
                      <a:pt x="32" y="50"/>
                    </a:cubicBezTo>
                    <a:cubicBezTo>
                      <a:pt x="36" y="45"/>
                      <a:pt x="28" y="38"/>
                      <a:pt x="28" y="33"/>
                    </a:cubicBezTo>
                    <a:cubicBezTo>
                      <a:pt x="36" y="34"/>
                      <a:pt x="32" y="28"/>
                      <a:pt x="31" y="24"/>
                    </a:cubicBezTo>
                    <a:cubicBezTo>
                      <a:pt x="30" y="19"/>
                      <a:pt x="30" y="19"/>
                      <a:pt x="35" y="17"/>
                    </a:cubicBezTo>
                    <a:cubicBezTo>
                      <a:pt x="42" y="14"/>
                      <a:pt x="47" y="7"/>
                      <a:pt x="42" y="0"/>
                    </a:cubicBezTo>
                    <a:cubicBezTo>
                      <a:pt x="35" y="2"/>
                      <a:pt x="34" y="6"/>
                      <a:pt x="29" y="12"/>
                    </a:cubicBezTo>
                    <a:cubicBezTo>
                      <a:pt x="30" y="10"/>
                      <a:pt x="30" y="8"/>
                      <a:pt x="29" y="5"/>
                    </a:cubicBezTo>
                    <a:cubicBezTo>
                      <a:pt x="27" y="6"/>
                      <a:pt x="25" y="7"/>
                      <a:pt x="25" y="9"/>
                    </a:cubicBezTo>
                    <a:cubicBezTo>
                      <a:pt x="24" y="7"/>
                      <a:pt x="21" y="4"/>
                      <a:pt x="19" y="4"/>
                    </a:cubicBezTo>
                    <a:cubicBezTo>
                      <a:pt x="14" y="6"/>
                      <a:pt x="17" y="9"/>
                      <a:pt x="17" y="12"/>
                    </a:cubicBezTo>
                    <a:cubicBezTo>
                      <a:pt x="18" y="16"/>
                      <a:pt x="20" y="15"/>
                      <a:pt x="16" y="18"/>
                    </a:cubicBezTo>
                    <a:cubicBezTo>
                      <a:pt x="15" y="19"/>
                      <a:pt x="10" y="19"/>
                      <a:pt x="9" y="20"/>
                    </a:cubicBezTo>
                    <a:cubicBezTo>
                      <a:pt x="3" y="23"/>
                      <a:pt x="0" y="27"/>
                      <a:pt x="8" y="30"/>
                    </a:cubicBezTo>
                    <a:cubicBezTo>
                      <a:pt x="11" y="30"/>
                      <a:pt x="13" y="30"/>
                      <a:pt x="16" y="32"/>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38" name="Freeform 166"/>
              <p:cNvSpPr/>
              <p:nvPr/>
            </p:nvSpPr>
            <p:spPr bwMode="auto">
              <a:xfrm>
                <a:off x="2610" y="3445"/>
                <a:ext cx="464" cy="517"/>
              </a:xfrm>
              <a:custGeom>
                <a:avLst/>
                <a:gdLst>
                  <a:gd name="T0" fmla="*/ 155 w 374"/>
                  <a:gd name="T1" fmla="*/ 25 h 416"/>
                  <a:gd name="T2" fmla="*/ 160 w 374"/>
                  <a:gd name="T3" fmla="*/ 76 h 416"/>
                  <a:gd name="T4" fmla="*/ 240 w 374"/>
                  <a:gd name="T5" fmla="*/ 51 h 416"/>
                  <a:gd name="T6" fmla="*/ 354 w 374"/>
                  <a:gd name="T7" fmla="*/ 83 h 416"/>
                  <a:gd name="T8" fmla="*/ 243 w 374"/>
                  <a:gd name="T9" fmla="*/ 123 h 416"/>
                  <a:gd name="T10" fmla="*/ 161 w 374"/>
                  <a:gd name="T11" fmla="*/ 112 h 416"/>
                  <a:gd name="T12" fmla="*/ 174 w 374"/>
                  <a:gd name="T13" fmla="*/ 144 h 416"/>
                  <a:gd name="T14" fmla="*/ 202 w 374"/>
                  <a:gd name="T15" fmla="*/ 139 h 416"/>
                  <a:gd name="T16" fmla="*/ 318 w 374"/>
                  <a:gd name="T17" fmla="*/ 186 h 416"/>
                  <a:gd name="T18" fmla="*/ 337 w 374"/>
                  <a:gd name="T19" fmla="*/ 220 h 416"/>
                  <a:gd name="T20" fmla="*/ 250 w 374"/>
                  <a:gd name="T21" fmla="*/ 218 h 416"/>
                  <a:gd name="T22" fmla="*/ 160 w 374"/>
                  <a:gd name="T23" fmla="*/ 142 h 416"/>
                  <a:gd name="T24" fmla="*/ 171 w 374"/>
                  <a:gd name="T25" fmla="*/ 199 h 416"/>
                  <a:gd name="T26" fmla="*/ 210 w 374"/>
                  <a:gd name="T27" fmla="*/ 244 h 416"/>
                  <a:gd name="T28" fmla="*/ 238 w 374"/>
                  <a:gd name="T29" fmla="*/ 359 h 416"/>
                  <a:gd name="T30" fmla="*/ 200 w 374"/>
                  <a:gd name="T31" fmla="*/ 379 h 416"/>
                  <a:gd name="T32" fmla="*/ 143 w 374"/>
                  <a:gd name="T33" fmla="*/ 271 h 416"/>
                  <a:gd name="T34" fmla="*/ 162 w 374"/>
                  <a:gd name="T35" fmla="*/ 178 h 416"/>
                  <a:gd name="T36" fmla="*/ 146 w 374"/>
                  <a:gd name="T37" fmla="*/ 196 h 416"/>
                  <a:gd name="T38" fmla="*/ 98 w 374"/>
                  <a:gd name="T39" fmla="*/ 287 h 416"/>
                  <a:gd name="T40" fmla="*/ 52 w 374"/>
                  <a:gd name="T41" fmla="*/ 338 h 416"/>
                  <a:gd name="T42" fmla="*/ 67 w 374"/>
                  <a:gd name="T43" fmla="*/ 287 h 416"/>
                  <a:gd name="T44" fmla="*/ 93 w 374"/>
                  <a:gd name="T45" fmla="*/ 197 h 416"/>
                  <a:gd name="T46" fmla="*/ 146 w 374"/>
                  <a:gd name="T47" fmla="*/ 140 h 416"/>
                  <a:gd name="T48" fmla="*/ 156 w 374"/>
                  <a:gd name="T49" fmla="*/ 110 h 416"/>
                  <a:gd name="T50" fmla="*/ 140 w 374"/>
                  <a:gd name="T51" fmla="*/ 109 h 416"/>
                  <a:gd name="T52" fmla="*/ 55 w 374"/>
                  <a:gd name="T53" fmla="*/ 172 h 416"/>
                  <a:gd name="T54" fmla="*/ 0 w 374"/>
                  <a:gd name="T55" fmla="*/ 195 h 416"/>
                  <a:gd name="T56" fmla="*/ 37 w 374"/>
                  <a:gd name="T57" fmla="*/ 133 h 416"/>
                  <a:gd name="T58" fmla="*/ 112 w 374"/>
                  <a:gd name="T59" fmla="*/ 85 h 416"/>
                  <a:gd name="T60" fmla="*/ 153 w 374"/>
                  <a:gd name="T61" fmla="*/ 81 h 416"/>
                  <a:gd name="T62" fmla="*/ 150 w 374"/>
                  <a:gd name="T63" fmla="*/ 3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416">
                    <a:moveTo>
                      <a:pt x="155" y="0"/>
                    </a:moveTo>
                    <a:cubicBezTo>
                      <a:pt x="150" y="4"/>
                      <a:pt x="154" y="20"/>
                      <a:pt x="155" y="25"/>
                    </a:cubicBezTo>
                    <a:cubicBezTo>
                      <a:pt x="157" y="32"/>
                      <a:pt x="158" y="40"/>
                      <a:pt x="160" y="49"/>
                    </a:cubicBezTo>
                    <a:cubicBezTo>
                      <a:pt x="161" y="58"/>
                      <a:pt x="158" y="67"/>
                      <a:pt x="160" y="76"/>
                    </a:cubicBezTo>
                    <a:cubicBezTo>
                      <a:pt x="164" y="98"/>
                      <a:pt x="194" y="67"/>
                      <a:pt x="202" y="63"/>
                    </a:cubicBezTo>
                    <a:cubicBezTo>
                      <a:pt x="213" y="56"/>
                      <a:pt x="226" y="51"/>
                      <a:pt x="240" y="51"/>
                    </a:cubicBezTo>
                    <a:cubicBezTo>
                      <a:pt x="255" y="51"/>
                      <a:pt x="270" y="53"/>
                      <a:pt x="284" y="56"/>
                    </a:cubicBezTo>
                    <a:cubicBezTo>
                      <a:pt x="309" y="62"/>
                      <a:pt x="327" y="84"/>
                      <a:pt x="354" y="83"/>
                    </a:cubicBezTo>
                    <a:cubicBezTo>
                      <a:pt x="333" y="78"/>
                      <a:pt x="312" y="92"/>
                      <a:pt x="294" y="101"/>
                    </a:cubicBezTo>
                    <a:cubicBezTo>
                      <a:pt x="277" y="109"/>
                      <a:pt x="261" y="119"/>
                      <a:pt x="243" y="123"/>
                    </a:cubicBezTo>
                    <a:cubicBezTo>
                      <a:pt x="211" y="131"/>
                      <a:pt x="177" y="120"/>
                      <a:pt x="161" y="90"/>
                    </a:cubicBezTo>
                    <a:cubicBezTo>
                      <a:pt x="158" y="94"/>
                      <a:pt x="160" y="107"/>
                      <a:pt x="161" y="112"/>
                    </a:cubicBezTo>
                    <a:cubicBezTo>
                      <a:pt x="162" y="119"/>
                      <a:pt x="164" y="125"/>
                      <a:pt x="164" y="132"/>
                    </a:cubicBezTo>
                    <a:cubicBezTo>
                      <a:pt x="166" y="137"/>
                      <a:pt x="168" y="144"/>
                      <a:pt x="174" y="144"/>
                    </a:cubicBezTo>
                    <a:cubicBezTo>
                      <a:pt x="179" y="144"/>
                      <a:pt x="184" y="142"/>
                      <a:pt x="188" y="141"/>
                    </a:cubicBezTo>
                    <a:cubicBezTo>
                      <a:pt x="193" y="140"/>
                      <a:pt x="198" y="140"/>
                      <a:pt x="202" y="139"/>
                    </a:cubicBezTo>
                    <a:cubicBezTo>
                      <a:pt x="224" y="137"/>
                      <a:pt x="245" y="137"/>
                      <a:pt x="266" y="148"/>
                    </a:cubicBezTo>
                    <a:cubicBezTo>
                      <a:pt x="284" y="156"/>
                      <a:pt x="303" y="171"/>
                      <a:pt x="318" y="186"/>
                    </a:cubicBezTo>
                    <a:cubicBezTo>
                      <a:pt x="336" y="202"/>
                      <a:pt x="355" y="214"/>
                      <a:pt x="374" y="228"/>
                    </a:cubicBezTo>
                    <a:cubicBezTo>
                      <a:pt x="368" y="221"/>
                      <a:pt x="348" y="222"/>
                      <a:pt x="337" y="220"/>
                    </a:cubicBezTo>
                    <a:cubicBezTo>
                      <a:pt x="328" y="217"/>
                      <a:pt x="317" y="218"/>
                      <a:pt x="307" y="219"/>
                    </a:cubicBezTo>
                    <a:cubicBezTo>
                      <a:pt x="287" y="221"/>
                      <a:pt x="270" y="223"/>
                      <a:pt x="250" y="218"/>
                    </a:cubicBezTo>
                    <a:cubicBezTo>
                      <a:pt x="228" y="211"/>
                      <a:pt x="208" y="200"/>
                      <a:pt x="194" y="182"/>
                    </a:cubicBezTo>
                    <a:cubicBezTo>
                      <a:pt x="183" y="168"/>
                      <a:pt x="175" y="152"/>
                      <a:pt x="160" y="142"/>
                    </a:cubicBezTo>
                    <a:cubicBezTo>
                      <a:pt x="160" y="152"/>
                      <a:pt x="164" y="162"/>
                      <a:pt x="166" y="171"/>
                    </a:cubicBezTo>
                    <a:cubicBezTo>
                      <a:pt x="168" y="180"/>
                      <a:pt x="168" y="190"/>
                      <a:pt x="171" y="199"/>
                    </a:cubicBezTo>
                    <a:cubicBezTo>
                      <a:pt x="174" y="207"/>
                      <a:pt x="178" y="216"/>
                      <a:pt x="183" y="222"/>
                    </a:cubicBezTo>
                    <a:cubicBezTo>
                      <a:pt x="192" y="229"/>
                      <a:pt x="202" y="236"/>
                      <a:pt x="210" y="244"/>
                    </a:cubicBezTo>
                    <a:cubicBezTo>
                      <a:pt x="223" y="259"/>
                      <a:pt x="234" y="280"/>
                      <a:pt x="239" y="300"/>
                    </a:cubicBezTo>
                    <a:cubicBezTo>
                      <a:pt x="243" y="320"/>
                      <a:pt x="240" y="338"/>
                      <a:pt x="238" y="359"/>
                    </a:cubicBezTo>
                    <a:cubicBezTo>
                      <a:pt x="238" y="380"/>
                      <a:pt x="247" y="397"/>
                      <a:pt x="253" y="416"/>
                    </a:cubicBezTo>
                    <a:cubicBezTo>
                      <a:pt x="234" y="408"/>
                      <a:pt x="216" y="393"/>
                      <a:pt x="200" y="379"/>
                    </a:cubicBezTo>
                    <a:cubicBezTo>
                      <a:pt x="183" y="365"/>
                      <a:pt x="169" y="351"/>
                      <a:pt x="158" y="333"/>
                    </a:cubicBezTo>
                    <a:cubicBezTo>
                      <a:pt x="147" y="315"/>
                      <a:pt x="144" y="292"/>
                      <a:pt x="143" y="271"/>
                    </a:cubicBezTo>
                    <a:cubicBezTo>
                      <a:pt x="143" y="251"/>
                      <a:pt x="151" y="229"/>
                      <a:pt x="160" y="211"/>
                    </a:cubicBezTo>
                    <a:cubicBezTo>
                      <a:pt x="165" y="200"/>
                      <a:pt x="164" y="189"/>
                      <a:pt x="162" y="178"/>
                    </a:cubicBezTo>
                    <a:cubicBezTo>
                      <a:pt x="160" y="167"/>
                      <a:pt x="160" y="157"/>
                      <a:pt x="157" y="146"/>
                    </a:cubicBezTo>
                    <a:cubicBezTo>
                      <a:pt x="142" y="150"/>
                      <a:pt x="146" y="186"/>
                      <a:pt x="146" y="196"/>
                    </a:cubicBezTo>
                    <a:cubicBezTo>
                      <a:pt x="145" y="214"/>
                      <a:pt x="143" y="232"/>
                      <a:pt x="136" y="249"/>
                    </a:cubicBezTo>
                    <a:cubicBezTo>
                      <a:pt x="130" y="264"/>
                      <a:pt x="110" y="278"/>
                      <a:pt x="98" y="287"/>
                    </a:cubicBezTo>
                    <a:cubicBezTo>
                      <a:pt x="88" y="293"/>
                      <a:pt x="77" y="301"/>
                      <a:pt x="69" y="310"/>
                    </a:cubicBezTo>
                    <a:cubicBezTo>
                      <a:pt x="64" y="317"/>
                      <a:pt x="53" y="329"/>
                      <a:pt x="52" y="338"/>
                    </a:cubicBezTo>
                    <a:cubicBezTo>
                      <a:pt x="49" y="330"/>
                      <a:pt x="57" y="313"/>
                      <a:pt x="60" y="304"/>
                    </a:cubicBezTo>
                    <a:cubicBezTo>
                      <a:pt x="62" y="298"/>
                      <a:pt x="65" y="293"/>
                      <a:pt x="67" y="287"/>
                    </a:cubicBezTo>
                    <a:cubicBezTo>
                      <a:pt x="71" y="283"/>
                      <a:pt x="71" y="277"/>
                      <a:pt x="74" y="272"/>
                    </a:cubicBezTo>
                    <a:cubicBezTo>
                      <a:pt x="84" y="248"/>
                      <a:pt x="86" y="222"/>
                      <a:pt x="93" y="197"/>
                    </a:cubicBezTo>
                    <a:cubicBezTo>
                      <a:pt x="100" y="175"/>
                      <a:pt x="113" y="156"/>
                      <a:pt x="134" y="145"/>
                    </a:cubicBezTo>
                    <a:cubicBezTo>
                      <a:pt x="137" y="143"/>
                      <a:pt x="142" y="141"/>
                      <a:pt x="146" y="140"/>
                    </a:cubicBezTo>
                    <a:cubicBezTo>
                      <a:pt x="148" y="139"/>
                      <a:pt x="156" y="138"/>
                      <a:pt x="157" y="137"/>
                    </a:cubicBezTo>
                    <a:cubicBezTo>
                      <a:pt x="161" y="133"/>
                      <a:pt x="157" y="116"/>
                      <a:pt x="156" y="110"/>
                    </a:cubicBezTo>
                    <a:cubicBezTo>
                      <a:pt x="156" y="105"/>
                      <a:pt x="158" y="91"/>
                      <a:pt x="154" y="90"/>
                    </a:cubicBezTo>
                    <a:cubicBezTo>
                      <a:pt x="145" y="89"/>
                      <a:pt x="142" y="103"/>
                      <a:pt x="140" y="109"/>
                    </a:cubicBezTo>
                    <a:cubicBezTo>
                      <a:pt x="136" y="127"/>
                      <a:pt x="125" y="143"/>
                      <a:pt x="108" y="153"/>
                    </a:cubicBezTo>
                    <a:cubicBezTo>
                      <a:pt x="91" y="163"/>
                      <a:pt x="73" y="169"/>
                      <a:pt x="55" y="172"/>
                    </a:cubicBezTo>
                    <a:cubicBezTo>
                      <a:pt x="43" y="173"/>
                      <a:pt x="33" y="177"/>
                      <a:pt x="21" y="182"/>
                    </a:cubicBezTo>
                    <a:cubicBezTo>
                      <a:pt x="13" y="185"/>
                      <a:pt x="8" y="192"/>
                      <a:pt x="0" y="195"/>
                    </a:cubicBezTo>
                    <a:cubicBezTo>
                      <a:pt x="10" y="192"/>
                      <a:pt x="15" y="175"/>
                      <a:pt x="20" y="167"/>
                    </a:cubicBezTo>
                    <a:cubicBezTo>
                      <a:pt x="27" y="156"/>
                      <a:pt x="30" y="144"/>
                      <a:pt x="37" y="133"/>
                    </a:cubicBezTo>
                    <a:cubicBezTo>
                      <a:pt x="48" y="117"/>
                      <a:pt x="69" y="103"/>
                      <a:pt x="86" y="95"/>
                    </a:cubicBezTo>
                    <a:cubicBezTo>
                      <a:pt x="94" y="90"/>
                      <a:pt x="102" y="87"/>
                      <a:pt x="112" y="85"/>
                    </a:cubicBezTo>
                    <a:cubicBezTo>
                      <a:pt x="121" y="83"/>
                      <a:pt x="132" y="85"/>
                      <a:pt x="141" y="84"/>
                    </a:cubicBezTo>
                    <a:cubicBezTo>
                      <a:pt x="145" y="84"/>
                      <a:pt x="150" y="84"/>
                      <a:pt x="153" y="81"/>
                    </a:cubicBezTo>
                    <a:cubicBezTo>
                      <a:pt x="156" y="78"/>
                      <a:pt x="154" y="71"/>
                      <a:pt x="153" y="67"/>
                    </a:cubicBezTo>
                    <a:cubicBezTo>
                      <a:pt x="151" y="57"/>
                      <a:pt x="152" y="47"/>
                      <a:pt x="150" y="37"/>
                    </a:cubicBezTo>
                    <a:cubicBezTo>
                      <a:pt x="150" y="26"/>
                      <a:pt x="148" y="14"/>
                      <a:pt x="146" y="3"/>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8739" name="Freeform 167"/>
              <p:cNvSpPr/>
              <p:nvPr/>
            </p:nvSpPr>
            <p:spPr bwMode="auto">
              <a:xfrm>
                <a:off x="2582" y="3107"/>
                <a:ext cx="345" cy="357"/>
              </a:xfrm>
              <a:custGeom>
                <a:avLst/>
                <a:gdLst>
                  <a:gd name="T0" fmla="*/ 132 w 278"/>
                  <a:gd name="T1" fmla="*/ 136 h 288"/>
                  <a:gd name="T2" fmla="*/ 191 w 278"/>
                  <a:gd name="T3" fmla="*/ 103 h 288"/>
                  <a:gd name="T4" fmla="*/ 194 w 278"/>
                  <a:gd name="T5" fmla="*/ 27 h 288"/>
                  <a:gd name="T6" fmla="*/ 179 w 278"/>
                  <a:gd name="T7" fmla="*/ 12 h 288"/>
                  <a:gd name="T8" fmla="*/ 165 w 278"/>
                  <a:gd name="T9" fmla="*/ 6 h 288"/>
                  <a:gd name="T10" fmla="*/ 142 w 278"/>
                  <a:gd name="T11" fmla="*/ 44 h 288"/>
                  <a:gd name="T12" fmla="*/ 128 w 278"/>
                  <a:gd name="T13" fmla="*/ 78 h 288"/>
                  <a:gd name="T14" fmla="*/ 107 w 278"/>
                  <a:gd name="T15" fmla="*/ 109 h 288"/>
                  <a:gd name="T16" fmla="*/ 61 w 278"/>
                  <a:gd name="T17" fmla="*/ 81 h 288"/>
                  <a:gd name="T18" fmla="*/ 12 w 278"/>
                  <a:gd name="T19" fmla="*/ 114 h 288"/>
                  <a:gd name="T20" fmla="*/ 12 w 278"/>
                  <a:gd name="T21" fmla="*/ 135 h 288"/>
                  <a:gd name="T22" fmla="*/ 33 w 278"/>
                  <a:gd name="T23" fmla="*/ 150 h 288"/>
                  <a:gd name="T24" fmla="*/ 62 w 278"/>
                  <a:gd name="T25" fmla="*/ 161 h 288"/>
                  <a:gd name="T26" fmla="*/ 93 w 278"/>
                  <a:gd name="T27" fmla="*/ 161 h 288"/>
                  <a:gd name="T28" fmla="*/ 92 w 278"/>
                  <a:gd name="T29" fmla="*/ 211 h 288"/>
                  <a:gd name="T30" fmla="*/ 115 w 278"/>
                  <a:gd name="T31" fmla="*/ 268 h 288"/>
                  <a:gd name="T32" fmla="*/ 144 w 278"/>
                  <a:gd name="T33" fmla="*/ 244 h 288"/>
                  <a:gd name="T34" fmla="*/ 127 w 278"/>
                  <a:gd name="T35" fmla="*/ 188 h 288"/>
                  <a:gd name="T36" fmla="*/ 159 w 278"/>
                  <a:gd name="T37" fmla="*/ 215 h 288"/>
                  <a:gd name="T38" fmla="*/ 201 w 278"/>
                  <a:gd name="T39" fmla="*/ 227 h 288"/>
                  <a:gd name="T40" fmla="*/ 244 w 278"/>
                  <a:gd name="T41" fmla="*/ 207 h 288"/>
                  <a:gd name="T42" fmla="*/ 278 w 278"/>
                  <a:gd name="T43" fmla="*/ 179 h 288"/>
                  <a:gd name="T44" fmla="*/ 263 w 278"/>
                  <a:gd name="T45" fmla="*/ 175 h 288"/>
                  <a:gd name="T46" fmla="*/ 242 w 278"/>
                  <a:gd name="T47" fmla="*/ 174 h 288"/>
                  <a:gd name="T48" fmla="*/ 224 w 278"/>
                  <a:gd name="T49" fmla="*/ 160 h 288"/>
                  <a:gd name="T50" fmla="*/ 208 w 278"/>
                  <a:gd name="T51" fmla="*/ 152 h 288"/>
                  <a:gd name="T52" fmla="*/ 170 w 278"/>
                  <a:gd name="T53" fmla="*/ 133 h 288"/>
                  <a:gd name="T54" fmla="*/ 138 w 278"/>
                  <a:gd name="T55" fmla="*/ 1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8" h="288">
                    <a:moveTo>
                      <a:pt x="132" y="136"/>
                    </a:moveTo>
                    <a:cubicBezTo>
                      <a:pt x="155" y="129"/>
                      <a:pt x="176" y="124"/>
                      <a:pt x="191" y="103"/>
                    </a:cubicBezTo>
                    <a:cubicBezTo>
                      <a:pt x="209" y="82"/>
                      <a:pt x="218" y="47"/>
                      <a:pt x="194" y="27"/>
                    </a:cubicBezTo>
                    <a:cubicBezTo>
                      <a:pt x="189" y="21"/>
                      <a:pt x="182" y="20"/>
                      <a:pt x="179" y="12"/>
                    </a:cubicBezTo>
                    <a:cubicBezTo>
                      <a:pt x="174" y="4"/>
                      <a:pt x="175" y="0"/>
                      <a:pt x="165" y="6"/>
                    </a:cubicBezTo>
                    <a:cubicBezTo>
                      <a:pt x="153" y="15"/>
                      <a:pt x="149" y="30"/>
                      <a:pt x="142" y="44"/>
                    </a:cubicBezTo>
                    <a:cubicBezTo>
                      <a:pt x="138" y="55"/>
                      <a:pt x="134" y="67"/>
                      <a:pt x="128" y="78"/>
                    </a:cubicBezTo>
                    <a:cubicBezTo>
                      <a:pt x="122" y="89"/>
                      <a:pt x="112" y="97"/>
                      <a:pt x="107" y="109"/>
                    </a:cubicBezTo>
                    <a:cubicBezTo>
                      <a:pt x="103" y="99"/>
                      <a:pt x="73" y="82"/>
                      <a:pt x="61" y="81"/>
                    </a:cubicBezTo>
                    <a:cubicBezTo>
                      <a:pt x="39" y="81"/>
                      <a:pt x="24" y="98"/>
                      <a:pt x="12" y="114"/>
                    </a:cubicBezTo>
                    <a:cubicBezTo>
                      <a:pt x="3" y="125"/>
                      <a:pt x="0" y="126"/>
                      <a:pt x="12" y="135"/>
                    </a:cubicBezTo>
                    <a:cubicBezTo>
                      <a:pt x="18" y="141"/>
                      <a:pt x="24" y="146"/>
                      <a:pt x="33" y="150"/>
                    </a:cubicBezTo>
                    <a:cubicBezTo>
                      <a:pt x="42" y="154"/>
                      <a:pt x="51" y="160"/>
                      <a:pt x="62" y="161"/>
                    </a:cubicBezTo>
                    <a:cubicBezTo>
                      <a:pt x="71" y="164"/>
                      <a:pt x="83" y="158"/>
                      <a:pt x="93" y="161"/>
                    </a:cubicBezTo>
                    <a:cubicBezTo>
                      <a:pt x="85" y="177"/>
                      <a:pt x="85" y="193"/>
                      <a:pt x="92" y="211"/>
                    </a:cubicBezTo>
                    <a:cubicBezTo>
                      <a:pt x="98" y="229"/>
                      <a:pt x="101" y="255"/>
                      <a:pt x="115" y="268"/>
                    </a:cubicBezTo>
                    <a:cubicBezTo>
                      <a:pt x="135" y="288"/>
                      <a:pt x="144" y="261"/>
                      <a:pt x="144" y="244"/>
                    </a:cubicBezTo>
                    <a:cubicBezTo>
                      <a:pt x="145" y="223"/>
                      <a:pt x="136" y="205"/>
                      <a:pt x="127" y="188"/>
                    </a:cubicBezTo>
                    <a:cubicBezTo>
                      <a:pt x="141" y="191"/>
                      <a:pt x="147" y="209"/>
                      <a:pt x="159" y="215"/>
                    </a:cubicBezTo>
                    <a:cubicBezTo>
                      <a:pt x="172" y="222"/>
                      <a:pt x="186" y="228"/>
                      <a:pt x="201" y="227"/>
                    </a:cubicBezTo>
                    <a:cubicBezTo>
                      <a:pt x="215" y="224"/>
                      <a:pt x="231" y="217"/>
                      <a:pt x="244" y="207"/>
                    </a:cubicBezTo>
                    <a:cubicBezTo>
                      <a:pt x="253" y="200"/>
                      <a:pt x="275" y="191"/>
                      <a:pt x="278" y="179"/>
                    </a:cubicBezTo>
                    <a:cubicBezTo>
                      <a:pt x="273" y="177"/>
                      <a:pt x="269" y="175"/>
                      <a:pt x="263" y="175"/>
                    </a:cubicBezTo>
                    <a:cubicBezTo>
                      <a:pt x="255" y="175"/>
                      <a:pt x="249" y="179"/>
                      <a:pt x="242" y="174"/>
                    </a:cubicBezTo>
                    <a:cubicBezTo>
                      <a:pt x="234" y="171"/>
                      <a:pt x="230" y="164"/>
                      <a:pt x="224" y="160"/>
                    </a:cubicBezTo>
                    <a:cubicBezTo>
                      <a:pt x="220" y="157"/>
                      <a:pt x="213" y="155"/>
                      <a:pt x="208" y="152"/>
                    </a:cubicBezTo>
                    <a:cubicBezTo>
                      <a:pt x="194" y="145"/>
                      <a:pt x="186" y="135"/>
                      <a:pt x="170" y="133"/>
                    </a:cubicBezTo>
                    <a:cubicBezTo>
                      <a:pt x="162" y="131"/>
                      <a:pt x="144" y="129"/>
                      <a:pt x="138" y="134"/>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740" name="Freeform 168"/>
              <p:cNvSpPr/>
              <p:nvPr/>
            </p:nvSpPr>
            <p:spPr bwMode="auto">
              <a:xfrm>
                <a:off x="2720" y="3185"/>
                <a:ext cx="119" cy="94"/>
              </a:xfrm>
              <a:custGeom>
                <a:avLst/>
                <a:gdLst>
                  <a:gd name="T0" fmla="*/ 64 w 96"/>
                  <a:gd name="T1" fmla="*/ 55 h 76"/>
                  <a:gd name="T2" fmla="*/ 91 w 96"/>
                  <a:gd name="T3" fmla="*/ 0 h 76"/>
                  <a:gd name="T4" fmla="*/ 65 w 96"/>
                  <a:gd name="T5" fmla="*/ 31 h 76"/>
                  <a:gd name="T6" fmla="*/ 43 w 96"/>
                  <a:gd name="T7" fmla="*/ 50 h 76"/>
                  <a:gd name="T8" fmla="*/ 51 w 96"/>
                  <a:gd name="T9" fmla="*/ 37 h 76"/>
                  <a:gd name="T10" fmla="*/ 40 w 96"/>
                  <a:gd name="T11" fmla="*/ 43 h 76"/>
                  <a:gd name="T12" fmla="*/ 30 w 96"/>
                  <a:gd name="T13" fmla="*/ 49 h 76"/>
                  <a:gd name="T14" fmla="*/ 54 w 96"/>
                  <a:gd name="T15" fmla="*/ 4 h 76"/>
                  <a:gd name="T16" fmla="*/ 26 w 96"/>
                  <a:gd name="T17" fmla="*/ 40 h 76"/>
                  <a:gd name="T18" fmla="*/ 6 w 96"/>
                  <a:gd name="T19" fmla="*/ 51 h 76"/>
                  <a:gd name="T20" fmla="*/ 0 w 96"/>
                  <a:gd name="T21" fmla="*/ 72 h 76"/>
                  <a:gd name="T22" fmla="*/ 9 w 96"/>
                  <a:gd name="T23" fmla="*/ 69 h 76"/>
                  <a:gd name="T24" fmla="*/ 8 w 96"/>
                  <a:gd name="T25" fmla="*/ 75 h 76"/>
                  <a:gd name="T26" fmla="*/ 53 w 96"/>
                  <a:gd name="T27" fmla="*/ 61 h 76"/>
                  <a:gd name="T28" fmla="*/ 78 w 96"/>
                  <a:gd name="T29"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76">
                    <a:moveTo>
                      <a:pt x="64" y="55"/>
                    </a:moveTo>
                    <a:cubicBezTo>
                      <a:pt x="77" y="42"/>
                      <a:pt x="96" y="23"/>
                      <a:pt x="91" y="0"/>
                    </a:cubicBezTo>
                    <a:cubicBezTo>
                      <a:pt x="87" y="5"/>
                      <a:pt x="77" y="39"/>
                      <a:pt x="65" y="31"/>
                    </a:cubicBezTo>
                    <a:cubicBezTo>
                      <a:pt x="60" y="36"/>
                      <a:pt x="52" y="48"/>
                      <a:pt x="43" y="50"/>
                    </a:cubicBezTo>
                    <a:cubicBezTo>
                      <a:pt x="45" y="45"/>
                      <a:pt x="48" y="42"/>
                      <a:pt x="51" y="37"/>
                    </a:cubicBezTo>
                    <a:cubicBezTo>
                      <a:pt x="47" y="38"/>
                      <a:pt x="42" y="42"/>
                      <a:pt x="40" y="43"/>
                    </a:cubicBezTo>
                    <a:cubicBezTo>
                      <a:pt x="38" y="45"/>
                      <a:pt x="34" y="47"/>
                      <a:pt x="30" y="49"/>
                    </a:cubicBezTo>
                    <a:cubicBezTo>
                      <a:pt x="34" y="33"/>
                      <a:pt x="53" y="23"/>
                      <a:pt x="54" y="4"/>
                    </a:cubicBezTo>
                    <a:cubicBezTo>
                      <a:pt x="47" y="17"/>
                      <a:pt x="40" y="34"/>
                      <a:pt x="26" y="40"/>
                    </a:cubicBezTo>
                    <a:cubicBezTo>
                      <a:pt x="20" y="44"/>
                      <a:pt x="11" y="44"/>
                      <a:pt x="6" y="51"/>
                    </a:cubicBezTo>
                    <a:cubicBezTo>
                      <a:pt x="2" y="56"/>
                      <a:pt x="3" y="65"/>
                      <a:pt x="0" y="72"/>
                    </a:cubicBezTo>
                    <a:cubicBezTo>
                      <a:pt x="3" y="72"/>
                      <a:pt x="7" y="70"/>
                      <a:pt x="9" y="69"/>
                    </a:cubicBezTo>
                    <a:cubicBezTo>
                      <a:pt x="8" y="72"/>
                      <a:pt x="9" y="74"/>
                      <a:pt x="8" y="75"/>
                    </a:cubicBezTo>
                    <a:cubicBezTo>
                      <a:pt x="21" y="76"/>
                      <a:pt x="40" y="66"/>
                      <a:pt x="53" y="61"/>
                    </a:cubicBezTo>
                    <a:cubicBezTo>
                      <a:pt x="65" y="57"/>
                      <a:pt x="73" y="52"/>
                      <a:pt x="78" y="40"/>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41" name="Freeform 169"/>
              <p:cNvSpPr/>
              <p:nvPr/>
            </p:nvSpPr>
            <p:spPr bwMode="auto">
              <a:xfrm>
                <a:off x="2747" y="3274"/>
                <a:ext cx="177" cy="118"/>
              </a:xfrm>
              <a:custGeom>
                <a:avLst/>
                <a:gdLst>
                  <a:gd name="T0" fmla="*/ 0 w 143"/>
                  <a:gd name="T1" fmla="*/ 11 h 95"/>
                  <a:gd name="T2" fmla="*/ 38 w 143"/>
                  <a:gd name="T3" fmla="*/ 0 h 95"/>
                  <a:gd name="T4" fmla="*/ 102 w 143"/>
                  <a:gd name="T5" fmla="*/ 30 h 95"/>
                  <a:gd name="T6" fmla="*/ 117 w 143"/>
                  <a:gd name="T7" fmla="*/ 38 h 95"/>
                  <a:gd name="T8" fmla="*/ 136 w 143"/>
                  <a:gd name="T9" fmla="*/ 37 h 95"/>
                  <a:gd name="T10" fmla="*/ 139 w 143"/>
                  <a:gd name="T11" fmla="*/ 50 h 95"/>
                  <a:gd name="T12" fmla="*/ 122 w 143"/>
                  <a:gd name="T13" fmla="*/ 60 h 95"/>
                  <a:gd name="T14" fmla="*/ 110 w 143"/>
                  <a:gd name="T15" fmla="*/ 75 h 95"/>
                  <a:gd name="T16" fmla="*/ 89 w 143"/>
                  <a:gd name="T17" fmla="*/ 84 h 95"/>
                  <a:gd name="T18" fmla="*/ 48 w 143"/>
                  <a:gd name="T19" fmla="*/ 88 h 95"/>
                  <a:gd name="T20" fmla="*/ 79 w 143"/>
                  <a:gd name="T21" fmla="*/ 77 h 95"/>
                  <a:gd name="T22" fmla="*/ 64 w 143"/>
                  <a:gd name="T23" fmla="*/ 74 h 95"/>
                  <a:gd name="T24" fmla="*/ 65 w 143"/>
                  <a:gd name="T25" fmla="*/ 72 h 95"/>
                  <a:gd name="T26" fmla="*/ 49 w 143"/>
                  <a:gd name="T27" fmla="*/ 70 h 95"/>
                  <a:gd name="T28" fmla="*/ 56 w 143"/>
                  <a:gd name="T29" fmla="*/ 65 h 95"/>
                  <a:gd name="T30" fmla="*/ 49 w 143"/>
                  <a:gd name="T31" fmla="*/ 63 h 95"/>
                  <a:gd name="T32" fmla="*/ 64 w 143"/>
                  <a:gd name="T33" fmla="*/ 60 h 95"/>
                  <a:gd name="T34" fmla="*/ 35 w 143"/>
                  <a:gd name="T35" fmla="*/ 46 h 95"/>
                  <a:gd name="T36" fmla="*/ 11 w 143"/>
                  <a:gd name="T37" fmla="*/ 29 h 95"/>
                  <a:gd name="T38" fmla="*/ 28 w 143"/>
                  <a:gd name="T39" fmla="*/ 34 h 95"/>
                  <a:gd name="T40" fmla="*/ 24 w 143"/>
                  <a:gd name="T41" fmla="*/ 30 h 95"/>
                  <a:gd name="T42" fmla="*/ 67 w 143"/>
                  <a:gd name="T43" fmla="*/ 44 h 95"/>
                  <a:gd name="T44" fmla="*/ 59 w 143"/>
                  <a:gd name="T45" fmla="*/ 37 h 95"/>
                  <a:gd name="T46" fmla="*/ 76 w 143"/>
                  <a:gd name="T47" fmla="*/ 37 h 95"/>
                  <a:gd name="T48" fmla="*/ 53 w 143"/>
                  <a:gd name="T49" fmla="*/ 20 h 95"/>
                  <a:gd name="T50" fmla="*/ 55 w 143"/>
                  <a:gd name="T51" fmla="*/ 14 h 95"/>
                  <a:gd name="T52" fmla="*/ 29 w 143"/>
                  <a:gd name="T53" fmla="*/ 6 h 95"/>
                  <a:gd name="T54" fmla="*/ 6 w 143"/>
                  <a:gd name="T55"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95">
                    <a:moveTo>
                      <a:pt x="0" y="11"/>
                    </a:moveTo>
                    <a:cubicBezTo>
                      <a:pt x="11" y="9"/>
                      <a:pt x="24" y="0"/>
                      <a:pt x="38" y="0"/>
                    </a:cubicBezTo>
                    <a:cubicBezTo>
                      <a:pt x="63" y="2"/>
                      <a:pt x="81" y="18"/>
                      <a:pt x="102" y="30"/>
                    </a:cubicBezTo>
                    <a:cubicBezTo>
                      <a:pt x="105" y="33"/>
                      <a:pt x="111" y="37"/>
                      <a:pt x="117" y="38"/>
                    </a:cubicBezTo>
                    <a:cubicBezTo>
                      <a:pt x="122" y="39"/>
                      <a:pt x="129" y="34"/>
                      <a:pt x="136" y="37"/>
                    </a:cubicBezTo>
                    <a:cubicBezTo>
                      <a:pt x="142" y="40"/>
                      <a:pt x="143" y="44"/>
                      <a:pt x="139" y="50"/>
                    </a:cubicBezTo>
                    <a:cubicBezTo>
                      <a:pt x="134" y="58"/>
                      <a:pt x="129" y="57"/>
                      <a:pt x="122" y="60"/>
                    </a:cubicBezTo>
                    <a:cubicBezTo>
                      <a:pt x="118" y="64"/>
                      <a:pt x="115" y="71"/>
                      <a:pt x="110" y="75"/>
                    </a:cubicBezTo>
                    <a:cubicBezTo>
                      <a:pt x="104" y="78"/>
                      <a:pt x="96" y="83"/>
                      <a:pt x="89" y="84"/>
                    </a:cubicBezTo>
                    <a:cubicBezTo>
                      <a:pt x="76" y="91"/>
                      <a:pt x="61" y="95"/>
                      <a:pt x="48" y="88"/>
                    </a:cubicBezTo>
                    <a:cubicBezTo>
                      <a:pt x="56" y="82"/>
                      <a:pt x="69" y="80"/>
                      <a:pt x="79" y="77"/>
                    </a:cubicBezTo>
                    <a:cubicBezTo>
                      <a:pt x="76" y="72"/>
                      <a:pt x="69" y="74"/>
                      <a:pt x="64" y="74"/>
                    </a:cubicBezTo>
                    <a:cubicBezTo>
                      <a:pt x="65" y="72"/>
                      <a:pt x="65" y="72"/>
                      <a:pt x="65" y="72"/>
                    </a:cubicBezTo>
                    <a:cubicBezTo>
                      <a:pt x="61" y="69"/>
                      <a:pt x="54" y="71"/>
                      <a:pt x="49" y="70"/>
                    </a:cubicBezTo>
                    <a:cubicBezTo>
                      <a:pt x="51" y="69"/>
                      <a:pt x="55" y="68"/>
                      <a:pt x="56" y="65"/>
                    </a:cubicBezTo>
                    <a:cubicBezTo>
                      <a:pt x="53" y="64"/>
                      <a:pt x="51" y="63"/>
                      <a:pt x="49" y="63"/>
                    </a:cubicBezTo>
                    <a:cubicBezTo>
                      <a:pt x="54" y="62"/>
                      <a:pt x="59" y="61"/>
                      <a:pt x="64" y="60"/>
                    </a:cubicBezTo>
                    <a:cubicBezTo>
                      <a:pt x="58" y="53"/>
                      <a:pt x="43" y="49"/>
                      <a:pt x="35" y="46"/>
                    </a:cubicBezTo>
                    <a:cubicBezTo>
                      <a:pt x="26" y="42"/>
                      <a:pt x="18" y="37"/>
                      <a:pt x="11" y="29"/>
                    </a:cubicBezTo>
                    <a:cubicBezTo>
                      <a:pt x="17" y="32"/>
                      <a:pt x="23" y="31"/>
                      <a:pt x="28" y="34"/>
                    </a:cubicBezTo>
                    <a:cubicBezTo>
                      <a:pt x="26" y="33"/>
                      <a:pt x="24" y="32"/>
                      <a:pt x="24" y="30"/>
                    </a:cubicBezTo>
                    <a:cubicBezTo>
                      <a:pt x="39" y="34"/>
                      <a:pt x="52" y="39"/>
                      <a:pt x="67" y="44"/>
                    </a:cubicBezTo>
                    <a:cubicBezTo>
                      <a:pt x="65" y="40"/>
                      <a:pt x="61" y="39"/>
                      <a:pt x="59" y="37"/>
                    </a:cubicBezTo>
                    <a:cubicBezTo>
                      <a:pt x="59" y="39"/>
                      <a:pt x="71" y="41"/>
                      <a:pt x="76" y="37"/>
                    </a:cubicBezTo>
                    <a:cubicBezTo>
                      <a:pt x="71" y="30"/>
                      <a:pt x="60" y="23"/>
                      <a:pt x="53" y="20"/>
                    </a:cubicBezTo>
                    <a:cubicBezTo>
                      <a:pt x="53" y="18"/>
                      <a:pt x="54" y="16"/>
                      <a:pt x="55" y="14"/>
                    </a:cubicBezTo>
                    <a:cubicBezTo>
                      <a:pt x="48" y="10"/>
                      <a:pt x="36" y="9"/>
                      <a:pt x="29" y="6"/>
                    </a:cubicBezTo>
                    <a:cubicBezTo>
                      <a:pt x="22" y="5"/>
                      <a:pt x="11" y="2"/>
                      <a:pt x="6" y="6"/>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42" name="Freeform 170"/>
              <p:cNvSpPr/>
              <p:nvPr/>
            </p:nvSpPr>
            <p:spPr bwMode="auto">
              <a:xfrm>
                <a:off x="2780" y="3321"/>
                <a:ext cx="141" cy="45"/>
              </a:xfrm>
              <a:custGeom>
                <a:avLst/>
                <a:gdLst>
                  <a:gd name="T0" fmla="*/ 106 w 113"/>
                  <a:gd name="T1" fmla="*/ 4 h 36"/>
                  <a:gd name="T2" fmla="*/ 91 w 113"/>
                  <a:gd name="T3" fmla="*/ 4 h 36"/>
                  <a:gd name="T4" fmla="*/ 77 w 113"/>
                  <a:gd name="T5" fmla="*/ 4 h 36"/>
                  <a:gd name="T6" fmla="*/ 54 w 113"/>
                  <a:gd name="T7" fmla="*/ 0 h 36"/>
                  <a:gd name="T8" fmla="*/ 75 w 113"/>
                  <a:gd name="T9" fmla="*/ 12 h 36"/>
                  <a:gd name="T10" fmla="*/ 67 w 113"/>
                  <a:gd name="T11" fmla="*/ 13 h 36"/>
                  <a:gd name="T12" fmla="*/ 70 w 113"/>
                  <a:gd name="T13" fmla="*/ 16 h 36"/>
                  <a:gd name="T14" fmla="*/ 50 w 113"/>
                  <a:gd name="T15" fmla="*/ 21 h 36"/>
                  <a:gd name="T16" fmla="*/ 38 w 113"/>
                  <a:gd name="T17" fmla="*/ 24 h 36"/>
                  <a:gd name="T18" fmla="*/ 0 w 113"/>
                  <a:gd name="T19" fmla="*/ 15 h 36"/>
                  <a:gd name="T20" fmla="*/ 43 w 113"/>
                  <a:gd name="T21" fmla="*/ 35 h 36"/>
                  <a:gd name="T22" fmla="*/ 80 w 113"/>
                  <a:gd name="T23" fmla="*/ 23 h 36"/>
                  <a:gd name="T24" fmla="*/ 107 w 113"/>
                  <a:gd name="T25" fmla="*/ 13 h 36"/>
                  <a:gd name="T26" fmla="*/ 97 w 113"/>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36">
                    <a:moveTo>
                      <a:pt x="106" y="4"/>
                    </a:moveTo>
                    <a:cubicBezTo>
                      <a:pt x="101" y="2"/>
                      <a:pt x="97" y="4"/>
                      <a:pt x="91" y="4"/>
                    </a:cubicBezTo>
                    <a:cubicBezTo>
                      <a:pt x="86" y="4"/>
                      <a:pt x="82" y="3"/>
                      <a:pt x="77" y="4"/>
                    </a:cubicBezTo>
                    <a:cubicBezTo>
                      <a:pt x="68" y="4"/>
                      <a:pt x="64" y="3"/>
                      <a:pt x="54" y="0"/>
                    </a:cubicBezTo>
                    <a:cubicBezTo>
                      <a:pt x="48" y="8"/>
                      <a:pt x="68" y="14"/>
                      <a:pt x="75" y="12"/>
                    </a:cubicBezTo>
                    <a:cubicBezTo>
                      <a:pt x="71" y="10"/>
                      <a:pt x="70" y="11"/>
                      <a:pt x="67" y="13"/>
                    </a:cubicBezTo>
                    <a:cubicBezTo>
                      <a:pt x="68" y="14"/>
                      <a:pt x="69" y="16"/>
                      <a:pt x="70" y="16"/>
                    </a:cubicBezTo>
                    <a:cubicBezTo>
                      <a:pt x="65" y="21"/>
                      <a:pt x="57" y="19"/>
                      <a:pt x="50" y="21"/>
                    </a:cubicBezTo>
                    <a:cubicBezTo>
                      <a:pt x="44" y="23"/>
                      <a:pt x="46" y="24"/>
                      <a:pt x="38" y="24"/>
                    </a:cubicBezTo>
                    <a:cubicBezTo>
                      <a:pt x="24" y="24"/>
                      <a:pt x="13" y="19"/>
                      <a:pt x="0" y="15"/>
                    </a:cubicBezTo>
                    <a:cubicBezTo>
                      <a:pt x="8" y="26"/>
                      <a:pt x="29" y="32"/>
                      <a:pt x="43" y="35"/>
                    </a:cubicBezTo>
                    <a:cubicBezTo>
                      <a:pt x="48" y="36"/>
                      <a:pt x="83" y="29"/>
                      <a:pt x="80" y="23"/>
                    </a:cubicBezTo>
                    <a:cubicBezTo>
                      <a:pt x="88" y="28"/>
                      <a:pt x="102" y="21"/>
                      <a:pt x="107" y="13"/>
                    </a:cubicBezTo>
                    <a:cubicBezTo>
                      <a:pt x="113" y="5"/>
                      <a:pt x="106" y="5"/>
                      <a:pt x="97" y="3"/>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43" name="Freeform 171"/>
              <p:cNvSpPr/>
              <p:nvPr/>
            </p:nvSpPr>
            <p:spPr bwMode="auto">
              <a:xfrm>
                <a:off x="2658" y="3213"/>
                <a:ext cx="72" cy="92"/>
              </a:xfrm>
              <a:custGeom>
                <a:avLst/>
                <a:gdLst>
                  <a:gd name="T0" fmla="*/ 49 w 58"/>
                  <a:gd name="T1" fmla="*/ 47 h 74"/>
                  <a:gd name="T2" fmla="*/ 47 w 58"/>
                  <a:gd name="T3" fmla="*/ 32 h 74"/>
                  <a:gd name="T4" fmla="*/ 0 w 58"/>
                  <a:gd name="T5" fmla="*/ 4 h 74"/>
                  <a:gd name="T6" fmla="*/ 34 w 58"/>
                  <a:gd name="T7" fmla="*/ 33 h 74"/>
                  <a:gd name="T8" fmla="*/ 23 w 58"/>
                  <a:gd name="T9" fmla="*/ 34 h 74"/>
                  <a:gd name="T10" fmla="*/ 29 w 58"/>
                  <a:gd name="T11" fmla="*/ 37 h 74"/>
                  <a:gd name="T12" fmla="*/ 24 w 58"/>
                  <a:gd name="T13" fmla="*/ 38 h 74"/>
                  <a:gd name="T14" fmla="*/ 27 w 58"/>
                  <a:gd name="T15" fmla="*/ 43 h 74"/>
                  <a:gd name="T16" fmla="*/ 16 w 58"/>
                  <a:gd name="T17" fmla="*/ 43 h 74"/>
                  <a:gd name="T18" fmla="*/ 25 w 58"/>
                  <a:gd name="T19" fmla="*/ 50 h 74"/>
                  <a:gd name="T20" fmla="*/ 39 w 58"/>
                  <a:gd name="T21" fmla="*/ 53 h 74"/>
                  <a:gd name="T22" fmla="*/ 36 w 58"/>
                  <a:gd name="T23" fmla="*/ 67 h 74"/>
                  <a:gd name="T24" fmla="*/ 46 w 58"/>
                  <a:gd name="T25" fmla="*/ 69 h 74"/>
                  <a:gd name="T26" fmla="*/ 55 w 58"/>
                  <a:gd name="T27" fmla="*/ 56 h 74"/>
                  <a:gd name="T28" fmla="*/ 49 w 58"/>
                  <a:gd name="T2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4">
                    <a:moveTo>
                      <a:pt x="49" y="47"/>
                    </a:moveTo>
                    <a:cubicBezTo>
                      <a:pt x="54" y="47"/>
                      <a:pt x="47" y="34"/>
                      <a:pt x="47" y="32"/>
                    </a:cubicBezTo>
                    <a:cubicBezTo>
                      <a:pt x="39" y="21"/>
                      <a:pt x="15" y="0"/>
                      <a:pt x="0" y="4"/>
                    </a:cubicBezTo>
                    <a:cubicBezTo>
                      <a:pt x="11" y="11"/>
                      <a:pt x="33" y="17"/>
                      <a:pt x="34" y="33"/>
                    </a:cubicBezTo>
                    <a:cubicBezTo>
                      <a:pt x="30" y="32"/>
                      <a:pt x="25" y="29"/>
                      <a:pt x="23" y="34"/>
                    </a:cubicBezTo>
                    <a:cubicBezTo>
                      <a:pt x="24" y="35"/>
                      <a:pt x="27" y="36"/>
                      <a:pt x="29" y="37"/>
                    </a:cubicBezTo>
                    <a:cubicBezTo>
                      <a:pt x="28" y="38"/>
                      <a:pt x="26" y="38"/>
                      <a:pt x="24" y="38"/>
                    </a:cubicBezTo>
                    <a:cubicBezTo>
                      <a:pt x="26" y="38"/>
                      <a:pt x="27" y="43"/>
                      <a:pt x="27" y="43"/>
                    </a:cubicBezTo>
                    <a:cubicBezTo>
                      <a:pt x="23" y="44"/>
                      <a:pt x="19" y="40"/>
                      <a:pt x="16" y="43"/>
                    </a:cubicBezTo>
                    <a:cubicBezTo>
                      <a:pt x="19" y="46"/>
                      <a:pt x="21" y="49"/>
                      <a:pt x="25" y="50"/>
                    </a:cubicBezTo>
                    <a:cubicBezTo>
                      <a:pt x="28" y="51"/>
                      <a:pt x="36" y="49"/>
                      <a:pt x="39" y="53"/>
                    </a:cubicBezTo>
                    <a:cubicBezTo>
                      <a:pt x="43" y="61"/>
                      <a:pt x="17" y="58"/>
                      <a:pt x="36" y="67"/>
                    </a:cubicBezTo>
                    <a:cubicBezTo>
                      <a:pt x="42" y="71"/>
                      <a:pt x="38" y="74"/>
                      <a:pt x="46" y="69"/>
                    </a:cubicBezTo>
                    <a:cubicBezTo>
                      <a:pt x="51" y="66"/>
                      <a:pt x="53" y="61"/>
                      <a:pt x="55" y="56"/>
                    </a:cubicBezTo>
                    <a:cubicBezTo>
                      <a:pt x="58" y="49"/>
                      <a:pt x="57" y="44"/>
                      <a:pt x="49" y="41"/>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44" name="Freeform 172"/>
              <p:cNvSpPr/>
              <p:nvPr/>
            </p:nvSpPr>
            <p:spPr bwMode="auto">
              <a:xfrm>
                <a:off x="2695" y="3345"/>
                <a:ext cx="71" cy="103"/>
              </a:xfrm>
              <a:custGeom>
                <a:avLst/>
                <a:gdLst>
                  <a:gd name="T0" fmla="*/ 36 w 57"/>
                  <a:gd name="T1" fmla="*/ 2 h 83"/>
                  <a:gd name="T2" fmla="*/ 44 w 57"/>
                  <a:gd name="T3" fmla="*/ 31 h 83"/>
                  <a:gd name="T4" fmla="*/ 42 w 57"/>
                  <a:gd name="T5" fmla="*/ 43 h 83"/>
                  <a:gd name="T6" fmla="*/ 29 w 57"/>
                  <a:gd name="T7" fmla="*/ 30 h 83"/>
                  <a:gd name="T8" fmla="*/ 27 w 57"/>
                  <a:gd name="T9" fmla="*/ 41 h 83"/>
                  <a:gd name="T10" fmla="*/ 22 w 57"/>
                  <a:gd name="T11" fmla="*/ 32 h 83"/>
                  <a:gd name="T12" fmla="*/ 20 w 57"/>
                  <a:gd name="T13" fmla="*/ 44 h 83"/>
                  <a:gd name="T14" fmla="*/ 17 w 57"/>
                  <a:gd name="T15" fmla="*/ 0 h 83"/>
                  <a:gd name="T16" fmla="*/ 31 w 57"/>
                  <a:gd name="T17" fmla="*/ 76 h 83"/>
                  <a:gd name="T18" fmla="*/ 47 w 57"/>
                  <a:gd name="T1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3">
                    <a:moveTo>
                      <a:pt x="36" y="2"/>
                    </a:moveTo>
                    <a:cubicBezTo>
                      <a:pt x="38" y="12"/>
                      <a:pt x="42" y="20"/>
                      <a:pt x="44" y="31"/>
                    </a:cubicBezTo>
                    <a:cubicBezTo>
                      <a:pt x="43" y="35"/>
                      <a:pt x="45" y="39"/>
                      <a:pt x="42" y="43"/>
                    </a:cubicBezTo>
                    <a:cubicBezTo>
                      <a:pt x="33" y="57"/>
                      <a:pt x="33" y="35"/>
                      <a:pt x="29" y="30"/>
                    </a:cubicBezTo>
                    <a:cubicBezTo>
                      <a:pt x="26" y="33"/>
                      <a:pt x="27" y="38"/>
                      <a:pt x="27" y="41"/>
                    </a:cubicBezTo>
                    <a:cubicBezTo>
                      <a:pt x="25" y="40"/>
                      <a:pt x="24" y="35"/>
                      <a:pt x="22" y="32"/>
                    </a:cubicBezTo>
                    <a:cubicBezTo>
                      <a:pt x="21" y="35"/>
                      <a:pt x="19" y="39"/>
                      <a:pt x="20" y="44"/>
                    </a:cubicBezTo>
                    <a:cubicBezTo>
                      <a:pt x="16" y="32"/>
                      <a:pt x="13" y="10"/>
                      <a:pt x="17" y="0"/>
                    </a:cubicBezTo>
                    <a:cubicBezTo>
                      <a:pt x="0" y="15"/>
                      <a:pt x="6" y="69"/>
                      <a:pt x="31" y="76"/>
                    </a:cubicBezTo>
                    <a:cubicBezTo>
                      <a:pt x="57" y="83"/>
                      <a:pt x="57" y="22"/>
                      <a:pt x="47" y="10"/>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45" name="Freeform 173"/>
              <p:cNvSpPr/>
              <p:nvPr/>
            </p:nvSpPr>
            <p:spPr bwMode="auto">
              <a:xfrm>
                <a:off x="2697" y="3264"/>
                <a:ext cx="55" cy="57"/>
              </a:xfrm>
              <a:custGeom>
                <a:avLst/>
                <a:gdLst>
                  <a:gd name="T0" fmla="*/ 25 w 44"/>
                  <a:gd name="T1" fmla="*/ 0 h 46"/>
                  <a:gd name="T2" fmla="*/ 25 w 44"/>
                  <a:gd name="T3" fmla="*/ 25 h 46"/>
                  <a:gd name="T4" fmla="*/ 44 w 44"/>
                  <a:gd name="T5" fmla="*/ 36 h 46"/>
                  <a:gd name="T6" fmla="*/ 29 w 44"/>
                  <a:gd name="T7" fmla="*/ 36 h 46"/>
                  <a:gd name="T8" fmla="*/ 34 w 44"/>
                  <a:gd name="T9" fmla="*/ 39 h 46"/>
                  <a:gd name="T10" fmla="*/ 30 w 44"/>
                  <a:gd name="T11" fmla="*/ 45 h 46"/>
                  <a:gd name="T12" fmla="*/ 8 w 44"/>
                  <a:gd name="T13" fmla="*/ 36 h 46"/>
                  <a:gd name="T14" fmla="*/ 12 w 44"/>
                  <a:gd name="T15" fmla="*/ 15 h 46"/>
                  <a:gd name="T16" fmla="*/ 29 w 44"/>
                  <a:gd name="T17"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25" y="0"/>
                    </a:moveTo>
                    <a:cubicBezTo>
                      <a:pt x="25" y="6"/>
                      <a:pt x="35" y="20"/>
                      <a:pt x="25" y="25"/>
                    </a:cubicBezTo>
                    <a:cubicBezTo>
                      <a:pt x="31" y="27"/>
                      <a:pt x="41" y="30"/>
                      <a:pt x="44" y="36"/>
                    </a:cubicBezTo>
                    <a:cubicBezTo>
                      <a:pt x="42" y="39"/>
                      <a:pt x="33" y="37"/>
                      <a:pt x="29" y="36"/>
                    </a:cubicBezTo>
                    <a:cubicBezTo>
                      <a:pt x="31" y="36"/>
                      <a:pt x="33" y="39"/>
                      <a:pt x="34" y="39"/>
                    </a:cubicBezTo>
                    <a:cubicBezTo>
                      <a:pt x="29" y="39"/>
                      <a:pt x="27" y="41"/>
                      <a:pt x="30" y="45"/>
                    </a:cubicBezTo>
                    <a:cubicBezTo>
                      <a:pt x="25" y="46"/>
                      <a:pt x="12" y="39"/>
                      <a:pt x="8" y="36"/>
                    </a:cubicBezTo>
                    <a:cubicBezTo>
                      <a:pt x="0" y="28"/>
                      <a:pt x="6" y="22"/>
                      <a:pt x="12" y="15"/>
                    </a:cubicBezTo>
                    <a:cubicBezTo>
                      <a:pt x="20" y="7"/>
                      <a:pt x="20" y="7"/>
                      <a:pt x="29" y="7"/>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46" name="Freeform 174"/>
              <p:cNvSpPr/>
              <p:nvPr/>
            </p:nvSpPr>
            <p:spPr bwMode="auto">
              <a:xfrm>
                <a:off x="2238" y="2860"/>
                <a:ext cx="463" cy="463"/>
              </a:xfrm>
              <a:custGeom>
                <a:avLst/>
                <a:gdLst>
                  <a:gd name="T0" fmla="*/ 235 w 373"/>
                  <a:gd name="T1" fmla="*/ 181 h 373"/>
                  <a:gd name="T2" fmla="*/ 242 w 373"/>
                  <a:gd name="T3" fmla="*/ 173 h 373"/>
                  <a:gd name="T4" fmla="*/ 263 w 373"/>
                  <a:gd name="T5" fmla="*/ 140 h 373"/>
                  <a:gd name="T6" fmla="*/ 262 w 373"/>
                  <a:gd name="T7" fmla="*/ 47 h 373"/>
                  <a:gd name="T8" fmla="*/ 235 w 373"/>
                  <a:gd name="T9" fmla="*/ 9 h 373"/>
                  <a:gd name="T10" fmla="*/ 218 w 373"/>
                  <a:gd name="T11" fmla="*/ 2 h 373"/>
                  <a:gd name="T12" fmla="*/ 209 w 373"/>
                  <a:gd name="T13" fmla="*/ 9 h 373"/>
                  <a:gd name="T14" fmla="*/ 206 w 373"/>
                  <a:gd name="T15" fmla="*/ 13 h 373"/>
                  <a:gd name="T16" fmla="*/ 201 w 373"/>
                  <a:gd name="T17" fmla="*/ 14 h 373"/>
                  <a:gd name="T18" fmla="*/ 169 w 373"/>
                  <a:gd name="T19" fmla="*/ 91 h 373"/>
                  <a:gd name="T20" fmla="*/ 169 w 373"/>
                  <a:gd name="T21" fmla="*/ 135 h 373"/>
                  <a:gd name="T22" fmla="*/ 171 w 373"/>
                  <a:gd name="T23" fmla="*/ 158 h 373"/>
                  <a:gd name="T24" fmla="*/ 175 w 373"/>
                  <a:gd name="T25" fmla="*/ 181 h 373"/>
                  <a:gd name="T26" fmla="*/ 90 w 373"/>
                  <a:gd name="T27" fmla="*/ 172 h 373"/>
                  <a:gd name="T28" fmla="*/ 45 w 373"/>
                  <a:gd name="T29" fmla="*/ 159 h 373"/>
                  <a:gd name="T30" fmla="*/ 8 w 373"/>
                  <a:gd name="T31" fmla="*/ 163 h 373"/>
                  <a:gd name="T32" fmla="*/ 1 w 373"/>
                  <a:gd name="T33" fmla="*/ 180 h 373"/>
                  <a:gd name="T34" fmla="*/ 0 w 373"/>
                  <a:gd name="T35" fmla="*/ 189 h 373"/>
                  <a:gd name="T36" fmla="*/ 4 w 373"/>
                  <a:gd name="T37" fmla="*/ 201 h 373"/>
                  <a:gd name="T38" fmla="*/ 35 w 373"/>
                  <a:gd name="T39" fmla="*/ 233 h 373"/>
                  <a:gd name="T40" fmla="*/ 115 w 373"/>
                  <a:gd name="T41" fmla="*/ 250 h 373"/>
                  <a:gd name="T42" fmla="*/ 151 w 373"/>
                  <a:gd name="T43" fmla="*/ 234 h 373"/>
                  <a:gd name="T44" fmla="*/ 175 w 373"/>
                  <a:gd name="T45" fmla="*/ 221 h 373"/>
                  <a:gd name="T46" fmla="*/ 135 w 373"/>
                  <a:gd name="T47" fmla="*/ 294 h 373"/>
                  <a:gd name="T48" fmla="*/ 162 w 373"/>
                  <a:gd name="T49" fmla="*/ 373 h 373"/>
                  <a:gd name="T50" fmla="*/ 174 w 373"/>
                  <a:gd name="T51" fmla="*/ 369 h 373"/>
                  <a:gd name="T52" fmla="*/ 178 w 373"/>
                  <a:gd name="T53" fmla="*/ 366 h 373"/>
                  <a:gd name="T54" fmla="*/ 182 w 373"/>
                  <a:gd name="T55" fmla="*/ 369 h 373"/>
                  <a:gd name="T56" fmla="*/ 206 w 373"/>
                  <a:gd name="T57" fmla="*/ 366 h 373"/>
                  <a:gd name="T58" fmla="*/ 229 w 373"/>
                  <a:gd name="T59" fmla="*/ 330 h 373"/>
                  <a:gd name="T60" fmla="*/ 219 w 373"/>
                  <a:gd name="T61" fmla="*/ 235 h 373"/>
                  <a:gd name="T62" fmla="*/ 220 w 373"/>
                  <a:gd name="T63" fmla="*/ 226 h 373"/>
                  <a:gd name="T64" fmla="*/ 294 w 373"/>
                  <a:gd name="T65" fmla="*/ 261 h 373"/>
                  <a:gd name="T66" fmla="*/ 335 w 373"/>
                  <a:gd name="T67" fmla="*/ 265 h 373"/>
                  <a:gd name="T68" fmla="*/ 353 w 373"/>
                  <a:gd name="T69" fmla="*/ 259 h 373"/>
                  <a:gd name="T70" fmla="*/ 365 w 373"/>
                  <a:gd name="T71" fmla="*/ 242 h 373"/>
                  <a:gd name="T72" fmla="*/ 362 w 373"/>
                  <a:gd name="T73" fmla="*/ 200 h 373"/>
                  <a:gd name="T74" fmla="*/ 326 w 373"/>
                  <a:gd name="T75" fmla="*/ 178 h 373"/>
                  <a:gd name="T76" fmla="*/ 282 w 373"/>
                  <a:gd name="T77" fmla="*/ 172 h 373"/>
                  <a:gd name="T78" fmla="*/ 260 w 373"/>
                  <a:gd name="T79" fmla="*/ 172 h 373"/>
                  <a:gd name="T80" fmla="*/ 237 w 373"/>
                  <a:gd name="T81" fmla="*/ 177 h 373"/>
                  <a:gd name="T82" fmla="*/ 235 w 373"/>
                  <a:gd name="T83" fmla="*/ 177 h 373"/>
                  <a:gd name="T84" fmla="*/ 239 w 373"/>
                  <a:gd name="T85" fmla="*/ 17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373">
                    <a:moveTo>
                      <a:pt x="235" y="181"/>
                    </a:moveTo>
                    <a:cubicBezTo>
                      <a:pt x="237" y="177"/>
                      <a:pt x="239" y="175"/>
                      <a:pt x="242" y="173"/>
                    </a:cubicBezTo>
                    <a:cubicBezTo>
                      <a:pt x="252" y="163"/>
                      <a:pt x="258" y="152"/>
                      <a:pt x="263" y="140"/>
                    </a:cubicBezTo>
                    <a:cubicBezTo>
                      <a:pt x="275" y="113"/>
                      <a:pt x="272" y="74"/>
                      <a:pt x="262" y="47"/>
                    </a:cubicBezTo>
                    <a:cubicBezTo>
                      <a:pt x="256" y="32"/>
                      <a:pt x="248" y="19"/>
                      <a:pt x="235" y="9"/>
                    </a:cubicBezTo>
                    <a:cubicBezTo>
                      <a:pt x="231" y="4"/>
                      <a:pt x="225" y="0"/>
                      <a:pt x="218" y="2"/>
                    </a:cubicBezTo>
                    <a:cubicBezTo>
                      <a:pt x="215" y="2"/>
                      <a:pt x="212" y="5"/>
                      <a:pt x="209" y="9"/>
                    </a:cubicBezTo>
                    <a:cubicBezTo>
                      <a:pt x="207" y="9"/>
                      <a:pt x="206" y="12"/>
                      <a:pt x="206" y="13"/>
                    </a:cubicBezTo>
                    <a:cubicBezTo>
                      <a:pt x="204" y="14"/>
                      <a:pt x="201" y="14"/>
                      <a:pt x="201" y="14"/>
                    </a:cubicBezTo>
                    <a:cubicBezTo>
                      <a:pt x="180" y="33"/>
                      <a:pt x="173" y="65"/>
                      <a:pt x="169" y="91"/>
                    </a:cubicBezTo>
                    <a:cubicBezTo>
                      <a:pt x="168" y="106"/>
                      <a:pt x="167" y="119"/>
                      <a:pt x="169" y="135"/>
                    </a:cubicBezTo>
                    <a:cubicBezTo>
                      <a:pt x="169" y="142"/>
                      <a:pt x="171" y="150"/>
                      <a:pt x="171" y="158"/>
                    </a:cubicBezTo>
                    <a:cubicBezTo>
                      <a:pt x="173" y="165"/>
                      <a:pt x="172" y="175"/>
                      <a:pt x="175" y="181"/>
                    </a:cubicBezTo>
                    <a:cubicBezTo>
                      <a:pt x="150" y="169"/>
                      <a:pt x="118" y="178"/>
                      <a:pt x="90" y="172"/>
                    </a:cubicBezTo>
                    <a:cubicBezTo>
                      <a:pt x="75" y="169"/>
                      <a:pt x="60" y="164"/>
                      <a:pt x="45" y="159"/>
                    </a:cubicBezTo>
                    <a:cubicBezTo>
                      <a:pt x="30" y="154"/>
                      <a:pt x="19" y="148"/>
                      <a:pt x="8" y="163"/>
                    </a:cubicBezTo>
                    <a:cubicBezTo>
                      <a:pt x="4" y="169"/>
                      <a:pt x="1" y="173"/>
                      <a:pt x="1" y="180"/>
                    </a:cubicBezTo>
                    <a:cubicBezTo>
                      <a:pt x="0" y="181"/>
                      <a:pt x="1" y="187"/>
                      <a:pt x="0" y="189"/>
                    </a:cubicBezTo>
                    <a:cubicBezTo>
                      <a:pt x="1" y="194"/>
                      <a:pt x="1" y="197"/>
                      <a:pt x="4" y="201"/>
                    </a:cubicBezTo>
                    <a:cubicBezTo>
                      <a:pt x="11" y="215"/>
                      <a:pt x="24" y="223"/>
                      <a:pt x="35" y="233"/>
                    </a:cubicBezTo>
                    <a:cubicBezTo>
                      <a:pt x="56" y="248"/>
                      <a:pt x="89" y="257"/>
                      <a:pt x="115" y="250"/>
                    </a:cubicBezTo>
                    <a:cubicBezTo>
                      <a:pt x="127" y="246"/>
                      <a:pt x="139" y="239"/>
                      <a:pt x="151" y="234"/>
                    </a:cubicBezTo>
                    <a:cubicBezTo>
                      <a:pt x="159" y="231"/>
                      <a:pt x="167" y="222"/>
                      <a:pt x="175" y="221"/>
                    </a:cubicBezTo>
                    <a:cubicBezTo>
                      <a:pt x="159" y="244"/>
                      <a:pt x="140" y="264"/>
                      <a:pt x="135" y="294"/>
                    </a:cubicBezTo>
                    <a:cubicBezTo>
                      <a:pt x="130" y="315"/>
                      <a:pt x="130" y="373"/>
                      <a:pt x="162" y="373"/>
                    </a:cubicBezTo>
                    <a:cubicBezTo>
                      <a:pt x="166" y="373"/>
                      <a:pt x="169" y="370"/>
                      <a:pt x="174" y="369"/>
                    </a:cubicBezTo>
                    <a:cubicBezTo>
                      <a:pt x="176" y="370"/>
                      <a:pt x="177" y="367"/>
                      <a:pt x="178" y="366"/>
                    </a:cubicBezTo>
                    <a:cubicBezTo>
                      <a:pt x="180" y="367"/>
                      <a:pt x="181" y="369"/>
                      <a:pt x="182" y="369"/>
                    </a:cubicBezTo>
                    <a:cubicBezTo>
                      <a:pt x="189" y="369"/>
                      <a:pt x="199" y="369"/>
                      <a:pt x="206" y="366"/>
                    </a:cubicBezTo>
                    <a:cubicBezTo>
                      <a:pt x="224" y="361"/>
                      <a:pt x="229" y="345"/>
                      <a:pt x="229" y="330"/>
                    </a:cubicBezTo>
                    <a:cubicBezTo>
                      <a:pt x="229" y="298"/>
                      <a:pt x="221" y="267"/>
                      <a:pt x="219" y="235"/>
                    </a:cubicBezTo>
                    <a:cubicBezTo>
                      <a:pt x="221" y="233"/>
                      <a:pt x="220" y="229"/>
                      <a:pt x="220" y="226"/>
                    </a:cubicBezTo>
                    <a:cubicBezTo>
                      <a:pt x="228" y="259"/>
                      <a:pt x="267" y="260"/>
                      <a:pt x="294" y="261"/>
                    </a:cubicBezTo>
                    <a:cubicBezTo>
                      <a:pt x="308" y="261"/>
                      <a:pt x="321" y="262"/>
                      <a:pt x="335" y="265"/>
                    </a:cubicBezTo>
                    <a:cubicBezTo>
                      <a:pt x="344" y="266"/>
                      <a:pt x="347" y="267"/>
                      <a:pt x="353" y="259"/>
                    </a:cubicBezTo>
                    <a:cubicBezTo>
                      <a:pt x="357" y="253"/>
                      <a:pt x="361" y="248"/>
                      <a:pt x="365" y="242"/>
                    </a:cubicBezTo>
                    <a:cubicBezTo>
                      <a:pt x="373" y="231"/>
                      <a:pt x="371" y="210"/>
                      <a:pt x="362" y="200"/>
                    </a:cubicBezTo>
                    <a:cubicBezTo>
                      <a:pt x="354" y="189"/>
                      <a:pt x="339" y="182"/>
                      <a:pt x="326" y="178"/>
                    </a:cubicBezTo>
                    <a:cubicBezTo>
                      <a:pt x="312" y="174"/>
                      <a:pt x="297" y="172"/>
                      <a:pt x="282" y="172"/>
                    </a:cubicBezTo>
                    <a:cubicBezTo>
                      <a:pt x="274" y="171"/>
                      <a:pt x="267" y="171"/>
                      <a:pt x="260" y="172"/>
                    </a:cubicBezTo>
                    <a:cubicBezTo>
                      <a:pt x="252" y="171"/>
                      <a:pt x="245" y="176"/>
                      <a:pt x="237" y="177"/>
                    </a:cubicBezTo>
                    <a:cubicBezTo>
                      <a:pt x="236" y="176"/>
                      <a:pt x="236" y="176"/>
                      <a:pt x="235" y="177"/>
                    </a:cubicBezTo>
                    <a:cubicBezTo>
                      <a:pt x="236" y="176"/>
                      <a:pt x="237" y="175"/>
                      <a:pt x="239" y="176"/>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747" name="Freeform 175"/>
              <p:cNvSpPr/>
              <p:nvPr/>
            </p:nvSpPr>
            <p:spPr bwMode="auto">
              <a:xfrm>
                <a:off x="2448" y="2857"/>
                <a:ext cx="124" cy="237"/>
              </a:xfrm>
              <a:custGeom>
                <a:avLst/>
                <a:gdLst>
                  <a:gd name="T0" fmla="*/ 62 w 100"/>
                  <a:gd name="T1" fmla="*/ 181 h 191"/>
                  <a:gd name="T2" fmla="*/ 78 w 100"/>
                  <a:gd name="T3" fmla="*/ 165 h 191"/>
                  <a:gd name="T4" fmla="*/ 96 w 100"/>
                  <a:gd name="T5" fmla="*/ 108 h 191"/>
                  <a:gd name="T6" fmla="*/ 82 w 100"/>
                  <a:gd name="T7" fmla="*/ 41 h 191"/>
                  <a:gd name="T8" fmla="*/ 39 w 100"/>
                  <a:gd name="T9" fmla="*/ 21 h 191"/>
                  <a:gd name="T10" fmla="*/ 29 w 100"/>
                  <a:gd name="T11" fmla="*/ 16 h 191"/>
                  <a:gd name="T12" fmla="*/ 18 w 100"/>
                  <a:gd name="T13" fmla="*/ 27 h 191"/>
                  <a:gd name="T14" fmla="*/ 7 w 100"/>
                  <a:gd name="T15" fmla="*/ 53 h 191"/>
                  <a:gd name="T16" fmla="*/ 0 w 100"/>
                  <a:gd name="T17" fmla="*/ 105 h 191"/>
                  <a:gd name="T18" fmla="*/ 32 w 100"/>
                  <a:gd name="T19" fmla="*/ 55 h 191"/>
                  <a:gd name="T20" fmla="*/ 29 w 100"/>
                  <a:gd name="T21" fmla="*/ 66 h 191"/>
                  <a:gd name="T22" fmla="*/ 31 w 100"/>
                  <a:gd name="T23" fmla="*/ 62 h 191"/>
                  <a:gd name="T24" fmla="*/ 32 w 100"/>
                  <a:gd name="T25" fmla="*/ 70 h 191"/>
                  <a:gd name="T26" fmla="*/ 44 w 100"/>
                  <a:gd name="T27" fmla="*/ 48 h 191"/>
                  <a:gd name="T28" fmla="*/ 48 w 100"/>
                  <a:gd name="T29" fmla="*/ 60 h 191"/>
                  <a:gd name="T30" fmla="*/ 54 w 100"/>
                  <a:gd name="T31" fmla="*/ 50 h 191"/>
                  <a:gd name="T32" fmla="*/ 57 w 100"/>
                  <a:gd name="T33" fmla="*/ 58 h 191"/>
                  <a:gd name="T34" fmla="*/ 78 w 100"/>
                  <a:gd name="T35" fmla="*/ 87 h 191"/>
                  <a:gd name="T36" fmla="*/ 62 w 100"/>
                  <a:gd name="T37" fmla="*/ 135 h 191"/>
                  <a:gd name="T38" fmla="*/ 57 w 100"/>
                  <a:gd name="T39" fmla="*/ 125 h 191"/>
                  <a:gd name="T40" fmla="*/ 53 w 100"/>
                  <a:gd name="T41" fmla="*/ 134 h 191"/>
                  <a:gd name="T42" fmla="*/ 51 w 100"/>
                  <a:gd name="T43" fmla="*/ 154 h 191"/>
                  <a:gd name="T44" fmla="*/ 38 w 100"/>
                  <a:gd name="T45" fmla="*/ 129 h 191"/>
                  <a:gd name="T46" fmla="*/ 36 w 100"/>
                  <a:gd name="T47" fmla="*/ 139 h 191"/>
                  <a:gd name="T48" fmla="*/ 30 w 100"/>
                  <a:gd name="T49" fmla="*/ 134 h 191"/>
                  <a:gd name="T50" fmla="*/ 28 w 100"/>
                  <a:gd name="T51" fmla="*/ 139 h 191"/>
                  <a:gd name="T52" fmla="*/ 24 w 100"/>
                  <a:gd name="T53" fmla="*/ 126 h 191"/>
                  <a:gd name="T54" fmla="*/ 12 w 100"/>
                  <a:gd name="T55" fmla="*/ 170 h 191"/>
                  <a:gd name="T56" fmla="*/ 24 w 100"/>
                  <a:gd name="T57" fmla="*/ 189 h 191"/>
                  <a:gd name="T58" fmla="*/ 45 w 100"/>
                  <a:gd name="T59" fmla="*/ 181 h 191"/>
                  <a:gd name="T60" fmla="*/ 69 w 100"/>
                  <a:gd name="T61" fmla="*/ 170 h 191"/>
                  <a:gd name="T62" fmla="*/ 84 w 100"/>
                  <a:gd name="T63" fmla="*/ 152 h 191"/>
                  <a:gd name="T64" fmla="*/ 92 w 100"/>
                  <a:gd name="T65" fmla="*/ 129 h 191"/>
                  <a:gd name="T66" fmla="*/ 96 w 100"/>
                  <a:gd name="T67" fmla="*/ 1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91">
                    <a:moveTo>
                      <a:pt x="62" y="181"/>
                    </a:moveTo>
                    <a:cubicBezTo>
                      <a:pt x="67" y="177"/>
                      <a:pt x="74" y="171"/>
                      <a:pt x="78" y="165"/>
                    </a:cubicBezTo>
                    <a:cubicBezTo>
                      <a:pt x="88" y="149"/>
                      <a:pt x="94" y="125"/>
                      <a:pt x="96" y="108"/>
                    </a:cubicBezTo>
                    <a:cubicBezTo>
                      <a:pt x="100" y="87"/>
                      <a:pt x="92" y="61"/>
                      <a:pt x="82" y="41"/>
                    </a:cubicBezTo>
                    <a:cubicBezTo>
                      <a:pt x="75" y="26"/>
                      <a:pt x="54" y="0"/>
                      <a:pt x="39" y="21"/>
                    </a:cubicBezTo>
                    <a:cubicBezTo>
                      <a:pt x="34" y="17"/>
                      <a:pt x="34" y="14"/>
                      <a:pt x="29" y="16"/>
                    </a:cubicBezTo>
                    <a:cubicBezTo>
                      <a:pt x="24" y="16"/>
                      <a:pt x="21" y="24"/>
                      <a:pt x="18" y="27"/>
                    </a:cubicBezTo>
                    <a:cubicBezTo>
                      <a:pt x="13" y="34"/>
                      <a:pt x="9" y="43"/>
                      <a:pt x="7" y="53"/>
                    </a:cubicBezTo>
                    <a:cubicBezTo>
                      <a:pt x="4" y="70"/>
                      <a:pt x="0" y="87"/>
                      <a:pt x="0" y="105"/>
                    </a:cubicBezTo>
                    <a:cubicBezTo>
                      <a:pt x="8" y="86"/>
                      <a:pt x="12" y="66"/>
                      <a:pt x="32" y="55"/>
                    </a:cubicBezTo>
                    <a:cubicBezTo>
                      <a:pt x="30" y="58"/>
                      <a:pt x="29" y="61"/>
                      <a:pt x="29" y="66"/>
                    </a:cubicBezTo>
                    <a:cubicBezTo>
                      <a:pt x="30" y="64"/>
                      <a:pt x="30" y="63"/>
                      <a:pt x="31" y="62"/>
                    </a:cubicBezTo>
                    <a:cubicBezTo>
                      <a:pt x="31" y="64"/>
                      <a:pt x="32" y="67"/>
                      <a:pt x="32" y="70"/>
                    </a:cubicBezTo>
                    <a:cubicBezTo>
                      <a:pt x="40" y="72"/>
                      <a:pt x="42" y="54"/>
                      <a:pt x="44" y="48"/>
                    </a:cubicBezTo>
                    <a:cubicBezTo>
                      <a:pt x="47" y="52"/>
                      <a:pt x="47" y="56"/>
                      <a:pt x="48" y="60"/>
                    </a:cubicBezTo>
                    <a:cubicBezTo>
                      <a:pt x="52" y="58"/>
                      <a:pt x="52" y="54"/>
                      <a:pt x="54" y="50"/>
                    </a:cubicBezTo>
                    <a:cubicBezTo>
                      <a:pt x="56" y="53"/>
                      <a:pt x="56" y="56"/>
                      <a:pt x="57" y="58"/>
                    </a:cubicBezTo>
                    <a:cubicBezTo>
                      <a:pt x="66" y="29"/>
                      <a:pt x="77" y="75"/>
                      <a:pt x="78" y="87"/>
                    </a:cubicBezTo>
                    <a:cubicBezTo>
                      <a:pt x="77" y="100"/>
                      <a:pt x="73" y="124"/>
                      <a:pt x="62" y="135"/>
                    </a:cubicBezTo>
                    <a:cubicBezTo>
                      <a:pt x="59" y="132"/>
                      <a:pt x="59" y="129"/>
                      <a:pt x="57" y="125"/>
                    </a:cubicBezTo>
                    <a:cubicBezTo>
                      <a:pt x="53" y="127"/>
                      <a:pt x="53" y="131"/>
                      <a:pt x="53" y="134"/>
                    </a:cubicBezTo>
                    <a:cubicBezTo>
                      <a:pt x="43" y="133"/>
                      <a:pt x="48" y="149"/>
                      <a:pt x="51" y="154"/>
                    </a:cubicBezTo>
                    <a:cubicBezTo>
                      <a:pt x="42" y="154"/>
                      <a:pt x="37" y="136"/>
                      <a:pt x="38" y="129"/>
                    </a:cubicBezTo>
                    <a:cubicBezTo>
                      <a:pt x="37" y="132"/>
                      <a:pt x="36" y="136"/>
                      <a:pt x="36" y="139"/>
                    </a:cubicBezTo>
                    <a:cubicBezTo>
                      <a:pt x="34" y="138"/>
                      <a:pt x="33" y="136"/>
                      <a:pt x="30" y="134"/>
                    </a:cubicBezTo>
                    <a:cubicBezTo>
                      <a:pt x="30" y="135"/>
                      <a:pt x="29" y="137"/>
                      <a:pt x="28" y="139"/>
                    </a:cubicBezTo>
                    <a:cubicBezTo>
                      <a:pt x="25" y="134"/>
                      <a:pt x="25" y="131"/>
                      <a:pt x="24" y="126"/>
                    </a:cubicBezTo>
                    <a:cubicBezTo>
                      <a:pt x="18" y="139"/>
                      <a:pt x="13" y="157"/>
                      <a:pt x="12" y="170"/>
                    </a:cubicBezTo>
                    <a:cubicBezTo>
                      <a:pt x="12" y="178"/>
                      <a:pt x="14" y="186"/>
                      <a:pt x="24" y="189"/>
                    </a:cubicBezTo>
                    <a:cubicBezTo>
                      <a:pt x="32" y="191"/>
                      <a:pt x="37" y="182"/>
                      <a:pt x="45" y="181"/>
                    </a:cubicBezTo>
                    <a:cubicBezTo>
                      <a:pt x="55" y="179"/>
                      <a:pt x="59" y="178"/>
                      <a:pt x="69" y="170"/>
                    </a:cubicBezTo>
                    <a:cubicBezTo>
                      <a:pt x="74" y="164"/>
                      <a:pt x="79" y="159"/>
                      <a:pt x="84" y="152"/>
                    </a:cubicBezTo>
                    <a:cubicBezTo>
                      <a:pt x="88" y="146"/>
                      <a:pt x="91" y="136"/>
                      <a:pt x="92" y="129"/>
                    </a:cubicBezTo>
                    <a:cubicBezTo>
                      <a:pt x="94" y="124"/>
                      <a:pt x="93" y="119"/>
                      <a:pt x="96" y="113"/>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48" name="Freeform 176"/>
              <p:cNvSpPr/>
              <p:nvPr/>
            </p:nvSpPr>
            <p:spPr bwMode="auto">
              <a:xfrm>
                <a:off x="2213" y="3056"/>
                <a:ext cx="272" cy="98"/>
              </a:xfrm>
              <a:custGeom>
                <a:avLst/>
                <a:gdLst>
                  <a:gd name="T0" fmla="*/ 215 w 219"/>
                  <a:gd name="T1" fmla="*/ 38 h 79"/>
                  <a:gd name="T2" fmla="*/ 190 w 219"/>
                  <a:gd name="T3" fmla="*/ 24 h 79"/>
                  <a:gd name="T4" fmla="*/ 152 w 219"/>
                  <a:gd name="T5" fmla="*/ 32 h 79"/>
                  <a:gd name="T6" fmla="*/ 112 w 219"/>
                  <a:gd name="T7" fmla="*/ 27 h 79"/>
                  <a:gd name="T8" fmla="*/ 38 w 219"/>
                  <a:gd name="T9" fmla="*/ 11 h 79"/>
                  <a:gd name="T10" fmla="*/ 82 w 219"/>
                  <a:gd name="T11" fmla="*/ 48 h 79"/>
                  <a:gd name="T12" fmla="*/ 62 w 219"/>
                  <a:gd name="T13" fmla="*/ 40 h 79"/>
                  <a:gd name="T14" fmla="*/ 69 w 219"/>
                  <a:gd name="T15" fmla="*/ 38 h 79"/>
                  <a:gd name="T16" fmla="*/ 67 w 219"/>
                  <a:gd name="T17" fmla="*/ 34 h 79"/>
                  <a:gd name="T18" fmla="*/ 77 w 219"/>
                  <a:gd name="T19" fmla="*/ 38 h 79"/>
                  <a:gd name="T20" fmla="*/ 73 w 219"/>
                  <a:gd name="T21" fmla="*/ 33 h 79"/>
                  <a:gd name="T22" fmla="*/ 106 w 219"/>
                  <a:gd name="T23" fmla="*/ 45 h 79"/>
                  <a:gd name="T24" fmla="*/ 137 w 219"/>
                  <a:gd name="T25" fmla="*/ 44 h 79"/>
                  <a:gd name="T26" fmla="*/ 129 w 219"/>
                  <a:gd name="T27" fmla="*/ 41 h 79"/>
                  <a:gd name="T28" fmla="*/ 169 w 219"/>
                  <a:gd name="T29" fmla="*/ 41 h 79"/>
                  <a:gd name="T30" fmla="*/ 189 w 219"/>
                  <a:gd name="T31" fmla="*/ 40 h 79"/>
                  <a:gd name="T32" fmla="*/ 208 w 219"/>
                  <a:gd name="T33" fmla="*/ 36 h 79"/>
                  <a:gd name="T34" fmla="*/ 167 w 219"/>
                  <a:gd name="T35" fmla="*/ 63 h 79"/>
                  <a:gd name="T36" fmla="*/ 120 w 219"/>
                  <a:gd name="T37" fmla="*/ 72 h 79"/>
                  <a:gd name="T38" fmla="*/ 138 w 219"/>
                  <a:gd name="T39" fmla="*/ 70 h 79"/>
                  <a:gd name="T40" fmla="*/ 157 w 219"/>
                  <a:gd name="T41" fmla="*/ 73 h 79"/>
                  <a:gd name="T42" fmla="*/ 156 w 219"/>
                  <a:gd name="T43" fmla="*/ 75 h 79"/>
                  <a:gd name="T44" fmla="*/ 184 w 219"/>
                  <a:gd name="T45" fmla="*/ 66 h 79"/>
                  <a:gd name="T46" fmla="*/ 204 w 219"/>
                  <a:gd name="T47" fmla="*/ 51 h 79"/>
                  <a:gd name="T48" fmla="*/ 199 w 219"/>
                  <a:gd name="T4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79">
                    <a:moveTo>
                      <a:pt x="215" y="38"/>
                    </a:moveTo>
                    <a:cubicBezTo>
                      <a:pt x="211" y="28"/>
                      <a:pt x="198" y="24"/>
                      <a:pt x="190" y="24"/>
                    </a:cubicBezTo>
                    <a:cubicBezTo>
                      <a:pt x="176" y="24"/>
                      <a:pt x="165" y="32"/>
                      <a:pt x="152" y="32"/>
                    </a:cubicBezTo>
                    <a:cubicBezTo>
                      <a:pt x="138" y="31"/>
                      <a:pt x="126" y="30"/>
                      <a:pt x="112" y="27"/>
                    </a:cubicBezTo>
                    <a:cubicBezTo>
                      <a:pt x="92" y="21"/>
                      <a:pt x="63" y="0"/>
                      <a:pt x="38" y="11"/>
                    </a:cubicBezTo>
                    <a:cubicBezTo>
                      <a:pt x="0" y="28"/>
                      <a:pt x="73" y="65"/>
                      <a:pt x="82" y="48"/>
                    </a:cubicBezTo>
                    <a:cubicBezTo>
                      <a:pt x="75" y="45"/>
                      <a:pt x="69" y="42"/>
                      <a:pt x="62" y="40"/>
                    </a:cubicBezTo>
                    <a:cubicBezTo>
                      <a:pt x="66" y="39"/>
                      <a:pt x="67" y="39"/>
                      <a:pt x="69" y="38"/>
                    </a:cubicBezTo>
                    <a:cubicBezTo>
                      <a:pt x="68" y="37"/>
                      <a:pt x="69" y="36"/>
                      <a:pt x="67" y="34"/>
                    </a:cubicBezTo>
                    <a:cubicBezTo>
                      <a:pt x="67" y="39"/>
                      <a:pt x="73" y="41"/>
                      <a:pt x="77" y="38"/>
                    </a:cubicBezTo>
                    <a:cubicBezTo>
                      <a:pt x="74" y="37"/>
                      <a:pt x="74" y="34"/>
                      <a:pt x="73" y="33"/>
                    </a:cubicBezTo>
                    <a:cubicBezTo>
                      <a:pt x="83" y="33"/>
                      <a:pt x="96" y="45"/>
                      <a:pt x="106" y="45"/>
                    </a:cubicBezTo>
                    <a:cubicBezTo>
                      <a:pt x="116" y="46"/>
                      <a:pt x="127" y="46"/>
                      <a:pt x="137" y="44"/>
                    </a:cubicBezTo>
                    <a:cubicBezTo>
                      <a:pt x="135" y="43"/>
                      <a:pt x="132" y="42"/>
                      <a:pt x="129" y="41"/>
                    </a:cubicBezTo>
                    <a:cubicBezTo>
                      <a:pt x="143" y="37"/>
                      <a:pt x="156" y="40"/>
                      <a:pt x="169" y="41"/>
                    </a:cubicBezTo>
                    <a:cubicBezTo>
                      <a:pt x="175" y="41"/>
                      <a:pt x="182" y="40"/>
                      <a:pt x="189" y="40"/>
                    </a:cubicBezTo>
                    <a:cubicBezTo>
                      <a:pt x="196" y="40"/>
                      <a:pt x="202" y="36"/>
                      <a:pt x="208" y="36"/>
                    </a:cubicBezTo>
                    <a:cubicBezTo>
                      <a:pt x="199" y="47"/>
                      <a:pt x="181" y="60"/>
                      <a:pt x="167" y="63"/>
                    </a:cubicBezTo>
                    <a:cubicBezTo>
                      <a:pt x="157" y="65"/>
                      <a:pt x="126" y="64"/>
                      <a:pt x="120" y="72"/>
                    </a:cubicBezTo>
                    <a:cubicBezTo>
                      <a:pt x="127" y="69"/>
                      <a:pt x="131" y="69"/>
                      <a:pt x="138" y="70"/>
                    </a:cubicBezTo>
                    <a:cubicBezTo>
                      <a:pt x="144" y="71"/>
                      <a:pt x="152" y="70"/>
                      <a:pt x="157" y="73"/>
                    </a:cubicBezTo>
                    <a:cubicBezTo>
                      <a:pt x="157" y="74"/>
                      <a:pt x="156" y="75"/>
                      <a:pt x="156" y="75"/>
                    </a:cubicBezTo>
                    <a:cubicBezTo>
                      <a:pt x="162" y="79"/>
                      <a:pt x="178" y="69"/>
                      <a:pt x="184" y="66"/>
                    </a:cubicBezTo>
                    <a:cubicBezTo>
                      <a:pt x="194" y="62"/>
                      <a:pt x="199" y="60"/>
                      <a:pt x="204" y="51"/>
                    </a:cubicBezTo>
                    <a:cubicBezTo>
                      <a:pt x="213" y="40"/>
                      <a:pt x="219" y="25"/>
                      <a:pt x="199" y="20"/>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49" name="Freeform 177"/>
              <p:cNvSpPr/>
              <p:nvPr/>
            </p:nvSpPr>
            <p:spPr bwMode="auto">
              <a:xfrm>
                <a:off x="2427" y="3134"/>
                <a:ext cx="109" cy="189"/>
              </a:xfrm>
              <a:custGeom>
                <a:avLst/>
                <a:gdLst>
                  <a:gd name="T0" fmla="*/ 66 w 88"/>
                  <a:gd name="T1" fmla="*/ 0 h 152"/>
                  <a:gd name="T2" fmla="*/ 62 w 88"/>
                  <a:gd name="T3" fmla="*/ 36 h 152"/>
                  <a:gd name="T4" fmla="*/ 63 w 88"/>
                  <a:gd name="T5" fmla="*/ 77 h 152"/>
                  <a:gd name="T6" fmla="*/ 46 w 88"/>
                  <a:gd name="T7" fmla="*/ 94 h 152"/>
                  <a:gd name="T8" fmla="*/ 42 w 88"/>
                  <a:gd name="T9" fmla="*/ 105 h 152"/>
                  <a:gd name="T10" fmla="*/ 40 w 88"/>
                  <a:gd name="T11" fmla="*/ 120 h 152"/>
                  <a:gd name="T12" fmla="*/ 33 w 88"/>
                  <a:gd name="T13" fmla="*/ 65 h 152"/>
                  <a:gd name="T14" fmla="*/ 23 w 88"/>
                  <a:gd name="T15" fmla="*/ 104 h 152"/>
                  <a:gd name="T16" fmla="*/ 17 w 88"/>
                  <a:gd name="T17" fmla="*/ 107 h 152"/>
                  <a:gd name="T18" fmla="*/ 11 w 88"/>
                  <a:gd name="T19" fmla="*/ 96 h 152"/>
                  <a:gd name="T20" fmla="*/ 9 w 88"/>
                  <a:gd name="T21" fmla="*/ 101 h 152"/>
                  <a:gd name="T22" fmla="*/ 14 w 88"/>
                  <a:gd name="T23" fmla="*/ 60 h 152"/>
                  <a:gd name="T24" fmla="*/ 4 w 88"/>
                  <a:gd name="T25" fmla="*/ 91 h 152"/>
                  <a:gd name="T26" fmla="*/ 3 w 88"/>
                  <a:gd name="T27" fmla="*/ 108 h 152"/>
                  <a:gd name="T28" fmla="*/ 8 w 88"/>
                  <a:gd name="T29" fmla="*/ 128 h 152"/>
                  <a:gd name="T30" fmla="*/ 0 w 88"/>
                  <a:gd name="T31" fmla="*/ 143 h 152"/>
                  <a:gd name="T32" fmla="*/ 13 w 88"/>
                  <a:gd name="T33" fmla="*/ 152 h 152"/>
                  <a:gd name="T34" fmla="*/ 32 w 88"/>
                  <a:gd name="T35" fmla="*/ 146 h 152"/>
                  <a:gd name="T36" fmla="*/ 39 w 88"/>
                  <a:gd name="T37" fmla="*/ 151 h 152"/>
                  <a:gd name="T38" fmla="*/ 51 w 88"/>
                  <a:gd name="T39" fmla="*/ 148 h 152"/>
                  <a:gd name="T40" fmla="*/ 82 w 88"/>
                  <a:gd name="T41" fmla="*/ 123 h 152"/>
                  <a:gd name="T42" fmla="*/ 82 w 88"/>
                  <a:gd name="T43" fmla="*/ 85 h 152"/>
                  <a:gd name="T44" fmla="*/ 73 w 88"/>
                  <a:gd name="T45" fmla="*/ 41 h 152"/>
                  <a:gd name="T46" fmla="*/ 68 w 88"/>
                  <a:gd name="T47"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52">
                    <a:moveTo>
                      <a:pt x="66" y="0"/>
                    </a:moveTo>
                    <a:cubicBezTo>
                      <a:pt x="65" y="12"/>
                      <a:pt x="62" y="24"/>
                      <a:pt x="62" y="36"/>
                    </a:cubicBezTo>
                    <a:cubicBezTo>
                      <a:pt x="63" y="49"/>
                      <a:pt x="66" y="64"/>
                      <a:pt x="63" y="77"/>
                    </a:cubicBezTo>
                    <a:cubicBezTo>
                      <a:pt x="63" y="81"/>
                      <a:pt x="50" y="112"/>
                      <a:pt x="46" y="94"/>
                    </a:cubicBezTo>
                    <a:cubicBezTo>
                      <a:pt x="43" y="97"/>
                      <a:pt x="42" y="101"/>
                      <a:pt x="42" y="105"/>
                    </a:cubicBezTo>
                    <a:cubicBezTo>
                      <a:pt x="35" y="104"/>
                      <a:pt x="39" y="115"/>
                      <a:pt x="40" y="120"/>
                    </a:cubicBezTo>
                    <a:cubicBezTo>
                      <a:pt x="20" y="117"/>
                      <a:pt x="33" y="77"/>
                      <a:pt x="33" y="65"/>
                    </a:cubicBezTo>
                    <a:cubicBezTo>
                      <a:pt x="28" y="77"/>
                      <a:pt x="24" y="91"/>
                      <a:pt x="23" y="104"/>
                    </a:cubicBezTo>
                    <a:cubicBezTo>
                      <a:pt x="19" y="102"/>
                      <a:pt x="17" y="104"/>
                      <a:pt x="17" y="107"/>
                    </a:cubicBezTo>
                    <a:cubicBezTo>
                      <a:pt x="14" y="106"/>
                      <a:pt x="12" y="99"/>
                      <a:pt x="11" y="96"/>
                    </a:cubicBezTo>
                    <a:cubicBezTo>
                      <a:pt x="10" y="97"/>
                      <a:pt x="9" y="100"/>
                      <a:pt x="9" y="101"/>
                    </a:cubicBezTo>
                    <a:cubicBezTo>
                      <a:pt x="2" y="92"/>
                      <a:pt x="8" y="70"/>
                      <a:pt x="14" y="60"/>
                    </a:cubicBezTo>
                    <a:cubicBezTo>
                      <a:pt x="8" y="71"/>
                      <a:pt x="4" y="79"/>
                      <a:pt x="4" y="91"/>
                    </a:cubicBezTo>
                    <a:cubicBezTo>
                      <a:pt x="3" y="97"/>
                      <a:pt x="2" y="101"/>
                      <a:pt x="3" y="108"/>
                    </a:cubicBezTo>
                    <a:cubicBezTo>
                      <a:pt x="3" y="114"/>
                      <a:pt x="7" y="122"/>
                      <a:pt x="8" y="128"/>
                    </a:cubicBezTo>
                    <a:cubicBezTo>
                      <a:pt x="7" y="134"/>
                      <a:pt x="0" y="139"/>
                      <a:pt x="0" y="143"/>
                    </a:cubicBezTo>
                    <a:cubicBezTo>
                      <a:pt x="1" y="148"/>
                      <a:pt x="9" y="151"/>
                      <a:pt x="13" y="152"/>
                    </a:cubicBezTo>
                    <a:cubicBezTo>
                      <a:pt x="21" y="152"/>
                      <a:pt x="26" y="145"/>
                      <a:pt x="32" y="146"/>
                    </a:cubicBezTo>
                    <a:cubicBezTo>
                      <a:pt x="35" y="146"/>
                      <a:pt x="37" y="150"/>
                      <a:pt x="39" y="151"/>
                    </a:cubicBezTo>
                    <a:cubicBezTo>
                      <a:pt x="44" y="151"/>
                      <a:pt x="48" y="148"/>
                      <a:pt x="51" y="148"/>
                    </a:cubicBezTo>
                    <a:cubicBezTo>
                      <a:pt x="63" y="142"/>
                      <a:pt x="74" y="134"/>
                      <a:pt x="82" y="123"/>
                    </a:cubicBezTo>
                    <a:cubicBezTo>
                      <a:pt x="88" y="112"/>
                      <a:pt x="84" y="98"/>
                      <a:pt x="82" y="85"/>
                    </a:cubicBezTo>
                    <a:cubicBezTo>
                      <a:pt x="78" y="71"/>
                      <a:pt x="76" y="56"/>
                      <a:pt x="73" y="41"/>
                    </a:cubicBezTo>
                    <a:cubicBezTo>
                      <a:pt x="71" y="31"/>
                      <a:pt x="71" y="16"/>
                      <a:pt x="68" y="7"/>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50" name="Freeform 178"/>
              <p:cNvSpPr/>
              <p:nvPr/>
            </p:nvSpPr>
            <p:spPr bwMode="auto">
              <a:xfrm>
                <a:off x="2444" y="3115"/>
                <a:ext cx="58" cy="96"/>
              </a:xfrm>
              <a:custGeom>
                <a:avLst/>
                <a:gdLst>
                  <a:gd name="T0" fmla="*/ 41 w 47"/>
                  <a:gd name="T1" fmla="*/ 8 h 77"/>
                  <a:gd name="T2" fmla="*/ 31 w 47"/>
                  <a:gd name="T3" fmla="*/ 56 h 77"/>
                  <a:gd name="T4" fmla="*/ 29 w 47"/>
                  <a:gd name="T5" fmla="*/ 40 h 77"/>
                  <a:gd name="T6" fmla="*/ 20 w 47"/>
                  <a:gd name="T7" fmla="*/ 54 h 77"/>
                  <a:gd name="T8" fmla="*/ 21 w 47"/>
                  <a:gd name="T9" fmla="*/ 77 h 77"/>
                  <a:gd name="T10" fmla="*/ 15 w 47"/>
                  <a:gd name="T11" fmla="*/ 43 h 77"/>
                  <a:gd name="T12" fmla="*/ 10 w 47"/>
                  <a:gd name="T13" fmla="*/ 51 h 77"/>
                  <a:gd name="T14" fmla="*/ 9 w 47"/>
                  <a:gd name="T15" fmla="*/ 47 h 77"/>
                  <a:gd name="T16" fmla="*/ 1 w 47"/>
                  <a:gd name="T17" fmla="*/ 62 h 77"/>
                  <a:gd name="T18" fmla="*/ 11 w 47"/>
                  <a:gd name="T19" fmla="*/ 23 h 77"/>
                  <a:gd name="T20" fmla="*/ 29 w 47"/>
                  <a:gd name="T21" fmla="*/ 0 h 77"/>
                  <a:gd name="T22" fmla="*/ 26 w 47"/>
                  <a:gd name="T23" fmla="*/ 36 h 77"/>
                  <a:gd name="T24" fmla="*/ 30 w 47"/>
                  <a:gd name="T25" fmla="*/ 25 h 77"/>
                  <a:gd name="T26" fmla="*/ 33 w 47"/>
                  <a:gd name="T27" fmla="*/ 33 h 77"/>
                  <a:gd name="T28" fmla="*/ 47 w 47"/>
                  <a:gd name="T2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77">
                    <a:moveTo>
                      <a:pt x="41" y="8"/>
                    </a:moveTo>
                    <a:cubicBezTo>
                      <a:pt x="45" y="18"/>
                      <a:pt x="39" y="52"/>
                      <a:pt x="31" y="56"/>
                    </a:cubicBezTo>
                    <a:cubicBezTo>
                      <a:pt x="29" y="51"/>
                      <a:pt x="30" y="45"/>
                      <a:pt x="29" y="40"/>
                    </a:cubicBezTo>
                    <a:cubicBezTo>
                      <a:pt x="27" y="47"/>
                      <a:pt x="22" y="48"/>
                      <a:pt x="20" y="54"/>
                    </a:cubicBezTo>
                    <a:cubicBezTo>
                      <a:pt x="18" y="63"/>
                      <a:pt x="20" y="70"/>
                      <a:pt x="21" y="77"/>
                    </a:cubicBezTo>
                    <a:cubicBezTo>
                      <a:pt x="10" y="69"/>
                      <a:pt x="14" y="54"/>
                      <a:pt x="15" y="43"/>
                    </a:cubicBezTo>
                    <a:cubicBezTo>
                      <a:pt x="13" y="45"/>
                      <a:pt x="12" y="48"/>
                      <a:pt x="10" y="51"/>
                    </a:cubicBezTo>
                    <a:cubicBezTo>
                      <a:pt x="10" y="49"/>
                      <a:pt x="8" y="48"/>
                      <a:pt x="9" y="47"/>
                    </a:cubicBezTo>
                    <a:cubicBezTo>
                      <a:pt x="5" y="50"/>
                      <a:pt x="3" y="57"/>
                      <a:pt x="1" y="62"/>
                    </a:cubicBezTo>
                    <a:cubicBezTo>
                      <a:pt x="0" y="49"/>
                      <a:pt x="6" y="35"/>
                      <a:pt x="11" y="23"/>
                    </a:cubicBezTo>
                    <a:cubicBezTo>
                      <a:pt x="15" y="14"/>
                      <a:pt x="21" y="5"/>
                      <a:pt x="29" y="0"/>
                    </a:cubicBezTo>
                    <a:cubicBezTo>
                      <a:pt x="30" y="12"/>
                      <a:pt x="18" y="23"/>
                      <a:pt x="26" y="36"/>
                    </a:cubicBezTo>
                    <a:cubicBezTo>
                      <a:pt x="28" y="32"/>
                      <a:pt x="29" y="28"/>
                      <a:pt x="30" y="25"/>
                    </a:cubicBezTo>
                    <a:cubicBezTo>
                      <a:pt x="31" y="29"/>
                      <a:pt x="31" y="30"/>
                      <a:pt x="33" y="33"/>
                    </a:cubicBezTo>
                    <a:cubicBezTo>
                      <a:pt x="38" y="26"/>
                      <a:pt x="35" y="1"/>
                      <a:pt x="47" y="2"/>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51" name="Freeform 179"/>
              <p:cNvSpPr/>
              <p:nvPr/>
            </p:nvSpPr>
            <p:spPr bwMode="auto">
              <a:xfrm>
                <a:off x="2493" y="3100"/>
                <a:ext cx="117" cy="44"/>
              </a:xfrm>
              <a:custGeom>
                <a:avLst/>
                <a:gdLst>
                  <a:gd name="T0" fmla="*/ 15 w 95"/>
                  <a:gd name="T1" fmla="*/ 0 h 35"/>
                  <a:gd name="T2" fmla="*/ 21 w 95"/>
                  <a:gd name="T3" fmla="*/ 4 h 35"/>
                  <a:gd name="T4" fmla="*/ 55 w 95"/>
                  <a:gd name="T5" fmla="*/ 7 h 35"/>
                  <a:gd name="T6" fmla="*/ 41 w 95"/>
                  <a:gd name="T7" fmla="*/ 11 h 35"/>
                  <a:gd name="T8" fmla="*/ 71 w 95"/>
                  <a:gd name="T9" fmla="*/ 21 h 35"/>
                  <a:gd name="T10" fmla="*/ 95 w 95"/>
                  <a:gd name="T11" fmla="*/ 35 h 35"/>
                  <a:gd name="T12" fmla="*/ 35 w 95"/>
                  <a:gd name="T13" fmla="*/ 22 h 35"/>
                  <a:gd name="T14" fmla="*/ 42 w 95"/>
                  <a:gd name="T15" fmla="*/ 26 h 35"/>
                  <a:gd name="T16" fmla="*/ 32 w 95"/>
                  <a:gd name="T17" fmla="*/ 26 h 35"/>
                  <a:gd name="T18" fmla="*/ 35 w 95"/>
                  <a:gd name="T19" fmla="*/ 32 h 35"/>
                  <a:gd name="T20" fmla="*/ 4 w 95"/>
                  <a:gd name="T21" fmla="*/ 23 h 35"/>
                  <a:gd name="T22" fmla="*/ 15 w 95"/>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5">
                    <a:moveTo>
                      <a:pt x="15" y="0"/>
                    </a:moveTo>
                    <a:cubicBezTo>
                      <a:pt x="16" y="2"/>
                      <a:pt x="18" y="3"/>
                      <a:pt x="21" y="4"/>
                    </a:cubicBezTo>
                    <a:cubicBezTo>
                      <a:pt x="34" y="7"/>
                      <a:pt x="43" y="0"/>
                      <a:pt x="55" y="7"/>
                    </a:cubicBezTo>
                    <a:cubicBezTo>
                      <a:pt x="51" y="9"/>
                      <a:pt x="45" y="8"/>
                      <a:pt x="41" y="11"/>
                    </a:cubicBezTo>
                    <a:cubicBezTo>
                      <a:pt x="50" y="16"/>
                      <a:pt x="60" y="16"/>
                      <a:pt x="71" y="21"/>
                    </a:cubicBezTo>
                    <a:cubicBezTo>
                      <a:pt x="80" y="25"/>
                      <a:pt x="88" y="27"/>
                      <a:pt x="95" y="35"/>
                    </a:cubicBezTo>
                    <a:cubicBezTo>
                      <a:pt x="88" y="31"/>
                      <a:pt x="37" y="10"/>
                      <a:pt x="35" y="22"/>
                    </a:cubicBezTo>
                    <a:cubicBezTo>
                      <a:pt x="37" y="23"/>
                      <a:pt x="40" y="25"/>
                      <a:pt x="42" y="26"/>
                    </a:cubicBezTo>
                    <a:cubicBezTo>
                      <a:pt x="40" y="25"/>
                      <a:pt x="36" y="23"/>
                      <a:pt x="32" y="26"/>
                    </a:cubicBezTo>
                    <a:cubicBezTo>
                      <a:pt x="32" y="27"/>
                      <a:pt x="33" y="29"/>
                      <a:pt x="35" y="32"/>
                    </a:cubicBezTo>
                    <a:cubicBezTo>
                      <a:pt x="32" y="33"/>
                      <a:pt x="7" y="26"/>
                      <a:pt x="4" y="23"/>
                    </a:cubicBezTo>
                    <a:cubicBezTo>
                      <a:pt x="0" y="17"/>
                      <a:pt x="8" y="0"/>
                      <a:pt x="15" y="3"/>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52" name="Freeform 180"/>
              <p:cNvSpPr/>
              <p:nvPr/>
            </p:nvSpPr>
            <p:spPr bwMode="auto">
              <a:xfrm>
                <a:off x="2563" y="3082"/>
                <a:ext cx="140" cy="107"/>
              </a:xfrm>
              <a:custGeom>
                <a:avLst/>
                <a:gdLst>
                  <a:gd name="T0" fmla="*/ 0 w 113"/>
                  <a:gd name="T1" fmla="*/ 4 h 86"/>
                  <a:gd name="T2" fmla="*/ 28 w 113"/>
                  <a:gd name="T3" fmla="*/ 3 h 86"/>
                  <a:gd name="T4" fmla="*/ 85 w 113"/>
                  <a:gd name="T5" fmla="*/ 20 h 86"/>
                  <a:gd name="T6" fmla="*/ 107 w 113"/>
                  <a:gd name="T7" fmla="*/ 39 h 86"/>
                  <a:gd name="T8" fmla="*/ 98 w 113"/>
                  <a:gd name="T9" fmla="*/ 67 h 86"/>
                  <a:gd name="T10" fmla="*/ 80 w 113"/>
                  <a:gd name="T11" fmla="*/ 84 h 86"/>
                  <a:gd name="T12" fmla="*/ 57 w 113"/>
                  <a:gd name="T13" fmla="*/ 71 h 86"/>
                  <a:gd name="T14" fmla="*/ 84 w 113"/>
                  <a:gd name="T15" fmla="*/ 68 h 86"/>
                  <a:gd name="T16" fmla="*/ 76 w 113"/>
                  <a:gd name="T17" fmla="*/ 61 h 86"/>
                  <a:gd name="T18" fmla="*/ 84 w 113"/>
                  <a:gd name="T19" fmla="*/ 60 h 86"/>
                  <a:gd name="T20" fmla="*/ 78 w 113"/>
                  <a:gd name="T21" fmla="*/ 54 h 86"/>
                  <a:gd name="T22" fmla="*/ 81 w 113"/>
                  <a:gd name="T23" fmla="*/ 54 h 86"/>
                  <a:gd name="T24" fmla="*/ 47 w 113"/>
                  <a:gd name="T25" fmla="*/ 38 h 86"/>
                  <a:gd name="T26" fmla="*/ 66 w 113"/>
                  <a:gd name="T27" fmla="*/ 35 h 86"/>
                  <a:gd name="T28" fmla="*/ 83 w 113"/>
                  <a:gd name="T29" fmla="*/ 41 h 86"/>
                  <a:gd name="T30" fmla="*/ 89 w 113"/>
                  <a:gd name="T31" fmla="*/ 33 h 86"/>
                  <a:gd name="T32" fmla="*/ 71 w 113"/>
                  <a:gd name="T33" fmla="*/ 21 h 86"/>
                  <a:gd name="T34" fmla="*/ 54 w 113"/>
                  <a:gd name="T35" fmla="*/ 20 h 86"/>
                  <a:gd name="T36" fmla="*/ 34 w 113"/>
                  <a:gd name="T37" fmla="*/ 9 h 86"/>
                  <a:gd name="T38" fmla="*/ 7 w 113"/>
                  <a:gd name="T39"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86">
                    <a:moveTo>
                      <a:pt x="0" y="4"/>
                    </a:moveTo>
                    <a:cubicBezTo>
                      <a:pt x="3" y="10"/>
                      <a:pt x="21" y="4"/>
                      <a:pt x="28" y="3"/>
                    </a:cubicBezTo>
                    <a:cubicBezTo>
                      <a:pt x="47" y="7"/>
                      <a:pt x="66" y="13"/>
                      <a:pt x="85" y="20"/>
                    </a:cubicBezTo>
                    <a:cubicBezTo>
                      <a:pt x="94" y="24"/>
                      <a:pt x="102" y="29"/>
                      <a:pt x="107" y="39"/>
                    </a:cubicBezTo>
                    <a:cubicBezTo>
                      <a:pt x="113" y="51"/>
                      <a:pt x="104" y="58"/>
                      <a:pt x="98" y="67"/>
                    </a:cubicBezTo>
                    <a:cubicBezTo>
                      <a:pt x="94" y="77"/>
                      <a:pt x="95" y="86"/>
                      <a:pt x="80" y="84"/>
                    </a:cubicBezTo>
                    <a:cubicBezTo>
                      <a:pt x="74" y="85"/>
                      <a:pt x="56" y="79"/>
                      <a:pt x="57" y="71"/>
                    </a:cubicBezTo>
                    <a:cubicBezTo>
                      <a:pt x="62" y="72"/>
                      <a:pt x="79" y="72"/>
                      <a:pt x="84" y="68"/>
                    </a:cubicBezTo>
                    <a:cubicBezTo>
                      <a:pt x="82" y="65"/>
                      <a:pt x="78" y="64"/>
                      <a:pt x="76" y="61"/>
                    </a:cubicBezTo>
                    <a:cubicBezTo>
                      <a:pt x="79" y="62"/>
                      <a:pt x="82" y="62"/>
                      <a:pt x="84" y="60"/>
                    </a:cubicBezTo>
                    <a:cubicBezTo>
                      <a:pt x="83" y="56"/>
                      <a:pt x="80" y="55"/>
                      <a:pt x="78" y="54"/>
                    </a:cubicBezTo>
                    <a:cubicBezTo>
                      <a:pt x="78" y="54"/>
                      <a:pt x="80" y="53"/>
                      <a:pt x="81" y="54"/>
                    </a:cubicBezTo>
                    <a:cubicBezTo>
                      <a:pt x="74" y="48"/>
                      <a:pt x="57" y="38"/>
                      <a:pt x="47" y="38"/>
                    </a:cubicBezTo>
                    <a:cubicBezTo>
                      <a:pt x="54" y="39"/>
                      <a:pt x="60" y="36"/>
                      <a:pt x="66" y="35"/>
                    </a:cubicBezTo>
                    <a:cubicBezTo>
                      <a:pt x="72" y="36"/>
                      <a:pt x="78" y="40"/>
                      <a:pt x="83" y="41"/>
                    </a:cubicBezTo>
                    <a:cubicBezTo>
                      <a:pt x="92" y="43"/>
                      <a:pt x="95" y="43"/>
                      <a:pt x="89" y="33"/>
                    </a:cubicBezTo>
                    <a:cubicBezTo>
                      <a:pt x="85" y="27"/>
                      <a:pt x="78" y="22"/>
                      <a:pt x="71" y="21"/>
                    </a:cubicBezTo>
                    <a:cubicBezTo>
                      <a:pt x="63" y="20"/>
                      <a:pt x="63" y="22"/>
                      <a:pt x="54" y="20"/>
                    </a:cubicBezTo>
                    <a:cubicBezTo>
                      <a:pt x="47" y="18"/>
                      <a:pt x="42" y="13"/>
                      <a:pt x="34" y="9"/>
                    </a:cubicBezTo>
                    <a:cubicBezTo>
                      <a:pt x="29" y="7"/>
                      <a:pt x="13" y="0"/>
                      <a:pt x="7" y="1"/>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53" name="Freeform 181"/>
              <p:cNvSpPr/>
              <p:nvPr/>
            </p:nvSpPr>
            <p:spPr bwMode="auto">
              <a:xfrm>
                <a:off x="2457" y="3042"/>
                <a:ext cx="89" cy="56"/>
              </a:xfrm>
              <a:custGeom>
                <a:avLst/>
                <a:gdLst>
                  <a:gd name="T0" fmla="*/ 13 w 72"/>
                  <a:gd name="T1" fmla="*/ 45 h 45"/>
                  <a:gd name="T2" fmla="*/ 8 w 72"/>
                  <a:gd name="T3" fmla="*/ 16 h 45"/>
                  <a:gd name="T4" fmla="*/ 14 w 72"/>
                  <a:gd name="T5" fmla="*/ 28 h 45"/>
                  <a:gd name="T6" fmla="*/ 17 w 72"/>
                  <a:gd name="T7" fmla="*/ 22 h 45"/>
                  <a:gd name="T8" fmla="*/ 19 w 72"/>
                  <a:gd name="T9" fmla="*/ 24 h 45"/>
                  <a:gd name="T10" fmla="*/ 34 w 72"/>
                  <a:gd name="T11" fmla="*/ 0 h 45"/>
                  <a:gd name="T12" fmla="*/ 29 w 72"/>
                  <a:gd name="T13" fmla="*/ 28 h 45"/>
                  <a:gd name="T14" fmla="*/ 30 w 72"/>
                  <a:gd name="T15" fmla="*/ 29 h 45"/>
                  <a:gd name="T16" fmla="*/ 36 w 72"/>
                  <a:gd name="T17" fmla="*/ 22 h 45"/>
                  <a:gd name="T18" fmla="*/ 72 w 72"/>
                  <a:gd name="T19" fmla="*/ 7 h 45"/>
                  <a:gd name="T20" fmla="*/ 38 w 72"/>
                  <a:gd name="T21" fmla="*/ 34 h 45"/>
                  <a:gd name="T22" fmla="*/ 21 w 72"/>
                  <a:gd name="T23" fmla="*/ 45 h 45"/>
                  <a:gd name="T24" fmla="*/ 11 w 72"/>
                  <a:gd name="T2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45">
                    <a:moveTo>
                      <a:pt x="13" y="45"/>
                    </a:moveTo>
                    <a:cubicBezTo>
                      <a:pt x="9" y="37"/>
                      <a:pt x="0" y="28"/>
                      <a:pt x="8" y="16"/>
                    </a:cubicBezTo>
                    <a:cubicBezTo>
                      <a:pt x="13" y="19"/>
                      <a:pt x="11" y="24"/>
                      <a:pt x="14" y="28"/>
                    </a:cubicBezTo>
                    <a:cubicBezTo>
                      <a:pt x="15" y="27"/>
                      <a:pt x="16" y="23"/>
                      <a:pt x="17" y="22"/>
                    </a:cubicBezTo>
                    <a:cubicBezTo>
                      <a:pt x="18" y="22"/>
                      <a:pt x="18" y="22"/>
                      <a:pt x="19" y="24"/>
                    </a:cubicBezTo>
                    <a:cubicBezTo>
                      <a:pt x="22" y="16"/>
                      <a:pt x="26" y="1"/>
                      <a:pt x="34" y="0"/>
                    </a:cubicBezTo>
                    <a:cubicBezTo>
                      <a:pt x="33" y="9"/>
                      <a:pt x="27" y="19"/>
                      <a:pt x="29" y="28"/>
                    </a:cubicBezTo>
                    <a:cubicBezTo>
                      <a:pt x="30" y="29"/>
                      <a:pt x="30" y="29"/>
                      <a:pt x="30" y="29"/>
                    </a:cubicBezTo>
                    <a:cubicBezTo>
                      <a:pt x="32" y="26"/>
                      <a:pt x="34" y="24"/>
                      <a:pt x="36" y="22"/>
                    </a:cubicBezTo>
                    <a:cubicBezTo>
                      <a:pt x="47" y="30"/>
                      <a:pt x="66" y="15"/>
                      <a:pt x="72" y="7"/>
                    </a:cubicBezTo>
                    <a:cubicBezTo>
                      <a:pt x="68" y="19"/>
                      <a:pt x="49" y="29"/>
                      <a:pt x="38" y="34"/>
                    </a:cubicBezTo>
                    <a:cubicBezTo>
                      <a:pt x="35" y="36"/>
                      <a:pt x="24" y="45"/>
                      <a:pt x="21" y="45"/>
                    </a:cubicBezTo>
                    <a:cubicBezTo>
                      <a:pt x="16" y="44"/>
                      <a:pt x="13" y="35"/>
                      <a:pt x="11" y="35"/>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54" name="Freeform 182"/>
              <p:cNvSpPr/>
              <p:nvPr/>
            </p:nvSpPr>
            <p:spPr bwMode="auto">
              <a:xfrm>
                <a:off x="2448" y="3077"/>
                <a:ext cx="79" cy="59"/>
              </a:xfrm>
              <a:custGeom>
                <a:avLst/>
                <a:gdLst>
                  <a:gd name="T0" fmla="*/ 31 w 64"/>
                  <a:gd name="T1" fmla="*/ 15 h 48"/>
                  <a:gd name="T2" fmla="*/ 32 w 64"/>
                  <a:gd name="T3" fmla="*/ 13 h 48"/>
                  <a:gd name="T4" fmla="*/ 43 w 64"/>
                  <a:gd name="T5" fmla="*/ 16 h 48"/>
                  <a:gd name="T6" fmla="*/ 51 w 64"/>
                  <a:gd name="T7" fmla="*/ 24 h 48"/>
                  <a:gd name="T8" fmla="*/ 56 w 64"/>
                  <a:gd name="T9" fmla="*/ 29 h 48"/>
                  <a:gd name="T10" fmla="*/ 64 w 64"/>
                  <a:gd name="T11" fmla="*/ 35 h 48"/>
                  <a:gd name="T12" fmla="*/ 50 w 64"/>
                  <a:gd name="T13" fmla="*/ 36 h 48"/>
                  <a:gd name="T14" fmla="*/ 55 w 64"/>
                  <a:gd name="T15" fmla="*/ 38 h 48"/>
                  <a:gd name="T16" fmla="*/ 47 w 64"/>
                  <a:gd name="T17" fmla="*/ 40 h 48"/>
                  <a:gd name="T18" fmla="*/ 48 w 64"/>
                  <a:gd name="T19" fmla="*/ 45 h 48"/>
                  <a:gd name="T20" fmla="*/ 34 w 64"/>
                  <a:gd name="T21" fmla="*/ 42 h 48"/>
                  <a:gd name="T22" fmla="*/ 31 w 64"/>
                  <a:gd name="T23" fmla="*/ 47 h 48"/>
                  <a:gd name="T24" fmla="*/ 25 w 64"/>
                  <a:gd name="T25" fmla="*/ 28 h 48"/>
                  <a:gd name="T26" fmla="*/ 15 w 64"/>
                  <a:gd name="T27" fmla="*/ 33 h 48"/>
                  <a:gd name="T28" fmla="*/ 13 w 64"/>
                  <a:gd name="T29" fmla="*/ 21 h 48"/>
                  <a:gd name="T30" fmla="*/ 0 w 64"/>
                  <a:gd name="T31" fmla="*/ 17 h 48"/>
                  <a:gd name="T32" fmla="*/ 7 w 64"/>
                  <a:gd name="T33" fmla="*/ 11 h 48"/>
                  <a:gd name="T34" fmla="*/ 12 w 64"/>
                  <a:gd name="T35" fmla="*/ 11 h 48"/>
                  <a:gd name="T36" fmla="*/ 15 w 64"/>
                  <a:gd name="T37" fmla="*/ 8 h 48"/>
                  <a:gd name="T38" fmla="*/ 16 w 64"/>
                  <a:gd name="T39" fmla="*/ 5 h 48"/>
                  <a:gd name="T40" fmla="*/ 21 w 64"/>
                  <a:gd name="T41" fmla="*/ 6 h 48"/>
                  <a:gd name="T42" fmla="*/ 28 w 64"/>
                  <a:gd name="T43" fmla="*/ 2 h 48"/>
                  <a:gd name="T44" fmla="*/ 44 w 64"/>
                  <a:gd name="T45" fmla="*/ 4 h 48"/>
                  <a:gd name="T46" fmla="*/ 39 w 64"/>
                  <a:gd name="T4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48">
                    <a:moveTo>
                      <a:pt x="31" y="15"/>
                    </a:moveTo>
                    <a:cubicBezTo>
                      <a:pt x="32" y="14"/>
                      <a:pt x="32" y="14"/>
                      <a:pt x="32" y="13"/>
                    </a:cubicBezTo>
                    <a:cubicBezTo>
                      <a:pt x="36" y="14"/>
                      <a:pt x="40" y="14"/>
                      <a:pt x="43" y="16"/>
                    </a:cubicBezTo>
                    <a:cubicBezTo>
                      <a:pt x="47" y="17"/>
                      <a:pt x="47" y="21"/>
                      <a:pt x="51" y="24"/>
                    </a:cubicBezTo>
                    <a:cubicBezTo>
                      <a:pt x="53" y="26"/>
                      <a:pt x="53" y="26"/>
                      <a:pt x="56" y="29"/>
                    </a:cubicBezTo>
                    <a:cubicBezTo>
                      <a:pt x="59" y="32"/>
                      <a:pt x="63" y="32"/>
                      <a:pt x="64" y="35"/>
                    </a:cubicBezTo>
                    <a:cubicBezTo>
                      <a:pt x="59" y="38"/>
                      <a:pt x="54" y="37"/>
                      <a:pt x="50" y="36"/>
                    </a:cubicBezTo>
                    <a:cubicBezTo>
                      <a:pt x="52" y="36"/>
                      <a:pt x="53" y="37"/>
                      <a:pt x="55" y="38"/>
                    </a:cubicBezTo>
                    <a:cubicBezTo>
                      <a:pt x="53" y="40"/>
                      <a:pt x="50" y="40"/>
                      <a:pt x="47" y="40"/>
                    </a:cubicBezTo>
                    <a:cubicBezTo>
                      <a:pt x="47" y="42"/>
                      <a:pt x="47" y="43"/>
                      <a:pt x="48" y="45"/>
                    </a:cubicBezTo>
                    <a:cubicBezTo>
                      <a:pt x="43" y="48"/>
                      <a:pt x="39" y="44"/>
                      <a:pt x="34" y="42"/>
                    </a:cubicBezTo>
                    <a:cubicBezTo>
                      <a:pt x="33" y="44"/>
                      <a:pt x="32" y="46"/>
                      <a:pt x="31" y="47"/>
                    </a:cubicBezTo>
                    <a:cubicBezTo>
                      <a:pt x="25" y="45"/>
                      <a:pt x="28" y="34"/>
                      <a:pt x="25" y="28"/>
                    </a:cubicBezTo>
                    <a:cubicBezTo>
                      <a:pt x="21" y="29"/>
                      <a:pt x="18" y="31"/>
                      <a:pt x="15" y="33"/>
                    </a:cubicBezTo>
                    <a:cubicBezTo>
                      <a:pt x="15" y="29"/>
                      <a:pt x="16" y="26"/>
                      <a:pt x="13" y="21"/>
                    </a:cubicBezTo>
                    <a:cubicBezTo>
                      <a:pt x="11" y="19"/>
                      <a:pt x="3" y="20"/>
                      <a:pt x="0" y="17"/>
                    </a:cubicBezTo>
                    <a:cubicBezTo>
                      <a:pt x="1" y="14"/>
                      <a:pt x="5" y="13"/>
                      <a:pt x="7" y="11"/>
                    </a:cubicBezTo>
                    <a:cubicBezTo>
                      <a:pt x="8" y="11"/>
                      <a:pt x="10" y="14"/>
                      <a:pt x="12" y="11"/>
                    </a:cubicBezTo>
                    <a:cubicBezTo>
                      <a:pt x="13" y="12"/>
                      <a:pt x="15" y="8"/>
                      <a:pt x="15" y="8"/>
                    </a:cubicBezTo>
                    <a:cubicBezTo>
                      <a:pt x="15" y="7"/>
                      <a:pt x="16" y="5"/>
                      <a:pt x="16" y="5"/>
                    </a:cubicBezTo>
                    <a:cubicBezTo>
                      <a:pt x="18" y="5"/>
                      <a:pt x="20" y="7"/>
                      <a:pt x="21" y="6"/>
                    </a:cubicBezTo>
                    <a:cubicBezTo>
                      <a:pt x="25" y="5"/>
                      <a:pt x="27" y="9"/>
                      <a:pt x="28" y="2"/>
                    </a:cubicBezTo>
                    <a:cubicBezTo>
                      <a:pt x="33" y="5"/>
                      <a:pt x="42" y="0"/>
                      <a:pt x="44" y="4"/>
                    </a:cubicBezTo>
                    <a:cubicBezTo>
                      <a:pt x="45" y="6"/>
                      <a:pt x="36" y="16"/>
                      <a:pt x="39" y="11"/>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55" name="Freeform 183"/>
              <p:cNvSpPr/>
              <p:nvPr/>
            </p:nvSpPr>
            <p:spPr bwMode="auto">
              <a:xfrm>
                <a:off x="2447" y="3198"/>
                <a:ext cx="82" cy="128"/>
              </a:xfrm>
              <a:custGeom>
                <a:avLst/>
                <a:gdLst>
                  <a:gd name="T0" fmla="*/ 55 w 66"/>
                  <a:gd name="T1" fmla="*/ 0 h 103"/>
                  <a:gd name="T2" fmla="*/ 51 w 66"/>
                  <a:gd name="T3" fmla="*/ 20 h 103"/>
                  <a:gd name="T4" fmla="*/ 50 w 66"/>
                  <a:gd name="T5" fmla="*/ 61 h 103"/>
                  <a:gd name="T6" fmla="*/ 43 w 66"/>
                  <a:gd name="T7" fmla="*/ 67 h 103"/>
                  <a:gd name="T8" fmla="*/ 36 w 66"/>
                  <a:gd name="T9" fmla="*/ 60 h 103"/>
                  <a:gd name="T10" fmla="*/ 36 w 66"/>
                  <a:gd name="T11" fmla="*/ 80 h 103"/>
                  <a:gd name="T12" fmla="*/ 20 w 66"/>
                  <a:gd name="T13" fmla="*/ 68 h 103"/>
                  <a:gd name="T14" fmla="*/ 18 w 66"/>
                  <a:gd name="T15" fmla="*/ 78 h 103"/>
                  <a:gd name="T16" fmla="*/ 7 w 66"/>
                  <a:gd name="T17" fmla="*/ 70 h 103"/>
                  <a:gd name="T18" fmla="*/ 4 w 66"/>
                  <a:gd name="T19" fmla="*/ 54 h 103"/>
                  <a:gd name="T20" fmla="*/ 15 w 66"/>
                  <a:gd name="T21" fmla="*/ 89 h 103"/>
                  <a:gd name="T22" fmla="*/ 19 w 66"/>
                  <a:gd name="T23" fmla="*/ 94 h 103"/>
                  <a:gd name="T24" fmla="*/ 31 w 66"/>
                  <a:gd name="T25" fmla="*/ 95 h 103"/>
                  <a:gd name="T26" fmla="*/ 49 w 66"/>
                  <a:gd name="T27" fmla="*/ 90 h 103"/>
                  <a:gd name="T28" fmla="*/ 64 w 66"/>
                  <a:gd name="T29" fmla="*/ 67 h 103"/>
                  <a:gd name="T30" fmla="*/ 56 w 66"/>
                  <a:gd name="T31" fmla="*/ 36 h 103"/>
                  <a:gd name="T32" fmla="*/ 55 w 66"/>
                  <a:gd name="T33"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03">
                    <a:moveTo>
                      <a:pt x="55" y="0"/>
                    </a:moveTo>
                    <a:cubicBezTo>
                      <a:pt x="52" y="7"/>
                      <a:pt x="51" y="13"/>
                      <a:pt x="51" y="20"/>
                    </a:cubicBezTo>
                    <a:cubicBezTo>
                      <a:pt x="51" y="31"/>
                      <a:pt x="58" y="51"/>
                      <a:pt x="50" y="61"/>
                    </a:cubicBezTo>
                    <a:cubicBezTo>
                      <a:pt x="45" y="59"/>
                      <a:pt x="42" y="62"/>
                      <a:pt x="43" y="67"/>
                    </a:cubicBezTo>
                    <a:cubicBezTo>
                      <a:pt x="40" y="64"/>
                      <a:pt x="39" y="63"/>
                      <a:pt x="36" y="60"/>
                    </a:cubicBezTo>
                    <a:cubicBezTo>
                      <a:pt x="30" y="66"/>
                      <a:pt x="40" y="75"/>
                      <a:pt x="36" y="80"/>
                    </a:cubicBezTo>
                    <a:cubicBezTo>
                      <a:pt x="33" y="84"/>
                      <a:pt x="21" y="73"/>
                      <a:pt x="20" y="68"/>
                    </a:cubicBezTo>
                    <a:cubicBezTo>
                      <a:pt x="18" y="72"/>
                      <a:pt x="18" y="75"/>
                      <a:pt x="18" y="78"/>
                    </a:cubicBezTo>
                    <a:cubicBezTo>
                      <a:pt x="13" y="74"/>
                      <a:pt x="10" y="78"/>
                      <a:pt x="7" y="70"/>
                    </a:cubicBezTo>
                    <a:cubicBezTo>
                      <a:pt x="4" y="66"/>
                      <a:pt x="5" y="59"/>
                      <a:pt x="4" y="54"/>
                    </a:cubicBezTo>
                    <a:cubicBezTo>
                      <a:pt x="0" y="63"/>
                      <a:pt x="5" y="103"/>
                      <a:pt x="15" y="89"/>
                    </a:cubicBezTo>
                    <a:cubicBezTo>
                      <a:pt x="15" y="90"/>
                      <a:pt x="19" y="92"/>
                      <a:pt x="19" y="94"/>
                    </a:cubicBezTo>
                    <a:cubicBezTo>
                      <a:pt x="25" y="89"/>
                      <a:pt x="26" y="94"/>
                      <a:pt x="31" y="95"/>
                    </a:cubicBezTo>
                    <a:cubicBezTo>
                      <a:pt x="36" y="95"/>
                      <a:pt x="43" y="92"/>
                      <a:pt x="49" y="90"/>
                    </a:cubicBezTo>
                    <a:cubicBezTo>
                      <a:pt x="57" y="85"/>
                      <a:pt x="64" y="76"/>
                      <a:pt x="64" y="67"/>
                    </a:cubicBezTo>
                    <a:cubicBezTo>
                      <a:pt x="66" y="56"/>
                      <a:pt x="59" y="47"/>
                      <a:pt x="56" y="36"/>
                    </a:cubicBezTo>
                    <a:cubicBezTo>
                      <a:pt x="54" y="28"/>
                      <a:pt x="55" y="17"/>
                      <a:pt x="55" y="8"/>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56" name="Freeform 184"/>
              <p:cNvSpPr/>
              <p:nvPr/>
            </p:nvSpPr>
            <p:spPr bwMode="auto">
              <a:xfrm>
                <a:off x="2277" y="3252"/>
                <a:ext cx="388" cy="358"/>
              </a:xfrm>
              <a:custGeom>
                <a:avLst/>
                <a:gdLst>
                  <a:gd name="T0" fmla="*/ 191 w 313"/>
                  <a:gd name="T1" fmla="*/ 136 h 289"/>
                  <a:gd name="T2" fmla="*/ 233 w 313"/>
                  <a:gd name="T3" fmla="*/ 88 h 289"/>
                  <a:gd name="T4" fmla="*/ 222 w 313"/>
                  <a:gd name="T5" fmla="*/ 4 h 289"/>
                  <a:gd name="T6" fmla="*/ 204 w 313"/>
                  <a:gd name="T7" fmla="*/ 1 h 289"/>
                  <a:gd name="T8" fmla="*/ 185 w 313"/>
                  <a:gd name="T9" fmla="*/ 8 h 289"/>
                  <a:gd name="T10" fmla="*/ 163 w 313"/>
                  <a:gd name="T11" fmla="*/ 40 h 289"/>
                  <a:gd name="T12" fmla="*/ 152 w 313"/>
                  <a:gd name="T13" fmla="*/ 80 h 289"/>
                  <a:gd name="T14" fmla="*/ 139 w 313"/>
                  <a:gd name="T15" fmla="*/ 118 h 289"/>
                  <a:gd name="T16" fmla="*/ 101 w 313"/>
                  <a:gd name="T17" fmla="*/ 104 h 289"/>
                  <a:gd name="T18" fmla="*/ 62 w 313"/>
                  <a:gd name="T19" fmla="*/ 96 h 289"/>
                  <a:gd name="T20" fmla="*/ 20 w 313"/>
                  <a:gd name="T21" fmla="*/ 96 h 289"/>
                  <a:gd name="T22" fmla="*/ 1 w 313"/>
                  <a:gd name="T23" fmla="*/ 128 h 289"/>
                  <a:gd name="T24" fmla="*/ 61 w 313"/>
                  <a:gd name="T25" fmla="*/ 178 h 289"/>
                  <a:gd name="T26" fmla="*/ 146 w 313"/>
                  <a:gd name="T27" fmla="*/ 163 h 289"/>
                  <a:gd name="T28" fmla="*/ 147 w 313"/>
                  <a:gd name="T29" fmla="*/ 163 h 289"/>
                  <a:gd name="T30" fmla="*/ 135 w 313"/>
                  <a:gd name="T31" fmla="*/ 177 h 289"/>
                  <a:gd name="T32" fmla="*/ 117 w 313"/>
                  <a:gd name="T33" fmla="*/ 207 h 289"/>
                  <a:gd name="T34" fmla="*/ 124 w 313"/>
                  <a:gd name="T35" fmla="*/ 279 h 289"/>
                  <a:gd name="T36" fmla="*/ 159 w 313"/>
                  <a:gd name="T37" fmla="*/ 274 h 289"/>
                  <a:gd name="T38" fmla="*/ 178 w 313"/>
                  <a:gd name="T39" fmla="*/ 274 h 289"/>
                  <a:gd name="T40" fmla="*/ 186 w 313"/>
                  <a:gd name="T41" fmla="*/ 258 h 289"/>
                  <a:gd name="T42" fmla="*/ 188 w 313"/>
                  <a:gd name="T43" fmla="*/ 219 h 289"/>
                  <a:gd name="T44" fmla="*/ 184 w 313"/>
                  <a:gd name="T45" fmla="*/ 178 h 289"/>
                  <a:gd name="T46" fmla="*/ 212 w 313"/>
                  <a:gd name="T47" fmla="*/ 202 h 289"/>
                  <a:gd name="T48" fmla="*/ 248 w 313"/>
                  <a:gd name="T49" fmla="*/ 207 h 289"/>
                  <a:gd name="T50" fmla="*/ 278 w 313"/>
                  <a:gd name="T51" fmla="*/ 187 h 289"/>
                  <a:gd name="T52" fmla="*/ 291 w 313"/>
                  <a:gd name="T53" fmla="*/ 153 h 289"/>
                  <a:gd name="T54" fmla="*/ 304 w 313"/>
                  <a:gd name="T55" fmla="*/ 126 h 289"/>
                  <a:gd name="T56" fmla="*/ 266 w 313"/>
                  <a:gd name="T57" fmla="*/ 125 h 289"/>
                  <a:gd name="T58" fmla="*/ 188 w 313"/>
                  <a:gd name="T59" fmla="*/ 132 h 289"/>
                  <a:gd name="T60" fmla="*/ 192 w 313"/>
                  <a:gd name="T61" fmla="*/ 13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3" h="289">
                    <a:moveTo>
                      <a:pt x="191" y="136"/>
                    </a:moveTo>
                    <a:cubicBezTo>
                      <a:pt x="208" y="136"/>
                      <a:pt x="228" y="103"/>
                      <a:pt x="233" y="88"/>
                    </a:cubicBezTo>
                    <a:cubicBezTo>
                      <a:pt x="241" y="66"/>
                      <a:pt x="248" y="18"/>
                      <a:pt x="222" y="4"/>
                    </a:cubicBezTo>
                    <a:cubicBezTo>
                      <a:pt x="216" y="0"/>
                      <a:pt x="211" y="1"/>
                      <a:pt x="204" y="1"/>
                    </a:cubicBezTo>
                    <a:cubicBezTo>
                      <a:pt x="197" y="1"/>
                      <a:pt x="192" y="2"/>
                      <a:pt x="185" y="8"/>
                    </a:cubicBezTo>
                    <a:cubicBezTo>
                      <a:pt x="175" y="16"/>
                      <a:pt x="167" y="28"/>
                      <a:pt x="163" y="40"/>
                    </a:cubicBezTo>
                    <a:cubicBezTo>
                      <a:pt x="159" y="53"/>
                      <a:pt x="156" y="66"/>
                      <a:pt x="152" y="80"/>
                    </a:cubicBezTo>
                    <a:cubicBezTo>
                      <a:pt x="149" y="86"/>
                      <a:pt x="146" y="115"/>
                      <a:pt x="139" y="118"/>
                    </a:cubicBezTo>
                    <a:cubicBezTo>
                      <a:pt x="131" y="121"/>
                      <a:pt x="107" y="106"/>
                      <a:pt x="101" y="104"/>
                    </a:cubicBezTo>
                    <a:cubicBezTo>
                      <a:pt x="88" y="98"/>
                      <a:pt x="75" y="99"/>
                      <a:pt x="62" y="96"/>
                    </a:cubicBezTo>
                    <a:cubicBezTo>
                      <a:pt x="48" y="93"/>
                      <a:pt x="32" y="89"/>
                      <a:pt x="20" y="96"/>
                    </a:cubicBezTo>
                    <a:cubicBezTo>
                      <a:pt x="10" y="101"/>
                      <a:pt x="2" y="118"/>
                      <a:pt x="1" y="128"/>
                    </a:cubicBezTo>
                    <a:cubicBezTo>
                      <a:pt x="0" y="156"/>
                      <a:pt x="39" y="175"/>
                      <a:pt x="61" y="178"/>
                    </a:cubicBezTo>
                    <a:cubicBezTo>
                      <a:pt x="90" y="185"/>
                      <a:pt x="119" y="174"/>
                      <a:pt x="146" y="163"/>
                    </a:cubicBezTo>
                    <a:cubicBezTo>
                      <a:pt x="147" y="163"/>
                      <a:pt x="147" y="163"/>
                      <a:pt x="147" y="163"/>
                    </a:cubicBezTo>
                    <a:cubicBezTo>
                      <a:pt x="146" y="169"/>
                      <a:pt x="139" y="172"/>
                      <a:pt x="135" y="177"/>
                    </a:cubicBezTo>
                    <a:cubicBezTo>
                      <a:pt x="128" y="186"/>
                      <a:pt x="122" y="197"/>
                      <a:pt x="117" y="207"/>
                    </a:cubicBezTo>
                    <a:cubicBezTo>
                      <a:pt x="107" y="231"/>
                      <a:pt x="102" y="261"/>
                      <a:pt x="124" y="279"/>
                    </a:cubicBezTo>
                    <a:cubicBezTo>
                      <a:pt x="136" y="289"/>
                      <a:pt x="148" y="274"/>
                      <a:pt x="159" y="274"/>
                    </a:cubicBezTo>
                    <a:cubicBezTo>
                      <a:pt x="166" y="274"/>
                      <a:pt x="171" y="279"/>
                      <a:pt x="178" y="274"/>
                    </a:cubicBezTo>
                    <a:cubicBezTo>
                      <a:pt x="180" y="272"/>
                      <a:pt x="184" y="262"/>
                      <a:pt x="186" y="258"/>
                    </a:cubicBezTo>
                    <a:cubicBezTo>
                      <a:pt x="190" y="246"/>
                      <a:pt x="185" y="232"/>
                      <a:pt x="188" y="219"/>
                    </a:cubicBezTo>
                    <a:cubicBezTo>
                      <a:pt x="189" y="206"/>
                      <a:pt x="193" y="191"/>
                      <a:pt x="184" y="178"/>
                    </a:cubicBezTo>
                    <a:cubicBezTo>
                      <a:pt x="195" y="182"/>
                      <a:pt x="201" y="196"/>
                      <a:pt x="212" y="202"/>
                    </a:cubicBezTo>
                    <a:cubicBezTo>
                      <a:pt x="223" y="208"/>
                      <a:pt x="236" y="210"/>
                      <a:pt x="248" y="207"/>
                    </a:cubicBezTo>
                    <a:cubicBezTo>
                      <a:pt x="261" y="205"/>
                      <a:pt x="270" y="198"/>
                      <a:pt x="278" y="187"/>
                    </a:cubicBezTo>
                    <a:cubicBezTo>
                      <a:pt x="285" y="177"/>
                      <a:pt x="285" y="166"/>
                      <a:pt x="291" y="153"/>
                    </a:cubicBezTo>
                    <a:cubicBezTo>
                      <a:pt x="294" y="145"/>
                      <a:pt x="313" y="135"/>
                      <a:pt x="304" y="126"/>
                    </a:cubicBezTo>
                    <a:cubicBezTo>
                      <a:pt x="294" y="118"/>
                      <a:pt x="278" y="123"/>
                      <a:pt x="266" y="125"/>
                    </a:cubicBezTo>
                    <a:cubicBezTo>
                      <a:pt x="240" y="131"/>
                      <a:pt x="211" y="120"/>
                      <a:pt x="188" y="132"/>
                    </a:cubicBezTo>
                    <a:cubicBezTo>
                      <a:pt x="189" y="131"/>
                      <a:pt x="190" y="131"/>
                      <a:pt x="192" y="130"/>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757" name="Freeform 185"/>
              <p:cNvSpPr/>
              <p:nvPr/>
            </p:nvSpPr>
            <p:spPr bwMode="auto">
              <a:xfrm>
                <a:off x="2516" y="3248"/>
                <a:ext cx="65" cy="53"/>
              </a:xfrm>
              <a:custGeom>
                <a:avLst/>
                <a:gdLst>
                  <a:gd name="T0" fmla="*/ 34 w 52"/>
                  <a:gd name="T1" fmla="*/ 8 h 43"/>
                  <a:gd name="T2" fmla="*/ 0 w 52"/>
                  <a:gd name="T3" fmla="*/ 11 h 43"/>
                  <a:gd name="T4" fmla="*/ 21 w 52"/>
                  <a:gd name="T5" fmla="*/ 17 h 43"/>
                  <a:gd name="T6" fmla="*/ 27 w 52"/>
                  <a:gd name="T7" fmla="*/ 43 h 43"/>
                  <a:gd name="T8" fmla="*/ 33 w 52"/>
                  <a:gd name="T9" fmla="*/ 29 h 43"/>
                  <a:gd name="T10" fmla="*/ 33 w 52"/>
                  <a:gd name="T11" fmla="*/ 32 h 43"/>
                  <a:gd name="T12" fmla="*/ 35 w 52"/>
                  <a:gd name="T13" fmla="*/ 26 h 43"/>
                  <a:gd name="T14" fmla="*/ 47 w 52"/>
                  <a:gd name="T15" fmla="*/ 42 h 43"/>
                  <a:gd name="T16" fmla="*/ 39 w 52"/>
                  <a:gd name="T17" fmla="*/ 14 h 43"/>
                  <a:gd name="T18" fmla="*/ 20 w 52"/>
                  <a:gd name="T19"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3">
                    <a:moveTo>
                      <a:pt x="34" y="8"/>
                    </a:moveTo>
                    <a:cubicBezTo>
                      <a:pt x="27" y="0"/>
                      <a:pt x="7" y="0"/>
                      <a:pt x="0" y="11"/>
                    </a:cubicBezTo>
                    <a:cubicBezTo>
                      <a:pt x="7" y="13"/>
                      <a:pt x="15" y="10"/>
                      <a:pt x="21" y="17"/>
                    </a:cubicBezTo>
                    <a:cubicBezTo>
                      <a:pt x="27" y="24"/>
                      <a:pt x="24" y="35"/>
                      <a:pt x="27" y="43"/>
                    </a:cubicBezTo>
                    <a:cubicBezTo>
                      <a:pt x="31" y="40"/>
                      <a:pt x="33" y="33"/>
                      <a:pt x="33" y="29"/>
                    </a:cubicBezTo>
                    <a:cubicBezTo>
                      <a:pt x="33" y="30"/>
                      <a:pt x="34" y="30"/>
                      <a:pt x="33" y="32"/>
                    </a:cubicBezTo>
                    <a:cubicBezTo>
                      <a:pt x="34" y="30"/>
                      <a:pt x="35" y="28"/>
                      <a:pt x="35" y="26"/>
                    </a:cubicBezTo>
                    <a:cubicBezTo>
                      <a:pt x="38" y="32"/>
                      <a:pt x="40" y="41"/>
                      <a:pt x="47" y="42"/>
                    </a:cubicBezTo>
                    <a:cubicBezTo>
                      <a:pt x="52" y="34"/>
                      <a:pt x="43" y="21"/>
                      <a:pt x="39" y="14"/>
                    </a:cubicBezTo>
                    <a:cubicBezTo>
                      <a:pt x="33" y="7"/>
                      <a:pt x="28" y="5"/>
                      <a:pt x="20" y="2"/>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58" name="Freeform 186"/>
              <p:cNvSpPr/>
              <p:nvPr/>
            </p:nvSpPr>
            <p:spPr bwMode="auto">
              <a:xfrm>
                <a:off x="2463" y="3320"/>
                <a:ext cx="116" cy="104"/>
              </a:xfrm>
              <a:custGeom>
                <a:avLst/>
                <a:gdLst>
                  <a:gd name="T0" fmla="*/ 90 w 94"/>
                  <a:gd name="T1" fmla="*/ 7 h 84"/>
                  <a:gd name="T2" fmla="*/ 80 w 94"/>
                  <a:gd name="T3" fmla="*/ 35 h 84"/>
                  <a:gd name="T4" fmla="*/ 78 w 94"/>
                  <a:gd name="T5" fmla="*/ 34 h 84"/>
                  <a:gd name="T6" fmla="*/ 78 w 94"/>
                  <a:gd name="T7" fmla="*/ 34 h 84"/>
                  <a:gd name="T8" fmla="*/ 81 w 94"/>
                  <a:gd name="T9" fmla="*/ 6 h 84"/>
                  <a:gd name="T10" fmla="*/ 64 w 94"/>
                  <a:gd name="T11" fmla="*/ 38 h 84"/>
                  <a:gd name="T12" fmla="*/ 62 w 94"/>
                  <a:gd name="T13" fmla="*/ 32 h 84"/>
                  <a:gd name="T14" fmla="*/ 59 w 94"/>
                  <a:gd name="T15" fmla="*/ 40 h 84"/>
                  <a:gd name="T16" fmla="*/ 54 w 94"/>
                  <a:gd name="T17" fmla="*/ 36 h 84"/>
                  <a:gd name="T18" fmla="*/ 49 w 94"/>
                  <a:gd name="T19" fmla="*/ 48 h 84"/>
                  <a:gd name="T20" fmla="*/ 52 w 94"/>
                  <a:gd name="T21" fmla="*/ 26 h 84"/>
                  <a:gd name="T22" fmla="*/ 54 w 94"/>
                  <a:gd name="T23" fmla="*/ 0 h 84"/>
                  <a:gd name="T24" fmla="*/ 38 w 94"/>
                  <a:gd name="T25" fmla="*/ 34 h 84"/>
                  <a:gd name="T26" fmla="*/ 35 w 94"/>
                  <a:gd name="T27" fmla="*/ 30 h 84"/>
                  <a:gd name="T28" fmla="*/ 32 w 94"/>
                  <a:gd name="T29" fmla="*/ 33 h 84"/>
                  <a:gd name="T30" fmla="*/ 28 w 94"/>
                  <a:gd name="T31" fmla="*/ 26 h 84"/>
                  <a:gd name="T32" fmla="*/ 20 w 94"/>
                  <a:gd name="T33" fmla="*/ 29 h 84"/>
                  <a:gd name="T34" fmla="*/ 23 w 94"/>
                  <a:gd name="T35" fmla="*/ 15 h 84"/>
                  <a:gd name="T36" fmla="*/ 1 w 94"/>
                  <a:gd name="T37" fmla="*/ 52 h 84"/>
                  <a:gd name="T38" fmla="*/ 28 w 94"/>
                  <a:gd name="T39" fmla="*/ 83 h 84"/>
                  <a:gd name="T40" fmla="*/ 68 w 94"/>
                  <a:gd name="T41" fmla="*/ 61 h 84"/>
                  <a:gd name="T42" fmla="*/ 82 w 94"/>
                  <a:gd name="T43" fmla="*/ 3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84">
                    <a:moveTo>
                      <a:pt x="90" y="7"/>
                    </a:moveTo>
                    <a:cubicBezTo>
                      <a:pt x="94" y="12"/>
                      <a:pt x="83" y="30"/>
                      <a:pt x="80" y="35"/>
                    </a:cubicBezTo>
                    <a:cubicBezTo>
                      <a:pt x="79" y="35"/>
                      <a:pt x="79" y="35"/>
                      <a:pt x="78" y="34"/>
                    </a:cubicBezTo>
                    <a:cubicBezTo>
                      <a:pt x="78" y="34"/>
                      <a:pt x="78" y="34"/>
                      <a:pt x="78" y="34"/>
                    </a:cubicBezTo>
                    <a:cubicBezTo>
                      <a:pt x="78" y="27"/>
                      <a:pt x="84" y="14"/>
                      <a:pt x="81" y="6"/>
                    </a:cubicBezTo>
                    <a:cubicBezTo>
                      <a:pt x="75" y="15"/>
                      <a:pt x="74" y="33"/>
                      <a:pt x="64" y="38"/>
                    </a:cubicBezTo>
                    <a:cubicBezTo>
                      <a:pt x="65" y="36"/>
                      <a:pt x="63" y="34"/>
                      <a:pt x="62" y="32"/>
                    </a:cubicBezTo>
                    <a:cubicBezTo>
                      <a:pt x="61" y="33"/>
                      <a:pt x="60" y="37"/>
                      <a:pt x="59" y="40"/>
                    </a:cubicBezTo>
                    <a:cubicBezTo>
                      <a:pt x="58" y="38"/>
                      <a:pt x="56" y="39"/>
                      <a:pt x="54" y="36"/>
                    </a:cubicBezTo>
                    <a:cubicBezTo>
                      <a:pt x="52" y="40"/>
                      <a:pt x="51" y="44"/>
                      <a:pt x="49" y="48"/>
                    </a:cubicBezTo>
                    <a:cubicBezTo>
                      <a:pt x="43" y="41"/>
                      <a:pt x="50" y="31"/>
                      <a:pt x="52" y="26"/>
                    </a:cubicBezTo>
                    <a:cubicBezTo>
                      <a:pt x="54" y="18"/>
                      <a:pt x="56" y="6"/>
                      <a:pt x="54" y="0"/>
                    </a:cubicBezTo>
                    <a:cubicBezTo>
                      <a:pt x="48" y="8"/>
                      <a:pt x="47" y="27"/>
                      <a:pt x="38" y="34"/>
                    </a:cubicBezTo>
                    <a:cubicBezTo>
                      <a:pt x="37" y="32"/>
                      <a:pt x="36" y="32"/>
                      <a:pt x="35" y="30"/>
                    </a:cubicBezTo>
                    <a:cubicBezTo>
                      <a:pt x="35" y="31"/>
                      <a:pt x="34" y="32"/>
                      <a:pt x="32" y="33"/>
                    </a:cubicBezTo>
                    <a:cubicBezTo>
                      <a:pt x="32" y="31"/>
                      <a:pt x="30" y="29"/>
                      <a:pt x="28" y="26"/>
                    </a:cubicBezTo>
                    <a:cubicBezTo>
                      <a:pt x="27" y="31"/>
                      <a:pt x="22" y="35"/>
                      <a:pt x="20" y="29"/>
                    </a:cubicBezTo>
                    <a:cubicBezTo>
                      <a:pt x="19" y="24"/>
                      <a:pt x="23" y="20"/>
                      <a:pt x="23" y="15"/>
                    </a:cubicBezTo>
                    <a:cubicBezTo>
                      <a:pt x="13" y="18"/>
                      <a:pt x="3" y="42"/>
                      <a:pt x="1" y="52"/>
                    </a:cubicBezTo>
                    <a:cubicBezTo>
                      <a:pt x="0" y="66"/>
                      <a:pt x="13" y="83"/>
                      <a:pt x="28" y="83"/>
                    </a:cubicBezTo>
                    <a:cubicBezTo>
                      <a:pt x="41" y="84"/>
                      <a:pt x="60" y="72"/>
                      <a:pt x="68" y="61"/>
                    </a:cubicBezTo>
                    <a:cubicBezTo>
                      <a:pt x="75" y="53"/>
                      <a:pt x="77" y="43"/>
                      <a:pt x="82" y="33"/>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59" name="Freeform 187"/>
              <p:cNvSpPr/>
              <p:nvPr/>
            </p:nvSpPr>
            <p:spPr bwMode="auto">
              <a:xfrm>
                <a:off x="2464" y="3354"/>
                <a:ext cx="77" cy="69"/>
              </a:xfrm>
              <a:custGeom>
                <a:avLst/>
                <a:gdLst>
                  <a:gd name="T0" fmla="*/ 22 w 62"/>
                  <a:gd name="T1" fmla="*/ 53 h 56"/>
                  <a:gd name="T2" fmla="*/ 62 w 62"/>
                  <a:gd name="T3" fmla="*/ 31 h 56"/>
                  <a:gd name="T4" fmla="*/ 44 w 62"/>
                  <a:gd name="T5" fmla="*/ 34 h 56"/>
                  <a:gd name="T6" fmla="*/ 41 w 62"/>
                  <a:gd name="T7" fmla="*/ 27 h 56"/>
                  <a:gd name="T8" fmla="*/ 34 w 62"/>
                  <a:gd name="T9" fmla="*/ 33 h 56"/>
                  <a:gd name="T10" fmla="*/ 43 w 62"/>
                  <a:gd name="T11" fmla="*/ 0 h 56"/>
                  <a:gd name="T12" fmla="*/ 24 w 62"/>
                  <a:gd name="T13" fmla="*/ 26 h 56"/>
                  <a:gd name="T14" fmla="*/ 22 w 62"/>
                  <a:gd name="T15" fmla="*/ 17 h 56"/>
                  <a:gd name="T16" fmla="*/ 22 w 6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6">
                    <a:moveTo>
                      <a:pt x="22" y="53"/>
                    </a:moveTo>
                    <a:cubicBezTo>
                      <a:pt x="35" y="52"/>
                      <a:pt x="58" y="45"/>
                      <a:pt x="62" y="31"/>
                    </a:cubicBezTo>
                    <a:cubicBezTo>
                      <a:pt x="56" y="27"/>
                      <a:pt x="49" y="32"/>
                      <a:pt x="44" y="34"/>
                    </a:cubicBezTo>
                    <a:cubicBezTo>
                      <a:pt x="43" y="33"/>
                      <a:pt x="41" y="30"/>
                      <a:pt x="41" y="27"/>
                    </a:cubicBezTo>
                    <a:cubicBezTo>
                      <a:pt x="38" y="29"/>
                      <a:pt x="36" y="31"/>
                      <a:pt x="34" y="33"/>
                    </a:cubicBezTo>
                    <a:cubicBezTo>
                      <a:pt x="37" y="22"/>
                      <a:pt x="40" y="11"/>
                      <a:pt x="43" y="0"/>
                    </a:cubicBezTo>
                    <a:cubicBezTo>
                      <a:pt x="39" y="6"/>
                      <a:pt x="31" y="24"/>
                      <a:pt x="24" y="26"/>
                    </a:cubicBezTo>
                    <a:cubicBezTo>
                      <a:pt x="23" y="22"/>
                      <a:pt x="23" y="19"/>
                      <a:pt x="22" y="17"/>
                    </a:cubicBezTo>
                    <a:cubicBezTo>
                      <a:pt x="15" y="30"/>
                      <a:pt x="0" y="50"/>
                      <a:pt x="22" y="56"/>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60" name="Freeform 188"/>
              <p:cNvSpPr/>
              <p:nvPr/>
            </p:nvSpPr>
            <p:spPr bwMode="auto">
              <a:xfrm>
                <a:off x="2287" y="3378"/>
                <a:ext cx="198" cy="69"/>
              </a:xfrm>
              <a:custGeom>
                <a:avLst/>
                <a:gdLst>
                  <a:gd name="T0" fmla="*/ 146 w 160"/>
                  <a:gd name="T1" fmla="*/ 32 h 55"/>
                  <a:gd name="T2" fmla="*/ 84 w 160"/>
                  <a:gd name="T3" fmla="*/ 7 h 55"/>
                  <a:gd name="T4" fmla="*/ 52 w 160"/>
                  <a:gd name="T5" fmla="*/ 4 h 55"/>
                  <a:gd name="T6" fmla="*/ 20 w 160"/>
                  <a:gd name="T7" fmla="*/ 3 h 55"/>
                  <a:gd name="T8" fmla="*/ 12 w 160"/>
                  <a:gd name="T9" fmla="*/ 30 h 55"/>
                  <a:gd name="T10" fmla="*/ 43 w 160"/>
                  <a:gd name="T11" fmla="*/ 35 h 55"/>
                  <a:gd name="T12" fmla="*/ 34 w 160"/>
                  <a:gd name="T13" fmla="*/ 28 h 55"/>
                  <a:gd name="T14" fmla="*/ 35 w 160"/>
                  <a:gd name="T15" fmla="*/ 21 h 55"/>
                  <a:gd name="T16" fmla="*/ 55 w 160"/>
                  <a:gd name="T17" fmla="*/ 21 h 55"/>
                  <a:gd name="T18" fmla="*/ 43 w 160"/>
                  <a:gd name="T19" fmla="*/ 11 h 55"/>
                  <a:gd name="T20" fmla="*/ 28 w 160"/>
                  <a:gd name="T21" fmla="*/ 9 h 55"/>
                  <a:gd name="T22" fmla="*/ 59 w 160"/>
                  <a:gd name="T23" fmla="*/ 12 h 55"/>
                  <a:gd name="T24" fmla="*/ 90 w 160"/>
                  <a:gd name="T25" fmla="*/ 17 h 55"/>
                  <a:gd name="T26" fmla="*/ 118 w 160"/>
                  <a:gd name="T27" fmla="*/ 25 h 55"/>
                  <a:gd name="T28" fmla="*/ 100 w 160"/>
                  <a:gd name="T29" fmla="*/ 28 h 55"/>
                  <a:gd name="T30" fmla="*/ 111 w 160"/>
                  <a:gd name="T31" fmla="*/ 34 h 55"/>
                  <a:gd name="T32" fmla="*/ 79 w 160"/>
                  <a:gd name="T33" fmla="*/ 33 h 55"/>
                  <a:gd name="T34" fmla="*/ 112 w 160"/>
                  <a:gd name="T35" fmla="*/ 38 h 55"/>
                  <a:gd name="T36" fmla="*/ 139 w 160"/>
                  <a:gd name="T37" fmla="*/ 44 h 55"/>
                  <a:gd name="T38" fmla="*/ 134 w 160"/>
                  <a:gd name="T39" fmla="*/ 48 h 55"/>
                  <a:gd name="T40" fmla="*/ 156 w 160"/>
                  <a:gd name="T41"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55">
                    <a:moveTo>
                      <a:pt x="146" y="32"/>
                    </a:moveTo>
                    <a:cubicBezTo>
                      <a:pt x="125" y="23"/>
                      <a:pt x="108" y="10"/>
                      <a:pt x="84" y="7"/>
                    </a:cubicBezTo>
                    <a:cubicBezTo>
                      <a:pt x="73" y="5"/>
                      <a:pt x="63" y="6"/>
                      <a:pt x="52" y="4"/>
                    </a:cubicBezTo>
                    <a:cubicBezTo>
                      <a:pt x="42" y="1"/>
                      <a:pt x="31" y="0"/>
                      <a:pt x="20" y="3"/>
                    </a:cubicBezTo>
                    <a:cubicBezTo>
                      <a:pt x="9" y="7"/>
                      <a:pt x="0" y="20"/>
                      <a:pt x="12" y="30"/>
                    </a:cubicBezTo>
                    <a:cubicBezTo>
                      <a:pt x="19" y="34"/>
                      <a:pt x="35" y="38"/>
                      <a:pt x="43" y="35"/>
                    </a:cubicBezTo>
                    <a:cubicBezTo>
                      <a:pt x="40" y="32"/>
                      <a:pt x="37" y="31"/>
                      <a:pt x="34" y="28"/>
                    </a:cubicBezTo>
                    <a:cubicBezTo>
                      <a:pt x="35" y="26"/>
                      <a:pt x="36" y="22"/>
                      <a:pt x="35" y="21"/>
                    </a:cubicBezTo>
                    <a:cubicBezTo>
                      <a:pt x="42" y="23"/>
                      <a:pt x="49" y="21"/>
                      <a:pt x="55" y="21"/>
                    </a:cubicBezTo>
                    <a:cubicBezTo>
                      <a:pt x="54" y="17"/>
                      <a:pt x="47" y="12"/>
                      <a:pt x="43" y="11"/>
                    </a:cubicBezTo>
                    <a:cubicBezTo>
                      <a:pt x="38" y="8"/>
                      <a:pt x="32" y="11"/>
                      <a:pt x="28" y="9"/>
                    </a:cubicBezTo>
                    <a:cubicBezTo>
                      <a:pt x="36" y="0"/>
                      <a:pt x="49" y="7"/>
                      <a:pt x="59" y="12"/>
                    </a:cubicBezTo>
                    <a:cubicBezTo>
                      <a:pt x="68" y="16"/>
                      <a:pt x="80" y="16"/>
                      <a:pt x="90" y="17"/>
                    </a:cubicBezTo>
                    <a:cubicBezTo>
                      <a:pt x="98" y="18"/>
                      <a:pt x="111" y="19"/>
                      <a:pt x="118" y="25"/>
                    </a:cubicBezTo>
                    <a:cubicBezTo>
                      <a:pt x="130" y="36"/>
                      <a:pt x="105" y="30"/>
                      <a:pt x="100" y="28"/>
                    </a:cubicBezTo>
                    <a:cubicBezTo>
                      <a:pt x="103" y="31"/>
                      <a:pt x="107" y="32"/>
                      <a:pt x="111" y="34"/>
                    </a:cubicBezTo>
                    <a:cubicBezTo>
                      <a:pt x="102" y="36"/>
                      <a:pt x="87" y="28"/>
                      <a:pt x="79" y="33"/>
                    </a:cubicBezTo>
                    <a:cubicBezTo>
                      <a:pt x="84" y="39"/>
                      <a:pt x="104" y="36"/>
                      <a:pt x="112" y="38"/>
                    </a:cubicBezTo>
                    <a:cubicBezTo>
                      <a:pt x="118" y="39"/>
                      <a:pt x="133" y="40"/>
                      <a:pt x="139" y="44"/>
                    </a:cubicBezTo>
                    <a:cubicBezTo>
                      <a:pt x="137" y="45"/>
                      <a:pt x="136" y="48"/>
                      <a:pt x="134" y="48"/>
                    </a:cubicBezTo>
                    <a:cubicBezTo>
                      <a:pt x="142" y="55"/>
                      <a:pt x="160" y="40"/>
                      <a:pt x="156" y="33"/>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61" name="Freeform 189"/>
              <p:cNvSpPr/>
              <p:nvPr/>
            </p:nvSpPr>
            <p:spPr bwMode="auto">
              <a:xfrm>
                <a:off x="2368" y="3442"/>
                <a:ext cx="90" cy="26"/>
              </a:xfrm>
              <a:custGeom>
                <a:avLst/>
                <a:gdLst>
                  <a:gd name="T0" fmla="*/ 64 w 72"/>
                  <a:gd name="T1" fmla="*/ 6 h 21"/>
                  <a:gd name="T2" fmla="*/ 39 w 72"/>
                  <a:gd name="T3" fmla="*/ 8 h 21"/>
                  <a:gd name="T4" fmla="*/ 4 w 72"/>
                  <a:gd name="T5" fmla="*/ 0 h 21"/>
                  <a:gd name="T6" fmla="*/ 25 w 72"/>
                  <a:gd name="T7" fmla="*/ 12 h 21"/>
                  <a:gd name="T8" fmla="*/ 52 w 72"/>
                  <a:gd name="T9" fmla="*/ 15 h 21"/>
                  <a:gd name="T10" fmla="*/ 72 w 72"/>
                  <a:gd name="T11" fmla="*/ 2 h 21"/>
                </a:gdLst>
                <a:ahLst/>
                <a:cxnLst>
                  <a:cxn ang="0">
                    <a:pos x="T0" y="T1"/>
                  </a:cxn>
                  <a:cxn ang="0">
                    <a:pos x="T2" y="T3"/>
                  </a:cxn>
                  <a:cxn ang="0">
                    <a:pos x="T4" y="T5"/>
                  </a:cxn>
                  <a:cxn ang="0">
                    <a:pos x="T6" y="T7"/>
                  </a:cxn>
                  <a:cxn ang="0">
                    <a:pos x="T8" y="T9"/>
                  </a:cxn>
                  <a:cxn ang="0">
                    <a:pos x="T10" y="T11"/>
                  </a:cxn>
                </a:cxnLst>
                <a:rect l="0" t="0" r="r" b="b"/>
                <a:pathLst>
                  <a:path w="72" h="21">
                    <a:moveTo>
                      <a:pt x="64" y="6"/>
                    </a:moveTo>
                    <a:cubicBezTo>
                      <a:pt x="56" y="4"/>
                      <a:pt x="48" y="7"/>
                      <a:pt x="39" y="8"/>
                    </a:cubicBezTo>
                    <a:cubicBezTo>
                      <a:pt x="26" y="10"/>
                      <a:pt x="17" y="5"/>
                      <a:pt x="4" y="0"/>
                    </a:cubicBezTo>
                    <a:cubicBezTo>
                      <a:pt x="0" y="6"/>
                      <a:pt x="20" y="12"/>
                      <a:pt x="25" y="12"/>
                    </a:cubicBezTo>
                    <a:cubicBezTo>
                      <a:pt x="27" y="21"/>
                      <a:pt x="46" y="16"/>
                      <a:pt x="52" y="15"/>
                    </a:cubicBezTo>
                    <a:cubicBezTo>
                      <a:pt x="63" y="12"/>
                      <a:pt x="65" y="7"/>
                      <a:pt x="72" y="2"/>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62" name="Freeform 190"/>
              <p:cNvSpPr/>
              <p:nvPr/>
            </p:nvSpPr>
            <p:spPr bwMode="auto">
              <a:xfrm>
                <a:off x="2510" y="3414"/>
                <a:ext cx="146" cy="82"/>
              </a:xfrm>
              <a:custGeom>
                <a:avLst/>
                <a:gdLst>
                  <a:gd name="T0" fmla="*/ 0 w 118"/>
                  <a:gd name="T1" fmla="*/ 8 h 66"/>
                  <a:gd name="T2" fmla="*/ 34 w 118"/>
                  <a:gd name="T3" fmla="*/ 6 h 66"/>
                  <a:gd name="T4" fmla="*/ 69 w 118"/>
                  <a:gd name="T5" fmla="*/ 8 h 66"/>
                  <a:gd name="T6" fmla="*/ 105 w 118"/>
                  <a:gd name="T7" fmla="*/ 3 h 66"/>
                  <a:gd name="T8" fmla="*/ 104 w 118"/>
                  <a:gd name="T9" fmla="*/ 24 h 66"/>
                  <a:gd name="T10" fmla="*/ 96 w 118"/>
                  <a:gd name="T11" fmla="*/ 39 h 66"/>
                  <a:gd name="T12" fmla="*/ 88 w 118"/>
                  <a:gd name="T13" fmla="*/ 52 h 66"/>
                  <a:gd name="T14" fmla="*/ 18 w 118"/>
                  <a:gd name="T15" fmla="*/ 48 h 66"/>
                  <a:gd name="T16" fmla="*/ 78 w 118"/>
                  <a:gd name="T17" fmla="*/ 40 h 66"/>
                  <a:gd name="T18" fmla="*/ 62 w 118"/>
                  <a:gd name="T19" fmla="*/ 38 h 66"/>
                  <a:gd name="T20" fmla="*/ 67 w 118"/>
                  <a:gd name="T21" fmla="*/ 34 h 66"/>
                  <a:gd name="T22" fmla="*/ 55 w 118"/>
                  <a:gd name="T23" fmla="*/ 34 h 66"/>
                  <a:gd name="T24" fmla="*/ 76 w 118"/>
                  <a:gd name="T25" fmla="*/ 21 h 66"/>
                  <a:gd name="T26" fmla="*/ 29 w 118"/>
                  <a:gd name="T27" fmla="*/ 22 h 66"/>
                  <a:gd name="T28" fmla="*/ 76 w 118"/>
                  <a:gd name="T29" fmla="*/ 12 h 66"/>
                  <a:gd name="T30" fmla="*/ 50 w 118"/>
                  <a:gd name="T31" fmla="*/ 10 h 66"/>
                  <a:gd name="T32" fmla="*/ 33 w 118"/>
                  <a:gd name="T33"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66">
                    <a:moveTo>
                      <a:pt x="0" y="8"/>
                    </a:moveTo>
                    <a:cubicBezTo>
                      <a:pt x="6" y="1"/>
                      <a:pt x="26" y="6"/>
                      <a:pt x="34" y="6"/>
                    </a:cubicBezTo>
                    <a:cubicBezTo>
                      <a:pt x="46" y="8"/>
                      <a:pt x="58" y="9"/>
                      <a:pt x="69" y="8"/>
                    </a:cubicBezTo>
                    <a:cubicBezTo>
                      <a:pt x="80" y="6"/>
                      <a:pt x="94" y="0"/>
                      <a:pt x="105" y="3"/>
                    </a:cubicBezTo>
                    <a:cubicBezTo>
                      <a:pt x="118" y="7"/>
                      <a:pt x="112" y="18"/>
                      <a:pt x="104" y="24"/>
                    </a:cubicBezTo>
                    <a:cubicBezTo>
                      <a:pt x="96" y="30"/>
                      <a:pt x="98" y="30"/>
                      <a:pt x="96" y="39"/>
                    </a:cubicBezTo>
                    <a:cubicBezTo>
                      <a:pt x="95" y="45"/>
                      <a:pt x="94" y="49"/>
                      <a:pt x="88" y="52"/>
                    </a:cubicBezTo>
                    <a:cubicBezTo>
                      <a:pt x="67" y="66"/>
                      <a:pt x="37" y="57"/>
                      <a:pt x="18" y="48"/>
                    </a:cubicBezTo>
                    <a:cubicBezTo>
                      <a:pt x="30" y="52"/>
                      <a:pt x="70" y="55"/>
                      <a:pt x="78" y="40"/>
                    </a:cubicBezTo>
                    <a:cubicBezTo>
                      <a:pt x="73" y="38"/>
                      <a:pt x="69" y="38"/>
                      <a:pt x="62" y="38"/>
                    </a:cubicBezTo>
                    <a:cubicBezTo>
                      <a:pt x="64" y="38"/>
                      <a:pt x="65" y="35"/>
                      <a:pt x="67" y="34"/>
                    </a:cubicBezTo>
                    <a:cubicBezTo>
                      <a:pt x="63" y="32"/>
                      <a:pt x="59" y="32"/>
                      <a:pt x="55" y="34"/>
                    </a:cubicBezTo>
                    <a:cubicBezTo>
                      <a:pt x="62" y="27"/>
                      <a:pt x="70" y="28"/>
                      <a:pt x="76" y="21"/>
                    </a:cubicBezTo>
                    <a:cubicBezTo>
                      <a:pt x="60" y="19"/>
                      <a:pt x="44" y="30"/>
                      <a:pt x="29" y="22"/>
                    </a:cubicBezTo>
                    <a:cubicBezTo>
                      <a:pt x="43" y="25"/>
                      <a:pt x="63" y="19"/>
                      <a:pt x="76" y="12"/>
                    </a:cubicBezTo>
                    <a:cubicBezTo>
                      <a:pt x="71" y="8"/>
                      <a:pt x="57" y="11"/>
                      <a:pt x="50" y="10"/>
                    </a:cubicBezTo>
                    <a:cubicBezTo>
                      <a:pt x="44" y="9"/>
                      <a:pt x="38" y="6"/>
                      <a:pt x="33" y="7"/>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63" name="Freeform 191"/>
              <p:cNvSpPr/>
              <p:nvPr/>
            </p:nvSpPr>
            <p:spPr bwMode="auto">
              <a:xfrm>
                <a:off x="2457" y="3401"/>
                <a:ext cx="86" cy="58"/>
              </a:xfrm>
              <a:custGeom>
                <a:avLst/>
                <a:gdLst>
                  <a:gd name="T0" fmla="*/ 40 w 70"/>
                  <a:gd name="T1" fmla="*/ 23 h 47"/>
                  <a:gd name="T2" fmla="*/ 70 w 70"/>
                  <a:gd name="T3" fmla="*/ 34 h 47"/>
                  <a:gd name="T4" fmla="*/ 54 w 70"/>
                  <a:gd name="T5" fmla="*/ 36 h 47"/>
                  <a:gd name="T6" fmla="*/ 53 w 70"/>
                  <a:gd name="T7" fmla="*/ 43 h 47"/>
                  <a:gd name="T8" fmla="*/ 35 w 70"/>
                  <a:gd name="T9" fmla="*/ 42 h 47"/>
                  <a:gd name="T10" fmla="*/ 16 w 70"/>
                  <a:gd name="T11" fmla="*/ 46 h 47"/>
                  <a:gd name="T12" fmla="*/ 11 w 70"/>
                  <a:gd name="T13" fmla="*/ 33 h 47"/>
                  <a:gd name="T14" fmla="*/ 4 w 70"/>
                  <a:gd name="T15" fmla="*/ 30 h 47"/>
                  <a:gd name="T16" fmla="*/ 3 w 70"/>
                  <a:gd name="T17" fmla="*/ 24 h 47"/>
                  <a:gd name="T18" fmla="*/ 5 w 70"/>
                  <a:gd name="T19" fmla="*/ 25 h 47"/>
                  <a:gd name="T20" fmla="*/ 14 w 70"/>
                  <a:gd name="T21" fmla="*/ 16 h 47"/>
                  <a:gd name="T22" fmla="*/ 21 w 70"/>
                  <a:gd name="T23" fmla="*/ 2 h 47"/>
                  <a:gd name="T24" fmla="*/ 40 w 70"/>
                  <a:gd name="T25" fmla="*/ 4 h 47"/>
                  <a:gd name="T26" fmla="*/ 41 w 70"/>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7">
                    <a:moveTo>
                      <a:pt x="40" y="23"/>
                    </a:moveTo>
                    <a:cubicBezTo>
                      <a:pt x="43" y="29"/>
                      <a:pt x="63" y="30"/>
                      <a:pt x="70" y="34"/>
                    </a:cubicBezTo>
                    <a:cubicBezTo>
                      <a:pt x="70" y="43"/>
                      <a:pt x="58" y="37"/>
                      <a:pt x="54" y="36"/>
                    </a:cubicBezTo>
                    <a:cubicBezTo>
                      <a:pt x="45" y="36"/>
                      <a:pt x="44" y="38"/>
                      <a:pt x="53" y="43"/>
                    </a:cubicBezTo>
                    <a:cubicBezTo>
                      <a:pt x="46" y="44"/>
                      <a:pt x="40" y="41"/>
                      <a:pt x="35" y="42"/>
                    </a:cubicBezTo>
                    <a:cubicBezTo>
                      <a:pt x="28" y="42"/>
                      <a:pt x="22" y="47"/>
                      <a:pt x="16" y="46"/>
                    </a:cubicBezTo>
                    <a:cubicBezTo>
                      <a:pt x="5" y="43"/>
                      <a:pt x="13" y="39"/>
                      <a:pt x="11" y="33"/>
                    </a:cubicBezTo>
                    <a:cubicBezTo>
                      <a:pt x="10" y="31"/>
                      <a:pt x="5" y="32"/>
                      <a:pt x="4" y="30"/>
                    </a:cubicBezTo>
                    <a:cubicBezTo>
                      <a:pt x="4" y="29"/>
                      <a:pt x="4" y="26"/>
                      <a:pt x="3" y="24"/>
                    </a:cubicBezTo>
                    <a:cubicBezTo>
                      <a:pt x="4" y="24"/>
                      <a:pt x="4" y="24"/>
                      <a:pt x="5" y="25"/>
                    </a:cubicBezTo>
                    <a:cubicBezTo>
                      <a:pt x="0" y="16"/>
                      <a:pt x="11" y="19"/>
                      <a:pt x="14" y="16"/>
                    </a:cubicBezTo>
                    <a:cubicBezTo>
                      <a:pt x="17" y="13"/>
                      <a:pt x="16" y="6"/>
                      <a:pt x="21" y="2"/>
                    </a:cubicBezTo>
                    <a:cubicBezTo>
                      <a:pt x="25" y="0"/>
                      <a:pt x="36" y="0"/>
                      <a:pt x="40" y="4"/>
                    </a:cubicBezTo>
                    <a:cubicBezTo>
                      <a:pt x="43" y="9"/>
                      <a:pt x="41" y="13"/>
                      <a:pt x="41" y="17"/>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64" name="Freeform 192"/>
              <p:cNvSpPr/>
              <p:nvPr/>
            </p:nvSpPr>
            <p:spPr bwMode="auto">
              <a:xfrm>
                <a:off x="2422" y="3474"/>
                <a:ext cx="98" cy="128"/>
              </a:xfrm>
              <a:custGeom>
                <a:avLst/>
                <a:gdLst>
                  <a:gd name="T0" fmla="*/ 67 w 79"/>
                  <a:gd name="T1" fmla="*/ 8 h 103"/>
                  <a:gd name="T2" fmla="*/ 65 w 79"/>
                  <a:gd name="T3" fmla="*/ 16 h 103"/>
                  <a:gd name="T4" fmla="*/ 62 w 79"/>
                  <a:gd name="T5" fmla="*/ 41 h 103"/>
                  <a:gd name="T6" fmla="*/ 55 w 79"/>
                  <a:gd name="T7" fmla="*/ 32 h 103"/>
                  <a:gd name="T8" fmla="*/ 46 w 79"/>
                  <a:gd name="T9" fmla="*/ 62 h 103"/>
                  <a:gd name="T10" fmla="*/ 43 w 79"/>
                  <a:gd name="T11" fmla="*/ 40 h 103"/>
                  <a:gd name="T12" fmla="*/ 41 w 79"/>
                  <a:gd name="T13" fmla="*/ 44 h 103"/>
                  <a:gd name="T14" fmla="*/ 52 w 79"/>
                  <a:gd name="T15" fmla="*/ 0 h 103"/>
                  <a:gd name="T16" fmla="*/ 26 w 79"/>
                  <a:gd name="T17" fmla="*/ 61 h 103"/>
                  <a:gd name="T18" fmla="*/ 23 w 79"/>
                  <a:gd name="T19" fmla="*/ 50 h 103"/>
                  <a:gd name="T20" fmla="*/ 19 w 79"/>
                  <a:gd name="T21" fmla="*/ 56 h 103"/>
                  <a:gd name="T22" fmla="*/ 17 w 79"/>
                  <a:gd name="T23" fmla="*/ 46 h 103"/>
                  <a:gd name="T24" fmla="*/ 14 w 79"/>
                  <a:gd name="T25" fmla="*/ 57 h 103"/>
                  <a:gd name="T26" fmla="*/ 20 w 79"/>
                  <a:gd name="T27" fmla="*/ 15 h 103"/>
                  <a:gd name="T28" fmla="*/ 6 w 79"/>
                  <a:gd name="T29" fmla="*/ 43 h 103"/>
                  <a:gd name="T30" fmla="*/ 15 w 79"/>
                  <a:gd name="T31" fmla="*/ 77 h 103"/>
                  <a:gd name="T32" fmla="*/ 9 w 79"/>
                  <a:gd name="T33" fmla="*/ 81 h 103"/>
                  <a:gd name="T34" fmla="*/ 20 w 79"/>
                  <a:gd name="T35" fmla="*/ 98 h 103"/>
                  <a:gd name="T36" fmla="*/ 39 w 79"/>
                  <a:gd name="T37" fmla="*/ 100 h 103"/>
                  <a:gd name="T38" fmla="*/ 46 w 79"/>
                  <a:gd name="T39" fmla="*/ 94 h 103"/>
                  <a:gd name="T40" fmla="*/ 56 w 79"/>
                  <a:gd name="T41" fmla="*/ 98 h 103"/>
                  <a:gd name="T42" fmla="*/ 72 w 79"/>
                  <a:gd name="T43" fmla="*/ 87 h 103"/>
                  <a:gd name="T44" fmla="*/ 73 w 79"/>
                  <a:gd name="T45" fmla="*/ 44 h 103"/>
                  <a:gd name="T46" fmla="*/ 71 w 79"/>
                  <a:gd name="T47" fmla="*/ 25 h 103"/>
                  <a:gd name="T48" fmla="*/ 71 w 79"/>
                  <a:gd name="T49"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03">
                    <a:moveTo>
                      <a:pt x="67" y="8"/>
                    </a:moveTo>
                    <a:cubicBezTo>
                      <a:pt x="68" y="11"/>
                      <a:pt x="67" y="12"/>
                      <a:pt x="65" y="16"/>
                    </a:cubicBezTo>
                    <a:cubicBezTo>
                      <a:pt x="63" y="25"/>
                      <a:pt x="63" y="32"/>
                      <a:pt x="62" y="41"/>
                    </a:cubicBezTo>
                    <a:cubicBezTo>
                      <a:pt x="57" y="43"/>
                      <a:pt x="57" y="36"/>
                      <a:pt x="55" y="32"/>
                    </a:cubicBezTo>
                    <a:cubicBezTo>
                      <a:pt x="50" y="42"/>
                      <a:pt x="46" y="51"/>
                      <a:pt x="46" y="62"/>
                    </a:cubicBezTo>
                    <a:cubicBezTo>
                      <a:pt x="42" y="56"/>
                      <a:pt x="40" y="47"/>
                      <a:pt x="43" y="40"/>
                    </a:cubicBezTo>
                    <a:cubicBezTo>
                      <a:pt x="42" y="42"/>
                      <a:pt x="42" y="43"/>
                      <a:pt x="41" y="44"/>
                    </a:cubicBezTo>
                    <a:cubicBezTo>
                      <a:pt x="31" y="40"/>
                      <a:pt x="49" y="8"/>
                      <a:pt x="52" y="0"/>
                    </a:cubicBezTo>
                    <a:cubicBezTo>
                      <a:pt x="34" y="15"/>
                      <a:pt x="31" y="40"/>
                      <a:pt x="26" y="61"/>
                    </a:cubicBezTo>
                    <a:cubicBezTo>
                      <a:pt x="26" y="58"/>
                      <a:pt x="25" y="53"/>
                      <a:pt x="23" y="50"/>
                    </a:cubicBezTo>
                    <a:cubicBezTo>
                      <a:pt x="22" y="53"/>
                      <a:pt x="20" y="54"/>
                      <a:pt x="19" y="56"/>
                    </a:cubicBezTo>
                    <a:cubicBezTo>
                      <a:pt x="19" y="53"/>
                      <a:pt x="17" y="49"/>
                      <a:pt x="17" y="46"/>
                    </a:cubicBezTo>
                    <a:cubicBezTo>
                      <a:pt x="16" y="50"/>
                      <a:pt x="14" y="53"/>
                      <a:pt x="14" y="57"/>
                    </a:cubicBezTo>
                    <a:cubicBezTo>
                      <a:pt x="2" y="53"/>
                      <a:pt x="13" y="21"/>
                      <a:pt x="20" y="15"/>
                    </a:cubicBezTo>
                    <a:cubicBezTo>
                      <a:pt x="18" y="23"/>
                      <a:pt x="10" y="34"/>
                      <a:pt x="6" y="43"/>
                    </a:cubicBezTo>
                    <a:cubicBezTo>
                      <a:pt x="0" y="57"/>
                      <a:pt x="2" y="67"/>
                      <a:pt x="15" y="77"/>
                    </a:cubicBezTo>
                    <a:cubicBezTo>
                      <a:pt x="11" y="78"/>
                      <a:pt x="10" y="80"/>
                      <a:pt x="9" y="81"/>
                    </a:cubicBezTo>
                    <a:cubicBezTo>
                      <a:pt x="13" y="87"/>
                      <a:pt x="12" y="93"/>
                      <a:pt x="20" y="98"/>
                    </a:cubicBezTo>
                    <a:cubicBezTo>
                      <a:pt x="26" y="102"/>
                      <a:pt x="33" y="103"/>
                      <a:pt x="39" y="100"/>
                    </a:cubicBezTo>
                    <a:cubicBezTo>
                      <a:pt x="41" y="98"/>
                      <a:pt x="44" y="95"/>
                      <a:pt x="46" y="94"/>
                    </a:cubicBezTo>
                    <a:cubicBezTo>
                      <a:pt x="49" y="94"/>
                      <a:pt x="52" y="98"/>
                      <a:pt x="56" y="98"/>
                    </a:cubicBezTo>
                    <a:cubicBezTo>
                      <a:pt x="64" y="98"/>
                      <a:pt x="69" y="94"/>
                      <a:pt x="72" y="87"/>
                    </a:cubicBezTo>
                    <a:cubicBezTo>
                      <a:pt x="79" y="74"/>
                      <a:pt x="75" y="57"/>
                      <a:pt x="73" y="44"/>
                    </a:cubicBezTo>
                    <a:cubicBezTo>
                      <a:pt x="73" y="38"/>
                      <a:pt x="71" y="31"/>
                      <a:pt x="71" y="25"/>
                    </a:cubicBezTo>
                    <a:cubicBezTo>
                      <a:pt x="71" y="22"/>
                      <a:pt x="73" y="17"/>
                      <a:pt x="71" y="14"/>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65" name="Freeform 193"/>
              <p:cNvSpPr/>
              <p:nvPr/>
            </p:nvSpPr>
            <p:spPr bwMode="auto">
              <a:xfrm>
                <a:off x="2437" y="3530"/>
                <a:ext cx="84" cy="69"/>
              </a:xfrm>
              <a:custGeom>
                <a:avLst/>
                <a:gdLst>
                  <a:gd name="T0" fmla="*/ 59 w 68"/>
                  <a:gd name="T1" fmla="*/ 0 h 56"/>
                  <a:gd name="T2" fmla="*/ 51 w 68"/>
                  <a:gd name="T3" fmla="*/ 31 h 56"/>
                  <a:gd name="T4" fmla="*/ 37 w 68"/>
                  <a:gd name="T5" fmla="*/ 21 h 56"/>
                  <a:gd name="T6" fmla="*/ 34 w 68"/>
                  <a:gd name="T7" fmla="*/ 32 h 56"/>
                  <a:gd name="T8" fmla="*/ 30 w 68"/>
                  <a:gd name="T9" fmla="*/ 29 h 56"/>
                  <a:gd name="T10" fmla="*/ 29 w 68"/>
                  <a:gd name="T11" fmla="*/ 45 h 56"/>
                  <a:gd name="T12" fmla="*/ 14 w 68"/>
                  <a:gd name="T13" fmla="*/ 23 h 56"/>
                  <a:gd name="T14" fmla="*/ 15 w 68"/>
                  <a:gd name="T15" fmla="*/ 36 h 56"/>
                  <a:gd name="T16" fmla="*/ 10 w 68"/>
                  <a:gd name="T17" fmla="*/ 33 h 56"/>
                  <a:gd name="T18" fmla="*/ 8 w 68"/>
                  <a:gd name="T19" fmla="*/ 39 h 56"/>
                  <a:gd name="T20" fmla="*/ 3 w 68"/>
                  <a:gd name="T21" fmla="*/ 35 h 56"/>
                  <a:gd name="T22" fmla="*/ 21 w 68"/>
                  <a:gd name="T23" fmla="*/ 54 h 56"/>
                  <a:gd name="T24" fmla="*/ 35 w 68"/>
                  <a:gd name="T25" fmla="*/ 49 h 56"/>
                  <a:gd name="T26" fmla="*/ 51 w 68"/>
                  <a:gd name="T27" fmla="*/ 52 h 56"/>
                  <a:gd name="T28" fmla="*/ 60 w 68"/>
                  <a:gd name="T2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56">
                    <a:moveTo>
                      <a:pt x="59" y="0"/>
                    </a:moveTo>
                    <a:cubicBezTo>
                      <a:pt x="51" y="1"/>
                      <a:pt x="51" y="26"/>
                      <a:pt x="51" y="31"/>
                    </a:cubicBezTo>
                    <a:cubicBezTo>
                      <a:pt x="44" y="32"/>
                      <a:pt x="41" y="26"/>
                      <a:pt x="37" y="21"/>
                    </a:cubicBezTo>
                    <a:cubicBezTo>
                      <a:pt x="35" y="25"/>
                      <a:pt x="33" y="29"/>
                      <a:pt x="34" y="32"/>
                    </a:cubicBezTo>
                    <a:cubicBezTo>
                      <a:pt x="32" y="31"/>
                      <a:pt x="31" y="31"/>
                      <a:pt x="30" y="29"/>
                    </a:cubicBezTo>
                    <a:cubicBezTo>
                      <a:pt x="27" y="33"/>
                      <a:pt x="28" y="40"/>
                      <a:pt x="29" y="45"/>
                    </a:cubicBezTo>
                    <a:cubicBezTo>
                      <a:pt x="20" y="43"/>
                      <a:pt x="15" y="32"/>
                      <a:pt x="14" y="23"/>
                    </a:cubicBezTo>
                    <a:cubicBezTo>
                      <a:pt x="12" y="27"/>
                      <a:pt x="13" y="32"/>
                      <a:pt x="15" y="36"/>
                    </a:cubicBezTo>
                    <a:cubicBezTo>
                      <a:pt x="14" y="35"/>
                      <a:pt x="12" y="35"/>
                      <a:pt x="10" y="33"/>
                    </a:cubicBezTo>
                    <a:cubicBezTo>
                      <a:pt x="10" y="36"/>
                      <a:pt x="9" y="36"/>
                      <a:pt x="8" y="39"/>
                    </a:cubicBezTo>
                    <a:cubicBezTo>
                      <a:pt x="7" y="37"/>
                      <a:pt x="4" y="37"/>
                      <a:pt x="3" y="35"/>
                    </a:cubicBezTo>
                    <a:cubicBezTo>
                      <a:pt x="0" y="45"/>
                      <a:pt x="13" y="55"/>
                      <a:pt x="21" y="54"/>
                    </a:cubicBezTo>
                    <a:cubicBezTo>
                      <a:pt x="27" y="54"/>
                      <a:pt x="29" y="48"/>
                      <a:pt x="35" y="49"/>
                    </a:cubicBezTo>
                    <a:cubicBezTo>
                      <a:pt x="43" y="50"/>
                      <a:pt x="43" y="56"/>
                      <a:pt x="51" y="52"/>
                    </a:cubicBezTo>
                    <a:cubicBezTo>
                      <a:pt x="68" y="44"/>
                      <a:pt x="62" y="16"/>
                      <a:pt x="60" y="2"/>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66" name="Freeform 194"/>
              <p:cNvSpPr/>
              <p:nvPr/>
            </p:nvSpPr>
            <p:spPr bwMode="auto">
              <a:xfrm>
                <a:off x="2599" y="3409"/>
                <a:ext cx="54" cy="75"/>
              </a:xfrm>
              <a:custGeom>
                <a:avLst/>
                <a:gdLst>
                  <a:gd name="T0" fmla="*/ 35 w 43"/>
                  <a:gd name="T1" fmla="*/ 13 h 60"/>
                  <a:gd name="T2" fmla="*/ 37 w 43"/>
                  <a:gd name="T3" fmla="*/ 9 h 60"/>
                  <a:gd name="T4" fmla="*/ 7 w 43"/>
                  <a:gd name="T5" fmla="*/ 10 h 60"/>
                  <a:gd name="T6" fmla="*/ 25 w 43"/>
                  <a:gd name="T7" fmla="*/ 11 h 60"/>
                  <a:gd name="T8" fmla="*/ 25 w 43"/>
                  <a:gd name="T9" fmla="*/ 11 h 60"/>
                  <a:gd name="T10" fmla="*/ 15 w 43"/>
                  <a:gd name="T11" fmla="*/ 16 h 60"/>
                  <a:gd name="T12" fmla="*/ 20 w 43"/>
                  <a:gd name="T13" fmla="*/ 20 h 60"/>
                  <a:gd name="T14" fmla="*/ 22 w 43"/>
                  <a:gd name="T15" fmla="*/ 25 h 60"/>
                  <a:gd name="T16" fmla="*/ 11 w 43"/>
                  <a:gd name="T17" fmla="*/ 33 h 60"/>
                  <a:gd name="T18" fmla="*/ 16 w 43"/>
                  <a:gd name="T19" fmla="*/ 36 h 60"/>
                  <a:gd name="T20" fmla="*/ 10 w 43"/>
                  <a:gd name="T21" fmla="*/ 40 h 60"/>
                  <a:gd name="T22" fmla="*/ 24 w 43"/>
                  <a:gd name="T23" fmla="*/ 34 h 60"/>
                  <a:gd name="T24" fmla="*/ 24 w 43"/>
                  <a:gd name="T25" fmla="*/ 34 h 60"/>
                  <a:gd name="T26" fmla="*/ 0 w 43"/>
                  <a:gd name="T27" fmla="*/ 55 h 60"/>
                  <a:gd name="T28" fmla="*/ 21 w 43"/>
                  <a:gd name="T29" fmla="*/ 48 h 60"/>
                  <a:gd name="T30" fmla="*/ 30 w 43"/>
                  <a:gd name="T31" fmla="*/ 24 h 60"/>
                  <a:gd name="T32" fmla="*/ 32 w 43"/>
                  <a:gd name="T33" fmla="*/ 2 h 60"/>
                  <a:gd name="T34" fmla="*/ 18 w 43"/>
                  <a:gd name="T35"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0">
                    <a:moveTo>
                      <a:pt x="35" y="13"/>
                    </a:moveTo>
                    <a:cubicBezTo>
                      <a:pt x="36" y="11"/>
                      <a:pt x="36" y="10"/>
                      <a:pt x="37" y="9"/>
                    </a:cubicBezTo>
                    <a:cubicBezTo>
                      <a:pt x="27" y="3"/>
                      <a:pt x="16" y="3"/>
                      <a:pt x="7" y="10"/>
                    </a:cubicBezTo>
                    <a:cubicBezTo>
                      <a:pt x="14" y="13"/>
                      <a:pt x="18" y="13"/>
                      <a:pt x="25" y="11"/>
                    </a:cubicBezTo>
                    <a:cubicBezTo>
                      <a:pt x="25" y="11"/>
                      <a:pt x="25" y="11"/>
                      <a:pt x="25" y="11"/>
                    </a:cubicBezTo>
                    <a:cubicBezTo>
                      <a:pt x="23" y="15"/>
                      <a:pt x="20" y="17"/>
                      <a:pt x="15" y="16"/>
                    </a:cubicBezTo>
                    <a:cubicBezTo>
                      <a:pt x="16" y="17"/>
                      <a:pt x="18" y="19"/>
                      <a:pt x="20" y="20"/>
                    </a:cubicBezTo>
                    <a:cubicBezTo>
                      <a:pt x="21" y="23"/>
                      <a:pt x="19" y="22"/>
                      <a:pt x="22" y="25"/>
                    </a:cubicBezTo>
                    <a:cubicBezTo>
                      <a:pt x="19" y="29"/>
                      <a:pt x="15" y="30"/>
                      <a:pt x="11" y="33"/>
                    </a:cubicBezTo>
                    <a:cubicBezTo>
                      <a:pt x="14" y="34"/>
                      <a:pt x="14" y="36"/>
                      <a:pt x="16" y="36"/>
                    </a:cubicBezTo>
                    <a:cubicBezTo>
                      <a:pt x="14" y="37"/>
                      <a:pt x="12" y="39"/>
                      <a:pt x="10" y="40"/>
                    </a:cubicBezTo>
                    <a:cubicBezTo>
                      <a:pt x="17" y="41"/>
                      <a:pt x="19" y="36"/>
                      <a:pt x="24" y="34"/>
                    </a:cubicBezTo>
                    <a:cubicBezTo>
                      <a:pt x="24" y="34"/>
                      <a:pt x="24" y="34"/>
                      <a:pt x="24" y="34"/>
                    </a:cubicBezTo>
                    <a:cubicBezTo>
                      <a:pt x="20" y="44"/>
                      <a:pt x="11" y="54"/>
                      <a:pt x="0" y="55"/>
                    </a:cubicBezTo>
                    <a:cubicBezTo>
                      <a:pt x="7" y="60"/>
                      <a:pt x="17" y="54"/>
                      <a:pt x="21" y="48"/>
                    </a:cubicBezTo>
                    <a:cubicBezTo>
                      <a:pt x="28" y="40"/>
                      <a:pt x="25" y="33"/>
                      <a:pt x="30" y="24"/>
                    </a:cubicBezTo>
                    <a:cubicBezTo>
                      <a:pt x="34" y="18"/>
                      <a:pt x="43" y="9"/>
                      <a:pt x="32" y="2"/>
                    </a:cubicBezTo>
                    <a:cubicBezTo>
                      <a:pt x="28" y="0"/>
                      <a:pt x="22" y="1"/>
                      <a:pt x="18" y="3"/>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67" name="Freeform 195"/>
              <p:cNvSpPr/>
              <p:nvPr/>
            </p:nvSpPr>
            <p:spPr bwMode="auto">
              <a:xfrm>
                <a:off x="2536" y="3378"/>
                <a:ext cx="392" cy="396"/>
              </a:xfrm>
              <a:custGeom>
                <a:avLst/>
                <a:gdLst>
                  <a:gd name="T0" fmla="*/ 162 w 316"/>
                  <a:gd name="T1" fmla="*/ 126 h 319"/>
                  <a:gd name="T2" fmla="*/ 173 w 316"/>
                  <a:gd name="T3" fmla="*/ 73 h 319"/>
                  <a:gd name="T4" fmla="*/ 153 w 316"/>
                  <a:gd name="T5" fmla="*/ 30 h 319"/>
                  <a:gd name="T6" fmla="*/ 113 w 316"/>
                  <a:gd name="T7" fmla="*/ 11 h 319"/>
                  <a:gd name="T8" fmla="*/ 88 w 316"/>
                  <a:gd name="T9" fmla="*/ 71 h 319"/>
                  <a:gd name="T10" fmla="*/ 100 w 316"/>
                  <a:gd name="T11" fmla="*/ 114 h 319"/>
                  <a:gd name="T12" fmla="*/ 125 w 316"/>
                  <a:gd name="T13" fmla="*/ 150 h 319"/>
                  <a:gd name="T14" fmla="*/ 43 w 316"/>
                  <a:gd name="T15" fmla="*/ 180 h 319"/>
                  <a:gd name="T16" fmla="*/ 7 w 316"/>
                  <a:gd name="T17" fmla="*/ 206 h 319"/>
                  <a:gd name="T18" fmla="*/ 2 w 316"/>
                  <a:gd name="T19" fmla="*/ 222 h 319"/>
                  <a:gd name="T20" fmla="*/ 5 w 316"/>
                  <a:gd name="T21" fmla="*/ 231 h 319"/>
                  <a:gd name="T22" fmla="*/ 1 w 316"/>
                  <a:gd name="T23" fmla="*/ 242 h 319"/>
                  <a:gd name="T24" fmla="*/ 31 w 316"/>
                  <a:gd name="T25" fmla="*/ 264 h 319"/>
                  <a:gd name="T26" fmla="*/ 77 w 316"/>
                  <a:gd name="T27" fmla="*/ 254 h 319"/>
                  <a:gd name="T28" fmla="*/ 124 w 316"/>
                  <a:gd name="T29" fmla="*/ 190 h 319"/>
                  <a:gd name="T30" fmla="*/ 131 w 316"/>
                  <a:gd name="T31" fmla="*/ 175 h 319"/>
                  <a:gd name="T32" fmla="*/ 133 w 316"/>
                  <a:gd name="T33" fmla="*/ 198 h 319"/>
                  <a:gd name="T34" fmla="*/ 139 w 316"/>
                  <a:gd name="T35" fmla="*/ 219 h 319"/>
                  <a:gd name="T36" fmla="*/ 159 w 316"/>
                  <a:gd name="T37" fmla="*/ 262 h 319"/>
                  <a:gd name="T38" fmla="*/ 182 w 316"/>
                  <a:gd name="T39" fmla="*/ 306 h 319"/>
                  <a:gd name="T40" fmla="*/ 211 w 316"/>
                  <a:gd name="T41" fmla="*/ 291 h 319"/>
                  <a:gd name="T42" fmla="*/ 218 w 316"/>
                  <a:gd name="T43" fmla="*/ 274 h 319"/>
                  <a:gd name="T44" fmla="*/ 233 w 316"/>
                  <a:gd name="T45" fmla="*/ 259 h 319"/>
                  <a:gd name="T46" fmla="*/ 232 w 316"/>
                  <a:gd name="T47" fmla="*/ 217 h 319"/>
                  <a:gd name="T48" fmla="*/ 170 w 316"/>
                  <a:gd name="T49" fmla="*/ 163 h 319"/>
                  <a:gd name="T50" fmla="*/ 208 w 316"/>
                  <a:gd name="T51" fmla="*/ 170 h 319"/>
                  <a:gd name="T52" fmla="*/ 252 w 316"/>
                  <a:gd name="T53" fmla="*/ 166 h 319"/>
                  <a:gd name="T54" fmla="*/ 314 w 316"/>
                  <a:gd name="T55" fmla="*/ 108 h 319"/>
                  <a:gd name="T56" fmla="*/ 293 w 316"/>
                  <a:gd name="T57" fmla="*/ 81 h 319"/>
                  <a:gd name="T58" fmla="*/ 246 w 316"/>
                  <a:gd name="T59" fmla="*/ 77 h 319"/>
                  <a:gd name="T60" fmla="*/ 167 w 316"/>
                  <a:gd name="T61" fmla="*/ 120 h 319"/>
                  <a:gd name="T62" fmla="*/ 166 w 316"/>
                  <a:gd name="T63" fmla="*/ 11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 h="319">
                    <a:moveTo>
                      <a:pt x="162" y="126"/>
                    </a:moveTo>
                    <a:cubicBezTo>
                      <a:pt x="170" y="109"/>
                      <a:pt x="176" y="93"/>
                      <a:pt x="173" y="73"/>
                    </a:cubicBezTo>
                    <a:cubicBezTo>
                      <a:pt x="170" y="59"/>
                      <a:pt x="163" y="42"/>
                      <a:pt x="153" y="30"/>
                    </a:cubicBezTo>
                    <a:cubicBezTo>
                      <a:pt x="144" y="20"/>
                      <a:pt x="126" y="15"/>
                      <a:pt x="113" y="11"/>
                    </a:cubicBezTo>
                    <a:cubicBezTo>
                      <a:pt x="72" y="0"/>
                      <a:pt x="81" y="45"/>
                      <a:pt x="88" y="71"/>
                    </a:cubicBezTo>
                    <a:cubicBezTo>
                      <a:pt x="93" y="85"/>
                      <a:pt x="97" y="99"/>
                      <a:pt x="100" y="114"/>
                    </a:cubicBezTo>
                    <a:cubicBezTo>
                      <a:pt x="105" y="130"/>
                      <a:pt x="113" y="138"/>
                      <a:pt x="125" y="150"/>
                    </a:cubicBezTo>
                    <a:cubicBezTo>
                      <a:pt x="99" y="134"/>
                      <a:pt x="60" y="165"/>
                      <a:pt x="43" y="180"/>
                    </a:cubicBezTo>
                    <a:cubicBezTo>
                      <a:pt x="32" y="190"/>
                      <a:pt x="15" y="194"/>
                      <a:pt x="7" y="206"/>
                    </a:cubicBezTo>
                    <a:cubicBezTo>
                      <a:pt x="4" y="210"/>
                      <a:pt x="0" y="219"/>
                      <a:pt x="2" y="222"/>
                    </a:cubicBezTo>
                    <a:cubicBezTo>
                      <a:pt x="1" y="227"/>
                      <a:pt x="5" y="228"/>
                      <a:pt x="5" y="231"/>
                    </a:cubicBezTo>
                    <a:cubicBezTo>
                      <a:pt x="5" y="235"/>
                      <a:pt x="1" y="239"/>
                      <a:pt x="1" y="242"/>
                    </a:cubicBezTo>
                    <a:cubicBezTo>
                      <a:pt x="1" y="253"/>
                      <a:pt x="20" y="261"/>
                      <a:pt x="31" y="264"/>
                    </a:cubicBezTo>
                    <a:cubicBezTo>
                      <a:pt x="45" y="268"/>
                      <a:pt x="64" y="263"/>
                      <a:pt x="77" y="254"/>
                    </a:cubicBezTo>
                    <a:cubicBezTo>
                      <a:pt x="102" y="239"/>
                      <a:pt x="113" y="216"/>
                      <a:pt x="124" y="190"/>
                    </a:cubicBezTo>
                    <a:cubicBezTo>
                      <a:pt x="126" y="185"/>
                      <a:pt x="128" y="180"/>
                      <a:pt x="131" y="175"/>
                    </a:cubicBezTo>
                    <a:cubicBezTo>
                      <a:pt x="133" y="181"/>
                      <a:pt x="132" y="189"/>
                      <a:pt x="133" y="198"/>
                    </a:cubicBezTo>
                    <a:cubicBezTo>
                      <a:pt x="133" y="205"/>
                      <a:pt x="137" y="211"/>
                      <a:pt x="139" y="219"/>
                    </a:cubicBezTo>
                    <a:cubicBezTo>
                      <a:pt x="145" y="233"/>
                      <a:pt x="153" y="247"/>
                      <a:pt x="159" y="262"/>
                    </a:cubicBezTo>
                    <a:cubicBezTo>
                      <a:pt x="165" y="277"/>
                      <a:pt x="170" y="293"/>
                      <a:pt x="182" y="306"/>
                    </a:cubicBezTo>
                    <a:cubicBezTo>
                      <a:pt x="195" y="319"/>
                      <a:pt x="207" y="304"/>
                      <a:pt x="211" y="291"/>
                    </a:cubicBezTo>
                    <a:cubicBezTo>
                      <a:pt x="213" y="284"/>
                      <a:pt x="213" y="281"/>
                      <a:pt x="218" y="274"/>
                    </a:cubicBezTo>
                    <a:cubicBezTo>
                      <a:pt x="223" y="270"/>
                      <a:pt x="229" y="264"/>
                      <a:pt x="233" y="259"/>
                    </a:cubicBezTo>
                    <a:cubicBezTo>
                      <a:pt x="243" y="246"/>
                      <a:pt x="238" y="232"/>
                      <a:pt x="232" y="217"/>
                    </a:cubicBezTo>
                    <a:cubicBezTo>
                      <a:pt x="220" y="190"/>
                      <a:pt x="191" y="181"/>
                      <a:pt x="170" y="163"/>
                    </a:cubicBezTo>
                    <a:cubicBezTo>
                      <a:pt x="181" y="160"/>
                      <a:pt x="196" y="168"/>
                      <a:pt x="208" y="170"/>
                    </a:cubicBezTo>
                    <a:cubicBezTo>
                      <a:pt x="221" y="172"/>
                      <a:pt x="240" y="170"/>
                      <a:pt x="252" y="166"/>
                    </a:cubicBezTo>
                    <a:cubicBezTo>
                      <a:pt x="278" y="160"/>
                      <a:pt x="316" y="136"/>
                      <a:pt x="314" y="108"/>
                    </a:cubicBezTo>
                    <a:cubicBezTo>
                      <a:pt x="313" y="92"/>
                      <a:pt x="307" y="88"/>
                      <a:pt x="293" y="81"/>
                    </a:cubicBezTo>
                    <a:cubicBezTo>
                      <a:pt x="278" y="73"/>
                      <a:pt x="261" y="75"/>
                      <a:pt x="246" y="77"/>
                    </a:cubicBezTo>
                    <a:cubicBezTo>
                      <a:pt x="214" y="84"/>
                      <a:pt x="189" y="99"/>
                      <a:pt x="167" y="120"/>
                    </a:cubicBezTo>
                    <a:cubicBezTo>
                      <a:pt x="167" y="119"/>
                      <a:pt x="166" y="117"/>
                      <a:pt x="166" y="117"/>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768" name="Freeform 196"/>
              <p:cNvSpPr/>
              <p:nvPr/>
            </p:nvSpPr>
            <p:spPr bwMode="auto">
              <a:xfrm>
                <a:off x="2672" y="3409"/>
                <a:ext cx="86" cy="151"/>
              </a:xfrm>
              <a:custGeom>
                <a:avLst/>
                <a:gdLst>
                  <a:gd name="T0" fmla="*/ 52 w 69"/>
                  <a:gd name="T1" fmla="*/ 99 h 121"/>
                  <a:gd name="T2" fmla="*/ 62 w 69"/>
                  <a:gd name="T3" fmla="*/ 71 h 121"/>
                  <a:gd name="T4" fmla="*/ 57 w 69"/>
                  <a:gd name="T5" fmla="*/ 32 h 121"/>
                  <a:gd name="T6" fmla="*/ 33 w 69"/>
                  <a:gd name="T7" fmla="*/ 7 h 121"/>
                  <a:gd name="T8" fmla="*/ 44 w 69"/>
                  <a:gd name="T9" fmla="*/ 27 h 121"/>
                  <a:gd name="T10" fmla="*/ 54 w 69"/>
                  <a:gd name="T11" fmla="*/ 51 h 121"/>
                  <a:gd name="T12" fmla="*/ 47 w 69"/>
                  <a:gd name="T13" fmla="*/ 43 h 121"/>
                  <a:gd name="T14" fmla="*/ 52 w 69"/>
                  <a:gd name="T15" fmla="*/ 67 h 121"/>
                  <a:gd name="T16" fmla="*/ 27 w 69"/>
                  <a:gd name="T17" fmla="*/ 21 h 121"/>
                  <a:gd name="T18" fmla="*/ 0 w 69"/>
                  <a:gd name="T19" fmla="*/ 0 h 121"/>
                  <a:gd name="T20" fmla="*/ 20 w 69"/>
                  <a:gd name="T21" fmla="*/ 19 h 121"/>
                  <a:gd name="T22" fmla="*/ 32 w 69"/>
                  <a:gd name="T23" fmla="*/ 48 h 121"/>
                  <a:gd name="T24" fmla="*/ 38 w 69"/>
                  <a:gd name="T25" fmla="*/ 76 h 121"/>
                  <a:gd name="T26" fmla="*/ 39 w 69"/>
                  <a:gd name="T27" fmla="*/ 101 h 121"/>
                  <a:gd name="T28" fmla="*/ 26 w 69"/>
                  <a:gd name="T29" fmla="*/ 73 h 121"/>
                  <a:gd name="T30" fmla="*/ 25 w 69"/>
                  <a:gd name="T31" fmla="*/ 78 h 121"/>
                  <a:gd name="T32" fmla="*/ 21 w 69"/>
                  <a:gd name="T33" fmla="*/ 69 h 121"/>
                  <a:gd name="T34" fmla="*/ 22 w 69"/>
                  <a:gd name="T35" fmla="*/ 85 h 121"/>
                  <a:gd name="T36" fmla="*/ 16 w 69"/>
                  <a:gd name="T37" fmla="*/ 78 h 121"/>
                  <a:gd name="T38" fmla="*/ 17 w 69"/>
                  <a:gd name="T39" fmla="*/ 97 h 121"/>
                  <a:gd name="T40" fmla="*/ 17 w 69"/>
                  <a:gd name="T41" fmla="*/ 113 h 121"/>
                  <a:gd name="T42" fmla="*/ 9 w 69"/>
                  <a:gd name="T43" fmla="*/ 99 h 121"/>
                  <a:gd name="T44" fmla="*/ 21 w 69"/>
                  <a:gd name="T45" fmla="*/ 121 h 121"/>
                  <a:gd name="T46" fmla="*/ 44 w 69"/>
                  <a:gd name="T47" fmla="*/ 113 h 121"/>
                  <a:gd name="T48" fmla="*/ 55 w 69"/>
                  <a:gd name="T49" fmla="*/ 91 h 121"/>
                  <a:gd name="T50" fmla="*/ 61 w 69"/>
                  <a:gd name="T51" fmla="*/ 4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121">
                    <a:moveTo>
                      <a:pt x="52" y="99"/>
                    </a:moveTo>
                    <a:cubicBezTo>
                      <a:pt x="58" y="94"/>
                      <a:pt x="62" y="79"/>
                      <a:pt x="62" y="71"/>
                    </a:cubicBezTo>
                    <a:cubicBezTo>
                      <a:pt x="64" y="58"/>
                      <a:pt x="63" y="44"/>
                      <a:pt x="57" y="32"/>
                    </a:cubicBezTo>
                    <a:cubicBezTo>
                      <a:pt x="55" y="24"/>
                      <a:pt x="41" y="9"/>
                      <a:pt x="33" y="7"/>
                    </a:cubicBezTo>
                    <a:cubicBezTo>
                      <a:pt x="33" y="13"/>
                      <a:pt x="41" y="21"/>
                      <a:pt x="44" y="27"/>
                    </a:cubicBezTo>
                    <a:cubicBezTo>
                      <a:pt x="49" y="35"/>
                      <a:pt x="51" y="42"/>
                      <a:pt x="54" y="51"/>
                    </a:cubicBezTo>
                    <a:cubicBezTo>
                      <a:pt x="51" y="48"/>
                      <a:pt x="49" y="45"/>
                      <a:pt x="47" y="43"/>
                    </a:cubicBezTo>
                    <a:cubicBezTo>
                      <a:pt x="48" y="51"/>
                      <a:pt x="51" y="57"/>
                      <a:pt x="52" y="67"/>
                    </a:cubicBezTo>
                    <a:cubicBezTo>
                      <a:pt x="43" y="51"/>
                      <a:pt x="39" y="35"/>
                      <a:pt x="27" y="21"/>
                    </a:cubicBezTo>
                    <a:cubicBezTo>
                      <a:pt x="21" y="14"/>
                      <a:pt x="10" y="3"/>
                      <a:pt x="0" y="0"/>
                    </a:cubicBezTo>
                    <a:cubicBezTo>
                      <a:pt x="3" y="8"/>
                      <a:pt x="13" y="13"/>
                      <a:pt x="20" y="19"/>
                    </a:cubicBezTo>
                    <a:cubicBezTo>
                      <a:pt x="27" y="29"/>
                      <a:pt x="29" y="37"/>
                      <a:pt x="32" y="48"/>
                    </a:cubicBezTo>
                    <a:cubicBezTo>
                      <a:pt x="35" y="56"/>
                      <a:pt x="38" y="67"/>
                      <a:pt x="38" y="76"/>
                    </a:cubicBezTo>
                    <a:cubicBezTo>
                      <a:pt x="38" y="84"/>
                      <a:pt x="35" y="95"/>
                      <a:pt x="39" y="101"/>
                    </a:cubicBezTo>
                    <a:cubicBezTo>
                      <a:pt x="37" y="93"/>
                      <a:pt x="33" y="79"/>
                      <a:pt x="26" y="73"/>
                    </a:cubicBezTo>
                    <a:cubicBezTo>
                      <a:pt x="25" y="75"/>
                      <a:pt x="24" y="75"/>
                      <a:pt x="25" y="78"/>
                    </a:cubicBezTo>
                    <a:cubicBezTo>
                      <a:pt x="25" y="75"/>
                      <a:pt x="24" y="72"/>
                      <a:pt x="21" y="69"/>
                    </a:cubicBezTo>
                    <a:cubicBezTo>
                      <a:pt x="19" y="74"/>
                      <a:pt x="22" y="79"/>
                      <a:pt x="22" y="85"/>
                    </a:cubicBezTo>
                    <a:cubicBezTo>
                      <a:pt x="20" y="82"/>
                      <a:pt x="18" y="80"/>
                      <a:pt x="16" y="78"/>
                    </a:cubicBezTo>
                    <a:cubicBezTo>
                      <a:pt x="15" y="85"/>
                      <a:pt x="18" y="91"/>
                      <a:pt x="17" y="97"/>
                    </a:cubicBezTo>
                    <a:cubicBezTo>
                      <a:pt x="17" y="102"/>
                      <a:pt x="13" y="107"/>
                      <a:pt x="17" y="113"/>
                    </a:cubicBezTo>
                    <a:cubicBezTo>
                      <a:pt x="14" y="109"/>
                      <a:pt x="12" y="103"/>
                      <a:pt x="9" y="99"/>
                    </a:cubicBezTo>
                    <a:cubicBezTo>
                      <a:pt x="1" y="109"/>
                      <a:pt x="14" y="115"/>
                      <a:pt x="21" y="121"/>
                    </a:cubicBezTo>
                    <a:cubicBezTo>
                      <a:pt x="28" y="112"/>
                      <a:pt x="36" y="117"/>
                      <a:pt x="44" y="113"/>
                    </a:cubicBezTo>
                    <a:cubicBezTo>
                      <a:pt x="50" y="109"/>
                      <a:pt x="53" y="96"/>
                      <a:pt x="55" y="91"/>
                    </a:cubicBezTo>
                    <a:cubicBezTo>
                      <a:pt x="60" y="78"/>
                      <a:pt x="69" y="59"/>
                      <a:pt x="61" y="46"/>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69" name="Freeform 197"/>
              <p:cNvSpPr/>
              <p:nvPr/>
            </p:nvSpPr>
            <p:spPr bwMode="auto">
              <a:xfrm>
                <a:off x="2625" y="3388"/>
                <a:ext cx="69" cy="57"/>
              </a:xfrm>
              <a:custGeom>
                <a:avLst/>
                <a:gdLst>
                  <a:gd name="T0" fmla="*/ 55 w 55"/>
                  <a:gd name="T1" fmla="*/ 8 h 46"/>
                  <a:gd name="T2" fmla="*/ 45 w 55"/>
                  <a:gd name="T3" fmla="*/ 5 h 46"/>
                  <a:gd name="T4" fmla="*/ 37 w 55"/>
                  <a:gd name="T5" fmla="*/ 6 h 46"/>
                  <a:gd name="T6" fmla="*/ 25 w 55"/>
                  <a:gd name="T7" fmla="*/ 13 h 46"/>
                  <a:gd name="T8" fmla="*/ 31 w 55"/>
                  <a:gd name="T9" fmla="*/ 23 h 46"/>
                  <a:gd name="T10" fmla="*/ 41 w 55"/>
                  <a:gd name="T11" fmla="*/ 46 h 46"/>
                  <a:gd name="T12" fmla="*/ 16 w 55"/>
                  <a:gd name="T13" fmla="*/ 17 h 46"/>
                  <a:gd name="T14" fmla="*/ 17 w 55"/>
                  <a:gd name="T15" fmla="*/ 22 h 46"/>
                  <a:gd name="T16" fmla="*/ 14 w 55"/>
                  <a:gd name="T17" fmla="*/ 18 h 46"/>
                  <a:gd name="T18" fmla="*/ 12 w 55"/>
                  <a:gd name="T19" fmla="*/ 21 h 46"/>
                  <a:gd name="T20" fmla="*/ 27 w 55"/>
                  <a:gd name="T21" fmla="*/ 0 h 46"/>
                  <a:gd name="T22" fmla="*/ 40 w 55"/>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6">
                    <a:moveTo>
                      <a:pt x="55" y="8"/>
                    </a:moveTo>
                    <a:cubicBezTo>
                      <a:pt x="51" y="6"/>
                      <a:pt x="48" y="5"/>
                      <a:pt x="45" y="5"/>
                    </a:cubicBezTo>
                    <a:cubicBezTo>
                      <a:pt x="42" y="5"/>
                      <a:pt x="39" y="5"/>
                      <a:pt x="37" y="6"/>
                    </a:cubicBezTo>
                    <a:cubicBezTo>
                      <a:pt x="32" y="8"/>
                      <a:pt x="30" y="15"/>
                      <a:pt x="25" y="13"/>
                    </a:cubicBezTo>
                    <a:cubicBezTo>
                      <a:pt x="26" y="18"/>
                      <a:pt x="30" y="20"/>
                      <a:pt x="31" y="23"/>
                    </a:cubicBezTo>
                    <a:cubicBezTo>
                      <a:pt x="34" y="28"/>
                      <a:pt x="41" y="41"/>
                      <a:pt x="41" y="46"/>
                    </a:cubicBezTo>
                    <a:cubicBezTo>
                      <a:pt x="31" y="46"/>
                      <a:pt x="30" y="12"/>
                      <a:pt x="16" y="17"/>
                    </a:cubicBezTo>
                    <a:cubicBezTo>
                      <a:pt x="16" y="19"/>
                      <a:pt x="16" y="20"/>
                      <a:pt x="17" y="22"/>
                    </a:cubicBezTo>
                    <a:cubicBezTo>
                      <a:pt x="16" y="20"/>
                      <a:pt x="15" y="19"/>
                      <a:pt x="14" y="18"/>
                    </a:cubicBezTo>
                    <a:cubicBezTo>
                      <a:pt x="13" y="19"/>
                      <a:pt x="13" y="20"/>
                      <a:pt x="12" y="21"/>
                    </a:cubicBezTo>
                    <a:cubicBezTo>
                      <a:pt x="0" y="13"/>
                      <a:pt x="18" y="0"/>
                      <a:pt x="27" y="0"/>
                    </a:cubicBezTo>
                    <a:cubicBezTo>
                      <a:pt x="32" y="1"/>
                      <a:pt x="36" y="4"/>
                      <a:pt x="40" y="3"/>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70" name="Freeform 198"/>
              <p:cNvSpPr/>
              <p:nvPr/>
            </p:nvSpPr>
            <p:spPr bwMode="auto">
              <a:xfrm>
                <a:off x="2624" y="3572"/>
                <a:ext cx="77" cy="66"/>
              </a:xfrm>
              <a:custGeom>
                <a:avLst/>
                <a:gdLst>
                  <a:gd name="T0" fmla="*/ 62 w 62"/>
                  <a:gd name="T1" fmla="*/ 2 h 53"/>
                  <a:gd name="T2" fmla="*/ 34 w 62"/>
                  <a:gd name="T3" fmla="*/ 10 h 53"/>
                  <a:gd name="T4" fmla="*/ 44 w 62"/>
                  <a:gd name="T5" fmla="*/ 12 h 53"/>
                  <a:gd name="T6" fmla="*/ 0 w 62"/>
                  <a:gd name="T7" fmla="*/ 53 h 53"/>
                  <a:gd name="T8" fmla="*/ 1 w 62"/>
                  <a:gd name="T9" fmla="*/ 52 h 53"/>
                  <a:gd name="T10" fmla="*/ 38 w 62"/>
                  <a:gd name="T11" fmla="*/ 26 h 53"/>
                  <a:gd name="T12" fmla="*/ 50 w 62"/>
                  <a:gd name="T13" fmla="*/ 10 h 53"/>
                  <a:gd name="T14" fmla="*/ 60 w 62"/>
                  <a:gd name="T15" fmla="*/ 1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3">
                    <a:moveTo>
                      <a:pt x="62" y="2"/>
                    </a:moveTo>
                    <a:cubicBezTo>
                      <a:pt x="55" y="0"/>
                      <a:pt x="39" y="4"/>
                      <a:pt x="34" y="10"/>
                    </a:cubicBezTo>
                    <a:cubicBezTo>
                      <a:pt x="36" y="12"/>
                      <a:pt x="41" y="13"/>
                      <a:pt x="44" y="12"/>
                    </a:cubicBezTo>
                    <a:cubicBezTo>
                      <a:pt x="28" y="25"/>
                      <a:pt x="14" y="39"/>
                      <a:pt x="0" y="53"/>
                    </a:cubicBezTo>
                    <a:cubicBezTo>
                      <a:pt x="1" y="52"/>
                      <a:pt x="1" y="52"/>
                      <a:pt x="1" y="52"/>
                    </a:cubicBezTo>
                    <a:cubicBezTo>
                      <a:pt x="13" y="49"/>
                      <a:pt x="28" y="36"/>
                      <a:pt x="38" y="26"/>
                    </a:cubicBezTo>
                    <a:cubicBezTo>
                      <a:pt x="41" y="22"/>
                      <a:pt x="46" y="16"/>
                      <a:pt x="50" y="10"/>
                    </a:cubicBezTo>
                    <a:cubicBezTo>
                      <a:pt x="53" y="7"/>
                      <a:pt x="57" y="4"/>
                      <a:pt x="60" y="1"/>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71" name="Freeform 199"/>
              <p:cNvSpPr/>
              <p:nvPr/>
            </p:nvSpPr>
            <p:spPr bwMode="auto">
              <a:xfrm>
                <a:off x="2536" y="3565"/>
                <a:ext cx="139" cy="146"/>
              </a:xfrm>
              <a:custGeom>
                <a:avLst/>
                <a:gdLst>
                  <a:gd name="T0" fmla="*/ 112 w 112"/>
                  <a:gd name="T1" fmla="*/ 0 h 118"/>
                  <a:gd name="T2" fmla="*/ 99 w 112"/>
                  <a:gd name="T3" fmla="*/ 7 h 118"/>
                  <a:gd name="T4" fmla="*/ 74 w 112"/>
                  <a:gd name="T5" fmla="*/ 18 h 118"/>
                  <a:gd name="T6" fmla="*/ 45 w 112"/>
                  <a:gd name="T7" fmla="*/ 45 h 118"/>
                  <a:gd name="T8" fmla="*/ 34 w 112"/>
                  <a:gd name="T9" fmla="*/ 60 h 118"/>
                  <a:gd name="T10" fmla="*/ 50 w 112"/>
                  <a:gd name="T11" fmla="*/ 59 h 118"/>
                  <a:gd name="T12" fmla="*/ 45 w 112"/>
                  <a:gd name="T13" fmla="*/ 67 h 118"/>
                  <a:gd name="T14" fmla="*/ 65 w 112"/>
                  <a:gd name="T15" fmla="*/ 55 h 118"/>
                  <a:gd name="T16" fmla="*/ 40 w 112"/>
                  <a:gd name="T17" fmla="*/ 83 h 118"/>
                  <a:gd name="T18" fmla="*/ 48 w 112"/>
                  <a:gd name="T19" fmla="*/ 83 h 118"/>
                  <a:gd name="T20" fmla="*/ 41 w 112"/>
                  <a:gd name="T21" fmla="*/ 86 h 118"/>
                  <a:gd name="T22" fmla="*/ 50 w 112"/>
                  <a:gd name="T23" fmla="*/ 92 h 118"/>
                  <a:gd name="T24" fmla="*/ 56 w 112"/>
                  <a:gd name="T25" fmla="*/ 91 h 118"/>
                  <a:gd name="T26" fmla="*/ 48 w 112"/>
                  <a:gd name="T27" fmla="*/ 99 h 118"/>
                  <a:gd name="T28" fmla="*/ 71 w 112"/>
                  <a:gd name="T29" fmla="*/ 88 h 118"/>
                  <a:gd name="T30" fmla="*/ 22 w 112"/>
                  <a:gd name="T31" fmla="*/ 104 h 118"/>
                  <a:gd name="T32" fmla="*/ 21 w 112"/>
                  <a:gd name="T33" fmla="*/ 98 h 118"/>
                  <a:gd name="T34" fmla="*/ 12 w 112"/>
                  <a:gd name="T35" fmla="*/ 97 h 118"/>
                  <a:gd name="T36" fmla="*/ 3 w 112"/>
                  <a:gd name="T37" fmla="*/ 87 h 118"/>
                  <a:gd name="T38" fmla="*/ 5 w 112"/>
                  <a:gd name="T39" fmla="*/ 57 h 118"/>
                  <a:gd name="T40" fmla="*/ 55 w 112"/>
                  <a:gd name="T41" fmla="*/ 20 h 118"/>
                  <a:gd name="T42" fmla="*/ 108 w 112"/>
                  <a:gd name="T43"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18">
                    <a:moveTo>
                      <a:pt x="112" y="0"/>
                    </a:moveTo>
                    <a:cubicBezTo>
                      <a:pt x="109" y="4"/>
                      <a:pt x="102" y="5"/>
                      <a:pt x="99" y="7"/>
                    </a:cubicBezTo>
                    <a:cubicBezTo>
                      <a:pt x="90" y="9"/>
                      <a:pt x="83" y="12"/>
                      <a:pt x="74" y="18"/>
                    </a:cubicBezTo>
                    <a:cubicBezTo>
                      <a:pt x="61" y="26"/>
                      <a:pt x="53" y="33"/>
                      <a:pt x="45" y="45"/>
                    </a:cubicBezTo>
                    <a:cubicBezTo>
                      <a:pt x="42" y="48"/>
                      <a:pt x="33" y="55"/>
                      <a:pt x="34" y="60"/>
                    </a:cubicBezTo>
                    <a:cubicBezTo>
                      <a:pt x="35" y="68"/>
                      <a:pt x="46" y="62"/>
                      <a:pt x="50" y="59"/>
                    </a:cubicBezTo>
                    <a:cubicBezTo>
                      <a:pt x="48" y="61"/>
                      <a:pt x="46" y="64"/>
                      <a:pt x="45" y="67"/>
                    </a:cubicBezTo>
                    <a:cubicBezTo>
                      <a:pt x="51" y="71"/>
                      <a:pt x="61" y="58"/>
                      <a:pt x="65" y="55"/>
                    </a:cubicBezTo>
                    <a:cubicBezTo>
                      <a:pt x="60" y="67"/>
                      <a:pt x="53" y="77"/>
                      <a:pt x="40" y="83"/>
                    </a:cubicBezTo>
                    <a:cubicBezTo>
                      <a:pt x="43" y="82"/>
                      <a:pt x="46" y="84"/>
                      <a:pt x="48" y="83"/>
                    </a:cubicBezTo>
                    <a:cubicBezTo>
                      <a:pt x="46" y="84"/>
                      <a:pt x="43" y="86"/>
                      <a:pt x="41" y="86"/>
                    </a:cubicBezTo>
                    <a:cubicBezTo>
                      <a:pt x="43" y="89"/>
                      <a:pt x="47" y="90"/>
                      <a:pt x="50" y="92"/>
                    </a:cubicBezTo>
                    <a:cubicBezTo>
                      <a:pt x="54" y="90"/>
                      <a:pt x="53" y="91"/>
                      <a:pt x="56" y="91"/>
                    </a:cubicBezTo>
                    <a:cubicBezTo>
                      <a:pt x="53" y="94"/>
                      <a:pt x="51" y="96"/>
                      <a:pt x="48" y="99"/>
                    </a:cubicBezTo>
                    <a:cubicBezTo>
                      <a:pt x="57" y="104"/>
                      <a:pt x="66" y="94"/>
                      <a:pt x="71" y="88"/>
                    </a:cubicBezTo>
                    <a:cubicBezTo>
                      <a:pt x="66" y="103"/>
                      <a:pt x="34" y="118"/>
                      <a:pt x="22" y="104"/>
                    </a:cubicBezTo>
                    <a:cubicBezTo>
                      <a:pt x="20" y="102"/>
                      <a:pt x="23" y="100"/>
                      <a:pt x="21" y="98"/>
                    </a:cubicBezTo>
                    <a:cubicBezTo>
                      <a:pt x="19" y="95"/>
                      <a:pt x="15" y="98"/>
                      <a:pt x="12" y="97"/>
                    </a:cubicBezTo>
                    <a:cubicBezTo>
                      <a:pt x="5" y="95"/>
                      <a:pt x="4" y="95"/>
                      <a:pt x="3" y="87"/>
                    </a:cubicBezTo>
                    <a:cubicBezTo>
                      <a:pt x="2" y="79"/>
                      <a:pt x="0" y="64"/>
                      <a:pt x="5" y="57"/>
                    </a:cubicBezTo>
                    <a:cubicBezTo>
                      <a:pt x="14" y="41"/>
                      <a:pt x="39" y="30"/>
                      <a:pt x="55" y="20"/>
                    </a:cubicBezTo>
                    <a:cubicBezTo>
                      <a:pt x="72" y="9"/>
                      <a:pt x="88" y="2"/>
                      <a:pt x="108" y="2"/>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72" name="Freeform 200"/>
              <p:cNvSpPr/>
              <p:nvPr/>
            </p:nvSpPr>
            <p:spPr bwMode="auto">
              <a:xfrm>
                <a:off x="2694" y="3538"/>
                <a:ext cx="83" cy="115"/>
              </a:xfrm>
              <a:custGeom>
                <a:avLst/>
                <a:gdLst>
                  <a:gd name="T0" fmla="*/ 30 w 67"/>
                  <a:gd name="T1" fmla="*/ 31 h 92"/>
                  <a:gd name="T2" fmla="*/ 49 w 67"/>
                  <a:gd name="T3" fmla="*/ 52 h 92"/>
                  <a:gd name="T4" fmla="*/ 56 w 67"/>
                  <a:gd name="T5" fmla="*/ 61 h 92"/>
                  <a:gd name="T6" fmla="*/ 59 w 67"/>
                  <a:gd name="T7" fmla="*/ 67 h 92"/>
                  <a:gd name="T8" fmla="*/ 59 w 67"/>
                  <a:gd name="T9" fmla="*/ 71 h 92"/>
                  <a:gd name="T10" fmla="*/ 65 w 67"/>
                  <a:gd name="T11" fmla="*/ 92 h 92"/>
                  <a:gd name="T12" fmla="*/ 45 w 67"/>
                  <a:gd name="T13" fmla="*/ 61 h 92"/>
                  <a:gd name="T14" fmla="*/ 45 w 67"/>
                  <a:gd name="T15" fmla="*/ 64 h 92"/>
                  <a:gd name="T16" fmla="*/ 37 w 67"/>
                  <a:gd name="T17" fmla="*/ 48 h 92"/>
                  <a:gd name="T18" fmla="*/ 23 w 67"/>
                  <a:gd name="T19" fmla="*/ 36 h 92"/>
                  <a:gd name="T20" fmla="*/ 4 w 67"/>
                  <a:gd name="T21" fmla="*/ 20 h 92"/>
                  <a:gd name="T22" fmla="*/ 11 w 67"/>
                  <a:gd name="T23" fmla="*/ 5 h 92"/>
                  <a:gd name="T24" fmla="*/ 28 w 67"/>
                  <a:gd name="T25" fmla="*/ 3 h 92"/>
                  <a:gd name="T26" fmla="*/ 44 w 67"/>
                  <a:gd name="T27" fmla="*/ 8 h 92"/>
                  <a:gd name="T28" fmla="*/ 34 w 67"/>
                  <a:gd name="T29" fmla="*/ 19 h 92"/>
                  <a:gd name="T30" fmla="*/ 26 w 67"/>
                  <a:gd name="T31" fmla="*/ 3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92">
                    <a:moveTo>
                      <a:pt x="30" y="31"/>
                    </a:moveTo>
                    <a:cubicBezTo>
                      <a:pt x="34" y="39"/>
                      <a:pt x="43" y="44"/>
                      <a:pt x="49" y="52"/>
                    </a:cubicBezTo>
                    <a:cubicBezTo>
                      <a:pt x="52" y="54"/>
                      <a:pt x="53" y="56"/>
                      <a:pt x="56" y="61"/>
                    </a:cubicBezTo>
                    <a:cubicBezTo>
                      <a:pt x="56" y="62"/>
                      <a:pt x="59" y="64"/>
                      <a:pt x="59" y="67"/>
                    </a:cubicBezTo>
                    <a:cubicBezTo>
                      <a:pt x="60" y="67"/>
                      <a:pt x="59" y="71"/>
                      <a:pt x="59" y="71"/>
                    </a:cubicBezTo>
                    <a:cubicBezTo>
                      <a:pt x="63" y="79"/>
                      <a:pt x="67" y="81"/>
                      <a:pt x="65" y="92"/>
                    </a:cubicBezTo>
                    <a:cubicBezTo>
                      <a:pt x="56" y="85"/>
                      <a:pt x="58" y="66"/>
                      <a:pt x="45" y="61"/>
                    </a:cubicBezTo>
                    <a:cubicBezTo>
                      <a:pt x="45" y="61"/>
                      <a:pt x="44" y="62"/>
                      <a:pt x="45" y="64"/>
                    </a:cubicBezTo>
                    <a:cubicBezTo>
                      <a:pt x="37" y="60"/>
                      <a:pt x="39" y="53"/>
                      <a:pt x="37" y="48"/>
                    </a:cubicBezTo>
                    <a:cubicBezTo>
                      <a:pt x="33" y="42"/>
                      <a:pt x="28" y="38"/>
                      <a:pt x="23" y="36"/>
                    </a:cubicBezTo>
                    <a:cubicBezTo>
                      <a:pt x="15" y="31"/>
                      <a:pt x="0" y="34"/>
                      <a:pt x="4" y="20"/>
                    </a:cubicBezTo>
                    <a:cubicBezTo>
                      <a:pt x="5" y="17"/>
                      <a:pt x="10" y="6"/>
                      <a:pt x="11" y="5"/>
                    </a:cubicBezTo>
                    <a:cubicBezTo>
                      <a:pt x="15" y="0"/>
                      <a:pt x="22" y="2"/>
                      <a:pt x="28" y="3"/>
                    </a:cubicBezTo>
                    <a:cubicBezTo>
                      <a:pt x="31" y="4"/>
                      <a:pt x="44" y="6"/>
                      <a:pt x="44" y="8"/>
                    </a:cubicBezTo>
                    <a:cubicBezTo>
                      <a:pt x="50" y="17"/>
                      <a:pt x="37" y="17"/>
                      <a:pt x="34" y="19"/>
                    </a:cubicBezTo>
                    <a:cubicBezTo>
                      <a:pt x="48" y="24"/>
                      <a:pt x="37" y="33"/>
                      <a:pt x="26" y="30"/>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73" name="Freeform 201"/>
              <p:cNvSpPr/>
              <p:nvPr/>
            </p:nvSpPr>
            <p:spPr bwMode="auto">
              <a:xfrm>
                <a:off x="2723" y="3599"/>
                <a:ext cx="114" cy="165"/>
              </a:xfrm>
              <a:custGeom>
                <a:avLst/>
                <a:gdLst>
                  <a:gd name="T0" fmla="*/ 45 w 92"/>
                  <a:gd name="T1" fmla="*/ 5 h 133"/>
                  <a:gd name="T2" fmla="*/ 63 w 92"/>
                  <a:gd name="T3" fmla="*/ 27 h 133"/>
                  <a:gd name="T4" fmla="*/ 63 w 92"/>
                  <a:gd name="T5" fmla="*/ 70 h 133"/>
                  <a:gd name="T6" fmla="*/ 59 w 92"/>
                  <a:gd name="T7" fmla="*/ 72 h 133"/>
                  <a:gd name="T8" fmla="*/ 55 w 92"/>
                  <a:gd name="T9" fmla="*/ 68 h 133"/>
                  <a:gd name="T10" fmla="*/ 55 w 92"/>
                  <a:gd name="T11" fmla="*/ 78 h 133"/>
                  <a:gd name="T12" fmla="*/ 52 w 92"/>
                  <a:gd name="T13" fmla="*/ 86 h 133"/>
                  <a:gd name="T14" fmla="*/ 40 w 92"/>
                  <a:gd name="T15" fmla="*/ 63 h 133"/>
                  <a:gd name="T16" fmla="*/ 40 w 92"/>
                  <a:gd name="T17" fmla="*/ 78 h 133"/>
                  <a:gd name="T18" fmla="*/ 36 w 92"/>
                  <a:gd name="T19" fmla="*/ 75 h 133"/>
                  <a:gd name="T20" fmla="*/ 38 w 92"/>
                  <a:gd name="T21" fmla="*/ 86 h 133"/>
                  <a:gd name="T22" fmla="*/ 5 w 92"/>
                  <a:gd name="T23" fmla="*/ 28 h 133"/>
                  <a:gd name="T24" fmla="*/ 22 w 92"/>
                  <a:gd name="T25" fmla="*/ 78 h 133"/>
                  <a:gd name="T26" fmla="*/ 35 w 92"/>
                  <a:gd name="T27" fmla="*/ 111 h 133"/>
                  <a:gd name="T28" fmla="*/ 36 w 92"/>
                  <a:gd name="T29" fmla="*/ 119 h 133"/>
                  <a:gd name="T30" fmla="*/ 24 w 92"/>
                  <a:gd name="T31" fmla="*/ 111 h 133"/>
                  <a:gd name="T32" fmla="*/ 40 w 92"/>
                  <a:gd name="T33" fmla="*/ 128 h 133"/>
                  <a:gd name="T34" fmla="*/ 61 w 92"/>
                  <a:gd name="T35" fmla="*/ 119 h 133"/>
                  <a:gd name="T36" fmla="*/ 68 w 92"/>
                  <a:gd name="T37" fmla="*/ 98 h 133"/>
                  <a:gd name="T38" fmla="*/ 82 w 92"/>
                  <a:gd name="T39" fmla="*/ 76 h 133"/>
                  <a:gd name="T40" fmla="*/ 70 w 92"/>
                  <a:gd name="T41" fmla="*/ 25 h 133"/>
                  <a:gd name="T42" fmla="*/ 41 w 92"/>
                  <a:gd name="T4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3">
                    <a:moveTo>
                      <a:pt x="45" y="5"/>
                    </a:moveTo>
                    <a:cubicBezTo>
                      <a:pt x="53" y="8"/>
                      <a:pt x="59" y="19"/>
                      <a:pt x="63" y="27"/>
                    </a:cubicBezTo>
                    <a:cubicBezTo>
                      <a:pt x="69" y="35"/>
                      <a:pt x="87" y="92"/>
                      <a:pt x="63" y="70"/>
                    </a:cubicBezTo>
                    <a:cubicBezTo>
                      <a:pt x="62" y="70"/>
                      <a:pt x="60" y="71"/>
                      <a:pt x="59" y="72"/>
                    </a:cubicBezTo>
                    <a:cubicBezTo>
                      <a:pt x="58" y="71"/>
                      <a:pt x="56" y="69"/>
                      <a:pt x="55" y="68"/>
                    </a:cubicBezTo>
                    <a:cubicBezTo>
                      <a:pt x="53" y="72"/>
                      <a:pt x="54" y="75"/>
                      <a:pt x="55" y="78"/>
                    </a:cubicBezTo>
                    <a:cubicBezTo>
                      <a:pt x="51" y="78"/>
                      <a:pt x="50" y="82"/>
                      <a:pt x="52" y="86"/>
                    </a:cubicBezTo>
                    <a:cubicBezTo>
                      <a:pt x="45" y="80"/>
                      <a:pt x="41" y="71"/>
                      <a:pt x="40" y="63"/>
                    </a:cubicBezTo>
                    <a:cubicBezTo>
                      <a:pt x="38" y="68"/>
                      <a:pt x="39" y="73"/>
                      <a:pt x="40" y="78"/>
                    </a:cubicBezTo>
                    <a:cubicBezTo>
                      <a:pt x="40" y="78"/>
                      <a:pt x="37" y="77"/>
                      <a:pt x="36" y="75"/>
                    </a:cubicBezTo>
                    <a:cubicBezTo>
                      <a:pt x="35" y="79"/>
                      <a:pt x="36" y="83"/>
                      <a:pt x="38" y="86"/>
                    </a:cubicBezTo>
                    <a:cubicBezTo>
                      <a:pt x="19" y="83"/>
                      <a:pt x="8" y="43"/>
                      <a:pt x="5" y="28"/>
                    </a:cubicBezTo>
                    <a:cubicBezTo>
                      <a:pt x="0" y="39"/>
                      <a:pt x="16" y="66"/>
                      <a:pt x="22" y="78"/>
                    </a:cubicBezTo>
                    <a:cubicBezTo>
                      <a:pt x="25" y="87"/>
                      <a:pt x="47" y="104"/>
                      <a:pt x="35" y="111"/>
                    </a:cubicBezTo>
                    <a:cubicBezTo>
                      <a:pt x="37" y="113"/>
                      <a:pt x="37" y="117"/>
                      <a:pt x="36" y="119"/>
                    </a:cubicBezTo>
                    <a:cubicBezTo>
                      <a:pt x="31" y="120"/>
                      <a:pt x="25" y="116"/>
                      <a:pt x="24" y="111"/>
                    </a:cubicBezTo>
                    <a:cubicBezTo>
                      <a:pt x="23" y="120"/>
                      <a:pt x="33" y="126"/>
                      <a:pt x="40" y="128"/>
                    </a:cubicBezTo>
                    <a:cubicBezTo>
                      <a:pt x="50" y="133"/>
                      <a:pt x="57" y="128"/>
                      <a:pt x="61" y="119"/>
                    </a:cubicBezTo>
                    <a:cubicBezTo>
                      <a:pt x="64" y="110"/>
                      <a:pt x="62" y="104"/>
                      <a:pt x="68" y="98"/>
                    </a:cubicBezTo>
                    <a:cubicBezTo>
                      <a:pt x="73" y="91"/>
                      <a:pt x="78" y="85"/>
                      <a:pt x="82" y="76"/>
                    </a:cubicBezTo>
                    <a:cubicBezTo>
                      <a:pt x="92" y="57"/>
                      <a:pt x="81" y="43"/>
                      <a:pt x="70" y="25"/>
                    </a:cubicBezTo>
                    <a:cubicBezTo>
                      <a:pt x="64" y="15"/>
                      <a:pt x="53" y="4"/>
                      <a:pt x="41" y="0"/>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74" name="Freeform 202"/>
              <p:cNvSpPr/>
              <p:nvPr/>
            </p:nvSpPr>
            <p:spPr bwMode="auto">
              <a:xfrm>
                <a:off x="2721" y="3507"/>
                <a:ext cx="155" cy="77"/>
              </a:xfrm>
              <a:custGeom>
                <a:avLst/>
                <a:gdLst>
                  <a:gd name="T0" fmla="*/ 17 w 125"/>
                  <a:gd name="T1" fmla="*/ 28 h 62"/>
                  <a:gd name="T2" fmla="*/ 40 w 125"/>
                  <a:gd name="T3" fmla="*/ 18 h 62"/>
                  <a:gd name="T4" fmla="*/ 37 w 125"/>
                  <a:gd name="T5" fmla="*/ 24 h 62"/>
                  <a:gd name="T6" fmla="*/ 59 w 125"/>
                  <a:gd name="T7" fmla="*/ 18 h 62"/>
                  <a:gd name="T8" fmla="*/ 84 w 125"/>
                  <a:gd name="T9" fmla="*/ 11 h 62"/>
                  <a:gd name="T10" fmla="*/ 83 w 125"/>
                  <a:gd name="T11" fmla="*/ 13 h 62"/>
                  <a:gd name="T12" fmla="*/ 125 w 125"/>
                  <a:gd name="T13" fmla="*/ 2 h 62"/>
                  <a:gd name="T14" fmla="*/ 91 w 125"/>
                  <a:gd name="T15" fmla="*/ 15 h 62"/>
                  <a:gd name="T16" fmla="*/ 55 w 125"/>
                  <a:gd name="T17" fmla="*/ 32 h 62"/>
                  <a:gd name="T18" fmla="*/ 69 w 125"/>
                  <a:gd name="T19" fmla="*/ 35 h 62"/>
                  <a:gd name="T20" fmla="*/ 62 w 125"/>
                  <a:gd name="T21" fmla="*/ 41 h 62"/>
                  <a:gd name="T22" fmla="*/ 63 w 125"/>
                  <a:gd name="T23" fmla="*/ 49 h 62"/>
                  <a:gd name="T24" fmla="*/ 81 w 125"/>
                  <a:gd name="T25" fmla="*/ 53 h 62"/>
                  <a:gd name="T26" fmla="*/ 79 w 125"/>
                  <a:gd name="T27" fmla="*/ 56 h 62"/>
                  <a:gd name="T28" fmla="*/ 115 w 125"/>
                  <a:gd name="T29" fmla="*/ 39 h 62"/>
                  <a:gd name="T30" fmla="*/ 115 w 125"/>
                  <a:gd name="T31" fmla="*/ 39 h 62"/>
                  <a:gd name="T32" fmla="*/ 77 w 125"/>
                  <a:gd name="T33" fmla="*/ 56 h 62"/>
                  <a:gd name="T34" fmla="*/ 36 w 125"/>
                  <a:gd name="T35" fmla="*/ 55 h 62"/>
                  <a:gd name="T36" fmla="*/ 44 w 125"/>
                  <a:gd name="T37" fmla="*/ 58 h 62"/>
                  <a:gd name="T38" fmla="*/ 8 w 125"/>
                  <a:gd name="T39"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62">
                    <a:moveTo>
                      <a:pt x="17" y="28"/>
                    </a:moveTo>
                    <a:cubicBezTo>
                      <a:pt x="22" y="23"/>
                      <a:pt x="30" y="15"/>
                      <a:pt x="40" y="18"/>
                    </a:cubicBezTo>
                    <a:cubicBezTo>
                      <a:pt x="39" y="20"/>
                      <a:pt x="38" y="22"/>
                      <a:pt x="37" y="24"/>
                    </a:cubicBezTo>
                    <a:cubicBezTo>
                      <a:pt x="43" y="21"/>
                      <a:pt x="52" y="20"/>
                      <a:pt x="59" y="18"/>
                    </a:cubicBezTo>
                    <a:cubicBezTo>
                      <a:pt x="67" y="14"/>
                      <a:pt x="75" y="13"/>
                      <a:pt x="84" y="11"/>
                    </a:cubicBezTo>
                    <a:cubicBezTo>
                      <a:pt x="83" y="12"/>
                      <a:pt x="83" y="12"/>
                      <a:pt x="83" y="13"/>
                    </a:cubicBezTo>
                    <a:cubicBezTo>
                      <a:pt x="98" y="17"/>
                      <a:pt x="110" y="0"/>
                      <a:pt x="125" y="2"/>
                    </a:cubicBezTo>
                    <a:cubicBezTo>
                      <a:pt x="114" y="2"/>
                      <a:pt x="100" y="12"/>
                      <a:pt x="91" y="15"/>
                    </a:cubicBezTo>
                    <a:cubicBezTo>
                      <a:pt x="78" y="21"/>
                      <a:pt x="67" y="28"/>
                      <a:pt x="55" y="32"/>
                    </a:cubicBezTo>
                    <a:cubicBezTo>
                      <a:pt x="60" y="34"/>
                      <a:pt x="64" y="37"/>
                      <a:pt x="69" y="35"/>
                    </a:cubicBezTo>
                    <a:cubicBezTo>
                      <a:pt x="65" y="36"/>
                      <a:pt x="63" y="38"/>
                      <a:pt x="62" y="41"/>
                    </a:cubicBezTo>
                    <a:cubicBezTo>
                      <a:pt x="64" y="42"/>
                      <a:pt x="65" y="45"/>
                      <a:pt x="63" y="49"/>
                    </a:cubicBezTo>
                    <a:cubicBezTo>
                      <a:pt x="68" y="53"/>
                      <a:pt x="75" y="53"/>
                      <a:pt x="81" y="53"/>
                    </a:cubicBezTo>
                    <a:cubicBezTo>
                      <a:pt x="81" y="54"/>
                      <a:pt x="79" y="55"/>
                      <a:pt x="79" y="56"/>
                    </a:cubicBezTo>
                    <a:cubicBezTo>
                      <a:pt x="86" y="62"/>
                      <a:pt x="108" y="44"/>
                      <a:pt x="115" y="39"/>
                    </a:cubicBezTo>
                    <a:cubicBezTo>
                      <a:pt x="115" y="39"/>
                      <a:pt x="115" y="39"/>
                      <a:pt x="115" y="39"/>
                    </a:cubicBezTo>
                    <a:cubicBezTo>
                      <a:pt x="109" y="49"/>
                      <a:pt x="89" y="57"/>
                      <a:pt x="77" y="56"/>
                    </a:cubicBezTo>
                    <a:cubicBezTo>
                      <a:pt x="69" y="58"/>
                      <a:pt x="41" y="46"/>
                      <a:pt x="36" y="55"/>
                    </a:cubicBezTo>
                    <a:cubicBezTo>
                      <a:pt x="39" y="56"/>
                      <a:pt x="41" y="57"/>
                      <a:pt x="44" y="58"/>
                    </a:cubicBezTo>
                    <a:cubicBezTo>
                      <a:pt x="29" y="57"/>
                      <a:pt x="0" y="57"/>
                      <a:pt x="8" y="35"/>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775" name="Freeform 203"/>
              <p:cNvSpPr/>
              <p:nvPr/>
            </p:nvSpPr>
            <p:spPr bwMode="auto">
              <a:xfrm>
                <a:off x="2696" y="3543"/>
                <a:ext cx="36" cy="28"/>
              </a:xfrm>
              <a:custGeom>
                <a:avLst/>
                <a:gdLst>
                  <a:gd name="T0" fmla="*/ 23 w 29"/>
                  <a:gd name="T1" fmla="*/ 5 h 22"/>
                  <a:gd name="T2" fmla="*/ 26 w 29"/>
                  <a:gd name="T3" fmla="*/ 6 h 22"/>
                  <a:gd name="T4" fmla="*/ 14 w 29"/>
                  <a:gd name="T5" fmla="*/ 20 h 22"/>
                  <a:gd name="T6" fmla="*/ 13 w 29"/>
                  <a:gd name="T7" fmla="*/ 1 h 22"/>
                  <a:gd name="T8" fmla="*/ 25 w 29"/>
                  <a:gd name="T9" fmla="*/ 9 h 22"/>
                </a:gdLst>
                <a:ahLst/>
                <a:cxnLst>
                  <a:cxn ang="0">
                    <a:pos x="T0" y="T1"/>
                  </a:cxn>
                  <a:cxn ang="0">
                    <a:pos x="T2" y="T3"/>
                  </a:cxn>
                  <a:cxn ang="0">
                    <a:pos x="T4" y="T5"/>
                  </a:cxn>
                  <a:cxn ang="0">
                    <a:pos x="T6" y="T7"/>
                  </a:cxn>
                  <a:cxn ang="0">
                    <a:pos x="T8" y="T9"/>
                  </a:cxn>
                </a:cxnLst>
                <a:rect l="0" t="0" r="r" b="b"/>
                <a:pathLst>
                  <a:path w="29" h="22">
                    <a:moveTo>
                      <a:pt x="23" y="5"/>
                    </a:moveTo>
                    <a:cubicBezTo>
                      <a:pt x="25" y="6"/>
                      <a:pt x="25" y="6"/>
                      <a:pt x="26" y="6"/>
                    </a:cubicBezTo>
                    <a:cubicBezTo>
                      <a:pt x="29" y="14"/>
                      <a:pt x="22" y="22"/>
                      <a:pt x="14" y="20"/>
                    </a:cubicBezTo>
                    <a:cubicBezTo>
                      <a:pt x="5" y="17"/>
                      <a:pt x="0" y="0"/>
                      <a:pt x="13" y="1"/>
                    </a:cubicBezTo>
                    <a:cubicBezTo>
                      <a:pt x="19" y="1"/>
                      <a:pt x="22" y="5"/>
                      <a:pt x="25" y="9"/>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76" name="Freeform 204"/>
              <p:cNvSpPr/>
              <p:nvPr/>
            </p:nvSpPr>
            <p:spPr bwMode="auto">
              <a:xfrm>
                <a:off x="2717" y="3541"/>
                <a:ext cx="53" cy="32"/>
              </a:xfrm>
              <a:custGeom>
                <a:avLst/>
                <a:gdLst>
                  <a:gd name="T0" fmla="*/ 10 w 43"/>
                  <a:gd name="T1" fmla="*/ 9 h 26"/>
                  <a:gd name="T2" fmla="*/ 23 w 43"/>
                  <a:gd name="T3" fmla="*/ 1 h 26"/>
                  <a:gd name="T4" fmla="*/ 27 w 43"/>
                  <a:gd name="T5" fmla="*/ 0 h 26"/>
                  <a:gd name="T6" fmla="*/ 29 w 43"/>
                  <a:gd name="T7" fmla="*/ 1 h 26"/>
                  <a:gd name="T8" fmla="*/ 27 w 43"/>
                  <a:gd name="T9" fmla="*/ 2 h 26"/>
                  <a:gd name="T10" fmla="*/ 24 w 43"/>
                  <a:gd name="T11" fmla="*/ 5 h 26"/>
                  <a:gd name="T12" fmla="*/ 23 w 43"/>
                  <a:gd name="T13" fmla="*/ 9 h 26"/>
                  <a:gd name="T14" fmla="*/ 25 w 43"/>
                  <a:gd name="T15" fmla="*/ 9 h 26"/>
                  <a:gd name="T16" fmla="*/ 22 w 43"/>
                  <a:gd name="T17" fmla="*/ 11 h 26"/>
                  <a:gd name="T18" fmla="*/ 19 w 43"/>
                  <a:gd name="T19" fmla="*/ 12 h 26"/>
                  <a:gd name="T20" fmla="*/ 19 w 43"/>
                  <a:gd name="T21" fmla="*/ 15 h 26"/>
                  <a:gd name="T22" fmla="*/ 29 w 43"/>
                  <a:gd name="T23" fmla="*/ 15 h 26"/>
                  <a:gd name="T24" fmla="*/ 36 w 43"/>
                  <a:gd name="T25" fmla="*/ 11 h 26"/>
                  <a:gd name="T26" fmla="*/ 43 w 43"/>
                  <a:gd name="T27" fmla="*/ 8 h 26"/>
                  <a:gd name="T28" fmla="*/ 43 w 43"/>
                  <a:gd name="T29" fmla="*/ 8 h 26"/>
                  <a:gd name="T30" fmla="*/ 35 w 43"/>
                  <a:gd name="T31" fmla="*/ 14 h 26"/>
                  <a:gd name="T32" fmla="*/ 26 w 43"/>
                  <a:gd name="T33" fmla="*/ 18 h 26"/>
                  <a:gd name="T34" fmla="*/ 22 w 43"/>
                  <a:gd name="T35" fmla="*/ 22 h 26"/>
                  <a:gd name="T36" fmla="*/ 24 w 43"/>
                  <a:gd name="T37" fmla="*/ 24 h 26"/>
                  <a:gd name="T38" fmla="*/ 14 w 43"/>
                  <a:gd name="T39" fmla="*/ 24 h 26"/>
                  <a:gd name="T40" fmla="*/ 3 w 43"/>
                  <a:gd name="T41" fmla="*/ 21 h 26"/>
                  <a:gd name="T42" fmla="*/ 8 w 43"/>
                  <a:gd name="T4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6">
                    <a:moveTo>
                      <a:pt x="10" y="9"/>
                    </a:moveTo>
                    <a:cubicBezTo>
                      <a:pt x="13" y="6"/>
                      <a:pt x="18" y="3"/>
                      <a:pt x="23" y="1"/>
                    </a:cubicBezTo>
                    <a:cubicBezTo>
                      <a:pt x="24" y="0"/>
                      <a:pt x="25" y="0"/>
                      <a:pt x="27" y="0"/>
                    </a:cubicBezTo>
                    <a:cubicBezTo>
                      <a:pt x="27" y="0"/>
                      <a:pt x="28" y="0"/>
                      <a:pt x="29" y="1"/>
                    </a:cubicBezTo>
                    <a:cubicBezTo>
                      <a:pt x="29" y="2"/>
                      <a:pt x="28" y="1"/>
                      <a:pt x="27" y="2"/>
                    </a:cubicBezTo>
                    <a:cubicBezTo>
                      <a:pt x="26" y="3"/>
                      <a:pt x="24" y="4"/>
                      <a:pt x="24" y="5"/>
                    </a:cubicBezTo>
                    <a:cubicBezTo>
                      <a:pt x="23" y="6"/>
                      <a:pt x="24" y="8"/>
                      <a:pt x="23" y="9"/>
                    </a:cubicBezTo>
                    <a:cubicBezTo>
                      <a:pt x="24" y="9"/>
                      <a:pt x="25" y="9"/>
                      <a:pt x="25" y="9"/>
                    </a:cubicBezTo>
                    <a:cubicBezTo>
                      <a:pt x="24" y="10"/>
                      <a:pt x="23" y="11"/>
                      <a:pt x="22" y="11"/>
                    </a:cubicBezTo>
                    <a:cubicBezTo>
                      <a:pt x="21" y="12"/>
                      <a:pt x="19" y="12"/>
                      <a:pt x="19" y="12"/>
                    </a:cubicBezTo>
                    <a:cubicBezTo>
                      <a:pt x="17" y="13"/>
                      <a:pt x="19" y="14"/>
                      <a:pt x="19" y="15"/>
                    </a:cubicBezTo>
                    <a:cubicBezTo>
                      <a:pt x="22" y="17"/>
                      <a:pt x="26" y="15"/>
                      <a:pt x="29" y="15"/>
                    </a:cubicBezTo>
                    <a:cubicBezTo>
                      <a:pt x="32" y="14"/>
                      <a:pt x="34" y="13"/>
                      <a:pt x="36" y="11"/>
                    </a:cubicBezTo>
                    <a:cubicBezTo>
                      <a:pt x="38" y="10"/>
                      <a:pt x="41" y="8"/>
                      <a:pt x="43" y="8"/>
                    </a:cubicBezTo>
                    <a:cubicBezTo>
                      <a:pt x="43" y="8"/>
                      <a:pt x="43" y="8"/>
                      <a:pt x="43" y="8"/>
                    </a:cubicBezTo>
                    <a:cubicBezTo>
                      <a:pt x="42" y="11"/>
                      <a:pt x="38" y="13"/>
                      <a:pt x="35" y="14"/>
                    </a:cubicBezTo>
                    <a:cubicBezTo>
                      <a:pt x="32" y="17"/>
                      <a:pt x="30" y="17"/>
                      <a:pt x="26" y="18"/>
                    </a:cubicBezTo>
                    <a:cubicBezTo>
                      <a:pt x="29" y="21"/>
                      <a:pt x="24" y="20"/>
                      <a:pt x="22" y="22"/>
                    </a:cubicBezTo>
                    <a:cubicBezTo>
                      <a:pt x="23" y="23"/>
                      <a:pt x="23" y="23"/>
                      <a:pt x="24" y="24"/>
                    </a:cubicBezTo>
                    <a:cubicBezTo>
                      <a:pt x="22" y="26"/>
                      <a:pt x="16" y="24"/>
                      <a:pt x="14" y="24"/>
                    </a:cubicBezTo>
                    <a:cubicBezTo>
                      <a:pt x="10" y="23"/>
                      <a:pt x="5" y="23"/>
                      <a:pt x="3" y="21"/>
                    </a:cubicBezTo>
                    <a:cubicBezTo>
                      <a:pt x="0" y="18"/>
                      <a:pt x="5" y="11"/>
                      <a:pt x="8" y="9"/>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77" name="Freeform 205"/>
              <p:cNvSpPr/>
              <p:nvPr/>
            </p:nvSpPr>
            <p:spPr bwMode="auto">
              <a:xfrm>
                <a:off x="2536" y="3586"/>
                <a:ext cx="76" cy="98"/>
              </a:xfrm>
              <a:custGeom>
                <a:avLst/>
                <a:gdLst>
                  <a:gd name="T0" fmla="*/ 61 w 61"/>
                  <a:gd name="T1" fmla="*/ 0 h 79"/>
                  <a:gd name="T2" fmla="*/ 57 w 61"/>
                  <a:gd name="T3" fmla="*/ 2 h 79"/>
                  <a:gd name="T4" fmla="*/ 48 w 61"/>
                  <a:gd name="T5" fmla="*/ 10 h 79"/>
                  <a:gd name="T6" fmla="*/ 33 w 61"/>
                  <a:gd name="T7" fmla="*/ 28 h 79"/>
                  <a:gd name="T8" fmla="*/ 20 w 61"/>
                  <a:gd name="T9" fmla="*/ 42 h 79"/>
                  <a:gd name="T10" fmla="*/ 13 w 61"/>
                  <a:gd name="T11" fmla="*/ 47 h 79"/>
                  <a:gd name="T12" fmla="*/ 17 w 61"/>
                  <a:gd name="T13" fmla="*/ 50 h 79"/>
                  <a:gd name="T14" fmla="*/ 12 w 61"/>
                  <a:gd name="T15" fmla="*/ 54 h 79"/>
                  <a:gd name="T16" fmla="*/ 17 w 61"/>
                  <a:gd name="T17" fmla="*/ 55 h 79"/>
                  <a:gd name="T18" fmla="*/ 14 w 61"/>
                  <a:gd name="T19" fmla="*/ 59 h 79"/>
                  <a:gd name="T20" fmla="*/ 20 w 61"/>
                  <a:gd name="T21" fmla="*/ 61 h 79"/>
                  <a:gd name="T22" fmla="*/ 32 w 61"/>
                  <a:gd name="T23" fmla="*/ 57 h 79"/>
                  <a:gd name="T24" fmla="*/ 22 w 61"/>
                  <a:gd name="T25" fmla="*/ 64 h 79"/>
                  <a:gd name="T26" fmla="*/ 13 w 61"/>
                  <a:gd name="T27" fmla="*/ 66 h 79"/>
                  <a:gd name="T28" fmla="*/ 16 w 61"/>
                  <a:gd name="T29" fmla="*/ 70 h 79"/>
                  <a:gd name="T30" fmla="*/ 13 w 61"/>
                  <a:gd name="T31" fmla="*/ 70 h 79"/>
                  <a:gd name="T32" fmla="*/ 21 w 61"/>
                  <a:gd name="T33" fmla="*/ 75 h 79"/>
                  <a:gd name="T34" fmla="*/ 3 w 61"/>
                  <a:gd name="T35" fmla="*/ 70 h 79"/>
                  <a:gd name="T36" fmla="*/ 3 w 61"/>
                  <a:gd name="T37" fmla="*/ 65 h 79"/>
                  <a:gd name="T38" fmla="*/ 1 w 61"/>
                  <a:gd name="T39" fmla="*/ 59 h 79"/>
                  <a:gd name="T40" fmla="*/ 1 w 61"/>
                  <a:gd name="T41" fmla="*/ 47 h 79"/>
                  <a:gd name="T42" fmla="*/ 17 w 61"/>
                  <a:gd name="T43" fmla="*/ 28 h 79"/>
                  <a:gd name="T44" fmla="*/ 35 w 61"/>
                  <a:gd name="T45" fmla="*/ 14 h 79"/>
                  <a:gd name="T46" fmla="*/ 49 w 61"/>
                  <a:gd name="T47" fmla="*/ 8 h 79"/>
                  <a:gd name="T48" fmla="*/ 59 w 61"/>
                  <a:gd name="T49"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79">
                    <a:moveTo>
                      <a:pt x="61" y="0"/>
                    </a:moveTo>
                    <a:cubicBezTo>
                      <a:pt x="60" y="0"/>
                      <a:pt x="58" y="2"/>
                      <a:pt x="57" y="2"/>
                    </a:cubicBezTo>
                    <a:cubicBezTo>
                      <a:pt x="54" y="4"/>
                      <a:pt x="51" y="7"/>
                      <a:pt x="48" y="10"/>
                    </a:cubicBezTo>
                    <a:cubicBezTo>
                      <a:pt x="42" y="15"/>
                      <a:pt x="37" y="21"/>
                      <a:pt x="33" y="28"/>
                    </a:cubicBezTo>
                    <a:cubicBezTo>
                      <a:pt x="29" y="33"/>
                      <a:pt x="26" y="39"/>
                      <a:pt x="20" y="42"/>
                    </a:cubicBezTo>
                    <a:cubicBezTo>
                      <a:pt x="18" y="43"/>
                      <a:pt x="14" y="45"/>
                      <a:pt x="13" y="47"/>
                    </a:cubicBezTo>
                    <a:cubicBezTo>
                      <a:pt x="11" y="50"/>
                      <a:pt x="15" y="49"/>
                      <a:pt x="17" y="50"/>
                    </a:cubicBezTo>
                    <a:cubicBezTo>
                      <a:pt x="15" y="52"/>
                      <a:pt x="13" y="52"/>
                      <a:pt x="12" y="54"/>
                    </a:cubicBezTo>
                    <a:cubicBezTo>
                      <a:pt x="14" y="55"/>
                      <a:pt x="16" y="55"/>
                      <a:pt x="17" y="55"/>
                    </a:cubicBezTo>
                    <a:cubicBezTo>
                      <a:pt x="16" y="56"/>
                      <a:pt x="13" y="57"/>
                      <a:pt x="14" y="59"/>
                    </a:cubicBezTo>
                    <a:cubicBezTo>
                      <a:pt x="14" y="61"/>
                      <a:pt x="18" y="62"/>
                      <a:pt x="20" y="61"/>
                    </a:cubicBezTo>
                    <a:cubicBezTo>
                      <a:pt x="24" y="61"/>
                      <a:pt x="28" y="58"/>
                      <a:pt x="32" y="57"/>
                    </a:cubicBezTo>
                    <a:cubicBezTo>
                      <a:pt x="30" y="60"/>
                      <a:pt x="25" y="63"/>
                      <a:pt x="22" y="64"/>
                    </a:cubicBezTo>
                    <a:cubicBezTo>
                      <a:pt x="19" y="66"/>
                      <a:pt x="16" y="67"/>
                      <a:pt x="13" y="66"/>
                    </a:cubicBezTo>
                    <a:cubicBezTo>
                      <a:pt x="13" y="68"/>
                      <a:pt x="16" y="68"/>
                      <a:pt x="16" y="70"/>
                    </a:cubicBezTo>
                    <a:cubicBezTo>
                      <a:pt x="15" y="70"/>
                      <a:pt x="14" y="70"/>
                      <a:pt x="13" y="70"/>
                    </a:cubicBezTo>
                    <a:cubicBezTo>
                      <a:pt x="15" y="73"/>
                      <a:pt x="18" y="73"/>
                      <a:pt x="21" y="75"/>
                    </a:cubicBezTo>
                    <a:cubicBezTo>
                      <a:pt x="15" y="77"/>
                      <a:pt x="3" y="79"/>
                      <a:pt x="3" y="70"/>
                    </a:cubicBezTo>
                    <a:cubicBezTo>
                      <a:pt x="3" y="68"/>
                      <a:pt x="4" y="66"/>
                      <a:pt x="3" y="65"/>
                    </a:cubicBezTo>
                    <a:cubicBezTo>
                      <a:pt x="3" y="63"/>
                      <a:pt x="1" y="62"/>
                      <a:pt x="1" y="59"/>
                    </a:cubicBezTo>
                    <a:cubicBezTo>
                      <a:pt x="0" y="56"/>
                      <a:pt x="0" y="51"/>
                      <a:pt x="1" y="47"/>
                    </a:cubicBezTo>
                    <a:cubicBezTo>
                      <a:pt x="3" y="39"/>
                      <a:pt x="10" y="33"/>
                      <a:pt x="17" y="28"/>
                    </a:cubicBezTo>
                    <a:cubicBezTo>
                      <a:pt x="24" y="24"/>
                      <a:pt x="28" y="17"/>
                      <a:pt x="35" y="14"/>
                    </a:cubicBezTo>
                    <a:cubicBezTo>
                      <a:pt x="40" y="12"/>
                      <a:pt x="45" y="10"/>
                      <a:pt x="49" y="8"/>
                    </a:cubicBezTo>
                    <a:cubicBezTo>
                      <a:pt x="52" y="6"/>
                      <a:pt x="56" y="2"/>
                      <a:pt x="59" y="2"/>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78" name="Freeform 206"/>
              <p:cNvSpPr/>
              <p:nvPr/>
            </p:nvSpPr>
            <p:spPr bwMode="auto">
              <a:xfrm>
                <a:off x="2773" y="3638"/>
                <a:ext cx="60" cy="115"/>
              </a:xfrm>
              <a:custGeom>
                <a:avLst/>
                <a:gdLst>
                  <a:gd name="T0" fmla="*/ 47 w 48"/>
                  <a:gd name="T1" fmla="*/ 31 h 93"/>
                  <a:gd name="T2" fmla="*/ 42 w 48"/>
                  <a:gd name="T3" fmla="*/ 17 h 93"/>
                  <a:gd name="T4" fmla="*/ 36 w 48"/>
                  <a:gd name="T5" fmla="*/ 8 h 93"/>
                  <a:gd name="T6" fmla="*/ 31 w 48"/>
                  <a:gd name="T7" fmla="*/ 0 h 93"/>
                  <a:gd name="T8" fmla="*/ 34 w 48"/>
                  <a:gd name="T9" fmla="*/ 9 h 93"/>
                  <a:gd name="T10" fmla="*/ 38 w 48"/>
                  <a:gd name="T11" fmla="*/ 20 h 93"/>
                  <a:gd name="T12" fmla="*/ 38 w 48"/>
                  <a:gd name="T13" fmla="*/ 38 h 93"/>
                  <a:gd name="T14" fmla="*/ 32 w 48"/>
                  <a:gd name="T15" fmla="*/ 50 h 93"/>
                  <a:gd name="T16" fmla="*/ 29 w 48"/>
                  <a:gd name="T17" fmla="*/ 55 h 93"/>
                  <a:gd name="T18" fmla="*/ 28 w 48"/>
                  <a:gd name="T19" fmla="*/ 61 h 93"/>
                  <a:gd name="T20" fmla="*/ 26 w 48"/>
                  <a:gd name="T21" fmla="*/ 60 h 93"/>
                  <a:gd name="T22" fmla="*/ 24 w 48"/>
                  <a:gd name="T23" fmla="*/ 62 h 93"/>
                  <a:gd name="T24" fmla="*/ 19 w 48"/>
                  <a:gd name="T25" fmla="*/ 62 h 93"/>
                  <a:gd name="T26" fmla="*/ 18 w 48"/>
                  <a:gd name="T27" fmla="*/ 71 h 93"/>
                  <a:gd name="T28" fmla="*/ 16 w 48"/>
                  <a:gd name="T29" fmla="*/ 72 h 93"/>
                  <a:gd name="T30" fmla="*/ 15 w 48"/>
                  <a:gd name="T31" fmla="*/ 73 h 93"/>
                  <a:gd name="T32" fmla="*/ 13 w 48"/>
                  <a:gd name="T33" fmla="*/ 74 h 93"/>
                  <a:gd name="T34" fmla="*/ 13 w 48"/>
                  <a:gd name="T35" fmla="*/ 78 h 93"/>
                  <a:gd name="T36" fmla="*/ 8 w 48"/>
                  <a:gd name="T37" fmla="*/ 78 h 93"/>
                  <a:gd name="T38" fmla="*/ 1 w 48"/>
                  <a:gd name="T39" fmla="*/ 68 h 93"/>
                  <a:gd name="T40" fmla="*/ 0 w 48"/>
                  <a:gd name="T41" fmla="*/ 64 h 93"/>
                  <a:gd name="T42" fmla="*/ 1 w 48"/>
                  <a:gd name="T43" fmla="*/ 73 h 93"/>
                  <a:gd name="T44" fmla="*/ 4 w 48"/>
                  <a:gd name="T45" fmla="*/ 85 h 93"/>
                  <a:gd name="T46" fmla="*/ 15 w 48"/>
                  <a:gd name="T47" fmla="*/ 87 h 93"/>
                  <a:gd name="T48" fmla="*/ 25 w 48"/>
                  <a:gd name="T49" fmla="*/ 74 h 93"/>
                  <a:gd name="T50" fmla="*/ 27 w 48"/>
                  <a:gd name="T51" fmla="*/ 66 h 93"/>
                  <a:gd name="T52" fmla="*/ 32 w 48"/>
                  <a:gd name="T53" fmla="*/ 59 h 93"/>
                  <a:gd name="T54" fmla="*/ 43 w 48"/>
                  <a:gd name="T55" fmla="*/ 44 h 93"/>
                  <a:gd name="T56" fmla="*/ 46 w 48"/>
                  <a:gd name="T5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93">
                    <a:moveTo>
                      <a:pt x="47" y="31"/>
                    </a:moveTo>
                    <a:cubicBezTo>
                      <a:pt x="46" y="27"/>
                      <a:pt x="44" y="21"/>
                      <a:pt x="42" y="17"/>
                    </a:cubicBezTo>
                    <a:cubicBezTo>
                      <a:pt x="40" y="14"/>
                      <a:pt x="38" y="11"/>
                      <a:pt x="36" y="8"/>
                    </a:cubicBezTo>
                    <a:cubicBezTo>
                      <a:pt x="35" y="5"/>
                      <a:pt x="33" y="1"/>
                      <a:pt x="31" y="0"/>
                    </a:cubicBezTo>
                    <a:cubicBezTo>
                      <a:pt x="33" y="2"/>
                      <a:pt x="33" y="6"/>
                      <a:pt x="34" y="9"/>
                    </a:cubicBezTo>
                    <a:cubicBezTo>
                      <a:pt x="36" y="13"/>
                      <a:pt x="37" y="16"/>
                      <a:pt x="38" y="20"/>
                    </a:cubicBezTo>
                    <a:cubicBezTo>
                      <a:pt x="40" y="26"/>
                      <a:pt x="40" y="32"/>
                      <a:pt x="38" y="38"/>
                    </a:cubicBezTo>
                    <a:cubicBezTo>
                      <a:pt x="37" y="42"/>
                      <a:pt x="35" y="47"/>
                      <a:pt x="32" y="50"/>
                    </a:cubicBezTo>
                    <a:cubicBezTo>
                      <a:pt x="31" y="52"/>
                      <a:pt x="30" y="53"/>
                      <a:pt x="29" y="55"/>
                    </a:cubicBezTo>
                    <a:cubicBezTo>
                      <a:pt x="28" y="57"/>
                      <a:pt x="28" y="59"/>
                      <a:pt x="28" y="61"/>
                    </a:cubicBezTo>
                    <a:cubicBezTo>
                      <a:pt x="28" y="61"/>
                      <a:pt x="27" y="60"/>
                      <a:pt x="26" y="60"/>
                    </a:cubicBezTo>
                    <a:cubicBezTo>
                      <a:pt x="25" y="62"/>
                      <a:pt x="26" y="62"/>
                      <a:pt x="24" y="62"/>
                    </a:cubicBezTo>
                    <a:cubicBezTo>
                      <a:pt x="22" y="62"/>
                      <a:pt x="20" y="62"/>
                      <a:pt x="19" y="62"/>
                    </a:cubicBezTo>
                    <a:cubicBezTo>
                      <a:pt x="14" y="62"/>
                      <a:pt x="16" y="68"/>
                      <a:pt x="18" y="71"/>
                    </a:cubicBezTo>
                    <a:cubicBezTo>
                      <a:pt x="16" y="70"/>
                      <a:pt x="16" y="71"/>
                      <a:pt x="16" y="72"/>
                    </a:cubicBezTo>
                    <a:cubicBezTo>
                      <a:pt x="15" y="73"/>
                      <a:pt x="16" y="72"/>
                      <a:pt x="15" y="73"/>
                    </a:cubicBezTo>
                    <a:cubicBezTo>
                      <a:pt x="15" y="74"/>
                      <a:pt x="14" y="73"/>
                      <a:pt x="13" y="74"/>
                    </a:cubicBezTo>
                    <a:cubicBezTo>
                      <a:pt x="12" y="75"/>
                      <a:pt x="16" y="77"/>
                      <a:pt x="13" y="78"/>
                    </a:cubicBezTo>
                    <a:cubicBezTo>
                      <a:pt x="12" y="79"/>
                      <a:pt x="9" y="78"/>
                      <a:pt x="8" y="78"/>
                    </a:cubicBezTo>
                    <a:cubicBezTo>
                      <a:pt x="4" y="77"/>
                      <a:pt x="2" y="72"/>
                      <a:pt x="1" y="68"/>
                    </a:cubicBezTo>
                    <a:cubicBezTo>
                      <a:pt x="0" y="67"/>
                      <a:pt x="0" y="65"/>
                      <a:pt x="0" y="64"/>
                    </a:cubicBezTo>
                    <a:cubicBezTo>
                      <a:pt x="0" y="67"/>
                      <a:pt x="1" y="70"/>
                      <a:pt x="1" y="73"/>
                    </a:cubicBezTo>
                    <a:cubicBezTo>
                      <a:pt x="2" y="77"/>
                      <a:pt x="2" y="81"/>
                      <a:pt x="4" y="85"/>
                    </a:cubicBezTo>
                    <a:cubicBezTo>
                      <a:pt x="7" y="89"/>
                      <a:pt x="12" y="93"/>
                      <a:pt x="15" y="87"/>
                    </a:cubicBezTo>
                    <a:cubicBezTo>
                      <a:pt x="20" y="89"/>
                      <a:pt x="23" y="78"/>
                      <a:pt x="25" y="74"/>
                    </a:cubicBezTo>
                    <a:cubicBezTo>
                      <a:pt x="26" y="72"/>
                      <a:pt x="27" y="69"/>
                      <a:pt x="27" y="66"/>
                    </a:cubicBezTo>
                    <a:cubicBezTo>
                      <a:pt x="28" y="63"/>
                      <a:pt x="30" y="61"/>
                      <a:pt x="32" y="59"/>
                    </a:cubicBezTo>
                    <a:cubicBezTo>
                      <a:pt x="36" y="54"/>
                      <a:pt x="40" y="49"/>
                      <a:pt x="43" y="44"/>
                    </a:cubicBezTo>
                    <a:cubicBezTo>
                      <a:pt x="45" y="39"/>
                      <a:pt x="48" y="34"/>
                      <a:pt x="46" y="29"/>
                    </a:cubicBezTo>
                  </a:path>
                </a:pathLst>
              </a:custGeom>
              <a:solidFill>
                <a:srgbClr val="BE4965"/>
              </a:solidFill>
              <a:ln>
                <a:noFill/>
              </a:ln>
            </p:spPr>
            <p:txBody>
              <a:bodyPr vert="horz" wrap="square" lIns="68580" tIns="34290" rIns="68580" bIns="34290" numCol="1" anchor="t" anchorCtr="0" compatLnSpc="1"/>
              <a:lstStyle/>
              <a:p>
                <a:endParaRPr lang="zh-CN" altLang="en-US" sz="1015"/>
              </a:p>
            </p:txBody>
          </p:sp>
          <p:sp>
            <p:nvSpPr>
              <p:cNvPr id="1048779" name="Freeform 207"/>
              <p:cNvSpPr/>
              <p:nvPr/>
            </p:nvSpPr>
            <p:spPr bwMode="auto">
              <a:xfrm>
                <a:off x="5027" y="3009"/>
                <a:ext cx="528" cy="402"/>
              </a:xfrm>
              <a:custGeom>
                <a:avLst/>
                <a:gdLst>
                  <a:gd name="T0" fmla="*/ 139 w 425"/>
                  <a:gd name="T1" fmla="*/ 150 h 324"/>
                  <a:gd name="T2" fmla="*/ 124 w 425"/>
                  <a:gd name="T3" fmla="*/ 134 h 324"/>
                  <a:gd name="T4" fmla="*/ 120 w 425"/>
                  <a:gd name="T5" fmla="*/ 118 h 324"/>
                  <a:gd name="T6" fmla="*/ 115 w 425"/>
                  <a:gd name="T7" fmla="*/ 102 h 324"/>
                  <a:gd name="T8" fmla="*/ 121 w 425"/>
                  <a:gd name="T9" fmla="*/ 68 h 324"/>
                  <a:gd name="T10" fmla="*/ 142 w 425"/>
                  <a:gd name="T11" fmla="*/ 44 h 324"/>
                  <a:gd name="T12" fmla="*/ 195 w 425"/>
                  <a:gd name="T13" fmla="*/ 14 h 324"/>
                  <a:gd name="T14" fmla="*/ 226 w 425"/>
                  <a:gd name="T15" fmla="*/ 3 h 324"/>
                  <a:gd name="T16" fmla="*/ 255 w 425"/>
                  <a:gd name="T17" fmla="*/ 8 h 324"/>
                  <a:gd name="T18" fmla="*/ 277 w 425"/>
                  <a:gd name="T19" fmla="*/ 23 h 324"/>
                  <a:gd name="T20" fmla="*/ 292 w 425"/>
                  <a:gd name="T21" fmla="*/ 52 h 324"/>
                  <a:gd name="T22" fmla="*/ 301 w 425"/>
                  <a:gd name="T23" fmla="*/ 86 h 324"/>
                  <a:gd name="T24" fmla="*/ 303 w 425"/>
                  <a:gd name="T25" fmla="*/ 118 h 324"/>
                  <a:gd name="T26" fmla="*/ 303 w 425"/>
                  <a:gd name="T27" fmla="*/ 118 h 324"/>
                  <a:gd name="T28" fmla="*/ 332 w 425"/>
                  <a:gd name="T29" fmla="*/ 125 h 324"/>
                  <a:gd name="T30" fmla="*/ 359 w 425"/>
                  <a:gd name="T31" fmla="*/ 147 h 324"/>
                  <a:gd name="T32" fmla="*/ 378 w 425"/>
                  <a:gd name="T33" fmla="*/ 170 h 324"/>
                  <a:gd name="T34" fmla="*/ 401 w 425"/>
                  <a:gd name="T35" fmla="*/ 191 h 324"/>
                  <a:gd name="T36" fmla="*/ 420 w 425"/>
                  <a:gd name="T37" fmla="*/ 214 h 324"/>
                  <a:gd name="T38" fmla="*/ 424 w 425"/>
                  <a:gd name="T39" fmla="*/ 228 h 324"/>
                  <a:gd name="T40" fmla="*/ 417 w 425"/>
                  <a:gd name="T41" fmla="*/ 240 h 324"/>
                  <a:gd name="T42" fmla="*/ 417 w 425"/>
                  <a:gd name="T43" fmla="*/ 249 h 324"/>
                  <a:gd name="T44" fmla="*/ 412 w 425"/>
                  <a:gd name="T45" fmla="*/ 257 h 324"/>
                  <a:gd name="T46" fmla="*/ 400 w 425"/>
                  <a:gd name="T47" fmla="*/ 268 h 324"/>
                  <a:gd name="T48" fmla="*/ 376 w 425"/>
                  <a:gd name="T49" fmla="*/ 287 h 324"/>
                  <a:gd name="T50" fmla="*/ 333 w 425"/>
                  <a:gd name="T51" fmla="*/ 303 h 324"/>
                  <a:gd name="T52" fmla="*/ 311 w 425"/>
                  <a:gd name="T53" fmla="*/ 310 h 324"/>
                  <a:gd name="T54" fmla="*/ 289 w 425"/>
                  <a:gd name="T55" fmla="*/ 303 h 324"/>
                  <a:gd name="T56" fmla="*/ 278 w 425"/>
                  <a:gd name="T57" fmla="*/ 313 h 324"/>
                  <a:gd name="T58" fmla="*/ 261 w 425"/>
                  <a:gd name="T59" fmla="*/ 319 h 324"/>
                  <a:gd name="T60" fmla="*/ 228 w 425"/>
                  <a:gd name="T61" fmla="*/ 323 h 324"/>
                  <a:gd name="T62" fmla="*/ 211 w 425"/>
                  <a:gd name="T63" fmla="*/ 321 h 324"/>
                  <a:gd name="T64" fmla="*/ 197 w 425"/>
                  <a:gd name="T65" fmla="*/ 317 h 324"/>
                  <a:gd name="T66" fmla="*/ 161 w 425"/>
                  <a:gd name="T67" fmla="*/ 311 h 324"/>
                  <a:gd name="T68" fmla="*/ 132 w 425"/>
                  <a:gd name="T69" fmla="*/ 285 h 324"/>
                  <a:gd name="T70" fmla="*/ 101 w 425"/>
                  <a:gd name="T71" fmla="*/ 247 h 324"/>
                  <a:gd name="T72" fmla="*/ 87 w 425"/>
                  <a:gd name="T73" fmla="*/ 217 h 324"/>
                  <a:gd name="T74" fmla="*/ 102 w 425"/>
                  <a:gd name="T75" fmla="*/ 195 h 324"/>
                  <a:gd name="T76" fmla="*/ 64 w 425"/>
                  <a:gd name="T77" fmla="*/ 191 h 324"/>
                  <a:gd name="T78" fmla="*/ 25 w 425"/>
                  <a:gd name="T79" fmla="*/ 176 h 324"/>
                  <a:gd name="T80" fmla="*/ 6 w 425"/>
                  <a:gd name="T81" fmla="*/ 149 h 324"/>
                  <a:gd name="T82" fmla="*/ 4 w 425"/>
                  <a:gd name="T83" fmla="*/ 130 h 324"/>
                  <a:gd name="T84" fmla="*/ 8 w 425"/>
                  <a:gd name="T85" fmla="*/ 109 h 324"/>
                  <a:gd name="T86" fmla="*/ 14 w 425"/>
                  <a:gd name="T87" fmla="*/ 75 h 324"/>
                  <a:gd name="T88" fmla="*/ 55 w 425"/>
                  <a:gd name="T89" fmla="*/ 76 h 324"/>
                  <a:gd name="T90" fmla="*/ 121 w 425"/>
                  <a:gd name="T91" fmla="*/ 113 h 324"/>
                  <a:gd name="T92" fmla="*/ 133 w 425"/>
                  <a:gd name="T9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324">
                    <a:moveTo>
                      <a:pt x="139" y="150"/>
                    </a:moveTo>
                    <a:cubicBezTo>
                      <a:pt x="134" y="145"/>
                      <a:pt x="128" y="140"/>
                      <a:pt x="124" y="134"/>
                    </a:cubicBezTo>
                    <a:cubicBezTo>
                      <a:pt x="122" y="129"/>
                      <a:pt x="122" y="123"/>
                      <a:pt x="120" y="118"/>
                    </a:cubicBezTo>
                    <a:cubicBezTo>
                      <a:pt x="118" y="112"/>
                      <a:pt x="116" y="107"/>
                      <a:pt x="115" y="102"/>
                    </a:cubicBezTo>
                    <a:cubicBezTo>
                      <a:pt x="113" y="90"/>
                      <a:pt x="117" y="79"/>
                      <a:pt x="121" y="68"/>
                    </a:cubicBezTo>
                    <a:cubicBezTo>
                      <a:pt x="126" y="56"/>
                      <a:pt x="130" y="51"/>
                      <a:pt x="142" y="44"/>
                    </a:cubicBezTo>
                    <a:cubicBezTo>
                      <a:pt x="160" y="34"/>
                      <a:pt x="176" y="22"/>
                      <a:pt x="195" y="14"/>
                    </a:cubicBezTo>
                    <a:cubicBezTo>
                      <a:pt x="204" y="9"/>
                      <a:pt x="215" y="5"/>
                      <a:pt x="226" y="3"/>
                    </a:cubicBezTo>
                    <a:cubicBezTo>
                      <a:pt x="237" y="0"/>
                      <a:pt x="246" y="2"/>
                      <a:pt x="255" y="8"/>
                    </a:cubicBezTo>
                    <a:cubicBezTo>
                      <a:pt x="263" y="13"/>
                      <a:pt x="272" y="16"/>
                      <a:pt x="277" y="23"/>
                    </a:cubicBezTo>
                    <a:cubicBezTo>
                      <a:pt x="283" y="32"/>
                      <a:pt x="288" y="43"/>
                      <a:pt x="292" y="52"/>
                    </a:cubicBezTo>
                    <a:cubicBezTo>
                      <a:pt x="295" y="63"/>
                      <a:pt x="298" y="74"/>
                      <a:pt x="301" y="86"/>
                    </a:cubicBezTo>
                    <a:cubicBezTo>
                      <a:pt x="304" y="97"/>
                      <a:pt x="303" y="106"/>
                      <a:pt x="303" y="118"/>
                    </a:cubicBezTo>
                    <a:cubicBezTo>
                      <a:pt x="303" y="118"/>
                      <a:pt x="303" y="118"/>
                      <a:pt x="303" y="118"/>
                    </a:cubicBezTo>
                    <a:cubicBezTo>
                      <a:pt x="311" y="111"/>
                      <a:pt x="326" y="121"/>
                      <a:pt x="332" y="125"/>
                    </a:cubicBezTo>
                    <a:cubicBezTo>
                      <a:pt x="342" y="132"/>
                      <a:pt x="351" y="138"/>
                      <a:pt x="359" y="147"/>
                    </a:cubicBezTo>
                    <a:cubicBezTo>
                      <a:pt x="366" y="154"/>
                      <a:pt x="370" y="162"/>
                      <a:pt x="378" y="170"/>
                    </a:cubicBezTo>
                    <a:cubicBezTo>
                      <a:pt x="384" y="177"/>
                      <a:pt x="393" y="183"/>
                      <a:pt x="401" y="191"/>
                    </a:cubicBezTo>
                    <a:cubicBezTo>
                      <a:pt x="408" y="199"/>
                      <a:pt x="416" y="204"/>
                      <a:pt x="420" y="214"/>
                    </a:cubicBezTo>
                    <a:cubicBezTo>
                      <a:pt x="424" y="219"/>
                      <a:pt x="425" y="222"/>
                      <a:pt x="424" y="228"/>
                    </a:cubicBezTo>
                    <a:cubicBezTo>
                      <a:pt x="424" y="235"/>
                      <a:pt x="419" y="234"/>
                      <a:pt x="417" y="240"/>
                    </a:cubicBezTo>
                    <a:cubicBezTo>
                      <a:pt x="417" y="242"/>
                      <a:pt x="418" y="247"/>
                      <a:pt x="417" y="249"/>
                    </a:cubicBezTo>
                    <a:cubicBezTo>
                      <a:pt x="416" y="252"/>
                      <a:pt x="415" y="254"/>
                      <a:pt x="412" y="257"/>
                    </a:cubicBezTo>
                    <a:cubicBezTo>
                      <a:pt x="408" y="260"/>
                      <a:pt x="404" y="265"/>
                      <a:pt x="400" y="268"/>
                    </a:cubicBezTo>
                    <a:cubicBezTo>
                      <a:pt x="392" y="276"/>
                      <a:pt x="385" y="284"/>
                      <a:pt x="376" y="287"/>
                    </a:cubicBezTo>
                    <a:cubicBezTo>
                      <a:pt x="362" y="293"/>
                      <a:pt x="346" y="296"/>
                      <a:pt x="333" y="303"/>
                    </a:cubicBezTo>
                    <a:cubicBezTo>
                      <a:pt x="325" y="306"/>
                      <a:pt x="320" y="311"/>
                      <a:pt x="311" y="310"/>
                    </a:cubicBezTo>
                    <a:cubicBezTo>
                      <a:pt x="303" y="309"/>
                      <a:pt x="296" y="306"/>
                      <a:pt x="289" y="303"/>
                    </a:cubicBezTo>
                    <a:cubicBezTo>
                      <a:pt x="285" y="307"/>
                      <a:pt x="284" y="311"/>
                      <a:pt x="278" y="313"/>
                    </a:cubicBezTo>
                    <a:cubicBezTo>
                      <a:pt x="272" y="316"/>
                      <a:pt x="267" y="317"/>
                      <a:pt x="261" y="319"/>
                    </a:cubicBezTo>
                    <a:cubicBezTo>
                      <a:pt x="250" y="324"/>
                      <a:pt x="241" y="324"/>
                      <a:pt x="228" y="323"/>
                    </a:cubicBezTo>
                    <a:cubicBezTo>
                      <a:pt x="223" y="323"/>
                      <a:pt x="217" y="323"/>
                      <a:pt x="211" y="321"/>
                    </a:cubicBezTo>
                    <a:cubicBezTo>
                      <a:pt x="205" y="320"/>
                      <a:pt x="202" y="318"/>
                      <a:pt x="197" y="317"/>
                    </a:cubicBezTo>
                    <a:cubicBezTo>
                      <a:pt x="184" y="316"/>
                      <a:pt x="173" y="317"/>
                      <a:pt x="161" y="311"/>
                    </a:cubicBezTo>
                    <a:cubicBezTo>
                      <a:pt x="151" y="305"/>
                      <a:pt x="141" y="294"/>
                      <a:pt x="132" y="285"/>
                    </a:cubicBezTo>
                    <a:cubicBezTo>
                      <a:pt x="121" y="273"/>
                      <a:pt x="111" y="260"/>
                      <a:pt x="101" y="247"/>
                    </a:cubicBezTo>
                    <a:cubicBezTo>
                      <a:pt x="95" y="239"/>
                      <a:pt x="87" y="229"/>
                      <a:pt x="87" y="217"/>
                    </a:cubicBezTo>
                    <a:cubicBezTo>
                      <a:pt x="87" y="207"/>
                      <a:pt x="96" y="202"/>
                      <a:pt x="102" y="195"/>
                    </a:cubicBezTo>
                    <a:cubicBezTo>
                      <a:pt x="92" y="186"/>
                      <a:pt x="75" y="192"/>
                      <a:pt x="64" y="191"/>
                    </a:cubicBezTo>
                    <a:cubicBezTo>
                      <a:pt x="50" y="192"/>
                      <a:pt x="36" y="183"/>
                      <a:pt x="25" y="176"/>
                    </a:cubicBezTo>
                    <a:cubicBezTo>
                      <a:pt x="15" y="168"/>
                      <a:pt x="8" y="161"/>
                      <a:pt x="6" y="149"/>
                    </a:cubicBezTo>
                    <a:cubicBezTo>
                      <a:pt x="5" y="143"/>
                      <a:pt x="4" y="135"/>
                      <a:pt x="4" y="130"/>
                    </a:cubicBezTo>
                    <a:cubicBezTo>
                      <a:pt x="4" y="122"/>
                      <a:pt x="8" y="116"/>
                      <a:pt x="8" y="109"/>
                    </a:cubicBezTo>
                    <a:cubicBezTo>
                      <a:pt x="9" y="96"/>
                      <a:pt x="0" y="85"/>
                      <a:pt x="14" y="75"/>
                    </a:cubicBezTo>
                    <a:cubicBezTo>
                      <a:pt x="26" y="66"/>
                      <a:pt x="43" y="72"/>
                      <a:pt x="55" y="76"/>
                    </a:cubicBezTo>
                    <a:cubicBezTo>
                      <a:pt x="78" y="83"/>
                      <a:pt x="108" y="90"/>
                      <a:pt x="121" y="113"/>
                    </a:cubicBezTo>
                    <a:cubicBezTo>
                      <a:pt x="123" y="117"/>
                      <a:pt x="137" y="143"/>
                      <a:pt x="133" y="143"/>
                    </a:cubicBezTo>
                  </a:path>
                </a:pathLst>
              </a:custGeom>
              <a:solidFill>
                <a:srgbClr val="F3D3DB"/>
              </a:solidFill>
              <a:ln>
                <a:noFill/>
              </a:ln>
            </p:spPr>
            <p:txBody>
              <a:bodyPr vert="horz" wrap="square" lIns="68580" tIns="34290" rIns="68580" bIns="34290" numCol="1" anchor="t" anchorCtr="0" compatLnSpc="1"/>
              <a:lstStyle/>
              <a:p>
                <a:endParaRPr lang="zh-CN" altLang="en-US" sz="1015"/>
              </a:p>
            </p:txBody>
          </p:sp>
          <p:sp>
            <p:nvSpPr>
              <p:cNvPr id="1048780" name="Freeform 208"/>
              <p:cNvSpPr/>
              <p:nvPr/>
            </p:nvSpPr>
            <p:spPr bwMode="auto">
              <a:xfrm>
                <a:off x="5065" y="3020"/>
                <a:ext cx="471" cy="373"/>
              </a:xfrm>
              <a:custGeom>
                <a:avLst/>
                <a:gdLst>
                  <a:gd name="T0" fmla="*/ 202 w 380"/>
                  <a:gd name="T1" fmla="*/ 162 h 301"/>
                  <a:gd name="T2" fmla="*/ 227 w 380"/>
                  <a:gd name="T3" fmla="*/ 136 h 301"/>
                  <a:gd name="T4" fmla="*/ 237 w 380"/>
                  <a:gd name="T5" fmla="*/ 117 h 301"/>
                  <a:gd name="T6" fmla="*/ 240 w 380"/>
                  <a:gd name="T7" fmla="*/ 77 h 301"/>
                  <a:gd name="T8" fmla="*/ 230 w 380"/>
                  <a:gd name="T9" fmla="*/ 43 h 301"/>
                  <a:gd name="T10" fmla="*/ 218 w 380"/>
                  <a:gd name="T11" fmla="*/ 0 h 301"/>
                  <a:gd name="T12" fmla="*/ 197 w 380"/>
                  <a:gd name="T13" fmla="*/ 15 h 301"/>
                  <a:gd name="T14" fmla="*/ 178 w 380"/>
                  <a:gd name="T15" fmla="*/ 26 h 301"/>
                  <a:gd name="T16" fmla="*/ 164 w 380"/>
                  <a:gd name="T17" fmla="*/ 27 h 301"/>
                  <a:gd name="T18" fmla="*/ 125 w 380"/>
                  <a:gd name="T19" fmla="*/ 73 h 301"/>
                  <a:gd name="T20" fmla="*/ 113 w 380"/>
                  <a:gd name="T21" fmla="*/ 124 h 301"/>
                  <a:gd name="T22" fmla="*/ 89 w 380"/>
                  <a:gd name="T23" fmla="*/ 132 h 301"/>
                  <a:gd name="T24" fmla="*/ 33 w 380"/>
                  <a:gd name="T25" fmla="*/ 98 h 301"/>
                  <a:gd name="T26" fmla="*/ 33 w 380"/>
                  <a:gd name="T27" fmla="*/ 104 h 301"/>
                  <a:gd name="T28" fmla="*/ 0 w 380"/>
                  <a:gd name="T29" fmla="*/ 84 h 301"/>
                  <a:gd name="T30" fmla="*/ 18 w 380"/>
                  <a:gd name="T31" fmla="*/ 137 h 301"/>
                  <a:gd name="T32" fmla="*/ 25 w 380"/>
                  <a:gd name="T33" fmla="*/ 153 h 301"/>
                  <a:gd name="T34" fmla="*/ 57 w 380"/>
                  <a:gd name="T35" fmla="*/ 173 h 301"/>
                  <a:gd name="T36" fmla="*/ 79 w 380"/>
                  <a:gd name="T37" fmla="*/ 203 h 301"/>
                  <a:gd name="T38" fmla="*/ 93 w 380"/>
                  <a:gd name="T39" fmla="*/ 231 h 301"/>
                  <a:gd name="T40" fmla="*/ 114 w 380"/>
                  <a:gd name="T41" fmla="*/ 259 h 301"/>
                  <a:gd name="T42" fmla="*/ 140 w 380"/>
                  <a:gd name="T43" fmla="*/ 294 h 301"/>
                  <a:gd name="T44" fmla="*/ 149 w 380"/>
                  <a:gd name="T45" fmla="*/ 294 h 301"/>
                  <a:gd name="T46" fmla="*/ 172 w 380"/>
                  <a:gd name="T47" fmla="*/ 297 h 301"/>
                  <a:gd name="T48" fmla="*/ 193 w 380"/>
                  <a:gd name="T49" fmla="*/ 292 h 301"/>
                  <a:gd name="T50" fmla="*/ 211 w 380"/>
                  <a:gd name="T51" fmla="*/ 293 h 301"/>
                  <a:gd name="T52" fmla="*/ 220 w 380"/>
                  <a:gd name="T53" fmla="*/ 287 h 301"/>
                  <a:gd name="T54" fmla="*/ 208 w 380"/>
                  <a:gd name="T55" fmla="*/ 239 h 301"/>
                  <a:gd name="T56" fmla="*/ 178 w 380"/>
                  <a:gd name="T57" fmla="*/ 204 h 301"/>
                  <a:gd name="T58" fmla="*/ 257 w 380"/>
                  <a:gd name="T59" fmla="*/ 250 h 301"/>
                  <a:gd name="T60" fmla="*/ 287 w 380"/>
                  <a:gd name="T61" fmla="*/ 263 h 301"/>
                  <a:gd name="T62" fmla="*/ 298 w 380"/>
                  <a:gd name="T63" fmla="*/ 253 h 301"/>
                  <a:gd name="T64" fmla="*/ 329 w 380"/>
                  <a:gd name="T65" fmla="*/ 237 h 301"/>
                  <a:gd name="T66" fmla="*/ 343 w 380"/>
                  <a:gd name="T67" fmla="*/ 229 h 301"/>
                  <a:gd name="T68" fmla="*/ 362 w 380"/>
                  <a:gd name="T69" fmla="*/ 223 h 301"/>
                  <a:gd name="T70" fmla="*/ 358 w 380"/>
                  <a:gd name="T71" fmla="*/ 208 h 301"/>
                  <a:gd name="T72" fmla="*/ 317 w 380"/>
                  <a:gd name="T73" fmla="*/ 185 h 301"/>
                  <a:gd name="T74" fmla="*/ 299 w 380"/>
                  <a:gd name="T75" fmla="*/ 169 h 301"/>
                  <a:gd name="T76" fmla="*/ 284 w 380"/>
                  <a:gd name="T77" fmla="*/ 152 h 301"/>
                  <a:gd name="T78" fmla="*/ 242 w 380"/>
                  <a:gd name="T79" fmla="*/ 166 h 301"/>
                  <a:gd name="T80" fmla="*/ 201 w 380"/>
                  <a:gd name="T81" fmla="*/ 174 h 301"/>
                  <a:gd name="T82" fmla="*/ 176 w 380"/>
                  <a:gd name="T83" fmla="*/ 17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0" h="301">
                    <a:moveTo>
                      <a:pt x="178" y="175"/>
                    </a:moveTo>
                    <a:cubicBezTo>
                      <a:pt x="185" y="168"/>
                      <a:pt x="193" y="164"/>
                      <a:pt x="202" y="162"/>
                    </a:cubicBezTo>
                    <a:cubicBezTo>
                      <a:pt x="208" y="159"/>
                      <a:pt x="238" y="148"/>
                      <a:pt x="220" y="145"/>
                    </a:cubicBezTo>
                    <a:cubicBezTo>
                      <a:pt x="221" y="141"/>
                      <a:pt x="225" y="140"/>
                      <a:pt x="227" y="136"/>
                    </a:cubicBezTo>
                    <a:cubicBezTo>
                      <a:pt x="229" y="133"/>
                      <a:pt x="229" y="131"/>
                      <a:pt x="230" y="126"/>
                    </a:cubicBezTo>
                    <a:cubicBezTo>
                      <a:pt x="232" y="123"/>
                      <a:pt x="235" y="121"/>
                      <a:pt x="237" y="117"/>
                    </a:cubicBezTo>
                    <a:cubicBezTo>
                      <a:pt x="242" y="109"/>
                      <a:pt x="239" y="107"/>
                      <a:pt x="236" y="100"/>
                    </a:cubicBezTo>
                    <a:cubicBezTo>
                      <a:pt x="233" y="92"/>
                      <a:pt x="238" y="84"/>
                      <a:pt x="240" y="77"/>
                    </a:cubicBezTo>
                    <a:cubicBezTo>
                      <a:pt x="243" y="69"/>
                      <a:pt x="244" y="61"/>
                      <a:pt x="242" y="53"/>
                    </a:cubicBezTo>
                    <a:cubicBezTo>
                      <a:pt x="241" y="45"/>
                      <a:pt x="236" y="46"/>
                      <a:pt x="230" y="43"/>
                    </a:cubicBezTo>
                    <a:cubicBezTo>
                      <a:pt x="223" y="38"/>
                      <a:pt x="224" y="30"/>
                      <a:pt x="222" y="24"/>
                    </a:cubicBezTo>
                    <a:cubicBezTo>
                      <a:pt x="220" y="16"/>
                      <a:pt x="219" y="9"/>
                      <a:pt x="218" y="0"/>
                    </a:cubicBezTo>
                    <a:cubicBezTo>
                      <a:pt x="213" y="4"/>
                      <a:pt x="210" y="8"/>
                      <a:pt x="205" y="11"/>
                    </a:cubicBezTo>
                    <a:cubicBezTo>
                      <a:pt x="202" y="12"/>
                      <a:pt x="200" y="14"/>
                      <a:pt x="197" y="15"/>
                    </a:cubicBezTo>
                    <a:cubicBezTo>
                      <a:pt x="194" y="14"/>
                      <a:pt x="195" y="12"/>
                      <a:pt x="190" y="14"/>
                    </a:cubicBezTo>
                    <a:cubicBezTo>
                      <a:pt x="185" y="16"/>
                      <a:pt x="182" y="23"/>
                      <a:pt x="178" y="26"/>
                    </a:cubicBezTo>
                    <a:cubicBezTo>
                      <a:pt x="175" y="29"/>
                      <a:pt x="177" y="28"/>
                      <a:pt x="173" y="28"/>
                    </a:cubicBezTo>
                    <a:cubicBezTo>
                      <a:pt x="169" y="28"/>
                      <a:pt x="170" y="25"/>
                      <a:pt x="164" y="27"/>
                    </a:cubicBezTo>
                    <a:cubicBezTo>
                      <a:pt x="156" y="30"/>
                      <a:pt x="147" y="41"/>
                      <a:pt x="142" y="48"/>
                    </a:cubicBezTo>
                    <a:cubicBezTo>
                      <a:pt x="134" y="55"/>
                      <a:pt x="129" y="64"/>
                      <a:pt x="125" y="73"/>
                    </a:cubicBezTo>
                    <a:cubicBezTo>
                      <a:pt x="121" y="85"/>
                      <a:pt x="115" y="94"/>
                      <a:pt x="114" y="106"/>
                    </a:cubicBezTo>
                    <a:cubicBezTo>
                      <a:pt x="113" y="113"/>
                      <a:pt x="113" y="119"/>
                      <a:pt x="113" y="124"/>
                    </a:cubicBezTo>
                    <a:cubicBezTo>
                      <a:pt x="113" y="127"/>
                      <a:pt x="118" y="135"/>
                      <a:pt x="116" y="138"/>
                    </a:cubicBezTo>
                    <a:cubicBezTo>
                      <a:pt x="114" y="143"/>
                      <a:pt x="93" y="133"/>
                      <a:pt x="89" y="132"/>
                    </a:cubicBezTo>
                    <a:cubicBezTo>
                      <a:pt x="80" y="127"/>
                      <a:pt x="79" y="115"/>
                      <a:pt x="71" y="108"/>
                    </a:cubicBezTo>
                    <a:cubicBezTo>
                      <a:pt x="59" y="98"/>
                      <a:pt x="46" y="99"/>
                      <a:pt x="33" y="98"/>
                    </a:cubicBezTo>
                    <a:cubicBezTo>
                      <a:pt x="33" y="98"/>
                      <a:pt x="35" y="100"/>
                      <a:pt x="37" y="101"/>
                    </a:cubicBezTo>
                    <a:cubicBezTo>
                      <a:pt x="35" y="101"/>
                      <a:pt x="33" y="101"/>
                      <a:pt x="33" y="104"/>
                    </a:cubicBezTo>
                    <a:cubicBezTo>
                      <a:pt x="27" y="105"/>
                      <a:pt x="19" y="98"/>
                      <a:pt x="14" y="96"/>
                    </a:cubicBezTo>
                    <a:cubicBezTo>
                      <a:pt x="8" y="93"/>
                      <a:pt x="4" y="88"/>
                      <a:pt x="0" y="84"/>
                    </a:cubicBezTo>
                    <a:cubicBezTo>
                      <a:pt x="0" y="97"/>
                      <a:pt x="3" y="111"/>
                      <a:pt x="9" y="123"/>
                    </a:cubicBezTo>
                    <a:cubicBezTo>
                      <a:pt x="12" y="127"/>
                      <a:pt x="17" y="132"/>
                      <a:pt x="18" y="137"/>
                    </a:cubicBezTo>
                    <a:cubicBezTo>
                      <a:pt x="18" y="140"/>
                      <a:pt x="16" y="142"/>
                      <a:pt x="18" y="146"/>
                    </a:cubicBezTo>
                    <a:cubicBezTo>
                      <a:pt x="18" y="148"/>
                      <a:pt x="23" y="152"/>
                      <a:pt x="25" y="153"/>
                    </a:cubicBezTo>
                    <a:cubicBezTo>
                      <a:pt x="28" y="157"/>
                      <a:pt x="33" y="162"/>
                      <a:pt x="37" y="165"/>
                    </a:cubicBezTo>
                    <a:cubicBezTo>
                      <a:pt x="43" y="170"/>
                      <a:pt x="51" y="171"/>
                      <a:pt x="57" y="173"/>
                    </a:cubicBezTo>
                    <a:cubicBezTo>
                      <a:pt x="70" y="178"/>
                      <a:pt x="81" y="180"/>
                      <a:pt x="94" y="183"/>
                    </a:cubicBezTo>
                    <a:cubicBezTo>
                      <a:pt x="85" y="184"/>
                      <a:pt x="79" y="196"/>
                      <a:pt x="79" y="203"/>
                    </a:cubicBezTo>
                    <a:cubicBezTo>
                      <a:pt x="79" y="210"/>
                      <a:pt x="82" y="226"/>
                      <a:pt x="92" y="220"/>
                    </a:cubicBezTo>
                    <a:cubicBezTo>
                      <a:pt x="94" y="223"/>
                      <a:pt x="92" y="227"/>
                      <a:pt x="93" y="231"/>
                    </a:cubicBezTo>
                    <a:cubicBezTo>
                      <a:pt x="94" y="235"/>
                      <a:pt x="97" y="240"/>
                      <a:pt x="99" y="244"/>
                    </a:cubicBezTo>
                    <a:cubicBezTo>
                      <a:pt x="103" y="249"/>
                      <a:pt x="109" y="255"/>
                      <a:pt x="114" y="259"/>
                    </a:cubicBezTo>
                    <a:cubicBezTo>
                      <a:pt x="122" y="263"/>
                      <a:pt x="127" y="267"/>
                      <a:pt x="131" y="274"/>
                    </a:cubicBezTo>
                    <a:cubicBezTo>
                      <a:pt x="134" y="281"/>
                      <a:pt x="135" y="288"/>
                      <a:pt x="140" y="294"/>
                    </a:cubicBezTo>
                    <a:cubicBezTo>
                      <a:pt x="141" y="291"/>
                      <a:pt x="142" y="288"/>
                      <a:pt x="144" y="285"/>
                    </a:cubicBezTo>
                    <a:cubicBezTo>
                      <a:pt x="146" y="288"/>
                      <a:pt x="148" y="292"/>
                      <a:pt x="149" y="294"/>
                    </a:cubicBezTo>
                    <a:cubicBezTo>
                      <a:pt x="152" y="295"/>
                      <a:pt x="155" y="296"/>
                      <a:pt x="158" y="296"/>
                    </a:cubicBezTo>
                    <a:cubicBezTo>
                      <a:pt x="163" y="297"/>
                      <a:pt x="167" y="296"/>
                      <a:pt x="172" y="297"/>
                    </a:cubicBezTo>
                    <a:cubicBezTo>
                      <a:pt x="176" y="298"/>
                      <a:pt x="181" y="301"/>
                      <a:pt x="186" y="300"/>
                    </a:cubicBezTo>
                    <a:cubicBezTo>
                      <a:pt x="191" y="297"/>
                      <a:pt x="189" y="294"/>
                      <a:pt x="193" y="292"/>
                    </a:cubicBezTo>
                    <a:cubicBezTo>
                      <a:pt x="197" y="289"/>
                      <a:pt x="200" y="293"/>
                      <a:pt x="203" y="294"/>
                    </a:cubicBezTo>
                    <a:cubicBezTo>
                      <a:pt x="209" y="296"/>
                      <a:pt x="205" y="297"/>
                      <a:pt x="211" y="293"/>
                    </a:cubicBezTo>
                    <a:cubicBezTo>
                      <a:pt x="211" y="292"/>
                      <a:pt x="213" y="291"/>
                      <a:pt x="214" y="290"/>
                    </a:cubicBezTo>
                    <a:cubicBezTo>
                      <a:pt x="215" y="289"/>
                      <a:pt x="218" y="289"/>
                      <a:pt x="220" y="287"/>
                    </a:cubicBezTo>
                    <a:cubicBezTo>
                      <a:pt x="224" y="283"/>
                      <a:pt x="219" y="266"/>
                      <a:pt x="218" y="261"/>
                    </a:cubicBezTo>
                    <a:cubicBezTo>
                      <a:pt x="217" y="253"/>
                      <a:pt x="212" y="245"/>
                      <a:pt x="208" y="239"/>
                    </a:cubicBezTo>
                    <a:cubicBezTo>
                      <a:pt x="203" y="233"/>
                      <a:pt x="197" y="225"/>
                      <a:pt x="192" y="221"/>
                    </a:cubicBezTo>
                    <a:cubicBezTo>
                      <a:pt x="185" y="216"/>
                      <a:pt x="179" y="213"/>
                      <a:pt x="178" y="204"/>
                    </a:cubicBezTo>
                    <a:cubicBezTo>
                      <a:pt x="192" y="218"/>
                      <a:pt x="207" y="229"/>
                      <a:pt x="224" y="238"/>
                    </a:cubicBezTo>
                    <a:cubicBezTo>
                      <a:pt x="236" y="244"/>
                      <a:pt x="244" y="250"/>
                      <a:pt x="257" y="250"/>
                    </a:cubicBezTo>
                    <a:cubicBezTo>
                      <a:pt x="263" y="250"/>
                      <a:pt x="272" y="249"/>
                      <a:pt x="277" y="251"/>
                    </a:cubicBezTo>
                    <a:cubicBezTo>
                      <a:pt x="280" y="254"/>
                      <a:pt x="284" y="259"/>
                      <a:pt x="287" y="263"/>
                    </a:cubicBezTo>
                    <a:cubicBezTo>
                      <a:pt x="289" y="260"/>
                      <a:pt x="288" y="255"/>
                      <a:pt x="286" y="252"/>
                    </a:cubicBezTo>
                    <a:cubicBezTo>
                      <a:pt x="290" y="250"/>
                      <a:pt x="293" y="254"/>
                      <a:pt x="298" y="253"/>
                    </a:cubicBezTo>
                    <a:cubicBezTo>
                      <a:pt x="302" y="252"/>
                      <a:pt x="304" y="249"/>
                      <a:pt x="309" y="248"/>
                    </a:cubicBezTo>
                    <a:cubicBezTo>
                      <a:pt x="316" y="244"/>
                      <a:pt x="324" y="243"/>
                      <a:pt x="329" y="237"/>
                    </a:cubicBezTo>
                    <a:cubicBezTo>
                      <a:pt x="333" y="233"/>
                      <a:pt x="331" y="228"/>
                      <a:pt x="337" y="227"/>
                    </a:cubicBezTo>
                    <a:cubicBezTo>
                      <a:pt x="338" y="227"/>
                      <a:pt x="341" y="230"/>
                      <a:pt x="343" y="229"/>
                    </a:cubicBezTo>
                    <a:cubicBezTo>
                      <a:pt x="345" y="229"/>
                      <a:pt x="346" y="228"/>
                      <a:pt x="349" y="227"/>
                    </a:cubicBezTo>
                    <a:cubicBezTo>
                      <a:pt x="353" y="226"/>
                      <a:pt x="357" y="225"/>
                      <a:pt x="362" y="223"/>
                    </a:cubicBezTo>
                    <a:cubicBezTo>
                      <a:pt x="367" y="223"/>
                      <a:pt x="374" y="226"/>
                      <a:pt x="380" y="225"/>
                    </a:cubicBezTo>
                    <a:cubicBezTo>
                      <a:pt x="378" y="217"/>
                      <a:pt x="363" y="213"/>
                      <a:pt x="358" y="208"/>
                    </a:cubicBezTo>
                    <a:cubicBezTo>
                      <a:pt x="354" y="204"/>
                      <a:pt x="351" y="194"/>
                      <a:pt x="345" y="191"/>
                    </a:cubicBezTo>
                    <a:cubicBezTo>
                      <a:pt x="337" y="186"/>
                      <a:pt x="323" y="192"/>
                      <a:pt x="317" y="185"/>
                    </a:cubicBezTo>
                    <a:cubicBezTo>
                      <a:pt x="314" y="182"/>
                      <a:pt x="314" y="178"/>
                      <a:pt x="312" y="175"/>
                    </a:cubicBezTo>
                    <a:cubicBezTo>
                      <a:pt x="308" y="171"/>
                      <a:pt x="304" y="171"/>
                      <a:pt x="299" y="169"/>
                    </a:cubicBezTo>
                    <a:cubicBezTo>
                      <a:pt x="302" y="160"/>
                      <a:pt x="300" y="158"/>
                      <a:pt x="293" y="155"/>
                    </a:cubicBezTo>
                    <a:cubicBezTo>
                      <a:pt x="290" y="153"/>
                      <a:pt x="286" y="152"/>
                      <a:pt x="284" y="152"/>
                    </a:cubicBezTo>
                    <a:cubicBezTo>
                      <a:pt x="281" y="150"/>
                      <a:pt x="278" y="147"/>
                      <a:pt x="276" y="146"/>
                    </a:cubicBezTo>
                    <a:cubicBezTo>
                      <a:pt x="265" y="140"/>
                      <a:pt x="251" y="162"/>
                      <a:pt x="242" y="166"/>
                    </a:cubicBezTo>
                    <a:cubicBezTo>
                      <a:pt x="236" y="170"/>
                      <a:pt x="228" y="170"/>
                      <a:pt x="220" y="171"/>
                    </a:cubicBezTo>
                    <a:cubicBezTo>
                      <a:pt x="214" y="171"/>
                      <a:pt x="208" y="171"/>
                      <a:pt x="201" y="174"/>
                    </a:cubicBezTo>
                    <a:cubicBezTo>
                      <a:pt x="195" y="175"/>
                      <a:pt x="188" y="179"/>
                      <a:pt x="181" y="180"/>
                    </a:cubicBezTo>
                    <a:cubicBezTo>
                      <a:pt x="176" y="180"/>
                      <a:pt x="170" y="178"/>
                      <a:pt x="176" y="173"/>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grpSp>
        <p:grpSp>
          <p:nvGrpSpPr>
            <p:cNvPr id="22" name="Group 410"/>
            <p:cNvGrpSpPr/>
            <p:nvPr/>
          </p:nvGrpSpPr>
          <p:grpSpPr bwMode="auto">
            <a:xfrm>
              <a:off x="1897" y="545"/>
              <a:ext cx="3658" cy="3405"/>
              <a:chOff x="1897" y="545"/>
              <a:chExt cx="3658" cy="3405"/>
            </a:xfrm>
          </p:grpSpPr>
          <p:sp>
            <p:nvSpPr>
              <p:cNvPr id="1048781" name="Freeform 210"/>
              <p:cNvSpPr/>
              <p:nvPr/>
            </p:nvSpPr>
            <p:spPr bwMode="auto">
              <a:xfrm>
                <a:off x="5282" y="3196"/>
                <a:ext cx="187" cy="113"/>
              </a:xfrm>
              <a:custGeom>
                <a:avLst/>
                <a:gdLst>
                  <a:gd name="T0" fmla="*/ 7 w 151"/>
                  <a:gd name="T1" fmla="*/ 40 h 91"/>
                  <a:gd name="T2" fmla="*/ 38 w 151"/>
                  <a:gd name="T3" fmla="*/ 30 h 91"/>
                  <a:gd name="T4" fmla="*/ 70 w 151"/>
                  <a:gd name="T5" fmla="*/ 19 h 91"/>
                  <a:gd name="T6" fmla="*/ 96 w 151"/>
                  <a:gd name="T7" fmla="*/ 1 h 91"/>
                  <a:gd name="T8" fmla="*/ 77 w 151"/>
                  <a:gd name="T9" fmla="*/ 22 h 91"/>
                  <a:gd name="T10" fmla="*/ 67 w 151"/>
                  <a:gd name="T11" fmla="*/ 31 h 91"/>
                  <a:gd name="T12" fmla="*/ 58 w 151"/>
                  <a:gd name="T13" fmla="*/ 34 h 91"/>
                  <a:gd name="T14" fmla="*/ 92 w 151"/>
                  <a:gd name="T15" fmla="*/ 34 h 91"/>
                  <a:gd name="T16" fmla="*/ 72 w 151"/>
                  <a:gd name="T17" fmla="*/ 40 h 91"/>
                  <a:gd name="T18" fmla="*/ 109 w 151"/>
                  <a:gd name="T19" fmla="*/ 52 h 91"/>
                  <a:gd name="T20" fmla="*/ 151 w 151"/>
                  <a:gd name="T21" fmla="*/ 66 h 91"/>
                  <a:gd name="T22" fmla="*/ 107 w 151"/>
                  <a:gd name="T23" fmla="*/ 55 h 91"/>
                  <a:gd name="T24" fmla="*/ 69 w 151"/>
                  <a:gd name="T25" fmla="*/ 56 h 91"/>
                  <a:gd name="T26" fmla="*/ 72 w 151"/>
                  <a:gd name="T27" fmla="*/ 64 h 91"/>
                  <a:gd name="T28" fmla="*/ 101 w 151"/>
                  <a:gd name="T29" fmla="*/ 75 h 91"/>
                  <a:gd name="T30" fmla="*/ 81 w 151"/>
                  <a:gd name="T31" fmla="*/ 81 h 91"/>
                  <a:gd name="T32" fmla="*/ 49 w 151"/>
                  <a:gd name="T33" fmla="*/ 73 h 91"/>
                  <a:gd name="T34" fmla="*/ 50 w 151"/>
                  <a:gd name="T35" fmla="*/ 82 h 91"/>
                  <a:gd name="T36" fmla="*/ 40 w 151"/>
                  <a:gd name="T37" fmla="*/ 81 h 91"/>
                  <a:gd name="T38" fmla="*/ 45 w 151"/>
                  <a:gd name="T39" fmla="*/ 87 h 91"/>
                  <a:gd name="T40" fmla="*/ 19 w 151"/>
                  <a:gd name="T41" fmla="*/ 80 h 91"/>
                  <a:gd name="T42" fmla="*/ 5 w 151"/>
                  <a:gd name="T43" fmla="*/ 68 h 91"/>
                  <a:gd name="T44" fmla="*/ 2 w 151"/>
                  <a:gd name="T45" fmla="*/ 50 h 91"/>
                  <a:gd name="T46" fmla="*/ 2 w 151"/>
                  <a:gd name="T47"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1">
                    <a:moveTo>
                      <a:pt x="7" y="40"/>
                    </a:moveTo>
                    <a:cubicBezTo>
                      <a:pt x="6" y="35"/>
                      <a:pt x="35" y="29"/>
                      <a:pt x="38" y="30"/>
                    </a:cubicBezTo>
                    <a:cubicBezTo>
                      <a:pt x="50" y="30"/>
                      <a:pt x="59" y="27"/>
                      <a:pt x="70" y="19"/>
                    </a:cubicBezTo>
                    <a:cubicBezTo>
                      <a:pt x="77" y="13"/>
                      <a:pt x="85" y="0"/>
                      <a:pt x="96" y="1"/>
                    </a:cubicBezTo>
                    <a:cubicBezTo>
                      <a:pt x="87" y="5"/>
                      <a:pt x="80" y="13"/>
                      <a:pt x="77" y="22"/>
                    </a:cubicBezTo>
                    <a:cubicBezTo>
                      <a:pt x="74" y="28"/>
                      <a:pt x="74" y="28"/>
                      <a:pt x="67" y="31"/>
                    </a:cubicBezTo>
                    <a:cubicBezTo>
                      <a:pt x="65" y="32"/>
                      <a:pt x="61" y="34"/>
                      <a:pt x="58" y="34"/>
                    </a:cubicBezTo>
                    <a:cubicBezTo>
                      <a:pt x="70" y="37"/>
                      <a:pt x="81" y="32"/>
                      <a:pt x="92" y="34"/>
                    </a:cubicBezTo>
                    <a:cubicBezTo>
                      <a:pt x="88" y="38"/>
                      <a:pt x="78" y="38"/>
                      <a:pt x="72" y="40"/>
                    </a:cubicBezTo>
                    <a:cubicBezTo>
                      <a:pt x="77" y="49"/>
                      <a:pt x="100" y="49"/>
                      <a:pt x="109" y="52"/>
                    </a:cubicBezTo>
                    <a:cubicBezTo>
                      <a:pt x="124" y="56"/>
                      <a:pt x="137" y="59"/>
                      <a:pt x="151" y="66"/>
                    </a:cubicBezTo>
                    <a:cubicBezTo>
                      <a:pt x="140" y="59"/>
                      <a:pt x="121" y="56"/>
                      <a:pt x="107" y="55"/>
                    </a:cubicBezTo>
                    <a:cubicBezTo>
                      <a:pt x="95" y="53"/>
                      <a:pt x="78" y="45"/>
                      <a:pt x="69" y="56"/>
                    </a:cubicBezTo>
                    <a:cubicBezTo>
                      <a:pt x="71" y="58"/>
                      <a:pt x="75" y="62"/>
                      <a:pt x="72" y="64"/>
                    </a:cubicBezTo>
                    <a:cubicBezTo>
                      <a:pt x="77" y="71"/>
                      <a:pt x="93" y="74"/>
                      <a:pt x="101" y="75"/>
                    </a:cubicBezTo>
                    <a:cubicBezTo>
                      <a:pt x="93" y="77"/>
                      <a:pt x="87" y="81"/>
                      <a:pt x="81" y="81"/>
                    </a:cubicBezTo>
                    <a:cubicBezTo>
                      <a:pt x="69" y="82"/>
                      <a:pt x="59" y="73"/>
                      <a:pt x="49" y="73"/>
                    </a:cubicBezTo>
                    <a:cubicBezTo>
                      <a:pt x="50" y="75"/>
                      <a:pt x="51" y="79"/>
                      <a:pt x="50" y="82"/>
                    </a:cubicBezTo>
                    <a:cubicBezTo>
                      <a:pt x="47" y="81"/>
                      <a:pt x="43" y="79"/>
                      <a:pt x="40" y="81"/>
                    </a:cubicBezTo>
                    <a:cubicBezTo>
                      <a:pt x="42" y="83"/>
                      <a:pt x="44" y="85"/>
                      <a:pt x="45" y="87"/>
                    </a:cubicBezTo>
                    <a:cubicBezTo>
                      <a:pt x="39" y="91"/>
                      <a:pt x="24" y="83"/>
                      <a:pt x="19" y="80"/>
                    </a:cubicBezTo>
                    <a:cubicBezTo>
                      <a:pt x="14" y="77"/>
                      <a:pt x="8" y="73"/>
                      <a:pt x="5" y="68"/>
                    </a:cubicBezTo>
                    <a:cubicBezTo>
                      <a:pt x="0" y="62"/>
                      <a:pt x="0" y="57"/>
                      <a:pt x="2" y="50"/>
                    </a:cubicBezTo>
                    <a:cubicBezTo>
                      <a:pt x="2" y="47"/>
                      <a:pt x="4" y="40"/>
                      <a:pt x="2" y="39"/>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82" name="Freeform 211"/>
              <p:cNvSpPr/>
              <p:nvPr/>
            </p:nvSpPr>
            <p:spPr bwMode="auto">
              <a:xfrm>
                <a:off x="5187" y="3249"/>
                <a:ext cx="136" cy="98"/>
              </a:xfrm>
              <a:custGeom>
                <a:avLst/>
                <a:gdLst>
                  <a:gd name="T0" fmla="*/ 70 w 109"/>
                  <a:gd name="T1" fmla="*/ 18 h 79"/>
                  <a:gd name="T2" fmla="*/ 79 w 109"/>
                  <a:gd name="T3" fmla="*/ 38 h 79"/>
                  <a:gd name="T4" fmla="*/ 108 w 109"/>
                  <a:gd name="T5" fmla="*/ 70 h 79"/>
                  <a:gd name="T6" fmla="*/ 86 w 109"/>
                  <a:gd name="T7" fmla="*/ 50 h 79"/>
                  <a:gd name="T8" fmla="*/ 73 w 109"/>
                  <a:gd name="T9" fmla="*/ 42 h 79"/>
                  <a:gd name="T10" fmla="*/ 68 w 109"/>
                  <a:gd name="T11" fmla="*/ 49 h 79"/>
                  <a:gd name="T12" fmla="*/ 70 w 109"/>
                  <a:gd name="T13" fmla="*/ 78 h 79"/>
                  <a:gd name="T14" fmla="*/ 58 w 109"/>
                  <a:gd name="T15" fmla="*/ 46 h 79"/>
                  <a:gd name="T16" fmla="*/ 49 w 109"/>
                  <a:gd name="T17" fmla="*/ 54 h 79"/>
                  <a:gd name="T18" fmla="*/ 44 w 109"/>
                  <a:gd name="T19" fmla="*/ 38 h 79"/>
                  <a:gd name="T20" fmla="*/ 37 w 109"/>
                  <a:gd name="T21" fmla="*/ 44 h 79"/>
                  <a:gd name="T22" fmla="*/ 26 w 109"/>
                  <a:gd name="T23" fmla="*/ 48 h 79"/>
                  <a:gd name="T24" fmla="*/ 17 w 109"/>
                  <a:gd name="T25" fmla="*/ 40 h 79"/>
                  <a:gd name="T26" fmla="*/ 9 w 109"/>
                  <a:gd name="T27" fmla="*/ 35 h 79"/>
                  <a:gd name="T28" fmla="*/ 0 w 109"/>
                  <a:gd name="T29" fmla="*/ 29 h 79"/>
                  <a:gd name="T30" fmla="*/ 30 w 109"/>
                  <a:gd name="T31" fmla="*/ 22 h 79"/>
                  <a:gd name="T32" fmla="*/ 40 w 109"/>
                  <a:gd name="T33" fmla="*/ 11 h 79"/>
                  <a:gd name="T34" fmla="*/ 40 w 109"/>
                  <a:gd name="T35" fmla="*/ 0 h 79"/>
                  <a:gd name="T36" fmla="*/ 64 w 109"/>
                  <a:gd name="T37"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79">
                    <a:moveTo>
                      <a:pt x="70" y="18"/>
                    </a:moveTo>
                    <a:cubicBezTo>
                      <a:pt x="63" y="23"/>
                      <a:pt x="76" y="35"/>
                      <a:pt x="79" y="38"/>
                    </a:cubicBezTo>
                    <a:cubicBezTo>
                      <a:pt x="89" y="49"/>
                      <a:pt x="109" y="54"/>
                      <a:pt x="108" y="70"/>
                    </a:cubicBezTo>
                    <a:cubicBezTo>
                      <a:pt x="101" y="63"/>
                      <a:pt x="94" y="55"/>
                      <a:pt x="86" y="50"/>
                    </a:cubicBezTo>
                    <a:cubicBezTo>
                      <a:pt x="82" y="47"/>
                      <a:pt x="77" y="43"/>
                      <a:pt x="73" y="42"/>
                    </a:cubicBezTo>
                    <a:cubicBezTo>
                      <a:pt x="63" y="38"/>
                      <a:pt x="66" y="43"/>
                      <a:pt x="68" y="49"/>
                    </a:cubicBezTo>
                    <a:cubicBezTo>
                      <a:pt x="70" y="54"/>
                      <a:pt x="79" y="77"/>
                      <a:pt x="70" y="78"/>
                    </a:cubicBezTo>
                    <a:cubicBezTo>
                      <a:pt x="65" y="79"/>
                      <a:pt x="61" y="52"/>
                      <a:pt x="58" y="46"/>
                    </a:cubicBezTo>
                    <a:cubicBezTo>
                      <a:pt x="55" y="49"/>
                      <a:pt x="52" y="52"/>
                      <a:pt x="49" y="54"/>
                    </a:cubicBezTo>
                    <a:cubicBezTo>
                      <a:pt x="45" y="51"/>
                      <a:pt x="53" y="37"/>
                      <a:pt x="44" y="38"/>
                    </a:cubicBezTo>
                    <a:cubicBezTo>
                      <a:pt x="42" y="39"/>
                      <a:pt x="38" y="44"/>
                      <a:pt x="37" y="44"/>
                    </a:cubicBezTo>
                    <a:cubicBezTo>
                      <a:pt x="33" y="47"/>
                      <a:pt x="31" y="48"/>
                      <a:pt x="26" y="48"/>
                    </a:cubicBezTo>
                    <a:cubicBezTo>
                      <a:pt x="17" y="48"/>
                      <a:pt x="21" y="43"/>
                      <a:pt x="17" y="40"/>
                    </a:cubicBezTo>
                    <a:cubicBezTo>
                      <a:pt x="16" y="38"/>
                      <a:pt x="11" y="36"/>
                      <a:pt x="9" y="35"/>
                    </a:cubicBezTo>
                    <a:cubicBezTo>
                      <a:pt x="6" y="33"/>
                      <a:pt x="4" y="30"/>
                      <a:pt x="0" y="29"/>
                    </a:cubicBezTo>
                    <a:cubicBezTo>
                      <a:pt x="11" y="27"/>
                      <a:pt x="21" y="27"/>
                      <a:pt x="30" y="22"/>
                    </a:cubicBezTo>
                    <a:cubicBezTo>
                      <a:pt x="34" y="19"/>
                      <a:pt x="39" y="16"/>
                      <a:pt x="40" y="11"/>
                    </a:cubicBezTo>
                    <a:cubicBezTo>
                      <a:pt x="40" y="8"/>
                      <a:pt x="34" y="2"/>
                      <a:pt x="40" y="0"/>
                    </a:cubicBezTo>
                    <a:cubicBezTo>
                      <a:pt x="45" y="5"/>
                      <a:pt x="57" y="7"/>
                      <a:pt x="64" y="8"/>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83" name="Freeform 212"/>
              <p:cNvSpPr/>
              <p:nvPr/>
            </p:nvSpPr>
            <p:spPr bwMode="auto">
              <a:xfrm>
                <a:off x="5142" y="3041"/>
                <a:ext cx="205" cy="220"/>
              </a:xfrm>
              <a:custGeom>
                <a:avLst/>
                <a:gdLst>
                  <a:gd name="T0" fmla="*/ 112 w 166"/>
                  <a:gd name="T1" fmla="*/ 158 h 177"/>
                  <a:gd name="T2" fmla="*/ 112 w 166"/>
                  <a:gd name="T3" fmla="*/ 142 h 177"/>
                  <a:gd name="T4" fmla="*/ 130 w 166"/>
                  <a:gd name="T5" fmla="*/ 128 h 177"/>
                  <a:gd name="T6" fmla="*/ 161 w 166"/>
                  <a:gd name="T7" fmla="*/ 84 h 177"/>
                  <a:gd name="T8" fmla="*/ 142 w 166"/>
                  <a:gd name="T9" fmla="*/ 104 h 177"/>
                  <a:gd name="T10" fmla="*/ 123 w 166"/>
                  <a:gd name="T11" fmla="*/ 114 h 177"/>
                  <a:gd name="T12" fmla="*/ 125 w 166"/>
                  <a:gd name="T13" fmla="*/ 99 h 177"/>
                  <a:gd name="T14" fmla="*/ 128 w 166"/>
                  <a:gd name="T15" fmla="*/ 84 h 177"/>
                  <a:gd name="T16" fmla="*/ 126 w 166"/>
                  <a:gd name="T17" fmla="*/ 83 h 177"/>
                  <a:gd name="T18" fmla="*/ 137 w 166"/>
                  <a:gd name="T19" fmla="*/ 37 h 177"/>
                  <a:gd name="T20" fmla="*/ 151 w 166"/>
                  <a:gd name="T21" fmla="*/ 0 h 177"/>
                  <a:gd name="T22" fmla="*/ 132 w 166"/>
                  <a:gd name="T23" fmla="*/ 17 h 177"/>
                  <a:gd name="T24" fmla="*/ 127 w 166"/>
                  <a:gd name="T25" fmla="*/ 24 h 177"/>
                  <a:gd name="T26" fmla="*/ 120 w 166"/>
                  <a:gd name="T27" fmla="*/ 17 h 177"/>
                  <a:gd name="T28" fmla="*/ 116 w 166"/>
                  <a:gd name="T29" fmla="*/ 22 h 177"/>
                  <a:gd name="T30" fmla="*/ 114 w 166"/>
                  <a:gd name="T31" fmla="*/ 19 h 177"/>
                  <a:gd name="T32" fmla="*/ 110 w 166"/>
                  <a:gd name="T33" fmla="*/ 37 h 177"/>
                  <a:gd name="T34" fmla="*/ 104 w 166"/>
                  <a:gd name="T35" fmla="*/ 56 h 177"/>
                  <a:gd name="T36" fmla="*/ 98 w 166"/>
                  <a:gd name="T37" fmla="*/ 68 h 177"/>
                  <a:gd name="T38" fmla="*/ 89 w 166"/>
                  <a:gd name="T39" fmla="*/ 59 h 177"/>
                  <a:gd name="T40" fmla="*/ 81 w 166"/>
                  <a:gd name="T41" fmla="*/ 81 h 177"/>
                  <a:gd name="T42" fmla="*/ 75 w 166"/>
                  <a:gd name="T43" fmla="*/ 112 h 177"/>
                  <a:gd name="T44" fmla="*/ 78 w 166"/>
                  <a:gd name="T45" fmla="*/ 138 h 177"/>
                  <a:gd name="T46" fmla="*/ 79 w 166"/>
                  <a:gd name="T47" fmla="*/ 155 h 177"/>
                  <a:gd name="T48" fmla="*/ 61 w 166"/>
                  <a:gd name="T49" fmla="*/ 142 h 177"/>
                  <a:gd name="T50" fmla="*/ 38 w 166"/>
                  <a:gd name="T51" fmla="*/ 128 h 177"/>
                  <a:gd name="T52" fmla="*/ 28 w 166"/>
                  <a:gd name="T53" fmla="*/ 126 h 177"/>
                  <a:gd name="T54" fmla="*/ 16 w 166"/>
                  <a:gd name="T55" fmla="*/ 114 h 177"/>
                  <a:gd name="T56" fmla="*/ 0 w 166"/>
                  <a:gd name="T57" fmla="*/ 100 h 177"/>
                  <a:gd name="T58" fmla="*/ 5 w 166"/>
                  <a:gd name="T59" fmla="*/ 113 h 177"/>
                  <a:gd name="T60" fmla="*/ 11 w 166"/>
                  <a:gd name="T61" fmla="*/ 124 h 177"/>
                  <a:gd name="T62" fmla="*/ 34 w 166"/>
                  <a:gd name="T63" fmla="*/ 140 h 177"/>
                  <a:gd name="T64" fmla="*/ 17 w 166"/>
                  <a:gd name="T65" fmla="*/ 146 h 177"/>
                  <a:gd name="T66" fmla="*/ 24 w 166"/>
                  <a:gd name="T67" fmla="*/ 155 h 177"/>
                  <a:gd name="T68" fmla="*/ 35 w 166"/>
                  <a:gd name="T69" fmla="*/ 159 h 177"/>
                  <a:gd name="T70" fmla="*/ 60 w 166"/>
                  <a:gd name="T71" fmla="*/ 168 h 177"/>
                  <a:gd name="T72" fmla="*/ 97 w 166"/>
                  <a:gd name="T73"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77">
                    <a:moveTo>
                      <a:pt x="112" y="158"/>
                    </a:moveTo>
                    <a:cubicBezTo>
                      <a:pt x="111" y="154"/>
                      <a:pt x="111" y="147"/>
                      <a:pt x="112" y="142"/>
                    </a:cubicBezTo>
                    <a:cubicBezTo>
                      <a:pt x="114" y="132"/>
                      <a:pt x="122" y="132"/>
                      <a:pt x="130" y="128"/>
                    </a:cubicBezTo>
                    <a:cubicBezTo>
                      <a:pt x="143" y="123"/>
                      <a:pt x="166" y="99"/>
                      <a:pt x="161" y="84"/>
                    </a:cubicBezTo>
                    <a:cubicBezTo>
                      <a:pt x="154" y="88"/>
                      <a:pt x="148" y="97"/>
                      <a:pt x="142" y="104"/>
                    </a:cubicBezTo>
                    <a:cubicBezTo>
                      <a:pt x="136" y="110"/>
                      <a:pt x="131" y="112"/>
                      <a:pt x="123" y="114"/>
                    </a:cubicBezTo>
                    <a:cubicBezTo>
                      <a:pt x="124" y="109"/>
                      <a:pt x="125" y="104"/>
                      <a:pt x="125" y="99"/>
                    </a:cubicBezTo>
                    <a:cubicBezTo>
                      <a:pt x="126" y="94"/>
                      <a:pt x="130" y="88"/>
                      <a:pt x="128" y="84"/>
                    </a:cubicBezTo>
                    <a:cubicBezTo>
                      <a:pt x="127" y="83"/>
                      <a:pt x="127" y="83"/>
                      <a:pt x="126" y="83"/>
                    </a:cubicBezTo>
                    <a:cubicBezTo>
                      <a:pt x="121" y="70"/>
                      <a:pt x="131" y="50"/>
                      <a:pt x="137" y="37"/>
                    </a:cubicBezTo>
                    <a:cubicBezTo>
                      <a:pt x="142" y="24"/>
                      <a:pt x="151" y="15"/>
                      <a:pt x="151" y="0"/>
                    </a:cubicBezTo>
                    <a:cubicBezTo>
                      <a:pt x="144" y="3"/>
                      <a:pt x="136" y="11"/>
                      <a:pt x="132" y="17"/>
                    </a:cubicBezTo>
                    <a:cubicBezTo>
                      <a:pt x="130" y="20"/>
                      <a:pt x="131" y="24"/>
                      <a:pt x="127" y="24"/>
                    </a:cubicBezTo>
                    <a:cubicBezTo>
                      <a:pt x="126" y="24"/>
                      <a:pt x="122" y="18"/>
                      <a:pt x="120" y="17"/>
                    </a:cubicBezTo>
                    <a:cubicBezTo>
                      <a:pt x="119" y="18"/>
                      <a:pt x="117" y="20"/>
                      <a:pt x="116" y="22"/>
                    </a:cubicBezTo>
                    <a:cubicBezTo>
                      <a:pt x="116" y="21"/>
                      <a:pt x="114" y="20"/>
                      <a:pt x="114" y="19"/>
                    </a:cubicBezTo>
                    <a:cubicBezTo>
                      <a:pt x="111" y="24"/>
                      <a:pt x="110" y="32"/>
                      <a:pt x="110" y="37"/>
                    </a:cubicBezTo>
                    <a:cubicBezTo>
                      <a:pt x="108" y="44"/>
                      <a:pt x="106" y="50"/>
                      <a:pt x="104" y="56"/>
                    </a:cubicBezTo>
                    <a:cubicBezTo>
                      <a:pt x="103" y="60"/>
                      <a:pt x="102" y="66"/>
                      <a:pt x="98" y="68"/>
                    </a:cubicBezTo>
                    <a:cubicBezTo>
                      <a:pt x="94" y="70"/>
                      <a:pt x="90" y="62"/>
                      <a:pt x="89" y="59"/>
                    </a:cubicBezTo>
                    <a:cubicBezTo>
                      <a:pt x="83" y="63"/>
                      <a:pt x="83" y="74"/>
                      <a:pt x="81" y="81"/>
                    </a:cubicBezTo>
                    <a:cubicBezTo>
                      <a:pt x="76" y="91"/>
                      <a:pt x="74" y="100"/>
                      <a:pt x="75" y="112"/>
                    </a:cubicBezTo>
                    <a:cubicBezTo>
                      <a:pt x="75" y="120"/>
                      <a:pt x="77" y="130"/>
                      <a:pt x="78" y="138"/>
                    </a:cubicBezTo>
                    <a:cubicBezTo>
                      <a:pt x="80" y="144"/>
                      <a:pt x="89" y="153"/>
                      <a:pt x="79" y="155"/>
                    </a:cubicBezTo>
                    <a:cubicBezTo>
                      <a:pt x="72" y="155"/>
                      <a:pt x="65" y="146"/>
                      <a:pt x="61" y="142"/>
                    </a:cubicBezTo>
                    <a:cubicBezTo>
                      <a:pt x="54" y="134"/>
                      <a:pt x="48" y="131"/>
                      <a:pt x="38" y="128"/>
                    </a:cubicBezTo>
                    <a:cubicBezTo>
                      <a:pt x="35" y="127"/>
                      <a:pt x="31" y="128"/>
                      <a:pt x="28" y="126"/>
                    </a:cubicBezTo>
                    <a:cubicBezTo>
                      <a:pt x="24" y="125"/>
                      <a:pt x="19" y="117"/>
                      <a:pt x="16" y="114"/>
                    </a:cubicBezTo>
                    <a:cubicBezTo>
                      <a:pt x="11" y="109"/>
                      <a:pt x="6" y="104"/>
                      <a:pt x="0" y="100"/>
                    </a:cubicBezTo>
                    <a:cubicBezTo>
                      <a:pt x="6" y="102"/>
                      <a:pt x="5" y="108"/>
                      <a:pt x="5" y="113"/>
                    </a:cubicBezTo>
                    <a:cubicBezTo>
                      <a:pt x="7" y="116"/>
                      <a:pt x="10" y="121"/>
                      <a:pt x="11" y="124"/>
                    </a:cubicBezTo>
                    <a:cubicBezTo>
                      <a:pt x="18" y="133"/>
                      <a:pt x="25" y="137"/>
                      <a:pt x="34" y="140"/>
                    </a:cubicBezTo>
                    <a:cubicBezTo>
                      <a:pt x="30" y="144"/>
                      <a:pt x="22" y="144"/>
                      <a:pt x="17" y="146"/>
                    </a:cubicBezTo>
                    <a:cubicBezTo>
                      <a:pt x="18" y="149"/>
                      <a:pt x="23" y="154"/>
                      <a:pt x="24" y="155"/>
                    </a:cubicBezTo>
                    <a:cubicBezTo>
                      <a:pt x="29" y="160"/>
                      <a:pt x="29" y="160"/>
                      <a:pt x="35" y="159"/>
                    </a:cubicBezTo>
                    <a:cubicBezTo>
                      <a:pt x="45" y="159"/>
                      <a:pt x="52" y="163"/>
                      <a:pt x="60" y="168"/>
                    </a:cubicBezTo>
                    <a:cubicBezTo>
                      <a:pt x="70" y="174"/>
                      <a:pt x="88" y="177"/>
                      <a:pt x="97" y="167"/>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84" name="Freeform 213"/>
              <p:cNvSpPr/>
              <p:nvPr/>
            </p:nvSpPr>
            <p:spPr bwMode="auto">
              <a:xfrm>
                <a:off x="5227" y="3011"/>
                <a:ext cx="180" cy="210"/>
              </a:xfrm>
              <a:custGeom>
                <a:avLst/>
                <a:gdLst>
                  <a:gd name="T0" fmla="*/ 94 w 145"/>
                  <a:gd name="T1" fmla="*/ 7 h 169"/>
                  <a:gd name="T2" fmla="*/ 112 w 145"/>
                  <a:gd name="T3" fmla="*/ 17 h 169"/>
                  <a:gd name="T4" fmla="*/ 125 w 145"/>
                  <a:gd name="T5" fmla="*/ 41 h 169"/>
                  <a:gd name="T6" fmla="*/ 137 w 145"/>
                  <a:gd name="T7" fmla="*/ 69 h 169"/>
                  <a:gd name="T8" fmla="*/ 144 w 145"/>
                  <a:gd name="T9" fmla="*/ 101 h 169"/>
                  <a:gd name="T10" fmla="*/ 134 w 145"/>
                  <a:gd name="T11" fmla="*/ 143 h 169"/>
                  <a:gd name="T12" fmla="*/ 117 w 145"/>
                  <a:gd name="T13" fmla="*/ 160 h 169"/>
                  <a:gd name="T14" fmla="*/ 102 w 145"/>
                  <a:gd name="T15" fmla="*/ 169 h 169"/>
                  <a:gd name="T16" fmla="*/ 94 w 145"/>
                  <a:gd name="T17" fmla="*/ 166 h 169"/>
                  <a:gd name="T18" fmla="*/ 94 w 145"/>
                  <a:gd name="T19" fmla="*/ 166 h 169"/>
                  <a:gd name="T20" fmla="*/ 94 w 145"/>
                  <a:gd name="T21" fmla="*/ 166 h 169"/>
                  <a:gd name="T22" fmla="*/ 106 w 145"/>
                  <a:gd name="T23" fmla="*/ 158 h 169"/>
                  <a:gd name="T24" fmla="*/ 111 w 145"/>
                  <a:gd name="T25" fmla="*/ 146 h 169"/>
                  <a:gd name="T26" fmla="*/ 108 w 145"/>
                  <a:gd name="T27" fmla="*/ 138 h 169"/>
                  <a:gd name="T28" fmla="*/ 108 w 145"/>
                  <a:gd name="T29" fmla="*/ 127 h 169"/>
                  <a:gd name="T30" fmla="*/ 106 w 145"/>
                  <a:gd name="T31" fmla="*/ 126 h 169"/>
                  <a:gd name="T32" fmla="*/ 107 w 145"/>
                  <a:gd name="T33" fmla="*/ 122 h 169"/>
                  <a:gd name="T34" fmla="*/ 108 w 145"/>
                  <a:gd name="T35" fmla="*/ 117 h 169"/>
                  <a:gd name="T36" fmla="*/ 117 w 145"/>
                  <a:gd name="T37" fmla="*/ 97 h 169"/>
                  <a:gd name="T38" fmla="*/ 119 w 145"/>
                  <a:gd name="T39" fmla="*/ 85 h 169"/>
                  <a:gd name="T40" fmla="*/ 120 w 145"/>
                  <a:gd name="T41" fmla="*/ 69 h 169"/>
                  <a:gd name="T42" fmla="*/ 115 w 145"/>
                  <a:gd name="T43" fmla="*/ 55 h 169"/>
                  <a:gd name="T44" fmla="*/ 111 w 145"/>
                  <a:gd name="T45" fmla="*/ 48 h 169"/>
                  <a:gd name="T46" fmla="*/ 106 w 145"/>
                  <a:gd name="T47" fmla="*/ 40 h 169"/>
                  <a:gd name="T48" fmla="*/ 102 w 145"/>
                  <a:gd name="T49" fmla="*/ 36 h 169"/>
                  <a:gd name="T50" fmla="*/ 100 w 145"/>
                  <a:gd name="T51" fmla="*/ 31 h 169"/>
                  <a:gd name="T52" fmla="*/ 89 w 145"/>
                  <a:gd name="T53" fmla="*/ 11 h 169"/>
                  <a:gd name="T54" fmla="*/ 70 w 145"/>
                  <a:gd name="T55" fmla="*/ 13 h 169"/>
                  <a:gd name="T56" fmla="*/ 43 w 145"/>
                  <a:gd name="T57" fmla="*/ 23 h 169"/>
                  <a:gd name="T58" fmla="*/ 37 w 145"/>
                  <a:gd name="T59" fmla="*/ 21 h 169"/>
                  <a:gd name="T60" fmla="*/ 24 w 145"/>
                  <a:gd name="T61" fmla="*/ 25 h 169"/>
                  <a:gd name="T62" fmla="*/ 8 w 145"/>
                  <a:gd name="T63" fmla="*/ 41 h 169"/>
                  <a:gd name="T64" fmla="*/ 17 w 145"/>
                  <a:gd name="T65" fmla="*/ 20 h 169"/>
                  <a:gd name="T66" fmla="*/ 30 w 145"/>
                  <a:gd name="T67" fmla="*/ 14 h 169"/>
                  <a:gd name="T68" fmla="*/ 42 w 145"/>
                  <a:gd name="T69" fmla="*/ 7 h 169"/>
                  <a:gd name="T70" fmla="*/ 71 w 145"/>
                  <a:gd name="T71" fmla="*/ 1 h 169"/>
                  <a:gd name="T72" fmla="*/ 88 w 145"/>
                  <a:gd name="T73" fmla="*/ 3 h 169"/>
                  <a:gd name="T74" fmla="*/ 95 w 145"/>
                  <a:gd name="T75"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69">
                    <a:moveTo>
                      <a:pt x="94" y="7"/>
                    </a:moveTo>
                    <a:cubicBezTo>
                      <a:pt x="99" y="13"/>
                      <a:pt x="106" y="13"/>
                      <a:pt x="112" y="17"/>
                    </a:cubicBezTo>
                    <a:cubicBezTo>
                      <a:pt x="120" y="23"/>
                      <a:pt x="122" y="32"/>
                      <a:pt x="125" y="41"/>
                    </a:cubicBezTo>
                    <a:cubicBezTo>
                      <a:pt x="129" y="50"/>
                      <a:pt x="133" y="59"/>
                      <a:pt x="137" y="69"/>
                    </a:cubicBezTo>
                    <a:cubicBezTo>
                      <a:pt x="140" y="78"/>
                      <a:pt x="142" y="90"/>
                      <a:pt x="144" y="101"/>
                    </a:cubicBezTo>
                    <a:cubicBezTo>
                      <a:pt x="145" y="114"/>
                      <a:pt x="142" y="131"/>
                      <a:pt x="134" y="143"/>
                    </a:cubicBezTo>
                    <a:cubicBezTo>
                      <a:pt x="129" y="149"/>
                      <a:pt x="123" y="155"/>
                      <a:pt x="117" y="160"/>
                    </a:cubicBezTo>
                    <a:cubicBezTo>
                      <a:pt x="113" y="163"/>
                      <a:pt x="108" y="168"/>
                      <a:pt x="102" y="169"/>
                    </a:cubicBezTo>
                    <a:cubicBezTo>
                      <a:pt x="100" y="168"/>
                      <a:pt x="96" y="166"/>
                      <a:pt x="94" y="166"/>
                    </a:cubicBezTo>
                    <a:cubicBezTo>
                      <a:pt x="94" y="166"/>
                      <a:pt x="94" y="166"/>
                      <a:pt x="94" y="166"/>
                    </a:cubicBezTo>
                    <a:cubicBezTo>
                      <a:pt x="94" y="166"/>
                      <a:pt x="94" y="166"/>
                      <a:pt x="94" y="166"/>
                    </a:cubicBezTo>
                    <a:cubicBezTo>
                      <a:pt x="98" y="164"/>
                      <a:pt x="103" y="161"/>
                      <a:pt x="106" y="158"/>
                    </a:cubicBezTo>
                    <a:cubicBezTo>
                      <a:pt x="108" y="154"/>
                      <a:pt x="111" y="150"/>
                      <a:pt x="111" y="146"/>
                    </a:cubicBezTo>
                    <a:cubicBezTo>
                      <a:pt x="112" y="143"/>
                      <a:pt x="111" y="137"/>
                      <a:pt x="108" y="138"/>
                    </a:cubicBezTo>
                    <a:cubicBezTo>
                      <a:pt x="109" y="134"/>
                      <a:pt x="110" y="131"/>
                      <a:pt x="108" y="127"/>
                    </a:cubicBezTo>
                    <a:cubicBezTo>
                      <a:pt x="108" y="127"/>
                      <a:pt x="107" y="127"/>
                      <a:pt x="106" y="126"/>
                    </a:cubicBezTo>
                    <a:cubicBezTo>
                      <a:pt x="106" y="125"/>
                      <a:pt x="107" y="123"/>
                      <a:pt x="107" y="122"/>
                    </a:cubicBezTo>
                    <a:cubicBezTo>
                      <a:pt x="107" y="120"/>
                      <a:pt x="108" y="119"/>
                      <a:pt x="108" y="117"/>
                    </a:cubicBezTo>
                    <a:cubicBezTo>
                      <a:pt x="110" y="109"/>
                      <a:pt x="114" y="103"/>
                      <a:pt x="117" y="97"/>
                    </a:cubicBezTo>
                    <a:cubicBezTo>
                      <a:pt x="118" y="93"/>
                      <a:pt x="119" y="89"/>
                      <a:pt x="119" y="85"/>
                    </a:cubicBezTo>
                    <a:cubicBezTo>
                      <a:pt x="119" y="80"/>
                      <a:pt x="120" y="75"/>
                      <a:pt x="120" y="69"/>
                    </a:cubicBezTo>
                    <a:cubicBezTo>
                      <a:pt x="119" y="64"/>
                      <a:pt x="118" y="60"/>
                      <a:pt x="115" y="55"/>
                    </a:cubicBezTo>
                    <a:cubicBezTo>
                      <a:pt x="114" y="53"/>
                      <a:pt x="111" y="50"/>
                      <a:pt x="111" y="48"/>
                    </a:cubicBezTo>
                    <a:cubicBezTo>
                      <a:pt x="108" y="49"/>
                      <a:pt x="107" y="42"/>
                      <a:pt x="106" y="40"/>
                    </a:cubicBezTo>
                    <a:cubicBezTo>
                      <a:pt x="105" y="38"/>
                      <a:pt x="103" y="37"/>
                      <a:pt x="102" y="36"/>
                    </a:cubicBezTo>
                    <a:cubicBezTo>
                      <a:pt x="101" y="35"/>
                      <a:pt x="101" y="33"/>
                      <a:pt x="100" y="31"/>
                    </a:cubicBezTo>
                    <a:cubicBezTo>
                      <a:pt x="97" y="25"/>
                      <a:pt x="92" y="18"/>
                      <a:pt x="89" y="11"/>
                    </a:cubicBezTo>
                    <a:cubicBezTo>
                      <a:pt x="84" y="3"/>
                      <a:pt x="76" y="9"/>
                      <a:pt x="70" y="13"/>
                    </a:cubicBezTo>
                    <a:cubicBezTo>
                      <a:pt x="63" y="18"/>
                      <a:pt x="53" y="24"/>
                      <a:pt x="43" y="23"/>
                    </a:cubicBezTo>
                    <a:cubicBezTo>
                      <a:pt x="44" y="18"/>
                      <a:pt x="40" y="19"/>
                      <a:pt x="37" y="21"/>
                    </a:cubicBezTo>
                    <a:cubicBezTo>
                      <a:pt x="32" y="23"/>
                      <a:pt x="29" y="23"/>
                      <a:pt x="24" y="25"/>
                    </a:cubicBezTo>
                    <a:cubicBezTo>
                      <a:pt x="17" y="26"/>
                      <a:pt x="10" y="34"/>
                      <a:pt x="8" y="41"/>
                    </a:cubicBezTo>
                    <a:cubicBezTo>
                      <a:pt x="0" y="33"/>
                      <a:pt x="11" y="25"/>
                      <a:pt x="17" y="20"/>
                    </a:cubicBezTo>
                    <a:cubicBezTo>
                      <a:pt x="22" y="18"/>
                      <a:pt x="26" y="15"/>
                      <a:pt x="30" y="14"/>
                    </a:cubicBezTo>
                    <a:cubicBezTo>
                      <a:pt x="34" y="12"/>
                      <a:pt x="38" y="9"/>
                      <a:pt x="42" y="7"/>
                    </a:cubicBezTo>
                    <a:cubicBezTo>
                      <a:pt x="52" y="3"/>
                      <a:pt x="61" y="1"/>
                      <a:pt x="71" y="1"/>
                    </a:cubicBezTo>
                    <a:cubicBezTo>
                      <a:pt x="76" y="1"/>
                      <a:pt x="83" y="0"/>
                      <a:pt x="88" y="3"/>
                    </a:cubicBezTo>
                    <a:cubicBezTo>
                      <a:pt x="90" y="4"/>
                      <a:pt x="95" y="7"/>
                      <a:pt x="95" y="9"/>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785" name="Freeform 214"/>
              <p:cNvSpPr/>
              <p:nvPr/>
            </p:nvSpPr>
            <p:spPr bwMode="auto">
              <a:xfrm>
                <a:off x="5026" y="3093"/>
                <a:ext cx="170" cy="141"/>
              </a:xfrm>
              <a:custGeom>
                <a:avLst/>
                <a:gdLst>
                  <a:gd name="T0" fmla="*/ 31 w 137"/>
                  <a:gd name="T1" fmla="*/ 3 h 114"/>
                  <a:gd name="T2" fmla="*/ 51 w 137"/>
                  <a:gd name="T3" fmla="*/ 10 h 114"/>
                  <a:gd name="T4" fmla="*/ 89 w 137"/>
                  <a:gd name="T5" fmla="*/ 20 h 114"/>
                  <a:gd name="T6" fmla="*/ 134 w 137"/>
                  <a:gd name="T7" fmla="*/ 70 h 114"/>
                  <a:gd name="T8" fmla="*/ 119 w 137"/>
                  <a:gd name="T9" fmla="*/ 68 h 114"/>
                  <a:gd name="T10" fmla="*/ 107 w 137"/>
                  <a:gd name="T11" fmla="*/ 51 h 114"/>
                  <a:gd name="T12" fmla="*/ 91 w 137"/>
                  <a:gd name="T13" fmla="*/ 43 h 114"/>
                  <a:gd name="T14" fmla="*/ 55 w 137"/>
                  <a:gd name="T15" fmla="*/ 40 h 114"/>
                  <a:gd name="T16" fmla="*/ 31 w 137"/>
                  <a:gd name="T17" fmla="*/ 19 h 114"/>
                  <a:gd name="T18" fmla="*/ 26 w 137"/>
                  <a:gd name="T19" fmla="*/ 49 h 114"/>
                  <a:gd name="T20" fmla="*/ 40 w 137"/>
                  <a:gd name="T21" fmla="*/ 67 h 114"/>
                  <a:gd name="T22" fmla="*/ 28 w 137"/>
                  <a:gd name="T23" fmla="*/ 62 h 114"/>
                  <a:gd name="T24" fmla="*/ 34 w 137"/>
                  <a:gd name="T25" fmla="*/ 81 h 114"/>
                  <a:gd name="T26" fmla="*/ 21 w 137"/>
                  <a:gd name="T27" fmla="*/ 82 h 114"/>
                  <a:gd name="T28" fmla="*/ 22 w 137"/>
                  <a:gd name="T29" fmla="*/ 93 h 114"/>
                  <a:gd name="T30" fmla="*/ 39 w 137"/>
                  <a:gd name="T31" fmla="*/ 114 h 114"/>
                  <a:gd name="T32" fmla="*/ 9 w 137"/>
                  <a:gd name="T33" fmla="*/ 92 h 114"/>
                  <a:gd name="T34" fmla="*/ 6 w 137"/>
                  <a:gd name="T35" fmla="*/ 50 h 114"/>
                  <a:gd name="T36" fmla="*/ 5 w 137"/>
                  <a:gd name="T37" fmla="*/ 31 h 114"/>
                  <a:gd name="T38" fmla="*/ 5 w 137"/>
                  <a:gd name="T39" fmla="*/ 12 h 114"/>
                  <a:gd name="T40" fmla="*/ 20 w 137"/>
                  <a:gd name="T41" fmla="*/ 3 h 114"/>
                  <a:gd name="T42" fmla="*/ 37 w 137"/>
                  <a:gd name="T4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14">
                    <a:moveTo>
                      <a:pt x="31" y="3"/>
                    </a:moveTo>
                    <a:cubicBezTo>
                      <a:pt x="35" y="6"/>
                      <a:pt x="46" y="7"/>
                      <a:pt x="51" y="10"/>
                    </a:cubicBezTo>
                    <a:cubicBezTo>
                      <a:pt x="64" y="13"/>
                      <a:pt x="77" y="13"/>
                      <a:pt x="89" y="20"/>
                    </a:cubicBezTo>
                    <a:cubicBezTo>
                      <a:pt x="108" y="30"/>
                      <a:pt x="137" y="44"/>
                      <a:pt x="134" y="70"/>
                    </a:cubicBezTo>
                    <a:cubicBezTo>
                      <a:pt x="131" y="67"/>
                      <a:pt x="118" y="54"/>
                      <a:pt x="119" y="68"/>
                    </a:cubicBezTo>
                    <a:cubicBezTo>
                      <a:pt x="113" y="65"/>
                      <a:pt x="113" y="55"/>
                      <a:pt x="107" y="51"/>
                    </a:cubicBezTo>
                    <a:cubicBezTo>
                      <a:pt x="103" y="47"/>
                      <a:pt x="96" y="45"/>
                      <a:pt x="91" y="43"/>
                    </a:cubicBezTo>
                    <a:cubicBezTo>
                      <a:pt x="86" y="40"/>
                      <a:pt x="51" y="24"/>
                      <a:pt x="55" y="40"/>
                    </a:cubicBezTo>
                    <a:cubicBezTo>
                      <a:pt x="48" y="34"/>
                      <a:pt x="38" y="27"/>
                      <a:pt x="31" y="19"/>
                    </a:cubicBezTo>
                    <a:cubicBezTo>
                      <a:pt x="22" y="23"/>
                      <a:pt x="23" y="41"/>
                      <a:pt x="26" y="49"/>
                    </a:cubicBezTo>
                    <a:cubicBezTo>
                      <a:pt x="29" y="56"/>
                      <a:pt x="35" y="61"/>
                      <a:pt x="40" y="67"/>
                    </a:cubicBezTo>
                    <a:cubicBezTo>
                      <a:pt x="35" y="66"/>
                      <a:pt x="33" y="63"/>
                      <a:pt x="28" y="62"/>
                    </a:cubicBezTo>
                    <a:cubicBezTo>
                      <a:pt x="32" y="68"/>
                      <a:pt x="34" y="75"/>
                      <a:pt x="34" y="81"/>
                    </a:cubicBezTo>
                    <a:cubicBezTo>
                      <a:pt x="31" y="81"/>
                      <a:pt x="23" y="80"/>
                      <a:pt x="21" y="82"/>
                    </a:cubicBezTo>
                    <a:cubicBezTo>
                      <a:pt x="20" y="85"/>
                      <a:pt x="22" y="90"/>
                      <a:pt x="22" y="93"/>
                    </a:cubicBezTo>
                    <a:cubicBezTo>
                      <a:pt x="25" y="102"/>
                      <a:pt x="30" y="110"/>
                      <a:pt x="39" y="114"/>
                    </a:cubicBezTo>
                    <a:cubicBezTo>
                      <a:pt x="28" y="111"/>
                      <a:pt x="16" y="100"/>
                      <a:pt x="9" y="92"/>
                    </a:cubicBezTo>
                    <a:cubicBezTo>
                      <a:pt x="0" y="80"/>
                      <a:pt x="3" y="64"/>
                      <a:pt x="6" y="50"/>
                    </a:cubicBezTo>
                    <a:cubicBezTo>
                      <a:pt x="6" y="43"/>
                      <a:pt x="8" y="38"/>
                      <a:pt x="5" y="31"/>
                    </a:cubicBezTo>
                    <a:cubicBezTo>
                      <a:pt x="3" y="24"/>
                      <a:pt x="1" y="18"/>
                      <a:pt x="5" y="12"/>
                    </a:cubicBezTo>
                    <a:cubicBezTo>
                      <a:pt x="8" y="4"/>
                      <a:pt x="13" y="4"/>
                      <a:pt x="20" y="3"/>
                    </a:cubicBezTo>
                    <a:cubicBezTo>
                      <a:pt x="25" y="3"/>
                      <a:pt x="34" y="0"/>
                      <a:pt x="37" y="5"/>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786" name="Freeform 215"/>
              <p:cNvSpPr/>
              <p:nvPr/>
            </p:nvSpPr>
            <p:spPr bwMode="auto">
              <a:xfrm>
                <a:off x="5227" y="3323"/>
                <a:ext cx="155" cy="90"/>
              </a:xfrm>
              <a:custGeom>
                <a:avLst/>
                <a:gdLst>
                  <a:gd name="T0" fmla="*/ 99 w 125"/>
                  <a:gd name="T1" fmla="*/ 11 h 73"/>
                  <a:gd name="T2" fmla="*/ 120 w 125"/>
                  <a:gd name="T3" fmla="*/ 35 h 73"/>
                  <a:gd name="T4" fmla="*/ 121 w 125"/>
                  <a:gd name="T5" fmla="*/ 54 h 73"/>
                  <a:gd name="T6" fmla="*/ 96 w 125"/>
                  <a:gd name="T7" fmla="*/ 65 h 73"/>
                  <a:gd name="T8" fmla="*/ 68 w 125"/>
                  <a:gd name="T9" fmla="*/ 73 h 73"/>
                  <a:gd name="T10" fmla="*/ 40 w 125"/>
                  <a:gd name="T11" fmla="*/ 63 h 73"/>
                  <a:gd name="T12" fmla="*/ 28 w 125"/>
                  <a:gd name="T13" fmla="*/ 66 h 73"/>
                  <a:gd name="T14" fmla="*/ 15 w 125"/>
                  <a:gd name="T15" fmla="*/ 66 h 73"/>
                  <a:gd name="T16" fmla="*/ 3 w 125"/>
                  <a:gd name="T17" fmla="*/ 48 h 73"/>
                  <a:gd name="T18" fmla="*/ 39 w 125"/>
                  <a:gd name="T19" fmla="*/ 54 h 73"/>
                  <a:gd name="T20" fmla="*/ 56 w 125"/>
                  <a:gd name="T21" fmla="*/ 61 h 73"/>
                  <a:gd name="T22" fmla="*/ 77 w 125"/>
                  <a:gd name="T23" fmla="*/ 56 h 73"/>
                  <a:gd name="T24" fmla="*/ 86 w 125"/>
                  <a:gd name="T25" fmla="*/ 56 h 73"/>
                  <a:gd name="T26" fmla="*/ 91 w 125"/>
                  <a:gd name="T27" fmla="*/ 56 h 73"/>
                  <a:gd name="T28" fmla="*/ 95 w 125"/>
                  <a:gd name="T29" fmla="*/ 57 h 73"/>
                  <a:gd name="T30" fmla="*/ 99 w 125"/>
                  <a:gd name="T31" fmla="*/ 35 h 73"/>
                  <a:gd name="T32" fmla="*/ 80 w 125"/>
                  <a:gd name="T33" fmla="*/ 1 h 73"/>
                  <a:gd name="T34" fmla="*/ 104 w 125"/>
                  <a:gd name="T35"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73">
                    <a:moveTo>
                      <a:pt x="99" y="11"/>
                    </a:moveTo>
                    <a:cubicBezTo>
                      <a:pt x="106" y="19"/>
                      <a:pt x="116" y="26"/>
                      <a:pt x="120" y="35"/>
                    </a:cubicBezTo>
                    <a:cubicBezTo>
                      <a:pt x="124" y="41"/>
                      <a:pt x="125" y="47"/>
                      <a:pt x="121" y="54"/>
                    </a:cubicBezTo>
                    <a:cubicBezTo>
                      <a:pt x="115" y="64"/>
                      <a:pt x="106" y="63"/>
                      <a:pt x="96" y="65"/>
                    </a:cubicBezTo>
                    <a:cubicBezTo>
                      <a:pt x="86" y="69"/>
                      <a:pt x="78" y="73"/>
                      <a:pt x="68" y="73"/>
                    </a:cubicBezTo>
                    <a:cubicBezTo>
                      <a:pt x="58" y="71"/>
                      <a:pt x="50" y="64"/>
                      <a:pt x="40" y="63"/>
                    </a:cubicBezTo>
                    <a:cubicBezTo>
                      <a:pt x="36" y="63"/>
                      <a:pt x="33" y="66"/>
                      <a:pt x="28" y="66"/>
                    </a:cubicBezTo>
                    <a:cubicBezTo>
                      <a:pt x="24" y="67"/>
                      <a:pt x="19" y="67"/>
                      <a:pt x="15" y="66"/>
                    </a:cubicBezTo>
                    <a:cubicBezTo>
                      <a:pt x="7" y="65"/>
                      <a:pt x="0" y="57"/>
                      <a:pt x="3" y="48"/>
                    </a:cubicBezTo>
                    <a:cubicBezTo>
                      <a:pt x="12" y="60"/>
                      <a:pt x="27" y="50"/>
                      <a:pt x="39" y="54"/>
                    </a:cubicBezTo>
                    <a:cubicBezTo>
                      <a:pt x="46" y="57"/>
                      <a:pt x="49" y="62"/>
                      <a:pt x="56" y="61"/>
                    </a:cubicBezTo>
                    <a:cubicBezTo>
                      <a:pt x="64" y="59"/>
                      <a:pt x="69" y="55"/>
                      <a:pt x="77" y="56"/>
                    </a:cubicBezTo>
                    <a:cubicBezTo>
                      <a:pt x="82" y="56"/>
                      <a:pt x="83" y="56"/>
                      <a:pt x="86" y="56"/>
                    </a:cubicBezTo>
                    <a:cubicBezTo>
                      <a:pt x="87" y="56"/>
                      <a:pt x="90" y="56"/>
                      <a:pt x="91" y="56"/>
                    </a:cubicBezTo>
                    <a:cubicBezTo>
                      <a:pt x="92" y="56"/>
                      <a:pt x="93" y="58"/>
                      <a:pt x="95" y="57"/>
                    </a:cubicBezTo>
                    <a:cubicBezTo>
                      <a:pt x="100" y="56"/>
                      <a:pt x="101" y="39"/>
                      <a:pt x="99" y="35"/>
                    </a:cubicBezTo>
                    <a:cubicBezTo>
                      <a:pt x="96" y="23"/>
                      <a:pt x="89" y="12"/>
                      <a:pt x="80" y="1"/>
                    </a:cubicBezTo>
                    <a:cubicBezTo>
                      <a:pt x="89" y="0"/>
                      <a:pt x="97" y="13"/>
                      <a:pt x="104" y="17"/>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787" name="Freeform 216"/>
              <p:cNvSpPr/>
              <p:nvPr/>
            </p:nvSpPr>
            <p:spPr bwMode="auto">
              <a:xfrm>
                <a:off x="5418" y="3163"/>
                <a:ext cx="137" cy="228"/>
              </a:xfrm>
              <a:custGeom>
                <a:avLst/>
                <a:gdLst>
                  <a:gd name="T0" fmla="*/ 14 w 110"/>
                  <a:gd name="T1" fmla="*/ 0 h 184"/>
                  <a:gd name="T2" fmla="*/ 22 w 110"/>
                  <a:gd name="T3" fmla="*/ 8 h 184"/>
                  <a:gd name="T4" fmla="*/ 23 w 110"/>
                  <a:gd name="T5" fmla="*/ 31 h 184"/>
                  <a:gd name="T6" fmla="*/ 53 w 110"/>
                  <a:gd name="T7" fmla="*/ 62 h 184"/>
                  <a:gd name="T8" fmla="*/ 40 w 110"/>
                  <a:gd name="T9" fmla="*/ 62 h 184"/>
                  <a:gd name="T10" fmla="*/ 85 w 110"/>
                  <a:gd name="T11" fmla="*/ 88 h 184"/>
                  <a:gd name="T12" fmla="*/ 100 w 110"/>
                  <a:gd name="T13" fmla="*/ 106 h 184"/>
                  <a:gd name="T14" fmla="*/ 83 w 110"/>
                  <a:gd name="T15" fmla="*/ 119 h 184"/>
                  <a:gd name="T16" fmla="*/ 74 w 110"/>
                  <a:gd name="T17" fmla="*/ 129 h 184"/>
                  <a:gd name="T18" fmla="*/ 55 w 110"/>
                  <a:gd name="T19" fmla="*/ 130 h 184"/>
                  <a:gd name="T20" fmla="*/ 38 w 110"/>
                  <a:gd name="T21" fmla="*/ 134 h 184"/>
                  <a:gd name="T22" fmla="*/ 48 w 110"/>
                  <a:gd name="T23" fmla="*/ 139 h 184"/>
                  <a:gd name="T24" fmla="*/ 35 w 110"/>
                  <a:gd name="T25" fmla="*/ 151 h 184"/>
                  <a:gd name="T26" fmla="*/ 26 w 110"/>
                  <a:gd name="T27" fmla="*/ 163 h 184"/>
                  <a:gd name="T28" fmla="*/ 0 w 110"/>
                  <a:gd name="T29" fmla="*/ 184 h 184"/>
                  <a:gd name="T30" fmla="*/ 33 w 110"/>
                  <a:gd name="T31" fmla="*/ 174 h 184"/>
                  <a:gd name="T32" fmla="*/ 61 w 110"/>
                  <a:gd name="T33" fmla="*/ 163 h 184"/>
                  <a:gd name="T34" fmla="*/ 100 w 110"/>
                  <a:gd name="T35" fmla="*/ 124 h 184"/>
                  <a:gd name="T36" fmla="*/ 100 w 110"/>
                  <a:gd name="T37" fmla="*/ 116 h 184"/>
                  <a:gd name="T38" fmla="*/ 105 w 110"/>
                  <a:gd name="T39" fmla="*/ 112 h 184"/>
                  <a:gd name="T40" fmla="*/ 110 w 110"/>
                  <a:gd name="T41" fmla="*/ 98 h 184"/>
                  <a:gd name="T42" fmla="*/ 94 w 110"/>
                  <a:gd name="T43" fmla="*/ 68 h 184"/>
                  <a:gd name="T44" fmla="*/ 73 w 110"/>
                  <a:gd name="T45" fmla="*/ 44 h 184"/>
                  <a:gd name="T46" fmla="*/ 47 w 110"/>
                  <a:gd name="T47" fmla="*/ 26 h 184"/>
                  <a:gd name="T48" fmla="*/ 16 w 110"/>
                  <a:gd name="T4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84">
                    <a:moveTo>
                      <a:pt x="14" y="0"/>
                    </a:moveTo>
                    <a:cubicBezTo>
                      <a:pt x="17" y="3"/>
                      <a:pt x="19" y="5"/>
                      <a:pt x="22" y="8"/>
                    </a:cubicBezTo>
                    <a:cubicBezTo>
                      <a:pt x="28" y="16"/>
                      <a:pt x="22" y="21"/>
                      <a:pt x="23" y="31"/>
                    </a:cubicBezTo>
                    <a:cubicBezTo>
                      <a:pt x="21" y="44"/>
                      <a:pt x="43" y="55"/>
                      <a:pt x="53" y="62"/>
                    </a:cubicBezTo>
                    <a:cubicBezTo>
                      <a:pt x="49" y="60"/>
                      <a:pt x="44" y="61"/>
                      <a:pt x="40" y="62"/>
                    </a:cubicBezTo>
                    <a:cubicBezTo>
                      <a:pt x="53" y="76"/>
                      <a:pt x="70" y="78"/>
                      <a:pt x="85" y="88"/>
                    </a:cubicBezTo>
                    <a:cubicBezTo>
                      <a:pt x="91" y="91"/>
                      <a:pt x="100" y="98"/>
                      <a:pt x="100" y="106"/>
                    </a:cubicBezTo>
                    <a:cubicBezTo>
                      <a:pt x="101" y="112"/>
                      <a:pt x="88" y="113"/>
                      <a:pt x="83" y="119"/>
                    </a:cubicBezTo>
                    <a:cubicBezTo>
                      <a:pt x="90" y="124"/>
                      <a:pt x="77" y="129"/>
                      <a:pt x="74" y="129"/>
                    </a:cubicBezTo>
                    <a:cubicBezTo>
                      <a:pt x="67" y="130"/>
                      <a:pt x="61" y="130"/>
                      <a:pt x="55" y="130"/>
                    </a:cubicBezTo>
                    <a:cubicBezTo>
                      <a:pt x="50" y="131"/>
                      <a:pt x="41" y="129"/>
                      <a:pt x="38" y="134"/>
                    </a:cubicBezTo>
                    <a:cubicBezTo>
                      <a:pt x="37" y="139"/>
                      <a:pt x="43" y="139"/>
                      <a:pt x="48" y="139"/>
                    </a:cubicBezTo>
                    <a:cubicBezTo>
                      <a:pt x="43" y="143"/>
                      <a:pt x="40" y="146"/>
                      <a:pt x="35" y="151"/>
                    </a:cubicBezTo>
                    <a:cubicBezTo>
                      <a:pt x="31" y="154"/>
                      <a:pt x="29" y="159"/>
                      <a:pt x="26" y="163"/>
                    </a:cubicBezTo>
                    <a:cubicBezTo>
                      <a:pt x="20" y="170"/>
                      <a:pt x="10" y="182"/>
                      <a:pt x="0" y="184"/>
                    </a:cubicBezTo>
                    <a:cubicBezTo>
                      <a:pt x="11" y="179"/>
                      <a:pt x="21" y="178"/>
                      <a:pt x="33" y="174"/>
                    </a:cubicBezTo>
                    <a:cubicBezTo>
                      <a:pt x="41" y="170"/>
                      <a:pt x="52" y="168"/>
                      <a:pt x="61" y="163"/>
                    </a:cubicBezTo>
                    <a:cubicBezTo>
                      <a:pt x="73" y="155"/>
                      <a:pt x="95" y="139"/>
                      <a:pt x="100" y="124"/>
                    </a:cubicBezTo>
                    <a:cubicBezTo>
                      <a:pt x="100" y="122"/>
                      <a:pt x="99" y="119"/>
                      <a:pt x="100" y="116"/>
                    </a:cubicBezTo>
                    <a:cubicBezTo>
                      <a:pt x="101" y="114"/>
                      <a:pt x="103" y="113"/>
                      <a:pt x="105" y="112"/>
                    </a:cubicBezTo>
                    <a:cubicBezTo>
                      <a:pt x="109" y="107"/>
                      <a:pt x="110" y="104"/>
                      <a:pt x="110" y="98"/>
                    </a:cubicBezTo>
                    <a:cubicBezTo>
                      <a:pt x="110" y="86"/>
                      <a:pt x="101" y="77"/>
                      <a:pt x="94" y="68"/>
                    </a:cubicBezTo>
                    <a:cubicBezTo>
                      <a:pt x="88" y="60"/>
                      <a:pt x="81" y="51"/>
                      <a:pt x="73" y="44"/>
                    </a:cubicBezTo>
                    <a:cubicBezTo>
                      <a:pt x="65" y="39"/>
                      <a:pt x="55" y="34"/>
                      <a:pt x="47" y="26"/>
                    </a:cubicBezTo>
                    <a:cubicBezTo>
                      <a:pt x="39" y="17"/>
                      <a:pt x="27" y="6"/>
                      <a:pt x="16" y="0"/>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788" name="Freeform 217"/>
              <p:cNvSpPr/>
              <p:nvPr/>
            </p:nvSpPr>
            <p:spPr bwMode="auto">
              <a:xfrm>
                <a:off x="4900" y="3361"/>
                <a:ext cx="450" cy="490"/>
              </a:xfrm>
              <a:custGeom>
                <a:avLst/>
                <a:gdLst>
                  <a:gd name="T0" fmla="*/ 26 w 363"/>
                  <a:gd name="T1" fmla="*/ 238 h 395"/>
                  <a:gd name="T2" fmla="*/ 26 w 363"/>
                  <a:gd name="T3" fmla="*/ 236 h 395"/>
                  <a:gd name="T4" fmla="*/ 15 w 363"/>
                  <a:gd name="T5" fmla="*/ 299 h 395"/>
                  <a:gd name="T6" fmla="*/ 13 w 363"/>
                  <a:gd name="T7" fmla="*/ 319 h 395"/>
                  <a:gd name="T8" fmla="*/ 18 w 363"/>
                  <a:gd name="T9" fmla="*/ 342 h 395"/>
                  <a:gd name="T10" fmla="*/ 34 w 363"/>
                  <a:gd name="T11" fmla="*/ 374 h 395"/>
                  <a:gd name="T12" fmla="*/ 62 w 363"/>
                  <a:gd name="T13" fmla="*/ 392 h 395"/>
                  <a:gd name="T14" fmla="*/ 75 w 363"/>
                  <a:gd name="T15" fmla="*/ 385 h 395"/>
                  <a:gd name="T16" fmla="*/ 96 w 363"/>
                  <a:gd name="T17" fmla="*/ 386 h 395"/>
                  <a:gd name="T18" fmla="*/ 138 w 363"/>
                  <a:gd name="T19" fmla="*/ 380 h 395"/>
                  <a:gd name="T20" fmla="*/ 155 w 363"/>
                  <a:gd name="T21" fmla="*/ 374 h 395"/>
                  <a:gd name="T22" fmla="*/ 171 w 363"/>
                  <a:gd name="T23" fmla="*/ 365 h 395"/>
                  <a:gd name="T24" fmla="*/ 182 w 363"/>
                  <a:gd name="T25" fmla="*/ 377 h 395"/>
                  <a:gd name="T26" fmla="*/ 197 w 363"/>
                  <a:gd name="T27" fmla="*/ 386 h 395"/>
                  <a:gd name="T28" fmla="*/ 213 w 363"/>
                  <a:gd name="T29" fmla="*/ 389 h 395"/>
                  <a:gd name="T30" fmla="*/ 234 w 363"/>
                  <a:gd name="T31" fmla="*/ 392 h 395"/>
                  <a:gd name="T32" fmla="*/ 256 w 363"/>
                  <a:gd name="T33" fmla="*/ 391 h 395"/>
                  <a:gd name="T34" fmla="*/ 274 w 363"/>
                  <a:gd name="T35" fmla="*/ 379 h 395"/>
                  <a:gd name="T36" fmla="*/ 303 w 363"/>
                  <a:gd name="T37" fmla="*/ 358 h 395"/>
                  <a:gd name="T38" fmla="*/ 331 w 363"/>
                  <a:gd name="T39" fmla="*/ 337 h 395"/>
                  <a:gd name="T40" fmla="*/ 341 w 363"/>
                  <a:gd name="T41" fmla="*/ 294 h 395"/>
                  <a:gd name="T42" fmla="*/ 335 w 363"/>
                  <a:gd name="T43" fmla="*/ 201 h 395"/>
                  <a:gd name="T44" fmla="*/ 326 w 363"/>
                  <a:gd name="T45" fmla="*/ 179 h 395"/>
                  <a:gd name="T46" fmla="*/ 331 w 363"/>
                  <a:gd name="T47" fmla="*/ 161 h 395"/>
                  <a:gd name="T48" fmla="*/ 345 w 363"/>
                  <a:gd name="T49" fmla="*/ 143 h 395"/>
                  <a:gd name="T50" fmla="*/ 363 w 363"/>
                  <a:gd name="T51" fmla="*/ 132 h 395"/>
                  <a:gd name="T52" fmla="*/ 307 w 363"/>
                  <a:gd name="T53" fmla="*/ 109 h 395"/>
                  <a:gd name="T54" fmla="*/ 257 w 363"/>
                  <a:gd name="T55" fmla="*/ 130 h 395"/>
                  <a:gd name="T56" fmla="*/ 256 w 363"/>
                  <a:gd name="T57" fmla="*/ 88 h 395"/>
                  <a:gd name="T58" fmla="*/ 247 w 363"/>
                  <a:gd name="T59" fmla="*/ 73 h 395"/>
                  <a:gd name="T60" fmla="*/ 239 w 363"/>
                  <a:gd name="T61" fmla="*/ 54 h 395"/>
                  <a:gd name="T62" fmla="*/ 182 w 363"/>
                  <a:gd name="T63" fmla="*/ 1 h 395"/>
                  <a:gd name="T64" fmla="*/ 167 w 363"/>
                  <a:gd name="T65" fmla="*/ 6 h 395"/>
                  <a:gd name="T66" fmla="*/ 147 w 363"/>
                  <a:gd name="T67" fmla="*/ 17 h 395"/>
                  <a:gd name="T68" fmla="*/ 119 w 363"/>
                  <a:gd name="T69" fmla="*/ 42 h 395"/>
                  <a:gd name="T70" fmla="*/ 87 w 363"/>
                  <a:gd name="T71" fmla="*/ 115 h 395"/>
                  <a:gd name="T72" fmla="*/ 88 w 363"/>
                  <a:gd name="T73" fmla="*/ 124 h 395"/>
                  <a:gd name="T74" fmla="*/ 61 w 363"/>
                  <a:gd name="T75" fmla="*/ 128 h 395"/>
                  <a:gd name="T76" fmla="*/ 39 w 363"/>
                  <a:gd name="T77" fmla="*/ 136 h 395"/>
                  <a:gd name="T78" fmla="*/ 3 w 363"/>
                  <a:gd name="T79" fmla="*/ 158 h 395"/>
                  <a:gd name="T80" fmla="*/ 1 w 363"/>
                  <a:gd name="T81" fmla="*/ 184 h 395"/>
                  <a:gd name="T82" fmla="*/ 6 w 363"/>
                  <a:gd name="T83" fmla="*/ 207 h 395"/>
                  <a:gd name="T84" fmla="*/ 29 w 363"/>
                  <a:gd name="T85" fmla="*/ 238 h 395"/>
                  <a:gd name="T86" fmla="*/ 27 w 363"/>
                  <a:gd name="T87" fmla="*/ 23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95">
                    <a:moveTo>
                      <a:pt x="26" y="238"/>
                    </a:moveTo>
                    <a:cubicBezTo>
                      <a:pt x="26" y="237"/>
                      <a:pt x="26" y="237"/>
                      <a:pt x="26" y="236"/>
                    </a:cubicBezTo>
                    <a:cubicBezTo>
                      <a:pt x="9" y="249"/>
                      <a:pt x="16" y="282"/>
                      <a:pt x="15" y="299"/>
                    </a:cubicBezTo>
                    <a:cubicBezTo>
                      <a:pt x="15" y="306"/>
                      <a:pt x="13" y="312"/>
                      <a:pt x="13" y="319"/>
                    </a:cubicBezTo>
                    <a:cubicBezTo>
                      <a:pt x="13" y="326"/>
                      <a:pt x="15" y="334"/>
                      <a:pt x="18" y="342"/>
                    </a:cubicBezTo>
                    <a:cubicBezTo>
                      <a:pt x="21" y="354"/>
                      <a:pt x="25" y="365"/>
                      <a:pt x="34" y="374"/>
                    </a:cubicBezTo>
                    <a:cubicBezTo>
                      <a:pt x="41" y="382"/>
                      <a:pt x="50" y="395"/>
                      <a:pt x="62" y="392"/>
                    </a:cubicBezTo>
                    <a:cubicBezTo>
                      <a:pt x="66" y="392"/>
                      <a:pt x="70" y="387"/>
                      <a:pt x="75" y="385"/>
                    </a:cubicBezTo>
                    <a:cubicBezTo>
                      <a:pt x="81" y="384"/>
                      <a:pt x="90" y="386"/>
                      <a:pt x="96" y="386"/>
                    </a:cubicBezTo>
                    <a:cubicBezTo>
                      <a:pt x="110" y="385"/>
                      <a:pt x="125" y="383"/>
                      <a:pt x="138" y="380"/>
                    </a:cubicBezTo>
                    <a:cubicBezTo>
                      <a:pt x="143" y="378"/>
                      <a:pt x="149" y="377"/>
                      <a:pt x="155" y="374"/>
                    </a:cubicBezTo>
                    <a:cubicBezTo>
                      <a:pt x="157" y="372"/>
                      <a:pt x="168" y="365"/>
                      <a:pt x="171" y="365"/>
                    </a:cubicBezTo>
                    <a:cubicBezTo>
                      <a:pt x="174" y="366"/>
                      <a:pt x="178" y="373"/>
                      <a:pt x="182" y="377"/>
                    </a:cubicBezTo>
                    <a:cubicBezTo>
                      <a:pt x="186" y="381"/>
                      <a:pt x="191" y="385"/>
                      <a:pt x="197" y="386"/>
                    </a:cubicBezTo>
                    <a:cubicBezTo>
                      <a:pt x="204" y="388"/>
                      <a:pt x="207" y="386"/>
                      <a:pt x="213" y="389"/>
                    </a:cubicBezTo>
                    <a:cubicBezTo>
                      <a:pt x="221" y="391"/>
                      <a:pt x="225" y="392"/>
                      <a:pt x="234" y="392"/>
                    </a:cubicBezTo>
                    <a:cubicBezTo>
                      <a:pt x="240" y="391"/>
                      <a:pt x="250" y="393"/>
                      <a:pt x="256" y="391"/>
                    </a:cubicBezTo>
                    <a:cubicBezTo>
                      <a:pt x="262" y="387"/>
                      <a:pt x="268" y="382"/>
                      <a:pt x="274" y="379"/>
                    </a:cubicBezTo>
                    <a:cubicBezTo>
                      <a:pt x="284" y="373"/>
                      <a:pt x="294" y="366"/>
                      <a:pt x="303" y="358"/>
                    </a:cubicBezTo>
                    <a:cubicBezTo>
                      <a:pt x="312" y="350"/>
                      <a:pt x="322" y="345"/>
                      <a:pt x="331" y="337"/>
                    </a:cubicBezTo>
                    <a:cubicBezTo>
                      <a:pt x="340" y="328"/>
                      <a:pt x="338" y="307"/>
                      <a:pt x="341" y="294"/>
                    </a:cubicBezTo>
                    <a:cubicBezTo>
                      <a:pt x="346" y="263"/>
                      <a:pt x="344" y="231"/>
                      <a:pt x="335" y="201"/>
                    </a:cubicBezTo>
                    <a:cubicBezTo>
                      <a:pt x="332" y="193"/>
                      <a:pt x="327" y="186"/>
                      <a:pt x="326" y="179"/>
                    </a:cubicBezTo>
                    <a:cubicBezTo>
                      <a:pt x="323" y="171"/>
                      <a:pt x="325" y="168"/>
                      <a:pt x="331" y="161"/>
                    </a:cubicBezTo>
                    <a:cubicBezTo>
                      <a:pt x="334" y="155"/>
                      <a:pt x="340" y="148"/>
                      <a:pt x="345" y="143"/>
                    </a:cubicBezTo>
                    <a:cubicBezTo>
                      <a:pt x="350" y="138"/>
                      <a:pt x="359" y="137"/>
                      <a:pt x="363" y="132"/>
                    </a:cubicBezTo>
                    <a:cubicBezTo>
                      <a:pt x="354" y="114"/>
                      <a:pt x="326" y="106"/>
                      <a:pt x="307" y="109"/>
                    </a:cubicBezTo>
                    <a:cubicBezTo>
                      <a:pt x="290" y="110"/>
                      <a:pt x="268" y="116"/>
                      <a:pt x="257" y="130"/>
                    </a:cubicBezTo>
                    <a:cubicBezTo>
                      <a:pt x="264" y="120"/>
                      <a:pt x="263" y="98"/>
                      <a:pt x="256" y="88"/>
                    </a:cubicBezTo>
                    <a:cubicBezTo>
                      <a:pt x="254" y="82"/>
                      <a:pt x="250" y="77"/>
                      <a:pt x="247" y="73"/>
                    </a:cubicBezTo>
                    <a:cubicBezTo>
                      <a:pt x="244" y="66"/>
                      <a:pt x="243" y="60"/>
                      <a:pt x="239" y="54"/>
                    </a:cubicBezTo>
                    <a:cubicBezTo>
                      <a:pt x="223" y="34"/>
                      <a:pt x="207" y="6"/>
                      <a:pt x="182" y="1"/>
                    </a:cubicBezTo>
                    <a:cubicBezTo>
                      <a:pt x="174" y="0"/>
                      <a:pt x="173" y="1"/>
                      <a:pt x="167" y="6"/>
                    </a:cubicBezTo>
                    <a:cubicBezTo>
                      <a:pt x="160" y="11"/>
                      <a:pt x="154" y="14"/>
                      <a:pt x="147" y="17"/>
                    </a:cubicBezTo>
                    <a:cubicBezTo>
                      <a:pt x="138" y="24"/>
                      <a:pt x="128" y="33"/>
                      <a:pt x="119" y="42"/>
                    </a:cubicBezTo>
                    <a:cubicBezTo>
                      <a:pt x="98" y="61"/>
                      <a:pt x="88" y="87"/>
                      <a:pt x="87" y="115"/>
                    </a:cubicBezTo>
                    <a:cubicBezTo>
                      <a:pt x="88" y="118"/>
                      <a:pt x="88" y="121"/>
                      <a:pt x="88" y="124"/>
                    </a:cubicBezTo>
                    <a:cubicBezTo>
                      <a:pt x="83" y="127"/>
                      <a:pt x="68" y="127"/>
                      <a:pt x="61" y="128"/>
                    </a:cubicBezTo>
                    <a:cubicBezTo>
                      <a:pt x="53" y="129"/>
                      <a:pt x="46" y="132"/>
                      <a:pt x="39" y="136"/>
                    </a:cubicBezTo>
                    <a:cubicBezTo>
                      <a:pt x="29" y="140"/>
                      <a:pt x="9" y="147"/>
                      <a:pt x="3" y="158"/>
                    </a:cubicBezTo>
                    <a:cubicBezTo>
                      <a:pt x="1" y="163"/>
                      <a:pt x="1" y="177"/>
                      <a:pt x="1" y="184"/>
                    </a:cubicBezTo>
                    <a:cubicBezTo>
                      <a:pt x="0" y="191"/>
                      <a:pt x="4" y="199"/>
                      <a:pt x="6" y="207"/>
                    </a:cubicBezTo>
                    <a:cubicBezTo>
                      <a:pt x="12" y="219"/>
                      <a:pt x="20" y="229"/>
                      <a:pt x="29" y="238"/>
                    </a:cubicBezTo>
                    <a:cubicBezTo>
                      <a:pt x="28" y="237"/>
                      <a:pt x="28" y="237"/>
                      <a:pt x="27" y="236"/>
                    </a:cubicBezTo>
                  </a:path>
                </a:pathLst>
              </a:custGeom>
              <a:solidFill>
                <a:srgbClr val="F3D3DB"/>
              </a:solidFill>
              <a:ln>
                <a:noFill/>
              </a:ln>
            </p:spPr>
            <p:txBody>
              <a:bodyPr vert="horz" wrap="square" lIns="68580" tIns="34290" rIns="68580" bIns="34290" numCol="1" anchor="t" anchorCtr="0" compatLnSpc="1"/>
              <a:lstStyle/>
              <a:p>
                <a:endParaRPr lang="zh-CN" altLang="en-US" sz="1015"/>
              </a:p>
            </p:txBody>
          </p:sp>
          <p:sp>
            <p:nvSpPr>
              <p:cNvPr id="1048789" name="Freeform 218"/>
              <p:cNvSpPr/>
              <p:nvPr/>
            </p:nvSpPr>
            <p:spPr bwMode="auto">
              <a:xfrm>
                <a:off x="5040" y="3368"/>
                <a:ext cx="151" cy="264"/>
              </a:xfrm>
              <a:custGeom>
                <a:avLst/>
                <a:gdLst>
                  <a:gd name="T0" fmla="*/ 89 w 122"/>
                  <a:gd name="T1" fmla="*/ 181 h 212"/>
                  <a:gd name="T2" fmla="*/ 103 w 122"/>
                  <a:gd name="T3" fmla="*/ 160 h 212"/>
                  <a:gd name="T4" fmla="*/ 119 w 122"/>
                  <a:gd name="T5" fmla="*/ 116 h 212"/>
                  <a:gd name="T6" fmla="*/ 119 w 122"/>
                  <a:gd name="T7" fmla="*/ 116 h 212"/>
                  <a:gd name="T8" fmla="*/ 119 w 122"/>
                  <a:gd name="T9" fmla="*/ 116 h 212"/>
                  <a:gd name="T10" fmla="*/ 105 w 122"/>
                  <a:gd name="T11" fmla="*/ 124 h 212"/>
                  <a:gd name="T12" fmla="*/ 114 w 122"/>
                  <a:gd name="T13" fmla="*/ 98 h 212"/>
                  <a:gd name="T14" fmla="*/ 106 w 122"/>
                  <a:gd name="T15" fmla="*/ 90 h 212"/>
                  <a:gd name="T16" fmla="*/ 102 w 122"/>
                  <a:gd name="T17" fmla="*/ 93 h 212"/>
                  <a:gd name="T18" fmla="*/ 101 w 122"/>
                  <a:gd name="T19" fmla="*/ 62 h 212"/>
                  <a:gd name="T20" fmla="*/ 87 w 122"/>
                  <a:gd name="T21" fmla="*/ 40 h 212"/>
                  <a:gd name="T22" fmla="*/ 62 w 122"/>
                  <a:gd name="T23" fmla="*/ 0 h 212"/>
                  <a:gd name="T24" fmla="*/ 46 w 122"/>
                  <a:gd name="T25" fmla="*/ 38 h 212"/>
                  <a:gd name="T26" fmla="*/ 34 w 122"/>
                  <a:gd name="T27" fmla="*/ 54 h 212"/>
                  <a:gd name="T28" fmla="*/ 29 w 122"/>
                  <a:gd name="T29" fmla="*/ 64 h 212"/>
                  <a:gd name="T30" fmla="*/ 23 w 122"/>
                  <a:gd name="T31" fmla="*/ 58 h 212"/>
                  <a:gd name="T32" fmla="*/ 15 w 122"/>
                  <a:gd name="T33" fmla="*/ 83 h 212"/>
                  <a:gd name="T34" fmla="*/ 14 w 122"/>
                  <a:gd name="T35" fmla="*/ 89 h 212"/>
                  <a:gd name="T36" fmla="*/ 9 w 122"/>
                  <a:gd name="T37" fmla="*/ 91 h 212"/>
                  <a:gd name="T38" fmla="*/ 0 w 122"/>
                  <a:gd name="T39" fmla="*/ 97 h 212"/>
                  <a:gd name="T40" fmla="*/ 8 w 122"/>
                  <a:gd name="T41" fmla="*/ 119 h 212"/>
                  <a:gd name="T42" fmla="*/ 29 w 122"/>
                  <a:gd name="T43" fmla="*/ 127 h 212"/>
                  <a:gd name="T44" fmla="*/ 46 w 122"/>
                  <a:gd name="T45" fmla="*/ 168 h 212"/>
                  <a:gd name="T46" fmla="*/ 54 w 122"/>
                  <a:gd name="T47" fmla="*/ 212 h 212"/>
                  <a:gd name="T48" fmla="*/ 62 w 122"/>
                  <a:gd name="T49" fmla="*/ 200 h 212"/>
                  <a:gd name="T50" fmla="*/ 78 w 122"/>
                  <a:gd name="T51" fmla="*/ 202 h 212"/>
                  <a:gd name="T52" fmla="*/ 89 w 122"/>
                  <a:gd name="T53" fmla="*/ 1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212">
                    <a:moveTo>
                      <a:pt x="89" y="181"/>
                    </a:moveTo>
                    <a:cubicBezTo>
                      <a:pt x="90" y="175"/>
                      <a:pt x="98" y="166"/>
                      <a:pt x="103" y="160"/>
                    </a:cubicBezTo>
                    <a:cubicBezTo>
                      <a:pt x="112" y="146"/>
                      <a:pt x="122" y="135"/>
                      <a:pt x="119" y="116"/>
                    </a:cubicBezTo>
                    <a:cubicBezTo>
                      <a:pt x="119" y="116"/>
                      <a:pt x="119" y="116"/>
                      <a:pt x="119" y="116"/>
                    </a:cubicBezTo>
                    <a:cubicBezTo>
                      <a:pt x="119" y="116"/>
                      <a:pt x="119" y="116"/>
                      <a:pt x="119" y="116"/>
                    </a:cubicBezTo>
                    <a:cubicBezTo>
                      <a:pt x="115" y="120"/>
                      <a:pt x="111" y="122"/>
                      <a:pt x="105" y="124"/>
                    </a:cubicBezTo>
                    <a:cubicBezTo>
                      <a:pt x="109" y="116"/>
                      <a:pt x="113" y="109"/>
                      <a:pt x="114" y="98"/>
                    </a:cubicBezTo>
                    <a:cubicBezTo>
                      <a:pt x="109" y="100"/>
                      <a:pt x="108" y="94"/>
                      <a:pt x="106" y="90"/>
                    </a:cubicBezTo>
                    <a:cubicBezTo>
                      <a:pt x="105" y="91"/>
                      <a:pt x="103" y="92"/>
                      <a:pt x="102" y="93"/>
                    </a:cubicBezTo>
                    <a:cubicBezTo>
                      <a:pt x="98" y="85"/>
                      <a:pt x="103" y="71"/>
                      <a:pt x="101" y="62"/>
                    </a:cubicBezTo>
                    <a:cubicBezTo>
                      <a:pt x="99" y="54"/>
                      <a:pt x="93" y="46"/>
                      <a:pt x="87" y="40"/>
                    </a:cubicBezTo>
                    <a:cubicBezTo>
                      <a:pt x="77" y="28"/>
                      <a:pt x="73" y="13"/>
                      <a:pt x="62" y="0"/>
                    </a:cubicBezTo>
                    <a:cubicBezTo>
                      <a:pt x="51" y="9"/>
                      <a:pt x="50" y="26"/>
                      <a:pt x="46" y="38"/>
                    </a:cubicBezTo>
                    <a:cubicBezTo>
                      <a:pt x="42" y="45"/>
                      <a:pt x="39" y="48"/>
                      <a:pt x="34" y="54"/>
                    </a:cubicBezTo>
                    <a:cubicBezTo>
                      <a:pt x="31" y="59"/>
                      <a:pt x="31" y="59"/>
                      <a:pt x="29" y="64"/>
                    </a:cubicBezTo>
                    <a:cubicBezTo>
                      <a:pt x="27" y="62"/>
                      <a:pt x="25" y="61"/>
                      <a:pt x="23" y="58"/>
                    </a:cubicBezTo>
                    <a:cubicBezTo>
                      <a:pt x="16" y="61"/>
                      <a:pt x="16" y="77"/>
                      <a:pt x="15" y="83"/>
                    </a:cubicBezTo>
                    <a:cubicBezTo>
                      <a:pt x="15" y="84"/>
                      <a:pt x="15" y="88"/>
                      <a:pt x="14" y="89"/>
                    </a:cubicBezTo>
                    <a:cubicBezTo>
                      <a:pt x="12" y="94"/>
                      <a:pt x="13" y="89"/>
                      <a:pt x="9" y="91"/>
                    </a:cubicBezTo>
                    <a:cubicBezTo>
                      <a:pt x="4" y="93"/>
                      <a:pt x="2" y="89"/>
                      <a:pt x="0" y="97"/>
                    </a:cubicBezTo>
                    <a:cubicBezTo>
                      <a:pt x="0" y="105"/>
                      <a:pt x="2" y="115"/>
                      <a:pt x="8" y="119"/>
                    </a:cubicBezTo>
                    <a:cubicBezTo>
                      <a:pt x="14" y="122"/>
                      <a:pt x="22" y="124"/>
                      <a:pt x="29" y="127"/>
                    </a:cubicBezTo>
                    <a:cubicBezTo>
                      <a:pt x="45" y="135"/>
                      <a:pt x="48" y="152"/>
                      <a:pt x="46" y="168"/>
                    </a:cubicBezTo>
                    <a:cubicBezTo>
                      <a:pt x="45" y="181"/>
                      <a:pt x="48" y="200"/>
                      <a:pt x="54" y="212"/>
                    </a:cubicBezTo>
                    <a:cubicBezTo>
                      <a:pt x="56" y="207"/>
                      <a:pt x="58" y="202"/>
                      <a:pt x="62" y="200"/>
                    </a:cubicBezTo>
                    <a:cubicBezTo>
                      <a:pt x="69" y="195"/>
                      <a:pt x="72" y="199"/>
                      <a:pt x="78" y="202"/>
                    </a:cubicBezTo>
                    <a:cubicBezTo>
                      <a:pt x="83" y="195"/>
                      <a:pt x="88" y="186"/>
                      <a:pt x="89" y="177"/>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790" name="Freeform 219"/>
              <p:cNvSpPr/>
              <p:nvPr/>
            </p:nvSpPr>
            <p:spPr bwMode="auto">
              <a:xfrm>
                <a:off x="4916" y="3521"/>
                <a:ext cx="191" cy="144"/>
              </a:xfrm>
              <a:custGeom>
                <a:avLst/>
                <a:gdLst>
                  <a:gd name="T0" fmla="*/ 149 w 154"/>
                  <a:gd name="T1" fmla="*/ 84 h 116"/>
                  <a:gd name="T2" fmla="*/ 86 w 154"/>
                  <a:gd name="T3" fmla="*/ 5 h 116"/>
                  <a:gd name="T4" fmla="*/ 94 w 154"/>
                  <a:gd name="T5" fmla="*/ 19 h 116"/>
                  <a:gd name="T6" fmla="*/ 82 w 154"/>
                  <a:gd name="T7" fmla="*/ 13 h 116"/>
                  <a:gd name="T8" fmla="*/ 83 w 154"/>
                  <a:gd name="T9" fmla="*/ 16 h 116"/>
                  <a:gd name="T10" fmla="*/ 60 w 154"/>
                  <a:gd name="T11" fmla="*/ 10 h 116"/>
                  <a:gd name="T12" fmla="*/ 37 w 154"/>
                  <a:gd name="T13" fmla="*/ 14 h 116"/>
                  <a:gd name="T14" fmla="*/ 20 w 154"/>
                  <a:gd name="T15" fmla="*/ 26 h 116"/>
                  <a:gd name="T16" fmla="*/ 0 w 154"/>
                  <a:gd name="T17" fmla="*/ 30 h 116"/>
                  <a:gd name="T18" fmla="*/ 6 w 154"/>
                  <a:gd name="T19" fmla="*/ 44 h 116"/>
                  <a:gd name="T20" fmla="*/ 2 w 154"/>
                  <a:gd name="T21" fmla="*/ 45 h 116"/>
                  <a:gd name="T22" fmla="*/ 24 w 154"/>
                  <a:gd name="T23" fmla="*/ 81 h 116"/>
                  <a:gd name="T24" fmla="*/ 54 w 154"/>
                  <a:gd name="T25" fmla="*/ 105 h 116"/>
                  <a:gd name="T26" fmla="*/ 47 w 154"/>
                  <a:gd name="T27" fmla="*/ 109 h 116"/>
                  <a:gd name="T28" fmla="*/ 70 w 154"/>
                  <a:gd name="T29" fmla="*/ 116 h 116"/>
                  <a:gd name="T30" fmla="*/ 99 w 154"/>
                  <a:gd name="T31" fmla="*/ 107 h 116"/>
                  <a:gd name="T32" fmla="*/ 93 w 154"/>
                  <a:gd name="T33" fmla="*/ 110 h 116"/>
                  <a:gd name="T34" fmla="*/ 112 w 154"/>
                  <a:gd name="T35" fmla="*/ 106 h 116"/>
                  <a:gd name="T36" fmla="*/ 129 w 154"/>
                  <a:gd name="T37" fmla="*/ 95 h 116"/>
                  <a:gd name="T38" fmla="*/ 154 w 154"/>
                  <a:gd name="T39" fmla="*/ 9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116">
                    <a:moveTo>
                      <a:pt x="149" y="84"/>
                    </a:moveTo>
                    <a:cubicBezTo>
                      <a:pt x="134" y="62"/>
                      <a:pt x="123" y="0"/>
                      <a:pt x="86" y="5"/>
                    </a:cubicBezTo>
                    <a:cubicBezTo>
                      <a:pt x="89" y="8"/>
                      <a:pt x="94" y="13"/>
                      <a:pt x="94" y="19"/>
                    </a:cubicBezTo>
                    <a:cubicBezTo>
                      <a:pt x="89" y="17"/>
                      <a:pt x="87" y="14"/>
                      <a:pt x="82" y="13"/>
                    </a:cubicBezTo>
                    <a:cubicBezTo>
                      <a:pt x="83" y="14"/>
                      <a:pt x="83" y="16"/>
                      <a:pt x="83" y="16"/>
                    </a:cubicBezTo>
                    <a:cubicBezTo>
                      <a:pt x="74" y="15"/>
                      <a:pt x="70" y="10"/>
                      <a:pt x="60" y="10"/>
                    </a:cubicBezTo>
                    <a:cubicBezTo>
                      <a:pt x="52" y="11"/>
                      <a:pt x="45" y="12"/>
                      <a:pt x="37" y="14"/>
                    </a:cubicBezTo>
                    <a:cubicBezTo>
                      <a:pt x="30" y="18"/>
                      <a:pt x="29" y="24"/>
                      <a:pt x="20" y="26"/>
                    </a:cubicBezTo>
                    <a:cubicBezTo>
                      <a:pt x="14" y="27"/>
                      <a:pt x="7" y="28"/>
                      <a:pt x="0" y="30"/>
                    </a:cubicBezTo>
                    <a:cubicBezTo>
                      <a:pt x="3" y="34"/>
                      <a:pt x="4" y="39"/>
                      <a:pt x="6" y="44"/>
                    </a:cubicBezTo>
                    <a:cubicBezTo>
                      <a:pt x="4" y="44"/>
                      <a:pt x="3" y="45"/>
                      <a:pt x="2" y="45"/>
                    </a:cubicBezTo>
                    <a:cubicBezTo>
                      <a:pt x="1" y="59"/>
                      <a:pt x="16" y="73"/>
                      <a:pt x="24" y="81"/>
                    </a:cubicBezTo>
                    <a:cubicBezTo>
                      <a:pt x="34" y="92"/>
                      <a:pt x="39" y="99"/>
                      <a:pt x="54" y="105"/>
                    </a:cubicBezTo>
                    <a:cubicBezTo>
                      <a:pt x="51" y="106"/>
                      <a:pt x="49" y="107"/>
                      <a:pt x="47" y="109"/>
                    </a:cubicBezTo>
                    <a:cubicBezTo>
                      <a:pt x="51" y="114"/>
                      <a:pt x="64" y="115"/>
                      <a:pt x="70" y="116"/>
                    </a:cubicBezTo>
                    <a:cubicBezTo>
                      <a:pt x="80" y="115"/>
                      <a:pt x="90" y="112"/>
                      <a:pt x="99" y="107"/>
                    </a:cubicBezTo>
                    <a:cubicBezTo>
                      <a:pt x="96" y="108"/>
                      <a:pt x="95" y="109"/>
                      <a:pt x="93" y="110"/>
                    </a:cubicBezTo>
                    <a:cubicBezTo>
                      <a:pt x="99" y="110"/>
                      <a:pt x="106" y="108"/>
                      <a:pt x="112" y="106"/>
                    </a:cubicBezTo>
                    <a:cubicBezTo>
                      <a:pt x="119" y="103"/>
                      <a:pt x="123" y="98"/>
                      <a:pt x="129" y="95"/>
                    </a:cubicBezTo>
                    <a:cubicBezTo>
                      <a:pt x="133" y="93"/>
                      <a:pt x="154" y="88"/>
                      <a:pt x="154" y="90"/>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791" name="Freeform 220"/>
              <p:cNvSpPr/>
              <p:nvPr/>
            </p:nvSpPr>
            <p:spPr bwMode="auto">
              <a:xfrm>
                <a:off x="4957" y="3635"/>
                <a:ext cx="166" cy="202"/>
              </a:xfrm>
              <a:custGeom>
                <a:avLst/>
                <a:gdLst>
                  <a:gd name="T0" fmla="*/ 114 w 134"/>
                  <a:gd name="T1" fmla="*/ 9 h 163"/>
                  <a:gd name="T2" fmla="*/ 103 w 134"/>
                  <a:gd name="T3" fmla="*/ 15 h 163"/>
                  <a:gd name="T4" fmla="*/ 74 w 134"/>
                  <a:gd name="T5" fmla="*/ 32 h 163"/>
                  <a:gd name="T6" fmla="*/ 33 w 134"/>
                  <a:gd name="T7" fmla="*/ 46 h 163"/>
                  <a:gd name="T8" fmla="*/ 21 w 134"/>
                  <a:gd name="T9" fmla="*/ 44 h 163"/>
                  <a:gd name="T10" fmla="*/ 13 w 134"/>
                  <a:gd name="T11" fmla="*/ 50 h 163"/>
                  <a:gd name="T12" fmla="*/ 9 w 134"/>
                  <a:gd name="T13" fmla="*/ 74 h 163"/>
                  <a:gd name="T14" fmla="*/ 14 w 134"/>
                  <a:gd name="T15" fmla="*/ 69 h 163"/>
                  <a:gd name="T16" fmla="*/ 7 w 134"/>
                  <a:gd name="T17" fmla="*/ 84 h 163"/>
                  <a:gd name="T18" fmla="*/ 11 w 134"/>
                  <a:gd name="T19" fmla="*/ 89 h 163"/>
                  <a:gd name="T20" fmla="*/ 10 w 134"/>
                  <a:gd name="T21" fmla="*/ 98 h 163"/>
                  <a:gd name="T22" fmla="*/ 31 w 134"/>
                  <a:gd name="T23" fmla="*/ 96 h 163"/>
                  <a:gd name="T24" fmla="*/ 17 w 134"/>
                  <a:gd name="T25" fmla="*/ 127 h 163"/>
                  <a:gd name="T26" fmla="*/ 0 w 134"/>
                  <a:gd name="T27" fmla="*/ 163 h 163"/>
                  <a:gd name="T28" fmla="*/ 22 w 134"/>
                  <a:gd name="T29" fmla="*/ 153 h 163"/>
                  <a:gd name="T30" fmla="*/ 44 w 134"/>
                  <a:gd name="T31" fmla="*/ 147 h 163"/>
                  <a:gd name="T32" fmla="*/ 54 w 134"/>
                  <a:gd name="T33" fmla="*/ 138 h 163"/>
                  <a:gd name="T34" fmla="*/ 59 w 134"/>
                  <a:gd name="T35" fmla="*/ 139 h 163"/>
                  <a:gd name="T36" fmla="*/ 66 w 134"/>
                  <a:gd name="T37" fmla="*/ 134 h 163"/>
                  <a:gd name="T38" fmla="*/ 82 w 134"/>
                  <a:gd name="T39" fmla="*/ 116 h 163"/>
                  <a:gd name="T40" fmla="*/ 80 w 134"/>
                  <a:gd name="T41" fmla="*/ 132 h 163"/>
                  <a:gd name="T42" fmla="*/ 98 w 134"/>
                  <a:gd name="T43" fmla="*/ 123 h 163"/>
                  <a:gd name="T44" fmla="*/ 110 w 134"/>
                  <a:gd name="T45" fmla="*/ 104 h 163"/>
                  <a:gd name="T46" fmla="*/ 119 w 134"/>
                  <a:gd name="T47" fmla="*/ 54 h 163"/>
                  <a:gd name="T48" fmla="*/ 131 w 134"/>
                  <a:gd name="T49" fmla="*/ 38 h 163"/>
                  <a:gd name="T50" fmla="*/ 134 w 134"/>
                  <a:gd name="T51" fmla="*/ 15 h 163"/>
                  <a:gd name="T52" fmla="*/ 112 w 134"/>
                  <a:gd name="T53"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163">
                    <a:moveTo>
                      <a:pt x="114" y="9"/>
                    </a:moveTo>
                    <a:cubicBezTo>
                      <a:pt x="110" y="10"/>
                      <a:pt x="106" y="13"/>
                      <a:pt x="103" y="15"/>
                    </a:cubicBezTo>
                    <a:cubicBezTo>
                      <a:pt x="93" y="21"/>
                      <a:pt x="82" y="24"/>
                      <a:pt x="74" y="32"/>
                    </a:cubicBezTo>
                    <a:cubicBezTo>
                      <a:pt x="63" y="42"/>
                      <a:pt x="48" y="47"/>
                      <a:pt x="33" y="46"/>
                    </a:cubicBezTo>
                    <a:cubicBezTo>
                      <a:pt x="30" y="46"/>
                      <a:pt x="26" y="45"/>
                      <a:pt x="21" y="44"/>
                    </a:cubicBezTo>
                    <a:cubicBezTo>
                      <a:pt x="14" y="44"/>
                      <a:pt x="15" y="44"/>
                      <a:pt x="13" y="50"/>
                    </a:cubicBezTo>
                    <a:cubicBezTo>
                      <a:pt x="11" y="55"/>
                      <a:pt x="6" y="70"/>
                      <a:pt x="9" y="74"/>
                    </a:cubicBezTo>
                    <a:cubicBezTo>
                      <a:pt x="10" y="72"/>
                      <a:pt x="12" y="71"/>
                      <a:pt x="14" y="69"/>
                    </a:cubicBezTo>
                    <a:cubicBezTo>
                      <a:pt x="10" y="72"/>
                      <a:pt x="6" y="80"/>
                      <a:pt x="7" y="84"/>
                    </a:cubicBezTo>
                    <a:cubicBezTo>
                      <a:pt x="7" y="87"/>
                      <a:pt x="11" y="87"/>
                      <a:pt x="11" y="89"/>
                    </a:cubicBezTo>
                    <a:cubicBezTo>
                      <a:pt x="12" y="91"/>
                      <a:pt x="10" y="94"/>
                      <a:pt x="10" y="98"/>
                    </a:cubicBezTo>
                    <a:cubicBezTo>
                      <a:pt x="7" y="117"/>
                      <a:pt x="22" y="97"/>
                      <a:pt x="31" y="96"/>
                    </a:cubicBezTo>
                    <a:cubicBezTo>
                      <a:pt x="28" y="107"/>
                      <a:pt x="20" y="116"/>
                      <a:pt x="17" y="127"/>
                    </a:cubicBezTo>
                    <a:cubicBezTo>
                      <a:pt x="14" y="137"/>
                      <a:pt x="9" y="157"/>
                      <a:pt x="0" y="163"/>
                    </a:cubicBezTo>
                    <a:cubicBezTo>
                      <a:pt x="6" y="159"/>
                      <a:pt x="15" y="156"/>
                      <a:pt x="22" y="153"/>
                    </a:cubicBezTo>
                    <a:cubicBezTo>
                      <a:pt x="27" y="149"/>
                      <a:pt x="39" y="140"/>
                      <a:pt x="44" y="147"/>
                    </a:cubicBezTo>
                    <a:cubicBezTo>
                      <a:pt x="47" y="144"/>
                      <a:pt x="50" y="139"/>
                      <a:pt x="54" y="138"/>
                    </a:cubicBezTo>
                    <a:cubicBezTo>
                      <a:pt x="55" y="138"/>
                      <a:pt x="58" y="140"/>
                      <a:pt x="59" y="139"/>
                    </a:cubicBezTo>
                    <a:cubicBezTo>
                      <a:pt x="61" y="138"/>
                      <a:pt x="63" y="137"/>
                      <a:pt x="66" y="134"/>
                    </a:cubicBezTo>
                    <a:cubicBezTo>
                      <a:pt x="72" y="128"/>
                      <a:pt x="76" y="123"/>
                      <a:pt x="82" y="116"/>
                    </a:cubicBezTo>
                    <a:cubicBezTo>
                      <a:pt x="84" y="120"/>
                      <a:pt x="83" y="128"/>
                      <a:pt x="80" y="132"/>
                    </a:cubicBezTo>
                    <a:cubicBezTo>
                      <a:pt x="86" y="130"/>
                      <a:pt x="93" y="127"/>
                      <a:pt x="98" y="123"/>
                    </a:cubicBezTo>
                    <a:cubicBezTo>
                      <a:pt x="106" y="118"/>
                      <a:pt x="108" y="113"/>
                      <a:pt x="110" y="104"/>
                    </a:cubicBezTo>
                    <a:cubicBezTo>
                      <a:pt x="113" y="88"/>
                      <a:pt x="113" y="68"/>
                      <a:pt x="119" y="54"/>
                    </a:cubicBezTo>
                    <a:cubicBezTo>
                      <a:pt x="121" y="47"/>
                      <a:pt x="128" y="44"/>
                      <a:pt x="131" y="38"/>
                    </a:cubicBezTo>
                    <a:cubicBezTo>
                      <a:pt x="133" y="32"/>
                      <a:pt x="134" y="21"/>
                      <a:pt x="134" y="15"/>
                    </a:cubicBezTo>
                    <a:cubicBezTo>
                      <a:pt x="134" y="0"/>
                      <a:pt x="122" y="3"/>
                      <a:pt x="112" y="6"/>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792" name="Freeform 221"/>
              <p:cNvSpPr/>
              <p:nvPr/>
            </p:nvSpPr>
            <p:spPr bwMode="auto">
              <a:xfrm>
                <a:off x="5120" y="3622"/>
                <a:ext cx="175" cy="176"/>
              </a:xfrm>
              <a:custGeom>
                <a:avLst/>
                <a:gdLst>
                  <a:gd name="T0" fmla="*/ 40 w 141"/>
                  <a:gd name="T1" fmla="*/ 13 h 142"/>
                  <a:gd name="T2" fmla="*/ 114 w 141"/>
                  <a:gd name="T3" fmla="*/ 0 h 142"/>
                  <a:gd name="T4" fmla="*/ 63 w 141"/>
                  <a:gd name="T5" fmla="*/ 26 h 142"/>
                  <a:gd name="T6" fmla="*/ 120 w 141"/>
                  <a:gd name="T7" fmla="*/ 50 h 142"/>
                  <a:gd name="T8" fmla="*/ 90 w 141"/>
                  <a:gd name="T9" fmla="*/ 45 h 142"/>
                  <a:gd name="T10" fmla="*/ 107 w 141"/>
                  <a:gd name="T11" fmla="*/ 59 h 142"/>
                  <a:gd name="T12" fmla="*/ 125 w 141"/>
                  <a:gd name="T13" fmla="*/ 78 h 142"/>
                  <a:gd name="T14" fmla="*/ 128 w 141"/>
                  <a:gd name="T15" fmla="*/ 120 h 142"/>
                  <a:gd name="T16" fmla="*/ 132 w 141"/>
                  <a:gd name="T17" fmla="*/ 124 h 142"/>
                  <a:gd name="T18" fmla="*/ 116 w 141"/>
                  <a:gd name="T19" fmla="*/ 128 h 142"/>
                  <a:gd name="T20" fmla="*/ 90 w 141"/>
                  <a:gd name="T21" fmla="*/ 127 h 142"/>
                  <a:gd name="T22" fmla="*/ 80 w 141"/>
                  <a:gd name="T23" fmla="*/ 134 h 142"/>
                  <a:gd name="T24" fmla="*/ 69 w 141"/>
                  <a:gd name="T25" fmla="*/ 138 h 142"/>
                  <a:gd name="T26" fmla="*/ 57 w 141"/>
                  <a:gd name="T27" fmla="*/ 133 h 142"/>
                  <a:gd name="T28" fmla="*/ 48 w 141"/>
                  <a:gd name="T29" fmla="*/ 140 h 142"/>
                  <a:gd name="T30" fmla="*/ 34 w 141"/>
                  <a:gd name="T31" fmla="*/ 134 h 142"/>
                  <a:gd name="T32" fmla="*/ 28 w 141"/>
                  <a:gd name="T33" fmla="*/ 122 h 142"/>
                  <a:gd name="T34" fmla="*/ 21 w 141"/>
                  <a:gd name="T35" fmla="*/ 92 h 142"/>
                  <a:gd name="T36" fmla="*/ 9 w 141"/>
                  <a:gd name="T37" fmla="*/ 64 h 142"/>
                  <a:gd name="T38" fmla="*/ 6 w 141"/>
                  <a:gd name="T39" fmla="*/ 32 h 142"/>
                  <a:gd name="T40" fmla="*/ 14 w 141"/>
                  <a:gd name="T41" fmla="*/ 30 h 142"/>
                  <a:gd name="T42" fmla="*/ 18 w 141"/>
                  <a:gd name="T43" fmla="*/ 24 h 142"/>
                  <a:gd name="T44" fmla="*/ 23 w 141"/>
                  <a:gd name="T45"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2">
                    <a:moveTo>
                      <a:pt x="40" y="13"/>
                    </a:moveTo>
                    <a:cubicBezTo>
                      <a:pt x="67" y="14"/>
                      <a:pt x="92" y="20"/>
                      <a:pt x="114" y="0"/>
                    </a:cubicBezTo>
                    <a:cubicBezTo>
                      <a:pt x="98" y="15"/>
                      <a:pt x="84" y="24"/>
                      <a:pt x="63" y="26"/>
                    </a:cubicBezTo>
                    <a:cubicBezTo>
                      <a:pt x="74" y="44"/>
                      <a:pt x="115" y="25"/>
                      <a:pt x="120" y="50"/>
                    </a:cubicBezTo>
                    <a:cubicBezTo>
                      <a:pt x="112" y="48"/>
                      <a:pt x="100" y="43"/>
                      <a:pt x="90" y="45"/>
                    </a:cubicBezTo>
                    <a:cubicBezTo>
                      <a:pt x="97" y="50"/>
                      <a:pt x="102" y="52"/>
                      <a:pt x="107" y="59"/>
                    </a:cubicBezTo>
                    <a:cubicBezTo>
                      <a:pt x="112" y="66"/>
                      <a:pt x="120" y="71"/>
                      <a:pt x="125" y="78"/>
                    </a:cubicBezTo>
                    <a:cubicBezTo>
                      <a:pt x="131" y="86"/>
                      <a:pt x="141" y="115"/>
                      <a:pt x="128" y="120"/>
                    </a:cubicBezTo>
                    <a:cubicBezTo>
                      <a:pt x="129" y="121"/>
                      <a:pt x="131" y="123"/>
                      <a:pt x="132" y="124"/>
                    </a:cubicBezTo>
                    <a:cubicBezTo>
                      <a:pt x="128" y="121"/>
                      <a:pt x="121" y="127"/>
                      <a:pt x="116" y="128"/>
                    </a:cubicBezTo>
                    <a:cubicBezTo>
                      <a:pt x="108" y="130"/>
                      <a:pt x="99" y="128"/>
                      <a:pt x="90" y="127"/>
                    </a:cubicBezTo>
                    <a:cubicBezTo>
                      <a:pt x="81" y="125"/>
                      <a:pt x="83" y="127"/>
                      <a:pt x="80" y="134"/>
                    </a:cubicBezTo>
                    <a:cubicBezTo>
                      <a:pt x="78" y="142"/>
                      <a:pt x="77" y="141"/>
                      <a:pt x="69" y="138"/>
                    </a:cubicBezTo>
                    <a:cubicBezTo>
                      <a:pt x="67" y="137"/>
                      <a:pt x="61" y="133"/>
                      <a:pt x="57" y="133"/>
                    </a:cubicBezTo>
                    <a:cubicBezTo>
                      <a:pt x="53" y="133"/>
                      <a:pt x="51" y="138"/>
                      <a:pt x="48" y="140"/>
                    </a:cubicBezTo>
                    <a:cubicBezTo>
                      <a:pt x="41" y="142"/>
                      <a:pt x="39" y="137"/>
                      <a:pt x="34" y="134"/>
                    </a:cubicBezTo>
                    <a:cubicBezTo>
                      <a:pt x="28" y="129"/>
                      <a:pt x="27" y="130"/>
                      <a:pt x="28" y="122"/>
                    </a:cubicBezTo>
                    <a:cubicBezTo>
                      <a:pt x="29" y="110"/>
                      <a:pt x="28" y="104"/>
                      <a:pt x="21" y="92"/>
                    </a:cubicBezTo>
                    <a:cubicBezTo>
                      <a:pt x="16" y="84"/>
                      <a:pt x="13" y="75"/>
                      <a:pt x="9" y="64"/>
                    </a:cubicBezTo>
                    <a:cubicBezTo>
                      <a:pt x="7" y="58"/>
                      <a:pt x="0" y="38"/>
                      <a:pt x="6" y="32"/>
                    </a:cubicBezTo>
                    <a:cubicBezTo>
                      <a:pt x="7" y="31"/>
                      <a:pt x="12" y="32"/>
                      <a:pt x="14" y="30"/>
                    </a:cubicBezTo>
                    <a:cubicBezTo>
                      <a:pt x="15" y="28"/>
                      <a:pt x="17" y="27"/>
                      <a:pt x="18" y="24"/>
                    </a:cubicBezTo>
                    <a:cubicBezTo>
                      <a:pt x="21" y="22"/>
                      <a:pt x="22" y="17"/>
                      <a:pt x="23" y="13"/>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793" name="Freeform 222"/>
              <p:cNvSpPr/>
              <p:nvPr/>
            </p:nvSpPr>
            <p:spPr bwMode="auto">
              <a:xfrm>
                <a:off x="5142" y="3527"/>
                <a:ext cx="173" cy="105"/>
              </a:xfrm>
              <a:custGeom>
                <a:avLst/>
                <a:gdLst>
                  <a:gd name="T0" fmla="*/ 2 w 140"/>
                  <a:gd name="T1" fmla="*/ 77 h 84"/>
                  <a:gd name="T2" fmla="*/ 42 w 140"/>
                  <a:gd name="T3" fmla="*/ 32 h 84"/>
                  <a:gd name="T4" fmla="*/ 63 w 140"/>
                  <a:gd name="T5" fmla="*/ 22 h 84"/>
                  <a:gd name="T6" fmla="*/ 93 w 140"/>
                  <a:gd name="T7" fmla="*/ 16 h 84"/>
                  <a:gd name="T8" fmla="*/ 118 w 140"/>
                  <a:gd name="T9" fmla="*/ 7 h 84"/>
                  <a:gd name="T10" fmla="*/ 140 w 140"/>
                  <a:gd name="T11" fmla="*/ 0 h 84"/>
                  <a:gd name="T12" fmla="*/ 124 w 140"/>
                  <a:gd name="T13" fmla="*/ 10 h 84"/>
                  <a:gd name="T14" fmla="*/ 108 w 140"/>
                  <a:gd name="T15" fmla="*/ 21 h 84"/>
                  <a:gd name="T16" fmla="*/ 75 w 140"/>
                  <a:gd name="T17" fmla="*/ 33 h 84"/>
                  <a:gd name="T18" fmla="*/ 95 w 140"/>
                  <a:gd name="T19" fmla="*/ 37 h 84"/>
                  <a:gd name="T20" fmla="*/ 45 w 140"/>
                  <a:gd name="T21" fmla="*/ 70 h 84"/>
                  <a:gd name="T22" fmla="*/ 32 w 140"/>
                  <a:gd name="T23" fmla="*/ 71 h 84"/>
                  <a:gd name="T24" fmla="*/ 21 w 140"/>
                  <a:gd name="T25" fmla="*/ 79 h 84"/>
                  <a:gd name="T26" fmla="*/ 0 w 140"/>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84">
                    <a:moveTo>
                      <a:pt x="2" y="77"/>
                    </a:moveTo>
                    <a:cubicBezTo>
                      <a:pt x="9" y="61"/>
                      <a:pt x="25" y="42"/>
                      <a:pt x="42" y="32"/>
                    </a:cubicBezTo>
                    <a:cubicBezTo>
                      <a:pt x="49" y="28"/>
                      <a:pt x="56" y="25"/>
                      <a:pt x="63" y="22"/>
                    </a:cubicBezTo>
                    <a:cubicBezTo>
                      <a:pt x="73" y="19"/>
                      <a:pt x="83" y="19"/>
                      <a:pt x="93" y="16"/>
                    </a:cubicBezTo>
                    <a:cubicBezTo>
                      <a:pt x="101" y="12"/>
                      <a:pt x="110" y="9"/>
                      <a:pt x="118" y="7"/>
                    </a:cubicBezTo>
                    <a:cubicBezTo>
                      <a:pt x="126" y="5"/>
                      <a:pt x="134" y="4"/>
                      <a:pt x="140" y="0"/>
                    </a:cubicBezTo>
                    <a:cubicBezTo>
                      <a:pt x="135" y="5"/>
                      <a:pt x="129" y="7"/>
                      <a:pt x="124" y="10"/>
                    </a:cubicBezTo>
                    <a:cubicBezTo>
                      <a:pt x="117" y="13"/>
                      <a:pt x="113" y="17"/>
                      <a:pt x="108" y="21"/>
                    </a:cubicBezTo>
                    <a:cubicBezTo>
                      <a:pt x="97" y="27"/>
                      <a:pt x="86" y="29"/>
                      <a:pt x="75" y="33"/>
                    </a:cubicBezTo>
                    <a:cubicBezTo>
                      <a:pt x="78" y="37"/>
                      <a:pt x="91" y="38"/>
                      <a:pt x="95" y="37"/>
                    </a:cubicBezTo>
                    <a:cubicBezTo>
                      <a:pt x="78" y="45"/>
                      <a:pt x="65" y="65"/>
                      <a:pt x="45" y="70"/>
                    </a:cubicBezTo>
                    <a:cubicBezTo>
                      <a:pt x="41" y="71"/>
                      <a:pt x="37" y="70"/>
                      <a:pt x="32" y="71"/>
                    </a:cubicBezTo>
                    <a:cubicBezTo>
                      <a:pt x="27" y="74"/>
                      <a:pt x="25" y="77"/>
                      <a:pt x="21" y="79"/>
                    </a:cubicBezTo>
                    <a:cubicBezTo>
                      <a:pt x="14" y="84"/>
                      <a:pt x="7" y="83"/>
                      <a:pt x="0" y="78"/>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794" name="Freeform 223"/>
              <p:cNvSpPr/>
              <p:nvPr/>
            </p:nvSpPr>
            <p:spPr bwMode="auto">
              <a:xfrm>
                <a:off x="4948" y="3543"/>
                <a:ext cx="159" cy="101"/>
              </a:xfrm>
              <a:custGeom>
                <a:avLst/>
                <a:gdLst>
                  <a:gd name="T0" fmla="*/ 128 w 128"/>
                  <a:gd name="T1" fmla="*/ 72 h 81"/>
                  <a:gd name="T2" fmla="*/ 106 w 128"/>
                  <a:gd name="T3" fmla="*/ 41 h 81"/>
                  <a:gd name="T4" fmla="*/ 76 w 128"/>
                  <a:gd name="T5" fmla="*/ 0 h 81"/>
                  <a:gd name="T6" fmla="*/ 89 w 128"/>
                  <a:gd name="T7" fmla="*/ 27 h 81"/>
                  <a:gd name="T8" fmla="*/ 85 w 128"/>
                  <a:gd name="T9" fmla="*/ 29 h 81"/>
                  <a:gd name="T10" fmla="*/ 95 w 128"/>
                  <a:gd name="T11" fmla="*/ 45 h 81"/>
                  <a:gd name="T12" fmla="*/ 72 w 128"/>
                  <a:gd name="T13" fmla="*/ 31 h 81"/>
                  <a:gd name="T14" fmla="*/ 45 w 128"/>
                  <a:gd name="T15" fmla="*/ 21 h 81"/>
                  <a:gd name="T16" fmla="*/ 64 w 128"/>
                  <a:gd name="T17" fmla="*/ 41 h 81"/>
                  <a:gd name="T18" fmla="*/ 58 w 128"/>
                  <a:gd name="T19" fmla="*/ 42 h 81"/>
                  <a:gd name="T20" fmla="*/ 62 w 128"/>
                  <a:gd name="T21" fmla="*/ 48 h 81"/>
                  <a:gd name="T22" fmla="*/ 31 w 128"/>
                  <a:gd name="T23" fmla="*/ 38 h 81"/>
                  <a:gd name="T24" fmla="*/ 0 w 128"/>
                  <a:gd name="T25" fmla="*/ 28 h 81"/>
                  <a:gd name="T26" fmla="*/ 30 w 128"/>
                  <a:gd name="T27" fmla="*/ 51 h 81"/>
                  <a:gd name="T28" fmla="*/ 77 w 128"/>
                  <a:gd name="T29" fmla="*/ 68 h 81"/>
                  <a:gd name="T30" fmla="*/ 66 w 128"/>
                  <a:gd name="T31" fmla="*/ 74 h 81"/>
                  <a:gd name="T32" fmla="*/ 84 w 128"/>
                  <a:gd name="T33" fmla="*/ 77 h 81"/>
                  <a:gd name="T34" fmla="*/ 107 w 128"/>
                  <a:gd name="T35" fmla="*/ 71 h 81"/>
                  <a:gd name="T36" fmla="*/ 128 w 128"/>
                  <a:gd name="T37"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81">
                    <a:moveTo>
                      <a:pt x="128" y="72"/>
                    </a:moveTo>
                    <a:cubicBezTo>
                      <a:pt x="118" y="62"/>
                      <a:pt x="113" y="53"/>
                      <a:pt x="106" y="41"/>
                    </a:cubicBezTo>
                    <a:cubicBezTo>
                      <a:pt x="97" y="24"/>
                      <a:pt x="93" y="11"/>
                      <a:pt x="76" y="0"/>
                    </a:cubicBezTo>
                    <a:cubicBezTo>
                      <a:pt x="78" y="9"/>
                      <a:pt x="86" y="17"/>
                      <a:pt x="89" y="27"/>
                    </a:cubicBezTo>
                    <a:cubicBezTo>
                      <a:pt x="87" y="27"/>
                      <a:pt x="86" y="28"/>
                      <a:pt x="85" y="29"/>
                    </a:cubicBezTo>
                    <a:cubicBezTo>
                      <a:pt x="87" y="34"/>
                      <a:pt x="91" y="40"/>
                      <a:pt x="95" y="45"/>
                    </a:cubicBezTo>
                    <a:cubicBezTo>
                      <a:pt x="89" y="52"/>
                      <a:pt x="77" y="36"/>
                      <a:pt x="72" y="31"/>
                    </a:cubicBezTo>
                    <a:cubicBezTo>
                      <a:pt x="64" y="24"/>
                      <a:pt x="55" y="21"/>
                      <a:pt x="45" y="21"/>
                    </a:cubicBezTo>
                    <a:cubicBezTo>
                      <a:pt x="51" y="28"/>
                      <a:pt x="59" y="34"/>
                      <a:pt x="64" y="41"/>
                    </a:cubicBezTo>
                    <a:cubicBezTo>
                      <a:pt x="62" y="41"/>
                      <a:pt x="59" y="42"/>
                      <a:pt x="58" y="42"/>
                    </a:cubicBezTo>
                    <a:cubicBezTo>
                      <a:pt x="58" y="45"/>
                      <a:pt x="60" y="46"/>
                      <a:pt x="62" y="48"/>
                    </a:cubicBezTo>
                    <a:cubicBezTo>
                      <a:pt x="57" y="56"/>
                      <a:pt x="36" y="42"/>
                      <a:pt x="31" y="38"/>
                    </a:cubicBezTo>
                    <a:cubicBezTo>
                      <a:pt x="21" y="32"/>
                      <a:pt x="11" y="30"/>
                      <a:pt x="0" y="28"/>
                    </a:cubicBezTo>
                    <a:cubicBezTo>
                      <a:pt x="5" y="41"/>
                      <a:pt x="19" y="47"/>
                      <a:pt x="30" y="51"/>
                    </a:cubicBezTo>
                    <a:cubicBezTo>
                      <a:pt x="44" y="60"/>
                      <a:pt x="62" y="66"/>
                      <a:pt x="77" y="68"/>
                    </a:cubicBezTo>
                    <a:cubicBezTo>
                      <a:pt x="74" y="70"/>
                      <a:pt x="70" y="73"/>
                      <a:pt x="66" y="74"/>
                    </a:cubicBezTo>
                    <a:cubicBezTo>
                      <a:pt x="66" y="81"/>
                      <a:pt x="81" y="78"/>
                      <a:pt x="84" y="77"/>
                    </a:cubicBezTo>
                    <a:cubicBezTo>
                      <a:pt x="93" y="74"/>
                      <a:pt x="98" y="70"/>
                      <a:pt x="107" y="71"/>
                    </a:cubicBezTo>
                    <a:cubicBezTo>
                      <a:pt x="113" y="71"/>
                      <a:pt x="124" y="77"/>
                      <a:pt x="128" y="71"/>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95" name="Freeform 224"/>
              <p:cNvSpPr/>
              <p:nvPr/>
            </p:nvSpPr>
            <p:spPr bwMode="auto">
              <a:xfrm>
                <a:off x="5082" y="3463"/>
                <a:ext cx="76" cy="161"/>
              </a:xfrm>
              <a:custGeom>
                <a:avLst/>
                <a:gdLst>
                  <a:gd name="T0" fmla="*/ 12 w 61"/>
                  <a:gd name="T1" fmla="*/ 71 h 130"/>
                  <a:gd name="T2" fmla="*/ 10 w 61"/>
                  <a:gd name="T3" fmla="*/ 62 h 130"/>
                  <a:gd name="T4" fmla="*/ 3 w 61"/>
                  <a:gd name="T5" fmla="*/ 41 h 130"/>
                  <a:gd name="T6" fmla="*/ 7 w 61"/>
                  <a:gd name="T7" fmla="*/ 23 h 130"/>
                  <a:gd name="T8" fmla="*/ 21 w 61"/>
                  <a:gd name="T9" fmla="*/ 63 h 130"/>
                  <a:gd name="T10" fmla="*/ 30 w 61"/>
                  <a:gd name="T11" fmla="*/ 16 h 130"/>
                  <a:gd name="T12" fmla="*/ 41 w 61"/>
                  <a:gd name="T13" fmla="*/ 47 h 130"/>
                  <a:gd name="T14" fmla="*/ 41 w 61"/>
                  <a:gd name="T15" fmla="*/ 47 h 130"/>
                  <a:gd name="T16" fmla="*/ 59 w 61"/>
                  <a:gd name="T17" fmla="*/ 0 h 130"/>
                  <a:gd name="T18" fmla="*/ 55 w 61"/>
                  <a:gd name="T19" fmla="*/ 19 h 130"/>
                  <a:gd name="T20" fmla="*/ 52 w 61"/>
                  <a:gd name="T21" fmla="*/ 42 h 130"/>
                  <a:gd name="T22" fmla="*/ 50 w 61"/>
                  <a:gd name="T23" fmla="*/ 77 h 130"/>
                  <a:gd name="T24" fmla="*/ 59 w 61"/>
                  <a:gd name="T25" fmla="*/ 73 h 130"/>
                  <a:gd name="T26" fmla="*/ 46 w 61"/>
                  <a:gd name="T27" fmla="*/ 100 h 130"/>
                  <a:gd name="T28" fmla="*/ 41 w 61"/>
                  <a:gd name="T29" fmla="*/ 130 h 130"/>
                  <a:gd name="T30" fmla="*/ 36 w 61"/>
                  <a:gd name="T31" fmla="*/ 125 h 130"/>
                  <a:gd name="T32" fmla="*/ 27 w 61"/>
                  <a:gd name="T33" fmla="*/ 127 h 130"/>
                  <a:gd name="T34" fmla="*/ 18 w 61"/>
                  <a:gd name="T35" fmla="*/ 109 h 130"/>
                  <a:gd name="T36" fmla="*/ 9 w 61"/>
                  <a:gd name="T3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0">
                    <a:moveTo>
                      <a:pt x="12" y="71"/>
                    </a:moveTo>
                    <a:cubicBezTo>
                      <a:pt x="11" y="69"/>
                      <a:pt x="11" y="65"/>
                      <a:pt x="10" y="62"/>
                    </a:cubicBezTo>
                    <a:cubicBezTo>
                      <a:pt x="9" y="54"/>
                      <a:pt x="5" y="48"/>
                      <a:pt x="3" y="41"/>
                    </a:cubicBezTo>
                    <a:cubicBezTo>
                      <a:pt x="0" y="33"/>
                      <a:pt x="5" y="31"/>
                      <a:pt x="7" y="23"/>
                    </a:cubicBezTo>
                    <a:cubicBezTo>
                      <a:pt x="10" y="36"/>
                      <a:pt x="12" y="52"/>
                      <a:pt x="21" y="63"/>
                    </a:cubicBezTo>
                    <a:cubicBezTo>
                      <a:pt x="36" y="49"/>
                      <a:pt x="27" y="34"/>
                      <a:pt x="30" y="16"/>
                    </a:cubicBezTo>
                    <a:cubicBezTo>
                      <a:pt x="34" y="28"/>
                      <a:pt x="38" y="36"/>
                      <a:pt x="41" y="47"/>
                    </a:cubicBezTo>
                    <a:cubicBezTo>
                      <a:pt x="41" y="47"/>
                      <a:pt x="41" y="47"/>
                      <a:pt x="41" y="47"/>
                    </a:cubicBezTo>
                    <a:cubicBezTo>
                      <a:pt x="53" y="39"/>
                      <a:pt x="38" y="5"/>
                      <a:pt x="59" y="0"/>
                    </a:cubicBezTo>
                    <a:cubicBezTo>
                      <a:pt x="61" y="5"/>
                      <a:pt x="55" y="14"/>
                      <a:pt x="55" y="19"/>
                    </a:cubicBezTo>
                    <a:cubicBezTo>
                      <a:pt x="54" y="26"/>
                      <a:pt x="52" y="35"/>
                      <a:pt x="52" y="42"/>
                    </a:cubicBezTo>
                    <a:cubicBezTo>
                      <a:pt x="50" y="55"/>
                      <a:pt x="56" y="63"/>
                      <a:pt x="50" y="77"/>
                    </a:cubicBezTo>
                    <a:cubicBezTo>
                      <a:pt x="54" y="77"/>
                      <a:pt x="55" y="75"/>
                      <a:pt x="59" y="73"/>
                    </a:cubicBezTo>
                    <a:cubicBezTo>
                      <a:pt x="59" y="81"/>
                      <a:pt x="49" y="93"/>
                      <a:pt x="46" y="100"/>
                    </a:cubicBezTo>
                    <a:cubicBezTo>
                      <a:pt x="42" y="110"/>
                      <a:pt x="46" y="122"/>
                      <a:pt x="41" y="130"/>
                    </a:cubicBezTo>
                    <a:cubicBezTo>
                      <a:pt x="40" y="129"/>
                      <a:pt x="39" y="126"/>
                      <a:pt x="36" y="125"/>
                    </a:cubicBezTo>
                    <a:cubicBezTo>
                      <a:pt x="32" y="124"/>
                      <a:pt x="30" y="127"/>
                      <a:pt x="27" y="127"/>
                    </a:cubicBezTo>
                    <a:cubicBezTo>
                      <a:pt x="19" y="126"/>
                      <a:pt x="19" y="116"/>
                      <a:pt x="18" y="109"/>
                    </a:cubicBezTo>
                    <a:cubicBezTo>
                      <a:pt x="15" y="98"/>
                      <a:pt x="11" y="87"/>
                      <a:pt x="9" y="75"/>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96" name="Freeform 225"/>
              <p:cNvSpPr/>
              <p:nvPr/>
            </p:nvSpPr>
            <p:spPr bwMode="auto">
              <a:xfrm>
                <a:off x="4985" y="3641"/>
                <a:ext cx="140" cy="149"/>
              </a:xfrm>
              <a:custGeom>
                <a:avLst/>
                <a:gdLst>
                  <a:gd name="T0" fmla="*/ 94 w 113"/>
                  <a:gd name="T1" fmla="*/ 0 h 120"/>
                  <a:gd name="T2" fmla="*/ 87 w 113"/>
                  <a:gd name="T3" fmla="*/ 6 h 120"/>
                  <a:gd name="T4" fmla="*/ 59 w 113"/>
                  <a:gd name="T5" fmla="*/ 17 h 120"/>
                  <a:gd name="T6" fmla="*/ 32 w 113"/>
                  <a:gd name="T7" fmla="*/ 37 h 120"/>
                  <a:gd name="T8" fmla="*/ 13 w 113"/>
                  <a:gd name="T9" fmla="*/ 42 h 120"/>
                  <a:gd name="T10" fmla="*/ 0 w 113"/>
                  <a:gd name="T11" fmla="*/ 54 h 120"/>
                  <a:gd name="T12" fmla="*/ 41 w 113"/>
                  <a:gd name="T13" fmla="*/ 40 h 120"/>
                  <a:gd name="T14" fmla="*/ 77 w 113"/>
                  <a:gd name="T15" fmla="*/ 17 h 120"/>
                  <a:gd name="T16" fmla="*/ 62 w 113"/>
                  <a:gd name="T17" fmla="*/ 38 h 120"/>
                  <a:gd name="T18" fmla="*/ 49 w 113"/>
                  <a:gd name="T19" fmla="*/ 61 h 120"/>
                  <a:gd name="T20" fmla="*/ 67 w 113"/>
                  <a:gd name="T21" fmla="*/ 45 h 120"/>
                  <a:gd name="T22" fmla="*/ 67 w 113"/>
                  <a:gd name="T23" fmla="*/ 53 h 120"/>
                  <a:gd name="T24" fmla="*/ 75 w 113"/>
                  <a:gd name="T25" fmla="*/ 60 h 120"/>
                  <a:gd name="T26" fmla="*/ 70 w 113"/>
                  <a:gd name="T27" fmla="*/ 77 h 120"/>
                  <a:gd name="T28" fmla="*/ 55 w 113"/>
                  <a:gd name="T29" fmla="*/ 104 h 120"/>
                  <a:gd name="T30" fmla="*/ 95 w 113"/>
                  <a:gd name="T31" fmla="*/ 64 h 120"/>
                  <a:gd name="T32" fmla="*/ 109 w 113"/>
                  <a:gd name="T33" fmla="*/ 27 h 120"/>
                  <a:gd name="T34" fmla="*/ 102 w 113"/>
                  <a:gd name="T35"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0">
                    <a:moveTo>
                      <a:pt x="94" y="0"/>
                    </a:moveTo>
                    <a:cubicBezTo>
                      <a:pt x="92" y="1"/>
                      <a:pt x="90" y="4"/>
                      <a:pt x="87" y="6"/>
                    </a:cubicBezTo>
                    <a:cubicBezTo>
                      <a:pt x="78" y="11"/>
                      <a:pt x="68" y="9"/>
                      <a:pt x="59" y="17"/>
                    </a:cubicBezTo>
                    <a:cubicBezTo>
                      <a:pt x="51" y="26"/>
                      <a:pt x="43" y="35"/>
                      <a:pt x="32" y="37"/>
                    </a:cubicBezTo>
                    <a:cubicBezTo>
                      <a:pt x="25" y="39"/>
                      <a:pt x="18" y="38"/>
                      <a:pt x="13" y="42"/>
                    </a:cubicBezTo>
                    <a:cubicBezTo>
                      <a:pt x="8" y="45"/>
                      <a:pt x="3" y="51"/>
                      <a:pt x="0" y="54"/>
                    </a:cubicBezTo>
                    <a:cubicBezTo>
                      <a:pt x="12" y="48"/>
                      <a:pt x="28" y="44"/>
                      <a:pt x="41" y="40"/>
                    </a:cubicBezTo>
                    <a:cubicBezTo>
                      <a:pt x="55" y="37"/>
                      <a:pt x="67" y="27"/>
                      <a:pt x="77" y="17"/>
                    </a:cubicBezTo>
                    <a:cubicBezTo>
                      <a:pt x="73" y="25"/>
                      <a:pt x="68" y="31"/>
                      <a:pt x="62" y="38"/>
                    </a:cubicBezTo>
                    <a:cubicBezTo>
                      <a:pt x="59" y="45"/>
                      <a:pt x="49" y="52"/>
                      <a:pt x="49" y="61"/>
                    </a:cubicBezTo>
                    <a:cubicBezTo>
                      <a:pt x="56" y="61"/>
                      <a:pt x="64" y="51"/>
                      <a:pt x="67" y="45"/>
                    </a:cubicBezTo>
                    <a:cubicBezTo>
                      <a:pt x="68" y="47"/>
                      <a:pt x="67" y="50"/>
                      <a:pt x="67" y="53"/>
                    </a:cubicBezTo>
                    <a:cubicBezTo>
                      <a:pt x="74" y="50"/>
                      <a:pt x="76" y="49"/>
                      <a:pt x="75" y="60"/>
                    </a:cubicBezTo>
                    <a:cubicBezTo>
                      <a:pt x="74" y="66"/>
                      <a:pt x="72" y="71"/>
                      <a:pt x="70" y="77"/>
                    </a:cubicBezTo>
                    <a:cubicBezTo>
                      <a:pt x="66" y="89"/>
                      <a:pt x="68" y="97"/>
                      <a:pt x="55" y="104"/>
                    </a:cubicBezTo>
                    <a:cubicBezTo>
                      <a:pt x="65" y="120"/>
                      <a:pt x="92" y="71"/>
                      <a:pt x="95" y="64"/>
                    </a:cubicBezTo>
                    <a:cubicBezTo>
                      <a:pt x="100" y="52"/>
                      <a:pt x="102" y="40"/>
                      <a:pt x="109" y="27"/>
                    </a:cubicBezTo>
                    <a:cubicBezTo>
                      <a:pt x="113" y="18"/>
                      <a:pt x="113" y="6"/>
                      <a:pt x="102" y="1"/>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97" name="Freeform 226"/>
              <p:cNvSpPr/>
              <p:nvPr/>
            </p:nvSpPr>
            <p:spPr bwMode="auto">
              <a:xfrm>
                <a:off x="5120" y="3628"/>
                <a:ext cx="126" cy="78"/>
              </a:xfrm>
              <a:custGeom>
                <a:avLst/>
                <a:gdLst>
                  <a:gd name="T0" fmla="*/ 29 w 101"/>
                  <a:gd name="T1" fmla="*/ 10 h 63"/>
                  <a:gd name="T2" fmla="*/ 45 w 101"/>
                  <a:gd name="T3" fmla="*/ 11 h 63"/>
                  <a:gd name="T4" fmla="*/ 64 w 101"/>
                  <a:gd name="T5" fmla="*/ 10 h 63"/>
                  <a:gd name="T6" fmla="*/ 101 w 101"/>
                  <a:gd name="T7" fmla="*/ 0 h 63"/>
                  <a:gd name="T8" fmla="*/ 72 w 101"/>
                  <a:gd name="T9" fmla="*/ 16 h 63"/>
                  <a:gd name="T10" fmla="*/ 33 w 101"/>
                  <a:gd name="T11" fmla="*/ 20 h 63"/>
                  <a:gd name="T12" fmla="*/ 38 w 101"/>
                  <a:gd name="T13" fmla="*/ 28 h 63"/>
                  <a:gd name="T14" fmla="*/ 45 w 101"/>
                  <a:gd name="T15" fmla="*/ 51 h 63"/>
                  <a:gd name="T16" fmla="*/ 12 w 101"/>
                  <a:gd name="T17" fmla="*/ 34 h 63"/>
                  <a:gd name="T18" fmla="*/ 17 w 101"/>
                  <a:gd name="T19" fmla="*/ 63 h 63"/>
                  <a:gd name="T20" fmla="*/ 2 w 101"/>
                  <a:gd name="T21" fmla="*/ 31 h 63"/>
                  <a:gd name="T22" fmla="*/ 20 w 10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63">
                    <a:moveTo>
                      <a:pt x="29" y="10"/>
                    </a:moveTo>
                    <a:cubicBezTo>
                      <a:pt x="34" y="8"/>
                      <a:pt x="39" y="9"/>
                      <a:pt x="45" y="11"/>
                    </a:cubicBezTo>
                    <a:cubicBezTo>
                      <a:pt x="52" y="12"/>
                      <a:pt x="57" y="12"/>
                      <a:pt x="64" y="10"/>
                    </a:cubicBezTo>
                    <a:cubicBezTo>
                      <a:pt x="78" y="9"/>
                      <a:pt x="88" y="6"/>
                      <a:pt x="101" y="0"/>
                    </a:cubicBezTo>
                    <a:cubicBezTo>
                      <a:pt x="91" y="9"/>
                      <a:pt x="85" y="15"/>
                      <a:pt x="72" y="16"/>
                    </a:cubicBezTo>
                    <a:cubicBezTo>
                      <a:pt x="61" y="18"/>
                      <a:pt x="41" y="11"/>
                      <a:pt x="33" y="20"/>
                    </a:cubicBezTo>
                    <a:cubicBezTo>
                      <a:pt x="36" y="22"/>
                      <a:pt x="37" y="26"/>
                      <a:pt x="38" y="28"/>
                    </a:cubicBezTo>
                    <a:cubicBezTo>
                      <a:pt x="22" y="30"/>
                      <a:pt x="45" y="46"/>
                      <a:pt x="45" y="51"/>
                    </a:cubicBezTo>
                    <a:cubicBezTo>
                      <a:pt x="31" y="54"/>
                      <a:pt x="23" y="36"/>
                      <a:pt x="12" y="34"/>
                    </a:cubicBezTo>
                    <a:cubicBezTo>
                      <a:pt x="10" y="44"/>
                      <a:pt x="24" y="53"/>
                      <a:pt x="17" y="63"/>
                    </a:cubicBezTo>
                    <a:cubicBezTo>
                      <a:pt x="11" y="59"/>
                      <a:pt x="0" y="38"/>
                      <a:pt x="2" y="31"/>
                    </a:cubicBezTo>
                    <a:cubicBezTo>
                      <a:pt x="5" y="23"/>
                      <a:pt x="19" y="20"/>
                      <a:pt x="20" y="11"/>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798" name="Freeform 227"/>
              <p:cNvSpPr/>
              <p:nvPr/>
            </p:nvSpPr>
            <p:spPr bwMode="auto">
              <a:xfrm>
                <a:off x="5107" y="3758"/>
                <a:ext cx="69" cy="81"/>
              </a:xfrm>
              <a:custGeom>
                <a:avLst/>
                <a:gdLst>
                  <a:gd name="T0" fmla="*/ 42 w 56"/>
                  <a:gd name="T1" fmla="*/ 0 h 65"/>
                  <a:gd name="T2" fmla="*/ 35 w 56"/>
                  <a:gd name="T3" fmla="*/ 17 h 65"/>
                  <a:gd name="T4" fmla="*/ 0 w 56"/>
                  <a:gd name="T5" fmla="*/ 45 h 65"/>
                  <a:gd name="T6" fmla="*/ 31 w 56"/>
                  <a:gd name="T7" fmla="*/ 65 h 65"/>
                  <a:gd name="T8" fmla="*/ 34 w 56"/>
                  <a:gd name="T9" fmla="*/ 47 h 65"/>
                  <a:gd name="T10" fmla="*/ 49 w 56"/>
                  <a:gd name="T11" fmla="*/ 34 h 65"/>
                  <a:gd name="T12" fmla="*/ 49 w 56"/>
                  <a:gd name="T13" fmla="*/ 5 h 65"/>
                  <a:gd name="T14" fmla="*/ 37 w 56"/>
                  <a:gd name="T15" fmla="*/ 1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5">
                    <a:moveTo>
                      <a:pt x="42" y="0"/>
                    </a:moveTo>
                    <a:cubicBezTo>
                      <a:pt x="38" y="5"/>
                      <a:pt x="39" y="12"/>
                      <a:pt x="35" y="17"/>
                    </a:cubicBezTo>
                    <a:cubicBezTo>
                      <a:pt x="28" y="31"/>
                      <a:pt x="13" y="37"/>
                      <a:pt x="0" y="45"/>
                    </a:cubicBezTo>
                    <a:cubicBezTo>
                      <a:pt x="6" y="55"/>
                      <a:pt x="18" y="64"/>
                      <a:pt x="31" y="65"/>
                    </a:cubicBezTo>
                    <a:cubicBezTo>
                      <a:pt x="27" y="59"/>
                      <a:pt x="31" y="53"/>
                      <a:pt x="34" y="47"/>
                    </a:cubicBezTo>
                    <a:cubicBezTo>
                      <a:pt x="40" y="58"/>
                      <a:pt x="48" y="39"/>
                      <a:pt x="49" y="34"/>
                    </a:cubicBezTo>
                    <a:cubicBezTo>
                      <a:pt x="52" y="26"/>
                      <a:pt x="56" y="11"/>
                      <a:pt x="49" y="5"/>
                    </a:cubicBezTo>
                    <a:cubicBezTo>
                      <a:pt x="45" y="8"/>
                      <a:pt x="41" y="12"/>
                      <a:pt x="37" y="16"/>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799" name="Freeform 228"/>
              <p:cNvSpPr/>
              <p:nvPr/>
            </p:nvSpPr>
            <p:spPr bwMode="auto">
              <a:xfrm>
                <a:off x="5101" y="3610"/>
                <a:ext cx="60" cy="46"/>
              </a:xfrm>
              <a:custGeom>
                <a:avLst/>
                <a:gdLst>
                  <a:gd name="T0" fmla="*/ 29 w 49"/>
                  <a:gd name="T1" fmla="*/ 3 h 37"/>
                  <a:gd name="T2" fmla="*/ 23 w 49"/>
                  <a:gd name="T3" fmla="*/ 35 h 37"/>
                  <a:gd name="T4" fmla="*/ 3 w 49"/>
                  <a:gd name="T5" fmla="*/ 18 h 37"/>
                  <a:gd name="T6" fmla="*/ 18 w 49"/>
                  <a:gd name="T7" fmla="*/ 6 h 37"/>
                </a:gdLst>
                <a:ahLst/>
                <a:cxnLst>
                  <a:cxn ang="0">
                    <a:pos x="T0" y="T1"/>
                  </a:cxn>
                  <a:cxn ang="0">
                    <a:pos x="T2" y="T3"/>
                  </a:cxn>
                  <a:cxn ang="0">
                    <a:pos x="T4" y="T5"/>
                  </a:cxn>
                  <a:cxn ang="0">
                    <a:pos x="T6" y="T7"/>
                  </a:cxn>
                </a:cxnLst>
                <a:rect l="0" t="0" r="r" b="b"/>
                <a:pathLst>
                  <a:path w="49" h="37">
                    <a:moveTo>
                      <a:pt x="29" y="3"/>
                    </a:moveTo>
                    <a:cubicBezTo>
                      <a:pt x="49" y="4"/>
                      <a:pt x="37" y="33"/>
                      <a:pt x="23" y="35"/>
                    </a:cubicBezTo>
                    <a:cubicBezTo>
                      <a:pt x="12" y="37"/>
                      <a:pt x="0" y="29"/>
                      <a:pt x="3" y="18"/>
                    </a:cubicBezTo>
                    <a:cubicBezTo>
                      <a:pt x="4" y="12"/>
                      <a:pt x="11" y="0"/>
                      <a:pt x="18" y="6"/>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800" name="Freeform 229"/>
              <p:cNvSpPr/>
              <p:nvPr/>
            </p:nvSpPr>
            <p:spPr bwMode="auto">
              <a:xfrm>
                <a:off x="5004" y="3352"/>
                <a:ext cx="227" cy="203"/>
              </a:xfrm>
              <a:custGeom>
                <a:avLst/>
                <a:gdLst>
                  <a:gd name="T0" fmla="*/ 159 w 183"/>
                  <a:gd name="T1" fmla="*/ 163 h 163"/>
                  <a:gd name="T2" fmla="*/ 176 w 183"/>
                  <a:gd name="T3" fmla="*/ 110 h 163"/>
                  <a:gd name="T4" fmla="*/ 164 w 183"/>
                  <a:gd name="T5" fmla="*/ 76 h 163"/>
                  <a:gd name="T6" fmla="*/ 143 w 183"/>
                  <a:gd name="T7" fmla="*/ 46 h 163"/>
                  <a:gd name="T8" fmla="*/ 119 w 183"/>
                  <a:gd name="T9" fmla="*/ 18 h 163"/>
                  <a:gd name="T10" fmla="*/ 86 w 183"/>
                  <a:gd name="T11" fmla="*/ 8 h 163"/>
                  <a:gd name="T12" fmla="*/ 75 w 183"/>
                  <a:gd name="T13" fmla="*/ 20 h 163"/>
                  <a:gd name="T14" fmla="*/ 57 w 183"/>
                  <a:gd name="T15" fmla="*/ 31 h 163"/>
                  <a:gd name="T16" fmla="*/ 31 w 183"/>
                  <a:gd name="T17" fmla="*/ 50 h 163"/>
                  <a:gd name="T18" fmla="*/ 8 w 183"/>
                  <a:gd name="T19" fmla="*/ 94 h 163"/>
                  <a:gd name="T20" fmla="*/ 14 w 183"/>
                  <a:gd name="T21" fmla="*/ 139 h 163"/>
                  <a:gd name="T22" fmla="*/ 12 w 183"/>
                  <a:gd name="T23" fmla="*/ 111 h 163"/>
                  <a:gd name="T24" fmla="*/ 19 w 183"/>
                  <a:gd name="T25" fmla="*/ 123 h 163"/>
                  <a:gd name="T26" fmla="*/ 27 w 183"/>
                  <a:gd name="T27" fmla="*/ 83 h 163"/>
                  <a:gd name="T28" fmla="*/ 34 w 183"/>
                  <a:gd name="T29" fmla="*/ 67 h 163"/>
                  <a:gd name="T30" fmla="*/ 49 w 183"/>
                  <a:gd name="T31" fmla="*/ 69 h 163"/>
                  <a:gd name="T32" fmla="*/ 73 w 183"/>
                  <a:gd name="T33" fmla="*/ 43 h 163"/>
                  <a:gd name="T34" fmla="*/ 90 w 183"/>
                  <a:gd name="T35" fmla="*/ 12 h 163"/>
                  <a:gd name="T36" fmla="*/ 103 w 183"/>
                  <a:gd name="T37" fmla="*/ 24 h 163"/>
                  <a:gd name="T38" fmla="*/ 114 w 183"/>
                  <a:gd name="T39" fmla="*/ 44 h 163"/>
                  <a:gd name="T40" fmla="*/ 125 w 183"/>
                  <a:gd name="T41" fmla="*/ 61 h 163"/>
                  <a:gd name="T42" fmla="*/ 134 w 183"/>
                  <a:gd name="T43" fmla="*/ 67 h 163"/>
                  <a:gd name="T44" fmla="*/ 138 w 183"/>
                  <a:gd name="T45" fmla="*/ 77 h 163"/>
                  <a:gd name="T46" fmla="*/ 140 w 183"/>
                  <a:gd name="T47" fmla="*/ 67 h 163"/>
                  <a:gd name="T48" fmla="*/ 140 w 183"/>
                  <a:gd name="T49" fmla="*/ 67 h 163"/>
                  <a:gd name="T50" fmla="*/ 151 w 183"/>
                  <a:gd name="T51" fmla="*/ 91 h 163"/>
                  <a:gd name="T52" fmla="*/ 155 w 183"/>
                  <a:gd name="T53" fmla="*/ 117 h 163"/>
                  <a:gd name="T54" fmla="*/ 169 w 183"/>
                  <a:gd name="T55" fmla="*/ 137 h 163"/>
                  <a:gd name="T56" fmla="*/ 162 w 183"/>
                  <a:gd name="T57"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63">
                    <a:moveTo>
                      <a:pt x="159" y="163"/>
                    </a:moveTo>
                    <a:cubicBezTo>
                      <a:pt x="169" y="148"/>
                      <a:pt x="183" y="130"/>
                      <a:pt x="176" y="110"/>
                    </a:cubicBezTo>
                    <a:cubicBezTo>
                      <a:pt x="172" y="101"/>
                      <a:pt x="170" y="85"/>
                      <a:pt x="164" y="76"/>
                    </a:cubicBezTo>
                    <a:cubicBezTo>
                      <a:pt x="156" y="66"/>
                      <a:pt x="150" y="56"/>
                      <a:pt x="143" y="46"/>
                    </a:cubicBezTo>
                    <a:cubicBezTo>
                      <a:pt x="136" y="35"/>
                      <a:pt x="130" y="26"/>
                      <a:pt x="119" y="18"/>
                    </a:cubicBezTo>
                    <a:cubicBezTo>
                      <a:pt x="109" y="11"/>
                      <a:pt x="98" y="0"/>
                      <a:pt x="86" y="8"/>
                    </a:cubicBezTo>
                    <a:cubicBezTo>
                      <a:pt x="81" y="11"/>
                      <a:pt x="79" y="16"/>
                      <a:pt x="75" y="20"/>
                    </a:cubicBezTo>
                    <a:cubicBezTo>
                      <a:pt x="70" y="25"/>
                      <a:pt x="62" y="27"/>
                      <a:pt x="57" y="31"/>
                    </a:cubicBezTo>
                    <a:cubicBezTo>
                      <a:pt x="48" y="37"/>
                      <a:pt x="39" y="43"/>
                      <a:pt x="31" y="50"/>
                    </a:cubicBezTo>
                    <a:cubicBezTo>
                      <a:pt x="17" y="63"/>
                      <a:pt x="16" y="79"/>
                      <a:pt x="8" y="94"/>
                    </a:cubicBezTo>
                    <a:cubicBezTo>
                      <a:pt x="2" y="109"/>
                      <a:pt x="0" y="127"/>
                      <a:pt x="14" y="139"/>
                    </a:cubicBezTo>
                    <a:cubicBezTo>
                      <a:pt x="11" y="132"/>
                      <a:pt x="8" y="118"/>
                      <a:pt x="12" y="111"/>
                    </a:cubicBezTo>
                    <a:cubicBezTo>
                      <a:pt x="15" y="114"/>
                      <a:pt x="16" y="118"/>
                      <a:pt x="19" y="123"/>
                    </a:cubicBezTo>
                    <a:cubicBezTo>
                      <a:pt x="27" y="118"/>
                      <a:pt x="26" y="92"/>
                      <a:pt x="27" y="83"/>
                    </a:cubicBezTo>
                    <a:cubicBezTo>
                      <a:pt x="28" y="77"/>
                      <a:pt x="28" y="71"/>
                      <a:pt x="34" y="67"/>
                    </a:cubicBezTo>
                    <a:cubicBezTo>
                      <a:pt x="41" y="63"/>
                      <a:pt x="41" y="73"/>
                      <a:pt x="49" y="69"/>
                    </a:cubicBezTo>
                    <a:cubicBezTo>
                      <a:pt x="57" y="66"/>
                      <a:pt x="70" y="51"/>
                      <a:pt x="73" y="43"/>
                    </a:cubicBezTo>
                    <a:cubicBezTo>
                      <a:pt x="79" y="33"/>
                      <a:pt x="83" y="22"/>
                      <a:pt x="90" y="12"/>
                    </a:cubicBezTo>
                    <a:cubicBezTo>
                      <a:pt x="94" y="17"/>
                      <a:pt x="98" y="19"/>
                      <a:pt x="103" y="24"/>
                    </a:cubicBezTo>
                    <a:cubicBezTo>
                      <a:pt x="107" y="30"/>
                      <a:pt x="110" y="36"/>
                      <a:pt x="114" y="44"/>
                    </a:cubicBezTo>
                    <a:cubicBezTo>
                      <a:pt x="116" y="50"/>
                      <a:pt x="121" y="57"/>
                      <a:pt x="125" y="61"/>
                    </a:cubicBezTo>
                    <a:cubicBezTo>
                      <a:pt x="128" y="64"/>
                      <a:pt x="132" y="65"/>
                      <a:pt x="134" y="67"/>
                    </a:cubicBezTo>
                    <a:cubicBezTo>
                      <a:pt x="137" y="70"/>
                      <a:pt x="136" y="74"/>
                      <a:pt x="138" y="77"/>
                    </a:cubicBezTo>
                    <a:cubicBezTo>
                      <a:pt x="140" y="74"/>
                      <a:pt x="140" y="70"/>
                      <a:pt x="140" y="67"/>
                    </a:cubicBezTo>
                    <a:cubicBezTo>
                      <a:pt x="140" y="67"/>
                      <a:pt x="140" y="67"/>
                      <a:pt x="140" y="67"/>
                    </a:cubicBezTo>
                    <a:cubicBezTo>
                      <a:pt x="147" y="74"/>
                      <a:pt x="149" y="81"/>
                      <a:pt x="151" y="91"/>
                    </a:cubicBezTo>
                    <a:cubicBezTo>
                      <a:pt x="153" y="99"/>
                      <a:pt x="151" y="109"/>
                      <a:pt x="155" y="117"/>
                    </a:cubicBezTo>
                    <a:cubicBezTo>
                      <a:pt x="159" y="125"/>
                      <a:pt x="168" y="128"/>
                      <a:pt x="169" y="137"/>
                    </a:cubicBezTo>
                    <a:cubicBezTo>
                      <a:pt x="169" y="145"/>
                      <a:pt x="163" y="154"/>
                      <a:pt x="162" y="161"/>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801" name="Freeform 230"/>
              <p:cNvSpPr/>
              <p:nvPr/>
            </p:nvSpPr>
            <p:spPr bwMode="auto">
              <a:xfrm>
                <a:off x="4908" y="3650"/>
                <a:ext cx="57" cy="197"/>
              </a:xfrm>
              <a:custGeom>
                <a:avLst/>
                <a:gdLst>
                  <a:gd name="T0" fmla="*/ 23 w 46"/>
                  <a:gd name="T1" fmla="*/ 4 h 159"/>
                  <a:gd name="T2" fmla="*/ 46 w 46"/>
                  <a:gd name="T3" fmla="*/ 20 h 159"/>
                  <a:gd name="T4" fmla="*/ 46 w 46"/>
                  <a:gd name="T5" fmla="*/ 20 h 159"/>
                  <a:gd name="T6" fmla="*/ 30 w 46"/>
                  <a:gd name="T7" fmla="*/ 42 h 159"/>
                  <a:gd name="T8" fmla="*/ 32 w 46"/>
                  <a:gd name="T9" fmla="*/ 66 h 159"/>
                  <a:gd name="T10" fmla="*/ 27 w 46"/>
                  <a:gd name="T11" fmla="*/ 91 h 159"/>
                  <a:gd name="T12" fmla="*/ 35 w 46"/>
                  <a:gd name="T13" fmla="*/ 114 h 159"/>
                  <a:gd name="T14" fmla="*/ 32 w 46"/>
                  <a:gd name="T15" fmla="*/ 141 h 159"/>
                  <a:gd name="T16" fmla="*/ 44 w 46"/>
                  <a:gd name="T17" fmla="*/ 159 h 159"/>
                  <a:gd name="T18" fmla="*/ 7 w 46"/>
                  <a:gd name="T19" fmla="*/ 78 h 159"/>
                  <a:gd name="T20" fmla="*/ 22 w 46"/>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9">
                    <a:moveTo>
                      <a:pt x="23" y="4"/>
                    </a:moveTo>
                    <a:cubicBezTo>
                      <a:pt x="30" y="11"/>
                      <a:pt x="36" y="16"/>
                      <a:pt x="46" y="20"/>
                    </a:cubicBezTo>
                    <a:cubicBezTo>
                      <a:pt x="46" y="20"/>
                      <a:pt x="46" y="20"/>
                      <a:pt x="46" y="20"/>
                    </a:cubicBezTo>
                    <a:cubicBezTo>
                      <a:pt x="38" y="27"/>
                      <a:pt x="33" y="32"/>
                      <a:pt x="30" y="42"/>
                    </a:cubicBezTo>
                    <a:cubicBezTo>
                      <a:pt x="29" y="46"/>
                      <a:pt x="18" y="78"/>
                      <a:pt x="32" y="66"/>
                    </a:cubicBezTo>
                    <a:cubicBezTo>
                      <a:pt x="34" y="75"/>
                      <a:pt x="26" y="82"/>
                      <a:pt x="27" y="91"/>
                    </a:cubicBezTo>
                    <a:cubicBezTo>
                      <a:pt x="30" y="100"/>
                      <a:pt x="35" y="104"/>
                      <a:pt x="35" y="114"/>
                    </a:cubicBezTo>
                    <a:cubicBezTo>
                      <a:pt x="36" y="122"/>
                      <a:pt x="30" y="132"/>
                      <a:pt x="32" y="141"/>
                    </a:cubicBezTo>
                    <a:cubicBezTo>
                      <a:pt x="33" y="147"/>
                      <a:pt x="41" y="155"/>
                      <a:pt x="44" y="159"/>
                    </a:cubicBezTo>
                    <a:cubicBezTo>
                      <a:pt x="14" y="143"/>
                      <a:pt x="10" y="109"/>
                      <a:pt x="7" y="78"/>
                    </a:cubicBezTo>
                    <a:cubicBezTo>
                      <a:pt x="6" y="51"/>
                      <a:pt x="0" y="21"/>
                      <a:pt x="22" y="0"/>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802" name="Freeform 231"/>
              <p:cNvSpPr/>
              <p:nvPr/>
            </p:nvSpPr>
            <p:spPr bwMode="auto">
              <a:xfrm>
                <a:off x="5246" y="3572"/>
                <a:ext cx="79" cy="213"/>
              </a:xfrm>
              <a:custGeom>
                <a:avLst/>
                <a:gdLst>
                  <a:gd name="T0" fmla="*/ 46 w 64"/>
                  <a:gd name="T1" fmla="*/ 0 h 172"/>
                  <a:gd name="T2" fmla="*/ 37 w 64"/>
                  <a:gd name="T3" fmla="*/ 18 h 172"/>
                  <a:gd name="T4" fmla="*/ 0 w 64"/>
                  <a:gd name="T5" fmla="*/ 54 h 172"/>
                  <a:gd name="T6" fmla="*/ 22 w 64"/>
                  <a:gd name="T7" fmla="*/ 63 h 172"/>
                  <a:gd name="T8" fmla="*/ 34 w 64"/>
                  <a:gd name="T9" fmla="*/ 77 h 172"/>
                  <a:gd name="T10" fmla="*/ 22 w 64"/>
                  <a:gd name="T11" fmla="*/ 75 h 172"/>
                  <a:gd name="T12" fmla="*/ 40 w 64"/>
                  <a:gd name="T13" fmla="*/ 92 h 172"/>
                  <a:gd name="T14" fmla="*/ 48 w 64"/>
                  <a:gd name="T15" fmla="*/ 99 h 172"/>
                  <a:gd name="T16" fmla="*/ 47 w 64"/>
                  <a:gd name="T17" fmla="*/ 112 h 172"/>
                  <a:gd name="T18" fmla="*/ 16 w 64"/>
                  <a:gd name="T19" fmla="*/ 99 h 172"/>
                  <a:gd name="T20" fmla="*/ 42 w 64"/>
                  <a:gd name="T21" fmla="*/ 129 h 172"/>
                  <a:gd name="T22" fmla="*/ 49 w 64"/>
                  <a:gd name="T23" fmla="*/ 172 h 172"/>
                  <a:gd name="T24" fmla="*/ 64 w 64"/>
                  <a:gd name="T25" fmla="*/ 131 h 172"/>
                  <a:gd name="T26" fmla="*/ 60 w 64"/>
                  <a:gd name="T27" fmla="*/ 84 h 172"/>
                  <a:gd name="T28" fmla="*/ 58 w 64"/>
                  <a:gd name="T29" fmla="*/ 35 h 172"/>
                  <a:gd name="T30" fmla="*/ 43 w 64"/>
                  <a:gd name="T31"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72">
                    <a:moveTo>
                      <a:pt x="46" y="0"/>
                    </a:moveTo>
                    <a:cubicBezTo>
                      <a:pt x="42" y="4"/>
                      <a:pt x="38" y="13"/>
                      <a:pt x="37" y="18"/>
                    </a:cubicBezTo>
                    <a:cubicBezTo>
                      <a:pt x="28" y="35"/>
                      <a:pt x="12" y="40"/>
                      <a:pt x="0" y="54"/>
                    </a:cubicBezTo>
                    <a:cubicBezTo>
                      <a:pt x="11" y="55"/>
                      <a:pt x="14" y="55"/>
                      <a:pt x="22" y="63"/>
                    </a:cubicBezTo>
                    <a:cubicBezTo>
                      <a:pt x="25" y="66"/>
                      <a:pt x="32" y="72"/>
                      <a:pt x="34" y="77"/>
                    </a:cubicBezTo>
                    <a:cubicBezTo>
                      <a:pt x="30" y="78"/>
                      <a:pt x="26" y="75"/>
                      <a:pt x="22" y="75"/>
                    </a:cubicBezTo>
                    <a:cubicBezTo>
                      <a:pt x="26" y="82"/>
                      <a:pt x="34" y="88"/>
                      <a:pt x="40" y="92"/>
                    </a:cubicBezTo>
                    <a:cubicBezTo>
                      <a:pt x="44" y="95"/>
                      <a:pt x="47" y="95"/>
                      <a:pt x="48" y="99"/>
                    </a:cubicBezTo>
                    <a:cubicBezTo>
                      <a:pt x="49" y="102"/>
                      <a:pt x="47" y="110"/>
                      <a:pt x="47" y="112"/>
                    </a:cubicBezTo>
                    <a:cubicBezTo>
                      <a:pt x="37" y="108"/>
                      <a:pt x="28" y="101"/>
                      <a:pt x="16" y="99"/>
                    </a:cubicBezTo>
                    <a:cubicBezTo>
                      <a:pt x="26" y="109"/>
                      <a:pt x="39" y="114"/>
                      <a:pt x="42" y="129"/>
                    </a:cubicBezTo>
                    <a:cubicBezTo>
                      <a:pt x="46" y="142"/>
                      <a:pt x="40" y="161"/>
                      <a:pt x="49" y="172"/>
                    </a:cubicBezTo>
                    <a:cubicBezTo>
                      <a:pt x="56" y="160"/>
                      <a:pt x="64" y="146"/>
                      <a:pt x="64" y="131"/>
                    </a:cubicBezTo>
                    <a:cubicBezTo>
                      <a:pt x="63" y="116"/>
                      <a:pt x="61" y="100"/>
                      <a:pt x="60" y="84"/>
                    </a:cubicBezTo>
                    <a:cubicBezTo>
                      <a:pt x="61" y="66"/>
                      <a:pt x="64" y="52"/>
                      <a:pt x="58" y="35"/>
                    </a:cubicBezTo>
                    <a:cubicBezTo>
                      <a:pt x="55" y="25"/>
                      <a:pt x="48" y="14"/>
                      <a:pt x="43" y="5"/>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803" name="Freeform 232"/>
              <p:cNvSpPr/>
              <p:nvPr/>
            </p:nvSpPr>
            <p:spPr bwMode="auto">
              <a:xfrm>
                <a:off x="4469" y="3567"/>
                <a:ext cx="396" cy="383"/>
              </a:xfrm>
              <a:custGeom>
                <a:avLst/>
                <a:gdLst>
                  <a:gd name="T0" fmla="*/ 195 w 319"/>
                  <a:gd name="T1" fmla="*/ 52 h 309"/>
                  <a:gd name="T2" fmla="*/ 180 w 319"/>
                  <a:gd name="T3" fmla="*/ 37 h 309"/>
                  <a:gd name="T4" fmla="*/ 145 w 319"/>
                  <a:gd name="T5" fmla="*/ 24 h 309"/>
                  <a:gd name="T6" fmla="*/ 103 w 319"/>
                  <a:gd name="T7" fmla="*/ 25 h 309"/>
                  <a:gd name="T8" fmla="*/ 68 w 319"/>
                  <a:gd name="T9" fmla="*/ 25 h 309"/>
                  <a:gd name="T10" fmla="*/ 56 w 319"/>
                  <a:gd name="T11" fmla="*/ 59 h 309"/>
                  <a:gd name="T12" fmla="*/ 51 w 319"/>
                  <a:gd name="T13" fmla="*/ 98 h 309"/>
                  <a:gd name="T14" fmla="*/ 77 w 319"/>
                  <a:gd name="T15" fmla="*/ 162 h 309"/>
                  <a:gd name="T16" fmla="*/ 31 w 319"/>
                  <a:gd name="T17" fmla="*/ 200 h 309"/>
                  <a:gd name="T18" fmla="*/ 15 w 319"/>
                  <a:gd name="T19" fmla="*/ 224 h 309"/>
                  <a:gd name="T20" fmla="*/ 2 w 319"/>
                  <a:gd name="T21" fmla="*/ 253 h 309"/>
                  <a:gd name="T22" fmla="*/ 30 w 319"/>
                  <a:gd name="T23" fmla="*/ 265 h 309"/>
                  <a:gd name="T24" fmla="*/ 66 w 319"/>
                  <a:gd name="T25" fmla="*/ 272 h 309"/>
                  <a:gd name="T26" fmla="*/ 138 w 319"/>
                  <a:gd name="T27" fmla="*/ 268 h 309"/>
                  <a:gd name="T28" fmla="*/ 140 w 319"/>
                  <a:gd name="T29" fmla="*/ 287 h 309"/>
                  <a:gd name="T30" fmla="*/ 155 w 319"/>
                  <a:gd name="T31" fmla="*/ 301 h 309"/>
                  <a:gd name="T32" fmla="*/ 199 w 319"/>
                  <a:gd name="T33" fmla="*/ 307 h 309"/>
                  <a:gd name="T34" fmla="*/ 244 w 319"/>
                  <a:gd name="T35" fmla="*/ 300 h 309"/>
                  <a:gd name="T36" fmla="*/ 265 w 319"/>
                  <a:gd name="T37" fmla="*/ 294 h 309"/>
                  <a:gd name="T38" fmla="*/ 273 w 319"/>
                  <a:gd name="T39" fmla="*/ 277 h 309"/>
                  <a:gd name="T40" fmla="*/ 307 w 319"/>
                  <a:gd name="T41" fmla="*/ 216 h 309"/>
                  <a:gd name="T42" fmla="*/ 315 w 319"/>
                  <a:gd name="T43" fmla="*/ 174 h 309"/>
                  <a:gd name="T44" fmla="*/ 307 w 319"/>
                  <a:gd name="T45" fmla="*/ 159 h 309"/>
                  <a:gd name="T46" fmla="*/ 301 w 319"/>
                  <a:gd name="T47" fmla="*/ 152 h 309"/>
                  <a:gd name="T48" fmla="*/ 292 w 319"/>
                  <a:gd name="T49" fmla="*/ 147 h 309"/>
                  <a:gd name="T50" fmla="*/ 291 w 319"/>
                  <a:gd name="T51" fmla="*/ 147 h 309"/>
                  <a:gd name="T52" fmla="*/ 305 w 319"/>
                  <a:gd name="T53" fmla="*/ 76 h 309"/>
                  <a:gd name="T54" fmla="*/ 281 w 319"/>
                  <a:gd name="T55" fmla="*/ 17 h 309"/>
                  <a:gd name="T56" fmla="*/ 263 w 319"/>
                  <a:gd name="T57" fmla="*/ 0 h 309"/>
                  <a:gd name="T58" fmla="*/ 233 w 319"/>
                  <a:gd name="T59" fmla="*/ 11 h 309"/>
                  <a:gd name="T60" fmla="*/ 191 w 319"/>
                  <a:gd name="T61" fmla="*/ 50 h 309"/>
                  <a:gd name="T62" fmla="*/ 192 w 319"/>
                  <a:gd name="T63" fmla="*/ 4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309">
                    <a:moveTo>
                      <a:pt x="195" y="52"/>
                    </a:moveTo>
                    <a:cubicBezTo>
                      <a:pt x="190" y="47"/>
                      <a:pt x="185" y="43"/>
                      <a:pt x="180" y="37"/>
                    </a:cubicBezTo>
                    <a:cubicBezTo>
                      <a:pt x="171" y="29"/>
                      <a:pt x="157" y="26"/>
                      <a:pt x="145" y="24"/>
                    </a:cubicBezTo>
                    <a:cubicBezTo>
                      <a:pt x="131" y="23"/>
                      <a:pt x="116" y="25"/>
                      <a:pt x="103" y="25"/>
                    </a:cubicBezTo>
                    <a:cubicBezTo>
                      <a:pt x="90" y="24"/>
                      <a:pt x="77" y="14"/>
                      <a:pt x="68" y="25"/>
                    </a:cubicBezTo>
                    <a:cubicBezTo>
                      <a:pt x="61" y="33"/>
                      <a:pt x="58" y="48"/>
                      <a:pt x="56" y="59"/>
                    </a:cubicBezTo>
                    <a:cubicBezTo>
                      <a:pt x="53" y="72"/>
                      <a:pt x="51" y="85"/>
                      <a:pt x="51" y="98"/>
                    </a:cubicBezTo>
                    <a:cubicBezTo>
                      <a:pt x="49" y="124"/>
                      <a:pt x="61" y="144"/>
                      <a:pt x="77" y="162"/>
                    </a:cubicBezTo>
                    <a:cubicBezTo>
                      <a:pt x="59" y="164"/>
                      <a:pt x="40" y="185"/>
                      <a:pt x="31" y="200"/>
                    </a:cubicBezTo>
                    <a:cubicBezTo>
                      <a:pt x="26" y="208"/>
                      <a:pt x="21" y="217"/>
                      <a:pt x="15" y="224"/>
                    </a:cubicBezTo>
                    <a:cubicBezTo>
                      <a:pt x="7" y="233"/>
                      <a:pt x="0" y="241"/>
                      <a:pt x="2" y="253"/>
                    </a:cubicBezTo>
                    <a:cubicBezTo>
                      <a:pt x="2" y="262"/>
                      <a:pt x="20" y="262"/>
                      <a:pt x="30" y="265"/>
                    </a:cubicBezTo>
                    <a:cubicBezTo>
                      <a:pt x="41" y="267"/>
                      <a:pt x="54" y="270"/>
                      <a:pt x="66" y="272"/>
                    </a:cubicBezTo>
                    <a:cubicBezTo>
                      <a:pt x="87" y="276"/>
                      <a:pt x="118" y="280"/>
                      <a:pt x="138" y="268"/>
                    </a:cubicBezTo>
                    <a:cubicBezTo>
                      <a:pt x="141" y="274"/>
                      <a:pt x="138" y="281"/>
                      <a:pt x="140" y="287"/>
                    </a:cubicBezTo>
                    <a:cubicBezTo>
                      <a:pt x="144" y="294"/>
                      <a:pt x="149" y="299"/>
                      <a:pt x="155" y="301"/>
                    </a:cubicBezTo>
                    <a:cubicBezTo>
                      <a:pt x="169" y="308"/>
                      <a:pt x="184" y="309"/>
                      <a:pt x="199" y="307"/>
                    </a:cubicBezTo>
                    <a:cubicBezTo>
                      <a:pt x="215" y="306"/>
                      <a:pt x="229" y="306"/>
                      <a:pt x="244" y="300"/>
                    </a:cubicBezTo>
                    <a:cubicBezTo>
                      <a:pt x="251" y="299"/>
                      <a:pt x="258" y="298"/>
                      <a:pt x="265" y="294"/>
                    </a:cubicBezTo>
                    <a:cubicBezTo>
                      <a:pt x="271" y="290"/>
                      <a:pt x="271" y="283"/>
                      <a:pt x="273" y="277"/>
                    </a:cubicBezTo>
                    <a:cubicBezTo>
                      <a:pt x="283" y="256"/>
                      <a:pt x="296" y="236"/>
                      <a:pt x="307" y="216"/>
                    </a:cubicBezTo>
                    <a:cubicBezTo>
                      <a:pt x="313" y="203"/>
                      <a:pt x="319" y="188"/>
                      <a:pt x="315" y="174"/>
                    </a:cubicBezTo>
                    <a:cubicBezTo>
                      <a:pt x="313" y="169"/>
                      <a:pt x="310" y="163"/>
                      <a:pt x="307" y="159"/>
                    </a:cubicBezTo>
                    <a:cubicBezTo>
                      <a:pt x="305" y="156"/>
                      <a:pt x="303" y="155"/>
                      <a:pt x="301" y="152"/>
                    </a:cubicBezTo>
                    <a:cubicBezTo>
                      <a:pt x="300" y="151"/>
                      <a:pt x="292" y="147"/>
                      <a:pt x="292" y="147"/>
                    </a:cubicBezTo>
                    <a:cubicBezTo>
                      <a:pt x="292" y="147"/>
                      <a:pt x="292" y="147"/>
                      <a:pt x="291" y="147"/>
                    </a:cubicBezTo>
                    <a:cubicBezTo>
                      <a:pt x="309" y="129"/>
                      <a:pt x="305" y="99"/>
                      <a:pt x="305" y="76"/>
                    </a:cubicBezTo>
                    <a:cubicBezTo>
                      <a:pt x="304" y="54"/>
                      <a:pt x="293" y="35"/>
                      <a:pt x="281" y="17"/>
                    </a:cubicBezTo>
                    <a:cubicBezTo>
                      <a:pt x="276" y="10"/>
                      <a:pt x="272" y="1"/>
                      <a:pt x="263" y="0"/>
                    </a:cubicBezTo>
                    <a:cubicBezTo>
                      <a:pt x="253" y="0"/>
                      <a:pt x="242" y="6"/>
                      <a:pt x="233" y="11"/>
                    </a:cubicBezTo>
                    <a:cubicBezTo>
                      <a:pt x="218" y="20"/>
                      <a:pt x="193" y="30"/>
                      <a:pt x="191" y="50"/>
                    </a:cubicBezTo>
                    <a:cubicBezTo>
                      <a:pt x="192" y="49"/>
                      <a:pt x="192" y="48"/>
                      <a:pt x="192" y="48"/>
                    </a:cubicBezTo>
                  </a:path>
                </a:pathLst>
              </a:custGeom>
              <a:solidFill>
                <a:srgbClr val="F3D3DB"/>
              </a:solidFill>
              <a:ln>
                <a:noFill/>
              </a:ln>
            </p:spPr>
            <p:txBody>
              <a:bodyPr vert="horz" wrap="square" lIns="68580" tIns="34290" rIns="68580" bIns="34290" numCol="1" anchor="t" anchorCtr="0" compatLnSpc="1"/>
              <a:lstStyle/>
              <a:p>
                <a:endParaRPr lang="zh-CN" altLang="en-US" sz="1015"/>
              </a:p>
            </p:txBody>
          </p:sp>
          <p:sp>
            <p:nvSpPr>
              <p:cNvPr id="1048804" name="Freeform 233"/>
              <p:cNvSpPr/>
              <p:nvPr/>
            </p:nvSpPr>
            <p:spPr bwMode="auto">
              <a:xfrm>
                <a:off x="4548" y="3594"/>
                <a:ext cx="182" cy="185"/>
              </a:xfrm>
              <a:custGeom>
                <a:avLst/>
                <a:gdLst>
                  <a:gd name="T0" fmla="*/ 134 w 146"/>
                  <a:gd name="T1" fmla="*/ 133 h 149"/>
                  <a:gd name="T2" fmla="*/ 131 w 146"/>
                  <a:gd name="T3" fmla="*/ 90 h 149"/>
                  <a:gd name="T4" fmla="*/ 123 w 146"/>
                  <a:gd name="T5" fmla="*/ 57 h 149"/>
                  <a:gd name="T6" fmla="*/ 103 w 146"/>
                  <a:gd name="T7" fmla="*/ 28 h 149"/>
                  <a:gd name="T8" fmla="*/ 102 w 146"/>
                  <a:gd name="T9" fmla="*/ 35 h 149"/>
                  <a:gd name="T10" fmla="*/ 61 w 146"/>
                  <a:gd name="T11" fmla="*/ 11 h 149"/>
                  <a:gd name="T12" fmla="*/ 36 w 146"/>
                  <a:gd name="T13" fmla="*/ 11 h 149"/>
                  <a:gd name="T14" fmla="*/ 13 w 146"/>
                  <a:gd name="T15" fmla="*/ 4 h 149"/>
                  <a:gd name="T16" fmla="*/ 8 w 146"/>
                  <a:gd name="T17" fmla="*/ 30 h 149"/>
                  <a:gd name="T18" fmla="*/ 9 w 146"/>
                  <a:gd name="T19" fmla="*/ 44 h 149"/>
                  <a:gd name="T20" fmla="*/ 10 w 146"/>
                  <a:gd name="T21" fmla="*/ 48 h 149"/>
                  <a:gd name="T22" fmla="*/ 3 w 146"/>
                  <a:gd name="T23" fmla="*/ 50 h 149"/>
                  <a:gd name="T24" fmla="*/ 8 w 146"/>
                  <a:gd name="T25" fmla="*/ 72 h 149"/>
                  <a:gd name="T26" fmla="*/ 1 w 146"/>
                  <a:gd name="T27" fmla="*/ 84 h 149"/>
                  <a:gd name="T28" fmla="*/ 20 w 146"/>
                  <a:gd name="T29" fmla="*/ 105 h 149"/>
                  <a:gd name="T30" fmla="*/ 42 w 146"/>
                  <a:gd name="T31" fmla="*/ 124 h 149"/>
                  <a:gd name="T32" fmla="*/ 37 w 146"/>
                  <a:gd name="T33" fmla="*/ 127 h 149"/>
                  <a:gd name="T34" fmla="*/ 97 w 146"/>
                  <a:gd name="T35" fmla="*/ 142 h 149"/>
                  <a:gd name="T36" fmla="*/ 123 w 146"/>
                  <a:gd name="T37" fmla="*/ 147 h 149"/>
                  <a:gd name="T38" fmla="*/ 140 w 146"/>
                  <a:gd name="T39" fmla="*/ 1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9">
                    <a:moveTo>
                      <a:pt x="134" y="133"/>
                    </a:moveTo>
                    <a:cubicBezTo>
                      <a:pt x="146" y="125"/>
                      <a:pt x="137" y="98"/>
                      <a:pt x="131" y="90"/>
                    </a:cubicBezTo>
                    <a:cubicBezTo>
                      <a:pt x="123" y="80"/>
                      <a:pt x="126" y="69"/>
                      <a:pt x="123" y="57"/>
                    </a:cubicBezTo>
                    <a:cubicBezTo>
                      <a:pt x="120" y="45"/>
                      <a:pt x="112" y="35"/>
                      <a:pt x="103" y="28"/>
                    </a:cubicBezTo>
                    <a:cubicBezTo>
                      <a:pt x="102" y="29"/>
                      <a:pt x="102" y="33"/>
                      <a:pt x="102" y="35"/>
                    </a:cubicBezTo>
                    <a:cubicBezTo>
                      <a:pt x="89" y="21"/>
                      <a:pt x="81" y="11"/>
                      <a:pt x="61" y="11"/>
                    </a:cubicBezTo>
                    <a:cubicBezTo>
                      <a:pt x="52" y="12"/>
                      <a:pt x="46" y="14"/>
                      <a:pt x="36" y="11"/>
                    </a:cubicBezTo>
                    <a:cubicBezTo>
                      <a:pt x="31" y="9"/>
                      <a:pt x="19" y="0"/>
                      <a:pt x="13" y="4"/>
                    </a:cubicBezTo>
                    <a:cubicBezTo>
                      <a:pt x="7" y="8"/>
                      <a:pt x="7" y="24"/>
                      <a:pt x="8" y="30"/>
                    </a:cubicBezTo>
                    <a:cubicBezTo>
                      <a:pt x="9" y="35"/>
                      <a:pt x="9" y="39"/>
                      <a:pt x="9" y="44"/>
                    </a:cubicBezTo>
                    <a:cubicBezTo>
                      <a:pt x="9" y="46"/>
                      <a:pt x="11" y="47"/>
                      <a:pt x="10" y="48"/>
                    </a:cubicBezTo>
                    <a:cubicBezTo>
                      <a:pt x="9" y="51"/>
                      <a:pt x="5" y="48"/>
                      <a:pt x="3" y="50"/>
                    </a:cubicBezTo>
                    <a:cubicBezTo>
                      <a:pt x="0" y="55"/>
                      <a:pt x="5" y="68"/>
                      <a:pt x="8" y="72"/>
                    </a:cubicBezTo>
                    <a:cubicBezTo>
                      <a:pt x="13" y="83"/>
                      <a:pt x="8" y="78"/>
                      <a:pt x="1" y="84"/>
                    </a:cubicBezTo>
                    <a:cubicBezTo>
                      <a:pt x="7" y="91"/>
                      <a:pt x="15" y="97"/>
                      <a:pt x="20" y="105"/>
                    </a:cubicBezTo>
                    <a:cubicBezTo>
                      <a:pt x="27" y="113"/>
                      <a:pt x="30" y="122"/>
                      <a:pt x="42" y="124"/>
                    </a:cubicBezTo>
                    <a:cubicBezTo>
                      <a:pt x="39" y="125"/>
                      <a:pt x="38" y="126"/>
                      <a:pt x="37" y="127"/>
                    </a:cubicBezTo>
                    <a:cubicBezTo>
                      <a:pt x="50" y="141"/>
                      <a:pt x="80" y="136"/>
                      <a:pt x="97" y="142"/>
                    </a:cubicBezTo>
                    <a:cubicBezTo>
                      <a:pt x="105" y="143"/>
                      <a:pt x="114" y="149"/>
                      <a:pt x="123" y="147"/>
                    </a:cubicBezTo>
                    <a:cubicBezTo>
                      <a:pt x="128" y="145"/>
                      <a:pt x="138" y="144"/>
                      <a:pt x="140" y="138"/>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805" name="Freeform 234"/>
              <p:cNvSpPr/>
              <p:nvPr/>
            </p:nvSpPr>
            <p:spPr bwMode="auto">
              <a:xfrm>
                <a:off x="4606" y="3619"/>
                <a:ext cx="116" cy="164"/>
              </a:xfrm>
              <a:custGeom>
                <a:avLst/>
                <a:gdLst>
                  <a:gd name="T0" fmla="*/ 89 w 94"/>
                  <a:gd name="T1" fmla="*/ 117 h 132"/>
                  <a:gd name="T2" fmla="*/ 83 w 94"/>
                  <a:gd name="T3" fmla="*/ 86 h 132"/>
                  <a:gd name="T4" fmla="*/ 69 w 94"/>
                  <a:gd name="T5" fmla="*/ 60 h 132"/>
                  <a:gd name="T6" fmla="*/ 65 w 94"/>
                  <a:gd name="T7" fmla="*/ 47 h 132"/>
                  <a:gd name="T8" fmla="*/ 63 w 94"/>
                  <a:gd name="T9" fmla="*/ 32 h 132"/>
                  <a:gd name="T10" fmla="*/ 54 w 94"/>
                  <a:gd name="T11" fmla="*/ 52 h 132"/>
                  <a:gd name="T12" fmla="*/ 46 w 94"/>
                  <a:gd name="T13" fmla="*/ 43 h 132"/>
                  <a:gd name="T14" fmla="*/ 47 w 94"/>
                  <a:gd name="T15" fmla="*/ 51 h 132"/>
                  <a:gd name="T16" fmla="*/ 31 w 94"/>
                  <a:gd name="T17" fmla="*/ 29 h 132"/>
                  <a:gd name="T18" fmla="*/ 16 w 94"/>
                  <a:gd name="T19" fmla="*/ 13 h 132"/>
                  <a:gd name="T20" fmla="*/ 4 w 94"/>
                  <a:gd name="T21" fmla="*/ 5 h 132"/>
                  <a:gd name="T22" fmla="*/ 12 w 94"/>
                  <a:gd name="T23" fmla="*/ 19 h 132"/>
                  <a:gd name="T24" fmla="*/ 37 w 94"/>
                  <a:gd name="T25" fmla="*/ 60 h 132"/>
                  <a:gd name="T26" fmla="*/ 60 w 94"/>
                  <a:gd name="T27" fmla="*/ 86 h 132"/>
                  <a:gd name="T28" fmla="*/ 25 w 94"/>
                  <a:gd name="T29" fmla="*/ 70 h 132"/>
                  <a:gd name="T30" fmla="*/ 35 w 94"/>
                  <a:gd name="T31" fmla="*/ 80 h 132"/>
                  <a:gd name="T32" fmla="*/ 6 w 94"/>
                  <a:gd name="T33" fmla="*/ 78 h 132"/>
                  <a:gd name="T34" fmla="*/ 28 w 94"/>
                  <a:gd name="T35" fmla="*/ 92 h 132"/>
                  <a:gd name="T36" fmla="*/ 48 w 94"/>
                  <a:gd name="T37" fmla="*/ 111 h 132"/>
                  <a:gd name="T38" fmla="*/ 87 w 94"/>
                  <a:gd name="T39" fmla="*/ 1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32">
                    <a:moveTo>
                      <a:pt x="89" y="117"/>
                    </a:moveTo>
                    <a:cubicBezTo>
                      <a:pt x="94" y="107"/>
                      <a:pt x="87" y="94"/>
                      <a:pt x="83" y="86"/>
                    </a:cubicBezTo>
                    <a:cubicBezTo>
                      <a:pt x="78" y="77"/>
                      <a:pt x="73" y="69"/>
                      <a:pt x="69" y="60"/>
                    </a:cubicBezTo>
                    <a:cubicBezTo>
                      <a:pt x="68" y="56"/>
                      <a:pt x="66" y="51"/>
                      <a:pt x="65" y="47"/>
                    </a:cubicBezTo>
                    <a:cubicBezTo>
                      <a:pt x="63" y="42"/>
                      <a:pt x="65" y="37"/>
                      <a:pt x="63" y="32"/>
                    </a:cubicBezTo>
                    <a:cubicBezTo>
                      <a:pt x="57" y="37"/>
                      <a:pt x="56" y="45"/>
                      <a:pt x="54" y="52"/>
                    </a:cubicBezTo>
                    <a:cubicBezTo>
                      <a:pt x="52" y="49"/>
                      <a:pt x="49" y="46"/>
                      <a:pt x="46" y="43"/>
                    </a:cubicBezTo>
                    <a:cubicBezTo>
                      <a:pt x="47" y="46"/>
                      <a:pt x="48" y="48"/>
                      <a:pt x="47" y="51"/>
                    </a:cubicBezTo>
                    <a:cubicBezTo>
                      <a:pt x="40" y="46"/>
                      <a:pt x="37" y="35"/>
                      <a:pt x="31" y="29"/>
                    </a:cubicBezTo>
                    <a:cubicBezTo>
                      <a:pt x="26" y="24"/>
                      <a:pt x="21" y="19"/>
                      <a:pt x="16" y="13"/>
                    </a:cubicBezTo>
                    <a:cubicBezTo>
                      <a:pt x="14" y="11"/>
                      <a:pt x="7" y="0"/>
                      <a:pt x="4" y="5"/>
                    </a:cubicBezTo>
                    <a:cubicBezTo>
                      <a:pt x="0" y="10"/>
                      <a:pt x="9" y="16"/>
                      <a:pt x="12" y="19"/>
                    </a:cubicBezTo>
                    <a:cubicBezTo>
                      <a:pt x="21" y="32"/>
                      <a:pt x="28" y="47"/>
                      <a:pt x="37" y="60"/>
                    </a:cubicBezTo>
                    <a:cubicBezTo>
                      <a:pt x="45" y="69"/>
                      <a:pt x="53" y="77"/>
                      <a:pt x="60" y="86"/>
                    </a:cubicBezTo>
                    <a:cubicBezTo>
                      <a:pt x="49" y="90"/>
                      <a:pt x="35" y="72"/>
                      <a:pt x="25" y="70"/>
                    </a:cubicBezTo>
                    <a:cubicBezTo>
                      <a:pt x="28" y="73"/>
                      <a:pt x="32" y="77"/>
                      <a:pt x="35" y="80"/>
                    </a:cubicBezTo>
                    <a:cubicBezTo>
                      <a:pt x="30" y="87"/>
                      <a:pt x="14" y="75"/>
                      <a:pt x="6" y="78"/>
                    </a:cubicBezTo>
                    <a:cubicBezTo>
                      <a:pt x="8" y="86"/>
                      <a:pt x="21" y="88"/>
                      <a:pt x="28" y="92"/>
                    </a:cubicBezTo>
                    <a:cubicBezTo>
                      <a:pt x="36" y="97"/>
                      <a:pt x="42" y="105"/>
                      <a:pt x="48" y="111"/>
                    </a:cubicBezTo>
                    <a:cubicBezTo>
                      <a:pt x="55" y="119"/>
                      <a:pt x="77" y="132"/>
                      <a:pt x="87" y="125"/>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806" name="Freeform 235"/>
              <p:cNvSpPr/>
              <p:nvPr/>
            </p:nvSpPr>
            <p:spPr bwMode="auto">
              <a:xfrm>
                <a:off x="4489" y="3779"/>
                <a:ext cx="218" cy="124"/>
              </a:xfrm>
              <a:custGeom>
                <a:avLst/>
                <a:gdLst>
                  <a:gd name="T0" fmla="*/ 162 w 176"/>
                  <a:gd name="T1" fmla="*/ 4 h 100"/>
                  <a:gd name="T2" fmla="*/ 99 w 176"/>
                  <a:gd name="T3" fmla="*/ 2 h 100"/>
                  <a:gd name="T4" fmla="*/ 81 w 176"/>
                  <a:gd name="T5" fmla="*/ 5 h 100"/>
                  <a:gd name="T6" fmla="*/ 68 w 176"/>
                  <a:gd name="T7" fmla="*/ 15 h 100"/>
                  <a:gd name="T8" fmla="*/ 44 w 176"/>
                  <a:gd name="T9" fmla="*/ 30 h 100"/>
                  <a:gd name="T10" fmla="*/ 66 w 176"/>
                  <a:gd name="T11" fmla="*/ 25 h 100"/>
                  <a:gd name="T12" fmla="*/ 53 w 176"/>
                  <a:gd name="T13" fmla="*/ 34 h 100"/>
                  <a:gd name="T14" fmla="*/ 41 w 176"/>
                  <a:gd name="T15" fmla="*/ 46 h 100"/>
                  <a:gd name="T16" fmla="*/ 9 w 176"/>
                  <a:gd name="T17" fmla="*/ 59 h 100"/>
                  <a:gd name="T18" fmla="*/ 22 w 176"/>
                  <a:gd name="T19" fmla="*/ 62 h 100"/>
                  <a:gd name="T20" fmla="*/ 0 w 176"/>
                  <a:gd name="T21" fmla="*/ 76 h 100"/>
                  <a:gd name="T22" fmla="*/ 26 w 176"/>
                  <a:gd name="T23" fmla="*/ 87 h 100"/>
                  <a:gd name="T24" fmla="*/ 55 w 176"/>
                  <a:gd name="T25" fmla="*/ 97 h 100"/>
                  <a:gd name="T26" fmla="*/ 114 w 176"/>
                  <a:gd name="T27" fmla="*/ 78 h 100"/>
                  <a:gd name="T28" fmla="*/ 114 w 176"/>
                  <a:gd name="T29" fmla="*/ 85 h 100"/>
                  <a:gd name="T30" fmla="*/ 147 w 176"/>
                  <a:gd name="T31" fmla="*/ 47 h 100"/>
                  <a:gd name="T32" fmla="*/ 163 w 176"/>
                  <a:gd name="T33" fmla="*/ 30 h 100"/>
                  <a:gd name="T34" fmla="*/ 176 w 176"/>
                  <a:gd name="T3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00">
                    <a:moveTo>
                      <a:pt x="162" y="4"/>
                    </a:moveTo>
                    <a:cubicBezTo>
                      <a:pt x="141" y="1"/>
                      <a:pt x="120" y="0"/>
                      <a:pt x="99" y="2"/>
                    </a:cubicBezTo>
                    <a:cubicBezTo>
                      <a:pt x="93" y="2"/>
                      <a:pt x="86" y="2"/>
                      <a:pt x="81" y="5"/>
                    </a:cubicBezTo>
                    <a:cubicBezTo>
                      <a:pt x="75" y="8"/>
                      <a:pt x="75" y="13"/>
                      <a:pt x="68" y="15"/>
                    </a:cubicBezTo>
                    <a:cubicBezTo>
                      <a:pt x="61" y="19"/>
                      <a:pt x="51" y="23"/>
                      <a:pt x="44" y="30"/>
                    </a:cubicBezTo>
                    <a:cubicBezTo>
                      <a:pt x="52" y="31"/>
                      <a:pt x="59" y="24"/>
                      <a:pt x="66" y="25"/>
                    </a:cubicBezTo>
                    <a:cubicBezTo>
                      <a:pt x="62" y="29"/>
                      <a:pt x="58" y="32"/>
                      <a:pt x="53" y="34"/>
                    </a:cubicBezTo>
                    <a:cubicBezTo>
                      <a:pt x="49" y="38"/>
                      <a:pt x="46" y="43"/>
                      <a:pt x="41" y="46"/>
                    </a:cubicBezTo>
                    <a:cubicBezTo>
                      <a:pt x="32" y="53"/>
                      <a:pt x="19" y="52"/>
                      <a:pt x="9" y="59"/>
                    </a:cubicBezTo>
                    <a:cubicBezTo>
                      <a:pt x="11" y="63"/>
                      <a:pt x="18" y="61"/>
                      <a:pt x="22" y="62"/>
                    </a:cubicBezTo>
                    <a:cubicBezTo>
                      <a:pt x="19" y="70"/>
                      <a:pt x="8" y="74"/>
                      <a:pt x="0" y="76"/>
                    </a:cubicBezTo>
                    <a:cubicBezTo>
                      <a:pt x="11" y="77"/>
                      <a:pt x="19" y="82"/>
                      <a:pt x="26" y="87"/>
                    </a:cubicBezTo>
                    <a:cubicBezTo>
                      <a:pt x="35" y="93"/>
                      <a:pt x="44" y="96"/>
                      <a:pt x="55" y="97"/>
                    </a:cubicBezTo>
                    <a:cubicBezTo>
                      <a:pt x="77" y="100"/>
                      <a:pt x="96" y="92"/>
                      <a:pt x="114" y="78"/>
                    </a:cubicBezTo>
                    <a:cubicBezTo>
                      <a:pt x="113" y="80"/>
                      <a:pt x="114" y="83"/>
                      <a:pt x="114" y="85"/>
                    </a:cubicBezTo>
                    <a:cubicBezTo>
                      <a:pt x="124" y="86"/>
                      <a:pt x="142" y="55"/>
                      <a:pt x="147" y="47"/>
                    </a:cubicBezTo>
                    <a:cubicBezTo>
                      <a:pt x="151" y="39"/>
                      <a:pt x="155" y="35"/>
                      <a:pt x="163" y="30"/>
                    </a:cubicBezTo>
                    <a:cubicBezTo>
                      <a:pt x="169" y="26"/>
                      <a:pt x="176" y="24"/>
                      <a:pt x="176" y="16"/>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807" name="Freeform 236"/>
              <p:cNvSpPr/>
              <p:nvPr/>
            </p:nvSpPr>
            <p:spPr bwMode="auto">
              <a:xfrm>
                <a:off x="4573" y="3784"/>
                <a:ext cx="136" cy="62"/>
              </a:xfrm>
              <a:custGeom>
                <a:avLst/>
                <a:gdLst>
                  <a:gd name="T0" fmla="*/ 103 w 109"/>
                  <a:gd name="T1" fmla="*/ 2 h 50"/>
                  <a:gd name="T2" fmla="*/ 85 w 109"/>
                  <a:gd name="T3" fmla="*/ 4 h 50"/>
                  <a:gd name="T4" fmla="*/ 51 w 109"/>
                  <a:gd name="T5" fmla="*/ 10 h 50"/>
                  <a:gd name="T6" fmla="*/ 25 w 109"/>
                  <a:gd name="T7" fmla="*/ 36 h 50"/>
                  <a:gd name="T8" fmla="*/ 0 w 109"/>
                  <a:gd name="T9" fmla="*/ 50 h 50"/>
                  <a:gd name="T10" fmla="*/ 11 w 109"/>
                  <a:gd name="T11" fmla="*/ 47 h 50"/>
                  <a:gd name="T12" fmla="*/ 28 w 109"/>
                  <a:gd name="T13" fmla="*/ 42 h 50"/>
                  <a:gd name="T14" fmla="*/ 51 w 109"/>
                  <a:gd name="T15" fmla="*/ 29 h 50"/>
                  <a:gd name="T16" fmla="*/ 40 w 109"/>
                  <a:gd name="T17" fmla="*/ 46 h 50"/>
                  <a:gd name="T18" fmla="*/ 79 w 109"/>
                  <a:gd name="T19" fmla="*/ 16 h 50"/>
                  <a:gd name="T20" fmla="*/ 76 w 109"/>
                  <a:gd name="T21" fmla="*/ 26 h 50"/>
                  <a:gd name="T22" fmla="*/ 103 w 109"/>
                  <a:gd name="T23"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50">
                    <a:moveTo>
                      <a:pt x="103" y="2"/>
                    </a:moveTo>
                    <a:cubicBezTo>
                      <a:pt x="98" y="0"/>
                      <a:pt x="91" y="3"/>
                      <a:pt x="85" y="4"/>
                    </a:cubicBezTo>
                    <a:cubicBezTo>
                      <a:pt x="74" y="6"/>
                      <a:pt x="61" y="5"/>
                      <a:pt x="51" y="10"/>
                    </a:cubicBezTo>
                    <a:cubicBezTo>
                      <a:pt x="39" y="16"/>
                      <a:pt x="36" y="29"/>
                      <a:pt x="25" y="36"/>
                    </a:cubicBezTo>
                    <a:cubicBezTo>
                      <a:pt x="18" y="41"/>
                      <a:pt x="7" y="43"/>
                      <a:pt x="0" y="50"/>
                    </a:cubicBezTo>
                    <a:cubicBezTo>
                      <a:pt x="4" y="48"/>
                      <a:pt x="7" y="48"/>
                      <a:pt x="11" y="47"/>
                    </a:cubicBezTo>
                    <a:cubicBezTo>
                      <a:pt x="17" y="46"/>
                      <a:pt x="22" y="44"/>
                      <a:pt x="28" y="42"/>
                    </a:cubicBezTo>
                    <a:cubicBezTo>
                      <a:pt x="35" y="39"/>
                      <a:pt x="46" y="36"/>
                      <a:pt x="51" y="29"/>
                    </a:cubicBezTo>
                    <a:cubicBezTo>
                      <a:pt x="48" y="34"/>
                      <a:pt x="41" y="40"/>
                      <a:pt x="40" y="46"/>
                    </a:cubicBezTo>
                    <a:cubicBezTo>
                      <a:pt x="55" y="47"/>
                      <a:pt x="64" y="17"/>
                      <a:pt x="79" y="16"/>
                    </a:cubicBezTo>
                    <a:cubicBezTo>
                      <a:pt x="79" y="20"/>
                      <a:pt x="76" y="23"/>
                      <a:pt x="76" y="26"/>
                    </a:cubicBezTo>
                    <a:cubicBezTo>
                      <a:pt x="79" y="23"/>
                      <a:pt x="109" y="9"/>
                      <a:pt x="103" y="4"/>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808" name="Freeform 237"/>
              <p:cNvSpPr/>
              <p:nvPr/>
            </p:nvSpPr>
            <p:spPr bwMode="auto">
              <a:xfrm>
                <a:off x="4674" y="3770"/>
                <a:ext cx="146" cy="157"/>
              </a:xfrm>
              <a:custGeom>
                <a:avLst/>
                <a:gdLst>
                  <a:gd name="T0" fmla="*/ 62 w 118"/>
                  <a:gd name="T1" fmla="*/ 8 h 126"/>
                  <a:gd name="T2" fmla="*/ 104 w 118"/>
                  <a:gd name="T3" fmla="*/ 14 h 126"/>
                  <a:gd name="T4" fmla="*/ 79 w 118"/>
                  <a:gd name="T5" fmla="*/ 15 h 126"/>
                  <a:gd name="T6" fmla="*/ 109 w 118"/>
                  <a:gd name="T7" fmla="*/ 27 h 126"/>
                  <a:gd name="T8" fmla="*/ 116 w 118"/>
                  <a:gd name="T9" fmla="*/ 56 h 126"/>
                  <a:gd name="T10" fmla="*/ 93 w 118"/>
                  <a:gd name="T11" fmla="*/ 32 h 126"/>
                  <a:gd name="T12" fmla="*/ 92 w 118"/>
                  <a:gd name="T13" fmla="*/ 47 h 126"/>
                  <a:gd name="T14" fmla="*/ 104 w 118"/>
                  <a:gd name="T15" fmla="*/ 75 h 126"/>
                  <a:gd name="T16" fmla="*/ 103 w 118"/>
                  <a:gd name="T17" fmla="*/ 94 h 126"/>
                  <a:gd name="T18" fmla="*/ 100 w 118"/>
                  <a:gd name="T19" fmla="*/ 111 h 126"/>
                  <a:gd name="T20" fmla="*/ 79 w 118"/>
                  <a:gd name="T21" fmla="*/ 113 h 126"/>
                  <a:gd name="T22" fmla="*/ 70 w 118"/>
                  <a:gd name="T23" fmla="*/ 111 h 126"/>
                  <a:gd name="T24" fmla="*/ 68 w 118"/>
                  <a:gd name="T25" fmla="*/ 121 h 126"/>
                  <a:gd name="T26" fmla="*/ 42 w 118"/>
                  <a:gd name="T27" fmla="*/ 117 h 126"/>
                  <a:gd name="T28" fmla="*/ 18 w 118"/>
                  <a:gd name="T29" fmla="*/ 95 h 126"/>
                  <a:gd name="T30" fmla="*/ 4 w 118"/>
                  <a:gd name="T31" fmla="*/ 89 h 126"/>
                  <a:gd name="T32" fmla="*/ 9 w 118"/>
                  <a:gd name="T33" fmla="*/ 61 h 126"/>
                  <a:gd name="T34" fmla="*/ 32 w 118"/>
                  <a:gd name="T3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26">
                    <a:moveTo>
                      <a:pt x="62" y="8"/>
                    </a:moveTo>
                    <a:cubicBezTo>
                      <a:pt x="75" y="14"/>
                      <a:pt x="92" y="0"/>
                      <a:pt x="104" y="14"/>
                    </a:cubicBezTo>
                    <a:cubicBezTo>
                      <a:pt x="96" y="16"/>
                      <a:pt x="88" y="15"/>
                      <a:pt x="79" y="15"/>
                    </a:cubicBezTo>
                    <a:cubicBezTo>
                      <a:pt x="91" y="19"/>
                      <a:pt x="101" y="18"/>
                      <a:pt x="109" y="27"/>
                    </a:cubicBezTo>
                    <a:cubicBezTo>
                      <a:pt x="116" y="33"/>
                      <a:pt x="118" y="46"/>
                      <a:pt x="116" y="56"/>
                    </a:cubicBezTo>
                    <a:cubicBezTo>
                      <a:pt x="108" y="48"/>
                      <a:pt x="105" y="37"/>
                      <a:pt x="93" y="32"/>
                    </a:cubicBezTo>
                    <a:cubicBezTo>
                      <a:pt x="75" y="24"/>
                      <a:pt x="87" y="40"/>
                      <a:pt x="92" y="47"/>
                    </a:cubicBezTo>
                    <a:cubicBezTo>
                      <a:pt x="98" y="55"/>
                      <a:pt x="104" y="65"/>
                      <a:pt x="104" y="75"/>
                    </a:cubicBezTo>
                    <a:cubicBezTo>
                      <a:pt x="104" y="81"/>
                      <a:pt x="104" y="88"/>
                      <a:pt x="103" y="94"/>
                    </a:cubicBezTo>
                    <a:cubicBezTo>
                      <a:pt x="101" y="99"/>
                      <a:pt x="95" y="106"/>
                      <a:pt x="100" y="111"/>
                    </a:cubicBezTo>
                    <a:cubicBezTo>
                      <a:pt x="91" y="109"/>
                      <a:pt x="77" y="92"/>
                      <a:pt x="79" y="113"/>
                    </a:cubicBezTo>
                    <a:cubicBezTo>
                      <a:pt x="76" y="112"/>
                      <a:pt x="72" y="110"/>
                      <a:pt x="70" y="111"/>
                    </a:cubicBezTo>
                    <a:cubicBezTo>
                      <a:pt x="68" y="114"/>
                      <a:pt x="71" y="119"/>
                      <a:pt x="68" y="121"/>
                    </a:cubicBezTo>
                    <a:cubicBezTo>
                      <a:pt x="64" y="126"/>
                      <a:pt x="47" y="118"/>
                      <a:pt x="42" y="117"/>
                    </a:cubicBezTo>
                    <a:cubicBezTo>
                      <a:pt x="34" y="113"/>
                      <a:pt x="22" y="104"/>
                      <a:pt x="18" y="95"/>
                    </a:cubicBezTo>
                    <a:cubicBezTo>
                      <a:pt x="13" y="106"/>
                      <a:pt x="8" y="98"/>
                      <a:pt x="4" y="89"/>
                    </a:cubicBezTo>
                    <a:cubicBezTo>
                      <a:pt x="0" y="78"/>
                      <a:pt x="5" y="70"/>
                      <a:pt x="9" y="61"/>
                    </a:cubicBezTo>
                    <a:cubicBezTo>
                      <a:pt x="17" y="49"/>
                      <a:pt x="25" y="36"/>
                      <a:pt x="32" y="24"/>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809" name="Freeform 238"/>
              <p:cNvSpPr/>
              <p:nvPr/>
            </p:nvSpPr>
            <p:spPr bwMode="auto">
              <a:xfrm>
                <a:off x="4692" y="3784"/>
                <a:ext cx="77" cy="76"/>
              </a:xfrm>
              <a:custGeom>
                <a:avLst/>
                <a:gdLst>
                  <a:gd name="T0" fmla="*/ 35 w 62"/>
                  <a:gd name="T1" fmla="*/ 4 h 61"/>
                  <a:gd name="T2" fmla="*/ 60 w 62"/>
                  <a:gd name="T3" fmla="*/ 16 h 61"/>
                  <a:gd name="T4" fmla="*/ 41 w 62"/>
                  <a:gd name="T5" fmla="*/ 11 h 61"/>
                  <a:gd name="T6" fmla="*/ 46 w 62"/>
                  <a:gd name="T7" fmla="*/ 18 h 61"/>
                  <a:gd name="T8" fmla="*/ 54 w 62"/>
                  <a:gd name="T9" fmla="*/ 38 h 61"/>
                  <a:gd name="T10" fmla="*/ 62 w 62"/>
                  <a:gd name="T11" fmla="*/ 61 h 61"/>
                  <a:gd name="T12" fmla="*/ 47 w 62"/>
                  <a:gd name="T13" fmla="*/ 42 h 61"/>
                  <a:gd name="T14" fmla="*/ 32 w 62"/>
                  <a:gd name="T15" fmla="*/ 25 h 61"/>
                  <a:gd name="T16" fmla="*/ 25 w 62"/>
                  <a:gd name="T17" fmla="*/ 54 h 61"/>
                  <a:gd name="T18" fmla="*/ 12 w 62"/>
                  <a:gd name="T19" fmla="*/ 37 h 61"/>
                  <a:gd name="T20" fmla="*/ 10 w 62"/>
                  <a:gd name="T21" fmla="*/ 39 h 61"/>
                  <a:gd name="T22" fmla="*/ 20 w 62"/>
                  <a:gd name="T23"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1">
                    <a:moveTo>
                      <a:pt x="35" y="4"/>
                    </a:moveTo>
                    <a:cubicBezTo>
                      <a:pt x="42" y="0"/>
                      <a:pt x="55" y="11"/>
                      <a:pt x="60" y="16"/>
                    </a:cubicBezTo>
                    <a:cubicBezTo>
                      <a:pt x="57" y="13"/>
                      <a:pt x="46" y="10"/>
                      <a:pt x="41" y="11"/>
                    </a:cubicBezTo>
                    <a:cubicBezTo>
                      <a:pt x="41" y="14"/>
                      <a:pt x="43" y="16"/>
                      <a:pt x="46" y="18"/>
                    </a:cubicBezTo>
                    <a:cubicBezTo>
                      <a:pt x="37" y="25"/>
                      <a:pt x="50" y="32"/>
                      <a:pt x="54" y="38"/>
                    </a:cubicBezTo>
                    <a:cubicBezTo>
                      <a:pt x="59" y="45"/>
                      <a:pt x="62" y="53"/>
                      <a:pt x="62" y="61"/>
                    </a:cubicBezTo>
                    <a:cubicBezTo>
                      <a:pt x="56" y="58"/>
                      <a:pt x="51" y="47"/>
                      <a:pt x="47" y="42"/>
                    </a:cubicBezTo>
                    <a:cubicBezTo>
                      <a:pt x="43" y="37"/>
                      <a:pt x="37" y="27"/>
                      <a:pt x="32" y="25"/>
                    </a:cubicBezTo>
                    <a:cubicBezTo>
                      <a:pt x="20" y="19"/>
                      <a:pt x="23" y="48"/>
                      <a:pt x="25" y="54"/>
                    </a:cubicBezTo>
                    <a:cubicBezTo>
                      <a:pt x="17" y="52"/>
                      <a:pt x="13" y="44"/>
                      <a:pt x="12" y="37"/>
                    </a:cubicBezTo>
                    <a:cubicBezTo>
                      <a:pt x="11" y="38"/>
                      <a:pt x="10" y="39"/>
                      <a:pt x="10" y="39"/>
                    </a:cubicBezTo>
                    <a:cubicBezTo>
                      <a:pt x="0" y="30"/>
                      <a:pt x="16" y="13"/>
                      <a:pt x="20" y="6"/>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810" name="Freeform 239"/>
              <p:cNvSpPr/>
              <p:nvPr/>
            </p:nvSpPr>
            <p:spPr bwMode="auto">
              <a:xfrm>
                <a:off x="4721" y="3581"/>
                <a:ext cx="112" cy="207"/>
              </a:xfrm>
              <a:custGeom>
                <a:avLst/>
                <a:gdLst>
                  <a:gd name="T0" fmla="*/ 0 w 90"/>
                  <a:gd name="T1" fmla="*/ 111 h 167"/>
                  <a:gd name="T2" fmla="*/ 7 w 90"/>
                  <a:gd name="T3" fmla="*/ 73 h 167"/>
                  <a:gd name="T4" fmla="*/ 25 w 90"/>
                  <a:gd name="T5" fmla="*/ 45 h 167"/>
                  <a:gd name="T6" fmla="*/ 39 w 90"/>
                  <a:gd name="T7" fmla="*/ 36 h 167"/>
                  <a:gd name="T8" fmla="*/ 47 w 90"/>
                  <a:gd name="T9" fmla="*/ 23 h 167"/>
                  <a:gd name="T10" fmla="*/ 49 w 90"/>
                  <a:gd name="T11" fmla="*/ 32 h 167"/>
                  <a:gd name="T12" fmla="*/ 72 w 90"/>
                  <a:gd name="T13" fmla="*/ 0 h 167"/>
                  <a:gd name="T14" fmla="*/ 85 w 90"/>
                  <a:gd name="T15" fmla="*/ 54 h 167"/>
                  <a:gd name="T16" fmla="*/ 80 w 90"/>
                  <a:gd name="T17" fmla="*/ 70 h 167"/>
                  <a:gd name="T18" fmla="*/ 79 w 90"/>
                  <a:gd name="T19" fmla="*/ 76 h 167"/>
                  <a:gd name="T20" fmla="*/ 85 w 90"/>
                  <a:gd name="T21" fmla="*/ 79 h 167"/>
                  <a:gd name="T22" fmla="*/ 81 w 90"/>
                  <a:gd name="T23" fmla="*/ 109 h 167"/>
                  <a:gd name="T24" fmla="*/ 66 w 90"/>
                  <a:gd name="T25" fmla="*/ 128 h 167"/>
                  <a:gd name="T26" fmla="*/ 42 w 90"/>
                  <a:gd name="T27" fmla="*/ 140 h 167"/>
                  <a:gd name="T28" fmla="*/ 24 w 90"/>
                  <a:gd name="T29" fmla="*/ 158 h 167"/>
                  <a:gd name="T30" fmla="*/ 3 w 90"/>
                  <a:gd name="T31" fmla="*/ 167 h 167"/>
                  <a:gd name="T32" fmla="*/ 4 w 90"/>
                  <a:gd name="T33" fmla="*/ 1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67">
                    <a:moveTo>
                      <a:pt x="0" y="111"/>
                    </a:moveTo>
                    <a:cubicBezTo>
                      <a:pt x="3" y="113"/>
                      <a:pt x="5" y="78"/>
                      <a:pt x="7" y="73"/>
                    </a:cubicBezTo>
                    <a:cubicBezTo>
                      <a:pt x="8" y="62"/>
                      <a:pt x="14" y="51"/>
                      <a:pt x="25" y="45"/>
                    </a:cubicBezTo>
                    <a:cubicBezTo>
                      <a:pt x="30" y="41"/>
                      <a:pt x="35" y="40"/>
                      <a:pt x="39" y="36"/>
                    </a:cubicBezTo>
                    <a:cubicBezTo>
                      <a:pt x="43" y="32"/>
                      <a:pt x="45" y="27"/>
                      <a:pt x="47" y="23"/>
                    </a:cubicBezTo>
                    <a:cubicBezTo>
                      <a:pt x="48" y="26"/>
                      <a:pt x="48" y="29"/>
                      <a:pt x="49" y="32"/>
                    </a:cubicBezTo>
                    <a:cubicBezTo>
                      <a:pt x="61" y="29"/>
                      <a:pt x="61" y="6"/>
                      <a:pt x="72" y="0"/>
                    </a:cubicBezTo>
                    <a:cubicBezTo>
                      <a:pt x="90" y="14"/>
                      <a:pt x="90" y="34"/>
                      <a:pt x="85" y="54"/>
                    </a:cubicBezTo>
                    <a:cubicBezTo>
                      <a:pt x="84" y="60"/>
                      <a:pt x="82" y="65"/>
                      <a:pt x="80" y="70"/>
                    </a:cubicBezTo>
                    <a:cubicBezTo>
                      <a:pt x="80" y="72"/>
                      <a:pt x="79" y="74"/>
                      <a:pt x="79" y="76"/>
                    </a:cubicBezTo>
                    <a:cubicBezTo>
                      <a:pt x="81" y="79"/>
                      <a:pt x="84" y="76"/>
                      <a:pt x="85" y="79"/>
                    </a:cubicBezTo>
                    <a:cubicBezTo>
                      <a:pt x="89" y="85"/>
                      <a:pt x="83" y="102"/>
                      <a:pt x="81" y="109"/>
                    </a:cubicBezTo>
                    <a:cubicBezTo>
                      <a:pt x="78" y="115"/>
                      <a:pt x="71" y="123"/>
                      <a:pt x="66" y="128"/>
                    </a:cubicBezTo>
                    <a:cubicBezTo>
                      <a:pt x="59" y="135"/>
                      <a:pt x="51" y="137"/>
                      <a:pt x="42" y="140"/>
                    </a:cubicBezTo>
                    <a:cubicBezTo>
                      <a:pt x="35" y="144"/>
                      <a:pt x="30" y="154"/>
                      <a:pt x="24" y="158"/>
                    </a:cubicBezTo>
                    <a:cubicBezTo>
                      <a:pt x="17" y="163"/>
                      <a:pt x="11" y="167"/>
                      <a:pt x="3" y="167"/>
                    </a:cubicBezTo>
                    <a:cubicBezTo>
                      <a:pt x="3" y="166"/>
                      <a:pt x="3" y="166"/>
                      <a:pt x="4" y="165"/>
                    </a:cubicBezTo>
                  </a:path>
                </a:pathLst>
              </a:custGeom>
              <a:solidFill>
                <a:srgbClr val="FFA69F"/>
              </a:solidFill>
              <a:ln>
                <a:noFill/>
              </a:ln>
            </p:spPr>
            <p:txBody>
              <a:bodyPr vert="horz" wrap="square" lIns="68580" tIns="34290" rIns="68580" bIns="34290" numCol="1" anchor="t" anchorCtr="0" compatLnSpc="1"/>
              <a:lstStyle/>
              <a:p>
                <a:endParaRPr lang="zh-CN" altLang="en-US" sz="1015"/>
              </a:p>
            </p:txBody>
          </p:sp>
          <p:sp>
            <p:nvSpPr>
              <p:cNvPr id="1048811" name="Freeform 240"/>
              <p:cNvSpPr/>
              <p:nvPr/>
            </p:nvSpPr>
            <p:spPr bwMode="auto">
              <a:xfrm>
                <a:off x="4707" y="3687"/>
                <a:ext cx="103" cy="108"/>
              </a:xfrm>
              <a:custGeom>
                <a:avLst/>
                <a:gdLst>
                  <a:gd name="T0" fmla="*/ 13 w 83"/>
                  <a:gd name="T1" fmla="*/ 56 h 87"/>
                  <a:gd name="T2" fmla="*/ 20 w 83"/>
                  <a:gd name="T3" fmla="*/ 38 h 87"/>
                  <a:gd name="T4" fmla="*/ 35 w 83"/>
                  <a:gd name="T5" fmla="*/ 0 h 87"/>
                  <a:gd name="T6" fmla="*/ 37 w 83"/>
                  <a:gd name="T7" fmla="*/ 22 h 87"/>
                  <a:gd name="T8" fmla="*/ 32 w 83"/>
                  <a:gd name="T9" fmla="*/ 40 h 87"/>
                  <a:gd name="T10" fmla="*/ 46 w 83"/>
                  <a:gd name="T11" fmla="*/ 30 h 87"/>
                  <a:gd name="T12" fmla="*/ 44 w 83"/>
                  <a:gd name="T13" fmla="*/ 39 h 87"/>
                  <a:gd name="T14" fmla="*/ 65 w 83"/>
                  <a:gd name="T15" fmla="*/ 23 h 87"/>
                  <a:gd name="T16" fmla="*/ 80 w 83"/>
                  <a:gd name="T17" fmla="*/ 1 h 87"/>
                  <a:gd name="T18" fmla="*/ 74 w 83"/>
                  <a:gd name="T19" fmla="*/ 34 h 87"/>
                  <a:gd name="T20" fmla="*/ 44 w 83"/>
                  <a:gd name="T21" fmla="*/ 53 h 87"/>
                  <a:gd name="T22" fmla="*/ 34 w 83"/>
                  <a:gd name="T23" fmla="*/ 63 h 87"/>
                  <a:gd name="T24" fmla="*/ 28 w 83"/>
                  <a:gd name="T25" fmla="*/ 67 h 87"/>
                  <a:gd name="T26" fmla="*/ 20 w 83"/>
                  <a:gd name="T27" fmla="*/ 70 h 87"/>
                  <a:gd name="T28" fmla="*/ 0 w 83"/>
                  <a:gd name="T29" fmla="*/ 79 h 87"/>
                  <a:gd name="T30" fmla="*/ 3 w 83"/>
                  <a:gd name="T31" fmla="*/ 7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7">
                    <a:moveTo>
                      <a:pt x="13" y="56"/>
                    </a:moveTo>
                    <a:cubicBezTo>
                      <a:pt x="17" y="51"/>
                      <a:pt x="17" y="44"/>
                      <a:pt x="20" y="38"/>
                    </a:cubicBezTo>
                    <a:cubicBezTo>
                      <a:pt x="25" y="25"/>
                      <a:pt x="30" y="12"/>
                      <a:pt x="35" y="0"/>
                    </a:cubicBezTo>
                    <a:cubicBezTo>
                      <a:pt x="38" y="6"/>
                      <a:pt x="39" y="15"/>
                      <a:pt x="37" y="22"/>
                    </a:cubicBezTo>
                    <a:cubicBezTo>
                      <a:pt x="36" y="28"/>
                      <a:pt x="29" y="34"/>
                      <a:pt x="32" y="40"/>
                    </a:cubicBezTo>
                    <a:cubicBezTo>
                      <a:pt x="38" y="38"/>
                      <a:pt x="42" y="34"/>
                      <a:pt x="46" y="30"/>
                    </a:cubicBezTo>
                    <a:cubicBezTo>
                      <a:pt x="45" y="33"/>
                      <a:pt x="45" y="36"/>
                      <a:pt x="44" y="39"/>
                    </a:cubicBezTo>
                    <a:cubicBezTo>
                      <a:pt x="51" y="38"/>
                      <a:pt x="61" y="27"/>
                      <a:pt x="65" y="23"/>
                    </a:cubicBezTo>
                    <a:cubicBezTo>
                      <a:pt x="72" y="17"/>
                      <a:pt x="78" y="11"/>
                      <a:pt x="80" y="1"/>
                    </a:cubicBezTo>
                    <a:cubicBezTo>
                      <a:pt x="83" y="11"/>
                      <a:pt x="80" y="26"/>
                      <a:pt x="74" y="34"/>
                    </a:cubicBezTo>
                    <a:cubicBezTo>
                      <a:pt x="65" y="44"/>
                      <a:pt x="54" y="47"/>
                      <a:pt x="44" y="53"/>
                    </a:cubicBezTo>
                    <a:cubicBezTo>
                      <a:pt x="41" y="57"/>
                      <a:pt x="37" y="60"/>
                      <a:pt x="34" y="63"/>
                    </a:cubicBezTo>
                    <a:cubicBezTo>
                      <a:pt x="30" y="67"/>
                      <a:pt x="31" y="66"/>
                      <a:pt x="28" y="67"/>
                    </a:cubicBezTo>
                    <a:cubicBezTo>
                      <a:pt x="22" y="69"/>
                      <a:pt x="23" y="66"/>
                      <a:pt x="20" y="70"/>
                    </a:cubicBezTo>
                    <a:cubicBezTo>
                      <a:pt x="16" y="72"/>
                      <a:pt x="7" y="87"/>
                      <a:pt x="0" y="79"/>
                    </a:cubicBezTo>
                    <a:cubicBezTo>
                      <a:pt x="1" y="78"/>
                      <a:pt x="2" y="79"/>
                      <a:pt x="3" y="78"/>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812" name="Freeform 241"/>
              <p:cNvSpPr/>
              <p:nvPr/>
            </p:nvSpPr>
            <p:spPr bwMode="auto">
              <a:xfrm>
                <a:off x="4687" y="3758"/>
                <a:ext cx="41" cy="42"/>
              </a:xfrm>
              <a:custGeom>
                <a:avLst/>
                <a:gdLst>
                  <a:gd name="T0" fmla="*/ 22 w 33"/>
                  <a:gd name="T1" fmla="*/ 7 h 34"/>
                  <a:gd name="T2" fmla="*/ 28 w 33"/>
                  <a:gd name="T3" fmla="*/ 27 h 34"/>
                  <a:gd name="T4" fmla="*/ 4 w 33"/>
                  <a:gd name="T5" fmla="*/ 16 h 34"/>
                  <a:gd name="T6" fmla="*/ 22 w 33"/>
                  <a:gd name="T7" fmla="*/ 6 h 34"/>
                </a:gdLst>
                <a:ahLst/>
                <a:cxnLst>
                  <a:cxn ang="0">
                    <a:pos x="T0" y="T1"/>
                  </a:cxn>
                  <a:cxn ang="0">
                    <a:pos x="T2" y="T3"/>
                  </a:cxn>
                  <a:cxn ang="0">
                    <a:pos x="T4" y="T5"/>
                  </a:cxn>
                  <a:cxn ang="0">
                    <a:pos x="T6" y="T7"/>
                  </a:cxn>
                </a:cxnLst>
                <a:rect l="0" t="0" r="r" b="b"/>
                <a:pathLst>
                  <a:path w="33" h="34">
                    <a:moveTo>
                      <a:pt x="22" y="7"/>
                    </a:moveTo>
                    <a:cubicBezTo>
                      <a:pt x="33" y="5"/>
                      <a:pt x="33" y="22"/>
                      <a:pt x="28" y="27"/>
                    </a:cubicBezTo>
                    <a:cubicBezTo>
                      <a:pt x="20" y="34"/>
                      <a:pt x="0" y="29"/>
                      <a:pt x="4" y="16"/>
                    </a:cubicBezTo>
                    <a:cubicBezTo>
                      <a:pt x="7" y="10"/>
                      <a:pt x="16" y="0"/>
                      <a:pt x="22" y="6"/>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813" name="Freeform 242"/>
              <p:cNvSpPr/>
              <p:nvPr/>
            </p:nvSpPr>
            <p:spPr bwMode="auto">
              <a:xfrm>
                <a:off x="4706" y="3565"/>
                <a:ext cx="109" cy="121"/>
              </a:xfrm>
              <a:custGeom>
                <a:avLst/>
                <a:gdLst>
                  <a:gd name="T0" fmla="*/ 75 w 88"/>
                  <a:gd name="T1" fmla="*/ 3 h 98"/>
                  <a:gd name="T2" fmla="*/ 55 w 88"/>
                  <a:gd name="T3" fmla="*/ 9 h 98"/>
                  <a:gd name="T4" fmla="*/ 20 w 88"/>
                  <a:gd name="T5" fmla="*/ 23 h 98"/>
                  <a:gd name="T6" fmla="*/ 0 w 88"/>
                  <a:gd name="T7" fmla="*/ 54 h 98"/>
                  <a:gd name="T8" fmla="*/ 5 w 88"/>
                  <a:gd name="T9" fmla="*/ 76 h 98"/>
                  <a:gd name="T10" fmla="*/ 5 w 88"/>
                  <a:gd name="T11" fmla="*/ 98 h 98"/>
                  <a:gd name="T12" fmla="*/ 26 w 88"/>
                  <a:gd name="T13" fmla="*/ 50 h 98"/>
                  <a:gd name="T14" fmla="*/ 28 w 88"/>
                  <a:gd name="T15" fmla="*/ 63 h 98"/>
                  <a:gd name="T16" fmla="*/ 47 w 88"/>
                  <a:gd name="T17" fmla="*/ 38 h 98"/>
                  <a:gd name="T18" fmla="*/ 67 w 88"/>
                  <a:gd name="T19" fmla="*/ 32 h 98"/>
                  <a:gd name="T20" fmla="*/ 77 w 88"/>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98">
                    <a:moveTo>
                      <a:pt x="75" y="3"/>
                    </a:moveTo>
                    <a:cubicBezTo>
                      <a:pt x="69" y="5"/>
                      <a:pt x="62" y="6"/>
                      <a:pt x="55" y="9"/>
                    </a:cubicBezTo>
                    <a:cubicBezTo>
                      <a:pt x="44" y="13"/>
                      <a:pt x="30" y="16"/>
                      <a:pt x="20" y="23"/>
                    </a:cubicBezTo>
                    <a:cubicBezTo>
                      <a:pt x="10" y="29"/>
                      <a:pt x="0" y="42"/>
                      <a:pt x="0" y="54"/>
                    </a:cubicBezTo>
                    <a:cubicBezTo>
                      <a:pt x="0" y="61"/>
                      <a:pt x="4" y="69"/>
                      <a:pt x="5" y="76"/>
                    </a:cubicBezTo>
                    <a:cubicBezTo>
                      <a:pt x="6" y="82"/>
                      <a:pt x="4" y="90"/>
                      <a:pt x="5" y="98"/>
                    </a:cubicBezTo>
                    <a:cubicBezTo>
                      <a:pt x="15" y="90"/>
                      <a:pt x="15" y="50"/>
                      <a:pt x="26" y="50"/>
                    </a:cubicBezTo>
                    <a:cubicBezTo>
                      <a:pt x="27" y="54"/>
                      <a:pt x="26" y="59"/>
                      <a:pt x="28" y="63"/>
                    </a:cubicBezTo>
                    <a:cubicBezTo>
                      <a:pt x="32" y="55"/>
                      <a:pt x="40" y="44"/>
                      <a:pt x="47" y="38"/>
                    </a:cubicBezTo>
                    <a:cubicBezTo>
                      <a:pt x="52" y="36"/>
                      <a:pt x="67" y="21"/>
                      <a:pt x="67" y="32"/>
                    </a:cubicBezTo>
                    <a:cubicBezTo>
                      <a:pt x="74" y="26"/>
                      <a:pt x="88" y="9"/>
                      <a:pt x="77" y="0"/>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814" name="Freeform 243"/>
              <p:cNvSpPr/>
              <p:nvPr/>
            </p:nvSpPr>
            <p:spPr bwMode="auto">
              <a:xfrm>
                <a:off x="4788" y="3743"/>
                <a:ext cx="73" cy="166"/>
              </a:xfrm>
              <a:custGeom>
                <a:avLst/>
                <a:gdLst>
                  <a:gd name="T0" fmla="*/ 38 w 59"/>
                  <a:gd name="T1" fmla="*/ 1 h 134"/>
                  <a:gd name="T2" fmla="*/ 0 w 59"/>
                  <a:gd name="T3" fmla="*/ 14 h 134"/>
                  <a:gd name="T4" fmla="*/ 36 w 59"/>
                  <a:gd name="T5" fmla="*/ 45 h 134"/>
                  <a:gd name="T6" fmla="*/ 18 w 59"/>
                  <a:gd name="T7" fmla="*/ 37 h 134"/>
                  <a:gd name="T8" fmla="*/ 34 w 59"/>
                  <a:gd name="T9" fmla="*/ 56 h 134"/>
                  <a:gd name="T10" fmla="*/ 34 w 59"/>
                  <a:gd name="T11" fmla="*/ 86 h 134"/>
                  <a:gd name="T12" fmla="*/ 23 w 59"/>
                  <a:gd name="T13" fmla="*/ 83 h 134"/>
                  <a:gd name="T14" fmla="*/ 20 w 59"/>
                  <a:gd name="T15" fmla="*/ 134 h 134"/>
                  <a:gd name="T16" fmla="*/ 26 w 59"/>
                  <a:gd name="T17" fmla="*/ 117 h 134"/>
                  <a:gd name="T18" fmla="*/ 39 w 59"/>
                  <a:gd name="T19" fmla="*/ 99 h 134"/>
                  <a:gd name="T20" fmla="*/ 55 w 59"/>
                  <a:gd name="T21" fmla="*/ 60 h 134"/>
                  <a:gd name="T22" fmla="*/ 53 w 59"/>
                  <a:gd name="T23" fmla="*/ 18 h 134"/>
                  <a:gd name="T24" fmla="*/ 33 w 59"/>
                  <a:gd name="T25"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34">
                    <a:moveTo>
                      <a:pt x="38" y="1"/>
                    </a:moveTo>
                    <a:cubicBezTo>
                      <a:pt x="36" y="14"/>
                      <a:pt x="9" y="14"/>
                      <a:pt x="0" y="14"/>
                    </a:cubicBezTo>
                    <a:cubicBezTo>
                      <a:pt x="9" y="22"/>
                      <a:pt x="36" y="28"/>
                      <a:pt x="36" y="45"/>
                    </a:cubicBezTo>
                    <a:cubicBezTo>
                      <a:pt x="30" y="42"/>
                      <a:pt x="25" y="39"/>
                      <a:pt x="18" y="37"/>
                    </a:cubicBezTo>
                    <a:cubicBezTo>
                      <a:pt x="23" y="42"/>
                      <a:pt x="33" y="49"/>
                      <a:pt x="34" y="56"/>
                    </a:cubicBezTo>
                    <a:cubicBezTo>
                      <a:pt x="38" y="66"/>
                      <a:pt x="28" y="77"/>
                      <a:pt x="34" y="86"/>
                    </a:cubicBezTo>
                    <a:cubicBezTo>
                      <a:pt x="30" y="85"/>
                      <a:pt x="27" y="83"/>
                      <a:pt x="23" y="83"/>
                    </a:cubicBezTo>
                    <a:cubicBezTo>
                      <a:pt x="21" y="98"/>
                      <a:pt x="12" y="120"/>
                      <a:pt x="20" y="134"/>
                    </a:cubicBezTo>
                    <a:cubicBezTo>
                      <a:pt x="23" y="128"/>
                      <a:pt x="22" y="123"/>
                      <a:pt x="26" y="117"/>
                    </a:cubicBezTo>
                    <a:cubicBezTo>
                      <a:pt x="30" y="111"/>
                      <a:pt x="35" y="105"/>
                      <a:pt x="39" y="99"/>
                    </a:cubicBezTo>
                    <a:cubicBezTo>
                      <a:pt x="46" y="88"/>
                      <a:pt x="52" y="74"/>
                      <a:pt x="55" y="60"/>
                    </a:cubicBezTo>
                    <a:cubicBezTo>
                      <a:pt x="58" y="47"/>
                      <a:pt x="59" y="31"/>
                      <a:pt x="53" y="18"/>
                    </a:cubicBezTo>
                    <a:cubicBezTo>
                      <a:pt x="50" y="12"/>
                      <a:pt x="42" y="0"/>
                      <a:pt x="33" y="3"/>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815" name="Freeform 244"/>
              <p:cNvSpPr/>
              <p:nvPr/>
            </p:nvSpPr>
            <p:spPr bwMode="auto">
              <a:xfrm>
                <a:off x="4469" y="3766"/>
                <a:ext cx="132" cy="111"/>
              </a:xfrm>
              <a:custGeom>
                <a:avLst/>
                <a:gdLst>
                  <a:gd name="T0" fmla="*/ 103 w 106"/>
                  <a:gd name="T1" fmla="*/ 9 h 90"/>
                  <a:gd name="T2" fmla="*/ 50 w 106"/>
                  <a:gd name="T3" fmla="*/ 18 h 90"/>
                  <a:gd name="T4" fmla="*/ 27 w 106"/>
                  <a:gd name="T5" fmla="*/ 54 h 90"/>
                  <a:gd name="T6" fmla="*/ 8 w 106"/>
                  <a:gd name="T7" fmla="*/ 90 h 90"/>
                  <a:gd name="T8" fmla="*/ 15 w 106"/>
                  <a:gd name="T9" fmla="*/ 79 h 90"/>
                  <a:gd name="T10" fmla="*/ 26 w 106"/>
                  <a:gd name="T11" fmla="*/ 67 h 90"/>
                  <a:gd name="T12" fmla="*/ 54 w 106"/>
                  <a:gd name="T13" fmla="*/ 54 h 90"/>
                  <a:gd name="T14" fmla="*/ 48 w 106"/>
                  <a:gd name="T15" fmla="*/ 47 h 90"/>
                  <a:gd name="T16" fmla="*/ 61 w 106"/>
                  <a:gd name="T17" fmla="*/ 37 h 90"/>
                  <a:gd name="T18" fmla="*/ 75 w 106"/>
                  <a:gd name="T19" fmla="*/ 22 h 90"/>
                  <a:gd name="T20" fmla="*/ 85 w 106"/>
                  <a:gd name="T21" fmla="*/ 19 h 90"/>
                  <a:gd name="T22" fmla="*/ 94 w 106"/>
                  <a:gd name="T23" fmla="*/ 14 h 90"/>
                  <a:gd name="T24" fmla="*/ 106 w 106"/>
                  <a:gd name="T2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90">
                    <a:moveTo>
                      <a:pt x="103" y="9"/>
                    </a:moveTo>
                    <a:cubicBezTo>
                      <a:pt x="84" y="0"/>
                      <a:pt x="64" y="1"/>
                      <a:pt x="50" y="18"/>
                    </a:cubicBezTo>
                    <a:cubicBezTo>
                      <a:pt x="40" y="29"/>
                      <a:pt x="35" y="42"/>
                      <a:pt x="27" y="54"/>
                    </a:cubicBezTo>
                    <a:cubicBezTo>
                      <a:pt x="21" y="64"/>
                      <a:pt x="0" y="78"/>
                      <a:pt x="8" y="90"/>
                    </a:cubicBezTo>
                    <a:cubicBezTo>
                      <a:pt x="13" y="88"/>
                      <a:pt x="13" y="83"/>
                      <a:pt x="15" y="79"/>
                    </a:cubicBezTo>
                    <a:cubicBezTo>
                      <a:pt x="18" y="74"/>
                      <a:pt x="22" y="70"/>
                      <a:pt x="26" y="67"/>
                    </a:cubicBezTo>
                    <a:cubicBezTo>
                      <a:pt x="35" y="58"/>
                      <a:pt x="45" y="59"/>
                      <a:pt x="54" y="54"/>
                    </a:cubicBezTo>
                    <a:cubicBezTo>
                      <a:pt x="52" y="51"/>
                      <a:pt x="50" y="49"/>
                      <a:pt x="48" y="47"/>
                    </a:cubicBezTo>
                    <a:cubicBezTo>
                      <a:pt x="52" y="42"/>
                      <a:pt x="57" y="41"/>
                      <a:pt x="61" y="37"/>
                    </a:cubicBezTo>
                    <a:cubicBezTo>
                      <a:pt x="66" y="33"/>
                      <a:pt x="69" y="26"/>
                      <a:pt x="75" y="22"/>
                    </a:cubicBezTo>
                    <a:cubicBezTo>
                      <a:pt x="78" y="21"/>
                      <a:pt x="82" y="20"/>
                      <a:pt x="85" y="19"/>
                    </a:cubicBezTo>
                    <a:cubicBezTo>
                      <a:pt x="89" y="17"/>
                      <a:pt x="91" y="16"/>
                      <a:pt x="94" y="14"/>
                    </a:cubicBezTo>
                    <a:cubicBezTo>
                      <a:pt x="98" y="12"/>
                      <a:pt x="102" y="10"/>
                      <a:pt x="106" y="8"/>
                    </a:cubicBezTo>
                  </a:path>
                </a:pathLst>
              </a:custGeom>
              <a:solidFill>
                <a:srgbClr val="FDF3F7"/>
              </a:solidFill>
              <a:ln>
                <a:noFill/>
              </a:ln>
            </p:spPr>
            <p:txBody>
              <a:bodyPr vert="horz" wrap="square" lIns="68580" tIns="34290" rIns="68580" bIns="34290" numCol="1" anchor="t" anchorCtr="0" compatLnSpc="1"/>
              <a:lstStyle/>
              <a:p>
                <a:endParaRPr lang="zh-CN" altLang="en-US" sz="1015"/>
              </a:p>
            </p:txBody>
          </p:sp>
          <p:sp>
            <p:nvSpPr>
              <p:cNvPr id="1048816" name="Freeform 245"/>
              <p:cNvSpPr/>
              <p:nvPr/>
            </p:nvSpPr>
            <p:spPr bwMode="auto">
              <a:xfrm>
                <a:off x="2383" y="975"/>
                <a:ext cx="206" cy="249"/>
              </a:xfrm>
              <a:custGeom>
                <a:avLst/>
                <a:gdLst>
                  <a:gd name="T0" fmla="*/ 158 w 166"/>
                  <a:gd name="T1" fmla="*/ 98 h 201"/>
                  <a:gd name="T2" fmla="*/ 150 w 166"/>
                  <a:gd name="T3" fmla="*/ 166 h 201"/>
                  <a:gd name="T4" fmla="*/ 130 w 166"/>
                  <a:gd name="T5" fmla="*/ 184 h 201"/>
                  <a:gd name="T6" fmla="*/ 114 w 166"/>
                  <a:gd name="T7" fmla="*/ 187 h 201"/>
                  <a:gd name="T8" fmla="*/ 103 w 166"/>
                  <a:gd name="T9" fmla="*/ 190 h 201"/>
                  <a:gd name="T10" fmla="*/ 47 w 166"/>
                  <a:gd name="T11" fmla="*/ 172 h 201"/>
                  <a:gd name="T12" fmla="*/ 60 w 166"/>
                  <a:gd name="T13" fmla="*/ 101 h 201"/>
                  <a:gd name="T14" fmla="*/ 1 w 166"/>
                  <a:gd name="T15" fmla="*/ 53 h 201"/>
                  <a:gd name="T16" fmla="*/ 6 w 166"/>
                  <a:gd name="T17" fmla="*/ 31 h 201"/>
                  <a:gd name="T18" fmla="*/ 24 w 166"/>
                  <a:gd name="T19" fmla="*/ 25 h 201"/>
                  <a:gd name="T20" fmla="*/ 26 w 166"/>
                  <a:gd name="T21" fmla="*/ 13 h 201"/>
                  <a:gd name="T22" fmla="*/ 35 w 166"/>
                  <a:gd name="T23" fmla="*/ 6 h 201"/>
                  <a:gd name="T24" fmla="*/ 56 w 166"/>
                  <a:gd name="T25" fmla="*/ 1 h 201"/>
                  <a:gd name="T26" fmla="*/ 96 w 166"/>
                  <a:gd name="T27" fmla="*/ 11 h 201"/>
                  <a:gd name="T28" fmla="*/ 126 w 166"/>
                  <a:gd name="T29" fmla="*/ 38 h 201"/>
                  <a:gd name="T30" fmla="*/ 150 w 166"/>
                  <a:gd name="T31" fmla="*/ 70 h 201"/>
                  <a:gd name="T32" fmla="*/ 159 w 166"/>
                  <a:gd name="T33" fmla="*/ 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01">
                    <a:moveTo>
                      <a:pt x="158" y="98"/>
                    </a:moveTo>
                    <a:cubicBezTo>
                      <a:pt x="163" y="117"/>
                      <a:pt x="159" y="148"/>
                      <a:pt x="150" y="166"/>
                    </a:cubicBezTo>
                    <a:cubicBezTo>
                      <a:pt x="146" y="173"/>
                      <a:pt x="137" y="180"/>
                      <a:pt x="130" y="184"/>
                    </a:cubicBezTo>
                    <a:cubicBezTo>
                      <a:pt x="124" y="187"/>
                      <a:pt x="120" y="186"/>
                      <a:pt x="114" y="187"/>
                    </a:cubicBezTo>
                    <a:cubicBezTo>
                      <a:pt x="106" y="187"/>
                      <a:pt x="110" y="186"/>
                      <a:pt x="103" y="190"/>
                    </a:cubicBezTo>
                    <a:cubicBezTo>
                      <a:pt x="85" y="201"/>
                      <a:pt x="56" y="190"/>
                      <a:pt x="47" y="172"/>
                    </a:cubicBezTo>
                    <a:cubicBezTo>
                      <a:pt x="37" y="153"/>
                      <a:pt x="49" y="117"/>
                      <a:pt x="60" y="101"/>
                    </a:cubicBezTo>
                    <a:cubicBezTo>
                      <a:pt x="34" y="111"/>
                      <a:pt x="4" y="77"/>
                      <a:pt x="1" y="53"/>
                    </a:cubicBezTo>
                    <a:cubicBezTo>
                      <a:pt x="0" y="46"/>
                      <a:pt x="0" y="38"/>
                      <a:pt x="6" y="31"/>
                    </a:cubicBezTo>
                    <a:cubicBezTo>
                      <a:pt x="11" y="26"/>
                      <a:pt x="19" y="29"/>
                      <a:pt x="24" y="25"/>
                    </a:cubicBezTo>
                    <a:cubicBezTo>
                      <a:pt x="25" y="23"/>
                      <a:pt x="24" y="15"/>
                      <a:pt x="26" y="13"/>
                    </a:cubicBezTo>
                    <a:cubicBezTo>
                      <a:pt x="29" y="9"/>
                      <a:pt x="31" y="8"/>
                      <a:pt x="35" y="6"/>
                    </a:cubicBezTo>
                    <a:cubicBezTo>
                      <a:pt x="42" y="2"/>
                      <a:pt x="48" y="1"/>
                      <a:pt x="56" y="1"/>
                    </a:cubicBezTo>
                    <a:cubicBezTo>
                      <a:pt x="70" y="0"/>
                      <a:pt x="84" y="2"/>
                      <a:pt x="96" y="11"/>
                    </a:cubicBezTo>
                    <a:cubicBezTo>
                      <a:pt x="105" y="19"/>
                      <a:pt x="118" y="27"/>
                      <a:pt x="126" y="38"/>
                    </a:cubicBezTo>
                    <a:cubicBezTo>
                      <a:pt x="134" y="49"/>
                      <a:pt x="138" y="61"/>
                      <a:pt x="150" y="70"/>
                    </a:cubicBezTo>
                    <a:cubicBezTo>
                      <a:pt x="159" y="76"/>
                      <a:pt x="166" y="83"/>
                      <a:pt x="159" y="94"/>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817" name="Freeform 246"/>
              <p:cNvSpPr/>
              <p:nvPr/>
            </p:nvSpPr>
            <p:spPr bwMode="auto">
              <a:xfrm>
                <a:off x="2433" y="1009"/>
                <a:ext cx="156" cy="214"/>
              </a:xfrm>
              <a:custGeom>
                <a:avLst/>
                <a:gdLst>
                  <a:gd name="T0" fmla="*/ 118 w 126"/>
                  <a:gd name="T1" fmla="*/ 56 h 173"/>
                  <a:gd name="T2" fmla="*/ 116 w 126"/>
                  <a:gd name="T3" fmla="*/ 106 h 173"/>
                  <a:gd name="T4" fmla="*/ 83 w 126"/>
                  <a:gd name="T5" fmla="*/ 135 h 173"/>
                  <a:gd name="T6" fmla="*/ 48 w 126"/>
                  <a:gd name="T7" fmla="*/ 141 h 173"/>
                  <a:gd name="T8" fmla="*/ 51 w 126"/>
                  <a:gd name="T9" fmla="*/ 107 h 173"/>
                  <a:gd name="T10" fmla="*/ 36 w 126"/>
                  <a:gd name="T11" fmla="*/ 106 h 173"/>
                  <a:gd name="T12" fmla="*/ 36 w 126"/>
                  <a:gd name="T13" fmla="*/ 93 h 173"/>
                  <a:gd name="T14" fmla="*/ 27 w 126"/>
                  <a:gd name="T15" fmla="*/ 66 h 173"/>
                  <a:gd name="T16" fmla="*/ 24 w 126"/>
                  <a:gd name="T17" fmla="*/ 40 h 173"/>
                  <a:gd name="T18" fmla="*/ 0 w 126"/>
                  <a:gd name="T19" fmla="*/ 23 h 173"/>
                  <a:gd name="T20" fmla="*/ 23 w 126"/>
                  <a:gd name="T21" fmla="*/ 22 h 173"/>
                  <a:gd name="T22" fmla="*/ 33 w 126"/>
                  <a:gd name="T23" fmla="*/ 8 h 173"/>
                  <a:gd name="T24" fmla="*/ 79 w 126"/>
                  <a:gd name="T25" fmla="*/ 12 h 173"/>
                  <a:gd name="T26" fmla="*/ 106 w 126"/>
                  <a:gd name="T27" fmla="*/ 41 h 173"/>
                  <a:gd name="T28" fmla="*/ 117 w 126"/>
                  <a:gd name="T29" fmla="*/ 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73">
                    <a:moveTo>
                      <a:pt x="118" y="56"/>
                    </a:moveTo>
                    <a:cubicBezTo>
                      <a:pt x="126" y="66"/>
                      <a:pt x="119" y="94"/>
                      <a:pt x="116" y="106"/>
                    </a:cubicBezTo>
                    <a:cubicBezTo>
                      <a:pt x="114" y="118"/>
                      <a:pt x="93" y="173"/>
                      <a:pt x="83" y="135"/>
                    </a:cubicBezTo>
                    <a:cubicBezTo>
                      <a:pt x="71" y="139"/>
                      <a:pt x="62" y="151"/>
                      <a:pt x="48" y="141"/>
                    </a:cubicBezTo>
                    <a:cubicBezTo>
                      <a:pt x="34" y="130"/>
                      <a:pt x="43" y="118"/>
                      <a:pt x="51" y="107"/>
                    </a:cubicBezTo>
                    <a:cubicBezTo>
                      <a:pt x="48" y="107"/>
                      <a:pt x="38" y="110"/>
                      <a:pt x="36" y="106"/>
                    </a:cubicBezTo>
                    <a:cubicBezTo>
                      <a:pt x="34" y="104"/>
                      <a:pt x="37" y="97"/>
                      <a:pt x="36" y="93"/>
                    </a:cubicBezTo>
                    <a:cubicBezTo>
                      <a:pt x="33" y="82"/>
                      <a:pt x="25" y="79"/>
                      <a:pt x="27" y="66"/>
                    </a:cubicBezTo>
                    <a:cubicBezTo>
                      <a:pt x="27" y="56"/>
                      <a:pt x="33" y="49"/>
                      <a:pt x="24" y="40"/>
                    </a:cubicBezTo>
                    <a:cubicBezTo>
                      <a:pt x="17" y="33"/>
                      <a:pt x="2" y="33"/>
                      <a:pt x="0" y="23"/>
                    </a:cubicBezTo>
                    <a:cubicBezTo>
                      <a:pt x="7" y="18"/>
                      <a:pt x="15" y="25"/>
                      <a:pt x="23" y="22"/>
                    </a:cubicBezTo>
                    <a:cubicBezTo>
                      <a:pt x="29" y="18"/>
                      <a:pt x="28" y="13"/>
                      <a:pt x="33" y="8"/>
                    </a:cubicBezTo>
                    <a:cubicBezTo>
                      <a:pt x="44" y="0"/>
                      <a:pt x="67" y="6"/>
                      <a:pt x="79" y="12"/>
                    </a:cubicBezTo>
                    <a:cubicBezTo>
                      <a:pt x="89" y="18"/>
                      <a:pt x="99" y="30"/>
                      <a:pt x="106" y="41"/>
                    </a:cubicBezTo>
                    <a:cubicBezTo>
                      <a:pt x="108" y="46"/>
                      <a:pt x="119" y="59"/>
                      <a:pt x="117" y="63"/>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818" name="Freeform 247"/>
              <p:cNvSpPr/>
              <p:nvPr/>
            </p:nvSpPr>
            <p:spPr bwMode="auto">
              <a:xfrm>
                <a:off x="2474" y="1035"/>
                <a:ext cx="93" cy="86"/>
              </a:xfrm>
              <a:custGeom>
                <a:avLst/>
                <a:gdLst>
                  <a:gd name="T0" fmla="*/ 65 w 75"/>
                  <a:gd name="T1" fmla="*/ 34 h 70"/>
                  <a:gd name="T2" fmla="*/ 58 w 75"/>
                  <a:gd name="T3" fmla="*/ 58 h 70"/>
                  <a:gd name="T4" fmla="*/ 32 w 75"/>
                  <a:gd name="T5" fmla="*/ 55 h 70"/>
                  <a:gd name="T6" fmla="*/ 14 w 75"/>
                  <a:gd name="T7" fmla="*/ 53 h 70"/>
                  <a:gd name="T8" fmla="*/ 29 w 75"/>
                  <a:gd name="T9" fmla="*/ 39 h 70"/>
                  <a:gd name="T10" fmla="*/ 9 w 75"/>
                  <a:gd name="T11" fmla="*/ 11 h 70"/>
                  <a:gd name="T12" fmla="*/ 49 w 75"/>
                  <a:gd name="T13" fmla="*/ 23 h 70"/>
                  <a:gd name="T14" fmla="*/ 66 w 75"/>
                  <a:gd name="T15" fmla="*/ 39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65" y="34"/>
                    </a:moveTo>
                    <a:cubicBezTo>
                      <a:pt x="68" y="42"/>
                      <a:pt x="64" y="51"/>
                      <a:pt x="58" y="58"/>
                    </a:cubicBezTo>
                    <a:cubicBezTo>
                      <a:pt x="47" y="70"/>
                      <a:pt x="41" y="68"/>
                      <a:pt x="32" y="55"/>
                    </a:cubicBezTo>
                    <a:cubicBezTo>
                      <a:pt x="26" y="59"/>
                      <a:pt x="14" y="64"/>
                      <a:pt x="14" y="53"/>
                    </a:cubicBezTo>
                    <a:cubicBezTo>
                      <a:pt x="13" y="45"/>
                      <a:pt x="23" y="43"/>
                      <a:pt x="29" y="39"/>
                    </a:cubicBezTo>
                    <a:cubicBezTo>
                      <a:pt x="28" y="32"/>
                      <a:pt x="0" y="23"/>
                      <a:pt x="9" y="11"/>
                    </a:cubicBezTo>
                    <a:cubicBezTo>
                      <a:pt x="19" y="0"/>
                      <a:pt x="39" y="19"/>
                      <a:pt x="49" y="23"/>
                    </a:cubicBezTo>
                    <a:cubicBezTo>
                      <a:pt x="50" y="9"/>
                      <a:pt x="75" y="29"/>
                      <a:pt x="66" y="39"/>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819" name="Freeform 248"/>
              <p:cNvSpPr/>
              <p:nvPr/>
            </p:nvSpPr>
            <p:spPr bwMode="auto">
              <a:xfrm>
                <a:off x="2117" y="1351"/>
                <a:ext cx="314" cy="344"/>
              </a:xfrm>
              <a:custGeom>
                <a:avLst/>
                <a:gdLst>
                  <a:gd name="T0" fmla="*/ 149 w 253"/>
                  <a:gd name="T1" fmla="*/ 67 h 277"/>
                  <a:gd name="T2" fmla="*/ 201 w 253"/>
                  <a:gd name="T3" fmla="*/ 45 h 277"/>
                  <a:gd name="T4" fmla="*/ 233 w 253"/>
                  <a:gd name="T5" fmla="*/ 75 h 277"/>
                  <a:gd name="T6" fmla="*/ 238 w 253"/>
                  <a:gd name="T7" fmla="*/ 97 h 277"/>
                  <a:gd name="T8" fmla="*/ 229 w 253"/>
                  <a:gd name="T9" fmla="*/ 117 h 277"/>
                  <a:gd name="T10" fmla="*/ 242 w 253"/>
                  <a:gd name="T11" fmla="*/ 134 h 277"/>
                  <a:gd name="T12" fmla="*/ 251 w 253"/>
                  <a:gd name="T13" fmla="*/ 155 h 277"/>
                  <a:gd name="T14" fmla="*/ 249 w 253"/>
                  <a:gd name="T15" fmla="*/ 176 h 277"/>
                  <a:gd name="T16" fmla="*/ 242 w 253"/>
                  <a:gd name="T17" fmla="*/ 184 h 277"/>
                  <a:gd name="T18" fmla="*/ 243 w 253"/>
                  <a:gd name="T19" fmla="*/ 195 h 277"/>
                  <a:gd name="T20" fmla="*/ 196 w 253"/>
                  <a:gd name="T21" fmla="*/ 232 h 277"/>
                  <a:gd name="T22" fmla="*/ 151 w 253"/>
                  <a:gd name="T23" fmla="*/ 228 h 277"/>
                  <a:gd name="T24" fmla="*/ 140 w 253"/>
                  <a:gd name="T25" fmla="*/ 222 h 277"/>
                  <a:gd name="T26" fmla="*/ 119 w 253"/>
                  <a:gd name="T27" fmla="*/ 263 h 277"/>
                  <a:gd name="T28" fmla="*/ 65 w 253"/>
                  <a:gd name="T29" fmla="*/ 275 h 277"/>
                  <a:gd name="T30" fmla="*/ 34 w 253"/>
                  <a:gd name="T31" fmla="*/ 244 h 277"/>
                  <a:gd name="T32" fmla="*/ 43 w 253"/>
                  <a:gd name="T33" fmla="*/ 190 h 277"/>
                  <a:gd name="T34" fmla="*/ 5 w 253"/>
                  <a:gd name="T35" fmla="*/ 162 h 277"/>
                  <a:gd name="T36" fmla="*/ 0 w 253"/>
                  <a:gd name="T37" fmla="*/ 141 h 277"/>
                  <a:gd name="T38" fmla="*/ 5 w 253"/>
                  <a:gd name="T39" fmla="*/ 129 h 277"/>
                  <a:gd name="T40" fmla="*/ 3 w 253"/>
                  <a:gd name="T41" fmla="*/ 118 h 277"/>
                  <a:gd name="T42" fmla="*/ 38 w 253"/>
                  <a:gd name="T43" fmla="*/ 96 h 277"/>
                  <a:gd name="T44" fmla="*/ 80 w 253"/>
                  <a:gd name="T45" fmla="*/ 92 h 277"/>
                  <a:gd name="T46" fmla="*/ 58 w 253"/>
                  <a:gd name="T47" fmla="*/ 47 h 277"/>
                  <a:gd name="T48" fmla="*/ 102 w 253"/>
                  <a:gd name="T49" fmla="*/ 3 h 277"/>
                  <a:gd name="T50" fmla="*/ 131 w 253"/>
                  <a:gd name="T51" fmla="*/ 7 h 277"/>
                  <a:gd name="T52" fmla="*/ 154 w 253"/>
                  <a:gd name="T53" fmla="*/ 13 h 277"/>
                  <a:gd name="T54" fmla="*/ 153 w 253"/>
                  <a:gd name="T55" fmla="*/ 5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277">
                    <a:moveTo>
                      <a:pt x="149" y="67"/>
                    </a:moveTo>
                    <a:cubicBezTo>
                      <a:pt x="158" y="52"/>
                      <a:pt x="184" y="41"/>
                      <a:pt x="201" y="45"/>
                    </a:cubicBezTo>
                    <a:cubicBezTo>
                      <a:pt x="214" y="49"/>
                      <a:pt x="227" y="62"/>
                      <a:pt x="233" y="75"/>
                    </a:cubicBezTo>
                    <a:cubicBezTo>
                      <a:pt x="235" y="81"/>
                      <a:pt x="238" y="91"/>
                      <a:pt x="238" y="97"/>
                    </a:cubicBezTo>
                    <a:cubicBezTo>
                      <a:pt x="238" y="105"/>
                      <a:pt x="230" y="110"/>
                      <a:pt x="229" y="117"/>
                    </a:cubicBezTo>
                    <a:cubicBezTo>
                      <a:pt x="228" y="123"/>
                      <a:pt x="239" y="128"/>
                      <a:pt x="242" y="134"/>
                    </a:cubicBezTo>
                    <a:cubicBezTo>
                      <a:pt x="247" y="140"/>
                      <a:pt x="250" y="147"/>
                      <a:pt x="251" y="155"/>
                    </a:cubicBezTo>
                    <a:cubicBezTo>
                      <a:pt x="253" y="163"/>
                      <a:pt x="253" y="169"/>
                      <a:pt x="249" y="176"/>
                    </a:cubicBezTo>
                    <a:cubicBezTo>
                      <a:pt x="248" y="179"/>
                      <a:pt x="243" y="182"/>
                      <a:pt x="242" y="184"/>
                    </a:cubicBezTo>
                    <a:cubicBezTo>
                      <a:pt x="240" y="188"/>
                      <a:pt x="243" y="190"/>
                      <a:pt x="243" y="195"/>
                    </a:cubicBezTo>
                    <a:cubicBezTo>
                      <a:pt x="241" y="211"/>
                      <a:pt x="210" y="227"/>
                      <a:pt x="196" y="232"/>
                    </a:cubicBezTo>
                    <a:cubicBezTo>
                      <a:pt x="179" y="239"/>
                      <a:pt x="166" y="237"/>
                      <a:pt x="151" y="228"/>
                    </a:cubicBezTo>
                    <a:cubicBezTo>
                      <a:pt x="146" y="226"/>
                      <a:pt x="144" y="224"/>
                      <a:pt x="140" y="222"/>
                    </a:cubicBezTo>
                    <a:cubicBezTo>
                      <a:pt x="136" y="237"/>
                      <a:pt x="133" y="253"/>
                      <a:pt x="119" y="263"/>
                    </a:cubicBezTo>
                    <a:cubicBezTo>
                      <a:pt x="106" y="272"/>
                      <a:pt x="81" y="277"/>
                      <a:pt x="65" y="275"/>
                    </a:cubicBezTo>
                    <a:cubicBezTo>
                      <a:pt x="50" y="273"/>
                      <a:pt x="38" y="257"/>
                      <a:pt x="34" y="244"/>
                    </a:cubicBezTo>
                    <a:cubicBezTo>
                      <a:pt x="29" y="230"/>
                      <a:pt x="35" y="204"/>
                      <a:pt x="43" y="190"/>
                    </a:cubicBezTo>
                    <a:cubicBezTo>
                      <a:pt x="24" y="186"/>
                      <a:pt x="14" y="180"/>
                      <a:pt x="5" y="162"/>
                    </a:cubicBezTo>
                    <a:cubicBezTo>
                      <a:pt x="1" y="156"/>
                      <a:pt x="0" y="148"/>
                      <a:pt x="0" y="141"/>
                    </a:cubicBezTo>
                    <a:cubicBezTo>
                      <a:pt x="1" y="136"/>
                      <a:pt x="4" y="132"/>
                      <a:pt x="5" y="129"/>
                    </a:cubicBezTo>
                    <a:cubicBezTo>
                      <a:pt x="5" y="123"/>
                      <a:pt x="0" y="123"/>
                      <a:pt x="3" y="118"/>
                    </a:cubicBezTo>
                    <a:cubicBezTo>
                      <a:pt x="7" y="108"/>
                      <a:pt x="28" y="100"/>
                      <a:pt x="38" y="96"/>
                    </a:cubicBezTo>
                    <a:cubicBezTo>
                      <a:pt x="52" y="91"/>
                      <a:pt x="64" y="90"/>
                      <a:pt x="80" y="92"/>
                    </a:cubicBezTo>
                    <a:cubicBezTo>
                      <a:pt x="65" y="80"/>
                      <a:pt x="53" y="69"/>
                      <a:pt x="58" y="47"/>
                    </a:cubicBezTo>
                    <a:cubicBezTo>
                      <a:pt x="62" y="26"/>
                      <a:pt x="78" y="4"/>
                      <a:pt x="102" y="3"/>
                    </a:cubicBezTo>
                    <a:cubicBezTo>
                      <a:pt x="112" y="4"/>
                      <a:pt x="123" y="7"/>
                      <a:pt x="131" y="7"/>
                    </a:cubicBezTo>
                    <a:cubicBezTo>
                      <a:pt x="143" y="7"/>
                      <a:pt x="149" y="0"/>
                      <a:pt x="154" y="13"/>
                    </a:cubicBezTo>
                    <a:cubicBezTo>
                      <a:pt x="159" y="23"/>
                      <a:pt x="160" y="53"/>
                      <a:pt x="153" y="59"/>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820" name="Freeform 249"/>
              <p:cNvSpPr/>
              <p:nvPr/>
            </p:nvSpPr>
            <p:spPr bwMode="auto">
              <a:xfrm>
                <a:off x="2123" y="1354"/>
                <a:ext cx="293" cy="275"/>
              </a:xfrm>
              <a:custGeom>
                <a:avLst/>
                <a:gdLst>
                  <a:gd name="T0" fmla="*/ 134 w 236"/>
                  <a:gd name="T1" fmla="*/ 171 h 222"/>
                  <a:gd name="T2" fmla="*/ 159 w 236"/>
                  <a:gd name="T3" fmla="*/ 186 h 222"/>
                  <a:gd name="T4" fmla="*/ 205 w 236"/>
                  <a:gd name="T5" fmla="*/ 195 h 222"/>
                  <a:gd name="T6" fmla="*/ 199 w 236"/>
                  <a:gd name="T7" fmla="*/ 185 h 222"/>
                  <a:gd name="T8" fmla="*/ 224 w 236"/>
                  <a:gd name="T9" fmla="*/ 181 h 222"/>
                  <a:gd name="T10" fmla="*/ 225 w 236"/>
                  <a:gd name="T11" fmla="*/ 153 h 222"/>
                  <a:gd name="T12" fmla="*/ 179 w 236"/>
                  <a:gd name="T13" fmla="*/ 119 h 222"/>
                  <a:gd name="T14" fmla="*/ 202 w 236"/>
                  <a:gd name="T15" fmla="*/ 106 h 222"/>
                  <a:gd name="T16" fmla="*/ 218 w 236"/>
                  <a:gd name="T17" fmla="*/ 103 h 222"/>
                  <a:gd name="T18" fmla="*/ 208 w 236"/>
                  <a:gd name="T19" fmla="*/ 99 h 222"/>
                  <a:gd name="T20" fmla="*/ 230 w 236"/>
                  <a:gd name="T21" fmla="*/ 86 h 222"/>
                  <a:gd name="T22" fmla="*/ 179 w 236"/>
                  <a:gd name="T23" fmla="*/ 55 h 222"/>
                  <a:gd name="T24" fmla="*/ 178 w 236"/>
                  <a:gd name="T25" fmla="*/ 49 h 222"/>
                  <a:gd name="T26" fmla="*/ 164 w 236"/>
                  <a:gd name="T27" fmla="*/ 52 h 222"/>
                  <a:gd name="T28" fmla="*/ 141 w 236"/>
                  <a:gd name="T29" fmla="*/ 67 h 222"/>
                  <a:gd name="T30" fmla="*/ 135 w 236"/>
                  <a:gd name="T31" fmla="*/ 11 h 222"/>
                  <a:gd name="T32" fmla="*/ 114 w 236"/>
                  <a:gd name="T33" fmla="*/ 3 h 222"/>
                  <a:gd name="T34" fmla="*/ 102 w 236"/>
                  <a:gd name="T35" fmla="*/ 10 h 222"/>
                  <a:gd name="T36" fmla="*/ 94 w 236"/>
                  <a:gd name="T37" fmla="*/ 24 h 222"/>
                  <a:gd name="T38" fmla="*/ 81 w 236"/>
                  <a:gd name="T39" fmla="*/ 24 h 222"/>
                  <a:gd name="T40" fmla="*/ 68 w 236"/>
                  <a:gd name="T41" fmla="*/ 28 h 222"/>
                  <a:gd name="T42" fmla="*/ 52 w 236"/>
                  <a:gd name="T43" fmla="*/ 54 h 222"/>
                  <a:gd name="T44" fmla="*/ 73 w 236"/>
                  <a:gd name="T45" fmla="*/ 98 h 222"/>
                  <a:gd name="T46" fmla="*/ 28 w 236"/>
                  <a:gd name="T47" fmla="*/ 110 h 222"/>
                  <a:gd name="T48" fmla="*/ 17 w 236"/>
                  <a:gd name="T49" fmla="*/ 132 h 222"/>
                  <a:gd name="T50" fmla="*/ 38 w 236"/>
                  <a:gd name="T51" fmla="*/ 136 h 222"/>
                  <a:gd name="T52" fmla="*/ 36 w 236"/>
                  <a:gd name="T53" fmla="*/ 144 h 222"/>
                  <a:gd name="T54" fmla="*/ 41 w 236"/>
                  <a:gd name="T55" fmla="*/ 145 h 222"/>
                  <a:gd name="T56" fmla="*/ 49 w 236"/>
                  <a:gd name="T57" fmla="*/ 162 h 222"/>
                  <a:gd name="T58" fmla="*/ 36 w 236"/>
                  <a:gd name="T59" fmla="*/ 178 h 222"/>
                  <a:gd name="T60" fmla="*/ 63 w 236"/>
                  <a:gd name="T61" fmla="*/ 180 h 222"/>
                  <a:gd name="T62" fmla="*/ 59 w 236"/>
                  <a:gd name="T63" fmla="*/ 197 h 222"/>
                  <a:gd name="T64" fmla="*/ 76 w 236"/>
                  <a:gd name="T65" fmla="*/ 212 h 222"/>
                  <a:gd name="T66" fmla="*/ 94 w 236"/>
                  <a:gd name="T67" fmla="*/ 187 h 222"/>
                  <a:gd name="T68" fmla="*/ 111 w 236"/>
                  <a:gd name="T69" fmla="*/ 203 h 222"/>
                  <a:gd name="T70" fmla="*/ 123 w 236"/>
                  <a:gd name="T71" fmla="*/ 180 h 222"/>
                  <a:gd name="T72" fmla="*/ 139 w 236"/>
                  <a:gd name="T73" fmla="*/ 17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22">
                    <a:moveTo>
                      <a:pt x="134" y="171"/>
                    </a:moveTo>
                    <a:cubicBezTo>
                      <a:pt x="144" y="174"/>
                      <a:pt x="151" y="181"/>
                      <a:pt x="159" y="186"/>
                    </a:cubicBezTo>
                    <a:cubicBezTo>
                      <a:pt x="170" y="193"/>
                      <a:pt x="193" y="205"/>
                      <a:pt x="205" y="195"/>
                    </a:cubicBezTo>
                    <a:cubicBezTo>
                      <a:pt x="202" y="191"/>
                      <a:pt x="201" y="189"/>
                      <a:pt x="199" y="185"/>
                    </a:cubicBezTo>
                    <a:cubicBezTo>
                      <a:pt x="205" y="178"/>
                      <a:pt x="217" y="188"/>
                      <a:pt x="224" y="181"/>
                    </a:cubicBezTo>
                    <a:cubicBezTo>
                      <a:pt x="236" y="173"/>
                      <a:pt x="231" y="163"/>
                      <a:pt x="225" y="153"/>
                    </a:cubicBezTo>
                    <a:cubicBezTo>
                      <a:pt x="219" y="139"/>
                      <a:pt x="196" y="120"/>
                      <a:pt x="179" y="119"/>
                    </a:cubicBezTo>
                    <a:cubicBezTo>
                      <a:pt x="187" y="115"/>
                      <a:pt x="194" y="109"/>
                      <a:pt x="202" y="106"/>
                    </a:cubicBezTo>
                    <a:cubicBezTo>
                      <a:pt x="206" y="103"/>
                      <a:pt x="215" y="106"/>
                      <a:pt x="218" y="103"/>
                    </a:cubicBezTo>
                    <a:cubicBezTo>
                      <a:pt x="222" y="97"/>
                      <a:pt x="210" y="99"/>
                      <a:pt x="208" y="99"/>
                    </a:cubicBezTo>
                    <a:cubicBezTo>
                      <a:pt x="215" y="95"/>
                      <a:pt x="222" y="90"/>
                      <a:pt x="230" y="86"/>
                    </a:cubicBezTo>
                    <a:cubicBezTo>
                      <a:pt x="223" y="67"/>
                      <a:pt x="196" y="54"/>
                      <a:pt x="179" y="55"/>
                    </a:cubicBezTo>
                    <a:cubicBezTo>
                      <a:pt x="184" y="53"/>
                      <a:pt x="183" y="51"/>
                      <a:pt x="178" y="49"/>
                    </a:cubicBezTo>
                    <a:cubicBezTo>
                      <a:pt x="174" y="48"/>
                      <a:pt x="167" y="52"/>
                      <a:pt x="164" y="52"/>
                    </a:cubicBezTo>
                    <a:cubicBezTo>
                      <a:pt x="154" y="57"/>
                      <a:pt x="148" y="63"/>
                      <a:pt x="141" y="67"/>
                    </a:cubicBezTo>
                    <a:cubicBezTo>
                      <a:pt x="140" y="49"/>
                      <a:pt x="144" y="30"/>
                      <a:pt x="135" y="11"/>
                    </a:cubicBezTo>
                    <a:cubicBezTo>
                      <a:pt x="131" y="2"/>
                      <a:pt x="124" y="0"/>
                      <a:pt x="114" y="3"/>
                    </a:cubicBezTo>
                    <a:cubicBezTo>
                      <a:pt x="110" y="3"/>
                      <a:pt x="104" y="7"/>
                      <a:pt x="102" y="10"/>
                    </a:cubicBezTo>
                    <a:cubicBezTo>
                      <a:pt x="98" y="14"/>
                      <a:pt x="97" y="21"/>
                      <a:pt x="94" y="24"/>
                    </a:cubicBezTo>
                    <a:cubicBezTo>
                      <a:pt x="91" y="26"/>
                      <a:pt x="85" y="23"/>
                      <a:pt x="81" y="24"/>
                    </a:cubicBezTo>
                    <a:cubicBezTo>
                      <a:pt x="76" y="23"/>
                      <a:pt x="72" y="25"/>
                      <a:pt x="68" y="28"/>
                    </a:cubicBezTo>
                    <a:cubicBezTo>
                      <a:pt x="58" y="34"/>
                      <a:pt x="53" y="42"/>
                      <a:pt x="52" y="54"/>
                    </a:cubicBezTo>
                    <a:cubicBezTo>
                      <a:pt x="52" y="67"/>
                      <a:pt x="61" y="90"/>
                      <a:pt x="73" y="98"/>
                    </a:cubicBezTo>
                    <a:cubicBezTo>
                      <a:pt x="59" y="107"/>
                      <a:pt x="43" y="104"/>
                      <a:pt x="28" y="110"/>
                    </a:cubicBezTo>
                    <a:cubicBezTo>
                      <a:pt x="19" y="113"/>
                      <a:pt x="0" y="128"/>
                      <a:pt x="17" y="132"/>
                    </a:cubicBezTo>
                    <a:cubicBezTo>
                      <a:pt x="25" y="134"/>
                      <a:pt x="35" y="127"/>
                      <a:pt x="38" y="136"/>
                    </a:cubicBezTo>
                    <a:cubicBezTo>
                      <a:pt x="39" y="139"/>
                      <a:pt x="34" y="140"/>
                      <a:pt x="36" y="144"/>
                    </a:cubicBezTo>
                    <a:cubicBezTo>
                      <a:pt x="37" y="146"/>
                      <a:pt x="40" y="145"/>
                      <a:pt x="41" y="145"/>
                    </a:cubicBezTo>
                    <a:cubicBezTo>
                      <a:pt x="51" y="151"/>
                      <a:pt x="57" y="149"/>
                      <a:pt x="49" y="162"/>
                    </a:cubicBezTo>
                    <a:cubicBezTo>
                      <a:pt x="46" y="167"/>
                      <a:pt x="41" y="173"/>
                      <a:pt x="36" y="178"/>
                    </a:cubicBezTo>
                    <a:cubicBezTo>
                      <a:pt x="42" y="190"/>
                      <a:pt x="55" y="183"/>
                      <a:pt x="63" y="180"/>
                    </a:cubicBezTo>
                    <a:cubicBezTo>
                      <a:pt x="65" y="185"/>
                      <a:pt x="63" y="193"/>
                      <a:pt x="59" y="197"/>
                    </a:cubicBezTo>
                    <a:cubicBezTo>
                      <a:pt x="65" y="201"/>
                      <a:pt x="60" y="222"/>
                      <a:pt x="76" y="212"/>
                    </a:cubicBezTo>
                    <a:cubicBezTo>
                      <a:pt x="84" y="207"/>
                      <a:pt x="83" y="192"/>
                      <a:pt x="94" y="187"/>
                    </a:cubicBezTo>
                    <a:cubicBezTo>
                      <a:pt x="98" y="195"/>
                      <a:pt x="107" y="196"/>
                      <a:pt x="111" y="203"/>
                    </a:cubicBezTo>
                    <a:cubicBezTo>
                      <a:pt x="119" y="195"/>
                      <a:pt x="109" y="180"/>
                      <a:pt x="123" y="180"/>
                    </a:cubicBezTo>
                    <a:cubicBezTo>
                      <a:pt x="132" y="179"/>
                      <a:pt x="139" y="185"/>
                      <a:pt x="139" y="171"/>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821" name="Freeform 250"/>
              <p:cNvSpPr/>
              <p:nvPr/>
            </p:nvSpPr>
            <p:spPr bwMode="auto">
              <a:xfrm>
                <a:off x="2203" y="1445"/>
                <a:ext cx="146" cy="129"/>
              </a:xfrm>
              <a:custGeom>
                <a:avLst/>
                <a:gdLst>
                  <a:gd name="T0" fmla="*/ 70 w 117"/>
                  <a:gd name="T1" fmla="*/ 23 h 104"/>
                  <a:gd name="T2" fmla="*/ 117 w 117"/>
                  <a:gd name="T3" fmla="*/ 17 h 104"/>
                  <a:gd name="T4" fmla="*/ 90 w 117"/>
                  <a:gd name="T5" fmla="*/ 42 h 104"/>
                  <a:gd name="T6" fmla="*/ 95 w 117"/>
                  <a:gd name="T7" fmla="*/ 50 h 104"/>
                  <a:gd name="T8" fmla="*/ 76 w 117"/>
                  <a:gd name="T9" fmla="*/ 53 h 104"/>
                  <a:gd name="T10" fmla="*/ 95 w 117"/>
                  <a:gd name="T11" fmla="*/ 87 h 104"/>
                  <a:gd name="T12" fmla="*/ 44 w 117"/>
                  <a:gd name="T13" fmla="*/ 82 h 104"/>
                  <a:gd name="T14" fmla="*/ 29 w 117"/>
                  <a:gd name="T15" fmla="*/ 94 h 104"/>
                  <a:gd name="T16" fmla="*/ 23 w 117"/>
                  <a:gd name="T17" fmla="*/ 85 h 104"/>
                  <a:gd name="T18" fmla="*/ 14 w 117"/>
                  <a:gd name="T19" fmla="*/ 77 h 104"/>
                  <a:gd name="T20" fmla="*/ 23 w 117"/>
                  <a:gd name="T21" fmla="*/ 41 h 104"/>
                  <a:gd name="T22" fmla="*/ 72 w 117"/>
                  <a:gd name="T23" fmla="*/ 2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04">
                    <a:moveTo>
                      <a:pt x="70" y="23"/>
                    </a:moveTo>
                    <a:cubicBezTo>
                      <a:pt x="83" y="38"/>
                      <a:pt x="105" y="12"/>
                      <a:pt x="117" y="17"/>
                    </a:cubicBezTo>
                    <a:cubicBezTo>
                      <a:pt x="115" y="29"/>
                      <a:pt x="99" y="35"/>
                      <a:pt x="90" y="42"/>
                    </a:cubicBezTo>
                    <a:cubicBezTo>
                      <a:pt x="92" y="45"/>
                      <a:pt x="93" y="48"/>
                      <a:pt x="95" y="50"/>
                    </a:cubicBezTo>
                    <a:cubicBezTo>
                      <a:pt x="91" y="55"/>
                      <a:pt x="81" y="54"/>
                      <a:pt x="76" y="53"/>
                    </a:cubicBezTo>
                    <a:cubicBezTo>
                      <a:pt x="81" y="60"/>
                      <a:pt x="102" y="75"/>
                      <a:pt x="95" y="87"/>
                    </a:cubicBezTo>
                    <a:cubicBezTo>
                      <a:pt x="88" y="104"/>
                      <a:pt x="54" y="90"/>
                      <a:pt x="44" y="82"/>
                    </a:cubicBezTo>
                    <a:cubicBezTo>
                      <a:pt x="41" y="91"/>
                      <a:pt x="36" y="99"/>
                      <a:pt x="29" y="94"/>
                    </a:cubicBezTo>
                    <a:cubicBezTo>
                      <a:pt x="25" y="91"/>
                      <a:pt x="24" y="87"/>
                      <a:pt x="23" y="85"/>
                    </a:cubicBezTo>
                    <a:cubicBezTo>
                      <a:pt x="21" y="81"/>
                      <a:pt x="17" y="80"/>
                      <a:pt x="14" y="77"/>
                    </a:cubicBezTo>
                    <a:cubicBezTo>
                      <a:pt x="0" y="66"/>
                      <a:pt x="11" y="48"/>
                      <a:pt x="23" y="41"/>
                    </a:cubicBezTo>
                    <a:cubicBezTo>
                      <a:pt x="9" y="15"/>
                      <a:pt x="57" y="0"/>
                      <a:pt x="72" y="22"/>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822" name="Freeform 251"/>
              <p:cNvSpPr/>
              <p:nvPr/>
            </p:nvSpPr>
            <p:spPr bwMode="auto">
              <a:xfrm>
                <a:off x="2153" y="1140"/>
                <a:ext cx="251" cy="220"/>
              </a:xfrm>
              <a:custGeom>
                <a:avLst/>
                <a:gdLst>
                  <a:gd name="T0" fmla="*/ 115 w 203"/>
                  <a:gd name="T1" fmla="*/ 160 h 177"/>
                  <a:gd name="T2" fmla="*/ 136 w 203"/>
                  <a:gd name="T3" fmla="*/ 151 h 177"/>
                  <a:gd name="T4" fmla="*/ 168 w 203"/>
                  <a:gd name="T5" fmla="*/ 132 h 177"/>
                  <a:gd name="T6" fmla="*/ 177 w 203"/>
                  <a:gd name="T7" fmla="*/ 114 h 177"/>
                  <a:gd name="T8" fmla="*/ 189 w 203"/>
                  <a:gd name="T9" fmla="*/ 97 h 177"/>
                  <a:gd name="T10" fmla="*/ 197 w 203"/>
                  <a:gd name="T11" fmla="*/ 57 h 177"/>
                  <a:gd name="T12" fmla="*/ 127 w 203"/>
                  <a:gd name="T13" fmla="*/ 12 h 177"/>
                  <a:gd name="T14" fmla="*/ 111 w 203"/>
                  <a:gd name="T15" fmla="*/ 25 h 177"/>
                  <a:gd name="T16" fmla="*/ 105 w 203"/>
                  <a:gd name="T17" fmla="*/ 27 h 177"/>
                  <a:gd name="T18" fmla="*/ 91 w 203"/>
                  <a:gd name="T19" fmla="*/ 23 h 177"/>
                  <a:gd name="T20" fmla="*/ 56 w 203"/>
                  <a:gd name="T21" fmla="*/ 46 h 177"/>
                  <a:gd name="T22" fmla="*/ 38 w 203"/>
                  <a:gd name="T23" fmla="*/ 68 h 177"/>
                  <a:gd name="T24" fmla="*/ 10 w 203"/>
                  <a:gd name="T25" fmla="*/ 78 h 177"/>
                  <a:gd name="T26" fmla="*/ 34 w 203"/>
                  <a:gd name="T27" fmla="*/ 129 h 177"/>
                  <a:gd name="T28" fmla="*/ 41 w 203"/>
                  <a:gd name="T29" fmla="*/ 139 h 177"/>
                  <a:gd name="T30" fmla="*/ 49 w 203"/>
                  <a:gd name="T31" fmla="*/ 152 h 177"/>
                  <a:gd name="T32" fmla="*/ 75 w 203"/>
                  <a:gd name="T33" fmla="*/ 169 h 177"/>
                  <a:gd name="T34" fmla="*/ 117 w 203"/>
                  <a:gd name="T35" fmla="*/ 16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77">
                    <a:moveTo>
                      <a:pt x="115" y="160"/>
                    </a:moveTo>
                    <a:cubicBezTo>
                      <a:pt x="121" y="156"/>
                      <a:pt x="128" y="155"/>
                      <a:pt x="136" y="151"/>
                    </a:cubicBezTo>
                    <a:cubicBezTo>
                      <a:pt x="146" y="144"/>
                      <a:pt x="158" y="139"/>
                      <a:pt x="168" y="132"/>
                    </a:cubicBezTo>
                    <a:cubicBezTo>
                      <a:pt x="176" y="126"/>
                      <a:pt x="175" y="122"/>
                      <a:pt x="177" y="114"/>
                    </a:cubicBezTo>
                    <a:cubicBezTo>
                      <a:pt x="177" y="104"/>
                      <a:pt x="182" y="103"/>
                      <a:pt x="189" y="97"/>
                    </a:cubicBezTo>
                    <a:cubicBezTo>
                      <a:pt x="201" y="86"/>
                      <a:pt x="203" y="71"/>
                      <a:pt x="197" y="57"/>
                    </a:cubicBezTo>
                    <a:cubicBezTo>
                      <a:pt x="185" y="31"/>
                      <a:pt x="158" y="0"/>
                      <a:pt x="127" y="12"/>
                    </a:cubicBezTo>
                    <a:cubicBezTo>
                      <a:pt x="120" y="15"/>
                      <a:pt x="117" y="21"/>
                      <a:pt x="111" y="25"/>
                    </a:cubicBezTo>
                    <a:cubicBezTo>
                      <a:pt x="106" y="27"/>
                      <a:pt x="110" y="27"/>
                      <a:pt x="105" y="27"/>
                    </a:cubicBezTo>
                    <a:cubicBezTo>
                      <a:pt x="99" y="25"/>
                      <a:pt x="96" y="24"/>
                      <a:pt x="91" y="23"/>
                    </a:cubicBezTo>
                    <a:cubicBezTo>
                      <a:pt x="77" y="24"/>
                      <a:pt x="61" y="33"/>
                      <a:pt x="56" y="46"/>
                    </a:cubicBezTo>
                    <a:cubicBezTo>
                      <a:pt x="50" y="57"/>
                      <a:pt x="56" y="70"/>
                      <a:pt x="38" y="68"/>
                    </a:cubicBezTo>
                    <a:cubicBezTo>
                      <a:pt x="27" y="66"/>
                      <a:pt x="16" y="66"/>
                      <a:pt x="10" y="78"/>
                    </a:cubicBezTo>
                    <a:cubicBezTo>
                      <a:pt x="0" y="97"/>
                      <a:pt x="19" y="120"/>
                      <a:pt x="34" y="129"/>
                    </a:cubicBezTo>
                    <a:cubicBezTo>
                      <a:pt x="40" y="133"/>
                      <a:pt x="39" y="132"/>
                      <a:pt x="41" y="139"/>
                    </a:cubicBezTo>
                    <a:cubicBezTo>
                      <a:pt x="44" y="143"/>
                      <a:pt x="45" y="148"/>
                      <a:pt x="49" y="152"/>
                    </a:cubicBezTo>
                    <a:cubicBezTo>
                      <a:pt x="55" y="159"/>
                      <a:pt x="66" y="164"/>
                      <a:pt x="75" y="169"/>
                    </a:cubicBezTo>
                    <a:cubicBezTo>
                      <a:pt x="81" y="170"/>
                      <a:pt x="121" y="177"/>
                      <a:pt x="117" y="163"/>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8823" name="Freeform 252"/>
              <p:cNvSpPr/>
              <p:nvPr/>
            </p:nvSpPr>
            <p:spPr bwMode="auto">
              <a:xfrm>
                <a:off x="2247" y="1155"/>
                <a:ext cx="148" cy="122"/>
              </a:xfrm>
              <a:custGeom>
                <a:avLst/>
                <a:gdLst>
                  <a:gd name="T0" fmla="*/ 16 w 119"/>
                  <a:gd name="T1" fmla="*/ 87 h 98"/>
                  <a:gd name="T2" fmla="*/ 59 w 119"/>
                  <a:gd name="T3" fmla="*/ 91 h 98"/>
                  <a:gd name="T4" fmla="*/ 92 w 119"/>
                  <a:gd name="T5" fmla="*/ 87 h 98"/>
                  <a:gd name="T6" fmla="*/ 66 w 119"/>
                  <a:gd name="T7" fmla="*/ 64 h 98"/>
                  <a:gd name="T8" fmla="*/ 69 w 119"/>
                  <a:gd name="T9" fmla="*/ 51 h 98"/>
                  <a:gd name="T10" fmla="*/ 80 w 119"/>
                  <a:gd name="T11" fmla="*/ 41 h 98"/>
                  <a:gd name="T12" fmla="*/ 75 w 119"/>
                  <a:gd name="T13" fmla="*/ 36 h 98"/>
                  <a:gd name="T14" fmla="*/ 105 w 119"/>
                  <a:gd name="T15" fmla="*/ 33 h 98"/>
                  <a:gd name="T16" fmla="*/ 119 w 119"/>
                  <a:gd name="T17" fmla="*/ 44 h 98"/>
                  <a:gd name="T18" fmla="*/ 82 w 119"/>
                  <a:gd name="T19" fmla="*/ 6 h 98"/>
                  <a:gd name="T20" fmla="*/ 43 w 119"/>
                  <a:gd name="T21" fmla="*/ 26 h 98"/>
                  <a:gd name="T22" fmla="*/ 24 w 119"/>
                  <a:gd name="T23" fmla="*/ 34 h 98"/>
                  <a:gd name="T24" fmla="*/ 33 w 119"/>
                  <a:gd name="T25" fmla="*/ 54 h 98"/>
                  <a:gd name="T26" fmla="*/ 2 w 119"/>
                  <a:gd name="T27" fmla="*/ 66 h 98"/>
                  <a:gd name="T28" fmla="*/ 23 w 119"/>
                  <a:gd name="T29"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98">
                    <a:moveTo>
                      <a:pt x="16" y="87"/>
                    </a:moveTo>
                    <a:cubicBezTo>
                      <a:pt x="29" y="87"/>
                      <a:pt x="44" y="90"/>
                      <a:pt x="59" y="91"/>
                    </a:cubicBezTo>
                    <a:cubicBezTo>
                      <a:pt x="66" y="91"/>
                      <a:pt x="90" y="98"/>
                      <a:pt x="92" y="87"/>
                    </a:cubicBezTo>
                    <a:cubicBezTo>
                      <a:pt x="95" y="75"/>
                      <a:pt x="73" y="69"/>
                      <a:pt x="66" y="64"/>
                    </a:cubicBezTo>
                    <a:cubicBezTo>
                      <a:pt x="74" y="61"/>
                      <a:pt x="78" y="57"/>
                      <a:pt x="69" y="51"/>
                    </a:cubicBezTo>
                    <a:cubicBezTo>
                      <a:pt x="72" y="47"/>
                      <a:pt x="76" y="45"/>
                      <a:pt x="80" y="41"/>
                    </a:cubicBezTo>
                    <a:cubicBezTo>
                      <a:pt x="77" y="40"/>
                      <a:pt x="78" y="38"/>
                      <a:pt x="75" y="36"/>
                    </a:cubicBezTo>
                    <a:cubicBezTo>
                      <a:pt x="85" y="30"/>
                      <a:pt x="96" y="41"/>
                      <a:pt x="105" y="33"/>
                    </a:cubicBezTo>
                    <a:cubicBezTo>
                      <a:pt x="109" y="36"/>
                      <a:pt x="116" y="39"/>
                      <a:pt x="119" y="44"/>
                    </a:cubicBezTo>
                    <a:cubicBezTo>
                      <a:pt x="117" y="27"/>
                      <a:pt x="96" y="11"/>
                      <a:pt x="82" y="6"/>
                    </a:cubicBezTo>
                    <a:cubicBezTo>
                      <a:pt x="70" y="0"/>
                      <a:pt x="33" y="4"/>
                      <a:pt x="43" y="26"/>
                    </a:cubicBezTo>
                    <a:cubicBezTo>
                      <a:pt x="36" y="30"/>
                      <a:pt x="26" y="24"/>
                      <a:pt x="24" y="34"/>
                    </a:cubicBezTo>
                    <a:cubicBezTo>
                      <a:pt x="21" y="40"/>
                      <a:pt x="27" y="51"/>
                      <a:pt x="33" y="54"/>
                    </a:cubicBezTo>
                    <a:cubicBezTo>
                      <a:pt x="24" y="70"/>
                      <a:pt x="0" y="43"/>
                      <a:pt x="2" y="66"/>
                    </a:cubicBezTo>
                    <a:cubicBezTo>
                      <a:pt x="2" y="79"/>
                      <a:pt x="10" y="85"/>
                      <a:pt x="23" y="90"/>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8824" name="Freeform 253"/>
              <p:cNvSpPr/>
              <p:nvPr/>
            </p:nvSpPr>
            <p:spPr bwMode="auto">
              <a:xfrm>
                <a:off x="2171" y="1220"/>
                <a:ext cx="170" cy="111"/>
              </a:xfrm>
              <a:custGeom>
                <a:avLst/>
                <a:gdLst>
                  <a:gd name="T0" fmla="*/ 131 w 137"/>
                  <a:gd name="T1" fmla="*/ 72 h 90"/>
                  <a:gd name="T2" fmla="*/ 105 w 137"/>
                  <a:gd name="T3" fmla="*/ 60 h 90"/>
                  <a:gd name="T4" fmla="*/ 67 w 137"/>
                  <a:gd name="T5" fmla="*/ 70 h 90"/>
                  <a:gd name="T6" fmla="*/ 53 w 137"/>
                  <a:gd name="T7" fmla="*/ 36 h 90"/>
                  <a:gd name="T8" fmla="*/ 39 w 137"/>
                  <a:gd name="T9" fmla="*/ 12 h 90"/>
                  <a:gd name="T10" fmla="*/ 27 w 137"/>
                  <a:gd name="T11" fmla="*/ 13 h 90"/>
                  <a:gd name="T12" fmla="*/ 8 w 137"/>
                  <a:gd name="T13" fmla="*/ 11 h 90"/>
                  <a:gd name="T14" fmla="*/ 3 w 137"/>
                  <a:gd name="T15" fmla="*/ 27 h 90"/>
                  <a:gd name="T16" fmla="*/ 26 w 137"/>
                  <a:gd name="T17" fmla="*/ 49 h 90"/>
                  <a:gd name="T18" fmla="*/ 17 w 137"/>
                  <a:gd name="T19" fmla="*/ 48 h 90"/>
                  <a:gd name="T20" fmla="*/ 37 w 137"/>
                  <a:gd name="T21" fmla="*/ 81 h 90"/>
                  <a:gd name="T22" fmla="*/ 55 w 137"/>
                  <a:gd name="T23" fmla="*/ 88 h 90"/>
                  <a:gd name="T24" fmla="*/ 72 w 137"/>
                  <a:gd name="T25" fmla="*/ 89 h 90"/>
                  <a:gd name="T26" fmla="*/ 84 w 137"/>
                  <a:gd name="T27" fmla="*/ 77 h 90"/>
                  <a:gd name="T28" fmla="*/ 102 w 137"/>
                  <a:gd name="T29" fmla="*/ 72 h 90"/>
                  <a:gd name="T30" fmla="*/ 137 w 137"/>
                  <a:gd name="T31"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90">
                    <a:moveTo>
                      <a:pt x="131" y="72"/>
                    </a:moveTo>
                    <a:cubicBezTo>
                      <a:pt x="128" y="64"/>
                      <a:pt x="113" y="62"/>
                      <a:pt x="105" y="60"/>
                    </a:cubicBezTo>
                    <a:cubicBezTo>
                      <a:pt x="92" y="58"/>
                      <a:pt x="77" y="62"/>
                      <a:pt x="67" y="70"/>
                    </a:cubicBezTo>
                    <a:cubicBezTo>
                      <a:pt x="60" y="61"/>
                      <a:pt x="59" y="45"/>
                      <a:pt x="53" y="36"/>
                    </a:cubicBezTo>
                    <a:cubicBezTo>
                      <a:pt x="49" y="29"/>
                      <a:pt x="44" y="20"/>
                      <a:pt x="39" y="12"/>
                    </a:cubicBezTo>
                    <a:cubicBezTo>
                      <a:pt x="36" y="7"/>
                      <a:pt x="24" y="0"/>
                      <a:pt x="27" y="13"/>
                    </a:cubicBezTo>
                    <a:cubicBezTo>
                      <a:pt x="21" y="13"/>
                      <a:pt x="15" y="9"/>
                      <a:pt x="8" y="11"/>
                    </a:cubicBezTo>
                    <a:cubicBezTo>
                      <a:pt x="1" y="13"/>
                      <a:pt x="0" y="19"/>
                      <a:pt x="3" y="27"/>
                    </a:cubicBezTo>
                    <a:cubicBezTo>
                      <a:pt x="6" y="38"/>
                      <a:pt x="16" y="44"/>
                      <a:pt x="26" y="49"/>
                    </a:cubicBezTo>
                    <a:cubicBezTo>
                      <a:pt x="23" y="49"/>
                      <a:pt x="19" y="49"/>
                      <a:pt x="17" y="48"/>
                    </a:cubicBezTo>
                    <a:cubicBezTo>
                      <a:pt x="18" y="58"/>
                      <a:pt x="29" y="74"/>
                      <a:pt x="37" y="81"/>
                    </a:cubicBezTo>
                    <a:cubicBezTo>
                      <a:pt x="43" y="86"/>
                      <a:pt x="47" y="88"/>
                      <a:pt x="55" y="88"/>
                    </a:cubicBezTo>
                    <a:cubicBezTo>
                      <a:pt x="60" y="88"/>
                      <a:pt x="67" y="89"/>
                      <a:pt x="72" y="89"/>
                    </a:cubicBezTo>
                    <a:cubicBezTo>
                      <a:pt x="80" y="90"/>
                      <a:pt x="79" y="82"/>
                      <a:pt x="84" y="77"/>
                    </a:cubicBezTo>
                    <a:cubicBezTo>
                      <a:pt x="90" y="73"/>
                      <a:pt x="96" y="70"/>
                      <a:pt x="102" y="72"/>
                    </a:cubicBezTo>
                    <a:cubicBezTo>
                      <a:pt x="115" y="71"/>
                      <a:pt x="126" y="74"/>
                      <a:pt x="137" y="74"/>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8825" name="Freeform 254"/>
              <p:cNvSpPr/>
              <p:nvPr/>
            </p:nvSpPr>
            <p:spPr bwMode="auto">
              <a:xfrm>
                <a:off x="2253" y="1210"/>
                <a:ext cx="77" cy="57"/>
              </a:xfrm>
              <a:custGeom>
                <a:avLst/>
                <a:gdLst>
                  <a:gd name="T0" fmla="*/ 30 w 62"/>
                  <a:gd name="T1" fmla="*/ 38 h 46"/>
                  <a:gd name="T2" fmla="*/ 62 w 62"/>
                  <a:gd name="T3" fmla="*/ 37 h 46"/>
                  <a:gd name="T4" fmla="*/ 41 w 62"/>
                  <a:gd name="T5" fmla="*/ 20 h 46"/>
                  <a:gd name="T6" fmla="*/ 54 w 62"/>
                  <a:gd name="T7" fmla="*/ 11 h 46"/>
                  <a:gd name="T8" fmla="*/ 42 w 62"/>
                  <a:gd name="T9" fmla="*/ 0 h 46"/>
                  <a:gd name="T10" fmla="*/ 21 w 62"/>
                  <a:gd name="T11" fmla="*/ 24 h 46"/>
                  <a:gd name="T12" fmla="*/ 4 w 62"/>
                  <a:gd name="T13" fmla="*/ 23 h 46"/>
                  <a:gd name="T14" fmla="*/ 7 w 62"/>
                  <a:gd name="T15" fmla="*/ 36 h 46"/>
                  <a:gd name="T16" fmla="*/ 32 w 62"/>
                  <a:gd name="T1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6">
                    <a:moveTo>
                      <a:pt x="30" y="38"/>
                    </a:moveTo>
                    <a:cubicBezTo>
                      <a:pt x="35" y="40"/>
                      <a:pt x="58" y="41"/>
                      <a:pt x="62" y="37"/>
                    </a:cubicBezTo>
                    <a:cubicBezTo>
                      <a:pt x="58" y="26"/>
                      <a:pt x="52" y="22"/>
                      <a:pt x="41" y="20"/>
                    </a:cubicBezTo>
                    <a:cubicBezTo>
                      <a:pt x="43" y="16"/>
                      <a:pt x="52" y="16"/>
                      <a:pt x="54" y="11"/>
                    </a:cubicBezTo>
                    <a:cubicBezTo>
                      <a:pt x="56" y="5"/>
                      <a:pt x="47" y="0"/>
                      <a:pt x="42" y="0"/>
                    </a:cubicBezTo>
                    <a:cubicBezTo>
                      <a:pt x="30" y="3"/>
                      <a:pt x="32" y="23"/>
                      <a:pt x="21" y="24"/>
                    </a:cubicBezTo>
                    <a:cubicBezTo>
                      <a:pt x="16" y="26"/>
                      <a:pt x="10" y="19"/>
                      <a:pt x="4" y="23"/>
                    </a:cubicBezTo>
                    <a:cubicBezTo>
                      <a:pt x="0" y="27"/>
                      <a:pt x="3" y="32"/>
                      <a:pt x="7" y="36"/>
                    </a:cubicBezTo>
                    <a:cubicBezTo>
                      <a:pt x="12" y="42"/>
                      <a:pt x="24" y="46"/>
                      <a:pt x="32" y="42"/>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8826" name="Freeform 255"/>
              <p:cNvSpPr/>
              <p:nvPr/>
            </p:nvSpPr>
            <p:spPr bwMode="auto">
              <a:xfrm>
                <a:off x="1897" y="1567"/>
                <a:ext cx="268" cy="135"/>
              </a:xfrm>
              <a:custGeom>
                <a:avLst/>
                <a:gdLst>
                  <a:gd name="T0" fmla="*/ 205 w 216"/>
                  <a:gd name="T1" fmla="*/ 66 h 109"/>
                  <a:gd name="T2" fmla="*/ 184 w 216"/>
                  <a:gd name="T3" fmla="*/ 87 h 109"/>
                  <a:gd name="T4" fmla="*/ 125 w 216"/>
                  <a:gd name="T5" fmla="*/ 109 h 109"/>
                  <a:gd name="T6" fmla="*/ 60 w 216"/>
                  <a:gd name="T7" fmla="*/ 80 h 109"/>
                  <a:gd name="T8" fmla="*/ 0 w 216"/>
                  <a:gd name="T9" fmla="*/ 52 h 109"/>
                  <a:gd name="T10" fmla="*/ 29 w 216"/>
                  <a:gd name="T11" fmla="*/ 39 h 109"/>
                  <a:gd name="T12" fmla="*/ 66 w 216"/>
                  <a:gd name="T13" fmla="*/ 29 h 109"/>
                  <a:gd name="T14" fmla="*/ 121 w 216"/>
                  <a:gd name="T15" fmla="*/ 8 h 109"/>
                  <a:gd name="T16" fmla="*/ 199 w 216"/>
                  <a:gd name="T17" fmla="*/ 17 h 109"/>
                  <a:gd name="T18" fmla="*/ 211 w 216"/>
                  <a:gd name="T19" fmla="*/ 29 h 109"/>
                  <a:gd name="T20" fmla="*/ 213 w 216"/>
                  <a:gd name="T21" fmla="*/ 44 h 109"/>
                  <a:gd name="T22" fmla="*/ 201 w 216"/>
                  <a:gd name="T23" fmla="*/ 7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109">
                    <a:moveTo>
                      <a:pt x="205" y="66"/>
                    </a:moveTo>
                    <a:cubicBezTo>
                      <a:pt x="198" y="70"/>
                      <a:pt x="192" y="82"/>
                      <a:pt x="184" y="87"/>
                    </a:cubicBezTo>
                    <a:cubicBezTo>
                      <a:pt x="165" y="99"/>
                      <a:pt x="147" y="107"/>
                      <a:pt x="125" y="109"/>
                    </a:cubicBezTo>
                    <a:cubicBezTo>
                      <a:pt x="100" y="109"/>
                      <a:pt x="77" y="98"/>
                      <a:pt x="60" y="80"/>
                    </a:cubicBezTo>
                    <a:cubicBezTo>
                      <a:pt x="44" y="63"/>
                      <a:pt x="24" y="49"/>
                      <a:pt x="0" y="52"/>
                    </a:cubicBezTo>
                    <a:cubicBezTo>
                      <a:pt x="0" y="42"/>
                      <a:pt x="22" y="40"/>
                      <a:pt x="29" y="39"/>
                    </a:cubicBezTo>
                    <a:cubicBezTo>
                      <a:pt x="42" y="35"/>
                      <a:pt x="53" y="33"/>
                      <a:pt x="66" y="29"/>
                    </a:cubicBezTo>
                    <a:cubicBezTo>
                      <a:pt x="84" y="23"/>
                      <a:pt x="101" y="12"/>
                      <a:pt x="121" y="8"/>
                    </a:cubicBezTo>
                    <a:cubicBezTo>
                      <a:pt x="145" y="2"/>
                      <a:pt x="178" y="0"/>
                      <a:pt x="199" y="17"/>
                    </a:cubicBezTo>
                    <a:cubicBezTo>
                      <a:pt x="203" y="21"/>
                      <a:pt x="207" y="25"/>
                      <a:pt x="211" y="29"/>
                    </a:cubicBezTo>
                    <a:cubicBezTo>
                      <a:pt x="216" y="36"/>
                      <a:pt x="216" y="36"/>
                      <a:pt x="213" y="44"/>
                    </a:cubicBezTo>
                    <a:cubicBezTo>
                      <a:pt x="211" y="54"/>
                      <a:pt x="206" y="63"/>
                      <a:pt x="201" y="70"/>
                    </a:cubicBezTo>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8827" name="Freeform 256"/>
              <p:cNvSpPr/>
              <p:nvPr/>
            </p:nvSpPr>
            <p:spPr bwMode="auto">
              <a:xfrm>
                <a:off x="1916" y="1610"/>
                <a:ext cx="247" cy="91"/>
              </a:xfrm>
              <a:custGeom>
                <a:avLst/>
                <a:gdLst>
                  <a:gd name="T0" fmla="*/ 197 w 199"/>
                  <a:gd name="T1" fmla="*/ 13 h 73"/>
                  <a:gd name="T2" fmla="*/ 165 w 199"/>
                  <a:gd name="T3" fmla="*/ 48 h 73"/>
                  <a:gd name="T4" fmla="*/ 131 w 199"/>
                  <a:gd name="T5" fmla="*/ 65 h 73"/>
                  <a:gd name="T6" fmla="*/ 90 w 199"/>
                  <a:gd name="T7" fmla="*/ 63 h 73"/>
                  <a:gd name="T8" fmla="*/ 119 w 199"/>
                  <a:gd name="T9" fmla="*/ 51 h 73"/>
                  <a:gd name="T10" fmla="*/ 86 w 199"/>
                  <a:gd name="T11" fmla="*/ 51 h 73"/>
                  <a:gd name="T12" fmla="*/ 53 w 199"/>
                  <a:gd name="T13" fmla="*/ 37 h 73"/>
                  <a:gd name="T14" fmla="*/ 63 w 199"/>
                  <a:gd name="T15" fmla="*/ 35 h 73"/>
                  <a:gd name="T16" fmla="*/ 26 w 199"/>
                  <a:gd name="T17" fmla="*/ 25 h 73"/>
                  <a:gd name="T18" fmla="*/ 0 w 199"/>
                  <a:gd name="T19" fmla="*/ 7 h 73"/>
                  <a:gd name="T20" fmla="*/ 27 w 199"/>
                  <a:gd name="T21" fmla="*/ 8 h 73"/>
                  <a:gd name="T22" fmla="*/ 57 w 199"/>
                  <a:gd name="T23" fmla="*/ 13 h 73"/>
                  <a:gd name="T24" fmla="*/ 114 w 199"/>
                  <a:gd name="T25" fmla="*/ 33 h 73"/>
                  <a:gd name="T26" fmla="*/ 167 w 199"/>
                  <a:gd name="T27" fmla="*/ 21 h 73"/>
                  <a:gd name="T28" fmla="*/ 199 w 199"/>
                  <a:gd name="T2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73">
                    <a:moveTo>
                      <a:pt x="197" y="13"/>
                    </a:moveTo>
                    <a:cubicBezTo>
                      <a:pt x="190" y="27"/>
                      <a:pt x="178" y="38"/>
                      <a:pt x="165" y="48"/>
                    </a:cubicBezTo>
                    <a:cubicBezTo>
                      <a:pt x="153" y="56"/>
                      <a:pt x="144" y="62"/>
                      <a:pt x="131" y="65"/>
                    </a:cubicBezTo>
                    <a:cubicBezTo>
                      <a:pt x="122" y="67"/>
                      <a:pt x="95" y="73"/>
                      <a:pt x="90" y="63"/>
                    </a:cubicBezTo>
                    <a:cubicBezTo>
                      <a:pt x="99" y="56"/>
                      <a:pt x="110" y="58"/>
                      <a:pt x="119" y="51"/>
                    </a:cubicBezTo>
                    <a:cubicBezTo>
                      <a:pt x="114" y="44"/>
                      <a:pt x="94" y="51"/>
                      <a:pt x="86" y="51"/>
                    </a:cubicBezTo>
                    <a:cubicBezTo>
                      <a:pt x="74" y="50"/>
                      <a:pt x="60" y="45"/>
                      <a:pt x="53" y="37"/>
                    </a:cubicBezTo>
                    <a:cubicBezTo>
                      <a:pt x="56" y="36"/>
                      <a:pt x="60" y="37"/>
                      <a:pt x="63" y="35"/>
                    </a:cubicBezTo>
                    <a:cubicBezTo>
                      <a:pt x="56" y="28"/>
                      <a:pt x="36" y="27"/>
                      <a:pt x="26" y="25"/>
                    </a:cubicBezTo>
                    <a:cubicBezTo>
                      <a:pt x="16" y="20"/>
                      <a:pt x="10" y="10"/>
                      <a:pt x="0" y="7"/>
                    </a:cubicBezTo>
                    <a:cubicBezTo>
                      <a:pt x="7" y="2"/>
                      <a:pt x="19" y="6"/>
                      <a:pt x="27" y="8"/>
                    </a:cubicBezTo>
                    <a:cubicBezTo>
                      <a:pt x="36" y="11"/>
                      <a:pt x="46" y="12"/>
                      <a:pt x="57" y="13"/>
                    </a:cubicBezTo>
                    <a:cubicBezTo>
                      <a:pt x="77" y="17"/>
                      <a:pt x="93" y="31"/>
                      <a:pt x="114" y="33"/>
                    </a:cubicBezTo>
                    <a:cubicBezTo>
                      <a:pt x="132" y="34"/>
                      <a:pt x="151" y="27"/>
                      <a:pt x="167" y="21"/>
                    </a:cubicBezTo>
                    <a:cubicBezTo>
                      <a:pt x="176" y="18"/>
                      <a:pt x="198" y="9"/>
                      <a:pt x="199" y="0"/>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8828" name="Freeform 257"/>
              <p:cNvSpPr/>
              <p:nvPr/>
            </p:nvSpPr>
            <p:spPr bwMode="auto">
              <a:xfrm>
                <a:off x="4767" y="584"/>
                <a:ext cx="16" cy="13"/>
              </a:xfrm>
              <a:custGeom>
                <a:avLst/>
                <a:gdLst>
                  <a:gd name="T0" fmla="*/ 0 w 13"/>
                  <a:gd name="T1" fmla="*/ 10 h 10"/>
                  <a:gd name="T2" fmla="*/ 6 w 13"/>
                  <a:gd name="T3" fmla="*/ 5 h 10"/>
                  <a:gd name="T4" fmla="*/ 13 w 13"/>
                  <a:gd name="T5" fmla="*/ 0 h 10"/>
                </a:gdLst>
                <a:ahLst/>
                <a:cxnLst>
                  <a:cxn ang="0">
                    <a:pos x="T0" y="T1"/>
                  </a:cxn>
                  <a:cxn ang="0">
                    <a:pos x="T2" y="T3"/>
                  </a:cxn>
                  <a:cxn ang="0">
                    <a:pos x="T4" y="T5"/>
                  </a:cxn>
                </a:cxnLst>
                <a:rect l="0" t="0" r="r" b="b"/>
                <a:pathLst>
                  <a:path w="13" h="10">
                    <a:moveTo>
                      <a:pt x="0" y="10"/>
                    </a:moveTo>
                    <a:cubicBezTo>
                      <a:pt x="3" y="9"/>
                      <a:pt x="4" y="8"/>
                      <a:pt x="6" y="5"/>
                    </a:cubicBezTo>
                    <a:cubicBezTo>
                      <a:pt x="7" y="4"/>
                      <a:pt x="10" y="2"/>
                      <a:pt x="13" y="0"/>
                    </a:cubicBezTo>
                  </a:path>
                </a:pathLst>
              </a:custGeom>
              <a:solidFill>
                <a:srgbClr val="F8F8F8"/>
              </a:solidFill>
              <a:ln>
                <a:noFill/>
              </a:ln>
            </p:spPr>
            <p:txBody>
              <a:bodyPr vert="horz" wrap="square" lIns="68580" tIns="34290" rIns="68580" bIns="34290" numCol="1" anchor="t" anchorCtr="0" compatLnSpc="1"/>
              <a:lstStyle/>
              <a:p>
                <a:endParaRPr lang="zh-CN" altLang="en-US" sz="1015"/>
              </a:p>
            </p:txBody>
          </p:sp>
          <p:sp>
            <p:nvSpPr>
              <p:cNvPr id="1048829" name="Freeform 258"/>
              <p:cNvSpPr/>
              <p:nvPr/>
            </p:nvSpPr>
            <p:spPr bwMode="auto">
              <a:xfrm>
                <a:off x="4860" y="1155"/>
                <a:ext cx="7" cy="19"/>
              </a:xfrm>
              <a:custGeom>
                <a:avLst/>
                <a:gdLst>
                  <a:gd name="T0" fmla="*/ 0 w 6"/>
                  <a:gd name="T1" fmla="*/ 14 h 15"/>
                  <a:gd name="T2" fmla="*/ 0 w 6"/>
                  <a:gd name="T3" fmla="*/ 15 h 15"/>
                  <a:gd name="T4" fmla="*/ 1 w 6"/>
                  <a:gd name="T5" fmla="*/ 11 h 15"/>
                  <a:gd name="T6" fmla="*/ 6 w 6"/>
                  <a:gd name="T7" fmla="*/ 0 h 15"/>
                  <a:gd name="T8" fmla="*/ 1 w 6"/>
                  <a:gd name="T9" fmla="*/ 2 h 15"/>
                  <a:gd name="T10" fmla="*/ 0 w 6"/>
                  <a:gd name="T11" fmla="*/ 13 h 15"/>
                  <a:gd name="T12" fmla="*/ 0 w 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14"/>
                    </a:moveTo>
                    <a:cubicBezTo>
                      <a:pt x="0" y="14"/>
                      <a:pt x="0" y="14"/>
                      <a:pt x="0" y="15"/>
                    </a:cubicBezTo>
                    <a:cubicBezTo>
                      <a:pt x="0" y="14"/>
                      <a:pt x="1" y="13"/>
                      <a:pt x="1" y="11"/>
                    </a:cubicBezTo>
                    <a:cubicBezTo>
                      <a:pt x="3" y="8"/>
                      <a:pt x="4" y="4"/>
                      <a:pt x="6" y="0"/>
                    </a:cubicBezTo>
                    <a:cubicBezTo>
                      <a:pt x="4" y="1"/>
                      <a:pt x="3" y="1"/>
                      <a:pt x="1" y="2"/>
                    </a:cubicBezTo>
                    <a:cubicBezTo>
                      <a:pt x="1" y="6"/>
                      <a:pt x="0" y="10"/>
                      <a:pt x="0" y="13"/>
                    </a:cubicBezTo>
                    <a:cubicBezTo>
                      <a:pt x="0" y="14"/>
                      <a:pt x="0" y="14"/>
                      <a:pt x="0" y="14"/>
                    </a:cubicBezTo>
                    <a:close/>
                  </a:path>
                </a:pathLst>
              </a:custGeom>
              <a:solidFill>
                <a:srgbClr val="BBD2C5"/>
              </a:solidFill>
              <a:ln>
                <a:noFill/>
              </a:ln>
            </p:spPr>
            <p:txBody>
              <a:bodyPr vert="horz" wrap="square" lIns="68580" tIns="34290" rIns="68580" bIns="34290" numCol="1" anchor="t" anchorCtr="0" compatLnSpc="1"/>
              <a:lstStyle/>
              <a:p>
                <a:endParaRPr lang="zh-CN" altLang="en-US" sz="1015"/>
              </a:p>
            </p:txBody>
          </p:sp>
          <p:sp>
            <p:nvSpPr>
              <p:cNvPr id="1048830" name="Freeform 259"/>
              <p:cNvSpPr/>
              <p:nvPr/>
            </p:nvSpPr>
            <p:spPr bwMode="auto">
              <a:xfrm>
                <a:off x="4779" y="583"/>
                <a:ext cx="3" cy="4"/>
              </a:xfrm>
              <a:custGeom>
                <a:avLst/>
                <a:gdLst>
                  <a:gd name="T0" fmla="*/ 0 w 2"/>
                  <a:gd name="T1" fmla="*/ 1 h 3"/>
                  <a:gd name="T2" fmla="*/ 1 w 2"/>
                  <a:gd name="T3" fmla="*/ 3 h 3"/>
                  <a:gd name="T4" fmla="*/ 2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1" y="2"/>
                      <a:pt x="1" y="3"/>
                      <a:pt x="1" y="3"/>
                    </a:cubicBezTo>
                    <a:cubicBezTo>
                      <a:pt x="1" y="2"/>
                      <a:pt x="2" y="1"/>
                      <a:pt x="2" y="0"/>
                    </a:cubicBezTo>
                    <a:cubicBezTo>
                      <a:pt x="1" y="0"/>
                      <a:pt x="1" y="1"/>
                      <a:pt x="0" y="1"/>
                    </a:cubicBezTo>
                    <a:close/>
                  </a:path>
                </a:pathLst>
              </a:custGeom>
              <a:solidFill>
                <a:srgbClr val="BBD2C5"/>
              </a:solidFill>
              <a:ln>
                <a:noFill/>
              </a:ln>
            </p:spPr>
            <p:txBody>
              <a:bodyPr vert="horz" wrap="square" lIns="68580" tIns="34290" rIns="68580" bIns="34290" numCol="1" anchor="t" anchorCtr="0" compatLnSpc="1"/>
              <a:lstStyle/>
              <a:p>
                <a:endParaRPr lang="zh-CN" altLang="en-US" sz="1015"/>
              </a:p>
            </p:txBody>
          </p:sp>
          <p:sp>
            <p:nvSpPr>
              <p:cNvPr id="1048831" name="Freeform 260"/>
              <p:cNvSpPr/>
              <p:nvPr/>
            </p:nvSpPr>
            <p:spPr bwMode="auto">
              <a:xfrm>
                <a:off x="4676" y="594"/>
                <a:ext cx="101" cy="52"/>
              </a:xfrm>
              <a:custGeom>
                <a:avLst/>
                <a:gdLst>
                  <a:gd name="T0" fmla="*/ 10 w 81"/>
                  <a:gd name="T1" fmla="*/ 42 h 42"/>
                  <a:gd name="T2" fmla="*/ 11 w 81"/>
                  <a:gd name="T3" fmla="*/ 41 h 42"/>
                  <a:gd name="T4" fmla="*/ 25 w 81"/>
                  <a:gd name="T5" fmla="*/ 33 h 42"/>
                  <a:gd name="T6" fmla="*/ 35 w 81"/>
                  <a:gd name="T7" fmla="*/ 25 h 42"/>
                  <a:gd name="T8" fmla="*/ 41 w 81"/>
                  <a:gd name="T9" fmla="*/ 19 h 42"/>
                  <a:gd name="T10" fmla="*/ 49 w 81"/>
                  <a:gd name="T11" fmla="*/ 15 h 42"/>
                  <a:gd name="T12" fmla="*/ 64 w 81"/>
                  <a:gd name="T13" fmla="*/ 8 h 42"/>
                  <a:gd name="T14" fmla="*/ 79 w 81"/>
                  <a:gd name="T15" fmla="*/ 3 h 42"/>
                  <a:gd name="T16" fmla="*/ 81 w 81"/>
                  <a:gd name="T17" fmla="*/ 0 h 42"/>
                  <a:gd name="T18" fmla="*/ 46 w 81"/>
                  <a:gd name="T19" fmla="*/ 12 h 42"/>
                  <a:gd name="T20" fmla="*/ 37 w 81"/>
                  <a:gd name="T21" fmla="*/ 18 h 42"/>
                  <a:gd name="T22" fmla="*/ 25 w 81"/>
                  <a:gd name="T23" fmla="*/ 20 h 42"/>
                  <a:gd name="T24" fmla="*/ 17 w 81"/>
                  <a:gd name="T25" fmla="*/ 29 h 42"/>
                  <a:gd name="T26" fmla="*/ 11 w 81"/>
                  <a:gd name="T27" fmla="*/ 33 h 42"/>
                  <a:gd name="T28" fmla="*/ 0 w 81"/>
                  <a:gd name="T29" fmla="*/ 35 h 42"/>
                  <a:gd name="T30" fmla="*/ 10 w 81"/>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42">
                    <a:moveTo>
                      <a:pt x="10" y="42"/>
                    </a:moveTo>
                    <a:cubicBezTo>
                      <a:pt x="11" y="42"/>
                      <a:pt x="11" y="41"/>
                      <a:pt x="11" y="41"/>
                    </a:cubicBezTo>
                    <a:cubicBezTo>
                      <a:pt x="13" y="35"/>
                      <a:pt x="21" y="36"/>
                      <a:pt x="25" y="33"/>
                    </a:cubicBezTo>
                    <a:cubicBezTo>
                      <a:pt x="29" y="30"/>
                      <a:pt x="33" y="28"/>
                      <a:pt x="35" y="25"/>
                    </a:cubicBezTo>
                    <a:cubicBezTo>
                      <a:pt x="37" y="23"/>
                      <a:pt x="38" y="20"/>
                      <a:pt x="41" y="19"/>
                    </a:cubicBezTo>
                    <a:cubicBezTo>
                      <a:pt x="44" y="17"/>
                      <a:pt x="46" y="17"/>
                      <a:pt x="49" y="15"/>
                    </a:cubicBezTo>
                    <a:cubicBezTo>
                      <a:pt x="54" y="12"/>
                      <a:pt x="58" y="9"/>
                      <a:pt x="64" y="8"/>
                    </a:cubicBezTo>
                    <a:cubicBezTo>
                      <a:pt x="69" y="7"/>
                      <a:pt x="76" y="7"/>
                      <a:pt x="79" y="3"/>
                    </a:cubicBezTo>
                    <a:cubicBezTo>
                      <a:pt x="80" y="2"/>
                      <a:pt x="81" y="1"/>
                      <a:pt x="81" y="0"/>
                    </a:cubicBezTo>
                    <a:cubicBezTo>
                      <a:pt x="69" y="3"/>
                      <a:pt x="59" y="9"/>
                      <a:pt x="46" y="12"/>
                    </a:cubicBezTo>
                    <a:cubicBezTo>
                      <a:pt x="41" y="12"/>
                      <a:pt x="41" y="15"/>
                      <a:pt x="37" y="18"/>
                    </a:cubicBezTo>
                    <a:cubicBezTo>
                      <a:pt x="35" y="21"/>
                      <a:pt x="30" y="19"/>
                      <a:pt x="25" y="20"/>
                    </a:cubicBezTo>
                    <a:cubicBezTo>
                      <a:pt x="23" y="21"/>
                      <a:pt x="17" y="24"/>
                      <a:pt x="17" y="29"/>
                    </a:cubicBezTo>
                    <a:cubicBezTo>
                      <a:pt x="15" y="29"/>
                      <a:pt x="13" y="32"/>
                      <a:pt x="11" y="33"/>
                    </a:cubicBezTo>
                    <a:cubicBezTo>
                      <a:pt x="7" y="33"/>
                      <a:pt x="4" y="34"/>
                      <a:pt x="0" y="35"/>
                    </a:cubicBezTo>
                    <a:cubicBezTo>
                      <a:pt x="4" y="37"/>
                      <a:pt x="7" y="39"/>
                      <a:pt x="10" y="42"/>
                    </a:cubicBezTo>
                    <a:close/>
                  </a:path>
                </a:pathLst>
              </a:custGeom>
              <a:solidFill>
                <a:srgbClr val="BBD2C5"/>
              </a:solidFill>
              <a:ln>
                <a:noFill/>
              </a:ln>
            </p:spPr>
            <p:txBody>
              <a:bodyPr vert="horz" wrap="square" lIns="68580" tIns="34290" rIns="68580" bIns="34290" numCol="1" anchor="t" anchorCtr="0" compatLnSpc="1"/>
              <a:lstStyle/>
              <a:p>
                <a:endParaRPr lang="zh-CN" altLang="en-US" sz="1015"/>
              </a:p>
            </p:txBody>
          </p:sp>
          <p:sp>
            <p:nvSpPr>
              <p:cNvPr id="1048832" name="Freeform 261"/>
              <p:cNvSpPr/>
              <p:nvPr/>
            </p:nvSpPr>
            <p:spPr bwMode="auto">
              <a:xfrm>
                <a:off x="4697" y="1081"/>
                <a:ext cx="9" cy="22"/>
              </a:xfrm>
              <a:custGeom>
                <a:avLst/>
                <a:gdLst>
                  <a:gd name="T0" fmla="*/ 4 w 7"/>
                  <a:gd name="T1" fmla="*/ 18 h 18"/>
                  <a:gd name="T2" fmla="*/ 6 w 7"/>
                  <a:gd name="T3" fmla="*/ 15 h 18"/>
                  <a:gd name="T4" fmla="*/ 6 w 7"/>
                  <a:gd name="T5" fmla="*/ 5 h 18"/>
                  <a:gd name="T6" fmla="*/ 3 w 7"/>
                  <a:gd name="T7" fmla="*/ 0 h 18"/>
                  <a:gd name="T8" fmla="*/ 0 w 7"/>
                  <a:gd name="T9" fmla="*/ 0 h 18"/>
                  <a:gd name="T10" fmla="*/ 1 w 7"/>
                  <a:gd name="T11" fmla="*/ 6 h 18"/>
                  <a:gd name="T12" fmla="*/ 4 w 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4" y="18"/>
                    </a:moveTo>
                    <a:cubicBezTo>
                      <a:pt x="5" y="17"/>
                      <a:pt x="5" y="16"/>
                      <a:pt x="6" y="15"/>
                    </a:cubicBezTo>
                    <a:cubicBezTo>
                      <a:pt x="6" y="11"/>
                      <a:pt x="6" y="9"/>
                      <a:pt x="6" y="5"/>
                    </a:cubicBezTo>
                    <a:cubicBezTo>
                      <a:pt x="7" y="2"/>
                      <a:pt x="7" y="0"/>
                      <a:pt x="3" y="0"/>
                    </a:cubicBezTo>
                    <a:cubicBezTo>
                      <a:pt x="2" y="0"/>
                      <a:pt x="1" y="0"/>
                      <a:pt x="0" y="0"/>
                    </a:cubicBezTo>
                    <a:cubicBezTo>
                      <a:pt x="0" y="2"/>
                      <a:pt x="0" y="4"/>
                      <a:pt x="1" y="6"/>
                    </a:cubicBezTo>
                    <a:cubicBezTo>
                      <a:pt x="2" y="10"/>
                      <a:pt x="3" y="14"/>
                      <a:pt x="4" y="18"/>
                    </a:cubicBezTo>
                    <a:close/>
                  </a:path>
                </a:pathLst>
              </a:custGeom>
              <a:solidFill>
                <a:srgbClr val="BBD2C5"/>
              </a:solidFill>
              <a:ln>
                <a:noFill/>
              </a:ln>
            </p:spPr>
            <p:txBody>
              <a:bodyPr vert="horz" wrap="square" lIns="68580" tIns="34290" rIns="68580" bIns="34290" numCol="1" anchor="t" anchorCtr="0" compatLnSpc="1"/>
              <a:lstStyle/>
              <a:p>
                <a:endParaRPr lang="zh-CN" altLang="en-US" sz="1015"/>
              </a:p>
            </p:txBody>
          </p:sp>
          <p:sp>
            <p:nvSpPr>
              <p:cNvPr id="1048833" name="Freeform 262"/>
              <p:cNvSpPr/>
              <p:nvPr/>
            </p:nvSpPr>
            <p:spPr bwMode="auto">
              <a:xfrm>
                <a:off x="5099" y="940"/>
                <a:ext cx="34" cy="8"/>
              </a:xfrm>
              <a:custGeom>
                <a:avLst/>
                <a:gdLst>
                  <a:gd name="T0" fmla="*/ 27 w 27"/>
                  <a:gd name="T1" fmla="*/ 3 h 6"/>
                  <a:gd name="T2" fmla="*/ 26 w 27"/>
                  <a:gd name="T3" fmla="*/ 3 h 6"/>
                  <a:gd name="T4" fmla="*/ 22 w 27"/>
                  <a:gd name="T5" fmla="*/ 2 h 6"/>
                  <a:gd name="T6" fmla="*/ 15 w 27"/>
                  <a:gd name="T7" fmla="*/ 2 h 6"/>
                  <a:gd name="T8" fmla="*/ 8 w 27"/>
                  <a:gd name="T9" fmla="*/ 0 h 6"/>
                  <a:gd name="T10" fmla="*/ 4 w 27"/>
                  <a:gd name="T11" fmla="*/ 2 h 6"/>
                  <a:gd name="T12" fmla="*/ 0 w 27"/>
                  <a:gd name="T13" fmla="*/ 6 h 6"/>
                  <a:gd name="T14" fmla="*/ 9 w 27"/>
                  <a:gd name="T15" fmla="*/ 5 h 6"/>
                  <a:gd name="T16" fmla="*/ 27 w 27"/>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
                    <a:moveTo>
                      <a:pt x="27" y="3"/>
                    </a:moveTo>
                    <a:cubicBezTo>
                      <a:pt x="27" y="3"/>
                      <a:pt x="27" y="3"/>
                      <a:pt x="26" y="3"/>
                    </a:cubicBezTo>
                    <a:cubicBezTo>
                      <a:pt x="24" y="3"/>
                      <a:pt x="23" y="2"/>
                      <a:pt x="22" y="2"/>
                    </a:cubicBezTo>
                    <a:cubicBezTo>
                      <a:pt x="19" y="2"/>
                      <a:pt x="18" y="3"/>
                      <a:pt x="15" y="2"/>
                    </a:cubicBezTo>
                    <a:cubicBezTo>
                      <a:pt x="13" y="2"/>
                      <a:pt x="11" y="1"/>
                      <a:pt x="8" y="0"/>
                    </a:cubicBezTo>
                    <a:cubicBezTo>
                      <a:pt x="7" y="1"/>
                      <a:pt x="5" y="1"/>
                      <a:pt x="4" y="2"/>
                    </a:cubicBezTo>
                    <a:cubicBezTo>
                      <a:pt x="2" y="3"/>
                      <a:pt x="2" y="5"/>
                      <a:pt x="0" y="6"/>
                    </a:cubicBezTo>
                    <a:cubicBezTo>
                      <a:pt x="3" y="5"/>
                      <a:pt x="6" y="5"/>
                      <a:pt x="9" y="5"/>
                    </a:cubicBezTo>
                    <a:cubicBezTo>
                      <a:pt x="15" y="4"/>
                      <a:pt x="21" y="4"/>
                      <a:pt x="27" y="3"/>
                    </a:cubicBezTo>
                    <a:close/>
                  </a:path>
                </a:pathLst>
              </a:custGeom>
              <a:solidFill>
                <a:srgbClr val="BBD2C5"/>
              </a:solidFill>
              <a:ln>
                <a:noFill/>
              </a:ln>
            </p:spPr>
            <p:txBody>
              <a:bodyPr vert="horz" wrap="square" lIns="68580" tIns="34290" rIns="68580" bIns="34290" numCol="1" anchor="t" anchorCtr="0" compatLnSpc="1"/>
              <a:lstStyle/>
              <a:p>
                <a:endParaRPr lang="zh-CN" altLang="en-US" sz="1015"/>
              </a:p>
            </p:txBody>
          </p:sp>
          <p:sp>
            <p:nvSpPr>
              <p:cNvPr id="1048834" name="Freeform 263"/>
              <p:cNvSpPr/>
              <p:nvPr/>
            </p:nvSpPr>
            <p:spPr bwMode="auto">
              <a:xfrm>
                <a:off x="5199" y="1418"/>
                <a:ext cx="13" cy="10"/>
              </a:xfrm>
              <a:custGeom>
                <a:avLst/>
                <a:gdLst>
                  <a:gd name="T0" fmla="*/ 1 w 11"/>
                  <a:gd name="T1" fmla="*/ 8 h 8"/>
                  <a:gd name="T2" fmla="*/ 11 w 11"/>
                  <a:gd name="T3" fmla="*/ 1 h 8"/>
                  <a:gd name="T4" fmla="*/ 11 w 11"/>
                  <a:gd name="T5" fmla="*/ 1 h 8"/>
                  <a:gd name="T6" fmla="*/ 5 w 11"/>
                  <a:gd name="T7" fmla="*/ 2 h 8"/>
                  <a:gd name="T8" fmla="*/ 0 w 11"/>
                  <a:gd name="T9" fmla="*/ 3 h 8"/>
                  <a:gd name="T10" fmla="*/ 0 w 11"/>
                  <a:gd name="T11" fmla="*/ 6 h 8"/>
                  <a:gd name="T12" fmla="*/ 1 w 1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 y="8"/>
                    </a:moveTo>
                    <a:cubicBezTo>
                      <a:pt x="4" y="5"/>
                      <a:pt x="7" y="3"/>
                      <a:pt x="11" y="1"/>
                    </a:cubicBezTo>
                    <a:cubicBezTo>
                      <a:pt x="11" y="1"/>
                      <a:pt x="11" y="1"/>
                      <a:pt x="11" y="1"/>
                    </a:cubicBezTo>
                    <a:cubicBezTo>
                      <a:pt x="9" y="0"/>
                      <a:pt x="7" y="1"/>
                      <a:pt x="5" y="2"/>
                    </a:cubicBezTo>
                    <a:cubicBezTo>
                      <a:pt x="3" y="3"/>
                      <a:pt x="1" y="3"/>
                      <a:pt x="0" y="3"/>
                    </a:cubicBezTo>
                    <a:cubicBezTo>
                      <a:pt x="0" y="4"/>
                      <a:pt x="0" y="5"/>
                      <a:pt x="0" y="6"/>
                    </a:cubicBezTo>
                    <a:cubicBezTo>
                      <a:pt x="0" y="7"/>
                      <a:pt x="1" y="8"/>
                      <a:pt x="1" y="8"/>
                    </a:cubicBezTo>
                    <a:close/>
                  </a:path>
                </a:pathLst>
              </a:custGeom>
              <a:solidFill>
                <a:srgbClr val="BBD2C5"/>
              </a:solidFill>
              <a:ln>
                <a:noFill/>
              </a:ln>
            </p:spPr>
            <p:txBody>
              <a:bodyPr vert="horz" wrap="square" lIns="68580" tIns="34290" rIns="68580" bIns="34290" numCol="1" anchor="t" anchorCtr="0" compatLnSpc="1"/>
              <a:lstStyle/>
              <a:p>
                <a:endParaRPr lang="zh-CN" altLang="en-US" sz="1015"/>
              </a:p>
            </p:txBody>
          </p:sp>
          <p:sp>
            <p:nvSpPr>
              <p:cNvPr id="1048835" name="Freeform 264"/>
              <p:cNvSpPr/>
              <p:nvPr/>
            </p:nvSpPr>
            <p:spPr bwMode="auto">
              <a:xfrm>
                <a:off x="4610" y="638"/>
                <a:ext cx="79" cy="62"/>
              </a:xfrm>
              <a:custGeom>
                <a:avLst/>
                <a:gdLst>
                  <a:gd name="T0" fmla="*/ 12 w 63"/>
                  <a:gd name="T1" fmla="*/ 42 h 50"/>
                  <a:gd name="T2" fmla="*/ 20 w 63"/>
                  <a:gd name="T3" fmla="*/ 36 h 50"/>
                  <a:gd name="T4" fmla="*/ 29 w 63"/>
                  <a:gd name="T5" fmla="*/ 34 h 50"/>
                  <a:gd name="T6" fmla="*/ 47 w 63"/>
                  <a:gd name="T7" fmla="*/ 32 h 50"/>
                  <a:gd name="T8" fmla="*/ 54 w 63"/>
                  <a:gd name="T9" fmla="*/ 31 h 50"/>
                  <a:gd name="T10" fmla="*/ 57 w 63"/>
                  <a:gd name="T11" fmla="*/ 31 h 50"/>
                  <a:gd name="T12" fmla="*/ 58 w 63"/>
                  <a:gd name="T13" fmla="*/ 24 h 50"/>
                  <a:gd name="T14" fmla="*/ 60 w 63"/>
                  <a:gd name="T15" fmla="*/ 16 h 50"/>
                  <a:gd name="T16" fmla="*/ 63 w 63"/>
                  <a:gd name="T17" fmla="*/ 7 h 50"/>
                  <a:gd name="T18" fmla="*/ 53 w 63"/>
                  <a:gd name="T19" fmla="*/ 0 h 50"/>
                  <a:gd name="T20" fmla="*/ 47 w 63"/>
                  <a:gd name="T21" fmla="*/ 1 h 50"/>
                  <a:gd name="T22" fmla="*/ 17 w 63"/>
                  <a:gd name="T23" fmla="*/ 31 h 50"/>
                  <a:gd name="T24" fmla="*/ 12 w 63"/>
                  <a:gd name="T25" fmla="*/ 34 h 50"/>
                  <a:gd name="T26" fmla="*/ 11 w 63"/>
                  <a:gd name="T27" fmla="*/ 39 h 50"/>
                  <a:gd name="T28" fmla="*/ 4 w 63"/>
                  <a:gd name="T29" fmla="*/ 41 h 50"/>
                  <a:gd name="T30" fmla="*/ 3 w 63"/>
                  <a:gd name="T31" fmla="*/ 48 h 50"/>
                  <a:gd name="T32" fmla="*/ 4 w 63"/>
                  <a:gd name="T33" fmla="*/ 50 h 50"/>
                  <a:gd name="T34" fmla="*/ 12 w 63"/>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50">
                    <a:moveTo>
                      <a:pt x="12" y="42"/>
                    </a:moveTo>
                    <a:cubicBezTo>
                      <a:pt x="15" y="41"/>
                      <a:pt x="17" y="38"/>
                      <a:pt x="20" y="36"/>
                    </a:cubicBezTo>
                    <a:cubicBezTo>
                      <a:pt x="24" y="34"/>
                      <a:pt x="25" y="34"/>
                      <a:pt x="29" y="34"/>
                    </a:cubicBezTo>
                    <a:cubicBezTo>
                      <a:pt x="36" y="34"/>
                      <a:pt x="41" y="32"/>
                      <a:pt x="47" y="32"/>
                    </a:cubicBezTo>
                    <a:cubicBezTo>
                      <a:pt x="49" y="32"/>
                      <a:pt x="52" y="31"/>
                      <a:pt x="54" y="31"/>
                    </a:cubicBezTo>
                    <a:cubicBezTo>
                      <a:pt x="57" y="31"/>
                      <a:pt x="55" y="32"/>
                      <a:pt x="57" y="31"/>
                    </a:cubicBezTo>
                    <a:cubicBezTo>
                      <a:pt x="58" y="29"/>
                      <a:pt x="57" y="25"/>
                      <a:pt x="58" y="24"/>
                    </a:cubicBezTo>
                    <a:cubicBezTo>
                      <a:pt x="58" y="21"/>
                      <a:pt x="59" y="19"/>
                      <a:pt x="60" y="16"/>
                    </a:cubicBezTo>
                    <a:cubicBezTo>
                      <a:pt x="61" y="13"/>
                      <a:pt x="62" y="10"/>
                      <a:pt x="63" y="7"/>
                    </a:cubicBezTo>
                    <a:cubicBezTo>
                      <a:pt x="60" y="4"/>
                      <a:pt x="57" y="2"/>
                      <a:pt x="53" y="0"/>
                    </a:cubicBezTo>
                    <a:cubicBezTo>
                      <a:pt x="51" y="0"/>
                      <a:pt x="49" y="0"/>
                      <a:pt x="47" y="1"/>
                    </a:cubicBezTo>
                    <a:cubicBezTo>
                      <a:pt x="43" y="2"/>
                      <a:pt x="18" y="28"/>
                      <a:pt x="17" y="31"/>
                    </a:cubicBezTo>
                    <a:cubicBezTo>
                      <a:pt x="17" y="31"/>
                      <a:pt x="12" y="32"/>
                      <a:pt x="12" y="34"/>
                    </a:cubicBezTo>
                    <a:cubicBezTo>
                      <a:pt x="13" y="36"/>
                      <a:pt x="10" y="37"/>
                      <a:pt x="11" y="39"/>
                    </a:cubicBezTo>
                    <a:cubicBezTo>
                      <a:pt x="8" y="40"/>
                      <a:pt x="6" y="40"/>
                      <a:pt x="4" y="41"/>
                    </a:cubicBezTo>
                    <a:cubicBezTo>
                      <a:pt x="0" y="44"/>
                      <a:pt x="4" y="43"/>
                      <a:pt x="3" y="48"/>
                    </a:cubicBezTo>
                    <a:cubicBezTo>
                      <a:pt x="3" y="49"/>
                      <a:pt x="3" y="49"/>
                      <a:pt x="4" y="50"/>
                    </a:cubicBezTo>
                    <a:cubicBezTo>
                      <a:pt x="6" y="47"/>
                      <a:pt x="10" y="45"/>
                      <a:pt x="12" y="42"/>
                    </a:cubicBezTo>
                    <a:close/>
                  </a:path>
                </a:pathLst>
              </a:custGeom>
              <a:solidFill>
                <a:srgbClr val="FFFFFF"/>
              </a:solidFill>
              <a:ln>
                <a:noFill/>
              </a:ln>
            </p:spPr>
            <p:txBody>
              <a:bodyPr vert="horz" wrap="square" lIns="68580" tIns="34290" rIns="68580" bIns="34290" numCol="1" anchor="t" anchorCtr="0" compatLnSpc="1"/>
              <a:lstStyle/>
              <a:p>
                <a:endParaRPr lang="zh-CN" altLang="en-US" sz="1015"/>
              </a:p>
            </p:txBody>
          </p:sp>
          <p:sp>
            <p:nvSpPr>
              <p:cNvPr id="1048836" name="Freeform 265"/>
              <p:cNvSpPr/>
              <p:nvPr/>
            </p:nvSpPr>
            <p:spPr bwMode="auto">
              <a:xfrm>
                <a:off x="5217" y="763"/>
                <a:ext cx="98" cy="31"/>
              </a:xfrm>
              <a:custGeom>
                <a:avLst/>
                <a:gdLst>
                  <a:gd name="T0" fmla="*/ 75 w 79"/>
                  <a:gd name="T1" fmla="*/ 25 h 25"/>
                  <a:gd name="T2" fmla="*/ 63 w 79"/>
                  <a:gd name="T3" fmla="*/ 23 h 25"/>
                  <a:gd name="T4" fmla="*/ 35 w 79"/>
                  <a:gd name="T5" fmla="*/ 9 h 25"/>
                  <a:gd name="T6" fmla="*/ 14 w 79"/>
                  <a:gd name="T7" fmla="*/ 0 h 25"/>
                  <a:gd name="T8" fmla="*/ 0 w 79"/>
                  <a:gd name="T9" fmla="*/ 2 h 25"/>
                  <a:gd name="T10" fmla="*/ 6 w 79"/>
                  <a:gd name="T11" fmla="*/ 3 h 25"/>
                  <a:gd name="T12" fmla="*/ 16 w 79"/>
                  <a:gd name="T13" fmla="*/ 6 h 25"/>
                  <a:gd name="T14" fmla="*/ 21 w 79"/>
                  <a:gd name="T15" fmla="*/ 8 h 25"/>
                  <a:gd name="T16" fmla="*/ 22 w 79"/>
                  <a:gd name="T17" fmla="*/ 9 h 25"/>
                  <a:gd name="T18" fmla="*/ 37 w 79"/>
                  <a:gd name="T19" fmla="*/ 15 h 25"/>
                  <a:gd name="T20" fmla="*/ 49 w 79"/>
                  <a:gd name="T21" fmla="*/ 19 h 25"/>
                  <a:gd name="T22" fmla="*/ 61 w 79"/>
                  <a:gd name="T23" fmla="*/ 23 h 25"/>
                  <a:gd name="T24" fmla="*/ 73 w 79"/>
                  <a:gd name="T25" fmla="*/ 25 h 25"/>
                  <a:gd name="T26" fmla="*/ 79 w 79"/>
                  <a:gd name="T27" fmla="*/ 25 h 25"/>
                  <a:gd name="T28" fmla="*/ 78 w 79"/>
                  <a:gd name="T29" fmla="*/ 24 h 25"/>
                  <a:gd name="T30" fmla="*/ 75 w 79"/>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25">
                    <a:moveTo>
                      <a:pt x="75" y="25"/>
                    </a:moveTo>
                    <a:cubicBezTo>
                      <a:pt x="71" y="25"/>
                      <a:pt x="67" y="23"/>
                      <a:pt x="63" y="23"/>
                    </a:cubicBezTo>
                    <a:cubicBezTo>
                      <a:pt x="52" y="21"/>
                      <a:pt x="44" y="13"/>
                      <a:pt x="35" y="9"/>
                    </a:cubicBezTo>
                    <a:cubicBezTo>
                      <a:pt x="28" y="5"/>
                      <a:pt x="21" y="0"/>
                      <a:pt x="14" y="0"/>
                    </a:cubicBezTo>
                    <a:cubicBezTo>
                      <a:pt x="9" y="1"/>
                      <a:pt x="5" y="2"/>
                      <a:pt x="0" y="2"/>
                    </a:cubicBezTo>
                    <a:cubicBezTo>
                      <a:pt x="3" y="2"/>
                      <a:pt x="5" y="3"/>
                      <a:pt x="6" y="3"/>
                    </a:cubicBezTo>
                    <a:cubicBezTo>
                      <a:pt x="10" y="4"/>
                      <a:pt x="13" y="4"/>
                      <a:pt x="16" y="6"/>
                    </a:cubicBezTo>
                    <a:cubicBezTo>
                      <a:pt x="18" y="6"/>
                      <a:pt x="20" y="6"/>
                      <a:pt x="21" y="8"/>
                    </a:cubicBezTo>
                    <a:cubicBezTo>
                      <a:pt x="22" y="8"/>
                      <a:pt x="22" y="9"/>
                      <a:pt x="22" y="9"/>
                    </a:cubicBezTo>
                    <a:cubicBezTo>
                      <a:pt x="29" y="12"/>
                      <a:pt x="36" y="15"/>
                      <a:pt x="37" y="15"/>
                    </a:cubicBezTo>
                    <a:cubicBezTo>
                      <a:pt x="41" y="17"/>
                      <a:pt x="45" y="18"/>
                      <a:pt x="49" y="19"/>
                    </a:cubicBezTo>
                    <a:cubicBezTo>
                      <a:pt x="52" y="21"/>
                      <a:pt x="56" y="22"/>
                      <a:pt x="61" y="23"/>
                    </a:cubicBezTo>
                    <a:cubicBezTo>
                      <a:pt x="65" y="24"/>
                      <a:pt x="69" y="25"/>
                      <a:pt x="73" y="25"/>
                    </a:cubicBezTo>
                    <a:cubicBezTo>
                      <a:pt x="74" y="25"/>
                      <a:pt x="76" y="25"/>
                      <a:pt x="79" y="25"/>
                    </a:cubicBezTo>
                    <a:cubicBezTo>
                      <a:pt x="79" y="25"/>
                      <a:pt x="79" y="24"/>
                      <a:pt x="78" y="24"/>
                    </a:cubicBezTo>
                    <a:cubicBezTo>
                      <a:pt x="77" y="24"/>
                      <a:pt x="76" y="25"/>
                      <a:pt x="75" y="25"/>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37" name="Freeform 266"/>
              <p:cNvSpPr/>
              <p:nvPr/>
            </p:nvSpPr>
            <p:spPr bwMode="auto">
              <a:xfrm>
                <a:off x="5144" y="760"/>
                <a:ext cx="58" cy="25"/>
              </a:xfrm>
              <a:custGeom>
                <a:avLst/>
                <a:gdLst>
                  <a:gd name="T0" fmla="*/ 3 w 47"/>
                  <a:gd name="T1" fmla="*/ 19 h 20"/>
                  <a:gd name="T2" fmla="*/ 2 w 47"/>
                  <a:gd name="T3" fmla="*/ 19 h 20"/>
                  <a:gd name="T4" fmla="*/ 3 w 47"/>
                  <a:gd name="T5" fmla="*/ 19 h 20"/>
                  <a:gd name="T6" fmla="*/ 8 w 47"/>
                  <a:gd name="T7" fmla="*/ 17 h 20"/>
                  <a:gd name="T8" fmla="*/ 16 w 47"/>
                  <a:gd name="T9" fmla="*/ 14 h 20"/>
                  <a:gd name="T10" fmla="*/ 21 w 47"/>
                  <a:gd name="T11" fmla="*/ 11 h 20"/>
                  <a:gd name="T12" fmla="*/ 32 w 47"/>
                  <a:gd name="T13" fmla="*/ 9 h 20"/>
                  <a:gd name="T14" fmla="*/ 42 w 47"/>
                  <a:gd name="T15" fmla="*/ 5 h 20"/>
                  <a:gd name="T16" fmla="*/ 47 w 47"/>
                  <a:gd name="T17" fmla="*/ 4 h 20"/>
                  <a:gd name="T18" fmla="*/ 40 w 47"/>
                  <a:gd name="T19" fmla="*/ 2 h 20"/>
                  <a:gd name="T20" fmla="*/ 13 w 47"/>
                  <a:gd name="T21" fmla="*/ 8 h 20"/>
                  <a:gd name="T22" fmla="*/ 4 w 47"/>
                  <a:gd name="T23" fmla="*/ 14 h 20"/>
                  <a:gd name="T24" fmla="*/ 0 w 47"/>
                  <a:gd name="T25" fmla="*/ 17 h 20"/>
                  <a:gd name="T26" fmla="*/ 2 w 47"/>
                  <a:gd name="T27" fmla="*/ 20 h 20"/>
                  <a:gd name="T28" fmla="*/ 3 w 47"/>
                  <a:gd name="T2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0">
                    <a:moveTo>
                      <a:pt x="3" y="19"/>
                    </a:moveTo>
                    <a:cubicBezTo>
                      <a:pt x="2" y="19"/>
                      <a:pt x="2" y="19"/>
                      <a:pt x="2" y="19"/>
                    </a:cubicBezTo>
                    <a:cubicBezTo>
                      <a:pt x="3" y="19"/>
                      <a:pt x="3" y="19"/>
                      <a:pt x="3" y="19"/>
                    </a:cubicBezTo>
                    <a:cubicBezTo>
                      <a:pt x="5" y="18"/>
                      <a:pt x="6" y="18"/>
                      <a:pt x="8" y="17"/>
                    </a:cubicBezTo>
                    <a:cubicBezTo>
                      <a:pt x="10" y="16"/>
                      <a:pt x="13" y="15"/>
                      <a:pt x="16" y="14"/>
                    </a:cubicBezTo>
                    <a:cubicBezTo>
                      <a:pt x="17" y="13"/>
                      <a:pt x="19" y="12"/>
                      <a:pt x="21" y="11"/>
                    </a:cubicBezTo>
                    <a:cubicBezTo>
                      <a:pt x="25" y="9"/>
                      <a:pt x="28" y="10"/>
                      <a:pt x="32" y="9"/>
                    </a:cubicBezTo>
                    <a:cubicBezTo>
                      <a:pt x="36" y="7"/>
                      <a:pt x="39" y="6"/>
                      <a:pt x="42" y="5"/>
                    </a:cubicBezTo>
                    <a:cubicBezTo>
                      <a:pt x="44" y="5"/>
                      <a:pt x="45" y="4"/>
                      <a:pt x="47" y="4"/>
                    </a:cubicBezTo>
                    <a:cubicBezTo>
                      <a:pt x="45" y="3"/>
                      <a:pt x="42" y="3"/>
                      <a:pt x="40" y="2"/>
                    </a:cubicBezTo>
                    <a:cubicBezTo>
                      <a:pt x="30" y="0"/>
                      <a:pt x="22" y="2"/>
                      <a:pt x="13" y="8"/>
                    </a:cubicBezTo>
                    <a:cubicBezTo>
                      <a:pt x="10" y="10"/>
                      <a:pt x="7" y="12"/>
                      <a:pt x="4" y="14"/>
                    </a:cubicBezTo>
                    <a:cubicBezTo>
                      <a:pt x="2" y="15"/>
                      <a:pt x="1" y="16"/>
                      <a:pt x="0" y="17"/>
                    </a:cubicBezTo>
                    <a:cubicBezTo>
                      <a:pt x="1" y="18"/>
                      <a:pt x="1" y="19"/>
                      <a:pt x="2" y="20"/>
                    </a:cubicBezTo>
                    <a:cubicBezTo>
                      <a:pt x="2" y="20"/>
                      <a:pt x="2" y="20"/>
                      <a:pt x="3" y="19"/>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38" name="Freeform 267"/>
              <p:cNvSpPr/>
              <p:nvPr/>
            </p:nvSpPr>
            <p:spPr bwMode="auto">
              <a:xfrm>
                <a:off x="5238" y="876"/>
                <a:ext cx="21" cy="11"/>
              </a:xfrm>
              <a:custGeom>
                <a:avLst/>
                <a:gdLst>
                  <a:gd name="T0" fmla="*/ 4 w 17"/>
                  <a:gd name="T1" fmla="*/ 5 h 9"/>
                  <a:gd name="T2" fmla="*/ 0 w 17"/>
                  <a:gd name="T3" fmla="*/ 9 h 9"/>
                  <a:gd name="T4" fmla="*/ 3 w 17"/>
                  <a:gd name="T5" fmla="*/ 7 h 9"/>
                  <a:gd name="T6" fmla="*/ 11 w 17"/>
                  <a:gd name="T7" fmla="*/ 4 h 9"/>
                  <a:gd name="T8" fmla="*/ 17 w 17"/>
                  <a:gd name="T9" fmla="*/ 0 h 9"/>
                  <a:gd name="T10" fmla="*/ 16 w 17"/>
                  <a:gd name="T11" fmla="*/ 0 h 9"/>
                  <a:gd name="T12" fmla="*/ 4 w 1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4" y="5"/>
                    </a:moveTo>
                    <a:cubicBezTo>
                      <a:pt x="3" y="6"/>
                      <a:pt x="1" y="8"/>
                      <a:pt x="0" y="9"/>
                    </a:cubicBezTo>
                    <a:cubicBezTo>
                      <a:pt x="1" y="9"/>
                      <a:pt x="2" y="8"/>
                      <a:pt x="3" y="7"/>
                    </a:cubicBezTo>
                    <a:cubicBezTo>
                      <a:pt x="6" y="6"/>
                      <a:pt x="8" y="5"/>
                      <a:pt x="11" y="4"/>
                    </a:cubicBezTo>
                    <a:cubicBezTo>
                      <a:pt x="13" y="2"/>
                      <a:pt x="15" y="1"/>
                      <a:pt x="17" y="0"/>
                    </a:cubicBezTo>
                    <a:cubicBezTo>
                      <a:pt x="17" y="0"/>
                      <a:pt x="16" y="0"/>
                      <a:pt x="16" y="0"/>
                    </a:cubicBezTo>
                    <a:cubicBezTo>
                      <a:pt x="12" y="2"/>
                      <a:pt x="8" y="3"/>
                      <a:pt x="4" y="5"/>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39" name="Freeform 268"/>
              <p:cNvSpPr/>
              <p:nvPr/>
            </p:nvSpPr>
            <p:spPr bwMode="auto">
              <a:xfrm>
                <a:off x="5119" y="919"/>
                <a:ext cx="37" cy="13"/>
              </a:xfrm>
              <a:custGeom>
                <a:avLst/>
                <a:gdLst>
                  <a:gd name="T0" fmla="*/ 9 w 30"/>
                  <a:gd name="T1" fmla="*/ 9 h 10"/>
                  <a:gd name="T2" fmla="*/ 18 w 30"/>
                  <a:gd name="T3" fmla="*/ 9 h 10"/>
                  <a:gd name="T4" fmla="*/ 28 w 30"/>
                  <a:gd name="T5" fmla="*/ 7 h 10"/>
                  <a:gd name="T6" fmla="*/ 30 w 30"/>
                  <a:gd name="T7" fmla="*/ 6 h 10"/>
                  <a:gd name="T8" fmla="*/ 30 w 30"/>
                  <a:gd name="T9" fmla="*/ 2 h 10"/>
                  <a:gd name="T10" fmla="*/ 29 w 30"/>
                  <a:gd name="T11" fmla="*/ 1 h 10"/>
                  <a:gd name="T12" fmla="*/ 29 w 30"/>
                  <a:gd name="T13" fmla="*/ 1 h 10"/>
                  <a:gd name="T14" fmla="*/ 20 w 30"/>
                  <a:gd name="T15" fmla="*/ 1 h 10"/>
                  <a:gd name="T16" fmla="*/ 9 w 30"/>
                  <a:gd name="T17" fmla="*/ 1 h 10"/>
                  <a:gd name="T18" fmla="*/ 7 w 30"/>
                  <a:gd name="T19" fmla="*/ 1 h 10"/>
                  <a:gd name="T20" fmla="*/ 2 w 30"/>
                  <a:gd name="T21" fmla="*/ 8 h 10"/>
                  <a:gd name="T22" fmla="*/ 0 w 30"/>
                  <a:gd name="T23" fmla="*/ 10 h 10"/>
                  <a:gd name="T24" fmla="*/ 9 w 30"/>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
                    <a:moveTo>
                      <a:pt x="9" y="9"/>
                    </a:moveTo>
                    <a:cubicBezTo>
                      <a:pt x="12" y="8"/>
                      <a:pt x="16" y="9"/>
                      <a:pt x="18" y="9"/>
                    </a:cubicBezTo>
                    <a:cubicBezTo>
                      <a:pt x="22" y="8"/>
                      <a:pt x="25" y="7"/>
                      <a:pt x="28" y="7"/>
                    </a:cubicBezTo>
                    <a:cubicBezTo>
                      <a:pt x="28" y="6"/>
                      <a:pt x="29" y="6"/>
                      <a:pt x="30" y="6"/>
                    </a:cubicBezTo>
                    <a:cubicBezTo>
                      <a:pt x="30" y="5"/>
                      <a:pt x="30" y="4"/>
                      <a:pt x="30" y="2"/>
                    </a:cubicBezTo>
                    <a:cubicBezTo>
                      <a:pt x="30" y="2"/>
                      <a:pt x="29" y="2"/>
                      <a:pt x="29" y="1"/>
                    </a:cubicBezTo>
                    <a:cubicBezTo>
                      <a:pt x="29" y="1"/>
                      <a:pt x="29" y="1"/>
                      <a:pt x="29" y="1"/>
                    </a:cubicBezTo>
                    <a:cubicBezTo>
                      <a:pt x="26" y="0"/>
                      <a:pt x="24" y="0"/>
                      <a:pt x="20" y="1"/>
                    </a:cubicBezTo>
                    <a:cubicBezTo>
                      <a:pt x="17" y="1"/>
                      <a:pt x="13" y="1"/>
                      <a:pt x="9" y="1"/>
                    </a:cubicBezTo>
                    <a:cubicBezTo>
                      <a:pt x="9" y="1"/>
                      <a:pt x="8" y="1"/>
                      <a:pt x="7" y="1"/>
                    </a:cubicBezTo>
                    <a:cubicBezTo>
                      <a:pt x="5" y="3"/>
                      <a:pt x="4" y="6"/>
                      <a:pt x="2" y="8"/>
                    </a:cubicBezTo>
                    <a:cubicBezTo>
                      <a:pt x="1" y="9"/>
                      <a:pt x="0" y="9"/>
                      <a:pt x="0" y="10"/>
                    </a:cubicBezTo>
                    <a:cubicBezTo>
                      <a:pt x="2" y="10"/>
                      <a:pt x="5" y="10"/>
                      <a:pt x="9" y="9"/>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40" name="Freeform 269"/>
              <p:cNvSpPr/>
              <p:nvPr/>
            </p:nvSpPr>
            <p:spPr bwMode="auto">
              <a:xfrm>
                <a:off x="5314" y="799"/>
                <a:ext cx="5" cy="9"/>
              </a:xfrm>
              <a:custGeom>
                <a:avLst/>
                <a:gdLst>
                  <a:gd name="T0" fmla="*/ 0 w 4"/>
                  <a:gd name="T1" fmla="*/ 7 h 7"/>
                  <a:gd name="T2" fmla="*/ 2 w 4"/>
                  <a:gd name="T3" fmla="*/ 4 h 7"/>
                  <a:gd name="T4" fmla="*/ 4 w 4"/>
                  <a:gd name="T5" fmla="*/ 3 h 7"/>
                  <a:gd name="T6" fmla="*/ 3 w 4"/>
                  <a:gd name="T7" fmla="*/ 0 h 7"/>
                  <a:gd name="T8" fmla="*/ 1 w 4"/>
                  <a:gd name="T9" fmla="*/ 5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cubicBezTo>
                      <a:pt x="1" y="6"/>
                      <a:pt x="2" y="5"/>
                      <a:pt x="2" y="4"/>
                    </a:cubicBezTo>
                    <a:cubicBezTo>
                      <a:pt x="3" y="4"/>
                      <a:pt x="3" y="3"/>
                      <a:pt x="4" y="3"/>
                    </a:cubicBezTo>
                    <a:cubicBezTo>
                      <a:pt x="3" y="2"/>
                      <a:pt x="3" y="1"/>
                      <a:pt x="3" y="0"/>
                    </a:cubicBezTo>
                    <a:cubicBezTo>
                      <a:pt x="2" y="2"/>
                      <a:pt x="2" y="3"/>
                      <a:pt x="1" y="5"/>
                    </a:cubicBezTo>
                    <a:cubicBezTo>
                      <a:pt x="1" y="6"/>
                      <a:pt x="1" y="6"/>
                      <a:pt x="0" y="7"/>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41" name="Freeform 270"/>
              <p:cNvSpPr/>
              <p:nvPr/>
            </p:nvSpPr>
            <p:spPr bwMode="auto">
              <a:xfrm>
                <a:off x="5109" y="911"/>
                <a:ext cx="113" cy="33"/>
              </a:xfrm>
              <a:custGeom>
                <a:avLst/>
                <a:gdLst>
                  <a:gd name="T0" fmla="*/ 87 w 91"/>
                  <a:gd name="T1" fmla="*/ 5 h 27"/>
                  <a:gd name="T2" fmla="*/ 75 w 91"/>
                  <a:gd name="T3" fmla="*/ 11 h 27"/>
                  <a:gd name="T4" fmla="*/ 63 w 91"/>
                  <a:gd name="T5" fmla="*/ 14 h 27"/>
                  <a:gd name="T6" fmla="*/ 56 w 91"/>
                  <a:gd name="T7" fmla="*/ 15 h 27"/>
                  <a:gd name="T8" fmla="*/ 50 w 91"/>
                  <a:gd name="T9" fmla="*/ 16 h 27"/>
                  <a:gd name="T10" fmla="*/ 47 w 91"/>
                  <a:gd name="T11" fmla="*/ 16 h 27"/>
                  <a:gd name="T12" fmla="*/ 46 w 91"/>
                  <a:gd name="T13" fmla="*/ 16 h 27"/>
                  <a:gd name="T14" fmla="*/ 33 w 91"/>
                  <a:gd name="T15" fmla="*/ 17 h 27"/>
                  <a:gd name="T16" fmla="*/ 6 w 91"/>
                  <a:gd name="T17" fmla="*/ 19 h 27"/>
                  <a:gd name="T18" fmla="*/ 1 w 91"/>
                  <a:gd name="T19" fmla="*/ 23 h 27"/>
                  <a:gd name="T20" fmla="*/ 0 w 91"/>
                  <a:gd name="T21" fmla="*/ 24 h 27"/>
                  <a:gd name="T22" fmla="*/ 7 w 91"/>
                  <a:gd name="T23" fmla="*/ 26 h 27"/>
                  <a:gd name="T24" fmla="*/ 14 w 91"/>
                  <a:gd name="T25" fmla="*/ 26 h 27"/>
                  <a:gd name="T26" fmla="*/ 18 w 91"/>
                  <a:gd name="T27" fmla="*/ 27 h 27"/>
                  <a:gd name="T28" fmla="*/ 19 w 91"/>
                  <a:gd name="T29" fmla="*/ 27 h 27"/>
                  <a:gd name="T30" fmla="*/ 22 w 91"/>
                  <a:gd name="T31" fmla="*/ 27 h 27"/>
                  <a:gd name="T32" fmla="*/ 30 w 91"/>
                  <a:gd name="T33" fmla="*/ 25 h 27"/>
                  <a:gd name="T34" fmla="*/ 38 w 91"/>
                  <a:gd name="T35" fmla="*/ 23 h 27"/>
                  <a:gd name="T36" fmla="*/ 47 w 91"/>
                  <a:gd name="T37" fmla="*/ 27 h 27"/>
                  <a:gd name="T38" fmla="*/ 55 w 91"/>
                  <a:gd name="T39" fmla="*/ 26 h 27"/>
                  <a:gd name="T40" fmla="*/ 70 w 91"/>
                  <a:gd name="T41" fmla="*/ 19 h 27"/>
                  <a:gd name="T42" fmla="*/ 87 w 91"/>
                  <a:gd name="T43" fmla="*/ 8 h 27"/>
                  <a:gd name="T44" fmla="*/ 90 w 91"/>
                  <a:gd name="T45" fmla="*/ 3 h 27"/>
                  <a:gd name="T46" fmla="*/ 91 w 91"/>
                  <a:gd name="T47" fmla="*/ 0 h 27"/>
                  <a:gd name="T48" fmla="*/ 90 w 91"/>
                  <a:gd name="T49" fmla="*/ 0 h 27"/>
                  <a:gd name="T50" fmla="*/ 87 w 91"/>
                  <a:gd name="T51"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27">
                    <a:moveTo>
                      <a:pt x="87" y="5"/>
                    </a:moveTo>
                    <a:cubicBezTo>
                      <a:pt x="84" y="9"/>
                      <a:pt x="81" y="10"/>
                      <a:pt x="75" y="11"/>
                    </a:cubicBezTo>
                    <a:cubicBezTo>
                      <a:pt x="71" y="12"/>
                      <a:pt x="67" y="13"/>
                      <a:pt x="63" y="14"/>
                    </a:cubicBezTo>
                    <a:cubicBezTo>
                      <a:pt x="61" y="14"/>
                      <a:pt x="58" y="15"/>
                      <a:pt x="56" y="15"/>
                    </a:cubicBezTo>
                    <a:cubicBezTo>
                      <a:pt x="54" y="16"/>
                      <a:pt x="52" y="16"/>
                      <a:pt x="50" y="16"/>
                    </a:cubicBezTo>
                    <a:cubicBezTo>
                      <a:pt x="49" y="16"/>
                      <a:pt x="48" y="16"/>
                      <a:pt x="47" y="16"/>
                    </a:cubicBezTo>
                    <a:cubicBezTo>
                      <a:pt x="46" y="16"/>
                      <a:pt x="46" y="16"/>
                      <a:pt x="46" y="16"/>
                    </a:cubicBezTo>
                    <a:cubicBezTo>
                      <a:pt x="41" y="17"/>
                      <a:pt x="37" y="18"/>
                      <a:pt x="33" y="17"/>
                    </a:cubicBezTo>
                    <a:cubicBezTo>
                      <a:pt x="24" y="19"/>
                      <a:pt x="15" y="21"/>
                      <a:pt x="6" y="19"/>
                    </a:cubicBezTo>
                    <a:cubicBezTo>
                      <a:pt x="4" y="20"/>
                      <a:pt x="3" y="21"/>
                      <a:pt x="1" y="23"/>
                    </a:cubicBezTo>
                    <a:cubicBezTo>
                      <a:pt x="1" y="23"/>
                      <a:pt x="1" y="23"/>
                      <a:pt x="0" y="24"/>
                    </a:cubicBezTo>
                    <a:cubicBezTo>
                      <a:pt x="3" y="25"/>
                      <a:pt x="5" y="26"/>
                      <a:pt x="7" y="26"/>
                    </a:cubicBezTo>
                    <a:cubicBezTo>
                      <a:pt x="10" y="27"/>
                      <a:pt x="11" y="26"/>
                      <a:pt x="14" y="26"/>
                    </a:cubicBezTo>
                    <a:cubicBezTo>
                      <a:pt x="15" y="26"/>
                      <a:pt x="16" y="27"/>
                      <a:pt x="18" y="27"/>
                    </a:cubicBezTo>
                    <a:cubicBezTo>
                      <a:pt x="19" y="27"/>
                      <a:pt x="19" y="27"/>
                      <a:pt x="19" y="27"/>
                    </a:cubicBezTo>
                    <a:cubicBezTo>
                      <a:pt x="20" y="27"/>
                      <a:pt x="21" y="27"/>
                      <a:pt x="22" y="27"/>
                    </a:cubicBezTo>
                    <a:cubicBezTo>
                      <a:pt x="25" y="26"/>
                      <a:pt x="27" y="26"/>
                      <a:pt x="30" y="25"/>
                    </a:cubicBezTo>
                    <a:cubicBezTo>
                      <a:pt x="33" y="25"/>
                      <a:pt x="36" y="24"/>
                      <a:pt x="38" y="23"/>
                    </a:cubicBezTo>
                    <a:cubicBezTo>
                      <a:pt x="42" y="23"/>
                      <a:pt x="45" y="25"/>
                      <a:pt x="47" y="27"/>
                    </a:cubicBezTo>
                    <a:cubicBezTo>
                      <a:pt x="50" y="27"/>
                      <a:pt x="53" y="27"/>
                      <a:pt x="55" y="26"/>
                    </a:cubicBezTo>
                    <a:cubicBezTo>
                      <a:pt x="61" y="24"/>
                      <a:pt x="66" y="22"/>
                      <a:pt x="70" y="19"/>
                    </a:cubicBezTo>
                    <a:cubicBezTo>
                      <a:pt x="77" y="16"/>
                      <a:pt x="82" y="12"/>
                      <a:pt x="87" y="8"/>
                    </a:cubicBezTo>
                    <a:cubicBezTo>
                      <a:pt x="88" y="7"/>
                      <a:pt x="90" y="5"/>
                      <a:pt x="90" y="3"/>
                    </a:cubicBezTo>
                    <a:cubicBezTo>
                      <a:pt x="91" y="2"/>
                      <a:pt x="91" y="1"/>
                      <a:pt x="91" y="0"/>
                    </a:cubicBezTo>
                    <a:cubicBezTo>
                      <a:pt x="90" y="0"/>
                      <a:pt x="90" y="0"/>
                      <a:pt x="90" y="0"/>
                    </a:cubicBezTo>
                    <a:cubicBezTo>
                      <a:pt x="89" y="2"/>
                      <a:pt x="88" y="4"/>
                      <a:pt x="87" y="5"/>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42" name="Freeform 271"/>
              <p:cNvSpPr/>
              <p:nvPr/>
            </p:nvSpPr>
            <p:spPr bwMode="auto">
              <a:xfrm>
                <a:off x="5148" y="788"/>
                <a:ext cx="167" cy="79"/>
              </a:xfrm>
              <a:custGeom>
                <a:avLst/>
                <a:gdLst>
                  <a:gd name="T0" fmla="*/ 63 w 135"/>
                  <a:gd name="T1" fmla="*/ 7 h 64"/>
                  <a:gd name="T2" fmla="*/ 57 w 135"/>
                  <a:gd name="T3" fmla="*/ 17 h 64"/>
                  <a:gd name="T4" fmla="*/ 45 w 135"/>
                  <a:gd name="T5" fmla="*/ 34 h 64"/>
                  <a:gd name="T6" fmla="*/ 33 w 135"/>
                  <a:gd name="T7" fmla="*/ 45 h 64"/>
                  <a:gd name="T8" fmla="*/ 39 w 135"/>
                  <a:gd name="T9" fmla="*/ 30 h 64"/>
                  <a:gd name="T10" fmla="*/ 37 w 135"/>
                  <a:gd name="T11" fmla="*/ 17 h 64"/>
                  <a:gd name="T12" fmla="*/ 29 w 135"/>
                  <a:gd name="T13" fmla="*/ 25 h 64"/>
                  <a:gd name="T14" fmla="*/ 30 w 135"/>
                  <a:gd name="T15" fmla="*/ 12 h 64"/>
                  <a:gd name="T16" fmla="*/ 21 w 135"/>
                  <a:gd name="T17" fmla="*/ 5 h 64"/>
                  <a:gd name="T18" fmla="*/ 3 w 135"/>
                  <a:gd name="T19" fmla="*/ 1 h 64"/>
                  <a:gd name="T20" fmla="*/ 4 w 135"/>
                  <a:gd name="T21" fmla="*/ 6 h 64"/>
                  <a:gd name="T22" fmla="*/ 8 w 135"/>
                  <a:gd name="T23" fmla="*/ 30 h 64"/>
                  <a:gd name="T24" fmla="*/ 4 w 135"/>
                  <a:gd name="T25" fmla="*/ 57 h 64"/>
                  <a:gd name="T26" fmla="*/ 10 w 135"/>
                  <a:gd name="T27" fmla="*/ 43 h 64"/>
                  <a:gd name="T28" fmla="*/ 14 w 135"/>
                  <a:gd name="T29" fmla="*/ 25 h 64"/>
                  <a:gd name="T30" fmla="*/ 15 w 135"/>
                  <a:gd name="T31" fmla="*/ 51 h 64"/>
                  <a:gd name="T32" fmla="*/ 8 w 135"/>
                  <a:gd name="T33" fmla="*/ 64 h 64"/>
                  <a:gd name="T34" fmla="*/ 20 w 135"/>
                  <a:gd name="T35" fmla="*/ 57 h 64"/>
                  <a:gd name="T36" fmla="*/ 36 w 135"/>
                  <a:gd name="T37" fmla="*/ 55 h 64"/>
                  <a:gd name="T38" fmla="*/ 47 w 135"/>
                  <a:gd name="T39" fmla="*/ 54 h 64"/>
                  <a:gd name="T40" fmla="*/ 56 w 135"/>
                  <a:gd name="T41" fmla="*/ 54 h 64"/>
                  <a:gd name="T42" fmla="*/ 64 w 135"/>
                  <a:gd name="T43" fmla="*/ 46 h 64"/>
                  <a:gd name="T44" fmla="*/ 53 w 135"/>
                  <a:gd name="T45" fmla="*/ 44 h 64"/>
                  <a:gd name="T46" fmla="*/ 67 w 135"/>
                  <a:gd name="T47" fmla="*/ 39 h 64"/>
                  <a:gd name="T48" fmla="*/ 79 w 135"/>
                  <a:gd name="T49" fmla="*/ 30 h 64"/>
                  <a:gd name="T50" fmla="*/ 84 w 135"/>
                  <a:gd name="T51" fmla="*/ 24 h 64"/>
                  <a:gd name="T52" fmla="*/ 101 w 135"/>
                  <a:gd name="T53" fmla="*/ 16 h 64"/>
                  <a:gd name="T54" fmla="*/ 127 w 135"/>
                  <a:gd name="T55" fmla="*/ 14 h 64"/>
                  <a:gd name="T56" fmla="*/ 135 w 135"/>
                  <a:gd name="T57" fmla="*/ 8 h 64"/>
                  <a:gd name="T58" fmla="*/ 121 w 135"/>
                  <a:gd name="T59" fmla="*/ 13 h 64"/>
                  <a:gd name="T60" fmla="*/ 102 w 135"/>
                  <a:gd name="T61" fmla="*/ 15 h 64"/>
                  <a:gd name="T62" fmla="*/ 69 w 135"/>
                  <a:gd name="T63" fmla="*/ 30 h 64"/>
                  <a:gd name="T64" fmla="*/ 60 w 135"/>
                  <a:gd name="T65" fmla="*/ 31 h 64"/>
                  <a:gd name="T66" fmla="*/ 79 w 135"/>
                  <a:gd name="T67" fmla="*/ 19 h 64"/>
                  <a:gd name="T68" fmla="*/ 73 w 135"/>
                  <a:gd name="T69" fmla="*/ 14 h 64"/>
                  <a:gd name="T70" fmla="*/ 74 w 135"/>
                  <a:gd name="T71" fmla="*/ 8 h 64"/>
                  <a:gd name="T72" fmla="*/ 74 w 135"/>
                  <a:gd name="T73"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64">
                    <a:moveTo>
                      <a:pt x="69" y="6"/>
                    </a:moveTo>
                    <a:cubicBezTo>
                      <a:pt x="67" y="4"/>
                      <a:pt x="64" y="3"/>
                      <a:pt x="63" y="7"/>
                    </a:cubicBezTo>
                    <a:cubicBezTo>
                      <a:pt x="61" y="9"/>
                      <a:pt x="61" y="11"/>
                      <a:pt x="60" y="13"/>
                    </a:cubicBezTo>
                    <a:cubicBezTo>
                      <a:pt x="59" y="15"/>
                      <a:pt x="58" y="16"/>
                      <a:pt x="57" y="17"/>
                    </a:cubicBezTo>
                    <a:cubicBezTo>
                      <a:pt x="55" y="21"/>
                      <a:pt x="53" y="24"/>
                      <a:pt x="51" y="27"/>
                    </a:cubicBezTo>
                    <a:cubicBezTo>
                      <a:pt x="49" y="29"/>
                      <a:pt x="46" y="31"/>
                      <a:pt x="45" y="34"/>
                    </a:cubicBezTo>
                    <a:cubicBezTo>
                      <a:pt x="41" y="38"/>
                      <a:pt x="38" y="41"/>
                      <a:pt x="34" y="44"/>
                    </a:cubicBezTo>
                    <a:cubicBezTo>
                      <a:pt x="33" y="45"/>
                      <a:pt x="33" y="45"/>
                      <a:pt x="33" y="45"/>
                    </a:cubicBezTo>
                    <a:cubicBezTo>
                      <a:pt x="33" y="44"/>
                      <a:pt x="34" y="41"/>
                      <a:pt x="36" y="40"/>
                    </a:cubicBezTo>
                    <a:cubicBezTo>
                      <a:pt x="37" y="37"/>
                      <a:pt x="38" y="34"/>
                      <a:pt x="39" y="30"/>
                    </a:cubicBezTo>
                    <a:cubicBezTo>
                      <a:pt x="39" y="28"/>
                      <a:pt x="40" y="25"/>
                      <a:pt x="40" y="24"/>
                    </a:cubicBezTo>
                    <a:cubicBezTo>
                      <a:pt x="41" y="20"/>
                      <a:pt x="40" y="19"/>
                      <a:pt x="37" y="17"/>
                    </a:cubicBezTo>
                    <a:cubicBezTo>
                      <a:pt x="35" y="15"/>
                      <a:pt x="35" y="14"/>
                      <a:pt x="32" y="17"/>
                    </a:cubicBezTo>
                    <a:cubicBezTo>
                      <a:pt x="31" y="20"/>
                      <a:pt x="30" y="23"/>
                      <a:pt x="29" y="25"/>
                    </a:cubicBezTo>
                    <a:cubicBezTo>
                      <a:pt x="29" y="23"/>
                      <a:pt x="31" y="20"/>
                      <a:pt x="31" y="18"/>
                    </a:cubicBezTo>
                    <a:cubicBezTo>
                      <a:pt x="32" y="15"/>
                      <a:pt x="31" y="15"/>
                      <a:pt x="30" y="12"/>
                    </a:cubicBezTo>
                    <a:cubicBezTo>
                      <a:pt x="30" y="10"/>
                      <a:pt x="29" y="7"/>
                      <a:pt x="28" y="6"/>
                    </a:cubicBezTo>
                    <a:cubicBezTo>
                      <a:pt x="26" y="4"/>
                      <a:pt x="24" y="4"/>
                      <a:pt x="21" y="5"/>
                    </a:cubicBezTo>
                    <a:cubicBezTo>
                      <a:pt x="18" y="5"/>
                      <a:pt x="14" y="2"/>
                      <a:pt x="9" y="2"/>
                    </a:cubicBezTo>
                    <a:cubicBezTo>
                      <a:pt x="6" y="3"/>
                      <a:pt x="5" y="3"/>
                      <a:pt x="3" y="1"/>
                    </a:cubicBezTo>
                    <a:cubicBezTo>
                      <a:pt x="2" y="1"/>
                      <a:pt x="1" y="1"/>
                      <a:pt x="0" y="0"/>
                    </a:cubicBezTo>
                    <a:cubicBezTo>
                      <a:pt x="2" y="2"/>
                      <a:pt x="3" y="4"/>
                      <a:pt x="4" y="6"/>
                    </a:cubicBezTo>
                    <a:cubicBezTo>
                      <a:pt x="7" y="10"/>
                      <a:pt x="11" y="15"/>
                      <a:pt x="11" y="21"/>
                    </a:cubicBezTo>
                    <a:cubicBezTo>
                      <a:pt x="10" y="24"/>
                      <a:pt x="9" y="27"/>
                      <a:pt x="8" y="30"/>
                    </a:cubicBezTo>
                    <a:cubicBezTo>
                      <a:pt x="7" y="33"/>
                      <a:pt x="7" y="36"/>
                      <a:pt x="6" y="40"/>
                    </a:cubicBezTo>
                    <a:cubicBezTo>
                      <a:pt x="5" y="46"/>
                      <a:pt x="5" y="51"/>
                      <a:pt x="4" y="57"/>
                    </a:cubicBezTo>
                    <a:cubicBezTo>
                      <a:pt x="5" y="55"/>
                      <a:pt x="6" y="54"/>
                      <a:pt x="7" y="52"/>
                    </a:cubicBezTo>
                    <a:cubicBezTo>
                      <a:pt x="8" y="48"/>
                      <a:pt x="9" y="46"/>
                      <a:pt x="10" y="43"/>
                    </a:cubicBezTo>
                    <a:cubicBezTo>
                      <a:pt x="10" y="40"/>
                      <a:pt x="12" y="38"/>
                      <a:pt x="12" y="35"/>
                    </a:cubicBezTo>
                    <a:cubicBezTo>
                      <a:pt x="13" y="33"/>
                      <a:pt x="13" y="27"/>
                      <a:pt x="14" y="25"/>
                    </a:cubicBezTo>
                    <a:cubicBezTo>
                      <a:pt x="17" y="25"/>
                      <a:pt x="18" y="37"/>
                      <a:pt x="18" y="39"/>
                    </a:cubicBezTo>
                    <a:cubicBezTo>
                      <a:pt x="17" y="43"/>
                      <a:pt x="17" y="47"/>
                      <a:pt x="15" y="51"/>
                    </a:cubicBezTo>
                    <a:cubicBezTo>
                      <a:pt x="13" y="55"/>
                      <a:pt x="11" y="58"/>
                      <a:pt x="9" y="62"/>
                    </a:cubicBezTo>
                    <a:cubicBezTo>
                      <a:pt x="9" y="62"/>
                      <a:pt x="8" y="63"/>
                      <a:pt x="8" y="64"/>
                    </a:cubicBezTo>
                    <a:cubicBezTo>
                      <a:pt x="10" y="62"/>
                      <a:pt x="11" y="60"/>
                      <a:pt x="14" y="59"/>
                    </a:cubicBezTo>
                    <a:cubicBezTo>
                      <a:pt x="16" y="58"/>
                      <a:pt x="18" y="57"/>
                      <a:pt x="20" y="57"/>
                    </a:cubicBezTo>
                    <a:cubicBezTo>
                      <a:pt x="24" y="57"/>
                      <a:pt x="28" y="57"/>
                      <a:pt x="31" y="57"/>
                    </a:cubicBezTo>
                    <a:cubicBezTo>
                      <a:pt x="33" y="57"/>
                      <a:pt x="35" y="56"/>
                      <a:pt x="36" y="55"/>
                    </a:cubicBezTo>
                    <a:cubicBezTo>
                      <a:pt x="38" y="55"/>
                      <a:pt x="38" y="53"/>
                      <a:pt x="39" y="52"/>
                    </a:cubicBezTo>
                    <a:cubicBezTo>
                      <a:pt x="40" y="51"/>
                      <a:pt x="45" y="53"/>
                      <a:pt x="47" y="54"/>
                    </a:cubicBezTo>
                    <a:cubicBezTo>
                      <a:pt x="49" y="54"/>
                      <a:pt x="50" y="53"/>
                      <a:pt x="52" y="53"/>
                    </a:cubicBezTo>
                    <a:cubicBezTo>
                      <a:pt x="53" y="54"/>
                      <a:pt x="54" y="54"/>
                      <a:pt x="56" y="54"/>
                    </a:cubicBezTo>
                    <a:cubicBezTo>
                      <a:pt x="60" y="54"/>
                      <a:pt x="72" y="52"/>
                      <a:pt x="74" y="48"/>
                    </a:cubicBezTo>
                    <a:cubicBezTo>
                      <a:pt x="71" y="47"/>
                      <a:pt x="68" y="47"/>
                      <a:pt x="64" y="46"/>
                    </a:cubicBezTo>
                    <a:cubicBezTo>
                      <a:pt x="62" y="46"/>
                      <a:pt x="61" y="45"/>
                      <a:pt x="58" y="44"/>
                    </a:cubicBezTo>
                    <a:cubicBezTo>
                      <a:pt x="56" y="44"/>
                      <a:pt x="55" y="44"/>
                      <a:pt x="53" y="44"/>
                    </a:cubicBezTo>
                    <a:cubicBezTo>
                      <a:pt x="55" y="42"/>
                      <a:pt x="58" y="43"/>
                      <a:pt x="60" y="42"/>
                    </a:cubicBezTo>
                    <a:cubicBezTo>
                      <a:pt x="62" y="41"/>
                      <a:pt x="65" y="40"/>
                      <a:pt x="67" y="39"/>
                    </a:cubicBezTo>
                    <a:cubicBezTo>
                      <a:pt x="70" y="38"/>
                      <a:pt x="71" y="37"/>
                      <a:pt x="73" y="35"/>
                    </a:cubicBezTo>
                    <a:cubicBezTo>
                      <a:pt x="75" y="34"/>
                      <a:pt x="78" y="32"/>
                      <a:pt x="79" y="30"/>
                    </a:cubicBezTo>
                    <a:cubicBezTo>
                      <a:pt x="79" y="29"/>
                      <a:pt x="79" y="28"/>
                      <a:pt x="80" y="26"/>
                    </a:cubicBezTo>
                    <a:cubicBezTo>
                      <a:pt x="81" y="25"/>
                      <a:pt x="83" y="25"/>
                      <a:pt x="84" y="24"/>
                    </a:cubicBezTo>
                    <a:cubicBezTo>
                      <a:pt x="85" y="22"/>
                      <a:pt x="87" y="20"/>
                      <a:pt x="90" y="20"/>
                    </a:cubicBezTo>
                    <a:cubicBezTo>
                      <a:pt x="93" y="17"/>
                      <a:pt x="97" y="16"/>
                      <a:pt x="101" y="16"/>
                    </a:cubicBezTo>
                    <a:cubicBezTo>
                      <a:pt x="107" y="16"/>
                      <a:pt x="113" y="16"/>
                      <a:pt x="118" y="15"/>
                    </a:cubicBezTo>
                    <a:cubicBezTo>
                      <a:pt x="121" y="15"/>
                      <a:pt x="124" y="14"/>
                      <a:pt x="127" y="14"/>
                    </a:cubicBezTo>
                    <a:cubicBezTo>
                      <a:pt x="129" y="15"/>
                      <a:pt x="131" y="15"/>
                      <a:pt x="133" y="15"/>
                    </a:cubicBezTo>
                    <a:cubicBezTo>
                      <a:pt x="135" y="8"/>
                      <a:pt x="135" y="8"/>
                      <a:pt x="135" y="8"/>
                    </a:cubicBezTo>
                    <a:cubicBezTo>
                      <a:pt x="133" y="9"/>
                      <a:pt x="131" y="10"/>
                      <a:pt x="129" y="11"/>
                    </a:cubicBezTo>
                    <a:cubicBezTo>
                      <a:pt x="126" y="12"/>
                      <a:pt x="124" y="13"/>
                      <a:pt x="121" y="13"/>
                    </a:cubicBezTo>
                    <a:cubicBezTo>
                      <a:pt x="117" y="14"/>
                      <a:pt x="115" y="15"/>
                      <a:pt x="111" y="15"/>
                    </a:cubicBezTo>
                    <a:cubicBezTo>
                      <a:pt x="108" y="15"/>
                      <a:pt x="105" y="16"/>
                      <a:pt x="102" y="15"/>
                    </a:cubicBezTo>
                    <a:cubicBezTo>
                      <a:pt x="95" y="14"/>
                      <a:pt x="88" y="18"/>
                      <a:pt x="82" y="22"/>
                    </a:cubicBezTo>
                    <a:cubicBezTo>
                      <a:pt x="77" y="25"/>
                      <a:pt x="73" y="27"/>
                      <a:pt x="69" y="30"/>
                    </a:cubicBezTo>
                    <a:cubicBezTo>
                      <a:pt x="65" y="33"/>
                      <a:pt x="59" y="35"/>
                      <a:pt x="57" y="40"/>
                    </a:cubicBezTo>
                    <a:cubicBezTo>
                      <a:pt x="58" y="36"/>
                      <a:pt x="58" y="34"/>
                      <a:pt x="60" y="31"/>
                    </a:cubicBezTo>
                    <a:cubicBezTo>
                      <a:pt x="63" y="28"/>
                      <a:pt x="66" y="26"/>
                      <a:pt x="69" y="25"/>
                    </a:cubicBezTo>
                    <a:cubicBezTo>
                      <a:pt x="73" y="23"/>
                      <a:pt x="77" y="22"/>
                      <a:pt x="79" y="19"/>
                    </a:cubicBezTo>
                    <a:cubicBezTo>
                      <a:pt x="80" y="17"/>
                      <a:pt x="82" y="14"/>
                      <a:pt x="81" y="12"/>
                    </a:cubicBezTo>
                    <a:cubicBezTo>
                      <a:pt x="78" y="12"/>
                      <a:pt x="75" y="13"/>
                      <a:pt x="73" y="14"/>
                    </a:cubicBezTo>
                    <a:cubicBezTo>
                      <a:pt x="71" y="15"/>
                      <a:pt x="69" y="17"/>
                      <a:pt x="67" y="16"/>
                    </a:cubicBezTo>
                    <a:cubicBezTo>
                      <a:pt x="67" y="13"/>
                      <a:pt x="71" y="11"/>
                      <a:pt x="74" y="8"/>
                    </a:cubicBezTo>
                    <a:cubicBezTo>
                      <a:pt x="75" y="7"/>
                      <a:pt x="77" y="5"/>
                      <a:pt x="78" y="4"/>
                    </a:cubicBezTo>
                    <a:cubicBezTo>
                      <a:pt x="77" y="4"/>
                      <a:pt x="75" y="6"/>
                      <a:pt x="74" y="7"/>
                    </a:cubicBezTo>
                    <a:cubicBezTo>
                      <a:pt x="71" y="8"/>
                      <a:pt x="71" y="8"/>
                      <a:pt x="69" y="6"/>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43" name="Freeform 272"/>
              <p:cNvSpPr/>
              <p:nvPr/>
            </p:nvSpPr>
            <p:spPr bwMode="auto">
              <a:xfrm>
                <a:off x="5245" y="775"/>
                <a:ext cx="3" cy="13"/>
              </a:xfrm>
              <a:custGeom>
                <a:avLst/>
                <a:gdLst>
                  <a:gd name="T0" fmla="*/ 2 w 3"/>
                  <a:gd name="T1" fmla="*/ 10 h 10"/>
                  <a:gd name="T2" fmla="*/ 2 w 3"/>
                  <a:gd name="T3" fmla="*/ 8 h 10"/>
                  <a:gd name="T4" fmla="*/ 3 w 3"/>
                  <a:gd name="T5" fmla="*/ 3 h 10"/>
                  <a:gd name="T6" fmla="*/ 2 w 3"/>
                  <a:gd name="T7" fmla="*/ 0 h 10"/>
                  <a:gd name="T8" fmla="*/ 1 w 3"/>
                  <a:gd name="T9" fmla="*/ 0 h 10"/>
                  <a:gd name="T10" fmla="*/ 0 w 3"/>
                  <a:gd name="T11" fmla="*/ 0 h 10"/>
                  <a:gd name="T12" fmla="*/ 1 w 3"/>
                  <a:gd name="T13" fmla="*/ 3 h 10"/>
                  <a:gd name="T14" fmla="*/ 2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2" y="10"/>
                    </a:moveTo>
                    <a:cubicBezTo>
                      <a:pt x="2" y="10"/>
                      <a:pt x="2" y="9"/>
                      <a:pt x="2" y="8"/>
                    </a:cubicBezTo>
                    <a:cubicBezTo>
                      <a:pt x="2" y="7"/>
                      <a:pt x="3" y="5"/>
                      <a:pt x="3" y="3"/>
                    </a:cubicBezTo>
                    <a:cubicBezTo>
                      <a:pt x="3" y="2"/>
                      <a:pt x="2" y="1"/>
                      <a:pt x="2" y="0"/>
                    </a:cubicBezTo>
                    <a:cubicBezTo>
                      <a:pt x="1" y="0"/>
                      <a:pt x="1" y="0"/>
                      <a:pt x="1" y="0"/>
                    </a:cubicBezTo>
                    <a:cubicBezTo>
                      <a:pt x="0" y="0"/>
                      <a:pt x="0" y="0"/>
                      <a:pt x="0" y="0"/>
                    </a:cubicBezTo>
                    <a:cubicBezTo>
                      <a:pt x="1" y="1"/>
                      <a:pt x="1" y="2"/>
                      <a:pt x="1" y="3"/>
                    </a:cubicBezTo>
                    <a:cubicBezTo>
                      <a:pt x="2" y="5"/>
                      <a:pt x="2" y="8"/>
                      <a:pt x="2" y="10"/>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44" name="Freeform 273"/>
              <p:cNvSpPr/>
              <p:nvPr/>
            </p:nvSpPr>
            <p:spPr bwMode="auto">
              <a:xfrm>
                <a:off x="5148" y="865"/>
                <a:ext cx="58" cy="26"/>
              </a:xfrm>
              <a:custGeom>
                <a:avLst/>
                <a:gdLst>
                  <a:gd name="T0" fmla="*/ 1 w 47"/>
                  <a:gd name="T1" fmla="*/ 15 h 21"/>
                  <a:gd name="T2" fmla="*/ 1 w 47"/>
                  <a:gd name="T3" fmla="*/ 16 h 21"/>
                  <a:gd name="T4" fmla="*/ 0 w 47"/>
                  <a:gd name="T5" fmla="*/ 20 h 21"/>
                  <a:gd name="T6" fmla="*/ 2 w 47"/>
                  <a:gd name="T7" fmla="*/ 20 h 21"/>
                  <a:gd name="T8" fmla="*/ 8 w 47"/>
                  <a:gd name="T9" fmla="*/ 21 h 21"/>
                  <a:gd name="T10" fmla="*/ 12 w 47"/>
                  <a:gd name="T11" fmla="*/ 20 h 21"/>
                  <a:gd name="T12" fmla="*/ 16 w 47"/>
                  <a:gd name="T13" fmla="*/ 18 h 21"/>
                  <a:gd name="T14" fmla="*/ 21 w 47"/>
                  <a:gd name="T15" fmla="*/ 16 h 21"/>
                  <a:gd name="T16" fmla="*/ 20 w 47"/>
                  <a:gd name="T17" fmla="*/ 15 h 21"/>
                  <a:gd name="T18" fmla="*/ 21 w 47"/>
                  <a:gd name="T19" fmla="*/ 16 h 21"/>
                  <a:gd name="T20" fmla="*/ 28 w 47"/>
                  <a:gd name="T21" fmla="*/ 14 h 21"/>
                  <a:gd name="T22" fmla="*/ 36 w 47"/>
                  <a:gd name="T23" fmla="*/ 14 h 21"/>
                  <a:gd name="T24" fmla="*/ 44 w 47"/>
                  <a:gd name="T25" fmla="*/ 13 h 21"/>
                  <a:gd name="T26" fmla="*/ 42 w 47"/>
                  <a:gd name="T27" fmla="*/ 6 h 21"/>
                  <a:gd name="T28" fmla="*/ 26 w 47"/>
                  <a:gd name="T29" fmla="*/ 3 h 21"/>
                  <a:gd name="T30" fmla="*/ 8 w 47"/>
                  <a:gd name="T31" fmla="*/ 2 h 21"/>
                  <a:gd name="T32" fmla="*/ 3 w 47"/>
                  <a:gd name="T33" fmla="*/ 10 h 21"/>
                  <a:gd name="T34" fmla="*/ 1 w 47"/>
                  <a:gd name="T3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1">
                    <a:moveTo>
                      <a:pt x="1" y="15"/>
                    </a:moveTo>
                    <a:cubicBezTo>
                      <a:pt x="1" y="15"/>
                      <a:pt x="1" y="15"/>
                      <a:pt x="1" y="16"/>
                    </a:cubicBezTo>
                    <a:cubicBezTo>
                      <a:pt x="1" y="17"/>
                      <a:pt x="0" y="19"/>
                      <a:pt x="0" y="20"/>
                    </a:cubicBezTo>
                    <a:cubicBezTo>
                      <a:pt x="1" y="20"/>
                      <a:pt x="1" y="20"/>
                      <a:pt x="2" y="20"/>
                    </a:cubicBezTo>
                    <a:cubicBezTo>
                      <a:pt x="4" y="20"/>
                      <a:pt x="7" y="20"/>
                      <a:pt x="8" y="21"/>
                    </a:cubicBezTo>
                    <a:cubicBezTo>
                      <a:pt x="10" y="21"/>
                      <a:pt x="11" y="20"/>
                      <a:pt x="12" y="20"/>
                    </a:cubicBezTo>
                    <a:cubicBezTo>
                      <a:pt x="14" y="20"/>
                      <a:pt x="14" y="19"/>
                      <a:pt x="16" y="18"/>
                    </a:cubicBezTo>
                    <a:cubicBezTo>
                      <a:pt x="16" y="18"/>
                      <a:pt x="20" y="16"/>
                      <a:pt x="21" y="16"/>
                    </a:cubicBezTo>
                    <a:cubicBezTo>
                      <a:pt x="21" y="15"/>
                      <a:pt x="21" y="15"/>
                      <a:pt x="20" y="15"/>
                    </a:cubicBezTo>
                    <a:cubicBezTo>
                      <a:pt x="21" y="15"/>
                      <a:pt x="21" y="15"/>
                      <a:pt x="21" y="16"/>
                    </a:cubicBezTo>
                    <a:cubicBezTo>
                      <a:pt x="23" y="16"/>
                      <a:pt x="26" y="15"/>
                      <a:pt x="28" y="14"/>
                    </a:cubicBezTo>
                    <a:cubicBezTo>
                      <a:pt x="31" y="14"/>
                      <a:pt x="34" y="14"/>
                      <a:pt x="36" y="14"/>
                    </a:cubicBezTo>
                    <a:cubicBezTo>
                      <a:pt x="38" y="14"/>
                      <a:pt x="42" y="14"/>
                      <a:pt x="44" y="13"/>
                    </a:cubicBezTo>
                    <a:cubicBezTo>
                      <a:pt x="47" y="11"/>
                      <a:pt x="44" y="8"/>
                      <a:pt x="42" y="6"/>
                    </a:cubicBezTo>
                    <a:cubicBezTo>
                      <a:pt x="39" y="2"/>
                      <a:pt x="32" y="4"/>
                      <a:pt x="26" y="3"/>
                    </a:cubicBezTo>
                    <a:cubicBezTo>
                      <a:pt x="21" y="2"/>
                      <a:pt x="14" y="0"/>
                      <a:pt x="8" y="2"/>
                    </a:cubicBezTo>
                    <a:cubicBezTo>
                      <a:pt x="6" y="5"/>
                      <a:pt x="4" y="8"/>
                      <a:pt x="3" y="10"/>
                    </a:cubicBezTo>
                    <a:cubicBezTo>
                      <a:pt x="2" y="12"/>
                      <a:pt x="2" y="13"/>
                      <a:pt x="1" y="15"/>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45" name="Freeform 274"/>
              <p:cNvSpPr/>
              <p:nvPr/>
            </p:nvSpPr>
            <p:spPr bwMode="auto">
              <a:xfrm>
                <a:off x="5146" y="764"/>
                <a:ext cx="101" cy="80"/>
              </a:xfrm>
              <a:custGeom>
                <a:avLst/>
                <a:gdLst>
                  <a:gd name="T0" fmla="*/ 40 w 81"/>
                  <a:gd name="T1" fmla="*/ 2 h 64"/>
                  <a:gd name="T2" fmla="*/ 30 w 81"/>
                  <a:gd name="T3" fmla="*/ 6 h 64"/>
                  <a:gd name="T4" fmla="*/ 19 w 81"/>
                  <a:gd name="T5" fmla="*/ 8 h 64"/>
                  <a:gd name="T6" fmla="*/ 14 w 81"/>
                  <a:gd name="T7" fmla="*/ 11 h 64"/>
                  <a:gd name="T8" fmla="*/ 15 w 81"/>
                  <a:gd name="T9" fmla="*/ 10 h 64"/>
                  <a:gd name="T10" fmla="*/ 27 w 81"/>
                  <a:gd name="T11" fmla="*/ 7 h 64"/>
                  <a:gd name="T12" fmla="*/ 51 w 81"/>
                  <a:gd name="T13" fmla="*/ 4 h 64"/>
                  <a:gd name="T14" fmla="*/ 57 w 81"/>
                  <a:gd name="T15" fmla="*/ 8 h 64"/>
                  <a:gd name="T16" fmla="*/ 56 w 81"/>
                  <a:gd name="T17" fmla="*/ 12 h 64"/>
                  <a:gd name="T18" fmla="*/ 52 w 81"/>
                  <a:gd name="T19" fmla="*/ 24 h 64"/>
                  <a:gd name="T20" fmla="*/ 47 w 81"/>
                  <a:gd name="T21" fmla="*/ 28 h 64"/>
                  <a:gd name="T22" fmla="*/ 43 w 81"/>
                  <a:gd name="T23" fmla="*/ 25 h 64"/>
                  <a:gd name="T24" fmla="*/ 36 w 81"/>
                  <a:gd name="T25" fmla="*/ 32 h 64"/>
                  <a:gd name="T26" fmla="*/ 35 w 81"/>
                  <a:gd name="T27" fmla="*/ 26 h 64"/>
                  <a:gd name="T28" fmla="*/ 34 w 81"/>
                  <a:gd name="T29" fmla="*/ 19 h 64"/>
                  <a:gd name="T30" fmla="*/ 21 w 81"/>
                  <a:gd name="T31" fmla="*/ 17 h 64"/>
                  <a:gd name="T32" fmla="*/ 4 w 81"/>
                  <a:gd name="T33" fmla="*/ 18 h 64"/>
                  <a:gd name="T34" fmla="*/ 1 w 81"/>
                  <a:gd name="T35" fmla="*/ 16 h 64"/>
                  <a:gd name="T36" fmla="*/ 0 w 81"/>
                  <a:gd name="T37" fmla="*/ 17 h 64"/>
                  <a:gd name="T38" fmla="*/ 1 w 81"/>
                  <a:gd name="T39" fmla="*/ 19 h 64"/>
                  <a:gd name="T40" fmla="*/ 4 w 81"/>
                  <a:gd name="T41" fmla="*/ 20 h 64"/>
                  <a:gd name="T42" fmla="*/ 10 w 81"/>
                  <a:gd name="T43" fmla="*/ 21 h 64"/>
                  <a:gd name="T44" fmla="*/ 22 w 81"/>
                  <a:gd name="T45" fmla="*/ 24 h 64"/>
                  <a:gd name="T46" fmla="*/ 29 w 81"/>
                  <a:gd name="T47" fmla="*/ 25 h 64"/>
                  <a:gd name="T48" fmla="*/ 31 w 81"/>
                  <a:gd name="T49" fmla="*/ 31 h 64"/>
                  <a:gd name="T50" fmla="*/ 32 w 81"/>
                  <a:gd name="T51" fmla="*/ 37 h 64"/>
                  <a:gd name="T52" fmla="*/ 30 w 81"/>
                  <a:gd name="T53" fmla="*/ 44 h 64"/>
                  <a:gd name="T54" fmla="*/ 33 w 81"/>
                  <a:gd name="T55" fmla="*/ 36 h 64"/>
                  <a:gd name="T56" fmla="*/ 38 w 81"/>
                  <a:gd name="T57" fmla="*/ 36 h 64"/>
                  <a:gd name="T58" fmla="*/ 41 w 81"/>
                  <a:gd name="T59" fmla="*/ 43 h 64"/>
                  <a:gd name="T60" fmla="*/ 40 w 81"/>
                  <a:gd name="T61" fmla="*/ 49 h 64"/>
                  <a:gd name="T62" fmla="*/ 37 w 81"/>
                  <a:gd name="T63" fmla="*/ 59 h 64"/>
                  <a:gd name="T64" fmla="*/ 34 w 81"/>
                  <a:gd name="T65" fmla="*/ 64 h 64"/>
                  <a:gd name="T66" fmla="*/ 35 w 81"/>
                  <a:gd name="T67" fmla="*/ 63 h 64"/>
                  <a:gd name="T68" fmla="*/ 46 w 81"/>
                  <a:gd name="T69" fmla="*/ 53 h 64"/>
                  <a:gd name="T70" fmla="*/ 52 w 81"/>
                  <a:gd name="T71" fmla="*/ 46 h 64"/>
                  <a:gd name="T72" fmla="*/ 58 w 81"/>
                  <a:gd name="T73" fmla="*/ 36 h 64"/>
                  <a:gd name="T74" fmla="*/ 61 w 81"/>
                  <a:gd name="T75" fmla="*/ 32 h 64"/>
                  <a:gd name="T76" fmla="*/ 64 w 81"/>
                  <a:gd name="T77" fmla="*/ 26 h 64"/>
                  <a:gd name="T78" fmla="*/ 70 w 81"/>
                  <a:gd name="T79" fmla="*/ 25 h 64"/>
                  <a:gd name="T80" fmla="*/ 75 w 81"/>
                  <a:gd name="T81" fmla="*/ 26 h 64"/>
                  <a:gd name="T82" fmla="*/ 79 w 81"/>
                  <a:gd name="T83" fmla="*/ 23 h 64"/>
                  <a:gd name="T84" fmla="*/ 80 w 81"/>
                  <a:gd name="T85" fmla="*/ 21 h 64"/>
                  <a:gd name="T86" fmla="*/ 81 w 81"/>
                  <a:gd name="T87" fmla="*/ 19 h 64"/>
                  <a:gd name="T88" fmla="*/ 80 w 81"/>
                  <a:gd name="T89" fmla="*/ 12 h 64"/>
                  <a:gd name="T90" fmla="*/ 79 w 81"/>
                  <a:gd name="T91" fmla="*/ 9 h 64"/>
                  <a:gd name="T92" fmla="*/ 57 w 81"/>
                  <a:gd name="T93" fmla="*/ 5 h 64"/>
                  <a:gd name="T94" fmla="*/ 79 w 81"/>
                  <a:gd name="T95" fmla="*/ 8 h 64"/>
                  <a:gd name="T96" fmla="*/ 78 w 81"/>
                  <a:gd name="T97" fmla="*/ 7 h 64"/>
                  <a:gd name="T98" fmla="*/ 73 w 81"/>
                  <a:gd name="T99" fmla="*/ 5 h 64"/>
                  <a:gd name="T100" fmla="*/ 63 w 81"/>
                  <a:gd name="T101" fmla="*/ 2 h 64"/>
                  <a:gd name="T102" fmla="*/ 57 w 81"/>
                  <a:gd name="T103" fmla="*/ 1 h 64"/>
                  <a:gd name="T104" fmla="*/ 52 w 81"/>
                  <a:gd name="T105" fmla="*/ 0 h 64"/>
                  <a:gd name="T106" fmla="*/ 45 w 81"/>
                  <a:gd name="T107" fmla="*/ 1 h 64"/>
                  <a:gd name="T108" fmla="*/ 40 w 81"/>
                  <a:gd name="T10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64">
                    <a:moveTo>
                      <a:pt x="40" y="2"/>
                    </a:moveTo>
                    <a:cubicBezTo>
                      <a:pt x="37" y="3"/>
                      <a:pt x="34" y="4"/>
                      <a:pt x="30" y="6"/>
                    </a:cubicBezTo>
                    <a:cubicBezTo>
                      <a:pt x="26" y="7"/>
                      <a:pt x="23" y="6"/>
                      <a:pt x="19" y="8"/>
                    </a:cubicBezTo>
                    <a:cubicBezTo>
                      <a:pt x="17" y="9"/>
                      <a:pt x="15" y="10"/>
                      <a:pt x="14" y="11"/>
                    </a:cubicBezTo>
                    <a:cubicBezTo>
                      <a:pt x="14" y="10"/>
                      <a:pt x="14" y="10"/>
                      <a:pt x="15" y="10"/>
                    </a:cubicBezTo>
                    <a:cubicBezTo>
                      <a:pt x="19" y="8"/>
                      <a:pt x="24" y="7"/>
                      <a:pt x="27" y="7"/>
                    </a:cubicBezTo>
                    <a:cubicBezTo>
                      <a:pt x="36" y="6"/>
                      <a:pt x="43" y="2"/>
                      <a:pt x="51" y="4"/>
                    </a:cubicBezTo>
                    <a:cubicBezTo>
                      <a:pt x="54" y="4"/>
                      <a:pt x="56" y="5"/>
                      <a:pt x="57" y="8"/>
                    </a:cubicBezTo>
                    <a:cubicBezTo>
                      <a:pt x="58" y="10"/>
                      <a:pt x="56" y="10"/>
                      <a:pt x="56" y="12"/>
                    </a:cubicBezTo>
                    <a:cubicBezTo>
                      <a:pt x="54" y="16"/>
                      <a:pt x="54" y="21"/>
                      <a:pt x="52" y="24"/>
                    </a:cubicBezTo>
                    <a:cubicBezTo>
                      <a:pt x="51" y="27"/>
                      <a:pt x="49" y="29"/>
                      <a:pt x="47" y="28"/>
                    </a:cubicBezTo>
                    <a:cubicBezTo>
                      <a:pt x="45" y="28"/>
                      <a:pt x="45" y="26"/>
                      <a:pt x="43" y="25"/>
                    </a:cubicBezTo>
                    <a:cubicBezTo>
                      <a:pt x="38" y="24"/>
                      <a:pt x="39" y="30"/>
                      <a:pt x="36" y="32"/>
                    </a:cubicBezTo>
                    <a:cubicBezTo>
                      <a:pt x="36" y="31"/>
                      <a:pt x="36" y="28"/>
                      <a:pt x="35" y="26"/>
                    </a:cubicBezTo>
                    <a:cubicBezTo>
                      <a:pt x="34" y="24"/>
                      <a:pt x="35" y="21"/>
                      <a:pt x="34" y="19"/>
                    </a:cubicBezTo>
                    <a:cubicBezTo>
                      <a:pt x="33" y="13"/>
                      <a:pt x="26" y="15"/>
                      <a:pt x="21" y="17"/>
                    </a:cubicBezTo>
                    <a:cubicBezTo>
                      <a:pt x="15" y="19"/>
                      <a:pt x="10" y="20"/>
                      <a:pt x="4" y="18"/>
                    </a:cubicBezTo>
                    <a:cubicBezTo>
                      <a:pt x="3" y="18"/>
                      <a:pt x="2" y="17"/>
                      <a:pt x="1" y="16"/>
                    </a:cubicBezTo>
                    <a:cubicBezTo>
                      <a:pt x="0" y="17"/>
                      <a:pt x="0" y="17"/>
                      <a:pt x="0" y="17"/>
                    </a:cubicBezTo>
                    <a:cubicBezTo>
                      <a:pt x="0" y="18"/>
                      <a:pt x="1" y="19"/>
                      <a:pt x="1" y="19"/>
                    </a:cubicBezTo>
                    <a:cubicBezTo>
                      <a:pt x="2" y="20"/>
                      <a:pt x="3" y="20"/>
                      <a:pt x="4" y="20"/>
                    </a:cubicBezTo>
                    <a:cubicBezTo>
                      <a:pt x="6" y="22"/>
                      <a:pt x="7" y="22"/>
                      <a:pt x="10" y="21"/>
                    </a:cubicBezTo>
                    <a:cubicBezTo>
                      <a:pt x="15" y="21"/>
                      <a:pt x="19" y="24"/>
                      <a:pt x="22" y="24"/>
                    </a:cubicBezTo>
                    <a:cubicBezTo>
                      <a:pt x="25" y="23"/>
                      <a:pt x="27" y="23"/>
                      <a:pt x="29" y="25"/>
                    </a:cubicBezTo>
                    <a:cubicBezTo>
                      <a:pt x="30" y="26"/>
                      <a:pt x="31" y="29"/>
                      <a:pt x="31" y="31"/>
                    </a:cubicBezTo>
                    <a:cubicBezTo>
                      <a:pt x="32" y="34"/>
                      <a:pt x="33" y="34"/>
                      <a:pt x="32" y="37"/>
                    </a:cubicBezTo>
                    <a:cubicBezTo>
                      <a:pt x="32" y="39"/>
                      <a:pt x="30" y="42"/>
                      <a:pt x="30" y="44"/>
                    </a:cubicBezTo>
                    <a:cubicBezTo>
                      <a:pt x="31" y="42"/>
                      <a:pt x="32" y="39"/>
                      <a:pt x="33" y="36"/>
                    </a:cubicBezTo>
                    <a:cubicBezTo>
                      <a:pt x="36" y="33"/>
                      <a:pt x="36" y="34"/>
                      <a:pt x="38" y="36"/>
                    </a:cubicBezTo>
                    <a:cubicBezTo>
                      <a:pt x="41" y="38"/>
                      <a:pt x="42" y="39"/>
                      <a:pt x="41" y="43"/>
                    </a:cubicBezTo>
                    <a:cubicBezTo>
                      <a:pt x="41" y="44"/>
                      <a:pt x="40" y="47"/>
                      <a:pt x="40" y="49"/>
                    </a:cubicBezTo>
                    <a:cubicBezTo>
                      <a:pt x="39" y="53"/>
                      <a:pt x="38" y="56"/>
                      <a:pt x="37" y="59"/>
                    </a:cubicBezTo>
                    <a:cubicBezTo>
                      <a:pt x="35" y="60"/>
                      <a:pt x="34" y="63"/>
                      <a:pt x="34" y="64"/>
                    </a:cubicBezTo>
                    <a:cubicBezTo>
                      <a:pt x="35" y="63"/>
                      <a:pt x="35" y="63"/>
                      <a:pt x="35" y="63"/>
                    </a:cubicBezTo>
                    <a:cubicBezTo>
                      <a:pt x="39" y="60"/>
                      <a:pt x="42" y="57"/>
                      <a:pt x="46" y="53"/>
                    </a:cubicBezTo>
                    <a:cubicBezTo>
                      <a:pt x="47" y="50"/>
                      <a:pt x="50" y="48"/>
                      <a:pt x="52" y="46"/>
                    </a:cubicBezTo>
                    <a:cubicBezTo>
                      <a:pt x="54" y="43"/>
                      <a:pt x="56" y="40"/>
                      <a:pt x="58" y="36"/>
                    </a:cubicBezTo>
                    <a:cubicBezTo>
                      <a:pt x="59" y="35"/>
                      <a:pt x="60" y="34"/>
                      <a:pt x="61" y="32"/>
                    </a:cubicBezTo>
                    <a:cubicBezTo>
                      <a:pt x="62" y="30"/>
                      <a:pt x="62" y="28"/>
                      <a:pt x="64" y="26"/>
                    </a:cubicBezTo>
                    <a:cubicBezTo>
                      <a:pt x="65" y="22"/>
                      <a:pt x="68" y="23"/>
                      <a:pt x="70" y="25"/>
                    </a:cubicBezTo>
                    <a:cubicBezTo>
                      <a:pt x="72" y="27"/>
                      <a:pt x="72" y="27"/>
                      <a:pt x="75" y="26"/>
                    </a:cubicBezTo>
                    <a:cubicBezTo>
                      <a:pt x="76" y="25"/>
                      <a:pt x="78" y="23"/>
                      <a:pt x="79" y="23"/>
                    </a:cubicBezTo>
                    <a:cubicBezTo>
                      <a:pt x="80" y="22"/>
                      <a:pt x="80" y="21"/>
                      <a:pt x="80" y="21"/>
                    </a:cubicBezTo>
                    <a:cubicBezTo>
                      <a:pt x="80" y="20"/>
                      <a:pt x="80" y="20"/>
                      <a:pt x="81" y="19"/>
                    </a:cubicBezTo>
                    <a:cubicBezTo>
                      <a:pt x="81" y="17"/>
                      <a:pt x="81" y="14"/>
                      <a:pt x="80" y="12"/>
                    </a:cubicBezTo>
                    <a:cubicBezTo>
                      <a:pt x="80" y="11"/>
                      <a:pt x="80" y="10"/>
                      <a:pt x="79" y="9"/>
                    </a:cubicBezTo>
                    <a:cubicBezTo>
                      <a:pt x="57" y="5"/>
                      <a:pt x="57" y="5"/>
                      <a:pt x="57" y="5"/>
                    </a:cubicBezTo>
                    <a:cubicBezTo>
                      <a:pt x="58" y="1"/>
                      <a:pt x="69" y="4"/>
                      <a:pt x="79" y="8"/>
                    </a:cubicBezTo>
                    <a:cubicBezTo>
                      <a:pt x="79" y="8"/>
                      <a:pt x="79" y="7"/>
                      <a:pt x="78" y="7"/>
                    </a:cubicBezTo>
                    <a:cubicBezTo>
                      <a:pt x="77" y="5"/>
                      <a:pt x="75" y="5"/>
                      <a:pt x="73" y="5"/>
                    </a:cubicBezTo>
                    <a:cubicBezTo>
                      <a:pt x="70" y="3"/>
                      <a:pt x="67" y="3"/>
                      <a:pt x="63" y="2"/>
                    </a:cubicBezTo>
                    <a:cubicBezTo>
                      <a:pt x="62" y="2"/>
                      <a:pt x="60" y="1"/>
                      <a:pt x="57" y="1"/>
                    </a:cubicBezTo>
                    <a:cubicBezTo>
                      <a:pt x="55" y="1"/>
                      <a:pt x="53" y="0"/>
                      <a:pt x="52" y="0"/>
                    </a:cubicBezTo>
                    <a:cubicBezTo>
                      <a:pt x="50" y="0"/>
                      <a:pt x="47" y="0"/>
                      <a:pt x="45" y="1"/>
                    </a:cubicBezTo>
                    <a:cubicBezTo>
                      <a:pt x="43" y="1"/>
                      <a:pt x="42" y="2"/>
                      <a:pt x="40" y="2"/>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46" name="Freeform 275"/>
              <p:cNvSpPr/>
              <p:nvPr/>
            </p:nvSpPr>
            <p:spPr bwMode="auto">
              <a:xfrm>
                <a:off x="5148" y="782"/>
                <a:ext cx="6" cy="3"/>
              </a:xfrm>
              <a:custGeom>
                <a:avLst/>
                <a:gdLst>
                  <a:gd name="T0" fmla="*/ 3 w 5"/>
                  <a:gd name="T1" fmla="*/ 2 h 3"/>
                  <a:gd name="T2" fmla="*/ 5 w 5"/>
                  <a:gd name="T3" fmla="*/ 0 h 3"/>
                  <a:gd name="T4" fmla="*/ 0 w 5"/>
                  <a:gd name="T5" fmla="*/ 2 h 3"/>
                  <a:gd name="T6" fmla="*/ 3 w 5"/>
                  <a:gd name="T7" fmla="*/ 3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3" y="1"/>
                      <a:pt x="4" y="1"/>
                      <a:pt x="5" y="0"/>
                    </a:cubicBezTo>
                    <a:cubicBezTo>
                      <a:pt x="3" y="1"/>
                      <a:pt x="2" y="1"/>
                      <a:pt x="0" y="2"/>
                    </a:cubicBezTo>
                    <a:cubicBezTo>
                      <a:pt x="3" y="3"/>
                      <a:pt x="3" y="3"/>
                      <a:pt x="3" y="3"/>
                    </a:cubicBezTo>
                    <a:lnTo>
                      <a:pt x="3" y="2"/>
                    </a:ln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47" name="Freeform 276"/>
              <p:cNvSpPr/>
              <p:nvPr/>
            </p:nvSpPr>
            <p:spPr bwMode="auto">
              <a:xfrm>
                <a:off x="5262" y="867"/>
                <a:ext cx="15" cy="8"/>
              </a:xfrm>
              <a:custGeom>
                <a:avLst/>
                <a:gdLst>
                  <a:gd name="T0" fmla="*/ 0 w 12"/>
                  <a:gd name="T1" fmla="*/ 6 h 6"/>
                  <a:gd name="T2" fmla="*/ 4 w 12"/>
                  <a:gd name="T3" fmla="*/ 5 h 6"/>
                  <a:gd name="T4" fmla="*/ 12 w 12"/>
                  <a:gd name="T5" fmla="*/ 0 h 6"/>
                  <a:gd name="T6" fmla="*/ 7 w 12"/>
                  <a:gd name="T7" fmla="*/ 3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cubicBezTo>
                      <a:pt x="1" y="6"/>
                      <a:pt x="3" y="6"/>
                      <a:pt x="4" y="5"/>
                    </a:cubicBezTo>
                    <a:cubicBezTo>
                      <a:pt x="7" y="4"/>
                      <a:pt x="10" y="2"/>
                      <a:pt x="12" y="0"/>
                    </a:cubicBezTo>
                    <a:cubicBezTo>
                      <a:pt x="11" y="1"/>
                      <a:pt x="9" y="2"/>
                      <a:pt x="7" y="3"/>
                    </a:cubicBezTo>
                    <a:cubicBezTo>
                      <a:pt x="5" y="4"/>
                      <a:pt x="2" y="5"/>
                      <a:pt x="0" y="6"/>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48" name="Freeform 277"/>
              <p:cNvSpPr/>
              <p:nvPr/>
            </p:nvSpPr>
            <p:spPr bwMode="auto">
              <a:xfrm>
                <a:off x="5117" y="927"/>
                <a:ext cx="49" cy="10"/>
              </a:xfrm>
              <a:custGeom>
                <a:avLst/>
                <a:gdLst>
                  <a:gd name="T0" fmla="*/ 27 w 40"/>
                  <a:gd name="T1" fmla="*/ 4 h 8"/>
                  <a:gd name="T2" fmla="*/ 40 w 40"/>
                  <a:gd name="T3" fmla="*/ 3 h 8"/>
                  <a:gd name="T4" fmla="*/ 32 w 40"/>
                  <a:gd name="T5" fmla="*/ 2 h 8"/>
                  <a:gd name="T6" fmla="*/ 32 w 40"/>
                  <a:gd name="T7" fmla="*/ 0 h 8"/>
                  <a:gd name="T8" fmla="*/ 30 w 40"/>
                  <a:gd name="T9" fmla="*/ 1 h 8"/>
                  <a:gd name="T10" fmla="*/ 20 w 40"/>
                  <a:gd name="T11" fmla="*/ 3 h 8"/>
                  <a:gd name="T12" fmla="*/ 11 w 40"/>
                  <a:gd name="T13" fmla="*/ 3 h 8"/>
                  <a:gd name="T14" fmla="*/ 2 w 40"/>
                  <a:gd name="T15" fmla="*/ 4 h 8"/>
                  <a:gd name="T16" fmla="*/ 0 w 40"/>
                  <a:gd name="T17" fmla="*/ 6 h 8"/>
                  <a:gd name="T18" fmla="*/ 27 w 40"/>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8">
                    <a:moveTo>
                      <a:pt x="27" y="4"/>
                    </a:moveTo>
                    <a:cubicBezTo>
                      <a:pt x="31" y="5"/>
                      <a:pt x="35" y="4"/>
                      <a:pt x="40" y="3"/>
                    </a:cubicBezTo>
                    <a:cubicBezTo>
                      <a:pt x="37" y="3"/>
                      <a:pt x="33" y="3"/>
                      <a:pt x="32" y="2"/>
                    </a:cubicBezTo>
                    <a:cubicBezTo>
                      <a:pt x="32" y="1"/>
                      <a:pt x="32" y="1"/>
                      <a:pt x="32" y="0"/>
                    </a:cubicBezTo>
                    <a:cubicBezTo>
                      <a:pt x="31" y="0"/>
                      <a:pt x="30" y="0"/>
                      <a:pt x="30" y="1"/>
                    </a:cubicBezTo>
                    <a:cubicBezTo>
                      <a:pt x="27" y="1"/>
                      <a:pt x="24" y="2"/>
                      <a:pt x="20" y="3"/>
                    </a:cubicBezTo>
                    <a:cubicBezTo>
                      <a:pt x="18" y="3"/>
                      <a:pt x="14" y="2"/>
                      <a:pt x="11" y="3"/>
                    </a:cubicBezTo>
                    <a:cubicBezTo>
                      <a:pt x="7" y="4"/>
                      <a:pt x="4" y="4"/>
                      <a:pt x="2" y="4"/>
                    </a:cubicBezTo>
                    <a:cubicBezTo>
                      <a:pt x="1" y="5"/>
                      <a:pt x="0" y="5"/>
                      <a:pt x="0" y="6"/>
                    </a:cubicBezTo>
                    <a:cubicBezTo>
                      <a:pt x="9" y="8"/>
                      <a:pt x="18" y="6"/>
                      <a:pt x="27" y="4"/>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49" name="Freeform 278"/>
              <p:cNvSpPr/>
              <p:nvPr/>
            </p:nvSpPr>
            <p:spPr bwMode="auto">
              <a:xfrm>
                <a:off x="5173" y="883"/>
                <a:ext cx="1"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50" name="Freeform 279"/>
              <p:cNvSpPr/>
              <p:nvPr/>
            </p:nvSpPr>
            <p:spPr bwMode="auto">
              <a:xfrm>
                <a:off x="5171" y="911"/>
                <a:ext cx="50" cy="19"/>
              </a:xfrm>
              <a:custGeom>
                <a:avLst/>
                <a:gdLst>
                  <a:gd name="T0" fmla="*/ 13 w 40"/>
                  <a:gd name="T1" fmla="*/ 14 h 16"/>
                  <a:gd name="T2" fmla="*/ 25 w 40"/>
                  <a:gd name="T3" fmla="*/ 11 h 16"/>
                  <a:gd name="T4" fmla="*/ 37 w 40"/>
                  <a:gd name="T5" fmla="*/ 5 h 16"/>
                  <a:gd name="T6" fmla="*/ 40 w 40"/>
                  <a:gd name="T7" fmla="*/ 0 h 16"/>
                  <a:gd name="T8" fmla="*/ 39 w 40"/>
                  <a:gd name="T9" fmla="*/ 2 h 16"/>
                  <a:gd name="T10" fmla="*/ 28 w 40"/>
                  <a:gd name="T11" fmla="*/ 8 h 16"/>
                  <a:gd name="T12" fmla="*/ 18 w 40"/>
                  <a:gd name="T13" fmla="*/ 11 h 16"/>
                  <a:gd name="T14" fmla="*/ 8 w 40"/>
                  <a:gd name="T15" fmla="*/ 15 h 16"/>
                  <a:gd name="T16" fmla="*/ 0 w 40"/>
                  <a:gd name="T17" fmla="*/ 16 h 16"/>
                  <a:gd name="T18" fmla="*/ 6 w 40"/>
                  <a:gd name="T19" fmla="*/ 15 h 16"/>
                  <a:gd name="T20" fmla="*/ 13 w 40"/>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
                    <a:moveTo>
                      <a:pt x="13" y="14"/>
                    </a:moveTo>
                    <a:cubicBezTo>
                      <a:pt x="17" y="13"/>
                      <a:pt x="21" y="12"/>
                      <a:pt x="25" y="11"/>
                    </a:cubicBezTo>
                    <a:cubicBezTo>
                      <a:pt x="31" y="10"/>
                      <a:pt x="34" y="9"/>
                      <a:pt x="37" y="5"/>
                    </a:cubicBezTo>
                    <a:cubicBezTo>
                      <a:pt x="38" y="4"/>
                      <a:pt x="39" y="2"/>
                      <a:pt x="40" y="0"/>
                    </a:cubicBezTo>
                    <a:cubicBezTo>
                      <a:pt x="40" y="1"/>
                      <a:pt x="39" y="1"/>
                      <a:pt x="39" y="2"/>
                    </a:cubicBezTo>
                    <a:cubicBezTo>
                      <a:pt x="36" y="5"/>
                      <a:pt x="32" y="6"/>
                      <a:pt x="28" y="8"/>
                    </a:cubicBezTo>
                    <a:cubicBezTo>
                      <a:pt x="25" y="9"/>
                      <a:pt x="22" y="11"/>
                      <a:pt x="18" y="11"/>
                    </a:cubicBezTo>
                    <a:cubicBezTo>
                      <a:pt x="14" y="12"/>
                      <a:pt x="11" y="13"/>
                      <a:pt x="8" y="15"/>
                    </a:cubicBezTo>
                    <a:cubicBezTo>
                      <a:pt x="5" y="15"/>
                      <a:pt x="3" y="15"/>
                      <a:pt x="0" y="16"/>
                    </a:cubicBezTo>
                    <a:cubicBezTo>
                      <a:pt x="2" y="16"/>
                      <a:pt x="4" y="16"/>
                      <a:pt x="6" y="15"/>
                    </a:cubicBezTo>
                    <a:cubicBezTo>
                      <a:pt x="8" y="15"/>
                      <a:pt x="11" y="14"/>
                      <a:pt x="13" y="14"/>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51" name="Freeform 280"/>
              <p:cNvSpPr/>
              <p:nvPr/>
            </p:nvSpPr>
            <p:spPr bwMode="auto">
              <a:xfrm>
                <a:off x="5137" y="798"/>
                <a:ext cx="181" cy="118"/>
              </a:xfrm>
              <a:custGeom>
                <a:avLst/>
                <a:gdLst>
                  <a:gd name="T0" fmla="*/ 142 w 146"/>
                  <a:gd name="T1" fmla="*/ 7 h 95"/>
                  <a:gd name="T2" fmla="*/ 127 w 146"/>
                  <a:gd name="T3" fmla="*/ 7 h 95"/>
                  <a:gd name="T4" fmla="*/ 99 w 146"/>
                  <a:gd name="T5" fmla="*/ 12 h 95"/>
                  <a:gd name="T6" fmla="*/ 89 w 146"/>
                  <a:gd name="T7" fmla="*/ 18 h 95"/>
                  <a:gd name="T8" fmla="*/ 82 w 146"/>
                  <a:gd name="T9" fmla="*/ 27 h 95"/>
                  <a:gd name="T10" fmla="*/ 69 w 146"/>
                  <a:gd name="T11" fmla="*/ 34 h 95"/>
                  <a:gd name="T12" fmla="*/ 67 w 146"/>
                  <a:gd name="T13" fmla="*/ 36 h 95"/>
                  <a:gd name="T14" fmla="*/ 83 w 146"/>
                  <a:gd name="T15" fmla="*/ 40 h 95"/>
                  <a:gd name="T16" fmla="*/ 61 w 146"/>
                  <a:gd name="T17" fmla="*/ 45 h 95"/>
                  <a:gd name="T18" fmla="*/ 48 w 146"/>
                  <a:gd name="T19" fmla="*/ 44 h 95"/>
                  <a:gd name="T20" fmla="*/ 40 w 146"/>
                  <a:gd name="T21" fmla="*/ 49 h 95"/>
                  <a:gd name="T22" fmla="*/ 23 w 146"/>
                  <a:gd name="T23" fmla="*/ 51 h 95"/>
                  <a:gd name="T24" fmla="*/ 17 w 146"/>
                  <a:gd name="T25" fmla="*/ 56 h 95"/>
                  <a:gd name="T26" fmla="*/ 51 w 146"/>
                  <a:gd name="T27" fmla="*/ 60 h 95"/>
                  <a:gd name="T28" fmla="*/ 45 w 146"/>
                  <a:gd name="T29" fmla="*/ 68 h 95"/>
                  <a:gd name="T30" fmla="*/ 30 w 146"/>
                  <a:gd name="T31" fmla="*/ 70 h 95"/>
                  <a:gd name="T32" fmla="*/ 21 w 146"/>
                  <a:gd name="T33" fmla="*/ 74 h 95"/>
                  <a:gd name="T34" fmla="*/ 11 w 146"/>
                  <a:gd name="T35" fmla="*/ 74 h 95"/>
                  <a:gd name="T36" fmla="*/ 8 w 146"/>
                  <a:gd name="T37" fmla="*/ 77 h 95"/>
                  <a:gd name="T38" fmla="*/ 0 w 146"/>
                  <a:gd name="T39" fmla="*/ 90 h 95"/>
                  <a:gd name="T40" fmla="*/ 24 w 146"/>
                  <a:gd name="T41" fmla="*/ 94 h 95"/>
                  <a:gd name="T42" fmla="*/ 28 w 146"/>
                  <a:gd name="T43" fmla="*/ 89 h 95"/>
                  <a:gd name="T44" fmla="*/ 10 w 146"/>
                  <a:gd name="T45" fmla="*/ 86 h 95"/>
                  <a:gd name="T46" fmla="*/ 32 w 146"/>
                  <a:gd name="T47" fmla="*/ 80 h 95"/>
                  <a:gd name="T48" fmla="*/ 49 w 146"/>
                  <a:gd name="T49" fmla="*/ 80 h 95"/>
                  <a:gd name="T50" fmla="*/ 65 w 146"/>
                  <a:gd name="T51" fmla="*/ 74 h 95"/>
                  <a:gd name="T52" fmla="*/ 74 w 146"/>
                  <a:gd name="T53" fmla="*/ 66 h 95"/>
                  <a:gd name="T54" fmla="*/ 85 w 146"/>
                  <a:gd name="T55" fmla="*/ 60 h 95"/>
                  <a:gd name="T56" fmla="*/ 87 w 146"/>
                  <a:gd name="T57" fmla="*/ 56 h 95"/>
                  <a:gd name="T58" fmla="*/ 69 w 146"/>
                  <a:gd name="T59" fmla="*/ 53 h 95"/>
                  <a:gd name="T60" fmla="*/ 81 w 146"/>
                  <a:gd name="T61" fmla="*/ 48 h 95"/>
                  <a:gd name="T62" fmla="*/ 102 w 146"/>
                  <a:gd name="T63" fmla="*/ 32 h 95"/>
                  <a:gd name="T64" fmla="*/ 111 w 146"/>
                  <a:gd name="T65" fmla="*/ 21 h 95"/>
                  <a:gd name="T66" fmla="*/ 130 w 146"/>
                  <a:gd name="T67" fmla="*/ 14 h 95"/>
                  <a:gd name="T68" fmla="*/ 139 w 146"/>
                  <a:gd name="T69" fmla="*/ 12 h 95"/>
                  <a:gd name="T70" fmla="*/ 139 w 146"/>
                  <a:gd name="T71" fmla="*/ 12 h 95"/>
                  <a:gd name="T72" fmla="*/ 139 w 146"/>
                  <a:gd name="T73" fmla="*/ 12 h 95"/>
                  <a:gd name="T74" fmla="*/ 127 w 146"/>
                  <a:gd name="T75" fmla="*/ 25 h 95"/>
                  <a:gd name="T76" fmla="*/ 138 w 146"/>
                  <a:gd name="T77" fmla="*/ 16 h 95"/>
                  <a:gd name="T78" fmla="*/ 144 w 146"/>
                  <a:gd name="T79" fmla="*/ 6 h 95"/>
                  <a:gd name="T80" fmla="*/ 145 w 146"/>
                  <a:gd name="T81" fmla="*/ 0 h 95"/>
                  <a:gd name="T82" fmla="*/ 144 w 146"/>
                  <a:gd name="T8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95">
                    <a:moveTo>
                      <a:pt x="144" y="0"/>
                    </a:moveTo>
                    <a:cubicBezTo>
                      <a:pt x="142" y="7"/>
                      <a:pt x="142" y="7"/>
                      <a:pt x="142" y="7"/>
                    </a:cubicBezTo>
                    <a:cubicBezTo>
                      <a:pt x="140" y="7"/>
                      <a:pt x="138" y="7"/>
                      <a:pt x="136" y="6"/>
                    </a:cubicBezTo>
                    <a:cubicBezTo>
                      <a:pt x="133" y="6"/>
                      <a:pt x="130" y="7"/>
                      <a:pt x="127" y="7"/>
                    </a:cubicBezTo>
                    <a:cubicBezTo>
                      <a:pt x="122" y="8"/>
                      <a:pt x="116" y="8"/>
                      <a:pt x="110" y="8"/>
                    </a:cubicBezTo>
                    <a:cubicBezTo>
                      <a:pt x="106" y="8"/>
                      <a:pt x="102" y="9"/>
                      <a:pt x="99" y="12"/>
                    </a:cubicBezTo>
                    <a:cubicBezTo>
                      <a:pt x="96" y="12"/>
                      <a:pt x="94" y="14"/>
                      <a:pt x="93" y="16"/>
                    </a:cubicBezTo>
                    <a:cubicBezTo>
                      <a:pt x="92" y="17"/>
                      <a:pt x="90" y="17"/>
                      <a:pt x="89" y="18"/>
                    </a:cubicBezTo>
                    <a:cubicBezTo>
                      <a:pt x="88" y="20"/>
                      <a:pt x="88" y="21"/>
                      <a:pt x="88" y="22"/>
                    </a:cubicBezTo>
                    <a:cubicBezTo>
                      <a:pt x="87" y="24"/>
                      <a:pt x="84" y="26"/>
                      <a:pt x="82" y="27"/>
                    </a:cubicBezTo>
                    <a:cubicBezTo>
                      <a:pt x="80" y="29"/>
                      <a:pt x="79" y="30"/>
                      <a:pt x="76" y="31"/>
                    </a:cubicBezTo>
                    <a:cubicBezTo>
                      <a:pt x="74" y="32"/>
                      <a:pt x="71" y="33"/>
                      <a:pt x="69" y="34"/>
                    </a:cubicBezTo>
                    <a:cubicBezTo>
                      <a:pt x="67" y="35"/>
                      <a:pt x="64" y="34"/>
                      <a:pt x="62" y="36"/>
                    </a:cubicBezTo>
                    <a:cubicBezTo>
                      <a:pt x="64" y="36"/>
                      <a:pt x="65" y="36"/>
                      <a:pt x="67" y="36"/>
                    </a:cubicBezTo>
                    <a:cubicBezTo>
                      <a:pt x="70" y="37"/>
                      <a:pt x="71" y="38"/>
                      <a:pt x="73" y="38"/>
                    </a:cubicBezTo>
                    <a:cubicBezTo>
                      <a:pt x="77" y="39"/>
                      <a:pt x="80" y="39"/>
                      <a:pt x="83" y="40"/>
                    </a:cubicBezTo>
                    <a:cubicBezTo>
                      <a:pt x="81" y="44"/>
                      <a:pt x="69" y="46"/>
                      <a:pt x="65" y="46"/>
                    </a:cubicBezTo>
                    <a:cubicBezTo>
                      <a:pt x="63" y="46"/>
                      <a:pt x="62" y="46"/>
                      <a:pt x="61" y="45"/>
                    </a:cubicBezTo>
                    <a:cubicBezTo>
                      <a:pt x="59" y="45"/>
                      <a:pt x="58" y="46"/>
                      <a:pt x="56" y="46"/>
                    </a:cubicBezTo>
                    <a:cubicBezTo>
                      <a:pt x="54" y="45"/>
                      <a:pt x="49" y="43"/>
                      <a:pt x="48" y="44"/>
                    </a:cubicBezTo>
                    <a:cubicBezTo>
                      <a:pt x="47" y="45"/>
                      <a:pt x="47" y="47"/>
                      <a:pt x="45" y="47"/>
                    </a:cubicBezTo>
                    <a:cubicBezTo>
                      <a:pt x="44" y="48"/>
                      <a:pt x="42" y="49"/>
                      <a:pt x="40" y="49"/>
                    </a:cubicBezTo>
                    <a:cubicBezTo>
                      <a:pt x="37" y="49"/>
                      <a:pt x="33" y="49"/>
                      <a:pt x="29" y="49"/>
                    </a:cubicBezTo>
                    <a:cubicBezTo>
                      <a:pt x="27" y="49"/>
                      <a:pt x="25" y="50"/>
                      <a:pt x="23" y="51"/>
                    </a:cubicBezTo>
                    <a:cubicBezTo>
                      <a:pt x="20" y="52"/>
                      <a:pt x="19" y="54"/>
                      <a:pt x="17" y="56"/>
                    </a:cubicBezTo>
                    <a:cubicBezTo>
                      <a:pt x="17" y="56"/>
                      <a:pt x="17" y="56"/>
                      <a:pt x="17" y="56"/>
                    </a:cubicBezTo>
                    <a:cubicBezTo>
                      <a:pt x="23" y="54"/>
                      <a:pt x="30" y="56"/>
                      <a:pt x="35" y="57"/>
                    </a:cubicBezTo>
                    <a:cubicBezTo>
                      <a:pt x="41" y="58"/>
                      <a:pt x="48" y="56"/>
                      <a:pt x="51" y="60"/>
                    </a:cubicBezTo>
                    <a:cubicBezTo>
                      <a:pt x="53" y="62"/>
                      <a:pt x="56" y="65"/>
                      <a:pt x="53" y="67"/>
                    </a:cubicBezTo>
                    <a:cubicBezTo>
                      <a:pt x="51" y="68"/>
                      <a:pt x="47" y="68"/>
                      <a:pt x="45" y="68"/>
                    </a:cubicBezTo>
                    <a:cubicBezTo>
                      <a:pt x="43" y="68"/>
                      <a:pt x="40" y="68"/>
                      <a:pt x="37" y="68"/>
                    </a:cubicBezTo>
                    <a:cubicBezTo>
                      <a:pt x="35" y="69"/>
                      <a:pt x="32" y="70"/>
                      <a:pt x="30" y="70"/>
                    </a:cubicBezTo>
                    <a:cubicBezTo>
                      <a:pt x="29" y="70"/>
                      <a:pt x="25" y="72"/>
                      <a:pt x="25" y="72"/>
                    </a:cubicBezTo>
                    <a:cubicBezTo>
                      <a:pt x="23" y="73"/>
                      <a:pt x="23" y="74"/>
                      <a:pt x="21" y="74"/>
                    </a:cubicBezTo>
                    <a:cubicBezTo>
                      <a:pt x="20" y="74"/>
                      <a:pt x="19" y="75"/>
                      <a:pt x="17" y="75"/>
                    </a:cubicBezTo>
                    <a:cubicBezTo>
                      <a:pt x="16" y="74"/>
                      <a:pt x="13" y="74"/>
                      <a:pt x="11" y="74"/>
                    </a:cubicBezTo>
                    <a:cubicBezTo>
                      <a:pt x="10" y="74"/>
                      <a:pt x="10" y="74"/>
                      <a:pt x="9" y="74"/>
                    </a:cubicBezTo>
                    <a:cubicBezTo>
                      <a:pt x="9" y="76"/>
                      <a:pt x="8" y="77"/>
                      <a:pt x="8" y="77"/>
                    </a:cubicBezTo>
                    <a:cubicBezTo>
                      <a:pt x="7" y="80"/>
                      <a:pt x="6" y="82"/>
                      <a:pt x="4" y="84"/>
                    </a:cubicBezTo>
                    <a:cubicBezTo>
                      <a:pt x="3" y="86"/>
                      <a:pt x="2" y="88"/>
                      <a:pt x="0" y="90"/>
                    </a:cubicBezTo>
                    <a:cubicBezTo>
                      <a:pt x="4" y="91"/>
                      <a:pt x="9" y="93"/>
                      <a:pt x="13" y="93"/>
                    </a:cubicBezTo>
                    <a:cubicBezTo>
                      <a:pt x="17" y="94"/>
                      <a:pt x="20" y="95"/>
                      <a:pt x="24" y="94"/>
                    </a:cubicBezTo>
                    <a:cubicBezTo>
                      <a:pt x="25" y="94"/>
                      <a:pt x="34" y="92"/>
                      <a:pt x="32" y="89"/>
                    </a:cubicBezTo>
                    <a:cubicBezTo>
                      <a:pt x="31" y="88"/>
                      <a:pt x="29" y="89"/>
                      <a:pt x="28" y="89"/>
                    </a:cubicBezTo>
                    <a:cubicBezTo>
                      <a:pt x="26" y="89"/>
                      <a:pt x="24" y="89"/>
                      <a:pt x="22" y="89"/>
                    </a:cubicBezTo>
                    <a:cubicBezTo>
                      <a:pt x="20" y="88"/>
                      <a:pt x="12" y="89"/>
                      <a:pt x="10" y="86"/>
                    </a:cubicBezTo>
                    <a:cubicBezTo>
                      <a:pt x="13" y="84"/>
                      <a:pt x="19" y="83"/>
                      <a:pt x="22" y="82"/>
                    </a:cubicBezTo>
                    <a:cubicBezTo>
                      <a:pt x="26" y="81"/>
                      <a:pt x="29" y="80"/>
                      <a:pt x="32" y="80"/>
                    </a:cubicBezTo>
                    <a:cubicBezTo>
                      <a:pt x="36" y="80"/>
                      <a:pt x="40" y="80"/>
                      <a:pt x="43" y="80"/>
                    </a:cubicBezTo>
                    <a:cubicBezTo>
                      <a:pt x="45" y="81"/>
                      <a:pt x="47" y="80"/>
                      <a:pt x="49" y="80"/>
                    </a:cubicBezTo>
                    <a:cubicBezTo>
                      <a:pt x="50" y="80"/>
                      <a:pt x="51" y="81"/>
                      <a:pt x="53" y="81"/>
                    </a:cubicBezTo>
                    <a:cubicBezTo>
                      <a:pt x="57" y="80"/>
                      <a:pt x="63" y="76"/>
                      <a:pt x="65" y="74"/>
                    </a:cubicBezTo>
                    <a:cubicBezTo>
                      <a:pt x="67" y="73"/>
                      <a:pt x="67" y="72"/>
                      <a:pt x="68" y="70"/>
                    </a:cubicBezTo>
                    <a:cubicBezTo>
                      <a:pt x="70" y="68"/>
                      <a:pt x="71" y="68"/>
                      <a:pt x="74" y="66"/>
                    </a:cubicBezTo>
                    <a:cubicBezTo>
                      <a:pt x="76" y="66"/>
                      <a:pt x="78" y="64"/>
                      <a:pt x="80" y="63"/>
                    </a:cubicBezTo>
                    <a:cubicBezTo>
                      <a:pt x="81" y="61"/>
                      <a:pt x="83" y="61"/>
                      <a:pt x="85" y="60"/>
                    </a:cubicBezTo>
                    <a:cubicBezTo>
                      <a:pt x="87" y="59"/>
                      <a:pt x="94" y="57"/>
                      <a:pt x="93" y="54"/>
                    </a:cubicBezTo>
                    <a:cubicBezTo>
                      <a:pt x="92" y="54"/>
                      <a:pt x="89" y="55"/>
                      <a:pt x="87" y="56"/>
                    </a:cubicBezTo>
                    <a:cubicBezTo>
                      <a:pt x="85" y="56"/>
                      <a:pt x="84" y="56"/>
                      <a:pt x="82" y="56"/>
                    </a:cubicBezTo>
                    <a:cubicBezTo>
                      <a:pt x="77" y="55"/>
                      <a:pt x="74" y="54"/>
                      <a:pt x="69" y="53"/>
                    </a:cubicBezTo>
                    <a:cubicBezTo>
                      <a:pt x="71" y="53"/>
                      <a:pt x="73" y="51"/>
                      <a:pt x="75" y="51"/>
                    </a:cubicBezTo>
                    <a:cubicBezTo>
                      <a:pt x="77" y="50"/>
                      <a:pt x="79" y="50"/>
                      <a:pt x="81" y="48"/>
                    </a:cubicBezTo>
                    <a:cubicBezTo>
                      <a:pt x="86" y="46"/>
                      <a:pt x="91" y="46"/>
                      <a:pt x="95" y="42"/>
                    </a:cubicBezTo>
                    <a:cubicBezTo>
                      <a:pt x="99" y="39"/>
                      <a:pt x="100" y="36"/>
                      <a:pt x="102" y="32"/>
                    </a:cubicBezTo>
                    <a:cubicBezTo>
                      <a:pt x="103" y="30"/>
                      <a:pt x="105" y="28"/>
                      <a:pt x="108" y="25"/>
                    </a:cubicBezTo>
                    <a:cubicBezTo>
                      <a:pt x="109" y="24"/>
                      <a:pt x="110" y="23"/>
                      <a:pt x="111" y="21"/>
                    </a:cubicBezTo>
                    <a:cubicBezTo>
                      <a:pt x="113" y="21"/>
                      <a:pt x="115" y="20"/>
                      <a:pt x="116" y="19"/>
                    </a:cubicBezTo>
                    <a:cubicBezTo>
                      <a:pt x="121" y="17"/>
                      <a:pt x="125" y="16"/>
                      <a:pt x="130" y="14"/>
                    </a:cubicBezTo>
                    <a:cubicBezTo>
                      <a:pt x="132" y="13"/>
                      <a:pt x="134" y="11"/>
                      <a:pt x="137" y="12"/>
                    </a:cubicBezTo>
                    <a:cubicBezTo>
                      <a:pt x="137" y="12"/>
                      <a:pt x="138" y="12"/>
                      <a:pt x="139" y="12"/>
                    </a:cubicBezTo>
                    <a:cubicBezTo>
                      <a:pt x="140" y="11"/>
                      <a:pt x="141" y="8"/>
                      <a:pt x="143" y="8"/>
                    </a:cubicBezTo>
                    <a:cubicBezTo>
                      <a:pt x="139" y="12"/>
                      <a:pt x="139" y="12"/>
                      <a:pt x="139" y="12"/>
                    </a:cubicBezTo>
                    <a:cubicBezTo>
                      <a:pt x="139" y="12"/>
                      <a:pt x="139" y="12"/>
                      <a:pt x="139" y="12"/>
                    </a:cubicBezTo>
                    <a:cubicBezTo>
                      <a:pt x="139" y="12"/>
                      <a:pt x="139" y="12"/>
                      <a:pt x="139" y="12"/>
                    </a:cubicBezTo>
                    <a:cubicBezTo>
                      <a:pt x="136" y="16"/>
                      <a:pt x="133" y="19"/>
                      <a:pt x="129" y="23"/>
                    </a:cubicBezTo>
                    <a:cubicBezTo>
                      <a:pt x="128" y="23"/>
                      <a:pt x="128" y="24"/>
                      <a:pt x="127" y="25"/>
                    </a:cubicBezTo>
                    <a:cubicBezTo>
                      <a:pt x="129" y="24"/>
                      <a:pt x="130" y="24"/>
                      <a:pt x="131" y="23"/>
                    </a:cubicBezTo>
                    <a:cubicBezTo>
                      <a:pt x="133" y="21"/>
                      <a:pt x="136" y="18"/>
                      <a:pt x="138" y="16"/>
                    </a:cubicBezTo>
                    <a:cubicBezTo>
                      <a:pt x="140" y="14"/>
                      <a:pt x="142" y="11"/>
                      <a:pt x="143" y="8"/>
                    </a:cubicBezTo>
                    <a:cubicBezTo>
                      <a:pt x="144" y="7"/>
                      <a:pt x="144" y="7"/>
                      <a:pt x="144" y="6"/>
                    </a:cubicBezTo>
                    <a:cubicBezTo>
                      <a:pt x="145" y="4"/>
                      <a:pt x="145" y="3"/>
                      <a:pt x="146" y="1"/>
                    </a:cubicBezTo>
                    <a:cubicBezTo>
                      <a:pt x="145" y="1"/>
                      <a:pt x="145" y="1"/>
                      <a:pt x="145" y="0"/>
                    </a:cubicBezTo>
                    <a:cubicBezTo>
                      <a:pt x="145" y="0"/>
                      <a:pt x="145" y="0"/>
                      <a:pt x="144" y="0"/>
                    </a:cubicBezTo>
                    <a:cubicBezTo>
                      <a:pt x="144" y="0"/>
                      <a:pt x="144" y="0"/>
                      <a:pt x="144" y="0"/>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52" name="Freeform 281"/>
              <p:cNvSpPr/>
              <p:nvPr/>
            </p:nvSpPr>
            <p:spPr bwMode="auto">
              <a:xfrm>
                <a:off x="5128" y="917"/>
                <a:ext cx="27" cy="3"/>
              </a:xfrm>
              <a:custGeom>
                <a:avLst/>
                <a:gdLst>
                  <a:gd name="T0" fmla="*/ 13 w 22"/>
                  <a:gd name="T1" fmla="*/ 3 h 3"/>
                  <a:gd name="T2" fmla="*/ 22 w 22"/>
                  <a:gd name="T3" fmla="*/ 3 h 3"/>
                  <a:gd name="T4" fmla="*/ 22 w 22"/>
                  <a:gd name="T5" fmla="*/ 3 h 3"/>
                  <a:gd name="T6" fmla="*/ 19 w 22"/>
                  <a:gd name="T7" fmla="*/ 2 h 3"/>
                  <a:gd name="T8" fmla="*/ 9 w 22"/>
                  <a:gd name="T9" fmla="*/ 0 h 3"/>
                  <a:gd name="T10" fmla="*/ 2 w 22"/>
                  <a:gd name="T11" fmla="*/ 1 h 3"/>
                  <a:gd name="T12" fmla="*/ 0 w 22"/>
                  <a:gd name="T13" fmla="*/ 3 h 3"/>
                  <a:gd name="T14" fmla="*/ 2 w 22"/>
                  <a:gd name="T15" fmla="*/ 3 h 3"/>
                  <a:gd name="T16" fmla="*/ 13 w 2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
                    <a:moveTo>
                      <a:pt x="13" y="3"/>
                    </a:moveTo>
                    <a:cubicBezTo>
                      <a:pt x="17" y="2"/>
                      <a:pt x="19" y="2"/>
                      <a:pt x="22" y="3"/>
                    </a:cubicBezTo>
                    <a:cubicBezTo>
                      <a:pt x="22" y="3"/>
                      <a:pt x="22" y="3"/>
                      <a:pt x="22" y="3"/>
                    </a:cubicBezTo>
                    <a:cubicBezTo>
                      <a:pt x="22" y="2"/>
                      <a:pt x="21" y="2"/>
                      <a:pt x="19" y="2"/>
                    </a:cubicBezTo>
                    <a:cubicBezTo>
                      <a:pt x="16" y="1"/>
                      <a:pt x="12" y="1"/>
                      <a:pt x="9" y="0"/>
                    </a:cubicBezTo>
                    <a:cubicBezTo>
                      <a:pt x="7" y="0"/>
                      <a:pt x="5" y="0"/>
                      <a:pt x="2" y="1"/>
                    </a:cubicBezTo>
                    <a:cubicBezTo>
                      <a:pt x="2" y="1"/>
                      <a:pt x="1" y="2"/>
                      <a:pt x="0" y="3"/>
                    </a:cubicBezTo>
                    <a:cubicBezTo>
                      <a:pt x="1" y="3"/>
                      <a:pt x="2" y="3"/>
                      <a:pt x="2" y="3"/>
                    </a:cubicBezTo>
                    <a:cubicBezTo>
                      <a:pt x="6" y="3"/>
                      <a:pt x="10" y="3"/>
                      <a:pt x="13" y="3"/>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53" name="Freeform 282"/>
              <p:cNvSpPr/>
              <p:nvPr/>
            </p:nvSpPr>
            <p:spPr bwMode="auto">
              <a:xfrm>
                <a:off x="5149" y="819"/>
                <a:ext cx="21" cy="64"/>
              </a:xfrm>
              <a:custGeom>
                <a:avLst/>
                <a:gdLst>
                  <a:gd name="T0" fmla="*/ 14 w 17"/>
                  <a:gd name="T1" fmla="*/ 26 h 52"/>
                  <a:gd name="T2" fmla="*/ 17 w 17"/>
                  <a:gd name="T3" fmla="*/ 14 h 52"/>
                  <a:gd name="T4" fmla="*/ 13 w 17"/>
                  <a:gd name="T5" fmla="*/ 0 h 52"/>
                  <a:gd name="T6" fmla="*/ 11 w 17"/>
                  <a:gd name="T7" fmla="*/ 10 h 52"/>
                  <a:gd name="T8" fmla="*/ 9 w 17"/>
                  <a:gd name="T9" fmla="*/ 18 h 52"/>
                  <a:gd name="T10" fmla="*/ 6 w 17"/>
                  <a:gd name="T11" fmla="*/ 27 h 52"/>
                  <a:gd name="T12" fmla="*/ 3 w 17"/>
                  <a:gd name="T13" fmla="*/ 32 h 52"/>
                  <a:gd name="T14" fmla="*/ 2 w 17"/>
                  <a:gd name="T15" fmla="*/ 38 h 52"/>
                  <a:gd name="T16" fmla="*/ 0 w 17"/>
                  <a:gd name="T17" fmla="*/ 52 h 52"/>
                  <a:gd name="T18" fmla="*/ 2 w 17"/>
                  <a:gd name="T19" fmla="*/ 47 h 52"/>
                  <a:gd name="T20" fmla="*/ 7 w 17"/>
                  <a:gd name="T21" fmla="*/ 39 h 52"/>
                  <a:gd name="T22" fmla="*/ 7 w 17"/>
                  <a:gd name="T23" fmla="*/ 39 h 52"/>
                  <a:gd name="T24" fmla="*/ 8 w 17"/>
                  <a:gd name="T25" fmla="*/ 37 h 52"/>
                  <a:gd name="T26" fmla="*/ 14 w 17"/>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2">
                    <a:moveTo>
                      <a:pt x="14" y="26"/>
                    </a:moveTo>
                    <a:cubicBezTo>
                      <a:pt x="16" y="22"/>
                      <a:pt x="16" y="18"/>
                      <a:pt x="17" y="14"/>
                    </a:cubicBezTo>
                    <a:cubicBezTo>
                      <a:pt x="17" y="12"/>
                      <a:pt x="16" y="0"/>
                      <a:pt x="13" y="0"/>
                    </a:cubicBezTo>
                    <a:cubicBezTo>
                      <a:pt x="12" y="2"/>
                      <a:pt x="12" y="8"/>
                      <a:pt x="11" y="10"/>
                    </a:cubicBezTo>
                    <a:cubicBezTo>
                      <a:pt x="11" y="13"/>
                      <a:pt x="9" y="15"/>
                      <a:pt x="9" y="18"/>
                    </a:cubicBezTo>
                    <a:cubicBezTo>
                      <a:pt x="8" y="21"/>
                      <a:pt x="7" y="23"/>
                      <a:pt x="6" y="27"/>
                    </a:cubicBezTo>
                    <a:cubicBezTo>
                      <a:pt x="5" y="29"/>
                      <a:pt x="4" y="30"/>
                      <a:pt x="3" y="32"/>
                    </a:cubicBezTo>
                    <a:cubicBezTo>
                      <a:pt x="3" y="34"/>
                      <a:pt x="3" y="36"/>
                      <a:pt x="2" y="38"/>
                    </a:cubicBezTo>
                    <a:cubicBezTo>
                      <a:pt x="2" y="43"/>
                      <a:pt x="1" y="48"/>
                      <a:pt x="0" y="52"/>
                    </a:cubicBezTo>
                    <a:cubicBezTo>
                      <a:pt x="1" y="50"/>
                      <a:pt x="1" y="49"/>
                      <a:pt x="2" y="47"/>
                    </a:cubicBezTo>
                    <a:cubicBezTo>
                      <a:pt x="3" y="45"/>
                      <a:pt x="5" y="42"/>
                      <a:pt x="7" y="39"/>
                    </a:cubicBezTo>
                    <a:cubicBezTo>
                      <a:pt x="7" y="39"/>
                      <a:pt x="7" y="39"/>
                      <a:pt x="7" y="39"/>
                    </a:cubicBezTo>
                    <a:cubicBezTo>
                      <a:pt x="7" y="38"/>
                      <a:pt x="8" y="37"/>
                      <a:pt x="8" y="37"/>
                    </a:cubicBezTo>
                    <a:cubicBezTo>
                      <a:pt x="10" y="33"/>
                      <a:pt x="12" y="30"/>
                      <a:pt x="14" y="26"/>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54" name="Freeform 283"/>
              <p:cNvSpPr/>
              <p:nvPr/>
            </p:nvSpPr>
            <p:spPr bwMode="auto">
              <a:xfrm>
                <a:off x="5217" y="765"/>
                <a:ext cx="99" cy="72"/>
              </a:xfrm>
              <a:custGeom>
                <a:avLst/>
                <a:gdLst>
                  <a:gd name="T0" fmla="*/ 61 w 80"/>
                  <a:gd name="T1" fmla="*/ 21 h 58"/>
                  <a:gd name="T2" fmla="*/ 49 w 80"/>
                  <a:gd name="T3" fmla="*/ 17 h 58"/>
                  <a:gd name="T4" fmla="*/ 37 w 80"/>
                  <a:gd name="T5" fmla="*/ 13 h 58"/>
                  <a:gd name="T6" fmla="*/ 22 w 80"/>
                  <a:gd name="T7" fmla="*/ 7 h 58"/>
                  <a:gd name="T8" fmla="*/ 0 w 80"/>
                  <a:gd name="T9" fmla="*/ 4 h 58"/>
                  <a:gd name="T10" fmla="*/ 22 w 80"/>
                  <a:gd name="T11" fmla="*/ 8 h 58"/>
                  <a:gd name="T12" fmla="*/ 23 w 80"/>
                  <a:gd name="T13" fmla="*/ 8 h 58"/>
                  <a:gd name="T14" fmla="*/ 24 w 80"/>
                  <a:gd name="T15" fmla="*/ 8 h 58"/>
                  <a:gd name="T16" fmla="*/ 25 w 80"/>
                  <a:gd name="T17" fmla="*/ 11 h 58"/>
                  <a:gd name="T18" fmla="*/ 24 w 80"/>
                  <a:gd name="T19" fmla="*/ 16 h 58"/>
                  <a:gd name="T20" fmla="*/ 24 w 80"/>
                  <a:gd name="T21" fmla="*/ 18 h 58"/>
                  <a:gd name="T22" fmla="*/ 23 w 80"/>
                  <a:gd name="T23" fmla="*/ 20 h 58"/>
                  <a:gd name="T24" fmla="*/ 22 w 80"/>
                  <a:gd name="T25" fmla="*/ 22 h 58"/>
                  <a:gd name="T26" fmla="*/ 18 w 80"/>
                  <a:gd name="T27" fmla="*/ 26 h 58"/>
                  <a:gd name="T28" fmla="*/ 11 w 80"/>
                  <a:gd name="T29" fmla="*/ 34 h 58"/>
                  <a:gd name="T30" fmla="*/ 17 w 80"/>
                  <a:gd name="T31" fmla="*/ 32 h 58"/>
                  <a:gd name="T32" fmla="*/ 25 w 80"/>
                  <a:gd name="T33" fmla="*/ 30 h 58"/>
                  <a:gd name="T34" fmla="*/ 23 w 80"/>
                  <a:gd name="T35" fmla="*/ 37 h 58"/>
                  <a:gd name="T36" fmla="*/ 13 w 80"/>
                  <a:gd name="T37" fmla="*/ 43 h 58"/>
                  <a:gd name="T38" fmla="*/ 4 w 80"/>
                  <a:gd name="T39" fmla="*/ 49 h 58"/>
                  <a:gd name="T40" fmla="*/ 1 w 80"/>
                  <a:gd name="T41" fmla="*/ 58 h 58"/>
                  <a:gd name="T42" fmla="*/ 13 w 80"/>
                  <a:gd name="T43" fmla="*/ 48 h 58"/>
                  <a:gd name="T44" fmla="*/ 26 w 80"/>
                  <a:gd name="T45" fmla="*/ 40 h 58"/>
                  <a:gd name="T46" fmla="*/ 46 w 80"/>
                  <a:gd name="T47" fmla="*/ 33 h 58"/>
                  <a:gd name="T48" fmla="*/ 55 w 80"/>
                  <a:gd name="T49" fmla="*/ 33 h 58"/>
                  <a:gd name="T50" fmla="*/ 65 w 80"/>
                  <a:gd name="T51" fmla="*/ 31 h 58"/>
                  <a:gd name="T52" fmla="*/ 73 w 80"/>
                  <a:gd name="T53" fmla="*/ 29 h 58"/>
                  <a:gd name="T54" fmla="*/ 79 w 80"/>
                  <a:gd name="T55" fmla="*/ 26 h 58"/>
                  <a:gd name="T56" fmla="*/ 79 w 80"/>
                  <a:gd name="T57" fmla="*/ 26 h 58"/>
                  <a:gd name="T58" fmla="*/ 80 w 80"/>
                  <a:gd name="T59" fmla="*/ 26 h 58"/>
                  <a:gd name="T60" fmla="*/ 79 w 80"/>
                  <a:gd name="T61" fmla="*/ 23 h 58"/>
                  <a:gd name="T62" fmla="*/ 73 w 80"/>
                  <a:gd name="T63" fmla="*/ 23 h 58"/>
                  <a:gd name="T64" fmla="*/ 61 w 80"/>
                  <a:gd name="T65"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58">
                    <a:moveTo>
                      <a:pt x="61" y="21"/>
                    </a:moveTo>
                    <a:cubicBezTo>
                      <a:pt x="56" y="20"/>
                      <a:pt x="52" y="19"/>
                      <a:pt x="49" y="17"/>
                    </a:cubicBezTo>
                    <a:cubicBezTo>
                      <a:pt x="45" y="16"/>
                      <a:pt x="41" y="15"/>
                      <a:pt x="37" y="13"/>
                    </a:cubicBezTo>
                    <a:cubicBezTo>
                      <a:pt x="36" y="13"/>
                      <a:pt x="29" y="10"/>
                      <a:pt x="22" y="7"/>
                    </a:cubicBezTo>
                    <a:cubicBezTo>
                      <a:pt x="12" y="3"/>
                      <a:pt x="1" y="0"/>
                      <a:pt x="0" y="4"/>
                    </a:cubicBezTo>
                    <a:cubicBezTo>
                      <a:pt x="22" y="8"/>
                      <a:pt x="22" y="8"/>
                      <a:pt x="22" y="8"/>
                    </a:cubicBezTo>
                    <a:cubicBezTo>
                      <a:pt x="23" y="8"/>
                      <a:pt x="23" y="8"/>
                      <a:pt x="23" y="8"/>
                    </a:cubicBezTo>
                    <a:cubicBezTo>
                      <a:pt x="24" y="8"/>
                      <a:pt x="24" y="8"/>
                      <a:pt x="24" y="8"/>
                    </a:cubicBezTo>
                    <a:cubicBezTo>
                      <a:pt x="24" y="9"/>
                      <a:pt x="25" y="10"/>
                      <a:pt x="25" y="11"/>
                    </a:cubicBezTo>
                    <a:cubicBezTo>
                      <a:pt x="25" y="13"/>
                      <a:pt x="24" y="15"/>
                      <a:pt x="24" y="16"/>
                    </a:cubicBezTo>
                    <a:cubicBezTo>
                      <a:pt x="24" y="17"/>
                      <a:pt x="24" y="18"/>
                      <a:pt x="24" y="18"/>
                    </a:cubicBezTo>
                    <a:cubicBezTo>
                      <a:pt x="23" y="19"/>
                      <a:pt x="23" y="19"/>
                      <a:pt x="23" y="20"/>
                    </a:cubicBezTo>
                    <a:cubicBezTo>
                      <a:pt x="23" y="20"/>
                      <a:pt x="23" y="21"/>
                      <a:pt x="22" y="22"/>
                    </a:cubicBezTo>
                    <a:cubicBezTo>
                      <a:pt x="21" y="23"/>
                      <a:pt x="19" y="25"/>
                      <a:pt x="18" y="26"/>
                    </a:cubicBezTo>
                    <a:cubicBezTo>
                      <a:pt x="15" y="29"/>
                      <a:pt x="11" y="31"/>
                      <a:pt x="11" y="34"/>
                    </a:cubicBezTo>
                    <a:cubicBezTo>
                      <a:pt x="13" y="35"/>
                      <a:pt x="15" y="33"/>
                      <a:pt x="17" y="32"/>
                    </a:cubicBezTo>
                    <a:cubicBezTo>
                      <a:pt x="19" y="31"/>
                      <a:pt x="22" y="30"/>
                      <a:pt x="25" y="30"/>
                    </a:cubicBezTo>
                    <a:cubicBezTo>
                      <a:pt x="26" y="32"/>
                      <a:pt x="24" y="35"/>
                      <a:pt x="23" y="37"/>
                    </a:cubicBezTo>
                    <a:cubicBezTo>
                      <a:pt x="21" y="40"/>
                      <a:pt x="17" y="41"/>
                      <a:pt x="13" y="43"/>
                    </a:cubicBezTo>
                    <a:cubicBezTo>
                      <a:pt x="10" y="44"/>
                      <a:pt x="7" y="46"/>
                      <a:pt x="4" y="49"/>
                    </a:cubicBezTo>
                    <a:cubicBezTo>
                      <a:pt x="2" y="52"/>
                      <a:pt x="2" y="54"/>
                      <a:pt x="1" y="58"/>
                    </a:cubicBezTo>
                    <a:cubicBezTo>
                      <a:pt x="3" y="53"/>
                      <a:pt x="9" y="51"/>
                      <a:pt x="13" y="48"/>
                    </a:cubicBezTo>
                    <a:cubicBezTo>
                      <a:pt x="17" y="45"/>
                      <a:pt x="21" y="43"/>
                      <a:pt x="26" y="40"/>
                    </a:cubicBezTo>
                    <a:cubicBezTo>
                      <a:pt x="32" y="36"/>
                      <a:pt x="39" y="32"/>
                      <a:pt x="46" y="33"/>
                    </a:cubicBezTo>
                    <a:cubicBezTo>
                      <a:pt x="49" y="34"/>
                      <a:pt x="52" y="33"/>
                      <a:pt x="55" y="33"/>
                    </a:cubicBezTo>
                    <a:cubicBezTo>
                      <a:pt x="59" y="33"/>
                      <a:pt x="61" y="32"/>
                      <a:pt x="65" y="31"/>
                    </a:cubicBezTo>
                    <a:cubicBezTo>
                      <a:pt x="68" y="31"/>
                      <a:pt x="70" y="30"/>
                      <a:pt x="73" y="29"/>
                    </a:cubicBezTo>
                    <a:cubicBezTo>
                      <a:pt x="75" y="28"/>
                      <a:pt x="77" y="27"/>
                      <a:pt x="79" y="26"/>
                    </a:cubicBezTo>
                    <a:cubicBezTo>
                      <a:pt x="79" y="26"/>
                      <a:pt x="79" y="26"/>
                      <a:pt x="79" y="26"/>
                    </a:cubicBezTo>
                    <a:cubicBezTo>
                      <a:pt x="80" y="26"/>
                      <a:pt x="80" y="26"/>
                      <a:pt x="80" y="26"/>
                    </a:cubicBezTo>
                    <a:cubicBezTo>
                      <a:pt x="79" y="25"/>
                      <a:pt x="79" y="24"/>
                      <a:pt x="79" y="23"/>
                    </a:cubicBezTo>
                    <a:cubicBezTo>
                      <a:pt x="76" y="23"/>
                      <a:pt x="74" y="23"/>
                      <a:pt x="73" y="23"/>
                    </a:cubicBezTo>
                    <a:cubicBezTo>
                      <a:pt x="69" y="23"/>
                      <a:pt x="65" y="22"/>
                      <a:pt x="61" y="21"/>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55" name="Freeform 284"/>
              <p:cNvSpPr/>
              <p:nvPr/>
            </p:nvSpPr>
            <p:spPr bwMode="auto">
              <a:xfrm>
                <a:off x="5146" y="767"/>
                <a:ext cx="72" cy="37"/>
              </a:xfrm>
              <a:custGeom>
                <a:avLst/>
                <a:gdLst>
                  <a:gd name="T0" fmla="*/ 4 w 58"/>
                  <a:gd name="T1" fmla="*/ 16 h 30"/>
                  <a:gd name="T2" fmla="*/ 21 w 58"/>
                  <a:gd name="T3" fmla="*/ 15 h 30"/>
                  <a:gd name="T4" fmla="*/ 34 w 58"/>
                  <a:gd name="T5" fmla="*/ 17 h 30"/>
                  <a:gd name="T6" fmla="*/ 35 w 58"/>
                  <a:gd name="T7" fmla="*/ 24 h 30"/>
                  <a:gd name="T8" fmla="*/ 36 w 58"/>
                  <a:gd name="T9" fmla="*/ 30 h 30"/>
                  <a:gd name="T10" fmla="*/ 43 w 58"/>
                  <a:gd name="T11" fmla="*/ 23 h 30"/>
                  <a:gd name="T12" fmla="*/ 47 w 58"/>
                  <a:gd name="T13" fmla="*/ 26 h 30"/>
                  <a:gd name="T14" fmla="*/ 52 w 58"/>
                  <a:gd name="T15" fmla="*/ 22 h 30"/>
                  <a:gd name="T16" fmla="*/ 56 w 58"/>
                  <a:gd name="T17" fmla="*/ 10 h 30"/>
                  <a:gd name="T18" fmla="*/ 57 w 58"/>
                  <a:gd name="T19" fmla="*/ 6 h 30"/>
                  <a:gd name="T20" fmla="*/ 51 w 58"/>
                  <a:gd name="T21" fmla="*/ 2 h 30"/>
                  <a:gd name="T22" fmla="*/ 27 w 58"/>
                  <a:gd name="T23" fmla="*/ 5 h 30"/>
                  <a:gd name="T24" fmla="*/ 15 w 58"/>
                  <a:gd name="T25" fmla="*/ 8 h 30"/>
                  <a:gd name="T26" fmla="*/ 14 w 58"/>
                  <a:gd name="T27" fmla="*/ 9 h 30"/>
                  <a:gd name="T28" fmla="*/ 6 w 58"/>
                  <a:gd name="T29" fmla="*/ 12 h 30"/>
                  <a:gd name="T30" fmla="*/ 4 w 58"/>
                  <a:gd name="T31" fmla="*/ 14 h 30"/>
                  <a:gd name="T32" fmla="*/ 4 w 58"/>
                  <a:gd name="T33" fmla="*/ 15 h 30"/>
                  <a:gd name="T34" fmla="*/ 1 w 58"/>
                  <a:gd name="T35" fmla="*/ 14 h 30"/>
                  <a:gd name="T36" fmla="*/ 0 w 58"/>
                  <a:gd name="T37" fmla="*/ 14 h 30"/>
                  <a:gd name="T38" fmla="*/ 1 w 58"/>
                  <a:gd name="T39" fmla="*/ 14 h 30"/>
                  <a:gd name="T40" fmla="*/ 4 w 58"/>
                  <a:gd name="T4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0">
                    <a:moveTo>
                      <a:pt x="4" y="16"/>
                    </a:moveTo>
                    <a:cubicBezTo>
                      <a:pt x="10" y="18"/>
                      <a:pt x="15" y="17"/>
                      <a:pt x="21" y="15"/>
                    </a:cubicBezTo>
                    <a:cubicBezTo>
                      <a:pt x="26" y="13"/>
                      <a:pt x="33" y="11"/>
                      <a:pt x="34" y="17"/>
                    </a:cubicBezTo>
                    <a:cubicBezTo>
                      <a:pt x="35" y="19"/>
                      <a:pt x="34" y="22"/>
                      <a:pt x="35" y="24"/>
                    </a:cubicBezTo>
                    <a:cubicBezTo>
                      <a:pt x="36" y="26"/>
                      <a:pt x="36" y="29"/>
                      <a:pt x="36" y="30"/>
                    </a:cubicBezTo>
                    <a:cubicBezTo>
                      <a:pt x="39" y="28"/>
                      <a:pt x="38" y="22"/>
                      <a:pt x="43" y="23"/>
                    </a:cubicBezTo>
                    <a:cubicBezTo>
                      <a:pt x="45" y="24"/>
                      <a:pt x="45" y="26"/>
                      <a:pt x="47" y="26"/>
                    </a:cubicBezTo>
                    <a:cubicBezTo>
                      <a:pt x="49" y="27"/>
                      <a:pt x="51" y="25"/>
                      <a:pt x="52" y="22"/>
                    </a:cubicBezTo>
                    <a:cubicBezTo>
                      <a:pt x="54" y="19"/>
                      <a:pt x="54" y="14"/>
                      <a:pt x="56" y="10"/>
                    </a:cubicBezTo>
                    <a:cubicBezTo>
                      <a:pt x="56" y="8"/>
                      <a:pt x="58" y="8"/>
                      <a:pt x="57" y="6"/>
                    </a:cubicBezTo>
                    <a:cubicBezTo>
                      <a:pt x="56" y="3"/>
                      <a:pt x="54" y="2"/>
                      <a:pt x="51" y="2"/>
                    </a:cubicBezTo>
                    <a:cubicBezTo>
                      <a:pt x="43" y="0"/>
                      <a:pt x="36" y="4"/>
                      <a:pt x="27" y="5"/>
                    </a:cubicBezTo>
                    <a:cubicBezTo>
                      <a:pt x="24" y="5"/>
                      <a:pt x="19" y="6"/>
                      <a:pt x="15" y="8"/>
                    </a:cubicBezTo>
                    <a:cubicBezTo>
                      <a:pt x="14" y="8"/>
                      <a:pt x="14" y="8"/>
                      <a:pt x="14" y="9"/>
                    </a:cubicBezTo>
                    <a:cubicBezTo>
                      <a:pt x="11" y="10"/>
                      <a:pt x="8" y="11"/>
                      <a:pt x="6" y="12"/>
                    </a:cubicBezTo>
                    <a:cubicBezTo>
                      <a:pt x="5" y="13"/>
                      <a:pt x="4" y="13"/>
                      <a:pt x="4" y="14"/>
                    </a:cubicBezTo>
                    <a:cubicBezTo>
                      <a:pt x="4" y="15"/>
                      <a:pt x="4" y="15"/>
                      <a:pt x="4" y="15"/>
                    </a:cubicBezTo>
                    <a:cubicBezTo>
                      <a:pt x="1" y="14"/>
                      <a:pt x="1" y="14"/>
                      <a:pt x="1" y="14"/>
                    </a:cubicBezTo>
                    <a:cubicBezTo>
                      <a:pt x="0" y="14"/>
                      <a:pt x="0" y="14"/>
                      <a:pt x="0" y="14"/>
                    </a:cubicBezTo>
                    <a:cubicBezTo>
                      <a:pt x="0" y="14"/>
                      <a:pt x="0" y="14"/>
                      <a:pt x="1" y="14"/>
                    </a:cubicBezTo>
                    <a:cubicBezTo>
                      <a:pt x="2" y="15"/>
                      <a:pt x="3" y="16"/>
                      <a:pt x="4" y="16"/>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56" name="Freeform 285"/>
              <p:cNvSpPr/>
              <p:nvPr/>
            </p:nvSpPr>
            <p:spPr bwMode="auto">
              <a:xfrm>
                <a:off x="5130" y="811"/>
                <a:ext cx="179" cy="119"/>
              </a:xfrm>
              <a:custGeom>
                <a:avLst/>
                <a:gdLst>
                  <a:gd name="T0" fmla="*/ 17 w 144"/>
                  <a:gd name="T1" fmla="*/ 87 h 96"/>
                  <a:gd name="T2" fmla="*/ 21 w 144"/>
                  <a:gd name="T3" fmla="*/ 89 h 96"/>
                  <a:gd name="T4" fmla="*/ 21 w 144"/>
                  <a:gd name="T5" fmla="*/ 95 h 96"/>
                  <a:gd name="T6" fmla="*/ 30 w 144"/>
                  <a:gd name="T7" fmla="*/ 96 h 96"/>
                  <a:gd name="T8" fmla="*/ 41 w 144"/>
                  <a:gd name="T9" fmla="*/ 95 h 96"/>
                  <a:gd name="T10" fmla="*/ 61 w 144"/>
                  <a:gd name="T11" fmla="*/ 88 h 96"/>
                  <a:gd name="T12" fmla="*/ 73 w 144"/>
                  <a:gd name="T13" fmla="*/ 80 h 96"/>
                  <a:gd name="T14" fmla="*/ 78 w 144"/>
                  <a:gd name="T15" fmla="*/ 74 h 96"/>
                  <a:gd name="T16" fmla="*/ 87 w 144"/>
                  <a:gd name="T17" fmla="*/ 61 h 96"/>
                  <a:gd name="T18" fmla="*/ 103 w 144"/>
                  <a:gd name="T19" fmla="*/ 52 h 96"/>
                  <a:gd name="T20" fmla="*/ 106 w 144"/>
                  <a:gd name="T21" fmla="*/ 51 h 96"/>
                  <a:gd name="T22" fmla="*/ 118 w 144"/>
                  <a:gd name="T23" fmla="*/ 45 h 96"/>
                  <a:gd name="T24" fmla="*/ 127 w 144"/>
                  <a:gd name="T25" fmla="*/ 32 h 96"/>
                  <a:gd name="T26" fmla="*/ 130 w 144"/>
                  <a:gd name="T27" fmla="*/ 22 h 96"/>
                  <a:gd name="T28" fmla="*/ 134 w 144"/>
                  <a:gd name="T29" fmla="*/ 12 h 96"/>
                  <a:gd name="T30" fmla="*/ 144 w 144"/>
                  <a:gd name="T31" fmla="*/ 1 h 96"/>
                  <a:gd name="T32" fmla="*/ 135 w 144"/>
                  <a:gd name="T33" fmla="*/ 3 h 96"/>
                  <a:gd name="T34" fmla="*/ 116 w 144"/>
                  <a:gd name="T35" fmla="*/ 10 h 96"/>
                  <a:gd name="T36" fmla="*/ 107 w 144"/>
                  <a:gd name="T37" fmla="*/ 21 h 96"/>
                  <a:gd name="T38" fmla="*/ 86 w 144"/>
                  <a:gd name="T39" fmla="*/ 37 h 96"/>
                  <a:gd name="T40" fmla="*/ 74 w 144"/>
                  <a:gd name="T41" fmla="*/ 42 h 96"/>
                  <a:gd name="T42" fmla="*/ 92 w 144"/>
                  <a:gd name="T43" fmla="*/ 45 h 96"/>
                  <a:gd name="T44" fmla="*/ 90 w 144"/>
                  <a:gd name="T45" fmla="*/ 49 h 96"/>
                  <a:gd name="T46" fmla="*/ 79 w 144"/>
                  <a:gd name="T47" fmla="*/ 55 h 96"/>
                  <a:gd name="T48" fmla="*/ 70 w 144"/>
                  <a:gd name="T49" fmla="*/ 63 h 96"/>
                  <a:gd name="T50" fmla="*/ 54 w 144"/>
                  <a:gd name="T51" fmla="*/ 69 h 96"/>
                  <a:gd name="T52" fmla="*/ 37 w 144"/>
                  <a:gd name="T53" fmla="*/ 69 h 96"/>
                  <a:gd name="T54" fmla="*/ 15 w 144"/>
                  <a:gd name="T55" fmla="*/ 75 h 96"/>
                  <a:gd name="T56" fmla="*/ 33 w 144"/>
                  <a:gd name="T57" fmla="*/ 78 h 96"/>
                  <a:gd name="T58" fmla="*/ 29 w 144"/>
                  <a:gd name="T59" fmla="*/ 83 h 96"/>
                  <a:gd name="T60" fmla="*/ 5 w 144"/>
                  <a:gd name="T61" fmla="*/ 79 h 96"/>
                  <a:gd name="T62" fmla="*/ 7 w 144"/>
                  <a:gd name="T63"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96">
                    <a:moveTo>
                      <a:pt x="7" y="85"/>
                    </a:moveTo>
                    <a:cubicBezTo>
                      <a:pt x="10" y="86"/>
                      <a:pt x="14" y="86"/>
                      <a:pt x="17" y="87"/>
                    </a:cubicBezTo>
                    <a:cubicBezTo>
                      <a:pt x="19" y="87"/>
                      <a:pt x="20" y="87"/>
                      <a:pt x="20" y="88"/>
                    </a:cubicBezTo>
                    <a:cubicBezTo>
                      <a:pt x="20" y="89"/>
                      <a:pt x="21" y="89"/>
                      <a:pt x="21" y="89"/>
                    </a:cubicBezTo>
                    <a:cubicBezTo>
                      <a:pt x="21" y="91"/>
                      <a:pt x="21" y="92"/>
                      <a:pt x="21" y="93"/>
                    </a:cubicBezTo>
                    <a:cubicBezTo>
                      <a:pt x="21" y="94"/>
                      <a:pt x="21" y="94"/>
                      <a:pt x="21" y="95"/>
                    </a:cubicBezTo>
                    <a:cubicBezTo>
                      <a:pt x="22" y="96"/>
                      <a:pt x="26" y="96"/>
                      <a:pt x="29" y="96"/>
                    </a:cubicBezTo>
                    <a:cubicBezTo>
                      <a:pt x="29" y="96"/>
                      <a:pt x="29" y="96"/>
                      <a:pt x="30" y="96"/>
                    </a:cubicBezTo>
                    <a:cubicBezTo>
                      <a:pt x="31" y="96"/>
                      <a:pt x="32" y="96"/>
                      <a:pt x="33" y="96"/>
                    </a:cubicBezTo>
                    <a:cubicBezTo>
                      <a:pt x="36" y="95"/>
                      <a:pt x="38" y="95"/>
                      <a:pt x="41" y="95"/>
                    </a:cubicBezTo>
                    <a:cubicBezTo>
                      <a:pt x="44" y="93"/>
                      <a:pt x="47" y="92"/>
                      <a:pt x="51" y="91"/>
                    </a:cubicBezTo>
                    <a:cubicBezTo>
                      <a:pt x="55" y="91"/>
                      <a:pt x="58" y="89"/>
                      <a:pt x="61" y="88"/>
                    </a:cubicBezTo>
                    <a:cubicBezTo>
                      <a:pt x="65" y="86"/>
                      <a:pt x="69" y="85"/>
                      <a:pt x="72" y="82"/>
                    </a:cubicBezTo>
                    <a:cubicBezTo>
                      <a:pt x="72" y="81"/>
                      <a:pt x="73" y="81"/>
                      <a:pt x="73" y="80"/>
                    </a:cubicBezTo>
                    <a:cubicBezTo>
                      <a:pt x="73" y="80"/>
                      <a:pt x="73" y="80"/>
                      <a:pt x="74" y="80"/>
                    </a:cubicBezTo>
                    <a:cubicBezTo>
                      <a:pt x="75" y="78"/>
                      <a:pt x="77" y="76"/>
                      <a:pt x="78" y="74"/>
                    </a:cubicBezTo>
                    <a:cubicBezTo>
                      <a:pt x="81" y="71"/>
                      <a:pt x="84" y="68"/>
                      <a:pt x="85" y="65"/>
                    </a:cubicBezTo>
                    <a:cubicBezTo>
                      <a:pt x="86" y="63"/>
                      <a:pt x="86" y="62"/>
                      <a:pt x="87" y="61"/>
                    </a:cubicBezTo>
                    <a:cubicBezTo>
                      <a:pt x="88" y="60"/>
                      <a:pt x="90" y="58"/>
                      <a:pt x="91" y="57"/>
                    </a:cubicBezTo>
                    <a:cubicBezTo>
                      <a:pt x="95" y="55"/>
                      <a:pt x="99" y="54"/>
                      <a:pt x="103" y="52"/>
                    </a:cubicBezTo>
                    <a:cubicBezTo>
                      <a:pt x="103" y="52"/>
                      <a:pt x="104" y="52"/>
                      <a:pt x="104" y="52"/>
                    </a:cubicBezTo>
                    <a:cubicBezTo>
                      <a:pt x="105" y="51"/>
                      <a:pt x="105" y="51"/>
                      <a:pt x="106" y="51"/>
                    </a:cubicBezTo>
                    <a:cubicBezTo>
                      <a:pt x="108" y="50"/>
                      <a:pt x="111" y="49"/>
                      <a:pt x="113" y="48"/>
                    </a:cubicBezTo>
                    <a:cubicBezTo>
                      <a:pt x="115" y="47"/>
                      <a:pt x="117" y="46"/>
                      <a:pt x="118" y="45"/>
                    </a:cubicBezTo>
                    <a:cubicBezTo>
                      <a:pt x="121" y="45"/>
                      <a:pt x="123" y="43"/>
                      <a:pt x="124" y="42"/>
                    </a:cubicBezTo>
                    <a:cubicBezTo>
                      <a:pt x="127" y="40"/>
                      <a:pt x="126" y="36"/>
                      <a:pt x="127" y="32"/>
                    </a:cubicBezTo>
                    <a:cubicBezTo>
                      <a:pt x="127" y="31"/>
                      <a:pt x="128" y="28"/>
                      <a:pt x="128" y="26"/>
                    </a:cubicBezTo>
                    <a:cubicBezTo>
                      <a:pt x="128" y="24"/>
                      <a:pt x="129" y="24"/>
                      <a:pt x="130" y="22"/>
                    </a:cubicBezTo>
                    <a:cubicBezTo>
                      <a:pt x="130" y="19"/>
                      <a:pt x="131" y="16"/>
                      <a:pt x="132" y="14"/>
                    </a:cubicBezTo>
                    <a:cubicBezTo>
                      <a:pt x="133" y="13"/>
                      <a:pt x="133" y="12"/>
                      <a:pt x="134" y="12"/>
                    </a:cubicBezTo>
                    <a:cubicBezTo>
                      <a:pt x="138" y="8"/>
                      <a:pt x="141" y="5"/>
                      <a:pt x="144" y="1"/>
                    </a:cubicBezTo>
                    <a:cubicBezTo>
                      <a:pt x="144" y="1"/>
                      <a:pt x="144" y="1"/>
                      <a:pt x="144" y="1"/>
                    </a:cubicBezTo>
                    <a:cubicBezTo>
                      <a:pt x="143" y="1"/>
                      <a:pt x="142" y="1"/>
                      <a:pt x="142" y="1"/>
                    </a:cubicBezTo>
                    <a:cubicBezTo>
                      <a:pt x="139" y="0"/>
                      <a:pt x="137" y="2"/>
                      <a:pt x="135" y="3"/>
                    </a:cubicBezTo>
                    <a:cubicBezTo>
                      <a:pt x="130" y="5"/>
                      <a:pt x="126" y="6"/>
                      <a:pt x="121" y="8"/>
                    </a:cubicBezTo>
                    <a:cubicBezTo>
                      <a:pt x="120" y="9"/>
                      <a:pt x="118" y="10"/>
                      <a:pt x="116" y="10"/>
                    </a:cubicBezTo>
                    <a:cubicBezTo>
                      <a:pt x="115" y="12"/>
                      <a:pt x="114" y="13"/>
                      <a:pt x="113" y="14"/>
                    </a:cubicBezTo>
                    <a:cubicBezTo>
                      <a:pt x="110" y="17"/>
                      <a:pt x="108" y="19"/>
                      <a:pt x="107" y="21"/>
                    </a:cubicBezTo>
                    <a:cubicBezTo>
                      <a:pt x="105" y="25"/>
                      <a:pt x="104" y="28"/>
                      <a:pt x="100" y="31"/>
                    </a:cubicBezTo>
                    <a:cubicBezTo>
                      <a:pt x="96" y="35"/>
                      <a:pt x="91" y="35"/>
                      <a:pt x="86" y="37"/>
                    </a:cubicBezTo>
                    <a:cubicBezTo>
                      <a:pt x="84" y="39"/>
                      <a:pt x="82" y="39"/>
                      <a:pt x="80" y="40"/>
                    </a:cubicBezTo>
                    <a:cubicBezTo>
                      <a:pt x="78" y="40"/>
                      <a:pt x="76" y="42"/>
                      <a:pt x="74" y="42"/>
                    </a:cubicBezTo>
                    <a:cubicBezTo>
                      <a:pt x="79" y="43"/>
                      <a:pt x="82" y="44"/>
                      <a:pt x="87" y="45"/>
                    </a:cubicBezTo>
                    <a:cubicBezTo>
                      <a:pt x="89" y="45"/>
                      <a:pt x="90" y="45"/>
                      <a:pt x="92" y="45"/>
                    </a:cubicBezTo>
                    <a:cubicBezTo>
                      <a:pt x="94" y="44"/>
                      <a:pt x="97" y="43"/>
                      <a:pt x="98" y="43"/>
                    </a:cubicBezTo>
                    <a:cubicBezTo>
                      <a:pt x="99" y="46"/>
                      <a:pt x="92" y="48"/>
                      <a:pt x="90" y="49"/>
                    </a:cubicBezTo>
                    <a:cubicBezTo>
                      <a:pt x="88" y="50"/>
                      <a:pt x="86" y="50"/>
                      <a:pt x="85" y="52"/>
                    </a:cubicBezTo>
                    <a:cubicBezTo>
                      <a:pt x="83" y="53"/>
                      <a:pt x="81" y="55"/>
                      <a:pt x="79" y="55"/>
                    </a:cubicBezTo>
                    <a:cubicBezTo>
                      <a:pt x="76" y="57"/>
                      <a:pt x="75" y="57"/>
                      <a:pt x="73" y="59"/>
                    </a:cubicBezTo>
                    <a:cubicBezTo>
                      <a:pt x="72" y="61"/>
                      <a:pt x="72" y="62"/>
                      <a:pt x="70" y="63"/>
                    </a:cubicBezTo>
                    <a:cubicBezTo>
                      <a:pt x="68" y="65"/>
                      <a:pt x="62" y="69"/>
                      <a:pt x="58" y="70"/>
                    </a:cubicBezTo>
                    <a:cubicBezTo>
                      <a:pt x="56" y="70"/>
                      <a:pt x="55" y="69"/>
                      <a:pt x="54" y="69"/>
                    </a:cubicBezTo>
                    <a:cubicBezTo>
                      <a:pt x="52" y="69"/>
                      <a:pt x="50" y="70"/>
                      <a:pt x="48" y="69"/>
                    </a:cubicBezTo>
                    <a:cubicBezTo>
                      <a:pt x="45" y="69"/>
                      <a:pt x="41" y="69"/>
                      <a:pt x="37" y="69"/>
                    </a:cubicBezTo>
                    <a:cubicBezTo>
                      <a:pt x="34" y="69"/>
                      <a:pt x="31" y="70"/>
                      <a:pt x="27" y="71"/>
                    </a:cubicBezTo>
                    <a:cubicBezTo>
                      <a:pt x="24" y="72"/>
                      <a:pt x="18" y="73"/>
                      <a:pt x="15" y="75"/>
                    </a:cubicBezTo>
                    <a:cubicBezTo>
                      <a:pt x="17" y="78"/>
                      <a:pt x="25" y="77"/>
                      <a:pt x="27" y="78"/>
                    </a:cubicBezTo>
                    <a:cubicBezTo>
                      <a:pt x="29" y="78"/>
                      <a:pt x="31" y="78"/>
                      <a:pt x="33" y="78"/>
                    </a:cubicBezTo>
                    <a:cubicBezTo>
                      <a:pt x="34" y="78"/>
                      <a:pt x="36" y="77"/>
                      <a:pt x="37" y="78"/>
                    </a:cubicBezTo>
                    <a:cubicBezTo>
                      <a:pt x="39" y="81"/>
                      <a:pt x="30" y="83"/>
                      <a:pt x="29" y="83"/>
                    </a:cubicBezTo>
                    <a:cubicBezTo>
                      <a:pt x="25" y="84"/>
                      <a:pt x="22" y="83"/>
                      <a:pt x="18" y="82"/>
                    </a:cubicBezTo>
                    <a:cubicBezTo>
                      <a:pt x="14" y="82"/>
                      <a:pt x="9" y="80"/>
                      <a:pt x="5" y="79"/>
                    </a:cubicBezTo>
                    <a:cubicBezTo>
                      <a:pt x="3" y="82"/>
                      <a:pt x="2" y="84"/>
                      <a:pt x="0" y="86"/>
                    </a:cubicBezTo>
                    <a:cubicBezTo>
                      <a:pt x="3" y="85"/>
                      <a:pt x="5" y="85"/>
                      <a:pt x="7" y="85"/>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57" name="Freeform 286"/>
              <p:cNvSpPr/>
              <p:nvPr/>
            </p:nvSpPr>
            <p:spPr bwMode="auto">
              <a:xfrm>
                <a:off x="5309" y="808"/>
                <a:ext cx="5" cy="5"/>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2" y="0"/>
                      <a:pt x="1" y="3"/>
                      <a:pt x="0" y="4"/>
                    </a:cubicBezTo>
                    <a:cubicBezTo>
                      <a:pt x="0" y="4"/>
                      <a:pt x="0" y="4"/>
                      <a:pt x="0" y="4"/>
                    </a:cubicBezTo>
                    <a:lnTo>
                      <a:pt x="4" y="0"/>
                    </a:ln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58" name="Freeform 287"/>
              <p:cNvSpPr/>
              <p:nvPr/>
            </p:nvSpPr>
            <p:spPr bwMode="auto">
              <a:xfrm>
                <a:off x="4764" y="1220"/>
                <a:ext cx="2"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0" y="2"/>
                    </a:cubicBezTo>
                    <a:cubicBezTo>
                      <a:pt x="0" y="2"/>
                      <a:pt x="1" y="1"/>
                      <a:pt x="1" y="1"/>
                    </a:cubicBezTo>
                    <a:cubicBezTo>
                      <a:pt x="1" y="0"/>
                      <a:pt x="1" y="0"/>
                      <a:pt x="0" y="0"/>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59" name="Freeform 288"/>
              <p:cNvSpPr/>
              <p:nvPr/>
            </p:nvSpPr>
            <p:spPr bwMode="auto">
              <a:xfrm>
                <a:off x="4859" y="1157"/>
                <a:ext cx="2" cy="14"/>
              </a:xfrm>
              <a:custGeom>
                <a:avLst/>
                <a:gdLst>
                  <a:gd name="T0" fmla="*/ 0 w 2"/>
                  <a:gd name="T1" fmla="*/ 7 h 11"/>
                  <a:gd name="T2" fmla="*/ 0 w 2"/>
                  <a:gd name="T3" fmla="*/ 8 h 11"/>
                  <a:gd name="T4" fmla="*/ 1 w 2"/>
                  <a:gd name="T5" fmla="*/ 11 h 11"/>
                  <a:gd name="T6" fmla="*/ 2 w 2"/>
                  <a:gd name="T7" fmla="*/ 0 h 11"/>
                  <a:gd name="T8" fmla="*/ 1 w 2"/>
                  <a:gd name="T9" fmla="*/ 0 h 11"/>
                  <a:gd name="T10" fmla="*/ 0 w 2"/>
                  <a:gd name="T11" fmla="*/ 3 h 11"/>
                  <a:gd name="T12" fmla="*/ 0 w 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0" y="7"/>
                    </a:moveTo>
                    <a:cubicBezTo>
                      <a:pt x="0" y="7"/>
                      <a:pt x="0" y="7"/>
                      <a:pt x="0" y="8"/>
                    </a:cubicBezTo>
                    <a:cubicBezTo>
                      <a:pt x="0" y="9"/>
                      <a:pt x="1" y="10"/>
                      <a:pt x="1" y="11"/>
                    </a:cubicBezTo>
                    <a:cubicBezTo>
                      <a:pt x="1" y="8"/>
                      <a:pt x="2" y="4"/>
                      <a:pt x="2" y="0"/>
                    </a:cubicBezTo>
                    <a:cubicBezTo>
                      <a:pt x="1" y="0"/>
                      <a:pt x="1" y="0"/>
                      <a:pt x="1" y="0"/>
                    </a:cubicBezTo>
                    <a:cubicBezTo>
                      <a:pt x="1" y="1"/>
                      <a:pt x="0" y="2"/>
                      <a:pt x="0" y="3"/>
                    </a:cubicBezTo>
                    <a:cubicBezTo>
                      <a:pt x="0" y="4"/>
                      <a:pt x="0" y="5"/>
                      <a:pt x="0" y="7"/>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60" name="Freeform 289"/>
              <p:cNvSpPr/>
              <p:nvPr/>
            </p:nvSpPr>
            <p:spPr bwMode="auto">
              <a:xfrm>
                <a:off x="4766" y="1170"/>
                <a:ext cx="77" cy="92"/>
              </a:xfrm>
              <a:custGeom>
                <a:avLst/>
                <a:gdLst>
                  <a:gd name="T0" fmla="*/ 16 w 62"/>
                  <a:gd name="T1" fmla="*/ 17 h 74"/>
                  <a:gd name="T2" fmla="*/ 19 w 62"/>
                  <a:gd name="T3" fmla="*/ 24 h 74"/>
                  <a:gd name="T4" fmla="*/ 17 w 62"/>
                  <a:gd name="T5" fmla="*/ 22 h 74"/>
                  <a:gd name="T6" fmla="*/ 15 w 62"/>
                  <a:gd name="T7" fmla="*/ 20 h 74"/>
                  <a:gd name="T8" fmla="*/ 12 w 62"/>
                  <a:gd name="T9" fmla="*/ 15 h 74"/>
                  <a:gd name="T10" fmla="*/ 8 w 62"/>
                  <a:gd name="T11" fmla="*/ 12 h 74"/>
                  <a:gd name="T12" fmla="*/ 6 w 62"/>
                  <a:gd name="T13" fmla="*/ 11 h 74"/>
                  <a:gd name="T14" fmla="*/ 2 w 62"/>
                  <a:gd name="T15" fmla="*/ 20 h 74"/>
                  <a:gd name="T16" fmla="*/ 1 w 62"/>
                  <a:gd name="T17" fmla="*/ 34 h 74"/>
                  <a:gd name="T18" fmla="*/ 0 w 62"/>
                  <a:gd name="T19" fmla="*/ 41 h 74"/>
                  <a:gd name="T20" fmla="*/ 3 w 62"/>
                  <a:gd name="T21" fmla="*/ 44 h 74"/>
                  <a:gd name="T22" fmla="*/ 2 w 62"/>
                  <a:gd name="T23" fmla="*/ 44 h 74"/>
                  <a:gd name="T24" fmla="*/ 10 w 62"/>
                  <a:gd name="T25" fmla="*/ 52 h 74"/>
                  <a:gd name="T26" fmla="*/ 16 w 62"/>
                  <a:gd name="T27" fmla="*/ 63 h 74"/>
                  <a:gd name="T28" fmla="*/ 20 w 62"/>
                  <a:gd name="T29" fmla="*/ 71 h 74"/>
                  <a:gd name="T30" fmla="*/ 23 w 62"/>
                  <a:gd name="T31" fmla="*/ 74 h 74"/>
                  <a:gd name="T32" fmla="*/ 27 w 62"/>
                  <a:gd name="T33" fmla="*/ 71 h 74"/>
                  <a:gd name="T34" fmla="*/ 27 w 62"/>
                  <a:gd name="T35" fmla="*/ 65 h 74"/>
                  <a:gd name="T36" fmla="*/ 27 w 62"/>
                  <a:gd name="T37" fmla="*/ 59 h 74"/>
                  <a:gd name="T38" fmla="*/ 27 w 62"/>
                  <a:gd name="T39" fmla="*/ 53 h 74"/>
                  <a:gd name="T40" fmla="*/ 28 w 62"/>
                  <a:gd name="T41" fmla="*/ 51 h 74"/>
                  <a:gd name="T42" fmla="*/ 28 w 62"/>
                  <a:gd name="T43" fmla="*/ 47 h 74"/>
                  <a:gd name="T44" fmla="*/ 25 w 62"/>
                  <a:gd name="T45" fmla="*/ 35 h 74"/>
                  <a:gd name="T46" fmla="*/ 23 w 62"/>
                  <a:gd name="T47" fmla="*/ 31 h 74"/>
                  <a:gd name="T48" fmla="*/ 21 w 62"/>
                  <a:gd name="T49" fmla="*/ 28 h 74"/>
                  <a:gd name="T50" fmla="*/ 29 w 62"/>
                  <a:gd name="T51" fmla="*/ 35 h 74"/>
                  <a:gd name="T52" fmla="*/ 32 w 62"/>
                  <a:gd name="T53" fmla="*/ 43 h 74"/>
                  <a:gd name="T54" fmla="*/ 37 w 62"/>
                  <a:gd name="T55" fmla="*/ 50 h 74"/>
                  <a:gd name="T56" fmla="*/ 41 w 62"/>
                  <a:gd name="T57" fmla="*/ 43 h 74"/>
                  <a:gd name="T58" fmla="*/ 39 w 62"/>
                  <a:gd name="T59" fmla="*/ 30 h 74"/>
                  <a:gd name="T60" fmla="*/ 38 w 62"/>
                  <a:gd name="T61" fmla="*/ 22 h 74"/>
                  <a:gd name="T62" fmla="*/ 38 w 62"/>
                  <a:gd name="T63" fmla="*/ 18 h 74"/>
                  <a:gd name="T64" fmla="*/ 37 w 62"/>
                  <a:gd name="T65" fmla="*/ 12 h 74"/>
                  <a:gd name="T66" fmla="*/ 39 w 62"/>
                  <a:gd name="T67" fmla="*/ 18 h 74"/>
                  <a:gd name="T68" fmla="*/ 42 w 62"/>
                  <a:gd name="T69" fmla="*/ 23 h 74"/>
                  <a:gd name="T70" fmla="*/ 45 w 62"/>
                  <a:gd name="T71" fmla="*/ 27 h 74"/>
                  <a:gd name="T72" fmla="*/ 47 w 62"/>
                  <a:gd name="T73" fmla="*/ 23 h 74"/>
                  <a:gd name="T74" fmla="*/ 48 w 62"/>
                  <a:gd name="T75" fmla="*/ 28 h 74"/>
                  <a:gd name="T76" fmla="*/ 51 w 62"/>
                  <a:gd name="T77" fmla="*/ 35 h 74"/>
                  <a:gd name="T78" fmla="*/ 54 w 62"/>
                  <a:gd name="T79" fmla="*/ 42 h 74"/>
                  <a:gd name="T80" fmla="*/ 56 w 62"/>
                  <a:gd name="T81" fmla="*/ 49 h 74"/>
                  <a:gd name="T82" fmla="*/ 57 w 62"/>
                  <a:gd name="T83" fmla="*/ 50 h 74"/>
                  <a:gd name="T84" fmla="*/ 57 w 62"/>
                  <a:gd name="T85" fmla="*/ 46 h 74"/>
                  <a:gd name="T86" fmla="*/ 61 w 62"/>
                  <a:gd name="T87" fmla="*/ 34 h 74"/>
                  <a:gd name="T88" fmla="*/ 62 w 62"/>
                  <a:gd name="T89" fmla="*/ 31 h 74"/>
                  <a:gd name="T90" fmla="*/ 62 w 62"/>
                  <a:gd name="T91" fmla="*/ 30 h 74"/>
                  <a:gd name="T92" fmla="*/ 60 w 62"/>
                  <a:gd name="T93" fmla="*/ 17 h 74"/>
                  <a:gd name="T94" fmla="*/ 57 w 62"/>
                  <a:gd name="T95" fmla="*/ 9 h 74"/>
                  <a:gd name="T96" fmla="*/ 56 w 62"/>
                  <a:gd name="T97" fmla="*/ 4 h 74"/>
                  <a:gd name="T98" fmla="*/ 51 w 62"/>
                  <a:gd name="T99" fmla="*/ 0 h 74"/>
                  <a:gd name="T100" fmla="*/ 40 w 62"/>
                  <a:gd name="T101" fmla="*/ 3 h 74"/>
                  <a:gd name="T102" fmla="*/ 10 w 62"/>
                  <a:gd name="T103" fmla="*/ 3 h 74"/>
                  <a:gd name="T104" fmla="*/ 7 w 62"/>
                  <a:gd name="T105" fmla="*/ 3 h 74"/>
                  <a:gd name="T106" fmla="*/ 11 w 62"/>
                  <a:gd name="T107" fmla="*/ 8 h 74"/>
                  <a:gd name="T108" fmla="*/ 16 w 62"/>
                  <a:gd name="T10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 h="74">
                    <a:moveTo>
                      <a:pt x="16" y="17"/>
                    </a:moveTo>
                    <a:cubicBezTo>
                      <a:pt x="17" y="19"/>
                      <a:pt x="20" y="22"/>
                      <a:pt x="19" y="24"/>
                    </a:cubicBezTo>
                    <a:cubicBezTo>
                      <a:pt x="18" y="24"/>
                      <a:pt x="18" y="23"/>
                      <a:pt x="17" y="22"/>
                    </a:cubicBezTo>
                    <a:cubicBezTo>
                      <a:pt x="17" y="21"/>
                      <a:pt x="16" y="20"/>
                      <a:pt x="15" y="20"/>
                    </a:cubicBezTo>
                    <a:cubicBezTo>
                      <a:pt x="14" y="18"/>
                      <a:pt x="13" y="17"/>
                      <a:pt x="12" y="15"/>
                    </a:cubicBezTo>
                    <a:cubicBezTo>
                      <a:pt x="10" y="14"/>
                      <a:pt x="10" y="13"/>
                      <a:pt x="8" y="12"/>
                    </a:cubicBezTo>
                    <a:cubicBezTo>
                      <a:pt x="7" y="12"/>
                      <a:pt x="6" y="12"/>
                      <a:pt x="6" y="11"/>
                    </a:cubicBezTo>
                    <a:cubicBezTo>
                      <a:pt x="3" y="14"/>
                      <a:pt x="3" y="16"/>
                      <a:pt x="2" y="20"/>
                    </a:cubicBezTo>
                    <a:cubicBezTo>
                      <a:pt x="1" y="25"/>
                      <a:pt x="1" y="29"/>
                      <a:pt x="1" y="34"/>
                    </a:cubicBezTo>
                    <a:cubicBezTo>
                      <a:pt x="1" y="36"/>
                      <a:pt x="1" y="38"/>
                      <a:pt x="0" y="41"/>
                    </a:cubicBezTo>
                    <a:cubicBezTo>
                      <a:pt x="1" y="42"/>
                      <a:pt x="2" y="43"/>
                      <a:pt x="3" y="44"/>
                    </a:cubicBezTo>
                    <a:cubicBezTo>
                      <a:pt x="2" y="44"/>
                      <a:pt x="2" y="44"/>
                      <a:pt x="2" y="44"/>
                    </a:cubicBezTo>
                    <a:cubicBezTo>
                      <a:pt x="5" y="47"/>
                      <a:pt x="8" y="49"/>
                      <a:pt x="10" y="52"/>
                    </a:cubicBezTo>
                    <a:cubicBezTo>
                      <a:pt x="12" y="55"/>
                      <a:pt x="14" y="59"/>
                      <a:pt x="16" y="63"/>
                    </a:cubicBezTo>
                    <a:cubicBezTo>
                      <a:pt x="17" y="66"/>
                      <a:pt x="18" y="68"/>
                      <a:pt x="20" y="71"/>
                    </a:cubicBezTo>
                    <a:cubicBezTo>
                      <a:pt x="21" y="72"/>
                      <a:pt x="22" y="74"/>
                      <a:pt x="23" y="74"/>
                    </a:cubicBezTo>
                    <a:cubicBezTo>
                      <a:pt x="25" y="74"/>
                      <a:pt x="27" y="71"/>
                      <a:pt x="27" y="71"/>
                    </a:cubicBezTo>
                    <a:cubicBezTo>
                      <a:pt x="29" y="69"/>
                      <a:pt x="28" y="68"/>
                      <a:pt x="27" y="65"/>
                    </a:cubicBezTo>
                    <a:cubicBezTo>
                      <a:pt x="27" y="63"/>
                      <a:pt x="27" y="61"/>
                      <a:pt x="27" y="59"/>
                    </a:cubicBezTo>
                    <a:cubicBezTo>
                      <a:pt x="27" y="57"/>
                      <a:pt x="26" y="54"/>
                      <a:pt x="27" y="53"/>
                    </a:cubicBezTo>
                    <a:cubicBezTo>
                      <a:pt x="28" y="52"/>
                      <a:pt x="28" y="52"/>
                      <a:pt x="28" y="51"/>
                    </a:cubicBezTo>
                    <a:cubicBezTo>
                      <a:pt x="28" y="50"/>
                      <a:pt x="28" y="48"/>
                      <a:pt x="28" y="47"/>
                    </a:cubicBezTo>
                    <a:cubicBezTo>
                      <a:pt x="27" y="43"/>
                      <a:pt x="25" y="39"/>
                      <a:pt x="25" y="35"/>
                    </a:cubicBezTo>
                    <a:cubicBezTo>
                      <a:pt x="24" y="34"/>
                      <a:pt x="24" y="32"/>
                      <a:pt x="23" y="31"/>
                    </a:cubicBezTo>
                    <a:cubicBezTo>
                      <a:pt x="21" y="28"/>
                      <a:pt x="21" y="28"/>
                      <a:pt x="21" y="28"/>
                    </a:cubicBezTo>
                    <a:cubicBezTo>
                      <a:pt x="25" y="28"/>
                      <a:pt x="28" y="33"/>
                      <a:pt x="29" y="35"/>
                    </a:cubicBezTo>
                    <a:cubicBezTo>
                      <a:pt x="30" y="38"/>
                      <a:pt x="31" y="40"/>
                      <a:pt x="32" y="43"/>
                    </a:cubicBezTo>
                    <a:cubicBezTo>
                      <a:pt x="33" y="44"/>
                      <a:pt x="34" y="50"/>
                      <a:pt x="37" y="50"/>
                    </a:cubicBezTo>
                    <a:cubicBezTo>
                      <a:pt x="40" y="50"/>
                      <a:pt x="40" y="45"/>
                      <a:pt x="41" y="43"/>
                    </a:cubicBezTo>
                    <a:cubicBezTo>
                      <a:pt x="40" y="39"/>
                      <a:pt x="40" y="35"/>
                      <a:pt x="39" y="30"/>
                    </a:cubicBezTo>
                    <a:cubicBezTo>
                      <a:pt x="39" y="28"/>
                      <a:pt x="38" y="25"/>
                      <a:pt x="38" y="22"/>
                    </a:cubicBezTo>
                    <a:cubicBezTo>
                      <a:pt x="38" y="20"/>
                      <a:pt x="38" y="19"/>
                      <a:pt x="38" y="18"/>
                    </a:cubicBezTo>
                    <a:cubicBezTo>
                      <a:pt x="37" y="16"/>
                      <a:pt x="37" y="14"/>
                      <a:pt x="37" y="12"/>
                    </a:cubicBezTo>
                    <a:cubicBezTo>
                      <a:pt x="39" y="13"/>
                      <a:pt x="39" y="17"/>
                      <a:pt x="39" y="18"/>
                    </a:cubicBezTo>
                    <a:cubicBezTo>
                      <a:pt x="40" y="20"/>
                      <a:pt x="41" y="22"/>
                      <a:pt x="42" y="23"/>
                    </a:cubicBezTo>
                    <a:cubicBezTo>
                      <a:pt x="42" y="24"/>
                      <a:pt x="44" y="27"/>
                      <a:pt x="45" y="27"/>
                    </a:cubicBezTo>
                    <a:cubicBezTo>
                      <a:pt x="46" y="26"/>
                      <a:pt x="47" y="24"/>
                      <a:pt x="47" y="23"/>
                    </a:cubicBezTo>
                    <a:cubicBezTo>
                      <a:pt x="47" y="25"/>
                      <a:pt x="47" y="26"/>
                      <a:pt x="48" y="28"/>
                    </a:cubicBezTo>
                    <a:cubicBezTo>
                      <a:pt x="50" y="30"/>
                      <a:pt x="50" y="32"/>
                      <a:pt x="51" y="35"/>
                    </a:cubicBezTo>
                    <a:cubicBezTo>
                      <a:pt x="53" y="37"/>
                      <a:pt x="54" y="39"/>
                      <a:pt x="54" y="42"/>
                    </a:cubicBezTo>
                    <a:cubicBezTo>
                      <a:pt x="55" y="44"/>
                      <a:pt x="56" y="47"/>
                      <a:pt x="56" y="49"/>
                    </a:cubicBezTo>
                    <a:cubicBezTo>
                      <a:pt x="57" y="49"/>
                      <a:pt x="57" y="50"/>
                      <a:pt x="57" y="50"/>
                    </a:cubicBezTo>
                    <a:cubicBezTo>
                      <a:pt x="57" y="49"/>
                      <a:pt x="57" y="48"/>
                      <a:pt x="57" y="46"/>
                    </a:cubicBezTo>
                    <a:cubicBezTo>
                      <a:pt x="58" y="42"/>
                      <a:pt x="59" y="39"/>
                      <a:pt x="61" y="34"/>
                    </a:cubicBezTo>
                    <a:cubicBezTo>
                      <a:pt x="62" y="33"/>
                      <a:pt x="62" y="32"/>
                      <a:pt x="62" y="31"/>
                    </a:cubicBezTo>
                    <a:cubicBezTo>
                      <a:pt x="62" y="30"/>
                      <a:pt x="62" y="30"/>
                      <a:pt x="62" y="30"/>
                    </a:cubicBezTo>
                    <a:cubicBezTo>
                      <a:pt x="62" y="25"/>
                      <a:pt x="61" y="21"/>
                      <a:pt x="60" y="17"/>
                    </a:cubicBezTo>
                    <a:cubicBezTo>
                      <a:pt x="60" y="14"/>
                      <a:pt x="58" y="12"/>
                      <a:pt x="57" y="9"/>
                    </a:cubicBezTo>
                    <a:cubicBezTo>
                      <a:pt x="57" y="7"/>
                      <a:pt x="57" y="5"/>
                      <a:pt x="56" y="4"/>
                    </a:cubicBezTo>
                    <a:cubicBezTo>
                      <a:pt x="54" y="2"/>
                      <a:pt x="53" y="2"/>
                      <a:pt x="51" y="0"/>
                    </a:cubicBezTo>
                    <a:cubicBezTo>
                      <a:pt x="47" y="1"/>
                      <a:pt x="44" y="2"/>
                      <a:pt x="40" y="3"/>
                    </a:cubicBezTo>
                    <a:cubicBezTo>
                      <a:pt x="30" y="4"/>
                      <a:pt x="20" y="5"/>
                      <a:pt x="10" y="3"/>
                    </a:cubicBezTo>
                    <a:cubicBezTo>
                      <a:pt x="9" y="3"/>
                      <a:pt x="8" y="3"/>
                      <a:pt x="7" y="3"/>
                    </a:cubicBezTo>
                    <a:cubicBezTo>
                      <a:pt x="9" y="4"/>
                      <a:pt x="10" y="6"/>
                      <a:pt x="11" y="8"/>
                    </a:cubicBezTo>
                    <a:cubicBezTo>
                      <a:pt x="13" y="11"/>
                      <a:pt x="14" y="14"/>
                      <a:pt x="16" y="17"/>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61" name="Freeform 290"/>
              <p:cNvSpPr/>
              <p:nvPr/>
            </p:nvSpPr>
            <p:spPr bwMode="auto">
              <a:xfrm>
                <a:off x="4764" y="1166"/>
                <a:ext cx="3" cy="15"/>
              </a:xfrm>
              <a:custGeom>
                <a:avLst/>
                <a:gdLst>
                  <a:gd name="T0" fmla="*/ 0 w 2"/>
                  <a:gd name="T1" fmla="*/ 12 h 12"/>
                  <a:gd name="T2" fmla="*/ 1 w 2"/>
                  <a:gd name="T3" fmla="*/ 5 h 12"/>
                  <a:gd name="T4" fmla="*/ 2 w 2"/>
                  <a:gd name="T5" fmla="*/ 1 h 12"/>
                  <a:gd name="T6" fmla="*/ 1 w 2"/>
                  <a:gd name="T7" fmla="*/ 0 h 12"/>
                  <a:gd name="T8" fmla="*/ 1 w 2"/>
                  <a:gd name="T9" fmla="*/ 2 h 12"/>
                  <a:gd name="T10" fmla="*/ 0 w 2"/>
                  <a:gd name="T11" fmla="*/ 12 h 12"/>
                </a:gdLst>
                <a:ahLst/>
                <a:cxnLst>
                  <a:cxn ang="0">
                    <a:pos x="T0" y="T1"/>
                  </a:cxn>
                  <a:cxn ang="0">
                    <a:pos x="T2" y="T3"/>
                  </a:cxn>
                  <a:cxn ang="0">
                    <a:pos x="T4" y="T5"/>
                  </a:cxn>
                  <a:cxn ang="0">
                    <a:pos x="T6" y="T7"/>
                  </a:cxn>
                  <a:cxn ang="0">
                    <a:pos x="T8" y="T9"/>
                  </a:cxn>
                  <a:cxn ang="0">
                    <a:pos x="T10" y="T11"/>
                  </a:cxn>
                </a:cxnLst>
                <a:rect l="0" t="0" r="r" b="b"/>
                <a:pathLst>
                  <a:path w="2" h="12">
                    <a:moveTo>
                      <a:pt x="0" y="12"/>
                    </a:moveTo>
                    <a:cubicBezTo>
                      <a:pt x="0" y="10"/>
                      <a:pt x="1" y="7"/>
                      <a:pt x="1" y="5"/>
                    </a:cubicBezTo>
                    <a:cubicBezTo>
                      <a:pt x="1" y="4"/>
                      <a:pt x="1" y="2"/>
                      <a:pt x="2" y="1"/>
                    </a:cubicBezTo>
                    <a:cubicBezTo>
                      <a:pt x="2" y="1"/>
                      <a:pt x="1" y="1"/>
                      <a:pt x="1" y="0"/>
                    </a:cubicBezTo>
                    <a:cubicBezTo>
                      <a:pt x="1" y="1"/>
                      <a:pt x="1" y="1"/>
                      <a:pt x="1" y="2"/>
                    </a:cubicBezTo>
                    <a:cubicBezTo>
                      <a:pt x="0" y="4"/>
                      <a:pt x="0" y="8"/>
                      <a:pt x="0" y="12"/>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62" name="Freeform 291"/>
              <p:cNvSpPr/>
              <p:nvPr/>
            </p:nvSpPr>
            <p:spPr bwMode="auto">
              <a:xfrm>
                <a:off x="4768" y="1149"/>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lnTo>
                      <a:pt x="1" y="0"/>
                    </a:ln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63" name="Freeform 292"/>
              <p:cNvSpPr/>
              <p:nvPr/>
            </p:nvSpPr>
            <p:spPr bwMode="auto">
              <a:xfrm>
                <a:off x="4687" y="1153"/>
                <a:ext cx="7" cy="23"/>
              </a:xfrm>
              <a:custGeom>
                <a:avLst/>
                <a:gdLst>
                  <a:gd name="T0" fmla="*/ 5 w 5"/>
                  <a:gd name="T1" fmla="*/ 3 h 19"/>
                  <a:gd name="T2" fmla="*/ 5 w 5"/>
                  <a:gd name="T3" fmla="*/ 0 h 19"/>
                  <a:gd name="T4" fmla="*/ 4 w 5"/>
                  <a:gd name="T5" fmla="*/ 2 h 19"/>
                  <a:gd name="T6" fmla="*/ 4 w 5"/>
                  <a:gd name="T7" fmla="*/ 4 h 19"/>
                  <a:gd name="T8" fmla="*/ 2 w 5"/>
                  <a:gd name="T9" fmla="*/ 13 h 19"/>
                  <a:gd name="T10" fmla="*/ 0 w 5"/>
                  <a:gd name="T11" fmla="*/ 19 h 19"/>
                  <a:gd name="T12" fmla="*/ 1 w 5"/>
                  <a:gd name="T13" fmla="*/ 17 h 19"/>
                  <a:gd name="T14" fmla="*/ 5 w 5"/>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5" y="3"/>
                    </a:moveTo>
                    <a:cubicBezTo>
                      <a:pt x="5" y="2"/>
                      <a:pt x="5" y="1"/>
                      <a:pt x="5" y="0"/>
                    </a:cubicBezTo>
                    <a:cubicBezTo>
                      <a:pt x="5" y="1"/>
                      <a:pt x="5" y="1"/>
                      <a:pt x="4" y="2"/>
                    </a:cubicBezTo>
                    <a:cubicBezTo>
                      <a:pt x="4" y="3"/>
                      <a:pt x="4" y="3"/>
                      <a:pt x="4" y="4"/>
                    </a:cubicBezTo>
                    <a:cubicBezTo>
                      <a:pt x="4" y="7"/>
                      <a:pt x="3" y="10"/>
                      <a:pt x="2" y="13"/>
                    </a:cubicBezTo>
                    <a:cubicBezTo>
                      <a:pt x="1" y="15"/>
                      <a:pt x="1" y="17"/>
                      <a:pt x="0" y="19"/>
                    </a:cubicBezTo>
                    <a:cubicBezTo>
                      <a:pt x="1" y="18"/>
                      <a:pt x="1" y="17"/>
                      <a:pt x="1" y="17"/>
                    </a:cubicBezTo>
                    <a:cubicBezTo>
                      <a:pt x="2" y="12"/>
                      <a:pt x="4" y="8"/>
                      <a:pt x="5"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64" name="Freeform 293"/>
              <p:cNvSpPr/>
              <p:nvPr/>
            </p:nvSpPr>
            <p:spPr bwMode="auto">
              <a:xfrm>
                <a:off x="4684" y="1166"/>
                <a:ext cx="141" cy="183"/>
              </a:xfrm>
              <a:custGeom>
                <a:avLst/>
                <a:gdLst>
                  <a:gd name="T0" fmla="*/ 104 w 114"/>
                  <a:gd name="T1" fmla="*/ 89 h 147"/>
                  <a:gd name="T2" fmla="*/ 98 w 114"/>
                  <a:gd name="T3" fmla="*/ 102 h 147"/>
                  <a:gd name="T4" fmla="*/ 85 w 114"/>
                  <a:gd name="T5" fmla="*/ 119 h 147"/>
                  <a:gd name="T6" fmla="*/ 79 w 114"/>
                  <a:gd name="T7" fmla="*/ 115 h 147"/>
                  <a:gd name="T8" fmla="*/ 72 w 114"/>
                  <a:gd name="T9" fmla="*/ 94 h 147"/>
                  <a:gd name="T10" fmla="*/ 70 w 114"/>
                  <a:gd name="T11" fmla="*/ 83 h 147"/>
                  <a:gd name="T12" fmla="*/ 75 w 114"/>
                  <a:gd name="T13" fmla="*/ 76 h 147"/>
                  <a:gd name="T14" fmla="*/ 69 w 114"/>
                  <a:gd name="T15" fmla="*/ 50 h 147"/>
                  <a:gd name="T16" fmla="*/ 65 w 114"/>
                  <a:gd name="T17" fmla="*/ 50 h 147"/>
                  <a:gd name="T18" fmla="*/ 59 w 114"/>
                  <a:gd name="T19" fmla="*/ 79 h 147"/>
                  <a:gd name="T20" fmla="*/ 47 w 114"/>
                  <a:gd name="T21" fmla="*/ 95 h 147"/>
                  <a:gd name="T22" fmla="*/ 48 w 114"/>
                  <a:gd name="T23" fmla="*/ 89 h 147"/>
                  <a:gd name="T24" fmla="*/ 54 w 114"/>
                  <a:gd name="T25" fmla="*/ 66 h 147"/>
                  <a:gd name="T26" fmla="*/ 53 w 114"/>
                  <a:gd name="T27" fmla="*/ 61 h 147"/>
                  <a:gd name="T28" fmla="*/ 35 w 114"/>
                  <a:gd name="T29" fmla="*/ 93 h 147"/>
                  <a:gd name="T30" fmla="*/ 33 w 114"/>
                  <a:gd name="T31" fmla="*/ 74 h 147"/>
                  <a:gd name="T32" fmla="*/ 39 w 114"/>
                  <a:gd name="T33" fmla="*/ 57 h 147"/>
                  <a:gd name="T34" fmla="*/ 48 w 114"/>
                  <a:gd name="T35" fmla="*/ 38 h 147"/>
                  <a:gd name="T36" fmla="*/ 43 w 114"/>
                  <a:gd name="T37" fmla="*/ 42 h 147"/>
                  <a:gd name="T38" fmla="*/ 36 w 114"/>
                  <a:gd name="T39" fmla="*/ 41 h 147"/>
                  <a:gd name="T40" fmla="*/ 28 w 114"/>
                  <a:gd name="T41" fmla="*/ 42 h 147"/>
                  <a:gd name="T42" fmla="*/ 21 w 114"/>
                  <a:gd name="T43" fmla="*/ 43 h 147"/>
                  <a:gd name="T44" fmla="*/ 28 w 114"/>
                  <a:gd name="T45" fmla="*/ 26 h 147"/>
                  <a:gd name="T46" fmla="*/ 46 w 114"/>
                  <a:gd name="T47" fmla="*/ 7 h 147"/>
                  <a:gd name="T48" fmla="*/ 47 w 114"/>
                  <a:gd name="T49" fmla="*/ 3 h 147"/>
                  <a:gd name="T50" fmla="*/ 37 w 114"/>
                  <a:gd name="T51" fmla="*/ 6 h 147"/>
                  <a:gd name="T52" fmla="*/ 23 w 114"/>
                  <a:gd name="T53" fmla="*/ 22 h 147"/>
                  <a:gd name="T54" fmla="*/ 10 w 114"/>
                  <a:gd name="T55" fmla="*/ 39 h 147"/>
                  <a:gd name="T56" fmla="*/ 4 w 114"/>
                  <a:gd name="T57" fmla="*/ 34 h 147"/>
                  <a:gd name="T58" fmla="*/ 3 w 114"/>
                  <a:gd name="T59" fmla="*/ 12 h 147"/>
                  <a:gd name="T60" fmla="*/ 1 w 114"/>
                  <a:gd name="T61" fmla="*/ 24 h 147"/>
                  <a:gd name="T62" fmla="*/ 7 w 114"/>
                  <a:gd name="T63" fmla="*/ 58 h 147"/>
                  <a:gd name="T64" fmla="*/ 15 w 114"/>
                  <a:gd name="T65" fmla="*/ 75 h 147"/>
                  <a:gd name="T66" fmla="*/ 20 w 114"/>
                  <a:gd name="T67" fmla="*/ 103 h 147"/>
                  <a:gd name="T68" fmla="*/ 30 w 114"/>
                  <a:gd name="T69" fmla="*/ 108 h 147"/>
                  <a:gd name="T70" fmla="*/ 43 w 114"/>
                  <a:gd name="T71" fmla="*/ 119 h 147"/>
                  <a:gd name="T72" fmla="*/ 63 w 114"/>
                  <a:gd name="T73" fmla="*/ 132 h 147"/>
                  <a:gd name="T74" fmla="*/ 84 w 114"/>
                  <a:gd name="T75" fmla="*/ 143 h 147"/>
                  <a:gd name="T76" fmla="*/ 84 w 114"/>
                  <a:gd name="T77" fmla="*/ 133 h 147"/>
                  <a:gd name="T78" fmla="*/ 96 w 114"/>
                  <a:gd name="T79" fmla="*/ 111 h 147"/>
                  <a:gd name="T80" fmla="*/ 105 w 114"/>
                  <a:gd name="T81" fmla="*/ 100 h 147"/>
                  <a:gd name="T82" fmla="*/ 112 w 114"/>
                  <a:gd name="T83" fmla="*/ 89 h 147"/>
                  <a:gd name="T84" fmla="*/ 106 w 114"/>
                  <a:gd name="T85" fmla="*/ 8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47">
                    <a:moveTo>
                      <a:pt x="106" y="86"/>
                    </a:moveTo>
                    <a:cubicBezTo>
                      <a:pt x="106" y="86"/>
                      <a:pt x="106" y="87"/>
                      <a:pt x="105" y="88"/>
                    </a:cubicBezTo>
                    <a:cubicBezTo>
                      <a:pt x="105" y="88"/>
                      <a:pt x="104" y="89"/>
                      <a:pt x="104" y="89"/>
                    </a:cubicBezTo>
                    <a:cubicBezTo>
                      <a:pt x="103" y="89"/>
                      <a:pt x="103" y="90"/>
                      <a:pt x="102" y="90"/>
                    </a:cubicBezTo>
                    <a:cubicBezTo>
                      <a:pt x="102" y="92"/>
                      <a:pt x="102" y="93"/>
                      <a:pt x="101" y="94"/>
                    </a:cubicBezTo>
                    <a:cubicBezTo>
                      <a:pt x="100" y="97"/>
                      <a:pt x="99" y="100"/>
                      <a:pt x="98" y="102"/>
                    </a:cubicBezTo>
                    <a:cubicBezTo>
                      <a:pt x="97" y="104"/>
                      <a:pt x="95" y="105"/>
                      <a:pt x="93" y="107"/>
                    </a:cubicBezTo>
                    <a:cubicBezTo>
                      <a:pt x="92" y="109"/>
                      <a:pt x="90" y="111"/>
                      <a:pt x="89" y="113"/>
                    </a:cubicBezTo>
                    <a:cubicBezTo>
                      <a:pt x="88" y="115"/>
                      <a:pt x="87" y="117"/>
                      <a:pt x="85" y="119"/>
                    </a:cubicBezTo>
                    <a:cubicBezTo>
                      <a:pt x="83" y="120"/>
                      <a:pt x="83" y="124"/>
                      <a:pt x="81" y="125"/>
                    </a:cubicBezTo>
                    <a:cubicBezTo>
                      <a:pt x="80" y="125"/>
                      <a:pt x="80" y="122"/>
                      <a:pt x="80" y="120"/>
                    </a:cubicBezTo>
                    <a:cubicBezTo>
                      <a:pt x="80" y="119"/>
                      <a:pt x="79" y="117"/>
                      <a:pt x="79" y="115"/>
                    </a:cubicBezTo>
                    <a:cubicBezTo>
                      <a:pt x="78" y="111"/>
                      <a:pt x="77" y="108"/>
                      <a:pt x="77" y="105"/>
                    </a:cubicBezTo>
                    <a:cubicBezTo>
                      <a:pt x="76" y="103"/>
                      <a:pt x="75" y="101"/>
                      <a:pt x="74" y="99"/>
                    </a:cubicBezTo>
                    <a:cubicBezTo>
                      <a:pt x="74" y="98"/>
                      <a:pt x="73" y="96"/>
                      <a:pt x="72" y="94"/>
                    </a:cubicBezTo>
                    <a:cubicBezTo>
                      <a:pt x="71" y="92"/>
                      <a:pt x="71" y="88"/>
                      <a:pt x="70" y="86"/>
                    </a:cubicBezTo>
                    <a:cubicBezTo>
                      <a:pt x="69" y="85"/>
                      <a:pt x="68" y="85"/>
                      <a:pt x="68" y="84"/>
                    </a:cubicBezTo>
                    <a:cubicBezTo>
                      <a:pt x="68" y="83"/>
                      <a:pt x="70" y="83"/>
                      <a:pt x="70" y="83"/>
                    </a:cubicBezTo>
                    <a:cubicBezTo>
                      <a:pt x="72" y="83"/>
                      <a:pt x="75" y="84"/>
                      <a:pt x="75" y="82"/>
                    </a:cubicBezTo>
                    <a:cubicBezTo>
                      <a:pt x="75" y="81"/>
                      <a:pt x="75" y="80"/>
                      <a:pt x="75" y="79"/>
                    </a:cubicBezTo>
                    <a:cubicBezTo>
                      <a:pt x="75" y="78"/>
                      <a:pt x="75" y="77"/>
                      <a:pt x="75" y="76"/>
                    </a:cubicBezTo>
                    <a:cubicBezTo>
                      <a:pt x="74" y="74"/>
                      <a:pt x="74" y="72"/>
                      <a:pt x="73" y="69"/>
                    </a:cubicBezTo>
                    <a:cubicBezTo>
                      <a:pt x="72" y="64"/>
                      <a:pt x="73" y="59"/>
                      <a:pt x="72" y="54"/>
                    </a:cubicBezTo>
                    <a:cubicBezTo>
                      <a:pt x="71" y="52"/>
                      <a:pt x="70" y="51"/>
                      <a:pt x="69" y="50"/>
                    </a:cubicBezTo>
                    <a:cubicBezTo>
                      <a:pt x="69" y="49"/>
                      <a:pt x="69" y="48"/>
                      <a:pt x="68" y="47"/>
                    </a:cubicBezTo>
                    <a:cubicBezTo>
                      <a:pt x="65" y="49"/>
                      <a:pt x="65" y="49"/>
                      <a:pt x="65" y="49"/>
                    </a:cubicBezTo>
                    <a:cubicBezTo>
                      <a:pt x="65" y="49"/>
                      <a:pt x="65" y="50"/>
                      <a:pt x="65" y="50"/>
                    </a:cubicBezTo>
                    <a:cubicBezTo>
                      <a:pt x="64" y="53"/>
                      <a:pt x="63" y="57"/>
                      <a:pt x="63" y="61"/>
                    </a:cubicBezTo>
                    <a:cubicBezTo>
                      <a:pt x="63" y="65"/>
                      <a:pt x="61" y="69"/>
                      <a:pt x="60" y="73"/>
                    </a:cubicBezTo>
                    <a:cubicBezTo>
                      <a:pt x="60" y="75"/>
                      <a:pt x="59" y="77"/>
                      <a:pt x="59" y="79"/>
                    </a:cubicBezTo>
                    <a:cubicBezTo>
                      <a:pt x="59" y="81"/>
                      <a:pt x="59" y="81"/>
                      <a:pt x="58" y="81"/>
                    </a:cubicBezTo>
                    <a:cubicBezTo>
                      <a:pt x="54" y="84"/>
                      <a:pt x="52" y="86"/>
                      <a:pt x="50" y="88"/>
                    </a:cubicBezTo>
                    <a:cubicBezTo>
                      <a:pt x="49" y="90"/>
                      <a:pt x="48" y="92"/>
                      <a:pt x="47" y="95"/>
                    </a:cubicBezTo>
                    <a:cubicBezTo>
                      <a:pt x="47" y="96"/>
                      <a:pt x="46" y="99"/>
                      <a:pt x="45" y="100"/>
                    </a:cubicBezTo>
                    <a:cubicBezTo>
                      <a:pt x="44" y="99"/>
                      <a:pt x="44" y="96"/>
                      <a:pt x="45" y="95"/>
                    </a:cubicBezTo>
                    <a:cubicBezTo>
                      <a:pt x="46" y="92"/>
                      <a:pt x="47" y="91"/>
                      <a:pt x="48" y="89"/>
                    </a:cubicBezTo>
                    <a:cubicBezTo>
                      <a:pt x="50" y="86"/>
                      <a:pt x="50" y="82"/>
                      <a:pt x="50" y="79"/>
                    </a:cubicBezTo>
                    <a:cubicBezTo>
                      <a:pt x="50" y="76"/>
                      <a:pt x="50" y="74"/>
                      <a:pt x="51" y="72"/>
                    </a:cubicBezTo>
                    <a:cubicBezTo>
                      <a:pt x="52" y="70"/>
                      <a:pt x="53" y="68"/>
                      <a:pt x="54" y="66"/>
                    </a:cubicBezTo>
                    <a:cubicBezTo>
                      <a:pt x="55" y="64"/>
                      <a:pt x="56" y="63"/>
                      <a:pt x="57" y="61"/>
                    </a:cubicBezTo>
                    <a:cubicBezTo>
                      <a:pt x="58" y="60"/>
                      <a:pt x="60" y="58"/>
                      <a:pt x="59" y="57"/>
                    </a:cubicBezTo>
                    <a:cubicBezTo>
                      <a:pt x="56" y="58"/>
                      <a:pt x="55" y="59"/>
                      <a:pt x="53" y="61"/>
                    </a:cubicBezTo>
                    <a:cubicBezTo>
                      <a:pt x="50" y="63"/>
                      <a:pt x="48" y="66"/>
                      <a:pt x="45" y="68"/>
                    </a:cubicBezTo>
                    <a:cubicBezTo>
                      <a:pt x="42" y="71"/>
                      <a:pt x="40" y="75"/>
                      <a:pt x="38" y="79"/>
                    </a:cubicBezTo>
                    <a:cubicBezTo>
                      <a:pt x="36" y="83"/>
                      <a:pt x="36" y="88"/>
                      <a:pt x="35" y="93"/>
                    </a:cubicBezTo>
                    <a:cubicBezTo>
                      <a:pt x="33" y="91"/>
                      <a:pt x="33" y="87"/>
                      <a:pt x="33" y="85"/>
                    </a:cubicBezTo>
                    <a:cubicBezTo>
                      <a:pt x="33" y="83"/>
                      <a:pt x="32" y="81"/>
                      <a:pt x="32" y="79"/>
                    </a:cubicBezTo>
                    <a:cubicBezTo>
                      <a:pt x="33" y="78"/>
                      <a:pt x="33" y="76"/>
                      <a:pt x="33" y="74"/>
                    </a:cubicBezTo>
                    <a:cubicBezTo>
                      <a:pt x="34" y="71"/>
                      <a:pt x="36" y="68"/>
                      <a:pt x="37" y="64"/>
                    </a:cubicBezTo>
                    <a:cubicBezTo>
                      <a:pt x="37" y="62"/>
                      <a:pt x="38" y="62"/>
                      <a:pt x="39" y="60"/>
                    </a:cubicBezTo>
                    <a:cubicBezTo>
                      <a:pt x="39" y="60"/>
                      <a:pt x="41" y="57"/>
                      <a:pt x="39" y="57"/>
                    </a:cubicBezTo>
                    <a:cubicBezTo>
                      <a:pt x="39" y="57"/>
                      <a:pt x="38" y="57"/>
                      <a:pt x="37" y="57"/>
                    </a:cubicBezTo>
                    <a:cubicBezTo>
                      <a:pt x="37" y="53"/>
                      <a:pt x="41" y="48"/>
                      <a:pt x="43" y="45"/>
                    </a:cubicBezTo>
                    <a:cubicBezTo>
                      <a:pt x="44" y="43"/>
                      <a:pt x="46" y="41"/>
                      <a:pt x="48" y="38"/>
                    </a:cubicBezTo>
                    <a:cubicBezTo>
                      <a:pt x="50" y="36"/>
                      <a:pt x="53" y="34"/>
                      <a:pt x="55" y="32"/>
                    </a:cubicBezTo>
                    <a:cubicBezTo>
                      <a:pt x="52" y="33"/>
                      <a:pt x="50" y="35"/>
                      <a:pt x="49" y="37"/>
                    </a:cubicBezTo>
                    <a:cubicBezTo>
                      <a:pt x="46" y="38"/>
                      <a:pt x="45" y="40"/>
                      <a:pt x="43" y="42"/>
                    </a:cubicBezTo>
                    <a:cubicBezTo>
                      <a:pt x="42" y="42"/>
                      <a:pt x="41" y="43"/>
                      <a:pt x="40" y="43"/>
                    </a:cubicBezTo>
                    <a:cubicBezTo>
                      <a:pt x="40" y="42"/>
                      <a:pt x="40" y="41"/>
                      <a:pt x="39" y="40"/>
                    </a:cubicBezTo>
                    <a:cubicBezTo>
                      <a:pt x="38" y="39"/>
                      <a:pt x="37" y="40"/>
                      <a:pt x="36" y="41"/>
                    </a:cubicBezTo>
                    <a:cubicBezTo>
                      <a:pt x="35" y="41"/>
                      <a:pt x="34" y="42"/>
                      <a:pt x="33" y="41"/>
                    </a:cubicBezTo>
                    <a:cubicBezTo>
                      <a:pt x="32" y="41"/>
                      <a:pt x="32" y="40"/>
                      <a:pt x="31" y="41"/>
                    </a:cubicBezTo>
                    <a:cubicBezTo>
                      <a:pt x="29" y="41"/>
                      <a:pt x="29" y="41"/>
                      <a:pt x="28" y="42"/>
                    </a:cubicBezTo>
                    <a:cubicBezTo>
                      <a:pt x="28" y="43"/>
                      <a:pt x="26" y="43"/>
                      <a:pt x="26" y="44"/>
                    </a:cubicBezTo>
                    <a:cubicBezTo>
                      <a:pt x="24" y="45"/>
                      <a:pt x="22" y="47"/>
                      <a:pt x="20" y="47"/>
                    </a:cubicBezTo>
                    <a:cubicBezTo>
                      <a:pt x="20" y="46"/>
                      <a:pt x="21" y="44"/>
                      <a:pt x="21" y="43"/>
                    </a:cubicBezTo>
                    <a:cubicBezTo>
                      <a:pt x="21" y="42"/>
                      <a:pt x="21" y="41"/>
                      <a:pt x="22" y="39"/>
                    </a:cubicBezTo>
                    <a:cubicBezTo>
                      <a:pt x="23" y="37"/>
                      <a:pt x="23" y="36"/>
                      <a:pt x="24" y="34"/>
                    </a:cubicBezTo>
                    <a:cubicBezTo>
                      <a:pt x="25" y="31"/>
                      <a:pt x="27" y="28"/>
                      <a:pt x="28" y="26"/>
                    </a:cubicBezTo>
                    <a:cubicBezTo>
                      <a:pt x="30" y="24"/>
                      <a:pt x="31" y="22"/>
                      <a:pt x="32" y="21"/>
                    </a:cubicBezTo>
                    <a:cubicBezTo>
                      <a:pt x="35" y="17"/>
                      <a:pt x="39" y="14"/>
                      <a:pt x="42" y="11"/>
                    </a:cubicBezTo>
                    <a:cubicBezTo>
                      <a:pt x="44" y="9"/>
                      <a:pt x="45" y="8"/>
                      <a:pt x="46" y="7"/>
                    </a:cubicBezTo>
                    <a:cubicBezTo>
                      <a:pt x="47" y="6"/>
                      <a:pt x="48" y="5"/>
                      <a:pt x="49" y="3"/>
                    </a:cubicBezTo>
                    <a:cubicBezTo>
                      <a:pt x="49" y="3"/>
                      <a:pt x="50" y="2"/>
                      <a:pt x="50" y="1"/>
                    </a:cubicBezTo>
                    <a:cubicBezTo>
                      <a:pt x="49" y="1"/>
                      <a:pt x="47" y="2"/>
                      <a:pt x="47" y="3"/>
                    </a:cubicBezTo>
                    <a:cubicBezTo>
                      <a:pt x="45" y="3"/>
                      <a:pt x="44" y="5"/>
                      <a:pt x="42" y="5"/>
                    </a:cubicBezTo>
                    <a:cubicBezTo>
                      <a:pt x="41" y="4"/>
                      <a:pt x="44" y="2"/>
                      <a:pt x="43" y="0"/>
                    </a:cubicBezTo>
                    <a:cubicBezTo>
                      <a:pt x="41" y="1"/>
                      <a:pt x="39" y="5"/>
                      <a:pt x="37" y="6"/>
                    </a:cubicBezTo>
                    <a:cubicBezTo>
                      <a:pt x="36" y="7"/>
                      <a:pt x="34" y="9"/>
                      <a:pt x="33" y="10"/>
                    </a:cubicBezTo>
                    <a:cubicBezTo>
                      <a:pt x="30" y="13"/>
                      <a:pt x="29" y="16"/>
                      <a:pt x="27" y="19"/>
                    </a:cubicBezTo>
                    <a:cubicBezTo>
                      <a:pt x="26" y="20"/>
                      <a:pt x="24" y="21"/>
                      <a:pt x="23" y="22"/>
                    </a:cubicBezTo>
                    <a:cubicBezTo>
                      <a:pt x="22" y="23"/>
                      <a:pt x="21" y="23"/>
                      <a:pt x="21" y="23"/>
                    </a:cubicBezTo>
                    <a:cubicBezTo>
                      <a:pt x="17" y="26"/>
                      <a:pt x="15" y="30"/>
                      <a:pt x="12" y="33"/>
                    </a:cubicBezTo>
                    <a:cubicBezTo>
                      <a:pt x="11" y="35"/>
                      <a:pt x="11" y="38"/>
                      <a:pt x="10" y="39"/>
                    </a:cubicBezTo>
                    <a:cubicBezTo>
                      <a:pt x="9" y="43"/>
                      <a:pt x="8" y="46"/>
                      <a:pt x="9" y="49"/>
                    </a:cubicBezTo>
                    <a:cubicBezTo>
                      <a:pt x="9" y="46"/>
                      <a:pt x="7" y="43"/>
                      <a:pt x="6" y="42"/>
                    </a:cubicBezTo>
                    <a:cubicBezTo>
                      <a:pt x="5" y="39"/>
                      <a:pt x="5" y="37"/>
                      <a:pt x="4" y="34"/>
                    </a:cubicBezTo>
                    <a:cubicBezTo>
                      <a:pt x="4" y="31"/>
                      <a:pt x="5" y="29"/>
                      <a:pt x="4" y="26"/>
                    </a:cubicBezTo>
                    <a:cubicBezTo>
                      <a:pt x="3" y="24"/>
                      <a:pt x="3" y="23"/>
                      <a:pt x="2" y="21"/>
                    </a:cubicBezTo>
                    <a:cubicBezTo>
                      <a:pt x="2" y="18"/>
                      <a:pt x="2" y="15"/>
                      <a:pt x="3" y="12"/>
                    </a:cubicBezTo>
                    <a:cubicBezTo>
                      <a:pt x="3" y="11"/>
                      <a:pt x="3" y="10"/>
                      <a:pt x="3" y="9"/>
                    </a:cubicBezTo>
                    <a:cubicBezTo>
                      <a:pt x="3" y="10"/>
                      <a:pt x="3" y="11"/>
                      <a:pt x="3" y="12"/>
                    </a:cubicBezTo>
                    <a:cubicBezTo>
                      <a:pt x="2" y="16"/>
                      <a:pt x="1" y="20"/>
                      <a:pt x="1" y="24"/>
                    </a:cubicBezTo>
                    <a:cubicBezTo>
                      <a:pt x="1" y="28"/>
                      <a:pt x="0" y="30"/>
                      <a:pt x="1" y="34"/>
                    </a:cubicBezTo>
                    <a:cubicBezTo>
                      <a:pt x="2" y="37"/>
                      <a:pt x="3" y="42"/>
                      <a:pt x="4" y="45"/>
                    </a:cubicBezTo>
                    <a:cubicBezTo>
                      <a:pt x="5" y="50"/>
                      <a:pt x="6" y="53"/>
                      <a:pt x="7" y="58"/>
                    </a:cubicBezTo>
                    <a:cubicBezTo>
                      <a:pt x="8" y="59"/>
                      <a:pt x="8" y="61"/>
                      <a:pt x="8" y="62"/>
                    </a:cubicBezTo>
                    <a:cubicBezTo>
                      <a:pt x="9" y="64"/>
                      <a:pt x="10" y="65"/>
                      <a:pt x="10" y="66"/>
                    </a:cubicBezTo>
                    <a:cubicBezTo>
                      <a:pt x="12" y="69"/>
                      <a:pt x="14" y="72"/>
                      <a:pt x="15" y="75"/>
                    </a:cubicBezTo>
                    <a:cubicBezTo>
                      <a:pt x="15" y="80"/>
                      <a:pt x="14" y="83"/>
                      <a:pt x="15" y="87"/>
                    </a:cubicBezTo>
                    <a:cubicBezTo>
                      <a:pt x="16" y="90"/>
                      <a:pt x="17" y="94"/>
                      <a:pt x="18" y="98"/>
                    </a:cubicBezTo>
                    <a:cubicBezTo>
                      <a:pt x="18" y="100"/>
                      <a:pt x="19" y="101"/>
                      <a:pt x="20" y="103"/>
                    </a:cubicBezTo>
                    <a:cubicBezTo>
                      <a:pt x="21" y="103"/>
                      <a:pt x="22" y="104"/>
                      <a:pt x="23" y="105"/>
                    </a:cubicBezTo>
                    <a:cubicBezTo>
                      <a:pt x="24" y="104"/>
                      <a:pt x="24" y="103"/>
                      <a:pt x="26" y="104"/>
                    </a:cubicBezTo>
                    <a:cubicBezTo>
                      <a:pt x="28" y="105"/>
                      <a:pt x="29" y="107"/>
                      <a:pt x="30" y="108"/>
                    </a:cubicBezTo>
                    <a:cubicBezTo>
                      <a:pt x="32" y="110"/>
                      <a:pt x="33" y="111"/>
                      <a:pt x="35" y="112"/>
                    </a:cubicBezTo>
                    <a:cubicBezTo>
                      <a:pt x="36" y="113"/>
                      <a:pt x="37" y="115"/>
                      <a:pt x="39" y="116"/>
                    </a:cubicBezTo>
                    <a:cubicBezTo>
                      <a:pt x="40" y="117"/>
                      <a:pt x="42" y="118"/>
                      <a:pt x="43" y="119"/>
                    </a:cubicBezTo>
                    <a:cubicBezTo>
                      <a:pt x="44" y="120"/>
                      <a:pt x="46" y="121"/>
                      <a:pt x="47" y="123"/>
                    </a:cubicBezTo>
                    <a:cubicBezTo>
                      <a:pt x="51" y="125"/>
                      <a:pt x="55" y="128"/>
                      <a:pt x="59" y="130"/>
                    </a:cubicBezTo>
                    <a:cubicBezTo>
                      <a:pt x="60" y="130"/>
                      <a:pt x="61" y="131"/>
                      <a:pt x="63" y="132"/>
                    </a:cubicBezTo>
                    <a:cubicBezTo>
                      <a:pt x="64" y="133"/>
                      <a:pt x="66" y="134"/>
                      <a:pt x="67" y="135"/>
                    </a:cubicBezTo>
                    <a:cubicBezTo>
                      <a:pt x="71" y="137"/>
                      <a:pt x="76" y="137"/>
                      <a:pt x="80" y="140"/>
                    </a:cubicBezTo>
                    <a:cubicBezTo>
                      <a:pt x="82" y="141"/>
                      <a:pt x="83" y="142"/>
                      <a:pt x="84" y="143"/>
                    </a:cubicBezTo>
                    <a:cubicBezTo>
                      <a:pt x="86" y="145"/>
                      <a:pt x="88" y="146"/>
                      <a:pt x="90" y="147"/>
                    </a:cubicBezTo>
                    <a:cubicBezTo>
                      <a:pt x="87" y="144"/>
                      <a:pt x="85" y="143"/>
                      <a:pt x="85" y="139"/>
                    </a:cubicBezTo>
                    <a:cubicBezTo>
                      <a:pt x="85" y="138"/>
                      <a:pt x="84" y="135"/>
                      <a:pt x="84" y="133"/>
                    </a:cubicBezTo>
                    <a:cubicBezTo>
                      <a:pt x="85" y="132"/>
                      <a:pt x="85" y="131"/>
                      <a:pt x="86" y="129"/>
                    </a:cubicBezTo>
                    <a:cubicBezTo>
                      <a:pt x="87" y="126"/>
                      <a:pt x="88" y="122"/>
                      <a:pt x="90" y="118"/>
                    </a:cubicBezTo>
                    <a:cubicBezTo>
                      <a:pt x="92" y="115"/>
                      <a:pt x="94" y="113"/>
                      <a:pt x="96" y="111"/>
                    </a:cubicBezTo>
                    <a:cubicBezTo>
                      <a:pt x="97" y="110"/>
                      <a:pt x="99" y="109"/>
                      <a:pt x="101" y="108"/>
                    </a:cubicBezTo>
                    <a:cubicBezTo>
                      <a:pt x="102" y="107"/>
                      <a:pt x="103" y="106"/>
                      <a:pt x="103" y="104"/>
                    </a:cubicBezTo>
                    <a:cubicBezTo>
                      <a:pt x="104" y="102"/>
                      <a:pt x="104" y="101"/>
                      <a:pt x="105" y="100"/>
                    </a:cubicBezTo>
                    <a:cubicBezTo>
                      <a:pt x="106" y="99"/>
                      <a:pt x="107" y="98"/>
                      <a:pt x="108" y="97"/>
                    </a:cubicBezTo>
                    <a:cubicBezTo>
                      <a:pt x="109" y="96"/>
                      <a:pt x="108" y="94"/>
                      <a:pt x="109" y="93"/>
                    </a:cubicBezTo>
                    <a:cubicBezTo>
                      <a:pt x="110" y="91"/>
                      <a:pt x="111" y="90"/>
                      <a:pt x="112" y="89"/>
                    </a:cubicBezTo>
                    <a:cubicBezTo>
                      <a:pt x="113" y="87"/>
                      <a:pt x="114" y="85"/>
                      <a:pt x="114" y="83"/>
                    </a:cubicBezTo>
                    <a:cubicBezTo>
                      <a:pt x="113" y="84"/>
                      <a:pt x="112" y="85"/>
                      <a:pt x="111" y="85"/>
                    </a:cubicBezTo>
                    <a:cubicBezTo>
                      <a:pt x="110" y="86"/>
                      <a:pt x="107" y="85"/>
                      <a:pt x="106" y="86"/>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65" name="Freeform 294"/>
              <p:cNvSpPr/>
              <p:nvPr/>
            </p:nvSpPr>
            <p:spPr bwMode="auto">
              <a:xfrm>
                <a:off x="4795" y="1349"/>
                <a:ext cx="4" cy="3"/>
              </a:xfrm>
              <a:custGeom>
                <a:avLst/>
                <a:gdLst>
                  <a:gd name="T0" fmla="*/ 3 w 3"/>
                  <a:gd name="T1" fmla="*/ 3 h 3"/>
                  <a:gd name="T2" fmla="*/ 0 w 3"/>
                  <a:gd name="T3" fmla="*/ 0 h 3"/>
                  <a:gd name="T4" fmla="*/ 0 w 3"/>
                  <a:gd name="T5" fmla="*/ 0 h 3"/>
                  <a:gd name="T6" fmla="*/ 0 w 3"/>
                  <a:gd name="T7" fmla="*/ 0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2"/>
                      <a:pt x="1" y="1"/>
                      <a:pt x="0" y="0"/>
                    </a:cubicBezTo>
                    <a:cubicBezTo>
                      <a:pt x="0" y="0"/>
                      <a:pt x="0" y="0"/>
                      <a:pt x="0" y="0"/>
                    </a:cubicBezTo>
                    <a:cubicBezTo>
                      <a:pt x="0" y="0"/>
                      <a:pt x="0" y="0"/>
                      <a:pt x="0" y="0"/>
                    </a:cubicBezTo>
                    <a:cubicBezTo>
                      <a:pt x="1" y="2"/>
                      <a:pt x="2" y="2"/>
                      <a:pt x="3"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66" name="Freeform 295"/>
              <p:cNvSpPr/>
              <p:nvPr/>
            </p:nvSpPr>
            <p:spPr bwMode="auto">
              <a:xfrm>
                <a:off x="4799" y="1352"/>
                <a:ext cx="5" cy="4"/>
              </a:xfrm>
              <a:custGeom>
                <a:avLst/>
                <a:gdLst>
                  <a:gd name="T0" fmla="*/ 4 w 4"/>
                  <a:gd name="T1" fmla="*/ 3 h 3"/>
                  <a:gd name="T2" fmla="*/ 0 w 4"/>
                  <a:gd name="T3" fmla="*/ 0 h 3"/>
                  <a:gd name="T4" fmla="*/ 1 w 4"/>
                  <a:gd name="T5" fmla="*/ 1 h 3"/>
                  <a:gd name="T6" fmla="*/ 4 w 4"/>
                  <a:gd name="T7" fmla="*/ 3 h 3"/>
                </a:gdLst>
                <a:ahLst/>
                <a:cxnLst>
                  <a:cxn ang="0">
                    <a:pos x="T0" y="T1"/>
                  </a:cxn>
                  <a:cxn ang="0">
                    <a:pos x="T2" y="T3"/>
                  </a:cxn>
                  <a:cxn ang="0">
                    <a:pos x="T4" y="T5"/>
                  </a:cxn>
                  <a:cxn ang="0">
                    <a:pos x="T6" y="T7"/>
                  </a:cxn>
                </a:cxnLst>
                <a:rect l="0" t="0" r="r" b="b"/>
                <a:pathLst>
                  <a:path w="4" h="3">
                    <a:moveTo>
                      <a:pt x="4" y="3"/>
                    </a:moveTo>
                    <a:cubicBezTo>
                      <a:pt x="3" y="2"/>
                      <a:pt x="1" y="1"/>
                      <a:pt x="0" y="0"/>
                    </a:cubicBezTo>
                    <a:cubicBezTo>
                      <a:pt x="1" y="0"/>
                      <a:pt x="1" y="1"/>
                      <a:pt x="1" y="1"/>
                    </a:cubicBezTo>
                    <a:cubicBezTo>
                      <a:pt x="2" y="1"/>
                      <a:pt x="3" y="2"/>
                      <a:pt x="4"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67" name="Freeform 296"/>
              <p:cNvSpPr/>
              <p:nvPr/>
            </p:nvSpPr>
            <p:spPr bwMode="auto">
              <a:xfrm>
                <a:off x="4804" y="1356"/>
                <a:ext cx="1" cy="1"/>
              </a:xfrm>
              <a:custGeom>
                <a:avLst/>
                <a:gdLst>
                  <a:gd name="T0" fmla="*/ 0 w 1"/>
                  <a:gd name="T1" fmla="*/ 0 h 1"/>
                  <a:gd name="T2" fmla="*/ 1 w 1"/>
                  <a:gd name="T3" fmla="*/ 1 h 1"/>
                </a:gdLst>
                <a:ahLst/>
                <a:cxnLst>
                  <a:cxn ang="0">
                    <a:pos x="T0" y="T1"/>
                  </a:cxn>
                  <a:cxn ang="0">
                    <a:pos x="T2" y="T3"/>
                  </a:cxn>
                </a:cxnLst>
                <a:rect l="0" t="0" r="r" b="b"/>
                <a:pathLst>
                  <a:path w="1" h="1">
                    <a:moveTo>
                      <a:pt x="0" y="0"/>
                    </a:moveTo>
                    <a:cubicBezTo>
                      <a:pt x="0" y="0"/>
                      <a:pt x="0" y="0"/>
                      <a:pt x="1" y="1"/>
                    </a:cubicBezTo>
                  </a:path>
                </a:pathLst>
              </a:custGeom>
              <a:noFill/>
              <a:ln w="0" cap="rnd">
                <a:solidFill>
                  <a:srgbClr val="E3E7B5"/>
                </a:solidFill>
                <a:prstDash val="solid"/>
                <a:round/>
              </a:ln>
            </p:spPr>
            <p:txBody>
              <a:bodyPr vert="horz" wrap="square" lIns="68580" tIns="34290" rIns="68580" bIns="34290" numCol="1" anchor="t" anchorCtr="0" compatLnSpc="1"/>
              <a:lstStyle/>
              <a:p>
                <a:endParaRPr lang="zh-CN" altLang="en-US" sz="1015"/>
              </a:p>
            </p:txBody>
          </p:sp>
          <p:sp>
            <p:nvSpPr>
              <p:cNvPr id="1048868" name="Freeform 297"/>
              <p:cNvSpPr/>
              <p:nvPr/>
            </p:nvSpPr>
            <p:spPr bwMode="auto">
              <a:xfrm>
                <a:off x="4763" y="1196"/>
                <a:ext cx="0" cy="6"/>
              </a:xfrm>
              <a:custGeom>
                <a:avLst/>
                <a:gdLst>
                  <a:gd name="T0" fmla="*/ 0 h 5"/>
                  <a:gd name="T1" fmla="*/ 5 h 5"/>
                  <a:gd name="T2" fmla="*/ 4 h 5"/>
                  <a:gd name="T3" fmla="*/ 0 h 5"/>
                </a:gdLst>
                <a:ahLst/>
                <a:cxnLst>
                  <a:cxn ang="0">
                    <a:pos x="0" y="T0"/>
                  </a:cxn>
                  <a:cxn ang="0">
                    <a:pos x="0" y="T1"/>
                  </a:cxn>
                  <a:cxn ang="0">
                    <a:pos x="0" y="T2"/>
                  </a:cxn>
                  <a:cxn ang="0">
                    <a:pos x="0" y="T3"/>
                  </a:cxn>
                </a:cxnLst>
                <a:rect l="0" t="0" r="r" b="b"/>
                <a:pathLst>
                  <a:path h="5">
                    <a:moveTo>
                      <a:pt x="0" y="0"/>
                    </a:moveTo>
                    <a:cubicBezTo>
                      <a:pt x="0" y="2"/>
                      <a:pt x="0" y="3"/>
                      <a:pt x="0" y="5"/>
                    </a:cubicBezTo>
                    <a:cubicBezTo>
                      <a:pt x="0" y="5"/>
                      <a:pt x="0" y="5"/>
                      <a:pt x="0" y="4"/>
                    </a:cubicBezTo>
                    <a:cubicBezTo>
                      <a:pt x="0" y="3"/>
                      <a:pt x="0" y="1"/>
                      <a:pt x="0" y="0"/>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69" name="Freeform 298"/>
              <p:cNvSpPr/>
              <p:nvPr/>
            </p:nvSpPr>
            <p:spPr bwMode="auto">
              <a:xfrm>
                <a:off x="4764" y="1165"/>
                <a:ext cx="2" cy="23"/>
              </a:xfrm>
              <a:custGeom>
                <a:avLst/>
                <a:gdLst>
                  <a:gd name="T0" fmla="*/ 0 w 1"/>
                  <a:gd name="T1" fmla="*/ 19 h 19"/>
                  <a:gd name="T2" fmla="*/ 0 w 1"/>
                  <a:gd name="T3" fmla="*/ 18 h 19"/>
                  <a:gd name="T4" fmla="*/ 0 w 1"/>
                  <a:gd name="T5" fmla="*/ 13 h 19"/>
                  <a:gd name="T6" fmla="*/ 1 w 1"/>
                  <a:gd name="T7" fmla="*/ 3 h 19"/>
                  <a:gd name="T8" fmla="*/ 1 w 1"/>
                  <a:gd name="T9" fmla="*/ 1 h 19"/>
                  <a:gd name="T10" fmla="*/ 1 w 1"/>
                  <a:gd name="T11" fmla="*/ 1 h 19"/>
                  <a:gd name="T12" fmla="*/ 0 w 1"/>
                  <a:gd name="T13" fmla="*/ 0 h 19"/>
                  <a:gd name="T14" fmla="*/ 0 w 1"/>
                  <a:gd name="T15" fmla="*/ 15 h 19"/>
                  <a:gd name="T16" fmla="*/ 0 w 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9">
                    <a:moveTo>
                      <a:pt x="0" y="19"/>
                    </a:moveTo>
                    <a:cubicBezTo>
                      <a:pt x="0" y="19"/>
                      <a:pt x="0" y="18"/>
                      <a:pt x="0" y="18"/>
                    </a:cubicBezTo>
                    <a:cubicBezTo>
                      <a:pt x="0" y="16"/>
                      <a:pt x="0" y="14"/>
                      <a:pt x="0" y="13"/>
                    </a:cubicBezTo>
                    <a:cubicBezTo>
                      <a:pt x="0" y="9"/>
                      <a:pt x="0" y="5"/>
                      <a:pt x="1" y="3"/>
                    </a:cubicBezTo>
                    <a:cubicBezTo>
                      <a:pt x="1" y="2"/>
                      <a:pt x="1" y="2"/>
                      <a:pt x="1" y="1"/>
                    </a:cubicBezTo>
                    <a:cubicBezTo>
                      <a:pt x="1" y="1"/>
                      <a:pt x="1" y="1"/>
                      <a:pt x="1" y="1"/>
                    </a:cubicBezTo>
                    <a:cubicBezTo>
                      <a:pt x="1" y="1"/>
                      <a:pt x="0" y="0"/>
                      <a:pt x="0" y="0"/>
                    </a:cubicBezTo>
                    <a:cubicBezTo>
                      <a:pt x="0" y="5"/>
                      <a:pt x="0" y="10"/>
                      <a:pt x="0" y="15"/>
                    </a:cubicBezTo>
                    <a:cubicBezTo>
                      <a:pt x="0" y="16"/>
                      <a:pt x="0" y="18"/>
                      <a:pt x="0" y="19"/>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70" name="Freeform 299"/>
              <p:cNvSpPr/>
              <p:nvPr/>
            </p:nvSpPr>
            <p:spPr bwMode="auto">
              <a:xfrm>
                <a:off x="4766" y="1150"/>
                <a:ext cx="2" cy="3"/>
              </a:xfrm>
              <a:custGeom>
                <a:avLst/>
                <a:gdLst>
                  <a:gd name="T0" fmla="*/ 2 w 2"/>
                  <a:gd name="T1" fmla="*/ 0 h 2"/>
                  <a:gd name="T2" fmla="*/ 2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0"/>
                      <a:pt x="2" y="0"/>
                    </a:cubicBezTo>
                    <a:cubicBezTo>
                      <a:pt x="2" y="0"/>
                      <a:pt x="1" y="0"/>
                      <a:pt x="0" y="0"/>
                    </a:cubicBezTo>
                    <a:cubicBezTo>
                      <a:pt x="0" y="1"/>
                      <a:pt x="0" y="2"/>
                      <a:pt x="0" y="2"/>
                    </a:cubicBezTo>
                    <a:lnTo>
                      <a:pt x="2" y="0"/>
                    </a:ln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71" name="Freeform 300"/>
              <p:cNvSpPr/>
              <p:nvPr/>
            </p:nvSpPr>
            <p:spPr bwMode="auto">
              <a:xfrm>
                <a:off x="4686" y="1150"/>
                <a:ext cx="78" cy="140"/>
              </a:xfrm>
              <a:custGeom>
                <a:avLst/>
                <a:gdLst>
                  <a:gd name="T0" fmla="*/ 2 w 63"/>
                  <a:gd name="T1" fmla="*/ 39 h 113"/>
                  <a:gd name="T2" fmla="*/ 4 w 63"/>
                  <a:gd name="T3" fmla="*/ 55 h 113"/>
                  <a:gd name="T4" fmla="*/ 8 w 63"/>
                  <a:gd name="T5" fmla="*/ 52 h 113"/>
                  <a:gd name="T6" fmla="*/ 19 w 63"/>
                  <a:gd name="T7" fmla="*/ 36 h 113"/>
                  <a:gd name="T8" fmla="*/ 25 w 63"/>
                  <a:gd name="T9" fmla="*/ 32 h 113"/>
                  <a:gd name="T10" fmla="*/ 35 w 63"/>
                  <a:gd name="T11" fmla="*/ 19 h 113"/>
                  <a:gd name="T12" fmla="*/ 40 w 63"/>
                  <a:gd name="T13" fmla="*/ 18 h 113"/>
                  <a:gd name="T14" fmla="*/ 48 w 63"/>
                  <a:gd name="T15" fmla="*/ 14 h 113"/>
                  <a:gd name="T16" fmla="*/ 44 w 63"/>
                  <a:gd name="T17" fmla="*/ 20 h 113"/>
                  <a:gd name="T18" fmla="*/ 30 w 63"/>
                  <a:gd name="T19" fmla="*/ 34 h 113"/>
                  <a:gd name="T20" fmla="*/ 22 w 63"/>
                  <a:gd name="T21" fmla="*/ 47 h 113"/>
                  <a:gd name="T22" fmla="*/ 19 w 63"/>
                  <a:gd name="T23" fmla="*/ 56 h 113"/>
                  <a:gd name="T24" fmla="*/ 24 w 63"/>
                  <a:gd name="T25" fmla="*/ 57 h 113"/>
                  <a:gd name="T26" fmla="*/ 29 w 63"/>
                  <a:gd name="T27" fmla="*/ 54 h 113"/>
                  <a:gd name="T28" fmla="*/ 34 w 63"/>
                  <a:gd name="T29" fmla="*/ 54 h 113"/>
                  <a:gd name="T30" fmla="*/ 38 w 63"/>
                  <a:gd name="T31" fmla="*/ 56 h 113"/>
                  <a:gd name="T32" fmla="*/ 47 w 63"/>
                  <a:gd name="T33" fmla="*/ 50 h 113"/>
                  <a:gd name="T34" fmla="*/ 46 w 63"/>
                  <a:gd name="T35" fmla="*/ 51 h 113"/>
                  <a:gd name="T36" fmla="*/ 35 w 63"/>
                  <a:gd name="T37" fmla="*/ 70 h 113"/>
                  <a:gd name="T38" fmla="*/ 37 w 63"/>
                  <a:gd name="T39" fmla="*/ 73 h 113"/>
                  <a:gd name="T40" fmla="*/ 31 w 63"/>
                  <a:gd name="T41" fmla="*/ 87 h 113"/>
                  <a:gd name="T42" fmla="*/ 31 w 63"/>
                  <a:gd name="T43" fmla="*/ 98 h 113"/>
                  <a:gd name="T44" fmla="*/ 36 w 63"/>
                  <a:gd name="T45" fmla="*/ 92 h 113"/>
                  <a:gd name="T46" fmla="*/ 51 w 63"/>
                  <a:gd name="T47" fmla="*/ 74 h 113"/>
                  <a:gd name="T48" fmla="*/ 55 w 63"/>
                  <a:gd name="T49" fmla="*/ 74 h 113"/>
                  <a:gd name="T50" fmla="*/ 49 w 63"/>
                  <a:gd name="T51" fmla="*/ 85 h 113"/>
                  <a:gd name="T52" fmla="*/ 46 w 63"/>
                  <a:gd name="T53" fmla="*/ 102 h 113"/>
                  <a:gd name="T54" fmla="*/ 43 w 63"/>
                  <a:gd name="T55" fmla="*/ 113 h 113"/>
                  <a:gd name="T56" fmla="*/ 48 w 63"/>
                  <a:gd name="T57" fmla="*/ 101 h 113"/>
                  <a:gd name="T58" fmla="*/ 57 w 63"/>
                  <a:gd name="T59" fmla="*/ 92 h 113"/>
                  <a:gd name="T60" fmla="*/ 61 w 63"/>
                  <a:gd name="T61" fmla="*/ 74 h 113"/>
                  <a:gd name="T62" fmla="*/ 63 w 63"/>
                  <a:gd name="T63" fmla="*/ 62 h 113"/>
                  <a:gd name="T64" fmla="*/ 63 w 63"/>
                  <a:gd name="T65" fmla="*/ 59 h 113"/>
                  <a:gd name="T66" fmla="*/ 63 w 63"/>
                  <a:gd name="T67" fmla="*/ 56 h 113"/>
                  <a:gd name="T68" fmla="*/ 62 w 63"/>
                  <a:gd name="T69" fmla="*/ 43 h 113"/>
                  <a:gd name="T70" fmla="*/ 56 w 63"/>
                  <a:gd name="T71" fmla="*/ 46 h 113"/>
                  <a:gd name="T72" fmla="*/ 47 w 63"/>
                  <a:gd name="T73" fmla="*/ 53 h 113"/>
                  <a:gd name="T74" fmla="*/ 54 w 63"/>
                  <a:gd name="T75" fmla="*/ 45 h 113"/>
                  <a:gd name="T76" fmla="*/ 53 w 63"/>
                  <a:gd name="T77" fmla="*/ 37 h 113"/>
                  <a:gd name="T78" fmla="*/ 52 w 63"/>
                  <a:gd name="T79" fmla="*/ 31 h 113"/>
                  <a:gd name="T80" fmla="*/ 59 w 63"/>
                  <a:gd name="T81" fmla="*/ 23 h 113"/>
                  <a:gd name="T82" fmla="*/ 60 w 63"/>
                  <a:gd name="T83" fmla="*/ 15 h 113"/>
                  <a:gd name="T84" fmla="*/ 55 w 63"/>
                  <a:gd name="T85" fmla="*/ 8 h 113"/>
                  <a:gd name="T86" fmla="*/ 44 w 63"/>
                  <a:gd name="T87" fmla="*/ 10 h 113"/>
                  <a:gd name="T88" fmla="*/ 34 w 63"/>
                  <a:gd name="T89" fmla="*/ 13 h 113"/>
                  <a:gd name="T90" fmla="*/ 32 w 63"/>
                  <a:gd name="T91" fmla="*/ 12 h 113"/>
                  <a:gd name="T92" fmla="*/ 19 w 63"/>
                  <a:gd name="T93" fmla="*/ 9 h 113"/>
                  <a:gd name="T94" fmla="*/ 13 w 63"/>
                  <a:gd name="T95" fmla="*/ 9 h 113"/>
                  <a:gd name="T96" fmla="*/ 9 w 63"/>
                  <a:gd name="T97" fmla="*/ 25 h 113"/>
                  <a:gd name="T98" fmla="*/ 10 w 63"/>
                  <a:gd name="T99" fmla="*/ 10 h 113"/>
                  <a:gd name="T100" fmla="*/ 8 w 63"/>
                  <a:gd name="T101" fmla="*/ 1 h 113"/>
                  <a:gd name="T102" fmla="*/ 6 w 63"/>
                  <a:gd name="T103" fmla="*/ 2 h 113"/>
                  <a:gd name="T104" fmla="*/ 2 w 63"/>
                  <a:gd name="T105" fmla="*/ 19 h 113"/>
                  <a:gd name="T106" fmla="*/ 1 w 63"/>
                  <a:gd name="T107" fmla="*/ 22 h 113"/>
                  <a:gd name="T108" fmla="*/ 1 w 63"/>
                  <a:gd name="T109"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13">
                    <a:moveTo>
                      <a:pt x="0" y="34"/>
                    </a:moveTo>
                    <a:cubicBezTo>
                      <a:pt x="1" y="36"/>
                      <a:pt x="1" y="37"/>
                      <a:pt x="2" y="39"/>
                    </a:cubicBezTo>
                    <a:cubicBezTo>
                      <a:pt x="3" y="42"/>
                      <a:pt x="2" y="44"/>
                      <a:pt x="2" y="47"/>
                    </a:cubicBezTo>
                    <a:cubicBezTo>
                      <a:pt x="3" y="50"/>
                      <a:pt x="3" y="52"/>
                      <a:pt x="4" y="55"/>
                    </a:cubicBezTo>
                    <a:cubicBezTo>
                      <a:pt x="5" y="56"/>
                      <a:pt x="7" y="59"/>
                      <a:pt x="7" y="62"/>
                    </a:cubicBezTo>
                    <a:cubicBezTo>
                      <a:pt x="6" y="59"/>
                      <a:pt x="7" y="56"/>
                      <a:pt x="8" y="52"/>
                    </a:cubicBezTo>
                    <a:cubicBezTo>
                      <a:pt x="9" y="51"/>
                      <a:pt x="9" y="48"/>
                      <a:pt x="10" y="46"/>
                    </a:cubicBezTo>
                    <a:cubicBezTo>
                      <a:pt x="13" y="43"/>
                      <a:pt x="15" y="39"/>
                      <a:pt x="19" y="36"/>
                    </a:cubicBezTo>
                    <a:cubicBezTo>
                      <a:pt x="19" y="36"/>
                      <a:pt x="20" y="36"/>
                      <a:pt x="21" y="35"/>
                    </a:cubicBezTo>
                    <a:cubicBezTo>
                      <a:pt x="22" y="34"/>
                      <a:pt x="24" y="33"/>
                      <a:pt x="25" y="32"/>
                    </a:cubicBezTo>
                    <a:cubicBezTo>
                      <a:pt x="27" y="29"/>
                      <a:pt x="28" y="26"/>
                      <a:pt x="31" y="23"/>
                    </a:cubicBezTo>
                    <a:cubicBezTo>
                      <a:pt x="32" y="22"/>
                      <a:pt x="34" y="20"/>
                      <a:pt x="35" y="19"/>
                    </a:cubicBezTo>
                    <a:cubicBezTo>
                      <a:pt x="37" y="18"/>
                      <a:pt x="39" y="14"/>
                      <a:pt x="41" y="13"/>
                    </a:cubicBezTo>
                    <a:cubicBezTo>
                      <a:pt x="42" y="15"/>
                      <a:pt x="39" y="17"/>
                      <a:pt x="40" y="18"/>
                    </a:cubicBezTo>
                    <a:cubicBezTo>
                      <a:pt x="42" y="18"/>
                      <a:pt x="43" y="16"/>
                      <a:pt x="45" y="16"/>
                    </a:cubicBezTo>
                    <a:cubicBezTo>
                      <a:pt x="45" y="15"/>
                      <a:pt x="47" y="14"/>
                      <a:pt x="48" y="14"/>
                    </a:cubicBezTo>
                    <a:cubicBezTo>
                      <a:pt x="48" y="15"/>
                      <a:pt x="47" y="16"/>
                      <a:pt x="47" y="16"/>
                    </a:cubicBezTo>
                    <a:cubicBezTo>
                      <a:pt x="46" y="18"/>
                      <a:pt x="45" y="19"/>
                      <a:pt x="44" y="20"/>
                    </a:cubicBezTo>
                    <a:cubicBezTo>
                      <a:pt x="43" y="21"/>
                      <a:pt x="42" y="22"/>
                      <a:pt x="40" y="24"/>
                    </a:cubicBezTo>
                    <a:cubicBezTo>
                      <a:pt x="37" y="27"/>
                      <a:pt x="33" y="30"/>
                      <a:pt x="30" y="34"/>
                    </a:cubicBezTo>
                    <a:cubicBezTo>
                      <a:pt x="29" y="35"/>
                      <a:pt x="28" y="37"/>
                      <a:pt x="26" y="39"/>
                    </a:cubicBezTo>
                    <a:cubicBezTo>
                      <a:pt x="25" y="41"/>
                      <a:pt x="23" y="44"/>
                      <a:pt x="22" y="47"/>
                    </a:cubicBezTo>
                    <a:cubicBezTo>
                      <a:pt x="21" y="49"/>
                      <a:pt x="21" y="50"/>
                      <a:pt x="20" y="52"/>
                    </a:cubicBezTo>
                    <a:cubicBezTo>
                      <a:pt x="19" y="54"/>
                      <a:pt x="19" y="55"/>
                      <a:pt x="19" y="56"/>
                    </a:cubicBezTo>
                    <a:cubicBezTo>
                      <a:pt x="19" y="57"/>
                      <a:pt x="18" y="59"/>
                      <a:pt x="18" y="60"/>
                    </a:cubicBezTo>
                    <a:cubicBezTo>
                      <a:pt x="20" y="60"/>
                      <a:pt x="22" y="58"/>
                      <a:pt x="24" y="57"/>
                    </a:cubicBezTo>
                    <a:cubicBezTo>
                      <a:pt x="24" y="56"/>
                      <a:pt x="26" y="56"/>
                      <a:pt x="26" y="55"/>
                    </a:cubicBezTo>
                    <a:cubicBezTo>
                      <a:pt x="27" y="54"/>
                      <a:pt x="27" y="54"/>
                      <a:pt x="29" y="54"/>
                    </a:cubicBezTo>
                    <a:cubicBezTo>
                      <a:pt x="30" y="53"/>
                      <a:pt x="30" y="54"/>
                      <a:pt x="31" y="54"/>
                    </a:cubicBezTo>
                    <a:cubicBezTo>
                      <a:pt x="32" y="55"/>
                      <a:pt x="33" y="54"/>
                      <a:pt x="34" y="54"/>
                    </a:cubicBezTo>
                    <a:cubicBezTo>
                      <a:pt x="35" y="53"/>
                      <a:pt x="36" y="52"/>
                      <a:pt x="37" y="53"/>
                    </a:cubicBezTo>
                    <a:cubicBezTo>
                      <a:pt x="38" y="54"/>
                      <a:pt x="38" y="55"/>
                      <a:pt x="38" y="56"/>
                    </a:cubicBezTo>
                    <a:cubicBezTo>
                      <a:pt x="39" y="56"/>
                      <a:pt x="40" y="55"/>
                      <a:pt x="41" y="55"/>
                    </a:cubicBezTo>
                    <a:cubicBezTo>
                      <a:pt x="43" y="53"/>
                      <a:pt x="44" y="51"/>
                      <a:pt x="47" y="50"/>
                    </a:cubicBezTo>
                    <a:cubicBezTo>
                      <a:pt x="48" y="48"/>
                      <a:pt x="50" y="46"/>
                      <a:pt x="53" y="45"/>
                    </a:cubicBezTo>
                    <a:cubicBezTo>
                      <a:pt x="51" y="47"/>
                      <a:pt x="48" y="49"/>
                      <a:pt x="46" y="51"/>
                    </a:cubicBezTo>
                    <a:cubicBezTo>
                      <a:pt x="44" y="54"/>
                      <a:pt x="42" y="56"/>
                      <a:pt x="41" y="58"/>
                    </a:cubicBezTo>
                    <a:cubicBezTo>
                      <a:pt x="39" y="61"/>
                      <a:pt x="35" y="66"/>
                      <a:pt x="35" y="70"/>
                    </a:cubicBezTo>
                    <a:cubicBezTo>
                      <a:pt x="36" y="70"/>
                      <a:pt x="37" y="70"/>
                      <a:pt x="37" y="70"/>
                    </a:cubicBezTo>
                    <a:cubicBezTo>
                      <a:pt x="39" y="70"/>
                      <a:pt x="37" y="73"/>
                      <a:pt x="37" y="73"/>
                    </a:cubicBezTo>
                    <a:cubicBezTo>
                      <a:pt x="36" y="75"/>
                      <a:pt x="35" y="75"/>
                      <a:pt x="35" y="77"/>
                    </a:cubicBezTo>
                    <a:cubicBezTo>
                      <a:pt x="34" y="81"/>
                      <a:pt x="32" y="84"/>
                      <a:pt x="31" y="87"/>
                    </a:cubicBezTo>
                    <a:cubicBezTo>
                      <a:pt x="31" y="89"/>
                      <a:pt x="31" y="91"/>
                      <a:pt x="30" y="92"/>
                    </a:cubicBezTo>
                    <a:cubicBezTo>
                      <a:pt x="30" y="94"/>
                      <a:pt x="31" y="96"/>
                      <a:pt x="31" y="98"/>
                    </a:cubicBezTo>
                    <a:cubicBezTo>
                      <a:pt x="31" y="100"/>
                      <a:pt x="31" y="104"/>
                      <a:pt x="33" y="106"/>
                    </a:cubicBezTo>
                    <a:cubicBezTo>
                      <a:pt x="34" y="101"/>
                      <a:pt x="34" y="96"/>
                      <a:pt x="36" y="92"/>
                    </a:cubicBezTo>
                    <a:cubicBezTo>
                      <a:pt x="38" y="88"/>
                      <a:pt x="40" y="84"/>
                      <a:pt x="43" y="81"/>
                    </a:cubicBezTo>
                    <a:cubicBezTo>
                      <a:pt x="46" y="79"/>
                      <a:pt x="48" y="76"/>
                      <a:pt x="51" y="74"/>
                    </a:cubicBezTo>
                    <a:cubicBezTo>
                      <a:pt x="53" y="72"/>
                      <a:pt x="54" y="71"/>
                      <a:pt x="57" y="70"/>
                    </a:cubicBezTo>
                    <a:cubicBezTo>
                      <a:pt x="58" y="71"/>
                      <a:pt x="56" y="73"/>
                      <a:pt x="55" y="74"/>
                    </a:cubicBezTo>
                    <a:cubicBezTo>
                      <a:pt x="54" y="76"/>
                      <a:pt x="53" y="77"/>
                      <a:pt x="52" y="79"/>
                    </a:cubicBezTo>
                    <a:cubicBezTo>
                      <a:pt x="51" y="81"/>
                      <a:pt x="50" y="83"/>
                      <a:pt x="49" y="85"/>
                    </a:cubicBezTo>
                    <a:cubicBezTo>
                      <a:pt x="48" y="87"/>
                      <a:pt x="48" y="89"/>
                      <a:pt x="48" y="92"/>
                    </a:cubicBezTo>
                    <a:cubicBezTo>
                      <a:pt x="48" y="95"/>
                      <a:pt x="48" y="99"/>
                      <a:pt x="46" y="102"/>
                    </a:cubicBezTo>
                    <a:cubicBezTo>
                      <a:pt x="45" y="104"/>
                      <a:pt x="44" y="105"/>
                      <a:pt x="43" y="108"/>
                    </a:cubicBezTo>
                    <a:cubicBezTo>
                      <a:pt x="42" y="109"/>
                      <a:pt x="42" y="112"/>
                      <a:pt x="43" y="113"/>
                    </a:cubicBezTo>
                    <a:cubicBezTo>
                      <a:pt x="44" y="112"/>
                      <a:pt x="45" y="109"/>
                      <a:pt x="45" y="108"/>
                    </a:cubicBezTo>
                    <a:cubicBezTo>
                      <a:pt x="46" y="105"/>
                      <a:pt x="47" y="103"/>
                      <a:pt x="48" y="101"/>
                    </a:cubicBezTo>
                    <a:cubicBezTo>
                      <a:pt x="50" y="99"/>
                      <a:pt x="52" y="97"/>
                      <a:pt x="56" y="94"/>
                    </a:cubicBezTo>
                    <a:cubicBezTo>
                      <a:pt x="57" y="94"/>
                      <a:pt x="57" y="94"/>
                      <a:pt x="57" y="92"/>
                    </a:cubicBezTo>
                    <a:cubicBezTo>
                      <a:pt x="57" y="90"/>
                      <a:pt x="58" y="88"/>
                      <a:pt x="58" y="86"/>
                    </a:cubicBezTo>
                    <a:cubicBezTo>
                      <a:pt x="59" y="82"/>
                      <a:pt x="61" y="78"/>
                      <a:pt x="61" y="74"/>
                    </a:cubicBezTo>
                    <a:cubicBezTo>
                      <a:pt x="61" y="70"/>
                      <a:pt x="62" y="66"/>
                      <a:pt x="63" y="63"/>
                    </a:cubicBezTo>
                    <a:cubicBezTo>
                      <a:pt x="63" y="63"/>
                      <a:pt x="63" y="62"/>
                      <a:pt x="63" y="62"/>
                    </a:cubicBezTo>
                    <a:cubicBezTo>
                      <a:pt x="62" y="62"/>
                      <a:pt x="62" y="62"/>
                      <a:pt x="62" y="62"/>
                    </a:cubicBezTo>
                    <a:cubicBezTo>
                      <a:pt x="62" y="61"/>
                      <a:pt x="63" y="60"/>
                      <a:pt x="63" y="59"/>
                    </a:cubicBezTo>
                    <a:cubicBezTo>
                      <a:pt x="63" y="59"/>
                      <a:pt x="63" y="58"/>
                      <a:pt x="63" y="58"/>
                    </a:cubicBezTo>
                    <a:cubicBezTo>
                      <a:pt x="63" y="58"/>
                      <a:pt x="63" y="57"/>
                      <a:pt x="63" y="56"/>
                    </a:cubicBezTo>
                    <a:cubicBezTo>
                      <a:pt x="63" y="55"/>
                      <a:pt x="62" y="54"/>
                      <a:pt x="62" y="53"/>
                    </a:cubicBezTo>
                    <a:cubicBezTo>
                      <a:pt x="62" y="50"/>
                      <a:pt x="62" y="46"/>
                      <a:pt x="62" y="43"/>
                    </a:cubicBezTo>
                    <a:cubicBezTo>
                      <a:pt x="62" y="44"/>
                      <a:pt x="62" y="45"/>
                      <a:pt x="60" y="45"/>
                    </a:cubicBezTo>
                    <a:cubicBezTo>
                      <a:pt x="59" y="46"/>
                      <a:pt x="58" y="45"/>
                      <a:pt x="56" y="46"/>
                    </a:cubicBezTo>
                    <a:cubicBezTo>
                      <a:pt x="55" y="46"/>
                      <a:pt x="54" y="47"/>
                      <a:pt x="53" y="48"/>
                    </a:cubicBezTo>
                    <a:cubicBezTo>
                      <a:pt x="51" y="49"/>
                      <a:pt x="49" y="51"/>
                      <a:pt x="47" y="53"/>
                    </a:cubicBezTo>
                    <a:cubicBezTo>
                      <a:pt x="48" y="52"/>
                      <a:pt x="49" y="51"/>
                      <a:pt x="50" y="49"/>
                    </a:cubicBezTo>
                    <a:cubicBezTo>
                      <a:pt x="52" y="48"/>
                      <a:pt x="53" y="47"/>
                      <a:pt x="54" y="45"/>
                    </a:cubicBezTo>
                    <a:cubicBezTo>
                      <a:pt x="56" y="44"/>
                      <a:pt x="57" y="42"/>
                      <a:pt x="56" y="40"/>
                    </a:cubicBezTo>
                    <a:cubicBezTo>
                      <a:pt x="56" y="39"/>
                      <a:pt x="53" y="38"/>
                      <a:pt x="53" y="37"/>
                    </a:cubicBezTo>
                    <a:cubicBezTo>
                      <a:pt x="51" y="37"/>
                      <a:pt x="49" y="35"/>
                      <a:pt x="49" y="34"/>
                    </a:cubicBezTo>
                    <a:cubicBezTo>
                      <a:pt x="49" y="32"/>
                      <a:pt x="51" y="31"/>
                      <a:pt x="52" y="31"/>
                    </a:cubicBezTo>
                    <a:cubicBezTo>
                      <a:pt x="54" y="30"/>
                      <a:pt x="56" y="29"/>
                      <a:pt x="58" y="27"/>
                    </a:cubicBezTo>
                    <a:cubicBezTo>
                      <a:pt x="59" y="26"/>
                      <a:pt x="59" y="24"/>
                      <a:pt x="59" y="23"/>
                    </a:cubicBezTo>
                    <a:cubicBezTo>
                      <a:pt x="59" y="21"/>
                      <a:pt x="59" y="19"/>
                      <a:pt x="59" y="18"/>
                    </a:cubicBezTo>
                    <a:cubicBezTo>
                      <a:pt x="59" y="16"/>
                      <a:pt x="59" y="15"/>
                      <a:pt x="60" y="15"/>
                    </a:cubicBezTo>
                    <a:cubicBezTo>
                      <a:pt x="61" y="12"/>
                      <a:pt x="60" y="11"/>
                      <a:pt x="59" y="10"/>
                    </a:cubicBezTo>
                    <a:cubicBezTo>
                      <a:pt x="58" y="9"/>
                      <a:pt x="56" y="8"/>
                      <a:pt x="55" y="8"/>
                    </a:cubicBezTo>
                    <a:cubicBezTo>
                      <a:pt x="53" y="7"/>
                      <a:pt x="52" y="7"/>
                      <a:pt x="51" y="7"/>
                    </a:cubicBezTo>
                    <a:cubicBezTo>
                      <a:pt x="48" y="8"/>
                      <a:pt x="46" y="9"/>
                      <a:pt x="44" y="10"/>
                    </a:cubicBezTo>
                    <a:cubicBezTo>
                      <a:pt x="42" y="11"/>
                      <a:pt x="40" y="11"/>
                      <a:pt x="38" y="12"/>
                    </a:cubicBezTo>
                    <a:cubicBezTo>
                      <a:pt x="37" y="12"/>
                      <a:pt x="36" y="13"/>
                      <a:pt x="34" y="13"/>
                    </a:cubicBezTo>
                    <a:cubicBezTo>
                      <a:pt x="34" y="13"/>
                      <a:pt x="35" y="13"/>
                      <a:pt x="35" y="12"/>
                    </a:cubicBezTo>
                    <a:cubicBezTo>
                      <a:pt x="34" y="12"/>
                      <a:pt x="33" y="12"/>
                      <a:pt x="32" y="12"/>
                    </a:cubicBezTo>
                    <a:cubicBezTo>
                      <a:pt x="29" y="12"/>
                      <a:pt x="26" y="12"/>
                      <a:pt x="23" y="12"/>
                    </a:cubicBezTo>
                    <a:cubicBezTo>
                      <a:pt x="22" y="11"/>
                      <a:pt x="21" y="10"/>
                      <a:pt x="19" y="9"/>
                    </a:cubicBezTo>
                    <a:cubicBezTo>
                      <a:pt x="17" y="9"/>
                      <a:pt x="15" y="9"/>
                      <a:pt x="13" y="8"/>
                    </a:cubicBezTo>
                    <a:cubicBezTo>
                      <a:pt x="13" y="9"/>
                      <a:pt x="13" y="9"/>
                      <a:pt x="13" y="9"/>
                    </a:cubicBezTo>
                    <a:cubicBezTo>
                      <a:pt x="12" y="12"/>
                      <a:pt x="11" y="15"/>
                      <a:pt x="10" y="19"/>
                    </a:cubicBezTo>
                    <a:cubicBezTo>
                      <a:pt x="10" y="21"/>
                      <a:pt x="9" y="23"/>
                      <a:pt x="9" y="25"/>
                    </a:cubicBezTo>
                    <a:cubicBezTo>
                      <a:pt x="9" y="23"/>
                      <a:pt x="9" y="21"/>
                      <a:pt x="9" y="18"/>
                    </a:cubicBezTo>
                    <a:cubicBezTo>
                      <a:pt x="9" y="15"/>
                      <a:pt x="10" y="12"/>
                      <a:pt x="10" y="10"/>
                    </a:cubicBezTo>
                    <a:cubicBezTo>
                      <a:pt x="10" y="8"/>
                      <a:pt x="10" y="6"/>
                      <a:pt x="10" y="5"/>
                    </a:cubicBezTo>
                    <a:cubicBezTo>
                      <a:pt x="9" y="4"/>
                      <a:pt x="9" y="2"/>
                      <a:pt x="8" y="1"/>
                    </a:cubicBezTo>
                    <a:cubicBezTo>
                      <a:pt x="8" y="1"/>
                      <a:pt x="8" y="0"/>
                      <a:pt x="7" y="0"/>
                    </a:cubicBezTo>
                    <a:cubicBezTo>
                      <a:pt x="7" y="0"/>
                      <a:pt x="7" y="1"/>
                      <a:pt x="6" y="2"/>
                    </a:cubicBezTo>
                    <a:cubicBezTo>
                      <a:pt x="6" y="3"/>
                      <a:pt x="6" y="4"/>
                      <a:pt x="6" y="5"/>
                    </a:cubicBezTo>
                    <a:cubicBezTo>
                      <a:pt x="5" y="10"/>
                      <a:pt x="3" y="14"/>
                      <a:pt x="2" y="19"/>
                    </a:cubicBezTo>
                    <a:cubicBezTo>
                      <a:pt x="2" y="19"/>
                      <a:pt x="2" y="20"/>
                      <a:pt x="1" y="21"/>
                    </a:cubicBezTo>
                    <a:cubicBezTo>
                      <a:pt x="1" y="21"/>
                      <a:pt x="1" y="22"/>
                      <a:pt x="1" y="22"/>
                    </a:cubicBezTo>
                    <a:cubicBezTo>
                      <a:pt x="1" y="22"/>
                      <a:pt x="1" y="22"/>
                      <a:pt x="1" y="22"/>
                    </a:cubicBezTo>
                    <a:cubicBezTo>
                      <a:pt x="1" y="23"/>
                      <a:pt x="1" y="24"/>
                      <a:pt x="1" y="25"/>
                    </a:cubicBezTo>
                    <a:cubicBezTo>
                      <a:pt x="0" y="28"/>
                      <a:pt x="0" y="31"/>
                      <a:pt x="0" y="34"/>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72" name="Freeform 301"/>
              <p:cNvSpPr/>
              <p:nvPr/>
            </p:nvSpPr>
            <p:spPr bwMode="auto">
              <a:xfrm>
                <a:off x="4857" y="1167"/>
                <a:ext cx="3" cy="10"/>
              </a:xfrm>
              <a:custGeom>
                <a:avLst/>
                <a:gdLst>
                  <a:gd name="T0" fmla="*/ 2 w 2"/>
                  <a:gd name="T1" fmla="*/ 3 h 8"/>
                  <a:gd name="T2" fmla="*/ 1 w 2"/>
                  <a:gd name="T3" fmla="*/ 0 h 8"/>
                  <a:gd name="T4" fmla="*/ 0 w 2"/>
                  <a:gd name="T5" fmla="*/ 8 h 8"/>
                  <a:gd name="T6" fmla="*/ 0 w 2"/>
                  <a:gd name="T7" fmla="*/ 8 h 8"/>
                  <a:gd name="T8" fmla="*/ 2 w 2"/>
                  <a:gd name="T9" fmla="*/ 5 h 8"/>
                  <a:gd name="T10" fmla="*/ 2 w 2"/>
                  <a:gd name="T11" fmla="*/ 4 h 8"/>
                  <a:gd name="T12" fmla="*/ 2 w 2"/>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3"/>
                    </a:moveTo>
                    <a:cubicBezTo>
                      <a:pt x="2" y="2"/>
                      <a:pt x="1" y="1"/>
                      <a:pt x="1" y="0"/>
                    </a:cubicBezTo>
                    <a:cubicBezTo>
                      <a:pt x="1" y="3"/>
                      <a:pt x="1" y="5"/>
                      <a:pt x="0" y="8"/>
                    </a:cubicBezTo>
                    <a:cubicBezTo>
                      <a:pt x="0" y="8"/>
                      <a:pt x="0" y="8"/>
                      <a:pt x="0" y="8"/>
                    </a:cubicBezTo>
                    <a:cubicBezTo>
                      <a:pt x="1" y="7"/>
                      <a:pt x="1" y="6"/>
                      <a:pt x="2" y="5"/>
                    </a:cubicBezTo>
                    <a:cubicBezTo>
                      <a:pt x="2" y="4"/>
                      <a:pt x="2" y="4"/>
                      <a:pt x="2" y="4"/>
                    </a:cubicBezTo>
                    <a:cubicBezTo>
                      <a:pt x="2" y="4"/>
                      <a:pt x="2" y="4"/>
                      <a:pt x="2" y="3"/>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73" name="Freeform 302"/>
              <p:cNvSpPr/>
              <p:nvPr/>
            </p:nvSpPr>
            <p:spPr bwMode="auto">
              <a:xfrm>
                <a:off x="4829" y="1165"/>
                <a:ext cx="17" cy="43"/>
              </a:xfrm>
              <a:custGeom>
                <a:avLst/>
                <a:gdLst>
                  <a:gd name="T0" fmla="*/ 6 w 14"/>
                  <a:gd name="T1" fmla="*/ 13 h 35"/>
                  <a:gd name="T2" fmla="*/ 9 w 14"/>
                  <a:gd name="T3" fmla="*/ 21 h 35"/>
                  <a:gd name="T4" fmla="*/ 11 w 14"/>
                  <a:gd name="T5" fmla="*/ 34 h 35"/>
                  <a:gd name="T6" fmla="*/ 11 w 14"/>
                  <a:gd name="T7" fmla="*/ 35 h 35"/>
                  <a:gd name="T8" fmla="*/ 14 w 14"/>
                  <a:gd name="T9" fmla="*/ 29 h 35"/>
                  <a:gd name="T10" fmla="*/ 14 w 14"/>
                  <a:gd name="T11" fmla="*/ 25 h 35"/>
                  <a:gd name="T12" fmla="*/ 13 w 14"/>
                  <a:gd name="T13" fmla="*/ 20 h 35"/>
                  <a:gd name="T14" fmla="*/ 11 w 14"/>
                  <a:gd name="T15" fmla="*/ 17 h 35"/>
                  <a:gd name="T16" fmla="*/ 9 w 14"/>
                  <a:gd name="T17" fmla="*/ 12 h 35"/>
                  <a:gd name="T18" fmla="*/ 12 w 14"/>
                  <a:gd name="T19" fmla="*/ 12 h 35"/>
                  <a:gd name="T20" fmla="*/ 10 w 14"/>
                  <a:gd name="T21" fmla="*/ 5 h 35"/>
                  <a:gd name="T22" fmla="*/ 9 w 14"/>
                  <a:gd name="T23" fmla="*/ 0 h 35"/>
                  <a:gd name="T24" fmla="*/ 9 w 14"/>
                  <a:gd name="T25" fmla="*/ 0 h 35"/>
                  <a:gd name="T26" fmla="*/ 3 w 14"/>
                  <a:gd name="T27" fmla="*/ 3 h 35"/>
                  <a:gd name="T28" fmla="*/ 0 w 14"/>
                  <a:gd name="T29" fmla="*/ 4 h 35"/>
                  <a:gd name="T30" fmla="*/ 5 w 14"/>
                  <a:gd name="T31" fmla="*/ 8 h 35"/>
                  <a:gd name="T32" fmla="*/ 6 w 14"/>
                  <a:gd name="T3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6" y="13"/>
                    </a:moveTo>
                    <a:cubicBezTo>
                      <a:pt x="7" y="16"/>
                      <a:pt x="9" y="18"/>
                      <a:pt x="9" y="21"/>
                    </a:cubicBezTo>
                    <a:cubicBezTo>
                      <a:pt x="10" y="25"/>
                      <a:pt x="11" y="29"/>
                      <a:pt x="11" y="34"/>
                    </a:cubicBezTo>
                    <a:cubicBezTo>
                      <a:pt x="11" y="34"/>
                      <a:pt x="11" y="34"/>
                      <a:pt x="11" y="35"/>
                    </a:cubicBezTo>
                    <a:cubicBezTo>
                      <a:pt x="12" y="33"/>
                      <a:pt x="13" y="31"/>
                      <a:pt x="14" y="29"/>
                    </a:cubicBezTo>
                    <a:cubicBezTo>
                      <a:pt x="14" y="28"/>
                      <a:pt x="14" y="27"/>
                      <a:pt x="14" y="25"/>
                    </a:cubicBezTo>
                    <a:cubicBezTo>
                      <a:pt x="14" y="24"/>
                      <a:pt x="14" y="22"/>
                      <a:pt x="13" y="20"/>
                    </a:cubicBezTo>
                    <a:cubicBezTo>
                      <a:pt x="13" y="19"/>
                      <a:pt x="12" y="18"/>
                      <a:pt x="11" y="17"/>
                    </a:cubicBezTo>
                    <a:cubicBezTo>
                      <a:pt x="10" y="16"/>
                      <a:pt x="9" y="13"/>
                      <a:pt x="9" y="12"/>
                    </a:cubicBezTo>
                    <a:cubicBezTo>
                      <a:pt x="10" y="11"/>
                      <a:pt x="11" y="12"/>
                      <a:pt x="12" y="12"/>
                    </a:cubicBezTo>
                    <a:cubicBezTo>
                      <a:pt x="11" y="10"/>
                      <a:pt x="10" y="8"/>
                      <a:pt x="10" y="5"/>
                    </a:cubicBezTo>
                    <a:cubicBezTo>
                      <a:pt x="10" y="4"/>
                      <a:pt x="9" y="2"/>
                      <a:pt x="9" y="0"/>
                    </a:cubicBezTo>
                    <a:cubicBezTo>
                      <a:pt x="9" y="0"/>
                      <a:pt x="9" y="0"/>
                      <a:pt x="9" y="0"/>
                    </a:cubicBezTo>
                    <a:cubicBezTo>
                      <a:pt x="7" y="1"/>
                      <a:pt x="5" y="2"/>
                      <a:pt x="3" y="3"/>
                    </a:cubicBezTo>
                    <a:cubicBezTo>
                      <a:pt x="2" y="3"/>
                      <a:pt x="1" y="3"/>
                      <a:pt x="0" y="4"/>
                    </a:cubicBezTo>
                    <a:cubicBezTo>
                      <a:pt x="2" y="6"/>
                      <a:pt x="3" y="6"/>
                      <a:pt x="5" y="8"/>
                    </a:cubicBezTo>
                    <a:cubicBezTo>
                      <a:pt x="6" y="9"/>
                      <a:pt x="6" y="11"/>
                      <a:pt x="6" y="13"/>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74" name="Freeform 303"/>
              <p:cNvSpPr/>
              <p:nvPr/>
            </p:nvSpPr>
            <p:spPr bwMode="auto">
              <a:xfrm>
                <a:off x="4768" y="1185"/>
                <a:ext cx="68" cy="136"/>
              </a:xfrm>
              <a:custGeom>
                <a:avLst/>
                <a:gdLst>
                  <a:gd name="T0" fmla="*/ 49 w 55"/>
                  <a:gd name="T1" fmla="*/ 23 h 110"/>
                  <a:gd name="T2" fmla="*/ 45 w 55"/>
                  <a:gd name="T3" fmla="*/ 11 h 110"/>
                  <a:gd name="T4" fmla="*/ 40 w 55"/>
                  <a:gd name="T5" fmla="*/ 11 h 110"/>
                  <a:gd name="T6" fmla="*/ 35 w 55"/>
                  <a:gd name="T7" fmla="*/ 0 h 110"/>
                  <a:gd name="T8" fmla="*/ 36 w 55"/>
                  <a:gd name="T9" fmla="*/ 10 h 110"/>
                  <a:gd name="T10" fmla="*/ 39 w 55"/>
                  <a:gd name="T11" fmla="*/ 31 h 110"/>
                  <a:gd name="T12" fmla="*/ 30 w 55"/>
                  <a:gd name="T13" fmla="*/ 31 h 110"/>
                  <a:gd name="T14" fmla="*/ 19 w 55"/>
                  <a:gd name="T15" fmla="*/ 16 h 110"/>
                  <a:gd name="T16" fmla="*/ 23 w 55"/>
                  <a:gd name="T17" fmla="*/ 23 h 110"/>
                  <a:gd name="T18" fmla="*/ 26 w 55"/>
                  <a:gd name="T19" fmla="*/ 39 h 110"/>
                  <a:gd name="T20" fmla="*/ 25 w 55"/>
                  <a:gd name="T21" fmla="*/ 47 h 110"/>
                  <a:gd name="T22" fmla="*/ 25 w 55"/>
                  <a:gd name="T23" fmla="*/ 59 h 110"/>
                  <a:gd name="T24" fmla="*/ 18 w 55"/>
                  <a:gd name="T25" fmla="*/ 59 h 110"/>
                  <a:gd name="T26" fmla="*/ 8 w 55"/>
                  <a:gd name="T27" fmla="*/ 40 h 110"/>
                  <a:gd name="T28" fmla="*/ 0 w 55"/>
                  <a:gd name="T29" fmla="*/ 32 h 110"/>
                  <a:gd name="T30" fmla="*/ 1 w 55"/>
                  <a:gd name="T31" fmla="*/ 35 h 110"/>
                  <a:gd name="T32" fmla="*/ 5 w 55"/>
                  <a:gd name="T33" fmla="*/ 54 h 110"/>
                  <a:gd name="T34" fmla="*/ 7 w 55"/>
                  <a:gd name="T35" fmla="*/ 64 h 110"/>
                  <a:gd name="T36" fmla="*/ 2 w 55"/>
                  <a:gd name="T37" fmla="*/ 68 h 110"/>
                  <a:gd name="T38" fmla="*/ 2 w 55"/>
                  <a:gd name="T39" fmla="*/ 71 h 110"/>
                  <a:gd name="T40" fmla="*/ 6 w 55"/>
                  <a:gd name="T41" fmla="*/ 84 h 110"/>
                  <a:gd name="T42" fmla="*/ 11 w 55"/>
                  <a:gd name="T43" fmla="*/ 100 h 110"/>
                  <a:gd name="T44" fmla="*/ 13 w 55"/>
                  <a:gd name="T45" fmla="*/ 110 h 110"/>
                  <a:gd name="T46" fmla="*/ 21 w 55"/>
                  <a:gd name="T47" fmla="*/ 98 h 110"/>
                  <a:gd name="T48" fmla="*/ 30 w 55"/>
                  <a:gd name="T49" fmla="*/ 87 h 110"/>
                  <a:gd name="T50" fmla="*/ 34 w 55"/>
                  <a:gd name="T51" fmla="*/ 75 h 110"/>
                  <a:gd name="T52" fmla="*/ 27 w 55"/>
                  <a:gd name="T53" fmla="*/ 85 h 110"/>
                  <a:gd name="T54" fmla="*/ 26 w 55"/>
                  <a:gd name="T55" fmla="*/ 82 h 110"/>
                  <a:gd name="T56" fmla="*/ 30 w 55"/>
                  <a:gd name="T57" fmla="*/ 67 h 110"/>
                  <a:gd name="T58" fmla="*/ 35 w 55"/>
                  <a:gd name="T59" fmla="*/ 65 h 110"/>
                  <a:gd name="T60" fmla="*/ 36 w 55"/>
                  <a:gd name="T61" fmla="*/ 58 h 110"/>
                  <a:gd name="T62" fmla="*/ 31 w 55"/>
                  <a:gd name="T63" fmla="*/ 48 h 110"/>
                  <a:gd name="T64" fmla="*/ 33 w 55"/>
                  <a:gd name="T65" fmla="*/ 44 h 110"/>
                  <a:gd name="T66" fmla="*/ 41 w 55"/>
                  <a:gd name="T67" fmla="*/ 47 h 110"/>
                  <a:gd name="T68" fmla="*/ 47 w 55"/>
                  <a:gd name="T69" fmla="*/ 33 h 110"/>
                  <a:gd name="T70" fmla="*/ 46 w 55"/>
                  <a:gd name="T71" fmla="*/ 20 h 110"/>
                  <a:gd name="T72" fmla="*/ 47 w 55"/>
                  <a:gd name="T73" fmla="*/ 18 h 110"/>
                  <a:gd name="T74" fmla="*/ 51 w 55"/>
                  <a:gd name="T75" fmla="*/ 28 h 110"/>
                  <a:gd name="T76" fmla="*/ 55 w 55"/>
                  <a:gd name="T77" fmla="*/ 40 h 110"/>
                  <a:gd name="T78" fmla="*/ 54 w 55"/>
                  <a:gd name="T79" fmla="*/ 3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10">
                    <a:moveTo>
                      <a:pt x="52" y="30"/>
                    </a:moveTo>
                    <a:cubicBezTo>
                      <a:pt x="52" y="27"/>
                      <a:pt x="51" y="25"/>
                      <a:pt x="49" y="23"/>
                    </a:cubicBezTo>
                    <a:cubicBezTo>
                      <a:pt x="48" y="20"/>
                      <a:pt x="48" y="18"/>
                      <a:pt x="46" y="16"/>
                    </a:cubicBezTo>
                    <a:cubicBezTo>
                      <a:pt x="45" y="14"/>
                      <a:pt x="45" y="13"/>
                      <a:pt x="45" y="11"/>
                    </a:cubicBezTo>
                    <a:cubicBezTo>
                      <a:pt x="45" y="12"/>
                      <a:pt x="44" y="14"/>
                      <a:pt x="43" y="15"/>
                    </a:cubicBezTo>
                    <a:cubicBezTo>
                      <a:pt x="42" y="15"/>
                      <a:pt x="40" y="12"/>
                      <a:pt x="40" y="11"/>
                    </a:cubicBezTo>
                    <a:cubicBezTo>
                      <a:pt x="39" y="10"/>
                      <a:pt x="38" y="8"/>
                      <a:pt x="37" y="6"/>
                    </a:cubicBezTo>
                    <a:cubicBezTo>
                      <a:pt x="37" y="5"/>
                      <a:pt x="37" y="1"/>
                      <a:pt x="35" y="0"/>
                    </a:cubicBezTo>
                    <a:cubicBezTo>
                      <a:pt x="35" y="2"/>
                      <a:pt x="35" y="4"/>
                      <a:pt x="36" y="6"/>
                    </a:cubicBezTo>
                    <a:cubicBezTo>
                      <a:pt x="36" y="7"/>
                      <a:pt x="36" y="8"/>
                      <a:pt x="36" y="10"/>
                    </a:cubicBezTo>
                    <a:cubicBezTo>
                      <a:pt x="36" y="13"/>
                      <a:pt x="37" y="16"/>
                      <a:pt x="37" y="18"/>
                    </a:cubicBezTo>
                    <a:cubicBezTo>
                      <a:pt x="38" y="23"/>
                      <a:pt x="38" y="27"/>
                      <a:pt x="39" y="31"/>
                    </a:cubicBezTo>
                    <a:cubicBezTo>
                      <a:pt x="38" y="33"/>
                      <a:pt x="38" y="38"/>
                      <a:pt x="35" y="38"/>
                    </a:cubicBezTo>
                    <a:cubicBezTo>
                      <a:pt x="32" y="38"/>
                      <a:pt x="31" y="32"/>
                      <a:pt x="30" y="31"/>
                    </a:cubicBezTo>
                    <a:cubicBezTo>
                      <a:pt x="29" y="28"/>
                      <a:pt x="28" y="26"/>
                      <a:pt x="27" y="23"/>
                    </a:cubicBezTo>
                    <a:cubicBezTo>
                      <a:pt x="26" y="21"/>
                      <a:pt x="23" y="16"/>
                      <a:pt x="19" y="16"/>
                    </a:cubicBezTo>
                    <a:cubicBezTo>
                      <a:pt x="21" y="19"/>
                      <a:pt x="21" y="19"/>
                      <a:pt x="21" y="19"/>
                    </a:cubicBezTo>
                    <a:cubicBezTo>
                      <a:pt x="22" y="20"/>
                      <a:pt x="22" y="22"/>
                      <a:pt x="23" y="23"/>
                    </a:cubicBezTo>
                    <a:cubicBezTo>
                      <a:pt x="23" y="27"/>
                      <a:pt x="25" y="31"/>
                      <a:pt x="26" y="35"/>
                    </a:cubicBezTo>
                    <a:cubicBezTo>
                      <a:pt x="26" y="36"/>
                      <a:pt x="26" y="38"/>
                      <a:pt x="26" y="39"/>
                    </a:cubicBezTo>
                    <a:cubicBezTo>
                      <a:pt x="26" y="40"/>
                      <a:pt x="26" y="40"/>
                      <a:pt x="25" y="41"/>
                    </a:cubicBezTo>
                    <a:cubicBezTo>
                      <a:pt x="24" y="42"/>
                      <a:pt x="25" y="45"/>
                      <a:pt x="25" y="47"/>
                    </a:cubicBezTo>
                    <a:cubicBezTo>
                      <a:pt x="25" y="49"/>
                      <a:pt x="25" y="51"/>
                      <a:pt x="25" y="53"/>
                    </a:cubicBezTo>
                    <a:cubicBezTo>
                      <a:pt x="26" y="56"/>
                      <a:pt x="27" y="57"/>
                      <a:pt x="25" y="59"/>
                    </a:cubicBezTo>
                    <a:cubicBezTo>
                      <a:pt x="25" y="59"/>
                      <a:pt x="23" y="62"/>
                      <a:pt x="21" y="62"/>
                    </a:cubicBezTo>
                    <a:cubicBezTo>
                      <a:pt x="20" y="62"/>
                      <a:pt x="19" y="60"/>
                      <a:pt x="18" y="59"/>
                    </a:cubicBezTo>
                    <a:cubicBezTo>
                      <a:pt x="16" y="56"/>
                      <a:pt x="15" y="54"/>
                      <a:pt x="14" y="51"/>
                    </a:cubicBezTo>
                    <a:cubicBezTo>
                      <a:pt x="12" y="47"/>
                      <a:pt x="10" y="43"/>
                      <a:pt x="8" y="40"/>
                    </a:cubicBezTo>
                    <a:cubicBezTo>
                      <a:pt x="6" y="37"/>
                      <a:pt x="3" y="35"/>
                      <a:pt x="0" y="32"/>
                    </a:cubicBezTo>
                    <a:cubicBezTo>
                      <a:pt x="0" y="32"/>
                      <a:pt x="0" y="32"/>
                      <a:pt x="0" y="32"/>
                    </a:cubicBezTo>
                    <a:cubicBezTo>
                      <a:pt x="0" y="32"/>
                      <a:pt x="0" y="32"/>
                      <a:pt x="0" y="32"/>
                    </a:cubicBezTo>
                    <a:cubicBezTo>
                      <a:pt x="1" y="33"/>
                      <a:pt x="1" y="34"/>
                      <a:pt x="1" y="35"/>
                    </a:cubicBezTo>
                    <a:cubicBezTo>
                      <a:pt x="2" y="36"/>
                      <a:pt x="3" y="37"/>
                      <a:pt x="4" y="39"/>
                    </a:cubicBezTo>
                    <a:cubicBezTo>
                      <a:pt x="5" y="44"/>
                      <a:pt x="4" y="49"/>
                      <a:pt x="5" y="54"/>
                    </a:cubicBezTo>
                    <a:cubicBezTo>
                      <a:pt x="6" y="57"/>
                      <a:pt x="6" y="59"/>
                      <a:pt x="7" y="61"/>
                    </a:cubicBezTo>
                    <a:cubicBezTo>
                      <a:pt x="7" y="62"/>
                      <a:pt x="7" y="63"/>
                      <a:pt x="7" y="64"/>
                    </a:cubicBezTo>
                    <a:cubicBezTo>
                      <a:pt x="7" y="65"/>
                      <a:pt x="7" y="66"/>
                      <a:pt x="7" y="67"/>
                    </a:cubicBezTo>
                    <a:cubicBezTo>
                      <a:pt x="7" y="69"/>
                      <a:pt x="4" y="68"/>
                      <a:pt x="2" y="68"/>
                    </a:cubicBezTo>
                    <a:cubicBezTo>
                      <a:pt x="2" y="68"/>
                      <a:pt x="0" y="68"/>
                      <a:pt x="0" y="69"/>
                    </a:cubicBezTo>
                    <a:cubicBezTo>
                      <a:pt x="0" y="70"/>
                      <a:pt x="1" y="70"/>
                      <a:pt x="2" y="71"/>
                    </a:cubicBezTo>
                    <a:cubicBezTo>
                      <a:pt x="3" y="73"/>
                      <a:pt x="3" y="77"/>
                      <a:pt x="4" y="79"/>
                    </a:cubicBezTo>
                    <a:cubicBezTo>
                      <a:pt x="5" y="81"/>
                      <a:pt x="6" y="83"/>
                      <a:pt x="6" y="84"/>
                    </a:cubicBezTo>
                    <a:cubicBezTo>
                      <a:pt x="7" y="86"/>
                      <a:pt x="8" y="88"/>
                      <a:pt x="9" y="90"/>
                    </a:cubicBezTo>
                    <a:cubicBezTo>
                      <a:pt x="9" y="93"/>
                      <a:pt x="10" y="96"/>
                      <a:pt x="11" y="100"/>
                    </a:cubicBezTo>
                    <a:cubicBezTo>
                      <a:pt x="11" y="102"/>
                      <a:pt x="12" y="104"/>
                      <a:pt x="12" y="105"/>
                    </a:cubicBezTo>
                    <a:cubicBezTo>
                      <a:pt x="12" y="107"/>
                      <a:pt x="12" y="110"/>
                      <a:pt x="13" y="110"/>
                    </a:cubicBezTo>
                    <a:cubicBezTo>
                      <a:pt x="15" y="109"/>
                      <a:pt x="15" y="105"/>
                      <a:pt x="17" y="104"/>
                    </a:cubicBezTo>
                    <a:cubicBezTo>
                      <a:pt x="19" y="102"/>
                      <a:pt x="20" y="100"/>
                      <a:pt x="21" y="98"/>
                    </a:cubicBezTo>
                    <a:cubicBezTo>
                      <a:pt x="22" y="96"/>
                      <a:pt x="24" y="94"/>
                      <a:pt x="25" y="92"/>
                    </a:cubicBezTo>
                    <a:cubicBezTo>
                      <a:pt x="27" y="90"/>
                      <a:pt x="29" y="89"/>
                      <a:pt x="30" y="87"/>
                    </a:cubicBezTo>
                    <a:cubicBezTo>
                      <a:pt x="31" y="85"/>
                      <a:pt x="32" y="82"/>
                      <a:pt x="33" y="79"/>
                    </a:cubicBezTo>
                    <a:cubicBezTo>
                      <a:pt x="34" y="78"/>
                      <a:pt x="34" y="77"/>
                      <a:pt x="34" y="75"/>
                    </a:cubicBezTo>
                    <a:cubicBezTo>
                      <a:pt x="33" y="77"/>
                      <a:pt x="31" y="78"/>
                      <a:pt x="31" y="80"/>
                    </a:cubicBezTo>
                    <a:cubicBezTo>
                      <a:pt x="30" y="82"/>
                      <a:pt x="29" y="84"/>
                      <a:pt x="27" y="85"/>
                    </a:cubicBezTo>
                    <a:cubicBezTo>
                      <a:pt x="26" y="87"/>
                      <a:pt x="26" y="88"/>
                      <a:pt x="24" y="89"/>
                    </a:cubicBezTo>
                    <a:cubicBezTo>
                      <a:pt x="23" y="87"/>
                      <a:pt x="26" y="84"/>
                      <a:pt x="26" y="82"/>
                    </a:cubicBezTo>
                    <a:cubicBezTo>
                      <a:pt x="27" y="79"/>
                      <a:pt x="27" y="77"/>
                      <a:pt x="27" y="74"/>
                    </a:cubicBezTo>
                    <a:cubicBezTo>
                      <a:pt x="28" y="72"/>
                      <a:pt x="27" y="68"/>
                      <a:pt x="30" y="67"/>
                    </a:cubicBezTo>
                    <a:cubicBezTo>
                      <a:pt x="31" y="67"/>
                      <a:pt x="32" y="69"/>
                      <a:pt x="33" y="68"/>
                    </a:cubicBezTo>
                    <a:cubicBezTo>
                      <a:pt x="34" y="67"/>
                      <a:pt x="35" y="66"/>
                      <a:pt x="35" y="65"/>
                    </a:cubicBezTo>
                    <a:cubicBezTo>
                      <a:pt x="35" y="63"/>
                      <a:pt x="34" y="62"/>
                      <a:pt x="35" y="61"/>
                    </a:cubicBezTo>
                    <a:cubicBezTo>
                      <a:pt x="35" y="60"/>
                      <a:pt x="36" y="59"/>
                      <a:pt x="36" y="58"/>
                    </a:cubicBezTo>
                    <a:cubicBezTo>
                      <a:pt x="36" y="55"/>
                      <a:pt x="34" y="53"/>
                      <a:pt x="33" y="51"/>
                    </a:cubicBezTo>
                    <a:cubicBezTo>
                      <a:pt x="33" y="50"/>
                      <a:pt x="32" y="49"/>
                      <a:pt x="31" y="48"/>
                    </a:cubicBezTo>
                    <a:cubicBezTo>
                      <a:pt x="31" y="47"/>
                      <a:pt x="30" y="43"/>
                      <a:pt x="30" y="43"/>
                    </a:cubicBezTo>
                    <a:cubicBezTo>
                      <a:pt x="31" y="42"/>
                      <a:pt x="32" y="44"/>
                      <a:pt x="33" y="44"/>
                    </a:cubicBezTo>
                    <a:cubicBezTo>
                      <a:pt x="33" y="45"/>
                      <a:pt x="34" y="45"/>
                      <a:pt x="35" y="46"/>
                    </a:cubicBezTo>
                    <a:cubicBezTo>
                      <a:pt x="37" y="47"/>
                      <a:pt x="38" y="48"/>
                      <a:pt x="41" y="47"/>
                    </a:cubicBezTo>
                    <a:cubicBezTo>
                      <a:pt x="43" y="46"/>
                      <a:pt x="44" y="44"/>
                      <a:pt x="44" y="42"/>
                    </a:cubicBezTo>
                    <a:cubicBezTo>
                      <a:pt x="46" y="39"/>
                      <a:pt x="46" y="36"/>
                      <a:pt x="47" y="33"/>
                    </a:cubicBezTo>
                    <a:cubicBezTo>
                      <a:pt x="47" y="31"/>
                      <a:pt x="47" y="29"/>
                      <a:pt x="47" y="26"/>
                    </a:cubicBezTo>
                    <a:cubicBezTo>
                      <a:pt x="47" y="25"/>
                      <a:pt x="47" y="22"/>
                      <a:pt x="46" y="20"/>
                    </a:cubicBezTo>
                    <a:cubicBezTo>
                      <a:pt x="46" y="19"/>
                      <a:pt x="44" y="18"/>
                      <a:pt x="44" y="17"/>
                    </a:cubicBezTo>
                    <a:cubicBezTo>
                      <a:pt x="47" y="18"/>
                      <a:pt x="47" y="18"/>
                      <a:pt x="47" y="18"/>
                    </a:cubicBezTo>
                    <a:cubicBezTo>
                      <a:pt x="47" y="17"/>
                      <a:pt x="47" y="17"/>
                      <a:pt x="47" y="17"/>
                    </a:cubicBezTo>
                    <a:cubicBezTo>
                      <a:pt x="47" y="21"/>
                      <a:pt x="49" y="25"/>
                      <a:pt x="51" y="28"/>
                    </a:cubicBezTo>
                    <a:cubicBezTo>
                      <a:pt x="51" y="31"/>
                      <a:pt x="53" y="34"/>
                      <a:pt x="54" y="38"/>
                    </a:cubicBezTo>
                    <a:cubicBezTo>
                      <a:pt x="54" y="38"/>
                      <a:pt x="54" y="39"/>
                      <a:pt x="55" y="40"/>
                    </a:cubicBezTo>
                    <a:cubicBezTo>
                      <a:pt x="55" y="39"/>
                      <a:pt x="55" y="39"/>
                      <a:pt x="55" y="38"/>
                    </a:cubicBezTo>
                    <a:cubicBezTo>
                      <a:pt x="55" y="38"/>
                      <a:pt x="55" y="37"/>
                      <a:pt x="54" y="37"/>
                    </a:cubicBezTo>
                    <a:cubicBezTo>
                      <a:pt x="54" y="35"/>
                      <a:pt x="53" y="32"/>
                      <a:pt x="52" y="30"/>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75" name="Freeform 304"/>
              <p:cNvSpPr/>
              <p:nvPr/>
            </p:nvSpPr>
            <p:spPr bwMode="auto">
              <a:xfrm>
                <a:off x="4744" y="1150"/>
                <a:ext cx="22" cy="66"/>
              </a:xfrm>
              <a:custGeom>
                <a:avLst/>
                <a:gdLst>
                  <a:gd name="T0" fmla="*/ 8 w 17"/>
                  <a:gd name="T1" fmla="*/ 8 h 53"/>
                  <a:gd name="T2" fmla="*/ 12 w 17"/>
                  <a:gd name="T3" fmla="*/ 10 h 53"/>
                  <a:gd name="T4" fmla="*/ 13 w 17"/>
                  <a:gd name="T5" fmla="*/ 15 h 53"/>
                  <a:gd name="T6" fmla="*/ 12 w 17"/>
                  <a:gd name="T7" fmla="*/ 18 h 53"/>
                  <a:gd name="T8" fmla="*/ 12 w 17"/>
                  <a:gd name="T9" fmla="*/ 23 h 53"/>
                  <a:gd name="T10" fmla="*/ 11 w 17"/>
                  <a:gd name="T11" fmla="*/ 27 h 53"/>
                  <a:gd name="T12" fmla="*/ 5 w 17"/>
                  <a:gd name="T13" fmla="*/ 31 h 53"/>
                  <a:gd name="T14" fmla="*/ 2 w 17"/>
                  <a:gd name="T15" fmla="*/ 34 h 53"/>
                  <a:gd name="T16" fmla="*/ 6 w 17"/>
                  <a:gd name="T17" fmla="*/ 37 h 53"/>
                  <a:gd name="T18" fmla="*/ 9 w 17"/>
                  <a:gd name="T19" fmla="*/ 40 h 53"/>
                  <a:gd name="T20" fmla="*/ 7 w 17"/>
                  <a:gd name="T21" fmla="*/ 45 h 53"/>
                  <a:gd name="T22" fmla="*/ 3 w 17"/>
                  <a:gd name="T23" fmla="*/ 49 h 53"/>
                  <a:gd name="T24" fmla="*/ 0 w 17"/>
                  <a:gd name="T25" fmla="*/ 53 h 53"/>
                  <a:gd name="T26" fmla="*/ 6 w 17"/>
                  <a:gd name="T27" fmla="*/ 48 h 53"/>
                  <a:gd name="T28" fmla="*/ 9 w 17"/>
                  <a:gd name="T29" fmla="*/ 46 h 53"/>
                  <a:gd name="T30" fmla="*/ 13 w 17"/>
                  <a:gd name="T31" fmla="*/ 45 h 53"/>
                  <a:gd name="T32" fmla="*/ 15 w 17"/>
                  <a:gd name="T33" fmla="*/ 43 h 53"/>
                  <a:gd name="T34" fmla="*/ 15 w 17"/>
                  <a:gd name="T35" fmla="*/ 42 h 53"/>
                  <a:gd name="T36" fmla="*/ 15 w 17"/>
                  <a:gd name="T37" fmla="*/ 37 h 53"/>
                  <a:gd name="T38" fmla="*/ 16 w 17"/>
                  <a:gd name="T39" fmla="*/ 31 h 53"/>
                  <a:gd name="T40" fmla="*/ 16 w 17"/>
                  <a:gd name="T41" fmla="*/ 27 h 53"/>
                  <a:gd name="T42" fmla="*/ 16 w 17"/>
                  <a:gd name="T43" fmla="*/ 12 h 53"/>
                  <a:gd name="T44" fmla="*/ 14 w 17"/>
                  <a:gd name="T45" fmla="*/ 5 h 53"/>
                  <a:gd name="T46" fmla="*/ 17 w 17"/>
                  <a:gd name="T47" fmla="*/ 2 h 53"/>
                  <a:gd name="T48" fmla="*/ 17 w 17"/>
                  <a:gd name="T49" fmla="*/ 0 h 53"/>
                  <a:gd name="T50" fmla="*/ 12 w 17"/>
                  <a:gd name="T51" fmla="*/ 3 h 53"/>
                  <a:gd name="T52" fmla="*/ 4 w 17"/>
                  <a:gd name="T53" fmla="*/ 7 h 53"/>
                  <a:gd name="T54" fmla="*/ 8 w 17"/>
                  <a:gd name="T55"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53">
                    <a:moveTo>
                      <a:pt x="8" y="8"/>
                    </a:moveTo>
                    <a:cubicBezTo>
                      <a:pt x="9" y="8"/>
                      <a:pt x="11" y="9"/>
                      <a:pt x="12" y="10"/>
                    </a:cubicBezTo>
                    <a:cubicBezTo>
                      <a:pt x="13" y="11"/>
                      <a:pt x="14" y="12"/>
                      <a:pt x="13" y="15"/>
                    </a:cubicBezTo>
                    <a:cubicBezTo>
                      <a:pt x="12" y="15"/>
                      <a:pt x="12" y="16"/>
                      <a:pt x="12" y="18"/>
                    </a:cubicBezTo>
                    <a:cubicBezTo>
                      <a:pt x="12" y="19"/>
                      <a:pt x="12" y="21"/>
                      <a:pt x="12" y="23"/>
                    </a:cubicBezTo>
                    <a:cubicBezTo>
                      <a:pt x="12" y="24"/>
                      <a:pt x="12" y="26"/>
                      <a:pt x="11" y="27"/>
                    </a:cubicBezTo>
                    <a:cubicBezTo>
                      <a:pt x="9" y="29"/>
                      <a:pt x="7" y="30"/>
                      <a:pt x="5" y="31"/>
                    </a:cubicBezTo>
                    <a:cubicBezTo>
                      <a:pt x="4" y="31"/>
                      <a:pt x="2" y="32"/>
                      <a:pt x="2" y="34"/>
                    </a:cubicBezTo>
                    <a:cubicBezTo>
                      <a:pt x="2" y="35"/>
                      <a:pt x="4" y="37"/>
                      <a:pt x="6" y="37"/>
                    </a:cubicBezTo>
                    <a:cubicBezTo>
                      <a:pt x="6" y="38"/>
                      <a:pt x="9" y="39"/>
                      <a:pt x="9" y="40"/>
                    </a:cubicBezTo>
                    <a:cubicBezTo>
                      <a:pt x="10" y="42"/>
                      <a:pt x="9" y="44"/>
                      <a:pt x="7" y="45"/>
                    </a:cubicBezTo>
                    <a:cubicBezTo>
                      <a:pt x="6" y="47"/>
                      <a:pt x="5" y="48"/>
                      <a:pt x="3" y="49"/>
                    </a:cubicBezTo>
                    <a:cubicBezTo>
                      <a:pt x="2" y="51"/>
                      <a:pt x="1" y="52"/>
                      <a:pt x="0" y="53"/>
                    </a:cubicBezTo>
                    <a:cubicBezTo>
                      <a:pt x="2" y="51"/>
                      <a:pt x="4" y="49"/>
                      <a:pt x="6" y="48"/>
                    </a:cubicBezTo>
                    <a:cubicBezTo>
                      <a:pt x="7" y="47"/>
                      <a:pt x="8" y="46"/>
                      <a:pt x="9" y="46"/>
                    </a:cubicBezTo>
                    <a:cubicBezTo>
                      <a:pt x="11" y="45"/>
                      <a:pt x="12" y="46"/>
                      <a:pt x="13" y="45"/>
                    </a:cubicBezTo>
                    <a:cubicBezTo>
                      <a:pt x="15" y="45"/>
                      <a:pt x="15" y="44"/>
                      <a:pt x="15" y="43"/>
                    </a:cubicBezTo>
                    <a:cubicBezTo>
                      <a:pt x="15" y="43"/>
                      <a:pt x="15" y="42"/>
                      <a:pt x="15" y="42"/>
                    </a:cubicBezTo>
                    <a:cubicBezTo>
                      <a:pt x="15" y="40"/>
                      <a:pt x="15" y="39"/>
                      <a:pt x="15" y="37"/>
                    </a:cubicBezTo>
                    <a:cubicBezTo>
                      <a:pt x="15" y="35"/>
                      <a:pt x="15" y="33"/>
                      <a:pt x="16" y="31"/>
                    </a:cubicBezTo>
                    <a:cubicBezTo>
                      <a:pt x="16" y="30"/>
                      <a:pt x="16" y="28"/>
                      <a:pt x="16" y="27"/>
                    </a:cubicBezTo>
                    <a:cubicBezTo>
                      <a:pt x="16" y="22"/>
                      <a:pt x="16" y="17"/>
                      <a:pt x="16" y="12"/>
                    </a:cubicBezTo>
                    <a:cubicBezTo>
                      <a:pt x="15" y="10"/>
                      <a:pt x="14" y="7"/>
                      <a:pt x="14" y="5"/>
                    </a:cubicBezTo>
                    <a:cubicBezTo>
                      <a:pt x="17" y="2"/>
                      <a:pt x="17" y="2"/>
                      <a:pt x="17" y="2"/>
                    </a:cubicBezTo>
                    <a:cubicBezTo>
                      <a:pt x="17" y="2"/>
                      <a:pt x="17" y="1"/>
                      <a:pt x="17" y="0"/>
                    </a:cubicBezTo>
                    <a:cubicBezTo>
                      <a:pt x="16" y="1"/>
                      <a:pt x="14" y="2"/>
                      <a:pt x="12" y="3"/>
                    </a:cubicBezTo>
                    <a:cubicBezTo>
                      <a:pt x="9" y="4"/>
                      <a:pt x="6" y="5"/>
                      <a:pt x="4" y="7"/>
                    </a:cubicBezTo>
                    <a:cubicBezTo>
                      <a:pt x="5" y="7"/>
                      <a:pt x="6" y="7"/>
                      <a:pt x="8" y="8"/>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76" name="Freeform 305"/>
              <p:cNvSpPr/>
              <p:nvPr/>
            </p:nvSpPr>
            <p:spPr bwMode="auto">
              <a:xfrm>
                <a:off x="4728" y="1165"/>
                <a:ext cx="5" cy="1"/>
              </a:xfrm>
              <a:custGeom>
                <a:avLst/>
                <a:gdLst>
                  <a:gd name="T0" fmla="*/ 4 w 4"/>
                  <a:gd name="T1" fmla="*/ 0 h 1"/>
                  <a:gd name="T2" fmla="*/ 1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cubicBezTo>
                      <a:pt x="3" y="0"/>
                      <a:pt x="2" y="0"/>
                      <a:pt x="1" y="0"/>
                    </a:cubicBezTo>
                    <a:cubicBezTo>
                      <a:pt x="1" y="1"/>
                      <a:pt x="0" y="1"/>
                      <a:pt x="0" y="1"/>
                    </a:cubicBezTo>
                    <a:cubicBezTo>
                      <a:pt x="2" y="1"/>
                      <a:pt x="3" y="0"/>
                      <a:pt x="4" y="0"/>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77" name="Freeform 306"/>
              <p:cNvSpPr/>
              <p:nvPr/>
            </p:nvSpPr>
            <p:spPr bwMode="auto">
              <a:xfrm>
                <a:off x="4697" y="1156"/>
                <a:ext cx="5" cy="25"/>
              </a:xfrm>
              <a:custGeom>
                <a:avLst/>
                <a:gdLst>
                  <a:gd name="T0" fmla="*/ 0 w 4"/>
                  <a:gd name="T1" fmla="*/ 13 h 20"/>
                  <a:gd name="T2" fmla="*/ 0 w 4"/>
                  <a:gd name="T3" fmla="*/ 20 h 20"/>
                  <a:gd name="T4" fmla="*/ 1 w 4"/>
                  <a:gd name="T5" fmla="*/ 14 h 20"/>
                  <a:gd name="T6" fmla="*/ 4 w 4"/>
                  <a:gd name="T7" fmla="*/ 4 h 20"/>
                  <a:gd name="T8" fmla="*/ 4 w 4"/>
                  <a:gd name="T9" fmla="*/ 3 h 20"/>
                  <a:gd name="T10" fmla="*/ 4 w 4"/>
                  <a:gd name="T11" fmla="*/ 3 h 20"/>
                  <a:gd name="T12" fmla="*/ 1 w 4"/>
                  <a:gd name="T13" fmla="*/ 0 h 20"/>
                  <a:gd name="T14" fmla="*/ 1 w 4"/>
                  <a:gd name="T15" fmla="*/ 5 h 20"/>
                  <a:gd name="T16" fmla="*/ 0 w 4"/>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0">
                    <a:moveTo>
                      <a:pt x="0" y="13"/>
                    </a:moveTo>
                    <a:cubicBezTo>
                      <a:pt x="0" y="16"/>
                      <a:pt x="0" y="18"/>
                      <a:pt x="0" y="20"/>
                    </a:cubicBezTo>
                    <a:cubicBezTo>
                      <a:pt x="0" y="18"/>
                      <a:pt x="1" y="16"/>
                      <a:pt x="1" y="14"/>
                    </a:cubicBezTo>
                    <a:cubicBezTo>
                      <a:pt x="2" y="10"/>
                      <a:pt x="3" y="7"/>
                      <a:pt x="4" y="4"/>
                    </a:cubicBezTo>
                    <a:cubicBezTo>
                      <a:pt x="4" y="4"/>
                      <a:pt x="4" y="4"/>
                      <a:pt x="4" y="3"/>
                    </a:cubicBezTo>
                    <a:cubicBezTo>
                      <a:pt x="4" y="3"/>
                      <a:pt x="4" y="3"/>
                      <a:pt x="4" y="3"/>
                    </a:cubicBezTo>
                    <a:cubicBezTo>
                      <a:pt x="2" y="2"/>
                      <a:pt x="2" y="1"/>
                      <a:pt x="1" y="0"/>
                    </a:cubicBezTo>
                    <a:cubicBezTo>
                      <a:pt x="1" y="1"/>
                      <a:pt x="1" y="3"/>
                      <a:pt x="1" y="5"/>
                    </a:cubicBezTo>
                    <a:cubicBezTo>
                      <a:pt x="1" y="7"/>
                      <a:pt x="0" y="10"/>
                      <a:pt x="0" y="13"/>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78" name="Freeform 307"/>
              <p:cNvSpPr/>
              <p:nvPr/>
            </p:nvSpPr>
            <p:spPr bwMode="auto">
              <a:xfrm>
                <a:off x="4763" y="1167"/>
                <a:ext cx="27" cy="54"/>
              </a:xfrm>
              <a:custGeom>
                <a:avLst/>
                <a:gdLst>
                  <a:gd name="T0" fmla="*/ 1 w 22"/>
                  <a:gd name="T1" fmla="*/ 11 h 43"/>
                  <a:gd name="T2" fmla="*/ 1 w 22"/>
                  <a:gd name="T3" fmla="*/ 16 h 43"/>
                  <a:gd name="T4" fmla="*/ 1 w 22"/>
                  <a:gd name="T5" fmla="*/ 17 h 43"/>
                  <a:gd name="T6" fmla="*/ 0 w 22"/>
                  <a:gd name="T7" fmla="*/ 23 h 43"/>
                  <a:gd name="T8" fmla="*/ 0 w 22"/>
                  <a:gd name="T9" fmla="*/ 27 h 43"/>
                  <a:gd name="T10" fmla="*/ 0 w 22"/>
                  <a:gd name="T11" fmla="*/ 28 h 43"/>
                  <a:gd name="T12" fmla="*/ 0 w 22"/>
                  <a:gd name="T13" fmla="*/ 29 h 43"/>
                  <a:gd name="T14" fmla="*/ 0 w 22"/>
                  <a:gd name="T15" fmla="*/ 39 h 43"/>
                  <a:gd name="T16" fmla="*/ 1 w 22"/>
                  <a:gd name="T17" fmla="*/ 42 h 43"/>
                  <a:gd name="T18" fmla="*/ 2 w 22"/>
                  <a:gd name="T19" fmla="*/ 43 h 43"/>
                  <a:gd name="T20" fmla="*/ 3 w 22"/>
                  <a:gd name="T21" fmla="*/ 36 h 43"/>
                  <a:gd name="T22" fmla="*/ 4 w 22"/>
                  <a:gd name="T23" fmla="*/ 22 h 43"/>
                  <a:gd name="T24" fmla="*/ 8 w 22"/>
                  <a:gd name="T25" fmla="*/ 13 h 43"/>
                  <a:gd name="T26" fmla="*/ 10 w 22"/>
                  <a:gd name="T27" fmla="*/ 14 h 43"/>
                  <a:gd name="T28" fmla="*/ 14 w 22"/>
                  <a:gd name="T29" fmla="*/ 17 h 43"/>
                  <a:gd name="T30" fmla="*/ 17 w 22"/>
                  <a:gd name="T31" fmla="*/ 22 h 43"/>
                  <a:gd name="T32" fmla="*/ 19 w 22"/>
                  <a:gd name="T33" fmla="*/ 24 h 43"/>
                  <a:gd name="T34" fmla="*/ 21 w 22"/>
                  <a:gd name="T35" fmla="*/ 26 h 43"/>
                  <a:gd name="T36" fmla="*/ 18 w 22"/>
                  <a:gd name="T37" fmla="*/ 19 h 43"/>
                  <a:gd name="T38" fmla="*/ 13 w 22"/>
                  <a:gd name="T39" fmla="*/ 10 h 43"/>
                  <a:gd name="T40" fmla="*/ 9 w 22"/>
                  <a:gd name="T41" fmla="*/ 5 h 43"/>
                  <a:gd name="T42" fmla="*/ 3 w 22"/>
                  <a:gd name="T43" fmla="*/ 0 h 43"/>
                  <a:gd name="T44" fmla="*/ 2 w 22"/>
                  <a:gd name="T45" fmla="*/ 4 h 43"/>
                  <a:gd name="T46" fmla="*/ 1 w 22"/>
                  <a:gd name="T47"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3">
                    <a:moveTo>
                      <a:pt x="1" y="11"/>
                    </a:moveTo>
                    <a:cubicBezTo>
                      <a:pt x="1" y="12"/>
                      <a:pt x="1" y="14"/>
                      <a:pt x="1" y="16"/>
                    </a:cubicBezTo>
                    <a:cubicBezTo>
                      <a:pt x="1" y="16"/>
                      <a:pt x="1" y="17"/>
                      <a:pt x="1" y="17"/>
                    </a:cubicBezTo>
                    <a:cubicBezTo>
                      <a:pt x="0" y="19"/>
                      <a:pt x="0" y="21"/>
                      <a:pt x="0" y="23"/>
                    </a:cubicBezTo>
                    <a:cubicBezTo>
                      <a:pt x="0" y="24"/>
                      <a:pt x="0" y="26"/>
                      <a:pt x="0" y="27"/>
                    </a:cubicBezTo>
                    <a:cubicBezTo>
                      <a:pt x="0" y="28"/>
                      <a:pt x="0" y="28"/>
                      <a:pt x="0" y="28"/>
                    </a:cubicBezTo>
                    <a:cubicBezTo>
                      <a:pt x="0" y="28"/>
                      <a:pt x="0" y="29"/>
                      <a:pt x="0" y="29"/>
                    </a:cubicBezTo>
                    <a:cubicBezTo>
                      <a:pt x="0" y="32"/>
                      <a:pt x="0" y="36"/>
                      <a:pt x="0" y="39"/>
                    </a:cubicBezTo>
                    <a:cubicBezTo>
                      <a:pt x="0" y="40"/>
                      <a:pt x="1" y="41"/>
                      <a:pt x="1" y="42"/>
                    </a:cubicBezTo>
                    <a:cubicBezTo>
                      <a:pt x="2" y="42"/>
                      <a:pt x="2" y="42"/>
                      <a:pt x="2" y="43"/>
                    </a:cubicBezTo>
                    <a:cubicBezTo>
                      <a:pt x="3" y="40"/>
                      <a:pt x="3" y="38"/>
                      <a:pt x="3" y="36"/>
                    </a:cubicBezTo>
                    <a:cubicBezTo>
                      <a:pt x="3" y="31"/>
                      <a:pt x="3" y="27"/>
                      <a:pt x="4" y="22"/>
                    </a:cubicBezTo>
                    <a:cubicBezTo>
                      <a:pt x="5" y="18"/>
                      <a:pt x="5" y="16"/>
                      <a:pt x="8" y="13"/>
                    </a:cubicBezTo>
                    <a:cubicBezTo>
                      <a:pt x="8" y="14"/>
                      <a:pt x="9" y="14"/>
                      <a:pt x="10" y="14"/>
                    </a:cubicBezTo>
                    <a:cubicBezTo>
                      <a:pt x="12" y="15"/>
                      <a:pt x="12" y="16"/>
                      <a:pt x="14" y="17"/>
                    </a:cubicBezTo>
                    <a:cubicBezTo>
                      <a:pt x="15" y="19"/>
                      <a:pt x="16" y="20"/>
                      <a:pt x="17" y="22"/>
                    </a:cubicBezTo>
                    <a:cubicBezTo>
                      <a:pt x="18" y="22"/>
                      <a:pt x="19" y="23"/>
                      <a:pt x="19" y="24"/>
                    </a:cubicBezTo>
                    <a:cubicBezTo>
                      <a:pt x="20" y="25"/>
                      <a:pt x="20" y="26"/>
                      <a:pt x="21" y="26"/>
                    </a:cubicBezTo>
                    <a:cubicBezTo>
                      <a:pt x="22" y="24"/>
                      <a:pt x="19" y="21"/>
                      <a:pt x="18" y="19"/>
                    </a:cubicBezTo>
                    <a:cubicBezTo>
                      <a:pt x="16" y="16"/>
                      <a:pt x="15" y="13"/>
                      <a:pt x="13" y="10"/>
                    </a:cubicBezTo>
                    <a:cubicBezTo>
                      <a:pt x="12" y="8"/>
                      <a:pt x="11" y="6"/>
                      <a:pt x="9" y="5"/>
                    </a:cubicBezTo>
                    <a:cubicBezTo>
                      <a:pt x="7" y="4"/>
                      <a:pt x="5" y="3"/>
                      <a:pt x="3" y="0"/>
                    </a:cubicBezTo>
                    <a:cubicBezTo>
                      <a:pt x="2" y="1"/>
                      <a:pt x="2" y="3"/>
                      <a:pt x="2" y="4"/>
                    </a:cubicBezTo>
                    <a:cubicBezTo>
                      <a:pt x="2" y="6"/>
                      <a:pt x="1" y="9"/>
                      <a:pt x="1" y="11"/>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79" name="Freeform 308"/>
              <p:cNvSpPr/>
              <p:nvPr/>
            </p:nvSpPr>
            <p:spPr bwMode="auto">
              <a:xfrm>
                <a:off x="4763" y="1221"/>
                <a:ext cx="6" cy="6"/>
              </a:xfrm>
              <a:custGeom>
                <a:avLst/>
                <a:gdLst>
                  <a:gd name="T0" fmla="*/ 4 w 5"/>
                  <a:gd name="T1" fmla="*/ 3 h 5"/>
                  <a:gd name="T2" fmla="*/ 5 w 5"/>
                  <a:gd name="T3" fmla="*/ 3 h 5"/>
                  <a:gd name="T4" fmla="*/ 2 w 5"/>
                  <a:gd name="T5" fmla="*/ 0 h 5"/>
                  <a:gd name="T6" fmla="*/ 1 w 5"/>
                  <a:gd name="T7" fmla="*/ 1 h 5"/>
                  <a:gd name="T8" fmla="*/ 1 w 5"/>
                  <a:gd name="T9" fmla="*/ 2 h 5"/>
                  <a:gd name="T10" fmla="*/ 0 w 5"/>
                  <a:gd name="T11" fmla="*/ 5 h 5"/>
                  <a:gd name="T12" fmla="*/ 1 w 5"/>
                  <a:gd name="T13" fmla="*/ 5 h 5"/>
                  <a:gd name="T14" fmla="*/ 4 w 5"/>
                  <a:gd name="T15" fmla="*/ 3 h 5"/>
                  <a:gd name="T16" fmla="*/ 4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3"/>
                    </a:moveTo>
                    <a:cubicBezTo>
                      <a:pt x="5" y="3"/>
                      <a:pt x="5" y="3"/>
                      <a:pt x="5" y="3"/>
                    </a:cubicBezTo>
                    <a:cubicBezTo>
                      <a:pt x="4" y="2"/>
                      <a:pt x="3" y="1"/>
                      <a:pt x="2" y="0"/>
                    </a:cubicBezTo>
                    <a:cubicBezTo>
                      <a:pt x="2" y="0"/>
                      <a:pt x="1" y="1"/>
                      <a:pt x="1" y="1"/>
                    </a:cubicBezTo>
                    <a:cubicBezTo>
                      <a:pt x="1" y="1"/>
                      <a:pt x="1" y="2"/>
                      <a:pt x="1" y="2"/>
                    </a:cubicBezTo>
                    <a:cubicBezTo>
                      <a:pt x="1" y="3"/>
                      <a:pt x="0" y="4"/>
                      <a:pt x="0" y="5"/>
                    </a:cubicBezTo>
                    <a:cubicBezTo>
                      <a:pt x="1" y="5"/>
                      <a:pt x="1" y="5"/>
                      <a:pt x="1" y="5"/>
                    </a:cubicBezTo>
                    <a:cubicBezTo>
                      <a:pt x="4" y="3"/>
                      <a:pt x="4" y="3"/>
                      <a:pt x="4" y="3"/>
                    </a:cubicBezTo>
                    <a:cubicBezTo>
                      <a:pt x="4" y="3"/>
                      <a:pt x="4" y="3"/>
                      <a:pt x="4" y="3"/>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80" name="Freeform 309"/>
              <p:cNvSpPr/>
              <p:nvPr/>
            </p:nvSpPr>
            <p:spPr bwMode="auto">
              <a:xfrm>
                <a:off x="4840" y="1157"/>
                <a:ext cx="20" cy="44"/>
              </a:xfrm>
              <a:custGeom>
                <a:avLst/>
                <a:gdLst>
                  <a:gd name="T0" fmla="*/ 1 w 16"/>
                  <a:gd name="T1" fmla="*/ 11 h 35"/>
                  <a:gd name="T2" fmla="*/ 3 w 16"/>
                  <a:gd name="T3" fmla="*/ 18 h 35"/>
                  <a:gd name="T4" fmla="*/ 0 w 16"/>
                  <a:gd name="T5" fmla="*/ 18 h 35"/>
                  <a:gd name="T6" fmla="*/ 2 w 16"/>
                  <a:gd name="T7" fmla="*/ 23 h 35"/>
                  <a:gd name="T8" fmla="*/ 4 w 16"/>
                  <a:gd name="T9" fmla="*/ 26 h 35"/>
                  <a:gd name="T10" fmla="*/ 5 w 16"/>
                  <a:gd name="T11" fmla="*/ 31 h 35"/>
                  <a:gd name="T12" fmla="*/ 5 w 16"/>
                  <a:gd name="T13" fmla="*/ 35 h 35"/>
                  <a:gd name="T14" fmla="*/ 7 w 16"/>
                  <a:gd name="T15" fmla="*/ 33 h 35"/>
                  <a:gd name="T16" fmla="*/ 12 w 16"/>
                  <a:gd name="T17" fmla="*/ 18 h 35"/>
                  <a:gd name="T18" fmla="*/ 14 w 16"/>
                  <a:gd name="T19" fmla="*/ 16 h 35"/>
                  <a:gd name="T20" fmla="*/ 14 w 16"/>
                  <a:gd name="T21" fmla="*/ 16 h 35"/>
                  <a:gd name="T22" fmla="*/ 15 w 16"/>
                  <a:gd name="T23" fmla="*/ 8 h 35"/>
                  <a:gd name="T24" fmla="*/ 15 w 16"/>
                  <a:gd name="T25" fmla="*/ 7 h 35"/>
                  <a:gd name="T26" fmla="*/ 15 w 16"/>
                  <a:gd name="T27" fmla="*/ 3 h 35"/>
                  <a:gd name="T28" fmla="*/ 16 w 16"/>
                  <a:gd name="T29" fmla="*/ 0 h 35"/>
                  <a:gd name="T30" fmla="*/ 7 w 16"/>
                  <a:gd name="T31" fmla="*/ 3 h 35"/>
                  <a:gd name="T32" fmla="*/ 0 w 16"/>
                  <a:gd name="T33" fmla="*/ 6 h 35"/>
                  <a:gd name="T34" fmla="*/ 0 w 16"/>
                  <a:gd name="T35" fmla="*/ 6 h 35"/>
                  <a:gd name="T36" fmla="*/ 1 w 16"/>
                  <a:gd name="T3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5">
                    <a:moveTo>
                      <a:pt x="1" y="11"/>
                    </a:moveTo>
                    <a:cubicBezTo>
                      <a:pt x="1" y="14"/>
                      <a:pt x="2" y="16"/>
                      <a:pt x="3" y="18"/>
                    </a:cubicBezTo>
                    <a:cubicBezTo>
                      <a:pt x="2" y="18"/>
                      <a:pt x="1" y="17"/>
                      <a:pt x="0" y="18"/>
                    </a:cubicBezTo>
                    <a:cubicBezTo>
                      <a:pt x="0" y="19"/>
                      <a:pt x="1" y="22"/>
                      <a:pt x="2" y="23"/>
                    </a:cubicBezTo>
                    <a:cubicBezTo>
                      <a:pt x="3" y="24"/>
                      <a:pt x="4" y="25"/>
                      <a:pt x="4" y="26"/>
                    </a:cubicBezTo>
                    <a:cubicBezTo>
                      <a:pt x="5" y="28"/>
                      <a:pt x="5" y="30"/>
                      <a:pt x="5" y="31"/>
                    </a:cubicBezTo>
                    <a:cubicBezTo>
                      <a:pt x="5" y="33"/>
                      <a:pt x="5" y="34"/>
                      <a:pt x="5" y="35"/>
                    </a:cubicBezTo>
                    <a:cubicBezTo>
                      <a:pt x="6" y="34"/>
                      <a:pt x="6" y="34"/>
                      <a:pt x="7" y="33"/>
                    </a:cubicBezTo>
                    <a:cubicBezTo>
                      <a:pt x="9" y="28"/>
                      <a:pt x="9" y="22"/>
                      <a:pt x="12" y="18"/>
                    </a:cubicBezTo>
                    <a:cubicBezTo>
                      <a:pt x="13" y="17"/>
                      <a:pt x="13" y="17"/>
                      <a:pt x="14" y="16"/>
                    </a:cubicBezTo>
                    <a:cubicBezTo>
                      <a:pt x="14" y="16"/>
                      <a:pt x="14" y="16"/>
                      <a:pt x="14" y="16"/>
                    </a:cubicBezTo>
                    <a:cubicBezTo>
                      <a:pt x="15" y="13"/>
                      <a:pt x="15" y="11"/>
                      <a:pt x="15" y="8"/>
                    </a:cubicBezTo>
                    <a:cubicBezTo>
                      <a:pt x="15" y="7"/>
                      <a:pt x="15" y="7"/>
                      <a:pt x="15" y="7"/>
                    </a:cubicBezTo>
                    <a:cubicBezTo>
                      <a:pt x="15" y="5"/>
                      <a:pt x="15" y="4"/>
                      <a:pt x="15" y="3"/>
                    </a:cubicBezTo>
                    <a:cubicBezTo>
                      <a:pt x="15" y="2"/>
                      <a:pt x="16" y="1"/>
                      <a:pt x="16" y="0"/>
                    </a:cubicBezTo>
                    <a:cubicBezTo>
                      <a:pt x="13" y="1"/>
                      <a:pt x="10" y="1"/>
                      <a:pt x="7" y="3"/>
                    </a:cubicBezTo>
                    <a:cubicBezTo>
                      <a:pt x="5" y="4"/>
                      <a:pt x="2" y="5"/>
                      <a:pt x="0" y="6"/>
                    </a:cubicBezTo>
                    <a:cubicBezTo>
                      <a:pt x="0" y="6"/>
                      <a:pt x="0" y="6"/>
                      <a:pt x="0" y="6"/>
                    </a:cubicBezTo>
                    <a:cubicBezTo>
                      <a:pt x="0" y="8"/>
                      <a:pt x="1" y="10"/>
                      <a:pt x="1" y="11"/>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81" name="Freeform 310"/>
              <p:cNvSpPr/>
              <p:nvPr/>
            </p:nvSpPr>
            <p:spPr bwMode="auto">
              <a:xfrm>
                <a:off x="4797" y="1206"/>
                <a:ext cx="39" cy="89"/>
              </a:xfrm>
              <a:custGeom>
                <a:avLst/>
                <a:gdLst>
                  <a:gd name="T0" fmla="*/ 31 w 32"/>
                  <a:gd name="T1" fmla="*/ 21 h 72"/>
                  <a:gd name="T2" fmla="*/ 28 w 32"/>
                  <a:gd name="T3" fmla="*/ 11 h 72"/>
                  <a:gd name="T4" fmla="*/ 24 w 32"/>
                  <a:gd name="T5" fmla="*/ 0 h 72"/>
                  <a:gd name="T6" fmla="*/ 24 w 32"/>
                  <a:gd name="T7" fmla="*/ 1 h 72"/>
                  <a:gd name="T8" fmla="*/ 21 w 32"/>
                  <a:gd name="T9" fmla="*/ 0 h 72"/>
                  <a:gd name="T10" fmla="*/ 23 w 32"/>
                  <a:gd name="T11" fmla="*/ 3 h 72"/>
                  <a:gd name="T12" fmla="*/ 24 w 32"/>
                  <a:gd name="T13" fmla="*/ 9 h 72"/>
                  <a:gd name="T14" fmla="*/ 24 w 32"/>
                  <a:gd name="T15" fmla="*/ 16 h 72"/>
                  <a:gd name="T16" fmla="*/ 21 w 32"/>
                  <a:gd name="T17" fmla="*/ 25 h 72"/>
                  <a:gd name="T18" fmla="*/ 18 w 32"/>
                  <a:gd name="T19" fmla="*/ 30 h 72"/>
                  <a:gd name="T20" fmla="*/ 12 w 32"/>
                  <a:gd name="T21" fmla="*/ 29 h 72"/>
                  <a:gd name="T22" fmla="*/ 10 w 32"/>
                  <a:gd name="T23" fmla="*/ 27 h 72"/>
                  <a:gd name="T24" fmla="*/ 7 w 32"/>
                  <a:gd name="T25" fmla="*/ 26 h 72"/>
                  <a:gd name="T26" fmla="*/ 8 w 32"/>
                  <a:gd name="T27" fmla="*/ 31 h 72"/>
                  <a:gd name="T28" fmla="*/ 10 w 32"/>
                  <a:gd name="T29" fmla="*/ 34 h 72"/>
                  <a:gd name="T30" fmla="*/ 13 w 32"/>
                  <a:gd name="T31" fmla="*/ 41 h 72"/>
                  <a:gd name="T32" fmla="*/ 12 w 32"/>
                  <a:gd name="T33" fmla="*/ 44 h 72"/>
                  <a:gd name="T34" fmla="*/ 12 w 32"/>
                  <a:gd name="T35" fmla="*/ 48 h 72"/>
                  <a:gd name="T36" fmla="*/ 10 w 32"/>
                  <a:gd name="T37" fmla="*/ 51 h 72"/>
                  <a:gd name="T38" fmla="*/ 7 w 32"/>
                  <a:gd name="T39" fmla="*/ 50 h 72"/>
                  <a:gd name="T40" fmla="*/ 4 w 32"/>
                  <a:gd name="T41" fmla="*/ 57 h 72"/>
                  <a:gd name="T42" fmla="*/ 3 w 32"/>
                  <a:gd name="T43" fmla="*/ 65 h 72"/>
                  <a:gd name="T44" fmla="*/ 1 w 32"/>
                  <a:gd name="T45" fmla="*/ 72 h 72"/>
                  <a:gd name="T46" fmla="*/ 4 w 32"/>
                  <a:gd name="T47" fmla="*/ 68 h 72"/>
                  <a:gd name="T48" fmla="*/ 8 w 32"/>
                  <a:gd name="T49" fmla="*/ 63 h 72"/>
                  <a:gd name="T50" fmla="*/ 11 w 32"/>
                  <a:gd name="T51" fmla="*/ 58 h 72"/>
                  <a:gd name="T52" fmla="*/ 13 w 32"/>
                  <a:gd name="T53" fmla="*/ 57 h 72"/>
                  <a:gd name="T54" fmla="*/ 14 w 32"/>
                  <a:gd name="T55" fmla="*/ 56 h 72"/>
                  <a:gd name="T56" fmla="*/ 15 w 32"/>
                  <a:gd name="T57" fmla="*/ 54 h 72"/>
                  <a:gd name="T58" fmla="*/ 20 w 32"/>
                  <a:gd name="T59" fmla="*/ 53 h 72"/>
                  <a:gd name="T60" fmla="*/ 23 w 32"/>
                  <a:gd name="T61" fmla="*/ 51 h 72"/>
                  <a:gd name="T62" fmla="*/ 27 w 32"/>
                  <a:gd name="T63" fmla="*/ 44 h 72"/>
                  <a:gd name="T64" fmla="*/ 31 w 32"/>
                  <a:gd name="T65" fmla="*/ 35 h 72"/>
                  <a:gd name="T66" fmla="*/ 32 w 32"/>
                  <a:gd name="T67" fmla="*/ 23 h 72"/>
                  <a:gd name="T68" fmla="*/ 31 w 32"/>
                  <a:gd name="T6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72">
                    <a:moveTo>
                      <a:pt x="31" y="21"/>
                    </a:moveTo>
                    <a:cubicBezTo>
                      <a:pt x="30" y="17"/>
                      <a:pt x="28" y="14"/>
                      <a:pt x="28" y="11"/>
                    </a:cubicBezTo>
                    <a:cubicBezTo>
                      <a:pt x="26" y="8"/>
                      <a:pt x="24" y="4"/>
                      <a:pt x="24" y="0"/>
                    </a:cubicBezTo>
                    <a:cubicBezTo>
                      <a:pt x="24" y="1"/>
                      <a:pt x="24" y="1"/>
                      <a:pt x="24" y="1"/>
                    </a:cubicBezTo>
                    <a:cubicBezTo>
                      <a:pt x="21" y="0"/>
                      <a:pt x="21" y="0"/>
                      <a:pt x="21" y="0"/>
                    </a:cubicBezTo>
                    <a:cubicBezTo>
                      <a:pt x="21" y="1"/>
                      <a:pt x="23" y="2"/>
                      <a:pt x="23" y="3"/>
                    </a:cubicBezTo>
                    <a:cubicBezTo>
                      <a:pt x="24" y="5"/>
                      <a:pt x="24" y="8"/>
                      <a:pt x="24" y="9"/>
                    </a:cubicBezTo>
                    <a:cubicBezTo>
                      <a:pt x="24" y="12"/>
                      <a:pt x="24" y="14"/>
                      <a:pt x="24" y="16"/>
                    </a:cubicBezTo>
                    <a:cubicBezTo>
                      <a:pt x="23" y="19"/>
                      <a:pt x="23" y="22"/>
                      <a:pt x="21" y="25"/>
                    </a:cubicBezTo>
                    <a:cubicBezTo>
                      <a:pt x="21" y="27"/>
                      <a:pt x="20" y="29"/>
                      <a:pt x="18" y="30"/>
                    </a:cubicBezTo>
                    <a:cubicBezTo>
                      <a:pt x="15" y="31"/>
                      <a:pt x="14" y="30"/>
                      <a:pt x="12" y="29"/>
                    </a:cubicBezTo>
                    <a:cubicBezTo>
                      <a:pt x="11" y="28"/>
                      <a:pt x="10" y="28"/>
                      <a:pt x="10" y="27"/>
                    </a:cubicBezTo>
                    <a:cubicBezTo>
                      <a:pt x="9" y="27"/>
                      <a:pt x="8" y="25"/>
                      <a:pt x="7" y="26"/>
                    </a:cubicBezTo>
                    <a:cubicBezTo>
                      <a:pt x="7" y="26"/>
                      <a:pt x="8" y="30"/>
                      <a:pt x="8" y="31"/>
                    </a:cubicBezTo>
                    <a:cubicBezTo>
                      <a:pt x="9" y="32"/>
                      <a:pt x="10" y="33"/>
                      <a:pt x="10" y="34"/>
                    </a:cubicBezTo>
                    <a:cubicBezTo>
                      <a:pt x="11" y="36"/>
                      <a:pt x="13" y="38"/>
                      <a:pt x="13" y="41"/>
                    </a:cubicBezTo>
                    <a:cubicBezTo>
                      <a:pt x="13" y="42"/>
                      <a:pt x="12" y="43"/>
                      <a:pt x="12" y="44"/>
                    </a:cubicBezTo>
                    <a:cubicBezTo>
                      <a:pt x="11" y="45"/>
                      <a:pt x="12" y="46"/>
                      <a:pt x="12" y="48"/>
                    </a:cubicBezTo>
                    <a:cubicBezTo>
                      <a:pt x="12" y="49"/>
                      <a:pt x="11" y="50"/>
                      <a:pt x="10" y="51"/>
                    </a:cubicBezTo>
                    <a:cubicBezTo>
                      <a:pt x="9" y="52"/>
                      <a:pt x="8" y="50"/>
                      <a:pt x="7" y="50"/>
                    </a:cubicBezTo>
                    <a:cubicBezTo>
                      <a:pt x="4" y="51"/>
                      <a:pt x="5" y="55"/>
                      <a:pt x="4" y="57"/>
                    </a:cubicBezTo>
                    <a:cubicBezTo>
                      <a:pt x="4" y="60"/>
                      <a:pt x="4" y="62"/>
                      <a:pt x="3" y="65"/>
                    </a:cubicBezTo>
                    <a:cubicBezTo>
                      <a:pt x="3" y="67"/>
                      <a:pt x="0" y="70"/>
                      <a:pt x="1" y="72"/>
                    </a:cubicBezTo>
                    <a:cubicBezTo>
                      <a:pt x="3" y="71"/>
                      <a:pt x="3" y="70"/>
                      <a:pt x="4" y="68"/>
                    </a:cubicBezTo>
                    <a:cubicBezTo>
                      <a:pt x="6" y="67"/>
                      <a:pt x="7" y="65"/>
                      <a:pt x="8" y="63"/>
                    </a:cubicBezTo>
                    <a:cubicBezTo>
                      <a:pt x="8" y="61"/>
                      <a:pt x="10" y="60"/>
                      <a:pt x="11" y="58"/>
                    </a:cubicBezTo>
                    <a:cubicBezTo>
                      <a:pt x="12" y="58"/>
                      <a:pt x="12" y="57"/>
                      <a:pt x="13" y="57"/>
                    </a:cubicBezTo>
                    <a:cubicBezTo>
                      <a:pt x="13" y="57"/>
                      <a:pt x="14" y="56"/>
                      <a:pt x="14" y="56"/>
                    </a:cubicBezTo>
                    <a:cubicBezTo>
                      <a:pt x="15" y="55"/>
                      <a:pt x="15" y="54"/>
                      <a:pt x="15" y="54"/>
                    </a:cubicBezTo>
                    <a:cubicBezTo>
                      <a:pt x="16" y="53"/>
                      <a:pt x="19" y="54"/>
                      <a:pt x="20" y="53"/>
                    </a:cubicBezTo>
                    <a:cubicBezTo>
                      <a:pt x="21" y="53"/>
                      <a:pt x="22" y="52"/>
                      <a:pt x="23" y="51"/>
                    </a:cubicBezTo>
                    <a:cubicBezTo>
                      <a:pt x="25" y="49"/>
                      <a:pt x="27" y="46"/>
                      <a:pt x="27" y="44"/>
                    </a:cubicBezTo>
                    <a:cubicBezTo>
                      <a:pt x="29" y="41"/>
                      <a:pt x="30" y="38"/>
                      <a:pt x="31" y="35"/>
                    </a:cubicBezTo>
                    <a:cubicBezTo>
                      <a:pt x="31" y="31"/>
                      <a:pt x="31" y="27"/>
                      <a:pt x="32" y="23"/>
                    </a:cubicBezTo>
                    <a:cubicBezTo>
                      <a:pt x="31" y="22"/>
                      <a:pt x="31" y="21"/>
                      <a:pt x="31" y="21"/>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82" name="Freeform 311"/>
              <p:cNvSpPr/>
              <p:nvPr/>
            </p:nvSpPr>
            <p:spPr bwMode="auto">
              <a:xfrm>
                <a:off x="4522" y="1134"/>
                <a:ext cx="4" cy="11"/>
              </a:xfrm>
              <a:custGeom>
                <a:avLst/>
                <a:gdLst>
                  <a:gd name="T0" fmla="*/ 3 w 3"/>
                  <a:gd name="T1" fmla="*/ 3 h 9"/>
                  <a:gd name="T2" fmla="*/ 3 w 3"/>
                  <a:gd name="T3" fmla="*/ 0 h 9"/>
                  <a:gd name="T4" fmla="*/ 1 w 3"/>
                  <a:gd name="T5" fmla="*/ 5 h 9"/>
                  <a:gd name="T6" fmla="*/ 1 w 3"/>
                  <a:gd name="T7" fmla="*/ 9 h 9"/>
                  <a:gd name="T8" fmla="*/ 1 w 3"/>
                  <a:gd name="T9" fmla="*/ 9 h 9"/>
                  <a:gd name="T10" fmla="*/ 2 w 3"/>
                  <a:gd name="T11" fmla="*/ 7 h 9"/>
                  <a:gd name="T12" fmla="*/ 3 w 3"/>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3" y="3"/>
                    </a:moveTo>
                    <a:cubicBezTo>
                      <a:pt x="3" y="2"/>
                      <a:pt x="3" y="1"/>
                      <a:pt x="3" y="0"/>
                    </a:cubicBezTo>
                    <a:cubicBezTo>
                      <a:pt x="3" y="2"/>
                      <a:pt x="2" y="3"/>
                      <a:pt x="1" y="5"/>
                    </a:cubicBezTo>
                    <a:cubicBezTo>
                      <a:pt x="0" y="6"/>
                      <a:pt x="0" y="7"/>
                      <a:pt x="1" y="9"/>
                    </a:cubicBezTo>
                    <a:cubicBezTo>
                      <a:pt x="1" y="9"/>
                      <a:pt x="1" y="9"/>
                      <a:pt x="1" y="9"/>
                    </a:cubicBezTo>
                    <a:cubicBezTo>
                      <a:pt x="1" y="9"/>
                      <a:pt x="2" y="8"/>
                      <a:pt x="2" y="7"/>
                    </a:cubicBezTo>
                    <a:cubicBezTo>
                      <a:pt x="3" y="5"/>
                      <a:pt x="3" y="4"/>
                      <a:pt x="3"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83" name="Freeform 312"/>
              <p:cNvSpPr/>
              <p:nvPr/>
            </p:nvSpPr>
            <p:spPr bwMode="auto">
              <a:xfrm>
                <a:off x="4542" y="1135"/>
                <a:ext cx="24" cy="15"/>
              </a:xfrm>
              <a:custGeom>
                <a:avLst/>
                <a:gdLst>
                  <a:gd name="T0" fmla="*/ 6 w 19"/>
                  <a:gd name="T1" fmla="*/ 4 h 12"/>
                  <a:gd name="T2" fmla="*/ 4 w 19"/>
                  <a:gd name="T3" fmla="*/ 7 h 12"/>
                  <a:gd name="T4" fmla="*/ 2 w 19"/>
                  <a:gd name="T5" fmla="*/ 9 h 12"/>
                  <a:gd name="T6" fmla="*/ 0 w 19"/>
                  <a:gd name="T7" fmla="*/ 11 h 12"/>
                  <a:gd name="T8" fmla="*/ 0 w 19"/>
                  <a:gd name="T9" fmla="*/ 12 h 12"/>
                  <a:gd name="T10" fmla="*/ 8 w 19"/>
                  <a:gd name="T11" fmla="*/ 10 h 12"/>
                  <a:gd name="T12" fmla="*/ 13 w 19"/>
                  <a:gd name="T13" fmla="*/ 8 h 12"/>
                  <a:gd name="T14" fmla="*/ 15 w 19"/>
                  <a:gd name="T15" fmla="*/ 6 h 12"/>
                  <a:gd name="T16" fmla="*/ 17 w 19"/>
                  <a:gd name="T17" fmla="*/ 5 h 12"/>
                  <a:gd name="T18" fmla="*/ 12 w 19"/>
                  <a:gd name="T19" fmla="*/ 0 h 12"/>
                  <a:gd name="T20" fmla="*/ 12 w 19"/>
                  <a:gd name="T21" fmla="*/ 0 h 12"/>
                  <a:gd name="T22" fmla="*/ 6 w 19"/>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2">
                    <a:moveTo>
                      <a:pt x="6" y="4"/>
                    </a:moveTo>
                    <a:cubicBezTo>
                      <a:pt x="5" y="5"/>
                      <a:pt x="4" y="5"/>
                      <a:pt x="4" y="7"/>
                    </a:cubicBezTo>
                    <a:cubicBezTo>
                      <a:pt x="3" y="7"/>
                      <a:pt x="3" y="8"/>
                      <a:pt x="2" y="9"/>
                    </a:cubicBezTo>
                    <a:cubicBezTo>
                      <a:pt x="2" y="10"/>
                      <a:pt x="1" y="10"/>
                      <a:pt x="0" y="11"/>
                    </a:cubicBezTo>
                    <a:cubicBezTo>
                      <a:pt x="0" y="11"/>
                      <a:pt x="0" y="12"/>
                      <a:pt x="0" y="12"/>
                    </a:cubicBezTo>
                    <a:cubicBezTo>
                      <a:pt x="3" y="11"/>
                      <a:pt x="5" y="10"/>
                      <a:pt x="8" y="10"/>
                    </a:cubicBezTo>
                    <a:cubicBezTo>
                      <a:pt x="10" y="9"/>
                      <a:pt x="11" y="9"/>
                      <a:pt x="13" y="8"/>
                    </a:cubicBezTo>
                    <a:cubicBezTo>
                      <a:pt x="14" y="7"/>
                      <a:pt x="15" y="7"/>
                      <a:pt x="15" y="6"/>
                    </a:cubicBezTo>
                    <a:cubicBezTo>
                      <a:pt x="15" y="6"/>
                      <a:pt x="17" y="5"/>
                      <a:pt x="17" y="5"/>
                    </a:cubicBezTo>
                    <a:cubicBezTo>
                      <a:pt x="19" y="3"/>
                      <a:pt x="15" y="1"/>
                      <a:pt x="12" y="0"/>
                    </a:cubicBezTo>
                    <a:cubicBezTo>
                      <a:pt x="12" y="0"/>
                      <a:pt x="12" y="0"/>
                      <a:pt x="12" y="0"/>
                    </a:cubicBezTo>
                    <a:cubicBezTo>
                      <a:pt x="9" y="1"/>
                      <a:pt x="8" y="2"/>
                      <a:pt x="6" y="4"/>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84" name="Freeform 313"/>
              <p:cNvSpPr/>
              <p:nvPr/>
            </p:nvSpPr>
            <p:spPr bwMode="auto">
              <a:xfrm>
                <a:off x="4514" y="1150"/>
                <a:ext cx="7" cy="9"/>
              </a:xfrm>
              <a:custGeom>
                <a:avLst/>
                <a:gdLst>
                  <a:gd name="T0" fmla="*/ 6 w 6"/>
                  <a:gd name="T1" fmla="*/ 0 h 7"/>
                  <a:gd name="T2" fmla="*/ 2 w 6"/>
                  <a:gd name="T3" fmla="*/ 3 h 7"/>
                  <a:gd name="T4" fmla="*/ 0 w 6"/>
                  <a:gd name="T5" fmla="*/ 7 h 7"/>
                  <a:gd name="T6" fmla="*/ 3 w 6"/>
                  <a:gd name="T7" fmla="*/ 4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cubicBezTo>
                      <a:pt x="5" y="1"/>
                      <a:pt x="3" y="1"/>
                      <a:pt x="2" y="3"/>
                    </a:cubicBezTo>
                    <a:cubicBezTo>
                      <a:pt x="1" y="5"/>
                      <a:pt x="1" y="6"/>
                      <a:pt x="0" y="7"/>
                    </a:cubicBezTo>
                    <a:cubicBezTo>
                      <a:pt x="1" y="6"/>
                      <a:pt x="2" y="5"/>
                      <a:pt x="3" y="4"/>
                    </a:cubicBezTo>
                    <a:cubicBezTo>
                      <a:pt x="4" y="3"/>
                      <a:pt x="5" y="1"/>
                      <a:pt x="6" y="0"/>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85" name="Freeform 314"/>
              <p:cNvSpPr/>
              <p:nvPr/>
            </p:nvSpPr>
            <p:spPr bwMode="auto">
              <a:xfrm>
                <a:off x="4537" y="1093"/>
                <a:ext cx="11" cy="21"/>
              </a:xfrm>
              <a:custGeom>
                <a:avLst/>
                <a:gdLst>
                  <a:gd name="T0" fmla="*/ 1 w 9"/>
                  <a:gd name="T1" fmla="*/ 16 h 17"/>
                  <a:gd name="T2" fmla="*/ 3 w 9"/>
                  <a:gd name="T3" fmla="*/ 13 h 17"/>
                  <a:gd name="T4" fmla="*/ 5 w 9"/>
                  <a:gd name="T5" fmla="*/ 10 h 17"/>
                  <a:gd name="T6" fmla="*/ 9 w 9"/>
                  <a:gd name="T7" fmla="*/ 1 h 17"/>
                  <a:gd name="T8" fmla="*/ 9 w 9"/>
                  <a:gd name="T9" fmla="*/ 0 h 17"/>
                  <a:gd name="T10" fmla="*/ 7 w 9"/>
                  <a:gd name="T11" fmla="*/ 3 h 17"/>
                  <a:gd name="T12" fmla="*/ 4 w 9"/>
                  <a:gd name="T13" fmla="*/ 8 h 17"/>
                  <a:gd name="T14" fmla="*/ 0 w 9"/>
                  <a:gd name="T15" fmla="*/ 17 h 17"/>
                  <a:gd name="T16" fmla="*/ 1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1" y="16"/>
                    </a:moveTo>
                    <a:cubicBezTo>
                      <a:pt x="2" y="15"/>
                      <a:pt x="2" y="14"/>
                      <a:pt x="3" y="13"/>
                    </a:cubicBezTo>
                    <a:cubicBezTo>
                      <a:pt x="3" y="12"/>
                      <a:pt x="4" y="11"/>
                      <a:pt x="5" y="10"/>
                    </a:cubicBezTo>
                    <a:cubicBezTo>
                      <a:pt x="6" y="7"/>
                      <a:pt x="7" y="4"/>
                      <a:pt x="9" y="1"/>
                    </a:cubicBezTo>
                    <a:cubicBezTo>
                      <a:pt x="9" y="0"/>
                      <a:pt x="9" y="0"/>
                      <a:pt x="9" y="0"/>
                    </a:cubicBezTo>
                    <a:cubicBezTo>
                      <a:pt x="8" y="1"/>
                      <a:pt x="8" y="2"/>
                      <a:pt x="7" y="3"/>
                    </a:cubicBezTo>
                    <a:cubicBezTo>
                      <a:pt x="6" y="5"/>
                      <a:pt x="5" y="6"/>
                      <a:pt x="4" y="8"/>
                    </a:cubicBezTo>
                    <a:cubicBezTo>
                      <a:pt x="3" y="11"/>
                      <a:pt x="2" y="14"/>
                      <a:pt x="0" y="17"/>
                    </a:cubicBezTo>
                    <a:cubicBezTo>
                      <a:pt x="1" y="16"/>
                      <a:pt x="1" y="16"/>
                      <a:pt x="1" y="16"/>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86" name="Freeform 315"/>
              <p:cNvSpPr/>
              <p:nvPr/>
            </p:nvSpPr>
            <p:spPr bwMode="auto">
              <a:xfrm>
                <a:off x="4579" y="1053"/>
                <a:ext cx="28" cy="10"/>
              </a:xfrm>
              <a:custGeom>
                <a:avLst/>
                <a:gdLst>
                  <a:gd name="T0" fmla="*/ 5 w 22"/>
                  <a:gd name="T1" fmla="*/ 6 h 8"/>
                  <a:gd name="T2" fmla="*/ 10 w 22"/>
                  <a:gd name="T3" fmla="*/ 4 h 8"/>
                  <a:gd name="T4" fmla="*/ 13 w 22"/>
                  <a:gd name="T5" fmla="*/ 3 h 8"/>
                  <a:gd name="T6" fmla="*/ 22 w 22"/>
                  <a:gd name="T7" fmla="*/ 0 h 8"/>
                  <a:gd name="T8" fmla="*/ 22 w 22"/>
                  <a:gd name="T9" fmla="*/ 0 h 8"/>
                  <a:gd name="T10" fmla="*/ 22 w 22"/>
                  <a:gd name="T11" fmla="*/ 0 h 8"/>
                  <a:gd name="T12" fmla="*/ 21 w 22"/>
                  <a:gd name="T13" fmla="*/ 0 h 8"/>
                  <a:gd name="T14" fmla="*/ 2 w 22"/>
                  <a:gd name="T15" fmla="*/ 7 h 8"/>
                  <a:gd name="T16" fmla="*/ 0 w 22"/>
                  <a:gd name="T17" fmla="*/ 8 h 8"/>
                  <a:gd name="T18" fmla="*/ 1 w 22"/>
                  <a:gd name="T19" fmla="*/ 8 h 8"/>
                  <a:gd name="T20" fmla="*/ 5 w 22"/>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
                    <a:moveTo>
                      <a:pt x="5" y="6"/>
                    </a:moveTo>
                    <a:cubicBezTo>
                      <a:pt x="7" y="5"/>
                      <a:pt x="8" y="5"/>
                      <a:pt x="10" y="4"/>
                    </a:cubicBezTo>
                    <a:cubicBezTo>
                      <a:pt x="11" y="4"/>
                      <a:pt x="12" y="3"/>
                      <a:pt x="13" y="3"/>
                    </a:cubicBezTo>
                    <a:cubicBezTo>
                      <a:pt x="16" y="2"/>
                      <a:pt x="19" y="1"/>
                      <a:pt x="22" y="0"/>
                    </a:cubicBezTo>
                    <a:cubicBezTo>
                      <a:pt x="22" y="0"/>
                      <a:pt x="22" y="0"/>
                      <a:pt x="22" y="0"/>
                    </a:cubicBezTo>
                    <a:cubicBezTo>
                      <a:pt x="22" y="0"/>
                      <a:pt x="22" y="0"/>
                      <a:pt x="22" y="0"/>
                    </a:cubicBezTo>
                    <a:cubicBezTo>
                      <a:pt x="22" y="0"/>
                      <a:pt x="21" y="0"/>
                      <a:pt x="21" y="0"/>
                    </a:cubicBezTo>
                    <a:cubicBezTo>
                      <a:pt x="14" y="2"/>
                      <a:pt x="8" y="4"/>
                      <a:pt x="2" y="7"/>
                    </a:cubicBezTo>
                    <a:cubicBezTo>
                      <a:pt x="1" y="7"/>
                      <a:pt x="0" y="8"/>
                      <a:pt x="0" y="8"/>
                    </a:cubicBezTo>
                    <a:cubicBezTo>
                      <a:pt x="0" y="8"/>
                      <a:pt x="0" y="8"/>
                      <a:pt x="1" y="8"/>
                    </a:cubicBezTo>
                    <a:cubicBezTo>
                      <a:pt x="2" y="7"/>
                      <a:pt x="3" y="6"/>
                      <a:pt x="5" y="6"/>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87" name="Freeform 316"/>
              <p:cNvSpPr/>
              <p:nvPr/>
            </p:nvSpPr>
            <p:spPr bwMode="auto">
              <a:xfrm>
                <a:off x="4505" y="1161"/>
                <a:ext cx="7" cy="10"/>
              </a:xfrm>
              <a:custGeom>
                <a:avLst/>
                <a:gdLst>
                  <a:gd name="T0" fmla="*/ 4 w 6"/>
                  <a:gd name="T1" fmla="*/ 4 h 8"/>
                  <a:gd name="T2" fmla="*/ 0 w 6"/>
                  <a:gd name="T3" fmla="*/ 8 h 8"/>
                  <a:gd name="T4" fmla="*/ 6 w 6"/>
                  <a:gd name="T5" fmla="*/ 0 h 8"/>
                  <a:gd name="T6" fmla="*/ 4 w 6"/>
                  <a:gd name="T7" fmla="*/ 4 h 8"/>
                </a:gdLst>
                <a:ahLst/>
                <a:cxnLst>
                  <a:cxn ang="0">
                    <a:pos x="T0" y="T1"/>
                  </a:cxn>
                  <a:cxn ang="0">
                    <a:pos x="T2" y="T3"/>
                  </a:cxn>
                  <a:cxn ang="0">
                    <a:pos x="T4" y="T5"/>
                  </a:cxn>
                  <a:cxn ang="0">
                    <a:pos x="T6" y="T7"/>
                  </a:cxn>
                </a:cxnLst>
                <a:rect l="0" t="0" r="r" b="b"/>
                <a:pathLst>
                  <a:path w="6" h="8">
                    <a:moveTo>
                      <a:pt x="4" y="4"/>
                    </a:moveTo>
                    <a:cubicBezTo>
                      <a:pt x="2" y="5"/>
                      <a:pt x="1" y="7"/>
                      <a:pt x="0" y="8"/>
                    </a:cubicBezTo>
                    <a:cubicBezTo>
                      <a:pt x="2" y="6"/>
                      <a:pt x="4" y="3"/>
                      <a:pt x="6" y="0"/>
                    </a:cubicBezTo>
                    <a:cubicBezTo>
                      <a:pt x="5" y="1"/>
                      <a:pt x="4" y="2"/>
                      <a:pt x="4" y="4"/>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88" name="Freeform 317"/>
              <p:cNvSpPr/>
              <p:nvPr/>
            </p:nvSpPr>
            <p:spPr bwMode="auto">
              <a:xfrm>
                <a:off x="4498" y="1146"/>
                <a:ext cx="27" cy="42"/>
              </a:xfrm>
              <a:custGeom>
                <a:avLst/>
                <a:gdLst>
                  <a:gd name="T0" fmla="*/ 3 w 22"/>
                  <a:gd name="T1" fmla="*/ 28 h 34"/>
                  <a:gd name="T2" fmla="*/ 9 w 22"/>
                  <a:gd name="T3" fmla="*/ 18 h 34"/>
                  <a:gd name="T4" fmla="*/ 13 w 22"/>
                  <a:gd name="T5" fmla="*/ 15 h 34"/>
                  <a:gd name="T6" fmla="*/ 15 w 22"/>
                  <a:gd name="T7" fmla="*/ 10 h 34"/>
                  <a:gd name="T8" fmla="*/ 21 w 22"/>
                  <a:gd name="T9" fmla="*/ 0 h 34"/>
                  <a:gd name="T10" fmla="*/ 22 w 22"/>
                  <a:gd name="T11" fmla="*/ 0 h 34"/>
                  <a:gd name="T12" fmla="*/ 16 w 22"/>
                  <a:gd name="T13" fmla="*/ 8 h 34"/>
                  <a:gd name="T14" fmla="*/ 12 w 22"/>
                  <a:gd name="T15" fmla="*/ 12 h 34"/>
                  <a:gd name="T16" fmla="*/ 10 w 22"/>
                  <a:gd name="T17" fmla="*/ 17 h 34"/>
                  <a:gd name="T18" fmla="*/ 6 w 22"/>
                  <a:gd name="T19" fmla="*/ 22 h 34"/>
                  <a:gd name="T20" fmla="*/ 5 w 22"/>
                  <a:gd name="T21" fmla="*/ 24 h 34"/>
                  <a:gd name="T22" fmla="*/ 4 w 22"/>
                  <a:gd name="T23" fmla="*/ 24 h 34"/>
                  <a:gd name="T24" fmla="*/ 4 w 22"/>
                  <a:gd name="T25" fmla="*/ 27 h 34"/>
                  <a:gd name="T26" fmla="*/ 2 w 22"/>
                  <a:gd name="T27" fmla="*/ 30 h 34"/>
                  <a:gd name="T28" fmla="*/ 0 w 22"/>
                  <a:gd name="T29" fmla="*/ 34 h 34"/>
                  <a:gd name="T30" fmla="*/ 0 w 22"/>
                  <a:gd name="T31" fmla="*/ 34 h 34"/>
                  <a:gd name="T32" fmla="*/ 3 w 22"/>
                  <a:gd name="T3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3" y="28"/>
                    </a:moveTo>
                    <a:cubicBezTo>
                      <a:pt x="6" y="25"/>
                      <a:pt x="7" y="22"/>
                      <a:pt x="9" y="18"/>
                    </a:cubicBezTo>
                    <a:cubicBezTo>
                      <a:pt x="10" y="17"/>
                      <a:pt x="11" y="16"/>
                      <a:pt x="13" y="15"/>
                    </a:cubicBezTo>
                    <a:cubicBezTo>
                      <a:pt x="14" y="13"/>
                      <a:pt x="15" y="11"/>
                      <a:pt x="15" y="10"/>
                    </a:cubicBezTo>
                    <a:cubicBezTo>
                      <a:pt x="17" y="7"/>
                      <a:pt x="20" y="4"/>
                      <a:pt x="21" y="0"/>
                    </a:cubicBezTo>
                    <a:cubicBezTo>
                      <a:pt x="21" y="0"/>
                      <a:pt x="22" y="0"/>
                      <a:pt x="22" y="0"/>
                    </a:cubicBezTo>
                    <a:cubicBezTo>
                      <a:pt x="20" y="2"/>
                      <a:pt x="17" y="5"/>
                      <a:pt x="16" y="8"/>
                    </a:cubicBezTo>
                    <a:cubicBezTo>
                      <a:pt x="15" y="9"/>
                      <a:pt x="13" y="11"/>
                      <a:pt x="12" y="12"/>
                    </a:cubicBezTo>
                    <a:cubicBezTo>
                      <a:pt x="12" y="14"/>
                      <a:pt x="11" y="15"/>
                      <a:pt x="10" y="17"/>
                    </a:cubicBezTo>
                    <a:cubicBezTo>
                      <a:pt x="9" y="19"/>
                      <a:pt x="8" y="20"/>
                      <a:pt x="6" y="22"/>
                    </a:cubicBezTo>
                    <a:cubicBezTo>
                      <a:pt x="6" y="22"/>
                      <a:pt x="6" y="23"/>
                      <a:pt x="5" y="24"/>
                    </a:cubicBezTo>
                    <a:cubicBezTo>
                      <a:pt x="5" y="24"/>
                      <a:pt x="5" y="24"/>
                      <a:pt x="4" y="24"/>
                    </a:cubicBezTo>
                    <a:cubicBezTo>
                      <a:pt x="4" y="25"/>
                      <a:pt x="4" y="26"/>
                      <a:pt x="4" y="27"/>
                    </a:cubicBezTo>
                    <a:cubicBezTo>
                      <a:pt x="3" y="28"/>
                      <a:pt x="3" y="29"/>
                      <a:pt x="2" y="30"/>
                    </a:cubicBezTo>
                    <a:cubicBezTo>
                      <a:pt x="1" y="31"/>
                      <a:pt x="1" y="32"/>
                      <a:pt x="0" y="34"/>
                    </a:cubicBezTo>
                    <a:cubicBezTo>
                      <a:pt x="0" y="34"/>
                      <a:pt x="0" y="34"/>
                      <a:pt x="0" y="34"/>
                    </a:cubicBezTo>
                    <a:cubicBezTo>
                      <a:pt x="1" y="31"/>
                      <a:pt x="3" y="30"/>
                      <a:pt x="3" y="28"/>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89" name="Freeform 318"/>
              <p:cNvSpPr/>
              <p:nvPr/>
            </p:nvSpPr>
            <p:spPr bwMode="auto">
              <a:xfrm>
                <a:off x="4483" y="1078"/>
                <a:ext cx="219" cy="144"/>
              </a:xfrm>
              <a:custGeom>
                <a:avLst/>
                <a:gdLst>
                  <a:gd name="T0" fmla="*/ 57 w 177"/>
                  <a:gd name="T1" fmla="*/ 112 h 116"/>
                  <a:gd name="T2" fmla="*/ 41 w 177"/>
                  <a:gd name="T3" fmla="*/ 108 h 116"/>
                  <a:gd name="T4" fmla="*/ 16 w 177"/>
                  <a:gd name="T5" fmla="*/ 101 h 116"/>
                  <a:gd name="T6" fmla="*/ 27 w 177"/>
                  <a:gd name="T7" fmla="*/ 95 h 116"/>
                  <a:gd name="T8" fmla="*/ 43 w 177"/>
                  <a:gd name="T9" fmla="*/ 96 h 116"/>
                  <a:gd name="T10" fmla="*/ 60 w 177"/>
                  <a:gd name="T11" fmla="*/ 84 h 116"/>
                  <a:gd name="T12" fmla="*/ 80 w 177"/>
                  <a:gd name="T13" fmla="*/ 83 h 116"/>
                  <a:gd name="T14" fmla="*/ 90 w 177"/>
                  <a:gd name="T15" fmla="*/ 72 h 116"/>
                  <a:gd name="T16" fmla="*/ 97 w 177"/>
                  <a:gd name="T17" fmla="*/ 69 h 116"/>
                  <a:gd name="T18" fmla="*/ 95 w 177"/>
                  <a:gd name="T19" fmla="*/ 79 h 116"/>
                  <a:gd name="T20" fmla="*/ 99 w 177"/>
                  <a:gd name="T21" fmla="*/ 80 h 116"/>
                  <a:gd name="T22" fmla="*/ 106 w 177"/>
                  <a:gd name="T23" fmla="*/ 71 h 116"/>
                  <a:gd name="T24" fmla="*/ 118 w 177"/>
                  <a:gd name="T25" fmla="*/ 51 h 116"/>
                  <a:gd name="T26" fmla="*/ 124 w 177"/>
                  <a:gd name="T27" fmla="*/ 49 h 116"/>
                  <a:gd name="T28" fmla="*/ 123 w 177"/>
                  <a:gd name="T29" fmla="*/ 68 h 116"/>
                  <a:gd name="T30" fmla="*/ 127 w 177"/>
                  <a:gd name="T31" fmla="*/ 74 h 116"/>
                  <a:gd name="T32" fmla="*/ 143 w 177"/>
                  <a:gd name="T33" fmla="*/ 68 h 116"/>
                  <a:gd name="T34" fmla="*/ 162 w 177"/>
                  <a:gd name="T35" fmla="*/ 48 h 116"/>
                  <a:gd name="T36" fmla="*/ 171 w 177"/>
                  <a:gd name="T37" fmla="*/ 29 h 116"/>
                  <a:gd name="T38" fmla="*/ 177 w 177"/>
                  <a:gd name="T39" fmla="*/ 20 h 116"/>
                  <a:gd name="T40" fmla="*/ 159 w 177"/>
                  <a:gd name="T41" fmla="*/ 4 h 116"/>
                  <a:gd name="T42" fmla="*/ 125 w 177"/>
                  <a:gd name="T43" fmla="*/ 0 h 116"/>
                  <a:gd name="T44" fmla="*/ 112 w 177"/>
                  <a:gd name="T45" fmla="*/ 2 h 116"/>
                  <a:gd name="T46" fmla="*/ 111 w 177"/>
                  <a:gd name="T47" fmla="*/ 10 h 116"/>
                  <a:gd name="T48" fmla="*/ 102 w 177"/>
                  <a:gd name="T49" fmla="*/ 13 h 116"/>
                  <a:gd name="T50" fmla="*/ 124 w 177"/>
                  <a:gd name="T51" fmla="*/ 15 h 116"/>
                  <a:gd name="T52" fmla="*/ 141 w 177"/>
                  <a:gd name="T53" fmla="*/ 18 h 116"/>
                  <a:gd name="T54" fmla="*/ 139 w 177"/>
                  <a:gd name="T55" fmla="*/ 16 h 116"/>
                  <a:gd name="T56" fmla="*/ 152 w 177"/>
                  <a:gd name="T57" fmla="*/ 15 h 116"/>
                  <a:gd name="T58" fmla="*/ 140 w 177"/>
                  <a:gd name="T59" fmla="*/ 19 h 116"/>
                  <a:gd name="T60" fmla="*/ 127 w 177"/>
                  <a:gd name="T61" fmla="*/ 34 h 116"/>
                  <a:gd name="T62" fmla="*/ 117 w 177"/>
                  <a:gd name="T63" fmla="*/ 40 h 116"/>
                  <a:gd name="T64" fmla="*/ 100 w 177"/>
                  <a:gd name="T65" fmla="*/ 53 h 116"/>
                  <a:gd name="T66" fmla="*/ 78 w 177"/>
                  <a:gd name="T67" fmla="*/ 67 h 116"/>
                  <a:gd name="T68" fmla="*/ 59 w 177"/>
                  <a:gd name="T69" fmla="*/ 75 h 116"/>
                  <a:gd name="T70" fmla="*/ 41 w 177"/>
                  <a:gd name="T71" fmla="*/ 87 h 116"/>
                  <a:gd name="T72" fmla="*/ 10 w 177"/>
                  <a:gd name="T73" fmla="*/ 94 h 116"/>
                  <a:gd name="T74" fmla="*/ 0 w 177"/>
                  <a:gd name="T75" fmla="*/ 102 h 116"/>
                  <a:gd name="T76" fmla="*/ 14 w 177"/>
                  <a:gd name="T77" fmla="*/ 104 h 116"/>
                  <a:gd name="T78" fmla="*/ 38 w 177"/>
                  <a:gd name="T79" fmla="*/ 108 h 116"/>
                  <a:gd name="T80" fmla="*/ 42 w 177"/>
                  <a:gd name="T81" fmla="*/ 111 h 116"/>
                  <a:gd name="T82" fmla="*/ 64 w 177"/>
                  <a:gd name="T83" fmla="*/ 114 h 116"/>
                  <a:gd name="T84" fmla="*/ 78 w 177"/>
                  <a:gd name="T8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116">
                    <a:moveTo>
                      <a:pt x="73" y="115"/>
                    </a:moveTo>
                    <a:cubicBezTo>
                      <a:pt x="71" y="114"/>
                      <a:pt x="69" y="114"/>
                      <a:pt x="68" y="114"/>
                    </a:cubicBezTo>
                    <a:cubicBezTo>
                      <a:pt x="65" y="113"/>
                      <a:pt x="61" y="112"/>
                      <a:pt x="57" y="112"/>
                    </a:cubicBezTo>
                    <a:cubicBezTo>
                      <a:pt x="54" y="111"/>
                      <a:pt x="51" y="111"/>
                      <a:pt x="48" y="111"/>
                    </a:cubicBezTo>
                    <a:cubicBezTo>
                      <a:pt x="45" y="111"/>
                      <a:pt x="45" y="112"/>
                      <a:pt x="44" y="109"/>
                    </a:cubicBezTo>
                    <a:cubicBezTo>
                      <a:pt x="43" y="108"/>
                      <a:pt x="42" y="108"/>
                      <a:pt x="41" y="108"/>
                    </a:cubicBezTo>
                    <a:cubicBezTo>
                      <a:pt x="37" y="107"/>
                      <a:pt x="35" y="107"/>
                      <a:pt x="32" y="107"/>
                    </a:cubicBezTo>
                    <a:cubicBezTo>
                      <a:pt x="28" y="106"/>
                      <a:pt x="25" y="105"/>
                      <a:pt x="21" y="104"/>
                    </a:cubicBezTo>
                    <a:cubicBezTo>
                      <a:pt x="19" y="103"/>
                      <a:pt x="17" y="103"/>
                      <a:pt x="16" y="101"/>
                    </a:cubicBezTo>
                    <a:cubicBezTo>
                      <a:pt x="14" y="101"/>
                      <a:pt x="14" y="100"/>
                      <a:pt x="13" y="98"/>
                    </a:cubicBezTo>
                    <a:cubicBezTo>
                      <a:pt x="15" y="97"/>
                      <a:pt x="18" y="98"/>
                      <a:pt x="20" y="97"/>
                    </a:cubicBezTo>
                    <a:cubicBezTo>
                      <a:pt x="22" y="96"/>
                      <a:pt x="25" y="96"/>
                      <a:pt x="27" y="95"/>
                    </a:cubicBezTo>
                    <a:cubicBezTo>
                      <a:pt x="32" y="93"/>
                      <a:pt x="37" y="92"/>
                      <a:pt x="42" y="91"/>
                    </a:cubicBezTo>
                    <a:cubicBezTo>
                      <a:pt x="44" y="93"/>
                      <a:pt x="38" y="96"/>
                      <a:pt x="39" y="97"/>
                    </a:cubicBezTo>
                    <a:cubicBezTo>
                      <a:pt x="40" y="97"/>
                      <a:pt x="43" y="96"/>
                      <a:pt x="43" y="96"/>
                    </a:cubicBezTo>
                    <a:cubicBezTo>
                      <a:pt x="44" y="95"/>
                      <a:pt x="46" y="95"/>
                      <a:pt x="47" y="94"/>
                    </a:cubicBezTo>
                    <a:cubicBezTo>
                      <a:pt x="50" y="94"/>
                      <a:pt x="53" y="92"/>
                      <a:pt x="54" y="89"/>
                    </a:cubicBezTo>
                    <a:cubicBezTo>
                      <a:pt x="55" y="88"/>
                      <a:pt x="57" y="84"/>
                      <a:pt x="60" y="84"/>
                    </a:cubicBezTo>
                    <a:cubicBezTo>
                      <a:pt x="60" y="86"/>
                      <a:pt x="62" y="88"/>
                      <a:pt x="64" y="89"/>
                    </a:cubicBezTo>
                    <a:cubicBezTo>
                      <a:pt x="65" y="90"/>
                      <a:pt x="68" y="89"/>
                      <a:pt x="69" y="88"/>
                    </a:cubicBezTo>
                    <a:cubicBezTo>
                      <a:pt x="73" y="87"/>
                      <a:pt x="77" y="85"/>
                      <a:pt x="80" y="83"/>
                    </a:cubicBezTo>
                    <a:cubicBezTo>
                      <a:pt x="82" y="82"/>
                      <a:pt x="83" y="81"/>
                      <a:pt x="85" y="78"/>
                    </a:cubicBezTo>
                    <a:cubicBezTo>
                      <a:pt x="86" y="77"/>
                      <a:pt x="87" y="76"/>
                      <a:pt x="88" y="75"/>
                    </a:cubicBezTo>
                    <a:cubicBezTo>
                      <a:pt x="89" y="74"/>
                      <a:pt x="89" y="73"/>
                      <a:pt x="90" y="72"/>
                    </a:cubicBezTo>
                    <a:cubicBezTo>
                      <a:pt x="91" y="71"/>
                      <a:pt x="91" y="70"/>
                      <a:pt x="92" y="68"/>
                    </a:cubicBezTo>
                    <a:cubicBezTo>
                      <a:pt x="93" y="67"/>
                      <a:pt x="94" y="65"/>
                      <a:pt x="94" y="65"/>
                    </a:cubicBezTo>
                    <a:cubicBezTo>
                      <a:pt x="97" y="64"/>
                      <a:pt x="96" y="68"/>
                      <a:pt x="97" y="69"/>
                    </a:cubicBezTo>
                    <a:cubicBezTo>
                      <a:pt x="97" y="71"/>
                      <a:pt x="96" y="73"/>
                      <a:pt x="95" y="74"/>
                    </a:cubicBezTo>
                    <a:cubicBezTo>
                      <a:pt x="95" y="75"/>
                      <a:pt x="95" y="75"/>
                      <a:pt x="96" y="75"/>
                    </a:cubicBezTo>
                    <a:cubicBezTo>
                      <a:pt x="96" y="76"/>
                      <a:pt x="95" y="77"/>
                      <a:pt x="95" y="79"/>
                    </a:cubicBezTo>
                    <a:cubicBezTo>
                      <a:pt x="95" y="79"/>
                      <a:pt x="94" y="79"/>
                      <a:pt x="94" y="80"/>
                    </a:cubicBezTo>
                    <a:cubicBezTo>
                      <a:pt x="95" y="80"/>
                      <a:pt x="96" y="81"/>
                      <a:pt x="96" y="81"/>
                    </a:cubicBezTo>
                    <a:cubicBezTo>
                      <a:pt x="97" y="81"/>
                      <a:pt x="98" y="80"/>
                      <a:pt x="99" y="80"/>
                    </a:cubicBezTo>
                    <a:cubicBezTo>
                      <a:pt x="99" y="80"/>
                      <a:pt x="100" y="79"/>
                      <a:pt x="100" y="79"/>
                    </a:cubicBezTo>
                    <a:cubicBezTo>
                      <a:pt x="101" y="78"/>
                      <a:pt x="102" y="77"/>
                      <a:pt x="103" y="77"/>
                    </a:cubicBezTo>
                    <a:cubicBezTo>
                      <a:pt x="104" y="74"/>
                      <a:pt x="105" y="72"/>
                      <a:pt x="106" y="71"/>
                    </a:cubicBezTo>
                    <a:cubicBezTo>
                      <a:pt x="107" y="69"/>
                      <a:pt x="109" y="67"/>
                      <a:pt x="110" y="65"/>
                    </a:cubicBezTo>
                    <a:cubicBezTo>
                      <a:pt x="112" y="63"/>
                      <a:pt x="112" y="60"/>
                      <a:pt x="114" y="59"/>
                    </a:cubicBezTo>
                    <a:cubicBezTo>
                      <a:pt x="116" y="56"/>
                      <a:pt x="117" y="53"/>
                      <a:pt x="118" y="51"/>
                    </a:cubicBezTo>
                    <a:cubicBezTo>
                      <a:pt x="119" y="50"/>
                      <a:pt x="120" y="48"/>
                      <a:pt x="121" y="46"/>
                    </a:cubicBezTo>
                    <a:cubicBezTo>
                      <a:pt x="122" y="45"/>
                      <a:pt x="122" y="43"/>
                      <a:pt x="123" y="42"/>
                    </a:cubicBezTo>
                    <a:cubicBezTo>
                      <a:pt x="124" y="44"/>
                      <a:pt x="125" y="47"/>
                      <a:pt x="124" y="49"/>
                    </a:cubicBezTo>
                    <a:cubicBezTo>
                      <a:pt x="124" y="51"/>
                      <a:pt x="121" y="58"/>
                      <a:pt x="125" y="56"/>
                    </a:cubicBezTo>
                    <a:cubicBezTo>
                      <a:pt x="125" y="57"/>
                      <a:pt x="124" y="60"/>
                      <a:pt x="125" y="61"/>
                    </a:cubicBezTo>
                    <a:cubicBezTo>
                      <a:pt x="124" y="64"/>
                      <a:pt x="124" y="66"/>
                      <a:pt x="123" y="68"/>
                    </a:cubicBezTo>
                    <a:cubicBezTo>
                      <a:pt x="121" y="70"/>
                      <a:pt x="118" y="72"/>
                      <a:pt x="119" y="75"/>
                    </a:cubicBezTo>
                    <a:cubicBezTo>
                      <a:pt x="120" y="77"/>
                      <a:pt x="121" y="75"/>
                      <a:pt x="122" y="75"/>
                    </a:cubicBezTo>
                    <a:cubicBezTo>
                      <a:pt x="123" y="74"/>
                      <a:pt x="125" y="74"/>
                      <a:pt x="127" y="74"/>
                    </a:cubicBezTo>
                    <a:cubicBezTo>
                      <a:pt x="129" y="72"/>
                      <a:pt x="130" y="70"/>
                      <a:pt x="131" y="69"/>
                    </a:cubicBezTo>
                    <a:cubicBezTo>
                      <a:pt x="132" y="66"/>
                      <a:pt x="133" y="65"/>
                      <a:pt x="136" y="65"/>
                    </a:cubicBezTo>
                    <a:cubicBezTo>
                      <a:pt x="138" y="66"/>
                      <a:pt x="140" y="68"/>
                      <a:pt x="143" y="68"/>
                    </a:cubicBezTo>
                    <a:cubicBezTo>
                      <a:pt x="145" y="67"/>
                      <a:pt x="147" y="66"/>
                      <a:pt x="149" y="65"/>
                    </a:cubicBezTo>
                    <a:cubicBezTo>
                      <a:pt x="151" y="63"/>
                      <a:pt x="153" y="62"/>
                      <a:pt x="155" y="60"/>
                    </a:cubicBezTo>
                    <a:cubicBezTo>
                      <a:pt x="157" y="56"/>
                      <a:pt x="160" y="53"/>
                      <a:pt x="162" y="48"/>
                    </a:cubicBezTo>
                    <a:cubicBezTo>
                      <a:pt x="163" y="44"/>
                      <a:pt x="164" y="41"/>
                      <a:pt x="166" y="38"/>
                    </a:cubicBezTo>
                    <a:cubicBezTo>
                      <a:pt x="168" y="35"/>
                      <a:pt x="168" y="34"/>
                      <a:pt x="170" y="32"/>
                    </a:cubicBezTo>
                    <a:cubicBezTo>
                      <a:pt x="170" y="31"/>
                      <a:pt x="170" y="30"/>
                      <a:pt x="171" y="29"/>
                    </a:cubicBezTo>
                    <a:cubicBezTo>
                      <a:pt x="175" y="23"/>
                      <a:pt x="175" y="23"/>
                      <a:pt x="175" y="23"/>
                    </a:cubicBezTo>
                    <a:cubicBezTo>
                      <a:pt x="175" y="23"/>
                      <a:pt x="175" y="24"/>
                      <a:pt x="175" y="24"/>
                    </a:cubicBezTo>
                    <a:cubicBezTo>
                      <a:pt x="176" y="22"/>
                      <a:pt x="177" y="21"/>
                      <a:pt x="177" y="20"/>
                    </a:cubicBezTo>
                    <a:cubicBezTo>
                      <a:pt x="176" y="16"/>
                      <a:pt x="175" y="12"/>
                      <a:pt x="174" y="8"/>
                    </a:cubicBezTo>
                    <a:cubicBezTo>
                      <a:pt x="173" y="6"/>
                      <a:pt x="173" y="4"/>
                      <a:pt x="173" y="2"/>
                    </a:cubicBezTo>
                    <a:cubicBezTo>
                      <a:pt x="168" y="3"/>
                      <a:pt x="164" y="5"/>
                      <a:pt x="159" y="4"/>
                    </a:cubicBezTo>
                    <a:cubicBezTo>
                      <a:pt x="151" y="4"/>
                      <a:pt x="144" y="3"/>
                      <a:pt x="137" y="2"/>
                    </a:cubicBezTo>
                    <a:cubicBezTo>
                      <a:pt x="134" y="1"/>
                      <a:pt x="130" y="2"/>
                      <a:pt x="128" y="1"/>
                    </a:cubicBezTo>
                    <a:cubicBezTo>
                      <a:pt x="127" y="0"/>
                      <a:pt x="126" y="0"/>
                      <a:pt x="125" y="0"/>
                    </a:cubicBezTo>
                    <a:cubicBezTo>
                      <a:pt x="123" y="0"/>
                      <a:pt x="120" y="1"/>
                      <a:pt x="118" y="1"/>
                    </a:cubicBezTo>
                    <a:cubicBezTo>
                      <a:pt x="116" y="2"/>
                      <a:pt x="115" y="2"/>
                      <a:pt x="115" y="2"/>
                    </a:cubicBezTo>
                    <a:cubicBezTo>
                      <a:pt x="113" y="2"/>
                      <a:pt x="112" y="2"/>
                      <a:pt x="112" y="2"/>
                    </a:cubicBezTo>
                    <a:cubicBezTo>
                      <a:pt x="112" y="4"/>
                      <a:pt x="118" y="5"/>
                      <a:pt x="118" y="6"/>
                    </a:cubicBezTo>
                    <a:cubicBezTo>
                      <a:pt x="117" y="8"/>
                      <a:pt x="115" y="8"/>
                      <a:pt x="114" y="8"/>
                    </a:cubicBezTo>
                    <a:cubicBezTo>
                      <a:pt x="113" y="8"/>
                      <a:pt x="113" y="9"/>
                      <a:pt x="111" y="10"/>
                    </a:cubicBezTo>
                    <a:cubicBezTo>
                      <a:pt x="110" y="11"/>
                      <a:pt x="107" y="11"/>
                      <a:pt x="105" y="11"/>
                    </a:cubicBezTo>
                    <a:cubicBezTo>
                      <a:pt x="103" y="11"/>
                      <a:pt x="101" y="11"/>
                      <a:pt x="99" y="10"/>
                    </a:cubicBezTo>
                    <a:cubicBezTo>
                      <a:pt x="99" y="11"/>
                      <a:pt x="101" y="13"/>
                      <a:pt x="102" y="13"/>
                    </a:cubicBezTo>
                    <a:cubicBezTo>
                      <a:pt x="103" y="13"/>
                      <a:pt x="103" y="13"/>
                      <a:pt x="103" y="13"/>
                    </a:cubicBezTo>
                    <a:cubicBezTo>
                      <a:pt x="107" y="13"/>
                      <a:pt x="110" y="13"/>
                      <a:pt x="113" y="13"/>
                    </a:cubicBezTo>
                    <a:cubicBezTo>
                      <a:pt x="117" y="13"/>
                      <a:pt x="120" y="14"/>
                      <a:pt x="124" y="15"/>
                    </a:cubicBezTo>
                    <a:cubicBezTo>
                      <a:pt x="126" y="16"/>
                      <a:pt x="127" y="16"/>
                      <a:pt x="130" y="16"/>
                    </a:cubicBezTo>
                    <a:cubicBezTo>
                      <a:pt x="131" y="17"/>
                      <a:pt x="133" y="18"/>
                      <a:pt x="135" y="18"/>
                    </a:cubicBezTo>
                    <a:cubicBezTo>
                      <a:pt x="137" y="19"/>
                      <a:pt x="139" y="19"/>
                      <a:pt x="141" y="18"/>
                    </a:cubicBezTo>
                    <a:cubicBezTo>
                      <a:pt x="142" y="18"/>
                      <a:pt x="142" y="18"/>
                      <a:pt x="142" y="18"/>
                    </a:cubicBezTo>
                    <a:cubicBezTo>
                      <a:pt x="143" y="18"/>
                      <a:pt x="144" y="17"/>
                      <a:pt x="145" y="17"/>
                    </a:cubicBezTo>
                    <a:cubicBezTo>
                      <a:pt x="144" y="15"/>
                      <a:pt x="139" y="16"/>
                      <a:pt x="139" y="16"/>
                    </a:cubicBezTo>
                    <a:cubicBezTo>
                      <a:pt x="137" y="16"/>
                      <a:pt x="136" y="16"/>
                      <a:pt x="134" y="15"/>
                    </a:cubicBezTo>
                    <a:cubicBezTo>
                      <a:pt x="156" y="12"/>
                      <a:pt x="156" y="12"/>
                      <a:pt x="156" y="12"/>
                    </a:cubicBezTo>
                    <a:cubicBezTo>
                      <a:pt x="156" y="14"/>
                      <a:pt x="153" y="15"/>
                      <a:pt x="152" y="15"/>
                    </a:cubicBezTo>
                    <a:cubicBezTo>
                      <a:pt x="150" y="17"/>
                      <a:pt x="147" y="17"/>
                      <a:pt x="144" y="18"/>
                    </a:cubicBezTo>
                    <a:cubicBezTo>
                      <a:pt x="143" y="18"/>
                      <a:pt x="142" y="18"/>
                      <a:pt x="141" y="18"/>
                    </a:cubicBezTo>
                    <a:cubicBezTo>
                      <a:pt x="141" y="19"/>
                      <a:pt x="141" y="19"/>
                      <a:pt x="140" y="19"/>
                    </a:cubicBezTo>
                    <a:cubicBezTo>
                      <a:pt x="139" y="19"/>
                      <a:pt x="137" y="19"/>
                      <a:pt x="136" y="21"/>
                    </a:cubicBezTo>
                    <a:cubicBezTo>
                      <a:pt x="135" y="23"/>
                      <a:pt x="135" y="26"/>
                      <a:pt x="134" y="28"/>
                    </a:cubicBezTo>
                    <a:cubicBezTo>
                      <a:pt x="133" y="31"/>
                      <a:pt x="130" y="33"/>
                      <a:pt x="127" y="34"/>
                    </a:cubicBezTo>
                    <a:cubicBezTo>
                      <a:pt x="125" y="34"/>
                      <a:pt x="121" y="35"/>
                      <a:pt x="119" y="36"/>
                    </a:cubicBezTo>
                    <a:cubicBezTo>
                      <a:pt x="118" y="36"/>
                      <a:pt x="117" y="37"/>
                      <a:pt x="117" y="38"/>
                    </a:cubicBezTo>
                    <a:cubicBezTo>
                      <a:pt x="117" y="39"/>
                      <a:pt x="117" y="39"/>
                      <a:pt x="117" y="40"/>
                    </a:cubicBezTo>
                    <a:cubicBezTo>
                      <a:pt x="116" y="41"/>
                      <a:pt x="115" y="42"/>
                      <a:pt x="114" y="43"/>
                    </a:cubicBezTo>
                    <a:cubicBezTo>
                      <a:pt x="112" y="45"/>
                      <a:pt x="110" y="45"/>
                      <a:pt x="107" y="47"/>
                    </a:cubicBezTo>
                    <a:cubicBezTo>
                      <a:pt x="105" y="49"/>
                      <a:pt x="102" y="51"/>
                      <a:pt x="100" y="53"/>
                    </a:cubicBezTo>
                    <a:cubicBezTo>
                      <a:pt x="97" y="54"/>
                      <a:pt x="95" y="56"/>
                      <a:pt x="93" y="57"/>
                    </a:cubicBezTo>
                    <a:cubicBezTo>
                      <a:pt x="90" y="59"/>
                      <a:pt x="88" y="61"/>
                      <a:pt x="85" y="62"/>
                    </a:cubicBezTo>
                    <a:cubicBezTo>
                      <a:pt x="83" y="63"/>
                      <a:pt x="81" y="65"/>
                      <a:pt x="78" y="67"/>
                    </a:cubicBezTo>
                    <a:cubicBezTo>
                      <a:pt x="76" y="68"/>
                      <a:pt x="74" y="69"/>
                      <a:pt x="71" y="70"/>
                    </a:cubicBezTo>
                    <a:cubicBezTo>
                      <a:pt x="69" y="71"/>
                      <a:pt x="66" y="72"/>
                      <a:pt x="64" y="73"/>
                    </a:cubicBezTo>
                    <a:cubicBezTo>
                      <a:pt x="63" y="74"/>
                      <a:pt x="61" y="74"/>
                      <a:pt x="59" y="75"/>
                    </a:cubicBezTo>
                    <a:cubicBezTo>
                      <a:pt x="58" y="76"/>
                      <a:pt x="57" y="77"/>
                      <a:pt x="56" y="78"/>
                    </a:cubicBezTo>
                    <a:cubicBezTo>
                      <a:pt x="54" y="80"/>
                      <a:pt x="51" y="81"/>
                      <a:pt x="49" y="83"/>
                    </a:cubicBezTo>
                    <a:cubicBezTo>
                      <a:pt x="46" y="84"/>
                      <a:pt x="44" y="86"/>
                      <a:pt x="41" y="87"/>
                    </a:cubicBezTo>
                    <a:cubicBezTo>
                      <a:pt x="38" y="88"/>
                      <a:pt x="34" y="90"/>
                      <a:pt x="30" y="90"/>
                    </a:cubicBezTo>
                    <a:cubicBezTo>
                      <a:pt x="26" y="91"/>
                      <a:pt x="23" y="91"/>
                      <a:pt x="19" y="92"/>
                    </a:cubicBezTo>
                    <a:cubicBezTo>
                      <a:pt x="17" y="93"/>
                      <a:pt x="13" y="94"/>
                      <a:pt x="10" y="94"/>
                    </a:cubicBezTo>
                    <a:cubicBezTo>
                      <a:pt x="10" y="96"/>
                      <a:pt x="9" y="98"/>
                      <a:pt x="7" y="99"/>
                    </a:cubicBezTo>
                    <a:cubicBezTo>
                      <a:pt x="6" y="99"/>
                      <a:pt x="5" y="100"/>
                      <a:pt x="4" y="101"/>
                    </a:cubicBezTo>
                    <a:cubicBezTo>
                      <a:pt x="2" y="101"/>
                      <a:pt x="1" y="102"/>
                      <a:pt x="0" y="102"/>
                    </a:cubicBezTo>
                    <a:cubicBezTo>
                      <a:pt x="2" y="103"/>
                      <a:pt x="4" y="103"/>
                      <a:pt x="5" y="103"/>
                    </a:cubicBezTo>
                    <a:cubicBezTo>
                      <a:pt x="7" y="102"/>
                      <a:pt x="8" y="103"/>
                      <a:pt x="10" y="103"/>
                    </a:cubicBezTo>
                    <a:cubicBezTo>
                      <a:pt x="11" y="103"/>
                      <a:pt x="12" y="103"/>
                      <a:pt x="14" y="104"/>
                    </a:cubicBezTo>
                    <a:cubicBezTo>
                      <a:pt x="16" y="104"/>
                      <a:pt x="17" y="105"/>
                      <a:pt x="19" y="105"/>
                    </a:cubicBezTo>
                    <a:cubicBezTo>
                      <a:pt x="21" y="105"/>
                      <a:pt x="24" y="107"/>
                      <a:pt x="27" y="107"/>
                    </a:cubicBezTo>
                    <a:cubicBezTo>
                      <a:pt x="31" y="108"/>
                      <a:pt x="34" y="109"/>
                      <a:pt x="38" y="108"/>
                    </a:cubicBezTo>
                    <a:cubicBezTo>
                      <a:pt x="39" y="108"/>
                      <a:pt x="39" y="109"/>
                      <a:pt x="40" y="109"/>
                    </a:cubicBezTo>
                    <a:cubicBezTo>
                      <a:pt x="40" y="109"/>
                      <a:pt x="41" y="108"/>
                      <a:pt x="42" y="108"/>
                    </a:cubicBezTo>
                    <a:cubicBezTo>
                      <a:pt x="43" y="108"/>
                      <a:pt x="41" y="109"/>
                      <a:pt x="42" y="111"/>
                    </a:cubicBezTo>
                    <a:cubicBezTo>
                      <a:pt x="44" y="112"/>
                      <a:pt x="45" y="111"/>
                      <a:pt x="47" y="112"/>
                    </a:cubicBezTo>
                    <a:cubicBezTo>
                      <a:pt x="49" y="112"/>
                      <a:pt x="51" y="112"/>
                      <a:pt x="53" y="112"/>
                    </a:cubicBezTo>
                    <a:cubicBezTo>
                      <a:pt x="57" y="113"/>
                      <a:pt x="61" y="113"/>
                      <a:pt x="64" y="114"/>
                    </a:cubicBezTo>
                    <a:cubicBezTo>
                      <a:pt x="68" y="114"/>
                      <a:pt x="72" y="115"/>
                      <a:pt x="76" y="116"/>
                    </a:cubicBezTo>
                    <a:cubicBezTo>
                      <a:pt x="77" y="116"/>
                      <a:pt x="77" y="116"/>
                      <a:pt x="78" y="116"/>
                    </a:cubicBezTo>
                    <a:cubicBezTo>
                      <a:pt x="78" y="116"/>
                      <a:pt x="78" y="116"/>
                      <a:pt x="78" y="116"/>
                    </a:cubicBezTo>
                    <a:cubicBezTo>
                      <a:pt x="77" y="115"/>
                      <a:pt x="75" y="115"/>
                      <a:pt x="73" y="115"/>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90" name="Freeform 319"/>
              <p:cNvSpPr/>
              <p:nvPr/>
            </p:nvSpPr>
            <p:spPr bwMode="auto">
              <a:xfrm>
                <a:off x="4573" y="1103"/>
                <a:ext cx="44" cy="23"/>
              </a:xfrm>
              <a:custGeom>
                <a:avLst/>
                <a:gdLst>
                  <a:gd name="T0" fmla="*/ 15 w 35"/>
                  <a:gd name="T1" fmla="*/ 3 h 19"/>
                  <a:gd name="T2" fmla="*/ 7 w 35"/>
                  <a:gd name="T3" fmla="*/ 8 h 19"/>
                  <a:gd name="T4" fmla="*/ 4 w 35"/>
                  <a:gd name="T5" fmla="*/ 11 h 19"/>
                  <a:gd name="T6" fmla="*/ 2 w 35"/>
                  <a:gd name="T7" fmla="*/ 12 h 19"/>
                  <a:gd name="T8" fmla="*/ 2 w 35"/>
                  <a:gd name="T9" fmla="*/ 15 h 19"/>
                  <a:gd name="T10" fmla="*/ 7 w 35"/>
                  <a:gd name="T11" fmla="*/ 17 h 19"/>
                  <a:gd name="T12" fmla="*/ 2 w 35"/>
                  <a:gd name="T13" fmla="*/ 18 h 19"/>
                  <a:gd name="T14" fmla="*/ 0 w 35"/>
                  <a:gd name="T15" fmla="*/ 19 h 19"/>
                  <a:gd name="T16" fmla="*/ 5 w 35"/>
                  <a:gd name="T17" fmla="*/ 18 h 19"/>
                  <a:gd name="T18" fmla="*/ 12 w 35"/>
                  <a:gd name="T19" fmla="*/ 16 h 19"/>
                  <a:gd name="T20" fmla="*/ 19 w 35"/>
                  <a:gd name="T21" fmla="*/ 15 h 19"/>
                  <a:gd name="T22" fmla="*/ 23 w 35"/>
                  <a:gd name="T23" fmla="*/ 14 h 19"/>
                  <a:gd name="T24" fmla="*/ 28 w 35"/>
                  <a:gd name="T25" fmla="*/ 13 h 19"/>
                  <a:gd name="T26" fmla="*/ 29 w 35"/>
                  <a:gd name="T27" fmla="*/ 10 h 19"/>
                  <a:gd name="T28" fmla="*/ 33 w 35"/>
                  <a:gd name="T29" fmla="*/ 9 h 19"/>
                  <a:gd name="T30" fmla="*/ 35 w 35"/>
                  <a:gd name="T31" fmla="*/ 5 h 19"/>
                  <a:gd name="T32" fmla="*/ 30 w 35"/>
                  <a:gd name="T33" fmla="*/ 2 h 19"/>
                  <a:gd name="T34" fmla="*/ 27 w 35"/>
                  <a:gd name="T35" fmla="*/ 0 h 19"/>
                  <a:gd name="T36" fmla="*/ 24 w 35"/>
                  <a:gd name="T37" fmla="*/ 0 h 19"/>
                  <a:gd name="T38" fmla="*/ 15 w 35"/>
                  <a:gd name="T3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9">
                    <a:moveTo>
                      <a:pt x="15" y="3"/>
                    </a:moveTo>
                    <a:cubicBezTo>
                      <a:pt x="12" y="5"/>
                      <a:pt x="9" y="7"/>
                      <a:pt x="7" y="8"/>
                    </a:cubicBezTo>
                    <a:cubicBezTo>
                      <a:pt x="6" y="9"/>
                      <a:pt x="5" y="10"/>
                      <a:pt x="4" y="11"/>
                    </a:cubicBezTo>
                    <a:cubicBezTo>
                      <a:pt x="3" y="11"/>
                      <a:pt x="3" y="12"/>
                      <a:pt x="2" y="12"/>
                    </a:cubicBezTo>
                    <a:cubicBezTo>
                      <a:pt x="2" y="13"/>
                      <a:pt x="2" y="14"/>
                      <a:pt x="2" y="15"/>
                    </a:cubicBezTo>
                    <a:cubicBezTo>
                      <a:pt x="3" y="16"/>
                      <a:pt x="6" y="15"/>
                      <a:pt x="7" y="17"/>
                    </a:cubicBezTo>
                    <a:cubicBezTo>
                      <a:pt x="6" y="18"/>
                      <a:pt x="3" y="18"/>
                      <a:pt x="2" y="18"/>
                    </a:cubicBezTo>
                    <a:cubicBezTo>
                      <a:pt x="1" y="19"/>
                      <a:pt x="0" y="19"/>
                      <a:pt x="0" y="19"/>
                    </a:cubicBezTo>
                    <a:cubicBezTo>
                      <a:pt x="2" y="19"/>
                      <a:pt x="3" y="18"/>
                      <a:pt x="5" y="18"/>
                    </a:cubicBezTo>
                    <a:cubicBezTo>
                      <a:pt x="8" y="17"/>
                      <a:pt x="10" y="17"/>
                      <a:pt x="12" y="16"/>
                    </a:cubicBezTo>
                    <a:cubicBezTo>
                      <a:pt x="15" y="16"/>
                      <a:pt x="17" y="16"/>
                      <a:pt x="19" y="15"/>
                    </a:cubicBezTo>
                    <a:cubicBezTo>
                      <a:pt x="21" y="15"/>
                      <a:pt x="22" y="14"/>
                      <a:pt x="23" y="14"/>
                    </a:cubicBezTo>
                    <a:cubicBezTo>
                      <a:pt x="25" y="13"/>
                      <a:pt x="27" y="14"/>
                      <a:pt x="28" y="13"/>
                    </a:cubicBezTo>
                    <a:cubicBezTo>
                      <a:pt x="27" y="11"/>
                      <a:pt x="26" y="10"/>
                      <a:pt x="29" y="10"/>
                    </a:cubicBezTo>
                    <a:cubicBezTo>
                      <a:pt x="30" y="9"/>
                      <a:pt x="32" y="9"/>
                      <a:pt x="33" y="9"/>
                    </a:cubicBezTo>
                    <a:cubicBezTo>
                      <a:pt x="34" y="8"/>
                      <a:pt x="35" y="7"/>
                      <a:pt x="35" y="5"/>
                    </a:cubicBezTo>
                    <a:cubicBezTo>
                      <a:pt x="34" y="4"/>
                      <a:pt x="31" y="3"/>
                      <a:pt x="30" y="2"/>
                    </a:cubicBezTo>
                    <a:cubicBezTo>
                      <a:pt x="29" y="1"/>
                      <a:pt x="28" y="0"/>
                      <a:pt x="27" y="0"/>
                    </a:cubicBezTo>
                    <a:cubicBezTo>
                      <a:pt x="26" y="0"/>
                      <a:pt x="25" y="0"/>
                      <a:pt x="24" y="0"/>
                    </a:cubicBezTo>
                    <a:cubicBezTo>
                      <a:pt x="20" y="2"/>
                      <a:pt x="17" y="1"/>
                      <a:pt x="15"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91" name="Freeform 320"/>
              <p:cNvSpPr/>
              <p:nvPr/>
            </p:nvSpPr>
            <p:spPr bwMode="auto">
              <a:xfrm>
                <a:off x="4659" y="1177"/>
                <a:ext cx="18" cy="26"/>
              </a:xfrm>
              <a:custGeom>
                <a:avLst/>
                <a:gdLst>
                  <a:gd name="T0" fmla="*/ 11 w 15"/>
                  <a:gd name="T1" fmla="*/ 5 h 21"/>
                  <a:gd name="T2" fmla="*/ 10 w 15"/>
                  <a:gd name="T3" fmla="*/ 7 h 21"/>
                  <a:gd name="T4" fmla="*/ 6 w 15"/>
                  <a:gd name="T5" fmla="*/ 11 h 21"/>
                  <a:gd name="T6" fmla="*/ 3 w 15"/>
                  <a:gd name="T7" fmla="*/ 15 h 21"/>
                  <a:gd name="T8" fmla="*/ 1 w 15"/>
                  <a:gd name="T9" fmla="*/ 20 h 21"/>
                  <a:gd name="T10" fmla="*/ 0 w 15"/>
                  <a:gd name="T11" fmla="*/ 21 h 21"/>
                  <a:gd name="T12" fmla="*/ 4 w 15"/>
                  <a:gd name="T13" fmla="*/ 16 h 21"/>
                  <a:gd name="T14" fmla="*/ 6 w 15"/>
                  <a:gd name="T15" fmla="*/ 12 h 21"/>
                  <a:gd name="T16" fmla="*/ 10 w 15"/>
                  <a:gd name="T17" fmla="*/ 9 h 21"/>
                  <a:gd name="T18" fmla="*/ 12 w 15"/>
                  <a:gd name="T19" fmla="*/ 6 h 21"/>
                  <a:gd name="T20" fmla="*/ 14 w 15"/>
                  <a:gd name="T21" fmla="*/ 1 h 21"/>
                  <a:gd name="T22" fmla="*/ 15 w 15"/>
                  <a:gd name="T23" fmla="*/ 0 h 21"/>
                  <a:gd name="T24" fmla="*/ 14 w 15"/>
                  <a:gd name="T25" fmla="*/ 1 h 21"/>
                  <a:gd name="T26" fmla="*/ 11 w 15"/>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1">
                    <a:moveTo>
                      <a:pt x="11" y="5"/>
                    </a:moveTo>
                    <a:cubicBezTo>
                      <a:pt x="11" y="5"/>
                      <a:pt x="10" y="6"/>
                      <a:pt x="10" y="7"/>
                    </a:cubicBezTo>
                    <a:cubicBezTo>
                      <a:pt x="9" y="8"/>
                      <a:pt x="7" y="9"/>
                      <a:pt x="6" y="11"/>
                    </a:cubicBezTo>
                    <a:cubicBezTo>
                      <a:pt x="5" y="12"/>
                      <a:pt x="4" y="14"/>
                      <a:pt x="3" y="15"/>
                    </a:cubicBezTo>
                    <a:cubicBezTo>
                      <a:pt x="2" y="17"/>
                      <a:pt x="2" y="18"/>
                      <a:pt x="1" y="20"/>
                    </a:cubicBezTo>
                    <a:cubicBezTo>
                      <a:pt x="1" y="20"/>
                      <a:pt x="0" y="21"/>
                      <a:pt x="0" y="21"/>
                    </a:cubicBezTo>
                    <a:cubicBezTo>
                      <a:pt x="2" y="19"/>
                      <a:pt x="3" y="18"/>
                      <a:pt x="4" y="16"/>
                    </a:cubicBezTo>
                    <a:cubicBezTo>
                      <a:pt x="5" y="15"/>
                      <a:pt x="5" y="13"/>
                      <a:pt x="6" y="12"/>
                    </a:cubicBezTo>
                    <a:cubicBezTo>
                      <a:pt x="7" y="11"/>
                      <a:pt x="8" y="10"/>
                      <a:pt x="10" y="9"/>
                    </a:cubicBezTo>
                    <a:cubicBezTo>
                      <a:pt x="10" y="8"/>
                      <a:pt x="11" y="7"/>
                      <a:pt x="12" y="6"/>
                    </a:cubicBezTo>
                    <a:cubicBezTo>
                      <a:pt x="12" y="4"/>
                      <a:pt x="13" y="3"/>
                      <a:pt x="14" y="1"/>
                    </a:cubicBezTo>
                    <a:cubicBezTo>
                      <a:pt x="15" y="1"/>
                      <a:pt x="15" y="0"/>
                      <a:pt x="15" y="0"/>
                    </a:cubicBezTo>
                    <a:cubicBezTo>
                      <a:pt x="15" y="0"/>
                      <a:pt x="15" y="0"/>
                      <a:pt x="14" y="1"/>
                    </a:cubicBezTo>
                    <a:cubicBezTo>
                      <a:pt x="14" y="2"/>
                      <a:pt x="12" y="3"/>
                      <a:pt x="11" y="5"/>
                    </a:cubicBezTo>
                    <a:close/>
                  </a:path>
                </a:pathLst>
              </a:custGeom>
              <a:solidFill>
                <a:srgbClr val="E3E7B5"/>
              </a:solidFill>
              <a:ln>
                <a:noFill/>
              </a:ln>
            </p:spPr>
            <p:txBody>
              <a:bodyPr vert="horz" wrap="square" lIns="68580" tIns="34290" rIns="68580" bIns="34290" numCol="1" anchor="t" anchorCtr="0" compatLnSpc="1"/>
              <a:lstStyle/>
              <a:p>
                <a:endParaRPr lang="zh-CN" altLang="en-US" sz="1015"/>
              </a:p>
            </p:txBody>
          </p:sp>
          <p:sp>
            <p:nvSpPr>
              <p:cNvPr id="1048892" name="Freeform 321"/>
              <p:cNvSpPr/>
              <p:nvPr/>
            </p:nvSpPr>
            <p:spPr bwMode="auto">
              <a:xfrm>
                <a:off x="4495" y="1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93" name="Freeform 322"/>
              <p:cNvSpPr/>
              <p:nvPr/>
            </p:nvSpPr>
            <p:spPr bwMode="auto">
              <a:xfrm>
                <a:off x="4525" y="1123"/>
                <a:ext cx="6" cy="20"/>
              </a:xfrm>
              <a:custGeom>
                <a:avLst/>
                <a:gdLst>
                  <a:gd name="T0" fmla="*/ 0 w 5"/>
                  <a:gd name="T1" fmla="*/ 16 h 16"/>
                  <a:gd name="T2" fmla="*/ 4 w 5"/>
                  <a:gd name="T3" fmla="*/ 8 h 16"/>
                  <a:gd name="T4" fmla="*/ 5 w 5"/>
                  <a:gd name="T5" fmla="*/ 0 h 16"/>
                  <a:gd name="T6" fmla="*/ 4 w 5"/>
                  <a:gd name="T7" fmla="*/ 2 h 16"/>
                  <a:gd name="T8" fmla="*/ 1 w 5"/>
                  <a:gd name="T9" fmla="*/ 9 h 16"/>
                  <a:gd name="T10" fmla="*/ 1 w 5"/>
                  <a:gd name="T11" fmla="*/ 12 h 16"/>
                  <a:gd name="T12" fmla="*/ 0 w 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0" y="16"/>
                    </a:moveTo>
                    <a:cubicBezTo>
                      <a:pt x="2" y="13"/>
                      <a:pt x="3" y="11"/>
                      <a:pt x="4" y="8"/>
                    </a:cubicBezTo>
                    <a:cubicBezTo>
                      <a:pt x="5" y="6"/>
                      <a:pt x="5" y="3"/>
                      <a:pt x="5" y="0"/>
                    </a:cubicBezTo>
                    <a:cubicBezTo>
                      <a:pt x="5" y="1"/>
                      <a:pt x="5" y="1"/>
                      <a:pt x="4" y="2"/>
                    </a:cubicBezTo>
                    <a:cubicBezTo>
                      <a:pt x="2" y="4"/>
                      <a:pt x="2" y="7"/>
                      <a:pt x="1" y="9"/>
                    </a:cubicBezTo>
                    <a:cubicBezTo>
                      <a:pt x="1" y="10"/>
                      <a:pt x="1" y="11"/>
                      <a:pt x="1" y="12"/>
                    </a:cubicBezTo>
                    <a:cubicBezTo>
                      <a:pt x="1" y="13"/>
                      <a:pt x="1" y="14"/>
                      <a:pt x="0" y="16"/>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94" name="Freeform 323"/>
              <p:cNvSpPr/>
              <p:nvPr/>
            </p:nvSpPr>
            <p:spPr bwMode="auto">
              <a:xfrm>
                <a:off x="4541" y="1084"/>
                <a:ext cx="12" cy="25"/>
              </a:xfrm>
              <a:custGeom>
                <a:avLst/>
                <a:gdLst>
                  <a:gd name="T0" fmla="*/ 2 w 10"/>
                  <a:gd name="T1" fmla="*/ 17 h 20"/>
                  <a:gd name="T2" fmla="*/ 0 w 10"/>
                  <a:gd name="T3" fmla="*/ 20 h 20"/>
                  <a:gd name="T4" fmla="*/ 3 w 10"/>
                  <a:gd name="T5" fmla="*/ 14 h 20"/>
                  <a:gd name="T6" fmla="*/ 6 w 10"/>
                  <a:gd name="T7" fmla="*/ 10 h 20"/>
                  <a:gd name="T8" fmla="*/ 9 w 10"/>
                  <a:gd name="T9" fmla="*/ 4 h 20"/>
                  <a:gd name="T10" fmla="*/ 10 w 10"/>
                  <a:gd name="T11" fmla="*/ 0 h 20"/>
                  <a:gd name="T12" fmla="*/ 6 w 10"/>
                  <a:gd name="T13" fmla="*/ 7 h 20"/>
                  <a:gd name="T14" fmla="*/ 6 w 10"/>
                  <a:gd name="T15" fmla="*/ 8 h 20"/>
                  <a:gd name="T16" fmla="*/ 2 w 1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2" y="17"/>
                    </a:moveTo>
                    <a:cubicBezTo>
                      <a:pt x="1" y="18"/>
                      <a:pt x="0" y="19"/>
                      <a:pt x="0" y="20"/>
                    </a:cubicBezTo>
                    <a:cubicBezTo>
                      <a:pt x="1" y="18"/>
                      <a:pt x="2" y="16"/>
                      <a:pt x="3" y="14"/>
                    </a:cubicBezTo>
                    <a:cubicBezTo>
                      <a:pt x="4" y="13"/>
                      <a:pt x="5" y="11"/>
                      <a:pt x="6" y="10"/>
                    </a:cubicBezTo>
                    <a:cubicBezTo>
                      <a:pt x="6" y="8"/>
                      <a:pt x="7" y="6"/>
                      <a:pt x="9" y="4"/>
                    </a:cubicBezTo>
                    <a:cubicBezTo>
                      <a:pt x="9" y="3"/>
                      <a:pt x="10" y="2"/>
                      <a:pt x="10" y="0"/>
                    </a:cubicBezTo>
                    <a:cubicBezTo>
                      <a:pt x="9" y="2"/>
                      <a:pt x="8" y="5"/>
                      <a:pt x="6" y="7"/>
                    </a:cubicBezTo>
                    <a:cubicBezTo>
                      <a:pt x="6" y="7"/>
                      <a:pt x="6" y="7"/>
                      <a:pt x="6" y="8"/>
                    </a:cubicBezTo>
                    <a:cubicBezTo>
                      <a:pt x="4" y="11"/>
                      <a:pt x="3" y="14"/>
                      <a:pt x="2" y="17"/>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95" name="Freeform 324"/>
              <p:cNvSpPr/>
              <p:nvPr/>
            </p:nvSpPr>
            <p:spPr bwMode="auto">
              <a:xfrm>
                <a:off x="4498" y="1059"/>
                <a:ext cx="140" cy="131"/>
              </a:xfrm>
              <a:custGeom>
                <a:avLst/>
                <a:gdLst>
                  <a:gd name="T0" fmla="*/ 11 w 113"/>
                  <a:gd name="T1" fmla="*/ 93 h 105"/>
                  <a:gd name="T2" fmla="*/ 21 w 113"/>
                  <a:gd name="T3" fmla="*/ 85 h 105"/>
                  <a:gd name="T4" fmla="*/ 25 w 113"/>
                  <a:gd name="T5" fmla="*/ 77 h 105"/>
                  <a:gd name="T6" fmla="*/ 35 w 113"/>
                  <a:gd name="T7" fmla="*/ 73 h 105"/>
                  <a:gd name="T8" fmla="*/ 36 w 113"/>
                  <a:gd name="T9" fmla="*/ 72 h 105"/>
                  <a:gd name="T10" fmla="*/ 40 w 113"/>
                  <a:gd name="T11" fmla="*/ 68 h 105"/>
                  <a:gd name="T12" fmla="*/ 48 w 113"/>
                  <a:gd name="T13" fmla="*/ 61 h 105"/>
                  <a:gd name="T14" fmla="*/ 46 w 113"/>
                  <a:gd name="T15" fmla="*/ 60 h 105"/>
                  <a:gd name="T16" fmla="*/ 55 w 113"/>
                  <a:gd name="T17" fmla="*/ 57 h 105"/>
                  <a:gd name="T18" fmla="*/ 63 w 113"/>
                  <a:gd name="T19" fmla="*/ 53 h 105"/>
                  <a:gd name="T20" fmla="*/ 63 w 113"/>
                  <a:gd name="T21" fmla="*/ 50 h 105"/>
                  <a:gd name="T22" fmla="*/ 65 w 113"/>
                  <a:gd name="T23" fmla="*/ 46 h 105"/>
                  <a:gd name="T24" fmla="*/ 76 w 113"/>
                  <a:gd name="T25" fmla="*/ 38 h 105"/>
                  <a:gd name="T26" fmla="*/ 88 w 113"/>
                  <a:gd name="T27" fmla="*/ 35 h 105"/>
                  <a:gd name="T28" fmla="*/ 83 w 113"/>
                  <a:gd name="T29" fmla="*/ 30 h 105"/>
                  <a:gd name="T30" fmla="*/ 90 w 113"/>
                  <a:gd name="T31" fmla="*/ 28 h 105"/>
                  <a:gd name="T32" fmla="*/ 93 w 113"/>
                  <a:gd name="T33" fmla="*/ 26 h 105"/>
                  <a:gd name="T34" fmla="*/ 102 w 113"/>
                  <a:gd name="T35" fmla="*/ 23 h 105"/>
                  <a:gd name="T36" fmla="*/ 100 w 113"/>
                  <a:gd name="T37" fmla="*/ 17 h 105"/>
                  <a:gd name="T38" fmla="*/ 106 w 113"/>
                  <a:gd name="T39" fmla="*/ 16 h 105"/>
                  <a:gd name="T40" fmla="*/ 108 w 113"/>
                  <a:gd name="T41" fmla="*/ 12 h 105"/>
                  <a:gd name="T42" fmla="*/ 91 w 113"/>
                  <a:gd name="T43" fmla="*/ 0 h 105"/>
                  <a:gd name="T44" fmla="*/ 86 w 113"/>
                  <a:gd name="T45" fmla="*/ 2 h 105"/>
                  <a:gd name="T46" fmla="*/ 76 w 113"/>
                  <a:gd name="T47" fmla="*/ 9 h 105"/>
                  <a:gd name="T48" fmla="*/ 72 w 113"/>
                  <a:gd name="T49" fmla="*/ 13 h 105"/>
                  <a:gd name="T50" fmla="*/ 64 w 113"/>
                  <a:gd name="T51" fmla="*/ 17 h 105"/>
                  <a:gd name="T52" fmla="*/ 57 w 113"/>
                  <a:gd name="T53" fmla="*/ 19 h 105"/>
                  <a:gd name="T54" fmla="*/ 44 w 113"/>
                  <a:gd name="T55" fmla="*/ 32 h 105"/>
                  <a:gd name="T56" fmla="*/ 48 w 113"/>
                  <a:gd name="T57" fmla="*/ 41 h 105"/>
                  <a:gd name="T58" fmla="*/ 48 w 113"/>
                  <a:gd name="T59" fmla="*/ 43 h 105"/>
                  <a:gd name="T60" fmla="*/ 33 w 113"/>
                  <a:gd name="T61" fmla="*/ 55 h 105"/>
                  <a:gd name="T62" fmla="*/ 30 w 113"/>
                  <a:gd name="T63" fmla="*/ 58 h 105"/>
                  <a:gd name="T64" fmla="*/ 26 w 113"/>
                  <a:gd name="T65" fmla="*/ 64 h 105"/>
                  <a:gd name="T66" fmla="*/ 22 w 113"/>
                  <a:gd name="T67" fmla="*/ 70 h 105"/>
                  <a:gd name="T68" fmla="*/ 15 w 113"/>
                  <a:gd name="T69" fmla="*/ 80 h 105"/>
                  <a:gd name="T70" fmla="*/ 9 w 113"/>
                  <a:gd name="T71" fmla="*/ 88 h 105"/>
                  <a:gd name="T72" fmla="*/ 0 w 113"/>
                  <a:gd name="T73" fmla="*/ 104 h 105"/>
                  <a:gd name="T74" fmla="*/ 0 w 113"/>
                  <a:gd name="T75" fmla="*/ 105 h 105"/>
                  <a:gd name="T76" fmla="*/ 4 w 113"/>
                  <a:gd name="T7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105">
                    <a:moveTo>
                      <a:pt x="4" y="101"/>
                    </a:moveTo>
                    <a:cubicBezTo>
                      <a:pt x="6" y="97"/>
                      <a:pt x="8" y="95"/>
                      <a:pt x="11" y="93"/>
                    </a:cubicBezTo>
                    <a:cubicBezTo>
                      <a:pt x="14" y="91"/>
                      <a:pt x="18" y="90"/>
                      <a:pt x="19" y="87"/>
                    </a:cubicBezTo>
                    <a:cubicBezTo>
                      <a:pt x="20" y="86"/>
                      <a:pt x="20" y="85"/>
                      <a:pt x="21" y="85"/>
                    </a:cubicBezTo>
                    <a:cubicBezTo>
                      <a:pt x="21" y="84"/>
                      <a:pt x="22" y="83"/>
                      <a:pt x="22" y="83"/>
                    </a:cubicBezTo>
                    <a:cubicBezTo>
                      <a:pt x="23" y="81"/>
                      <a:pt x="24" y="79"/>
                      <a:pt x="25" y="77"/>
                    </a:cubicBezTo>
                    <a:cubicBezTo>
                      <a:pt x="27" y="76"/>
                      <a:pt x="29" y="76"/>
                      <a:pt x="31" y="75"/>
                    </a:cubicBezTo>
                    <a:cubicBezTo>
                      <a:pt x="33" y="75"/>
                      <a:pt x="34" y="74"/>
                      <a:pt x="35" y="73"/>
                    </a:cubicBezTo>
                    <a:cubicBezTo>
                      <a:pt x="36" y="73"/>
                      <a:pt x="36" y="73"/>
                      <a:pt x="36" y="73"/>
                    </a:cubicBezTo>
                    <a:cubicBezTo>
                      <a:pt x="36" y="73"/>
                      <a:pt x="36" y="72"/>
                      <a:pt x="36" y="72"/>
                    </a:cubicBezTo>
                    <a:cubicBezTo>
                      <a:pt x="37" y="71"/>
                      <a:pt x="38" y="71"/>
                      <a:pt x="38" y="70"/>
                    </a:cubicBezTo>
                    <a:cubicBezTo>
                      <a:pt x="39" y="69"/>
                      <a:pt x="39" y="68"/>
                      <a:pt x="40" y="68"/>
                    </a:cubicBezTo>
                    <a:cubicBezTo>
                      <a:pt x="40" y="66"/>
                      <a:pt x="41" y="66"/>
                      <a:pt x="42" y="65"/>
                    </a:cubicBezTo>
                    <a:cubicBezTo>
                      <a:pt x="44" y="63"/>
                      <a:pt x="45" y="62"/>
                      <a:pt x="48" y="61"/>
                    </a:cubicBezTo>
                    <a:cubicBezTo>
                      <a:pt x="48" y="61"/>
                      <a:pt x="48" y="61"/>
                      <a:pt x="48" y="61"/>
                    </a:cubicBezTo>
                    <a:cubicBezTo>
                      <a:pt x="47" y="61"/>
                      <a:pt x="46" y="60"/>
                      <a:pt x="46" y="60"/>
                    </a:cubicBezTo>
                    <a:cubicBezTo>
                      <a:pt x="47" y="59"/>
                      <a:pt x="49" y="59"/>
                      <a:pt x="50" y="59"/>
                    </a:cubicBezTo>
                    <a:cubicBezTo>
                      <a:pt x="52" y="58"/>
                      <a:pt x="53" y="57"/>
                      <a:pt x="55" y="57"/>
                    </a:cubicBezTo>
                    <a:cubicBezTo>
                      <a:pt x="57" y="56"/>
                      <a:pt x="59" y="55"/>
                      <a:pt x="61" y="54"/>
                    </a:cubicBezTo>
                    <a:cubicBezTo>
                      <a:pt x="61" y="54"/>
                      <a:pt x="62" y="54"/>
                      <a:pt x="63" y="53"/>
                    </a:cubicBezTo>
                    <a:cubicBezTo>
                      <a:pt x="64" y="53"/>
                      <a:pt x="67" y="53"/>
                      <a:pt x="68" y="52"/>
                    </a:cubicBezTo>
                    <a:cubicBezTo>
                      <a:pt x="67" y="50"/>
                      <a:pt x="64" y="51"/>
                      <a:pt x="63" y="50"/>
                    </a:cubicBezTo>
                    <a:cubicBezTo>
                      <a:pt x="63" y="49"/>
                      <a:pt x="63" y="48"/>
                      <a:pt x="63" y="47"/>
                    </a:cubicBezTo>
                    <a:cubicBezTo>
                      <a:pt x="64" y="47"/>
                      <a:pt x="64" y="46"/>
                      <a:pt x="65" y="46"/>
                    </a:cubicBezTo>
                    <a:cubicBezTo>
                      <a:pt x="66" y="45"/>
                      <a:pt x="67" y="44"/>
                      <a:pt x="68" y="43"/>
                    </a:cubicBezTo>
                    <a:cubicBezTo>
                      <a:pt x="70" y="42"/>
                      <a:pt x="73" y="40"/>
                      <a:pt x="76" y="38"/>
                    </a:cubicBezTo>
                    <a:cubicBezTo>
                      <a:pt x="78" y="36"/>
                      <a:pt x="81" y="37"/>
                      <a:pt x="85" y="35"/>
                    </a:cubicBezTo>
                    <a:cubicBezTo>
                      <a:pt x="86" y="35"/>
                      <a:pt x="87" y="35"/>
                      <a:pt x="88" y="35"/>
                    </a:cubicBezTo>
                    <a:cubicBezTo>
                      <a:pt x="84" y="33"/>
                      <a:pt x="79" y="31"/>
                      <a:pt x="75" y="32"/>
                    </a:cubicBezTo>
                    <a:cubicBezTo>
                      <a:pt x="77" y="31"/>
                      <a:pt x="80" y="31"/>
                      <a:pt x="83" y="30"/>
                    </a:cubicBezTo>
                    <a:cubicBezTo>
                      <a:pt x="84" y="29"/>
                      <a:pt x="86" y="29"/>
                      <a:pt x="88" y="29"/>
                    </a:cubicBezTo>
                    <a:cubicBezTo>
                      <a:pt x="89" y="29"/>
                      <a:pt x="90" y="28"/>
                      <a:pt x="90" y="28"/>
                    </a:cubicBezTo>
                    <a:cubicBezTo>
                      <a:pt x="89" y="28"/>
                      <a:pt x="87" y="26"/>
                      <a:pt x="87" y="25"/>
                    </a:cubicBezTo>
                    <a:cubicBezTo>
                      <a:pt x="89" y="26"/>
                      <a:pt x="91" y="26"/>
                      <a:pt x="93" y="26"/>
                    </a:cubicBezTo>
                    <a:cubicBezTo>
                      <a:pt x="95" y="26"/>
                      <a:pt x="98" y="26"/>
                      <a:pt x="99" y="25"/>
                    </a:cubicBezTo>
                    <a:cubicBezTo>
                      <a:pt x="101" y="24"/>
                      <a:pt x="101" y="23"/>
                      <a:pt x="102" y="23"/>
                    </a:cubicBezTo>
                    <a:cubicBezTo>
                      <a:pt x="103" y="23"/>
                      <a:pt x="105" y="23"/>
                      <a:pt x="106" y="21"/>
                    </a:cubicBezTo>
                    <a:cubicBezTo>
                      <a:pt x="106" y="20"/>
                      <a:pt x="100" y="19"/>
                      <a:pt x="100" y="17"/>
                    </a:cubicBezTo>
                    <a:cubicBezTo>
                      <a:pt x="100" y="17"/>
                      <a:pt x="101" y="17"/>
                      <a:pt x="103" y="17"/>
                    </a:cubicBezTo>
                    <a:cubicBezTo>
                      <a:pt x="103" y="17"/>
                      <a:pt x="104" y="17"/>
                      <a:pt x="106" y="16"/>
                    </a:cubicBezTo>
                    <a:cubicBezTo>
                      <a:pt x="108" y="16"/>
                      <a:pt x="111" y="15"/>
                      <a:pt x="113" y="15"/>
                    </a:cubicBezTo>
                    <a:cubicBezTo>
                      <a:pt x="111" y="14"/>
                      <a:pt x="109" y="13"/>
                      <a:pt x="108" y="12"/>
                    </a:cubicBezTo>
                    <a:cubicBezTo>
                      <a:pt x="103" y="9"/>
                      <a:pt x="96" y="6"/>
                      <a:pt x="92" y="2"/>
                    </a:cubicBezTo>
                    <a:cubicBezTo>
                      <a:pt x="92" y="2"/>
                      <a:pt x="92" y="1"/>
                      <a:pt x="91" y="0"/>
                    </a:cubicBezTo>
                    <a:cubicBezTo>
                      <a:pt x="91" y="1"/>
                      <a:pt x="90" y="1"/>
                      <a:pt x="89" y="1"/>
                    </a:cubicBezTo>
                    <a:cubicBezTo>
                      <a:pt x="88" y="1"/>
                      <a:pt x="87" y="2"/>
                      <a:pt x="86" y="2"/>
                    </a:cubicBezTo>
                    <a:cubicBezTo>
                      <a:pt x="85" y="2"/>
                      <a:pt x="84" y="3"/>
                      <a:pt x="83" y="4"/>
                    </a:cubicBezTo>
                    <a:cubicBezTo>
                      <a:pt x="81" y="6"/>
                      <a:pt x="78" y="6"/>
                      <a:pt x="76" y="9"/>
                    </a:cubicBezTo>
                    <a:cubicBezTo>
                      <a:pt x="75" y="9"/>
                      <a:pt x="74" y="10"/>
                      <a:pt x="73" y="11"/>
                    </a:cubicBezTo>
                    <a:cubicBezTo>
                      <a:pt x="73" y="11"/>
                      <a:pt x="72" y="12"/>
                      <a:pt x="72" y="13"/>
                    </a:cubicBezTo>
                    <a:cubicBezTo>
                      <a:pt x="72" y="14"/>
                      <a:pt x="73" y="14"/>
                      <a:pt x="73" y="15"/>
                    </a:cubicBezTo>
                    <a:cubicBezTo>
                      <a:pt x="72" y="17"/>
                      <a:pt x="67" y="16"/>
                      <a:pt x="64" y="17"/>
                    </a:cubicBezTo>
                    <a:cubicBezTo>
                      <a:pt x="63" y="17"/>
                      <a:pt x="63" y="18"/>
                      <a:pt x="61" y="18"/>
                    </a:cubicBezTo>
                    <a:cubicBezTo>
                      <a:pt x="60" y="18"/>
                      <a:pt x="58" y="19"/>
                      <a:pt x="57" y="19"/>
                    </a:cubicBezTo>
                    <a:cubicBezTo>
                      <a:pt x="54" y="21"/>
                      <a:pt x="52" y="23"/>
                      <a:pt x="49" y="25"/>
                    </a:cubicBezTo>
                    <a:cubicBezTo>
                      <a:pt x="46" y="26"/>
                      <a:pt x="46" y="30"/>
                      <a:pt x="44" y="32"/>
                    </a:cubicBezTo>
                    <a:cubicBezTo>
                      <a:pt x="42" y="34"/>
                      <a:pt x="38" y="39"/>
                      <a:pt x="41" y="40"/>
                    </a:cubicBezTo>
                    <a:cubicBezTo>
                      <a:pt x="42" y="42"/>
                      <a:pt x="47" y="41"/>
                      <a:pt x="48" y="41"/>
                    </a:cubicBezTo>
                    <a:cubicBezTo>
                      <a:pt x="51" y="41"/>
                      <a:pt x="55" y="41"/>
                      <a:pt x="57" y="42"/>
                    </a:cubicBezTo>
                    <a:cubicBezTo>
                      <a:pt x="54" y="43"/>
                      <a:pt x="51" y="43"/>
                      <a:pt x="48" y="43"/>
                    </a:cubicBezTo>
                    <a:cubicBezTo>
                      <a:pt x="45" y="44"/>
                      <a:pt x="42" y="44"/>
                      <a:pt x="40" y="46"/>
                    </a:cubicBezTo>
                    <a:cubicBezTo>
                      <a:pt x="37" y="48"/>
                      <a:pt x="35" y="52"/>
                      <a:pt x="33" y="55"/>
                    </a:cubicBezTo>
                    <a:cubicBezTo>
                      <a:pt x="33" y="56"/>
                      <a:pt x="33" y="56"/>
                      <a:pt x="32" y="57"/>
                    </a:cubicBezTo>
                    <a:cubicBezTo>
                      <a:pt x="31" y="58"/>
                      <a:pt x="30" y="58"/>
                      <a:pt x="30" y="58"/>
                    </a:cubicBezTo>
                    <a:cubicBezTo>
                      <a:pt x="28" y="59"/>
                      <a:pt x="29" y="59"/>
                      <a:pt x="28" y="60"/>
                    </a:cubicBezTo>
                    <a:cubicBezTo>
                      <a:pt x="28" y="62"/>
                      <a:pt x="27" y="63"/>
                      <a:pt x="26" y="64"/>
                    </a:cubicBezTo>
                    <a:cubicBezTo>
                      <a:pt x="24" y="65"/>
                      <a:pt x="24" y="67"/>
                      <a:pt x="22" y="69"/>
                    </a:cubicBezTo>
                    <a:cubicBezTo>
                      <a:pt x="22" y="69"/>
                      <a:pt x="22" y="69"/>
                      <a:pt x="22" y="70"/>
                    </a:cubicBezTo>
                    <a:cubicBezTo>
                      <a:pt x="22" y="70"/>
                      <a:pt x="21" y="70"/>
                      <a:pt x="21" y="70"/>
                    </a:cubicBezTo>
                    <a:cubicBezTo>
                      <a:pt x="20" y="74"/>
                      <a:pt x="17" y="77"/>
                      <a:pt x="15" y="80"/>
                    </a:cubicBezTo>
                    <a:cubicBezTo>
                      <a:pt x="15" y="81"/>
                      <a:pt x="14" y="83"/>
                      <a:pt x="13" y="85"/>
                    </a:cubicBezTo>
                    <a:cubicBezTo>
                      <a:pt x="11" y="86"/>
                      <a:pt x="10" y="87"/>
                      <a:pt x="9" y="88"/>
                    </a:cubicBezTo>
                    <a:cubicBezTo>
                      <a:pt x="7" y="92"/>
                      <a:pt x="6" y="95"/>
                      <a:pt x="3" y="98"/>
                    </a:cubicBezTo>
                    <a:cubicBezTo>
                      <a:pt x="3" y="100"/>
                      <a:pt x="1" y="101"/>
                      <a:pt x="0" y="104"/>
                    </a:cubicBezTo>
                    <a:cubicBezTo>
                      <a:pt x="0" y="104"/>
                      <a:pt x="0" y="104"/>
                      <a:pt x="0" y="104"/>
                    </a:cubicBezTo>
                    <a:cubicBezTo>
                      <a:pt x="0" y="104"/>
                      <a:pt x="0" y="104"/>
                      <a:pt x="0" y="105"/>
                    </a:cubicBezTo>
                    <a:cubicBezTo>
                      <a:pt x="0" y="104"/>
                      <a:pt x="0" y="104"/>
                      <a:pt x="0" y="104"/>
                    </a:cubicBezTo>
                    <a:cubicBezTo>
                      <a:pt x="2" y="103"/>
                      <a:pt x="3" y="102"/>
                      <a:pt x="4" y="101"/>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96" name="Freeform 325"/>
              <p:cNvSpPr/>
              <p:nvPr/>
            </p:nvSpPr>
            <p:spPr bwMode="auto">
              <a:xfrm>
                <a:off x="4499" y="1107"/>
                <a:ext cx="201" cy="117"/>
              </a:xfrm>
              <a:custGeom>
                <a:avLst/>
                <a:gdLst>
                  <a:gd name="T0" fmla="*/ 157 w 162"/>
                  <a:gd name="T1" fmla="*/ 22 h 95"/>
                  <a:gd name="T2" fmla="*/ 162 w 162"/>
                  <a:gd name="T3" fmla="*/ 0 h 95"/>
                  <a:gd name="T4" fmla="*/ 153 w 162"/>
                  <a:gd name="T5" fmla="*/ 15 h 95"/>
                  <a:gd name="T6" fmla="*/ 136 w 162"/>
                  <a:gd name="T7" fmla="*/ 42 h 95"/>
                  <a:gd name="T8" fmla="*/ 118 w 162"/>
                  <a:gd name="T9" fmla="*/ 46 h 95"/>
                  <a:gd name="T10" fmla="*/ 106 w 162"/>
                  <a:gd name="T11" fmla="*/ 52 h 95"/>
                  <a:gd name="T12" fmla="*/ 112 w 162"/>
                  <a:gd name="T13" fmla="*/ 33 h 95"/>
                  <a:gd name="T14" fmla="*/ 108 w 162"/>
                  <a:gd name="T15" fmla="*/ 23 h 95"/>
                  <a:gd name="T16" fmla="*/ 97 w 162"/>
                  <a:gd name="T17" fmla="*/ 42 h 95"/>
                  <a:gd name="T18" fmla="*/ 96 w 162"/>
                  <a:gd name="T19" fmla="*/ 46 h 95"/>
                  <a:gd name="T20" fmla="*/ 104 w 162"/>
                  <a:gd name="T21" fmla="*/ 44 h 95"/>
                  <a:gd name="T22" fmla="*/ 87 w 162"/>
                  <a:gd name="T23" fmla="*/ 68 h 95"/>
                  <a:gd name="T24" fmla="*/ 72 w 162"/>
                  <a:gd name="T25" fmla="*/ 75 h 95"/>
                  <a:gd name="T26" fmla="*/ 52 w 162"/>
                  <a:gd name="T27" fmla="*/ 82 h 95"/>
                  <a:gd name="T28" fmla="*/ 73 w 162"/>
                  <a:gd name="T29" fmla="*/ 65 h 95"/>
                  <a:gd name="T30" fmla="*/ 79 w 162"/>
                  <a:gd name="T31" fmla="*/ 51 h 95"/>
                  <a:gd name="T32" fmla="*/ 82 w 162"/>
                  <a:gd name="T33" fmla="*/ 50 h 95"/>
                  <a:gd name="T34" fmla="*/ 84 w 162"/>
                  <a:gd name="T35" fmla="*/ 46 h 95"/>
                  <a:gd name="T36" fmla="*/ 77 w 162"/>
                  <a:gd name="T37" fmla="*/ 49 h 95"/>
                  <a:gd name="T38" fmla="*/ 67 w 162"/>
                  <a:gd name="T39" fmla="*/ 60 h 95"/>
                  <a:gd name="T40" fmla="*/ 47 w 162"/>
                  <a:gd name="T41" fmla="*/ 61 h 95"/>
                  <a:gd name="T42" fmla="*/ 30 w 162"/>
                  <a:gd name="T43" fmla="*/ 73 h 95"/>
                  <a:gd name="T44" fmla="*/ 14 w 162"/>
                  <a:gd name="T45" fmla="*/ 72 h 95"/>
                  <a:gd name="T46" fmla="*/ 3 w 162"/>
                  <a:gd name="T47" fmla="*/ 78 h 95"/>
                  <a:gd name="T48" fmla="*/ 28 w 162"/>
                  <a:gd name="T49" fmla="*/ 85 h 95"/>
                  <a:gd name="T50" fmla="*/ 44 w 162"/>
                  <a:gd name="T51" fmla="*/ 89 h 95"/>
                  <a:gd name="T52" fmla="*/ 65 w 162"/>
                  <a:gd name="T53" fmla="*/ 93 h 95"/>
                  <a:gd name="T54" fmla="*/ 85 w 162"/>
                  <a:gd name="T55" fmla="*/ 95 h 95"/>
                  <a:gd name="T56" fmla="*/ 113 w 162"/>
                  <a:gd name="T57" fmla="*/ 91 h 95"/>
                  <a:gd name="T58" fmla="*/ 127 w 162"/>
                  <a:gd name="T59" fmla="*/ 81 h 95"/>
                  <a:gd name="T60" fmla="*/ 132 w 162"/>
                  <a:gd name="T61" fmla="*/ 72 h 95"/>
                  <a:gd name="T62" fmla="*/ 129 w 162"/>
                  <a:gd name="T63" fmla="*/ 71 h 95"/>
                  <a:gd name="T64" fmla="*/ 125 w 162"/>
                  <a:gd name="T65" fmla="*/ 74 h 95"/>
                  <a:gd name="T66" fmla="*/ 109 w 162"/>
                  <a:gd name="T67" fmla="*/ 83 h 95"/>
                  <a:gd name="T68" fmla="*/ 93 w 162"/>
                  <a:gd name="T69" fmla="*/ 87 h 95"/>
                  <a:gd name="T70" fmla="*/ 77 w 162"/>
                  <a:gd name="T71" fmla="*/ 90 h 95"/>
                  <a:gd name="T72" fmla="*/ 72 w 162"/>
                  <a:gd name="T73" fmla="*/ 88 h 95"/>
                  <a:gd name="T74" fmla="*/ 98 w 162"/>
                  <a:gd name="T75" fmla="*/ 73 h 95"/>
                  <a:gd name="T76" fmla="*/ 109 w 162"/>
                  <a:gd name="T77" fmla="*/ 64 h 95"/>
                  <a:gd name="T78" fmla="*/ 118 w 162"/>
                  <a:gd name="T79" fmla="*/ 61 h 95"/>
                  <a:gd name="T80" fmla="*/ 143 w 162"/>
                  <a:gd name="T81" fmla="*/ 42 h 95"/>
                  <a:gd name="T82" fmla="*/ 152 w 162"/>
                  <a:gd name="T83" fmla="*/ 28 h 95"/>
                  <a:gd name="T84" fmla="*/ 151 w 162"/>
                  <a:gd name="T85" fmla="*/ 26 h 95"/>
                  <a:gd name="T86" fmla="*/ 152 w 162"/>
                  <a:gd name="T87" fmla="*/ 28 h 95"/>
                  <a:gd name="T88" fmla="*/ 146 w 162"/>
                  <a:gd name="T89" fmla="*/ 51 h 95"/>
                  <a:gd name="T90" fmla="*/ 143 w 162"/>
                  <a:gd name="T91" fmla="*/ 58 h 95"/>
                  <a:gd name="T92" fmla="*/ 155 w 162"/>
                  <a:gd name="T93" fmla="*/ 41 h 95"/>
                  <a:gd name="T94" fmla="*/ 158 w 162"/>
                  <a:gd name="T9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95">
                    <a:moveTo>
                      <a:pt x="158" y="35"/>
                    </a:moveTo>
                    <a:cubicBezTo>
                      <a:pt x="157" y="33"/>
                      <a:pt x="157" y="32"/>
                      <a:pt x="157" y="30"/>
                    </a:cubicBezTo>
                    <a:cubicBezTo>
                      <a:pt x="156" y="27"/>
                      <a:pt x="157" y="24"/>
                      <a:pt x="157" y="22"/>
                    </a:cubicBezTo>
                    <a:cubicBezTo>
                      <a:pt x="158" y="18"/>
                      <a:pt x="158" y="15"/>
                      <a:pt x="158" y="12"/>
                    </a:cubicBezTo>
                    <a:cubicBezTo>
                      <a:pt x="159" y="8"/>
                      <a:pt x="161" y="5"/>
                      <a:pt x="162" y="1"/>
                    </a:cubicBezTo>
                    <a:cubicBezTo>
                      <a:pt x="162" y="1"/>
                      <a:pt x="162" y="0"/>
                      <a:pt x="162" y="0"/>
                    </a:cubicBezTo>
                    <a:cubicBezTo>
                      <a:pt x="158" y="6"/>
                      <a:pt x="158" y="6"/>
                      <a:pt x="158" y="6"/>
                    </a:cubicBezTo>
                    <a:cubicBezTo>
                      <a:pt x="157" y="7"/>
                      <a:pt x="157" y="8"/>
                      <a:pt x="157" y="9"/>
                    </a:cubicBezTo>
                    <a:cubicBezTo>
                      <a:pt x="155" y="11"/>
                      <a:pt x="155" y="12"/>
                      <a:pt x="153" y="15"/>
                    </a:cubicBezTo>
                    <a:cubicBezTo>
                      <a:pt x="151" y="18"/>
                      <a:pt x="150" y="21"/>
                      <a:pt x="149" y="25"/>
                    </a:cubicBezTo>
                    <a:cubicBezTo>
                      <a:pt x="147" y="30"/>
                      <a:pt x="144" y="33"/>
                      <a:pt x="142" y="37"/>
                    </a:cubicBezTo>
                    <a:cubicBezTo>
                      <a:pt x="140" y="39"/>
                      <a:pt x="138" y="40"/>
                      <a:pt x="136" y="42"/>
                    </a:cubicBezTo>
                    <a:cubicBezTo>
                      <a:pt x="134" y="43"/>
                      <a:pt x="132" y="44"/>
                      <a:pt x="130" y="45"/>
                    </a:cubicBezTo>
                    <a:cubicBezTo>
                      <a:pt x="127" y="45"/>
                      <a:pt x="125" y="43"/>
                      <a:pt x="123" y="42"/>
                    </a:cubicBezTo>
                    <a:cubicBezTo>
                      <a:pt x="120" y="42"/>
                      <a:pt x="119" y="43"/>
                      <a:pt x="118" y="46"/>
                    </a:cubicBezTo>
                    <a:cubicBezTo>
                      <a:pt x="117" y="47"/>
                      <a:pt x="116" y="49"/>
                      <a:pt x="114" y="51"/>
                    </a:cubicBezTo>
                    <a:cubicBezTo>
                      <a:pt x="112" y="51"/>
                      <a:pt x="110" y="51"/>
                      <a:pt x="109" y="52"/>
                    </a:cubicBezTo>
                    <a:cubicBezTo>
                      <a:pt x="108" y="52"/>
                      <a:pt x="107" y="54"/>
                      <a:pt x="106" y="52"/>
                    </a:cubicBezTo>
                    <a:cubicBezTo>
                      <a:pt x="105" y="49"/>
                      <a:pt x="108" y="47"/>
                      <a:pt x="110" y="45"/>
                    </a:cubicBezTo>
                    <a:cubicBezTo>
                      <a:pt x="111" y="43"/>
                      <a:pt x="111" y="41"/>
                      <a:pt x="112" y="38"/>
                    </a:cubicBezTo>
                    <a:cubicBezTo>
                      <a:pt x="111" y="37"/>
                      <a:pt x="112" y="34"/>
                      <a:pt x="112" y="33"/>
                    </a:cubicBezTo>
                    <a:cubicBezTo>
                      <a:pt x="108" y="35"/>
                      <a:pt x="111" y="28"/>
                      <a:pt x="111" y="26"/>
                    </a:cubicBezTo>
                    <a:cubicBezTo>
                      <a:pt x="112" y="24"/>
                      <a:pt x="111" y="21"/>
                      <a:pt x="110" y="19"/>
                    </a:cubicBezTo>
                    <a:cubicBezTo>
                      <a:pt x="109" y="20"/>
                      <a:pt x="109" y="22"/>
                      <a:pt x="108" y="23"/>
                    </a:cubicBezTo>
                    <a:cubicBezTo>
                      <a:pt x="107" y="25"/>
                      <a:pt x="106" y="27"/>
                      <a:pt x="105" y="28"/>
                    </a:cubicBezTo>
                    <a:cubicBezTo>
                      <a:pt x="104" y="30"/>
                      <a:pt x="103" y="33"/>
                      <a:pt x="101" y="36"/>
                    </a:cubicBezTo>
                    <a:cubicBezTo>
                      <a:pt x="99" y="37"/>
                      <a:pt x="99" y="40"/>
                      <a:pt x="97" y="42"/>
                    </a:cubicBezTo>
                    <a:cubicBezTo>
                      <a:pt x="96" y="44"/>
                      <a:pt x="94" y="46"/>
                      <a:pt x="93" y="48"/>
                    </a:cubicBezTo>
                    <a:cubicBezTo>
                      <a:pt x="92" y="49"/>
                      <a:pt x="91" y="51"/>
                      <a:pt x="90" y="54"/>
                    </a:cubicBezTo>
                    <a:cubicBezTo>
                      <a:pt x="92" y="51"/>
                      <a:pt x="94" y="49"/>
                      <a:pt x="96" y="46"/>
                    </a:cubicBezTo>
                    <a:cubicBezTo>
                      <a:pt x="97" y="44"/>
                      <a:pt x="99" y="41"/>
                      <a:pt x="100" y="41"/>
                    </a:cubicBezTo>
                    <a:cubicBezTo>
                      <a:pt x="102" y="40"/>
                      <a:pt x="104" y="40"/>
                      <a:pt x="105" y="38"/>
                    </a:cubicBezTo>
                    <a:cubicBezTo>
                      <a:pt x="105" y="40"/>
                      <a:pt x="105" y="42"/>
                      <a:pt x="104" y="44"/>
                    </a:cubicBezTo>
                    <a:cubicBezTo>
                      <a:pt x="103" y="46"/>
                      <a:pt x="103" y="48"/>
                      <a:pt x="101" y="50"/>
                    </a:cubicBezTo>
                    <a:cubicBezTo>
                      <a:pt x="100" y="55"/>
                      <a:pt x="97" y="59"/>
                      <a:pt x="93" y="63"/>
                    </a:cubicBezTo>
                    <a:cubicBezTo>
                      <a:pt x="91" y="65"/>
                      <a:pt x="89" y="67"/>
                      <a:pt x="87" y="68"/>
                    </a:cubicBezTo>
                    <a:cubicBezTo>
                      <a:pt x="84" y="71"/>
                      <a:pt x="82" y="73"/>
                      <a:pt x="78" y="74"/>
                    </a:cubicBezTo>
                    <a:cubicBezTo>
                      <a:pt x="77" y="75"/>
                      <a:pt x="76" y="75"/>
                      <a:pt x="75" y="75"/>
                    </a:cubicBezTo>
                    <a:cubicBezTo>
                      <a:pt x="73" y="74"/>
                      <a:pt x="73" y="74"/>
                      <a:pt x="72" y="75"/>
                    </a:cubicBezTo>
                    <a:cubicBezTo>
                      <a:pt x="71" y="75"/>
                      <a:pt x="68" y="76"/>
                      <a:pt x="67" y="75"/>
                    </a:cubicBezTo>
                    <a:cubicBezTo>
                      <a:pt x="65" y="76"/>
                      <a:pt x="64" y="77"/>
                      <a:pt x="61" y="79"/>
                    </a:cubicBezTo>
                    <a:cubicBezTo>
                      <a:pt x="59" y="80"/>
                      <a:pt x="56" y="81"/>
                      <a:pt x="52" y="82"/>
                    </a:cubicBezTo>
                    <a:cubicBezTo>
                      <a:pt x="53" y="80"/>
                      <a:pt x="55" y="79"/>
                      <a:pt x="56" y="78"/>
                    </a:cubicBezTo>
                    <a:cubicBezTo>
                      <a:pt x="58" y="76"/>
                      <a:pt x="59" y="75"/>
                      <a:pt x="61" y="74"/>
                    </a:cubicBezTo>
                    <a:cubicBezTo>
                      <a:pt x="65" y="71"/>
                      <a:pt x="70" y="69"/>
                      <a:pt x="73" y="65"/>
                    </a:cubicBezTo>
                    <a:cubicBezTo>
                      <a:pt x="76" y="63"/>
                      <a:pt x="78" y="59"/>
                      <a:pt x="79" y="56"/>
                    </a:cubicBezTo>
                    <a:cubicBezTo>
                      <a:pt x="79" y="55"/>
                      <a:pt x="80" y="52"/>
                      <a:pt x="80" y="51"/>
                    </a:cubicBezTo>
                    <a:cubicBezTo>
                      <a:pt x="79" y="51"/>
                      <a:pt x="79" y="51"/>
                      <a:pt x="79" y="51"/>
                    </a:cubicBezTo>
                    <a:cubicBezTo>
                      <a:pt x="79" y="50"/>
                      <a:pt x="79" y="50"/>
                      <a:pt x="79" y="50"/>
                    </a:cubicBezTo>
                    <a:cubicBezTo>
                      <a:pt x="79" y="50"/>
                      <a:pt x="79" y="50"/>
                      <a:pt x="80" y="51"/>
                    </a:cubicBezTo>
                    <a:cubicBezTo>
                      <a:pt x="82" y="50"/>
                      <a:pt x="82" y="50"/>
                      <a:pt x="82" y="50"/>
                    </a:cubicBezTo>
                    <a:cubicBezTo>
                      <a:pt x="82" y="49"/>
                      <a:pt x="82" y="49"/>
                      <a:pt x="82" y="49"/>
                    </a:cubicBezTo>
                    <a:cubicBezTo>
                      <a:pt x="82" y="50"/>
                      <a:pt x="82" y="51"/>
                      <a:pt x="82" y="51"/>
                    </a:cubicBezTo>
                    <a:cubicBezTo>
                      <a:pt x="83" y="50"/>
                      <a:pt x="84" y="48"/>
                      <a:pt x="84" y="46"/>
                    </a:cubicBezTo>
                    <a:cubicBezTo>
                      <a:pt x="83" y="45"/>
                      <a:pt x="84" y="41"/>
                      <a:pt x="81" y="42"/>
                    </a:cubicBezTo>
                    <a:cubicBezTo>
                      <a:pt x="81" y="42"/>
                      <a:pt x="80" y="44"/>
                      <a:pt x="79" y="45"/>
                    </a:cubicBezTo>
                    <a:cubicBezTo>
                      <a:pt x="78" y="47"/>
                      <a:pt x="78" y="48"/>
                      <a:pt x="77" y="49"/>
                    </a:cubicBezTo>
                    <a:cubicBezTo>
                      <a:pt x="76" y="50"/>
                      <a:pt x="76" y="51"/>
                      <a:pt x="75" y="52"/>
                    </a:cubicBezTo>
                    <a:cubicBezTo>
                      <a:pt x="74" y="53"/>
                      <a:pt x="73" y="54"/>
                      <a:pt x="72" y="55"/>
                    </a:cubicBezTo>
                    <a:cubicBezTo>
                      <a:pt x="70" y="58"/>
                      <a:pt x="69" y="59"/>
                      <a:pt x="67" y="60"/>
                    </a:cubicBezTo>
                    <a:cubicBezTo>
                      <a:pt x="64" y="62"/>
                      <a:pt x="60" y="64"/>
                      <a:pt x="56" y="65"/>
                    </a:cubicBezTo>
                    <a:cubicBezTo>
                      <a:pt x="55" y="66"/>
                      <a:pt x="52" y="67"/>
                      <a:pt x="51" y="66"/>
                    </a:cubicBezTo>
                    <a:cubicBezTo>
                      <a:pt x="49" y="65"/>
                      <a:pt x="47" y="63"/>
                      <a:pt x="47" y="61"/>
                    </a:cubicBezTo>
                    <a:cubicBezTo>
                      <a:pt x="44" y="61"/>
                      <a:pt x="42" y="65"/>
                      <a:pt x="41" y="66"/>
                    </a:cubicBezTo>
                    <a:cubicBezTo>
                      <a:pt x="40" y="69"/>
                      <a:pt x="37" y="71"/>
                      <a:pt x="34" y="71"/>
                    </a:cubicBezTo>
                    <a:cubicBezTo>
                      <a:pt x="33" y="72"/>
                      <a:pt x="31" y="72"/>
                      <a:pt x="30" y="73"/>
                    </a:cubicBezTo>
                    <a:cubicBezTo>
                      <a:pt x="30" y="73"/>
                      <a:pt x="27" y="74"/>
                      <a:pt x="26" y="74"/>
                    </a:cubicBezTo>
                    <a:cubicBezTo>
                      <a:pt x="25" y="73"/>
                      <a:pt x="31" y="70"/>
                      <a:pt x="29" y="68"/>
                    </a:cubicBezTo>
                    <a:cubicBezTo>
                      <a:pt x="24" y="69"/>
                      <a:pt x="19" y="70"/>
                      <a:pt x="14" y="72"/>
                    </a:cubicBezTo>
                    <a:cubicBezTo>
                      <a:pt x="12" y="73"/>
                      <a:pt x="9" y="73"/>
                      <a:pt x="7" y="74"/>
                    </a:cubicBezTo>
                    <a:cubicBezTo>
                      <a:pt x="5" y="75"/>
                      <a:pt x="2" y="74"/>
                      <a:pt x="0" y="75"/>
                    </a:cubicBezTo>
                    <a:cubicBezTo>
                      <a:pt x="1" y="77"/>
                      <a:pt x="1" y="78"/>
                      <a:pt x="3" y="78"/>
                    </a:cubicBezTo>
                    <a:cubicBezTo>
                      <a:pt x="4" y="80"/>
                      <a:pt x="6" y="80"/>
                      <a:pt x="8" y="81"/>
                    </a:cubicBezTo>
                    <a:cubicBezTo>
                      <a:pt x="12" y="82"/>
                      <a:pt x="15" y="83"/>
                      <a:pt x="19" y="84"/>
                    </a:cubicBezTo>
                    <a:cubicBezTo>
                      <a:pt x="22" y="84"/>
                      <a:pt x="24" y="84"/>
                      <a:pt x="28" y="85"/>
                    </a:cubicBezTo>
                    <a:cubicBezTo>
                      <a:pt x="29" y="85"/>
                      <a:pt x="30" y="85"/>
                      <a:pt x="31" y="86"/>
                    </a:cubicBezTo>
                    <a:cubicBezTo>
                      <a:pt x="32" y="89"/>
                      <a:pt x="32" y="88"/>
                      <a:pt x="35" y="88"/>
                    </a:cubicBezTo>
                    <a:cubicBezTo>
                      <a:pt x="38" y="88"/>
                      <a:pt x="41" y="88"/>
                      <a:pt x="44" y="89"/>
                    </a:cubicBezTo>
                    <a:cubicBezTo>
                      <a:pt x="48" y="89"/>
                      <a:pt x="52" y="90"/>
                      <a:pt x="55" y="91"/>
                    </a:cubicBezTo>
                    <a:cubicBezTo>
                      <a:pt x="56" y="91"/>
                      <a:pt x="58" y="91"/>
                      <a:pt x="60" y="92"/>
                    </a:cubicBezTo>
                    <a:cubicBezTo>
                      <a:pt x="62" y="92"/>
                      <a:pt x="64" y="92"/>
                      <a:pt x="65" y="93"/>
                    </a:cubicBezTo>
                    <a:cubicBezTo>
                      <a:pt x="65" y="93"/>
                      <a:pt x="65" y="93"/>
                      <a:pt x="65" y="93"/>
                    </a:cubicBezTo>
                    <a:cubicBezTo>
                      <a:pt x="68" y="93"/>
                      <a:pt x="72" y="95"/>
                      <a:pt x="76" y="95"/>
                    </a:cubicBezTo>
                    <a:cubicBezTo>
                      <a:pt x="79" y="95"/>
                      <a:pt x="82" y="95"/>
                      <a:pt x="85" y="95"/>
                    </a:cubicBezTo>
                    <a:cubicBezTo>
                      <a:pt x="88" y="94"/>
                      <a:pt x="92" y="94"/>
                      <a:pt x="95" y="94"/>
                    </a:cubicBezTo>
                    <a:cubicBezTo>
                      <a:pt x="98" y="94"/>
                      <a:pt x="101" y="93"/>
                      <a:pt x="103" y="93"/>
                    </a:cubicBezTo>
                    <a:cubicBezTo>
                      <a:pt x="106" y="93"/>
                      <a:pt x="109" y="92"/>
                      <a:pt x="113" y="91"/>
                    </a:cubicBezTo>
                    <a:cubicBezTo>
                      <a:pt x="114" y="91"/>
                      <a:pt x="115" y="90"/>
                      <a:pt x="116" y="90"/>
                    </a:cubicBezTo>
                    <a:cubicBezTo>
                      <a:pt x="118" y="89"/>
                      <a:pt x="119" y="89"/>
                      <a:pt x="120" y="88"/>
                    </a:cubicBezTo>
                    <a:cubicBezTo>
                      <a:pt x="122" y="86"/>
                      <a:pt x="125" y="84"/>
                      <a:pt x="127" y="81"/>
                    </a:cubicBezTo>
                    <a:cubicBezTo>
                      <a:pt x="128" y="80"/>
                      <a:pt x="129" y="79"/>
                      <a:pt x="129" y="78"/>
                    </a:cubicBezTo>
                    <a:cubicBezTo>
                      <a:pt x="129" y="78"/>
                      <a:pt x="130" y="77"/>
                      <a:pt x="130" y="77"/>
                    </a:cubicBezTo>
                    <a:cubicBezTo>
                      <a:pt x="131" y="75"/>
                      <a:pt x="131" y="74"/>
                      <a:pt x="132" y="72"/>
                    </a:cubicBezTo>
                    <a:cubicBezTo>
                      <a:pt x="133" y="71"/>
                      <a:pt x="134" y="69"/>
                      <a:pt x="135" y="68"/>
                    </a:cubicBezTo>
                    <a:cubicBezTo>
                      <a:pt x="135" y="68"/>
                      <a:pt x="134" y="68"/>
                      <a:pt x="134" y="68"/>
                    </a:cubicBezTo>
                    <a:cubicBezTo>
                      <a:pt x="132" y="70"/>
                      <a:pt x="131" y="71"/>
                      <a:pt x="129" y="71"/>
                    </a:cubicBezTo>
                    <a:cubicBezTo>
                      <a:pt x="128" y="70"/>
                      <a:pt x="128" y="70"/>
                      <a:pt x="128" y="70"/>
                    </a:cubicBezTo>
                    <a:cubicBezTo>
                      <a:pt x="127" y="70"/>
                      <a:pt x="127" y="71"/>
                      <a:pt x="127" y="71"/>
                    </a:cubicBezTo>
                    <a:cubicBezTo>
                      <a:pt x="126" y="72"/>
                      <a:pt x="125" y="73"/>
                      <a:pt x="125" y="74"/>
                    </a:cubicBezTo>
                    <a:cubicBezTo>
                      <a:pt x="123" y="76"/>
                      <a:pt x="121" y="80"/>
                      <a:pt x="117" y="81"/>
                    </a:cubicBezTo>
                    <a:cubicBezTo>
                      <a:pt x="116" y="82"/>
                      <a:pt x="114" y="83"/>
                      <a:pt x="112" y="83"/>
                    </a:cubicBezTo>
                    <a:cubicBezTo>
                      <a:pt x="111" y="83"/>
                      <a:pt x="110" y="83"/>
                      <a:pt x="109" y="83"/>
                    </a:cubicBezTo>
                    <a:cubicBezTo>
                      <a:pt x="108" y="84"/>
                      <a:pt x="107" y="84"/>
                      <a:pt x="106" y="84"/>
                    </a:cubicBezTo>
                    <a:cubicBezTo>
                      <a:pt x="104" y="84"/>
                      <a:pt x="102" y="84"/>
                      <a:pt x="101" y="85"/>
                    </a:cubicBezTo>
                    <a:cubicBezTo>
                      <a:pt x="98" y="85"/>
                      <a:pt x="96" y="86"/>
                      <a:pt x="93" y="87"/>
                    </a:cubicBezTo>
                    <a:cubicBezTo>
                      <a:pt x="94" y="85"/>
                      <a:pt x="95" y="84"/>
                      <a:pt x="96" y="82"/>
                    </a:cubicBezTo>
                    <a:cubicBezTo>
                      <a:pt x="92" y="86"/>
                      <a:pt x="87" y="87"/>
                      <a:pt x="83" y="88"/>
                    </a:cubicBezTo>
                    <a:cubicBezTo>
                      <a:pt x="81" y="89"/>
                      <a:pt x="79" y="89"/>
                      <a:pt x="77" y="90"/>
                    </a:cubicBezTo>
                    <a:cubicBezTo>
                      <a:pt x="75" y="89"/>
                      <a:pt x="74" y="89"/>
                      <a:pt x="72" y="90"/>
                    </a:cubicBezTo>
                    <a:cubicBezTo>
                      <a:pt x="71" y="90"/>
                      <a:pt x="68" y="90"/>
                      <a:pt x="67" y="90"/>
                    </a:cubicBezTo>
                    <a:cubicBezTo>
                      <a:pt x="68" y="89"/>
                      <a:pt x="70" y="89"/>
                      <a:pt x="72" y="88"/>
                    </a:cubicBezTo>
                    <a:cubicBezTo>
                      <a:pt x="74" y="88"/>
                      <a:pt x="75" y="86"/>
                      <a:pt x="77" y="85"/>
                    </a:cubicBezTo>
                    <a:cubicBezTo>
                      <a:pt x="80" y="84"/>
                      <a:pt x="84" y="82"/>
                      <a:pt x="87" y="80"/>
                    </a:cubicBezTo>
                    <a:cubicBezTo>
                      <a:pt x="91" y="78"/>
                      <a:pt x="95" y="76"/>
                      <a:pt x="98" y="73"/>
                    </a:cubicBezTo>
                    <a:cubicBezTo>
                      <a:pt x="100" y="72"/>
                      <a:pt x="101" y="70"/>
                      <a:pt x="102" y="68"/>
                    </a:cubicBezTo>
                    <a:cubicBezTo>
                      <a:pt x="104" y="67"/>
                      <a:pt x="105" y="63"/>
                      <a:pt x="107" y="63"/>
                    </a:cubicBezTo>
                    <a:cubicBezTo>
                      <a:pt x="107" y="63"/>
                      <a:pt x="109" y="65"/>
                      <a:pt x="109" y="64"/>
                    </a:cubicBezTo>
                    <a:cubicBezTo>
                      <a:pt x="111" y="65"/>
                      <a:pt x="112" y="64"/>
                      <a:pt x="113" y="63"/>
                    </a:cubicBezTo>
                    <a:cubicBezTo>
                      <a:pt x="113" y="62"/>
                      <a:pt x="115" y="59"/>
                      <a:pt x="116" y="59"/>
                    </a:cubicBezTo>
                    <a:cubicBezTo>
                      <a:pt x="117" y="60"/>
                      <a:pt x="117" y="60"/>
                      <a:pt x="118" y="61"/>
                    </a:cubicBezTo>
                    <a:cubicBezTo>
                      <a:pt x="119" y="60"/>
                      <a:pt x="119" y="60"/>
                      <a:pt x="120" y="60"/>
                    </a:cubicBezTo>
                    <a:cubicBezTo>
                      <a:pt x="125" y="59"/>
                      <a:pt x="128" y="55"/>
                      <a:pt x="132" y="52"/>
                    </a:cubicBezTo>
                    <a:cubicBezTo>
                      <a:pt x="137" y="49"/>
                      <a:pt x="140" y="47"/>
                      <a:pt x="143" y="42"/>
                    </a:cubicBezTo>
                    <a:cubicBezTo>
                      <a:pt x="145" y="40"/>
                      <a:pt x="146" y="37"/>
                      <a:pt x="147" y="34"/>
                    </a:cubicBezTo>
                    <a:cubicBezTo>
                      <a:pt x="149" y="32"/>
                      <a:pt x="150" y="31"/>
                      <a:pt x="151" y="29"/>
                    </a:cubicBezTo>
                    <a:cubicBezTo>
                      <a:pt x="152" y="29"/>
                      <a:pt x="152" y="28"/>
                      <a:pt x="152" y="28"/>
                    </a:cubicBezTo>
                    <a:cubicBezTo>
                      <a:pt x="152" y="28"/>
                      <a:pt x="152" y="27"/>
                      <a:pt x="151" y="27"/>
                    </a:cubicBezTo>
                    <a:cubicBezTo>
                      <a:pt x="151" y="27"/>
                      <a:pt x="151" y="27"/>
                      <a:pt x="151" y="27"/>
                    </a:cubicBezTo>
                    <a:cubicBezTo>
                      <a:pt x="151" y="26"/>
                      <a:pt x="151" y="26"/>
                      <a:pt x="151" y="26"/>
                    </a:cubicBezTo>
                    <a:cubicBezTo>
                      <a:pt x="151" y="27"/>
                      <a:pt x="151" y="27"/>
                      <a:pt x="151" y="27"/>
                    </a:cubicBezTo>
                    <a:cubicBezTo>
                      <a:pt x="152" y="27"/>
                      <a:pt x="152" y="28"/>
                      <a:pt x="152" y="28"/>
                    </a:cubicBezTo>
                    <a:cubicBezTo>
                      <a:pt x="152" y="28"/>
                      <a:pt x="152" y="28"/>
                      <a:pt x="152" y="28"/>
                    </a:cubicBezTo>
                    <a:cubicBezTo>
                      <a:pt x="152" y="30"/>
                      <a:pt x="152" y="32"/>
                      <a:pt x="153" y="34"/>
                    </a:cubicBezTo>
                    <a:cubicBezTo>
                      <a:pt x="153" y="38"/>
                      <a:pt x="150" y="41"/>
                      <a:pt x="149" y="45"/>
                    </a:cubicBezTo>
                    <a:cubicBezTo>
                      <a:pt x="147" y="47"/>
                      <a:pt x="147" y="49"/>
                      <a:pt x="146" y="51"/>
                    </a:cubicBezTo>
                    <a:cubicBezTo>
                      <a:pt x="144" y="53"/>
                      <a:pt x="143" y="55"/>
                      <a:pt x="142" y="57"/>
                    </a:cubicBezTo>
                    <a:cubicBezTo>
                      <a:pt x="141" y="59"/>
                      <a:pt x="141" y="60"/>
                      <a:pt x="140" y="62"/>
                    </a:cubicBezTo>
                    <a:cubicBezTo>
                      <a:pt x="141" y="60"/>
                      <a:pt x="143" y="59"/>
                      <a:pt x="143" y="58"/>
                    </a:cubicBezTo>
                    <a:cubicBezTo>
                      <a:pt x="144" y="57"/>
                      <a:pt x="144" y="57"/>
                      <a:pt x="144" y="57"/>
                    </a:cubicBezTo>
                    <a:cubicBezTo>
                      <a:pt x="146" y="54"/>
                      <a:pt x="148" y="52"/>
                      <a:pt x="149" y="49"/>
                    </a:cubicBezTo>
                    <a:cubicBezTo>
                      <a:pt x="151" y="46"/>
                      <a:pt x="153" y="44"/>
                      <a:pt x="155" y="41"/>
                    </a:cubicBezTo>
                    <a:cubicBezTo>
                      <a:pt x="155" y="40"/>
                      <a:pt x="156" y="40"/>
                      <a:pt x="156" y="39"/>
                    </a:cubicBezTo>
                    <a:cubicBezTo>
                      <a:pt x="157" y="38"/>
                      <a:pt x="157" y="38"/>
                      <a:pt x="157" y="37"/>
                    </a:cubicBezTo>
                    <a:cubicBezTo>
                      <a:pt x="158" y="36"/>
                      <a:pt x="158" y="35"/>
                      <a:pt x="158" y="35"/>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97" name="Freeform 326"/>
              <p:cNvSpPr/>
              <p:nvPr/>
            </p:nvSpPr>
            <p:spPr bwMode="auto">
              <a:xfrm>
                <a:off x="4597" y="1177"/>
                <a:ext cx="9" cy="7"/>
              </a:xfrm>
              <a:custGeom>
                <a:avLst/>
                <a:gdLst>
                  <a:gd name="T0" fmla="*/ 1 w 7"/>
                  <a:gd name="T1" fmla="*/ 2 h 5"/>
                  <a:gd name="T2" fmla="*/ 4 w 7"/>
                  <a:gd name="T3" fmla="*/ 2 h 5"/>
                  <a:gd name="T4" fmla="*/ 7 w 7"/>
                  <a:gd name="T5" fmla="*/ 0 h 5"/>
                  <a:gd name="T6" fmla="*/ 4 w 7"/>
                  <a:gd name="T7" fmla="*/ 1 h 5"/>
                  <a:gd name="T8" fmla="*/ 2 w 7"/>
                  <a:gd name="T9" fmla="*/ 0 h 5"/>
                  <a:gd name="T10" fmla="*/ 1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1" y="2"/>
                    </a:moveTo>
                    <a:cubicBezTo>
                      <a:pt x="0" y="5"/>
                      <a:pt x="3" y="3"/>
                      <a:pt x="4" y="2"/>
                    </a:cubicBezTo>
                    <a:cubicBezTo>
                      <a:pt x="5" y="1"/>
                      <a:pt x="6" y="1"/>
                      <a:pt x="7" y="0"/>
                    </a:cubicBezTo>
                    <a:cubicBezTo>
                      <a:pt x="6" y="0"/>
                      <a:pt x="5" y="1"/>
                      <a:pt x="4" y="1"/>
                    </a:cubicBezTo>
                    <a:cubicBezTo>
                      <a:pt x="4" y="1"/>
                      <a:pt x="3" y="0"/>
                      <a:pt x="2" y="0"/>
                    </a:cubicBezTo>
                    <a:cubicBezTo>
                      <a:pt x="1" y="0"/>
                      <a:pt x="1" y="1"/>
                      <a:pt x="1" y="2"/>
                    </a:cubicBezTo>
                    <a:close/>
                  </a:path>
                </a:pathLst>
              </a:custGeom>
              <a:solidFill>
                <a:srgbClr val="9ACE94"/>
              </a:solidFill>
              <a:ln>
                <a:noFill/>
              </a:ln>
            </p:spPr>
            <p:txBody>
              <a:bodyPr vert="horz" wrap="square" lIns="68580" tIns="34290" rIns="68580" bIns="34290" numCol="1" anchor="t" anchorCtr="0" compatLnSpc="1"/>
              <a:lstStyle/>
              <a:p>
                <a:endParaRPr lang="zh-CN" altLang="en-US" sz="1015"/>
              </a:p>
            </p:txBody>
          </p:sp>
          <p:sp>
            <p:nvSpPr>
              <p:cNvPr id="1048898" name="Freeform 327"/>
              <p:cNvSpPr/>
              <p:nvPr/>
            </p:nvSpPr>
            <p:spPr bwMode="auto">
              <a:xfrm>
                <a:off x="4494" y="1094"/>
                <a:ext cx="164" cy="101"/>
              </a:xfrm>
              <a:custGeom>
                <a:avLst/>
                <a:gdLst>
                  <a:gd name="T0" fmla="*/ 21 w 132"/>
                  <a:gd name="T1" fmla="*/ 77 h 81"/>
                  <a:gd name="T2" fmla="*/ 40 w 132"/>
                  <a:gd name="T3" fmla="*/ 70 h 81"/>
                  <a:gd name="T4" fmla="*/ 50 w 132"/>
                  <a:gd name="T5" fmla="*/ 62 h 81"/>
                  <a:gd name="T6" fmla="*/ 62 w 132"/>
                  <a:gd name="T7" fmla="*/ 57 h 81"/>
                  <a:gd name="T8" fmla="*/ 76 w 132"/>
                  <a:gd name="T9" fmla="*/ 49 h 81"/>
                  <a:gd name="T10" fmla="*/ 91 w 132"/>
                  <a:gd name="T11" fmla="*/ 40 h 81"/>
                  <a:gd name="T12" fmla="*/ 105 w 132"/>
                  <a:gd name="T13" fmla="*/ 30 h 81"/>
                  <a:gd name="T14" fmla="*/ 108 w 132"/>
                  <a:gd name="T15" fmla="*/ 25 h 81"/>
                  <a:gd name="T16" fmla="*/ 118 w 132"/>
                  <a:gd name="T17" fmla="*/ 21 h 81"/>
                  <a:gd name="T18" fmla="*/ 127 w 132"/>
                  <a:gd name="T19" fmla="*/ 8 h 81"/>
                  <a:gd name="T20" fmla="*/ 132 w 132"/>
                  <a:gd name="T21" fmla="*/ 5 h 81"/>
                  <a:gd name="T22" fmla="*/ 121 w 132"/>
                  <a:gd name="T23" fmla="*/ 3 h 81"/>
                  <a:gd name="T24" fmla="*/ 104 w 132"/>
                  <a:gd name="T25" fmla="*/ 0 h 81"/>
                  <a:gd name="T26" fmla="*/ 93 w 132"/>
                  <a:gd name="T27" fmla="*/ 0 h 81"/>
                  <a:gd name="T28" fmla="*/ 86 w 132"/>
                  <a:gd name="T29" fmla="*/ 2 h 81"/>
                  <a:gd name="T30" fmla="*/ 91 w 132"/>
                  <a:gd name="T31" fmla="*/ 7 h 81"/>
                  <a:gd name="T32" fmla="*/ 99 w 132"/>
                  <a:gd name="T33" fmla="*/ 12 h 81"/>
                  <a:gd name="T34" fmla="*/ 93 w 132"/>
                  <a:gd name="T35" fmla="*/ 17 h 81"/>
                  <a:gd name="T36" fmla="*/ 87 w 132"/>
                  <a:gd name="T37" fmla="*/ 21 h 81"/>
                  <a:gd name="T38" fmla="*/ 76 w 132"/>
                  <a:gd name="T39" fmla="*/ 23 h 81"/>
                  <a:gd name="T40" fmla="*/ 64 w 132"/>
                  <a:gd name="T41" fmla="*/ 26 h 81"/>
                  <a:gd name="T42" fmla="*/ 53 w 132"/>
                  <a:gd name="T43" fmla="*/ 31 h 81"/>
                  <a:gd name="T44" fmla="*/ 51 w 132"/>
                  <a:gd name="T45" fmla="*/ 33 h 81"/>
                  <a:gd name="T46" fmla="*/ 54 w 132"/>
                  <a:gd name="T47" fmla="*/ 39 h 81"/>
                  <a:gd name="T48" fmla="*/ 47 w 132"/>
                  <a:gd name="T49" fmla="*/ 43 h 81"/>
                  <a:gd name="T50" fmla="*/ 38 w 132"/>
                  <a:gd name="T51" fmla="*/ 45 h 81"/>
                  <a:gd name="T52" fmla="*/ 28 w 132"/>
                  <a:gd name="T53" fmla="*/ 49 h 81"/>
                  <a:gd name="T54" fmla="*/ 24 w 132"/>
                  <a:gd name="T55" fmla="*/ 57 h 81"/>
                  <a:gd name="T56" fmla="*/ 14 w 132"/>
                  <a:gd name="T57" fmla="*/ 65 h 81"/>
                  <a:gd name="T58" fmla="*/ 3 w 132"/>
                  <a:gd name="T59" fmla="*/ 76 h 81"/>
                  <a:gd name="T60" fmla="*/ 1 w 132"/>
                  <a:gd name="T61" fmla="*/ 79 h 81"/>
                  <a:gd name="T62" fmla="*/ 0 w 132"/>
                  <a:gd name="T63" fmla="*/ 80 h 81"/>
                  <a:gd name="T64" fmla="*/ 10 w 132"/>
                  <a:gd name="T65"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81">
                    <a:moveTo>
                      <a:pt x="10" y="79"/>
                    </a:moveTo>
                    <a:cubicBezTo>
                      <a:pt x="14" y="78"/>
                      <a:pt x="17" y="78"/>
                      <a:pt x="21" y="77"/>
                    </a:cubicBezTo>
                    <a:cubicBezTo>
                      <a:pt x="25" y="77"/>
                      <a:pt x="29" y="75"/>
                      <a:pt x="32" y="74"/>
                    </a:cubicBezTo>
                    <a:cubicBezTo>
                      <a:pt x="35" y="73"/>
                      <a:pt x="37" y="71"/>
                      <a:pt x="40" y="70"/>
                    </a:cubicBezTo>
                    <a:cubicBezTo>
                      <a:pt x="42" y="68"/>
                      <a:pt x="45" y="67"/>
                      <a:pt x="47" y="65"/>
                    </a:cubicBezTo>
                    <a:cubicBezTo>
                      <a:pt x="48" y="64"/>
                      <a:pt x="49" y="63"/>
                      <a:pt x="50" y="62"/>
                    </a:cubicBezTo>
                    <a:cubicBezTo>
                      <a:pt x="52" y="61"/>
                      <a:pt x="54" y="61"/>
                      <a:pt x="55" y="60"/>
                    </a:cubicBezTo>
                    <a:cubicBezTo>
                      <a:pt x="57" y="59"/>
                      <a:pt x="60" y="58"/>
                      <a:pt x="62" y="57"/>
                    </a:cubicBezTo>
                    <a:cubicBezTo>
                      <a:pt x="65" y="56"/>
                      <a:pt x="67" y="55"/>
                      <a:pt x="69" y="54"/>
                    </a:cubicBezTo>
                    <a:cubicBezTo>
                      <a:pt x="72" y="52"/>
                      <a:pt x="74" y="50"/>
                      <a:pt x="76" y="49"/>
                    </a:cubicBezTo>
                    <a:cubicBezTo>
                      <a:pt x="79" y="48"/>
                      <a:pt x="81" y="46"/>
                      <a:pt x="84" y="44"/>
                    </a:cubicBezTo>
                    <a:cubicBezTo>
                      <a:pt x="86" y="43"/>
                      <a:pt x="88" y="41"/>
                      <a:pt x="91" y="40"/>
                    </a:cubicBezTo>
                    <a:cubicBezTo>
                      <a:pt x="93" y="38"/>
                      <a:pt x="96" y="36"/>
                      <a:pt x="98" y="34"/>
                    </a:cubicBezTo>
                    <a:cubicBezTo>
                      <a:pt x="101" y="32"/>
                      <a:pt x="103" y="32"/>
                      <a:pt x="105" y="30"/>
                    </a:cubicBezTo>
                    <a:cubicBezTo>
                      <a:pt x="106" y="29"/>
                      <a:pt x="107" y="28"/>
                      <a:pt x="108" y="27"/>
                    </a:cubicBezTo>
                    <a:cubicBezTo>
                      <a:pt x="108" y="26"/>
                      <a:pt x="108" y="26"/>
                      <a:pt x="108" y="25"/>
                    </a:cubicBezTo>
                    <a:cubicBezTo>
                      <a:pt x="108" y="24"/>
                      <a:pt x="109" y="23"/>
                      <a:pt x="110" y="23"/>
                    </a:cubicBezTo>
                    <a:cubicBezTo>
                      <a:pt x="112" y="22"/>
                      <a:pt x="116" y="21"/>
                      <a:pt x="118" y="21"/>
                    </a:cubicBezTo>
                    <a:cubicBezTo>
                      <a:pt x="121" y="20"/>
                      <a:pt x="124" y="18"/>
                      <a:pt x="125" y="15"/>
                    </a:cubicBezTo>
                    <a:cubicBezTo>
                      <a:pt x="126" y="13"/>
                      <a:pt x="126" y="10"/>
                      <a:pt x="127" y="8"/>
                    </a:cubicBezTo>
                    <a:cubicBezTo>
                      <a:pt x="128" y="6"/>
                      <a:pt x="130" y="6"/>
                      <a:pt x="131" y="6"/>
                    </a:cubicBezTo>
                    <a:cubicBezTo>
                      <a:pt x="132" y="6"/>
                      <a:pt x="132" y="6"/>
                      <a:pt x="132" y="5"/>
                    </a:cubicBezTo>
                    <a:cubicBezTo>
                      <a:pt x="130" y="6"/>
                      <a:pt x="128" y="6"/>
                      <a:pt x="126" y="5"/>
                    </a:cubicBezTo>
                    <a:cubicBezTo>
                      <a:pt x="124" y="5"/>
                      <a:pt x="122" y="4"/>
                      <a:pt x="121" y="3"/>
                    </a:cubicBezTo>
                    <a:cubicBezTo>
                      <a:pt x="118" y="3"/>
                      <a:pt x="117" y="3"/>
                      <a:pt x="115" y="2"/>
                    </a:cubicBezTo>
                    <a:cubicBezTo>
                      <a:pt x="111" y="1"/>
                      <a:pt x="108" y="0"/>
                      <a:pt x="104" y="0"/>
                    </a:cubicBezTo>
                    <a:cubicBezTo>
                      <a:pt x="101" y="0"/>
                      <a:pt x="98" y="0"/>
                      <a:pt x="94" y="0"/>
                    </a:cubicBezTo>
                    <a:cubicBezTo>
                      <a:pt x="94" y="0"/>
                      <a:pt x="94" y="0"/>
                      <a:pt x="93" y="0"/>
                    </a:cubicBezTo>
                    <a:cubicBezTo>
                      <a:pt x="93" y="0"/>
                      <a:pt x="92" y="1"/>
                      <a:pt x="91" y="1"/>
                    </a:cubicBezTo>
                    <a:cubicBezTo>
                      <a:pt x="89" y="1"/>
                      <a:pt x="87" y="1"/>
                      <a:pt x="86" y="2"/>
                    </a:cubicBezTo>
                    <a:cubicBezTo>
                      <a:pt x="83" y="3"/>
                      <a:pt x="80" y="3"/>
                      <a:pt x="78" y="4"/>
                    </a:cubicBezTo>
                    <a:cubicBezTo>
                      <a:pt x="82" y="3"/>
                      <a:pt x="87" y="5"/>
                      <a:pt x="91" y="7"/>
                    </a:cubicBezTo>
                    <a:cubicBezTo>
                      <a:pt x="92" y="7"/>
                      <a:pt x="93" y="8"/>
                      <a:pt x="94" y="9"/>
                    </a:cubicBezTo>
                    <a:cubicBezTo>
                      <a:pt x="95" y="10"/>
                      <a:pt x="98" y="11"/>
                      <a:pt x="99" y="12"/>
                    </a:cubicBezTo>
                    <a:cubicBezTo>
                      <a:pt x="99" y="14"/>
                      <a:pt x="98" y="15"/>
                      <a:pt x="97" y="16"/>
                    </a:cubicBezTo>
                    <a:cubicBezTo>
                      <a:pt x="96" y="16"/>
                      <a:pt x="94" y="16"/>
                      <a:pt x="93" y="17"/>
                    </a:cubicBezTo>
                    <a:cubicBezTo>
                      <a:pt x="90" y="17"/>
                      <a:pt x="91" y="18"/>
                      <a:pt x="92" y="20"/>
                    </a:cubicBezTo>
                    <a:cubicBezTo>
                      <a:pt x="91" y="21"/>
                      <a:pt x="89" y="20"/>
                      <a:pt x="87" y="21"/>
                    </a:cubicBezTo>
                    <a:cubicBezTo>
                      <a:pt x="86" y="21"/>
                      <a:pt x="85" y="22"/>
                      <a:pt x="83" y="22"/>
                    </a:cubicBezTo>
                    <a:cubicBezTo>
                      <a:pt x="81" y="23"/>
                      <a:pt x="79" y="23"/>
                      <a:pt x="76" y="23"/>
                    </a:cubicBezTo>
                    <a:cubicBezTo>
                      <a:pt x="74" y="24"/>
                      <a:pt x="72" y="24"/>
                      <a:pt x="69" y="25"/>
                    </a:cubicBezTo>
                    <a:cubicBezTo>
                      <a:pt x="67" y="25"/>
                      <a:pt x="66" y="26"/>
                      <a:pt x="64" y="26"/>
                    </a:cubicBezTo>
                    <a:cubicBezTo>
                      <a:pt x="62" y="27"/>
                      <a:pt x="60" y="28"/>
                      <a:pt x="58" y="29"/>
                    </a:cubicBezTo>
                    <a:cubicBezTo>
                      <a:pt x="56" y="29"/>
                      <a:pt x="55" y="30"/>
                      <a:pt x="53" y="31"/>
                    </a:cubicBezTo>
                    <a:cubicBezTo>
                      <a:pt x="52" y="31"/>
                      <a:pt x="50" y="31"/>
                      <a:pt x="49" y="32"/>
                    </a:cubicBezTo>
                    <a:cubicBezTo>
                      <a:pt x="49" y="32"/>
                      <a:pt x="50" y="33"/>
                      <a:pt x="51" y="33"/>
                    </a:cubicBezTo>
                    <a:cubicBezTo>
                      <a:pt x="54" y="34"/>
                      <a:pt x="58" y="36"/>
                      <a:pt x="56" y="38"/>
                    </a:cubicBezTo>
                    <a:cubicBezTo>
                      <a:pt x="56" y="38"/>
                      <a:pt x="54" y="39"/>
                      <a:pt x="54" y="39"/>
                    </a:cubicBezTo>
                    <a:cubicBezTo>
                      <a:pt x="54" y="40"/>
                      <a:pt x="53" y="40"/>
                      <a:pt x="52" y="41"/>
                    </a:cubicBezTo>
                    <a:cubicBezTo>
                      <a:pt x="50" y="42"/>
                      <a:pt x="49" y="42"/>
                      <a:pt x="47" y="43"/>
                    </a:cubicBezTo>
                    <a:cubicBezTo>
                      <a:pt x="44" y="43"/>
                      <a:pt x="42" y="44"/>
                      <a:pt x="39" y="45"/>
                    </a:cubicBezTo>
                    <a:cubicBezTo>
                      <a:pt x="39" y="45"/>
                      <a:pt x="39" y="45"/>
                      <a:pt x="38" y="45"/>
                    </a:cubicBezTo>
                    <a:cubicBezTo>
                      <a:pt x="37" y="46"/>
                      <a:pt x="36" y="47"/>
                      <a:pt x="34" y="47"/>
                    </a:cubicBezTo>
                    <a:cubicBezTo>
                      <a:pt x="32" y="48"/>
                      <a:pt x="30" y="48"/>
                      <a:pt x="28" y="49"/>
                    </a:cubicBezTo>
                    <a:cubicBezTo>
                      <a:pt x="27" y="51"/>
                      <a:pt x="26" y="53"/>
                      <a:pt x="25" y="55"/>
                    </a:cubicBezTo>
                    <a:cubicBezTo>
                      <a:pt x="25" y="55"/>
                      <a:pt x="24" y="56"/>
                      <a:pt x="24" y="57"/>
                    </a:cubicBezTo>
                    <a:cubicBezTo>
                      <a:pt x="23" y="57"/>
                      <a:pt x="23" y="58"/>
                      <a:pt x="22" y="59"/>
                    </a:cubicBezTo>
                    <a:cubicBezTo>
                      <a:pt x="21" y="62"/>
                      <a:pt x="17" y="63"/>
                      <a:pt x="14" y="65"/>
                    </a:cubicBezTo>
                    <a:cubicBezTo>
                      <a:pt x="11" y="67"/>
                      <a:pt x="9" y="69"/>
                      <a:pt x="7" y="73"/>
                    </a:cubicBezTo>
                    <a:cubicBezTo>
                      <a:pt x="6" y="74"/>
                      <a:pt x="5" y="75"/>
                      <a:pt x="3" y="76"/>
                    </a:cubicBezTo>
                    <a:cubicBezTo>
                      <a:pt x="3" y="76"/>
                      <a:pt x="3" y="76"/>
                      <a:pt x="3" y="77"/>
                    </a:cubicBezTo>
                    <a:cubicBezTo>
                      <a:pt x="2" y="77"/>
                      <a:pt x="1" y="78"/>
                      <a:pt x="1" y="79"/>
                    </a:cubicBezTo>
                    <a:cubicBezTo>
                      <a:pt x="1" y="79"/>
                      <a:pt x="1" y="79"/>
                      <a:pt x="1" y="79"/>
                    </a:cubicBezTo>
                    <a:cubicBezTo>
                      <a:pt x="0" y="79"/>
                      <a:pt x="0" y="80"/>
                      <a:pt x="0" y="80"/>
                    </a:cubicBezTo>
                    <a:cubicBezTo>
                      <a:pt x="0" y="81"/>
                      <a:pt x="1" y="81"/>
                      <a:pt x="1" y="81"/>
                    </a:cubicBezTo>
                    <a:cubicBezTo>
                      <a:pt x="4" y="81"/>
                      <a:pt x="8" y="80"/>
                      <a:pt x="10" y="79"/>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899" name="Freeform 328"/>
              <p:cNvSpPr/>
              <p:nvPr/>
            </p:nvSpPr>
            <p:spPr bwMode="auto">
              <a:xfrm>
                <a:off x="4649" y="1093"/>
                <a:ext cx="27" cy="7"/>
              </a:xfrm>
              <a:custGeom>
                <a:avLst/>
                <a:gdLst>
                  <a:gd name="T0" fmla="*/ 18 w 22"/>
                  <a:gd name="T1" fmla="*/ 3 h 6"/>
                  <a:gd name="T2" fmla="*/ 22 w 22"/>
                  <a:gd name="T3" fmla="*/ 0 h 6"/>
                  <a:gd name="T4" fmla="*/ 0 w 22"/>
                  <a:gd name="T5" fmla="*/ 3 h 6"/>
                  <a:gd name="T6" fmla="*/ 5 w 22"/>
                  <a:gd name="T7" fmla="*/ 4 h 6"/>
                  <a:gd name="T8" fmla="*/ 11 w 22"/>
                  <a:gd name="T9" fmla="*/ 5 h 6"/>
                  <a:gd name="T10" fmla="*/ 8 w 22"/>
                  <a:gd name="T11" fmla="*/ 6 h 6"/>
                  <a:gd name="T12" fmla="*/ 7 w 22"/>
                  <a:gd name="T13" fmla="*/ 6 h 6"/>
                  <a:gd name="T14" fmla="*/ 10 w 22"/>
                  <a:gd name="T15" fmla="*/ 6 h 6"/>
                  <a:gd name="T16" fmla="*/ 18 w 22"/>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8" y="3"/>
                    </a:moveTo>
                    <a:cubicBezTo>
                      <a:pt x="19" y="3"/>
                      <a:pt x="22" y="2"/>
                      <a:pt x="22" y="0"/>
                    </a:cubicBezTo>
                    <a:cubicBezTo>
                      <a:pt x="0" y="3"/>
                      <a:pt x="0" y="3"/>
                      <a:pt x="0" y="3"/>
                    </a:cubicBezTo>
                    <a:cubicBezTo>
                      <a:pt x="2" y="4"/>
                      <a:pt x="3" y="4"/>
                      <a:pt x="5" y="4"/>
                    </a:cubicBezTo>
                    <a:cubicBezTo>
                      <a:pt x="5" y="4"/>
                      <a:pt x="10" y="3"/>
                      <a:pt x="11" y="5"/>
                    </a:cubicBezTo>
                    <a:cubicBezTo>
                      <a:pt x="10" y="5"/>
                      <a:pt x="9" y="6"/>
                      <a:pt x="8" y="6"/>
                    </a:cubicBezTo>
                    <a:cubicBezTo>
                      <a:pt x="8" y="6"/>
                      <a:pt x="8" y="6"/>
                      <a:pt x="7" y="6"/>
                    </a:cubicBezTo>
                    <a:cubicBezTo>
                      <a:pt x="8" y="6"/>
                      <a:pt x="9" y="6"/>
                      <a:pt x="10" y="6"/>
                    </a:cubicBezTo>
                    <a:cubicBezTo>
                      <a:pt x="13" y="5"/>
                      <a:pt x="16" y="5"/>
                      <a:pt x="18" y="3"/>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900" name="Freeform 329"/>
              <p:cNvSpPr/>
              <p:nvPr/>
            </p:nvSpPr>
            <p:spPr bwMode="auto">
              <a:xfrm>
                <a:off x="4582" y="1141"/>
                <a:ext cx="107" cy="77"/>
              </a:xfrm>
              <a:custGeom>
                <a:avLst/>
                <a:gdLst>
                  <a:gd name="T0" fmla="*/ 73 w 86"/>
                  <a:gd name="T1" fmla="*/ 34 h 62"/>
                  <a:gd name="T2" fmla="*/ 75 w 86"/>
                  <a:gd name="T3" fmla="*/ 29 h 62"/>
                  <a:gd name="T4" fmla="*/ 79 w 86"/>
                  <a:gd name="T5" fmla="*/ 23 h 62"/>
                  <a:gd name="T6" fmla="*/ 82 w 86"/>
                  <a:gd name="T7" fmla="*/ 17 h 62"/>
                  <a:gd name="T8" fmla="*/ 86 w 86"/>
                  <a:gd name="T9" fmla="*/ 6 h 62"/>
                  <a:gd name="T10" fmla="*/ 85 w 86"/>
                  <a:gd name="T11" fmla="*/ 0 h 62"/>
                  <a:gd name="T12" fmla="*/ 85 w 86"/>
                  <a:gd name="T13" fmla="*/ 0 h 62"/>
                  <a:gd name="T14" fmla="*/ 84 w 86"/>
                  <a:gd name="T15" fmla="*/ 1 h 62"/>
                  <a:gd name="T16" fmla="*/ 80 w 86"/>
                  <a:gd name="T17" fmla="*/ 6 h 62"/>
                  <a:gd name="T18" fmla="*/ 76 w 86"/>
                  <a:gd name="T19" fmla="*/ 14 h 62"/>
                  <a:gd name="T20" fmla="*/ 65 w 86"/>
                  <a:gd name="T21" fmla="*/ 24 h 62"/>
                  <a:gd name="T22" fmla="*/ 53 w 86"/>
                  <a:gd name="T23" fmla="*/ 32 h 62"/>
                  <a:gd name="T24" fmla="*/ 51 w 86"/>
                  <a:gd name="T25" fmla="*/ 33 h 62"/>
                  <a:gd name="T26" fmla="*/ 49 w 86"/>
                  <a:gd name="T27" fmla="*/ 31 h 62"/>
                  <a:gd name="T28" fmla="*/ 46 w 86"/>
                  <a:gd name="T29" fmla="*/ 35 h 62"/>
                  <a:gd name="T30" fmla="*/ 42 w 86"/>
                  <a:gd name="T31" fmla="*/ 36 h 62"/>
                  <a:gd name="T32" fmla="*/ 40 w 86"/>
                  <a:gd name="T33" fmla="*/ 35 h 62"/>
                  <a:gd name="T34" fmla="*/ 35 w 86"/>
                  <a:gd name="T35" fmla="*/ 40 h 62"/>
                  <a:gd name="T36" fmla="*/ 31 w 86"/>
                  <a:gd name="T37" fmla="*/ 45 h 62"/>
                  <a:gd name="T38" fmla="*/ 20 w 86"/>
                  <a:gd name="T39" fmla="*/ 52 h 62"/>
                  <a:gd name="T40" fmla="*/ 10 w 86"/>
                  <a:gd name="T41" fmla="*/ 57 h 62"/>
                  <a:gd name="T42" fmla="*/ 5 w 86"/>
                  <a:gd name="T43" fmla="*/ 60 h 62"/>
                  <a:gd name="T44" fmla="*/ 0 w 86"/>
                  <a:gd name="T45" fmla="*/ 62 h 62"/>
                  <a:gd name="T46" fmla="*/ 5 w 86"/>
                  <a:gd name="T47" fmla="*/ 62 h 62"/>
                  <a:gd name="T48" fmla="*/ 10 w 86"/>
                  <a:gd name="T49" fmla="*/ 62 h 62"/>
                  <a:gd name="T50" fmla="*/ 16 w 86"/>
                  <a:gd name="T51" fmla="*/ 60 h 62"/>
                  <a:gd name="T52" fmla="*/ 29 w 86"/>
                  <a:gd name="T53" fmla="*/ 54 h 62"/>
                  <a:gd name="T54" fmla="*/ 26 w 86"/>
                  <a:gd name="T55" fmla="*/ 59 h 62"/>
                  <a:gd name="T56" fmla="*/ 34 w 86"/>
                  <a:gd name="T57" fmla="*/ 57 h 62"/>
                  <a:gd name="T58" fmla="*/ 39 w 86"/>
                  <a:gd name="T59" fmla="*/ 56 h 62"/>
                  <a:gd name="T60" fmla="*/ 42 w 86"/>
                  <a:gd name="T61" fmla="*/ 55 h 62"/>
                  <a:gd name="T62" fmla="*/ 45 w 86"/>
                  <a:gd name="T63" fmla="*/ 55 h 62"/>
                  <a:gd name="T64" fmla="*/ 50 w 86"/>
                  <a:gd name="T65" fmla="*/ 53 h 62"/>
                  <a:gd name="T66" fmla="*/ 58 w 86"/>
                  <a:gd name="T67" fmla="*/ 46 h 62"/>
                  <a:gd name="T68" fmla="*/ 60 w 86"/>
                  <a:gd name="T69" fmla="*/ 43 h 62"/>
                  <a:gd name="T70" fmla="*/ 61 w 86"/>
                  <a:gd name="T71" fmla="*/ 42 h 62"/>
                  <a:gd name="T72" fmla="*/ 62 w 86"/>
                  <a:gd name="T73" fmla="*/ 43 h 62"/>
                  <a:gd name="T74" fmla="*/ 67 w 86"/>
                  <a:gd name="T75" fmla="*/ 40 h 62"/>
                  <a:gd name="T76" fmla="*/ 68 w 86"/>
                  <a:gd name="T77" fmla="*/ 40 h 62"/>
                  <a:gd name="T78" fmla="*/ 72 w 86"/>
                  <a:gd name="T79" fmla="*/ 36 h 62"/>
                  <a:gd name="T80" fmla="*/ 73 w 86"/>
                  <a:gd name="T81"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62">
                    <a:moveTo>
                      <a:pt x="73" y="34"/>
                    </a:moveTo>
                    <a:cubicBezTo>
                      <a:pt x="74" y="32"/>
                      <a:pt x="74" y="31"/>
                      <a:pt x="75" y="29"/>
                    </a:cubicBezTo>
                    <a:cubicBezTo>
                      <a:pt x="76" y="27"/>
                      <a:pt x="77" y="25"/>
                      <a:pt x="79" y="23"/>
                    </a:cubicBezTo>
                    <a:cubicBezTo>
                      <a:pt x="80" y="21"/>
                      <a:pt x="80" y="19"/>
                      <a:pt x="82" y="17"/>
                    </a:cubicBezTo>
                    <a:cubicBezTo>
                      <a:pt x="83" y="13"/>
                      <a:pt x="86" y="10"/>
                      <a:pt x="86" y="6"/>
                    </a:cubicBezTo>
                    <a:cubicBezTo>
                      <a:pt x="85" y="4"/>
                      <a:pt x="85" y="2"/>
                      <a:pt x="85" y="0"/>
                    </a:cubicBezTo>
                    <a:cubicBezTo>
                      <a:pt x="85" y="0"/>
                      <a:pt x="85" y="0"/>
                      <a:pt x="85" y="0"/>
                    </a:cubicBezTo>
                    <a:cubicBezTo>
                      <a:pt x="85" y="0"/>
                      <a:pt x="85" y="1"/>
                      <a:pt x="84" y="1"/>
                    </a:cubicBezTo>
                    <a:cubicBezTo>
                      <a:pt x="83" y="3"/>
                      <a:pt x="82" y="4"/>
                      <a:pt x="80" y="6"/>
                    </a:cubicBezTo>
                    <a:cubicBezTo>
                      <a:pt x="79" y="9"/>
                      <a:pt x="78" y="12"/>
                      <a:pt x="76" y="14"/>
                    </a:cubicBezTo>
                    <a:cubicBezTo>
                      <a:pt x="73" y="19"/>
                      <a:pt x="70" y="21"/>
                      <a:pt x="65" y="24"/>
                    </a:cubicBezTo>
                    <a:cubicBezTo>
                      <a:pt x="61" y="27"/>
                      <a:pt x="58" y="31"/>
                      <a:pt x="53" y="32"/>
                    </a:cubicBezTo>
                    <a:cubicBezTo>
                      <a:pt x="52" y="32"/>
                      <a:pt x="52" y="32"/>
                      <a:pt x="51" y="33"/>
                    </a:cubicBezTo>
                    <a:cubicBezTo>
                      <a:pt x="50" y="32"/>
                      <a:pt x="50" y="32"/>
                      <a:pt x="49" y="31"/>
                    </a:cubicBezTo>
                    <a:cubicBezTo>
                      <a:pt x="48" y="31"/>
                      <a:pt x="46" y="34"/>
                      <a:pt x="46" y="35"/>
                    </a:cubicBezTo>
                    <a:cubicBezTo>
                      <a:pt x="45" y="36"/>
                      <a:pt x="44" y="37"/>
                      <a:pt x="42" y="36"/>
                    </a:cubicBezTo>
                    <a:cubicBezTo>
                      <a:pt x="42" y="37"/>
                      <a:pt x="40" y="35"/>
                      <a:pt x="40" y="35"/>
                    </a:cubicBezTo>
                    <a:cubicBezTo>
                      <a:pt x="38" y="35"/>
                      <a:pt x="37" y="39"/>
                      <a:pt x="35" y="40"/>
                    </a:cubicBezTo>
                    <a:cubicBezTo>
                      <a:pt x="34" y="42"/>
                      <a:pt x="33" y="44"/>
                      <a:pt x="31" y="45"/>
                    </a:cubicBezTo>
                    <a:cubicBezTo>
                      <a:pt x="28" y="48"/>
                      <a:pt x="24" y="50"/>
                      <a:pt x="20" y="52"/>
                    </a:cubicBezTo>
                    <a:cubicBezTo>
                      <a:pt x="17" y="54"/>
                      <a:pt x="13" y="56"/>
                      <a:pt x="10" y="57"/>
                    </a:cubicBezTo>
                    <a:cubicBezTo>
                      <a:pt x="8" y="58"/>
                      <a:pt x="7" y="60"/>
                      <a:pt x="5" y="60"/>
                    </a:cubicBezTo>
                    <a:cubicBezTo>
                      <a:pt x="3" y="61"/>
                      <a:pt x="1" y="61"/>
                      <a:pt x="0" y="62"/>
                    </a:cubicBezTo>
                    <a:cubicBezTo>
                      <a:pt x="1" y="62"/>
                      <a:pt x="4" y="62"/>
                      <a:pt x="5" y="62"/>
                    </a:cubicBezTo>
                    <a:cubicBezTo>
                      <a:pt x="7" y="61"/>
                      <a:pt x="8" y="61"/>
                      <a:pt x="10" y="62"/>
                    </a:cubicBezTo>
                    <a:cubicBezTo>
                      <a:pt x="12" y="61"/>
                      <a:pt x="14" y="61"/>
                      <a:pt x="16" y="60"/>
                    </a:cubicBezTo>
                    <a:cubicBezTo>
                      <a:pt x="20" y="59"/>
                      <a:pt x="25" y="58"/>
                      <a:pt x="29" y="54"/>
                    </a:cubicBezTo>
                    <a:cubicBezTo>
                      <a:pt x="28" y="56"/>
                      <a:pt x="27" y="57"/>
                      <a:pt x="26" y="59"/>
                    </a:cubicBezTo>
                    <a:cubicBezTo>
                      <a:pt x="29" y="58"/>
                      <a:pt x="31" y="57"/>
                      <a:pt x="34" y="57"/>
                    </a:cubicBezTo>
                    <a:cubicBezTo>
                      <a:pt x="35" y="56"/>
                      <a:pt x="37" y="56"/>
                      <a:pt x="39" y="56"/>
                    </a:cubicBezTo>
                    <a:cubicBezTo>
                      <a:pt x="40" y="56"/>
                      <a:pt x="41" y="56"/>
                      <a:pt x="42" y="55"/>
                    </a:cubicBezTo>
                    <a:cubicBezTo>
                      <a:pt x="43" y="55"/>
                      <a:pt x="44" y="55"/>
                      <a:pt x="45" y="55"/>
                    </a:cubicBezTo>
                    <a:cubicBezTo>
                      <a:pt x="47" y="55"/>
                      <a:pt x="49" y="54"/>
                      <a:pt x="50" y="53"/>
                    </a:cubicBezTo>
                    <a:cubicBezTo>
                      <a:pt x="54" y="52"/>
                      <a:pt x="56" y="48"/>
                      <a:pt x="58" y="46"/>
                    </a:cubicBezTo>
                    <a:cubicBezTo>
                      <a:pt x="58" y="45"/>
                      <a:pt x="59" y="44"/>
                      <a:pt x="60" y="43"/>
                    </a:cubicBezTo>
                    <a:cubicBezTo>
                      <a:pt x="60" y="43"/>
                      <a:pt x="60" y="42"/>
                      <a:pt x="61" y="42"/>
                    </a:cubicBezTo>
                    <a:cubicBezTo>
                      <a:pt x="61" y="42"/>
                      <a:pt x="61" y="42"/>
                      <a:pt x="62" y="43"/>
                    </a:cubicBezTo>
                    <a:cubicBezTo>
                      <a:pt x="64" y="43"/>
                      <a:pt x="65" y="42"/>
                      <a:pt x="67" y="40"/>
                    </a:cubicBezTo>
                    <a:cubicBezTo>
                      <a:pt x="67" y="40"/>
                      <a:pt x="68" y="40"/>
                      <a:pt x="68" y="40"/>
                    </a:cubicBezTo>
                    <a:cubicBezTo>
                      <a:pt x="69" y="38"/>
                      <a:pt x="71" y="37"/>
                      <a:pt x="72" y="36"/>
                    </a:cubicBezTo>
                    <a:cubicBezTo>
                      <a:pt x="72" y="35"/>
                      <a:pt x="73" y="34"/>
                      <a:pt x="73" y="34"/>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901" name="Freeform 330"/>
              <p:cNvSpPr/>
              <p:nvPr/>
            </p:nvSpPr>
            <p:spPr bwMode="auto">
              <a:xfrm>
                <a:off x="4686" y="114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902" name="Freeform 331"/>
              <p:cNvSpPr/>
              <p:nvPr/>
            </p:nvSpPr>
            <p:spPr bwMode="auto">
              <a:xfrm>
                <a:off x="4686" y="1139"/>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903" name="Freeform 332"/>
              <p:cNvSpPr/>
              <p:nvPr/>
            </p:nvSpPr>
            <p:spPr bwMode="auto">
              <a:xfrm>
                <a:off x="4563" y="1154"/>
                <a:ext cx="66" cy="54"/>
              </a:xfrm>
              <a:custGeom>
                <a:avLst/>
                <a:gdLst>
                  <a:gd name="T0" fmla="*/ 34 w 53"/>
                  <a:gd name="T1" fmla="*/ 19 h 44"/>
                  <a:gd name="T2" fmla="*/ 31 w 53"/>
                  <a:gd name="T3" fmla="*/ 21 h 44"/>
                  <a:gd name="T4" fmla="*/ 28 w 53"/>
                  <a:gd name="T5" fmla="*/ 21 h 44"/>
                  <a:gd name="T6" fmla="*/ 29 w 53"/>
                  <a:gd name="T7" fmla="*/ 19 h 44"/>
                  <a:gd name="T8" fmla="*/ 30 w 53"/>
                  <a:gd name="T9" fmla="*/ 18 h 44"/>
                  <a:gd name="T10" fmla="*/ 31 w 53"/>
                  <a:gd name="T11" fmla="*/ 14 h 44"/>
                  <a:gd name="T12" fmla="*/ 30 w 53"/>
                  <a:gd name="T13" fmla="*/ 13 h 44"/>
                  <a:gd name="T14" fmla="*/ 30 w 53"/>
                  <a:gd name="T15" fmla="*/ 11 h 44"/>
                  <a:gd name="T16" fmla="*/ 30 w 53"/>
                  <a:gd name="T17" fmla="*/ 12 h 44"/>
                  <a:gd name="T18" fmla="*/ 28 w 53"/>
                  <a:gd name="T19" fmla="*/ 13 h 44"/>
                  <a:gd name="T20" fmla="*/ 27 w 53"/>
                  <a:gd name="T21" fmla="*/ 18 h 44"/>
                  <a:gd name="T22" fmla="*/ 21 w 53"/>
                  <a:gd name="T23" fmla="*/ 27 h 44"/>
                  <a:gd name="T24" fmla="*/ 9 w 53"/>
                  <a:gd name="T25" fmla="*/ 36 h 44"/>
                  <a:gd name="T26" fmla="*/ 4 w 53"/>
                  <a:gd name="T27" fmla="*/ 40 h 44"/>
                  <a:gd name="T28" fmla="*/ 0 w 53"/>
                  <a:gd name="T29" fmla="*/ 44 h 44"/>
                  <a:gd name="T30" fmla="*/ 9 w 53"/>
                  <a:gd name="T31" fmla="*/ 41 h 44"/>
                  <a:gd name="T32" fmla="*/ 15 w 53"/>
                  <a:gd name="T33" fmla="*/ 37 h 44"/>
                  <a:gd name="T34" fmla="*/ 20 w 53"/>
                  <a:gd name="T35" fmla="*/ 37 h 44"/>
                  <a:gd name="T36" fmla="*/ 23 w 53"/>
                  <a:gd name="T37" fmla="*/ 37 h 44"/>
                  <a:gd name="T38" fmla="*/ 26 w 53"/>
                  <a:gd name="T39" fmla="*/ 36 h 44"/>
                  <a:gd name="T40" fmla="*/ 35 w 53"/>
                  <a:gd name="T41" fmla="*/ 30 h 44"/>
                  <a:gd name="T42" fmla="*/ 41 w 53"/>
                  <a:gd name="T43" fmla="*/ 25 h 44"/>
                  <a:gd name="T44" fmla="*/ 49 w 53"/>
                  <a:gd name="T45" fmla="*/ 12 h 44"/>
                  <a:gd name="T46" fmla="*/ 52 w 53"/>
                  <a:gd name="T47" fmla="*/ 6 h 44"/>
                  <a:gd name="T48" fmla="*/ 53 w 53"/>
                  <a:gd name="T49" fmla="*/ 0 h 44"/>
                  <a:gd name="T50" fmla="*/ 48 w 53"/>
                  <a:gd name="T51" fmla="*/ 3 h 44"/>
                  <a:gd name="T52" fmla="*/ 44 w 53"/>
                  <a:gd name="T53" fmla="*/ 8 h 44"/>
                  <a:gd name="T54" fmla="*/ 38 w 53"/>
                  <a:gd name="T55" fmla="*/ 16 h 44"/>
                  <a:gd name="T56" fmla="*/ 35 w 53"/>
                  <a:gd name="T57" fmla="*/ 18 h 44"/>
                  <a:gd name="T58" fmla="*/ 34 w 53"/>
                  <a:gd name="T59"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4">
                    <a:moveTo>
                      <a:pt x="34" y="19"/>
                    </a:moveTo>
                    <a:cubicBezTo>
                      <a:pt x="33" y="20"/>
                      <a:pt x="32" y="20"/>
                      <a:pt x="31" y="21"/>
                    </a:cubicBezTo>
                    <a:cubicBezTo>
                      <a:pt x="30" y="22"/>
                      <a:pt x="27" y="24"/>
                      <a:pt x="28" y="21"/>
                    </a:cubicBezTo>
                    <a:cubicBezTo>
                      <a:pt x="28" y="20"/>
                      <a:pt x="28" y="19"/>
                      <a:pt x="29" y="19"/>
                    </a:cubicBezTo>
                    <a:cubicBezTo>
                      <a:pt x="29" y="18"/>
                      <a:pt x="30" y="18"/>
                      <a:pt x="30" y="18"/>
                    </a:cubicBezTo>
                    <a:cubicBezTo>
                      <a:pt x="30" y="16"/>
                      <a:pt x="31" y="15"/>
                      <a:pt x="31" y="14"/>
                    </a:cubicBezTo>
                    <a:cubicBezTo>
                      <a:pt x="30" y="14"/>
                      <a:pt x="30" y="14"/>
                      <a:pt x="30" y="13"/>
                    </a:cubicBezTo>
                    <a:cubicBezTo>
                      <a:pt x="30" y="13"/>
                      <a:pt x="30" y="12"/>
                      <a:pt x="30" y="11"/>
                    </a:cubicBezTo>
                    <a:cubicBezTo>
                      <a:pt x="30" y="12"/>
                      <a:pt x="30" y="12"/>
                      <a:pt x="30" y="12"/>
                    </a:cubicBezTo>
                    <a:cubicBezTo>
                      <a:pt x="28" y="13"/>
                      <a:pt x="28" y="13"/>
                      <a:pt x="28" y="13"/>
                    </a:cubicBezTo>
                    <a:cubicBezTo>
                      <a:pt x="28" y="14"/>
                      <a:pt x="27" y="17"/>
                      <a:pt x="27" y="18"/>
                    </a:cubicBezTo>
                    <a:cubicBezTo>
                      <a:pt x="26" y="21"/>
                      <a:pt x="24" y="25"/>
                      <a:pt x="21" y="27"/>
                    </a:cubicBezTo>
                    <a:cubicBezTo>
                      <a:pt x="18" y="31"/>
                      <a:pt x="13" y="33"/>
                      <a:pt x="9" y="36"/>
                    </a:cubicBezTo>
                    <a:cubicBezTo>
                      <a:pt x="7" y="37"/>
                      <a:pt x="6" y="38"/>
                      <a:pt x="4" y="40"/>
                    </a:cubicBezTo>
                    <a:cubicBezTo>
                      <a:pt x="3" y="41"/>
                      <a:pt x="1" y="42"/>
                      <a:pt x="0" y="44"/>
                    </a:cubicBezTo>
                    <a:cubicBezTo>
                      <a:pt x="4" y="43"/>
                      <a:pt x="7" y="42"/>
                      <a:pt x="9" y="41"/>
                    </a:cubicBezTo>
                    <a:cubicBezTo>
                      <a:pt x="12" y="39"/>
                      <a:pt x="13" y="38"/>
                      <a:pt x="15" y="37"/>
                    </a:cubicBezTo>
                    <a:cubicBezTo>
                      <a:pt x="16" y="38"/>
                      <a:pt x="19" y="37"/>
                      <a:pt x="20" y="37"/>
                    </a:cubicBezTo>
                    <a:cubicBezTo>
                      <a:pt x="21" y="36"/>
                      <a:pt x="21" y="36"/>
                      <a:pt x="23" y="37"/>
                    </a:cubicBezTo>
                    <a:cubicBezTo>
                      <a:pt x="24" y="37"/>
                      <a:pt x="25" y="37"/>
                      <a:pt x="26" y="36"/>
                    </a:cubicBezTo>
                    <a:cubicBezTo>
                      <a:pt x="30" y="35"/>
                      <a:pt x="32" y="33"/>
                      <a:pt x="35" y="30"/>
                    </a:cubicBezTo>
                    <a:cubicBezTo>
                      <a:pt x="37" y="29"/>
                      <a:pt x="39" y="27"/>
                      <a:pt x="41" y="25"/>
                    </a:cubicBezTo>
                    <a:cubicBezTo>
                      <a:pt x="45" y="21"/>
                      <a:pt x="48" y="17"/>
                      <a:pt x="49" y="12"/>
                    </a:cubicBezTo>
                    <a:cubicBezTo>
                      <a:pt x="51" y="10"/>
                      <a:pt x="51" y="8"/>
                      <a:pt x="52" y="6"/>
                    </a:cubicBezTo>
                    <a:cubicBezTo>
                      <a:pt x="53" y="4"/>
                      <a:pt x="53" y="2"/>
                      <a:pt x="53" y="0"/>
                    </a:cubicBezTo>
                    <a:cubicBezTo>
                      <a:pt x="52" y="2"/>
                      <a:pt x="50" y="2"/>
                      <a:pt x="48" y="3"/>
                    </a:cubicBezTo>
                    <a:cubicBezTo>
                      <a:pt x="47" y="3"/>
                      <a:pt x="45" y="6"/>
                      <a:pt x="44" y="8"/>
                    </a:cubicBezTo>
                    <a:cubicBezTo>
                      <a:pt x="42" y="11"/>
                      <a:pt x="40" y="13"/>
                      <a:pt x="38" y="16"/>
                    </a:cubicBezTo>
                    <a:cubicBezTo>
                      <a:pt x="37" y="16"/>
                      <a:pt x="36" y="17"/>
                      <a:pt x="35" y="18"/>
                    </a:cubicBezTo>
                    <a:cubicBezTo>
                      <a:pt x="35" y="18"/>
                      <a:pt x="34" y="19"/>
                      <a:pt x="34" y="19"/>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904" name="Freeform 333"/>
              <p:cNvSpPr/>
              <p:nvPr/>
            </p:nvSpPr>
            <p:spPr bwMode="auto">
              <a:xfrm>
                <a:off x="4597" y="1169"/>
                <a:ext cx="1" cy="1"/>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905" name="Freeform 334"/>
              <p:cNvSpPr/>
              <p:nvPr/>
            </p:nvSpPr>
            <p:spPr bwMode="auto">
              <a:xfrm>
                <a:off x="4500" y="1053"/>
                <a:ext cx="110" cy="124"/>
              </a:xfrm>
              <a:custGeom>
                <a:avLst/>
                <a:gdLst>
                  <a:gd name="T0" fmla="*/ 39 w 89"/>
                  <a:gd name="T1" fmla="*/ 35 h 100"/>
                  <a:gd name="T2" fmla="*/ 36 w 89"/>
                  <a:gd name="T3" fmla="*/ 39 h 100"/>
                  <a:gd name="T4" fmla="*/ 33 w 89"/>
                  <a:gd name="T5" fmla="*/ 45 h 100"/>
                  <a:gd name="T6" fmla="*/ 31 w 89"/>
                  <a:gd name="T7" fmla="*/ 48 h 100"/>
                  <a:gd name="T8" fmla="*/ 30 w 89"/>
                  <a:gd name="T9" fmla="*/ 49 h 100"/>
                  <a:gd name="T10" fmla="*/ 25 w 89"/>
                  <a:gd name="T11" fmla="*/ 55 h 100"/>
                  <a:gd name="T12" fmla="*/ 25 w 89"/>
                  <a:gd name="T13" fmla="*/ 56 h 100"/>
                  <a:gd name="T14" fmla="*/ 24 w 89"/>
                  <a:gd name="T15" fmla="*/ 64 h 100"/>
                  <a:gd name="T16" fmla="*/ 20 w 89"/>
                  <a:gd name="T17" fmla="*/ 72 h 100"/>
                  <a:gd name="T18" fmla="*/ 19 w 89"/>
                  <a:gd name="T19" fmla="*/ 74 h 100"/>
                  <a:gd name="T20" fmla="*/ 17 w 89"/>
                  <a:gd name="T21" fmla="*/ 78 h 100"/>
                  <a:gd name="T22" fmla="*/ 14 w 89"/>
                  <a:gd name="T23" fmla="*/ 82 h 100"/>
                  <a:gd name="T24" fmla="*/ 11 w 89"/>
                  <a:gd name="T25" fmla="*/ 85 h 100"/>
                  <a:gd name="T26" fmla="*/ 10 w 89"/>
                  <a:gd name="T27" fmla="*/ 87 h 100"/>
                  <a:gd name="T28" fmla="*/ 4 w 89"/>
                  <a:gd name="T29" fmla="*/ 95 h 100"/>
                  <a:gd name="T30" fmla="*/ 0 w 89"/>
                  <a:gd name="T31" fmla="*/ 100 h 100"/>
                  <a:gd name="T32" fmla="*/ 2 w 89"/>
                  <a:gd name="T33" fmla="*/ 99 h 100"/>
                  <a:gd name="T34" fmla="*/ 3 w 89"/>
                  <a:gd name="T35" fmla="*/ 99 h 100"/>
                  <a:gd name="T36" fmla="*/ 4 w 89"/>
                  <a:gd name="T37" fmla="*/ 97 h 100"/>
                  <a:gd name="T38" fmla="*/ 8 w 89"/>
                  <a:gd name="T39" fmla="*/ 92 h 100"/>
                  <a:gd name="T40" fmla="*/ 10 w 89"/>
                  <a:gd name="T41" fmla="*/ 87 h 100"/>
                  <a:gd name="T42" fmla="*/ 14 w 89"/>
                  <a:gd name="T43" fmla="*/ 83 h 100"/>
                  <a:gd name="T44" fmla="*/ 20 w 89"/>
                  <a:gd name="T45" fmla="*/ 75 h 100"/>
                  <a:gd name="T46" fmla="*/ 20 w 89"/>
                  <a:gd name="T47" fmla="*/ 74 h 100"/>
                  <a:gd name="T48" fmla="*/ 24 w 89"/>
                  <a:gd name="T49" fmla="*/ 69 h 100"/>
                  <a:gd name="T50" fmla="*/ 26 w 89"/>
                  <a:gd name="T51" fmla="*/ 65 h 100"/>
                  <a:gd name="T52" fmla="*/ 28 w 89"/>
                  <a:gd name="T53" fmla="*/ 63 h 100"/>
                  <a:gd name="T54" fmla="*/ 30 w 89"/>
                  <a:gd name="T55" fmla="*/ 62 h 100"/>
                  <a:gd name="T56" fmla="*/ 31 w 89"/>
                  <a:gd name="T57" fmla="*/ 60 h 100"/>
                  <a:gd name="T58" fmla="*/ 38 w 89"/>
                  <a:gd name="T59" fmla="*/ 51 h 100"/>
                  <a:gd name="T60" fmla="*/ 46 w 89"/>
                  <a:gd name="T61" fmla="*/ 48 h 100"/>
                  <a:gd name="T62" fmla="*/ 55 w 89"/>
                  <a:gd name="T63" fmla="*/ 47 h 100"/>
                  <a:gd name="T64" fmla="*/ 46 w 89"/>
                  <a:gd name="T65" fmla="*/ 46 h 100"/>
                  <a:gd name="T66" fmla="*/ 39 w 89"/>
                  <a:gd name="T67" fmla="*/ 45 h 100"/>
                  <a:gd name="T68" fmla="*/ 42 w 89"/>
                  <a:gd name="T69" fmla="*/ 37 h 100"/>
                  <a:gd name="T70" fmla="*/ 47 w 89"/>
                  <a:gd name="T71" fmla="*/ 30 h 100"/>
                  <a:gd name="T72" fmla="*/ 55 w 89"/>
                  <a:gd name="T73" fmla="*/ 24 h 100"/>
                  <a:gd name="T74" fmla="*/ 59 w 89"/>
                  <a:gd name="T75" fmla="*/ 23 h 100"/>
                  <a:gd name="T76" fmla="*/ 62 w 89"/>
                  <a:gd name="T77" fmla="*/ 22 h 100"/>
                  <a:gd name="T78" fmla="*/ 71 w 89"/>
                  <a:gd name="T79" fmla="*/ 20 h 100"/>
                  <a:gd name="T80" fmla="*/ 70 w 89"/>
                  <a:gd name="T81" fmla="*/ 18 h 100"/>
                  <a:gd name="T82" fmla="*/ 71 w 89"/>
                  <a:gd name="T83" fmla="*/ 16 h 100"/>
                  <a:gd name="T84" fmla="*/ 74 w 89"/>
                  <a:gd name="T85" fmla="*/ 14 h 100"/>
                  <a:gd name="T86" fmla="*/ 81 w 89"/>
                  <a:gd name="T87" fmla="*/ 9 h 100"/>
                  <a:gd name="T88" fmla="*/ 84 w 89"/>
                  <a:gd name="T89" fmla="*/ 7 h 100"/>
                  <a:gd name="T90" fmla="*/ 87 w 89"/>
                  <a:gd name="T91" fmla="*/ 6 h 100"/>
                  <a:gd name="T92" fmla="*/ 89 w 89"/>
                  <a:gd name="T93" fmla="*/ 5 h 100"/>
                  <a:gd name="T94" fmla="*/ 86 w 89"/>
                  <a:gd name="T95" fmla="*/ 1 h 100"/>
                  <a:gd name="T96" fmla="*/ 86 w 89"/>
                  <a:gd name="T97" fmla="*/ 0 h 100"/>
                  <a:gd name="T98" fmla="*/ 86 w 89"/>
                  <a:gd name="T99" fmla="*/ 0 h 100"/>
                  <a:gd name="T100" fmla="*/ 77 w 89"/>
                  <a:gd name="T101" fmla="*/ 3 h 100"/>
                  <a:gd name="T102" fmla="*/ 74 w 89"/>
                  <a:gd name="T103" fmla="*/ 4 h 100"/>
                  <a:gd name="T104" fmla="*/ 69 w 89"/>
                  <a:gd name="T105" fmla="*/ 6 h 100"/>
                  <a:gd name="T106" fmla="*/ 65 w 89"/>
                  <a:gd name="T107" fmla="*/ 8 h 100"/>
                  <a:gd name="T108" fmla="*/ 64 w 89"/>
                  <a:gd name="T109" fmla="*/ 8 h 100"/>
                  <a:gd name="T110" fmla="*/ 60 w 89"/>
                  <a:gd name="T111" fmla="*/ 9 h 100"/>
                  <a:gd name="T112" fmla="*/ 56 w 89"/>
                  <a:gd name="T113" fmla="*/ 11 h 100"/>
                  <a:gd name="T114" fmla="*/ 52 w 89"/>
                  <a:gd name="T115" fmla="*/ 13 h 100"/>
                  <a:gd name="T116" fmla="*/ 48 w 89"/>
                  <a:gd name="T117" fmla="*/ 17 h 100"/>
                  <a:gd name="T118" fmla="*/ 45 w 89"/>
                  <a:gd name="T119" fmla="*/ 21 h 100"/>
                  <a:gd name="T120" fmla="*/ 43 w 89"/>
                  <a:gd name="T121" fmla="*/ 25 h 100"/>
                  <a:gd name="T122" fmla="*/ 42 w 89"/>
                  <a:gd name="T123" fmla="*/ 29 h 100"/>
                  <a:gd name="T124" fmla="*/ 39 w 89"/>
                  <a:gd name="T12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00">
                    <a:moveTo>
                      <a:pt x="39" y="35"/>
                    </a:moveTo>
                    <a:cubicBezTo>
                      <a:pt x="38" y="36"/>
                      <a:pt x="37" y="38"/>
                      <a:pt x="36" y="39"/>
                    </a:cubicBezTo>
                    <a:cubicBezTo>
                      <a:pt x="35" y="41"/>
                      <a:pt x="34" y="43"/>
                      <a:pt x="33" y="45"/>
                    </a:cubicBezTo>
                    <a:cubicBezTo>
                      <a:pt x="32" y="46"/>
                      <a:pt x="32" y="47"/>
                      <a:pt x="31" y="48"/>
                    </a:cubicBezTo>
                    <a:cubicBezTo>
                      <a:pt x="31" y="48"/>
                      <a:pt x="31" y="48"/>
                      <a:pt x="30" y="49"/>
                    </a:cubicBezTo>
                    <a:cubicBezTo>
                      <a:pt x="28" y="51"/>
                      <a:pt x="26" y="53"/>
                      <a:pt x="25" y="55"/>
                    </a:cubicBezTo>
                    <a:cubicBezTo>
                      <a:pt x="25" y="56"/>
                      <a:pt x="25" y="56"/>
                      <a:pt x="25" y="56"/>
                    </a:cubicBezTo>
                    <a:cubicBezTo>
                      <a:pt x="25" y="59"/>
                      <a:pt x="25" y="62"/>
                      <a:pt x="24" y="64"/>
                    </a:cubicBezTo>
                    <a:cubicBezTo>
                      <a:pt x="23" y="67"/>
                      <a:pt x="22" y="69"/>
                      <a:pt x="20" y="72"/>
                    </a:cubicBezTo>
                    <a:cubicBezTo>
                      <a:pt x="20" y="73"/>
                      <a:pt x="19" y="74"/>
                      <a:pt x="19" y="74"/>
                    </a:cubicBezTo>
                    <a:cubicBezTo>
                      <a:pt x="18" y="75"/>
                      <a:pt x="18" y="77"/>
                      <a:pt x="17" y="78"/>
                    </a:cubicBezTo>
                    <a:cubicBezTo>
                      <a:pt x="16" y="79"/>
                      <a:pt x="15" y="81"/>
                      <a:pt x="14" y="82"/>
                    </a:cubicBezTo>
                    <a:cubicBezTo>
                      <a:pt x="13" y="83"/>
                      <a:pt x="12" y="84"/>
                      <a:pt x="11" y="85"/>
                    </a:cubicBezTo>
                    <a:cubicBezTo>
                      <a:pt x="11" y="86"/>
                      <a:pt x="11" y="86"/>
                      <a:pt x="10" y="87"/>
                    </a:cubicBezTo>
                    <a:cubicBezTo>
                      <a:pt x="8" y="90"/>
                      <a:pt x="6" y="93"/>
                      <a:pt x="4" y="95"/>
                    </a:cubicBezTo>
                    <a:cubicBezTo>
                      <a:pt x="3" y="97"/>
                      <a:pt x="2" y="98"/>
                      <a:pt x="0" y="100"/>
                    </a:cubicBezTo>
                    <a:cubicBezTo>
                      <a:pt x="1" y="100"/>
                      <a:pt x="2" y="99"/>
                      <a:pt x="2" y="99"/>
                    </a:cubicBezTo>
                    <a:cubicBezTo>
                      <a:pt x="3" y="99"/>
                      <a:pt x="3" y="99"/>
                      <a:pt x="3" y="99"/>
                    </a:cubicBezTo>
                    <a:cubicBezTo>
                      <a:pt x="4" y="98"/>
                      <a:pt x="4" y="97"/>
                      <a:pt x="4" y="97"/>
                    </a:cubicBezTo>
                    <a:cubicBezTo>
                      <a:pt x="6" y="95"/>
                      <a:pt x="7" y="94"/>
                      <a:pt x="8" y="92"/>
                    </a:cubicBezTo>
                    <a:cubicBezTo>
                      <a:pt x="9" y="90"/>
                      <a:pt x="10" y="89"/>
                      <a:pt x="10" y="87"/>
                    </a:cubicBezTo>
                    <a:cubicBezTo>
                      <a:pt x="11" y="86"/>
                      <a:pt x="13" y="84"/>
                      <a:pt x="14" y="83"/>
                    </a:cubicBezTo>
                    <a:cubicBezTo>
                      <a:pt x="15" y="80"/>
                      <a:pt x="18" y="77"/>
                      <a:pt x="20" y="75"/>
                    </a:cubicBezTo>
                    <a:cubicBezTo>
                      <a:pt x="20" y="74"/>
                      <a:pt x="20" y="74"/>
                      <a:pt x="20" y="74"/>
                    </a:cubicBezTo>
                    <a:cubicBezTo>
                      <a:pt x="22" y="72"/>
                      <a:pt x="22" y="70"/>
                      <a:pt x="24" y="69"/>
                    </a:cubicBezTo>
                    <a:cubicBezTo>
                      <a:pt x="25" y="68"/>
                      <a:pt x="26" y="67"/>
                      <a:pt x="26" y="65"/>
                    </a:cubicBezTo>
                    <a:cubicBezTo>
                      <a:pt x="27" y="64"/>
                      <a:pt x="26" y="64"/>
                      <a:pt x="28" y="63"/>
                    </a:cubicBezTo>
                    <a:cubicBezTo>
                      <a:pt x="28" y="63"/>
                      <a:pt x="29" y="63"/>
                      <a:pt x="30" y="62"/>
                    </a:cubicBezTo>
                    <a:cubicBezTo>
                      <a:pt x="31" y="61"/>
                      <a:pt x="31" y="61"/>
                      <a:pt x="31" y="60"/>
                    </a:cubicBezTo>
                    <a:cubicBezTo>
                      <a:pt x="33" y="57"/>
                      <a:pt x="35" y="53"/>
                      <a:pt x="38" y="51"/>
                    </a:cubicBezTo>
                    <a:cubicBezTo>
                      <a:pt x="40" y="49"/>
                      <a:pt x="43" y="49"/>
                      <a:pt x="46" y="48"/>
                    </a:cubicBezTo>
                    <a:cubicBezTo>
                      <a:pt x="49" y="48"/>
                      <a:pt x="52" y="48"/>
                      <a:pt x="55" y="47"/>
                    </a:cubicBezTo>
                    <a:cubicBezTo>
                      <a:pt x="53" y="46"/>
                      <a:pt x="49" y="46"/>
                      <a:pt x="46" y="46"/>
                    </a:cubicBezTo>
                    <a:cubicBezTo>
                      <a:pt x="45" y="46"/>
                      <a:pt x="40" y="47"/>
                      <a:pt x="39" y="45"/>
                    </a:cubicBezTo>
                    <a:cubicBezTo>
                      <a:pt x="36" y="44"/>
                      <a:pt x="40" y="39"/>
                      <a:pt x="42" y="37"/>
                    </a:cubicBezTo>
                    <a:cubicBezTo>
                      <a:pt x="44" y="35"/>
                      <a:pt x="44" y="31"/>
                      <a:pt x="47" y="30"/>
                    </a:cubicBezTo>
                    <a:cubicBezTo>
                      <a:pt x="50" y="28"/>
                      <a:pt x="52" y="26"/>
                      <a:pt x="55" y="24"/>
                    </a:cubicBezTo>
                    <a:cubicBezTo>
                      <a:pt x="56" y="24"/>
                      <a:pt x="58" y="23"/>
                      <a:pt x="59" y="23"/>
                    </a:cubicBezTo>
                    <a:cubicBezTo>
                      <a:pt x="61" y="23"/>
                      <a:pt x="61" y="22"/>
                      <a:pt x="62" y="22"/>
                    </a:cubicBezTo>
                    <a:cubicBezTo>
                      <a:pt x="65" y="21"/>
                      <a:pt x="70" y="22"/>
                      <a:pt x="71" y="20"/>
                    </a:cubicBezTo>
                    <a:cubicBezTo>
                      <a:pt x="71" y="19"/>
                      <a:pt x="70" y="19"/>
                      <a:pt x="70" y="18"/>
                    </a:cubicBezTo>
                    <a:cubicBezTo>
                      <a:pt x="70" y="17"/>
                      <a:pt x="71" y="16"/>
                      <a:pt x="71" y="16"/>
                    </a:cubicBezTo>
                    <a:cubicBezTo>
                      <a:pt x="72" y="15"/>
                      <a:pt x="73" y="14"/>
                      <a:pt x="74" y="14"/>
                    </a:cubicBezTo>
                    <a:cubicBezTo>
                      <a:pt x="76" y="11"/>
                      <a:pt x="79" y="11"/>
                      <a:pt x="81" y="9"/>
                    </a:cubicBezTo>
                    <a:cubicBezTo>
                      <a:pt x="82" y="8"/>
                      <a:pt x="83" y="7"/>
                      <a:pt x="84" y="7"/>
                    </a:cubicBezTo>
                    <a:cubicBezTo>
                      <a:pt x="85" y="7"/>
                      <a:pt x="86" y="6"/>
                      <a:pt x="87" y="6"/>
                    </a:cubicBezTo>
                    <a:cubicBezTo>
                      <a:pt x="88" y="6"/>
                      <a:pt x="89" y="6"/>
                      <a:pt x="89" y="5"/>
                    </a:cubicBezTo>
                    <a:cubicBezTo>
                      <a:pt x="88" y="4"/>
                      <a:pt x="87" y="2"/>
                      <a:pt x="86" y="1"/>
                    </a:cubicBezTo>
                    <a:cubicBezTo>
                      <a:pt x="86" y="1"/>
                      <a:pt x="86" y="0"/>
                      <a:pt x="86" y="0"/>
                    </a:cubicBezTo>
                    <a:cubicBezTo>
                      <a:pt x="86" y="0"/>
                      <a:pt x="86" y="0"/>
                      <a:pt x="86" y="0"/>
                    </a:cubicBezTo>
                    <a:cubicBezTo>
                      <a:pt x="83" y="1"/>
                      <a:pt x="80" y="2"/>
                      <a:pt x="77" y="3"/>
                    </a:cubicBezTo>
                    <a:cubicBezTo>
                      <a:pt x="76" y="3"/>
                      <a:pt x="75" y="4"/>
                      <a:pt x="74" y="4"/>
                    </a:cubicBezTo>
                    <a:cubicBezTo>
                      <a:pt x="72" y="5"/>
                      <a:pt x="71" y="5"/>
                      <a:pt x="69" y="6"/>
                    </a:cubicBezTo>
                    <a:cubicBezTo>
                      <a:pt x="67" y="6"/>
                      <a:pt x="66" y="7"/>
                      <a:pt x="65" y="8"/>
                    </a:cubicBezTo>
                    <a:cubicBezTo>
                      <a:pt x="64" y="8"/>
                      <a:pt x="64" y="8"/>
                      <a:pt x="64" y="8"/>
                    </a:cubicBezTo>
                    <a:cubicBezTo>
                      <a:pt x="63" y="8"/>
                      <a:pt x="61" y="9"/>
                      <a:pt x="60" y="9"/>
                    </a:cubicBezTo>
                    <a:cubicBezTo>
                      <a:pt x="59" y="9"/>
                      <a:pt x="58" y="10"/>
                      <a:pt x="56" y="11"/>
                    </a:cubicBezTo>
                    <a:cubicBezTo>
                      <a:pt x="54" y="11"/>
                      <a:pt x="53" y="12"/>
                      <a:pt x="52" y="13"/>
                    </a:cubicBezTo>
                    <a:cubicBezTo>
                      <a:pt x="50" y="14"/>
                      <a:pt x="49" y="15"/>
                      <a:pt x="48" y="17"/>
                    </a:cubicBezTo>
                    <a:cubicBezTo>
                      <a:pt x="47" y="18"/>
                      <a:pt x="46" y="19"/>
                      <a:pt x="45" y="21"/>
                    </a:cubicBezTo>
                    <a:cubicBezTo>
                      <a:pt x="44" y="22"/>
                      <a:pt x="44" y="24"/>
                      <a:pt x="43" y="25"/>
                    </a:cubicBezTo>
                    <a:cubicBezTo>
                      <a:pt x="43" y="27"/>
                      <a:pt x="42" y="28"/>
                      <a:pt x="42" y="29"/>
                    </a:cubicBezTo>
                    <a:cubicBezTo>
                      <a:pt x="40" y="31"/>
                      <a:pt x="39" y="33"/>
                      <a:pt x="39" y="35"/>
                    </a:cubicBezTo>
                    <a:close/>
                  </a:path>
                </a:pathLst>
              </a:custGeom>
              <a:solidFill>
                <a:srgbClr val="74957B"/>
              </a:solidFill>
              <a:ln>
                <a:noFill/>
              </a:ln>
            </p:spPr>
            <p:txBody>
              <a:bodyPr vert="horz" wrap="square" lIns="68580" tIns="34290" rIns="68580" bIns="34290" numCol="1" anchor="t" anchorCtr="0" compatLnSpc="1"/>
              <a:lstStyle/>
              <a:p>
                <a:endParaRPr lang="zh-CN" altLang="en-US" sz="1015"/>
              </a:p>
            </p:txBody>
          </p:sp>
          <p:sp>
            <p:nvSpPr>
              <p:cNvPr id="1048906" name="Freeform 335"/>
              <p:cNvSpPr/>
              <p:nvPr/>
            </p:nvSpPr>
            <p:spPr bwMode="auto">
              <a:xfrm>
                <a:off x="4690" y="1036"/>
                <a:ext cx="9" cy="7"/>
              </a:xfrm>
              <a:custGeom>
                <a:avLst/>
                <a:gdLst>
                  <a:gd name="T0" fmla="*/ 7 w 7"/>
                  <a:gd name="T1" fmla="*/ 5 h 6"/>
                  <a:gd name="T2" fmla="*/ 5 w 7"/>
                  <a:gd name="T3" fmla="*/ 4 h 6"/>
                  <a:gd name="T4" fmla="*/ 3 w 7"/>
                  <a:gd name="T5" fmla="*/ 0 h 6"/>
                  <a:gd name="T6" fmla="*/ 0 w 7"/>
                  <a:gd name="T7" fmla="*/ 5 h 6"/>
                  <a:gd name="T8" fmla="*/ 5 w 7"/>
                  <a:gd name="T9" fmla="*/ 5 h 6"/>
                  <a:gd name="T10" fmla="*/ 7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7" y="5"/>
                    </a:moveTo>
                    <a:cubicBezTo>
                      <a:pt x="6" y="5"/>
                      <a:pt x="6" y="5"/>
                      <a:pt x="5" y="4"/>
                    </a:cubicBezTo>
                    <a:cubicBezTo>
                      <a:pt x="3" y="3"/>
                      <a:pt x="3" y="1"/>
                      <a:pt x="3" y="0"/>
                    </a:cubicBezTo>
                    <a:cubicBezTo>
                      <a:pt x="2" y="2"/>
                      <a:pt x="1" y="4"/>
                      <a:pt x="0" y="5"/>
                    </a:cubicBezTo>
                    <a:cubicBezTo>
                      <a:pt x="2" y="6"/>
                      <a:pt x="3" y="6"/>
                      <a:pt x="5" y="5"/>
                    </a:cubicBezTo>
                    <a:cubicBezTo>
                      <a:pt x="6" y="5"/>
                      <a:pt x="6" y="5"/>
                      <a:pt x="7" y="5"/>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07" name="Freeform 336"/>
              <p:cNvSpPr/>
              <p:nvPr/>
            </p:nvSpPr>
            <p:spPr bwMode="auto">
              <a:xfrm>
                <a:off x="4730" y="987"/>
                <a:ext cx="16" cy="23"/>
              </a:xfrm>
              <a:custGeom>
                <a:avLst/>
                <a:gdLst>
                  <a:gd name="T0" fmla="*/ 13 w 13"/>
                  <a:gd name="T1" fmla="*/ 0 h 18"/>
                  <a:gd name="T2" fmla="*/ 2 w 13"/>
                  <a:gd name="T3" fmla="*/ 1 h 18"/>
                  <a:gd name="T4" fmla="*/ 0 w 13"/>
                  <a:gd name="T5" fmla="*/ 6 h 18"/>
                  <a:gd name="T6" fmla="*/ 3 w 13"/>
                  <a:gd name="T7" fmla="*/ 18 h 18"/>
                  <a:gd name="T8" fmla="*/ 10 w 13"/>
                  <a:gd name="T9" fmla="*/ 14 h 18"/>
                  <a:gd name="T10" fmla="*/ 2 w 13"/>
                  <a:gd name="T11" fmla="*/ 12 h 18"/>
                  <a:gd name="T12" fmla="*/ 9 w 13"/>
                  <a:gd name="T13" fmla="*/ 5 h 18"/>
                  <a:gd name="T14" fmla="*/ 11 w 13"/>
                  <a:gd name="T15" fmla="*/ 4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cubicBezTo>
                      <a:pt x="11" y="1"/>
                      <a:pt x="6" y="2"/>
                      <a:pt x="2" y="1"/>
                    </a:cubicBezTo>
                    <a:cubicBezTo>
                      <a:pt x="1" y="3"/>
                      <a:pt x="0" y="4"/>
                      <a:pt x="0" y="6"/>
                    </a:cubicBezTo>
                    <a:cubicBezTo>
                      <a:pt x="0" y="9"/>
                      <a:pt x="0" y="17"/>
                      <a:pt x="3" y="18"/>
                    </a:cubicBezTo>
                    <a:cubicBezTo>
                      <a:pt x="5" y="18"/>
                      <a:pt x="8" y="15"/>
                      <a:pt x="10" y="14"/>
                    </a:cubicBezTo>
                    <a:cubicBezTo>
                      <a:pt x="6" y="15"/>
                      <a:pt x="1" y="16"/>
                      <a:pt x="2" y="12"/>
                    </a:cubicBezTo>
                    <a:cubicBezTo>
                      <a:pt x="2" y="8"/>
                      <a:pt x="6" y="7"/>
                      <a:pt x="9" y="5"/>
                    </a:cubicBezTo>
                    <a:cubicBezTo>
                      <a:pt x="9" y="5"/>
                      <a:pt x="10" y="4"/>
                      <a:pt x="11" y="4"/>
                    </a:cubicBezTo>
                    <a:cubicBezTo>
                      <a:pt x="10" y="2"/>
                      <a:pt x="11" y="1"/>
                      <a:pt x="13"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08" name="Freeform 337"/>
              <p:cNvSpPr/>
              <p:nvPr/>
            </p:nvSpPr>
            <p:spPr bwMode="auto">
              <a:xfrm>
                <a:off x="4707" y="979"/>
                <a:ext cx="25" cy="15"/>
              </a:xfrm>
              <a:custGeom>
                <a:avLst/>
                <a:gdLst>
                  <a:gd name="T0" fmla="*/ 14 w 20"/>
                  <a:gd name="T1" fmla="*/ 1 h 12"/>
                  <a:gd name="T2" fmla="*/ 0 w 20"/>
                  <a:gd name="T3" fmla="*/ 10 h 12"/>
                  <a:gd name="T4" fmla="*/ 2 w 20"/>
                  <a:gd name="T5" fmla="*/ 10 h 12"/>
                  <a:gd name="T6" fmla="*/ 7 w 20"/>
                  <a:gd name="T7" fmla="*/ 8 h 12"/>
                  <a:gd name="T8" fmla="*/ 12 w 20"/>
                  <a:gd name="T9" fmla="*/ 5 h 12"/>
                  <a:gd name="T10" fmla="*/ 15 w 20"/>
                  <a:gd name="T11" fmla="*/ 4 h 12"/>
                  <a:gd name="T12" fmla="*/ 20 w 20"/>
                  <a:gd name="T13" fmla="*/ 1 h 12"/>
                  <a:gd name="T14" fmla="*/ 14 w 20"/>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14" y="1"/>
                    </a:moveTo>
                    <a:cubicBezTo>
                      <a:pt x="9" y="4"/>
                      <a:pt x="4" y="7"/>
                      <a:pt x="0" y="10"/>
                    </a:cubicBezTo>
                    <a:cubicBezTo>
                      <a:pt x="0" y="12"/>
                      <a:pt x="0" y="12"/>
                      <a:pt x="2" y="10"/>
                    </a:cubicBezTo>
                    <a:cubicBezTo>
                      <a:pt x="4" y="9"/>
                      <a:pt x="5" y="9"/>
                      <a:pt x="7" y="8"/>
                    </a:cubicBezTo>
                    <a:cubicBezTo>
                      <a:pt x="8" y="7"/>
                      <a:pt x="10" y="6"/>
                      <a:pt x="12" y="5"/>
                    </a:cubicBezTo>
                    <a:cubicBezTo>
                      <a:pt x="13" y="5"/>
                      <a:pt x="14" y="5"/>
                      <a:pt x="15" y="4"/>
                    </a:cubicBezTo>
                    <a:cubicBezTo>
                      <a:pt x="16" y="3"/>
                      <a:pt x="18" y="2"/>
                      <a:pt x="20" y="1"/>
                    </a:cubicBezTo>
                    <a:cubicBezTo>
                      <a:pt x="18" y="0"/>
                      <a:pt x="16" y="0"/>
                      <a:pt x="14" y="1"/>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09" name="Freeform 338"/>
              <p:cNvSpPr/>
              <p:nvPr/>
            </p:nvSpPr>
            <p:spPr bwMode="auto">
              <a:xfrm>
                <a:off x="4711" y="1038"/>
                <a:ext cx="1" cy="2"/>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0"/>
                      <a:pt x="1" y="1"/>
                    </a:cubicBezTo>
                    <a:cubicBezTo>
                      <a:pt x="1" y="0"/>
                      <a:pt x="1" y="0"/>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10" name="Freeform 339"/>
              <p:cNvSpPr/>
              <p:nvPr/>
            </p:nvSpPr>
            <p:spPr bwMode="auto">
              <a:xfrm>
                <a:off x="4860" y="894"/>
                <a:ext cx="1" cy="5"/>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0" y="4"/>
                    </a:cubicBezTo>
                    <a:cubicBezTo>
                      <a:pt x="0" y="4"/>
                      <a:pt x="0" y="4"/>
                      <a:pt x="1" y="4"/>
                    </a:cubicBezTo>
                    <a:cubicBezTo>
                      <a:pt x="0" y="3"/>
                      <a:pt x="0" y="1"/>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11" name="Freeform 340"/>
              <p:cNvSpPr/>
              <p:nvPr/>
            </p:nvSpPr>
            <p:spPr bwMode="auto">
              <a:xfrm>
                <a:off x="4902" y="718"/>
                <a:ext cx="3" cy="5"/>
              </a:xfrm>
              <a:custGeom>
                <a:avLst/>
                <a:gdLst>
                  <a:gd name="T0" fmla="*/ 1 w 2"/>
                  <a:gd name="T1" fmla="*/ 0 h 4"/>
                  <a:gd name="T2" fmla="*/ 0 w 2"/>
                  <a:gd name="T3" fmla="*/ 4 h 4"/>
                  <a:gd name="T4" fmla="*/ 2 w 2"/>
                  <a:gd name="T5" fmla="*/ 0 h 4"/>
                  <a:gd name="T6" fmla="*/ 1 w 2"/>
                  <a:gd name="T7" fmla="*/ 0 h 4"/>
                </a:gdLst>
                <a:ahLst/>
                <a:cxnLst>
                  <a:cxn ang="0">
                    <a:pos x="T0" y="T1"/>
                  </a:cxn>
                  <a:cxn ang="0">
                    <a:pos x="T2" y="T3"/>
                  </a:cxn>
                  <a:cxn ang="0">
                    <a:pos x="T4" y="T5"/>
                  </a:cxn>
                  <a:cxn ang="0">
                    <a:pos x="T6" y="T7"/>
                  </a:cxn>
                </a:cxnLst>
                <a:rect l="0" t="0" r="r" b="b"/>
                <a:pathLst>
                  <a:path w="2" h="4">
                    <a:moveTo>
                      <a:pt x="1" y="0"/>
                    </a:moveTo>
                    <a:cubicBezTo>
                      <a:pt x="1" y="2"/>
                      <a:pt x="1" y="3"/>
                      <a:pt x="0" y="4"/>
                    </a:cubicBezTo>
                    <a:cubicBezTo>
                      <a:pt x="2" y="0"/>
                      <a:pt x="2" y="0"/>
                      <a:pt x="2" y="0"/>
                    </a:cubicBezTo>
                    <a:cubicBezTo>
                      <a:pt x="2" y="0"/>
                      <a:pt x="1" y="0"/>
                      <a:pt x="1"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12" name="Freeform 341"/>
              <p:cNvSpPr/>
              <p:nvPr/>
            </p:nvSpPr>
            <p:spPr bwMode="auto">
              <a:xfrm>
                <a:off x="4818" y="58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13" name="Freeform 342"/>
              <p:cNvSpPr/>
              <p:nvPr/>
            </p:nvSpPr>
            <p:spPr bwMode="auto">
              <a:xfrm>
                <a:off x="5031" y="870"/>
                <a:ext cx="29" cy="18"/>
              </a:xfrm>
              <a:custGeom>
                <a:avLst/>
                <a:gdLst>
                  <a:gd name="T0" fmla="*/ 21 w 23"/>
                  <a:gd name="T1" fmla="*/ 14 h 15"/>
                  <a:gd name="T2" fmla="*/ 18 w 23"/>
                  <a:gd name="T3" fmla="*/ 9 h 15"/>
                  <a:gd name="T4" fmla="*/ 10 w 23"/>
                  <a:gd name="T5" fmla="*/ 6 h 15"/>
                  <a:gd name="T6" fmla="*/ 3 w 23"/>
                  <a:gd name="T7" fmla="*/ 0 h 15"/>
                  <a:gd name="T8" fmla="*/ 0 w 23"/>
                  <a:gd name="T9" fmla="*/ 4 h 15"/>
                  <a:gd name="T10" fmla="*/ 5 w 23"/>
                  <a:gd name="T11" fmla="*/ 8 h 15"/>
                  <a:gd name="T12" fmla="*/ 14 w 23"/>
                  <a:gd name="T13" fmla="*/ 11 h 15"/>
                  <a:gd name="T14" fmla="*/ 18 w 23"/>
                  <a:gd name="T15" fmla="*/ 15 h 15"/>
                  <a:gd name="T16" fmla="*/ 23 w 23"/>
                  <a:gd name="T17" fmla="*/ 15 h 15"/>
                  <a:gd name="T18" fmla="*/ 21 w 23"/>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5">
                    <a:moveTo>
                      <a:pt x="21" y="14"/>
                    </a:moveTo>
                    <a:cubicBezTo>
                      <a:pt x="21" y="13"/>
                      <a:pt x="20" y="11"/>
                      <a:pt x="18" y="9"/>
                    </a:cubicBezTo>
                    <a:cubicBezTo>
                      <a:pt x="16" y="8"/>
                      <a:pt x="13" y="9"/>
                      <a:pt x="10" y="6"/>
                    </a:cubicBezTo>
                    <a:cubicBezTo>
                      <a:pt x="8" y="5"/>
                      <a:pt x="6" y="2"/>
                      <a:pt x="3" y="0"/>
                    </a:cubicBezTo>
                    <a:cubicBezTo>
                      <a:pt x="2" y="1"/>
                      <a:pt x="0" y="2"/>
                      <a:pt x="0" y="4"/>
                    </a:cubicBezTo>
                    <a:cubicBezTo>
                      <a:pt x="0" y="5"/>
                      <a:pt x="5" y="7"/>
                      <a:pt x="5" y="8"/>
                    </a:cubicBezTo>
                    <a:cubicBezTo>
                      <a:pt x="7" y="9"/>
                      <a:pt x="11" y="11"/>
                      <a:pt x="14" y="11"/>
                    </a:cubicBezTo>
                    <a:cubicBezTo>
                      <a:pt x="16" y="13"/>
                      <a:pt x="17" y="14"/>
                      <a:pt x="18" y="15"/>
                    </a:cubicBezTo>
                    <a:cubicBezTo>
                      <a:pt x="20" y="15"/>
                      <a:pt x="21" y="15"/>
                      <a:pt x="23" y="15"/>
                    </a:cubicBezTo>
                    <a:cubicBezTo>
                      <a:pt x="22" y="15"/>
                      <a:pt x="22" y="14"/>
                      <a:pt x="21" y="14"/>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14" name="Freeform 343"/>
              <p:cNvSpPr/>
              <p:nvPr/>
            </p:nvSpPr>
            <p:spPr bwMode="auto">
              <a:xfrm>
                <a:off x="4769" y="810"/>
                <a:ext cx="2" cy="3"/>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2"/>
                      <a:pt x="0" y="2"/>
                    </a:cubicBezTo>
                    <a:cubicBezTo>
                      <a:pt x="0" y="2"/>
                      <a:pt x="0" y="1"/>
                      <a:pt x="1" y="1"/>
                    </a:cubicBezTo>
                    <a:cubicBezTo>
                      <a:pt x="1" y="1"/>
                      <a:pt x="1" y="1"/>
                      <a:pt x="1"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15" name="Freeform 344"/>
              <p:cNvSpPr/>
              <p:nvPr/>
            </p:nvSpPr>
            <p:spPr bwMode="auto">
              <a:xfrm>
                <a:off x="4864" y="679"/>
                <a:ext cx="297" cy="373"/>
              </a:xfrm>
              <a:custGeom>
                <a:avLst/>
                <a:gdLst>
                  <a:gd name="T0" fmla="*/ 97 w 240"/>
                  <a:gd name="T1" fmla="*/ 48 h 301"/>
                  <a:gd name="T2" fmla="*/ 105 w 240"/>
                  <a:gd name="T3" fmla="*/ 55 h 301"/>
                  <a:gd name="T4" fmla="*/ 166 w 240"/>
                  <a:gd name="T5" fmla="*/ 19 h 301"/>
                  <a:gd name="T6" fmla="*/ 163 w 240"/>
                  <a:gd name="T7" fmla="*/ 32 h 301"/>
                  <a:gd name="T8" fmla="*/ 161 w 240"/>
                  <a:gd name="T9" fmla="*/ 49 h 301"/>
                  <a:gd name="T10" fmla="*/ 176 w 240"/>
                  <a:gd name="T11" fmla="*/ 63 h 301"/>
                  <a:gd name="T12" fmla="*/ 183 w 240"/>
                  <a:gd name="T13" fmla="*/ 71 h 301"/>
                  <a:gd name="T14" fmla="*/ 167 w 240"/>
                  <a:gd name="T15" fmla="*/ 100 h 301"/>
                  <a:gd name="T16" fmla="*/ 206 w 240"/>
                  <a:gd name="T17" fmla="*/ 114 h 301"/>
                  <a:gd name="T18" fmla="*/ 168 w 240"/>
                  <a:gd name="T19" fmla="*/ 120 h 301"/>
                  <a:gd name="T20" fmla="*/ 158 w 240"/>
                  <a:gd name="T21" fmla="*/ 128 h 301"/>
                  <a:gd name="T22" fmla="*/ 148 w 240"/>
                  <a:gd name="T23" fmla="*/ 140 h 301"/>
                  <a:gd name="T24" fmla="*/ 167 w 240"/>
                  <a:gd name="T25" fmla="*/ 168 h 301"/>
                  <a:gd name="T26" fmla="*/ 159 w 240"/>
                  <a:gd name="T27" fmla="*/ 171 h 301"/>
                  <a:gd name="T28" fmla="*/ 146 w 240"/>
                  <a:gd name="T29" fmla="*/ 170 h 301"/>
                  <a:gd name="T30" fmla="*/ 131 w 240"/>
                  <a:gd name="T31" fmla="*/ 168 h 301"/>
                  <a:gd name="T32" fmla="*/ 121 w 240"/>
                  <a:gd name="T33" fmla="*/ 159 h 301"/>
                  <a:gd name="T34" fmla="*/ 129 w 240"/>
                  <a:gd name="T35" fmla="*/ 177 h 301"/>
                  <a:gd name="T36" fmla="*/ 136 w 240"/>
                  <a:gd name="T37" fmla="*/ 207 h 301"/>
                  <a:gd name="T38" fmla="*/ 96 w 240"/>
                  <a:gd name="T39" fmla="*/ 185 h 301"/>
                  <a:gd name="T40" fmla="*/ 79 w 240"/>
                  <a:gd name="T41" fmla="*/ 193 h 301"/>
                  <a:gd name="T42" fmla="*/ 71 w 240"/>
                  <a:gd name="T43" fmla="*/ 212 h 301"/>
                  <a:gd name="T44" fmla="*/ 58 w 240"/>
                  <a:gd name="T45" fmla="*/ 233 h 301"/>
                  <a:gd name="T46" fmla="*/ 37 w 240"/>
                  <a:gd name="T47" fmla="*/ 241 h 301"/>
                  <a:gd name="T48" fmla="*/ 21 w 240"/>
                  <a:gd name="T49" fmla="*/ 241 h 301"/>
                  <a:gd name="T50" fmla="*/ 15 w 240"/>
                  <a:gd name="T51" fmla="*/ 245 h 301"/>
                  <a:gd name="T52" fmla="*/ 7 w 240"/>
                  <a:gd name="T53" fmla="*/ 262 h 301"/>
                  <a:gd name="T54" fmla="*/ 7 w 240"/>
                  <a:gd name="T55" fmla="*/ 269 h 301"/>
                  <a:gd name="T56" fmla="*/ 1 w 240"/>
                  <a:gd name="T57" fmla="*/ 260 h 301"/>
                  <a:gd name="T58" fmla="*/ 7 w 240"/>
                  <a:gd name="T59" fmla="*/ 279 h 301"/>
                  <a:gd name="T60" fmla="*/ 20 w 240"/>
                  <a:gd name="T61" fmla="*/ 280 h 301"/>
                  <a:gd name="T62" fmla="*/ 35 w 240"/>
                  <a:gd name="T63" fmla="*/ 277 h 301"/>
                  <a:gd name="T64" fmla="*/ 45 w 240"/>
                  <a:gd name="T65" fmla="*/ 295 h 301"/>
                  <a:gd name="T66" fmla="*/ 48 w 240"/>
                  <a:gd name="T67" fmla="*/ 280 h 301"/>
                  <a:gd name="T68" fmla="*/ 49 w 240"/>
                  <a:gd name="T69" fmla="*/ 256 h 301"/>
                  <a:gd name="T70" fmla="*/ 70 w 240"/>
                  <a:gd name="T71" fmla="*/ 257 h 301"/>
                  <a:gd name="T72" fmla="*/ 80 w 240"/>
                  <a:gd name="T73" fmla="*/ 256 h 301"/>
                  <a:gd name="T74" fmla="*/ 103 w 240"/>
                  <a:gd name="T75" fmla="*/ 253 h 301"/>
                  <a:gd name="T76" fmla="*/ 118 w 240"/>
                  <a:gd name="T77" fmla="*/ 239 h 301"/>
                  <a:gd name="T78" fmla="*/ 121 w 240"/>
                  <a:gd name="T79" fmla="*/ 223 h 301"/>
                  <a:gd name="T80" fmla="*/ 106 w 240"/>
                  <a:gd name="T81" fmla="*/ 210 h 301"/>
                  <a:gd name="T82" fmla="*/ 108 w 240"/>
                  <a:gd name="T83" fmla="*/ 211 h 301"/>
                  <a:gd name="T84" fmla="*/ 128 w 240"/>
                  <a:gd name="T85" fmla="*/ 227 h 301"/>
                  <a:gd name="T86" fmla="*/ 125 w 240"/>
                  <a:gd name="T87" fmla="*/ 266 h 301"/>
                  <a:gd name="T88" fmla="*/ 134 w 240"/>
                  <a:gd name="T89" fmla="*/ 261 h 301"/>
                  <a:gd name="T90" fmla="*/ 145 w 240"/>
                  <a:gd name="T91" fmla="*/ 238 h 301"/>
                  <a:gd name="T92" fmla="*/ 175 w 240"/>
                  <a:gd name="T93" fmla="*/ 222 h 301"/>
                  <a:gd name="T94" fmla="*/ 190 w 240"/>
                  <a:gd name="T95" fmla="*/ 217 h 301"/>
                  <a:gd name="T96" fmla="*/ 199 w 240"/>
                  <a:gd name="T97" fmla="*/ 210 h 301"/>
                  <a:gd name="T98" fmla="*/ 208 w 240"/>
                  <a:gd name="T99" fmla="*/ 202 h 301"/>
                  <a:gd name="T100" fmla="*/ 220 w 240"/>
                  <a:gd name="T101" fmla="*/ 186 h 301"/>
                  <a:gd name="T102" fmla="*/ 229 w 240"/>
                  <a:gd name="T103" fmla="*/ 170 h 301"/>
                  <a:gd name="T104" fmla="*/ 232 w 240"/>
                  <a:gd name="T105" fmla="*/ 151 h 301"/>
                  <a:gd name="T106" fmla="*/ 237 w 240"/>
                  <a:gd name="T107" fmla="*/ 118 h 301"/>
                  <a:gd name="T108" fmla="*/ 229 w 240"/>
                  <a:gd name="T109" fmla="*/ 88 h 301"/>
                  <a:gd name="T110" fmla="*/ 225 w 240"/>
                  <a:gd name="T111" fmla="*/ 79 h 301"/>
                  <a:gd name="T112" fmla="*/ 214 w 240"/>
                  <a:gd name="T113" fmla="*/ 32 h 301"/>
                  <a:gd name="T114" fmla="*/ 193 w 240"/>
                  <a:gd name="T115" fmla="*/ 9 h 301"/>
                  <a:gd name="T116" fmla="*/ 179 w 240"/>
                  <a:gd name="T117" fmla="*/ 1 h 301"/>
                  <a:gd name="T118" fmla="*/ 110 w 240"/>
                  <a:gd name="T119" fmla="*/ 44 h 301"/>
                  <a:gd name="T120" fmla="*/ 116 w 240"/>
                  <a:gd name="T121" fmla="*/ 30 h 301"/>
                  <a:gd name="T122" fmla="*/ 118 w 240"/>
                  <a:gd name="T123" fmla="*/ 2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301">
                    <a:moveTo>
                      <a:pt x="113" y="32"/>
                    </a:moveTo>
                    <a:cubicBezTo>
                      <a:pt x="110" y="35"/>
                      <a:pt x="108" y="38"/>
                      <a:pt x="106" y="39"/>
                    </a:cubicBezTo>
                    <a:cubicBezTo>
                      <a:pt x="102" y="42"/>
                      <a:pt x="100" y="45"/>
                      <a:pt x="97" y="48"/>
                    </a:cubicBezTo>
                    <a:cubicBezTo>
                      <a:pt x="95" y="51"/>
                      <a:pt x="88" y="57"/>
                      <a:pt x="89" y="60"/>
                    </a:cubicBezTo>
                    <a:cubicBezTo>
                      <a:pt x="91" y="61"/>
                      <a:pt x="95" y="59"/>
                      <a:pt x="97" y="58"/>
                    </a:cubicBezTo>
                    <a:cubicBezTo>
                      <a:pt x="100" y="57"/>
                      <a:pt x="102" y="57"/>
                      <a:pt x="105" y="55"/>
                    </a:cubicBezTo>
                    <a:cubicBezTo>
                      <a:pt x="110" y="53"/>
                      <a:pt x="115" y="50"/>
                      <a:pt x="121" y="46"/>
                    </a:cubicBezTo>
                    <a:cubicBezTo>
                      <a:pt x="130" y="41"/>
                      <a:pt x="139" y="35"/>
                      <a:pt x="149" y="28"/>
                    </a:cubicBezTo>
                    <a:cubicBezTo>
                      <a:pt x="154" y="25"/>
                      <a:pt x="160" y="20"/>
                      <a:pt x="166" y="19"/>
                    </a:cubicBezTo>
                    <a:cubicBezTo>
                      <a:pt x="168" y="17"/>
                      <a:pt x="175" y="16"/>
                      <a:pt x="177" y="17"/>
                    </a:cubicBezTo>
                    <a:cubicBezTo>
                      <a:pt x="181" y="19"/>
                      <a:pt x="176" y="22"/>
                      <a:pt x="174" y="23"/>
                    </a:cubicBezTo>
                    <a:cubicBezTo>
                      <a:pt x="170" y="25"/>
                      <a:pt x="166" y="29"/>
                      <a:pt x="163" y="32"/>
                    </a:cubicBezTo>
                    <a:cubicBezTo>
                      <a:pt x="161" y="34"/>
                      <a:pt x="158" y="36"/>
                      <a:pt x="156" y="39"/>
                    </a:cubicBezTo>
                    <a:cubicBezTo>
                      <a:pt x="155" y="41"/>
                      <a:pt x="153" y="46"/>
                      <a:pt x="152" y="49"/>
                    </a:cubicBezTo>
                    <a:cubicBezTo>
                      <a:pt x="154" y="51"/>
                      <a:pt x="159" y="49"/>
                      <a:pt x="161" y="49"/>
                    </a:cubicBezTo>
                    <a:cubicBezTo>
                      <a:pt x="165" y="49"/>
                      <a:pt x="169" y="49"/>
                      <a:pt x="174" y="50"/>
                    </a:cubicBezTo>
                    <a:cubicBezTo>
                      <a:pt x="176" y="52"/>
                      <a:pt x="182" y="54"/>
                      <a:pt x="181" y="58"/>
                    </a:cubicBezTo>
                    <a:cubicBezTo>
                      <a:pt x="181" y="60"/>
                      <a:pt x="178" y="62"/>
                      <a:pt x="176" y="63"/>
                    </a:cubicBezTo>
                    <a:cubicBezTo>
                      <a:pt x="174" y="64"/>
                      <a:pt x="171" y="66"/>
                      <a:pt x="171" y="69"/>
                    </a:cubicBezTo>
                    <a:cubicBezTo>
                      <a:pt x="170" y="72"/>
                      <a:pt x="173" y="70"/>
                      <a:pt x="175" y="70"/>
                    </a:cubicBezTo>
                    <a:cubicBezTo>
                      <a:pt x="178" y="71"/>
                      <a:pt x="180" y="71"/>
                      <a:pt x="183" y="71"/>
                    </a:cubicBezTo>
                    <a:cubicBezTo>
                      <a:pt x="183" y="73"/>
                      <a:pt x="179" y="75"/>
                      <a:pt x="179" y="77"/>
                    </a:cubicBezTo>
                    <a:cubicBezTo>
                      <a:pt x="176" y="80"/>
                      <a:pt x="173" y="82"/>
                      <a:pt x="170" y="86"/>
                    </a:cubicBezTo>
                    <a:cubicBezTo>
                      <a:pt x="167" y="89"/>
                      <a:pt x="161" y="95"/>
                      <a:pt x="167" y="100"/>
                    </a:cubicBezTo>
                    <a:cubicBezTo>
                      <a:pt x="173" y="104"/>
                      <a:pt x="181" y="105"/>
                      <a:pt x="187" y="106"/>
                    </a:cubicBezTo>
                    <a:cubicBezTo>
                      <a:pt x="192" y="107"/>
                      <a:pt x="196" y="107"/>
                      <a:pt x="200" y="110"/>
                    </a:cubicBezTo>
                    <a:cubicBezTo>
                      <a:pt x="202" y="110"/>
                      <a:pt x="207" y="112"/>
                      <a:pt x="206" y="114"/>
                    </a:cubicBezTo>
                    <a:cubicBezTo>
                      <a:pt x="203" y="115"/>
                      <a:pt x="200" y="115"/>
                      <a:pt x="197" y="116"/>
                    </a:cubicBezTo>
                    <a:cubicBezTo>
                      <a:pt x="195" y="116"/>
                      <a:pt x="191" y="116"/>
                      <a:pt x="188" y="116"/>
                    </a:cubicBezTo>
                    <a:cubicBezTo>
                      <a:pt x="182" y="117"/>
                      <a:pt x="175" y="118"/>
                      <a:pt x="168" y="120"/>
                    </a:cubicBezTo>
                    <a:cubicBezTo>
                      <a:pt x="174" y="120"/>
                      <a:pt x="181" y="119"/>
                      <a:pt x="184" y="117"/>
                    </a:cubicBezTo>
                    <a:cubicBezTo>
                      <a:pt x="182" y="119"/>
                      <a:pt x="179" y="121"/>
                      <a:pt x="176" y="122"/>
                    </a:cubicBezTo>
                    <a:cubicBezTo>
                      <a:pt x="170" y="125"/>
                      <a:pt x="164" y="125"/>
                      <a:pt x="158" y="128"/>
                    </a:cubicBezTo>
                    <a:cubicBezTo>
                      <a:pt x="157" y="128"/>
                      <a:pt x="157" y="128"/>
                      <a:pt x="157" y="128"/>
                    </a:cubicBezTo>
                    <a:cubicBezTo>
                      <a:pt x="158" y="130"/>
                      <a:pt x="160" y="131"/>
                      <a:pt x="160" y="133"/>
                    </a:cubicBezTo>
                    <a:cubicBezTo>
                      <a:pt x="160" y="137"/>
                      <a:pt x="151" y="139"/>
                      <a:pt x="148" y="140"/>
                    </a:cubicBezTo>
                    <a:cubicBezTo>
                      <a:pt x="149" y="142"/>
                      <a:pt x="153" y="144"/>
                      <a:pt x="154" y="146"/>
                    </a:cubicBezTo>
                    <a:cubicBezTo>
                      <a:pt x="155" y="148"/>
                      <a:pt x="156" y="149"/>
                      <a:pt x="158" y="151"/>
                    </a:cubicBezTo>
                    <a:cubicBezTo>
                      <a:pt x="161" y="157"/>
                      <a:pt x="165" y="162"/>
                      <a:pt x="167" y="168"/>
                    </a:cubicBezTo>
                    <a:cubicBezTo>
                      <a:pt x="168" y="171"/>
                      <a:pt x="169" y="176"/>
                      <a:pt x="169" y="178"/>
                    </a:cubicBezTo>
                    <a:cubicBezTo>
                      <a:pt x="168" y="181"/>
                      <a:pt x="166" y="179"/>
                      <a:pt x="165" y="178"/>
                    </a:cubicBezTo>
                    <a:cubicBezTo>
                      <a:pt x="163" y="175"/>
                      <a:pt x="161" y="173"/>
                      <a:pt x="159" y="171"/>
                    </a:cubicBezTo>
                    <a:cubicBezTo>
                      <a:pt x="159" y="171"/>
                      <a:pt x="158" y="171"/>
                      <a:pt x="158" y="170"/>
                    </a:cubicBezTo>
                    <a:cubicBezTo>
                      <a:pt x="156" y="170"/>
                      <a:pt x="155" y="170"/>
                      <a:pt x="153" y="169"/>
                    </a:cubicBezTo>
                    <a:cubicBezTo>
                      <a:pt x="150" y="168"/>
                      <a:pt x="147" y="169"/>
                      <a:pt x="146" y="170"/>
                    </a:cubicBezTo>
                    <a:cubicBezTo>
                      <a:pt x="142" y="175"/>
                      <a:pt x="147" y="185"/>
                      <a:pt x="142" y="187"/>
                    </a:cubicBezTo>
                    <a:cubicBezTo>
                      <a:pt x="140" y="184"/>
                      <a:pt x="140" y="182"/>
                      <a:pt x="138" y="178"/>
                    </a:cubicBezTo>
                    <a:cubicBezTo>
                      <a:pt x="136" y="175"/>
                      <a:pt x="133" y="172"/>
                      <a:pt x="131" y="168"/>
                    </a:cubicBezTo>
                    <a:cubicBezTo>
                      <a:pt x="129" y="165"/>
                      <a:pt x="126" y="163"/>
                      <a:pt x="123" y="160"/>
                    </a:cubicBezTo>
                    <a:cubicBezTo>
                      <a:pt x="122" y="158"/>
                      <a:pt x="121" y="156"/>
                      <a:pt x="119" y="154"/>
                    </a:cubicBezTo>
                    <a:cubicBezTo>
                      <a:pt x="118" y="156"/>
                      <a:pt x="120" y="157"/>
                      <a:pt x="121" y="159"/>
                    </a:cubicBezTo>
                    <a:cubicBezTo>
                      <a:pt x="122" y="161"/>
                      <a:pt x="123" y="163"/>
                      <a:pt x="125" y="165"/>
                    </a:cubicBezTo>
                    <a:cubicBezTo>
                      <a:pt x="124" y="166"/>
                      <a:pt x="123" y="168"/>
                      <a:pt x="124" y="170"/>
                    </a:cubicBezTo>
                    <a:cubicBezTo>
                      <a:pt x="124" y="172"/>
                      <a:pt x="128" y="176"/>
                      <a:pt x="129" y="177"/>
                    </a:cubicBezTo>
                    <a:cubicBezTo>
                      <a:pt x="131" y="180"/>
                      <a:pt x="132" y="183"/>
                      <a:pt x="134" y="186"/>
                    </a:cubicBezTo>
                    <a:cubicBezTo>
                      <a:pt x="135" y="189"/>
                      <a:pt x="136" y="192"/>
                      <a:pt x="137" y="196"/>
                    </a:cubicBezTo>
                    <a:cubicBezTo>
                      <a:pt x="138" y="199"/>
                      <a:pt x="140" y="205"/>
                      <a:pt x="136" y="207"/>
                    </a:cubicBezTo>
                    <a:cubicBezTo>
                      <a:pt x="134" y="205"/>
                      <a:pt x="131" y="202"/>
                      <a:pt x="129" y="200"/>
                    </a:cubicBezTo>
                    <a:cubicBezTo>
                      <a:pt x="126" y="197"/>
                      <a:pt x="122" y="196"/>
                      <a:pt x="119" y="193"/>
                    </a:cubicBezTo>
                    <a:cubicBezTo>
                      <a:pt x="113" y="189"/>
                      <a:pt x="104" y="181"/>
                      <a:pt x="96" y="185"/>
                    </a:cubicBezTo>
                    <a:cubicBezTo>
                      <a:pt x="92" y="188"/>
                      <a:pt x="90" y="187"/>
                      <a:pt x="86" y="187"/>
                    </a:cubicBezTo>
                    <a:cubicBezTo>
                      <a:pt x="83" y="186"/>
                      <a:pt x="82" y="187"/>
                      <a:pt x="80" y="189"/>
                    </a:cubicBezTo>
                    <a:cubicBezTo>
                      <a:pt x="80" y="190"/>
                      <a:pt x="80" y="192"/>
                      <a:pt x="79" y="193"/>
                    </a:cubicBezTo>
                    <a:cubicBezTo>
                      <a:pt x="79" y="196"/>
                      <a:pt x="79" y="197"/>
                      <a:pt x="78" y="199"/>
                    </a:cubicBezTo>
                    <a:cubicBezTo>
                      <a:pt x="78" y="201"/>
                      <a:pt x="76" y="203"/>
                      <a:pt x="76" y="204"/>
                    </a:cubicBezTo>
                    <a:cubicBezTo>
                      <a:pt x="73" y="206"/>
                      <a:pt x="71" y="209"/>
                      <a:pt x="71" y="212"/>
                    </a:cubicBezTo>
                    <a:cubicBezTo>
                      <a:pt x="70" y="216"/>
                      <a:pt x="72" y="222"/>
                      <a:pt x="72" y="225"/>
                    </a:cubicBezTo>
                    <a:cubicBezTo>
                      <a:pt x="73" y="228"/>
                      <a:pt x="76" y="236"/>
                      <a:pt x="69" y="234"/>
                    </a:cubicBezTo>
                    <a:cubicBezTo>
                      <a:pt x="64" y="233"/>
                      <a:pt x="62" y="231"/>
                      <a:pt x="58" y="233"/>
                    </a:cubicBezTo>
                    <a:cubicBezTo>
                      <a:pt x="55" y="235"/>
                      <a:pt x="51" y="239"/>
                      <a:pt x="48" y="239"/>
                    </a:cubicBezTo>
                    <a:cubicBezTo>
                      <a:pt x="46" y="239"/>
                      <a:pt x="43" y="238"/>
                      <a:pt x="42" y="238"/>
                    </a:cubicBezTo>
                    <a:cubicBezTo>
                      <a:pt x="40" y="239"/>
                      <a:pt x="39" y="240"/>
                      <a:pt x="37" y="241"/>
                    </a:cubicBezTo>
                    <a:cubicBezTo>
                      <a:pt x="35" y="242"/>
                      <a:pt x="35" y="242"/>
                      <a:pt x="34" y="244"/>
                    </a:cubicBezTo>
                    <a:cubicBezTo>
                      <a:pt x="34" y="246"/>
                      <a:pt x="34" y="248"/>
                      <a:pt x="32" y="249"/>
                    </a:cubicBezTo>
                    <a:cubicBezTo>
                      <a:pt x="29" y="255"/>
                      <a:pt x="23" y="244"/>
                      <a:pt x="21" y="241"/>
                    </a:cubicBezTo>
                    <a:cubicBezTo>
                      <a:pt x="22" y="242"/>
                      <a:pt x="21" y="245"/>
                      <a:pt x="20" y="245"/>
                    </a:cubicBezTo>
                    <a:cubicBezTo>
                      <a:pt x="19" y="246"/>
                      <a:pt x="19" y="245"/>
                      <a:pt x="17" y="245"/>
                    </a:cubicBezTo>
                    <a:cubicBezTo>
                      <a:pt x="15" y="243"/>
                      <a:pt x="17" y="244"/>
                      <a:pt x="15" y="245"/>
                    </a:cubicBezTo>
                    <a:cubicBezTo>
                      <a:pt x="14" y="245"/>
                      <a:pt x="13" y="246"/>
                      <a:pt x="13" y="248"/>
                    </a:cubicBezTo>
                    <a:cubicBezTo>
                      <a:pt x="11" y="250"/>
                      <a:pt x="10" y="255"/>
                      <a:pt x="9" y="258"/>
                    </a:cubicBezTo>
                    <a:cubicBezTo>
                      <a:pt x="8" y="259"/>
                      <a:pt x="8" y="261"/>
                      <a:pt x="7" y="262"/>
                    </a:cubicBezTo>
                    <a:cubicBezTo>
                      <a:pt x="7" y="265"/>
                      <a:pt x="7" y="267"/>
                      <a:pt x="7" y="269"/>
                    </a:cubicBezTo>
                    <a:cubicBezTo>
                      <a:pt x="7" y="271"/>
                      <a:pt x="7" y="273"/>
                      <a:pt x="7" y="274"/>
                    </a:cubicBezTo>
                    <a:cubicBezTo>
                      <a:pt x="7" y="273"/>
                      <a:pt x="7" y="271"/>
                      <a:pt x="7" y="269"/>
                    </a:cubicBezTo>
                    <a:cubicBezTo>
                      <a:pt x="7" y="268"/>
                      <a:pt x="6" y="266"/>
                      <a:pt x="6" y="265"/>
                    </a:cubicBezTo>
                    <a:cubicBezTo>
                      <a:pt x="6" y="265"/>
                      <a:pt x="6" y="265"/>
                      <a:pt x="6" y="265"/>
                    </a:cubicBezTo>
                    <a:cubicBezTo>
                      <a:pt x="4" y="264"/>
                      <a:pt x="2" y="262"/>
                      <a:pt x="1" y="260"/>
                    </a:cubicBezTo>
                    <a:cubicBezTo>
                      <a:pt x="0" y="261"/>
                      <a:pt x="0" y="263"/>
                      <a:pt x="0" y="264"/>
                    </a:cubicBezTo>
                    <a:cubicBezTo>
                      <a:pt x="0" y="265"/>
                      <a:pt x="0" y="266"/>
                      <a:pt x="0" y="267"/>
                    </a:cubicBezTo>
                    <a:cubicBezTo>
                      <a:pt x="3" y="270"/>
                      <a:pt x="5" y="276"/>
                      <a:pt x="7" y="279"/>
                    </a:cubicBezTo>
                    <a:cubicBezTo>
                      <a:pt x="8" y="280"/>
                      <a:pt x="11" y="285"/>
                      <a:pt x="13" y="284"/>
                    </a:cubicBezTo>
                    <a:cubicBezTo>
                      <a:pt x="17" y="284"/>
                      <a:pt x="15" y="278"/>
                      <a:pt x="16" y="276"/>
                    </a:cubicBezTo>
                    <a:cubicBezTo>
                      <a:pt x="18" y="278"/>
                      <a:pt x="18" y="281"/>
                      <a:pt x="20" y="280"/>
                    </a:cubicBezTo>
                    <a:cubicBezTo>
                      <a:pt x="22" y="279"/>
                      <a:pt x="23" y="273"/>
                      <a:pt x="23" y="272"/>
                    </a:cubicBezTo>
                    <a:cubicBezTo>
                      <a:pt x="25" y="271"/>
                      <a:pt x="27" y="273"/>
                      <a:pt x="28" y="275"/>
                    </a:cubicBezTo>
                    <a:cubicBezTo>
                      <a:pt x="31" y="276"/>
                      <a:pt x="33" y="274"/>
                      <a:pt x="35" y="277"/>
                    </a:cubicBezTo>
                    <a:cubicBezTo>
                      <a:pt x="38" y="281"/>
                      <a:pt x="40" y="287"/>
                      <a:pt x="40" y="291"/>
                    </a:cubicBezTo>
                    <a:cubicBezTo>
                      <a:pt x="41" y="295"/>
                      <a:pt x="43" y="298"/>
                      <a:pt x="44" y="301"/>
                    </a:cubicBezTo>
                    <a:cubicBezTo>
                      <a:pt x="45" y="295"/>
                      <a:pt x="45" y="295"/>
                      <a:pt x="45" y="295"/>
                    </a:cubicBezTo>
                    <a:cubicBezTo>
                      <a:pt x="44" y="296"/>
                      <a:pt x="44" y="296"/>
                      <a:pt x="44" y="296"/>
                    </a:cubicBezTo>
                    <a:cubicBezTo>
                      <a:pt x="44" y="295"/>
                      <a:pt x="44" y="292"/>
                      <a:pt x="45" y="291"/>
                    </a:cubicBezTo>
                    <a:cubicBezTo>
                      <a:pt x="45" y="287"/>
                      <a:pt x="48" y="283"/>
                      <a:pt x="48" y="280"/>
                    </a:cubicBezTo>
                    <a:cubicBezTo>
                      <a:pt x="51" y="275"/>
                      <a:pt x="51" y="271"/>
                      <a:pt x="49" y="267"/>
                    </a:cubicBezTo>
                    <a:cubicBezTo>
                      <a:pt x="47" y="262"/>
                      <a:pt x="43" y="258"/>
                      <a:pt x="43" y="253"/>
                    </a:cubicBezTo>
                    <a:cubicBezTo>
                      <a:pt x="45" y="253"/>
                      <a:pt x="47" y="255"/>
                      <a:pt x="49" y="256"/>
                    </a:cubicBezTo>
                    <a:cubicBezTo>
                      <a:pt x="52" y="259"/>
                      <a:pt x="54" y="261"/>
                      <a:pt x="56" y="263"/>
                    </a:cubicBezTo>
                    <a:cubicBezTo>
                      <a:pt x="58" y="262"/>
                      <a:pt x="61" y="261"/>
                      <a:pt x="62" y="260"/>
                    </a:cubicBezTo>
                    <a:cubicBezTo>
                      <a:pt x="66" y="259"/>
                      <a:pt x="68" y="258"/>
                      <a:pt x="70" y="257"/>
                    </a:cubicBezTo>
                    <a:cubicBezTo>
                      <a:pt x="72" y="257"/>
                      <a:pt x="75" y="256"/>
                      <a:pt x="77" y="256"/>
                    </a:cubicBezTo>
                    <a:cubicBezTo>
                      <a:pt x="77" y="256"/>
                      <a:pt x="77" y="256"/>
                      <a:pt x="77" y="256"/>
                    </a:cubicBezTo>
                    <a:cubicBezTo>
                      <a:pt x="78" y="255"/>
                      <a:pt x="79" y="255"/>
                      <a:pt x="80" y="256"/>
                    </a:cubicBezTo>
                    <a:cubicBezTo>
                      <a:pt x="82" y="255"/>
                      <a:pt x="84" y="255"/>
                      <a:pt x="87" y="255"/>
                    </a:cubicBezTo>
                    <a:cubicBezTo>
                      <a:pt x="90" y="255"/>
                      <a:pt x="94" y="256"/>
                      <a:pt x="97" y="256"/>
                    </a:cubicBezTo>
                    <a:cubicBezTo>
                      <a:pt x="99" y="256"/>
                      <a:pt x="101" y="255"/>
                      <a:pt x="103" y="253"/>
                    </a:cubicBezTo>
                    <a:cubicBezTo>
                      <a:pt x="106" y="251"/>
                      <a:pt x="110" y="251"/>
                      <a:pt x="111" y="247"/>
                    </a:cubicBezTo>
                    <a:cubicBezTo>
                      <a:pt x="112" y="245"/>
                      <a:pt x="110" y="241"/>
                      <a:pt x="112" y="239"/>
                    </a:cubicBezTo>
                    <a:cubicBezTo>
                      <a:pt x="113" y="237"/>
                      <a:pt x="116" y="238"/>
                      <a:pt x="118" y="239"/>
                    </a:cubicBezTo>
                    <a:cubicBezTo>
                      <a:pt x="120" y="240"/>
                      <a:pt x="126" y="245"/>
                      <a:pt x="127" y="241"/>
                    </a:cubicBezTo>
                    <a:cubicBezTo>
                      <a:pt x="127" y="238"/>
                      <a:pt x="125" y="235"/>
                      <a:pt x="125" y="233"/>
                    </a:cubicBezTo>
                    <a:cubicBezTo>
                      <a:pt x="124" y="230"/>
                      <a:pt x="122" y="225"/>
                      <a:pt x="121" y="223"/>
                    </a:cubicBezTo>
                    <a:cubicBezTo>
                      <a:pt x="120" y="221"/>
                      <a:pt x="118" y="219"/>
                      <a:pt x="117" y="217"/>
                    </a:cubicBezTo>
                    <a:cubicBezTo>
                      <a:pt x="115" y="213"/>
                      <a:pt x="111" y="213"/>
                      <a:pt x="108" y="211"/>
                    </a:cubicBezTo>
                    <a:cubicBezTo>
                      <a:pt x="107" y="211"/>
                      <a:pt x="106" y="210"/>
                      <a:pt x="106" y="210"/>
                    </a:cubicBezTo>
                    <a:cubicBezTo>
                      <a:pt x="104" y="209"/>
                      <a:pt x="103" y="208"/>
                      <a:pt x="102" y="207"/>
                    </a:cubicBezTo>
                    <a:cubicBezTo>
                      <a:pt x="103" y="208"/>
                      <a:pt x="104" y="209"/>
                      <a:pt x="106" y="210"/>
                    </a:cubicBezTo>
                    <a:cubicBezTo>
                      <a:pt x="106" y="210"/>
                      <a:pt x="107" y="211"/>
                      <a:pt x="108" y="211"/>
                    </a:cubicBezTo>
                    <a:cubicBezTo>
                      <a:pt x="108" y="211"/>
                      <a:pt x="108" y="211"/>
                      <a:pt x="108" y="211"/>
                    </a:cubicBezTo>
                    <a:cubicBezTo>
                      <a:pt x="113" y="213"/>
                      <a:pt x="119" y="215"/>
                      <a:pt x="122" y="219"/>
                    </a:cubicBezTo>
                    <a:cubicBezTo>
                      <a:pt x="124" y="222"/>
                      <a:pt x="126" y="225"/>
                      <a:pt x="128" y="227"/>
                    </a:cubicBezTo>
                    <a:cubicBezTo>
                      <a:pt x="131" y="231"/>
                      <a:pt x="133" y="233"/>
                      <a:pt x="133" y="238"/>
                    </a:cubicBezTo>
                    <a:cubicBezTo>
                      <a:pt x="134" y="243"/>
                      <a:pt x="133" y="248"/>
                      <a:pt x="131" y="253"/>
                    </a:cubicBezTo>
                    <a:cubicBezTo>
                      <a:pt x="131" y="259"/>
                      <a:pt x="128" y="263"/>
                      <a:pt x="125" y="266"/>
                    </a:cubicBezTo>
                    <a:cubicBezTo>
                      <a:pt x="125" y="267"/>
                      <a:pt x="125" y="267"/>
                      <a:pt x="124" y="267"/>
                    </a:cubicBezTo>
                    <a:cubicBezTo>
                      <a:pt x="125" y="269"/>
                      <a:pt x="126" y="269"/>
                      <a:pt x="127" y="270"/>
                    </a:cubicBezTo>
                    <a:cubicBezTo>
                      <a:pt x="130" y="269"/>
                      <a:pt x="132" y="263"/>
                      <a:pt x="134" y="261"/>
                    </a:cubicBezTo>
                    <a:cubicBezTo>
                      <a:pt x="137" y="257"/>
                      <a:pt x="138" y="254"/>
                      <a:pt x="141" y="251"/>
                    </a:cubicBezTo>
                    <a:cubicBezTo>
                      <a:pt x="140" y="246"/>
                      <a:pt x="138" y="241"/>
                      <a:pt x="137" y="239"/>
                    </a:cubicBezTo>
                    <a:cubicBezTo>
                      <a:pt x="140" y="237"/>
                      <a:pt x="143" y="238"/>
                      <a:pt x="145" y="238"/>
                    </a:cubicBezTo>
                    <a:cubicBezTo>
                      <a:pt x="150" y="238"/>
                      <a:pt x="153" y="236"/>
                      <a:pt x="158" y="233"/>
                    </a:cubicBezTo>
                    <a:cubicBezTo>
                      <a:pt x="160" y="231"/>
                      <a:pt x="164" y="228"/>
                      <a:pt x="168" y="226"/>
                    </a:cubicBezTo>
                    <a:cubicBezTo>
                      <a:pt x="170" y="224"/>
                      <a:pt x="172" y="223"/>
                      <a:pt x="175" y="222"/>
                    </a:cubicBezTo>
                    <a:cubicBezTo>
                      <a:pt x="176" y="221"/>
                      <a:pt x="178" y="219"/>
                      <a:pt x="180" y="219"/>
                    </a:cubicBezTo>
                    <a:cubicBezTo>
                      <a:pt x="181" y="218"/>
                      <a:pt x="184" y="218"/>
                      <a:pt x="187" y="217"/>
                    </a:cubicBezTo>
                    <a:cubicBezTo>
                      <a:pt x="188" y="217"/>
                      <a:pt x="189" y="217"/>
                      <a:pt x="190" y="217"/>
                    </a:cubicBezTo>
                    <a:cubicBezTo>
                      <a:pt x="192" y="216"/>
                      <a:pt x="192" y="214"/>
                      <a:pt x="194" y="213"/>
                    </a:cubicBezTo>
                    <a:cubicBezTo>
                      <a:pt x="195" y="212"/>
                      <a:pt x="197" y="212"/>
                      <a:pt x="198" y="211"/>
                    </a:cubicBezTo>
                    <a:cubicBezTo>
                      <a:pt x="199" y="210"/>
                      <a:pt x="199" y="210"/>
                      <a:pt x="199" y="210"/>
                    </a:cubicBezTo>
                    <a:cubicBezTo>
                      <a:pt x="201" y="208"/>
                      <a:pt x="202" y="207"/>
                      <a:pt x="204" y="206"/>
                    </a:cubicBezTo>
                    <a:cubicBezTo>
                      <a:pt x="204" y="205"/>
                      <a:pt x="205" y="205"/>
                      <a:pt x="206" y="204"/>
                    </a:cubicBezTo>
                    <a:cubicBezTo>
                      <a:pt x="206" y="203"/>
                      <a:pt x="207" y="203"/>
                      <a:pt x="208" y="202"/>
                    </a:cubicBezTo>
                    <a:cubicBezTo>
                      <a:pt x="210" y="200"/>
                      <a:pt x="211" y="197"/>
                      <a:pt x="213" y="195"/>
                    </a:cubicBezTo>
                    <a:cubicBezTo>
                      <a:pt x="214" y="194"/>
                      <a:pt x="215" y="193"/>
                      <a:pt x="215" y="193"/>
                    </a:cubicBezTo>
                    <a:cubicBezTo>
                      <a:pt x="217" y="191"/>
                      <a:pt x="218" y="189"/>
                      <a:pt x="220" y="186"/>
                    </a:cubicBezTo>
                    <a:cubicBezTo>
                      <a:pt x="222" y="184"/>
                      <a:pt x="223" y="182"/>
                      <a:pt x="224" y="180"/>
                    </a:cubicBezTo>
                    <a:cubicBezTo>
                      <a:pt x="226" y="178"/>
                      <a:pt x="227" y="176"/>
                      <a:pt x="228" y="173"/>
                    </a:cubicBezTo>
                    <a:cubicBezTo>
                      <a:pt x="228" y="173"/>
                      <a:pt x="229" y="172"/>
                      <a:pt x="229" y="170"/>
                    </a:cubicBezTo>
                    <a:cubicBezTo>
                      <a:pt x="229" y="169"/>
                      <a:pt x="230" y="167"/>
                      <a:pt x="230" y="166"/>
                    </a:cubicBezTo>
                    <a:cubicBezTo>
                      <a:pt x="230" y="165"/>
                      <a:pt x="230" y="165"/>
                      <a:pt x="230" y="165"/>
                    </a:cubicBezTo>
                    <a:cubicBezTo>
                      <a:pt x="231" y="161"/>
                      <a:pt x="232" y="156"/>
                      <a:pt x="232" y="151"/>
                    </a:cubicBezTo>
                    <a:cubicBezTo>
                      <a:pt x="233" y="149"/>
                      <a:pt x="233" y="147"/>
                      <a:pt x="233" y="145"/>
                    </a:cubicBezTo>
                    <a:cubicBezTo>
                      <a:pt x="234" y="139"/>
                      <a:pt x="234" y="134"/>
                      <a:pt x="235" y="128"/>
                    </a:cubicBezTo>
                    <a:cubicBezTo>
                      <a:pt x="236" y="124"/>
                      <a:pt x="236" y="121"/>
                      <a:pt x="237" y="118"/>
                    </a:cubicBezTo>
                    <a:cubicBezTo>
                      <a:pt x="238" y="115"/>
                      <a:pt x="239" y="112"/>
                      <a:pt x="240" y="109"/>
                    </a:cubicBezTo>
                    <a:cubicBezTo>
                      <a:pt x="240" y="103"/>
                      <a:pt x="236" y="98"/>
                      <a:pt x="233" y="94"/>
                    </a:cubicBezTo>
                    <a:cubicBezTo>
                      <a:pt x="232" y="92"/>
                      <a:pt x="231" y="90"/>
                      <a:pt x="229" y="88"/>
                    </a:cubicBezTo>
                    <a:cubicBezTo>
                      <a:pt x="229" y="88"/>
                      <a:pt x="228" y="87"/>
                      <a:pt x="228" y="86"/>
                    </a:cubicBezTo>
                    <a:cubicBezTo>
                      <a:pt x="227" y="85"/>
                      <a:pt x="227" y="84"/>
                      <a:pt x="226" y="83"/>
                    </a:cubicBezTo>
                    <a:cubicBezTo>
                      <a:pt x="226" y="82"/>
                      <a:pt x="225" y="81"/>
                      <a:pt x="225" y="79"/>
                    </a:cubicBezTo>
                    <a:cubicBezTo>
                      <a:pt x="224" y="69"/>
                      <a:pt x="225" y="57"/>
                      <a:pt x="224" y="46"/>
                    </a:cubicBezTo>
                    <a:cubicBezTo>
                      <a:pt x="223" y="43"/>
                      <a:pt x="221" y="40"/>
                      <a:pt x="219" y="38"/>
                    </a:cubicBezTo>
                    <a:cubicBezTo>
                      <a:pt x="218" y="36"/>
                      <a:pt x="215" y="34"/>
                      <a:pt x="214" y="32"/>
                    </a:cubicBezTo>
                    <a:cubicBezTo>
                      <a:pt x="210" y="27"/>
                      <a:pt x="205" y="25"/>
                      <a:pt x="200" y="21"/>
                    </a:cubicBezTo>
                    <a:cubicBezTo>
                      <a:pt x="196" y="20"/>
                      <a:pt x="196" y="17"/>
                      <a:pt x="195" y="13"/>
                    </a:cubicBezTo>
                    <a:cubicBezTo>
                      <a:pt x="194" y="12"/>
                      <a:pt x="193" y="11"/>
                      <a:pt x="193" y="9"/>
                    </a:cubicBezTo>
                    <a:cubicBezTo>
                      <a:pt x="193" y="8"/>
                      <a:pt x="193" y="7"/>
                      <a:pt x="193" y="5"/>
                    </a:cubicBezTo>
                    <a:cubicBezTo>
                      <a:pt x="192" y="1"/>
                      <a:pt x="191" y="0"/>
                      <a:pt x="187" y="0"/>
                    </a:cubicBezTo>
                    <a:cubicBezTo>
                      <a:pt x="185" y="0"/>
                      <a:pt x="183" y="0"/>
                      <a:pt x="179" y="1"/>
                    </a:cubicBezTo>
                    <a:cubicBezTo>
                      <a:pt x="170" y="3"/>
                      <a:pt x="161" y="10"/>
                      <a:pt x="153" y="15"/>
                    </a:cubicBezTo>
                    <a:cubicBezTo>
                      <a:pt x="146" y="20"/>
                      <a:pt x="137" y="25"/>
                      <a:pt x="130" y="30"/>
                    </a:cubicBezTo>
                    <a:cubicBezTo>
                      <a:pt x="123" y="34"/>
                      <a:pt x="117" y="40"/>
                      <a:pt x="110" y="44"/>
                    </a:cubicBezTo>
                    <a:cubicBezTo>
                      <a:pt x="108" y="45"/>
                      <a:pt x="105" y="47"/>
                      <a:pt x="102" y="49"/>
                    </a:cubicBezTo>
                    <a:cubicBezTo>
                      <a:pt x="100" y="50"/>
                      <a:pt x="96" y="54"/>
                      <a:pt x="94" y="53"/>
                    </a:cubicBezTo>
                    <a:cubicBezTo>
                      <a:pt x="101" y="46"/>
                      <a:pt x="111" y="39"/>
                      <a:pt x="116" y="30"/>
                    </a:cubicBezTo>
                    <a:cubicBezTo>
                      <a:pt x="117" y="28"/>
                      <a:pt x="117" y="24"/>
                      <a:pt x="118" y="22"/>
                    </a:cubicBezTo>
                    <a:cubicBezTo>
                      <a:pt x="119" y="19"/>
                      <a:pt x="119" y="17"/>
                      <a:pt x="119" y="15"/>
                    </a:cubicBezTo>
                    <a:cubicBezTo>
                      <a:pt x="119" y="16"/>
                      <a:pt x="118" y="18"/>
                      <a:pt x="118" y="20"/>
                    </a:cubicBezTo>
                    <a:cubicBezTo>
                      <a:pt x="117" y="23"/>
                      <a:pt x="116" y="29"/>
                      <a:pt x="113" y="32"/>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16" name="Freeform 345"/>
              <p:cNvSpPr/>
              <p:nvPr/>
            </p:nvSpPr>
            <p:spPr bwMode="auto">
              <a:xfrm>
                <a:off x="4793" y="581"/>
                <a:ext cx="6" cy="6"/>
              </a:xfrm>
              <a:custGeom>
                <a:avLst/>
                <a:gdLst>
                  <a:gd name="T0" fmla="*/ 5 w 5"/>
                  <a:gd name="T1" fmla="*/ 0 h 5"/>
                  <a:gd name="T2" fmla="*/ 4 w 5"/>
                  <a:gd name="T3" fmla="*/ 1 h 5"/>
                  <a:gd name="T4" fmla="*/ 0 w 5"/>
                  <a:gd name="T5" fmla="*/ 1 h 5"/>
                  <a:gd name="T6" fmla="*/ 5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1"/>
                      <a:pt x="4" y="1"/>
                      <a:pt x="4" y="1"/>
                    </a:cubicBezTo>
                    <a:cubicBezTo>
                      <a:pt x="3" y="1"/>
                      <a:pt x="2" y="1"/>
                      <a:pt x="0" y="1"/>
                    </a:cubicBezTo>
                    <a:cubicBezTo>
                      <a:pt x="5" y="5"/>
                      <a:pt x="5" y="5"/>
                      <a:pt x="5" y="5"/>
                    </a:cubicBezTo>
                    <a:cubicBezTo>
                      <a:pt x="5" y="3"/>
                      <a:pt x="5" y="2"/>
                      <a:pt x="5"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17" name="Freeform 346"/>
              <p:cNvSpPr>
                <a:spLocks noEditPoints="1"/>
              </p:cNvSpPr>
              <p:nvPr/>
            </p:nvSpPr>
            <p:spPr bwMode="auto">
              <a:xfrm>
                <a:off x="4584" y="545"/>
                <a:ext cx="495" cy="631"/>
              </a:xfrm>
              <a:custGeom>
                <a:avLst/>
                <a:gdLst>
                  <a:gd name="T0" fmla="*/ 68 w 399"/>
                  <a:gd name="T1" fmla="*/ 107 h 509"/>
                  <a:gd name="T2" fmla="*/ 16 w 399"/>
                  <a:gd name="T3" fmla="*/ 172 h 509"/>
                  <a:gd name="T4" fmla="*/ 60 w 399"/>
                  <a:gd name="T5" fmla="*/ 241 h 509"/>
                  <a:gd name="T6" fmla="*/ 67 w 399"/>
                  <a:gd name="T7" fmla="*/ 173 h 509"/>
                  <a:gd name="T8" fmla="*/ 64 w 399"/>
                  <a:gd name="T9" fmla="*/ 243 h 509"/>
                  <a:gd name="T10" fmla="*/ 13 w 399"/>
                  <a:gd name="T11" fmla="*/ 244 h 509"/>
                  <a:gd name="T12" fmla="*/ 2 w 399"/>
                  <a:gd name="T13" fmla="*/ 349 h 509"/>
                  <a:gd name="T14" fmla="*/ 55 w 399"/>
                  <a:gd name="T15" fmla="*/ 432 h 509"/>
                  <a:gd name="T16" fmla="*/ 90 w 399"/>
                  <a:gd name="T17" fmla="*/ 489 h 509"/>
                  <a:gd name="T18" fmla="*/ 146 w 399"/>
                  <a:gd name="T19" fmla="*/ 488 h 509"/>
                  <a:gd name="T20" fmla="*/ 186 w 399"/>
                  <a:gd name="T21" fmla="*/ 507 h 509"/>
                  <a:gd name="T22" fmla="*/ 262 w 399"/>
                  <a:gd name="T23" fmla="*/ 449 h 509"/>
                  <a:gd name="T24" fmla="*/ 238 w 399"/>
                  <a:gd name="T25" fmla="*/ 422 h 509"/>
                  <a:gd name="T26" fmla="*/ 206 w 399"/>
                  <a:gd name="T27" fmla="*/ 418 h 509"/>
                  <a:gd name="T28" fmla="*/ 180 w 399"/>
                  <a:gd name="T29" fmla="*/ 408 h 509"/>
                  <a:gd name="T30" fmla="*/ 224 w 399"/>
                  <a:gd name="T31" fmla="*/ 350 h 509"/>
                  <a:gd name="T32" fmla="*/ 234 w 399"/>
                  <a:gd name="T33" fmla="*/ 336 h 509"/>
                  <a:gd name="T34" fmla="*/ 174 w 399"/>
                  <a:gd name="T35" fmla="*/ 353 h 509"/>
                  <a:gd name="T36" fmla="*/ 156 w 399"/>
                  <a:gd name="T37" fmla="*/ 377 h 509"/>
                  <a:gd name="T38" fmla="*/ 123 w 399"/>
                  <a:gd name="T39" fmla="*/ 409 h 509"/>
                  <a:gd name="T40" fmla="*/ 59 w 399"/>
                  <a:gd name="T41" fmla="*/ 404 h 509"/>
                  <a:gd name="T42" fmla="*/ 55 w 399"/>
                  <a:gd name="T43" fmla="*/ 354 h 509"/>
                  <a:gd name="T44" fmla="*/ 39 w 399"/>
                  <a:gd name="T45" fmla="*/ 306 h 509"/>
                  <a:gd name="T46" fmla="*/ 44 w 399"/>
                  <a:gd name="T47" fmla="*/ 310 h 509"/>
                  <a:gd name="T48" fmla="*/ 63 w 399"/>
                  <a:gd name="T49" fmla="*/ 333 h 509"/>
                  <a:gd name="T50" fmla="*/ 175 w 399"/>
                  <a:gd name="T51" fmla="*/ 339 h 509"/>
                  <a:gd name="T52" fmla="*/ 148 w 399"/>
                  <a:gd name="T53" fmla="*/ 300 h 509"/>
                  <a:gd name="T54" fmla="*/ 201 w 399"/>
                  <a:gd name="T55" fmla="*/ 241 h 509"/>
                  <a:gd name="T56" fmla="*/ 235 w 399"/>
                  <a:gd name="T57" fmla="*/ 182 h 509"/>
                  <a:gd name="T58" fmla="*/ 242 w 399"/>
                  <a:gd name="T59" fmla="*/ 123 h 509"/>
                  <a:gd name="T60" fmla="*/ 269 w 399"/>
                  <a:gd name="T61" fmla="*/ 127 h 509"/>
                  <a:gd name="T62" fmla="*/ 262 w 399"/>
                  <a:gd name="T63" fmla="*/ 191 h 509"/>
                  <a:gd name="T64" fmla="*/ 232 w 399"/>
                  <a:gd name="T65" fmla="*/ 263 h 509"/>
                  <a:gd name="T66" fmla="*/ 252 w 399"/>
                  <a:gd name="T67" fmla="*/ 305 h 509"/>
                  <a:gd name="T68" fmla="*/ 284 w 399"/>
                  <a:gd name="T69" fmla="*/ 227 h 509"/>
                  <a:gd name="T70" fmla="*/ 293 w 399"/>
                  <a:gd name="T71" fmla="*/ 152 h 509"/>
                  <a:gd name="T72" fmla="*/ 288 w 399"/>
                  <a:gd name="T73" fmla="*/ 63 h 509"/>
                  <a:gd name="T74" fmla="*/ 337 w 399"/>
                  <a:gd name="T75" fmla="*/ 85 h 509"/>
                  <a:gd name="T76" fmla="*/ 349 w 399"/>
                  <a:gd name="T77" fmla="*/ 101 h 509"/>
                  <a:gd name="T78" fmla="*/ 397 w 399"/>
                  <a:gd name="T79" fmla="*/ 22 h 509"/>
                  <a:gd name="T80" fmla="*/ 293 w 399"/>
                  <a:gd name="T81" fmla="*/ 33 h 509"/>
                  <a:gd name="T82" fmla="*/ 215 w 399"/>
                  <a:gd name="T83" fmla="*/ 10 h 509"/>
                  <a:gd name="T84" fmla="*/ 257 w 399"/>
                  <a:gd name="T85" fmla="*/ 64 h 509"/>
                  <a:gd name="T86" fmla="*/ 213 w 399"/>
                  <a:gd name="T87" fmla="*/ 64 h 509"/>
                  <a:gd name="T88" fmla="*/ 206 w 399"/>
                  <a:gd name="T89" fmla="*/ 96 h 509"/>
                  <a:gd name="T90" fmla="*/ 165 w 399"/>
                  <a:gd name="T91" fmla="*/ 67 h 509"/>
                  <a:gd name="T92" fmla="*/ 159 w 399"/>
                  <a:gd name="T93" fmla="*/ 39 h 509"/>
                  <a:gd name="T94" fmla="*/ 112 w 399"/>
                  <a:gd name="T95" fmla="*/ 315 h 509"/>
                  <a:gd name="T96" fmla="*/ 51 w 399"/>
                  <a:gd name="T97" fmla="*/ 269 h 509"/>
                  <a:gd name="T98" fmla="*/ 202 w 399"/>
                  <a:gd name="T99" fmla="*/ 130 h 509"/>
                  <a:gd name="T100" fmla="*/ 184 w 399"/>
                  <a:gd name="T101" fmla="*/ 158 h 509"/>
                  <a:gd name="T102" fmla="*/ 153 w 399"/>
                  <a:gd name="T103" fmla="*/ 222 h 509"/>
                  <a:gd name="T104" fmla="*/ 147 w 399"/>
                  <a:gd name="T105" fmla="*/ 260 h 509"/>
                  <a:gd name="T106" fmla="*/ 103 w 399"/>
                  <a:gd name="T107" fmla="*/ 214 h 509"/>
                  <a:gd name="T108" fmla="*/ 115 w 399"/>
                  <a:gd name="T109" fmla="*/ 179 h 509"/>
                  <a:gd name="T110" fmla="*/ 113 w 399"/>
                  <a:gd name="T111" fmla="*/ 194 h 509"/>
                  <a:gd name="T112" fmla="*/ 83 w 399"/>
                  <a:gd name="T113" fmla="*/ 123 h 509"/>
                  <a:gd name="T114" fmla="*/ 122 w 399"/>
                  <a:gd name="T115" fmla="*/ 159 h 509"/>
                  <a:gd name="T116" fmla="*/ 143 w 399"/>
                  <a:gd name="T117" fmla="*/ 146 h 509"/>
                  <a:gd name="T118" fmla="*/ 200 w 399"/>
                  <a:gd name="T119" fmla="*/ 129 h 509"/>
                  <a:gd name="T120" fmla="*/ 141 w 399"/>
                  <a:gd name="T121" fmla="*/ 132 h 509"/>
                  <a:gd name="T122" fmla="*/ 149 w 399"/>
                  <a:gd name="T123" fmla="*/ 8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9" h="509">
                    <a:moveTo>
                      <a:pt x="138" y="48"/>
                    </a:moveTo>
                    <a:cubicBezTo>
                      <a:pt x="132" y="49"/>
                      <a:pt x="128" y="52"/>
                      <a:pt x="123" y="55"/>
                    </a:cubicBezTo>
                    <a:cubicBezTo>
                      <a:pt x="120" y="57"/>
                      <a:pt x="118" y="57"/>
                      <a:pt x="115" y="59"/>
                    </a:cubicBezTo>
                    <a:cubicBezTo>
                      <a:pt x="112" y="60"/>
                      <a:pt x="111" y="63"/>
                      <a:pt x="109" y="65"/>
                    </a:cubicBezTo>
                    <a:cubicBezTo>
                      <a:pt x="107" y="68"/>
                      <a:pt x="103" y="70"/>
                      <a:pt x="99" y="73"/>
                    </a:cubicBezTo>
                    <a:cubicBezTo>
                      <a:pt x="95" y="76"/>
                      <a:pt x="87" y="75"/>
                      <a:pt x="85" y="81"/>
                    </a:cubicBezTo>
                    <a:cubicBezTo>
                      <a:pt x="85" y="81"/>
                      <a:pt x="85" y="82"/>
                      <a:pt x="84" y="82"/>
                    </a:cubicBezTo>
                    <a:cubicBezTo>
                      <a:pt x="83" y="85"/>
                      <a:pt x="82" y="88"/>
                      <a:pt x="81" y="91"/>
                    </a:cubicBezTo>
                    <a:cubicBezTo>
                      <a:pt x="80" y="94"/>
                      <a:pt x="79" y="96"/>
                      <a:pt x="79" y="99"/>
                    </a:cubicBezTo>
                    <a:cubicBezTo>
                      <a:pt x="78" y="100"/>
                      <a:pt x="79" y="104"/>
                      <a:pt x="78" y="106"/>
                    </a:cubicBezTo>
                    <a:cubicBezTo>
                      <a:pt x="76" y="107"/>
                      <a:pt x="78" y="106"/>
                      <a:pt x="75" y="106"/>
                    </a:cubicBezTo>
                    <a:cubicBezTo>
                      <a:pt x="73" y="106"/>
                      <a:pt x="70" y="107"/>
                      <a:pt x="68" y="107"/>
                    </a:cubicBezTo>
                    <a:cubicBezTo>
                      <a:pt x="62" y="107"/>
                      <a:pt x="57" y="109"/>
                      <a:pt x="50" y="109"/>
                    </a:cubicBezTo>
                    <a:cubicBezTo>
                      <a:pt x="46" y="109"/>
                      <a:pt x="45" y="109"/>
                      <a:pt x="41" y="111"/>
                    </a:cubicBezTo>
                    <a:cubicBezTo>
                      <a:pt x="38" y="113"/>
                      <a:pt x="36" y="116"/>
                      <a:pt x="33" y="117"/>
                    </a:cubicBezTo>
                    <a:cubicBezTo>
                      <a:pt x="31" y="120"/>
                      <a:pt x="27" y="122"/>
                      <a:pt x="25" y="125"/>
                    </a:cubicBezTo>
                    <a:cubicBezTo>
                      <a:pt x="23" y="126"/>
                      <a:pt x="21" y="127"/>
                      <a:pt x="20" y="129"/>
                    </a:cubicBezTo>
                    <a:cubicBezTo>
                      <a:pt x="17" y="130"/>
                      <a:pt x="16" y="133"/>
                      <a:pt x="15" y="135"/>
                    </a:cubicBezTo>
                    <a:cubicBezTo>
                      <a:pt x="13" y="138"/>
                      <a:pt x="12" y="139"/>
                      <a:pt x="14" y="142"/>
                    </a:cubicBezTo>
                    <a:cubicBezTo>
                      <a:pt x="15" y="144"/>
                      <a:pt x="19" y="146"/>
                      <a:pt x="19" y="150"/>
                    </a:cubicBezTo>
                    <a:cubicBezTo>
                      <a:pt x="19" y="152"/>
                      <a:pt x="18" y="154"/>
                      <a:pt x="17" y="156"/>
                    </a:cubicBezTo>
                    <a:cubicBezTo>
                      <a:pt x="16" y="157"/>
                      <a:pt x="16" y="158"/>
                      <a:pt x="16" y="159"/>
                    </a:cubicBezTo>
                    <a:cubicBezTo>
                      <a:pt x="18" y="158"/>
                      <a:pt x="20" y="158"/>
                      <a:pt x="21" y="157"/>
                    </a:cubicBezTo>
                    <a:cubicBezTo>
                      <a:pt x="15" y="159"/>
                      <a:pt x="15" y="168"/>
                      <a:pt x="16" y="172"/>
                    </a:cubicBezTo>
                    <a:cubicBezTo>
                      <a:pt x="16" y="179"/>
                      <a:pt x="16" y="183"/>
                      <a:pt x="19" y="189"/>
                    </a:cubicBezTo>
                    <a:cubicBezTo>
                      <a:pt x="20" y="193"/>
                      <a:pt x="22" y="196"/>
                      <a:pt x="25" y="199"/>
                    </a:cubicBezTo>
                    <a:cubicBezTo>
                      <a:pt x="25" y="201"/>
                      <a:pt x="29" y="203"/>
                      <a:pt x="29" y="205"/>
                    </a:cubicBezTo>
                    <a:cubicBezTo>
                      <a:pt x="28" y="208"/>
                      <a:pt x="24" y="207"/>
                      <a:pt x="22" y="207"/>
                    </a:cubicBezTo>
                    <a:cubicBezTo>
                      <a:pt x="22" y="209"/>
                      <a:pt x="24" y="211"/>
                      <a:pt x="25" y="213"/>
                    </a:cubicBezTo>
                    <a:cubicBezTo>
                      <a:pt x="26" y="214"/>
                      <a:pt x="28" y="216"/>
                      <a:pt x="29" y="218"/>
                    </a:cubicBezTo>
                    <a:cubicBezTo>
                      <a:pt x="27" y="218"/>
                      <a:pt x="25" y="217"/>
                      <a:pt x="23" y="216"/>
                    </a:cubicBezTo>
                    <a:cubicBezTo>
                      <a:pt x="22" y="219"/>
                      <a:pt x="32" y="227"/>
                      <a:pt x="34" y="228"/>
                    </a:cubicBezTo>
                    <a:cubicBezTo>
                      <a:pt x="37" y="230"/>
                      <a:pt x="39" y="233"/>
                      <a:pt x="42" y="234"/>
                    </a:cubicBezTo>
                    <a:cubicBezTo>
                      <a:pt x="44" y="235"/>
                      <a:pt x="48" y="234"/>
                      <a:pt x="51" y="236"/>
                    </a:cubicBezTo>
                    <a:cubicBezTo>
                      <a:pt x="52" y="237"/>
                      <a:pt x="53" y="237"/>
                      <a:pt x="55" y="239"/>
                    </a:cubicBezTo>
                    <a:cubicBezTo>
                      <a:pt x="57" y="239"/>
                      <a:pt x="59" y="239"/>
                      <a:pt x="60" y="241"/>
                    </a:cubicBezTo>
                    <a:cubicBezTo>
                      <a:pt x="61" y="242"/>
                      <a:pt x="62" y="243"/>
                      <a:pt x="63" y="244"/>
                    </a:cubicBezTo>
                    <a:cubicBezTo>
                      <a:pt x="63" y="244"/>
                      <a:pt x="64" y="243"/>
                      <a:pt x="64" y="243"/>
                    </a:cubicBezTo>
                    <a:cubicBezTo>
                      <a:pt x="64" y="243"/>
                      <a:pt x="64" y="243"/>
                      <a:pt x="64" y="243"/>
                    </a:cubicBezTo>
                    <a:cubicBezTo>
                      <a:pt x="62" y="240"/>
                      <a:pt x="60" y="236"/>
                      <a:pt x="58" y="233"/>
                    </a:cubicBezTo>
                    <a:cubicBezTo>
                      <a:pt x="53" y="225"/>
                      <a:pt x="48" y="224"/>
                      <a:pt x="48" y="213"/>
                    </a:cubicBezTo>
                    <a:cubicBezTo>
                      <a:pt x="47" y="209"/>
                      <a:pt x="46" y="203"/>
                      <a:pt x="46" y="196"/>
                    </a:cubicBezTo>
                    <a:cubicBezTo>
                      <a:pt x="45" y="192"/>
                      <a:pt x="44" y="190"/>
                      <a:pt x="41" y="185"/>
                    </a:cubicBezTo>
                    <a:cubicBezTo>
                      <a:pt x="39" y="182"/>
                      <a:pt x="35" y="178"/>
                      <a:pt x="35" y="176"/>
                    </a:cubicBezTo>
                    <a:cubicBezTo>
                      <a:pt x="38" y="173"/>
                      <a:pt x="44" y="179"/>
                      <a:pt x="46" y="182"/>
                    </a:cubicBezTo>
                    <a:cubicBezTo>
                      <a:pt x="49" y="183"/>
                      <a:pt x="54" y="191"/>
                      <a:pt x="56" y="191"/>
                    </a:cubicBezTo>
                    <a:cubicBezTo>
                      <a:pt x="66" y="192"/>
                      <a:pt x="52" y="169"/>
                      <a:pt x="51" y="168"/>
                    </a:cubicBezTo>
                    <a:cubicBezTo>
                      <a:pt x="56" y="169"/>
                      <a:pt x="62" y="174"/>
                      <a:pt x="67" y="173"/>
                    </a:cubicBezTo>
                    <a:cubicBezTo>
                      <a:pt x="66" y="167"/>
                      <a:pt x="64" y="164"/>
                      <a:pt x="61" y="159"/>
                    </a:cubicBezTo>
                    <a:cubicBezTo>
                      <a:pt x="59" y="156"/>
                      <a:pt x="53" y="150"/>
                      <a:pt x="54" y="145"/>
                    </a:cubicBezTo>
                    <a:cubicBezTo>
                      <a:pt x="54" y="141"/>
                      <a:pt x="58" y="141"/>
                      <a:pt x="60" y="137"/>
                    </a:cubicBezTo>
                    <a:cubicBezTo>
                      <a:pt x="62" y="133"/>
                      <a:pt x="64" y="132"/>
                      <a:pt x="67" y="130"/>
                    </a:cubicBezTo>
                    <a:cubicBezTo>
                      <a:pt x="69" y="136"/>
                      <a:pt x="68" y="141"/>
                      <a:pt x="69" y="147"/>
                    </a:cubicBezTo>
                    <a:cubicBezTo>
                      <a:pt x="70" y="153"/>
                      <a:pt x="72" y="159"/>
                      <a:pt x="75" y="164"/>
                    </a:cubicBezTo>
                    <a:cubicBezTo>
                      <a:pt x="78" y="168"/>
                      <a:pt x="81" y="173"/>
                      <a:pt x="84" y="178"/>
                    </a:cubicBezTo>
                    <a:cubicBezTo>
                      <a:pt x="86" y="181"/>
                      <a:pt x="88" y="185"/>
                      <a:pt x="89" y="186"/>
                    </a:cubicBezTo>
                    <a:cubicBezTo>
                      <a:pt x="92" y="191"/>
                      <a:pt x="91" y="192"/>
                      <a:pt x="86" y="195"/>
                    </a:cubicBezTo>
                    <a:cubicBezTo>
                      <a:pt x="75" y="202"/>
                      <a:pt x="71" y="214"/>
                      <a:pt x="71" y="228"/>
                    </a:cubicBezTo>
                    <a:cubicBezTo>
                      <a:pt x="70" y="234"/>
                      <a:pt x="71" y="239"/>
                      <a:pt x="66" y="242"/>
                    </a:cubicBezTo>
                    <a:cubicBezTo>
                      <a:pt x="65" y="242"/>
                      <a:pt x="65" y="243"/>
                      <a:pt x="64" y="243"/>
                    </a:cubicBezTo>
                    <a:cubicBezTo>
                      <a:pt x="63" y="245"/>
                      <a:pt x="63" y="245"/>
                      <a:pt x="63" y="245"/>
                    </a:cubicBezTo>
                    <a:cubicBezTo>
                      <a:pt x="63" y="246"/>
                      <a:pt x="64" y="247"/>
                      <a:pt x="64" y="248"/>
                    </a:cubicBezTo>
                    <a:cubicBezTo>
                      <a:pt x="65" y="250"/>
                      <a:pt x="68" y="253"/>
                      <a:pt x="66" y="254"/>
                    </a:cubicBezTo>
                    <a:cubicBezTo>
                      <a:pt x="65" y="254"/>
                      <a:pt x="64" y="254"/>
                      <a:pt x="63" y="253"/>
                    </a:cubicBezTo>
                    <a:cubicBezTo>
                      <a:pt x="61" y="250"/>
                      <a:pt x="61" y="250"/>
                      <a:pt x="61" y="250"/>
                    </a:cubicBezTo>
                    <a:cubicBezTo>
                      <a:pt x="61" y="250"/>
                      <a:pt x="61" y="250"/>
                      <a:pt x="61" y="250"/>
                    </a:cubicBezTo>
                    <a:cubicBezTo>
                      <a:pt x="63" y="254"/>
                      <a:pt x="50" y="252"/>
                      <a:pt x="49" y="252"/>
                    </a:cubicBezTo>
                    <a:cubicBezTo>
                      <a:pt x="47" y="252"/>
                      <a:pt x="45" y="250"/>
                      <a:pt x="42" y="249"/>
                    </a:cubicBezTo>
                    <a:cubicBezTo>
                      <a:pt x="39" y="248"/>
                      <a:pt x="37" y="246"/>
                      <a:pt x="35" y="245"/>
                    </a:cubicBezTo>
                    <a:cubicBezTo>
                      <a:pt x="31" y="241"/>
                      <a:pt x="26" y="237"/>
                      <a:pt x="23" y="232"/>
                    </a:cubicBezTo>
                    <a:cubicBezTo>
                      <a:pt x="22" y="233"/>
                      <a:pt x="22" y="233"/>
                      <a:pt x="22" y="234"/>
                    </a:cubicBezTo>
                    <a:cubicBezTo>
                      <a:pt x="19" y="238"/>
                      <a:pt x="14" y="240"/>
                      <a:pt x="13" y="244"/>
                    </a:cubicBezTo>
                    <a:cubicBezTo>
                      <a:pt x="12" y="251"/>
                      <a:pt x="12" y="257"/>
                      <a:pt x="15" y="263"/>
                    </a:cubicBezTo>
                    <a:cubicBezTo>
                      <a:pt x="16" y="269"/>
                      <a:pt x="19" y="272"/>
                      <a:pt x="22" y="276"/>
                    </a:cubicBezTo>
                    <a:cubicBezTo>
                      <a:pt x="24" y="280"/>
                      <a:pt x="26" y="283"/>
                      <a:pt x="29" y="286"/>
                    </a:cubicBezTo>
                    <a:cubicBezTo>
                      <a:pt x="31" y="287"/>
                      <a:pt x="36" y="290"/>
                      <a:pt x="35" y="291"/>
                    </a:cubicBezTo>
                    <a:cubicBezTo>
                      <a:pt x="32" y="294"/>
                      <a:pt x="29" y="293"/>
                      <a:pt x="26" y="296"/>
                    </a:cubicBezTo>
                    <a:cubicBezTo>
                      <a:pt x="25" y="298"/>
                      <a:pt x="25" y="299"/>
                      <a:pt x="24" y="300"/>
                    </a:cubicBezTo>
                    <a:cubicBezTo>
                      <a:pt x="23" y="302"/>
                      <a:pt x="22" y="302"/>
                      <a:pt x="21" y="303"/>
                    </a:cubicBezTo>
                    <a:cubicBezTo>
                      <a:pt x="18" y="306"/>
                      <a:pt x="16" y="309"/>
                      <a:pt x="14" y="313"/>
                    </a:cubicBezTo>
                    <a:cubicBezTo>
                      <a:pt x="12" y="316"/>
                      <a:pt x="10" y="320"/>
                      <a:pt x="9" y="323"/>
                    </a:cubicBezTo>
                    <a:cubicBezTo>
                      <a:pt x="8" y="326"/>
                      <a:pt x="12" y="330"/>
                      <a:pt x="11" y="334"/>
                    </a:cubicBezTo>
                    <a:cubicBezTo>
                      <a:pt x="9" y="336"/>
                      <a:pt x="6" y="337"/>
                      <a:pt x="5" y="339"/>
                    </a:cubicBezTo>
                    <a:cubicBezTo>
                      <a:pt x="2" y="342"/>
                      <a:pt x="3" y="346"/>
                      <a:pt x="2" y="349"/>
                    </a:cubicBezTo>
                    <a:cubicBezTo>
                      <a:pt x="2" y="353"/>
                      <a:pt x="0" y="356"/>
                      <a:pt x="3" y="360"/>
                    </a:cubicBezTo>
                    <a:cubicBezTo>
                      <a:pt x="6" y="368"/>
                      <a:pt x="13" y="377"/>
                      <a:pt x="18" y="384"/>
                    </a:cubicBezTo>
                    <a:cubicBezTo>
                      <a:pt x="22" y="390"/>
                      <a:pt x="20" y="397"/>
                      <a:pt x="18" y="403"/>
                    </a:cubicBezTo>
                    <a:cubicBezTo>
                      <a:pt x="19" y="405"/>
                      <a:pt x="18" y="408"/>
                      <a:pt x="18" y="410"/>
                    </a:cubicBezTo>
                    <a:cubicBezTo>
                      <a:pt x="18" y="410"/>
                      <a:pt x="18" y="410"/>
                      <a:pt x="18" y="410"/>
                    </a:cubicBezTo>
                    <a:cubicBezTo>
                      <a:pt x="18" y="410"/>
                      <a:pt x="18" y="411"/>
                      <a:pt x="18" y="411"/>
                    </a:cubicBezTo>
                    <a:cubicBezTo>
                      <a:pt x="19" y="412"/>
                      <a:pt x="20" y="414"/>
                      <a:pt x="21" y="415"/>
                    </a:cubicBezTo>
                    <a:cubicBezTo>
                      <a:pt x="22" y="416"/>
                      <a:pt x="22" y="417"/>
                      <a:pt x="22" y="417"/>
                    </a:cubicBezTo>
                    <a:cubicBezTo>
                      <a:pt x="26" y="421"/>
                      <a:pt x="33" y="424"/>
                      <a:pt x="38" y="427"/>
                    </a:cubicBezTo>
                    <a:cubicBezTo>
                      <a:pt x="39" y="428"/>
                      <a:pt x="41" y="429"/>
                      <a:pt x="43" y="430"/>
                    </a:cubicBezTo>
                    <a:cubicBezTo>
                      <a:pt x="44" y="430"/>
                      <a:pt x="45" y="430"/>
                      <a:pt x="46" y="431"/>
                    </a:cubicBezTo>
                    <a:cubicBezTo>
                      <a:pt x="48" y="432"/>
                      <a:pt x="52" y="431"/>
                      <a:pt x="55" y="432"/>
                    </a:cubicBezTo>
                    <a:cubicBezTo>
                      <a:pt x="62" y="433"/>
                      <a:pt x="69" y="434"/>
                      <a:pt x="77" y="434"/>
                    </a:cubicBezTo>
                    <a:cubicBezTo>
                      <a:pt x="82" y="435"/>
                      <a:pt x="86" y="433"/>
                      <a:pt x="91" y="432"/>
                    </a:cubicBezTo>
                    <a:cubicBezTo>
                      <a:pt x="92" y="432"/>
                      <a:pt x="93" y="432"/>
                      <a:pt x="94" y="432"/>
                    </a:cubicBezTo>
                    <a:cubicBezTo>
                      <a:pt x="98" y="432"/>
                      <a:pt x="98" y="434"/>
                      <a:pt x="97" y="437"/>
                    </a:cubicBezTo>
                    <a:cubicBezTo>
                      <a:pt x="97" y="441"/>
                      <a:pt x="97" y="443"/>
                      <a:pt x="97" y="447"/>
                    </a:cubicBezTo>
                    <a:cubicBezTo>
                      <a:pt x="96" y="448"/>
                      <a:pt x="96" y="449"/>
                      <a:pt x="95" y="450"/>
                    </a:cubicBezTo>
                    <a:cubicBezTo>
                      <a:pt x="95" y="451"/>
                      <a:pt x="94" y="452"/>
                      <a:pt x="93" y="454"/>
                    </a:cubicBezTo>
                    <a:cubicBezTo>
                      <a:pt x="92" y="458"/>
                      <a:pt x="90" y="461"/>
                      <a:pt x="89" y="465"/>
                    </a:cubicBezTo>
                    <a:cubicBezTo>
                      <a:pt x="89" y="468"/>
                      <a:pt x="89" y="471"/>
                      <a:pt x="88" y="475"/>
                    </a:cubicBezTo>
                    <a:cubicBezTo>
                      <a:pt x="88" y="477"/>
                      <a:pt x="87" y="480"/>
                      <a:pt x="88" y="483"/>
                    </a:cubicBezTo>
                    <a:cubicBezTo>
                      <a:pt x="88" y="485"/>
                      <a:pt x="88" y="486"/>
                      <a:pt x="89" y="488"/>
                    </a:cubicBezTo>
                    <a:cubicBezTo>
                      <a:pt x="90" y="488"/>
                      <a:pt x="90" y="489"/>
                      <a:pt x="90" y="489"/>
                    </a:cubicBezTo>
                    <a:cubicBezTo>
                      <a:pt x="91" y="490"/>
                      <a:pt x="91" y="492"/>
                      <a:pt x="92" y="493"/>
                    </a:cubicBezTo>
                    <a:cubicBezTo>
                      <a:pt x="93" y="494"/>
                      <a:pt x="93" y="495"/>
                      <a:pt x="95" y="496"/>
                    </a:cubicBezTo>
                    <a:cubicBezTo>
                      <a:pt x="95" y="496"/>
                      <a:pt x="95" y="496"/>
                      <a:pt x="95" y="496"/>
                    </a:cubicBezTo>
                    <a:cubicBezTo>
                      <a:pt x="97" y="497"/>
                      <a:pt x="99" y="497"/>
                      <a:pt x="101" y="497"/>
                    </a:cubicBezTo>
                    <a:cubicBezTo>
                      <a:pt x="103" y="498"/>
                      <a:pt x="104" y="499"/>
                      <a:pt x="105" y="500"/>
                    </a:cubicBezTo>
                    <a:cubicBezTo>
                      <a:pt x="108" y="500"/>
                      <a:pt x="111" y="500"/>
                      <a:pt x="114" y="500"/>
                    </a:cubicBezTo>
                    <a:cubicBezTo>
                      <a:pt x="115" y="500"/>
                      <a:pt x="116" y="500"/>
                      <a:pt x="117" y="500"/>
                    </a:cubicBezTo>
                    <a:cubicBezTo>
                      <a:pt x="118" y="500"/>
                      <a:pt x="119" y="500"/>
                      <a:pt x="120" y="500"/>
                    </a:cubicBezTo>
                    <a:cubicBezTo>
                      <a:pt x="122" y="499"/>
                      <a:pt x="124" y="499"/>
                      <a:pt x="126" y="498"/>
                    </a:cubicBezTo>
                    <a:cubicBezTo>
                      <a:pt x="128" y="497"/>
                      <a:pt x="130" y="496"/>
                      <a:pt x="133" y="495"/>
                    </a:cubicBezTo>
                    <a:cubicBezTo>
                      <a:pt x="135" y="493"/>
                      <a:pt x="138" y="492"/>
                      <a:pt x="141" y="491"/>
                    </a:cubicBezTo>
                    <a:cubicBezTo>
                      <a:pt x="143" y="490"/>
                      <a:pt x="145" y="489"/>
                      <a:pt x="146" y="488"/>
                    </a:cubicBezTo>
                    <a:cubicBezTo>
                      <a:pt x="147" y="488"/>
                      <a:pt x="148" y="488"/>
                      <a:pt x="148" y="488"/>
                    </a:cubicBezTo>
                    <a:cubicBezTo>
                      <a:pt x="148" y="487"/>
                      <a:pt x="148" y="487"/>
                      <a:pt x="149" y="487"/>
                    </a:cubicBezTo>
                    <a:cubicBezTo>
                      <a:pt x="148" y="488"/>
                      <a:pt x="148" y="488"/>
                      <a:pt x="148" y="488"/>
                    </a:cubicBezTo>
                    <a:cubicBezTo>
                      <a:pt x="146" y="490"/>
                      <a:pt x="146" y="490"/>
                      <a:pt x="146" y="490"/>
                    </a:cubicBezTo>
                    <a:cubicBezTo>
                      <a:pt x="143" y="493"/>
                      <a:pt x="143" y="493"/>
                      <a:pt x="143" y="493"/>
                    </a:cubicBezTo>
                    <a:cubicBezTo>
                      <a:pt x="143" y="495"/>
                      <a:pt x="144" y="498"/>
                      <a:pt x="145" y="500"/>
                    </a:cubicBezTo>
                    <a:cubicBezTo>
                      <a:pt x="145" y="500"/>
                      <a:pt x="146" y="501"/>
                      <a:pt x="146" y="501"/>
                    </a:cubicBezTo>
                    <a:cubicBezTo>
                      <a:pt x="146" y="501"/>
                      <a:pt x="146" y="501"/>
                      <a:pt x="146" y="501"/>
                    </a:cubicBezTo>
                    <a:cubicBezTo>
                      <a:pt x="146" y="502"/>
                      <a:pt x="147" y="502"/>
                      <a:pt x="147" y="502"/>
                    </a:cubicBezTo>
                    <a:cubicBezTo>
                      <a:pt x="149" y="505"/>
                      <a:pt x="151" y="506"/>
                      <a:pt x="153" y="507"/>
                    </a:cubicBezTo>
                    <a:cubicBezTo>
                      <a:pt x="154" y="507"/>
                      <a:pt x="155" y="507"/>
                      <a:pt x="156" y="507"/>
                    </a:cubicBezTo>
                    <a:cubicBezTo>
                      <a:pt x="166" y="509"/>
                      <a:pt x="176" y="508"/>
                      <a:pt x="186" y="507"/>
                    </a:cubicBezTo>
                    <a:cubicBezTo>
                      <a:pt x="190" y="506"/>
                      <a:pt x="193" y="505"/>
                      <a:pt x="197" y="504"/>
                    </a:cubicBezTo>
                    <a:cubicBezTo>
                      <a:pt x="198" y="503"/>
                      <a:pt x="199" y="503"/>
                      <a:pt x="200" y="503"/>
                    </a:cubicBezTo>
                    <a:cubicBezTo>
                      <a:pt x="202" y="502"/>
                      <a:pt x="204" y="501"/>
                      <a:pt x="206" y="500"/>
                    </a:cubicBezTo>
                    <a:cubicBezTo>
                      <a:pt x="208" y="499"/>
                      <a:pt x="211" y="498"/>
                      <a:pt x="213" y="497"/>
                    </a:cubicBezTo>
                    <a:cubicBezTo>
                      <a:pt x="216" y="495"/>
                      <a:pt x="219" y="495"/>
                      <a:pt x="222" y="494"/>
                    </a:cubicBezTo>
                    <a:cubicBezTo>
                      <a:pt x="222" y="494"/>
                      <a:pt x="222" y="494"/>
                      <a:pt x="223" y="494"/>
                    </a:cubicBezTo>
                    <a:cubicBezTo>
                      <a:pt x="225" y="493"/>
                      <a:pt x="226" y="493"/>
                      <a:pt x="228" y="492"/>
                    </a:cubicBezTo>
                    <a:cubicBezTo>
                      <a:pt x="228" y="491"/>
                      <a:pt x="228" y="491"/>
                      <a:pt x="229" y="490"/>
                    </a:cubicBezTo>
                    <a:cubicBezTo>
                      <a:pt x="230" y="486"/>
                      <a:pt x="229" y="481"/>
                      <a:pt x="231" y="478"/>
                    </a:cubicBezTo>
                    <a:cubicBezTo>
                      <a:pt x="234" y="474"/>
                      <a:pt x="237" y="471"/>
                      <a:pt x="240" y="468"/>
                    </a:cubicBezTo>
                    <a:cubicBezTo>
                      <a:pt x="244" y="465"/>
                      <a:pt x="247" y="463"/>
                      <a:pt x="251" y="460"/>
                    </a:cubicBezTo>
                    <a:cubicBezTo>
                      <a:pt x="254" y="456"/>
                      <a:pt x="258" y="453"/>
                      <a:pt x="262" y="449"/>
                    </a:cubicBezTo>
                    <a:cubicBezTo>
                      <a:pt x="265" y="448"/>
                      <a:pt x="267" y="446"/>
                      <a:pt x="270" y="445"/>
                    </a:cubicBezTo>
                    <a:cubicBezTo>
                      <a:pt x="273" y="445"/>
                      <a:pt x="275" y="445"/>
                      <a:pt x="278" y="444"/>
                    </a:cubicBezTo>
                    <a:cubicBezTo>
                      <a:pt x="282" y="443"/>
                      <a:pt x="284" y="436"/>
                      <a:pt x="285" y="433"/>
                    </a:cubicBezTo>
                    <a:cubicBezTo>
                      <a:pt x="287" y="428"/>
                      <a:pt x="285" y="423"/>
                      <a:pt x="285" y="419"/>
                    </a:cubicBezTo>
                    <a:cubicBezTo>
                      <a:pt x="285" y="419"/>
                      <a:pt x="284" y="419"/>
                      <a:pt x="284" y="419"/>
                    </a:cubicBezTo>
                    <a:cubicBezTo>
                      <a:pt x="279" y="421"/>
                      <a:pt x="274" y="420"/>
                      <a:pt x="270" y="418"/>
                    </a:cubicBezTo>
                    <a:cubicBezTo>
                      <a:pt x="270" y="418"/>
                      <a:pt x="270" y="418"/>
                      <a:pt x="269" y="419"/>
                    </a:cubicBezTo>
                    <a:cubicBezTo>
                      <a:pt x="270" y="418"/>
                      <a:pt x="270" y="418"/>
                      <a:pt x="270" y="418"/>
                    </a:cubicBezTo>
                    <a:cubicBezTo>
                      <a:pt x="269" y="418"/>
                      <a:pt x="268" y="417"/>
                      <a:pt x="268" y="417"/>
                    </a:cubicBezTo>
                    <a:cubicBezTo>
                      <a:pt x="267" y="419"/>
                      <a:pt x="265" y="420"/>
                      <a:pt x="264" y="421"/>
                    </a:cubicBezTo>
                    <a:cubicBezTo>
                      <a:pt x="260" y="424"/>
                      <a:pt x="255" y="428"/>
                      <a:pt x="249" y="427"/>
                    </a:cubicBezTo>
                    <a:cubicBezTo>
                      <a:pt x="245" y="427"/>
                      <a:pt x="240" y="425"/>
                      <a:pt x="238" y="422"/>
                    </a:cubicBezTo>
                    <a:cubicBezTo>
                      <a:pt x="234" y="417"/>
                      <a:pt x="231" y="413"/>
                      <a:pt x="231" y="409"/>
                    </a:cubicBezTo>
                    <a:cubicBezTo>
                      <a:pt x="230" y="407"/>
                      <a:pt x="230" y="404"/>
                      <a:pt x="231" y="403"/>
                    </a:cubicBezTo>
                    <a:cubicBezTo>
                      <a:pt x="230" y="400"/>
                      <a:pt x="230" y="398"/>
                      <a:pt x="229" y="396"/>
                    </a:cubicBezTo>
                    <a:cubicBezTo>
                      <a:pt x="228" y="394"/>
                      <a:pt x="227" y="392"/>
                      <a:pt x="225" y="391"/>
                    </a:cubicBezTo>
                    <a:cubicBezTo>
                      <a:pt x="223" y="390"/>
                      <a:pt x="221" y="388"/>
                      <a:pt x="221" y="386"/>
                    </a:cubicBezTo>
                    <a:cubicBezTo>
                      <a:pt x="221" y="384"/>
                      <a:pt x="222" y="382"/>
                      <a:pt x="222" y="380"/>
                    </a:cubicBezTo>
                    <a:cubicBezTo>
                      <a:pt x="221" y="380"/>
                      <a:pt x="219" y="380"/>
                      <a:pt x="218" y="382"/>
                    </a:cubicBezTo>
                    <a:cubicBezTo>
                      <a:pt x="214" y="388"/>
                      <a:pt x="215" y="396"/>
                      <a:pt x="215" y="402"/>
                    </a:cubicBezTo>
                    <a:cubicBezTo>
                      <a:pt x="215" y="405"/>
                      <a:pt x="215" y="408"/>
                      <a:pt x="215" y="411"/>
                    </a:cubicBezTo>
                    <a:cubicBezTo>
                      <a:pt x="217" y="413"/>
                      <a:pt x="218" y="415"/>
                      <a:pt x="219" y="417"/>
                    </a:cubicBezTo>
                    <a:cubicBezTo>
                      <a:pt x="221" y="420"/>
                      <a:pt x="230" y="435"/>
                      <a:pt x="224" y="436"/>
                    </a:cubicBezTo>
                    <a:cubicBezTo>
                      <a:pt x="221" y="434"/>
                      <a:pt x="209" y="415"/>
                      <a:pt x="206" y="418"/>
                    </a:cubicBezTo>
                    <a:cubicBezTo>
                      <a:pt x="207" y="422"/>
                      <a:pt x="209" y="424"/>
                      <a:pt x="208" y="428"/>
                    </a:cubicBezTo>
                    <a:cubicBezTo>
                      <a:pt x="205" y="425"/>
                      <a:pt x="203" y="420"/>
                      <a:pt x="200" y="416"/>
                    </a:cubicBezTo>
                    <a:cubicBezTo>
                      <a:pt x="199" y="418"/>
                      <a:pt x="198" y="424"/>
                      <a:pt x="197" y="427"/>
                    </a:cubicBezTo>
                    <a:cubicBezTo>
                      <a:pt x="197" y="432"/>
                      <a:pt x="196" y="435"/>
                      <a:pt x="196" y="440"/>
                    </a:cubicBezTo>
                    <a:cubicBezTo>
                      <a:pt x="196" y="444"/>
                      <a:pt x="197" y="449"/>
                      <a:pt x="197" y="454"/>
                    </a:cubicBezTo>
                    <a:cubicBezTo>
                      <a:pt x="198" y="458"/>
                      <a:pt x="199" y="464"/>
                      <a:pt x="201" y="467"/>
                    </a:cubicBezTo>
                    <a:cubicBezTo>
                      <a:pt x="199" y="464"/>
                      <a:pt x="196" y="459"/>
                      <a:pt x="194" y="456"/>
                    </a:cubicBezTo>
                    <a:cubicBezTo>
                      <a:pt x="191" y="452"/>
                      <a:pt x="190" y="447"/>
                      <a:pt x="188" y="442"/>
                    </a:cubicBezTo>
                    <a:cubicBezTo>
                      <a:pt x="187" y="440"/>
                      <a:pt x="186" y="437"/>
                      <a:pt x="186" y="434"/>
                    </a:cubicBezTo>
                    <a:cubicBezTo>
                      <a:pt x="185" y="432"/>
                      <a:pt x="183" y="430"/>
                      <a:pt x="182" y="428"/>
                    </a:cubicBezTo>
                    <a:cubicBezTo>
                      <a:pt x="180" y="422"/>
                      <a:pt x="184" y="417"/>
                      <a:pt x="184" y="411"/>
                    </a:cubicBezTo>
                    <a:cubicBezTo>
                      <a:pt x="181" y="412"/>
                      <a:pt x="178" y="412"/>
                      <a:pt x="180" y="408"/>
                    </a:cubicBezTo>
                    <a:cubicBezTo>
                      <a:pt x="180" y="405"/>
                      <a:pt x="184" y="400"/>
                      <a:pt x="182" y="397"/>
                    </a:cubicBezTo>
                    <a:cubicBezTo>
                      <a:pt x="179" y="397"/>
                      <a:pt x="175" y="402"/>
                      <a:pt x="173" y="403"/>
                    </a:cubicBezTo>
                    <a:cubicBezTo>
                      <a:pt x="167" y="407"/>
                      <a:pt x="163" y="410"/>
                      <a:pt x="157" y="412"/>
                    </a:cubicBezTo>
                    <a:cubicBezTo>
                      <a:pt x="158" y="407"/>
                      <a:pt x="162" y="401"/>
                      <a:pt x="165" y="398"/>
                    </a:cubicBezTo>
                    <a:cubicBezTo>
                      <a:pt x="166" y="394"/>
                      <a:pt x="171" y="391"/>
                      <a:pt x="173" y="387"/>
                    </a:cubicBezTo>
                    <a:cubicBezTo>
                      <a:pt x="175" y="384"/>
                      <a:pt x="176" y="382"/>
                      <a:pt x="179" y="380"/>
                    </a:cubicBezTo>
                    <a:cubicBezTo>
                      <a:pt x="183" y="377"/>
                      <a:pt x="185" y="376"/>
                      <a:pt x="190" y="376"/>
                    </a:cubicBezTo>
                    <a:cubicBezTo>
                      <a:pt x="195" y="375"/>
                      <a:pt x="204" y="370"/>
                      <a:pt x="209" y="365"/>
                    </a:cubicBezTo>
                    <a:cubicBezTo>
                      <a:pt x="210" y="365"/>
                      <a:pt x="210" y="363"/>
                      <a:pt x="211" y="362"/>
                    </a:cubicBezTo>
                    <a:cubicBezTo>
                      <a:pt x="212" y="361"/>
                      <a:pt x="213" y="361"/>
                      <a:pt x="213" y="361"/>
                    </a:cubicBezTo>
                    <a:cubicBezTo>
                      <a:pt x="216" y="359"/>
                      <a:pt x="216" y="358"/>
                      <a:pt x="217" y="357"/>
                    </a:cubicBezTo>
                    <a:cubicBezTo>
                      <a:pt x="224" y="350"/>
                      <a:pt x="224" y="350"/>
                      <a:pt x="224" y="350"/>
                    </a:cubicBezTo>
                    <a:cubicBezTo>
                      <a:pt x="224" y="349"/>
                      <a:pt x="225" y="349"/>
                      <a:pt x="225" y="348"/>
                    </a:cubicBezTo>
                    <a:cubicBezTo>
                      <a:pt x="225" y="348"/>
                      <a:pt x="224" y="348"/>
                      <a:pt x="224" y="349"/>
                    </a:cubicBezTo>
                    <a:cubicBezTo>
                      <a:pt x="222" y="350"/>
                      <a:pt x="222" y="351"/>
                      <a:pt x="220" y="352"/>
                    </a:cubicBezTo>
                    <a:cubicBezTo>
                      <a:pt x="220" y="352"/>
                      <a:pt x="219" y="353"/>
                      <a:pt x="218" y="354"/>
                    </a:cubicBezTo>
                    <a:cubicBezTo>
                      <a:pt x="225" y="347"/>
                      <a:pt x="225" y="347"/>
                      <a:pt x="225" y="347"/>
                    </a:cubicBezTo>
                    <a:cubicBezTo>
                      <a:pt x="225" y="347"/>
                      <a:pt x="225" y="348"/>
                      <a:pt x="225" y="348"/>
                    </a:cubicBezTo>
                    <a:cubicBezTo>
                      <a:pt x="226" y="347"/>
                      <a:pt x="227" y="347"/>
                      <a:pt x="228" y="346"/>
                    </a:cubicBezTo>
                    <a:cubicBezTo>
                      <a:pt x="230" y="344"/>
                      <a:pt x="230" y="344"/>
                      <a:pt x="230" y="344"/>
                    </a:cubicBezTo>
                    <a:cubicBezTo>
                      <a:pt x="230" y="344"/>
                      <a:pt x="230" y="345"/>
                      <a:pt x="230" y="345"/>
                    </a:cubicBezTo>
                    <a:cubicBezTo>
                      <a:pt x="232" y="343"/>
                      <a:pt x="234" y="342"/>
                      <a:pt x="236" y="341"/>
                    </a:cubicBezTo>
                    <a:cubicBezTo>
                      <a:pt x="235" y="339"/>
                      <a:pt x="235" y="337"/>
                      <a:pt x="235" y="335"/>
                    </a:cubicBezTo>
                    <a:cubicBezTo>
                      <a:pt x="235" y="335"/>
                      <a:pt x="234" y="335"/>
                      <a:pt x="234" y="336"/>
                    </a:cubicBezTo>
                    <a:cubicBezTo>
                      <a:pt x="233" y="336"/>
                      <a:pt x="233" y="337"/>
                      <a:pt x="232" y="338"/>
                    </a:cubicBezTo>
                    <a:cubicBezTo>
                      <a:pt x="230" y="341"/>
                      <a:pt x="229" y="343"/>
                      <a:pt x="227" y="344"/>
                    </a:cubicBezTo>
                    <a:cubicBezTo>
                      <a:pt x="223" y="349"/>
                      <a:pt x="219" y="352"/>
                      <a:pt x="214" y="355"/>
                    </a:cubicBezTo>
                    <a:cubicBezTo>
                      <a:pt x="214" y="354"/>
                      <a:pt x="215" y="353"/>
                      <a:pt x="215" y="352"/>
                    </a:cubicBezTo>
                    <a:cubicBezTo>
                      <a:pt x="215" y="352"/>
                      <a:pt x="214" y="351"/>
                      <a:pt x="214" y="350"/>
                    </a:cubicBezTo>
                    <a:cubicBezTo>
                      <a:pt x="240" y="321"/>
                      <a:pt x="240" y="321"/>
                      <a:pt x="240" y="321"/>
                    </a:cubicBezTo>
                    <a:cubicBezTo>
                      <a:pt x="238" y="319"/>
                      <a:pt x="234" y="320"/>
                      <a:pt x="232" y="320"/>
                    </a:cubicBezTo>
                    <a:cubicBezTo>
                      <a:pt x="228" y="321"/>
                      <a:pt x="225" y="323"/>
                      <a:pt x="222" y="325"/>
                    </a:cubicBezTo>
                    <a:cubicBezTo>
                      <a:pt x="219" y="327"/>
                      <a:pt x="216" y="329"/>
                      <a:pt x="213" y="331"/>
                    </a:cubicBezTo>
                    <a:cubicBezTo>
                      <a:pt x="208" y="336"/>
                      <a:pt x="202" y="339"/>
                      <a:pt x="196" y="343"/>
                    </a:cubicBezTo>
                    <a:cubicBezTo>
                      <a:pt x="193" y="345"/>
                      <a:pt x="189" y="347"/>
                      <a:pt x="186" y="349"/>
                    </a:cubicBezTo>
                    <a:cubicBezTo>
                      <a:pt x="182" y="351"/>
                      <a:pt x="179" y="351"/>
                      <a:pt x="174" y="353"/>
                    </a:cubicBezTo>
                    <a:cubicBezTo>
                      <a:pt x="171" y="354"/>
                      <a:pt x="169" y="354"/>
                      <a:pt x="166" y="356"/>
                    </a:cubicBezTo>
                    <a:cubicBezTo>
                      <a:pt x="163" y="358"/>
                      <a:pt x="160" y="359"/>
                      <a:pt x="157" y="360"/>
                    </a:cubicBezTo>
                    <a:cubicBezTo>
                      <a:pt x="154" y="361"/>
                      <a:pt x="150" y="362"/>
                      <a:pt x="147" y="363"/>
                    </a:cubicBezTo>
                    <a:cubicBezTo>
                      <a:pt x="144" y="363"/>
                      <a:pt x="138" y="365"/>
                      <a:pt x="136" y="367"/>
                    </a:cubicBezTo>
                    <a:cubicBezTo>
                      <a:pt x="135" y="368"/>
                      <a:pt x="132" y="369"/>
                      <a:pt x="129" y="370"/>
                    </a:cubicBezTo>
                    <a:cubicBezTo>
                      <a:pt x="130" y="370"/>
                      <a:pt x="130" y="370"/>
                      <a:pt x="130" y="371"/>
                    </a:cubicBezTo>
                    <a:cubicBezTo>
                      <a:pt x="134" y="374"/>
                      <a:pt x="129" y="383"/>
                      <a:pt x="135" y="385"/>
                    </a:cubicBezTo>
                    <a:cubicBezTo>
                      <a:pt x="137" y="385"/>
                      <a:pt x="143" y="381"/>
                      <a:pt x="144" y="379"/>
                    </a:cubicBezTo>
                    <a:cubicBezTo>
                      <a:pt x="147" y="377"/>
                      <a:pt x="151" y="376"/>
                      <a:pt x="154" y="374"/>
                    </a:cubicBezTo>
                    <a:cubicBezTo>
                      <a:pt x="156" y="372"/>
                      <a:pt x="157" y="370"/>
                      <a:pt x="160" y="369"/>
                    </a:cubicBezTo>
                    <a:cubicBezTo>
                      <a:pt x="160" y="370"/>
                      <a:pt x="158" y="371"/>
                      <a:pt x="157" y="373"/>
                    </a:cubicBezTo>
                    <a:cubicBezTo>
                      <a:pt x="156" y="374"/>
                      <a:pt x="157" y="376"/>
                      <a:pt x="156" y="377"/>
                    </a:cubicBezTo>
                    <a:cubicBezTo>
                      <a:pt x="155" y="379"/>
                      <a:pt x="152" y="383"/>
                      <a:pt x="150" y="384"/>
                    </a:cubicBezTo>
                    <a:cubicBezTo>
                      <a:pt x="148" y="385"/>
                      <a:pt x="146" y="386"/>
                      <a:pt x="144" y="388"/>
                    </a:cubicBezTo>
                    <a:cubicBezTo>
                      <a:pt x="143" y="389"/>
                      <a:pt x="141" y="390"/>
                      <a:pt x="140" y="391"/>
                    </a:cubicBezTo>
                    <a:cubicBezTo>
                      <a:pt x="142" y="391"/>
                      <a:pt x="144" y="390"/>
                      <a:pt x="146" y="389"/>
                    </a:cubicBezTo>
                    <a:cubicBezTo>
                      <a:pt x="151" y="387"/>
                      <a:pt x="156" y="385"/>
                      <a:pt x="161" y="382"/>
                    </a:cubicBezTo>
                    <a:cubicBezTo>
                      <a:pt x="159" y="383"/>
                      <a:pt x="157" y="385"/>
                      <a:pt x="155" y="386"/>
                    </a:cubicBezTo>
                    <a:cubicBezTo>
                      <a:pt x="153" y="389"/>
                      <a:pt x="152" y="391"/>
                      <a:pt x="148" y="393"/>
                    </a:cubicBezTo>
                    <a:cubicBezTo>
                      <a:pt x="146" y="394"/>
                      <a:pt x="144" y="396"/>
                      <a:pt x="141" y="396"/>
                    </a:cubicBezTo>
                    <a:cubicBezTo>
                      <a:pt x="138" y="397"/>
                      <a:pt x="135" y="396"/>
                      <a:pt x="133" y="400"/>
                    </a:cubicBezTo>
                    <a:cubicBezTo>
                      <a:pt x="132" y="403"/>
                      <a:pt x="133" y="404"/>
                      <a:pt x="130" y="406"/>
                    </a:cubicBezTo>
                    <a:cubicBezTo>
                      <a:pt x="127" y="406"/>
                      <a:pt x="125" y="408"/>
                      <a:pt x="123" y="409"/>
                    </a:cubicBezTo>
                    <a:cubicBezTo>
                      <a:pt x="123" y="409"/>
                      <a:pt x="123" y="409"/>
                      <a:pt x="123" y="409"/>
                    </a:cubicBezTo>
                    <a:cubicBezTo>
                      <a:pt x="123" y="412"/>
                      <a:pt x="123" y="415"/>
                      <a:pt x="121" y="418"/>
                    </a:cubicBezTo>
                    <a:cubicBezTo>
                      <a:pt x="120" y="417"/>
                      <a:pt x="119" y="415"/>
                      <a:pt x="119" y="413"/>
                    </a:cubicBezTo>
                    <a:cubicBezTo>
                      <a:pt x="119" y="413"/>
                      <a:pt x="118" y="413"/>
                      <a:pt x="118" y="413"/>
                    </a:cubicBezTo>
                    <a:cubicBezTo>
                      <a:pt x="117" y="414"/>
                      <a:pt x="116" y="415"/>
                      <a:pt x="114" y="416"/>
                    </a:cubicBezTo>
                    <a:cubicBezTo>
                      <a:pt x="109" y="419"/>
                      <a:pt x="105" y="422"/>
                      <a:pt x="99" y="422"/>
                    </a:cubicBezTo>
                    <a:cubicBezTo>
                      <a:pt x="96" y="421"/>
                      <a:pt x="91" y="420"/>
                      <a:pt x="90" y="417"/>
                    </a:cubicBezTo>
                    <a:cubicBezTo>
                      <a:pt x="90" y="415"/>
                      <a:pt x="89" y="412"/>
                      <a:pt x="86" y="412"/>
                    </a:cubicBezTo>
                    <a:cubicBezTo>
                      <a:pt x="84" y="410"/>
                      <a:pt x="82" y="413"/>
                      <a:pt x="80" y="414"/>
                    </a:cubicBezTo>
                    <a:cubicBezTo>
                      <a:pt x="77" y="416"/>
                      <a:pt x="74" y="415"/>
                      <a:pt x="71" y="415"/>
                    </a:cubicBezTo>
                    <a:cubicBezTo>
                      <a:pt x="69" y="414"/>
                      <a:pt x="63" y="412"/>
                      <a:pt x="65" y="409"/>
                    </a:cubicBezTo>
                    <a:cubicBezTo>
                      <a:pt x="67" y="407"/>
                      <a:pt x="69" y="407"/>
                      <a:pt x="70" y="406"/>
                    </a:cubicBezTo>
                    <a:cubicBezTo>
                      <a:pt x="66" y="405"/>
                      <a:pt x="63" y="406"/>
                      <a:pt x="59" y="404"/>
                    </a:cubicBezTo>
                    <a:cubicBezTo>
                      <a:pt x="59" y="403"/>
                      <a:pt x="55" y="400"/>
                      <a:pt x="56" y="399"/>
                    </a:cubicBezTo>
                    <a:cubicBezTo>
                      <a:pt x="56" y="397"/>
                      <a:pt x="61" y="395"/>
                      <a:pt x="62" y="395"/>
                    </a:cubicBezTo>
                    <a:cubicBezTo>
                      <a:pt x="64" y="394"/>
                      <a:pt x="67" y="392"/>
                      <a:pt x="69" y="391"/>
                    </a:cubicBezTo>
                    <a:cubicBezTo>
                      <a:pt x="69" y="390"/>
                      <a:pt x="69" y="389"/>
                      <a:pt x="70" y="389"/>
                    </a:cubicBezTo>
                    <a:cubicBezTo>
                      <a:pt x="66" y="387"/>
                      <a:pt x="62" y="388"/>
                      <a:pt x="61" y="385"/>
                    </a:cubicBezTo>
                    <a:cubicBezTo>
                      <a:pt x="60" y="381"/>
                      <a:pt x="66" y="382"/>
                      <a:pt x="67" y="381"/>
                    </a:cubicBezTo>
                    <a:cubicBezTo>
                      <a:pt x="66" y="379"/>
                      <a:pt x="64" y="378"/>
                      <a:pt x="62" y="376"/>
                    </a:cubicBezTo>
                    <a:cubicBezTo>
                      <a:pt x="62" y="375"/>
                      <a:pt x="61" y="374"/>
                      <a:pt x="61" y="372"/>
                    </a:cubicBezTo>
                    <a:cubicBezTo>
                      <a:pt x="55" y="372"/>
                      <a:pt x="48" y="378"/>
                      <a:pt x="42" y="377"/>
                    </a:cubicBezTo>
                    <a:cubicBezTo>
                      <a:pt x="42" y="374"/>
                      <a:pt x="45" y="371"/>
                      <a:pt x="47" y="368"/>
                    </a:cubicBezTo>
                    <a:cubicBezTo>
                      <a:pt x="48" y="366"/>
                      <a:pt x="48" y="364"/>
                      <a:pt x="48" y="362"/>
                    </a:cubicBezTo>
                    <a:cubicBezTo>
                      <a:pt x="50" y="359"/>
                      <a:pt x="60" y="357"/>
                      <a:pt x="55" y="354"/>
                    </a:cubicBezTo>
                    <a:cubicBezTo>
                      <a:pt x="52" y="352"/>
                      <a:pt x="48" y="352"/>
                      <a:pt x="46" y="351"/>
                    </a:cubicBezTo>
                    <a:cubicBezTo>
                      <a:pt x="42" y="349"/>
                      <a:pt x="41" y="347"/>
                      <a:pt x="39" y="346"/>
                    </a:cubicBezTo>
                    <a:cubicBezTo>
                      <a:pt x="35" y="343"/>
                      <a:pt x="28" y="343"/>
                      <a:pt x="26" y="337"/>
                    </a:cubicBezTo>
                    <a:cubicBezTo>
                      <a:pt x="29" y="334"/>
                      <a:pt x="36" y="339"/>
                      <a:pt x="40" y="339"/>
                    </a:cubicBezTo>
                    <a:cubicBezTo>
                      <a:pt x="42" y="339"/>
                      <a:pt x="43" y="338"/>
                      <a:pt x="46" y="338"/>
                    </a:cubicBezTo>
                    <a:cubicBezTo>
                      <a:pt x="47" y="338"/>
                      <a:pt x="48" y="337"/>
                      <a:pt x="49" y="337"/>
                    </a:cubicBezTo>
                    <a:cubicBezTo>
                      <a:pt x="45" y="335"/>
                      <a:pt x="42" y="333"/>
                      <a:pt x="40" y="331"/>
                    </a:cubicBezTo>
                    <a:cubicBezTo>
                      <a:pt x="38" y="330"/>
                      <a:pt x="36" y="328"/>
                      <a:pt x="35" y="327"/>
                    </a:cubicBezTo>
                    <a:cubicBezTo>
                      <a:pt x="33" y="324"/>
                      <a:pt x="32" y="322"/>
                      <a:pt x="30" y="320"/>
                    </a:cubicBezTo>
                    <a:cubicBezTo>
                      <a:pt x="32" y="322"/>
                      <a:pt x="32" y="323"/>
                      <a:pt x="35" y="321"/>
                    </a:cubicBezTo>
                    <a:cubicBezTo>
                      <a:pt x="40" y="318"/>
                      <a:pt x="36" y="314"/>
                      <a:pt x="36" y="310"/>
                    </a:cubicBezTo>
                    <a:cubicBezTo>
                      <a:pt x="36" y="309"/>
                      <a:pt x="38" y="305"/>
                      <a:pt x="39" y="306"/>
                    </a:cubicBezTo>
                    <a:cubicBezTo>
                      <a:pt x="40" y="306"/>
                      <a:pt x="42" y="309"/>
                      <a:pt x="42" y="309"/>
                    </a:cubicBezTo>
                    <a:cubicBezTo>
                      <a:pt x="43" y="312"/>
                      <a:pt x="44" y="314"/>
                      <a:pt x="45" y="317"/>
                    </a:cubicBezTo>
                    <a:cubicBezTo>
                      <a:pt x="47" y="320"/>
                      <a:pt x="49" y="323"/>
                      <a:pt x="51" y="325"/>
                    </a:cubicBezTo>
                    <a:cubicBezTo>
                      <a:pt x="54" y="329"/>
                      <a:pt x="58" y="330"/>
                      <a:pt x="61" y="332"/>
                    </a:cubicBezTo>
                    <a:cubicBezTo>
                      <a:pt x="62" y="332"/>
                      <a:pt x="62" y="332"/>
                      <a:pt x="63" y="333"/>
                    </a:cubicBezTo>
                    <a:cubicBezTo>
                      <a:pt x="62" y="331"/>
                      <a:pt x="61" y="329"/>
                      <a:pt x="60" y="328"/>
                    </a:cubicBezTo>
                    <a:cubicBezTo>
                      <a:pt x="56" y="323"/>
                      <a:pt x="51" y="320"/>
                      <a:pt x="48" y="315"/>
                    </a:cubicBezTo>
                    <a:cubicBezTo>
                      <a:pt x="48" y="314"/>
                      <a:pt x="46" y="312"/>
                      <a:pt x="45" y="311"/>
                    </a:cubicBezTo>
                    <a:cubicBezTo>
                      <a:pt x="45" y="311"/>
                      <a:pt x="45" y="311"/>
                      <a:pt x="45" y="311"/>
                    </a:cubicBezTo>
                    <a:cubicBezTo>
                      <a:pt x="44" y="310"/>
                      <a:pt x="44" y="310"/>
                      <a:pt x="44" y="310"/>
                    </a:cubicBezTo>
                    <a:cubicBezTo>
                      <a:pt x="43" y="310"/>
                      <a:pt x="43" y="309"/>
                      <a:pt x="42" y="309"/>
                    </a:cubicBezTo>
                    <a:cubicBezTo>
                      <a:pt x="44" y="310"/>
                      <a:pt x="44" y="310"/>
                      <a:pt x="44" y="310"/>
                    </a:cubicBezTo>
                    <a:cubicBezTo>
                      <a:pt x="45" y="311"/>
                      <a:pt x="45" y="311"/>
                      <a:pt x="45" y="311"/>
                    </a:cubicBezTo>
                    <a:cubicBezTo>
                      <a:pt x="80" y="338"/>
                      <a:pt x="80" y="338"/>
                      <a:pt x="80" y="338"/>
                    </a:cubicBezTo>
                    <a:cubicBezTo>
                      <a:pt x="80" y="338"/>
                      <a:pt x="80" y="338"/>
                      <a:pt x="80" y="338"/>
                    </a:cubicBezTo>
                    <a:cubicBezTo>
                      <a:pt x="80" y="338"/>
                      <a:pt x="80" y="339"/>
                      <a:pt x="81" y="339"/>
                    </a:cubicBezTo>
                    <a:cubicBezTo>
                      <a:pt x="81" y="339"/>
                      <a:pt x="81" y="339"/>
                      <a:pt x="81" y="339"/>
                    </a:cubicBezTo>
                    <a:cubicBezTo>
                      <a:pt x="82" y="339"/>
                      <a:pt x="82" y="339"/>
                      <a:pt x="82" y="339"/>
                    </a:cubicBezTo>
                    <a:cubicBezTo>
                      <a:pt x="81" y="339"/>
                      <a:pt x="81" y="339"/>
                      <a:pt x="81" y="339"/>
                    </a:cubicBezTo>
                    <a:cubicBezTo>
                      <a:pt x="80" y="339"/>
                      <a:pt x="80" y="339"/>
                      <a:pt x="80" y="339"/>
                    </a:cubicBezTo>
                    <a:cubicBezTo>
                      <a:pt x="80" y="338"/>
                      <a:pt x="80" y="338"/>
                      <a:pt x="80" y="338"/>
                    </a:cubicBezTo>
                    <a:cubicBezTo>
                      <a:pt x="78" y="338"/>
                      <a:pt x="76" y="338"/>
                      <a:pt x="75" y="337"/>
                    </a:cubicBezTo>
                    <a:cubicBezTo>
                      <a:pt x="71" y="336"/>
                      <a:pt x="67" y="335"/>
                      <a:pt x="63" y="333"/>
                    </a:cubicBezTo>
                    <a:cubicBezTo>
                      <a:pt x="63" y="333"/>
                      <a:pt x="63" y="333"/>
                      <a:pt x="63" y="333"/>
                    </a:cubicBezTo>
                    <a:cubicBezTo>
                      <a:pt x="64" y="335"/>
                      <a:pt x="66" y="336"/>
                      <a:pt x="68" y="337"/>
                    </a:cubicBezTo>
                    <a:cubicBezTo>
                      <a:pt x="70" y="338"/>
                      <a:pt x="73" y="340"/>
                      <a:pt x="75" y="341"/>
                    </a:cubicBezTo>
                    <a:cubicBezTo>
                      <a:pt x="78" y="341"/>
                      <a:pt x="82" y="342"/>
                      <a:pt x="83" y="342"/>
                    </a:cubicBezTo>
                    <a:cubicBezTo>
                      <a:pt x="84" y="342"/>
                      <a:pt x="86" y="343"/>
                      <a:pt x="88" y="343"/>
                    </a:cubicBezTo>
                    <a:cubicBezTo>
                      <a:pt x="90" y="343"/>
                      <a:pt x="92" y="342"/>
                      <a:pt x="94" y="342"/>
                    </a:cubicBezTo>
                    <a:cubicBezTo>
                      <a:pt x="97" y="343"/>
                      <a:pt x="101" y="343"/>
                      <a:pt x="104" y="344"/>
                    </a:cubicBezTo>
                    <a:cubicBezTo>
                      <a:pt x="107" y="343"/>
                      <a:pt x="110" y="339"/>
                      <a:pt x="114" y="339"/>
                    </a:cubicBezTo>
                    <a:cubicBezTo>
                      <a:pt x="119" y="339"/>
                      <a:pt x="123" y="341"/>
                      <a:pt x="127" y="342"/>
                    </a:cubicBezTo>
                    <a:cubicBezTo>
                      <a:pt x="132" y="343"/>
                      <a:pt x="135" y="343"/>
                      <a:pt x="141" y="343"/>
                    </a:cubicBezTo>
                    <a:cubicBezTo>
                      <a:pt x="149" y="344"/>
                      <a:pt x="158" y="344"/>
                      <a:pt x="167" y="342"/>
                    </a:cubicBezTo>
                    <a:cubicBezTo>
                      <a:pt x="170" y="341"/>
                      <a:pt x="172" y="341"/>
                      <a:pt x="174" y="340"/>
                    </a:cubicBezTo>
                    <a:cubicBezTo>
                      <a:pt x="175" y="340"/>
                      <a:pt x="175" y="340"/>
                      <a:pt x="175" y="339"/>
                    </a:cubicBezTo>
                    <a:cubicBezTo>
                      <a:pt x="176" y="339"/>
                      <a:pt x="176" y="339"/>
                      <a:pt x="177" y="339"/>
                    </a:cubicBezTo>
                    <a:cubicBezTo>
                      <a:pt x="177" y="339"/>
                      <a:pt x="178" y="339"/>
                      <a:pt x="178" y="339"/>
                    </a:cubicBezTo>
                    <a:cubicBezTo>
                      <a:pt x="174" y="339"/>
                      <a:pt x="170" y="338"/>
                      <a:pt x="166" y="338"/>
                    </a:cubicBezTo>
                    <a:cubicBezTo>
                      <a:pt x="162" y="339"/>
                      <a:pt x="158" y="339"/>
                      <a:pt x="154" y="340"/>
                    </a:cubicBezTo>
                    <a:cubicBezTo>
                      <a:pt x="150" y="338"/>
                      <a:pt x="145" y="337"/>
                      <a:pt x="140" y="337"/>
                    </a:cubicBezTo>
                    <a:cubicBezTo>
                      <a:pt x="139" y="335"/>
                      <a:pt x="139" y="335"/>
                      <a:pt x="139" y="335"/>
                    </a:cubicBezTo>
                    <a:cubicBezTo>
                      <a:pt x="141" y="334"/>
                      <a:pt x="147" y="337"/>
                      <a:pt x="150" y="335"/>
                    </a:cubicBezTo>
                    <a:cubicBezTo>
                      <a:pt x="156" y="336"/>
                      <a:pt x="157" y="335"/>
                      <a:pt x="162" y="332"/>
                    </a:cubicBezTo>
                    <a:cubicBezTo>
                      <a:pt x="162" y="328"/>
                      <a:pt x="156" y="327"/>
                      <a:pt x="156" y="322"/>
                    </a:cubicBezTo>
                    <a:cubicBezTo>
                      <a:pt x="158" y="319"/>
                      <a:pt x="163" y="323"/>
                      <a:pt x="166" y="320"/>
                    </a:cubicBezTo>
                    <a:cubicBezTo>
                      <a:pt x="166" y="316"/>
                      <a:pt x="156" y="309"/>
                      <a:pt x="153" y="306"/>
                    </a:cubicBezTo>
                    <a:cubicBezTo>
                      <a:pt x="152" y="305"/>
                      <a:pt x="146" y="304"/>
                      <a:pt x="148" y="300"/>
                    </a:cubicBezTo>
                    <a:cubicBezTo>
                      <a:pt x="151" y="296"/>
                      <a:pt x="154" y="301"/>
                      <a:pt x="156" y="302"/>
                    </a:cubicBezTo>
                    <a:cubicBezTo>
                      <a:pt x="169" y="307"/>
                      <a:pt x="179" y="310"/>
                      <a:pt x="191" y="300"/>
                    </a:cubicBezTo>
                    <a:cubicBezTo>
                      <a:pt x="193" y="299"/>
                      <a:pt x="195" y="295"/>
                      <a:pt x="197" y="294"/>
                    </a:cubicBezTo>
                    <a:cubicBezTo>
                      <a:pt x="198" y="293"/>
                      <a:pt x="205" y="293"/>
                      <a:pt x="206" y="291"/>
                    </a:cubicBezTo>
                    <a:cubicBezTo>
                      <a:pt x="207" y="285"/>
                      <a:pt x="195" y="284"/>
                      <a:pt x="198" y="278"/>
                    </a:cubicBezTo>
                    <a:cubicBezTo>
                      <a:pt x="198" y="275"/>
                      <a:pt x="202" y="275"/>
                      <a:pt x="204" y="274"/>
                    </a:cubicBezTo>
                    <a:cubicBezTo>
                      <a:pt x="206" y="270"/>
                      <a:pt x="205" y="268"/>
                      <a:pt x="203" y="265"/>
                    </a:cubicBezTo>
                    <a:cubicBezTo>
                      <a:pt x="199" y="259"/>
                      <a:pt x="192" y="259"/>
                      <a:pt x="186" y="253"/>
                    </a:cubicBezTo>
                    <a:cubicBezTo>
                      <a:pt x="186" y="249"/>
                      <a:pt x="192" y="248"/>
                      <a:pt x="198" y="248"/>
                    </a:cubicBezTo>
                    <a:cubicBezTo>
                      <a:pt x="197" y="246"/>
                      <a:pt x="196" y="243"/>
                      <a:pt x="196" y="240"/>
                    </a:cubicBezTo>
                    <a:cubicBezTo>
                      <a:pt x="196" y="240"/>
                      <a:pt x="196" y="239"/>
                      <a:pt x="197" y="239"/>
                    </a:cubicBezTo>
                    <a:cubicBezTo>
                      <a:pt x="197" y="238"/>
                      <a:pt x="200" y="241"/>
                      <a:pt x="201" y="241"/>
                    </a:cubicBezTo>
                    <a:cubicBezTo>
                      <a:pt x="204" y="242"/>
                      <a:pt x="206" y="244"/>
                      <a:pt x="209" y="245"/>
                    </a:cubicBezTo>
                    <a:cubicBezTo>
                      <a:pt x="214" y="247"/>
                      <a:pt x="214" y="242"/>
                      <a:pt x="214" y="238"/>
                    </a:cubicBezTo>
                    <a:cubicBezTo>
                      <a:pt x="212" y="234"/>
                      <a:pt x="209" y="230"/>
                      <a:pt x="210" y="227"/>
                    </a:cubicBezTo>
                    <a:cubicBezTo>
                      <a:pt x="211" y="224"/>
                      <a:pt x="216" y="220"/>
                      <a:pt x="221" y="218"/>
                    </a:cubicBezTo>
                    <a:cubicBezTo>
                      <a:pt x="223" y="214"/>
                      <a:pt x="227" y="211"/>
                      <a:pt x="230" y="207"/>
                    </a:cubicBezTo>
                    <a:cubicBezTo>
                      <a:pt x="230" y="207"/>
                      <a:pt x="230" y="207"/>
                      <a:pt x="230" y="207"/>
                    </a:cubicBezTo>
                    <a:cubicBezTo>
                      <a:pt x="230" y="205"/>
                      <a:pt x="229" y="203"/>
                      <a:pt x="230" y="201"/>
                    </a:cubicBezTo>
                    <a:cubicBezTo>
                      <a:pt x="231" y="200"/>
                      <a:pt x="231" y="200"/>
                      <a:pt x="231" y="199"/>
                    </a:cubicBezTo>
                    <a:cubicBezTo>
                      <a:pt x="228" y="197"/>
                      <a:pt x="224" y="193"/>
                      <a:pt x="230" y="193"/>
                    </a:cubicBezTo>
                    <a:cubicBezTo>
                      <a:pt x="232" y="193"/>
                      <a:pt x="234" y="193"/>
                      <a:pt x="236" y="192"/>
                    </a:cubicBezTo>
                    <a:cubicBezTo>
                      <a:pt x="236" y="191"/>
                      <a:pt x="237" y="189"/>
                      <a:pt x="237" y="188"/>
                    </a:cubicBezTo>
                    <a:cubicBezTo>
                      <a:pt x="236" y="186"/>
                      <a:pt x="234" y="184"/>
                      <a:pt x="235" y="182"/>
                    </a:cubicBezTo>
                    <a:cubicBezTo>
                      <a:pt x="236" y="182"/>
                      <a:pt x="237" y="182"/>
                      <a:pt x="237" y="182"/>
                    </a:cubicBezTo>
                    <a:cubicBezTo>
                      <a:pt x="238" y="177"/>
                      <a:pt x="238" y="172"/>
                      <a:pt x="237" y="168"/>
                    </a:cubicBezTo>
                    <a:cubicBezTo>
                      <a:pt x="236" y="163"/>
                      <a:pt x="234" y="159"/>
                      <a:pt x="230" y="154"/>
                    </a:cubicBezTo>
                    <a:cubicBezTo>
                      <a:pt x="229" y="152"/>
                      <a:pt x="228" y="149"/>
                      <a:pt x="229" y="146"/>
                    </a:cubicBezTo>
                    <a:cubicBezTo>
                      <a:pt x="231" y="143"/>
                      <a:pt x="234" y="146"/>
                      <a:pt x="237" y="147"/>
                    </a:cubicBezTo>
                    <a:cubicBezTo>
                      <a:pt x="238" y="149"/>
                      <a:pt x="242" y="153"/>
                      <a:pt x="243" y="152"/>
                    </a:cubicBezTo>
                    <a:cubicBezTo>
                      <a:pt x="247" y="150"/>
                      <a:pt x="242" y="145"/>
                      <a:pt x="242" y="144"/>
                    </a:cubicBezTo>
                    <a:cubicBezTo>
                      <a:pt x="244" y="143"/>
                      <a:pt x="246" y="146"/>
                      <a:pt x="249" y="145"/>
                    </a:cubicBezTo>
                    <a:cubicBezTo>
                      <a:pt x="253" y="142"/>
                      <a:pt x="248" y="137"/>
                      <a:pt x="249" y="134"/>
                    </a:cubicBezTo>
                    <a:cubicBezTo>
                      <a:pt x="250" y="134"/>
                      <a:pt x="252" y="135"/>
                      <a:pt x="253" y="135"/>
                    </a:cubicBezTo>
                    <a:cubicBezTo>
                      <a:pt x="252" y="133"/>
                      <a:pt x="251" y="132"/>
                      <a:pt x="250" y="130"/>
                    </a:cubicBezTo>
                    <a:cubicBezTo>
                      <a:pt x="248" y="127"/>
                      <a:pt x="245" y="125"/>
                      <a:pt x="242" y="123"/>
                    </a:cubicBezTo>
                    <a:cubicBezTo>
                      <a:pt x="240" y="120"/>
                      <a:pt x="238" y="118"/>
                      <a:pt x="237" y="115"/>
                    </a:cubicBezTo>
                    <a:cubicBezTo>
                      <a:pt x="234" y="113"/>
                      <a:pt x="231" y="110"/>
                      <a:pt x="229" y="108"/>
                    </a:cubicBezTo>
                    <a:cubicBezTo>
                      <a:pt x="225" y="105"/>
                      <a:pt x="216" y="99"/>
                      <a:pt x="219" y="94"/>
                    </a:cubicBezTo>
                    <a:cubicBezTo>
                      <a:pt x="221" y="95"/>
                      <a:pt x="223" y="98"/>
                      <a:pt x="224" y="98"/>
                    </a:cubicBezTo>
                    <a:cubicBezTo>
                      <a:pt x="228" y="101"/>
                      <a:pt x="232" y="104"/>
                      <a:pt x="235" y="106"/>
                    </a:cubicBezTo>
                    <a:cubicBezTo>
                      <a:pt x="237" y="108"/>
                      <a:pt x="242" y="110"/>
                      <a:pt x="245" y="107"/>
                    </a:cubicBezTo>
                    <a:cubicBezTo>
                      <a:pt x="246" y="104"/>
                      <a:pt x="242" y="99"/>
                      <a:pt x="244" y="96"/>
                    </a:cubicBezTo>
                    <a:cubicBezTo>
                      <a:pt x="246" y="97"/>
                      <a:pt x="252" y="104"/>
                      <a:pt x="253" y="103"/>
                    </a:cubicBezTo>
                    <a:cubicBezTo>
                      <a:pt x="257" y="100"/>
                      <a:pt x="250" y="93"/>
                      <a:pt x="250" y="91"/>
                    </a:cubicBezTo>
                    <a:cubicBezTo>
                      <a:pt x="252" y="88"/>
                      <a:pt x="260" y="103"/>
                      <a:pt x="261" y="104"/>
                    </a:cubicBezTo>
                    <a:cubicBezTo>
                      <a:pt x="264" y="109"/>
                      <a:pt x="268" y="113"/>
                      <a:pt x="269" y="119"/>
                    </a:cubicBezTo>
                    <a:cubicBezTo>
                      <a:pt x="269" y="121"/>
                      <a:pt x="269" y="124"/>
                      <a:pt x="269" y="127"/>
                    </a:cubicBezTo>
                    <a:cubicBezTo>
                      <a:pt x="268" y="129"/>
                      <a:pt x="265" y="131"/>
                      <a:pt x="263" y="134"/>
                    </a:cubicBezTo>
                    <a:cubicBezTo>
                      <a:pt x="262" y="138"/>
                      <a:pt x="259" y="141"/>
                      <a:pt x="256" y="144"/>
                    </a:cubicBezTo>
                    <a:cubicBezTo>
                      <a:pt x="256" y="144"/>
                      <a:pt x="256" y="145"/>
                      <a:pt x="256" y="145"/>
                    </a:cubicBezTo>
                    <a:cubicBezTo>
                      <a:pt x="254" y="149"/>
                      <a:pt x="253" y="151"/>
                      <a:pt x="252" y="154"/>
                    </a:cubicBezTo>
                    <a:cubicBezTo>
                      <a:pt x="251" y="157"/>
                      <a:pt x="250" y="162"/>
                      <a:pt x="250" y="166"/>
                    </a:cubicBezTo>
                    <a:cubicBezTo>
                      <a:pt x="250" y="166"/>
                      <a:pt x="251" y="166"/>
                      <a:pt x="251" y="165"/>
                    </a:cubicBezTo>
                    <a:cubicBezTo>
                      <a:pt x="257" y="161"/>
                      <a:pt x="262" y="156"/>
                      <a:pt x="268" y="154"/>
                    </a:cubicBezTo>
                    <a:cubicBezTo>
                      <a:pt x="267" y="158"/>
                      <a:pt x="264" y="159"/>
                      <a:pt x="261" y="162"/>
                    </a:cubicBezTo>
                    <a:cubicBezTo>
                      <a:pt x="260" y="164"/>
                      <a:pt x="258" y="166"/>
                      <a:pt x="256" y="168"/>
                    </a:cubicBezTo>
                    <a:cubicBezTo>
                      <a:pt x="253" y="172"/>
                      <a:pt x="248" y="178"/>
                      <a:pt x="251" y="183"/>
                    </a:cubicBezTo>
                    <a:cubicBezTo>
                      <a:pt x="252" y="185"/>
                      <a:pt x="255" y="182"/>
                      <a:pt x="258" y="183"/>
                    </a:cubicBezTo>
                    <a:cubicBezTo>
                      <a:pt x="261" y="183"/>
                      <a:pt x="262" y="188"/>
                      <a:pt x="262" y="191"/>
                    </a:cubicBezTo>
                    <a:cubicBezTo>
                      <a:pt x="262" y="194"/>
                      <a:pt x="260" y="197"/>
                      <a:pt x="257" y="200"/>
                    </a:cubicBezTo>
                    <a:cubicBezTo>
                      <a:pt x="255" y="202"/>
                      <a:pt x="255" y="202"/>
                      <a:pt x="255" y="202"/>
                    </a:cubicBezTo>
                    <a:cubicBezTo>
                      <a:pt x="255" y="203"/>
                      <a:pt x="255" y="204"/>
                      <a:pt x="256" y="207"/>
                    </a:cubicBezTo>
                    <a:cubicBezTo>
                      <a:pt x="258" y="214"/>
                      <a:pt x="248" y="215"/>
                      <a:pt x="245" y="219"/>
                    </a:cubicBezTo>
                    <a:cubicBezTo>
                      <a:pt x="244" y="222"/>
                      <a:pt x="244" y="225"/>
                      <a:pt x="244" y="228"/>
                    </a:cubicBezTo>
                    <a:cubicBezTo>
                      <a:pt x="245" y="232"/>
                      <a:pt x="245" y="235"/>
                      <a:pt x="245" y="239"/>
                    </a:cubicBezTo>
                    <a:cubicBezTo>
                      <a:pt x="244" y="242"/>
                      <a:pt x="244" y="244"/>
                      <a:pt x="245" y="248"/>
                    </a:cubicBezTo>
                    <a:cubicBezTo>
                      <a:pt x="245" y="252"/>
                      <a:pt x="245" y="255"/>
                      <a:pt x="243" y="258"/>
                    </a:cubicBezTo>
                    <a:cubicBezTo>
                      <a:pt x="242" y="262"/>
                      <a:pt x="241" y="265"/>
                      <a:pt x="239" y="267"/>
                    </a:cubicBezTo>
                    <a:cubicBezTo>
                      <a:pt x="238" y="269"/>
                      <a:pt x="236" y="271"/>
                      <a:pt x="234" y="273"/>
                    </a:cubicBezTo>
                    <a:cubicBezTo>
                      <a:pt x="234" y="272"/>
                      <a:pt x="234" y="272"/>
                      <a:pt x="234" y="272"/>
                    </a:cubicBezTo>
                    <a:cubicBezTo>
                      <a:pt x="232" y="263"/>
                      <a:pt x="232" y="263"/>
                      <a:pt x="232" y="263"/>
                    </a:cubicBezTo>
                    <a:cubicBezTo>
                      <a:pt x="231" y="267"/>
                      <a:pt x="231" y="270"/>
                      <a:pt x="232" y="274"/>
                    </a:cubicBezTo>
                    <a:cubicBezTo>
                      <a:pt x="231" y="276"/>
                      <a:pt x="232" y="277"/>
                      <a:pt x="233" y="279"/>
                    </a:cubicBezTo>
                    <a:cubicBezTo>
                      <a:pt x="233" y="279"/>
                      <a:pt x="233" y="280"/>
                      <a:pt x="233" y="281"/>
                    </a:cubicBezTo>
                    <a:cubicBezTo>
                      <a:pt x="234" y="284"/>
                      <a:pt x="235" y="287"/>
                      <a:pt x="237" y="290"/>
                    </a:cubicBezTo>
                    <a:cubicBezTo>
                      <a:pt x="238" y="293"/>
                      <a:pt x="240" y="295"/>
                      <a:pt x="242" y="298"/>
                    </a:cubicBezTo>
                    <a:cubicBezTo>
                      <a:pt x="243" y="299"/>
                      <a:pt x="243" y="301"/>
                      <a:pt x="243" y="302"/>
                    </a:cubicBezTo>
                    <a:cubicBezTo>
                      <a:pt x="243" y="304"/>
                      <a:pt x="242" y="304"/>
                      <a:pt x="242" y="305"/>
                    </a:cubicBezTo>
                    <a:cubicBezTo>
                      <a:pt x="243" y="305"/>
                      <a:pt x="243" y="306"/>
                      <a:pt x="244" y="306"/>
                    </a:cubicBezTo>
                    <a:cubicBezTo>
                      <a:pt x="247" y="306"/>
                      <a:pt x="249" y="308"/>
                      <a:pt x="248" y="311"/>
                    </a:cubicBezTo>
                    <a:cubicBezTo>
                      <a:pt x="247" y="312"/>
                      <a:pt x="247" y="312"/>
                      <a:pt x="247" y="312"/>
                    </a:cubicBezTo>
                    <a:cubicBezTo>
                      <a:pt x="252" y="307"/>
                      <a:pt x="252" y="307"/>
                      <a:pt x="252" y="307"/>
                    </a:cubicBezTo>
                    <a:cubicBezTo>
                      <a:pt x="252" y="306"/>
                      <a:pt x="252" y="306"/>
                      <a:pt x="252" y="305"/>
                    </a:cubicBezTo>
                    <a:cubicBezTo>
                      <a:pt x="253" y="303"/>
                      <a:pt x="255" y="302"/>
                      <a:pt x="256" y="301"/>
                    </a:cubicBezTo>
                    <a:cubicBezTo>
                      <a:pt x="257" y="299"/>
                      <a:pt x="258" y="298"/>
                      <a:pt x="260" y="297"/>
                    </a:cubicBezTo>
                    <a:cubicBezTo>
                      <a:pt x="260" y="297"/>
                      <a:pt x="261" y="296"/>
                      <a:pt x="262" y="296"/>
                    </a:cubicBezTo>
                    <a:cubicBezTo>
                      <a:pt x="263" y="295"/>
                      <a:pt x="263" y="292"/>
                      <a:pt x="264" y="290"/>
                    </a:cubicBezTo>
                    <a:cubicBezTo>
                      <a:pt x="267" y="286"/>
                      <a:pt x="269" y="282"/>
                      <a:pt x="269" y="277"/>
                    </a:cubicBezTo>
                    <a:cubicBezTo>
                      <a:pt x="270" y="273"/>
                      <a:pt x="270" y="267"/>
                      <a:pt x="274" y="263"/>
                    </a:cubicBezTo>
                    <a:cubicBezTo>
                      <a:pt x="276" y="261"/>
                      <a:pt x="277" y="260"/>
                      <a:pt x="279" y="257"/>
                    </a:cubicBezTo>
                    <a:cubicBezTo>
                      <a:pt x="281" y="255"/>
                      <a:pt x="282" y="253"/>
                      <a:pt x="283" y="250"/>
                    </a:cubicBezTo>
                    <a:cubicBezTo>
                      <a:pt x="283" y="250"/>
                      <a:pt x="283" y="249"/>
                      <a:pt x="283" y="249"/>
                    </a:cubicBezTo>
                    <a:cubicBezTo>
                      <a:pt x="283" y="245"/>
                      <a:pt x="283" y="241"/>
                      <a:pt x="283" y="237"/>
                    </a:cubicBezTo>
                    <a:cubicBezTo>
                      <a:pt x="283" y="236"/>
                      <a:pt x="283" y="235"/>
                      <a:pt x="283" y="234"/>
                    </a:cubicBezTo>
                    <a:cubicBezTo>
                      <a:pt x="284" y="231"/>
                      <a:pt x="284" y="230"/>
                      <a:pt x="284" y="227"/>
                    </a:cubicBezTo>
                    <a:cubicBezTo>
                      <a:pt x="284" y="226"/>
                      <a:pt x="284" y="225"/>
                      <a:pt x="284" y="223"/>
                    </a:cubicBezTo>
                    <a:cubicBezTo>
                      <a:pt x="283" y="219"/>
                      <a:pt x="282" y="216"/>
                      <a:pt x="282" y="213"/>
                    </a:cubicBezTo>
                    <a:cubicBezTo>
                      <a:pt x="282" y="212"/>
                      <a:pt x="282" y="212"/>
                      <a:pt x="283" y="212"/>
                    </a:cubicBezTo>
                    <a:cubicBezTo>
                      <a:pt x="282" y="209"/>
                      <a:pt x="282" y="206"/>
                      <a:pt x="283" y="203"/>
                    </a:cubicBezTo>
                    <a:cubicBezTo>
                      <a:pt x="283" y="200"/>
                      <a:pt x="285" y="198"/>
                      <a:pt x="287" y="196"/>
                    </a:cubicBezTo>
                    <a:cubicBezTo>
                      <a:pt x="288" y="194"/>
                      <a:pt x="288" y="192"/>
                      <a:pt x="289" y="190"/>
                    </a:cubicBezTo>
                    <a:cubicBezTo>
                      <a:pt x="289" y="189"/>
                      <a:pt x="289" y="189"/>
                      <a:pt x="289" y="188"/>
                    </a:cubicBezTo>
                    <a:cubicBezTo>
                      <a:pt x="289" y="187"/>
                      <a:pt x="289" y="187"/>
                      <a:pt x="289" y="186"/>
                    </a:cubicBezTo>
                    <a:cubicBezTo>
                      <a:pt x="290" y="183"/>
                      <a:pt x="290" y="182"/>
                      <a:pt x="290" y="179"/>
                    </a:cubicBezTo>
                    <a:cubicBezTo>
                      <a:pt x="289" y="174"/>
                      <a:pt x="288" y="170"/>
                      <a:pt x="290" y="165"/>
                    </a:cubicBezTo>
                    <a:cubicBezTo>
                      <a:pt x="291" y="162"/>
                      <a:pt x="292" y="159"/>
                      <a:pt x="293" y="156"/>
                    </a:cubicBezTo>
                    <a:cubicBezTo>
                      <a:pt x="293" y="155"/>
                      <a:pt x="293" y="153"/>
                      <a:pt x="293" y="152"/>
                    </a:cubicBezTo>
                    <a:cubicBezTo>
                      <a:pt x="292" y="149"/>
                      <a:pt x="291" y="147"/>
                      <a:pt x="291" y="145"/>
                    </a:cubicBezTo>
                    <a:cubicBezTo>
                      <a:pt x="291" y="144"/>
                      <a:pt x="290" y="144"/>
                      <a:pt x="290" y="143"/>
                    </a:cubicBezTo>
                    <a:cubicBezTo>
                      <a:pt x="289" y="140"/>
                      <a:pt x="287" y="138"/>
                      <a:pt x="285" y="135"/>
                    </a:cubicBezTo>
                    <a:cubicBezTo>
                      <a:pt x="281" y="129"/>
                      <a:pt x="279" y="125"/>
                      <a:pt x="277" y="119"/>
                    </a:cubicBezTo>
                    <a:cubicBezTo>
                      <a:pt x="275" y="114"/>
                      <a:pt x="278" y="109"/>
                      <a:pt x="278" y="104"/>
                    </a:cubicBezTo>
                    <a:cubicBezTo>
                      <a:pt x="278" y="99"/>
                      <a:pt x="273" y="96"/>
                      <a:pt x="273" y="91"/>
                    </a:cubicBezTo>
                    <a:cubicBezTo>
                      <a:pt x="272" y="84"/>
                      <a:pt x="274" y="78"/>
                      <a:pt x="274" y="73"/>
                    </a:cubicBezTo>
                    <a:cubicBezTo>
                      <a:pt x="274" y="69"/>
                      <a:pt x="272" y="65"/>
                      <a:pt x="273" y="62"/>
                    </a:cubicBezTo>
                    <a:cubicBezTo>
                      <a:pt x="274" y="60"/>
                      <a:pt x="276" y="58"/>
                      <a:pt x="278" y="58"/>
                    </a:cubicBezTo>
                    <a:cubicBezTo>
                      <a:pt x="285" y="54"/>
                      <a:pt x="279" y="67"/>
                      <a:pt x="281" y="70"/>
                    </a:cubicBezTo>
                    <a:cubicBezTo>
                      <a:pt x="284" y="70"/>
                      <a:pt x="283" y="67"/>
                      <a:pt x="284" y="67"/>
                    </a:cubicBezTo>
                    <a:cubicBezTo>
                      <a:pt x="285" y="64"/>
                      <a:pt x="286" y="64"/>
                      <a:pt x="288" y="63"/>
                    </a:cubicBezTo>
                    <a:cubicBezTo>
                      <a:pt x="291" y="60"/>
                      <a:pt x="292" y="58"/>
                      <a:pt x="295" y="56"/>
                    </a:cubicBezTo>
                    <a:cubicBezTo>
                      <a:pt x="298" y="54"/>
                      <a:pt x="301" y="52"/>
                      <a:pt x="304" y="51"/>
                    </a:cubicBezTo>
                    <a:cubicBezTo>
                      <a:pt x="307" y="51"/>
                      <a:pt x="316" y="47"/>
                      <a:pt x="317" y="49"/>
                    </a:cubicBezTo>
                    <a:cubicBezTo>
                      <a:pt x="319" y="51"/>
                      <a:pt x="312" y="54"/>
                      <a:pt x="311" y="55"/>
                    </a:cubicBezTo>
                    <a:cubicBezTo>
                      <a:pt x="309" y="56"/>
                      <a:pt x="306" y="58"/>
                      <a:pt x="305" y="60"/>
                    </a:cubicBezTo>
                    <a:cubicBezTo>
                      <a:pt x="303" y="64"/>
                      <a:pt x="297" y="82"/>
                      <a:pt x="303" y="83"/>
                    </a:cubicBezTo>
                    <a:cubicBezTo>
                      <a:pt x="305" y="82"/>
                      <a:pt x="306" y="81"/>
                      <a:pt x="307" y="80"/>
                    </a:cubicBezTo>
                    <a:cubicBezTo>
                      <a:pt x="311" y="78"/>
                      <a:pt x="312" y="79"/>
                      <a:pt x="315" y="80"/>
                    </a:cubicBezTo>
                    <a:cubicBezTo>
                      <a:pt x="320" y="80"/>
                      <a:pt x="323" y="72"/>
                      <a:pt x="328" y="71"/>
                    </a:cubicBezTo>
                    <a:cubicBezTo>
                      <a:pt x="328" y="74"/>
                      <a:pt x="327" y="75"/>
                      <a:pt x="329" y="77"/>
                    </a:cubicBezTo>
                    <a:cubicBezTo>
                      <a:pt x="330" y="79"/>
                      <a:pt x="330" y="80"/>
                      <a:pt x="332" y="82"/>
                    </a:cubicBezTo>
                    <a:cubicBezTo>
                      <a:pt x="333" y="84"/>
                      <a:pt x="334" y="87"/>
                      <a:pt x="337" y="85"/>
                    </a:cubicBezTo>
                    <a:cubicBezTo>
                      <a:pt x="339" y="83"/>
                      <a:pt x="339" y="82"/>
                      <a:pt x="341" y="81"/>
                    </a:cubicBezTo>
                    <a:cubicBezTo>
                      <a:pt x="343" y="80"/>
                      <a:pt x="344" y="77"/>
                      <a:pt x="346" y="76"/>
                    </a:cubicBezTo>
                    <a:cubicBezTo>
                      <a:pt x="347" y="74"/>
                      <a:pt x="350" y="71"/>
                      <a:pt x="352" y="70"/>
                    </a:cubicBezTo>
                    <a:cubicBezTo>
                      <a:pt x="353" y="69"/>
                      <a:pt x="354" y="68"/>
                      <a:pt x="355" y="67"/>
                    </a:cubicBezTo>
                    <a:cubicBezTo>
                      <a:pt x="356" y="65"/>
                      <a:pt x="358" y="62"/>
                      <a:pt x="359" y="61"/>
                    </a:cubicBezTo>
                    <a:cubicBezTo>
                      <a:pt x="360" y="62"/>
                      <a:pt x="359" y="63"/>
                      <a:pt x="358" y="65"/>
                    </a:cubicBezTo>
                    <a:cubicBezTo>
                      <a:pt x="360" y="64"/>
                      <a:pt x="361" y="63"/>
                      <a:pt x="363" y="62"/>
                    </a:cubicBezTo>
                    <a:cubicBezTo>
                      <a:pt x="365" y="61"/>
                      <a:pt x="369" y="58"/>
                      <a:pt x="368" y="62"/>
                    </a:cubicBezTo>
                    <a:cubicBezTo>
                      <a:pt x="367" y="64"/>
                      <a:pt x="365" y="67"/>
                      <a:pt x="362" y="69"/>
                    </a:cubicBezTo>
                    <a:cubicBezTo>
                      <a:pt x="360" y="71"/>
                      <a:pt x="358" y="75"/>
                      <a:pt x="357" y="79"/>
                    </a:cubicBezTo>
                    <a:cubicBezTo>
                      <a:pt x="356" y="82"/>
                      <a:pt x="355" y="86"/>
                      <a:pt x="354" y="90"/>
                    </a:cubicBezTo>
                    <a:cubicBezTo>
                      <a:pt x="352" y="93"/>
                      <a:pt x="350" y="97"/>
                      <a:pt x="349" y="101"/>
                    </a:cubicBezTo>
                    <a:cubicBezTo>
                      <a:pt x="349" y="103"/>
                      <a:pt x="349" y="105"/>
                      <a:pt x="350" y="108"/>
                    </a:cubicBezTo>
                    <a:cubicBezTo>
                      <a:pt x="349" y="111"/>
                      <a:pt x="348" y="114"/>
                      <a:pt x="347" y="116"/>
                    </a:cubicBezTo>
                    <a:cubicBezTo>
                      <a:pt x="346" y="118"/>
                      <a:pt x="345" y="120"/>
                      <a:pt x="344" y="123"/>
                    </a:cubicBezTo>
                    <a:cubicBezTo>
                      <a:pt x="345" y="122"/>
                      <a:pt x="345" y="121"/>
                      <a:pt x="345" y="121"/>
                    </a:cubicBezTo>
                    <a:cubicBezTo>
                      <a:pt x="346" y="116"/>
                      <a:pt x="350" y="111"/>
                      <a:pt x="353" y="107"/>
                    </a:cubicBezTo>
                    <a:cubicBezTo>
                      <a:pt x="355" y="103"/>
                      <a:pt x="357" y="99"/>
                      <a:pt x="360" y="95"/>
                    </a:cubicBezTo>
                    <a:cubicBezTo>
                      <a:pt x="364" y="91"/>
                      <a:pt x="367" y="85"/>
                      <a:pt x="370" y="80"/>
                    </a:cubicBezTo>
                    <a:cubicBezTo>
                      <a:pt x="371" y="79"/>
                      <a:pt x="371" y="78"/>
                      <a:pt x="371" y="78"/>
                    </a:cubicBezTo>
                    <a:cubicBezTo>
                      <a:pt x="373" y="73"/>
                      <a:pt x="375" y="68"/>
                      <a:pt x="377" y="63"/>
                    </a:cubicBezTo>
                    <a:cubicBezTo>
                      <a:pt x="379" y="58"/>
                      <a:pt x="381" y="52"/>
                      <a:pt x="382" y="46"/>
                    </a:cubicBezTo>
                    <a:cubicBezTo>
                      <a:pt x="385" y="41"/>
                      <a:pt x="384" y="33"/>
                      <a:pt x="389" y="29"/>
                    </a:cubicBezTo>
                    <a:cubicBezTo>
                      <a:pt x="392" y="26"/>
                      <a:pt x="394" y="25"/>
                      <a:pt x="397" y="22"/>
                    </a:cubicBezTo>
                    <a:cubicBezTo>
                      <a:pt x="399" y="19"/>
                      <a:pt x="397" y="18"/>
                      <a:pt x="395" y="15"/>
                    </a:cubicBezTo>
                    <a:cubicBezTo>
                      <a:pt x="390" y="10"/>
                      <a:pt x="385" y="8"/>
                      <a:pt x="381" y="14"/>
                    </a:cubicBezTo>
                    <a:cubicBezTo>
                      <a:pt x="378" y="18"/>
                      <a:pt x="375" y="23"/>
                      <a:pt x="372" y="26"/>
                    </a:cubicBezTo>
                    <a:cubicBezTo>
                      <a:pt x="371" y="28"/>
                      <a:pt x="369" y="32"/>
                      <a:pt x="366" y="33"/>
                    </a:cubicBezTo>
                    <a:cubicBezTo>
                      <a:pt x="363" y="34"/>
                      <a:pt x="361" y="33"/>
                      <a:pt x="358" y="32"/>
                    </a:cubicBezTo>
                    <a:cubicBezTo>
                      <a:pt x="358" y="32"/>
                      <a:pt x="358" y="31"/>
                      <a:pt x="357" y="31"/>
                    </a:cubicBezTo>
                    <a:cubicBezTo>
                      <a:pt x="355" y="32"/>
                      <a:pt x="353" y="31"/>
                      <a:pt x="352" y="31"/>
                    </a:cubicBezTo>
                    <a:cubicBezTo>
                      <a:pt x="349" y="30"/>
                      <a:pt x="348" y="29"/>
                      <a:pt x="346" y="30"/>
                    </a:cubicBezTo>
                    <a:cubicBezTo>
                      <a:pt x="344" y="28"/>
                      <a:pt x="340" y="29"/>
                      <a:pt x="337" y="29"/>
                    </a:cubicBezTo>
                    <a:cubicBezTo>
                      <a:pt x="332" y="29"/>
                      <a:pt x="328" y="29"/>
                      <a:pt x="323" y="30"/>
                    </a:cubicBezTo>
                    <a:cubicBezTo>
                      <a:pt x="319" y="30"/>
                      <a:pt x="314" y="30"/>
                      <a:pt x="309" y="31"/>
                    </a:cubicBezTo>
                    <a:cubicBezTo>
                      <a:pt x="304" y="32"/>
                      <a:pt x="299" y="32"/>
                      <a:pt x="293" y="33"/>
                    </a:cubicBezTo>
                    <a:cubicBezTo>
                      <a:pt x="290" y="33"/>
                      <a:pt x="285" y="36"/>
                      <a:pt x="281" y="38"/>
                    </a:cubicBezTo>
                    <a:cubicBezTo>
                      <a:pt x="280" y="38"/>
                      <a:pt x="274" y="43"/>
                      <a:pt x="273" y="41"/>
                    </a:cubicBezTo>
                    <a:cubicBezTo>
                      <a:pt x="272" y="40"/>
                      <a:pt x="272" y="38"/>
                      <a:pt x="271" y="37"/>
                    </a:cubicBezTo>
                    <a:cubicBezTo>
                      <a:pt x="272" y="35"/>
                      <a:pt x="271" y="35"/>
                      <a:pt x="270" y="34"/>
                    </a:cubicBezTo>
                    <a:cubicBezTo>
                      <a:pt x="270" y="30"/>
                      <a:pt x="271" y="28"/>
                      <a:pt x="269" y="25"/>
                    </a:cubicBezTo>
                    <a:cubicBezTo>
                      <a:pt x="268" y="24"/>
                      <a:pt x="267" y="23"/>
                      <a:pt x="265" y="21"/>
                    </a:cubicBezTo>
                    <a:cubicBezTo>
                      <a:pt x="262" y="19"/>
                      <a:pt x="259" y="18"/>
                      <a:pt x="256" y="15"/>
                    </a:cubicBezTo>
                    <a:cubicBezTo>
                      <a:pt x="253" y="13"/>
                      <a:pt x="251" y="9"/>
                      <a:pt x="248" y="7"/>
                    </a:cubicBezTo>
                    <a:cubicBezTo>
                      <a:pt x="245" y="5"/>
                      <a:pt x="241" y="2"/>
                      <a:pt x="238" y="0"/>
                    </a:cubicBezTo>
                    <a:cubicBezTo>
                      <a:pt x="237" y="0"/>
                      <a:pt x="237" y="0"/>
                      <a:pt x="237" y="0"/>
                    </a:cubicBezTo>
                    <a:cubicBezTo>
                      <a:pt x="232" y="4"/>
                      <a:pt x="224" y="0"/>
                      <a:pt x="218" y="4"/>
                    </a:cubicBezTo>
                    <a:cubicBezTo>
                      <a:pt x="214" y="7"/>
                      <a:pt x="215" y="7"/>
                      <a:pt x="215" y="10"/>
                    </a:cubicBezTo>
                    <a:cubicBezTo>
                      <a:pt x="216" y="11"/>
                      <a:pt x="218" y="11"/>
                      <a:pt x="220" y="11"/>
                    </a:cubicBezTo>
                    <a:cubicBezTo>
                      <a:pt x="225" y="11"/>
                      <a:pt x="225" y="13"/>
                      <a:pt x="227" y="15"/>
                    </a:cubicBezTo>
                    <a:cubicBezTo>
                      <a:pt x="229" y="18"/>
                      <a:pt x="230" y="16"/>
                      <a:pt x="233" y="16"/>
                    </a:cubicBezTo>
                    <a:cubicBezTo>
                      <a:pt x="239" y="15"/>
                      <a:pt x="239" y="23"/>
                      <a:pt x="243" y="25"/>
                    </a:cubicBezTo>
                    <a:cubicBezTo>
                      <a:pt x="244" y="22"/>
                      <a:pt x="244" y="21"/>
                      <a:pt x="247" y="22"/>
                    </a:cubicBezTo>
                    <a:cubicBezTo>
                      <a:pt x="250" y="23"/>
                      <a:pt x="251" y="24"/>
                      <a:pt x="253" y="27"/>
                    </a:cubicBezTo>
                    <a:cubicBezTo>
                      <a:pt x="257" y="30"/>
                      <a:pt x="258" y="35"/>
                      <a:pt x="259" y="41"/>
                    </a:cubicBezTo>
                    <a:cubicBezTo>
                      <a:pt x="259" y="47"/>
                      <a:pt x="258" y="55"/>
                      <a:pt x="258" y="62"/>
                    </a:cubicBezTo>
                    <a:cubicBezTo>
                      <a:pt x="258" y="63"/>
                      <a:pt x="258" y="65"/>
                      <a:pt x="258" y="66"/>
                    </a:cubicBezTo>
                    <a:cubicBezTo>
                      <a:pt x="261" y="70"/>
                      <a:pt x="263" y="75"/>
                      <a:pt x="261" y="80"/>
                    </a:cubicBezTo>
                    <a:cubicBezTo>
                      <a:pt x="258" y="75"/>
                      <a:pt x="258" y="71"/>
                      <a:pt x="258" y="66"/>
                    </a:cubicBezTo>
                    <a:cubicBezTo>
                      <a:pt x="258" y="66"/>
                      <a:pt x="258" y="65"/>
                      <a:pt x="257" y="64"/>
                    </a:cubicBezTo>
                    <a:cubicBezTo>
                      <a:pt x="255" y="60"/>
                      <a:pt x="252" y="55"/>
                      <a:pt x="249" y="50"/>
                    </a:cubicBezTo>
                    <a:cubicBezTo>
                      <a:pt x="248" y="47"/>
                      <a:pt x="247" y="45"/>
                      <a:pt x="245" y="42"/>
                    </a:cubicBezTo>
                    <a:cubicBezTo>
                      <a:pt x="244" y="39"/>
                      <a:pt x="243" y="41"/>
                      <a:pt x="241" y="43"/>
                    </a:cubicBezTo>
                    <a:cubicBezTo>
                      <a:pt x="239" y="44"/>
                      <a:pt x="238" y="45"/>
                      <a:pt x="236" y="44"/>
                    </a:cubicBezTo>
                    <a:cubicBezTo>
                      <a:pt x="234" y="43"/>
                      <a:pt x="235" y="39"/>
                      <a:pt x="232" y="39"/>
                    </a:cubicBezTo>
                    <a:cubicBezTo>
                      <a:pt x="231" y="41"/>
                      <a:pt x="231" y="45"/>
                      <a:pt x="227" y="44"/>
                    </a:cubicBezTo>
                    <a:cubicBezTo>
                      <a:pt x="226" y="44"/>
                      <a:pt x="226" y="42"/>
                      <a:pt x="225" y="41"/>
                    </a:cubicBezTo>
                    <a:cubicBezTo>
                      <a:pt x="226" y="44"/>
                      <a:pt x="225" y="48"/>
                      <a:pt x="221" y="49"/>
                    </a:cubicBezTo>
                    <a:cubicBezTo>
                      <a:pt x="219" y="46"/>
                      <a:pt x="217" y="43"/>
                      <a:pt x="216" y="39"/>
                    </a:cubicBezTo>
                    <a:cubicBezTo>
                      <a:pt x="216" y="40"/>
                      <a:pt x="217" y="42"/>
                      <a:pt x="216" y="43"/>
                    </a:cubicBezTo>
                    <a:cubicBezTo>
                      <a:pt x="216" y="46"/>
                      <a:pt x="215" y="48"/>
                      <a:pt x="215" y="51"/>
                    </a:cubicBezTo>
                    <a:cubicBezTo>
                      <a:pt x="215" y="54"/>
                      <a:pt x="216" y="62"/>
                      <a:pt x="213" y="64"/>
                    </a:cubicBezTo>
                    <a:cubicBezTo>
                      <a:pt x="212" y="64"/>
                      <a:pt x="211" y="61"/>
                      <a:pt x="211" y="60"/>
                    </a:cubicBezTo>
                    <a:cubicBezTo>
                      <a:pt x="209" y="57"/>
                      <a:pt x="207" y="55"/>
                      <a:pt x="206" y="52"/>
                    </a:cubicBezTo>
                    <a:cubicBezTo>
                      <a:pt x="204" y="48"/>
                      <a:pt x="202" y="42"/>
                      <a:pt x="199" y="39"/>
                    </a:cubicBezTo>
                    <a:cubicBezTo>
                      <a:pt x="197" y="40"/>
                      <a:pt x="197" y="43"/>
                      <a:pt x="196" y="43"/>
                    </a:cubicBezTo>
                    <a:cubicBezTo>
                      <a:pt x="195" y="43"/>
                      <a:pt x="195" y="43"/>
                      <a:pt x="195" y="43"/>
                    </a:cubicBezTo>
                    <a:cubicBezTo>
                      <a:pt x="195" y="45"/>
                      <a:pt x="195" y="48"/>
                      <a:pt x="194" y="49"/>
                    </a:cubicBezTo>
                    <a:cubicBezTo>
                      <a:pt x="195" y="53"/>
                      <a:pt x="196" y="59"/>
                      <a:pt x="198" y="62"/>
                    </a:cubicBezTo>
                    <a:cubicBezTo>
                      <a:pt x="199" y="64"/>
                      <a:pt x="200" y="66"/>
                      <a:pt x="201" y="68"/>
                    </a:cubicBezTo>
                    <a:cubicBezTo>
                      <a:pt x="201" y="66"/>
                      <a:pt x="202" y="65"/>
                      <a:pt x="203" y="64"/>
                    </a:cubicBezTo>
                    <a:cubicBezTo>
                      <a:pt x="205" y="65"/>
                      <a:pt x="209" y="72"/>
                      <a:pt x="210" y="73"/>
                    </a:cubicBezTo>
                    <a:cubicBezTo>
                      <a:pt x="213" y="78"/>
                      <a:pt x="212" y="83"/>
                      <a:pt x="210" y="89"/>
                    </a:cubicBezTo>
                    <a:cubicBezTo>
                      <a:pt x="208" y="91"/>
                      <a:pt x="207" y="93"/>
                      <a:pt x="206" y="96"/>
                    </a:cubicBezTo>
                    <a:cubicBezTo>
                      <a:pt x="208" y="97"/>
                      <a:pt x="209" y="97"/>
                      <a:pt x="210" y="98"/>
                    </a:cubicBezTo>
                    <a:cubicBezTo>
                      <a:pt x="211" y="100"/>
                      <a:pt x="213" y="103"/>
                      <a:pt x="214" y="105"/>
                    </a:cubicBezTo>
                    <a:cubicBezTo>
                      <a:pt x="203" y="109"/>
                      <a:pt x="203" y="109"/>
                      <a:pt x="203" y="109"/>
                    </a:cubicBezTo>
                    <a:cubicBezTo>
                      <a:pt x="202" y="107"/>
                      <a:pt x="204" y="106"/>
                      <a:pt x="204" y="104"/>
                    </a:cubicBezTo>
                    <a:cubicBezTo>
                      <a:pt x="205" y="101"/>
                      <a:pt x="205" y="99"/>
                      <a:pt x="206" y="96"/>
                    </a:cubicBezTo>
                    <a:cubicBezTo>
                      <a:pt x="201" y="94"/>
                      <a:pt x="193" y="96"/>
                      <a:pt x="186" y="93"/>
                    </a:cubicBezTo>
                    <a:cubicBezTo>
                      <a:pt x="182" y="91"/>
                      <a:pt x="178" y="87"/>
                      <a:pt x="174" y="85"/>
                    </a:cubicBezTo>
                    <a:cubicBezTo>
                      <a:pt x="169" y="83"/>
                      <a:pt x="164" y="84"/>
                      <a:pt x="160" y="84"/>
                    </a:cubicBezTo>
                    <a:cubicBezTo>
                      <a:pt x="155" y="83"/>
                      <a:pt x="151" y="81"/>
                      <a:pt x="148" y="76"/>
                    </a:cubicBezTo>
                    <a:cubicBezTo>
                      <a:pt x="146" y="73"/>
                      <a:pt x="145" y="67"/>
                      <a:pt x="141" y="67"/>
                    </a:cubicBezTo>
                    <a:cubicBezTo>
                      <a:pt x="144" y="63"/>
                      <a:pt x="152" y="72"/>
                      <a:pt x="158" y="70"/>
                    </a:cubicBezTo>
                    <a:cubicBezTo>
                      <a:pt x="160" y="71"/>
                      <a:pt x="163" y="71"/>
                      <a:pt x="165" y="67"/>
                    </a:cubicBezTo>
                    <a:cubicBezTo>
                      <a:pt x="166" y="65"/>
                      <a:pt x="163" y="64"/>
                      <a:pt x="166" y="61"/>
                    </a:cubicBezTo>
                    <a:cubicBezTo>
                      <a:pt x="169" y="63"/>
                      <a:pt x="172" y="68"/>
                      <a:pt x="176" y="70"/>
                    </a:cubicBezTo>
                    <a:cubicBezTo>
                      <a:pt x="179" y="72"/>
                      <a:pt x="185" y="66"/>
                      <a:pt x="187" y="63"/>
                    </a:cubicBezTo>
                    <a:cubicBezTo>
                      <a:pt x="188" y="57"/>
                      <a:pt x="185" y="53"/>
                      <a:pt x="185" y="48"/>
                    </a:cubicBezTo>
                    <a:cubicBezTo>
                      <a:pt x="185" y="48"/>
                      <a:pt x="185" y="48"/>
                      <a:pt x="185" y="48"/>
                    </a:cubicBezTo>
                    <a:cubicBezTo>
                      <a:pt x="184" y="49"/>
                      <a:pt x="182" y="49"/>
                      <a:pt x="180" y="48"/>
                    </a:cubicBezTo>
                    <a:cubicBezTo>
                      <a:pt x="176" y="47"/>
                      <a:pt x="174" y="45"/>
                      <a:pt x="172" y="41"/>
                    </a:cubicBezTo>
                    <a:cubicBezTo>
                      <a:pt x="171" y="39"/>
                      <a:pt x="170" y="36"/>
                      <a:pt x="169" y="35"/>
                    </a:cubicBezTo>
                    <a:cubicBezTo>
                      <a:pt x="168" y="33"/>
                      <a:pt x="168" y="31"/>
                      <a:pt x="168" y="30"/>
                    </a:cubicBezTo>
                    <a:cubicBezTo>
                      <a:pt x="165" y="30"/>
                      <a:pt x="161" y="30"/>
                      <a:pt x="159" y="31"/>
                    </a:cubicBezTo>
                    <a:cubicBezTo>
                      <a:pt x="159" y="32"/>
                      <a:pt x="158" y="33"/>
                      <a:pt x="158" y="34"/>
                    </a:cubicBezTo>
                    <a:cubicBezTo>
                      <a:pt x="158" y="36"/>
                      <a:pt x="158" y="38"/>
                      <a:pt x="159" y="39"/>
                    </a:cubicBezTo>
                    <a:cubicBezTo>
                      <a:pt x="158" y="40"/>
                      <a:pt x="156" y="40"/>
                      <a:pt x="155" y="40"/>
                    </a:cubicBezTo>
                    <a:cubicBezTo>
                      <a:pt x="155" y="41"/>
                      <a:pt x="154" y="42"/>
                      <a:pt x="153" y="43"/>
                    </a:cubicBezTo>
                    <a:cubicBezTo>
                      <a:pt x="150" y="47"/>
                      <a:pt x="143" y="47"/>
                      <a:pt x="138" y="48"/>
                    </a:cubicBezTo>
                    <a:close/>
                    <a:moveTo>
                      <a:pt x="93" y="285"/>
                    </a:moveTo>
                    <a:cubicBezTo>
                      <a:pt x="98" y="285"/>
                      <a:pt x="102" y="286"/>
                      <a:pt x="105" y="284"/>
                    </a:cubicBezTo>
                    <a:cubicBezTo>
                      <a:pt x="107" y="283"/>
                      <a:pt x="108" y="283"/>
                      <a:pt x="110" y="282"/>
                    </a:cubicBezTo>
                    <a:cubicBezTo>
                      <a:pt x="113" y="282"/>
                      <a:pt x="115" y="283"/>
                      <a:pt x="118" y="283"/>
                    </a:cubicBezTo>
                    <a:cubicBezTo>
                      <a:pt x="113" y="286"/>
                      <a:pt x="110" y="287"/>
                      <a:pt x="106" y="288"/>
                    </a:cubicBezTo>
                    <a:cubicBezTo>
                      <a:pt x="101" y="289"/>
                      <a:pt x="96" y="291"/>
                      <a:pt x="91" y="291"/>
                    </a:cubicBezTo>
                    <a:cubicBezTo>
                      <a:pt x="93" y="295"/>
                      <a:pt x="101" y="297"/>
                      <a:pt x="101" y="301"/>
                    </a:cubicBezTo>
                    <a:cubicBezTo>
                      <a:pt x="98" y="302"/>
                      <a:pt x="95" y="300"/>
                      <a:pt x="93" y="300"/>
                    </a:cubicBezTo>
                    <a:cubicBezTo>
                      <a:pt x="95" y="309"/>
                      <a:pt x="106" y="312"/>
                      <a:pt x="112" y="315"/>
                    </a:cubicBezTo>
                    <a:cubicBezTo>
                      <a:pt x="103" y="316"/>
                      <a:pt x="94" y="311"/>
                      <a:pt x="86" y="308"/>
                    </a:cubicBezTo>
                    <a:cubicBezTo>
                      <a:pt x="83" y="307"/>
                      <a:pt x="80" y="306"/>
                      <a:pt x="77" y="305"/>
                    </a:cubicBezTo>
                    <a:cubicBezTo>
                      <a:pt x="73" y="304"/>
                      <a:pt x="70" y="302"/>
                      <a:pt x="67" y="300"/>
                    </a:cubicBezTo>
                    <a:cubicBezTo>
                      <a:pt x="68" y="301"/>
                      <a:pt x="73" y="309"/>
                      <a:pt x="68" y="307"/>
                    </a:cubicBezTo>
                    <a:cubicBezTo>
                      <a:pt x="66" y="309"/>
                      <a:pt x="65" y="305"/>
                      <a:pt x="63" y="304"/>
                    </a:cubicBezTo>
                    <a:cubicBezTo>
                      <a:pt x="61" y="303"/>
                      <a:pt x="59" y="301"/>
                      <a:pt x="57" y="301"/>
                    </a:cubicBezTo>
                    <a:cubicBezTo>
                      <a:pt x="62" y="304"/>
                      <a:pt x="62" y="304"/>
                      <a:pt x="62" y="304"/>
                    </a:cubicBezTo>
                    <a:cubicBezTo>
                      <a:pt x="44" y="298"/>
                      <a:pt x="31" y="283"/>
                      <a:pt x="24" y="267"/>
                    </a:cubicBezTo>
                    <a:cubicBezTo>
                      <a:pt x="20" y="259"/>
                      <a:pt x="28" y="263"/>
                      <a:pt x="31" y="264"/>
                    </a:cubicBezTo>
                    <a:cubicBezTo>
                      <a:pt x="34" y="267"/>
                      <a:pt x="37" y="270"/>
                      <a:pt x="39" y="272"/>
                    </a:cubicBezTo>
                    <a:cubicBezTo>
                      <a:pt x="42" y="275"/>
                      <a:pt x="46" y="277"/>
                      <a:pt x="48" y="280"/>
                    </a:cubicBezTo>
                    <a:cubicBezTo>
                      <a:pt x="56" y="284"/>
                      <a:pt x="50" y="272"/>
                      <a:pt x="51" y="269"/>
                    </a:cubicBezTo>
                    <a:cubicBezTo>
                      <a:pt x="54" y="270"/>
                      <a:pt x="58" y="274"/>
                      <a:pt x="60" y="276"/>
                    </a:cubicBezTo>
                    <a:cubicBezTo>
                      <a:pt x="66" y="280"/>
                      <a:pt x="63" y="277"/>
                      <a:pt x="65" y="272"/>
                    </a:cubicBezTo>
                    <a:cubicBezTo>
                      <a:pt x="67" y="272"/>
                      <a:pt x="75" y="280"/>
                      <a:pt x="77" y="282"/>
                    </a:cubicBezTo>
                    <a:cubicBezTo>
                      <a:pt x="82" y="284"/>
                      <a:pt x="88" y="285"/>
                      <a:pt x="93" y="285"/>
                    </a:cubicBezTo>
                    <a:close/>
                    <a:moveTo>
                      <a:pt x="149" y="85"/>
                    </a:moveTo>
                    <a:cubicBezTo>
                      <a:pt x="150" y="88"/>
                      <a:pt x="152" y="90"/>
                      <a:pt x="155" y="92"/>
                    </a:cubicBezTo>
                    <a:cubicBezTo>
                      <a:pt x="158" y="96"/>
                      <a:pt x="161" y="100"/>
                      <a:pt x="165" y="102"/>
                    </a:cubicBezTo>
                    <a:cubicBezTo>
                      <a:pt x="170" y="105"/>
                      <a:pt x="175" y="107"/>
                      <a:pt x="180" y="108"/>
                    </a:cubicBezTo>
                    <a:cubicBezTo>
                      <a:pt x="185" y="110"/>
                      <a:pt x="191" y="111"/>
                      <a:pt x="194" y="116"/>
                    </a:cubicBezTo>
                    <a:cubicBezTo>
                      <a:pt x="195" y="118"/>
                      <a:pt x="197" y="121"/>
                      <a:pt x="198" y="124"/>
                    </a:cubicBezTo>
                    <a:cubicBezTo>
                      <a:pt x="203" y="130"/>
                      <a:pt x="203" y="130"/>
                      <a:pt x="203" y="130"/>
                    </a:cubicBezTo>
                    <a:cubicBezTo>
                      <a:pt x="202" y="130"/>
                      <a:pt x="202" y="130"/>
                      <a:pt x="202" y="130"/>
                    </a:cubicBezTo>
                    <a:cubicBezTo>
                      <a:pt x="204" y="132"/>
                      <a:pt x="205" y="134"/>
                      <a:pt x="207" y="136"/>
                    </a:cubicBezTo>
                    <a:cubicBezTo>
                      <a:pt x="208" y="138"/>
                      <a:pt x="210" y="137"/>
                      <a:pt x="208" y="139"/>
                    </a:cubicBezTo>
                    <a:cubicBezTo>
                      <a:pt x="208" y="139"/>
                      <a:pt x="208" y="140"/>
                      <a:pt x="207" y="140"/>
                    </a:cubicBezTo>
                    <a:cubicBezTo>
                      <a:pt x="207" y="141"/>
                      <a:pt x="205" y="141"/>
                      <a:pt x="203" y="141"/>
                    </a:cubicBezTo>
                    <a:cubicBezTo>
                      <a:pt x="203" y="141"/>
                      <a:pt x="203" y="141"/>
                      <a:pt x="203" y="141"/>
                    </a:cubicBezTo>
                    <a:cubicBezTo>
                      <a:pt x="204" y="141"/>
                      <a:pt x="204" y="142"/>
                      <a:pt x="205" y="142"/>
                    </a:cubicBezTo>
                    <a:cubicBezTo>
                      <a:pt x="204" y="143"/>
                      <a:pt x="202" y="144"/>
                      <a:pt x="202" y="146"/>
                    </a:cubicBezTo>
                    <a:cubicBezTo>
                      <a:pt x="203" y="147"/>
                      <a:pt x="201" y="149"/>
                      <a:pt x="201" y="150"/>
                    </a:cubicBezTo>
                    <a:cubicBezTo>
                      <a:pt x="202" y="154"/>
                      <a:pt x="205" y="154"/>
                      <a:pt x="200" y="157"/>
                    </a:cubicBezTo>
                    <a:cubicBezTo>
                      <a:pt x="198" y="159"/>
                      <a:pt x="196" y="159"/>
                      <a:pt x="193" y="158"/>
                    </a:cubicBezTo>
                    <a:cubicBezTo>
                      <a:pt x="192" y="158"/>
                      <a:pt x="190" y="158"/>
                      <a:pt x="189" y="158"/>
                    </a:cubicBezTo>
                    <a:cubicBezTo>
                      <a:pt x="187" y="158"/>
                      <a:pt x="185" y="158"/>
                      <a:pt x="184" y="158"/>
                    </a:cubicBezTo>
                    <a:cubicBezTo>
                      <a:pt x="182" y="159"/>
                      <a:pt x="181" y="160"/>
                      <a:pt x="179" y="161"/>
                    </a:cubicBezTo>
                    <a:cubicBezTo>
                      <a:pt x="179" y="161"/>
                      <a:pt x="179" y="161"/>
                      <a:pt x="179" y="161"/>
                    </a:cubicBezTo>
                    <a:cubicBezTo>
                      <a:pt x="176" y="165"/>
                      <a:pt x="173" y="169"/>
                      <a:pt x="170" y="173"/>
                    </a:cubicBezTo>
                    <a:cubicBezTo>
                      <a:pt x="168" y="174"/>
                      <a:pt x="167" y="175"/>
                      <a:pt x="167" y="176"/>
                    </a:cubicBezTo>
                    <a:cubicBezTo>
                      <a:pt x="167" y="177"/>
                      <a:pt x="166" y="177"/>
                      <a:pt x="166" y="177"/>
                    </a:cubicBezTo>
                    <a:cubicBezTo>
                      <a:pt x="167" y="178"/>
                      <a:pt x="167" y="179"/>
                      <a:pt x="167" y="180"/>
                    </a:cubicBezTo>
                    <a:cubicBezTo>
                      <a:pt x="167" y="184"/>
                      <a:pt x="166" y="185"/>
                      <a:pt x="162" y="186"/>
                    </a:cubicBezTo>
                    <a:cubicBezTo>
                      <a:pt x="160" y="187"/>
                      <a:pt x="161" y="188"/>
                      <a:pt x="162" y="189"/>
                    </a:cubicBezTo>
                    <a:cubicBezTo>
                      <a:pt x="165" y="194"/>
                      <a:pt x="163" y="195"/>
                      <a:pt x="160" y="200"/>
                    </a:cubicBezTo>
                    <a:cubicBezTo>
                      <a:pt x="157" y="203"/>
                      <a:pt x="154" y="206"/>
                      <a:pt x="152" y="210"/>
                    </a:cubicBezTo>
                    <a:cubicBezTo>
                      <a:pt x="152" y="212"/>
                      <a:pt x="151" y="214"/>
                      <a:pt x="150" y="215"/>
                    </a:cubicBezTo>
                    <a:cubicBezTo>
                      <a:pt x="151" y="218"/>
                      <a:pt x="153" y="220"/>
                      <a:pt x="153" y="222"/>
                    </a:cubicBezTo>
                    <a:cubicBezTo>
                      <a:pt x="153" y="224"/>
                      <a:pt x="152" y="226"/>
                      <a:pt x="152" y="227"/>
                    </a:cubicBezTo>
                    <a:cubicBezTo>
                      <a:pt x="152" y="228"/>
                      <a:pt x="151" y="228"/>
                      <a:pt x="151" y="228"/>
                    </a:cubicBezTo>
                    <a:cubicBezTo>
                      <a:pt x="152" y="229"/>
                      <a:pt x="153" y="229"/>
                      <a:pt x="154" y="230"/>
                    </a:cubicBezTo>
                    <a:cubicBezTo>
                      <a:pt x="152" y="231"/>
                      <a:pt x="151" y="232"/>
                      <a:pt x="149" y="234"/>
                    </a:cubicBezTo>
                    <a:cubicBezTo>
                      <a:pt x="149" y="235"/>
                      <a:pt x="149" y="236"/>
                      <a:pt x="150" y="237"/>
                    </a:cubicBezTo>
                    <a:cubicBezTo>
                      <a:pt x="149" y="242"/>
                      <a:pt x="150" y="246"/>
                      <a:pt x="148" y="251"/>
                    </a:cubicBezTo>
                    <a:cubicBezTo>
                      <a:pt x="149" y="251"/>
                      <a:pt x="149" y="251"/>
                      <a:pt x="149" y="251"/>
                    </a:cubicBezTo>
                    <a:cubicBezTo>
                      <a:pt x="149" y="251"/>
                      <a:pt x="148" y="251"/>
                      <a:pt x="148" y="252"/>
                    </a:cubicBezTo>
                    <a:cubicBezTo>
                      <a:pt x="148" y="252"/>
                      <a:pt x="148" y="253"/>
                      <a:pt x="148" y="253"/>
                    </a:cubicBezTo>
                    <a:cubicBezTo>
                      <a:pt x="148" y="253"/>
                      <a:pt x="148" y="254"/>
                      <a:pt x="148" y="254"/>
                    </a:cubicBezTo>
                    <a:cubicBezTo>
                      <a:pt x="148" y="255"/>
                      <a:pt x="149" y="255"/>
                      <a:pt x="149" y="256"/>
                    </a:cubicBezTo>
                    <a:cubicBezTo>
                      <a:pt x="151" y="259"/>
                      <a:pt x="148" y="259"/>
                      <a:pt x="147" y="260"/>
                    </a:cubicBezTo>
                    <a:cubicBezTo>
                      <a:pt x="146" y="261"/>
                      <a:pt x="145" y="261"/>
                      <a:pt x="144" y="261"/>
                    </a:cubicBezTo>
                    <a:cubicBezTo>
                      <a:pt x="144" y="262"/>
                      <a:pt x="144" y="262"/>
                      <a:pt x="144" y="262"/>
                    </a:cubicBezTo>
                    <a:cubicBezTo>
                      <a:pt x="144" y="263"/>
                      <a:pt x="143" y="264"/>
                      <a:pt x="142" y="265"/>
                    </a:cubicBezTo>
                    <a:cubicBezTo>
                      <a:pt x="141" y="264"/>
                      <a:pt x="141" y="264"/>
                      <a:pt x="140" y="263"/>
                    </a:cubicBezTo>
                    <a:cubicBezTo>
                      <a:pt x="137" y="264"/>
                      <a:pt x="134" y="266"/>
                      <a:pt x="132" y="267"/>
                    </a:cubicBezTo>
                    <a:cubicBezTo>
                      <a:pt x="131" y="273"/>
                      <a:pt x="131" y="273"/>
                      <a:pt x="131" y="273"/>
                    </a:cubicBezTo>
                    <a:cubicBezTo>
                      <a:pt x="131" y="270"/>
                      <a:pt x="131" y="269"/>
                      <a:pt x="131" y="266"/>
                    </a:cubicBezTo>
                    <a:cubicBezTo>
                      <a:pt x="130" y="262"/>
                      <a:pt x="129" y="257"/>
                      <a:pt x="126" y="253"/>
                    </a:cubicBezTo>
                    <a:cubicBezTo>
                      <a:pt x="124" y="249"/>
                      <a:pt x="121" y="245"/>
                      <a:pt x="120" y="243"/>
                    </a:cubicBezTo>
                    <a:cubicBezTo>
                      <a:pt x="118" y="240"/>
                      <a:pt x="115" y="238"/>
                      <a:pt x="114" y="236"/>
                    </a:cubicBezTo>
                    <a:cubicBezTo>
                      <a:pt x="112" y="232"/>
                      <a:pt x="110" y="229"/>
                      <a:pt x="108" y="227"/>
                    </a:cubicBezTo>
                    <a:cubicBezTo>
                      <a:pt x="106" y="223"/>
                      <a:pt x="104" y="219"/>
                      <a:pt x="103" y="214"/>
                    </a:cubicBezTo>
                    <a:cubicBezTo>
                      <a:pt x="102" y="212"/>
                      <a:pt x="101" y="209"/>
                      <a:pt x="102" y="207"/>
                    </a:cubicBezTo>
                    <a:cubicBezTo>
                      <a:pt x="104" y="204"/>
                      <a:pt x="107" y="210"/>
                      <a:pt x="109" y="212"/>
                    </a:cubicBezTo>
                    <a:cubicBezTo>
                      <a:pt x="113" y="216"/>
                      <a:pt x="117" y="218"/>
                      <a:pt x="122" y="220"/>
                    </a:cubicBezTo>
                    <a:cubicBezTo>
                      <a:pt x="125" y="221"/>
                      <a:pt x="128" y="221"/>
                      <a:pt x="127" y="217"/>
                    </a:cubicBezTo>
                    <a:cubicBezTo>
                      <a:pt x="126" y="216"/>
                      <a:pt x="125" y="215"/>
                      <a:pt x="124" y="214"/>
                    </a:cubicBezTo>
                    <a:cubicBezTo>
                      <a:pt x="123" y="212"/>
                      <a:pt x="124" y="210"/>
                      <a:pt x="123" y="208"/>
                    </a:cubicBezTo>
                    <a:cubicBezTo>
                      <a:pt x="123" y="208"/>
                      <a:pt x="127" y="209"/>
                      <a:pt x="128" y="209"/>
                    </a:cubicBezTo>
                    <a:cubicBezTo>
                      <a:pt x="129" y="206"/>
                      <a:pt x="123" y="199"/>
                      <a:pt x="122" y="197"/>
                    </a:cubicBezTo>
                    <a:cubicBezTo>
                      <a:pt x="121" y="195"/>
                      <a:pt x="120" y="193"/>
                      <a:pt x="119" y="191"/>
                    </a:cubicBezTo>
                    <a:cubicBezTo>
                      <a:pt x="119" y="190"/>
                      <a:pt x="115" y="187"/>
                      <a:pt x="116" y="186"/>
                    </a:cubicBezTo>
                    <a:cubicBezTo>
                      <a:pt x="116" y="184"/>
                      <a:pt x="117" y="183"/>
                      <a:pt x="117" y="183"/>
                    </a:cubicBezTo>
                    <a:cubicBezTo>
                      <a:pt x="117" y="182"/>
                      <a:pt x="117" y="181"/>
                      <a:pt x="115" y="179"/>
                    </a:cubicBezTo>
                    <a:cubicBezTo>
                      <a:pt x="114" y="176"/>
                      <a:pt x="110" y="174"/>
                      <a:pt x="106" y="171"/>
                    </a:cubicBezTo>
                    <a:cubicBezTo>
                      <a:pt x="103" y="169"/>
                      <a:pt x="98" y="167"/>
                      <a:pt x="95" y="165"/>
                    </a:cubicBezTo>
                    <a:cubicBezTo>
                      <a:pt x="94" y="165"/>
                      <a:pt x="93" y="164"/>
                      <a:pt x="92" y="164"/>
                    </a:cubicBezTo>
                    <a:cubicBezTo>
                      <a:pt x="93" y="166"/>
                      <a:pt x="94" y="168"/>
                      <a:pt x="94" y="169"/>
                    </a:cubicBezTo>
                    <a:cubicBezTo>
                      <a:pt x="96" y="172"/>
                      <a:pt x="97" y="173"/>
                      <a:pt x="99" y="176"/>
                    </a:cubicBezTo>
                    <a:cubicBezTo>
                      <a:pt x="101" y="178"/>
                      <a:pt x="113" y="188"/>
                      <a:pt x="110" y="191"/>
                    </a:cubicBezTo>
                    <a:cubicBezTo>
                      <a:pt x="111" y="192"/>
                      <a:pt x="112" y="193"/>
                      <a:pt x="113" y="194"/>
                    </a:cubicBezTo>
                    <a:cubicBezTo>
                      <a:pt x="114" y="194"/>
                      <a:pt x="114" y="194"/>
                      <a:pt x="114" y="194"/>
                    </a:cubicBezTo>
                    <a:cubicBezTo>
                      <a:pt x="114" y="194"/>
                      <a:pt x="114" y="194"/>
                      <a:pt x="115" y="194"/>
                    </a:cubicBezTo>
                    <a:cubicBezTo>
                      <a:pt x="114" y="194"/>
                      <a:pt x="114" y="194"/>
                      <a:pt x="114" y="194"/>
                    </a:cubicBezTo>
                    <a:cubicBezTo>
                      <a:pt x="114" y="194"/>
                      <a:pt x="113" y="194"/>
                      <a:pt x="113" y="194"/>
                    </a:cubicBezTo>
                    <a:cubicBezTo>
                      <a:pt x="113" y="194"/>
                      <a:pt x="113" y="194"/>
                      <a:pt x="113" y="194"/>
                    </a:cubicBezTo>
                    <a:cubicBezTo>
                      <a:pt x="109" y="192"/>
                      <a:pt x="109" y="192"/>
                      <a:pt x="109" y="192"/>
                    </a:cubicBezTo>
                    <a:cubicBezTo>
                      <a:pt x="110" y="192"/>
                      <a:pt x="110" y="192"/>
                      <a:pt x="110" y="191"/>
                    </a:cubicBezTo>
                    <a:cubicBezTo>
                      <a:pt x="110" y="191"/>
                      <a:pt x="110" y="191"/>
                      <a:pt x="110" y="191"/>
                    </a:cubicBezTo>
                    <a:cubicBezTo>
                      <a:pt x="108" y="189"/>
                      <a:pt x="105" y="189"/>
                      <a:pt x="104" y="188"/>
                    </a:cubicBezTo>
                    <a:cubicBezTo>
                      <a:pt x="101" y="186"/>
                      <a:pt x="99" y="184"/>
                      <a:pt x="97" y="182"/>
                    </a:cubicBezTo>
                    <a:cubicBezTo>
                      <a:pt x="94" y="179"/>
                      <a:pt x="91" y="176"/>
                      <a:pt x="88" y="173"/>
                    </a:cubicBezTo>
                    <a:cubicBezTo>
                      <a:pt x="87" y="170"/>
                      <a:pt x="85" y="166"/>
                      <a:pt x="83" y="163"/>
                    </a:cubicBezTo>
                    <a:cubicBezTo>
                      <a:pt x="82" y="158"/>
                      <a:pt x="85" y="155"/>
                      <a:pt x="84" y="151"/>
                    </a:cubicBezTo>
                    <a:cubicBezTo>
                      <a:pt x="83" y="146"/>
                      <a:pt x="79" y="142"/>
                      <a:pt x="76" y="138"/>
                    </a:cubicBezTo>
                    <a:cubicBezTo>
                      <a:pt x="73" y="134"/>
                      <a:pt x="76" y="129"/>
                      <a:pt x="79" y="125"/>
                    </a:cubicBezTo>
                    <a:cubicBezTo>
                      <a:pt x="80" y="123"/>
                      <a:pt x="80" y="118"/>
                      <a:pt x="83" y="117"/>
                    </a:cubicBezTo>
                    <a:cubicBezTo>
                      <a:pt x="84" y="119"/>
                      <a:pt x="84" y="121"/>
                      <a:pt x="83" y="123"/>
                    </a:cubicBezTo>
                    <a:cubicBezTo>
                      <a:pt x="84" y="126"/>
                      <a:pt x="85" y="128"/>
                      <a:pt x="85" y="131"/>
                    </a:cubicBezTo>
                    <a:cubicBezTo>
                      <a:pt x="86" y="135"/>
                      <a:pt x="87" y="138"/>
                      <a:pt x="89" y="142"/>
                    </a:cubicBezTo>
                    <a:cubicBezTo>
                      <a:pt x="91" y="146"/>
                      <a:pt x="94" y="148"/>
                      <a:pt x="97" y="150"/>
                    </a:cubicBezTo>
                    <a:cubicBezTo>
                      <a:pt x="99" y="153"/>
                      <a:pt x="102" y="152"/>
                      <a:pt x="104" y="155"/>
                    </a:cubicBezTo>
                    <a:cubicBezTo>
                      <a:pt x="106" y="156"/>
                      <a:pt x="107" y="158"/>
                      <a:pt x="104" y="159"/>
                    </a:cubicBezTo>
                    <a:cubicBezTo>
                      <a:pt x="102" y="160"/>
                      <a:pt x="99" y="157"/>
                      <a:pt x="97" y="158"/>
                    </a:cubicBezTo>
                    <a:cubicBezTo>
                      <a:pt x="96" y="159"/>
                      <a:pt x="97" y="160"/>
                      <a:pt x="96" y="160"/>
                    </a:cubicBezTo>
                    <a:cubicBezTo>
                      <a:pt x="95" y="161"/>
                      <a:pt x="94" y="162"/>
                      <a:pt x="93" y="162"/>
                    </a:cubicBezTo>
                    <a:cubicBezTo>
                      <a:pt x="96" y="162"/>
                      <a:pt x="98" y="163"/>
                      <a:pt x="100" y="163"/>
                    </a:cubicBezTo>
                    <a:cubicBezTo>
                      <a:pt x="104" y="163"/>
                      <a:pt x="108" y="164"/>
                      <a:pt x="112" y="165"/>
                    </a:cubicBezTo>
                    <a:cubicBezTo>
                      <a:pt x="115" y="165"/>
                      <a:pt x="118" y="167"/>
                      <a:pt x="123" y="168"/>
                    </a:cubicBezTo>
                    <a:cubicBezTo>
                      <a:pt x="130" y="169"/>
                      <a:pt x="123" y="161"/>
                      <a:pt x="122" y="159"/>
                    </a:cubicBezTo>
                    <a:cubicBezTo>
                      <a:pt x="120" y="155"/>
                      <a:pt x="117" y="153"/>
                      <a:pt x="114" y="152"/>
                    </a:cubicBezTo>
                    <a:cubicBezTo>
                      <a:pt x="110" y="150"/>
                      <a:pt x="105" y="150"/>
                      <a:pt x="102" y="148"/>
                    </a:cubicBezTo>
                    <a:cubicBezTo>
                      <a:pt x="98" y="144"/>
                      <a:pt x="105" y="142"/>
                      <a:pt x="105" y="138"/>
                    </a:cubicBezTo>
                    <a:cubicBezTo>
                      <a:pt x="105" y="135"/>
                      <a:pt x="99" y="134"/>
                      <a:pt x="98" y="132"/>
                    </a:cubicBezTo>
                    <a:cubicBezTo>
                      <a:pt x="105" y="132"/>
                      <a:pt x="114" y="138"/>
                      <a:pt x="113" y="128"/>
                    </a:cubicBezTo>
                    <a:cubicBezTo>
                      <a:pt x="112" y="120"/>
                      <a:pt x="110" y="114"/>
                      <a:pt x="112" y="108"/>
                    </a:cubicBezTo>
                    <a:cubicBezTo>
                      <a:pt x="111" y="105"/>
                      <a:pt x="112" y="101"/>
                      <a:pt x="114" y="100"/>
                    </a:cubicBezTo>
                    <a:cubicBezTo>
                      <a:pt x="117" y="96"/>
                      <a:pt x="118" y="104"/>
                      <a:pt x="118" y="106"/>
                    </a:cubicBezTo>
                    <a:cubicBezTo>
                      <a:pt x="118" y="110"/>
                      <a:pt x="119" y="113"/>
                      <a:pt x="120" y="118"/>
                    </a:cubicBezTo>
                    <a:cubicBezTo>
                      <a:pt x="121" y="120"/>
                      <a:pt x="121" y="122"/>
                      <a:pt x="122" y="126"/>
                    </a:cubicBezTo>
                    <a:cubicBezTo>
                      <a:pt x="123" y="130"/>
                      <a:pt x="125" y="135"/>
                      <a:pt x="128" y="138"/>
                    </a:cubicBezTo>
                    <a:cubicBezTo>
                      <a:pt x="131" y="142"/>
                      <a:pt x="137" y="148"/>
                      <a:pt x="143" y="146"/>
                    </a:cubicBezTo>
                    <a:cubicBezTo>
                      <a:pt x="146" y="145"/>
                      <a:pt x="146" y="143"/>
                      <a:pt x="148" y="140"/>
                    </a:cubicBezTo>
                    <a:cubicBezTo>
                      <a:pt x="149" y="138"/>
                      <a:pt x="152" y="137"/>
                      <a:pt x="155" y="136"/>
                    </a:cubicBezTo>
                    <a:cubicBezTo>
                      <a:pt x="158" y="134"/>
                      <a:pt x="159" y="131"/>
                      <a:pt x="161" y="128"/>
                    </a:cubicBezTo>
                    <a:cubicBezTo>
                      <a:pt x="163" y="125"/>
                      <a:pt x="165" y="125"/>
                      <a:pt x="168" y="126"/>
                    </a:cubicBezTo>
                    <a:cubicBezTo>
                      <a:pt x="167" y="123"/>
                      <a:pt x="160" y="121"/>
                      <a:pt x="158" y="120"/>
                    </a:cubicBezTo>
                    <a:cubicBezTo>
                      <a:pt x="153" y="118"/>
                      <a:pt x="148" y="117"/>
                      <a:pt x="144" y="114"/>
                    </a:cubicBezTo>
                    <a:cubicBezTo>
                      <a:pt x="148" y="110"/>
                      <a:pt x="156" y="113"/>
                      <a:pt x="160" y="114"/>
                    </a:cubicBezTo>
                    <a:cubicBezTo>
                      <a:pt x="165" y="116"/>
                      <a:pt x="169" y="120"/>
                      <a:pt x="174" y="122"/>
                    </a:cubicBezTo>
                    <a:cubicBezTo>
                      <a:pt x="178" y="124"/>
                      <a:pt x="178" y="124"/>
                      <a:pt x="180" y="122"/>
                    </a:cubicBezTo>
                    <a:cubicBezTo>
                      <a:pt x="182" y="120"/>
                      <a:pt x="183" y="120"/>
                      <a:pt x="186" y="121"/>
                    </a:cubicBezTo>
                    <a:cubicBezTo>
                      <a:pt x="191" y="122"/>
                      <a:pt x="194" y="125"/>
                      <a:pt x="198" y="127"/>
                    </a:cubicBezTo>
                    <a:cubicBezTo>
                      <a:pt x="199" y="127"/>
                      <a:pt x="199" y="128"/>
                      <a:pt x="200" y="129"/>
                    </a:cubicBezTo>
                    <a:cubicBezTo>
                      <a:pt x="199" y="127"/>
                      <a:pt x="199" y="125"/>
                      <a:pt x="198" y="124"/>
                    </a:cubicBezTo>
                    <a:cubicBezTo>
                      <a:pt x="196" y="122"/>
                      <a:pt x="194" y="120"/>
                      <a:pt x="190" y="118"/>
                    </a:cubicBezTo>
                    <a:cubicBezTo>
                      <a:pt x="188" y="116"/>
                      <a:pt x="184" y="114"/>
                      <a:pt x="181" y="116"/>
                    </a:cubicBezTo>
                    <a:cubicBezTo>
                      <a:pt x="179" y="117"/>
                      <a:pt x="179" y="119"/>
                      <a:pt x="176" y="118"/>
                    </a:cubicBezTo>
                    <a:cubicBezTo>
                      <a:pt x="170" y="117"/>
                      <a:pt x="164" y="113"/>
                      <a:pt x="159" y="111"/>
                    </a:cubicBezTo>
                    <a:cubicBezTo>
                      <a:pt x="156" y="109"/>
                      <a:pt x="149" y="101"/>
                      <a:pt x="149" y="107"/>
                    </a:cubicBezTo>
                    <a:cubicBezTo>
                      <a:pt x="148" y="105"/>
                      <a:pt x="142" y="101"/>
                      <a:pt x="140" y="102"/>
                    </a:cubicBezTo>
                    <a:cubicBezTo>
                      <a:pt x="139" y="106"/>
                      <a:pt x="142" y="109"/>
                      <a:pt x="141" y="113"/>
                    </a:cubicBezTo>
                    <a:cubicBezTo>
                      <a:pt x="139" y="115"/>
                      <a:pt x="139" y="114"/>
                      <a:pt x="137" y="112"/>
                    </a:cubicBezTo>
                    <a:cubicBezTo>
                      <a:pt x="139" y="116"/>
                      <a:pt x="141" y="121"/>
                      <a:pt x="143" y="125"/>
                    </a:cubicBezTo>
                    <a:cubicBezTo>
                      <a:pt x="145" y="129"/>
                      <a:pt x="148" y="133"/>
                      <a:pt x="150" y="137"/>
                    </a:cubicBezTo>
                    <a:cubicBezTo>
                      <a:pt x="148" y="136"/>
                      <a:pt x="144" y="135"/>
                      <a:pt x="141" y="132"/>
                    </a:cubicBezTo>
                    <a:cubicBezTo>
                      <a:pt x="140" y="132"/>
                      <a:pt x="139" y="128"/>
                      <a:pt x="138" y="126"/>
                    </a:cubicBezTo>
                    <a:cubicBezTo>
                      <a:pt x="135" y="119"/>
                      <a:pt x="133" y="114"/>
                      <a:pt x="130" y="107"/>
                    </a:cubicBezTo>
                    <a:cubicBezTo>
                      <a:pt x="129" y="105"/>
                      <a:pt x="128" y="103"/>
                      <a:pt x="126" y="101"/>
                    </a:cubicBezTo>
                    <a:cubicBezTo>
                      <a:pt x="125" y="99"/>
                      <a:pt x="120" y="94"/>
                      <a:pt x="120" y="92"/>
                    </a:cubicBezTo>
                    <a:cubicBezTo>
                      <a:pt x="123" y="86"/>
                      <a:pt x="130" y="99"/>
                      <a:pt x="131" y="99"/>
                    </a:cubicBezTo>
                    <a:cubicBezTo>
                      <a:pt x="132" y="96"/>
                      <a:pt x="128" y="92"/>
                      <a:pt x="127" y="90"/>
                    </a:cubicBezTo>
                    <a:cubicBezTo>
                      <a:pt x="127" y="87"/>
                      <a:pt x="122" y="79"/>
                      <a:pt x="125" y="78"/>
                    </a:cubicBezTo>
                    <a:cubicBezTo>
                      <a:pt x="129" y="76"/>
                      <a:pt x="131" y="84"/>
                      <a:pt x="133" y="86"/>
                    </a:cubicBezTo>
                    <a:cubicBezTo>
                      <a:pt x="135" y="87"/>
                      <a:pt x="139" y="90"/>
                      <a:pt x="142" y="92"/>
                    </a:cubicBezTo>
                    <a:cubicBezTo>
                      <a:pt x="140" y="89"/>
                      <a:pt x="139" y="86"/>
                      <a:pt x="139" y="83"/>
                    </a:cubicBezTo>
                    <a:cubicBezTo>
                      <a:pt x="139" y="81"/>
                      <a:pt x="138" y="74"/>
                      <a:pt x="140" y="73"/>
                    </a:cubicBezTo>
                    <a:cubicBezTo>
                      <a:pt x="143" y="76"/>
                      <a:pt x="147" y="81"/>
                      <a:pt x="149" y="85"/>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8918" name="Freeform 347"/>
              <p:cNvSpPr/>
              <p:nvPr/>
            </p:nvSpPr>
            <p:spPr bwMode="auto">
              <a:xfrm>
                <a:off x="4757" y="852"/>
                <a:ext cx="103" cy="114"/>
              </a:xfrm>
              <a:custGeom>
                <a:avLst/>
                <a:gdLst>
                  <a:gd name="T0" fmla="*/ 53 w 83"/>
                  <a:gd name="T1" fmla="*/ 85 h 92"/>
                  <a:gd name="T2" fmla="*/ 57 w 83"/>
                  <a:gd name="T3" fmla="*/ 83 h 92"/>
                  <a:gd name="T4" fmla="*/ 60 w 83"/>
                  <a:gd name="T5" fmla="*/ 81 h 92"/>
                  <a:gd name="T6" fmla="*/ 67 w 83"/>
                  <a:gd name="T7" fmla="*/ 78 h 92"/>
                  <a:gd name="T8" fmla="*/ 75 w 83"/>
                  <a:gd name="T9" fmla="*/ 75 h 92"/>
                  <a:gd name="T10" fmla="*/ 79 w 83"/>
                  <a:gd name="T11" fmla="*/ 72 h 92"/>
                  <a:gd name="T12" fmla="*/ 81 w 83"/>
                  <a:gd name="T13" fmla="*/ 65 h 92"/>
                  <a:gd name="T14" fmla="*/ 83 w 83"/>
                  <a:gd name="T15" fmla="*/ 63 h 92"/>
                  <a:gd name="T16" fmla="*/ 57 w 83"/>
                  <a:gd name="T17" fmla="*/ 55 h 92"/>
                  <a:gd name="T18" fmla="*/ 64 w 83"/>
                  <a:gd name="T19" fmla="*/ 53 h 92"/>
                  <a:gd name="T20" fmla="*/ 73 w 83"/>
                  <a:gd name="T21" fmla="*/ 54 h 92"/>
                  <a:gd name="T22" fmla="*/ 79 w 83"/>
                  <a:gd name="T23" fmla="*/ 49 h 92"/>
                  <a:gd name="T24" fmla="*/ 79 w 83"/>
                  <a:gd name="T25" fmla="*/ 42 h 92"/>
                  <a:gd name="T26" fmla="*/ 83 w 83"/>
                  <a:gd name="T27" fmla="*/ 38 h 92"/>
                  <a:gd name="T28" fmla="*/ 83 w 83"/>
                  <a:gd name="T29" fmla="*/ 34 h 92"/>
                  <a:gd name="T30" fmla="*/ 82 w 83"/>
                  <a:gd name="T31" fmla="*/ 32 h 92"/>
                  <a:gd name="T32" fmla="*/ 79 w 83"/>
                  <a:gd name="T33" fmla="*/ 15 h 92"/>
                  <a:gd name="T34" fmla="*/ 67 w 83"/>
                  <a:gd name="T35" fmla="*/ 6 h 92"/>
                  <a:gd name="T36" fmla="*/ 60 w 83"/>
                  <a:gd name="T37" fmla="*/ 1 h 92"/>
                  <a:gd name="T38" fmla="*/ 59 w 83"/>
                  <a:gd name="T39" fmla="*/ 0 h 92"/>
                  <a:gd name="T40" fmla="*/ 47 w 83"/>
                  <a:gd name="T41" fmla="*/ 5 h 92"/>
                  <a:gd name="T42" fmla="*/ 64 w 83"/>
                  <a:gd name="T43" fmla="*/ 17 h 92"/>
                  <a:gd name="T44" fmla="*/ 65 w 83"/>
                  <a:gd name="T45" fmla="*/ 26 h 92"/>
                  <a:gd name="T46" fmla="*/ 59 w 83"/>
                  <a:gd name="T47" fmla="*/ 30 h 92"/>
                  <a:gd name="T48" fmla="*/ 67 w 83"/>
                  <a:gd name="T49" fmla="*/ 43 h 92"/>
                  <a:gd name="T50" fmla="*/ 58 w 83"/>
                  <a:gd name="T51" fmla="*/ 46 h 92"/>
                  <a:gd name="T52" fmla="*/ 52 w 83"/>
                  <a:gd name="T53" fmla="*/ 52 h 92"/>
                  <a:gd name="T54" fmla="*/ 17 w 83"/>
                  <a:gd name="T55" fmla="*/ 54 h 92"/>
                  <a:gd name="T56" fmla="*/ 9 w 83"/>
                  <a:gd name="T57" fmla="*/ 52 h 92"/>
                  <a:gd name="T58" fmla="*/ 14 w 83"/>
                  <a:gd name="T59" fmla="*/ 58 h 92"/>
                  <a:gd name="T60" fmla="*/ 27 w 83"/>
                  <a:gd name="T61" fmla="*/ 72 h 92"/>
                  <a:gd name="T62" fmla="*/ 17 w 83"/>
                  <a:gd name="T63" fmla="*/ 74 h 92"/>
                  <a:gd name="T64" fmla="*/ 23 w 83"/>
                  <a:gd name="T65" fmla="*/ 84 h 92"/>
                  <a:gd name="T66" fmla="*/ 11 w 83"/>
                  <a:gd name="T67" fmla="*/ 87 h 92"/>
                  <a:gd name="T68" fmla="*/ 0 w 83"/>
                  <a:gd name="T69" fmla="*/ 87 h 92"/>
                  <a:gd name="T70" fmla="*/ 1 w 83"/>
                  <a:gd name="T71" fmla="*/ 89 h 92"/>
                  <a:gd name="T72" fmla="*/ 15 w 83"/>
                  <a:gd name="T73" fmla="*/ 92 h 92"/>
                  <a:gd name="T74" fmla="*/ 27 w 83"/>
                  <a:gd name="T75" fmla="*/ 90 h 92"/>
                  <a:gd name="T76" fmla="*/ 39 w 83"/>
                  <a:gd name="T77" fmla="*/ 91 h 92"/>
                  <a:gd name="T78" fmla="*/ 49 w 83"/>
                  <a:gd name="T79" fmla="*/ 87 h 92"/>
                  <a:gd name="T80" fmla="*/ 53 w 83"/>
                  <a:gd name="T8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92">
                    <a:moveTo>
                      <a:pt x="53" y="85"/>
                    </a:moveTo>
                    <a:cubicBezTo>
                      <a:pt x="54" y="84"/>
                      <a:pt x="56" y="84"/>
                      <a:pt x="57" y="83"/>
                    </a:cubicBezTo>
                    <a:cubicBezTo>
                      <a:pt x="59" y="82"/>
                      <a:pt x="60" y="82"/>
                      <a:pt x="60" y="81"/>
                    </a:cubicBezTo>
                    <a:cubicBezTo>
                      <a:pt x="62" y="80"/>
                      <a:pt x="65" y="80"/>
                      <a:pt x="67" y="78"/>
                    </a:cubicBezTo>
                    <a:cubicBezTo>
                      <a:pt x="69" y="77"/>
                      <a:pt x="71" y="76"/>
                      <a:pt x="75" y="75"/>
                    </a:cubicBezTo>
                    <a:cubicBezTo>
                      <a:pt x="75" y="74"/>
                      <a:pt x="77" y="73"/>
                      <a:pt x="79" y="72"/>
                    </a:cubicBezTo>
                    <a:cubicBezTo>
                      <a:pt x="81" y="71"/>
                      <a:pt x="81" y="68"/>
                      <a:pt x="81" y="65"/>
                    </a:cubicBezTo>
                    <a:cubicBezTo>
                      <a:pt x="82" y="64"/>
                      <a:pt x="82" y="64"/>
                      <a:pt x="83" y="63"/>
                    </a:cubicBezTo>
                    <a:cubicBezTo>
                      <a:pt x="73" y="63"/>
                      <a:pt x="61" y="62"/>
                      <a:pt x="57" y="55"/>
                    </a:cubicBezTo>
                    <a:cubicBezTo>
                      <a:pt x="59" y="53"/>
                      <a:pt x="60" y="53"/>
                      <a:pt x="64" y="53"/>
                    </a:cubicBezTo>
                    <a:cubicBezTo>
                      <a:pt x="66" y="53"/>
                      <a:pt x="70" y="54"/>
                      <a:pt x="73" y="54"/>
                    </a:cubicBezTo>
                    <a:cubicBezTo>
                      <a:pt x="74" y="53"/>
                      <a:pt x="77" y="51"/>
                      <a:pt x="79" y="49"/>
                    </a:cubicBezTo>
                    <a:cubicBezTo>
                      <a:pt x="82" y="46"/>
                      <a:pt x="77" y="44"/>
                      <a:pt x="79" y="42"/>
                    </a:cubicBezTo>
                    <a:cubicBezTo>
                      <a:pt x="80" y="40"/>
                      <a:pt x="81" y="39"/>
                      <a:pt x="83" y="38"/>
                    </a:cubicBezTo>
                    <a:cubicBezTo>
                      <a:pt x="83" y="37"/>
                      <a:pt x="83" y="35"/>
                      <a:pt x="83" y="34"/>
                    </a:cubicBezTo>
                    <a:cubicBezTo>
                      <a:pt x="83" y="33"/>
                      <a:pt x="83" y="33"/>
                      <a:pt x="82" y="32"/>
                    </a:cubicBezTo>
                    <a:cubicBezTo>
                      <a:pt x="81" y="26"/>
                      <a:pt x="82" y="19"/>
                      <a:pt x="79" y="15"/>
                    </a:cubicBezTo>
                    <a:cubicBezTo>
                      <a:pt x="76" y="10"/>
                      <a:pt x="71" y="8"/>
                      <a:pt x="67" y="6"/>
                    </a:cubicBezTo>
                    <a:cubicBezTo>
                      <a:pt x="65" y="4"/>
                      <a:pt x="62" y="4"/>
                      <a:pt x="60" y="1"/>
                    </a:cubicBezTo>
                    <a:cubicBezTo>
                      <a:pt x="60" y="1"/>
                      <a:pt x="60" y="0"/>
                      <a:pt x="59" y="0"/>
                    </a:cubicBezTo>
                    <a:cubicBezTo>
                      <a:pt x="53" y="0"/>
                      <a:pt x="47" y="1"/>
                      <a:pt x="47" y="5"/>
                    </a:cubicBezTo>
                    <a:cubicBezTo>
                      <a:pt x="53" y="11"/>
                      <a:pt x="60" y="11"/>
                      <a:pt x="64" y="17"/>
                    </a:cubicBezTo>
                    <a:cubicBezTo>
                      <a:pt x="66" y="20"/>
                      <a:pt x="67" y="22"/>
                      <a:pt x="65" y="26"/>
                    </a:cubicBezTo>
                    <a:cubicBezTo>
                      <a:pt x="63" y="27"/>
                      <a:pt x="59" y="27"/>
                      <a:pt x="59" y="30"/>
                    </a:cubicBezTo>
                    <a:cubicBezTo>
                      <a:pt x="56" y="36"/>
                      <a:pt x="68" y="37"/>
                      <a:pt x="67" y="43"/>
                    </a:cubicBezTo>
                    <a:cubicBezTo>
                      <a:pt x="66" y="45"/>
                      <a:pt x="59" y="45"/>
                      <a:pt x="58" y="46"/>
                    </a:cubicBezTo>
                    <a:cubicBezTo>
                      <a:pt x="56" y="47"/>
                      <a:pt x="54" y="51"/>
                      <a:pt x="52" y="52"/>
                    </a:cubicBezTo>
                    <a:cubicBezTo>
                      <a:pt x="40" y="62"/>
                      <a:pt x="30" y="59"/>
                      <a:pt x="17" y="54"/>
                    </a:cubicBezTo>
                    <a:cubicBezTo>
                      <a:pt x="15" y="53"/>
                      <a:pt x="12" y="48"/>
                      <a:pt x="9" y="52"/>
                    </a:cubicBezTo>
                    <a:cubicBezTo>
                      <a:pt x="7" y="56"/>
                      <a:pt x="13" y="57"/>
                      <a:pt x="14" y="58"/>
                    </a:cubicBezTo>
                    <a:cubicBezTo>
                      <a:pt x="17" y="61"/>
                      <a:pt x="27" y="68"/>
                      <a:pt x="27" y="72"/>
                    </a:cubicBezTo>
                    <a:cubicBezTo>
                      <a:pt x="24" y="75"/>
                      <a:pt x="19" y="71"/>
                      <a:pt x="17" y="74"/>
                    </a:cubicBezTo>
                    <a:cubicBezTo>
                      <a:pt x="17" y="79"/>
                      <a:pt x="23" y="80"/>
                      <a:pt x="23" y="84"/>
                    </a:cubicBezTo>
                    <a:cubicBezTo>
                      <a:pt x="18" y="87"/>
                      <a:pt x="17" y="88"/>
                      <a:pt x="11" y="87"/>
                    </a:cubicBezTo>
                    <a:cubicBezTo>
                      <a:pt x="8" y="89"/>
                      <a:pt x="2" y="86"/>
                      <a:pt x="0" y="87"/>
                    </a:cubicBezTo>
                    <a:cubicBezTo>
                      <a:pt x="1" y="89"/>
                      <a:pt x="1" y="89"/>
                      <a:pt x="1" y="89"/>
                    </a:cubicBezTo>
                    <a:cubicBezTo>
                      <a:pt x="6" y="89"/>
                      <a:pt x="11" y="90"/>
                      <a:pt x="15" y="92"/>
                    </a:cubicBezTo>
                    <a:cubicBezTo>
                      <a:pt x="19" y="91"/>
                      <a:pt x="23" y="91"/>
                      <a:pt x="27" y="90"/>
                    </a:cubicBezTo>
                    <a:cubicBezTo>
                      <a:pt x="31" y="90"/>
                      <a:pt x="35" y="91"/>
                      <a:pt x="39" y="91"/>
                    </a:cubicBezTo>
                    <a:cubicBezTo>
                      <a:pt x="42" y="90"/>
                      <a:pt x="46" y="89"/>
                      <a:pt x="49" y="87"/>
                    </a:cubicBezTo>
                    <a:cubicBezTo>
                      <a:pt x="50" y="87"/>
                      <a:pt x="52" y="85"/>
                      <a:pt x="53" y="85"/>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19" name="Freeform 348"/>
              <p:cNvSpPr/>
              <p:nvPr/>
            </p:nvSpPr>
            <p:spPr bwMode="auto">
              <a:xfrm>
                <a:off x="4844" y="815"/>
                <a:ext cx="15" cy="25"/>
              </a:xfrm>
              <a:custGeom>
                <a:avLst/>
                <a:gdLst>
                  <a:gd name="T0" fmla="*/ 8 w 12"/>
                  <a:gd name="T1" fmla="*/ 16 h 20"/>
                  <a:gd name="T2" fmla="*/ 10 w 12"/>
                  <a:gd name="T3" fmla="*/ 18 h 20"/>
                  <a:gd name="T4" fmla="*/ 10 w 12"/>
                  <a:gd name="T5" fmla="*/ 8 h 20"/>
                  <a:gd name="T6" fmla="*/ 12 w 12"/>
                  <a:gd name="T7" fmla="*/ 0 h 20"/>
                  <a:gd name="T8" fmla="*/ 1 w 12"/>
                  <a:gd name="T9" fmla="*/ 9 h 20"/>
                  <a:gd name="T10" fmla="*/ 5 w 12"/>
                  <a:gd name="T11" fmla="*/ 20 h 20"/>
                  <a:gd name="T12" fmla="*/ 8 w 12"/>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8" y="16"/>
                    </a:moveTo>
                    <a:cubicBezTo>
                      <a:pt x="9" y="17"/>
                      <a:pt x="10" y="17"/>
                      <a:pt x="10" y="18"/>
                    </a:cubicBezTo>
                    <a:cubicBezTo>
                      <a:pt x="10" y="14"/>
                      <a:pt x="10" y="11"/>
                      <a:pt x="10" y="8"/>
                    </a:cubicBezTo>
                    <a:cubicBezTo>
                      <a:pt x="10" y="5"/>
                      <a:pt x="11" y="3"/>
                      <a:pt x="12" y="0"/>
                    </a:cubicBezTo>
                    <a:cubicBezTo>
                      <a:pt x="7" y="2"/>
                      <a:pt x="2" y="6"/>
                      <a:pt x="1" y="9"/>
                    </a:cubicBezTo>
                    <a:cubicBezTo>
                      <a:pt x="0" y="12"/>
                      <a:pt x="3" y="16"/>
                      <a:pt x="5" y="20"/>
                    </a:cubicBezTo>
                    <a:cubicBezTo>
                      <a:pt x="5" y="18"/>
                      <a:pt x="5" y="15"/>
                      <a:pt x="8" y="16"/>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0" name="Freeform 349"/>
              <p:cNvSpPr/>
              <p:nvPr/>
            </p:nvSpPr>
            <p:spPr bwMode="auto">
              <a:xfrm>
                <a:off x="4663" y="846"/>
                <a:ext cx="1" cy="3"/>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0" y="1"/>
                      <a:pt x="0" y="1"/>
                    </a:cubicBezTo>
                    <a:cubicBezTo>
                      <a:pt x="0" y="2"/>
                      <a:pt x="0" y="2"/>
                      <a:pt x="0" y="2"/>
                    </a:cubicBezTo>
                    <a:lnTo>
                      <a:pt x="1" y="0"/>
                    </a:ln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1" name="Freeform 350"/>
              <p:cNvSpPr/>
              <p:nvPr/>
            </p:nvSpPr>
            <p:spPr bwMode="auto">
              <a:xfrm>
                <a:off x="4628" y="706"/>
                <a:ext cx="71" cy="140"/>
              </a:xfrm>
              <a:custGeom>
                <a:avLst/>
                <a:gdLst>
                  <a:gd name="T0" fmla="*/ 36 w 57"/>
                  <a:gd name="T1" fmla="*/ 98 h 113"/>
                  <a:gd name="T2" fmla="*/ 51 w 57"/>
                  <a:gd name="T3" fmla="*/ 65 h 113"/>
                  <a:gd name="T4" fmla="*/ 54 w 57"/>
                  <a:gd name="T5" fmla="*/ 56 h 113"/>
                  <a:gd name="T6" fmla="*/ 49 w 57"/>
                  <a:gd name="T7" fmla="*/ 48 h 113"/>
                  <a:gd name="T8" fmla="*/ 40 w 57"/>
                  <a:gd name="T9" fmla="*/ 34 h 113"/>
                  <a:gd name="T10" fmla="*/ 34 w 57"/>
                  <a:gd name="T11" fmla="*/ 17 h 113"/>
                  <a:gd name="T12" fmla="*/ 32 w 57"/>
                  <a:gd name="T13" fmla="*/ 0 h 113"/>
                  <a:gd name="T14" fmla="*/ 25 w 57"/>
                  <a:gd name="T15" fmla="*/ 7 h 113"/>
                  <a:gd name="T16" fmla="*/ 19 w 57"/>
                  <a:gd name="T17" fmla="*/ 15 h 113"/>
                  <a:gd name="T18" fmla="*/ 26 w 57"/>
                  <a:gd name="T19" fmla="*/ 29 h 113"/>
                  <a:gd name="T20" fmla="*/ 32 w 57"/>
                  <a:gd name="T21" fmla="*/ 43 h 113"/>
                  <a:gd name="T22" fmla="*/ 16 w 57"/>
                  <a:gd name="T23" fmla="*/ 38 h 113"/>
                  <a:gd name="T24" fmla="*/ 21 w 57"/>
                  <a:gd name="T25" fmla="*/ 61 h 113"/>
                  <a:gd name="T26" fmla="*/ 11 w 57"/>
                  <a:gd name="T27" fmla="*/ 52 h 113"/>
                  <a:gd name="T28" fmla="*/ 0 w 57"/>
                  <a:gd name="T29" fmla="*/ 46 h 113"/>
                  <a:gd name="T30" fmla="*/ 6 w 57"/>
                  <a:gd name="T31" fmla="*/ 55 h 113"/>
                  <a:gd name="T32" fmla="*/ 11 w 57"/>
                  <a:gd name="T33" fmla="*/ 66 h 113"/>
                  <a:gd name="T34" fmla="*/ 13 w 57"/>
                  <a:gd name="T35" fmla="*/ 83 h 113"/>
                  <a:gd name="T36" fmla="*/ 23 w 57"/>
                  <a:gd name="T37" fmla="*/ 103 h 113"/>
                  <a:gd name="T38" fmla="*/ 29 w 57"/>
                  <a:gd name="T39" fmla="*/ 113 h 113"/>
                  <a:gd name="T40" fmla="*/ 29 w 57"/>
                  <a:gd name="T41" fmla="*/ 113 h 113"/>
                  <a:gd name="T42" fmla="*/ 31 w 57"/>
                  <a:gd name="T43" fmla="*/ 112 h 113"/>
                  <a:gd name="T44" fmla="*/ 36 w 57"/>
                  <a:gd name="T45" fmla="*/ 9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13">
                    <a:moveTo>
                      <a:pt x="36" y="98"/>
                    </a:moveTo>
                    <a:cubicBezTo>
                      <a:pt x="36" y="84"/>
                      <a:pt x="40" y="72"/>
                      <a:pt x="51" y="65"/>
                    </a:cubicBezTo>
                    <a:cubicBezTo>
                      <a:pt x="56" y="62"/>
                      <a:pt x="57" y="61"/>
                      <a:pt x="54" y="56"/>
                    </a:cubicBezTo>
                    <a:cubicBezTo>
                      <a:pt x="53" y="55"/>
                      <a:pt x="51" y="51"/>
                      <a:pt x="49" y="48"/>
                    </a:cubicBezTo>
                    <a:cubicBezTo>
                      <a:pt x="46" y="43"/>
                      <a:pt x="43" y="38"/>
                      <a:pt x="40" y="34"/>
                    </a:cubicBezTo>
                    <a:cubicBezTo>
                      <a:pt x="37" y="29"/>
                      <a:pt x="35" y="23"/>
                      <a:pt x="34" y="17"/>
                    </a:cubicBezTo>
                    <a:cubicBezTo>
                      <a:pt x="33" y="11"/>
                      <a:pt x="34" y="6"/>
                      <a:pt x="32" y="0"/>
                    </a:cubicBezTo>
                    <a:cubicBezTo>
                      <a:pt x="29" y="2"/>
                      <a:pt x="27" y="3"/>
                      <a:pt x="25" y="7"/>
                    </a:cubicBezTo>
                    <a:cubicBezTo>
                      <a:pt x="23" y="11"/>
                      <a:pt x="19" y="11"/>
                      <a:pt x="19" y="15"/>
                    </a:cubicBezTo>
                    <a:cubicBezTo>
                      <a:pt x="18" y="20"/>
                      <a:pt x="24" y="26"/>
                      <a:pt x="26" y="29"/>
                    </a:cubicBezTo>
                    <a:cubicBezTo>
                      <a:pt x="29" y="34"/>
                      <a:pt x="31" y="37"/>
                      <a:pt x="32" y="43"/>
                    </a:cubicBezTo>
                    <a:cubicBezTo>
                      <a:pt x="27" y="44"/>
                      <a:pt x="21" y="39"/>
                      <a:pt x="16" y="38"/>
                    </a:cubicBezTo>
                    <a:cubicBezTo>
                      <a:pt x="17" y="39"/>
                      <a:pt x="31" y="62"/>
                      <a:pt x="21" y="61"/>
                    </a:cubicBezTo>
                    <a:cubicBezTo>
                      <a:pt x="19" y="61"/>
                      <a:pt x="14" y="53"/>
                      <a:pt x="11" y="52"/>
                    </a:cubicBezTo>
                    <a:cubicBezTo>
                      <a:pt x="9" y="49"/>
                      <a:pt x="3" y="43"/>
                      <a:pt x="0" y="46"/>
                    </a:cubicBezTo>
                    <a:cubicBezTo>
                      <a:pt x="0" y="48"/>
                      <a:pt x="4" y="52"/>
                      <a:pt x="6" y="55"/>
                    </a:cubicBezTo>
                    <a:cubicBezTo>
                      <a:pt x="9" y="60"/>
                      <a:pt x="10" y="62"/>
                      <a:pt x="11" y="66"/>
                    </a:cubicBezTo>
                    <a:cubicBezTo>
                      <a:pt x="11" y="73"/>
                      <a:pt x="12" y="79"/>
                      <a:pt x="13" y="83"/>
                    </a:cubicBezTo>
                    <a:cubicBezTo>
                      <a:pt x="13" y="94"/>
                      <a:pt x="18" y="95"/>
                      <a:pt x="23" y="103"/>
                    </a:cubicBezTo>
                    <a:cubicBezTo>
                      <a:pt x="25" y="106"/>
                      <a:pt x="27" y="110"/>
                      <a:pt x="29" y="113"/>
                    </a:cubicBezTo>
                    <a:cubicBezTo>
                      <a:pt x="29" y="113"/>
                      <a:pt x="29" y="113"/>
                      <a:pt x="29" y="113"/>
                    </a:cubicBezTo>
                    <a:cubicBezTo>
                      <a:pt x="30" y="113"/>
                      <a:pt x="30" y="112"/>
                      <a:pt x="31" y="112"/>
                    </a:cubicBezTo>
                    <a:cubicBezTo>
                      <a:pt x="36" y="109"/>
                      <a:pt x="35" y="104"/>
                      <a:pt x="36" y="98"/>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2" name="Freeform 351"/>
              <p:cNvSpPr/>
              <p:nvPr/>
            </p:nvSpPr>
            <p:spPr bwMode="auto">
              <a:xfrm>
                <a:off x="4835" y="664"/>
                <a:ext cx="15" cy="16"/>
              </a:xfrm>
              <a:custGeom>
                <a:avLst/>
                <a:gdLst>
                  <a:gd name="T0" fmla="*/ 1 w 12"/>
                  <a:gd name="T1" fmla="*/ 13 h 13"/>
                  <a:gd name="T2" fmla="*/ 12 w 12"/>
                  <a:gd name="T3" fmla="*/ 9 h 13"/>
                  <a:gd name="T4" fmla="*/ 8 w 12"/>
                  <a:gd name="T5" fmla="*/ 2 h 13"/>
                  <a:gd name="T6" fmla="*/ 4 w 12"/>
                  <a:gd name="T7" fmla="*/ 0 h 13"/>
                  <a:gd name="T8" fmla="*/ 2 w 12"/>
                  <a:gd name="T9" fmla="*/ 8 h 13"/>
                  <a:gd name="T10" fmla="*/ 1 w 12"/>
                  <a:gd name="T11" fmla="*/ 13 h 13"/>
                </a:gdLst>
                <a:ahLst/>
                <a:cxnLst>
                  <a:cxn ang="0">
                    <a:pos x="T0" y="T1"/>
                  </a:cxn>
                  <a:cxn ang="0">
                    <a:pos x="T2" y="T3"/>
                  </a:cxn>
                  <a:cxn ang="0">
                    <a:pos x="T4" y="T5"/>
                  </a:cxn>
                  <a:cxn ang="0">
                    <a:pos x="T6" y="T7"/>
                  </a:cxn>
                  <a:cxn ang="0">
                    <a:pos x="T8" y="T9"/>
                  </a:cxn>
                  <a:cxn ang="0">
                    <a:pos x="T10" y="T11"/>
                  </a:cxn>
                </a:cxnLst>
                <a:rect l="0" t="0" r="r" b="b"/>
                <a:pathLst>
                  <a:path w="12" h="13">
                    <a:moveTo>
                      <a:pt x="1" y="13"/>
                    </a:moveTo>
                    <a:cubicBezTo>
                      <a:pt x="12" y="9"/>
                      <a:pt x="12" y="9"/>
                      <a:pt x="12" y="9"/>
                    </a:cubicBezTo>
                    <a:cubicBezTo>
                      <a:pt x="11" y="7"/>
                      <a:pt x="9" y="4"/>
                      <a:pt x="8" y="2"/>
                    </a:cubicBezTo>
                    <a:cubicBezTo>
                      <a:pt x="7" y="1"/>
                      <a:pt x="6" y="1"/>
                      <a:pt x="4" y="0"/>
                    </a:cubicBezTo>
                    <a:cubicBezTo>
                      <a:pt x="3" y="3"/>
                      <a:pt x="3" y="5"/>
                      <a:pt x="2" y="8"/>
                    </a:cubicBezTo>
                    <a:cubicBezTo>
                      <a:pt x="2" y="10"/>
                      <a:pt x="0" y="11"/>
                      <a:pt x="1" y="13"/>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3" name="Freeform 352"/>
              <p:cNvSpPr/>
              <p:nvPr/>
            </p:nvSpPr>
            <p:spPr bwMode="auto">
              <a:xfrm>
                <a:off x="4759" y="587"/>
                <a:ext cx="90" cy="77"/>
              </a:xfrm>
              <a:custGeom>
                <a:avLst/>
                <a:gdLst>
                  <a:gd name="T0" fmla="*/ 51 w 72"/>
                  <a:gd name="T1" fmla="*/ 7 h 62"/>
                  <a:gd name="T2" fmla="*/ 47 w 72"/>
                  <a:gd name="T3" fmla="*/ 0 h 62"/>
                  <a:gd name="T4" fmla="*/ 47 w 72"/>
                  <a:gd name="T5" fmla="*/ 0 h 62"/>
                  <a:gd name="T6" fmla="*/ 44 w 72"/>
                  <a:gd name="T7" fmla="*/ 14 h 62"/>
                  <a:gd name="T8" fmla="*/ 44 w 72"/>
                  <a:gd name="T9" fmla="*/ 14 h 62"/>
                  <a:gd name="T10" fmla="*/ 46 w 72"/>
                  <a:gd name="T11" fmla="*/ 29 h 62"/>
                  <a:gd name="T12" fmla="*/ 35 w 72"/>
                  <a:gd name="T13" fmla="*/ 36 h 62"/>
                  <a:gd name="T14" fmla="*/ 25 w 72"/>
                  <a:gd name="T15" fmla="*/ 27 h 62"/>
                  <a:gd name="T16" fmla="*/ 24 w 72"/>
                  <a:gd name="T17" fmla="*/ 33 h 62"/>
                  <a:gd name="T18" fmla="*/ 17 w 72"/>
                  <a:gd name="T19" fmla="*/ 36 h 62"/>
                  <a:gd name="T20" fmla="*/ 0 w 72"/>
                  <a:gd name="T21" fmla="*/ 33 h 62"/>
                  <a:gd name="T22" fmla="*/ 7 w 72"/>
                  <a:gd name="T23" fmla="*/ 42 h 62"/>
                  <a:gd name="T24" fmla="*/ 19 w 72"/>
                  <a:gd name="T25" fmla="*/ 50 h 62"/>
                  <a:gd name="T26" fmla="*/ 33 w 72"/>
                  <a:gd name="T27" fmla="*/ 51 h 62"/>
                  <a:gd name="T28" fmla="*/ 45 w 72"/>
                  <a:gd name="T29" fmla="*/ 59 h 62"/>
                  <a:gd name="T30" fmla="*/ 65 w 72"/>
                  <a:gd name="T31" fmla="*/ 62 h 62"/>
                  <a:gd name="T32" fmla="*/ 69 w 72"/>
                  <a:gd name="T33" fmla="*/ 55 h 62"/>
                  <a:gd name="T34" fmla="*/ 69 w 72"/>
                  <a:gd name="T35" fmla="*/ 39 h 62"/>
                  <a:gd name="T36" fmla="*/ 62 w 72"/>
                  <a:gd name="T37" fmla="*/ 30 h 62"/>
                  <a:gd name="T38" fmla="*/ 60 w 72"/>
                  <a:gd name="T39" fmla="*/ 34 h 62"/>
                  <a:gd name="T40" fmla="*/ 57 w 72"/>
                  <a:gd name="T41" fmla="*/ 28 h 62"/>
                  <a:gd name="T42" fmla="*/ 53 w 72"/>
                  <a:gd name="T43" fmla="*/ 15 h 62"/>
                  <a:gd name="T44" fmla="*/ 54 w 72"/>
                  <a:gd name="T45" fmla="*/ 9 h 62"/>
                  <a:gd name="T46" fmla="*/ 51 w 72"/>
                  <a:gd name="T47"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62">
                    <a:moveTo>
                      <a:pt x="51" y="7"/>
                    </a:moveTo>
                    <a:cubicBezTo>
                      <a:pt x="49" y="5"/>
                      <a:pt x="48" y="3"/>
                      <a:pt x="47" y="0"/>
                    </a:cubicBezTo>
                    <a:cubicBezTo>
                      <a:pt x="47" y="0"/>
                      <a:pt x="47" y="0"/>
                      <a:pt x="47" y="0"/>
                    </a:cubicBezTo>
                    <a:cubicBezTo>
                      <a:pt x="47" y="5"/>
                      <a:pt x="48" y="12"/>
                      <a:pt x="44" y="14"/>
                    </a:cubicBezTo>
                    <a:cubicBezTo>
                      <a:pt x="44" y="14"/>
                      <a:pt x="44" y="14"/>
                      <a:pt x="44" y="14"/>
                    </a:cubicBezTo>
                    <a:cubicBezTo>
                      <a:pt x="44" y="19"/>
                      <a:pt x="47" y="23"/>
                      <a:pt x="46" y="29"/>
                    </a:cubicBezTo>
                    <a:cubicBezTo>
                      <a:pt x="44" y="32"/>
                      <a:pt x="38" y="38"/>
                      <a:pt x="35" y="36"/>
                    </a:cubicBezTo>
                    <a:cubicBezTo>
                      <a:pt x="31" y="34"/>
                      <a:pt x="28" y="29"/>
                      <a:pt x="25" y="27"/>
                    </a:cubicBezTo>
                    <a:cubicBezTo>
                      <a:pt x="22" y="30"/>
                      <a:pt x="25" y="31"/>
                      <a:pt x="24" y="33"/>
                    </a:cubicBezTo>
                    <a:cubicBezTo>
                      <a:pt x="22" y="37"/>
                      <a:pt x="19" y="37"/>
                      <a:pt x="17" y="36"/>
                    </a:cubicBezTo>
                    <a:cubicBezTo>
                      <a:pt x="11" y="38"/>
                      <a:pt x="3" y="29"/>
                      <a:pt x="0" y="33"/>
                    </a:cubicBezTo>
                    <a:cubicBezTo>
                      <a:pt x="4" y="33"/>
                      <a:pt x="5" y="39"/>
                      <a:pt x="7" y="42"/>
                    </a:cubicBezTo>
                    <a:cubicBezTo>
                      <a:pt x="10" y="47"/>
                      <a:pt x="14" y="49"/>
                      <a:pt x="19" y="50"/>
                    </a:cubicBezTo>
                    <a:cubicBezTo>
                      <a:pt x="23" y="50"/>
                      <a:pt x="28" y="49"/>
                      <a:pt x="33" y="51"/>
                    </a:cubicBezTo>
                    <a:cubicBezTo>
                      <a:pt x="37" y="53"/>
                      <a:pt x="41" y="57"/>
                      <a:pt x="45" y="59"/>
                    </a:cubicBezTo>
                    <a:cubicBezTo>
                      <a:pt x="52" y="62"/>
                      <a:pt x="60" y="60"/>
                      <a:pt x="65" y="62"/>
                    </a:cubicBezTo>
                    <a:cubicBezTo>
                      <a:pt x="66" y="59"/>
                      <a:pt x="67" y="57"/>
                      <a:pt x="69" y="55"/>
                    </a:cubicBezTo>
                    <a:cubicBezTo>
                      <a:pt x="71" y="49"/>
                      <a:pt x="72" y="44"/>
                      <a:pt x="69" y="39"/>
                    </a:cubicBezTo>
                    <a:cubicBezTo>
                      <a:pt x="68" y="38"/>
                      <a:pt x="64" y="31"/>
                      <a:pt x="62" y="30"/>
                    </a:cubicBezTo>
                    <a:cubicBezTo>
                      <a:pt x="61" y="31"/>
                      <a:pt x="60" y="32"/>
                      <a:pt x="60" y="34"/>
                    </a:cubicBezTo>
                    <a:cubicBezTo>
                      <a:pt x="59" y="32"/>
                      <a:pt x="58" y="30"/>
                      <a:pt x="57" y="28"/>
                    </a:cubicBezTo>
                    <a:cubicBezTo>
                      <a:pt x="55" y="25"/>
                      <a:pt x="54" y="19"/>
                      <a:pt x="53" y="15"/>
                    </a:cubicBezTo>
                    <a:cubicBezTo>
                      <a:pt x="54" y="14"/>
                      <a:pt x="54" y="11"/>
                      <a:pt x="54" y="9"/>
                    </a:cubicBezTo>
                    <a:cubicBezTo>
                      <a:pt x="53" y="9"/>
                      <a:pt x="52" y="8"/>
                      <a:pt x="51" y="7"/>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4" name="Freeform 353"/>
              <p:cNvSpPr/>
              <p:nvPr/>
            </p:nvSpPr>
            <p:spPr bwMode="auto">
              <a:xfrm>
                <a:off x="5034" y="959"/>
                <a:ext cx="38" cy="31"/>
              </a:xfrm>
              <a:custGeom>
                <a:avLst/>
                <a:gdLst>
                  <a:gd name="T0" fmla="*/ 8 w 31"/>
                  <a:gd name="T1" fmla="*/ 21 h 25"/>
                  <a:gd name="T2" fmla="*/ 11 w 31"/>
                  <a:gd name="T3" fmla="*/ 16 h 25"/>
                  <a:gd name="T4" fmla="*/ 18 w 31"/>
                  <a:gd name="T5" fmla="*/ 9 h 25"/>
                  <a:gd name="T6" fmla="*/ 31 w 31"/>
                  <a:gd name="T7" fmla="*/ 0 h 25"/>
                  <a:gd name="T8" fmla="*/ 21 w 31"/>
                  <a:gd name="T9" fmla="*/ 7 h 25"/>
                  <a:gd name="T10" fmla="*/ 8 w 31"/>
                  <a:gd name="T11" fmla="*/ 12 h 25"/>
                  <a:gd name="T12" fmla="*/ 0 w 31"/>
                  <a:gd name="T13" fmla="*/ 13 h 25"/>
                  <a:gd name="T14" fmla="*/ 4 w 31"/>
                  <a:gd name="T15" fmla="*/ 25 h 25"/>
                  <a:gd name="T16" fmla="*/ 4 w 31"/>
                  <a:gd name="T17" fmla="*/ 24 h 25"/>
                  <a:gd name="T18" fmla="*/ 8 w 31"/>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5">
                    <a:moveTo>
                      <a:pt x="8" y="21"/>
                    </a:moveTo>
                    <a:cubicBezTo>
                      <a:pt x="9" y="19"/>
                      <a:pt x="10" y="18"/>
                      <a:pt x="11" y="16"/>
                    </a:cubicBezTo>
                    <a:cubicBezTo>
                      <a:pt x="13" y="14"/>
                      <a:pt x="16" y="11"/>
                      <a:pt x="18" y="9"/>
                    </a:cubicBezTo>
                    <a:cubicBezTo>
                      <a:pt x="22" y="6"/>
                      <a:pt x="27" y="3"/>
                      <a:pt x="31" y="0"/>
                    </a:cubicBezTo>
                    <a:cubicBezTo>
                      <a:pt x="27" y="2"/>
                      <a:pt x="23" y="5"/>
                      <a:pt x="21" y="7"/>
                    </a:cubicBezTo>
                    <a:cubicBezTo>
                      <a:pt x="16" y="10"/>
                      <a:pt x="13" y="12"/>
                      <a:pt x="8" y="12"/>
                    </a:cubicBezTo>
                    <a:cubicBezTo>
                      <a:pt x="6" y="12"/>
                      <a:pt x="3" y="11"/>
                      <a:pt x="0" y="13"/>
                    </a:cubicBezTo>
                    <a:cubicBezTo>
                      <a:pt x="1" y="15"/>
                      <a:pt x="3" y="20"/>
                      <a:pt x="4" y="25"/>
                    </a:cubicBezTo>
                    <a:cubicBezTo>
                      <a:pt x="4" y="24"/>
                      <a:pt x="4" y="24"/>
                      <a:pt x="4" y="24"/>
                    </a:cubicBezTo>
                    <a:cubicBezTo>
                      <a:pt x="5" y="23"/>
                      <a:pt x="7" y="22"/>
                      <a:pt x="8" y="21"/>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5" name="Freeform 354"/>
              <p:cNvSpPr/>
              <p:nvPr/>
            </p:nvSpPr>
            <p:spPr bwMode="auto">
              <a:xfrm>
                <a:off x="4870" y="846"/>
                <a:ext cx="167" cy="158"/>
              </a:xfrm>
              <a:custGeom>
                <a:avLst/>
                <a:gdLst>
                  <a:gd name="T0" fmla="*/ 3 w 135"/>
                  <a:gd name="T1" fmla="*/ 116 h 127"/>
                  <a:gd name="T2" fmla="*/ 2 w 135"/>
                  <a:gd name="T3" fmla="*/ 127 h 127"/>
                  <a:gd name="T4" fmla="*/ 4 w 135"/>
                  <a:gd name="T5" fmla="*/ 123 h 127"/>
                  <a:gd name="T6" fmla="*/ 8 w 135"/>
                  <a:gd name="T7" fmla="*/ 113 h 127"/>
                  <a:gd name="T8" fmla="*/ 10 w 135"/>
                  <a:gd name="T9" fmla="*/ 110 h 127"/>
                  <a:gd name="T10" fmla="*/ 12 w 135"/>
                  <a:gd name="T11" fmla="*/ 110 h 127"/>
                  <a:gd name="T12" fmla="*/ 15 w 135"/>
                  <a:gd name="T13" fmla="*/ 110 h 127"/>
                  <a:gd name="T14" fmla="*/ 16 w 135"/>
                  <a:gd name="T15" fmla="*/ 106 h 127"/>
                  <a:gd name="T16" fmla="*/ 27 w 135"/>
                  <a:gd name="T17" fmla="*/ 114 h 127"/>
                  <a:gd name="T18" fmla="*/ 29 w 135"/>
                  <a:gd name="T19" fmla="*/ 109 h 127"/>
                  <a:gd name="T20" fmla="*/ 32 w 135"/>
                  <a:gd name="T21" fmla="*/ 106 h 127"/>
                  <a:gd name="T22" fmla="*/ 37 w 135"/>
                  <a:gd name="T23" fmla="*/ 103 h 127"/>
                  <a:gd name="T24" fmla="*/ 43 w 135"/>
                  <a:gd name="T25" fmla="*/ 104 h 127"/>
                  <a:gd name="T26" fmla="*/ 53 w 135"/>
                  <a:gd name="T27" fmla="*/ 98 h 127"/>
                  <a:gd name="T28" fmla="*/ 64 w 135"/>
                  <a:gd name="T29" fmla="*/ 99 h 127"/>
                  <a:gd name="T30" fmla="*/ 67 w 135"/>
                  <a:gd name="T31" fmla="*/ 90 h 127"/>
                  <a:gd name="T32" fmla="*/ 66 w 135"/>
                  <a:gd name="T33" fmla="*/ 77 h 127"/>
                  <a:gd name="T34" fmla="*/ 71 w 135"/>
                  <a:gd name="T35" fmla="*/ 69 h 127"/>
                  <a:gd name="T36" fmla="*/ 73 w 135"/>
                  <a:gd name="T37" fmla="*/ 64 h 127"/>
                  <a:gd name="T38" fmla="*/ 74 w 135"/>
                  <a:gd name="T39" fmla="*/ 58 h 127"/>
                  <a:gd name="T40" fmla="*/ 75 w 135"/>
                  <a:gd name="T41" fmla="*/ 54 h 127"/>
                  <a:gd name="T42" fmla="*/ 81 w 135"/>
                  <a:gd name="T43" fmla="*/ 52 h 127"/>
                  <a:gd name="T44" fmla="*/ 91 w 135"/>
                  <a:gd name="T45" fmla="*/ 50 h 127"/>
                  <a:gd name="T46" fmla="*/ 114 w 135"/>
                  <a:gd name="T47" fmla="*/ 58 h 127"/>
                  <a:gd name="T48" fmla="*/ 124 w 135"/>
                  <a:gd name="T49" fmla="*/ 65 h 127"/>
                  <a:gd name="T50" fmla="*/ 131 w 135"/>
                  <a:gd name="T51" fmla="*/ 72 h 127"/>
                  <a:gd name="T52" fmla="*/ 132 w 135"/>
                  <a:gd name="T53" fmla="*/ 61 h 127"/>
                  <a:gd name="T54" fmla="*/ 129 w 135"/>
                  <a:gd name="T55" fmla="*/ 51 h 127"/>
                  <a:gd name="T56" fmla="*/ 124 w 135"/>
                  <a:gd name="T57" fmla="*/ 42 h 127"/>
                  <a:gd name="T58" fmla="*/ 119 w 135"/>
                  <a:gd name="T59" fmla="*/ 35 h 127"/>
                  <a:gd name="T60" fmla="*/ 120 w 135"/>
                  <a:gd name="T61" fmla="*/ 30 h 127"/>
                  <a:gd name="T62" fmla="*/ 116 w 135"/>
                  <a:gd name="T63" fmla="*/ 24 h 127"/>
                  <a:gd name="T64" fmla="*/ 114 w 135"/>
                  <a:gd name="T65" fmla="*/ 19 h 127"/>
                  <a:gd name="T66" fmla="*/ 113 w 135"/>
                  <a:gd name="T67" fmla="*/ 18 h 127"/>
                  <a:gd name="T68" fmla="*/ 97 w 135"/>
                  <a:gd name="T69" fmla="*/ 1 h 127"/>
                  <a:gd name="T70" fmla="*/ 90 w 135"/>
                  <a:gd name="T71" fmla="*/ 2 h 127"/>
                  <a:gd name="T72" fmla="*/ 82 w 135"/>
                  <a:gd name="T73" fmla="*/ 1 h 127"/>
                  <a:gd name="T74" fmla="*/ 90 w 135"/>
                  <a:gd name="T75" fmla="*/ 12 h 127"/>
                  <a:gd name="T76" fmla="*/ 85 w 135"/>
                  <a:gd name="T77" fmla="*/ 13 h 127"/>
                  <a:gd name="T78" fmla="*/ 80 w 135"/>
                  <a:gd name="T79" fmla="*/ 15 h 127"/>
                  <a:gd name="T80" fmla="*/ 71 w 135"/>
                  <a:gd name="T81" fmla="*/ 19 h 127"/>
                  <a:gd name="T82" fmla="*/ 79 w 135"/>
                  <a:gd name="T83" fmla="*/ 22 h 127"/>
                  <a:gd name="T84" fmla="*/ 86 w 135"/>
                  <a:gd name="T85" fmla="*/ 30 h 127"/>
                  <a:gd name="T86" fmla="*/ 97 w 135"/>
                  <a:gd name="T87" fmla="*/ 46 h 127"/>
                  <a:gd name="T88" fmla="*/ 82 w 135"/>
                  <a:gd name="T89" fmla="*/ 40 h 127"/>
                  <a:gd name="T90" fmla="*/ 69 w 135"/>
                  <a:gd name="T91" fmla="*/ 39 h 127"/>
                  <a:gd name="T92" fmla="*/ 64 w 135"/>
                  <a:gd name="T93" fmla="*/ 43 h 127"/>
                  <a:gd name="T94" fmla="*/ 61 w 135"/>
                  <a:gd name="T95" fmla="*/ 47 h 127"/>
                  <a:gd name="T96" fmla="*/ 52 w 135"/>
                  <a:gd name="T97" fmla="*/ 44 h 127"/>
                  <a:gd name="T98" fmla="*/ 54 w 135"/>
                  <a:gd name="T99" fmla="*/ 57 h 127"/>
                  <a:gd name="T100" fmla="*/ 42 w 135"/>
                  <a:gd name="T101" fmla="*/ 62 h 127"/>
                  <a:gd name="T102" fmla="*/ 43 w 135"/>
                  <a:gd name="T103" fmla="*/ 67 h 127"/>
                  <a:gd name="T104" fmla="*/ 42 w 135"/>
                  <a:gd name="T105" fmla="*/ 71 h 127"/>
                  <a:gd name="T106" fmla="*/ 40 w 135"/>
                  <a:gd name="T107" fmla="*/ 77 h 127"/>
                  <a:gd name="T108" fmla="*/ 31 w 135"/>
                  <a:gd name="T109" fmla="*/ 96 h 127"/>
                  <a:gd name="T110" fmla="*/ 22 w 135"/>
                  <a:gd name="T111" fmla="*/ 107 h 127"/>
                  <a:gd name="T112" fmla="*/ 18 w 135"/>
                  <a:gd name="T113" fmla="*/ 101 h 127"/>
                  <a:gd name="T114" fmla="*/ 16 w 135"/>
                  <a:gd name="T115" fmla="*/ 93 h 127"/>
                  <a:gd name="T116" fmla="*/ 8 w 135"/>
                  <a:gd name="T117" fmla="*/ 99 h 127"/>
                  <a:gd name="T118" fmla="*/ 6 w 135"/>
                  <a:gd name="T119" fmla="*/ 98 h 127"/>
                  <a:gd name="T120" fmla="*/ 0 w 135"/>
                  <a:gd name="T121" fmla="*/ 102 h 127"/>
                  <a:gd name="T122" fmla="*/ 3 w 135"/>
                  <a:gd name="T123" fmla="*/ 1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127">
                    <a:moveTo>
                      <a:pt x="3" y="116"/>
                    </a:moveTo>
                    <a:cubicBezTo>
                      <a:pt x="3" y="119"/>
                      <a:pt x="3" y="123"/>
                      <a:pt x="2" y="127"/>
                    </a:cubicBezTo>
                    <a:cubicBezTo>
                      <a:pt x="3" y="126"/>
                      <a:pt x="3" y="124"/>
                      <a:pt x="4" y="123"/>
                    </a:cubicBezTo>
                    <a:cubicBezTo>
                      <a:pt x="5" y="120"/>
                      <a:pt x="6" y="115"/>
                      <a:pt x="8" y="113"/>
                    </a:cubicBezTo>
                    <a:cubicBezTo>
                      <a:pt x="8" y="111"/>
                      <a:pt x="9" y="110"/>
                      <a:pt x="10" y="110"/>
                    </a:cubicBezTo>
                    <a:cubicBezTo>
                      <a:pt x="12" y="109"/>
                      <a:pt x="10" y="108"/>
                      <a:pt x="12" y="110"/>
                    </a:cubicBezTo>
                    <a:cubicBezTo>
                      <a:pt x="14" y="110"/>
                      <a:pt x="14" y="111"/>
                      <a:pt x="15" y="110"/>
                    </a:cubicBezTo>
                    <a:cubicBezTo>
                      <a:pt x="16" y="110"/>
                      <a:pt x="17" y="107"/>
                      <a:pt x="16" y="106"/>
                    </a:cubicBezTo>
                    <a:cubicBezTo>
                      <a:pt x="18" y="109"/>
                      <a:pt x="24" y="120"/>
                      <a:pt x="27" y="114"/>
                    </a:cubicBezTo>
                    <a:cubicBezTo>
                      <a:pt x="29" y="113"/>
                      <a:pt x="29" y="111"/>
                      <a:pt x="29" y="109"/>
                    </a:cubicBezTo>
                    <a:cubicBezTo>
                      <a:pt x="30" y="107"/>
                      <a:pt x="30" y="107"/>
                      <a:pt x="32" y="106"/>
                    </a:cubicBezTo>
                    <a:cubicBezTo>
                      <a:pt x="34" y="105"/>
                      <a:pt x="35" y="104"/>
                      <a:pt x="37" y="103"/>
                    </a:cubicBezTo>
                    <a:cubicBezTo>
                      <a:pt x="38" y="103"/>
                      <a:pt x="41" y="104"/>
                      <a:pt x="43" y="104"/>
                    </a:cubicBezTo>
                    <a:cubicBezTo>
                      <a:pt x="46" y="104"/>
                      <a:pt x="50" y="100"/>
                      <a:pt x="53" y="98"/>
                    </a:cubicBezTo>
                    <a:cubicBezTo>
                      <a:pt x="57" y="96"/>
                      <a:pt x="59" y="98"/>
                      <a:pt x="64" y="99"/>
                    </a:cubicBezTo>
                    <a:cubicBezTo>
                      <a:pt x="71" y="101"/>
                      <a:pt x="68" y="93"/>
                      <a:pt x="67" y="90"/>
                    </a:cubicBezTo>
                    <a:cubicBezTo>
                      <a:pt x="67" y="87"/>
                      <a:pt x="65" y="81"/>
                      <a:pt x="66" y="77"/>
                    </a:cubicBezTo>
                    <a:cubicBezTo>
                      <a:pt x="66" y="74"/>
                      <a:pt x="68" y="71"/>
                      <a:pt x="71" y="69"/>
                    </a:cubicBezTo>
                    <a:cubicBezTo>
                      <a:pt x="71" y="68"/>
                      <a:pt x="73" y="66"/>
                      <a:pt x="73" y="64"/>
                    </a:cubicBezTo>
                    <a:cubicBezTo>
                      <a:pt x="74" y="62"/>
                      <a:pt x="74" y="61"/>
                      <a:pt x="74" y="58"/>
                    </a:cubicBezTo>
                    <a:cubicBezTo>
                      <a:pt x="75" y="57"/>
                      <a:pt x="75" y="55"/>
                      <a:pt x="75" y="54"/>
                    </a:cubicBezTo>
                    <a:cubicBezTo>
                      <a:pt x="77" y="52"/>
                      <a:pt x="78" y="51"/>
                      <a:pt x="81" y="52"/>
                    </a:cubicBezTo>
                    <a:cubicBezTo>
                      <a:pt x="85" y="52"/>
                      <a:pt x="87" y="53"/>
                      <a:pt x="91" y="50"/>
                    </a:cubicBezTo>
                    <a:cubicBezTo>
                      <a:pt x="99" y="46"/>
                      <a:pt x="108" y="54"/>
                      <a:pt x="114" y="58"/>
                    </a:cubicBezTo>
                    <a:cubicBezTo>
                      <a:pt x="117" y="61"/>
                      <a:pt x="121" y="62"/>
                      <a:pt x="124" y="65"/>
                    </a:cubicBezTo>
                    <a:cubicBezTo>
                      <a:pt x="126" y="67"/>
                      <a:pt x="129" y="70"/>
                      <a:pt x="131" y="72"/>
                    </a:cubicBezTo>
                    <a:cubicBezTo>
                      <a:pt x="135" y="70"/>
                      <a:pt x="133" y="64"/>
                      <a:pt x="132" y="61"/>
                    </a:cubicBezTo>
                    <a:cubicBezTo>
                      <a:pt x="131" y="57"/>
                      <a:pt x="130" y="54"/>
                      <a:pt x="129" y="51"/>
                    </a:cubicBezTo>
                    <a:cubicBezTo>
                      <a:pt x="127" y="48"/>
                      <a:pt x="126" y="45"/>
                      <a:pt x="124" y="42"/>
                    </a:cubicBezTo>
                    <a:cubicBezTo>
                      <a:pt x="123" y="41"/>
                      <a:pt x="119" y="37"/>
                      <a:pt x="119" y="35"/>
                    </a:cubicBezTo>
                    <a:cubicBezTo>
                      <a:pt x="118" y="33"/>
                      <a:pt x="119" y="31"/>
                      <a:pt x="120" y="30"/>
                    </a:cubicBezTo>
                    <a:cubicBezTo>
                      <a:pt x="118" y="28"/>
                      <a:pt x="117" y="26"/>
                      <a:pt x="116" y="24"/>
                    </a:cubicBezTo>
                    <a:cubicBezTo>
                      <a:pt x="115" y="22"/>
                      <a:pt x="113" y="21"/>
                      <a:pt x="114" y="19"/>
                    </a:cubicBezTo>
                    <a:cubicBezTo>
                      <a:pt x="113" y="19"/>
                      <a:pt x="113" y="18"/>
                      <a:pt x="113" y="18"/>
                    </a:cubicBezTo>
                    <a:cubicBezTo>
                      <a:pt x="108" y="13"/>
                      <a:pt x="105" y="4"/>
                      <a:pt x="97" y="1"/>
                    </a:cubicBezTo>
                    <a:cubicBezTo>
                      <a:pt x="94" y="1"/>
                      <a:pt x="92" y="2"/>
                      <a:pt x="90" y="2"/>
                    </a:cubicBezTo>
                    <a:cubicBezTo>
                      <a:pt x="88" y="1"/>
                      <a:pt x="83" y="0"/>
                      <a:pt x="82" y="1"/>
                    </a:cubicBezTo>
                    <a:cubicBezTo>
                      <a:pt x="81" y="5"/>
                      <a:pt x="90" y="8"/>
                      <a:pt x="90" y="12"/>
                    </a:cubicBezTo>
                    <a:cubicBezTo>
                      <a:pt x="88" y="12"/>
                      <a:pt x="86" y="12"/>
                      <a:pt x="85" y="13"/>
                    </a:cubicBezTo>
                    <a:cubicBezTo>
                      <a:pt x="82" y="13"/>
                      <a:pt x="80" y="14"/>
                      <a:pt x="80" y="15"/>
                    </a:cubicBezTo>
                    <a:cubicBezTo>
                      <a:pt x="76" y="15"/>
                      <a:pt x="73" y="17"/>
                      <a:pt x="71" y="19"/>
                    </a:cubicBezTo>
                    <a:cubicBezTo>
                      <a:pt x="74" y="20"/>
                      <a:pt x="76" y="19"/>
                      <a:pt x="79" y="22"/>
                    </a:cubicBezTo>
                    <a:cubicBezTo>
                      <a:pt x="81" y="24"/>
                      <a:pt x="84" y="27"/>
                      <a:pt x="86" y="30"/>
                    </a:cubicBezTo>
                    <a:cubicBezTo>
                      <a:pt x="90" y="35"/>
                      <a:pt x="94" y="41"/>
                      <a:pt x="97" y="46"/>
                    </a:cubicBezTo>
                    <a:cubicBezTo>
                      <a:pt x="94" y="42"/>
                      <a:pt x="86" y="41"/>
                      <a:pt x="82" y="40"/>
                    </a:cubicBezTo>
                    <a:cubicBezTo>
                      <a:pt x="78" y="40"/>
                      <a:pt x="73" y="39"/>
                      <a:pt x="69" y="39"/>
                    </a:cubicBezTo>
                    <a:cubicBezTo>
                      <a:pt x="66" y="39"/>
                      <a:pt x="65" y="40"/>
                      <a:pt x="64" y="43"/>
                    </a:cubicBezTo>
                    <a:cubicBezTo>
                      <a:pt x="63" y="46"/>
                      <a:pt x="64" y="48"/>
                      <a:pt x="61" y="47"/>
                    </a:cubicBezTo>
                    <a:cubicBezTo>
                      <a:pt x="58" y="46"/>
                      <a:pt x="54" y="44"/>
                      <a:pt x="52" y="44"/>
                    </a:cubicBezTo>
                    <a:cubicBezTo>
                      <a:pt x="47" y="45"/>
                      <a:pt x="54" y="54"/>
                      <a:pt x="54" y="57"/>
                    </a:cubicBezTo>
                    <a:cubicBezTo>
                      <a:pt x="53" y="64"/>
                      <a:pt x="44" y="54"/>
                      <a:pt x="42" y="62"/>
                    </a:cubicBezTo>
                    <a:cubicBezTo>
                      <a:pt x="42" y="63"/>
                      <a:pt x="43" y="65"/>
                      <a:pt x="43" y="67"/>
                    </a:cubicBezTo>
                    <a:cubicBezTo>
                      <a:pt x="42" y="68"/>
                      <a:pt x="41" y="69"/>
                      <a:pt x="42" y="71"/>
                    </a:cubicBezTo>
                    <a:cubicBezTo>
                      <a:pt x="41" y="73"/>
                      <a:pt x="41" y="76"/>
                      <a:pt x="40" y="77"/>
                    </a:cubicBezTo>
                    <a:cubicBezTo>
                      <a:pt x="38" y="84"/>
                      <a:pt x="36" y="90"/>
                      <a:pt x="31" y="96"/>
                    </a:cubicBezTo>
                    <a:cubicBezTo>
                      <a:pt x="29" y="100"/>
                      <a:pt x="26" y="105"/>
                      <a:pt x="22" y="107"/>
                    </a:cubicBezTo>
                    <a:cubicBezTo>
                      <a:pt x="21" y="105"/>
                      <a:pt x="19" y="103"/>
                      <a:pt x="18" y="101"/>
                    </a:cubicBezTo>
                    <a:cubicBezTo>
                      <a:pt x="17" y="99"/>
                      <a:pt x="17" y="96"/>
                      <a:pt x="16" y="93"/>
                    </a:cubicBezTo>
                    <a:cubicBezTo>
                      <a:pt x="15" y="95"/>
                      <a:pt x="10" y="99"/>
                      <a:pt x="8" y="99"/>
                    </a:cubicBezTo>
                    <a:cubicBezTo>
                      <a:pt x="7" y="99"/>
                      <a:pt x="6" y="99"/>
                      <a:pt x="6" y="98"/>
                    </a:cubicBezTo>
                    <a:cubicBezTo>
                      <a:pt x="4" y="99"/>
                      <a:pt x="2" y="100"/>
                      <a:pt x="0" y="102"/>
                    </a:cubicBezTo>
                    <a:cubicBezTo>
                      <a:pt x="2" y="105"/>
                      <a:pt x="2" y="112"/>
                      <a:pt x="3" y="116"/>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6" name="Freeform 355"/>
              <p:cNvSpPr/>
              <p:nvPr/>
            </p:nvSpPr>
            <p:spPr bwMode="auto">
              <a:xfrm>
                <a:off x="4855" y="975"/>
                <a:ext cx="9" cy="9"/>
              </a:xfrm>
              <a:custGeom>
                <a:avLst/>
                <a:gdLst>
                  <a:gd name="T0" fmla="*/ 7 w 7"/>
                  <a:gd name="T1" fmla="*/ 0 h 7"/>
                  <a:gd name="T2" fmla="*/ 0 w 7"/>
                  <a:gd name="T3" fmla="*/ 7 h 7"/>
                  <a:gd name="T4" fmla="*/ 2 w 7"/>
                  <a:gd name="T5" fmla="*/ 5 h 7"/>
                  <a:gd name="T6" fmla="*/ 6 w 7"/>
                  <a:gd name="T7" fmla="*/ 2 h 7"/>
                  <a:gd name="T8" fmla="*/ 7 w 7"/>
                  <a:gd name="T9" fmla="*/ 1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cubicBezTo>
                      <a:pt x="0" y="7"/>
                      <a:pt x="0" y="7"/>
                      <a:pt x="0" y="7"/>
                    </a:cubicBezTo>
                    <a:cubicBezTo>
                      <a:pt x="1" y="6"/>
                      <a:pt x="2" y="5"/>
                      <a:pt x="2" y="5"/>
                    </a:cubicBezTo>
                    <a:cubicBezTo>
                      <a:pt x="4" y="4"/>
                      <a:pt x="4" y="3"/>
                      <a:pt x="6" y="2"/>
                    </a:cubicBezTo>
                    <a:cubicBezTo>
                      <a:pt x="6" y="1"/>
                      <a:pt x="7" y="1"/>
                      <a:pt x="7" y="1"/>
                    </a:cubicBezTo>
                    <a:cubicBezTo>
                      <a:pt x="7" y="1"/>
                      <a:pt x="7" y="0"/>
                      <a:pt x="7"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7" name="Freeform 356"/>
              <p:cNvSpPr/>
              <p:nvPr/>
            </p:nvSpPr>
            <p:spPr bwMode="auto">
              <a:xfrm>
                <a:off x="4862" y="974"/>
                <a:ext cx="5" cy="5"/>
              </a:xfrm>
              <a:custGeom>
                <a:avLst/>
                <a:gdLst>
                  <a:gd name="T0" fmla="*/ 1 w 4"/>
                  <a:gd name="T1" fmla="*/ 2 h 4"/>
                  <a:gd name="T2" fmla="*/ 0 w 4"/>
                  <a:gd name="T3" fmla="*/ 4 h 4"/>
                  <a:gd name="T4" fmla="*/ 4 w 4"/>
                  <a:gd name="T5" fmla="*/ 0 h 4"/>
                  <a:gd name="T6" fmla="*/ 1 w 4"/>
                  <a:gd name="T7" fmla="*/ 2 h 4"/>
                </a:gdLst>
                <a:ahLst/>
                <a:cxnLst>
                  <a:cxn ang="0">
                    <a:pos x="T0" y="T1"/>
                  </a:cxn>
                  <a:cxn ang="0">
                    <a:pos x="T2" y="T3"/>
                  </a:cxn>
                  <a:cxn ang="0">
                    <a:pos x="T4" y="T5"/>
                  </a:cxn>
                  <a:cxn ang="0">
                    <a:pos x="T6" y="T7"/>
                  </a:cxn>
                </a:cxnLst>
                <a:rect l="0" t="0" r="r" b="b"/>
                <a:pathLst>
                  <a:path w="4" h="4">
                    <a:moveTo>
                      <a:pt x="1" y="2"/>
                    </a:moveTo>
                    <a:cubicBezTo>
                      <a:pt x="1" y="3"/>
                      <a:pt x="0" y="3"/>
                      <a:pt x="0" y="4"/>
                    </a:cubicBezTo>
                    <a:cubicBezTo>
                      <a:pt x="4" y="0"/>
                      <a:pt x="4" y="0"/>
                      <a:pt x="4" y="0"/>
                    </a:cubicBezTo>
                    <a:cubicBezTo>
                      <a:pt x="3" y="1"/>
                      <a:pt x="2" y="1"/>
                      <a:pt x="1" y="2"/>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8" name="Freeform 357"/>
              <p:cNvSpPr/>
              <p:nvPr/>
            </p:nvSpPr>
            <p:spPr bwMode="auto">
              <a:xfrm>
                <a:off x="4897" y="918"/>
                <a:ext cx="5" cy="7"/>
              </a:xfrm>
              <a:custGeom>
                <a:avLst/>
                <a:gdLst>
                  <a:gd name="T0" fmla="*/ 4 w 4"/>
                  <a:gd name="T1" fmla="*/ 0 h 6"/>
                  <a:gd name="T2" fmla="*/ 0 w 4"/>
                  <a:gd name="T3" fmla="*/ 4 h 6"/>
                  <a:gd name="T4" fmla="*/ 0 w 4"/>
                  <a:gd name="T5" fmla="*/ 6 h 6"/>
                  <a:gd name="T6" fmla="*/ 1 w 4"/>
                  <a:gd name="T7" fmla="*/ 5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3" y="1"/>
                      <a:pt x="1" y="2"/>
                      <a:pt x="0" y="4"/>
                    </a:cubicBezTo>
                    <a:cubicBezTo>
                      <a:pt x="0" y="5"/>
                      <a:pt x="0" y="5"/>
                      <a:pt x="0" y="6"/>
                    </a:cubicBezTo>
                    <a:cubicBezTo>
                      <a:pt x="1" y="5"/>
                      <a:pt x="1" y="5"/>
                      <a:pt x="1" y="5"/>
                    </a:cubicBezTo>
                    <a:cubicBezTo>
                      <a:pt x="2" y="3"/>
                      <a:pt x="3" y="1"/>
                      <a:pt x="4"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29" name="Freeform 358"/>
              <p:cNvSpPr/>
              <p:nvPr/>
            </p:nvSpPr>
            <p:spPr bwMode="auto">
              <a:xfrm>
                <a:off x="4936" y="839"/>
                <a:ext cx="1" cy="16"/>
              </a:xfrm>
              <a:custGeom>
                <a:avLst/>
                <a:gdLst>
                  <a:gd name="T0" fmla="*/ 0 w 1"/>
                  <a:gd name="T1" fmla="*/ 0 h 13"/>
                  <a:gd name="T2" fmla="*/ 0 w 1"/>
                  <a:gd name="T3" fmla="*/ 12 h 13"/>
                  <a:gd name="T4" fmla="*/ 0 w 1"/>
                  <a:gd name="T5" fmla="*/ 13 h 13"/>
                  <a:gd name="T6" fmla="*/ 0 w 1"/>
                  <a:gd name="T7" fmla="*/ 13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0" y="4"/>
                      <a:pt x="0" y="8"/>
                      <a:pt x="0" y="12"/>
                    </a:cubicBezTo>
                    <a:cubicBezTo>
                      <a:pt x="0" y="12"/>
                      <a:pt x="0" y="13"/>
                      <a:pt x="0" y="13"/>
                    </a:cubicBezTo>
                    <a:cubicBezTo>
                      <a:pt x="0" y="13"/>
                      <a:pt x="0" y="13"/>
                      <a:pt x="0" y="13"/>
                    </a:cubicBezTo>
                    <a:cubicBezTo>
                      <a:pt x="1" y="9"/>
                      <a:pt x="0" y="5"/>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0" name="Freeform 359"/>
              <p:cNvSpPr/>
              <p:nvPr/>
            </p:nvSpPr>
            <p:spPr bwMode="auto">
              <a:xfrm>
                <a:off x="5032" y="837"/>
                <a:ext cx="41" cy="66"/>
              </a:xfrm>
              <a:custGeom>
                <a:avLst/>
                <a:gdLst>
                  <a:gd name="T0" fmla="*/ 0 w 33"/>
                  <a:gd name="T1" fmla="*/ 15 h 53"/>
                  <a:gd name="T2" fmla="*/ 8 w 33"/>
                  <a:gd name="T3" fmla="*/ 21 h 53"/>
                  <a:gd name="T4" fmla="*/ 2 w 33"/>
                  <a:gd name="T5" fmla="*/ 26 h 53"/>
                  <a:gd name="T6" fmla="*/ 9 w 33"/>
                  <a:gd name="T7" fmla="*/ 32 h 53"/>
                  <a:gd name="T8" fmla="*/ 17 w 33"/>
                  <a:gd name="T9" fmla="*/ 35 h 53"/>
                  <a:gd name="T10" fmla="*/ 20 w 33"/>
                  <a:gd name="T11" fmla="*/ 40 h 53"/>
                  <a:gd name="T12" fmla="*/ 22 w 33"/>
                  <a:gd name="T13" fmla="*/ 41 h 53"/>
                  <a:gd name="T14" fmla="*/ 27 w 33"/>
                  <a:gd name="T15" fmla="*/ 44 h 53"/>
                  <a:gd name="T16" fmla="*/ 23 w 33"/>
                  <a:gd name="T17" fmla="*/ 43 h 53"/>
                  <a:gd name="T18" fmla="*/ 29 w 33"/>
                  <a:gd name="T19" fmla="*/ 50 h 53"/>
                  <a:gd name="T20" fmla="*/ 33 w 33"/>
                  <a:gd name="T21" fmla="*/ 50 h 53"/>
                  <a:gd name="T22" fmla="*/ 31 w 33"/>
                  <a:gd name="T23" fmla="*/ 40 h 53"/>
                  <a:gd name="T24" fmla="*/ 22 w 33"/>
                  <a:gd name="T25" fmla="*/ 23 h 53"/>
                  <a:gd name="T26" fmla="*/ 18 w 33"/>
                  <a:gd name="T27" fmla="*/ 18 h 53"/>
                  <a:gd name="T28" fmla="*/ 12 w 33"/>
                  <a:gd name="T29" fmla="*/ 12 h 53"/>
                  <a:gd name="T30" fmla="*/ 24 w 33"/>
                  <a:gd name="T31" fmla="*/ 5 h 53"/>
                  <a:gd name="T32" fmla="*/ 21 w 33"/>
                  <a:gd name="T33" fmla="*/ 0 h 53"/>
                  <a:gd name="T34" fmla="*/ 11 w 33"/>
                  <a:gd name="T35" fmla="*/ 8 h 53"/>
                  <a:gd name="T36" fmla="*/ 0 w 33"/>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3">
                    <a:moveTo>
                      <a:pt x="0" y="15"/>
                    </a:moveTo>
                    <a:cubicBezTo>
                      <a:pt x="2" y="17"/>
                      <a:pt x="10" y="18"/>
                      <a:pt x="8" y="21"/>
                    </a:cubicBezTo>
                    <a:cubicBezTo>
                      <a:pt x="8" y="24"/>
                      <a:pt x="5" y="25"/>
                      <a:pt x="2" y="26"/>
                    </a:cubicBezTo>
                    <a:cubicBezTo>
                      <a:pt x="5" y="28"/>
                      <a:pt x="7" y="31"/>
                      <a:pt x="9" y="32"/>
                    </a:cubicBezTo>
                    <a:cubicBezTo>
                      <a:pt x="12" y="35"/>
                      <a:pt x="15" y="34"/>
                      <a:pt x="17" y="35"/>
                    </a:cubicBezTo>
                    <a:cubicBezTo>
                      <a:pt x="19" y="37"/>
                      <a:pt x="20" y="39"/>
                      <a:pt x="20" y="40"/>
                    </a:cubicBezTo>
                    <a:cubicBezTo>
                      <a:pt x="21" y="40"/>
                      <a:pt x="21" y="41"/>
                      <a:pt x="22" y="41"/>
                    </a:cubicBezTo>
                    <a:cubicBezTo>
                      <a:pt x="24" y="42"/>
                      <a:pt x="26" y="43"/>
                      <a:pt x="27" y="44"/>
                    </a:cubicBezTo>
                    <a:cubicBezTo>
                      <a:pt x="26" y="44"/>
                      <a:pt x="24" y="44"/>
                      <a:pt x="23" y="43"/>
                    </a:cubicBezTo>
                    <a:cubicBezTo>
                      <a:pt x="25" y="45"/>
                      <a:pt x="27" y="47"/>
                      <a:pt x="29" y="50"/>
                    </a:cubicBezTo>
                    <a:cubicBezTo>
                      <a:pt x="30" y="51"/>
                      <a:pt x="32" y="53"/>
                      <a:pt x="33" y="50"/>
                    </a:cubicBezTo>
                    <a:cubicBezTo>
                      <a:pt x="33" y="48"/>
                      <a:pt x="32" y="43"/>
                      <a:pt x="31" y="40"/>
                    </a:cubicBezTo>
                    <a:cubicBezTo>
                      <a:pt x="29" y="34"/>
                      <a:pt x="25" y="29"/>
                      <a:pt x="22" y="23"/>
                    </a:cubicBezTo>
                    <a:cubicBezTo>
                      <a:pt x="20" y="21"/>
                      <a:pt x="19" y="20"/>
                      <a:pt x="18" y="18"/>
                    </a:cubicBezTo>
                    <a:cubicBezTo>
                      <a:pt x="17" y="16"/>
                      <a:pt x="13" y="14"/>
                      <a:pt x="12" y="12"/>
                    </a:cubicBezTo>
                    <a:cubicBezTo>
                      <a:pt x="15" y="11"/>
                      <a:pt x="24" y="9"/>
                      <a:pt x="24" y="5"/>
                    </a:cubicBezTo>
                    <a:cubicBezTo>
                      <a:pt x="24" y="3"/>
                      <a:pt x="22" y="2"/>
                      <a:pt x="21" y="0"/>
                    </a:cubicBezTo>
                    <a:cubicBezTo>
                      <a:pt x="17" y="2"/>
                      <a:pt x="14" y="5"/>
                      <a:pt x="11" y="8"/>
                    </a:cubicBezTo>
                    <a:cubicBezTo>
                      <a:pt x="8" y="9"/>
                      <a:pt x="2" y="12"/>
                      <a:pt x="0" y="15"/>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1" name="Freeform 360"/>
              <p:cNvSpPr/>
              <p:nvPr/>
            </p:nvSpPr>
            <p:spPr bwMode="auto">
              <a:xfrm>
                <a:off x="4865" y="996"/>
                <a:ext cx="6" cy="11"/>
              </a:xfrm>
              <a:custGeom>
                <a:avLst/>
                <a:gdLst>
                  <a:gd name="T0" fmla="*/ 0 w 5"/>
                  <a:gd name="T1" fmla="*/ 1 h 9"/>
                  <a:gd name="T2" fmla="*/ 0 w 5"/>
                  <a:gd name="T3" fmla="*/ 4 h 9"/>
                  <a:gd name="T4" fmla="*/ 5 w 5"/>
                  <a:gd name="T5" fmla="*/ 9 h 9"/>
                  <a:gd name="T6" fmla="*/ 5 w 5"/>
                  <a:gd name="T7" fmla="*/ 9 h 9"/>
                  <a:gd name="T8" fmla="*/ 5 w 5"/>
                  <a:gd name="T9" fmla="*/ 8 h 9"/>
                  <a:gd name="T10" fmla="*/ 0 w 5"/>
                  <a:gd name="T11" fmla="*/ 1 h 9"/>
                </a:gdLst>
                <a:ahLst/>
                <a:cxnLst>
                  <a:cxn ang="0">
                    <a:pos x="T0" y="T1"/>
                  </a:cxn>
                  <a:cxn ang="0">
                    <a:pos x="T2" y="T3"/>
                  </a:cxn>
                  <a:cxn ang="0">
                    <a:pos x="T4" y="T5"/>
                  </a:cxn>
                  <a:cxn ang="0">
                    <a:pos x="T6" y="T7"/>
                  </a:cxn>
                  <a:cxn ang="0">
                    <a:pos x="T8" y="T9"/>
                  </a:cxn>
                  <a:cxn ang="0">
                    <a:pos x="T10" y="T11"/>
                  </a:cxn>
                </a:cxnLst>
                <a:rect l="0" t="0" r="r" b="b"/>
                <a:pathLst>
                  <a:path w="5" h="9">
                    <a:moveTo>
                      <a:pt x="0" y="1"/>
                    </a:moveTo>
                    <a:cubicBezTo>
                      <a:pt x="0" y="1"/>
                      <a:pt x="0" y="3"/>
                      <a:pt x="0" y="4"/>
                    </a:cubicBezTo>
                    <a:cubicBezTo>
                      <a:pt x="1" y="6"/>
                      <a:pt x="3" y="8"/>
                      <a:pt x="5" y="9"/>
                    </a:cubicBezTo>
                    <a:cubicBezTo>
                      <a:pt x="5" y="9"/>
                      <a:pt x="5" y="9"/>
                      <a:pt x="5" y="9"/>
                    </a:cubicBezTo>
                    <a:cubicBezTo>
                      <a:pt x="5" y="8"/>
                      <a:pt x="5" y="8"/>
                      <a:pt x="5" y="8"/>
                    </a:cubicBezTo>
                    <a:cubicBezTo>
                      <a:pt x="5" y="5"/>
                      <a:pt x="3" y="0"/>
                      <a:pt x="0"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2" name="Freeform 361"/>
              <p:cNvSpPr/>
              <p:nvPr/>
            </p:nvSpPr>
            <p:spPr bwMode="auto">
              <a:xfrm>
                <a:off x="4922" y="603"/>
                <a:ext cx="103" cy="119"/>
              </a:xfrm>
              <a:custGeom>
                <a:avLst/>
                <a:gdLst>
                  <a:gd name="T0" fmla="*/ 18 w 83"/>
                  <a:gd name="T1" fmla="*/ 92 h 96"/>
                  <a:gd name="T2" fmla="*/ 17 w 83"/>
                  <a:gd name="T3" fmla="*/ 86 h 96"/>
                  <a:gd name="T4" fmla="*/ 16 w 83"/>
                  <a:gd name="T5" fmla="*/ 71 h 96"/>
                  <a:gd name="T6" fmla="*/ 11 w 83"/>
                  <a:gd name="T7" fmla="*/ 55 h 96"/>
                  <a:gd name="T8" fmla="*/ 7 w 83"/>
                  <a:gd name="T9" fmla="*/ 38 h 96"/>
                  <a:gd name="T10" fmla="*/ 10 w 83"/>
                  <a:gd name="T11" fmla="*/ 25 h 96"/>
                  <a:gd name="T12" fmla="*/ 11 w 83"/>
                  <a:gd name="T13" fmla="*/ 33 h 96"/>
                  <a:gd name="T14" fmla="*/ 13 w 83"/>
                  <a:gd name="T15" fmla="*/ 41 h 96"/>
                  <a:gd name="T16" fmla="*/ 18 w 83"/>
                  <a:gd name="T17" fmla="*/ 52 h 96"/>
                  <a:gd name="T18" fmla="*/ 23 w 83"/>
                  <a:gd name="T19" fmla="*/ 58 h 96"/>
                  <a:gd name="T20" fmla="*/ 30 w 83"/>
                  <a:gd name="T21" fmla="*/ 56 h 96"/>
                  <a:gd name="T22" fmla="*/ 35 w 83"/>
                  <a:gd name="T23" fmla="*/ 56 h 96"/>
                  <a:gd name="T24" fmla="*/ 37 w 83"/>
                  <a:gd name="T25" fmla="*/ 62 h 96"/>
                  <a:gd name="T26" fmla="*/ 45 w 83"/>
                  <a:gd name="T27" fmla="*/ 55 h 96"/>
                  <a:gd name="T28" fmla="*/ 48 w 83"/>
                  <a:gd name="T29" fmla="*/ 52 h 96"/>
                  <a:gd name="T30" fmla="*/ 48 w 83"/>
                  <a:gd name="T31" fmla="*/ 56 h 96"/>
                  <a:gd name="T32" fmla="*/ 50 w 83"/>
                  <a:gd name="T33" fmla="*/ 65 h 96"/>
                  <a:gd name="T34" fmla="*/ 56 w 83"/>
                  <a:gd name="T35" fmla="*/ 73 h 96"/>
                  <a:gd name="T36" fmla="*/ 62 w 83"/>
                  <a:gd name="T37" fmla="*/ 60 h 96"/>
                  <a:gd name="T38" fmla="*/ 67 w 83"/>
                  <a:gd name="T39" fmla="*/ 44 h 96"/>
                  <a:gd name="T40" fmla="*/ 74 w 83"/>
                  <a:gd name="T41" fmla="*/ 34 h 96"/>
                  <a:gd name="T42" fmla="*/ 80 w 83"/>
                  <a:gd name="T43" fmla="*/ 27 h 96"/>
                  <a:gd name="T44" fmla="*/ 83 w 83"/>
                  <a:gd name="T45" fmla="*/ 21 h 96"/>
                  <a:gd name="T46" fmla="*/ 83 w 83"/>
                  <a:gd name="T47" fmla="*/ 20 h 96"/>
                  <a:gd name="T48" fmla="*/ 80 w 83"/>
                  <a:gd name="T49" fmla="*/ 23 h 96"/>
                  <a:gd name="T50" fmla="*/ 74 w 83"/>
                  <a:gd name="T51" fmla="*/ 29 h 96"/>
                  <a:gd name="T52" fmla="*/ 69 w 83"/>
                  <a:gd name="T53" fmla="*/ 34 h 96"/>
                  <a:gd name="T54" fmla="*/ 65 w 83"/>
                  <a:gd name="T55" fmla="*/ 38 h 96"/>
                  <a:gd name="T56" fmla="*/ 60 w 83"/>
                  <a:gd name="T57" fmla="*/ 35 h 96"/>
                  <a:gd name="T58" fmla="*/ 57 w 83"/>
                  <a:gd name="T59" fmla="*/ 30 h 96"/>
                  <a:gd name="T60" fmla="*/ 56 w 83"/>
                  <a:gd name="T61" fmla="*/ 24 h 96"/>
                  <a:gd name="T62" fmla="*/ 43 w 83"/>
                  <a:gd name="T63" fmla="*/ 33 h 96"/>
                  <a:gd name="T64" fmla="*/ 35 w 83"/>
                  <a:gd name="T65" fmla="*/ 33 h 96"/>
                  <a:gd name="T66" fmla="*/ 31 w 83"/>
                  <a:gd name="T67" fmla="*/ 36 h 96"/>
                  <a:gd name="T68" fmla="*/ 33 w 83"/>
                  <a:gd name="T69" fmla="*/ 13 h 96"/>
                  <a:gd name="T70" fmla="*/ 39 w 83"/>
                  <a:gd name="T71" fmla="*/ 8 h 96"/>
                  <a:gd name="T72" fmla="*/ 45 w 83"/>
                  <a:gd name="T73" fmla="*/ 2 h 96"/>
                  <a:gd name="T74" fmla="*/ 32 w 83"/>
                  <a:gd name="T75" fmla="*/ 4 h 96"/>
                  <a:gd name="T76" fmla="*/ 23 w 83"/>
                  <a:gd name="T77" fmla="*/ 9 h 96"/>
                  <a:gd name="T78" fmla="*/ 16 w 83"/>
                  <a:gd name="T79" fmla="*/ 16 h 96"/>
                  <a:gd name="T80" fmla="*/ 12 w 83"/>
                  <a:gd name="T81" fmla="*/ 20 h 96"/>
                  <a:gd name="T82" fmla="*/ 9 w 83"/>
                  <a:gd name="T83" fmla="*/ 23 h 96"/>
                  <a:gd name="T84" fmla="*/ 6 w 83"/>
                  <a:gd name="T85" fmla="*/ 11 h 96"/>
                  <a:gd name="T86" fmla="*/ 1 w 83"/>
                  <a:gd name="T87" fmla="*/ 15 h 96"/>
                  <a:gd name="T88" fmla="*/ 2 w 83"/>
                  <a:gd name="T89" fmla="*/ 26 h 96"/>
                  <a:gd name="T90" fmla="*/ 1 w 83"/>
                  <a:gd name="T91" fmla="*/ 44 h 96"/>
                  <a:gd name="T92" fmla="*/ 6 w 83"/>
                  <a:gd name="T93" fmla="*/ 57 h 96"/>
                  <a:gd name="T94" fmla="*/ 5 w 83"/>
                  <a:gd name="T95" fmla="*/ 72 h 96"/>
                  <a:gd name="T96" fmla="*/ 13 w 83"/>
                  <a:gd name="T97" fmla="*/ 88 h 96"/>
                  <a:gd name="T98" fmla="*/ 18 w 83"/>
                  <a:gd name="T99" fmla="*/ 96 h 96"/>
                  <a:gd name="T100" fmla="*/ 18 w 83"/>
                  <a:gd name="T10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96">
                    <a:moveTo>
                      <a:pt x="18" y="92"/>
                    </a:moveTo>
                    <a:cubicBezTo>
                      <a:pt x="17" y="90"/>
                      <a:pt x="16" y="89"/>
                      <a:pt x="17" y="86"/>
                    </a:cubicBezTo>
                    <a:cubicBezTo>
                      <a:pt x="17" y="81"/>
                      <a:pt x="17" y="77"/>
                      <a:pt x="16" y="71"/>
                    </a:cubicBezTo>
                    <a:cubicBezTo>
                      <a:pt x="15" y="65"/>
                      <a:pt x="13" y="60"/>
                      <a:pt x="11" y="55"/>
                    </a:cubicBezTo>
                    <a:cubicBezTo>
                      <a:pt x="10" y="49"/>
                      <a:pt x="7" y="45"/>
                      <a:pt x="7" y="38"/>
                    </a:cubicBezTo>
                    <a:cubicBezTo>
                      <a:pt x="7" y="37"/>
                      <a:pt x="5" y="24"/>
                      <a:pt x="10" y="25"/>
                    </a:cubicBezTo>
                    <a:cubicBezTo>
                      <a:pt x="11" y="27"/>
                      <a:pt x="10" y="31"/>
                      <a:pt x="11" y="33"/>
                    </a:cubicBezTo>
                    <a:cubicBezTo>
                      <a:pt x="11" y="35"/>
                      <a:pt x="12" y="38"/>
                      <a:pt x="13" y="41"/>
                    </a:cubicBezTo>
                    <a:cubicBezTo>
                      <a:pt x="14" y="44"/>
                      <a:pt x="16" y="49"/>
                      <a:pt x="18" y="52"/>
                    </a:cubicBezTo>
                    <a:cubicBezTo>
                      <a:pt x="19" y="54"/>
                      <a:pt x="21" y="58"/>
                      <a:pt x="23" y="58"/>
                    </a:cubicBezTo>
                    <a:cubicBezTo>
                      <a:pt x="25" y="59"/>
                      <a:pt x="28" y="57"/>
                      <a:pt x="30" y="56"/>
                    </a:cubicBezTo>
                    <a:cubicBezTo>
                      <a:pt x="32" y="54"/>
                      <a:pt x="33" y="53"/>
                      <a:pt x="35" y="56"/>
                    </a:cubicBezTo>
                    <a:cubicBezTo>
                      <a:pt x="36" y="57"/>
                      <a:pt x="36" y="60"/>
                      <a:pt x="37" y="62"/>
                    </a:cubicBezTo>
                    <a:cubicBezTo>
                      <a:pt x="40" y="61"/>
                      <a:pt x="43" y="58"/>
                      <a:pt x="45" y="55"/>
                    </a:cubicBezTo>
                    <a:cubicBezTo>
                      <a:pt x="45" y="55"/>
                      <a:pt x="46" y="52"/>
                      <a:pt x="48" y="52"/>
                    </a:cubicBezTo>
                    <a:cubicBezTo>
                      <a:pt x="49" y="53"/>
                      <a:pt x="47" y="55"/>
                      <a:pt x="48" y="56"/>
                    </a:cubicBezTo>
                    <a:cubicBezTo>
                      <a:pt x="47" y="59"/>
                      <a:pt x="48" y="63"/>
                      <a:pt x="50" y="65"/>
                    </a:cubicBezTo>
                    <a:cubicBezTo>
                      <a:pt x="51" y="67"/>
                      <a:pt x="53" y="72"/>
                      <a:pt x="56" y="73"/>
                    </a:cubicBezTo>
                    <a:cubicBezTo>
                      <a:pt x="58" y="69"/>
                      <a:pt x="61" y="65"/>
                      <a:pt x="62" y="60"/>
                    </a:cubicBezTo>
                    <a:cubicBezTo>
                      <a:pt x="63" y="54"/>
                      <a:pt x="65" y="49"/>
                      <a:pt x="67" y="44"/>
                    </a:cubicBezTo>
                    <a:cubicBezTo>
                      <a:pt x="69" y="40"/>
                      <a:pt x="73" y="38"/>
                      <a:pt x="74" y="34"/>
                    </a:cubicBezTo>
                    <a:cubicBezTo>
                      <a:pt x="76" y="32"/>
                      <a:pt x="78" y="29"/>
                      <a:pt x="80" y="27"/>
                    </a:cubicBezTo>
                    <a:cubicBezTo>
                      <a:pt x="81" y="25"/>
                      <a:pt x="82" y="23"/>
                      <a:pt x="83" y="21"/>
                    </a:cubicBezTo>
                    <a:cubicBezTo>
                      <a:pt x="83" y="21"/>
                      <a:pt x="83" y="20"/>
                      <a:pt x="83" y="20"/>
                    </a:cubicBezTo>
                    <a:cubicBezTo>
                      <a:pt x="82" y="21"/>
                      <a:pt x="81" y="22"/>
                      <a:pt x="80" y="23"/>
                    </a:cubicBezTo>
                    <a:cubicBezTo>
                      <a:pt x="78" y="24"/>
                      <a:pt x="75" y="27"/>
                      <a:pt x="74" y="29"/>
                    </a:cubicBezTo>
                    <a:cubicBezTo>
                      <a:pt x="72" y="30"/>
                      <a:pt x="71" y="33"/>
                      <a:pt x="69" y="34"/>
                    </a:cubicBezTo>
                    <a:cubicBezTo>
                      <a:pt x="67" y="35"/>
                      <a:pt x="67" y="36"/>
                      <a:pt x="65" y="38"/>
                    </a:cubicBezTo>
                    <a:cubicBezTo>
                      <a:pt x="62" y="40"/>
                      <a:pt x="61" y="37"/>
                      <a:pt x="60" y="35"/>
                    </a:cubicBezTo>
                    <a:cubicBezTo>
                      <a:pt x="58" y="33"/>
                      <a:pt x="58" y="32"/>
                      <a:pt x="57" y="30"/>
                    </a:cubicBezTo>
                    <a:cubicBezTo>
                      <a:pt x="55" y="28"/>
                      <a:pt x="56" y="27"/>
                      <a:pt x="56" y="24"/>
                    </a:cubicBezTo>
                    <a:cubicBezTo>
                      <a:pt x="51" y="25"/>
                      <a:pt x="48" y="33"/>
                      <a:pt x="43" y="33"/>
                    </a:cubicBezTo>
                    <a:cubicBezTo>
                      <a:pt x="40" y="32"/>
                      <a:pt x="39" y="31"/>
                      <a:pt x="35" y="33"/>
                    </a:cubicBezTo>
                    <a:cubicBezTo>
                      <a:pt x="34" y="34"/>
                      <a:pt x="33" y="35"/>
                      <a:pt x="31" y="36"/>
                    </a:cubicBezTo>
                    <a:cubicBezTo>
                      <a:pt x="25" y="35"/>
                      <a:pt x="31" y="17"/>
                      <a:pt x="33" y="13"/>
                    </a:cubicBezTo>
                    <a:cubicBezTo>
                      <a:pt x="34" y="11"/>
                      <a:pt x="37" y="9"/>
                      <a:pt x="39" y="8"/>
                    </a:cubicBezTo>
                    <a:cubicBezTo>
                      <a:pt x="40" y="7"/>
                      <a:pt x="47" y="4"/>
                      <a:pt x="45" y="2"/>
                    </a:cubicBezTo>
                    <a:cubicBezTo>
                      <a:pt x="44" y="0"/>
                      <a:pt x="35" y="4"/>
                      <a:pt x="32" y="4"/>
                    </a:cubicBezTo>
                    <a:cubicBezTo>
                      <a:pt x="29" y="5"/>
                      <a:pt x="26" y="7"/>
                      <a:pt x="23" y="9"/>
                    </a:cubicBezTo>
                    <a:cubicBezTo>
                      <a:pt x="20" y="11"/>
                      <a:pt x="19" y="13"/>
                      <a:pt x="16" y="16"/>
                    </a:cubicBezTo>
                    <a:cubicBezTo>
                      <a:pt x="14" y="17"/>
                      <a:pt x="13" y="17"/>
                      <a:pt x="12" y="20"/>
                    </a:cubicBezTo>
                    <a:cubicBezTo>
                      <a:pt x="11" y="20"/>
                      <a:pt x="12" y="23"/>
                      <a:pt x="9" y="23"/>
                    </a:cubicBezTo>
                    <a:cubicBezTo>
                      <a:pt x="7" y="20"/>
                      <a:pt x="13" y="7"/>
                      <a:pt x="6" y="11"/>
                    </a:cubicBezTo>
                    <a:cubicBezTo>
                      <a:pt x="4" y="11"/>
                      <a:pt x="2" y="13"/>
                      <a:pt x="1" y="15"/>
                    </a:cubicBezTo>
                    <a:cubicBezTo>
                      <a:pt x="0" y="18"/>
                      <a:pt x="2" y="22"/>
                      <a:pt x="2" y="26"/>
                    </a:cubicBezTo>
                    <a:cubicBezTo>
                      <a:pt x="2" y="31"/>
                      <a:pt x="0" y="37"/>
                      <a:pt x="1" y="44"/>
                    </a:cubicBezTo>
                    <a:cubicBezTo>
                      <a:pt x="1" y="49"/>
                      <a:pt x="6" y="52"/>
                      <a:pt x="6" y="57"/>
                    </a:cubicBezTo>
                    <a:cubicBezTo>
                      <a:pt x="6" y="62"/>
                      <a:pt x="3" y="67"/>
                      <a:pt x="5" y="72"/>
                    </a:cubicBezTo>
                    <a:cubicBezTo>
                      <a:pt x="7" y="78"/>
                      <a:pt x="9" y="82"/>
                      <a:pt x="13" y="88"/>
                    </a:cubicBezTo>
                    <a:cubicBezTo>
                      <a:pt x="15" y="91"/>
                      <a:pt x="17" y="93"/>
                      <a:pt x="18" y="96"/>
                    </a:cubicBezTo>
                    <a:cubicBezTo>
                      <a:pt x="18" y="95"/>
                      <a:pt x="19" y="93"/>
                      <a:pt x="18" y="92"/>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3" name="Freeform 362"/>
              <p:cNvSpPr/>
              <p:nvPr/>
            </p:nvSpPr>
            <p:spPr bwMode="auto">
              <a:xfrm>
                <a:off x="4942" y="738"/>
                <a:ext cx="6" cy="40"/>
              </a:xfrm>
              <a:custGeom>
                <a:avLst/>
                <a:gdLst>
                  <a:gd name="T0" fmla="*/ 2 w 5"/>
                  <a:gd name="T1" fmla="*/ 21 h 32"/>
                  <a:gd name="T2" fmla="*/ 5 w 5"/>
                  <a:gd name="T3" fmla="*/ 12 h 32"/>
                  <a:gd name="T4" fmla="*/ 5 w 5"/>
                  <a:gd name="T5" fmla="*/ 5 h 32"/>
                  <a:gd name="T6" fmla="*/ 5 w 5"/>
                  <a:gd name="T7" fmla="*/ 0 h 32"/>
                  <a:gd name="T8" fmla="*/ 2 w 5"/>
                  <a:gd name="T9" fmla="*/ 9 h 32"/>
                  <a:gd name="T10" fmla="*/ 2 w 5"/>
                  <a:gd name="T11" fmla="*/ 23 h 32"/>
                  <a:gd name="T12" fmla="*/ 1 w 5"/>
                  <a:gd name="T13" fmla="*/ 30 h 32"/>
                  <a:gd name="T14" fmla="*/ 1 w 5"/>
                  <a:gd name="T15" fmla="*/ 32 h 32"/>
                  <a:gd name="T16" fmla="*/ 3 w 5"/>
                  <a:gd name="T17" fmla="*/ 27 h 32"/>
                  <a:gd name="T18" fmla="*/ 2 w 5"/>
                  <a:gd name="T1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2">
                    <a:moveTo>
                      <a:pt x="2" y="21"/>
                    </a:moveTo>
                    <a:cubicBezTo>
                      <a:pt x="3" y="18"/>
                      <a:pt x="4" y="15"/>
                      <a:pt x="5" y="12"/>
                    </a:cubicBezTo>
                    <a:cubicBezTo>
                      <a:pt x="5" y="10"/>
                      <a:pt x="5" y="7"/>
                      <a:pt x="5" y="5"/>
                    </a:cubicBezTo>
                    <a:cubicBezTo>
                      <a:pt x="5" y="3"/>
                      <a:pt x="5" y="2"/>
                      <a:pt x="5" y="0"/>
                    </a:cubicBezTo>
                    <a:cubicBezTo>
                      <a:pt x="4" y="3"/>
                      <a:pt x="3" y="6"/>
                      <a:pt x="2" y="9"/>
                    </a:cubicBezTo>
                    <a:cubicBezTo>
                      <a:pt x="0" y="14"/>
                      <a:pt x="1" y="18"/>
                      <a:pt x="2" y="23"/>
                    </a:cubicBezTo>
                    <a:cubicBezTo>
                      <a:pt x="2" y="26"/>
                      <a:pt x="2" y="27"/>
                      <a:pt x="1" y="30"/>
                    </a:cubicBezTo>
                    <a:cubicBezTo>
                      <a:pt x="1" y="31"/>
                      <a:pt x="1" y="31"/>
                      <a:pt x="1" y="32"/>
                    </a:cubicBezTo>
                    <a:cubicBezTo>
                      <a:pt x="2" y="30"/>
                      <a:pt x="2" y="29"/>
                      <a:pt x="3" y="27"/>
                    </a:cubicBezTo>
                    <a:cubicBezTo>
                      <a:pt x="3" y="25"/>
                      <a:pt x="2" y="23"/>
                      <a:pt x="2" y="21"/>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4" name="Freeform 363"/>
              <p:cNvSpPr/>
              <p:nvPr/>
            </p:nvSpPr>
            <p:spPr bwMode="auto">
              <a:xfrm>
                <a:off x="4952" y="617"/>
                <a:ext cx="168" cy="210"/>
              </a:xfrm>
              <a:custGeom>
                <a:avLst/>
                <a:gdLst>
                  <a:gd name="T0" fmla="*/ 53 w 136"/>
                  <a:gd name="T1" fmla="*/ 43 h 170"/>
                  <a:gd name="T2" fmla="*/ 61 w 136"/>
                  <a:gd name="T3" fmla="*/ 21 h 170"/>
                  <a:gd name="T4" fmla="*/ 72 w 136"/>
                  <a:gd name="T5" fmla="*/ 4 h 170"/>
                  <a:gd name="T6" fmla="*/ 62 w 136"/>
                  <a:gd name="T7" fmla="*/ 7 h 170"/>
                  <a:gd name="T8" fmla="*/ 57 w 136"/>
                  <a:gd name="T9" fmla="*/ 18 h 170"/>
                  <a:gd name="T10" fmla="*/ 47 w 136"/>
                  <a:gd name="T11" fmla="*/ 47 h 170"/>
                  <a:gd name="T12" fmla="*/ 45 w 136"/>
                  <a:gd name="T13" fmla="*/ 59 h 170"/>
                  <a:gd name="T14" fmla="*/ 34 w 136"/>
                  <a:gd name="T15" fmla="*/ 75 h 170"/>
                  <a:gd name="T16" fmla="*/ 21 w 136"/>
                  <a:gd name="T17" fmla="*/ 102 h 170"/>
                  <a:gd name="T18" fmla="*/ 14 w 136"/>
                  <a:gd name="T19" fmla="*/ 114 h 170"/>
                  <a:gd name="T20" fmla="*/ 1 w 136"/>
                  <a:gd name="T21" fmla="*/ 130 h 170"/>
                  <a:gd name="T22" fmla="*/ 23 w 136"/>
                  <a:gd name="T23" fmla="*/ 134 h 170"/>
                  <a:gd name="T24" fmla="*/ 32 w 136"/>
                  <a:gd name="T25" fmla="*/ 136 h 170"/>
                  <a:gd name="T26" fmla="*/ 36 w 136"/>
                  <a:gd name="T27" fmla="*/ 143 h 170"/>
                  <a:gd name="T28" fmla="*/ 30 w 136"/>
                  <a:gd name="T29" fmla="*/ 157 h 170"/>
                  <a:gd name="T30" fmla="*/ 48 w 136"/>
                  <a:gd name="T31" fmla="*/ 150 h 170"/>
                  <a:gd name="T32" fmla="*/ 65 w 136"/>
                  <a:gd name="T33" fmla="*/ 148 h 170"/>
                  <a:gd name="T34" fmla="*/ 71 w 136"/>
                  <a:gd name="T35" fmla="*/ 154 h 170"/>
                  <a:gd name="T36" fmla="*/ 65 w 136"/>
                  <a:gd name="T37" fmla="*/ 163 h 170"/>
                  <a:gd name="T38" fmla="*/ 93 w 136"/>
                  <a:gd name="T39" fmla="*/ 170 h 170"/>
                  <a:gd name="T40" fmla="*/ 117 w 136"/>
                  <a:gd name="T41" fmla="*/ 166 h 170"/>
                  <a:gd name="T42" fmla="*/ 135 w 136"/>
                  <a:gd name="T43" fmla="*/ 164 h 170"/>
                  <a:gd name="T44" fmla="*/ 116 w 136"/>
                  <a:gd name="T45" fmla="*/ 156 h 170"/>
                  <a:gd name="T46" fmla="*/ 99 w 136"/>
                  <a:gd name="T47" fmla="*/ 136 h 170"/>
                  <a:gd name="T48" fmla="*/ 112 w 136"/>
                  <a:gd name="T49" fmla="*/ 121 h 170"/>
                  <a:gd name="T50" fmla="*/ 100 w 136"/>
                  <a:gd name="T51" fmla="*/ 119 h 170"/>
                  <a:gd name="T52" fmla="*/ 110 w 136"/>
                  <a:gd name="T53" fmla="*/ 108 h 170"/>
                  <a:gd name="T54" fmla="*/ 90 w 136"/>
                  <a:gd name="T55" fmla="*/ 99 h 170"/>
                  <a:gd name="T56" fmla="*/ 85 w 136"/>
                  <a:gd name="T57" fmla="*/ 89 h 170"/>
                  <a:gd name="T58" fmla="*/ 103 w 136"/>
                  <a:gd name="T59" fmla="*/ 73 h 170"/>
                  <a:gd name="T60" fmla="*/ 95 w 136"/>
                  <a:gd name="T61" fmla="*/ 69 h 170"/>
                  <a:gd name="T62" fmla="*/ 50 w 136"/>
                  <a:gd name="T63" fmla="*/ 96 h 170"/>
                  <a:gd name="T64" fmla="*/ 26 w 136"/>
                  <a:gd name="T65" fmla="*/ 108 h 170"/>
                  <a:gd name="T66" fmla="*/ 26 w 136"/>
                  <a:gd name="T67" fmla="*/ 98 h 170"/>
                  <a:gd name="T68" fmla="*/ 42 w 136"/>
                  <a:gd name="T69" fmla="*/ 82 h 170"/>
                  <a:gd name="T70" fmla="*/ 48 w 136"/>
                  <a:gd name="T71" fmla="*/ 65 h 170"/>
                  <a:gd name="T72" fmla="*/ 51 w 136"/>
                  <a:gd name="T7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70">
                    <a:moveTo>
                      <a:pt x="54" y="50"/>
                    </a:moveTo>
                    <a:cubicBezTo>
                      <a:pt x="53" y="47"/>
                      <a:pt x="53" y="45"/>
                      <a:pt x="53" y="43"/>
                    </a:cubicBezTo>
                    <a:cubicBezTo>
                      <a:pt x="54" y="39"/>
                      <a:pt x="56" y="35"/>
                      <a:pt x="58" y="32"/>
                    </a:cubicBezTo>
                    <a:cubicBezTo>
                      <a:pt x="59" y="28"/>
                      <a:pt x="60" y="24"/>
                      <a:pt x="61" y="21"/>
                    </a:cubicBezTo>
                    <a:cubicBezTo>
                      <a:pt x="62" y="17"/>
                      <a:pt x="64" y="13"/>
                      <a:pt x="66" y="11"/>
                    </a:cubicBezTo>
                    <a:cubicBezTo>
                      <a:pt x="69" y="9"/>
                      <a:pt x="71" y="6"/>
                      <a:pt x="72" y="4"/>
                    </a:cubicBezTo>
                    <a:cubicBezTo>
                      <a:pt x="73" y="0"/>
                      <a:pt x="69" y="3"/>
                      <a:pt x="67" y="4"/>
                    </a:cubicBezTo>
                    <a:cubicBezTo>
                      <a:pt x="65" y="5"/>
                      <a:pt x="64" y="6"/>
                      <a:pt x="62" y="7"/>
                    </a:cubicBezTo>
                    <a:cubicBezTo>
                      <a:pt x="61" y="8"/>
                      <a:pt x="60" y="10"/>
                      <a:pt x="59" y="11"/>
                    </a:cubicBezTo>
                    <a:cubicBezTo>
                      <a:pt x="58" y="13"/>
                      <a:pt x="58" y="15"/>
                      <a:pt x="57" y="18"/>
                    </a:cubicBezTo>
                    <a:cubicBezTo>
                      <a:pt x="56" y="22"/>
                      <a:pt x="54" y="27"/>
                      <a:pt x="51" y="31"/>
                    </a:cubicBezTo>
                    <a:cubicBezTo>
                      <a:pt x="50" y="37"/>
                      <a:pt x="48" y="42"/>
                      <a:pt x="47" y="47"/>
                    </a:cubicBezTo>
                    <a:cubicBezTo>
                      <a:pt x="46" y="52"/>
                      <a:pt x="46" y="56"/>
                      <a:pt x="44" y="59"/>
                    </a:cubicBezTo>
                    <a:cubicBezTo>
                      <a:pt x="44" y="59"/>
                      <a:pt x="44" y="59"/>
                      <a:pt x="45" y="59"/>
                    </a:cubicBezTo>
                    <a:cubicBezTo>
                      <a:pt x="45" y="62"/>
                      <a:pt x="43" y="65"/>
                      <a:pt x="43" y="68"/>
                    </a:cubicBezTo>
                    <a:cubicBezTo>
                      <a:pt x="38" y="71"/>
                      <a:pt x="35" y="68"/>
                      <a:pt x="34" y="75"/>
                    </a:cubicBezTo>
                    <a:cubicBezTo>
                      <a:pt x="34" y="80"/>
                      <a:pt x="33" y="86"/>
                      <a:pt x="29" y="90"/>
                    </a:cubicBezTo>
                    <a:cubicBezTo>
                      <a:pt x="27" y="94"/>
                      <a:pt x="23" y="97"/>
                      <a:pt x="21" y="102"/>
                    </a:cubicBezTo>
                    <a:cubicBezTo>
                      <a:pt x="19" y="104"/>
                      <a:pt x="17" y="106"/>
                      <a:pt x="14" y="108"/>
                    </a:cubicBezTo>
                    <a:cubicBezTo>
                      <a:pt x="14" y="110"/>
                      <a:pt x="14" y="112"/>
                      <a:pt x="14" y="114"/>
                    </a:cubicBezTo>
                    <a:cubicBezTo>
                      <a:pt x="12" y="115"/>
                      <a:pt x="9" y="117"/>
                      <a:pt x="7" y="118"/>
                    </a:cubicBezTo>
                    <a:cubicBezTo>
                      <a:pt x="2" y="121"/>
                      <a:pt x="0" y="123"/>
                      <a:pt x="1" y="130"/>
                    </a:cubicBezTo>
                    <a:cubicBezTo>
                      <a:pt x="3" y="132"/>
                      <a:pt x="5" y="136"/>
                      <a:pt x="9" y="136"/>
                    </a:cubicBezTo>
                    <a:cubicBezTo>
                      <a:pt x="15" y="137"/>
                      <a:pt x="18" y="133"/>
                      <a:pt x="23" y="134"/>
                    </a:cubicBezTo>
                    <a:cubicBezTo>
                      <a:pt x="23" y="134"/>
                      <a:pt x="23" y="134"/>
                      <a:pt x="22" y="134"/>
                    </a:cubicBezTo>
                    <a:cubicBezTo>
                      <a:pt x="26" y="134"/>
                      <a:pt x="29" y="135"/>
                      <a:pt x="32" y="136"/>
                    </a:cubicBezTo>
                    <a:cubicBezTo>
                      <a:pt x="35" y="136"/>
                      <a:pt x="38" y="136"/>
                      <a:pt x="41" y="137"/>
                    </a:cubicBezTo>
                    <a:cubicBezTo>
                      <a:pt x="41" y="139"/>
                      <a:pt x="36" y="141"/>
                      <a:pt x="36" y="143"/>
                    </a:cubicBezTo>
                    <a:cubicBezTo>
                      <a:pt x="34" y="146"/>
                      <a:pt x="33" y="148"/>
                      <a:pt x="31" y="151"/>
                    </a:cubicBezTo>
                    <a:cubicBezTo>
                      <a:pt x="28" y="154"/>
                      <a:pt x="27" y="155"/>
                      <a:pt x="30" y="157"/>
                    </a:cubicBezTo>
                    <a:cubicBezTo>
                      <a:pt x="32" y="158"/>
                      <a:pt x="34" y="158"/>
                      <a:pt x="37" y="157"/>
                    </a:cubicBezTo>
                    <a:cubicBezTo>
                      <a:pt x="40" y="157"/>
                      <a:pt x="44" y="153"/>
                      <a:pt x="48" y="150"/>
                    </a:cubicBezTo>
                    <a:cubicBezTo>
                      <a:pt x="54" y="147"/>
                      <a:pt x="62" y="145"/>
                      <a:pt x="68" y="145"/>
                    </a:cubicBezTo>
                    <a:cubicBezTo>
                      <a:pt x="68" y="147"/>
                      <a:pt x="66" y="148"/>
                      <a:pt x="65" y="148"/>
                    </a:cubicBezTo>
                    <a:cubicBezTo>
                      <a:pt x="67" y="151"/>
                      <a:pt x="74" y="148"/>
                      <a:pt x="76" y="149"/>
                    </a:cubicBezTo>
                    <a:cubicBezTo>
                      <a:pt x="76" y="152"/>
                      <a:pt x="73" y="153"/>
                      <a:pt x="71" y="154"/>
                    </a:cubicBezTo>
                    <a:cubicBezTo>
                      <a:pt x="70" y="156"/>
                      <a:pt x="68" y="157"/>
                      <a:pt x="66" y="158"/>
                    </a:cubicBezTo>
                    <a:cubicBezTo>
                      <a:pt x="63" y="160"/>
                      <a:pt x="62" y="161"/>
                      <a:pt x="65" y="163"/>
                    </a:cubicBezTo>
                    <a:cubicBezTo>
                      <a:pt x="67" y="164"/>
                      <a:pt x="70" y="165"/>
                      <a:pt x="72" y="165"/>
                    </a:cubicBezTo>
                    <a:cubicBezTo>
                      <a:pt x="79" y="167"/>
                      <a:pt x="86" y="169"/>
                      <a:pt x="93" y="170"/>
                    </a:cubicBezTo>
                    <a:cubicBezTo>
                      <a:pt x="94" y="170"/>
                      <a:pt x="96" y="170"/>
                      <a:pt x="97" y="170"/>
                    </a:cubicBezTo>
                    <a:cubicBezTo>
                      <a:pt x="104" y="168"/>
                      <a:pt x="111" y="167"/>
                      <a:pt x="117" y="166"/>
                    </a:cubicBezTo>
                    <a:cubicBezTo>
                      <a:pt x="120" y="166"/>
                      <a:pt x="124" y="166"/>
                      <a:pt x="126" y="166"/>
                    </a:cubicBezTo>
                    <a:cubicBezTo>
                      <a:pt x="129" y="165"/>
                      <a:pt x="132" y="165"/>
                      <a:pt x="135" y="164"/>
                    </a:cubicBezTo>
                    <a:cubicBezTo>
                      <a:pt x="136" y="162"/>
                      <a:pt x="131" y="160"/>
                      <a:pt x="129" y="160"/>
                    </a:cubicBezTo>
                    <a:cubicBezTo>
                      <a:pt x="125" y="157"/>
                      <a:pt x="121" y="157"/>
                      <a:pt x="116" y="156"/>
                    </a:cubicBezTo>
                    <a:cubicBezTo>
                      <a:pt x="110" y="155"/>
                      <a:pt x="102" y="154"/>
                      <a:pt x="96" y="150"/>
                    </a:cubicBezTo>
                    <a:cubicBezTo>
                      <a:pt x="90" y="145"/>
                      <a:pt x="96" y="139"/>
                      <a:pt x="99" y="136"/>
                    </a:cubicBezTo>
                    <a:cubicBezTo>
                      <a:pt x="102" y="132"/>
                      <a:pt x="105" y="130"/>
                      <a:pt x="108" y="127"/>
                    </a:cubicBezTo>
                    <a:cubicBezTo>
                      <a:pt x="108" y="125"/>
                      <a:pt x="112" y="123"/>
                      <a:pt x="112" y="121"/>
                    </a:cubicBezTo>
                    <a:cubicBezTo>
                      <a:pt x="109" y="121"/>
                      <a:pt x="107" y="121"/>
                      <a:pt x="104" y="120"/>
                    </a:cubicBezTo>
                    <a:cubicBezTo>
                      <a:pt x="102" y="120"/>
                      <a:pt x="99" y="122"/>
                      <a:pt x="100" y="119"/>
                    </a:cubicBezTo>
                    <a:cubicBezTo>
                      <a:pt x="100" y="116"/>
                      <a:pt x="103" y="114"/>
                      <a:pt x="105" y="113"/>
                    </a:cubicBezTo>
                    <a:cubicBezTo>
                      <a:pt x="107" y="112"/>
                      <a:pt x="110" y="110"/>
                      <a:pt x="110" y="108"/>
                    </a:cubicBezTo>
                    <a:cubicBezTo>
                      <a:pt x="111" y="104"/>
                      <a:pt x="105" y="102"/>
                      <a:pt x="103" y="100"/>
                    </a:cubicBezTo>
                    <a:cubicBezTo>
                      <a:pt x="98" y="99"/>
                      <a:pt x="94" y="99"/>
                      <a:pt x="90" y="99"/>
                    </a:cubicBezTo>
                    <a:cubicBezTo>
                      <a:pt x="88" y="99"/>
                      <a:pt x="83" y="101"/>
                      <a:pt x="81" y="99"/>
                    </a:cubicBezTo>
                    <a:cubicBezTo>
                      <a:pt x="82" y="96"/>
                      <a:pt x="84" y="91"/>
                      <a:pt x="85" y="89"/>
                    </a:cubicBezTo>
                    <a:cubicBezTo>
                      <a:pt x="87" y="86"/>
                      <a:pt x="90" y="84"/>
                      <a:pt x="92" y="82"/>
                    </a:cubicBezTo>
                    <a:cubicBezTo>
                      <a:pt x="95" y="79"/>
                      <a:pt x="99" y="75"/>
                      <a:pt x="103" y="73"/>
                    </a:cubicBezTo>
                    <a:cubicBezTo>
                      <a:pt x="105" y="72"/>
                      <a:pt x="110" y="69"/>
                      <a:pt x="106" y="67"/>
                    </a:cubicBezTo>
                    <a:cubicBezTo>
                      <a:pt x="104" y="66"/>
                      <a:pt x="97" y="67"/>
                      <a:pt x="95" y="69"/>
                    </a:cubicBezTo>
                    <a:cubicBezTo>
                      <a:pt x="89" y="70"/>
                      <a:pt x="83" y="75"/>
                      <a:pt x="78" y="78"/>
                    </a:cubicBezTo>
                    <a:cubicBezTo>
                      <a:pt x="68" y="85"/>
                      <a:pt x="59" y="91"/>
                      <a:pt x="50" y="96"/>
                    </a:cubicBezTo>
                    <a:cubicBezTo>
                      <a:pt x="44" y="100"/>
                      <a:pt x="39" y="103"/>
                      <a:pt x="34" y="105"/>
                    </a:cubicBezTo>
                    <a:cubicBezTo>
                      <a:pt x="31" y="107"/>
                      <a:pt x="29" y="107"/>
                      <a:pt x="26" y="108"/>
                    </a:cubicBezTo>
                    <a:cubicBezTo>
                      <a:pt x="24" y="109"/>
                      <a:pt x="20" y="111"/>
                      <a:pt x="18" y="110"/>
                    </a:cubicBezTo>
                    <a:cubicBezTo>
                      <a:pt x="17" y="107"/>
                      <a:pt x="24" y="101"/>
                      <a:pt x="26" y="98"/>
                    </a:cubicBezTo>
                    <a:cubicBezTo>
                      <a:pt x="29" y="95"/>
                      <a:pt x="31" y="92"/>
                      <a:pt x="35" y="89"/>
                    </a:cubicBezTo>
                    <a:cubicBezTo>
                      <a:pt x="37" y="88"/>
                      <a:pt x="39" y="85"/>
                      <a:pt x="42" y="82"/>
                    </a:cubicBezTo>
                    <a:cubicBezTo>
                      <a:pt x="45" y="79"/>
                      <a:pt x="46" y="73"/>
                      <a:pt x="47" y="70"/>
                    </a:cubicBezTo>
                    <a:cubicBezTo>
                      <a:pt x="47" y="68"/>
                      <a:pt x="48" y="66"/>
                      <a:pt x="48" y="65"/>
                    </a:cubicBezTo>
                    <a:cubicBezTo>
                      <a:pt x="48" y="65"/>
                      <a:pt x="48" y="65"/>
                      <a:pt x="48" y="65"/>
                    </a:cubicBezTo>
                    <a:cubicBezTo>
                      <a:pt x="49" y="62"/>
                      <a:pt x="50" y="60"/>
                      <a:pt x="51" y="58"/>
                    </a:cubicBezTo>
                    <a:cubicBezTo>
                      <a:pt x="52" y="56"/>
                      <a:pt x="53" y="53"/>
                      <a:pt x="54" y="5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5" name="Freeform 364"/>
              <p:cNvSpPr/>
              <p:nvPr/>
            </p:nvSpPr>
            <p:spPr bwMode="auto">
              <a:xfrm>
                <a:off x="4763" y="860"/>
                <a:ext cx="9" cy="8"/>
              </a:xfrm>
              <a:custGeom>
                <a:avLst/>
                <a:gdLst>
                  <a:gd name="T0" fmla="*/ 3 w 7"/>
                  <a:gd name="T1" fmla="*/ 6 h 7"/>
                  <a:gd name="T2" fmla="*/ 5 w 7"/>
                  <a:gd name="T3" fmla="*/ 2 h 7"/>
                  <a:gd name="T4" fmla="*/ 4 w 7"/>
                  <a:gd name="T5" fmla="*/ 0 h 7"/>
                  <a:gd name="T6" fmla="*/ 0 w 7"/>
                  <a:gd name="T7" fmla="*/ 7 h 7"/>
                  <a:gd name="T8" fmla="*/ 3 w 7"/>
                  <a:gd name="T9" fmla="*/ 6 h 7"/>
                </a:gdLst>
                <a:ahLst/>
                <a:cxnLst>
                  <a:cxn ang="0">
                    <a:pos x="T0" y="T1"/>
                  </a:cxn>
                  <a:cxn ang="0">
                    <a:pos x="T2" y="T3"/>
                  </a:cxn>
                  <a:cxn ang="0">
                    <a:pos x="T4" y="T5"/>
                  </a:cxn>
                  <a:cxn ang="0">
                    <a:pos x="T6" y="T7"/>
                  </a:cxn>
                  <a:cxn ang="0">
                    <a:pos x="T8" y="T9"/>
                  </a:cxn>
                </a:cxnLst>
                <a:rect l="0" t="0" r="r" b="b"/>
                <a:pathLst>
                  <a:path w="7" h="7">
                    <a:moveTo>
                      <a:pt x="3" y="6"/>
                    </a:moveTo>
                    <a:cubicBezTo>
                      <a:pt x="4" y="5"/>
                      <a:pt x="7" y="5"/>
                      <a:pt x="5" y="2"/>
                    </a:cubicBezTo>
                    <a:cubicBezTo>
                      <a:pt x="5" y="1"/>
                      <a:pt x="4" y="1"/>
                      <a:pt x="4" y="0"/>
                    </a:cubicBezTo>
                    <a:cubicBezTo>
                      <a:pt x="2" y="2"/>
                      <a:pt x="1" y="4"/>
                      <a:pt x="0" y="7"/>
                    </a:cubicBezTo>
                    <a:cubicBezTo>
                      <a:pt x="1" y="7"/>
                      <a:pt x="2" y="7"/>
                      <a:pt x="3" y="6"/>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6" name="Freeform 365"/>
              <p:cNvSpPr/>
              <p:nvPr/>
            </p:nvSpPr>
            <p:spPr bwMode="auto">
              <a:xfrm>
                <a:off x="4769" y="827"/>
                <a:ext cx="7" cy="8"/>
              </a:xfrm>
              <a:custGeom>
                <a:avLst/>
                <a:gdLst>
                  <a:gd name="T0" fmla="*/ 0 w 5"/>
                  <a:gd name="T1" fmla="*/ 6 h 6"/>
                  <a:gd name="T2" fmla="*/ 0 w 5"/>
                  <a:gd name="T3" fmla="*/ 6 h 6"/>
                  <a:gd name="T4" fmla="*/ 5 w 5"/>
                  <a:gd name="T5" fmla="*/ 2 h 6"/>
                  <a:gd name="T6" fmla="*/ 2 w 5"/>
                  <a:gd name="T7" fmla="*/ 0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0" y="6"/>
                      <a:pt x="0" y="6"/>
                      <a:pt x="0" y="6"/>
                    </a:cubicBezTo>
                    <a:cubicBezTo>
                      <a:pt x="2" y="4"/>
                      <a:pt x="3" y="3"/>
                      <a:pt x="5" y="2"/>
                    </a:cubicBezTo>
                    <a:cubicBezTo>
                      <a:pt x="4" y="1"/>
                      <a:pt x="3" y="1"/>
                      <a:pt x="2" y="0"/>
                    </a:cubicBezTo>
                    <a:cubicBezTo>
                      <a:pt x="2" y="1"/>
                      <a:pt x="2" y="3"/>
                      <a:pt x="2" y="4"/>
                    </a:cubicBezTo>
                    <a:cubicBezTo>
                      <a:pt x="1" y="5"/>
                      <a:pt x="1" y="5"/>
                      <a:pt x="0" y="6"/>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7" name="Freeform 366"/>
              <p:cNvSpPr/>
              <p:nvPr/>
            </p:nvSpPr>
            <p:spPr bwMode="auto">
              <a:xfrm>
                <a:off x="4773" y="764"/>
                <a:ext cx="19" cy="41"/>
              </a:xfrm>
              <a:custGeom>
                <a:avLst/>
                <a:gdLst>
                  <a:gd name="T0" fmla="*/ 9 w 15"/>
                  <a:gd name="T1" fmla="*/ 9 h 33"/>
                  <a:gd name="T2" fmla="*/ 9 w 15"/>
                  <a:gd name="T3" fmla="*/ 20 h 33"/>
                  <a:gd name="T4" fmla="*/ 2 w 15"/>
                  <a:gd name="T5" fmla="*/ 28 h 33"/>
                  <a:gd name="T6" fmla="*/ 1 w 15"/>
                  <a:gd name="T7" fmla="*/ 29 h 33"/>
                  <a:gd name="T8" fmla="*/ 1 w 15"/>
                  <a:gd name="T9" fmla="*/ 32 h 33"/>
                  <a:gd name="T10" fmla="*/ 0 w 15"/>
                  <a:gd name="T11" fmla="*/ 33 h 33"/>
                  <a:gd name="T12" fmla="*/ 8 w 15"/>
                  <a:gd name="T13" fmla="*/ 23 h 33"/>
                  <a:gd name="T14" fmla="*/ 10 w 15"/>
                  <a:gd name="T15" fmla="*/ 12 h 33"/>
                  <a:gd name="T16" fmla="*/ 10 w 15"/>
                  <a:gd name="T17" fmla="*/ 9 h 33"/>
                  <a:gd name="T18" fmla="*/ 15 w 15"/>
                  <a:gd name="T19" fmla="*/ 3 h 33"/>
                  <a:gd name="T20" fmla="*/ 14 w 15"/>
                  <a:gd name="T21" fmla="*/ 0 h 33"/>
                  <a:gd name="T22" fmla="*/ 10 w 15"/>
                  <a:gd name="T23" fmla="*/ 2 h 33"/>
                  <a:gd name="T24" fmla="*/ 9 w 15"/>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3">
                    <a:moveTo>
                      <a:pt x="9" y="9"/>
                    </a:moveTo>
                    <a:cubicBezTo>
                      <a:pt x="8" y="13"/>
                      <a:pt x="10" y="16"/>
                      <a:pt x="9" y="20"/>
                    </a:cubicBezTo>
                    <a:cubicBezTo>
                      <a:pt x="6" y="23"/>
                      <a:pt x="4" y="25"/>
                      <a:pt x="2" y="28"/>
                    </a:cubicBezTo>
                    <a:cubicBezTo>
                      <a:pt x="2" y="28"/>
                      <a:pt x="1" y="29"/>
                      <a:pt x="1" y="29"/>
                    </a:cubicBezTo>
                    <a:cubicBezTo>
                      <a:pt x="1" y="30"/>
                      <a:pt x="1" y="31"/>
                      <a:pt x="1" y="32"/>
                    </a:cubicBezTo>
                    <a:cubicBezTo>
                      <a:pt x="0" y="32"/>
                      <a:pt x="0" y="33"/>
                      <a:pt x="0" y="33"/>
                    </a:cubicBezTo>
                    <a:cubicBezTo>
                      <a:pt x="2" y="29"/>
                      <a:pt x="5" y="26"/>
                      <a:pt x="8" y="23"/>
                    </a:cubicBezTo>
                    <a:cubicBezTo>
                      <a:pt x="11" y="18"/>
                      <a:pt x="13" y="17"/>
                      <a:pt x="10" y="12"/>
                    </a:cubicBezTo>
                    <a:cubicBezTo>
                      <a:pt x="9" y="11"/>
                      <a:pt x="8" y="10"/>
                      <a:pt x="10" y="9"/>
                    </a:cubicBezTo>
                    <a:cubicBezTo>
                      <a:pt x="14" y="8"/>
                      <a:pt x="15" y="7"/>
                      <a:pt x="15" y="3"/>
                    </a:cubicBezTo>
                    <a:cubicBezTo>
                      <a:pt x="15" y="2"/>
                      <a:pt x="15" y="1"/>
                      <a:pt x="14" y="0"/>
                    </a:cubicBezTo>
                    <a:cubicBezTo>
                      <a:pt x="13" y="1"/>
                      <a:pt x="12" y="1"/>
                      <a:pt x="10" y="2"/>
                    </a:cubicBezTo>
                    <a:cubicBezTo>
                      <a:pt x="10" y="5"/>
                      <a:pt x="10" y="7"/>
                      <a:pt x="9" y="9"/>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8" name="Freeform 367"/>
              <p:cNvSpPr/>
              <p:nvPr/>
            </p:nvSpPr>
            <p:spPr bwMode="auto">
              <a:xfrm>
                <a:off x="4835" y="719"/>
                <a:ext cx="1"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39" name="Freeform 368"/>
              <p:cNvSpPr/>
              <p:nvPr/>
            </p:nvSpPr>
            <p:spPr bwMode="auto">
              <a:xfrm>
                <a:off x="4813" y="739"/>
                <a:ext cx="11" cy="2"/>
              </a:xfrm>
              <a:custGeom>
                <a:avLst/>
                <a:gdLst>
                  <a:gd name="T0" fmla="*/ 0 w 9"/>
                  <a:gd name="T1" fmla="*/ 1 h 1"/>
                  <a:gd name="T2" fmla="*/ 5 w 9"/>
                  <a:gd name="T3" fmla="*/ 1 h 1"/>
                  <a:gd name="T4" fmla="*/ 9 w 9"/>
                  <a:gd name="T5" fmla="*/ 1 h 1"/>
                  <a:gd name="T6" fmla="*/ 6 w 9"/>
                  <a:gd name="T7" fmla="*/ 0 h 1"/>
                  <a:gd name="T8" fmla="*/ 0 w 9"/>
                  <a:gd name="T9" fmla="*/ 1 h 1"/>
                </a:gdLst>
                <a:ahLst/>
                <a:cxnLst>
                  <a:cxn ang="0">
                    <a:pos x="T0" y="T1"/>
                  </a:cxn>
                  <a:cxn ang="0">
                    <a:pos x="T2" y="T3"/>
                  </a:cxn>
                  <a:cxn ang="0">
                    <a:pos x="T4" y="T5"/>
                  </a:cxn>
                  <a:cxn ang="0">
                    <a:pos x="T6" y="T7"/>
                  </a:cxn>
                  <a:cxn ang="0">
                    <a:pos x="T8" y="T9"/>
                  </a:cxn>
                </a:cxnLst>
                <a:rect l="0" t="0" r="r" b="b"/>
                <a:pathLst>
                  <a:path w="9" h="1">
                    <a:moveTo>
                      <a:pt x="0" y="1"/>
                    </a:moveTo>
                    <a:cubicBezTo>
                      <a:pt x="1" y="1"/>
                      <a:pt x="3" y="1"/>
                      <a:pt x="5" y="1"/>
                    </a:cubicBezTo>
                    <a:cubicBezTo>
                      <a:pt x="6" y="1"/>
                      <a:pt x="8" y="1"/>
                      <a:pt x="9" y="1"/>
                    </a:cubicBezTo>
                    <a:cubicBezTo>
                      <a:pt x="8" y="1"/>
                      <a:pt x="7" y="1"/>
                      <a:pt x="6" y="0"/>
                    </a:cubicBezTo>
                    <a:cubicBezTo>
                      <a:pt x="3" y="1"/>
                      <a:pt x="1" y="1"/>
                      <a:pt x="0"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40" name="Freeform 369"/>
              <p:cNvSpPr/>
              <p:nvPr/>
            </p:nvSpPr>
            <p:spPr bwMode="auto">
              <a:xfrm>
                <a:off x="4699" y="664"/>
                <a:ext cx="146" cy="219"/>
              </a:xfrm>
              <a:custGeom>
                <a:avLst/>
                <a:gdLst>
                  <a:gd name="T0" fmla="*/ 106 w 118"/>
                  <a:gd name="T1" fmla="*/ 31 h 177"/>
                  <a:gd name="T2" fmla="*/ 88 w 118"/>
                  <a:gd name="T3" fmla="*/ 26 h 177"/>
                  <a:gd name="T4" fmla="*/ 68 w 118"/>
                  <a:gd name="T5" fmla="*/ 18 h 177"/>
                  <a:gd name="T6" fmla="*/ 66 w 118"/>
                  <a:gd name="T7" fmla="*/ 24 h 177"/>
                  <a:gd name="T8" fmla="*/ 69 w 118"/>
                  <a:gd name="T9" fmla="*/ 32 h 177"/>
                  <a:gd name="T10" fmla="*/ 56 w 118"/>
                  <a:gd name="T11" fmla="*/ 44 h 177"/>
                  <a:gd name="T12" fmla="*/ 36 w 118"/>
                  <a:gd name="T13" fmla="*/ 42 h 177"/>
                  <a:gd name="T14" fmla="*/ 28 w 118"/>
                  <a:gd name="T15" fmla="*/ 22 h 177"/>
                  <a:gd name="T16" fmla="*/ 22 w 118"/>
                  <a:gd name="T17" fmla="*/ 4 h 177"/>
                  <a:gd name="T18" fmla="*/ 21 w 118"/>
                  <a:gd name="T19" fmla="*/ 32 h 177"/>
                  <a:gd name="T20" fmla="*/ 13 w 118"/>
                  <a:gd name="T21" fmla="*/ 42 h 177"/>
                  <a:gd name="T22" fmla="*/ 22 w 118"/>
                  <a:gd name="T23" fmla="*/ 56 h 177"/>
                  <a:gd name="T24" fmla="*/ 31 w 118"/>
                  <a:gd name="T25" fmla="*/ 72 h 177"/>
                  <a:gd name="T26" fmla="*/ 8 w 118"/>
                  <a:gd name="T27" fmla="*/ 67 h 177"/>
                  <a:gd name="T28" fmla="*/ 0 w 118"/>
                  <a:gd name="T29" fmla="*/ 67 h 177"/>
                  <a:gd name="T30" fmla="*/ 3 w 118"/>
                  <a:gd name="T31" fmla="*/ 69 h 177"/>
                  <a:gd name="T32" fmla="*/ 23 w 118"/>
                  <a:gd name="T33" fmla="*/ 83 h 177"/>
                  <a:gd name="T34" fmla="*/ 24 w 118"/>
                  <a:gd name="T35" fmla="*/ 90 h 177"/>
                  <a:gd name="T36" fmla="*/ 30 w 118"/>
                  <a:gd name="T37" fmla="*/ 101 h 177"/>
                  <a:gd name="T38" fmla="*/ 31 w 118"/>
                  <a:gd name="T39" fmla="*/ 112 h 177"/>
                  <a:gd name="T40" fmla="*/ 35 w 118"/>
                  <a:gd name="T41" fmla="*/ 121 h 177"/>
                  <a:gd name="T42" fmla="*/ 17 w 118"/>
                  <a:gd name="T43" fmla="*/ 116 h 177"/>
                  <a:gd name="T44" fmla="*/ 11 w 118"/>
                  <a:gd name="T45" fmla="*/ 118 h 177"/>
                  <a:gd name="T46" fmla="*/ 22 w 118"/>
                  <a:gd name="T47" fmla="*/ 140 h 177"/>
                  <a:gd name="T48" fmla="*/ 34 w 118"/>
                  <a:gd name="T49" fmla="*/ 157 h 177"/>
                  <a:gd name="T50" fmla="*/ 39 w 118"/>
                  <a:gd name="T51" fmla="*/ 177 h 177"/>
                  <a:gd name="T52" fmla="*/ 48 w 118"/>
                  <a:gd name="T53" fmla="*/ 167 h 177"/>
                  <a:gd name="T54" fmla="*/ 47 w 118"/>
                  <a:gd name="T55" fmla="*/ 167 h 177"/>
                  <a:gd name="T56" fmla="*/ 35 w 118"/>
                  <a:gd name="T57" fmla="*/ 137 h 177"/>
                  <a:gd name="T58" fmla="*/ 35 w 118"/>
                  <a:gd name="T59" fmla="*/ 104 h 177"/>
                  <a:gd name="T60" fmla="*/ 27 w 118"/>
                  <a:gd name="T61" fmla="*/ 87 h 177"/>
                  <a:gd name="T62" fmla="*/ 39 w 118"/>
                  <a:gd name="T63" fmla="*/ 82 h 177"/>
                  <a:gd name="T64" fmla="*/ 50 w 118"/>
                  <a:gd name="T65" fmla="*/ 77 h 177"/>
                  <a:gd name="T66" fmla="*/ 44 w 118"/>
                  <a:gd name="T67" fmla="*/ 59 h 177"/>
                  <a:gd name="T68" fmla="*/ 58 w 118"/>
                  <a:gd name="T69" fmla="*/ 58 h 177"/>
                  <a:gd name="T70" fmla="*/ 73 w 118"/>
                  <a:gd name="T71" fmla="*/ 47 h 177"/>
                  <a:gd name="T72" fmla="*/ 91 w 118"/>
                  <a:gd name="T73" fmla="*/ 44 h 177"/>
                  <a:gd name="T74" fmla="*/ 111 w 118"/>
                  <a:gd name="T75" fmla="*/ 38 h 177"/>
                  <a:gd name="T76" fmla="*/ 115 w 118"/>
                  <a:gd name="T77" fmla="*/ 44 h 177"/>
                  <a:gd name="T78" fmla="*/ 115 w 118"/>
                  <a:gd name="T79" fmla="*/ 40 h 177"/>
                  <a:gd name="T80" fmla="*/ 108 w 118"/>
                  <a:gd name="T81" fmla="*/ 3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77">
                    <a:moveTo>
                      <a:pt x="108" y="33"/>
                    </a:moveTo>
                    <a:cubicBezTo>
                      <a:pt x="107" y="32"/>
                      <a:pt x="107" y="31"/>
                      <a:pt x="106" y="31"/>
                    </a:cubicBezTo>
                    <a:cubicBezTo>
                      <a:pt x="102" y="29"/>
                      <a:pt x="99" y="26"/>
                      <a:pt x="94" y="25"/>
                    </a:cubicBezTo>
                    <a:cubicBezTo>
                      <a:pt x="91" y="24"/>
                      <a:pt x="90" y="24"/>
                      <a:pt x="88" y="26"/>
                    </a:cubicBezTo>
                    <a:cubicBezTo>
                      <a:pt x="86" y="28"/>
                      <a:pt x="86" y="28"/>
                      <a:pt x="82" y="26"/>
                    </a:cubicBezTo>
                    <a:cubicBezTo>
                      <a:pt x="77" y="24"/>
                      <a:pt x="73" y="20"/>
                      <a:pt x="68" y="18"/>
                    </a:cubicBezTo>
                    <a:cubicBezTo>
                      <a:pt x="64" y="17"/>
                      <a:pt x="56" y="14"/>
                      <a:pt x="52" y="18"/>
                    </a:cubicBezTo>
                    <a:cubicBezTo>
                      <a:pt x="56" y="21"/>
                      <a:pt x="61" y="22"/>
                      <a:pt x="66" y="24"/>
                    </a:cubicBezTo>
                    <a:cubicBezTo>
                      <a:pt x="68" y="25"/>
                      <a:pt x="75" y="27"/>
                      <a:pt x="76" y="30"/>
                    </a:cubicBezTo>
                    <a:cubicBezTo>
                      <a:pt x="73" y="29"/>
                      <a:pt x="71" y="29"/>
                      <a:pt x="69" y="32"/>
                    </a:cubicBezTo>
                    <a:cubicBezTo>
                      <a:pt x="67" y="35"/>
                      <a:pt x="66" y="38"/>
                      <a:pt x="63" y="40"/>
                    </a:cubicBezTo>
                    <a:cubicBezTo>
                      <a:pt x="60" y="41"/>
                      <a:pt x="57" y="42"/>
                      <a:pt x="56" y="44"/>
                    </a:cubicBezTo>
                    <a:cubicBezTo>
                      <a:pt x="54" y="47"/>
                      <a:pt x="54" y="49"/>
                      <a:pt x="51" y="50"/>
                    </a:cubicBezTo>
                    <a:cubicBezTo>
                      <a:pt x="45" y="52"/>
                      <a:pt x="39" y="46"/>
                      <a:pt x="36" y="42"/>
                    </a:cubicBezTo>
                    <a:cubicBezTo>
                      <a:pt x="33" y="39"/>
                      <a:pt x="31" y="34"/>
                      <a:pt x="30" y="30"/>
                    </a:cubicBezTo>
                    <a:cubicBezTo>
                      <a:pt x="29" y="26"/>
                      <a:pt x="29" y="24"/>
                      <a:pt x="28" y="22"/>
                    </a:cubicBezTo>
                    <a:cubicBezTo>
                      <a:pt x="27" y="17"/>
                      <a:pt x="26" y="14"/>
                      <a:pt x="26" y="10"/>
                    </a:cubicBezTo>
                    <a:cubicBezTo>
                      <a:pt x="26" y="8"/>
                      <a:pt x="25" y="0"/>
                      <a:pt x="22" y="4"/>
                    </a:cubicBezTo>
                    <a:cubicBezTo>
                      <a:pt x="20" y="5"/>
                      <a:pt x="19" y="9"/>
                      <a:pt x="20" y="12"/>
                    </a:cubicBezTo>
                    <a:cubicBezTo>
                      <a:pt x="18" y="18"/>
                      <a:pt x="20" y="24"/>
                      <a:pt x="21" y="32"/>
                    </a:cubicBezTo>
                    <a:cubicBezTo>
                      <a:pt x="22" y="42"/>
                      <a:pt x="13" y="36"/>
                      <a:pt x="6" y="36"/>
                    </a:cubicBezTo>
                    <a:cubicBezTo>
                      <a:pt x="7" y="38"/>
                      <a:pt x="13" y="39"/>
                      <a:pt x="13" y="42"/>
                    </a:cubicBezTo>
                    <a:cubicBezTo>
                      <a:pt x="13" y="46"/>
                      <a:pt x="6" y="48"/>
                      <a:pt x="10" y="52"/>
                    </a:cubicBezTo>
                    <a:cubicBezTo>
                      <a:pt x="13" y="54"/>
                      <a:pt x="18" y="54"/>
                      <a:pt x="22" y="56"/>
                    </a:cubicBezTo>
                    <a:cubicBezTo>
                      <a:pt x="25" y="57"/>
                      <a:pt x="28" y="59"/>
                      <a:pt x="30" y="63"/>
                    </a:cubicBezTo>
                    <a:cubicBezTo>
                      <a:pt x="31" y="65"/>
                      <a:pt x="38" y="73"/>
                      <a:pt x="31" y="72"/>
                    </a:cubicBezTo>
                    <a:cubicBezTo>
                      <a:pt x="26" y="71"/>
                      <a:pt x="23" y="69"/>
                      <a:pt x="20" y="69"/>
                    </a:cubicBezTo>
                    <a:cubicBezTo>
                      <a:pt x="16" y="68"/>
                      <a:pt x="12" y="67"/>
                      <a:pt x="8" y="67"/>
                    </a:cubicBezTo>
                    <a:cubicBezTo>
                      <a:pt x="6" y="67"/>
                      <a:pt x="4" y="66"/>
                      <a:pt x="1" y="66"/>
                    </a:cubicBezTo>
                    <a:cubicBezTo>
                      <a:pt x="1" y="66"/>
                      <a:pt x="1" y="67"/>
                      <a:pt x="0" y="67"/>
                    </a:cubicBezTo>
                    <a:cubicBezTo>
                      <a:pt x="0" y="67"/>
                      <a:pt x="0" y="67"/>
                      <a:pt x="0" y="68"/>
                    </a:cubicBezTo>
                    <a:cubicBezTo>
                      <a:pt x="1" y="68"/>
                      <a:pt x="2" y="69"/>
                      <a:pt x="3" y="69"/>
                    </a:cubicBezTo>
                    <a:cubicBezTo>
                      <a:pt x="6" y="71"/>
                      <a:pt x="11" y="73"/>
                      <a:pt x="14" y="75"/>
                    </a:cubicBezTo>
                    <a:cubicBezTo>
                      <a:pt x="18" y="78"/>
                      <a:pt x="22" y="80"/>
                      <a:pt x="23" y="83"/>
                    </a:cubicBezTo>
                    <a:cubicBezTo>
                      <a:pt x="25" y="85"/>
                      <a:pt x="25" y="86"/>
                      <a:pt x="25" y="87"/>
                    </a:cubicBezTo>
                    <a:cubicBezTo>
                      <a:pt x="25" y="87"/>
                      <a:pt x="24" y="88"/>
                      <a:pt x="24" y="90"/>
                    </a:cubicBezTo>
                    <a:cubicBezTo>
                      <a:pt x="23" y="91"/>
                      <a:pt x="27" y="94"/>
                      <a:pt x="27" y="95"/>
                    </a:cubicBezTo>
                    <a:cubicBezTo>
                      <a:pt x="28" y="97"/>
                      <a:pt x="29" y="99"/>
                      <a:pt x="30" y="101"/>
                    </a:cubicBezTo>
                    <a:cubicBezTo>
                      <a:pt x="31" y="103"/>
                      <a:pt x="37" y="110"/>
                      <a:pt x="36" y="113"/>
                    </a:cubicBezTo>
                    <a:cubicBezTo>
                      <a:pt x="35" y="113"/>
                      <a:pt x="31" y="112"/>
                      <a:pt x="31" y="112"/>
                    </a:cubicBezTo>
                    <a:cubicBezTo>
                      <a:pt x="32" y="114"/>
                      <a:pt x="31" y="116"/>
                      <a:pt x="32" y="118"/>
                    </a:cubicBezTo>
                    <a:cubicBezTo>
                      <a:pt x="33" y="119"/>
                      <a:pt x="34" y="120"/>
                      <a:pt x="35" y="121"/>
                    </a:cubicBezTo>
                    <a:cubicBezTo>
                      <a:pt x="36" y="125"/>
                      <a:pt x="33" y="125"/>
                      <a:pt x="30" y="124"/>
                    </a:cubicBezTo>
                    <a:cubicBezTo>
                      <a:pt x="25" y="122"/>
                      <a:pt x="21" y="120"/>
                      <a:pt x="17" y="116"/>
                    </a:cubicBezTo>
                    <a:cubicBezTo>
                      <a:pt x="15" y="114"/>
                      <a:pt x="12" y="108"/>
                      <a:pt x="10" y="111"/>
                    </a:cubicBezTo>
                    <a:cubicBezTo>
                      <a:pt x="9" y="113"/>
                      <a:pt x="10" y="116"/>
                      <a:pt x="11" y="118"/>
                    </a:cubicBezTo>
                    <a:cubicBezTo>
                      <a:pt x="12" y="123"/>
                      <a:pt x="14" y="127"/>
                      <a:pt x="16" y="131"/>
                    </a:cubicBezTo>
                    <a:cubicBezTo>
                      <a:pt x="18" y="133"/>
                      <a:pt x="20" y="136"/>
                      <a:pt x="22" y="140"/>
                    </a:cubicBezTo>
                    <a:cubicBezTo>
                      <a:pt x="23" y="142"/>
                      <a:pt x="26" y="144"/>
                      <a:pt x="28" y="147"/>
                    </a:cubicBezTo>
                    <a:cubicBezTo>
                      <a:pt x="29" y="149"/>
                      <a:pt x="32" y="153"/>
                      <a:pt x="34" y="157"/>
                    </a:cubicBezTo>
                    <a:cubicBezTo>
                      <a:pt x="37" y="161"/>
                      <a:pt x="38" y="166"/>
                      <a:pt x="39" y="170"/>
                    </a:cubicBezTo>
                    <a:cubicBezTo>
                      <a:pt x="39" y="173"/>
                      <a:pt x="39" y="174"/>
                      <a:pt x="39" y="177"/>
                    </a:cubicBezTo>
                    <a:cubicBezTo>
                      <a:pt x="40" y="171"/>
                      <a:pt x="40" y="171"/>
                      <a:pt x="40" y="171"/>
                    </a:cubicBezTo>
                    <a:cubicBezTo>
                      <a:pt x="42" y="170"/>
                      <a:pt x="45" y="168"/>
                      <a:pt x="48" y="167"/>
                    </a:cubicBezTo>
                    <a:cubicBezTo>
                      <a:pt x="48" y="167"/>
                      <a:pt x="48" y="167"/>
                      <a:pt x="48" y="167"/>
                    </a:cubicBezTo>
                    <a:cubicBezTo>
                      <a:pt x="47" y="167"/>
                      <a:pt x="47" y="167"/>
                      <a:pt x="47" y="167"/>
                    </a:cubicBezTo>
                    <a:cubicBezTo>
                      <a:pt x="39" y="168"/>
                      <a:pt x="35" y="155"/>
                      <a:pt x="33" y="150"/>
                    </a:cubicBezTo>
                    <a:cubicBezTo>
                      <a:pt x="31" y="145"/>
                      <a:pt x="34" y="141"/>
                      <a:pt x="35" y="137"/>
                    </a:cubicBezTo>
                    <a:cubicBezTo>
                      <a:pt x="38" y="132"/>
                      <a:pt x="41" y="129"/>
                      <a:pt x="40" y="123"/>
                    </a:cubicBezTo>
                    <a:cubicBezTo>
                      <a:pt x="39" y="117"/>
                      <a:pt x="38" y="110"/>
                      <a:pt x="35" y="104"/>
                    </a:cubicBezTo>
                    <a:cubicBezTo>
                      <a:pt x="34" y="100"/>
                      <a:pt x="33" y="98"/>
                      <a:pt x="32" y="96"/>
                    </a:cubicBezTo>
                    <a:cubicBezTo>
                      <a:pt x="30" y="94"/>
                      <a:pt x="27" y="90"/>
                      <a:pt x="27" y="87"/>
                    </a:cubicBezTo>
                    <a:cubicBezTo>
                      <a:pt x="30" y="89"/>
                      <a:pt x="38" y="98"/>
                      <a:pt x="42" y="93"/>
                    </a:cubicBezTo>
                    <a:cubicBezTo>
                      <a:pt x="42" y="91"/>
                      <a:pt x="41" y="84"/>
                      <a:pt x="39" y="82"/>
                    </a:cubicBezTo>
                    <a:cubicBezTo>
                      <a:pt x="38" y="80"/>
                      <a:pt x="34" y="76"/>
                      <a:pt x="40" y="76"/>
                    </a:cubicBezTo>
                    <a:cubicBezTo>
                      <a:pt x="42" y="76"/>
                      <a:pt x="46" y="79"/>
                      <a:pt x="50" y="77"/>
                    </a:cubicBezTo>
                    <a:cubicBezTo>
                      <a:pt x="52" y="76"/>
                      <a:pt x="49" y="69"/>
                      <a:pt x="48" y="67"/>
                    </a:cubicBezTo>
                    <a:cubicBezTo>
                      <a:pt x="47" y="65"/>
                      <a:pt x="45" y="63"/>
                      <a:pt x="44" y="59"/>
                    </a:cubicBezTo>
                    <a:cubicBezTo>
                      <a:pt x="43" y="57"/>
                      <a:pt x="41" y="54"/>
                      <a:pt x="37" y="53"/>
                    </a:cubicBezTo>
                    <a:cubicBezTo>
                      <a:pt x="45" y="56"/>
                      <a:pt x="52" y="57"/>
                      <a:pt x="58" y="58"/>
                    </a:cubicBezTo>
                    <a:cubicBezTo>
                      <a:pt x="63" y="58"/>
                      <a:pt x="70" y="56"/>
                      <a:pt x="72" y="53"/>
                    </a:cubicBezTo>
                    <a:cubicBezTo>
                      <a:pt x="74" y="51"/>
                      <a:pt x="72" y="49"/>
                      <a:pt x="73" y="47"/>
                    </a:cubicBezTo>
                    <a:cubicBezTo>
                      <a:pt x="73" y="42"/>
                      <a:pt x="77" y="44"/>
                      <a:pt x="81" y="43"/>
                    </a:cubicBezTo>
                    <a:cubicBezTo>
                      <a:pt x="85" y="44"/>
                      <a:pt x="88" y="45"/>
                      <a:pt x="91" y="44"/>
                    </a:cubicBezTo>
                    <a:cubicBezTo>
                      <a:pt x="95" y="45"/>
                      <a:pt x="94" y="42"/>
                      <a:pt x="97" y="39"/>
                    </a:cubicBezTo>
                    <a:cubicBezTo>
                      <a:pt x="100" y="35"/>
                      <a:pt x="106" y="35"/>
                      <a:pt x="111" y="38"/>
                    </a:cubicBezTo>
                    <a:cubicBezTo>
                      <a:pt x="111" y="39"/>
                      <a:pt x="115" y="41"/>
                      <a:pt x="115" y="42"/>
                    </a:cubicBezTo>
                    <a:cubicBezTo>
                      <a:pt x="116" y="43"/>
                      <a:pt x="116" y="43"/>
                      <a:pt x="115" y="44"/>
                    </a:cubicBezTo>
                    <a:cubicBezTo>
                      <a:pt x="116" y="44"/>
                      <a:pt x="116" y="43"/>
                      <a:pt x="116" y="43"/>
                    </a:cubicBezTo>
                    <a:cubicBezTo>
                      <a:pt x="118" y="41"/>
                      <a:pt x="116" y="42"/>
                      <a:pt x="115" y="40"/>
                    </a:cubicBezTo>
                    <a:cubicBezTo>
                      <a:pt x="113" y="38"/>
                      <a:pt x="112" y="36"/>
                      <a:pt x="110" y="34"/>
                    </a:cubicBezTo>
                    <a:cubicBezTo>
                      <a:pt x="109" y="34"/>
                      <a:pt x="109" y="34"/>
                      <a:pt x="108" y="33"/>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41" name="Freeform 370"/>
              <p:cNvSpPr/>
              <p:nvPr/>
            </p:nvSpPr>
            <p:spPr bwMode="auto">
              <a:xfrm>
                <a:off x="4768" y="798"/>
                <a:ext cx="6" cy="16"/>
              </a:xfrm>
              <a:custGeom>
                <a:avLst/>
                <a:gdLst>
                  <a:gd name="T0" fmla="*/ 2 w 5"/>
                  <a:gd name="T1" fmla="*/ 10 h 13"/>
                  <a:gd name="T2" fmla="*/ 5 w 5"/>
                  <a:gd name="T3" fmla="*/ 2 h 13"/>
                  <a:gd name="T4" fmla="*/ 5 w 5"/>
                  <a:gd name="T5" fmla="*/ 0 h 13"/>
                  <a:gd name="T6" fmla="*/ 1 w 5"/>
                  <a:gd name="T7" fmla="*/ 5 h 13"/>
                  <a:gd name="T8" fmla="*/ 0 w 5"/>
                  <a:gd name="T9" fmla="*/ 13 h 13"/>
                  <a:gd name="T10" fmla="*/ 1 w 5"/>
                  <a:gd name="T11" fmla="*/ 12 h 13"/>
                  <a:gd name="T12" fmla="*/ 2 w 5"/>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2" y="10"/>
                    </a:moveTo>
                    <a:cubicBezTo>
                      <a:pt x="2" y="8"/>
                      <a:pt x="4" y="5"/>
                      <a:pt x="5" y="2"/>
                    </a:cubicBezTo>
                    <a:cubicBezTo>
                      <a:pt x="5" y="2"/>
                      <a:pt x="5" y="1"/>
                      <a:pt x="5" y="0"/>
                    </a:cubicBezTo>
                    <a:cubicBezTo>
                      <a:pt x="4" y="1"/>
                      <a:pt x="2" y="3"/>
                      <a:pt x="1" y="5"/>
                    </a:cubicBezTo>
                    <a:cubicBezTo>
                      <a:pt x="0" y="7"/>
                      <a:pt x="0" y="10"/>
                      <a:pt x="0" y="13"/>
                    </a:cubicBezTo>
                    <a:cubicBezTo>
                      <a:pt x="0" y="13"/>
                      <a:pt x="0" y="12"/>
                      <a:pt x="1" y="12"/>
                    </a:cubicBezTo>
                    <a:cubicBezTo>
                      <a:pt x="1" y="12"/>
                      <a:pt x="1" y="11"/>
                      <a:pt x="2" y="1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42" name="Freeform 371"/>
              <p:cNvSpPr/>
              <p:nvPr/>
            </p:nvSpPr>
            <p:spPr bwMode="auto">
              <a:xfrm>
                <a:off x="4731" y="923"/>
                <a:ext cx="162" cy="84"/>
              </a:xfrm>
              <a:custGeom>
                <a:avLst/>
                <a:gdLst>
                  <a:gd name="T0" fmla="*/ 130 w 131"/>
                  <a:gd name="T1" fmla="*/ 6 h 68"/>
                  <a:gd name="T2" fmla="*/ 126 w 131"/>
                  <a:gd name="T3" fmla="*/ 1 h 68"/>
                  <a:gd name="T4" fmla="*/ 124 w 131"/>
                  <a:gd name="T5" fmla="*/ 0 h 68"/>
                  <a:gd name="T6" fmla="*/ 124 w 131"/>
                  <a:gd name="T7" fmla="*/ 1 h 68"/>
                  <a:gd name="T8" fmla="*/ 123 w 131"/>
                  <a:gd name="T9" fmla="*/ 1 h 68"/>
                  <a:gd name="T10" fmla="*/ 122 w 131"/>
                  <a:gd name="T11" fmla="*/ 7 h 68"/>
                  <a:gd name="T12" fmla="*/ 118 w 131"/>
                  <a:gd name="T13" fmla="*/ 8 h 68"/>
                  <a:gd name="T14" fmla="*/ 119 w 131"/>
                  <a:gd name="T15" fmla="*/ 8 h 68"/>
                  <a:gd name="T16" fmla="*/ 104 w 131"/>
                  <a:gd name="T17" fmla="*/ 6 h 68"/>
                  <a:gd name="T18" fmla="*/ 104 w 131"/>
                  <a:gd name="T19" fmla="*/ 6 h 68"/>
                  <a:gd name="T20" fmla="*/ 102 w 131"/>
                  <a:gd name="T21" fmla="*/ 8 h 68"/>
                  <a:gd name="T22" fmla="*/ 100 w 131"/>
                  <a:gd name="T23" fmla="*/ 15 h 68"/>
                  <a:gd name="T24" fmla="*/ 96 w 131"/>
                  <a:gd name="T25" fmla="*/ 18 h 68"/>
                  <a:gd name="T26" fmla="*/ 88 w 131"/>
                  <a:gd name="T27" fmla="*/ 21 h 68"/>
                  <a:gd name="T28" fmla="*/ 81 w 131"/>
                  <a:gd name="T29" fmla="*/ 24 h 68"/>
                  <a:gd name="T30" fmla="*/ 78 w 131"/>
                  <a:gd name="T31" fmla="*/ 26 h 68"/>
                  <a:gd name="T32" fmla="*/ 74 w 131"/>
                  <a:gd name="T33" fmla="*/ 28 h 68"/>
                  <a:gd name="T34" fmla="*/ 70 w 131"/>
                  <a:gd name="T35" fmla="*/ 30 h 68"/>
                  <a:gd name="T36" fmla="*/ 60 w 131"/>
                  <a:gd name="T37" fmla="*/ 34 h 68"/>
                  <a:gd name="T38" fmla="*/ 59 w 131"/>
                  <a:gd name="T39" fmla="*/ 34 h 68"/>
                  <a:gd name="T40" fmla="*/ 69 w 131"/>
                  <a:gd name="T41" fmla="*/ 32 h 68"/>
                  <a:gd name="T42" fmla="*/ 72 w 131"/>
                  <a:gd name="T43" fmla="*/ 30 h 68"/>
                  <a:gd name="T44" fmla="*/ 75 w 131"/>
                  <a:gd name="T45" fmla="*/ 29 h 68"/>
                  <a:gd name="T46" fmla="*/ 79 w 131"/>
                  <a:gd name="T47" fmla="*/ 27 h 68"/>
                  <a:gd name="T48" fmla="*/ 90 w 131"/>
                  <a:gd name="T49" fmla="*/ 22 h 68"/>
                  <a:gd name="T50" fmla="*/ 79 w 131"/>
                  <a:gd name="T51" fmla="*/ 27 h 68"/>
                  <a:gd name="T52" fmla="*/ 78 w 131"/>
                  <a:gd name="T53" fmla="*/ 28 h 68"/>
                  <a:gd name="T54" fmla="*/ 75 w 131"/>
                  <a:gd name="T55" fmla="*/ 29 h 68"/>
                  <a:gd name="T56" fmla="*/ 69 w 131"/>
                  <a:gd name="T57" fmla="*/ 32 h 68"/>
                  <a:gd name="T58" fmla="*/ 47 w 131"/>
                  <a:gd name="T59" fmla="*/ 43 h 68"/>
                  <a:gd name="T60" fmla="*/ 38 w 131"/>
                  <a:gd name="T61" fmla="*/ 47 h 68"/>
                  <a:gd name="T62" fmla="*/ 30 w 131"/>
                  <a:gd name="T63" fmla="*/ 49 h 68"/>
                  <a:gd name="T64" fmla="*/ 10 w 131"/>
                  <a:gd name="T65" fmla="*/ 56 h 68"/>
                  <a:gd name="T66" fmla="*/ 10 w 131"/>
                  <a:gd name="T67" fmla="*/ 56 h 68"/>
                  <a:gd name="T68" fmla="*/ 8 w 131"/>
                  <a:gd name="T69" fmla="*/ 57 h 68"/>
                  <a:gd name="T70" fmla="*/ 1 w 131"/>
                  <a:gd name="T71" fmla="*/ 64 h 68"/>
                  <a:gd name="T72" fmla="*/ 9 w 131"/>
                  <a:gd name="T73" fmla="*/ 66 h 68"/>
                  <a:gd name="T74" fmla="*/ 11 w 131"/>
                  <a:gd name="T75" fmla="*/ 65 h 68"/>
                  <a:gd name="T76" fmla="*/ 18 w 131"/>
                  <a:gd name="T77" fmla="*/ 62 h 68"/>
                  <a:gd name="T78" fmla="*/ 29 w 131"/>
                  <a:gd name="T79" fmla="*/ 58 h 68"/>
                  <a:gd name="T80" fmla="*/ 39 w 131"/>
                  <a:gd name="T81" fmla="*/ 55 h 68"/>
                  <a:gd name="T82" fmla="*/ 48 w 131"/>
                  <a:gd name="T83" fmla="*/ 51 h 68"/>
                  <a:gd name="T84" fmla="*/ 56 w 131"/>
                  <a:gd name="T85" fmla="*/ 48 h 68"/>
                  <a:gd name="T86" fmla="*/ 68 w 131"/>
                  <a:gd name="T87" fmla="*/ 44 h 68"/>
                  <a:gd name="T88" fmla="*/ 78 w 131"/>
                  <a:gd name="T89" fmla="*/ 38 h 68"/>
                  <a:gd name="T90" fmla="*/ 95 w 131"/>
                  <a:gd name="T91" fmla="*/ 26 h 68"/>
                  <a:gd name="T92" fmla="*/ 104 w 131"/>
                  <a:gd name="T93" fmla="*/ 20 h 68"/>
                  <a:gd name="T94" fmla="*/ 114 w 131"/>
                  <a:gd name="T95" fmla="*/ 15 h 68"/>
                  <a:gd name="T96" fmla="*/ 122 w 131"/>
                  <a:gd name="T97" fmla="*/ 16 h 68"/>
                  <a:gd name="T98" fmla="*/ 129 w 131"/>
                  <a:gd name="T99" fmla="*/ 7 h 68"/>
                  <a:gd name="T100" fmla="*/ 130 w 131"/>
                  <a:gd name="T101"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 h="68">
                    <a:moveTo>
                      <a:pt x="130" y="6"/>
                    </a:moveTo>
                    <a:cubicBezTo>
                      <a:pt x="131" y="3"/>
                      <a:pt x="129" y="1"/>
                      <a:pt x="126" y="1"/>
                    </a:cubicBezTo>
                    <a:cubicBezTo>
                      <a:pt x="125" y="1"/>
                      <a:pt x="125" y="0"/>
                      <a:pt x="124" y="0"/>
                    </a:cubicBezTo>
                    <a:cubicBezTo>
                      <a:pt x="124" y="1"/>
                      <a:pt x="124" y="1"/>
                      <a:pt x="124" y="1"/>
                    </a:cubicBezTo>
                    <a:cubicBezTo>
                      <a:pt x="124" y="1"/>
                      <a:pt x="124" y="1"/>
                      <a:pt x="123" y="1"/>
                    </a:cubicBezTo>
                    <a:cubicBezTo>
                      <a:pt x="124" y="4"/>
                      <a:pt x="124" y="6"/>
                      <a:pt x="122" y="7"/>
                    </a:cubicBezTo>
                    <a:cubicBezTo>
                      <a:pt x="118" y="8"/>
                      <a:pt x="118" y="8"/>
                      <a:pt x="118" y="8"/>
                    </a:cubicBezTo>
                    <a:cubicBezTo>
                      <a:pt x="119" y="8"/>
                      <a:pt x="119" y="8"/>
                      <a:pt x="119" y="8"/>
                    </a:cubicBezTo>
                    <a:cubicBezTo>
                      <a:pt x="114" y="7"/>
                      <a:pt x="109" y="6"/>
                      <a:pt x="104" y="6"/>
                    </a:cubicBezTo>
                    <a:cubicBezTo>
                      <a:pt x="104" y="6"/>
                      <a:pt x="104" y="6"/>
                      <a:pt x="104" y="6"/>
                    </a:cubicBezTo>
                    <a:cubicBezTo>
                      <a:pt x="103" y="7"/>
                      <a:pt x="103" y="7"/>
                      <a:pt x="102" y="8"/>
                    </a:cubicBezTo>
                    <a:cubicBezTo>
                      <a:pt x="102" y="11"/>
                      <a:pt x="102" y="14"/>
                      <a:pt x="100" y="15"/>
                    </a:cubicBezTo>
                    <a:cubicBezTo>
                      <a:pt x="98" y="16"/>
                      <a:pt x="96" y="17"/>
                      <a:pt x="96" y="18"/>
                    </a:cubicBezTo>
                    <a:cubicBezTo>
                      <a:pt x="92" y="19"/>
                      <a:pt x="90" y="20"/>
                      <a:pt x="88" y="21"/>
                    </a:cubicBezTo>
                    <a:cubicBezTo>
                      <a:pt x="86" y="23"/>
                      <a:pt x="83" y="23"/>
                      <a:pt x="81" y="24"/>
                    </a:cubicBezTo>
                    <a:cubicBezTo>
                      <a:pt x="81" y="25"/>
                      <a:pt x="80" y="25"/>
                      <a:pt x="78" y="26"/>
                    </a:cubicBezTo>
                    <a:cubicBezTo>
                      <a:pt x="77" y="27"/>
                      <a:pt x="75" y="27"/>
                      <a:pt x="74" y="28"/>
                    </a:cubicBezTo>
                    <a:cubicBezTo>
                      <a:pt x="73" y="28"/>
                      <a:pt x="71" y="30"/>
                      <a:pt x="70" y="30"/>
                    </a:cubicBezTo>
                    <a:cubicBezTo>
                      <a:pt x="67" y="32"/>
                      <a:pt x="63" y="33"/>
                      <a:pt x="60" y="34"/>
                    </a:cubicBezTo>
                    <a:cubicBezTo>
                      <a:pt x="60" y="34"/>
                      <a:pt x="59" y="34"/>
                      <a:pt x="59" y="34"/>
                    </a:cubicBezTo>
                    <a:cubicBezTo>
                      <a:pt x="62" y="34"/>
                      <a:pt x="66" y="33"/>
                      <a:pt x="69" y="32"/>
                    </a:cubicBezTo>
                    <a:cubicBezTo>
                      <a:pt x="69" y="32"/>
                      <a:pt x="70" y="30"/>
                      <a:pt x="72" y="30"/>
                    </a:cubicBezTo>
                    <a:cubicBezTo>
                      <a:pt x="73" y="29"/>
                      <a:pt x="74" y="29"/>
                      <a:pt x="75" y="29"/>
                    </a:cubicBezTo>
                    <a:cubicBezTo>
                      <a:pt x="79" y="27"/>
                      <a:pt x="79" y="27"/>
                      <a:pt x="79" y="27"/>
                    </a:cubicBezTo>
                    <a:cubicBezTo>
                      <a:pt x="82" y="25"/>
                      <a:pt x="88" y="20"/>
                      <a:pt x="90" y="22"/>
                    </a:cubicBezTo>
                    <a:cubicBezTo>
                      <a:pt x="79" y="27"/>
                      <a:pt x="79" y="27"/>
                      <a:pt x="79" y="27"/>
                    </a:cubicBezTo>
                    <a:cubicBezTo>
                      <a:pt x="79" y="28"/>
                      <a:pt x="78" y="28"/>
                      <a:pt x="78" y="28"/>
                    </a:cubicBezTo>
                    <a:cubicBezTo>
                      <a:pt x="77" y="28"/>
                      <a:pt x="76" y="29"/>
                      <a:pt x="75" y="29"/>
                    </a:cubicBezTo>
                    <a:cubicBezTo>
                      <a:pt x="69" y="32"/>
                      <a:pt x="69" y="32"/>
                      <a:pt x="69" y="32"/>
                    </a:cubicBezTo>
                    <a:cubicBezTo>
                      <a:pt x="61" y="37"/>
                      <a:pt x="54" y="41"/>
                      <a:pt x="47" y="43"/>
                    </a:cubicBezTo>
                    <a:cubicBezTo>
                      <a:pt x="44" y="45"/>
                      <a:pt x="40" y="47"/>
                      <a:pt x="38" y="47"/>
                    </a:cubicBezTo>
                    <a:cubicBezTo>
                      <a:pt x="36" y="48"/>
                      <a:pt x="32" y="48"/>
                      <a:pt x="30" y="49"/>
                    </a:cubicBezTo>
                    <a:cubicBezTo>
                      <a:pt x="24" y="51"/>
                      <a:pt x="16" y="59"/>
                      <a:pt x="10" y="56"/>
                    </a:cubicBezTo>
                    <a:cubicBezTo>
                      <a:pt x="10" y="56"/>
                      <a:pt x="10" y="56"/>
                      <a:pt x="10" y="56"/>
                    </a:cubicBezTo>
                    <a:cubicBezTo>
                      <a:pt x="9" y="56"/>
                      <a:pt x="8" y="57"/>
                      <a:pt x="8" y="57"/>
                    </a:cubicBezTo>
                    <a:cubicBezTo>
                      <a:pt x="5" y="59"/>
                      <a:pt x="1" y="60"/>
                      <a:pt x="1" y="64"/>
                    </a:cubicBezTo>
                    <a:cubicBezTo>
                      <a:pt x="0" y="68"/>
                      <a:pt x="5" y="67"/>
                      <a:pt x="9" y="66"/>
                    </a:cubicBezTo>
                    <a:cubicBezTo>
                      <a:pt x="10" y="66"/>
                      <a:pt x="10" y="65"/>
                      <a:pt x="11" y="65"/>
                    </a:cubicBezTo>
                    <a:cubicBezTo>
                      <a:pt x="14" y="64"/>
                      <a:pt x="17" y="63"/>
                      <a:pt x="18" y="62"/>
                    </a:cubicBezTo>
                    <a:cubicBezTo>
                      <a:pt x="20" y="60"/>
                      <a:pt x="26" y="58"/>
                      <a:pt x="29" y="58"/>
                    </a:cubicBezTo>
                    <a:cubicBezTo>
                      <a:pt x="32" y="57"/>
                      <a:pt x="36" y="56"/>
                      <a:pt x="39" y="55"/>
                    </a:cubicBezTo>
                    <a:cubicBezTo>
                      <a:pt x="42" y="54"/>
                      <a:pt x="45" y="53"/>
                      <a:pt x="48" y="51"/>
                    </a:cubicBezTo>
                    <a:cubicBezTo>
                      <a:pt x="51" y="49"/>
                      <a:pt x="53" y="49"/>
                      <a:pt x="56" y="48"/>
                    </a:cubicBezTo>
                    <a:cubicBezTo>
                      <a:pt x="61" y="46"/>
                      <a:pt x="64" y="46"/>
                      <a:pt x="68" y="44"/>
                    </a:cubicBezTo>
                    <a:cubicBezTo>
                      <a:pt x="71" y="42"/>
                      <a:pt x="75" y="40"/>
                      <a:pt x="78" y="38"/>
                    </a:cubicBezTo>
                    <a:cubicBezTo>
                      <a:pt x="84" y="34"/>
                      <a:pt x="90" y="31"/>
                      <a:pt x="95" y="26"/>
                    </a:cubicBezTo>
                    <a:cubicBezTo>
                      <a:pt x="98" y="24"/>
                      <a:pt x="101" y="22"/>
                      <a:pt x="104" y="20"/>
                    </a:cubicBezTo>
                    <a:cubicBezTo>
                      <a:pt x="107" y="18"/>
                      <a:pt x="110" y="16"/>
                      <a:pt x="114" y="15"/>
                    </a:cubicBezTo>
                    <a:cubicBezTo>
                      <a:pt x="116" y="15"/>
                      <a:pt x="120" y="14"/>
                      <a:pt x="122" y="16"/>
                    </a:cubicBezTo>
                    <a:cubicBezTo>
                      <a:pt x="129" y="7"/>
                      <a:pt x="129" y="7"/>
                      <a:pt x="129" y="7"/>
                    </a:cubicBezTo>
                    <a:lnTo>
                      <a:pt x="130" y="6"/>
                    </a:ln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43" name="Freeform 372"/>
              <p:cNvSpPr/>
              <p:nvPr/>
            </p:nvSpPr>
            <p:spPr bwMode="auto">
              <a:xfrm>
                <a:off x="4706" y="980"/>
                <a:ext cx="19" cy="11"/>
              </a:xfrm>
              <a:custGeom>
                <a:avLst/>
                <a:gdLst>
                  <a:gd name="T0" fmla="*/ 6 w 15"/>
                  <a:gd name="T1" fmla="*/ 2 h 9"/>
                  <a:gd name="T2" fmla="*/ 4 w 15"/>
                  <a:gd name="T3" fmla="*/ 2 h 9"/>
                  <a:gd name="T4" fmla="*/ 3 w 15"/>
                  <a:gd name="T5" fmla="*/ 3 h 9"/>
                  <a:gd name="T6" fmla="*/ 0 w 15"/>
                  <a:gd name="T7" fmla="*/ 8 h 9"/>
                  <a:gd name="T8" fmla="*/ 0 w 15"/>
                  <a:gd name="T9" fmla="*/ 8 h 9"/>
                  <a:gd name="T10" fmla="*/ 1 w 15"/>
                  <a:gd name="T11" fmla="*/ 9 h 9"/>
                  <a:gd name="T12" fmla="*/ 15 w 15"/>
                  <a:gd name="T13" fmla="*/ 0 h 9"/>
                  <a:gd name="T14" fmla="*/ 6 w 15"/>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6" y="2"/>
                    </a:moveTo>
                    <a:cubicBezTo>
                      <a:pt x="6" y="2"/>
                      <a:pt x="5" y="2"/>
                      <a:pt x="4" y="2"/>
                    </a:cubicBezTo>
                    <a:cubicBezTo>
                      <a:pt x="4" y="2"/>
                      <a:pt x="4" y="3"/>
                      <a:pt x="3" y="3"/>
                    </a:cubicBezTo>
                    <a:cubicBezTo>
                      <a:pt x="2" y="5"/>
                      <a:pt x="1" y="7"/>
                      <a:pt x="0" y="8"/>
                    </a:cubicBezTo>
                    <a:cubicBezTo>
                      <a:pt x="0" y="8"/>
                      <a:pt x="0" y="8"/>
                      <a:pt x="0" y="8"/>
                    </a:cubicBezTo>
                    <a:cubicBezTo>
                      <a:pt x="0" y="8"/>
                      <a:pt x="0" y="9"/>
                      <a:pt x="1" y="9"/>
                    </a:cubicBezTo>
                    <a:cubicBezTo>
                      <a:pt x="5" y="6"/>
                      <a:pt x="10" y="3"/>
                      <a:pt x="15" y="0"/>
                    </a:cubicBezTo>
                    <a:cubicBezTo>
                      <a:pt x="12" y="0"/>
                      <a:pt x="9" y="2"/>
                      <a:pt x="6" y="2"/>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44" name="Freeform 373"/>
              <p:cNvSpPr/>
              <p:nvPr/>
            </p:nvSpPr>
            <p:spPr bwMode="auto">
              <a:xfrm>
                <a:off x="4677" y="965"/>
                <a:ext cx="123" cy="10"/>
              </a:xfrm>
              <a:custGeom>
                <a:avLst/>
                <a:gdLst>
                  <a:gd name="T0" fmla="*/ 18 w 99"/>
                  <a:gd name="T1" fmla="*/ 8 h 8"/>
                  <a:gd name="T2" fmla="*/ 25 w 99"/>
                  <a:gd name="T3" fmla="*/ 8 h 8"/>
                  <a:gd name="T4" fmla="*/ 48 w 99"/>
                  <a:gd name="T5" fmla="*/ 4 h 8"/>
                  <a:gd name="T6" fmla="*/ 77 w 99"/>
                  <a:gd name="T7" fmla="*/ 6 h 8"/>
                  <a:gd name="T8" fmla="*/ 89 w 99"/>
                  <a:gd name="T9" fmla="*/ 5 h 8"/>
                  <a:gd name="T10" fmla="*/ 99 w 99"/>
                  <a:gd name="T11" fmla="*/ 1 h 8"/>
                  <a:gd name="T12" fmla="*/ 92 w 99"/>
                  <a:gd name="T13" fmla="*/ 3 h 8"/>
                  <a:gd name="T14" fmla="*/ 66 w 99"/>
                  <a:gd name="T15" fmla="*/ 4 h 8"/>
                  <a:gd name="T16" fmla="*/ 52 w 99"/>
                  <a:gd name="T17" fmla="*/ 3 h 8"/>
                  <a:gd name="T18" fmla="*/ 39 w 99"/>
                  <a:gd name="T19" fmla="*/ 0 h 8"/>
                  <a:gd name="T20" fmla="*/ 29 w 99"/>
                  <a:gd name="T21" fmla="*/ 5 h 8"/>
                  <a:gd name="T22" fmla="*/ 19 w 99"/>
                  <a:gd name="T23" fmla="*/ 3 h 8"/>
                  <a:gd name="T24" fmla="*/ 13 w 99"/>
                  <a:gd name="T25" fmla="*/ 4 h 8"/>
                  <a:gd name="T26" fmla="*/ 8 w 99"/>
                  <a:gd name="T27" fmla="*/ 3 h 8"/>
                  <a:gd name="T28" fmla="*/ 0 w 99"/>
                  <a:gd name="T29" fmla="*/ 2 h 8"/>
                  <a:gd name="T30" fmla="*/ 8 w 99"/>
                  <a:gd name="T31" fmla="*/ 5 h 8"/>
                  <a:gd name="T32" fmla="*/ 18 w 99"/>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8">
                    <a:moveTo>
                      <a:pt x="18" y="8"/>
                    </a:moveTo>
                    <a:cubicBezTo>
                      <a:pt x="20" y="8"/>
                      <a:pt x="22" y="8"/>
                      <a:pt x="25" y="8"/>
                    </a:cubicBezTo>
                    <a:cubicBezTo>
                      <a:pt x="32" y="6"/>
                      <a:pt x="40" y="2"/>
                      <a:pt x="48" y="4"/>
                    </a:cubicBezTo>
                    <a:cubicBezTo>
                      <a:pt x="59" y="6"/>
                      <a:pt x="68" y="7"/>
                      <a:pt x="77" y="6"/>
                    </a:cubicBezTo>
                    <a:cubicBezTo>
                      <a:pt x="82" y="8"/>
                      <a:pt x="86" y="7"/>
                      <a:pt x="89" y="5"/>
                    </a:cubicBezTo>
                    <a:cubicBezTo>
                      <a:pt x="93" y="5"/>
                      <a:pt x="96" y="3"/>
                      <a:pt x="99" y="1"/>
                    </a:cubicBezTo>
                    <a:cubicBezTo>
                      <a:pt x="97" y="2"/>
                      <a:pt x="95" y="2"/>
                      <a:pt x="92" y="3"/>
                    </a:cubicBezTo>
                    <a:cubicBezTo>
                      <a:pt x="83" y="5"/>
                      <a:pt x="74" y="5"/>
                      <a:pt x="66" y="4"/>
                    </a:cubicBezTo>
                    <a:cubicBezTo>
                      <a:pt x="60" y="4"/>
                      <a:pt x="57" y="4"/>
                      <a:pt x="52" y="3"/>
                    </a:cubicBezTo>
                    <a:cubicBezTo>
                      <a:pt x="48" y="2"/>
                      <a:pt x="44" y="0"/>
                      <a:pt x="39" y="0"/>
                    </a:cubicBezTo>
                    <a:cubicBezTo>
                      <a:pt x="35" y="0"/>
                      <a:pt x="32" y="4"/>
                      <a:pt x="29" y="5"/>
                    </a:cubicBezTo>
                    <a:cubicBezTo>
                      <a:pt x="26" y="4"/>
                      <a:pt x="22" y="4"/>
                      <a:pt x="19" y="3"/>
                    </a:cubicBezTo>
                    <a:cubicBezTo>
                      <a:pt x="17" y="3"/>
                      <a:pt x="15" y="4"/>
                      <a:pt x="13" y="4"/>
                    </a:cubicBezTo>
                    <a:cubicBezTo>
                      <a:pt x="11" y="4"/>
                      <a:pt x="9" y="3"/>
                      <a:pt x="8" y="3"/>
                    </a:cubicBezTo>
                    <a:cubicBezTo>
                      <a:pt x="7" y="3"/>
                      <a:pt x="3" y="2"/>
                      <a:pt x="0" y="2"/>
                    </a:cubicBezTo>
                    <a:cubicBezTo>
                      <a:pt x="3" y="3"/>
                      <a:pt x="5" y="4"/>
                      <a:pt x="8" y="5"/>
                    </a:cubicBezTo>
                    <a:cubicBezTo>
                      <a:pt x="11" y="7"/>
                      <a:pt x="15" y="7"/>
                      <a:pt x="18" y="8"/>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45" name="Freeform 374"/>
              <p:cNvSpPr/>
              <p:nvPr/>
            </p:nvSpPr>
            <p:spPr bwMode="auto">
              <a:xfrm>
                <a:off x="4852" y="654"/>
                <a:ext cx="66" cy="69"/>
              </a:xfrm>
              <a:custGeom>
                <a:avLst/>
                <a:gdLst>
                  <a:gd name="T0" fmla="*/ 45 w 53"/>
                  <a:gd name="T1" fmla="*/ 44 h 56"/>
                  <a:gd name="T2" fmla="*/ 42 w 53"/>
                  <a:gd name="T3" fmla="*/ 51 h 56"/>
                  <a:gd name="T4" fmla="*/ 41 w 53"/>
                  <a:gd name="T5" fmla="*/ 52 h 56"/>
                  <a:gd name="T6" fmla="*/ 42 w 53"/>
                  <a:gd name="T7" fmla="*/ 52 h 56"/>
                  <a:gd name="T8" fmla="*/ 40 w 53"/>
                  <a:gd name="T9" fmla="*/ 56 h 56"/>
                  <a:gd name="T10" fmla="*/ 40 w 53"/>
                  <a:gd name="T11" fmla="*/ 56 h 56"/>
                  <a:gd name="T12" fmla="*/ 47 w 53"/>
                  <a:gd name="T13" fmla="*/ 46 h 56"/>
                  <a:gd name="T14" fmla="*/ 53 w 53"/>
                  <a:gd name="T15" fmla="*/ 39 h 56"/>
                  <a:gd name="T16" fmla="*/ 53 w 53"/>
                  <a:gd name="T17" fmla="*/ 31 h 56"/>
                  <a:gd name="T18" fmla="*/ 45 w 53"/>
                  <a:gd name="T19" fmla="*/ 16 h 56"/>
                  <a:gd name="T20" fmla="*/ 34 w 53"/>
                  <a:gd name="T21" fmla="*/ 3 h 56"/>
                  <a:gd name="T22" fmla="*/ 37 w 53"/>
                  <a:gd name="T23" fmla="*/ 15 h 56"/>
                  <a:gd name="T24" fmla="*/ 28 w 53"/>
                  <a:gd name="T25" fmla="*/ 8 h 56"/>
                  <a:gd name="T26" fmla="*/ 29 w 53"/>
                  <a:gd name="T27" fmla="*/ 19 h 56"/>
                  <a:gd name="T28" fmla="*/ 19 w 53"/>
                  <a:gd name="T29" fmla="*/ 18 h 56"/>
                  <a:gd name="T30" fmla="*/ 8 w 53"/>
                  <a:gd name="T31" fmla="*/ 10 h 56"/>
                  <a:gd name="T32" fmla="*/ 3 w 53"/>
                  <a:gd name="T33" fmla="*/ 6 h 56"/>
                  <a:gd name="T34" fmla="*/ 13 w 53"/>
                  <a:gd name="T35" fmla="*/ 20 h 56"/>
                  <a:gd name="T36" fmla="*/ 21 w 53"/>
                  <a:gd name="T37" fmla="*/ 27 h 56"/>
                  <a:gd name="T38" fmla="*/ 26 w 53"/>
                  <a:gd name="T39" fmla="*/ 35 h 56"/>
                  <a:gd name="T40" fmla="*/ 34 w 53"/>
                  <a:gd name="T41" fmla="*/ 42 h 56"/>
                  <a:gd name="T42" fmla="*/ 37 w 53"/>
                  <a:gd name="T43" fmla="*/ 47 h 56"/>
                  <a:gd name="T44" fmla="*/ 45 w 53"/>
                  <a:gd name="T45"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56">
                    <a:moveTo>
                      <a:pt x="45" y="44"/>
                    </a:moveTo>
                    <a:cubicBezTo>
                      <a:pt x="44" y="47"/>
                      <a:pt x="43" y="49"/>
                      <a:pt x="42" y="51"/>
                    </a:cubicBezTo>
                    <a:cubicBezTo>
                      <a:pt x="42" y="51"/>
                      <a:pt x="42" y="52"/>
                      <a:pt x="41" y="52"/>
                    </a:cubicBezTo>
                    <a:cubicBezTo>
                      <a:pt x="41" y="52"/>
                      <a:pt x="42" y="52"/>
                      <a:pt x="42" y="52"/>
                    </a:cubicBezTo>
                    <a:cubicBezTo>
                      <a:pt x="40" y="56"/>
                      <a:pt x="40" y="56"/>
                      <a:pt x="40" y="56"/>
                    </a:cubicBezTo>
                    <a:cubicBezTo>
                      <a:pt x="40" y="56"/>
                      <a:pt x="40" y="56"/>
                      <a:pt x="40" y="56"/>
                    </a:cubicBezTo>
                    <a:cubicBezTo>
                      <a:pt x="43" y="53"/>
                      <a:pt x="46" y="50"/>
                      <a:pt x="47" y="46"/>
                    </a:cubicBezTo>
                    <a:cubicBezTo>
                      <a:pt x="49" y="43"/>
                      <a:pt x="52" y="41"/>
                      <a:pt x="53" y="39"/>
                    </a:cubicBezTo>
                    <a:cubicBezTo>
                      <a:pt x="53" y="36"/>
                      <a:pt x="53" y="33"/>
                      <a:pt x="53" y="31"/>
                    </a:cubicBezTo>
                    <a:cubicBezTo>
                      <a:pt x="52" y="25"/>
                      <a:pt x="48" y="21"/>
                      <a:pt x="45" y="16"/>
                    </a:cubicBezTo>
                    <a:cubicBezTo>
                      <a:pt x="44" y="15"/>
                      <a:pt x="36" y="0"/>
                      <a:pt x="34" y="3"/>
                    </a:cubicBezTo>
                    <a:cubicBezTo>
                      <a:pt x="34" y="5"/>
                      <a:pt x="41" y="12"/>
                      <a:pt x="37" y="15"/>
                    </a:cubicBezTo>
                    <a:cubicBezTo>
                      <a:pt x="36" y="16"/>
                      <a:pt x="30" y="9"/>
                      <a:pt x="28" y="8"/>
                    </a:cubicBezTo>
                    <a:cubicBezTo>
                      <a:pt x="26" y="11"/>
                      <a:pt x="30" y="16"/>
                      <a:pt x="29" y="19"/>
                    </a:cubicBezTo>
                    <a:cubicBezTo>
                      <a:pt x="26" y="22"/>
                      <a:pt x="21" y="20"/>
                      <a:pt x="19" y="18"/>
                    </a:cubicBezTo>
                    <a:cubicBezTo>
                      <a:pt x="16" y="16"/>
                      <a:pt x="12" y="13"/>
                      <a:pt x="8" y="10"/>
                    </a:cubicBezTo>
                    <a:cubicBezTo>
                      <a:pt x="7" y="10"/>
                      <a:pt x="5" y="7"/>
                      <a:pt x="3" y="6"/>
                    </a:cubicBezTo>
                    <a:cubicBezTo>
                      <a:pt x="0" y="11"/>
                      <a:pt x="9" y="17"/>
                      <a:pt x="13" y="20"/>
                    </a:cubicBezTo>
                    <a:cubicBezTo>
                      <a:pt x="15" y="22"/>
                      <a:pt x="18" y="25"/>
                      <a:pt x="21" y="27"/>
                    </a:cubicBezTo>
                    <a:cubicBezTo>
                      <a:pt x="22" y="30"/>
                      <a:pt x="24" y="32"/>
                      <a:pt x="26" y="35"/>
                    </a:cubicBezTo>
                    <a:cubicBezTo>
                      <a:pt x="29" y="37"/>
                      <a:pt x="32" y="39"/>
                      <a:pt x="34" y="42"/>
                    </a:cubicBezTo>
                    <a:cubicBezTo>
                      <a:pt x="35" y="44"/>
                      <a:pt x="36" y="45"/>
                      <a:pt x="37" y="47"/>
                    </a:cubicBezTo>
                    <a:cubicBezTo>
                      <a:pt x="40" y="48"/>
                      <a:pt x="43" y="48"/>
                      <a:pt x="45" y="44"/>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46" name="Freeform 375"/>
              <p:cNvSpPr/>
              <p:nvPr/>
            </p:nvSpPr>
            <p:spPr bwMode="auto">
              <a:xfrm>
                <a:off x="4850" y="924"/>
                <a:ext cx="48" cy="61"/>
              </a:xfrm>
              <a:custGeom>
                <a:avLst/>
                <a:gdLst>
                  <a:gd name="T0" fmla="*/ 12 w 39"/>
                  <a:gd name="T1" fmla="*/ 36 h 49"/>
                  <a:gd name="T2" fmla="*/ 6 w 39"/>
                  <a:gd name="T3" fmla="*/ 43 h 49"/>
                  <a:gd name="T4" fmla="*/ 13 w 39"/>
                  <a:gd name="T5" fmla="*/ 32 h 49"/>
                  <a:gd name="T6" fmla="*/ 23 w 39"/>
                  <a:gd name="T7" fmla="*/ 27 h 49"/>
                  <a:gd name="T8" fmla="*/ 32 w 39"/>
                  <a:gd name="T9" fmla="*/ 16 h 49"/>
                  <a:gd name="T10" fmla="*/ 36 w 39"/>
                  <a:gd name="T11" fmla="*/ 6 h 49"/>
                  <a:gd name="T12" fmla="*/ 39 w 39"/>
                  <a:gd name="T13" fmla="*/ 0 h 49"/>
                  <a:gd name="T14" fmla="*/ 38 w 39"/>
                  <a:gd name="T15" fmla="*/ 1 h 49"/>
                  <a:gd name="T16" fmla="*/ 33 w 39"/>
                  <a:gd name="T17" fmla="*/ 6 h 49"/>
                  <a:gd name="T18" fmla="*/ 26 w 39"/>
                  <a:gd name="T19" fmla="*/ 15 h 49"/>
                  <a:gd name="T20" fmla="*/ 0 w 39"/>
                  <a:gd name="T21" fmla="*/ 44 h 49"/>
                  <a:gd name="T22" fmla="*/ 1 w 39"/>
                  <a:gd name="T23" fmla="*/ 46 h 49"/>
                  <a:gd name="T24" fmla="*/ 0 w 39"/>
                  <a:gd name="T25" fmla="*/ 49 h 49"/>
                  <a:gd name="T26" fmla="*/ 13 w 39"/>
                  <a:gd name="T27" fmla="*/ 38 h 49"/>
                  <a:gd name="T28" fmla="*/ 18 w 39"/>
                  <a:gd name="T29" fmla="*/ 32 h 49"/>
                  <a:gd name="T30" fmla="*/ 20 w 39"/>
                  <a:gd name="T31" fmla="*/ 30 h 49"/>
                  <a:gd name="T32" fmla="*/ 19 w 39"/>
                  <a:gd name="T33" fmla="*/ 30 h 49"/>
                  <a:gd name="T34" fmla="*/ 12 w 39"/>
                  <a:gd name="T35"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9">
                    <a:moveTo>
                      <a:pt x="12" y="36"/>
                    </a:moveTo>
                    <a:cubicBezTo>
                      <a:pt x="10" y="39"/>
                      <a:pt x="8" y="41"/>
                      <a:pt x="6" y="43"/>
                    </a:cubicBezTo>
                    <a:cubicBezTo>
                      <a:pt x="13" y="32"/>
                      <a:pt x="13" y="32"/>
                      <a:pt x="13" y="32"/>
                    </a:cubicBezTo>
                    <a:cubicBezTo>
                      <a:pt x="16" y="31"/>
                      <a:pt x="20" y="28"/>
                      <a:pt x="23" y="27"/>
                    </a:cubicBezTo>
                    <a:cubicBezTo>
                      <a:pt x="26" y="24"/>
                      <a:pt x="29" y="19"/>
                      <a:pt x="32" y="16"/>
                    </a:cubicBezTo>
                    <a:cubicBezTo>
                      <a:pt x="34" y="13"/>
                      <a:pt x="34" y="10"/>
                      <a:pt x="36" y="6"/>
                    </a:cubicBezTo>
                    <a:cubicBezTo>
                      <a:pt x="37" y="4"/>
                      <a:pt x="38" y="2"/>
                      <a:pt x="39" y="0"/>
                    </a:cubicBezTo>
                    <a:cubicBezTo>
                      <a:pt x="38" y="1"/>
                      <a:pt x="38" y="1"/>
                      <a:pt x="38" y="1"/>
                    </a:cubicBezTo>
                    <a:cubicBezTo>
                      <a:pt x="33" y="6"/>
                      <a:pt x="33" y="6"/>
                      <a:pt x="33" y="6"/>
                    </a:cubicBezTo>
                    <a:cubicBezTo>
                      <a:pt x="26" y="15"/>
                      <a:pt x="26" y="15"/>
                      <a:pt x="26" y="15"/>
                    </a:cubicBezTo>
                    <a:cubicBezTo>
                      <a:pt x="0" y="44"/>
                      <a:pt x="0" y="44"/>
                      <a:pt x="0" y="44"/>
                    </a:cubicBezTo>
                    <a:cubicBezTo>
                      <a:pt x="0" y="45"/>
                      <a:pt x="1" y="46"/>
                      <a:pt x="1" y="46"/>
                    </a:cubicBezTo>
                    <a:cubicBezTo>
                      <a:pt x="1" y="47"/>
                      <a:pt x="0" y="48"/>
                      <a:pt x="0" y="49"/>
                    </a:cubicBezTo>
                    <a:cubicBezTo>
                      <a:pt x="5" y="46"/>
                      <a:pt x="9" y="43"/>
                      <a:pt x="13" y="38"/>
                    </a:cubicBezTo>
                    <a:cubicBezTo>
                      <a:pt x="15" y="37"/>
                      <a:pt x="16" y="35"/>
                      <a:pt x="18" y="32"/>
                    </a:cubicBezTo>
                    <a:cubicBezTo>
                      <a:pt x="19" y="31"/>
                      <a:pt x="19" y="30"/>
                      <a:pt x="20" y="30"/>
                    </a:cubicBezTo>
                    <a:cubicBezTo>
                      <a:pt x="19" y="30"/>
                      <a:pt x="19" y="30"/>
                      <a:pt x="19" y="30"/>
                    </a:cubicBezTo>
                    <a:cubicBezTo>
                      <a:pt x="17" y="32"/>
                      <a:pt x="14" y="33"/>
                      <a:pt x="12" y="36"/>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47" name="Freeform 376"/>
              <p:cNvSpPr/>
              <p:nvPr/>
            </p:nvSpPr>
            <p:spPr bwMode="auto">
              <a:xfrm>
                <a:off x="4934" y="788"/>
                <a:ext cx="7" cy="20"/>
              </a:xfrm>
              <a:custGeom>
                <a:avLst/>
                <a:gdLst>
                  <a:gd name="T0" fmla="*/ 5 w 5"/>
                  <a:gd name="T1" fmla="*/ 4 h 16"/>
                  <a:gd name="T2" fmla="*/ 5 w 5"/>
                  <a:gd name="T3" fmla="*/ 0 h 16"/>
                  <a:gd name="T4" fmla="*/ 1 w 5"/>
                  <a:gd name="T5" fmla="*/ 7 h 16"/>
                  <a:gd name="T6" fmla="*/ 1 w 5"/>
                  <a:gd name="T7" fmla="*/ 16 h 16"/>
                  <a:gd name="T8" fmla="*/ 3 w 5"/>
                  <a:gd name="T9" fmla="*/ 9 h 16"/>
                  <a:gd name="T10" fmla="*/ 5 w 5"/>
                  <a:gd name="T11" fmla="*/ 4 h 16"/>
                </a:gdLst>
                <a:ahLst/>
                <a:cxnLst>
                  <a:cxn ang="0">
                    <a:pos x="T0" y="T1"/>
                  </a:cxn>
                  <a:cxn ang="0">
                    <a:pos x="T2" y="T3"/>
                  </a:cxn>
                  <a:cxn ang="0">
                    <a:pos x="T4" y="T5"/>
                  </a:cxn>
                  <a:cxn ang="0">
                    <a:pos x="T6" y="T7"/>
                  </a:cxn>
                  <a:cxn ang="0">
                    <a:pos x="T8" y="T9"/>
                  </a:cxn>
                  <a:cxn ang="0">
                    <a:pos x="T10" y="T11"/>
                  </a:cxn>
                </a:cxnLst>
                <a:rect l="0" t="0" r="r" b="b"/>
                <a:pathLst>
                  <a:path w="5" h="16">
                    <a:moveTo>
                      <a:pt x="5" y="4"/>
                    </a:moveTo>
                    <a:cubicBezTo>
                      <a:pt x="5" y="2"/>
                      <a:pt x="5" y="1"/>
                      <a:pt x="5" y="0"/>
                    </a:cubicBezTo>
                    <a:cubicBezTo>
                      <a:pt x="3" y="2"/>
                      <a:pt x="1" y="4"/>
                      <a:pt x="1" y="7"/>
                    </a:cubicBezTo>
                    <a:cubicBezTo>
                      <a:pt x="0" y="10"/>
                      <a:pt x="0" y="13"/>
                      <a:pt x="1" y="16"/>
                    </a:cubicBezTo>
                    <a:cubicBezTo>
                      <a:pt x="1" y="13"/>
                      <a:pt x="2" y="11"/>
                      <a:pt x="3" y="9"/>
                    </a:cubicBezTo>
                    <a:cubicBezTo>
                      <a:pt x="4" y="8"/>
                      <a:pt x="4" y="5"/>
                      <a:pt x="5" y="4"/>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48" name="Freeform 377"/>
              <p:cNvSpPr/>
              <p:nvPr/>
            </p:nvSpPr>
            <p:spPr bwMode="auto">
              <a:xfrm>
                <a:off x="4928" y="620"/>
                <a:ext cx="103" cy="152"/>
              </a:xfrm>
              <a:custGeom>
                <a:avLst/>
                <a:gdLst>
                  <a:gd name="T0" fmla="*/ 16 w 83"/>
                  <a:gd name="T1" fmla="*/ 107 h 122"/>
                  <a:gd name="T2" fmla="*/ 13 w 83"/>
                  <a:gd name="T3" fmla="*/ 116 h 122"/>
                  <a:gd name="T4" fmla="*/ 14 w 83"/>
                  <a:gd name="T5" fmla="*/ 122 h 122"/>
                  <a:gd name="T6" fmla="*/ 14 w 83"/>
                  <a:gd name="T7" fmla="*/ 121 h 122"/>
                  <a:gd name="T8" fmla="*/ 16 w 83"/>
                  <a:gd name="T9" fmla="*/ 112 h 122"/>
                  <a:gd name="T10" fmla="*/ 19 w 83"/>
                  <a:gd name="T11" fmla="*/ 104 h 122"/>
                  <a:gd name="T12" fmla="*/ 20 w 83"/>
                  <a:gd name="T13" fmla="*/ 88 h 122"/>
                  <a:gd name="T14" fmla="*/ 20 w 83"/>
                  <a:gd name="T15" fmla="*/ 77 h 122"/>
                  <a:gd name="T16" fmla="*/ 20 w 83"/>
                  <a:gd name="T17" fmla="*/ 71 h 122"/>
                  <a:gd name="T18" fmla="*/ 24 w 83"/>
                  <a:gd name="T19" fmla="*/ 67 h 122"/>
                  <a:gd name="T20" fmla="*/ 27 w 83"/>
                  <a:gd name="T21" fmla="*/ 72 h 122"/>
                  <a:gd name="T22" fmla="*/ 30 w 83"/>
                  <a:gd name="T23" fmla="*/ 77 h 122"/>
                  <a:gd name="T24" fmla="*/ 36 w 83"/>
                  <a:gd name="T25" fmla="*/ 75 h 122"/>
                  <a:gd name="T26" fmla="*/ 46 w 83"/>
                  <a:gd name="T27" fmla="*/ 67 h 122"/>
                  <a:gd name="T28" fmla="*/ 63 w 83"/>
                  <a:gd name="T29" fmla="*/ 56 h 122"/>
                  <a:gd name="T30" fmla="*/ 66 w 83"/>
                  <a:gd name="T31" fmla="*/ 44 h 122"/>
                  <a:gd name="T32" fmla="*/ 70 w 83"/>
                  <a:gd name="T33" fmla="*/ 28 h 122"/>
                  <a:gd name="T34" fmla="*/ 76 w 83"/>
                  <a:gd name="T35" fmla="*/ 15 h 122"/>
                  <a:gd name="T36" fmla="*/ 78 w 83"/>
                  <a:gd name="T37" fmla="*/ 8 h 122"/>
                  <a:gd name="T38" fmla="*/ 81 w 83"/>
                  <a:gd name="T39" fmla="*/ 4 h 122"/>
                  <a:gd name="T40" fmla="*/ 82 w 83"/>
                  <a:gd name="T41" fmla="*/ 0 h 122"/>
                  <a:gd name="T42" fmla="*/ 78 w 83"/>
                  <a:gd name="T43" fmla="*/ 6 h 122"/>
                  <a:gd name="T44" fmla="*/ 78 w 83"/>
                  <a:gd name="T45" fmla="*/ 7 h 122"/>
                  <a:gd name="T46" fmla="*/ 75 w 83"/>
                  <a:gd name="T47" fmla="*/ 13 h 122"/>
                  <a:gd name="T48" fmla="*/ 69 w 83"/>
                  <a:gd name="T49" fmla="*/ 20 h 122"/>
                  <a:gd name="T50" fmla="*/ 62 w 83"/>
                  <a:gd name="T51" fmla="*/ 30 h 122"/>
                  <a:gd name="T52" fmla="*/ 57 w 83"/>
                  <a:gd name="T53" fmla="*/ 46 h 122"/>
                  <a:gd name="T54" fmla="*/ 51 w 83"/>
                  <a:gd name="T55" fmla="*/ 59 h 122"/>
                  <a:gd name="T56" fmla="*/ 45 w 83"/>
                  <a:gd name="T57" fmla="*/ 51 h 122"/>
                  <a:gd name="T58" fmla="*/ 43 w 83"/>
                  <a:gd name="T59" fmla="*/ 42 h 122"/>
                  <a:gd name="T60" fmla="*/ 43 w 83"/>
                  <a:gd name="T61" fmla="*/ 38 h 122"/>
                  <a:gd name="T62" fmla="*/ 40 w 83"/>
                  <a:gd name="T63" fmla="*/ 41 h 122"/>
                  <a:gd name="T64" fmla="*/ 32 w 83"/>
                  <a:gd name="T65" fmla="*/ 48 h 122"/>
                  <a:gd name="T66" fmla="*/ 30 w 83"/>
                  <a:gd name="T67" fmla="*/ 42 h 122"/>
                  <a:gd name="T68" fmla="*/ 25 w 83"/>
                  <a:gd name="T69" fmla="*/ 42 h 122"/>
                  <a:gd name="T70" fmla="*/ 18 w 83"/>
                  <a:gd name="T71" fmla="*/ 44 h 122"/>
                  <a:gd name="T72" fmla="*/ 13 w 83"/>
                  <a:gd name="T73" fmla="*/ 38 h 122"/>
                  <a:gd name="T74" fmla="*/ 8 w 83"/>
                  <a:gd name="T75" fmla="*/ 27 h 122"/>
                  <a:gd name="T76" fmla="*/ 6 w 83"/>
                  <a:gd name="T77" fmla="*/ 19 h 122"/>
                  <a:gd name="T78" fmla="*/ 5 w 83"/>
                  <a:gd name="T79" fmla="*/ 11 h 122"/>
                  <a:gd name="T80" fmla="*/ 2 w 83"/>
                  <a:gd name="T81" fmla="*/ 24 h 122"/>
                  <a:gd name="T82" fmla="*/ 6 w 83"/>
                  <a:gd name="T83" fmla="*/ 41 h 122"/>
                  <a:gd name="T84" fmla="*/ 11 w 83"/>
                  <a:gd name="T85" fmla="*/ 57 h 122"/>
                  <a:gd name="T86" fmla="*/ 12 w 83"/>
                  <a:gd name="T87" fmla="*/ 72 h 122"/>
                  <a:gd name="T88" fmla="*/ 13 w 83"/>
                  <a:gd name="T89" fmla="*/ 78 h 122"/>
                  <a:gd name="T90" fmla="*/ 13 w 83"/>
                  <a:gd name="T91" fmla="*/ 82 h 122"/>
                  <a:gd name="T92" fmla="*/ 14 w 83"/>
                  <a:gd name="T93" fmla="*/ 84 h 122"/>
                  <a:gd name="T94" fmla="*/ 16 w 83"/>
                  <a:gd name="T95" fmla="*/ 91 h 122"/>
                  <a:gd name="T96" fmla="*/ 16 w 83"/>
                  <a:gd name="T97" fmla="*/ 95 h 122"/>
                  <a:gd name="T98" fmla="*/ 16 w 83"/>
                  <a:gd name="T99" fmla="*/ 100 h 122"/>
                  <a:gd name="T100" fmla="*/ 16 w 83"/>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122">
                    <a:moveTo>
                      <a:pt x="16" y="107"/>
                    </a:moveTo>
                    <a:cubicBezTo>
                      <a:pt x="15" y="110"/>
                      <a:pt x="14" y="113"/>
                      <a:pt x="13" y="116"/>
                    </a:cubicBezTo>
                    <a:cubicBezTo>
                      <a:pt x="13" y="118"/>
                      <a:pt x="14" y="120"/>
                      <a:pt x="14" y="122"/>
                    </a:cubicBezTo>
                    <a:cubicBezTo>
                      <a:pt x="14" y="122"/>
                      <a:pt x="14" y="122"/>
                      <a:pt x="14" y="121"/>
                    </a:cubicBezTo>
                    <a:cubicBezTo>
                      <a:pt x="15" y="118"/>
                      <a:pt x="16" y="116"/>
                      <a:pt x="16" y="112"/>
                    </a:cubicBezTo>
                    <a:cubicBezTo>
                      <a:pt x="17" y="109"/>
                      <a:pt x="18" y="107"/>
                      <a:pt x="19" y="104"/>
                    </a:cubicBezTo>
                    <a:cubicBezTo>
                      <a:pt x="21" y="99"/>
                      <a:pt x="20" y="94"/>
                      <a:pt x="20" y="88"/>
                    </a:cubicBezTo>
                    <a:cubicBezTo>
                      <a:pt x="21" y="85"/>
                      <a:pt x="20" y="81"/>
                      <a:pt x="20" y="77"/>
                    </a:cubicBezTo>
                    <a:cubicBezTo>
                      <a:pt x="20" y="76"/>
                      <a:pt x="21" y="73"/>
                      <a:pt x="20" y="71"/>
                    </a:cubicBezTo>
                    <a:cubicBezTo>
                      <a:pt x="21" y="71"/>
                      <a:pt x="21" y="67"/>
                      <a:pt x="24" y="67"/>
                    </a:cubicBezTo>
                    <a:cubicBezTo>
                      <a:pt x="26" y="67"/>
                      <a:pt x="27" y="69"/>
                      <a:pt x="27" y="72"/>
                    </a:cubicBezTo>
                    <a:cubicBezTo>
                      <a:pt x="28" y="74"/>
                      <a:pt x="29" y="77"/>
                      <a:pt x="30" y="77"/>
                    </a:cubicBezTo>
                    <a:cubicBezTo>
                      <a:pt x="32" y="79"/>
                      <a:pt x="35" y="76"/>
                      <a:pt x="36" y="75"/>
                    </a:cubicBezTo>
                    <a:cubicBezTo>
                      <a:pt x="40" y="72"/>
                      <a:pt x="42" y="70"/>
                      <a:pt x="46" y="67"/>
                    </a:cubicBezTo>
                    <a:cubicBezTo>
                      <a:pt x="51" y="64"/>
                      <a:pt x="57" y="59"/>
                      <a:pt x="63" y="56"/>
                    </a:cubicBezTo>
                    <a:cubicBezTo>
                      <a:pt x="65" y="53"/>
                      <a:pt x="65" y="49"/>
                      <a:pt x="66" y="44"/>
                    </a:cubicBezTo>
                    <a:cubicBezTo>
                      <a:pt x="67" y="39"/>
                      <a:pt x="69" y="34"/>
                      <a:pt x="70" y="28"/>
                    </a:cubicBezTo>
                    <a:cubicBezTo>
                      <a:pt x="73" y="24"/>
                      <a:pt x="75" y="19"/>
                      <a:pt x="76" y="15"/>
                    </a:cubicBezTo>
                    <a:cubicBezTo>
                      <a:pt x="77" y="12"/>
                      <a:pt x="77" y="10"/>
                      <a:pt x="78" y="8"/>
                    </a:cubicBezTo>
                    <a:cubicBezTo>
                      <a:pt x="79" y="7"/>
                      <a:pt x="80" y="5"/>
                      <a:pt x="81" y="4"/>
                    </a:cubicBezTo>
                    <a:cubicBezTo>
                      <a:pt x="82" y="2"/>
                      <a:pt x="83" y="1"/>
                      <a:pt x="82" y="0"/>
                    </a:cubicBezTo>
                    <a:cubicBezTo>
                      <a:pt x="81" y="1"/>
                      <a:pt x="79" y="4"/>
                      <a:pt x="78" y="6"/>
                    </a:cubicBezTo>
                    <a:cubicBezTo>
                      <a:pt x="78" y="6"/>
                      <a:pt x="78" y="7"/>
                      <a:pt x="78" y="7"/>
                    </a:cubicBezTo>
                    <a:cubicBezTo>
                      <a:pt x="77" y="9"/>
                      <a:pt x="76" y="11"/>
                      <a:pt x="75" y="13"/>
                    </a:cubicBezTo>
                    <a:cubicBezTo>
                      <a:pt x="73" y="15"/>
                      <a:pt x="71" y="18"/>
                      <a:pt x="69" y="20"/>
                    </a:cubicBezTo>
                    <a:cubicBezTo>
                      <a:pt x="68" y="24"/>
                      <a:pt x="64" y="26"/>
                      <a:pt x="62" y="30"/>
                    </a:cubicBezTo>
                    <a:cubicBezTo>
                      <a:pt x="60" y="35"/>
                      <a:pt x="58" y="40"/>
                      <a:pt x="57" y="46"/>
                    </a:cubicBezTo>
                    <a:cubicBezTo>
                      <a:pt x="56" y="51"/>
                      <a:pt x="53" y="55"/>
                      <a:pt x="51" y="59"/>
                    </a:cubicBezTo>
                    <a:cubicBezTo>
                      <a:pt x="48" y="58"/>
                      <a:pt x="46" y="53"/>
                      <a:pt x="45" y="51"/>
                    </a:cubicBezTo>
                    <a:cubicBezTo>
                      <a:pt x="43" y="49"/>
                      <a:pt x="42" y="45"/>
                      <a:pt x="43" y="42"/>
                    </a:cubicBezTo>
                    <a:cubicBezTo>
                      <a:pt x="42" y="41"/>
                      <a:pt x="44" y="39"/>
                      <a:pt x="43" y="38"/>
                    </a:cubicBezTo>
                    <a:cubicBezTo>
                      <a:pt x="41" y="38"/>
                      <a:pt x="40" y="41"/>
                      <a:pt x="40" y="41"/>
                    </a:cubicBezTo>
                    <a:cubicBezTo>
                      <a:pt x="38" y="44"/>
                      <a:pt x="35" y="47"/>
                      <a:pt x="32" y="48"/>
                    </a:cubicBezTo>
                    <a:cubicBezTo>
                      <a:pt x="31" y="46"/>
                      <a:pt x="31" y="43"/>
                      <a:pt x="30" y="42"/>
                    </a:cubicBezTo>
                    <a:cubicBezTo>
                      <a:pt x="28" y="39"/>
                      <a:pt x="27" y="40"/>
                      <a:pt x="25" y="42"/>
                    </a:cubicBezTo>
                    <a:cubicBezTo>
                      <a:pt x="23" y="43"/>
                      <a:pt x="20" y="45"/>
                      <a:pt x="18" y="44"/>
                    </a:cubicBezTo>
                    <a:cubicBezTo>
                      <a:pt x="16" y="44"/>
                      <a:pt x="14" y="40"/>
                      <a:pt x="13" y="38"/>
                    </a:cubicBezTo>
                    <a:cubicBezTo>
                      <a:pt x="11" y="35"/>
                      <a:pt x="9" y="30"/>
                      <a:pt x="8" y="27"/>
                    </a:cubicBezTo>
                    <a:cubicBezTo>
                      <a:pt x="7" y="24"/>
                      <a:pt x="6" y="21"/>
                      <a:pt x="6" y="19"/>
                    </a:cubicBezTo>
                    <a:cubicBezTo>
                      <a:pt x="5" y="17"/>
                      <a:pt x="6" y="13"/>
                      <a:pt x="5" y="11"/>
                    </a:cubicBezTo>
                    <a:cubicBezTo>
                      <a:pt x="0" y="10"/>
                      <a:pt x="2" y="23"/>
                      <a:pt x="2" y="24"/>
                    </a:cubicBezTo>
                    <a:cubicBezTo>
                      <a:pt x="2" y="31"/>
                      <a:pt x="5" y="35"/>
                      <a:pt x="6" y="41"/>
                    </a:cubicBezTo>
                    <a:cubicBezTo>
                      <a:pt x="8" y="46"/>
                      <a:pt x="10" y="51"/>
                      <a:pt x="11" y="57"/>
                    </a:cubicBezTo>
                    <a:cubicBezTo>
                      <a:pt x="12" y="63"/>
                      <a:pt x="12" y="67"/>
                      <a:pt x="12" y="72"/>
                    </a:cubicBezTo>
                    <a:cubicBezTo>
                      <a:pt x="11" y="75"/>
                      <a:pt x="12" y="76"/>
                      <a:pt x="13" y="78"/>
                    </a:cubicBezTo>
                    <a:cubicBezTo>
                      <a:pt x="14" y="79"/>
                      <a:pt x="13" y="81"/>
                      <a:pt x="13" y="82"/>
                    </a:cubicBezTo>
                    <a:cubicBezTo>
                      <a:pt x="13" y="83"/>
                      <a:pt x="14" y="83"/>
                      <a:pt x="14" y="84"/>
                    </a:cubicBezTo>
                    <a:cubicBezTo>
                      <a:pt x="14" y="86"/>
                      <a:pt x="15" y="88"/>
                      <a:pt x="16" y="91"/>
                    </a:cubicBezTo>
                    <a:cubicBezTo>
                      <a:pt x="16" y="92"/>
                      <a:pt x="16" y="94"/>
                      <a:pt x="16" y="95"/>
                    </a:cubicBezTo>
                    <a:cubicBezTo>
                      <a:pt x="16" y="97"/>
                      <a:pt x="16" y="98"/>
                      <a:pt x="16" y="100"/>
                    </a:cubicBezTo>
                    <a:cubicBezTo>
                      <a:pt x="16" y="102"/>
                      <a:pt x="16" y="105"/>
                      <a:pt x="16" y="107"/>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49" name="Freeform 378"/>
              <p:cNvSpPr/>
              <p:nvPr/>
            </p:nvSpPr>
            <p:spPr bwMode="auto">
              <a:xfrm>
                <a:off x="4876" y="751"/>
                <a:ext cx="216" cy="228"/>
              </a:xfrm>
              <a:custGeom>
                <a:avLst/>
                <a:gdLst>
                  <a:gd name="T0" fmla="*/ 13 w 174"/>
                  <a:gd name="T1" fmla="*/ 178 h 184"/>
                  <a:gd name="T2" fmla="*/ 35 w 174"/>
                  <a:gd name="T3" fmla="*/ 154 h 184"/>
                  <a:gd name="T4" fmla="*/ 37 w 174"/>
                  <a:gd name="T5" fmla="*/ 139 h 184"/>
                  <a:gd name="T6" fmla="*/ 56 w 174"/>
                  <a:gd name="T7" fmla="*/ 124 h 184"/>
                  <a:gd name="T8" fmla="*/ 77 w 174"/>
                  <a:gd name="T9" fmla="*/ 117 h 184"/>
                  <a:gd name="T10" fmla="*/ 74 w 174"/>
                  <a:gd name="T11" fmla="*/ 99 h 184"/>
                  <a:gd name="T12" fmla="*/ 80 w 174"/>
                  <a:gd name="T13" fmla="*/ 90 h 184"/>
                  <a:gd name="T14" fmla="*/ 85 w 174"/>
                  <a:gd name="T15" fmla="*/ 79 h 184"/>
                  <a:gd name="T16" fmla="*/ 109 w 174"/>
                  <a:gd name="T17" fmla="*/ 96 h 184"/>
                  <a:gd name="T18" fmla="*/ 128 w 174"/>
                  <a:gd name="T19" fmla="*/ 120 h 184"/>
                  <a:gd name="T20" fmla="*/ 143 w 174"/>
                  <a:gd name="T21" fmla="*/ 111 h 184"/>
                  <a:gd name="T22" fmla="*/ 125 w 174"/>
                  <a:gd name="T23" fmla="*/ 100 h 184"/>
                  <a:gd name="T24" fmla="*/ 126 w 174"/>
                  <a:gd name="T25" fmla="*/ 85 h 184"/>
                  <a:gd name="T26" fmla="*/ 148 w 174"/>
                  <a:gd name="T27" fmla="*/ 70 h 184"/>
                  <a:gd name="T28" fmla="*/ 158 w 174"/>
                  <a:gd name="T29" fmla="*/ 62 h 184"/>
                  <a:gd name="T30" fmla="*/ 126 w 174"/>
                  <a:gd name="T31" fmla="*/ 55 h 184"/>
                  <a:gd name="T32" fmla="*/ 137 w 174"/>
                  <a:gd name="T33" fmla="*/ 41 h 184"/>
                  <a:gd name="T34" fmla="*/ 109 w 174"/>
                  <a:gd name="T35" fmla="*/ 42 h 184"/>
                  <a:gd name="T36" fmla="*/ 92 w 174"/>
                  <a:gd name="T37" fmla="*/ 43 h 184"/>
                  <a:gd name="T38" fmla="*/ 93 w 174"/>
                  <a:gd name="T39" fmla="*/ 28 h 184"/>
                  <a:gd name="T40" fmla="*/ 70 w 174"/>
                  <a:gd name="T41" fmla="*/ 28 h 184"/>
                  <a:gd name="T42" fmla="*/ 75 w 174"/>
                  <a:gd name="T43" fmla="*/ 6 h 184"/>
                  <a:gd name="T44" fmla="*/ 64 w 174"/>
                  <a:gd name="T45" fmla="*/ 8 h 184"/>
                  <a:gd name="T46" fmla="*/ 58 w 174"/>
                  <a:gd name="T47" fmla="*/ 28 h 184"/>
                  <a:gd name="T48" fmla="*/ 65 w 174"/>
                  <a:gd name="T49" fmla="*/ 47 h 184"/>
                  <a:gd name="T50" fmla="*/ 90 w 174"/>
                  <a:gd name="T51" fmla="*/ 56 h 184"/>
                  <a:gd name="T52" fmla="*/ 103 w 174"/>
                  <a:gd name="T53" fmla="*/ 69 h 184"/>
                  <a:gd name="T54" fmla="*/ 119 w 174"/>
                  <a:gd name="T55" fmla="*/ 89 h 184"/>
                  <a:gd name="T56" fmla="*/ 58 w 174"/>
                  <a:gd name="T57" fmla="*/ 75 h 184"/>
                  <a:gd name="T58" fmla="*/ 54 w 174"/>
                  <a:gd name="T59" fmla="*/ 83 h 184"/>
                  <a:gd name="T60" fmla="*/ 50 w 174"/>
                  <a:gd name="T61" fmla="*/ 61 h 184"/>
                  <a:gd name="T62" fmla="*/ 48 w 174"/>
                  <a:gd name="T63" fmla="*/ 68 h 184"/>
                  <a:gd name="T64" fmla="*/ 48 w 174"/>
                  <a:gd name="T65" fmla="*/ 84 h 184"/>
                  <a:gd name="T66" fmla="*/ 34 w 174"/>
                  <a:gd name="T67" fmla="*/ 111 h 184"/>
                  <a:gd name="T68" fmla="*/ 27 w 174"/>
                  <a:gd name="T69" fmla="*/ 129 h 184"/>
                  <a:gd name="T70" fmla="*/ 38 w 174"/>
                  <a:gd name="T71" fmla="*/ 115 h 184"/>
                  <a:gd name="T72" fmla="*/ 47 w 174"/>
                  <a:gd name="T73" fmla="*/ 89 h 184"/>
                  <a:gd name="T74" fmla="*/ 53 w 174"/>
                  <a:gd name="T75" fmla="*/ 100 h 184"/>
                  <a:gd name="T76" fmla="*/ 48 w 174"/>
                  <a:gd name="T77" fmla="*/ 106 h 184"/>
                  <a:gd name="T78" fmla="*/ 32 w 174"/>
                  <a:gd name="T79" fmla="*/ 133 h 184"/>
                  <a:gd name="T80" fmla="*/ 21 w 174"/>
                  <a:gd name="T81" fmla="*/ 154 h 184"/>
                  <a:gd name="T82" fmla="*/ 15 w 174"/>
                  <a:gd name="T83" fmla="*/ 162 h 184"/>
                  <a:gd name="T84" fmla="*/ 6 w 174"/>
                  <a:gd name="T85" fmla="*/ 164 h 184"/>
                  <a:gd name="T86" fmla="*/ 3 w 174"/>
                  <a:gd name="T8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84">
                    <a:moveTo>
                      <a:pt x="3" y="176"/>
                    </a:moveTo>
                    <a:cubicBezTo>
                      <a:pt x="5" y="176"/>
                      <a:pt x="10" y="172"/>
                      <a:pt x="11" y="170"/>
                    </a:cubicBezTo>
                    <a:cubicBezTo>
                      <a:pt x="12" y="173"/>
                      <a:pt x="12" y="176"/>
                      <a:pt x="13" y="178"/>
                    </a:cubicBezTo>
                    <a:cubicBezTo>
                      <a:pt x="14" y="180"/>
                      <a:pt x="16" y="182"/>
                      <a:pt x="17" y="184"/>
                    </a:cubicBezTo>
                    <a:cubicBezTo>
                      <a:pt x="21" y="182"/>
                      <a:pt x="24" y="177"/>
                      <a:pt x="26" y="173"/>
                    </a:cubicBezTo>
                    <a:cubicBezTo>
                      <a:pt x="31" y="167"/>
                      <a:pt x="33" y="161"/>
                      <a:pt x="35" y="154"/>
                    </a:cubicBezTo>
                    <a:cubicBezTo>
                      <a:pt x="36" y="153"/>
                      <a:pt x="36" y="150"/>
                      <a:pt x="37" y="148"/>
                    </a:cubicBezTo>
                    <a:cubicBezTo>
                      <a:pt x="36" y="146"/>
                      <a:pt x="37" y="145"/>
                      <a:pt x="38" y="144"/>
                    </a:cubicBezTo>
                    <a:cubicBezTo>
                      <a:pt x="38" y="142"/>
                      <a:pt x="37" y="140"/>
                      <a:pt x="37" y="139"/>
                    </a:cubicBezTo>
                    <a:cubicBezTo>
                      <a:pt x="39" y="131"/>
                      <a:pt x="48" y="141"/>
                      <a:pt x="49" y="134"/>
                    </a:cubicBezTo>
                    <a:cubicBezTo>
                      <a:pt x="49" y="131"/>
                      <a:pt x="42" y="122"/>
                      <a:pt x="47" y="121"/>
                    </a:cubicBezTo>
                    <a:cubicBezTo>
                      <a:pt x="49" y="121"/>
                      <a:pt x="53" y="123"/>
                      <a:pt x="56" y="124"/>
                    </a:cubicBezTo>
                    <a:cubicBezTo>
                      <a:pt x="59" y="125"/>
                      <a:pt x="58" y="123"/>
                      <a:pt x="59" y="120"/>
                    </a:cubicBezTo>
                    <a:cubicBezTo>
                      <a:pt x="60" y="117"/>
                      <a:pt x="61" y="116"/>
                      <a:pt x="64" y="116"/>
                    </a:cubicBezTo>
                    <a:cubicBezTo>
                      <a:pt x="68" y="116"/>
                      <a:pt x="73" y="117"/>
                      <a:pt x="77" y="117"/>
                    </a:cubicBezTo>
                    <a:cubicBezTo>
                      <a:pt x="81" y="118"/>
                      <a:pt x="89" y="119"/>
                      <a:pt x="92" y="123"/>
                    </a:cubicBezTo>
                    <a:cubicBezTo>
                      <a:pt x="89" y="118"/>
                      <a:pt x="85" y="112"/>
                      <a:pt x="81" y="107"/>
                    </a:cubicBezTo>
                    <a:cubicBezTo>
                      <a:pt x="79" y="104"/>
                      <a:pt x="76" y="101"/>
                      <a:pt x="74" y="99"/>
                    </a:cubicBezTo>
                    <a:cubicBezTo>
                      <a:pt x="71" y="96"/>
                      <a:pt x="69" y="97"/>
                      <a:pt x="66" y="96"/>
                    </a:cubicBezTo>
                    <a:cubicBezTo>
                      <a:pt x="68" y="94"/>
                      <a:pt x="71" y="92"/>
                      <a:pt x="75" y="92"/>
                    </a:cubicBezTo>
                    <a:cubicBezTo>
                      <a:pt x="75" y="91"/>
                      <a:pt x="77" y="90"/>
                      <a:pt x="80" y="90"/>
                    </a:cubicBezTo>
                    <a:cubicBezTo>
                      <a:pt x="81" y="89"/>
                      <a:pt x="83" y="89"/>
                      <a:pt x="85" y="89"/>
                    </a:cubicBezTo>
                    <a:cubicBezTo>
                      <a:pt x="85" y="85"/>
                      <a:pt x="76" y="82"/>
                      <a:pt x="77" y="78"/>
                    </a:cubicBezTo>
                    <a:cubicBezTo>
                      <a:pt x="78" y="77"/>
                      <a:pt x="83" y="78"/>
                      <a:pt x="85" y="79"/>
                    </a:cubicBezTo>
                    <a:cubicBezTo>
                      <a:pt x="87" y="79"/>
                      <a:pt x="89" y="78"/>
                      <a:pt x="92" y="78"/>
                    </a:cubicBezTo>
                    <a:cubicBezTo>
                      <a:pt x="100" y="81"/>
                      <a:pt x="103" y="90"/>
                      <a:pt x="108" y="95"/>
                    </a:cubicBezTo>
                    <a:cubicBezTo>
                      <a:pt x="108" y="95"/>
                      <a:pt x="108" y="96"/>
                      <a:pt x="109" y="96"/>
                    </a:cubicBezTo>
                    <a:cubicBezTo>
                      <a:pt x="111" y="98"/>
                      <a:pt x="112" y="100"/>
                      <a:pt x="113" y="102"/>
                    </a:cubicBezTo>
                    <a:cubicBezTo>
                      <a:pt x="116" y="105"/>
                      <a:pt x="119" y="107"/>
                      <a:pt x="121" y="110"/>
                    </a:cubicBezTo>
                    <a:cubicBezTo>
                      <a:pt x="123" y="114"/>
                      <a:pt x="126" y="117"/>
                      <a:pt x="128" y="120"/>
                    </a:cubicBezTo>
                    <a:cubicBezTo>
                      <a:pt x="130" y="124"/>
                      <a:pt x="130" y="126"/>
                      <a:pt x="132" y="129"/>
                    </a:cubicBezTo>
                    <a:cubicBezTo>
                      <a:pt x="137" y="127"/>
                      <a:pt x="132" y="117"/>
                      <a:pt x="136" y="112"/>
                    </a:cubicBezTo>
                    <a:cubicBezTo>
                      <a:pt x="137" y="111"/>
                      <a:pt x="140" y="110"/>
                      <a:pt x="143" y="111"/>
                    </a:cubicBezTo>
                    <a:cubicBezTo>
                      <a:pt x="142" y="110"/>
                      <a:pt x="141" y="109"/>
                      <a:pt x="139" y="107"/>
                    </a:cubicBezTo>
                    <a:cubicBezTo>
                      <a:pt x="136" y="107"/>
                      <a:pt x="132" y="105"/>
                      <a:pt x="130" y="104"/>
                    </a:cubicBezTo>
                    <a:cubicBezTo>
                      <a:pt x="130" y="103"/>
                      <a:pt x="125" y="101"/>
                      <a:pt x="125" y="100"/>
                    </a:cubicBezTo>
                    <a:cubicBezTo>
                      <a:pt x="125" y="98"/>
                      <a:pt x="127" y="97"/>
                      <a:pt x="128" y="96"/>
                    </a:cubicBezTo>
                    <a:cubicBezTo>
                      <a:pt x="131" y="95"/>
                      <a:pt x="134" y="94"/>
                      <a:pt x="134" y="91"/>
                    </a:cubicBezTo>
                    <a:cubicBezTo>
                      <a:pt x="136" y="88"/>
                      <a:pt x="128" y="87"/>
                      <a:pt x="126" y="85"/>
                    </a:cubicBezTo>
                    <a:cubicBezTo>
                      <a:pt x="128" y="82"/>
                      <a:pt x="134" y="79"/>
                      <a:pt x="137" y="78"/>
                    </a:cubicBezTo>
                    <a:cubicBezTo>
                      <a:pt x="140" y="75"/>
                      <a:pt x="143" y="72"/>
                      <a:pt x="147" y="70"/>
                    </a:cubicBezTo>
                    <a:cubicBezTo>
                      <a:pt x="147" y="70"/>
                      <a:pt x="147" y="70"/>
                      <a:pt x="148" y="70"/>
                    </a:cubicBezTo>
                    <a:cubicBezTo>
                      <a:pt x="154" y="67"/>
                      <a:pt x="160" y="67"/>
                      <a:pt x="166" y="64"/>
                    </a:cubicBezTo>
                    <a:cubicBezTo>
                      <a:pt x="169" y="63"/>
                      <a:pt x="172" y="61"/>
                      <a:pt x="174" y="59"/>
                    </a:cubicBezTo>
                    <a:cubicBezTo>
                      <a:pt x="171" y="61"/>
                      <a:pt x="164" y="62"/>
                      <a:pt x="158" y="62"/>
                    </a:cubicBezTo>
                    <a:cubicBezTo>
                      <a:pt x="157" y="62"/>
                      <a:pt x="155" y="62"/>
                      <a:pt x="154" y="62"/>
                    </a:cubicBezTo>
                    <a:cubicBezTo>
                      <a:pt x="147" y="61"/>
                      <a:pt x="140" y="59"/>
                      <a:pt x="133" y="57"/>
                    </a:cubicBezTo>
                    <a:cubicBezTo>
                      <a:pt x="131" y="57"/>
                      <a:pt x="128" y="56"/>
                      <a:pt x="126" y="55"/>
                    </a:cubicBezTo>
                    <a:cubicBezTo>
                      <a:pt x="123" y="53"/>
                      <a:pt x="124" y="52"/>
                      <a:pt x="127" y="50"/>
                    </a:cubicBezTo>
                    <a:cubicBezTo>
                      <a:pt x="129" y="49"/>
                      <a:pt x="131" y="48"/>
                      <a:pt x="132" y="46"/>
                    </a:cubicBezTo>
                    <a:cubicBezTo>
                      <a:pt x="134" y="45"/>
                      <a:pt x="137" y="44"/>
                      <a:pt x="137" y="41"/>
                    </a:cubicBezTo>
                    <a:cubicBezTo>
                      <a:pt x="135" y="40"/>
                      <a:pt x="128" y="43"/>
                      <a:pt x="126" y="40"/>
                    </a:cubicBezTo>
                    <a:cubicBezTo>
                      <a:pt x="127" y="40"/>
                      <a:pt x="129" y="39"/>
                      <a:pt x="129" y="37"/>
                    </a:cubicBezTo>
                    <a:cubicBezTo>
                      <a:pt x="123" y="37"/>
                      <a:pt x="115" y="39"/>
                      <a:pt x="109" y="42"/>
                    </a:cubicBezTo>
                    <a:cubicBezTo>
                      <a:pt x="105" y="45"/>
                      <a:pt x="101" y="49"/>
                      <a:pt x="98" y="49"/>
                    </a:cubicBezTo>
                    <a:cubicBezTo>
                      <a:pt x="95" y="50"/>
                      <a:pt x="93" y="50"/>
                      <a:pt x="91" y="49"/>
                    </a:cubicBezTo>
                    <a:cubicBezTo>
                      <a:pt x="88" y="47"/>
                      <a:pt x="89" y="46"/>
                      <a:pt x="92" y="43"/>
                    </a:cubicBezTo>
                    <a:cubicBezTo>
                      <a:pt x="94" y="40"/>
                      <a:pt x="95" y="38"/>
                      <a:pt x="97" y="35"/>
                    </a:cubicBezTo>
                    <a:cubicBezTo>
                      <a:pt x="97" y="33"/>
                      <a:pt x="102" y="31"/>
                      <a:pt x="102" y="29"/>
                    </a:cubicBezTo>
                    <a:cubicBezTo>
                      <a:pt x="99" y="28"/>
                      <a:pt x="96" y="28"/>
                      <a:pt x="93" y="28"/>
                    </a:cubicBezTo>
                    <a:cubicBezTo>
                      <a:pt x="90" y="27"/>
                      <a:pt x="87" y="26"/>
                      <a:pt x="83" y="26"/>
                    </a:cubicBezTo>
                    <a:cubicBezTo>
                      <a:pt x="84" y="26"/>
                      <a:pt x="84" y="26"/>
                      <a:pt x="84" y="26"/>
                    </a:cubicBezTo>
                    <a:cubicBezTo>
                      <a:pt x="79" y="25"/>
                      <a:pt x="76" y="29"/>
                      <a:pt x="70" y="28"/>
                    </a:cubicBezTo>
                    <a:cubicBezTo>
                      <a:pt x="66" y="28"/>
                      <a:pt x="64" y="24"/>
                      <a:pt x="62" y="22"/>
                    </a:cubicBezTo>
                    <a:cubicBezTo>
                      <a:pt x="61" y="15"/>
                      <a:pt x="63" y="13"/>
                      <a:pt x="68" y="10"/>
                    </a:cubicBezTo>
                    <a:cubicBezTo>
                      <a:pt x="70" y="9"/>
                      <a:pt x="73" y="7"/>
                      <a:pt x="75" y="6"/>
                    </a:cubicBezTo>
                    <a:cubicBezTo>
                      <a:pt x="75" y="4"/>
                      <a:pt x="75" y="2"/>
                      <a:pt x="75" y="0"/>
                    </a:cubicBezTo>
                    <a:cubicBezTo>
                      <a:pt x="73" y="1"/>
                      <a:pt x="72" y="2"/>
                      <a:pt x="70" y="3"/>
                    </a:cubicBezTo>
                    <a:cubicBezTo>
                      <a:pt x="68" y="4"/>
                      <a:pt x="65" y="6"/>
                      <a:pt x="64" y="8"/>
                    </a:cubicBezTo>
                    <a:cubicBezTo>
                      <a:pt x="62" y="10"/>
                      <a:pt x="61" y="12"/>
                      <a:pt x="61" y="15"/>
                    </a:cubicBezTo>
                    <a:cubicBezTo>
                      <a:pt x="59" y="17"/>
                      <a:pt x="56" y="20"/>
                      <a:pt x="57" y="23"/>
                    </a:cubicBezTo>
                    <a:cubicBezTo>
                      <a:pt x="56" y="26"/>
                      <a:pt x="57" y="26"/>
                      <a:pt x="58" y="28"/>
                    </a:cubicBezTo>
                    <a:cubicBezTo>
                      <a:pt x="60" y="30"/>
                      <a:pt x="60" y="34"/>
                      <a:pt x="60" y="36"/>
                    </a:cubicBezTo>
                    <a:cubicBezTo>
                      <a:pt x="59" y="39"/>
                      <a:pt x="57" y="42"/>
                      <a:pt x="57" y="44"/>
                    </a:cubicBezTo>
                    <a:cubicBezTo>
                      <a:pt x="58" y="48"/>
                      <a:pt x="63" y="47"/>
                      <a:pt x="65" y="47"/>
                    </a:cubicBezTo>
                    <a:cubicBezTo>
                      <a:pt x="68" y="47"/>
                      <a:pt x="70" y="46"/>
                      <a:pt x="74" y="46"/>
                    </a:cubicBezTo>
                    <a:cubicBezTo>
                      <a:pt x="73" y="49"/>
                      <a:pt x="71" y="50"/>
                      <a:pt x="70" y="52"/>
                    </a:cubicBezTo>
                    <a:cubicBezTo>
                      <a:pt x="76" y="55"/>
                      <a:pt x="85" y="53"/>
                      <a:pt x="90" y="56"/>
                    </a:cubicBezTo>
                    <a:cubicBezTo>
                      <a:pt x="89" y="58"/>
                      <a:pt x="86" y="57"/>
                      <a:pt x="85" y="59"/>
                    </a:cubicBezTo>
                    <a:cubicBezTo>
                      <a:pt x="84" y="61"/>
                      <a:pt x="87" y="63"/>
                      <a:pt x="89" y="63"/>
                    </a:cubicBezTo>
                    <a:cubicBezTo>
                      <a:pt x="94" y="65"/>
                      <a:pt x="99" y="67"/>
                      <a:pt x="103" y="69"/>
                    </a:cubicBezTo>
                    <a:cubicBezTo>
                      <a:pt x="105" y="70"/>
                      <a:pt x="106" y="71"/>
                      <a:pt x="107" y="73"/>
                    </a:cubicBezTo>
                    <a:cubicBezTo>
                      <a:pt x="108" y="75"/>
                      <a:pt x="110" y="77"/>
                      <a:pt x="111" y="78"/>
                    </a:cubicBezTo>
                    <a:cubicBezTo>
                      <a:pt x="114" y="82"/>
                      <a:pt x="116" y="86"/>
                      <a:pt x="119" y="89"/>
                    </a:cubicBezTo>
                    <a:cubicBezTo>
                      <a:pt x="113" y="87"/>
                      <a:pt x="108" y="82"/>
                      <a:pt x="102" y="79"/>
                    </a:cubicBezTo>
                    <a:cubicBezTo>
                      <a:pt x="95" y="77"/>
                      <a:pt x="88" y="75"/>
                      <a:pt x="81" y="76"/>
                    </a:cubicBezTo>
                    <a:cubicBezTo>
                      <a:pt x="73" y="76"/>
                      <a:pt x="65" y="77"/>
                      <a:pt x="58" y="75"/>
                    </a:cubicBezTo>
                    <a:cubicBezTo>
                      <a:pt x="57" y="76"/>
                      <a:pt x="57" y="76"/>
                      <a:pt x="56" y="76"/>
                    </a:cubicBezTo>
                    <a:cubicBezTo>
                      <a:pt x="54" y="81"/>
                      <a:pt x="54" y="81"/>
                      <a:pt x="54" y="81"/>
                    </a:cubicBezTo>
                    <a:cubicBezTo>
                      <a:pt x="54" y="82"/>
                      <a:pt x="54" y="83"/>
                      <a:pt x="54" y="83"/>
                    </a:cubicBezTo>
                    <a:cubicBezTo>
                      <a:pt x="54" y="81"/>
                      <a:pt x="54" y="81"/>
                      <a:pt x="54" y="81"/>
                    </a:cubicBezTo>
                    <a:cubicBezTo>
                      <a:pt x="54" y="79"/>
                      <a:pt x="54" y="76"/>
                      <a:pt x="53" y="74"/>
                    </a:cubicBezTo>
                    <a:cubicBezTo>
                      <a:pt x="52" y="70"/>
                      <a:pt x="51" y="65"/>
                      <a:pt x="50" y="61"/>
                    </a:cubicBezTo>
                    <a:cubicBezTo>
                      <a:pt x="50" y="60"/>
                      <a:pt x="49" y="58"/>
                      <a:pt x="49" y="57"/>
                    </a:cubicBezTo>
                    <a:cubicBezTo>
                      <a:pt x="49" y="59"/>
                      <a:pt x="49" y="60"/>
                      <a:pt x="49" y="61"/>
                    </a:cubicBezTo>
                    <a:cubicBezTo>
                      <a:pt x="49" y="64"/>
                      <a:pt x="49" y="65"/>
                      <a:pt x="48" y="68"/>
                    </a:cubicBezTo>
                    <a:cubicBezTo>
                      <a:pt x="48" y="69"/>
                      <a:pt x="48" y="70"/>
                      <a:pt x="48" y="71"/>
                    </a:cubicBezTo>
                    <a:cubicBezTo>
                      <a:pt x="48" y="76"/>
                      <a:pt x="49" y="80"/>
                      <a:pt x="48" y="84"/>
                    </a:cubicBezTo>
                    <a:cubicBezTo>
                      <a:pt x="48" y="84"/>
                      <a:pt x="48" y="84"/>
                      <a:pt x="48" y="84"/>
                    </a:cubicBezTo>
                    <a:cubicBezTo>
                      <a:pt x="47" y="87"/>
                      <a:pt x="46" y="89"/>
                      <a:pt x="44" y="91"/>
                    </a:cubicBezTo>
                    <a:cubicBezTo>
                      <a:pt x="42" y="94"/>
                      <a:pt x="41" y="95"/>
                      <a:pt x="39" y="97"/>
                    </a:cubicBezTo>
                    <a:cubicBezTo>
                      <a:pt x="35" y="101"/>
                      <a:pt x="35" y="107"/>
                      <a:pt x="34" y="111"/>
                    </a:cubicBezTo>
                    <a:cubicBezTo>
                      <a:pt x="34" y="116"/>
                      <a:pt x="32" y="120"/>
                      <a:pt x="29" y="124"/>
                    </a:cubicBezTo>
                    <a:cubicBezTo>
                      <a:pt x="28" y="126"/>
                      <a:pt x="28" y="129"/>
                      <a:pt x="27" y="130"/>
                    </a:cubicBezTo>
                    <a:cubicBezTo>
                      <a:pt x="27" y="130"/>
                      <a:pt x="27" y="130"/>
                      <a:pt x="27" y="129"/>
                    </a:cubicBezTo>
                    <a:cubicBezTo>
                      <a:pt x="29" y="128"/>
                      <a:pt x="30" y="126"/>
                      <a:pt x="32" y="124"/>
                    </a:cubicBezTo>
                    <a:cubicBezTo>
                      <a:pt x="33" y="124"/>
                      <a:pt x="34" y="122"/>
                      <a:pt x="35" y="121"/>
                    </a:cubicBezTo>
                    <a:cubicBezTo>
                      <a:pt x="37" y="120"/>
                      <a:pt x="36" y="117"/>
                      <a:pt x="38" y="115"/>
                    </a:cubicBezTo>
                    <a:cubicBezTo>
                      <a:pt x="38" y="112"/>
                      <a:pt x="40" y="110"/>
                      <a:pt x="40" y="107"/>
                    </a:cubicBezTo>
                    <a:cubicBezTo>
                      <a:pt x="40" y="103"/>
                      <a:pt x="38" y="101"/>
                      <a:pt x="41" y="98"/>
                    </a:cubicBezTo>
                    <a:cubicBezTo>
                      <a:pt x="42" y="94"/>
                      <a:pt x="46" y="93"/>
                      <a:pt x="47" y="89"/>
                    </a:cubicBezTo>
                    <a:cubicBezTo>
                      <a:pt x="49" y="87"/>
                      <a:pt x="50" y="84"/>
                      <a:pt x="52" y="80"/>
                    </a:cubicBezTo>
                    <a:cubicBezTo>
                      <a:pt x="55" y="82"/>
                      <a:pt x="52" y="89"/>
                      <a:pt x="52" y="91"/>
                    </a:cubicBezTo>
                    <a:cubicBezTo>
                      <a:pt x="51" y="94"/>
                      <a:pt x="52" y="97"/>
                      <a:pt x="53" y="100"/>
                    </a:cubicBezTo>
                    <a:cubicBezTo>
                      <a:pt x="54" y="102"/>
                      <a:pt x="57" y="105"/>
                      <a:pt x="57" y="107"/>
                    </a:cubicBezTo>
                    <a:cubicBezTo>
                      <a:pt x="57" y="109"/>
                      <a:pt x="54" y="112"/>
                      <a:pt x="52" y="113"/>
                    </a:cubicBezTo>
                    <a:cubicBezTo>
                      <a:pt x="52" y="110"/>
                      <a:pt x="51" y="104"/>
                      <a:pt x="48" y="106"/>
                    </a:cubicBezTo>
                    <a:cubicBezTo>
                      <a:pt x="47" y="107"/>
                      <a:pt x="47" y="109"/>
                      <a:pt x="47" y="111"/>
                    </a:cubicBezTo>
                    <a:cubicBezTo>
                      <a:pt x="45" y="113"/>
                      <a:pt x="44" y="115"/>
                      <a:pt x="43" y="117"/>
                    </a:cubicBezTo>
                    <a:cubicBezTo>
                      <a:pt x="39" y="122"/>
                      <a:pt x="36" y="128"/>
                      <a:pt x="32" y="133"/>
                    </a:cubicBezTo>
                    <a:cubicBezTo>
                      <a:pt x="31" y="135"/>
                      <a:pt x="29" y="138"/>
                      <a:pt x="27" y="141"/>
                    </a:cubicBezTo>
                    <a:cubicBezTo>
                      <a:pt x="26" y="144"/>
                      <a:pt x="23" y="148"/>
                      <a:pt x="22" y="151"/>
                    </a:cubicBezTo>
                    <a:cubicBezTo>
                      <a:pt x="21" y="153"/>
                      <a:pt x="22" y="154"/>
                      <a:pt x="21" y="154"/>
                    </a:cubicBezTo>
                    <a:cubicBezTo>
                      <a:pt x="20" y="157"/>
                      <a:pt x="19" y="158"/>
                      <a:pt x="17" y="160"/>
                    </a:cubicBezTo>
                    <a:cubicBezTo>
                      <a:pt x="16" y="164"/>
                      <a:pt x="16" y="168"/>
                      <a:pt x="16" y="172"/>
                    </a:cubicBezTo>
                    <a:cubicBezTo>
                      <a:pt x="13" y="170"/>
                      <a:pt x="15" y="165"/>
                      <a:pt x="15" y="162"/>
                    </a:cubicBezTo>
                    <a:cubicBezTo>
                      <a:pt x="15" y="159"/>
                      <a:pt x="15" y="157"/>
                      <a:pt x="16" y="154"/>
                    </a:cubicBezTo>
                    <a:cubicBezTo>
                      <a:pt x="14" y="154"/>
                      <a:pt x="13" y="155"/>
                      <a:pt x="11" y="156"/>
                    </a:cubicBezTo>
                    <a:cubicBezTo>
                      <a:pt x="11" y="159"/>
                      <a:pt x="9" y="161"/>
                      <a:pt x="6" y="164"/>
                    </a:cubicBezTo>
                    <a:cubicBezTo>
                      <a:pt x="4" y="165"/>
                      <a:pt x="2" y="167"/>
                      <a:pt x="0" y="169"/>
                    </a:cubicBezTo>
                    <a:cubicBezTo>
                      <a:pt x="0" y="171"/>
                      <a:pt x="0" y="173"/>
                      <a:pt x="1" y="175"/>
                    </a:cubicBezTo>
                    <a:cubicBezTo>
                      <a:pt x="1" y="176"/>
                      <a:pt x="2" y="176"/>
                      <a:pt x="3" y="176"/>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50" name="Freeform 379"/>
              <p:cNvSpPr/>
              <p:nvPr/>
            </p:nvSpPr>
            <p:spPr bwMode="auto">
              <a:xfrm>
                <a:off x="5053" y="888"/>
                <a:ext cx="13" cy="4"/>
              </a:xfrm>
              <a:custGeom>
                <a:avLst/>
                <a:gdLst>
                  <a:gd name="T0" fmla="*/ 5 w 10"/>
                  <a:gd name="T1" fmla="*/ 0 h 3"/>
                  <a:gd name="T2" fmla="*/ 0 w 10"/>
                  <a:gd name="T3" fmla="*/ 0 h 3"/>
                  <a:gd name="T4" fmla="*/ 5 w 10"/>
                  <a:gd name="T5" fmla="*/ 1 h 3"/>
                  <a:gd name="T6" fmla="*/ 6 w 10"/>
                  <a:gd name="T7" fmla="*/ 2 h 3"/>
                  <a:gd name="T8" fmla="*/ 10 w 10"/>
                  <a:gd name="T9" fmla="*/ 3 h 3"/>
                  <a:gd name="T10" fmla="*/ 5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5" y="0"/>
                    </a:moveTo>
                    <a:cubicBezTo>
                      <a:pt x="3" y="0"/>
                      <a:pt x="2" y="0"/>
                      <a:pt x="0" y="0"/>
                    </a:cubicBezTo>
                    <a:cubicBezTo>
                      <a:pt x="2" y="1"/>
                      <a:pt x="3" y="1"/>
                      <a:pt x="5" y="1"/>
                    </a:cubicBezTo>
                    <a:cubicBezTo>
                      <a:pt x="5" y="2"/>
                      <a:pt x="6" y="2"/>
                      <a:pt x="6" y="2"/>
                    </a:cubicBezTo>
                    <a:cubicBezTo>
                      <a:pt x="7" y="3"/>
                      <a:pt x="9" y="3"/>
                      <a:pt x="10" y="3"/>
                    </a:cubicBezTo>
                    <a:cubicBezTo>
                      <a:pt x="9" y="2"/>
                      <a:pt x="7" y="1"/>
                      <a:pt x="5"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51" name="Freeform 380"/>
              <p:cNvSpPr/>
              <p:nvPr/>
            </p:nvSpPr>
            <p:spPr bwMode="auto">
              <a:xfrm>
                <a:off x="4867" y="708"/>
                <a:ext cx="41" cy="62"/>
              </a:xfrm>
              <a:custGeom>
                <a:avLst/>
                <a:gdLst>
                  <a:gd name="T0" fmla="*/ 14 w 33"/>
                  <a:gd name="T1" fmla="*/ 45 h 50"/>
                  <a:gd name="T2" fmla="*/ 13 w 33"/>
                  <a:gd name="T3" fmla="*/ 40 h 50"/>
                  <a:gd name="T4" fmla="*/ 22 w 33"/>
                  <a:gd name="T5" fmla="*/ 34 h 50"/>
                  <a:gd name="T6" fmla="*/ 24 w 33"/>
                  <a:gd name="T7" fmla="*/ 22 h 50"/>
                  <a:gd name="T8" fmla="*/ 28 w 33"/>
                  <a:gd name="T9" fmla="*/ 13 h 50"/>
                  <a:gd name="T10" fmla="*/ 28 w 33"/>
                  <a:gd name="T11" fmla="*/ 12 h 50"/>
                  <a:gd name="T12" fmla="*/ 28 w 33"/>
                  <a:gd name="T13" fmla="*/ 12 h 50"/>
                  <a:gd name="T14" fmla="*/ 29 w 33"/>
                  <a:gd name="T15" fmla="*/ 8 h 50"/>
                  <a:gd name="T16" fmla="*/ 30 w 33"/>
                  <a:gd name="T17" fmla="*/ 7 h 50"/>
                  <a:gd name="T18" fmla="*/ 33 w 33"/>
                  <a:gd name="T19" fmla="*/ 0 h 50"/>
                  <a:gd name="T20" fmla="*/ 25 w 33"/>
                  <a:gd name="T21" fmla="*/ 3 h 50"/>
                  <a:gd name="T22" fmla="*/ 21 w 33"/>
                  <a:gd name="T23" fmla="*/ 2 h 50"/>
                  <a:gd name="T24" fmla="*/ 21 w 33"/>
                  <a:gd name="T25" fmla="*/ 13 h 50"/>
                  <a:gd name="T26" fmla="*/ 14 w 33"/>
                  <a:gd name="T27" fmla="*/ 12 h 50"/>
                  <a:gd name="T28" fmla="*/ 15 w 33"/>
                  <a:gd name="T29" fmla="*/ 20 h 50"/>
                  <a:gd name="T30" fmla="*/ 9 w 33"/>
                  <a:gd name="T31" fmla="*/ 15 h 50"/>
                  <a:gd name="T32" fmla="*/ 1 w 33"/>
                  <a:gd name="T33" fmla="*/ 14 h 50"/>
                  <a:gd name="T34" fmla="*/ 2 w 33"/>
                  <a:gd name="T35" fmla="*/ 22 h 50"/>
                  <a:gd name="T36" fmla="*/ 9 w 33"/>
                  <a:gd name="T37" fmla="*/ 36 h 50"/>
                  <a:gd name="T38" fmla="*/ 9 w 33"/>
                  <a:gd name="T39" fmla="*/ 50 h 50"/>
                  <a:gd name="T40" fmla="*/ 11 w 33"/>
                  <a:gd name="T41" fmla="*/ 49 h 50"/>
                  <a:gd name="T42" fmla="*/ 14 w 33"/>
                  <a:gd name="T4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0">
                    <a:moveTo>
                      <a:pt x="14" y="45"/>
                    </a:moveTo>
                    <a:cubicBezTo>
                      <a:pt x="14" y="43"/>
                      <a:pt x="12" y="41"/>
                      <a:pt x="13" y="40"/>
                    </a:cubicBezTo>
                    <a:cubicBezTo>
                      <a:pt x="14" y="37"/>
                      <a:pt x="19" y="35"/>
                      <a:pt x="22" y="34"/>
                    </a:cubicBezTo>
                    <a:cubicBezTo>
                      <a:pt x="22" y="30"/>
                      <a:pt x="23" y="25"/>
                      <a:pt x="24" y="22"/>
                    </a:cubicBezTo>
                    <a:cubicBezTo>
                      <a:pt x="25" y="19"/>
                      <a:pt x="26" y="17"/>
                      <a:pt x="28" y="13"/>
                    </a:cubicBezTo>
                    <a:cubicBezTo>
                      <a:pt x="28" y="13"/>
                      <a:pt x="28" y="12"/>
                      <a:pt x="28" y="12"/>
                    </a:cubicBezTo>
                    <a:cubicBezTo>
                      <a:pt x="28" y="12"/>
                      <a:pt x="28" y="12"/>
                      <a:pt x="28" y="12"/>
                    </a:cubicBezTo>
                    <a:cubicBezTo>
                      <a:pt x="29" y="11"/>
                      <a:pt x="29" y="10"/>
                      <a:pt x="29" y="8"/>
                    </a:cubicBezTo>
                    <a:cubicBezTo>
                      <a:pt x="30" y="8"/>
                      <a:pt x="30" y="7"/>
                      <a:pt x="30" y="7"/>
                    </a:cubicBezTo>
                    <a:cubicBezTo>
                      <a:pt x="31" y="5"/>
                      <a:pt x="32" y="3"/>
                      <a:pt x="33" y="0"/>
                    </a:cubicBezTo>
                    <a:cubicBezTo>
                      <a:pt x="31" y="4"/>
                      <a:pt x="28" y="4"/>
                      <a:pt x="25" y="3"/>
                    </a:cubicBezTo>
                    <a:cubicBezTo>
                      <a:pt x="24" y="3"/>
                      <a:pt x="22" y="2"/>
                      <a:pt x="21" y="2"/>
                    </a:cubicBezTo>
                    <a:cubicBezTo>
                      <a:pt x="20" y="5"/>
                      <a:pt x="25" y="10"/>
                      <a:pt x="21" y="13"/>
                    </a:cubicBezTo>
                    <a:cubicBezTo>
                      <a:pt x="18" y="14"/>
                      <a:pt x="16" y="11"/>
                      <a:pt x="14" y="12"/>
                    </a:cubicBezTo>
                    <a:cubicBezTo>
                      <a:pt x="14" y="13"/>
                      <a:pt x="19" y="18"/>
                      <a:pt x="15" y="20"/>
                    </a:cubicBezTo>
                    <a:cubicBezTo>
                      <a:pt x="14" y="21"/>
                      <a:pt x="10" y="17"/>
                      <a:pt x="9" y="15"/>
                    </a:cubicBezTo>
                    <a:cubicBezTo>
                      <a:pt x="6" y="14"/>
                      <a:pt x="3" y="11"/>
                      <a:pt x="1" y="14"/>
                    </a:cubicBezTo>
                    <a:cubicBezTo>
                      <a:pt x="0" y="17"/>
                      <a:pt x="1" y="20"/>
                      <a:pt x="2" y="22"/>
                    </a:cubicBezTo>
                    <a:cubicBezTo>
                      <a:pt x="6" y="27"/>
                      <a:pt x="8" y="31"/>
                      <a:pt x="9" y="36"/>
                    </a:cubicBezTo>
                    <a:cubicBezTo>
                      <a:pt x="10" y="40"/>
                      <a:pt x="10" y="45"/>
                      <a:pt x="9" y="50"/>
                    </a:cubicBezTo>
                    <a:cubicBezTo>
                      <a:pt x="10" y="49"/>
                      <a:pt x="10" y="49"/>
                      <a:pt x="11" y="49"/>
                    </a:cubicBezTo>
                    <a:cubicBezTo>
                      <a:pt x="13" y="48"/>
                      <a:pt x="14" y="47"/>
                      <a:pt x="14" y="45"/>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52" name="Freeform 381"/>
              <p:cNvSpPr/>
              <p:nvPr/>
            </p:nvSpPr>
            <p:spPr bwMode="auto">
              <a:xfrm>
                <a:off x="4869" y="791"/>
                <a:ext cx="8" cy="10"/>
              </a:xfrm>
              <a:custGeom>
                <a:avLst/>
                <a:gdLst>
                  <a:gd name="T0" fmla="*/ 3 w 7"/>
                  <a:gd name="T1" fmla="*/ 1 h 8"/>
                  <a:gd name="T2" fmla="*/ 2 w 7"/>
                  <a:gd name="T3" fmla="*/ 0 h 8"/>
                  <a:gd name="T4" fmla="*/ 1 w 7"/>
                  <a:gd name="T5" fmla="*/ 2 h 8"/>
                  <a:gd name="T6" fmla="*/ 1 w 7"/>
                  <a:gd name="T7" fmla="*/ 8 h 8"/>
                  <a:gd name="T8" fmla="*/ 5 w 7"/>
                  <a:gd name="T9" fmla="*/ 5 h 8"/>
                  <a:gd name="T10" fmla="*/ 3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3" y="1"/>
                    </a:moveTo>
                    <a:cubicBezTo>
                      <a:pt x="3" y="1"/>
                      <a:pt x="2" y="0"/>
                      <a:pt x="2" y="0"/>
                    </a:cubicBezTo>
                    <a:cubicBezTo>
                      <a:pt x="2" y="1"/>
                      <a:pt x="2" y="1"/>
                      <a:pt x="1" y="2"/>
                    </a:cubicBezTo>
                    <a:cubicBezTo>
                      <a:pt x="0" y="4"/>
                      <a:pt x="1" y="6"/>
                      <a:pt x="1" y="8"/>
                    </a:cubicBezTo>
                    <a:cubicBezTo>
                      <a:pt x="3" y="8"/>
                      <a:pt x="4" y="6"/>
                      <a:pt x="5" y="5"/>
                    </a:cubicBezTo>
                    <a:cubicBezTo>
                      <a:pt x="7" y="3"/>
                      <a:pt x="5" y="3"/>
                      <a:pt x="3"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53" name="Freeform 382"/>
              <p:cNvSpPr/>
              <p:nvPr/>
            </p:nvSpPr>
            <p:spPr bwMode="auto">
              <a:xfrm>
                <a:off x="4877" y="778"/>
                <a:ext cx="3" cy="5"/>
              </a:xfrm>
              <a:custGeom>
                <a:avLst/>
                <a:gdLst>
                  <a:gd name="T0" fmla="*/ 1 w 2"/>
                  <a:gd name="T1" fmla="*/ 0 h 4"/>
                  <a:gd name="T2" fmla="*/ 1 w 2"/>
                  <a:gd name="T3" fmla="*/ 0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1" y="0"/>
                      <a:pt x="1" y="0"/>
                      <a:pt x="1" y="0"/>
                    </a:cubicBezTo>
                    <a:cubicBezTo>
                      <a:pt x="1" y="1"/>
                      <a:pt x="0" y="3"/>
                      <a:pt x="0" y="4"/>
                    </a:cubicBezTo>
                    <a:cubicBezTo>
                      <a:pt x="1" y="3"/>
                      <a:pt x="2" y="2"/>
                      <a:pt x="1"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54" name="Freeform 383"/>
              <p:cNvSpPr/>
              <p:nvPr/>
            </p:nvSpPr>
            <p:spPr bwMode="auto">
              <a:xfrm>
                <a:off x="4874" y="893"/>
                <a:ext cx="12" cy="31"/>
              </a:xfrm>
              <a:custGeom>
                <a:avLst/>
                <a:gdLst>
                  <a:gd name="T0" fmla="*/ 6 w 10"/>
                  <a:gd name="T1" fmla="*/ 17 h 25"/>
                  <a:gd name="T2" fmla="*/ 8 w 10"/>
                  <a:gd name="T3" fmla="*/ 25 h 25"/>
                  <a:gd name="T4" fmla="*/ 9 w 10"/>
                  <a:gd name="T5" fmla="*/ 25 h 25"/>
                  <a:gd name="T6" fmla="*/ 9 w 10"/>
                  <a:gd name="T7" fmla="*/ 24 h 25"/>
                  <a:gd name="T8" fmla="*/ 10 w 10"/>
                  <a:gd name="T9" fmla="*/ 21 h 25"/>
                  <a:gd name="T10" fmla="*/ 9 w 10"/>
                  <a:gd name="T11" fmla="*/ 17 h 25"/>
                  <a:gd name="T12" fmla="*/ 4 w 10"/>
                  <a:gd name="T13" fmla="*/ 9 h 25"/>
                  <a:gd name="T14" fmla="*/ 0 w 10"/>
                  <a:gd name="T15" fmla="*/ 0 h 25"/>
                  <a:gd name="T16" fmla="*/ 1 w 10"/>
                  <a:gd name="T17" fmla="*/ 5 h 25"/>
                  <a:gd name="T18" fmla="*/ 6 w 10"/>
                  <a:gd name="T1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5">
                    <a:moveTo>
                      <a:pt x="6" y="17"/>
                    </a:moveTo>
                    <a:cubicBezTo>
                      <a:pt x="7" y="18"/>
                      <a:pt x="8" y="22"/>
                      <a:pt x="8" y="25"/>
                    </a:cubicBezTo>
                    <a:cubicBezTo>
                      <a:pt x="9" y="25"/>
                      <a:pt x="9" y="25"/>
                      <a:pt x="9" y="25"/>
                    </a:cubicBezTo>
                    <a:cubicBezTo>
                      <a:pt x="9" y="25"/>
                      <a:pt x="9" y="25"/>
                      <a:pt x="9" y="24"/>
                    </a:cubicBezTo>
                    <a:cubicBezTo>
                      <a:pt x="9" y="23"/>
                      <a:pt x="10" y="23"/>
                      <a:pt x="10" y="21"/>
                    </a:cubicBezTo>
                    <a:cubicBezTo>
                      <a:pt x="10" y="20"/>
                      <a:pt x="10" y="18"/>
                      <a:pt x="9" y="17"/>
                    </a:cubicBezTo>
                    <a:cubicBezTo>
                      <a:pt x="7" y="14"/>
                      <a:pt x="5" y="12"/>
                      <a:pt x="4" y="9"/>
                    </a:cubicBezTo>
                    <a:cubicBezTo>
                      <a:pt x="2" y="6"/>
                      <a:pt x="1" y="3"/>
                      <a:pt x="0" y="0"/>
                    </a:cubicBezTo>
                    <a:cubicBezTo>
                      <a:pt x="0" y="2"/>
                      <a:pt x="0" y="3"/>
                      <a:pt x="1" y="5"/>
                    </a:cubicBezTo>
                    <a:cubicBezTo>
                      <a:pt x="2" y="9"/>
                      <a:pt x="4" y="12"/>
                      <a:pt x="6" y="17"/>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55" name="Freeform 384"/>
              <p:cNvSpPr/>
              <p:nvPr/>
            </p:nvSpPr>
            <p:spPr bwMode="auto">
              <a:xfrm>
                <a:off x="4828" y="834"/>
                <a:ext cx="42" cy="65"/>
              </a:xfrm>
              <a:custGeom>
                <a:avLst/>
                <a:gdLst>
                  <a:gd name="T0" fmla="*/ 10 w 34"/>
                  <a:gd name="T1" fmla="*/ 21 h 53"/>
                  <a:gd name="T2" fmla="*/ 22 w 34"/>
                  <a:gd name="T3" fmla="*/ 30 h 53"/>
                  <a:gd name="T4" fmla="*/ 25 w 34"/>
                  <a:gd name="T5" fmla="*/ 47 h 53"/>
                  <a:gd name="T6" fmla="*/ 26 w 34"/>
                  <a:gd name="T7" fmla="*/ 49 h 53"/>
                  <a:gd name="T8" fmla="*/ 27 w 34"/>
                  <a:gd name="T9" fmla="*/ 53 h 53"/>
                  <a:gd name="T10" fmla="*/ 29 w 34"/>
                  <a:gd name="T11" fmla="*/ 52 h 53"/>
                  <a:gd name="T12" fmla="*/ 31 w 34"/>
                  <a:gd name="T13" fmla="*/ 43 h 53"/>
                  <a:gd name="T14" fmla="*/ 24 w 34"/>
                  <a:gd name="T15" fmla="*/ 21 h 53"/>
                  <a:gd name="T16" fmla="*/ 23 w 34"/>
                  <a:gd name="T17" fmla="*/ 14 h 53"/>
                  <a:gd name="T18" fmla="*/ 24 w 34"/>
                  <a:gd name="T19" fmla="*/ 12 h 53"/>
                  <a:gd name="T20" fmla="*/ 24 w 34"/>
                  <a:gd name="T21" fmla="*/ 11 h 53"/>
                  <a:gd name="T22" fmla="*/ 23 w 34"/>
                  <a:gd name="T23" fmla="*/ 3 h 53"/>
                  <a:gd name="T24" fmla="*/ 21 w 34"/>
                  <a:gd name="T25" fmla="*/ 1 h 53"/>
                  <a:gd name="T26" fmla="*/ 18 w 34"/>
                  <a:gd name="T27" fmla="*/ 5 h 53"/>
                  <a:gd name="T28" fmla="*/ 13 w 34"/>
                  <a:gd name="T29" fmla="*/ 12 h 53"/>
                  <a:gd name="T30" fmla="*/ 5 w 34"/>
                  <a:gd name="T31" fmla="*/ 8 h 53"/>
                  <a:gd name="T32" fmla="*/ 1 w 34"/>
                  <a:gd name="T33" fmla="*/ 6 h 53"/>
                  <a:gd name="T34" fmla="*/ 0 w 34"/>
                  <a:gd name="T35" fmla="*/ 7 h 53"/>
                  <a:gd name="T36" fmla="*/ 2 w 34"/>
                  <a:gd name="T37" fmla="*/ 15 h 53"/>
                  <a:gd name="T38" fmla="*/ 3 w 34"/>
                  <a:gd name="T39" fmla="*/ 16 h 53"/>
                  <a:gd name="T40" fmla="*/ 10 w 34"/>
                  <a:gd name="T41"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53">
                    <a:moveTo>
                      <a:pt x="10" y="21"/>
                    </a:moveTo>
                    <a:cubicBezTo>
                      <a:pt x="14" y="23"/>
                      <a:pt x="19" y="25"/>
                      <a:pt x="22" y="30"/>
                    </a:cubicBezTo>
                    <a:cubicBezTo>
                      <a:pt x="25" y="34"/>
                      <a:pt x="24" y="41"/>
                      <a:pt x="25" y="47"/>
                    </a:cubicBezTo>
                    <a:cubicBezTo>
                      <a:pt x="26" y="48"/>
                      <a:pt x="26" y="48"/>
                      <a:pt x="26" y="49"/>
                    </a:cubicBezTo>
                    <a:cubicBezTo>
                      <a:pt x="26" y="50"/>
                      <a:pt x="26" y="52"/>
                      <a:pt x="27" y="53"/>
                    </a:cubicBezTo>
                    <a:cubicBezTo>
                      <a:pt x="28" y="53"/>
                      <a:pt x="29" y="52"/>
                      <a:pt x="29" y="52"/>
                    </a:cubicBezTo>
                    <a:cubicBezTo>
                      <a:pt x="34" y="51"/>
                      <a:pt x="33" y="47"/>
                      <a:pt x="31" y="43"/>
                    </a:cubicBezTo>
                    <a:cubicBezTo>
                      <a:pt x="30" y="36"/>
                      <a:pt x="26" y="29"/>
                      <a:pt x="24" y="21"/>
                    </a:cubicBezTo>
                    <a:cubicBezTo>
                      <a:pt x="23" y="19"/>
                      <a:pt x="23" y="16"/>
                      <a:pt x="23" y="14"/>
                    </a:cubicBezTo>
                    <a:cubicBezTo>
                      <a:pt x="23" y="13"/>
                      <a:pt x="24" y="12"/>
                      <a:pt x="24" y="12"/>
                    </a:cubicBezTo>
                    <a:cubicBezTo>
                      <a:pt x="24" y="12"/>
                      <a:pt x="24" y="11"/>
                      <a:pt x="24" y="11"/>
                    </a:cubicBezTo>
                    <a:cubicBezTo>
                      <a:pt x="24" y="8"/>
                      <a:pt x="24" y="5"/>
                      <a:pt x="23" y="3"/>
                    </a:cubicBezTo>
                    <a:cubicBezTo>
                      <a:pt x="23" y="2"/>
                      <a:pt x="22" y="2"/>
                      <a:pt x="21" y="1"/>
                    </a:cubicBezTo>
                    <a:cubicBezTo>
                      <a:pt x="18" y="0"/>
                      <a:pt x="18" y="3"/>
                      <a:pt x="18" y="5"/>
                    </a:cubicBezTo>
                    <a:cubicBezTo>
                      <a:pt x="18" y="9"/>
                      <a:pt x="18" y="14"/>
                      <a:pt x="13" y="12"/>
                    </a:cubicBezTo>
                    <a:cubicBezTo>
                      <a:pt x="10" y="11"/>
                      <a:pt x="8" y="9"/>
                      <a:pt x="5" y="8"/>
                    </a:cubicBezTo>
                    <a:cubicBezTo>
                      <a:pt x="4" y="8"/>
                      <a:pt x="1" y="5"/>
                      <a:pt x="1" y="6"/>
                    </a:cubicBezTo>
                    <a:cubicBezTo>
                      <a:pt x="0" y="6"/>
                      <a:pt x="0" y="7"/>
                      <a:pt x="0" y="7"/>
                    </a:cubicBezTo>
                    <a:cubicBezTo>
                      <a:pt x="0" y="10"/>
                      <a:pt x="1" y="13"/>
                      <a:pt x="2" y="15"/>
                    </a:cubicBezTo>
                    <a:cubicBezTo>
                      <a:pt x="3" y="15"/>
                      <a:pt x="3" y="16"/>
                      <a:pt x="3" y="16"/>
                    </a:cubicBezTo>
                    <a:cubicBezTo>
                      <a:pt x="5" y="19"/>
                      <a:pt x="8" y="19"/>
                      <a:pt x="10" y="21"/>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56" name="Freeform 385"/>
              <p:cNvSpPr/>
              <p:nvPr/>
            </p:nvSpPr>
            <p:spPr bwMode="auto">
              <a:xfrm>
                <a:off x="4685" y="965"/>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57" name="Freeform 386"/>
              <p:cNvSpPr/>
              <p:nvPr/>
            </p:nvSpPr>
            <p:spPr bwMode="auto">
              <a:xfrm>
                <a:off x="4637" y="928"/>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58" name="Freeform 387"/>
              <p:cNvSpPr/>
              <p:nvPr/>
            </p:nvSpPr>
            <p:spPr bwMode="auto">
              <a:xfrm>
                <a:off x="4684" y="964"/>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0"/>
                      <a:pt x="0" y="0"/>
                    </a:cubicBezTo>
                    <a:cubicBezTo>
                      <a:pt x="0" y="1"/>
                      <a:pt x="0" y="1"/>
                      <a:pt x="0" y="1"/>
                    </a:cubicBezTo>
                    <a:lnTo>
                      <a:pt x="1" y="1"/>
                    </a:ln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59" name="Line 388"/>
              <p:cNvSpPr>
                <a:spLocks noChangeShapeType="1"/>
              </p:cNvSpPr>
              <p:nvPr/>
            </p:nvSpPr>
            <p:spPr bwMode="auto">
              <a:xfrm>
                <a:off x="4639" y="929"/>
                <a:ext cx="1" cy="1"/>
              </a:xfrm>
              <a:prstGeom prst="line">
                <a:avLst/>
              </a:prstGeom>
              <a:noFill/>
              <a:ln w="0" cap="rnd">
                <a:solidFill>
                  <a:srgbClr val="E95E79"/>
                </a:solidFill>
                <a:prstDash val="solid"/>
                <a:round/>
              </a:ln>
            </p:spPr>
            <p:txBody>
              <a:bodyPr vert="horz" wrap="square" lIns="68580" tIns="34290" rIns="68580" bIns="34290" numCol="1" anchor="t" anchorCtr="0" compatLnSpc="1"/>
              <a:lstStyle/>
              <a:p>
                <a:endParaRPr lang="zh-CN" altLang="en-US" sz="1015"/>
              </a:p>
            </p:txBody>
          </p:sp>
          <p:sp>
            <p:nvSpPr>
              <p:cNvPr id="1048960" name="Freeform 389"/>
              <p:cNvSpPr/>
              <p:nvPr/>
            </p:nvSpPr>
            <p:spPr bwMode="auto">
              <a:xfrm>
                <a:off x="4640" y="930"/>
                <a:ext cx="44" cy="34"/>
              </a:xfrm>
              <a:custGeom>
                <a:avLst/>
                <a:gdLst>
                  <a:gd name="T0" fmla="*/ 30 w 35"/>
                  <a:gd name="T1" fmla="*/ 26 h 27"/>
                  <a:gd name="T2" fmla="*/ 35 w 35"/>
                  <a:gd name="T3" fmla="*/ 27 h 27"/>
                  <a:gd name="T4" fmla="*/ 35 w 35"/>
                  <a:gd name="T5" fmla="*/ 27 h 27"/>
                  <a:gd name="T6" fmla="*/ 0 w 35"/>
                  <a:gd name="T7" fmla="*/ 0 h 27"/>
                  <a:gd name="T8" fmla="*/ 0 w 35"/>
                  <a:gd name="T9" fmla="*/ 0 h 27"/>
                  <a:gd name="T10" fmla="*/ 3 w 35"/>
                  <a:gd name="T11" fmla="*/ 4 h 27"/>
                  <a:gd name="T12" fmla="*/ 15 w 35"/>
                  <a:gd name="T13" fmla="*/ 17 h 27"/>
                  <a:gd name="T14" fmla="*/ 18 w 35"/>
                  <a:gd name="T15" fmla="*/ 22 h 27"/>
                  <a:gd name="T16" fmla="*/ 30 w 35"/>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6"/>
                    </a:moveTo>
                    <a:cubicBezTo>
                      <a:pt x="31" y="27"/>
                      <a:pt x="33" y="27"/>
                      <a:pt x="35" y="27"/>
                    </a:cubicBezTo>
                    <a:cubicBezTo>
                      <a:pt x="35" y="27"/>
                      <a:pt x="35" y="27"/>
                      <a:pt x="35" y="27"/>
                    </a:cubicBezTo>
                    <a:cubicBezTo>
                      <a:pt x="0" y="0"/>
                      <a:pt x="0" y="0"/>
                      <a:pt x="0" y="0"/>
                    </a:cubicBezTo>
                    <a:cubicBezTo>
                      <a:pt x="0" y="0"/>
                      <a:pt x="0" y="0"/>
                      <a:pt x="0" y="0"/>
                    </a:cubicBezTo>
                    <a:cubicBezTo>
                      <a:pt x="1" y="1"/>
                      <a:pt x="3" y="3"/>
                      <a:pt x="3" y="4"/>
                    </a:cubicBezTo>
                    <a:cubicBezTo>
                      <a:pt x="6" y="9"/>
                      <a:pt x="11" y="12"/>
                      <a:pt x="15" y="17"/>
                    </a:cubicBezTo>
                    <a:cubicBezTo>
                      <a:pt x="16" y="18"/>
                      <a:pt x="17" y="20"/>
                      <a:pt x="18" y="22"/>
                    </a:cubicBezTo>
                    <a:cubicBezTo>
                      <a:pt x="22" y="24"/>
                      <a:pt x="26" y="25"/>
                      <a:pt x="30" y="26"/>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61" name="Freeform 390"/>
              <p:cNvSpPr/>
              <p:nvPr/>
            </p:nvSpPr>
            <p:spPr bwMode="auto">
              <a:xfrm>
                <a:off x="4617" y="923"/>
                <a:ext cx="94" cy="104"/>
              </a:xfrm>
              <a:custGeom>
                <a:avLst/>
                <a:gdLst>
                  <a:gd name="T0" fmla="*/ 45 w 76"/>
                  <a:gd name="T1" fmla="*/ 69 h 84"/>
                  <a:gd name="T2" fmla="*/ 52 w 76"/>
                  <a:gd name="T3" fmla="*/ 59 h 84"/>
                  <a:gd name="T4" fmla="*/ 56 w 76"/>
                  <a:gd name="T5" fmla="*/ 57 h 84"/>
                  <a:gd name="T6" fmla="*/ 51 w 76"/>
                  <a:gd name="T7" fmla="*/ 63 h 84"/>
                  <a:gd name="T8" fmla="*/ 58 w 76"/>
                  <a:gd name="T9" fmla="*/ 58 h 84"/>
                  <a:gd name="T10" fmla="*/ 65 w 76"/>
                  <a:gd name="T11" fmla="*/ 55 h 84"/>
                  <a:gd name="T12" fmla="*/ 72 w 76"/>
                  <a:gd name="T13" fmla="*/ 54 h 84"/>
                  <a:gd name="T14" fmla="*/ 75 w 76"/>
                  <a:gd name="T15" fmla="*/ 49 h 84"/>
                  <a:gd name="T16" fmla="*/ 76 w 76"/>
                  <a:gd name="T17" fmla="*/ 48 h 84"/>
                  <a:gd name="T18" fmla="*/ 63 w 76"/>
                  <a:gd name="T19" fmla="*/ 49 h 84"/>
                  <a:gd name="T20" fmla="*/ 42 w 76"/>
                  <a:gd name="T21" fmla="*/ 37 h 84"/>
                  <a:gd name="T22" fmla="*/ 45 w 76"/>
                  <a:gd name="T23" fmla="*/ 42 h 84"/>
                  <a:gd name="T24" fmla="*/ 52 w 76"/>
                  <a:gd name="T25" fmla="*/ 42 h 84"/>
                  <a:gd name="T26" fmla="*/ 68 w 76"/>
                  <a:gd name="T27" fmla="*/ 43 h 84"/>
                  <a:gd name="T28" fmla="*/ 74 w 76"/>
                  <a:gd name="T29" fmla="*/ 42 h 84"/>
                  <a:gd name="T30" fmla="*/ 67 w 76"/>
                  <a:gd name="T31" fmla="*/ 42 h 84"/>
                  <a:gd name="T32" fmla="*/ 57 w 76"/>
                  <a:gd name="T33" fmla="*/ 39 h 84"/>
                  <a:gd name="T34" fmla="*/ 49 w 76"/>
                  <a:gd name="T35" fmla="*/ 36 h 84"/>
                  <a:gd name="T36" fmla="*/ 42 w 76"/>
                  <a:gd name="T37" fmla="*/ 32 h 84"/>
                  <a:gd name="T38" fmla="*/ 37 w 76"/>
                  <a:gd name="T39" fmla="*/ 28 h 84"/>
                  <a:gd name="T40" fmla="*/ 37 w 76"/>
                  <a:gd name="T41" fmla="*/ 28 h 84"/>
                  <a:gd name="T42" fmla="*/ 35 w 76"/>
                  <a:gd name="T43" fmla="*/ 27 h 84"/>
                  <a:gd name="T44" fmla="*/ 25 w 76"/>
                  <a:gd name="T45" fmla="*/ 20 h 84"/>
                  <a:gd name="T46" fmla="*/ 19 w 76"/>
                  <a:gd name="T47" fmla="*/ 12 h 84"/>
                  <a:gd name="T48" fmla="*/ 16 w 76"/>
                  <a:gd name="T49" fmla="*/ 4 h 84"/>
                  <a:gd name="T50" fmla="*/ 13 w 76"/>
                  <a:gd name="T51" fmla="*/ 1 h 84"/>
                  <a:gd name="T52" fmla="*/ 10 w 76"/>
                  <a:gd name="T53" fmla="*/ 5 h 84"/>
                  <a:gd name="T54" fmla="*/ 9 w 76"/>
                  <a:gd name="T55" fmla="*/ 16 h 84"/>
                  <a:gd name="T56" fmla="*/ 4 w 76"/>
                  <a:gd name="T57" fmla="*/ 15 h 84"/>
                  <a:gd name="T58" fmla="*/ 9 w 76"/>
                  <a:gd name="T59" fmla="*/ 22 h 84"/>
                  <a:gd name="T60" fmla="*/ 14 w 76"/>
                  <a:gd name="T61" fmla="*/ 26 h 84"/>
                  <a:gd name="T62" fmla="*/ 23 w 76"/>
                  <a:gd name="T63" fmla="*/ 32 h 84"/>
                  <a:gd name="T64" fmla="*/ 20 w 76"/>
                  <a:gd name="T65" fmla="*/ 33 h 84"/>
                  <a:gd name="T66" fmla="*/ 14 w 76"/>
                  <a:gd name="T67" fmla="*/ 34 h 84"/>
                  <a:gd name="T68" fmla="*/ 0 w 76"/>
                  <a:gd name="T69" fmla="*/ 32 h 84"/>
                  <a:gd name="T70" fmla="*/ 13 w 76"/>
                  <a:gd name="T71" fmla="*/ 41 h 84"/>
                  <a:gd name="T72" fmla="*/ 20 w 76"/>
                  <a:gd name="T73" fmla="*/ 46 h 84"/>
                  <a:gd name="T74" fmla="*/ 29 w 76"/>
                  <a:gd name="T75" fmla="*/ 49 h 84"/>
                  <a:gd name="T76" fmla="*/ 22 w 76"/>
                  <a:gd name="T77" fmla="*/ 57 h 84"/>
                  <a:gd name="T78" fmla="*/ 21 w 76"/>
                  <a:gd name="T79" fmla="*/ 63 h 84"/>
                  <a:gd name="T80" fmla="*/ 16 w 76"/>
                  <a:gd name="T81" fmla="*/ 72 h 84"/>
                  <a:gd name="T82" fmla="*/ 35 w 76"/>
                  <a:gd name="T83" fmla="*/ 67 h 84"/>
                  <a:gd name="T84" fmla="*/ 36 w 76"/>
                  <a:gd name="T85" fmla="*/ 71 h 84"/>
                  <a:gd name="T86" fmla="*/ 41 w 76"/>
                  <a:gd name="T87" fmla="*/ 76 h 84"/>
                  <a:gd name="T88" fmla="*/ 35 w 76"/>
                  <a:gd name="T89" fmla="*/ 80 h 84"/>
                  <a:gd name="T90" fmla="*/ 44 w 76"/>
                  <a:gd name="T91" fmla="*/ 84 h 84"/>
                  <a:gd name="T92" fmla="*/ 44 w 76"/>
                  <a:gd name="T93" fmla="*/ 80 h 84"/>
                  <a:gd name="T94" fmla="*/ 45 w 76"/>
                  <a:gd name="T95"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84">
                    <a:moveTo>
                      <a:pt x="45" y="69"/>
                    </a:moveTo>
                    <a:cubicBezTo>
                      <a:pt x="46" y="66"/>
                      <a:pt x="48" y="61"/>
                      <a:pt x="52" y="59"/>
                    </a:cubicBezTo>
                    <a:cubicBezTo>
                      <a:pt x="53" y="59"/>
                      <a:pt x="55" y="58"/>
                      <a:pt x="56" y="57"/>
                    </a:cubicBezTo>
                    <a:cubicBezTo>
                      <a:pt x="51" y="63"/>
                      <a:pt x="51" y="63"/>
                      <a:pt x="51" y="63"/>
                    </a:cubicBezTo>
                    <a:cubicBezTo>
                      <a:pt x="53" y="61"/>
                      <a:pt x="56" y="60"/>
                      <a:pt x="58" y="58"/>
                    </a:cubicBezTo>
                    <a:cubicBezTo>
                      <a:pt x="61" y="57"/>
                      <a:pt x="63" y="56"/>
                      <a:pt x="65" y="55"/>
                    </a:cubicBezTo>
                    <a:cubicBezTo>
                      <a:pt x="66" y="56"/>
                      <a:pt x="70" y="53"/>
                      <a:pt x="72" y="54"/>
                    </a:cubicBezTo>
                    <a:cubicBezTo>
                      <a:pt x="73" y="53"/>
                      <a:pt x="74" y="51"/>
                      <a:pt x="75" y="49"/>
                    </a:cubicBezTo>
                    <a:cubicBezTo>
                      <a:pt x="76" y="49"/>
                      <a:pt x="76" y="48"/>
                      <a:pt x="76" y="48"/>
                    </a:cubicBezTo>
                    <a:cubicBezTo>
                      <a:pt x="72" y="48"/>
                      <a:pt x="68" y="47"/>
                      <a:pt x="63" y="49"/>
                    </a:cubicBezTo>
                    <a:cubicBezTo>
                      <a:pt x="59" y="46"/>
                      <a:pt x="39" y="46"/>
                      <a:pt x="42" y="37"/>
                    </a:cubicBezTo>
                    <a:cubicBezTo>
                      <a:pt x="43" y="39"/>
                      <a:pt x="44" y="40"/>
                      <a:pt x="45" y="42"/>
                    </a:cubicBezTo>
                    <a:cubicBezTo>
                      <a:pt x="48" y="43"/>
                      <a:pt x="51" y="40"/>
                      <a:pt x="52" y="42"/>
                    </a:cubicBezTo>
                    <a:cubicBezTo>
                      <a:pt x="58" y="41"/>
                      <a:pt x="63" y="42"/>
                      <a:pt x="68" y="43"/>
                    </a:cubicBezTo>
                    <a:cubicBezTo>
                      <a:pt x="70" y="43"/>
                      <a:pt x="72" y="42"/>
                      <a:pt x="74" y="42"/>
                    </a:cubicBezTo>
                    <a:cubicBezTo>
                      <a:pt x="71" y="42"/>
                      <a:pt x="69" y="42"/>
                      <a:pt x="67" y="42"/>
                    </a:cubicBezTo>
                    <a:cubicBezTo>
                      <a:pt x="64" y="41"/>
                      <a:pt x="60" y="41"/>
                      <a:pt x="57" y="39"/>
                    </a:cubicBezTo>
                    <a:cubicBezTo>
                      <a:pt x="54" y="38"/>
                      <a:pt x="52" y="37"/>
                      <a:pt x="49" y="36"/>
                    </a:cubicBezTo>
                    <a:cubicBezTo>
                      <a:pt x="47" y="35"/>
                      <a:pt x="44" y="33"/>
                      <a:pt x="42" y="32"/>
                    </a:cubicBezTo>
                    <a:cubicBezTo>
                      <a:pt x="40" y="31"/>
                      <a:pt x="38" y="30"/>
                      <a:pt x="37" y="28"/>
                    </a:cubicBezTo>
                    <a:cubicBezTo>
                      <a:pt x="37" y="28"/>
                      <a:pt x="37" y="28"/>
                      <a:pt x="37" y="28"/>
                    </a:cubicBezTo>
                    <a:cubicBezTo>
                      <a:pt x="36" y="27"/>
                      <a:pt x="36" y="27"/>
                      <a:pt x="35" y="27"/>
                    </a:cubicBezTo>
                    <a:cubicBezTo>
                      <a:pt x="32" y="25"/>
                      <a:pt x="28" y="24"/>
                      <a:pt x="25" y="20"/>
                    </a:cubicBezTo>
                    <a:cubicBezTo>
                      <a:pt x="23" y="18"/>
                      <a:pt x="21" y="15"/>
                      <a:pt x="19" y="12"/>
                    </a:cubicBezTo>
                    <a:cubicBezTo>
                      <a:pt x="18" y="9"/>
                      <a:pt x="17" y="7"/>
                      <a:pt x="16" y="4"/>
                    </a:cubicBezTo>
                    <a:cubicBezTo>
                      <a:pt x="16" y="4"/>
                      <a:pt x="14" y="1"/>
                      <a:pt x="13" y="1"/>
                    </a:cubicBezTo>
                    <a:cubicBezTo>
                      <a:pt x="12" y="0"/>
                      <a:pt x="10" y="4"/>
                      <a:pt x="10" y="5"/>
                    </a:cubicBezTo>
                    <a:cubicBezTo>
                      <a:pt x="10" y="9"/>
                      <a:pt x="14" y="13"/>
                      <a:pt x="9" y="16"/>
                    </a:cubicBezTo>
                    <a:cubicBezTo>
                      <a:pt x="6" y="18"/>
                      <a:pt x="6" y="17"/>
                      <a:pt x="4" y="15"/>
                    </a:cubicBezTo>
                    <a:cubicBezTo>
                      <a:pt x="6" y="17"/>
                      <a:pt x="7" y="19"/>
                      <a:pt x="9" y="22"/>
                    </a:cubicBezTo>
                    <a:cubicBezTo>
                      <a:pt x="10" y="23"/>
                      <a:pt x="12" y="25"/>
                      <a:pt x="14" y="26"/>
                    </a:cubicBezTo>
                    <a:cubicBezTo>
                      <a:pt x="16" y="28"/>
                      <a:pt x="19" y="30"/>
                      <a:pt x="23" y="32"/>
                    </a:cubicBezTo>
                    <a:cubicBezTo>
                      <a:pt x="22" y="32"/>
                      <a:pt x="21" y="33"/>
                      <a:pt x="20" y="33"/>
                    </a:cubicBezTo>
                    <a:cubicBezTo>
                      <a:pt x="17" y="33"/>
                      <a:pt x="16" y="34"/>
                      <a:pt x="14" y="34"/>
                    </a:cubicBezTo>
                    <a:cubicBezTo>
                      <a:pt x="10" y="34"/>
                      <a:pt x="3" y="29"/>
                      <a:pt x="0" y="32"/>
                    </a:cubicBezTo>
                    <a:cubicBezTo>
                      <a:pt x="2" y="38"/>
                      <a:pt x="9" y="38"/>
                      <a:pt x="13" y="41"/>
                    </a:cubicBezTo>
                    <a:cubicBezTo>
                      <a:pt x="15" y="42"/>
                      <a:pt x="16" y="44"/>
                      <a:pt x="20" y="46"/>
                    </a:cubicBezTo>
                    <a:cubicBezTo>
                      <a:pt x="22" y="47"/>
                      <a:pt x="26" y="47"/>
                      <a:pt x="29" y="49"/>
                    </a:cubicBezTo>
                    <a:cubicBezTo>
                      <a:pt x="34" y="52"/>
                      <a:pt x="24" y="54"/>
                      <a:pt x="22" y="57"/>
                    </a:cubicBezTo>
                    <a:cubicBezTo>
                      <a:pt x="22" y="59"/>
                      <a:pt x="22" y="61"/>
                      <a:pt x="21" y="63"/>
                    </a:cubicBezTo>
                    <a:cubicBezTo>
                      <a:pt x="19" y="66"/>
                      <a:pt x="16" y="69"/>
                      <a:pt x="16" y="72"/>
                    </a:cubicBezTo>
                    <a:cubicBezTo>
                      <a:pt x="22" y="73"/>
                      <a:pt x="29" y="67"/>
                      <a:pt x="35" y="67"/>
                    </a:cubicBezTo>
                    <a:cubicBezTo>
                      <a:pt x="35" y="69"/>
                      <a:pt x="36" y="70"/>
                      <a:pt x="36" y="71"/>
                    </a:cubicBezTo>
                    <a:cubicBezTo>
                      <a:pt x="38" y="73"/>
                      <a:pt x="40" y="74"/>
                      <a:pt x="41" y="76"/>
                    </a:cubicBezTo>
                    <a:cubicBezTo>
                      <a:pt x="40" y="77"/>
                      <a:pt x="34" y="76"/>
                      <a:pt x="35" y="80"/>
                    </a:cubicBezTo>
                    <a:cubicBezTo>
                      <a:pt x="36" y="83"/>
                      <a:pt x="40" y="82"/>
                      <a:pt x="44" y="84"/>
                    </a:cubicBezTo>
                    <a:cubicBezTo>
                      <a:pt x="44" y="82"/>
                      <a:pt x="44" y="81"/>
                      <a:pt x="44" y="80"/>
                    </a:cubicBezTo>
                    <a:cubicBezTo>
                      <a:pt x="44" y="77"/>
                      <a:pt x="44" y="73"/>
                      <a:pt x="45" y="69"/>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62" name="Freeform 391"/>
              <p:cNvSpPr/>
              <p:nvPr/>
            </p:nvSpPr>
            <p:spPr bwMode="auto">
              <a:xfrm>
                <a:off x="4737" y="1019"/>
                <a:ext cx="47" cy="33"/>
              </a:xfrm>
              <a:custGeom>
                <a:avLst/>
                <a:gdLst>
                  <a:gd name="T0" fmla="*/ 5 w 38"/>
                  <a:gd name="T1" fmla="*/ 17 h 27"/>
                  <a:gd name="T2" fmla="*/ 0 w 38"/>
                  <a:gd name="T3" fmla="*/ 26 h 27"/>
                  <a:gd name="T4" fmla="*/ 0 w 38"/>
                  <a:gd name="T5" fmla="*/ 27 h 27"/>
                  <a:gd name="T6" fmla="*/ 0 w 38"/>
                  <a:gd name="T7" fmla="*/ 27 h 27"/>
                  <a:gd name="T8" fmla="*/ 7 w 38"/>
                  <a:gd name="T9" fmla="*/ 24 h 27"/>
                  <a:gd name="T10" fmla="*/ 10 w 38"/>
                  <a:gd name="T11" fmla="*/ 18 h 27"/>
                  <a:gd name="T12" fmla="*/ 18 w 38"/>
                  <a:gd name="T13" fmla="*/ 14 h 27"/>
                  <a:gd name="T14" fmla="*/ 25 w 38"/>
                  <a:gd name="T15" fmla="*/ 11 h 27"/>
                  <a:gd name="T16" fmla="*/ 32 w 38"/>
                  <a:gd name="T17" fmla="*/ 4 h 27"/>
                  <a:gd name="T18" fmla="*/ 38 w 38"/>
                  <a:gd name="T19" fmla="*/ 0 h 27"/>
                  <a:gd name="T20" fmla="*/ 23 w 38"/>
                  <a:gd name="T21" fmla="*/ 7 h 27"/>
                  <a:gd name="T22" fmla="*/ 17 w 38"/>
                  <a:gd name="T23" fmla="*/ 9 h 27"/>
                  <a:gd name="T24" fmla="*/ 15 w 38"/>
                  <a:gd name="T25" fmla="*/ 10 h 27"/>
                  <a:gd name="T26" fmla="*/ 5 w 38"/>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5" y="17"/>
                    </a:moveTo>
                    <a:cubicBezTo>
                      <a:pt x="3" y="20"/>
                      <a:pt x="2" y="23"/>
                      <a:pt x="0" y="26"/>
                    </a:cubicBezTo>
                    <a:cubicBezTo>
                      <a:pt x="0" y="26"/>
                      <a:pt x="0" y="27"/>
                      <a:pt x="0" y="27"/>
                    </a:cubicBezTo>
                    <a:cubicBezTo>
                      <a:pt x="0" y="27"/>
                      <a:pt x="0" y="27"/>
                      <a:pt x="0" y="27"/>
                    </a:cubicBezTo>
                    <a:cubicBezTo>
                      <a:pt x="2" y="26"/>
                      <a:pt x="4" y="24"/>
                      <a:pt x="7" y="24"/>
                    </a:cubicBezTo>
                    <a:cubicBezTo>
                      <a:pt x="10" y="22"/>
                      <a:pt x="9" y="21"/>
                      <a:pt x="10" y="18"/>
                    </a:cubicBezTo>
                    <a:cubicBezTo>
                      <a:pt x="12" y="14"/>
                      <a:pt x="15" y="15"/>
                      <a:pt x="18" y="14"/>
                    </a:cubicBezTo>
                    <a:cubicBezTo>
                      <a:pt x="21" y="14"/>
                      <a:pt x="23" y="12"/>
                      <a:pt x="25" y="11"/>
                    </a:cubicBezTo>
                    <a:cubicBezTo>
                      <a:pt x="29" y="9"/>
                      <a:pt x="30" y="7"/>
                      <a:pt x="32" y="4"/>
                    </a:cubicBezTo>
                    <a:cubicBezTo>
                      <a:pt x="34" y="3"/>
                      <a:pt x="36" y="1"/>
                      <a:pt x="38" y="0"/>
                    </a:cubicBezTo>
                    <a:cubicBezTo>
                      <a:pt x="33" y="3"/>
                      <a:pt x="28" y="5"/>
                      <a:pt x="23" y="7"/>
                    </a:cubicBezTo>
                    <a:cubicBezTo>
                      <a:pt x="21" y="8"/>
                      <a:pt x="19" y="9"/>
                      <a:pt x="17" y="9"/>
                    </a:cubicBezTo>
                    <a:cubicBezTo>
                      <a:pt x="16" y="9"/>
                      <a:pt x="16" y="10"/>
                      <a:pt x="15" y="10"/>
                    </a:cubicBezTo>
                    <a:cubicBezTo>
                      <a:pt x="12" y="13"/>
                      <a:pt x="8" y="14"/>
                      <a:pt x="5" y="17"/>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63" name="Freeform 392"/>
              <p:cNvSpPr/>
              <p:nvPr/>
            </p:nvSpPr>
            <p:spPr bwMode="auto">
              <a:xfrm>
                <a:off x="4653" y="1030"/>
                <a:ext cx="79" cy="38"/>
              </a:xfrm>
              <a:custGeom>
                <a:avLst/>
                <a:gdLst>
                  <a:gd name="T0" fmla="*/ 63 w 64"/>
                  <a:gd name="T1" fmla="*/ 19 h 31"/>
                  <a:gd name="T2" fmla="*/ 60 w 64"/>
                  <a:gd name="T3" fmla="*/ 7 h 31"/>
                  <a:gd name="T4" fmla="*/ 53 w 64"/>
                  <a:gd name="T5" fmla="*/ 16 h 31"/>
                  <a:gd name="T6" fmla="*/ 48 w 64"/>
                  <a:gd name="T7" fmla="*/ 8 h 31"/>
                  <a:gd name="T8" fmla="*/ 47 w 64"/>
                  <a:gd name="T9" fmla="*/ 7 h 31"/>
                  <a:gd name="T10" fmla="*/ 46 w 64"/>
                  <a:gd name="T11" fmla="*/ 14 h 31"/>
                  <a:gd name="T12" fmla="*/ 44 w 64"/>
                  <a:gd name="T13" fmla="*/ 22 h 31"/>
                  <a:gd name="T14" fmla="*/ 43 w 64"/>
                  <a:gd name="T15" fmla="*/ 17 h 31"/>
                  <a:gd name="T16" fmla="*/ 39 w 64"/>
                  <a:gd name="T17" fmla="*/ 10 h 31"/>
                  <a:gd name="T18" fmla="*/ 37 w 64"/>
                  <a:gd name="T19" fmla="*/ 10 h 31"/>
                  <a:gd name="T20" fmla="*/ 35 w 64"/>
                  <a:gd name="T21" fmla="*/ 10 h 31"/>
                  <a:gd name="T22" fmla="*/ 30 w 64"/>
                  <a:gd name="T23" fmla="*/ 10 h 31"/>
                  <a:gd name="T24" fmla="*/ 28 w 64"/>
                  <a:gd name="T25" fmla="*/ 13 h 31"/>
                  <a:gd name="T26" fmla="*/ 19 w 64"/>
                  <a:gd name="T27" fmla="*/ 22 h 31"/>
                  <a:gd name="T28" fmla="*/ 17 w 64"/>
                  <a:gd name="T29" fmla="*/ 13 h 31"/>
                  <a:gd name="T30" fmla="*/ 14 w 64"/>
                  <a:gd name="T31" fmla="*/ 5 h 31"/>
                  <a:gd name="T32" fmla="*/ 14 w 64"/>
                  <a:gd name="T33" fmla="*/ 0 h 31"/>
                  <a:gd name="T34" fmla="*/ 7 w 64"/>
                  <a:gd name="T35" fmla="*/ 4 h 31"/>
                  <a:gd name="T36" fmla="*/ 1 w 64"/>
                  <a:gd name="T37" fmla="*/ 8 h 31"/>
                  <a:gd name="T38" fmla="*/ 4 w 64"/>
                  <a:gd name="T39" fmla="*/ 13 h 31"/>
                  <a:gd name="T40" fmla="*/ 15 w 64"/>
                  <a:gd name="T41" fmla="*/ 15 h 31"/>
                  <a:gd name="T42" fmla="*/ 10 w 64"/>
                  <a:gd name="T43" fmla="*/ 18 h 31"/>
                  <a:gd name="T44" fmla="*/ 16 w 64"/>
                  <a:gd name="T45" fmla="*/ 24 h 31"/>
                  <a:gd name="T46" fmla="*/ 25 w 64"/>
                  <a:gd name="T47" fmla="*/ 23 h 31"/>
                  <a:gd name="T48" fmla="*/ 31 w 64"/>
                  <a:gd name="T49" fmla="*/ 21 h 31"/>
                  <a:gd name="T50" fmla="*/ 35 w 64"/>
                  <a:gd name="T51" fmla="*/ 26 h 31"/>
                  <a:gd name="T52" fmla="*/ 44 w 64"/>
                  <a:gd name="T53" fmla="*/ 31 h 31"/>
                  <a:gd name="T54" fmla="*/ 59 w 64"/>
                  <a:gd name="T55" fmla="*/ 25 h 31"/>
                  <a:gd name="T56" fmla="*/ 63 w 64"/>
                  <a:gd name="T57" fmla="*/ 22 h 31"/>
                  <a:gd name="T58" fmla="*/ 64 w 64"/>
                  <a:gd name="T59" fmla="*/ 22 h 31"/>
                  <a:gd name="T60" fmla="*/ 63 w 64"/>
                  <a:gd name="T6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31">
                    <a:moveTo>
                      <a:pt x="63" y="19"/>
                    </a:moveTo>
                    <a:cubicBezTo>
                      <a:pt x="62" y="14"/>
                      <a:pt x="63" y="9"/>
                      <a:pt x="60" y="7"/>
                    </a:cubicBezTo>
                    <a:cubicBezTo>
                      <a:pt x="56" y="8"/>
                      <a:pt x="56" y="14"/>
                      <a:pt x="53" y="16"/>
                    </a:cubicBezTo>
                    <a:cubicBezTo>
                      <a:pt x="52" y="13"/>
                      <a:pt x="50" y="9"/>
                      <a:pt x="48" y="8"/>
                    </a:cubicBezTo>
                    <a:cubicBezTo>
                      <a:pt x="48" y="7"/>
                      <a:pt x="47" y="7"/>
                      <a:pt x="47" y="7"/>
                    </a:cubicBezTo>
                    <a:cubicBezTo>
                      <a:pt x="46" y="9"/>
                      <a:pt x="47" y="13"/>
                      <a:pt x="46" y="14"/>
                    </a:cubicBezTo>
                    <a:cubicBezTo>
                      <a:pt x="46" y="17"/>
                      <a:pt x="46" y="20"/>
                      <a:pt x="44" y="22"/>
                    </a:cubicBezTo>
                    <a:cubicBezTo>
                      <a:pt x="44" y="21"/>
                      <a:pt x="44" y="18"/>
                      <a:pt x="43" y="17"/>
                    </a:cubicBezTo>
                    <a:cubicBezTo>
                      <a:pt x="42" y="15"/>
                      <a:pt x="41" y="11"/>
                      <a:pt x="39" y="10"/>
                    </a:cubicBezTo>
                    <a:cubicBezTo>
                      <a:pt x="38" y="9"/>
                      <a:pt x="38" y="9"/>
                      <a:pt x="37" y="10"/>
                    </a:cubicBezTo>
                    <a:cubicBezTo>
                      <a:pt x="36" y="10"/>
                      <a:pt x="36" y="10"/>
                      <a:pt x="35" y="10"/>
                    </a:cubicBezTo>
                    <a:cubicBezTo>
                      <a:pt x="33" y="11"/>
                      <a:pt x="32" y="11"/>
                      <a:pt x="30" y="10"/>
                    </a:cubicBezTo>
                    <a:cubicBezTo>
                      <a:pt x="29" y="11"/>
                      <a:pt x="28" y="12"/>
                      <a:pt x="28" y="13"/>
                    </a:cubicBezTo>
                    <a:cubicBezTo>
                      <a:pt x="26" y="15"/>
                      <a:pt x="21" y="22"/>
                      <a:pt x="19" y="22"/>
                    </a:cubicBezTo>
                    <a:cubicBezTo>
                      <a:pt x="19" y="19"/>
                      <a:pt x="18" y="17"/>
                      <a:pt x="17" y="13"/>
                    </a:cubicBezTo>
                    <a:cubicBezTo>
                      <a:pt x="16" y="11"/>
                      <a:pt x="15" y="8"/>
                      <a:pt x="14" y="5"/>
                    </a:cubicBezTo>
                    <a:cubicBezTo>
                      <a:pt x="14" y="3"/>
                      <a:pt x="14" y="1"/>
                      <a:pt x="14" y="0"/>
                    </a:cubicBezTo>
                    <a:cubicBezTo>
                      <a:pt x="12" y="1"/>
                      <a:pt x="9" y="3"/>
                      <a:pt x="7" y="4"/>
                    </a:cubicBezTo>
                    <a:cubicBezTo>
                      <a:pt x="6" y="4"/>
                      <a:pt x="1" y="6"/>
                      <a:pt x="1" y="8"/>
                    </a:cubicBezTo>
                    <a:cubicBezTo>
                      <a:pt x="0" y="9"/>
                      <a:pt x="4" y="12"/>
                      <a:pt x="4" y="13"/>
                    </a:cubicBezTo>
                    <a:cubicBezTo>
                      <a:pt x="8" y="15"/>
                      <a:pt x="11" y="14"/>
                      <a:pt x="15" y="15"/>
                    </a:cubicBezTo>
                    <a:cubicBezTo>
                      <a:pt x="14" y="16"/>
                      <a:pt x="12" y="16"/>
                      <a:pt x="10" y="18"/>
                    </a:cubicBezTo>
                    <a:cubicBezTo>
                      <a:pt x="8" y="21"/>
                      <a:pt x="14" y="23"/>
                      <a:pt x="16" y="24"/>
                    </a:cubicBezTo>
                    <a:cubicBezTo>
                      <a:pt x="19" y="24"/>
                      <a:pt x="22" y="25"/>
                      <a:pt x="25" y="23"/>
                    </a:cubicBezTo>
                    <a:cubicBezTo>
                      <a:pt x="27" y="22"/>
                      <a:pt x="29" y="19"/>
                      <a:pt x="31" y="21"/>
                    </a:cubicBezTo>
                    <a:cubicBezTo>
                      <a:pt x="34" y="21"/>
                      <a:pt x="35" y="24"/>
                      <a:pt x="35" y="26"/>
                    </a:cubicBezTo>
                    <a:cubicBezTo>
                      <a:pt x="36" y="29"/>
                      <a:pt x="41" y="30"/>
                      <a:pt x="44" y="31"/>
                    </a:cubicBezTo>
                    <a:cubicBezTo>
                      <a:pt x="50" y="31"/>
                      <a:pt x="54" y="28"/>
                      <a:pt x="59" y="25"/>
                    </a:cubicBezTo>
                    <a:cubicBezTo>
                      <a:pt x="61" y="24"/>
                      <a:pt x="62" y="23"/>
                      <a:pt x="63" y="22"/>
                    </a:cubicBezTo>
                    <a:cubicBezTo>
                      <a:pt x="63" y="22"/>
                      <a:pt x="64" y="22"/>
                      <a:pt x="64" y="22"/>
                    </a:cubicBezTo>
                    <a:cubicBezTo>
                      <a:pt x="63" y="21"/>
                      <a:pt x="63" y="20"/>
                      <a:pt x="63" y="19"/>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64" name="Freeform 393"/>
              <p:cNvSpPr/>
              <p:nvPr/>
            </p:nvSpPr>
            <p:spPr bwMode="auto">
              <a:xfrm>
                <a:off x="4917" y="1058"/>
                <a:ext cx="4" cy="5"/>
              </a:xfrm>
              <a:custGeom>
                <a:avLst/>
                <a:gdLst>
                  <a:gd name="T0" fmla="*/ 3 w 3"/>
                  <a:gd name="T1" fmla="*/ 0 h 4"/>
                  <a:gd name="T2" fmla="*/ 0 w 3"/>
                  <a:gd name="T3" fmla="*/ 3 h 4"/>
                  <a:gd name="T4" fmla="*/ 2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1" y="2"/>
                      <a:pt x="0" y="3"/>
                    </a:cubicBezTo>
                    <a:cubicBezTo>
                      <a:pt x="0" y="3"/>
                      <a:pt x="1" y="4"/>
                      <a:pt x="2" y="4"/>
                    </a:cubicBezTo>
                    <a:cubicBezTo>
                      <a:pt x="3" y="1"/>
                      <a:pt x="3" y="1"/>
                      <a:pt x="3" y="1"/>
                    </a:cubicBezTo>
                    <a:cubicBezTo>
                      <a:pt x="3" y="1"/>
                      <a:pt x="3" y="0"/>
                      <a:pt x="3"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65" name="Freeform 394"/>
              <p:cNvSpPr/>
              <p:nvPr/>
            </p:nvSpPr>
            <p:spPr bwMode="auto">
              <a:xfrm>
                <a:off x="4917" y="992"/>
                <a:ext cx="24" cy="75"/>
              </a:xfrm>
              <a:custGeom>
                <a:avLst/>
                <a:gdLst>
                  <a:gd name="T0" fmla="*/ 17 w 19"/>
                  <a:gd name="T1" fmla="*/ 47 h 60"/>
                  <a:gd name="T2" fmla="*/ 16 w 19"/>
                  <a:gd name="T3" fmla="*/ 38 h 60"/>
                  <a:gd name="T4" fmla="*/ 13 w 19"/>
                  <a:gd name="T5" fmla="*/ 25 h 60"/>
                  <a:gd name="T6" fmla="*/ 11 w 19"/>
                  <a:gd name="T7" fmla="*/ 18 h 60"/>
                  <a:gd name="T8" fmla="*/ 9 w 19"/>
                  <a:gd name="T9" fmla="*/ 15 h 60"/>
                  <a:gd name="T10" fmla="*/ 13 w 19"/>
                  <a:gd name="T11" fmla="*/ 10 h 60"/>
                  <a:gd name="T12" fmla="*/ 13 w 19"/>
                  <a:gd name="T13" fmla="*/ 10 h 60"/>
                  <a:gd name="T14" fmla="*/ 6 w 19"/>
                  <a:gd name="T15" fmla="*/ 3 h 60"/>
                  <a:gd name="T16" fmla="*/ 0 w 19"/>
                  <a:gd name="T17" fmla="*/ 0 h 60"/>
                  <a:gd name="T18" fmla="*/ 6 w 19"/>
                  <a:gd name="T19" fmla="*/ 14 h 60"/>
                  <a:gd name="T20" fmla="*/ 5 w 19"/>
                  <a:gd name="T21" fmla="*/ 27 h 60"/>
                  <a:gd name="T22" fmla="*/ 2 w 19"/>
                  <a:gd name="T23" fmla="*/ 38 h 60"/>
                  <a:gd name="T24" fmla="*/ 1 w 19"/>
                  <a:gd name="T25" fmla="*/ 43 h 60"/>
                  <a:gd name="T26" fmla="*/ 2 w 19"/>
                  <a:gd name="T27" fmla="*/ 42 h 60"/>
                  <a:gd name="T28" fmla="*/ 1 w 19"/>
                  <a:gd name="T29" fmla="*/ 48 h 60"/>
                  <a:gd name="T30" fmla="*/ 3 w 19"/>
                  <a:gd name="T31" fmla="*/ 51 h 60"/>
                  <a:gd name="T32" fmla="*/ 3 w 19"/>
                  <a:gd name="T33" fmla="*/ 53 h 60"/>
                  <a:gd name="T34" fmla="*/ 5 w 19"/>
                  <a:gd name="T35" fmla="*/ 51 h 60"/>
                  <a:gd name="T36" fmla="*/ 3 w 19"/>
                  <a:gd name="T37" fmla="*/ 54 h 60"/>
                  <a:gd name="T38" fmla="*/ 2 w 19"/>
                  <a:gd name="T39" fmla="*/ 57 h 60"/>
                  <a:gd name="T40" fmla="*/ 16 w 19"/>
                  <a:gd name="T41" fmla="*/ 58 h 60"/>
                  <a:gd name="T42" fmla="*/ 17 w 19"/>
                  <a:gd name="T43" fmla="*/ 58 h 60"/>
                  <a:gd name="T44" fmla="*/ 17 w 19"/>
                  <a:gd name="T45" fmla="*/ 56 h 60"/>
                  <a:gd name="T46" fmla="*/ 17 w 19"/>
                  <a:gd name="T4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0">
                    <a:moveTo>
                      <a:pt x="17" y="47"/>
                    </a:moveTo>
                    <a:cubicBezTo>
                      <a:pt x="17" y="43"/>
                      <a:pt x="17" y="41"/>
                      <a:pt x="16" y="38"/>
                    </a:cubicBezTo>
                    <a:cubicBezTo>
                      <a:pt x="17" y="33"/>
                      <a:pt x="16" y="29"/>
                      <a:pt x="13" y="25"/>
                    </a:cubicBezTo>
                    <a:cubicBezTo>
                      <a:pt x="12" y="23"/>
                      <a:pt x="12" y="20"/>
                      <a:pt x="11" y="18"/>
                    </a:cubicBezTo>
                    <a:cubicBezTo>
                      <a:pt x="10" y="17"/>
                      <a:pt x="9" y="16"/>
                      <a:pt x="9" y="15"/>
                    </a:cubicBezTo>
                    <a:cubicBezTo>
                      <a:pt x="9" y="12"/>
                      <a:pt x="11" y="11"/>
                      <a:pt x="13" y="10"/>
                    </a:cubicBezTo>
                    <a:cubicBezTo>
                      <a:pt x="13" y="10"/>
                      <a:pt x="13" y="10"/>
                      <a:pt x="13" y="10"/>
                    </a:cubicBezTo>
                    <a:cubicBezTo>
                      <a:pt x="11" y="8"/>
                      <a:pt x="9" y="6"/>
                      <a:pt x="6" y="3"/>
                    </a:cubicBezTo>
                    <a:cubicBezTo>
                      <a:pt x="4" y="2"/>
                      <a:pt x="2" y="0"/>
                      <a:pt x="0" y="0"/>
                    </a:cubicBezTo>
                    <a:cubicBezTo>
                      <a:pt x="0" y="5"/>
                      <a:pt x="4" y="9"/>
                      <a:pt x="6" y="14"/>
                    </a:cubicBezTo>
                    <a:cubicBezTo>
                      <a:pt x="8" y="18"/>
                      <a:pt x="8" y="22"/>
                      <a:pt x="5" y="27"/>
                    </a:cubicBezTo>
                    <a:cubicBezTo>
                      <a:pt x="5" y="30"/>
                      <a:pt x="2" y="34"/>
                      <a:pt x="2" y="38"/>
                    </a:cubicBezTo>
                    <a:cubicBezTo>
                      <a:pt x="1" y="39"/>
                      <a:pt x="1" y="42"/>
                      <a:pt x="1" y="43"/>
                    </a:cubicBezTo>
                    <a:cubicBezTo>
                      <a:pt x="1" y="43"/>
                      <a:pt x="1" y="43"/>
                      <a:pt x="2" y="42"/>
                    </a:cubicBezTo>
                    <a:cubicBezTo>
                      <a:pt x="1" y="48"/>
                      <a:pt x="1" y="48"/>
                      <a:pt x="1" y="48"/>
                    </a:cubicBezTo>
                    <a:cubicBezTo>
                      <a:pt x="1" y="49"/>
                      <a:pt x="2" y="50"/>
                      <a:pt x="3" y="51"/>
                    </a:cubicBezTo>
                    <a:cubicBezTo>
                      <a:pt x="3" y="52"/>
                      <a:pt x="3" y="52"/>
                      <a:pt x="3" y="53"/>
                    </a:cubicBezTo>
                    <a:cubicBezTo>
                      <a:pt x="4" y="52"/>
                      <a:pt x="4" y="52"/>
                      <a:pt x="5" y="51"/>
                    </a:cubicBezTo>
                    <a:cubicBezTo>
                      <a:pt x="3" y="54"/>
                      <a:pt x="3" y="54"/>
                      <a:pt x="3" y="54"/>
                    </a:cubicBezTo>
                    <a:cubicBezTo>
                      <a:pt x="3" y="55"/>
                      <a:pt x="3" y="56"/>
                      <a:pt x="2" y="57"/>
                    </a:cubicBezTo>
                    <a:cubicBezTo>
                      <a:pt x="6" y="59"/>
                      <a:pt x="11" y="60"/>
                      <a:pt x="16" y="58"/>
                    </a:cubicBezTo>
                    <a:cubicBezTo>
                      <a:pt x="16" y="58"/>
                      <a:pt x="17" y="58"/>
                      <a:pt x="17" y="58"/>
                    </a:cubicBezTo>
                    <a:cubicBezTo>
                      <a:pt x="17" y="57"/>
                      <a:pt x="17" y="56"/>
                      <a:pt x="17" y="56"/>
                    </a:cubicBezTo>
                    <a:cubicBezTo>
                      <a:pt x="17" y="52"/>
                      <a:pt x="19" y="50"/>
                      <a:pt x="17" y="47"/>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66" name="Freeform 395"/>
              <p:cNvSpPr/>
              <p:nvPr/>
            </p:nvSpPr>
            <p:spPr bwMode="auto">
              <a:xfrm>
                <a:off x="4984" y="940"/>
                <a:ext cx="46" cy="70"/>
              </a:xfrm>
              <a:custGeom>
                <a:avLst/>
                <a:gdLst>
                  <a:gd name="T0" fmla="*/ 17 w 37"/>
                  <a:gd name="T1" fmla="*/ 52 h 56"/>
                  <a:gd name="T2" fmla="*/ 25 w 37"/>
                  <a:gd name="T3" fmla="*/ 54 h 56"/>
                  <a:gd name="T4" fmla="*/ 27 w 37"/>
                  <a:gd name="T5" fmla="*/ 56 h 56"/>
                  <a:gd name="T6" fmla="*/ 28 w 37"/>
                  <a:gd name="T7" fmla="*/ 55 h 56"/>
                  <a:gd name="T8" fmla="*/ 34 w 37"/>
                  <a:gd name="T9" fmla="*/ 42 h 56"/>
                  <a:gd name="T10" fmla="*/ 36 w 37"/>
                  <a:gd name="T11" fmla="*/ 27 h 56"/>
                  <a:gd name="T12" fmla="*/ 31 w 37"/>
                  <a:gd name="T13" fmla="*/ 16 h 56"/>
                  <a:gd name="T14" fmla="*/ 25 w 37"/>
                  <a:gd name="T15" fmla="*/ 8 h 56"/>
                  <a:gd name="T16" fmla="*/ 11 w 37"/>
                  <a:gd name="T17" fmla="*/ 0 h 56"/>
                  <a:gd name="T18" fmla="*/ 20 w 37"/>
                  <a:gd name="T19" fmla="*/ 6 h 56"/>
                  <a:gd name="T20" fmla="*/ 24 w 37"/>
                  <a:gd name="T21" fmla="*/ 12 h 56"/>
                  <a:gd name="T22" fmla="*/ 28 w 37"/>
                  <a:gd name="T23" fmla="*/ 22 h 56"/>
                  <a:gd name="T24" fmla="*/ 30 w 37"/>
                  <a:gd name="T25" fmla="*/ 30 h 56"/>
                  <a:gd name="T26" fmla="*/ 21 w 37"/>
                  <a:gd name="T27" fmla="*/ 28 h 56"/>
                  <a:gd name="T28" fmla="*/ 15 w 37"/>
                  <a:gd name="T29" fmla="*/ 28 h 56"/>
                  <a:gd name="T30" fmla="*/ 14 w 37"/>
                  <a:gd name="T31" fmla="*/ 36 h 56"/>
                  <a:gd name="T32" fmla="*/ 6 w 37"/>
                  <a:gd name="T33" fmla="*/ 42 h 56"/>
                  <a:gd name="T34" fmla="*/ 0 w 37"/>
                  <a:gd name="T35" fmla="*/ 45 h 56"/>
                  <a:gd name="T36" fmla="*/ 4 w 37"/>
                  <a:gd name="T37" fmla="*/ 47 h 56"/>
                  <a:gd name="T38" fmla="*/ 17 w 37"/>
                  <a:gd name="T3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56">
                    <a:moveTo>
                      <a:pt x="17" y="52"/>
                    </a:moveTo>
                    <a:cubicBezTo>
                      <a:pt x="20" y="52"/>
                      <a:pt x="22" y="53"/>
                      <a:pt x="25" y="54"/>
                    </a:cubicBezTo>
                    <a:cubicBezTo>
                      <a:pt x="26" y="55"/>
                      <a:pt x="26" y="56"/>
                      <a:pt x="27" y="56"/>
                    </a:cubicBezTo>
                    <a:cubicBezTo>
                      <a:pt x="28" y="56"/>
                      <a:pt x="28" y="56"/>
                      <a:pt x="28" y="55"/>
                    </a:cubicBezTo>
                    <a:cubicBezTo>
                      <a:pt x="31" y="52"/>
                      <a:pt x="34" y="48"/>
                      <a:pt x="34" y="42"/>
                    </a:cubicBezTo>
                    <a:cubicBezTo>
                      <a:pt x="36" y="37"/>
                      <a:pt x="37" y="32"/>
                      <a:pt x="36" y="27"/>
                    </a:cubicBezTo>
                    <a:cubicBezTo>
                      <a:pt x="36" y="22"/>
                      <a:pt x="34" y="20"/>
                      <a:pt x="31" y="16"/>
                    </a:cubicBezTo>
                    <a:cubicBezTo>
                      <a:pt x="29" y="14"/>
                      <a:pt x="27" y="11"/>
                      <a:pt x="25" y="8"/>
                    </a:cubicBezTo>
                    <a:cubicBezTo>
                      <a:pt x="22" y="4"/>
                      <a:pt x="16" y="2"/>
                      <a:pt x="11" y="0"/>
                    </a:cubicBezTo>
                    <a:cubicBezTo>
                      <a:pt x="14" y="2"/>
                      <a:pt x="18" y="2"/>
                      <a:pt x="20" y="6"/>
                    </a:cubicBezTo>
                    <a:cubicBezTo>
                      <a:pt x="21" y="8"/>
                      <a:pt x="23" y="10"/>
                      <a:pt x="24" y="12"/>
                    </a:cubicBezTo>
                    <a:cubicBezTo>
                      <a:pt x="25" y="14"/>
                      <a:pt x="27" y="19"/>
                      <a:pt x="28" y="22"/>
                    </a:cubicBezTo>
                    <a:cubicBezTo>
                      <a:pt x="28" y="24"/>
                      <a:pt x="30" y="27"/>
                      <a:pt x="30" y="30"/>
                    </a:cubicBezTo>
                    <a:cubicBezTo>
                      <a:pt x="29" y="34"/>
                      <a:pt x="23" y="29"/>
                      <a:pt x="21" y="28"/>
                    </a:cubicBezTo>
                    <a:cubicBezTo>
                      <a:pt x="19" y="27"/>
                      <a:pt x="16" y="26"/>
                      <a:pt x="15" y="28"/>
                    </a:cubicBezTo>
                    <a:cubicBezTo>
                      <a:pt x="13" y="30"/>
                      <a:pt x="15" y="34"/>
                      <a:pt x="14" y="36"/>
                    </a:cubicBezTo>
                    <a:cubicBezTo>
                      <a:pt x="13" y="40"/>
                      <a:pt x="9" y="40"/>
                      <a:pt x="6" y="42"/>
                    </a:cubicBezTo>
                    <a:cubicBezTo>
                      <a:pt x="4" y="44"/>
                      <a:pt x="2" y="45"/>
                      <a:pt x="0" y="45"/>
                    </a:cubicBezTo>
                    <a:cubicBezTo>
                      <a:pt x="1" y="46"/>
                      <a:pt x="3" y="47"/>
                      <a:pt x="4" y="47"/>
                    </a:cubicBezTo>
                    <a:cubicBezTo>
                      <a:pt x="9" y="48"/>
                      <a:pt x="12" y="51"/>
                      <a:pt x="17" y="52"/>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67" name="Freeform 396"/>
              <p:cNvSpPr/>
              <p:nvPr/>
            </p:nvSpPr>
            <p:spPr bwMode="auto">
              <a:xfrm>
                <a:off x="4959" y="995"/>
                <a:ext cx="4" cy="1"/>
              </a:xfrm>
              <a:custGeom>
                <a:avLst/>
                <a:gdLst>
                  <a:gd name="T0" fmla="*/ 0 w 3"/>
                  <a:gd name="T1" fmla="*/ 1 h 1"/>
                  <a:gd name="T2" fmla="*/ 0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0" y="1"/>
                      <a:pt x="0" y="1"/>
                    </a:cubicBezTo>
                    <a:cubicBezTo>
                      <a:pt x="1" y="1"/>
                      <a:pt x="2" y="1"/>
                      <a:pt x="3" y="1"/>
                    </a:cubicBezTo>
                    <a:cubicBezTo>
                      <a:pt x="2" y="0"/>
                      <a:pt x="1" y="0"/>
                      <a:pt x="0"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68" name="Freeform 397"/>
              <p:cNvSpPr/>
              <p:nvPr/>
            </p:nvSpPr>
            <p:spPr bwMode="auto">
              <a:xfrm>
                <a:off x="4990" y="935"/>
                <a:ext cx="5" cy="4"/>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1"/>
                      <a:pt x="2" y="2"/>
                      <a:pt x="4" y="3"/>
                    </a:cubicBezTo>
                    <a:cubicBezTo>
                      <a:pt x="2" y="2"/>
                      <a:pt x="1" y="1"/>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69" name="Freeform 398"/>
              <p:cNvSpPr/>
              <p:nvPr/>
            </p:nvSpPr>
            <p:spPr bwMode="auto">
              <a:xfrm>
                <a:off x="4995" y="939"/>
                <a:ext cx="3" cy="1"/>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2" y="1"/>
                    </a:cubicBezTo>
                    <a:cubicBezTo>
                      <a:pt x="1" y="1"/>
                      <a:pt x="0" y="0"/>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70" name="Freeform 399"/>
              <p:cNvSpPr/>
              <p:nvPr/>
            </p:nvSpPr>
            <p:spPr bwMode="auto">
              <a:xfrm>
                <a:off x="4934" y="690"/>
                <a:ext cx="90" cy="171"/>
              </a:xfrm>
              <a:custGeom>
                <a:avLst/>
                <a:gdLst>
                  <a:gd name="T0" fmla="*/ 6 w 72"/>
                  <a:gd name="T1" fmla="*/ 123 h 138"/>
                  <a:gd name="T2" fmla="*/ 7 w 72"/>
                  <a:gd name="T3" fmla="*/ 130 h 138"/>
                  <a:gd name="T4" fmla="*/ 9 w 72"/>
                  <a:gd name="T5" fmla="*/ 125 h 138"/>
                  <a:gd name="T6" fmla="*/ 11 w 72"/>
                  <a:gd name="T7" fmla="*/ 124 h 138"/>
                  <a:gd name="T8" fmla="*/ 34 w 72"/>
                  <a:gd name="T9" fmla="*/ 125 h 138"/>
                  <a:gd name="T10" fmla="*/ 55 w 72"/>
                  <a:gd name="T11" fmla="*/ 128 h 138"/>
                  <a:gd name="T12" fmla="*/ 72 w 72"/>
                  <a:gd name="T13" fmla="*/ 138 h 138"/>
                  <a:gd name="T14" fmla="*/ 64 w 72"/>
                  <a:gd name="T15" fmla="*/ 127 h 138"/>
                  <a:gd name="T16" fmla="*/ 60 w 72"/>
                  <a:gd name="T17" fmla="*/ 122 h 138"/>
                  <a:gd name="T18" fmla="*/ 56 w 72"/>
                  <a:gd name="T19" fmla="*/ 118 h 138"/>
                  <a:gd name="T20" fmla="*/ 42 w 72"/>
                  <a:gd name="T21" fmla="*/ 112 h 138"/>
                  <a:gd name="T22" fmla="*/ 38 w 72"/>
                  <a:gd name="T23" fmla="*/ 108 h 138"/>
                  <a:gd name="T24" fmla="*/ 43 w 72"/>
                  <a:gd name="T25" fmla="*/ 105 h 138"/>
                  <a:gd name="T26" fmla="*/ 23 w 72"/>
                  <a:gd name="T27" fmla="*/ 101 h 138"/>
                  <a:gd name="T28" fmla="*/ 27 w 72"/>
                  <a:gd name="T29" fmla="*/ 95 h 138"/>
                  <a:gd name="T30" fmla="*/ 18 w 72"/>
                  <a:gd name="T31" fmla="*/ 96 h 138"/>
                  <a:gd name="T32" fmla="*/ 10 w 72"/>
                  <a:gd name="T33" fmla="*/ 93 h 138"/>
                  <a:gd name="T34" fmla="*/ 13 w 72"/>
                  <a:gd name="T35" fmla="*/ 85 h 138"/>
                  <a:gd name="T36" fmla="*/ 11 w 72"/>
                  <a:gd name="T37" fmla="*/ 77 h 138"/>
                  <a:gd name="T38" fmla="*/ 10 w 72"/>
                  <a:gd name="T39" fmla="*/ 72 h 138"/>
                  <a:gd name="T40" fmla="*/ 14 w 72"/>
                  <a:gd name="T41" fmla="*/ 64 h 138"/>
                  <a:gd name="T42" fmla="*/ 17 w 72"/>
                  <a:gd name="T43" fmla="*/ 57 h 138"/>
                  <a:gd name="T44" fmla="*/ 23 w 72"/>
                  <a:gd name="T45" fmla="*/ 52 h 138"/>
                  <a:gd name="T46" fmla="*/ 28 w 72"/>
                  <a:gd name="T47" fmla="*/ 49 h 138"/>
                  <a:gd name="T48" fmla="*/ 35 w 72"/>
                  <a:gd name="T49" fmla="*/ 43 h 138"/>
                  <a:gd name="T50" fmla="*/ 43 w 72"/>
                  <a:gd name="T51" fmla="*/ 31 h 138"/>
                  <a:gd name="T52" fmla="*/ 48 w 72"/>
                  <a:gd name="T53" fmla="*/ 16 h 138"/>
                  <a:gd name="T54" fmla="*/ 57 w 72"/>
                  <a:gd name="T55" fmla="*/ 9 h 138"/>
                  <a:gd name="T56" fmla="*/ 59 w 72"/>
                  <a:gd name="T57" fmla="*/ 0 h 138"/>
                  <a:gd name="T58" fmla="*/ 58 w 72"/>
                  <a:gd name="T59" fmla="*/ 0 h 138"/>
                  <a:gd name="T60" fmla="*/ 41 w 72"/>
                  <a:gd name="T61" fmla="*/ 11 h 138"/>
                  <a:gd name="T62" fmla="*/ 31 w 72"/>
                  <a:gd name="T63" fmla="*/ 19 h 138"/>
                  <a:gd name="T64" fmla="*/ 25 w 72"/>
                  <a:gd name="T65" fmla="*/ 21 h 138"/>
                  <a:gd name="T66" fmla="*/ 22 w 72"/>
                  <a:gd name="T67" fmla="*/ 16 h 138"/>
                  <a:gd name="T68" fmla="*/ 19 w 72"/>
                  <a:gd name="T69" fmla="*/ 11 h 138"/>
                  <a:gd name="T70" fmla="*/ 15 w 72"/>
                  <a:gd name="T71" fmla="*/ 15 h 138"/>
                  <a:gd name="T72" fmla="*/ 15 w 72"/>
                  <a:gd name="T73" fmla="*/ 21 h 138"/>
                  <a:gd name="T74" fmla="*/ 15 w 72"/>
                  <a:gd name="T75" fmla="*/ 32 h 138"/>
                  <a:gd name="T76" fmla="*/ 14 w 72"/>
                  <a:gd name="T77" fmla="*/ 48 h 138"/>
                  <a:gd name="T78" fmla="*/ 11 w 72"/>
                  <a:gd name="T79" fmla="*/ 56 h 138"/>
                  <a:gd name="T80" fmla="*/ 9 w 72"/>
                  <a:gd name="T81" fmla="*/ 65 h 138"/>
                  <a:gd name="T82" fmla="*/ 9 w 72"/>
                  <a:gd name="T83" fmla="*/ 66 h 138"/>
                  <a:gd name="T84" fmla="*/ 7 w 72"/>
                  <a:gd name="T85" fmla="*/ 71 h 138"/>
                  <a:gd name="T86" fmla="*/ 7 w 72"/>
                  <a:gd name="T87" fmla="*/ 73 h 138"/>
                  <a:gd name="T88" fmla="*/ 5 w 72"/>
                  <a:gd name="T89" fmla="*/ 79 h 138"/>
                  <a:gd name="T90" fmla="*/ 5 w 72"/>
                  <a:gd name="T91" fmla="*/ 83 h 138"/>
                  <a:gd name="T92" fmla="*/ 3 w 72"/>
                  <a:gd name="T93" fmla="*/ 88 h 138"/>
                  <a:gd name="T94" fmla="*/ 1 w 72"/>
                  <a:gd name="T95" fmla="*/ 95 h 138"/>
                  <a:gd name="T96" fmla="*/ 0 w 72"/>
                  <a:gd name="T97" fmla="*/ 96 h 138"/>
                  <a:gd name="T98" fmla="*/ 2 w 72"/>
                  <a:gd name="T99" fmla="*/ 106 h 138"/>
                  <a:gd name="T100" fmla="*/ 3 w 72"/>
                  <a:gd name="T101" fmla="*/ 110 h 138"/>
                  <a:gd name="T102" fmla="*/ 6 w 72"/>
                  <a:gd name="T10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38">
                    <a:moveTo>
                      <a:pt x="6" y="123"/>
                    </a:moveTo>
                    <a:cubicBezTo>
                      <a:pt x="7" y="125"/>
                      <a:pt x="7" y="128"/>
                      <a:pt x="7" y="130"/>
                    </a:cubicBezTo>
                    <a:cubicBezTo>
                      <a:pt x="9" y="125"/>
                      <a:pt x="9" y="125"/>
                      <a:pt x="9" y="125"/>
                    </a:cubicBezTo>
                    <a:cubicBezTo>
                      <a:pt x="10" y="125"/>
                      <a:pt x="10" y="125"/>
                      <a:pt x="11" y="124"/>
                    </a:cubicBezTo>
                    <a:cubicBezTo>
                      <a:pt x="18" y="126"/>
                      <a:pt x="26" y="125"/>
                      <a:pt x="34" y="125"/>
                    </a:cubicBezTo>
                    <a:cubicBezTo>
                      <a:pt x="41" y="124"/>
                      <a:pt x="48" y="126"/>
                      <a:pt x="55" y="128"/>
                    </a:cubicBezTo>
                    <a:cubicBezTo>
                      <a:pt x="61" y="131"/>
                      <a:pt x="66" y="136"/>
                      <a:pt x="72" y="138"/>
                    </a:cubicBezTo>
                    <a:cubicBezTo>
                      <a:pt x="69" y="135"/>
                      <a:pt x="67" y="131"/>
                      <a:pt x="64" y="127"/>
                    </a:cubicBezTo>
                    <a:cubicBezTo>
                      <a:pt x="63" y="126"/>
                      <a:pt x="61" y="124"/>
                      <a:pt x="60" y="122"/>
                    </a:cubicBezTo>
                    <a:cubicBezTo>
                      <a:pt x="59" y="120"/>
                      <a:pt x="58" y="119"/>
                      <a:pt x="56" y="118"/>
                    </a:cubicBezTo>
                    <a:cubicBezTo>
                      <a:pt x="52" y="116"/>
                      <a:pt x="47" y="114"/>
                      <a:pt x="42" y="112"/>
                    </a:cubicBezTo>
                    <a:cubicBezTo>
                      <a:pt x="40" y="112"/>
                      <a:pt x="37" y="110"/>
                      <a:pt x="38" y="108"/>
                    </a:cubicBezTo>
                    <a:cubicBezTo>
                      <a:pt x="39" y="106"/>
                      <a:pt x="42" y="107"/>
                      <a:pt x="43" y="105"/>
                    </a:cubicBezTo>
                    <a:cubicBezTo>
                      <a:pt x="38" y="102"/>
                      <a:pt x="29" y="104"/>
                      <a:pt x="23" y="101"/>
                    </a:cubicBezTo>
                    <a:cubicBezTo>
                      <a:pt x="24" y="99"/>
                      <a:pt x="26" y="98"/>
                      <a:pt x="27" y="95"/>
                    </a:cubicBezTo>
                    <a:cubicBezTo>
                      <a:pt x="23" y="95"/>
                      <a:pt x="21" y="96"/>
                      <a:pt x="18" y="96"/>
                    </a:cubicBezTo>
                    <a:cubicBezTo>
                      <a:pt x="16" y="96"/>
                      <a:pt x="11" y="97"/>
                      <a:pt x="10" y="93"/>
                    </a:cubicBezTo>
                    <a:cubicBezTo>
                      <a:pt x="10" y="91"/>
                      <a:pt x="12" y="88"/>
                      <a:pt x="13" y="85"/>
                    </a:cubicBezTo>
                    <a:cubicBezTo>
                      <a:pt x="13" y="83"/>
                      <a:pt x="13" y="79"/>
                      <a:pt x="11" y="77"/>
                    </a:cubicBezTo>
                    <a:cubicBezTo>
                      <a:pt x="10" y="75"/>
                      <a:pt x="9" y="75"/>
                      <a:pt x="10" y="72"/>
                    </a:cubicBezTo>
                    <a:cubicBezTo>
                      <a:pt x="9" y="69"/>
                      <a:pt x="12" y="66"/>
                      <a:pt x="14" y="64"/>
                    </a:cubicBezTo>
                    <a:cubicBezTo>
                      <a:pt x="14" y="61"/>
                      <a:pt x="15" y="59"/>
                      <a:pt x="17" y="57"/>
                    </a:cubicBezTo>
                    <a:cubicBezTo>
                      <a:pt x="18" y="55"/>
                      <a:pt x="21" y="53"/>
                      <a:pt x="23" y="52"/>
                    </a:cubicBezTo>
                    <a:cubicBezTo>
                      <a:pt x="25" y="51"/>
                      <a:pt x="26" y="50"/>
                      <a:pt x="28" y="49"/>
                    </a:cubicBezTo>
                    <a:cubicBezTo>
                      <a:pt x="31" y="47"/>
                      <a:pt x="33" y="45"/>
                      <a:pt x="35" y="43"/>
                    </a:cubicBezTo>
                    <a:cubicBezTo>
                      <a:pt x="37" y="38"/>
                      <a:pt x="41" y="35"/>
                      <a:pt x="43" y="31"/>
                    </a:cubicBezTo>
                    <a:cubicBezTo>
                      <a:pt x="47" y="27"/>
                      <a:pt x="48" y="21"/>
                      <a:pt x="48" y="16"/>
                    </a:cubicBezTo>
                    <a:cubicBezTo>
                      <a:pt x="49" y="9"/>
                      <a:pt x="52" y="12"/>
                      <a:pt x="57" y="9"/>
                    </a:cubicBezTo>
                    <a:cubicBezTo>
                      <a:pt x="57" y="6"/>
                      <a:pt x="59" y="3"/>
                      <a:pt x="59" y="0"/>
                    </a:cubicBezTo>
                    <a:cubicBezTo>
                      <a:pt x="58" y="0"/>
                      <a:pt x="58" y="0"/>
                      <a:pt x="58" y="0"/>
                    </a:cubicBezTo>
                    <a:cubicBezTo>
                      <a:pt x="52" y="3"/>
                      <a:pt x="46" y="8"/>
                      <a:pt x="41" y="11"/>
                    </a:cubicBezTo>
                    <a:cubicBezTo>
                      <a:pt x="37" y="14"/>
                      <a:pt x="35" y="16"/>
                      <a:pt x="31" y="19"/>
                    </a:cubicBezTo>
                    <a:cubicBezTo>
                      <a:pt x="30" y="20"/>
                      <a:pt x="27" y="23"/>
                      <a:pt x="25" y="21"/>
                    </a:cubicBezTo>
                    <a:cubicBezTo>
                      <a:pt x="24" y="21"/>
                      <a:pt x="23" y="18"/>
                      <a:pt x="22" y="16"/>
                    </a:cubicBezTo>
                    <a:cubicBezTo>
                      <a:pt x="22" y="13"/>
                      <a:pt x="21" y="11"/>
                      <a:pt x="19" y="11"/>
                    </a:cubicBezTo>
                    <a:cubicBezTo>
                      <a:pt x="16" y="11"/>
                      <a:pt x="16" y="15"/>
                      <a:pt x="15" y="15"/>
                    </a:cubicBezTo>
                    <a:cubicBezTo>
                      <a:pt x="16" y="17"/>
                      <a:pt x="15" y="20"/>
                      <a:pt x="15" y="21"/>
                    </a:cubicBezTo>
                    <a:cubicBezTo>
                      <a:pt x="15" y="25"/>
                      <a:pt x="16" y="29"/>
                      <a:pt x="15" y="32"/>
                    </a:cubicBezTo>
                    <a:cubicBezTo>
                      <a:pt x="15" y="38"/>
                      <a:pt x="16" y="43"/>
                      <a:pt x="14" y="48"/>
                    </a:cubicBezTo>
                    <a:cubicBezTo>
                      <a:pt x="13" y="51"/>
                      <a:pt x="12" y="53"/>
                      <a:pt x="11" y="56"/>
                    </a:cubicBezTo>
                    <a:cubicBezTo>
                      <a:pt x="11" y="60"/>
                      <a:pt x="10" y="62"/>
                      <a:pt x="9" y="65"/>
                    </a:cubicBezTo>
                    <a:cubicBezTo>
                      <a:pt x="9" y="66"/>
                      <a:pt x="9" y="66"/>
                      <a:pt x="9" y="66"/>
                    </a:cubicBezTo>
                    <a:cubicBezTo>
                      <a:pt x="8" y="68"/>
                      <a:pt x="8" y="69"/>
                      <a:pt x="7" y="71"/>
                    </a:cubicBezTo>
                    <a:cubicBezTo>
                      <a:pt x="7" y="72"/>
                      <a:pt x="7" y="72"/>
                      <a:pt x="7" y="73"/>
                    </a:cubicBezTo>
                    <a:cubicBezTo>
                      <a:pt x="6" y="75"/>
                      <a:pt x="6" y="77"/>
                      <a:pt x="5" y="79"/>
                    </a:cubicBezTo>
                    <a:cubicBezTo>
                      <a:pt x="5" y="80"/>
                      <a:pt x="5" y="81"/>
                      <a:pt x="5" y="83"/>
                    </a:cubicBezTo>
                    <a:cubicBezTo>
                      <a:pt x="4" y="84"/>
                      <a:pt x="4" y="87"/>
                      <a:pt x="3" y="88"/>
                    </a:cubicBezTo>
                    <a:cubicBezTo>
                      <a:pt x="2" y="90"/>
                      <a:pt x="1" y="92"/>
                      <a:pt x="1" y="95"/>
                    </a:cubicBezTo>
                    <a:cubicBezTo>
                      <a:pt x="0" y="95"/>
                      <a:pt x="0" y="95"/>
                      <a:pt x="0" y="96"/>
                    </a:cubicBezTo>
                    <a:cubicBezTo>
                      <a:pt x="0" y="99"/>
                      <a:pt x="1" y="102"/>
                      <a:pt x="2" y="106"/>
                    </a:cubicBezTo>
                    <a:cubicBezTo>
                      <a:pt x="2" y="107"/>
                      <a:pt x="3" y="109"/>
                      <a:pt x="3" y="110"/>
                    </a:cubicBezTo>
                    <a:cubicBezTo>
                      <a:pt x="4" y="114"/>
                      <a:pt x="5" y="119"/>
                      <a:pt x="6" y="123"/>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71" name="Freeform 400"/>
              <p:cNvSpPr/>
              <p:nvPr/>
            </p:nvSpPr>
            <p:spPr bwMode="auto">
              <a:xfrm>
                <a:off x="4943" y="85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2"/>
                      <a:pt x="0" y="1"/>
                      <a:pt x="0" y="0"/>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72" name="Freeform 401"/>
              <p:cNvSpPr/>
              <p:nvPr/>
            </p:nvSpPr>
            <p:spPr bwMode="auto">
              <a:xfrm>
                <a:off x="4785" y="744"/>
                <a:ext cx="22" cy="23"/>
              </a:xfrm>
              <a:custGeom>
                <a:avLst/>
                <a:gdLst>
                  <a:gd name="T0" fmla="*/ 2 w 17"/>
                  <a:gd name="T1" fmla="*/ 13 h 18"/>
                  <a:gd name="T2" fmla="*/ 0 w 17"/>
                  <a:gd name="T3" fmla="*/ 18 h 18"/>
                  <a:gd name="T4" fmla="*/ 4 w 17"/>
                  <a:gd name="T5" fmla="*/ 16 h 18"/>
                  <a:gd name="T6" fmla="*/ 5 w 17"/>
                  <a:gd name="T7" fmla="*/ 15 h 18"/>
                  <a:gd name="T8" fmla="*/ 8 w 17"/>
                  <a:gd name="T9" fmla="*/ 12 h 18"/>
                  <a:gd name="T10" fmla="*/ 17 w 17"/>
                  <a:gd name="T11" fmla="*/ 0 h 18"/>
                  <a:gd name="T12" fmla="*/ 9 w 17"/>
                  <a:gd name="T13" fmla="*/ 5 h 18"/>
                  <a:gd name="T14" fmla="*/ 2 w 17"/>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2" y="13"/>
                    </a:moveTo>
                    <a:cubicBezTo>
                      <a:pt x="1" y="15"/>
                      <a:pt x="1" y="16"/>
                      <a:pt x="0" y="18"/>
                    </a:cubicBezTo>
                    <a:cubicBezTo>
                      <a:pt x="2" y="17"/>
                      <a:pt x="3" y="17"/>
                      <a:pt x="4" y="16"/>
                    </a:cubicBezTo>
                    <a:cubicBezTo>
                      <a:pt x="4" y="16"/>
                      <a:pt x="5" y="16"/>
                      <a:pt x="5" y="15"/>
                    </a:cubicBezTo>
                    <a:cubicBezTo>
                      <a:pt x="5" y="14"/>
                      <a:pt x="6" y="13"/>
                      <a:pt x="8" y="12"/>
                    </a:cubicBezTo>
                    <a:cubicBezTo>
                      <a:pt x="11" y="8"/>
                      <a:pt x="14" y="4"/>
                      <a:pt x="17" y="0"/>
                    </a:cubicBezTo>
                    <a:cubicBezTo>
                      <a:pt x="14" y="2"/>
                      <a:pt x="11" y="3"/>
                      <a:pt x="9" y="5"/>
                    </a:cubicBezTo>
                    <a:cubicBezTo>
                      <a:pt x="5" y="7"/>
                      <a:pt x="4" y="9"/>
                      <a:pt x="2" y="13"/>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73" name="Freeform 402"/>
              <p:cNvSpPr/>
              <p:nvPr/>
            </p:nvSpPr>
            <p:spPr bwMode="auto">
              <a:xfrm>
                <a:off x="4732" y="707"/>
                <a:ext cx="111" cy="166"/>
              </a:xfrm>
              <a:custGeom>
                <a:avLst/>
                <a:gdLst>
                  <a:gd name="T0" fmla="*/ 88 w 89"/>
                  <a:gd name="T1" fmla="*/ 7 h 134"/>
                  <a:gd name="T2" fmla="*/ 84 w 89"/>
                  <a:gd name="T3" fmla="*/ 3 h 134"/>
                  <a:gd name="T4" fmla="*/ 70 w 89"/>
                  <a:gd name="T5" fmla="*/ 4 h 134"/>
                  <a:gd name="T6" fmla="*/ 64 w 89"/>
                  <a:gd name="T7" fmla="*/ 9 h 134"/>
                  <a:gd name="T8" fmla="*/ 54 w 89"/>
                  <a:gd name="T9" fmla="*/ 8 h 134"/>
                  <a:gd name="T10" fmla="*/ 46 w 89"/>
                  <a:gd name="T11" fmla="*/ 12 h 134"/>
                  <a:gd name="T12" fmla="*/ 45 w 89"/>
                  <a:gd name="T13" fmla="*/ 18 h 134"/>
                  <a:gd name="T14" fmla="*/ 31 w 89"/>
                  <a:gd name="T15" fmla="*/ 23 h 134"/>
                  <a:gd name="T16" fmla="*/ 10 w 89"/>
                  <a:gd name="T17" fmla="*/ 18 h 134"/>
                  <a:gd name="T18" fmla="*/ 17 w 89"/>
                  <a:gd name="T19" fmla="*/ 24 h 134"/>
                  <a:gd name="T20" fmla="*/ 21 w 89"/>
                  <a:gd name="T21" fmla="*/ 32 h 134"/>
                  <a:gd name="T22" fmla="*/ 23 w 89"/>
                  <a:gd name="T23" fmla="*/ 42 h 134"/>
                  <a:gd name="T24" fmla="*/ 13 w 89"/>
                  <a:gd name="T25" fmla="*/ 41 h 134"/>
                  <a:gd name="T26" fmla="*/ 12 w 89"/>
                  <a:gd name="T27" fmla="*/ 47 h 134"/>
                  <a:gd name="T28" fmla="*/ 15 w 89"/>
                  <a:gd name="T29" fmla="*/ 58 h 134"/>
                  <a:gd name="T30" fmla="*/ 0 w 89"/>
                  <a:gd name="T31" fmla="*/ 52 h 134"/>
                  <a:gd name="T32" fmla="*/ 5 w 89"/>
                  <a:gd name="T33" fmla="*/ 61 h 134"/>
                  <a:gd name="T34" fmla="*/ 8 w 89"/>
                  <a:gd name="T35" fmla="*/ 69 h 134"/>
                  <a:gd name="T36" fmla="*/ 13 w 89"/>
                  <a:gd name="T37" fmla="*/ 88 h 134"/>
                  <a:gd name="T38" fmla="*/ 8 w 89"/>
                  <a:gd name="T39" fmla="*/ 102 h 134"/>
                  <a:gd name="T40" fmla="*/ 6 w 89"/>
                  <a:gd name="T41" fmla="*/ 115 h 134"/>
                  <a:gd name="T42" fmla="*/ 20 w 89"/>
                  <a:gd name="T43" fmla="*/ 132 h 134"/>
                  <a:gd name="T44" fmla="*/ 21 w 89"/>
                  <a:gd name="T45" fmla="*/ 132 h 134"/>
                  <a:gd name="T46" fmla="*/ 21 w 89"/>
                  <a:gd name="T47" fmla="*/ 132 h 134"/>
                  <a:gd name="T48" fmla="*/ 23 w 89"/>
                  <a:gd name="T49" fmla="*/ 134 h 134"/>
                  <a:gd name="T50" fmla="*/ 25 w 89"/>
                  <a:gd name="T51" fmla="*/ 131 h 134"/>
                  <a:gd name="T52" fmla="*/ 25 w 89"/>
                  <a:gd name="T53" fmla="*/ 130 h 134"/>
                  <a:gd name="T54" fmla="*/ 29 w 89"/>
                  <a:gd name="T55" fmla="*/ 123 h 134"/>
                  <a:gd name="T56" fmla="*/ 29 w 89"/>
                  <a:gd name="T57" fmla="*/ 122 h 134"/>
                  <a:gd name="T58" fmla="*/ 29 w 89"/>
                  <a:gd name="T59" fmla="*/ 121 h 134"/>
                  <a:gd name="T60" fmla="*/ 24 w 89"/>
                  <a:gd name="T61" fmla="*/ 124 h 134"/>
                  <a:gd name="T62" fmla="*/ 22 w 89"/>
                  <a:gd name="T63" fmla="*/ 127 h 134"/>
                  <a:gd name="T64" fmla="*/ 25 w 89"/>
                  <a:gd name="T65" fmla="*/ 121 h 134"/>
                  <a:gd name="T66" fmla="*/ 26 w 89"/>
                  <a:gd name="T67" fmla="*/ 123 h 134"/>
                  <a:gd name="T68" fmla="*/ 26 w 89"/>
                  <a:gd name="T69" fmla="*/ 115 h 134"/>
                  <a:gd name="T70" fmla="*/ 26 w 89"/>
                  <a:gd name="T71" fmla="*/ 112 h 134"/>
                  <a:gd name="T72" fmla="*/ 26 w 89"/>
                  <a:gd name="T73" fmla="*/ 109 h 134"/>
                  <a:gd name="T74" fmla="*/ 27 w 89"/>
                  <a:gd name="T75" fmla="*/ 105 h 134"/>
                  <a:gd name="T76" fmla="*/ 27 w 89"/>
                  <a:gd name="T77" fmla="*/ 100 h 134"/>
                  <a:gd name="T78" fmla="*/ 24 w 89"/>
                  <a:gd name="T79" fmla="*/ 91 h 134"/>
                  <a:gd name="T80" fmla="*/ 28 w 89"/>
                  <a:gd name="T81" fmla="*/ 86 h 134"/>
                  <a:gd name="T82" fmla="*/ 29 w 89"/>
                  <a:gd name="T83" fmla="*/ 86 h 134"/>
                  <a:gd name="T84" fmla="*/ 30 w 89"/>
                  <a:gd name="T85" fmla="*/ 78 h 134"/>
                  <a:gd name="T86" fmla="*/ 34 w 89"/>
                  <a:gd name="T87" fmla="*/ 73 h 134"/>
                  <a:gd name="T88" fmla="*/ 33 w 89"/>
                  <a:gd name="T89" fmla="*/ 68 h 134"/>
                  <a:gd name="T90" fmla="*/ 37 w 89"/>
                  <a:gd name="T91" fmla="*/ 59 h 134"/>
                  <a:gd name="T92" fmla="*/ 34 w 89"/>
                  <a:gd name="T93" fmla="*/ 50 h 134"/>
                  <a:gd name="T94" fmla="*/ 35 w 89"/>
                  <a:gd name="T95" fmla="*/ 40 h 134"/>
                  <a:gd name="T96" fmla="*/ 32 w 89"/>
                  <a:gd name="T97" fmla="*/ 32 h 134"/>
                  <a:gd name="T98" fmla="*/ 39 w 89"/>
                  <a:gd name="T99" fmla="*/ 30 h 134"/>
                  <a:gd name="T100" fmla="*/ 48 w 89"/>
                  <a:gd name="T101" fmla="*/ 29 h 134"/>
                  <a:gd name="T102" fmla="*/ 57 w 89"/>
                  <a:gd name="T103" fmla="*/ 26 h 134"/>
                  <a:gd name="T104" fmla="*/ 57 w 89"/>
                  <a:gd name="T105" fmla="*/ 21 h 134"/>
                  <a:gd name="T106" fmla="*/ 51 w 89"/>
                  <a:gd name="T107" fmla="*/ 15 h 134"/>
                  <a:gd name="T108" fmla="*/ 66 w 89"/>
                  <a:gd name="T109" fmla="*/ 14 h 134"/>
                  <a:gd name="T110" fmla="*/ 75 w 89"/>
                  <a:gd name="T111" fmla="*/ 12 h 134"/>
                  <a:gd name="T112" fmla="*/ 83 w 89"/>
                  <a:gd name="T113" fmla="*/ 10 h 134"/>
                  <a:gd name="T114" fmla="*/ 84 w 89"/>
                  <a:gd name="T115" fmla="*/ 10 h 134"/>
                  <a:gd name="T116" fmla="*/ 84 w 89"/>
                  <a:gd name="T117" fmla="*/ 10 h 134"/>
                  <a:gd name="T118" fmla="*/ 88 w 89"/>
                  <a:gd name="T119" fmla="*/ 9 h 134"/>
                  <a:gd name="T120" fmla="*/ 88 w 89"/>
                  <a:gd name="T12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 h="134">
                    <a:moveTo>
                      <a:pt x="88" y="7"/>
                    </a:moveTo>
                    <a:cubicBezTo>
                      <a:pt x="88" y="6"/>
                      <a:pt x="84" y="4"/>
                      <a:pt x="84" y="3"/>
                    </a:cubicBezTo>
                    <a:cubicBezTo>
                      <a:pt x="79" y="0"/>
                      <a:pt x="73" y="0"/>
                      <a:pt x="70" y="4"/>
                    </a:cubicBezTo>
                    <a:cubicBezTo>
                      <a:pt x="67" y="7"/>
                      <a:pt x="68" y="10"/>
                      <a:pt x="64" y="9"/>
                    </a:cubicBezTo>
                    <a:cubicBezTo>
                      <a:pt x="61" y="10"/>
                      <a:pt x="58" y="9"/>
                      <a:pt x="54" y="8"/>
                    </a:cubicBezTo>
                    <a:cubicBezTo>
                      <a:pt x="50" y="9"/>
                      <a:pt x="46" y="7"/>
                      <a:pt x="46" y="12"/>
                    </a:cubicBezTo>
                    <a:cubicBezTo>
                      <a:pt x="45" y="14"/>
                      <a:pt x="47" y="16"/>
                      <a:pt x="45" y="18"/>
                    </a:cubicBezTo>
                    <a:cubicBezTo>
                      <a:pt x="43" y="21"/>
                      <a:pt x="36" y="23"/>
                      <a:pt x="31" y="23"/>
                    </a:cubicBezTo>
                    <a:cubicBezTo>
                      <a:pt x="25" y="22"/>
                      <a:pt x="18" y="21"/>
                      <a:pt x="10" y="18"/>
                    </a:cubicBezTo>
                    <a:cubicBezTo>
                      <a:pt x="14" y="19"/>
                      <a:pt x="16" y="22"/>
                      <a:pt x="17" y="24"/>
                    </a:cubicBezTo>
                    <a:cubicBezTo>
                      <a:pt x="18" y="28"/>
                      <a:pt x="20" y="30"/>
                      <a:pt x="21" y="32"/>
                    </a:cubicBezTo>
                    <a:cubicBezTo>
                      <a:pt x="22" y="34"/>
                      <a:pt x="25" y="41"/>
                      <a:pt x="23" y="42"/>
                    </a:cubicBezTo>
                    <a:cubicBezTo>
                      <a:pt x="19" y="44"/>
                      <a:pt x="15" y="41"/>
                      <a:pt x="13" y="41"/>
                    </a:cubicBezTo>
                    <a:cubicBezTo>
                      <a:pt x="7" y="41"/>
                      <a:pt x="11" y="45"/>
                      <a:pt x="12" y="47"/>
                    </a:cubicBezTo>
                    <a:cubicBezTo>
                      <a:pt x="14" y="49"/>
                      <a:pt x="15" y="56"/>
                      <a:pt x="15" y="58"/>
                    </a:cubicBezTo>
                    <a:cubicBezTo>
                      <a:pt x="11" y="63"/>
                      <a:pt x="3" y="54"/>
                      <a:pt x="0" y="52"/>
                    </a:cubicBezTo>
                    <a:cubicBezTo>
                      <a:pt x="0" y="55"/>
                      <a:pt x="3" y="59"/>
                      <a:pt x="5" y="61"/>
                    </a:cubicBezTo>
                    <a:cubicBezTo>
                      <a:pt x="6" y="63"/>
                      <a:pt x="7" y="65"/>
                      <a:pt x="8" y="69"/>
                    </a:cubicBezTo>
                    <a:cubicBezTo>
                      <a:pt x="11" y="75"/>
                      <a:pt x="12" y="82"/>
                      <a:pt x="13" y="88"/>
                    </a:cubicBezTo>
                    <a:cubicBezTo>
                      <a:pt x="14" y="94"/>
                      <a:pt x="11" y="97"/>
                      <a:pt x="8" y="102"/>
                    </a:cubicBezTo>
                    <a:cubicBezTo>
                      <a:pt x="7" y="106"/>
                      <a:pt x="4" y="110"/>
                      <a:pt x="6" y="115"/>
                    </a:cubicBezTo>
                    <a:cubicBezTo>
                      <a:pt x="8" y="120"/>
                      <a:pt x="12" y="133"/>
                      <a:pt x="20" y="132"/>
                    </a:cubicBezTo>
                    <a:cubicBezTo>
                      <a:pt x="21" y="132"/>
                      <a:pt x="21" y="132"/>
                      <a:pt x="21" y="132"/>
                    </a:cubicBezTo>
                    <a:cubicBezTo>
                      <a:pt x="21" y="132"/>
                      <a:pt x="21" y="132"/>
                      <a:pt x="21" y="132"/>
                    </a:cubicBezTo>
                    <a:cubicBezTo>
                      <a:pt x="22" y="133"/>
                      <a:pt x="22" y="133"/>
                      <a:pt x="23" y="134"/>
                    </a:cubicBezTo>
                    <a:cubicBezTo>
                      <a:pt x="24" y="133"/>
                      <a:pt x="25" y="132"/>
                      <a:pt x="25" y="131"/>
                    </a:cubicBezTo>
                    <a:cubicBezTo>
                      <a:pt x="25" y="131"/>
                      <a:pt x="25" y="131"/>
                      <a:pt x="25" y="130"/>
                    </a:cubicBezTo>
                    <a:cubicBezTo>
                      <a:pt x="26" y="127"/>
                      <a:pt x="27" y="125"/>
                      <a:pt x="29" y="123"/>
                    </a:cubicBezTo>
                    <a:cubicBezTo>
                      <a:pt x="29" y="123"/>
                      <a:pt x="29" y="122"/>
                      <a:pt x="29" y="122"/>
                    </a:cubicBezTo>
                    <a:cubicBezTo>
                      <a:pt x="29" y="122"/>
                      <a:pt x="29" y="121"/>
                      <a:pt x="29" y="121"/>
                    </a:cubicBezTo>
                    <a:cubicBezTo>
                      <a:pt x="28" y="122"/>
                      <a:pt x="26" y="123"/>
                      <a:pt x="24" y="124"/>
                    </a:cubicBezTo>
                    <a:cubicBezTo>
                      <a:pt x="23" y="124"/>
                      <a:pt x="23" y="126"/>
                      <a:pt x="22" y="127"/>
                    </a:cubicBezTo>
                    <a:cubicBezTo>
                      <a:pt x="25" y="121"/>
                      <a:pt x="25" y="121"/>
                      <a:pt x="25" y="121"/>
                    </a:cubicBezTo>
                    <a:cubicBezTo>
                      <a:pt x="25" y="122"/>
                      <a:pt x="25" y="122"/>
                      <a:pt x="26" y="123"/>
                    </a:cubicBezTo>
                    <a:cubicBezTo>
                      <a:pt x="25" y="121"/>
                      <a:pt x="25" y="117"/>
                      <a:pt x="26" y="115"/>
                    </a:cubicBezTo>
                    <a:cubicBezTo>
                      <a:pt x="26" y="114"/>
                      <a:pt x="26" y="113"/>
                      <a:pt x="26" y="112"/>
                    </a:cubicBezTo>
                    <a:cubicBezTo>
                      <a:pt x="25" y="110"/>
                      <a:pt x="26" y="109"/>
                      <a:pt x="26" y="109"/>
                    </a:cubicBezTo>
                    <a:cubicBezTo>
                      <a:pt x="26" y="108"/>
                      <a:pt x="26" y="106"/>
                      <a:pt x="27" y="105"/>
                    </a:cubicBezTo>
                    <a:cubicBezTo>
                      <a:pt x="28" y="103"/>
                      <a:pt x="28" y="102"/>
                      <a:pt x="27" y="100"/>
                    </a:cubicBezTo>
                    <a:cubicBezTo>
                      <a:pt x="25" y="97"/>
                      <a:pt x="23" y="94"/>
                      <a:pt x="24" y="91"/>
                    </a:cubicBezTo>
                    <a:cubicBezTo>
                      <a:pt x="23" y="88"/>
                      <a:pt x="26" y="88"/>
                      <a:pt x="28" y="86"/>
                    </a:cubicBezTo>
                    <a:cubicBezTo>
                      <a:pt x="29" y="86"/>
                      <a:pt x="29" y="86"/>
                      <a:pt x="29" y="86"/>
                    </a:cubicBezTo>
                    <a:cubicBezTo>
                      <a:pt x="29" y="83"/>
                      <a:pt x="29" y="80"/>
                      <a:pt x="30" y="78"/>
                    </a:cubicBezTo>
                    <a:cubicBezTo>
                      <a:pt x="31" y="76"/>
                      <a:pt x="33" y="74"/>
                      <a:pt x="34" y="73"/>
                    </a:cubicBezTo>
                    <a:cubicBezTo>
                      <a:pt x="34" y="71"/>
                      <a:pt x="33" y="70"/>
                      <a:pt x="33" y="68"/>
                    </a:cubicBezTo>
                    <a:cubicBezTo>
                      <a:pt x="32" y="63"/>
                      <a:pt x="35" y="62"/>
                      <a:pt x="37" y="59"/>
                    </a:cubicBezTo>
                    <a:cubicBezTo>
                      <a:pt x="39" y="55"/>
                      <a:pt x="35" y="53"/>
                      <a:pt x="34" y="50"/>
                    </a:cubicBezTo>
                    <a:cubicBezTo>
                      <a:pt x="33" y="47"/>
                      <a:pt x="37" y="44"/>
                      <a:pt x="35" y="40"/>
                    </a:cubicBezTo>
                    <a:cubicBezTo>
                      <a:pt x="34" y="38"/>
                      <a:pt x="31" y="35"/>
                      <a:pt x="32" y="32"/>
                    </a:cubicBezTo>
                    <a:cubicBezTo>
                      <a:pt x="34" y="29"/>
                      <a:pt x="38" y="30"/>
                      <a:pt x="39" y="30"/>
                    </a:cubicBezTo>
                    <a:cubicBezTo>
                      <a:pt x="43" y="30"/>
                      <a:pt x="45" y="30"/>
                      <a:pt x="48" y="29"/>
                    </a:cubicBezTo>
                    <a:cubicBezTo>
                      <a:pt x="51" y="28"/>
                      <a:pt x="53" y="27"/>
                      <a:pt x="57" y="26"/>
                    </a:cubicBezTo>
                    <a:cubicBezTo>
                      <a:pt x="61" y="25"/>
                      <a:pt x="60" y="23"/>
                      <a:pt x="57" y="21"/>
                    </a:cubicBezTo>
                    <a:cubicBezTo>
                      <a:pt x="54" y="19"/>
                      <a:pt x="52" y="18"/>
                      <a:pt x="51" y="15"/>
                    </a:cubicBezTo>
                    <a:cubicBezTo>
                      <a:pt x="55" y="17"/>
                      <a:pt x="61" y="15"/>
                      <a:pt x="66" y="14"/>
                    </a:cubicBezTo>
                    <a:cubicBezTo>
                      <a:pt x="69" y="14"/>
                      <a:pt x="71" y="13"/>
                      <a:pt x="75" y="12"/>
                    </a:cubicBezTo>
                    <a:cubicBezTo>
                      <a:pt x="77" y="12"/>
                      <a:pt x="81" y="11"/>
                      <a:pt x="83" y="10"/>
                    </a:cubicBezTo>
                    <a:cubicBezTo>
                      <a:pt x="84" y="10"/>
                      <a:pt x="84" y="10"/>
                      <a:pt x="84" y="10"/>
                    </a:cubicBezTo>
                    <a:cubicBezTo>
                      <a:pt x="84" y="10"/>
                      <a:pt x="84" y="10"/>
                      <a:pt x="84" y="10"/>
                    </a:cubicBezTo>
                    <a:cubicBezTo>
                      <a:pt x="86" y="10"/>
                      <a:pt x="88" y="10"/>
                      <a:pt x="88" y="9"/>
                    </a:cubicBezTo>
                    <a:cubicBezTo>
                      <a:pt x="89" y="8"/>
                      <a:pt x="89" y="8"/>
                      <a:pt x="88" y="7"/>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74" name="Freeform 403"/>
              <p:cNvSpPr/>
              <p:nvPr/>
            </p:nvSpPr>
            <p:spPr bwMode="auto">
              <a:xfrm>
                <a:off x="4764" y="835"/>
                <a:ext cx="7" cy="21"/>
              </a:xfrm>
              <a:custGeom>
                <a:avLst/>
                <a:gdLst>
                  <a:gd name="T0" fmla="*/ 2 w 5"/>
                  <a:gd name="T1" fmla="*/ 3 h 17"/>
                  <a:gd name="T2" fmla="*/ 0 w 5"/>
                  <a:gd name="T3" fmla="*/ 6 h 17"/>
                  <a:gd name="T4" fmla="*/ 0 w 5"/>
                  <a:gd name="T5" fmla="*/ 9 h 17"/>
                  <a:gd name="T6" fmla="*/ 0 w 5"/>
                  <a:gd name="T7" fmla="*/ 9 h 17"/>
                  <a:gd name="T8" fmla="*/ 3 w 5"/>
                  <a:gd name="T9" fmla="*/ 17 h 17"/>
                  <a:gd name="T10" fmla="*/ 5 w 5"/>
                  <a:gd name="T11" fmla="*/ 3 h 17"/>
                  <a:gd name="T12" fmla="*/ 4 w 5"/>
                  <a:gd name="T13" fmla="*/ 0 h 17"/>
                  <a:gd name="T14" fmla="*/ 4 w 5"/>
                  <a:gd name="T15" fmla="*/ 0 h 17"/>
                  <a:gd name="T16" fmla="*/ 2 w 5"/>
                  <a:gd name="T1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2" y="3"/>
                    </a:moveTo>
                    <a:cubicBezTo>
                      <a:pt x="1" y="4"/>
                      <a:pt x="0" y="5"/>
                      <a:pt x="0" y="6"/>
                    </a:cubicBezTo>
                    <a:cubicBezTo>
                      <a:pt x="0" y="7"/>
                      <a:pt x="0" y="8"/>
                      <a:pt x="0" y="9"/>
                    </a:cubicBezTo>
                    <a:cubicBezTo>
                      <a:pt x="0" y="9"/>
                      <a:pt x="0" y="9"/>
                      <a:pt x="0" y="9"/>
                    </a:cubicBezTo>
                    <a:cubicBezTo>
                      <a:pt x="1" y="13"/>
                      <a:pt x="2" y="14"/>
                      <a:pt x="3" y="17"/>
                    </a:cubicBezTo>
                    <a:cubicBezTo>
                      <a:pt x="5" y="12"/>
                      <a:pt x="4" y="8"/>
                      <a:pt x="5" y="3"/>
                    </a:cubicBezTo>
                    <a:cubicBezTo>
                      <a:pt x="4" y="2"/>
                      <a:pt x="4" y="1"/>
                      <a:pt x="4" y="0"/>
                    </a:cubicBezTo>
                    <a:cubicBezTo>
                      <a:pt x="4" y="0"/>
                      <a:pt x="4" y="0"/>
                      <a:pt x="4" y="0"/>
                    </a:cubicBezTo>
                    <a:cubicBezTo>
                      <a:pt x="3" y="1"/>
                      <a:pt x="3" y="2"/>
                      <a:pt x="2" y="3"/>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75" name="Freeform 404"/>
              <p:cNvSpPr/>
              <p:nvPr/>
            </p:nvSpPr>
            <p:spPr bwMode="auto">
              <a:xfrm>
                <a:off x="4761" y="811"/>
                <a:ext cx="13" cy="31"/>
              </a:xfrm>
              <a:custGeom>
                <a:avLst/>
                <a:gdLst>
                  <a:gd name="T0" fmla="*/ 6 w 11"/>
                  <a:gd name="T1" fmla="*/ 2 h 25"/>
                  <a:gd name="T2" fmla="*/ 5 w 11"/>
                  <a:gd name="T3" fmla="*/ 2 h 25"/>
                  <a:gd name="T4" fmla="*/ 1 w 11"/>
                  <a:gd name="T5" fmla="*/ 7 h 25"/>
                  <a:gd name="T6" fmla="*/ 4 w 11"/>
                  <a:gd name="T7" fmla="*/ 16 h 25"/>
                  <a:gd name="T8" fmla="*/ 4 w 11"/>
                  <a:gd name="T9" fmla="*/ 21 h 25"/>
                  <a:gd name="T10" fmla="*/ 3 w 11"/>
                  <a:gd name="T11" fmla="*/ 25 h 25"/>
                  <a:gd name="T12" fmla="*/ 5 w 11"/>
                  <a:gd name="T13" fmla="*/ 22 h 25"/>
                  <a:gd name="T14" fmla="*/ 7 w 11"/>
                  <a:gd name="T15" fmla="*/ 19 h 25"/>
                  <a:gd name="T16" fmla="*/ 9 w 11"/>
                  <a:gd name="T17" fmla="*/ 17 h 25"/>
                  <a:gd name="T18" fmla="*/ 9 w 11"/>
                  <a:gd name="T19" fmla="*/ 13 h 25"/>
                  <a:gd name="T20" fmla="*/ 10 w 11"/>
                  <a:gd name="T21" fmla="*/ 12 h 25"/>
                  <a:gd name="T22" fmla="*/ 11 w 11"/>
                  <a:gd name="T23" fmla="*/ 7 h 25"/>
                  <a:gd name="T24" fmla="*/ 8 w 11"/>
                  <a:gd name="T25" fmla="*/ 0 h 25"/>
                  <a:gd name="T26" fmla="*/ 7 w 11"/>
                  <a:gd name="T27" fmla="*/ 1 h 25"/>
                  <a:gd name="T28" fmla="*/ 6 w 11"/>
                  <a:gd name="T2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5">
                    <a:moveTo>
                      <a:pt x="6" y="2"/>
                    </a:moveTo>
                    <a:cubicBezTo>
                      <a:pt x="6" y="2"/>
                      <a:pt x="6" y="2"/>
                      <a:pt x="5" y="2"/>
                    </a:cubicBezTo>
                    <a:cubicBezTo>
                      <a:pt x="3" y="4"/>
                      <a:pt x="0" y="4"/>
                      <a:pt x="1" y="7"/>
                    </a:cubicBezTo>
                    <a:cubicBezTo>
                      <a:pt x="0" y="10"/>
                      <a:pt x="2" y="13"/>
                      <a:pt x="4" y="16"/>
                    </a:cubicBezTo>
                    <a:cubicBezTo>
                      <a:pt x="5" y="18"/>
                      <a:pt x="5" y="19"/>
                      <a:pt x="4" y="21"/>
                    </a:cubicBezTo>
                    <a:cubicBezTo>
                      <a:pt x="3" y="22"/>
                      <a:pt x="3" y="24"/>
                      <a:pt x="3" y="25"/>
                    </a:cubicBezTo>
                    <a:cubicBezTo>
                      <a:pt x="3" y="24"/>
                      <a:pt x="4" y="23"/>
                      <a:pt x="5" y="22"/>
                    </a:cubicBezTo>
                    <a:cubicBezTo>
                      <a:pt x="6" y="21"/>
                      <a:pt x="6" y="20"/>
                      <a:pt x="7" y="19"/>
                    </a:cubicBezTo>
                    <a:cubicBezTo>
                      <a:pt x="8" y="18"/>
                      <a:pt x="8" y="18"/>
                      <a:pt x="9" y="17"/>
                    </a:cubicBezTo>
                    <a:cubicBezTo>
                      <a:pt x="9" y="16"/>
                      <a:pt x="9" y="14"/>
                      <a:pt x="9" y="13"/>
                    </a:cubicBezTo>
                    <a:cubicBezTo>
                      <a:pt x="9" y="13"/>
                      <a:pt x="10" y="13"/>
                      <a:pt x="10" y="12"/>
                    </a:cubicBezTo>
                    <a:cubicBezTo>
                      <a:pt x="10" y="11"/>
                      <a:pt x="11" y="9"/>
                      <a:pt x="11" y="7"/>
                    </a:cubicBezTo>
                    <a:cubicBezTo>
                      <a:pt x="11" y="5"/>
                      <a:pt x="9" y="3"/>
                      <a:pt x="8" y="0"/>
                    </a:cubicBezTo>
                    <a:cubicBezTo>
                      <a:pt x="7" y="0"/>
                      <a:pt x="7" y="1"/>
                      <a:pt x="7" y="1"/>
                    </a:cubicBezTo>
                    <a:cubicBezTo>
                      <a:pt x="6" y="1"/>
                      <a:pt x="6" y="2"/>
                      <a:pt x="6" y="2"/>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76" name="Freeform 405"/>
              <p:cNvSpPr/>
              <p:nvPr/>
            </p:nvSpPr>
            <p:spPr bwMode="auto">
              <a:xfrm>
                <a:off x="4771" y="800"/>
                <a:ext cx="3" cy="11"/>
              </a:xfrm>
              <a:custGeom>
                <a:avLst/>
                <a:gdLst>
                  <a:gd name="T0" fmla="*/ 3 w 3"/>
                  <a:gd name="T1" fmla="*/ 0 h 9"/>
                  <a:gd name="T2" fmla="*/ 0 w 3"/>
                  <a:gd name="T3" fmla="*/ 8 h 9"/>
                  <a:gd name="T4" fmla="*/ 0 w 3"/>
                  <a:gd name="T5" fmla="*/ 8 h 9"/>
                  <a:gd name="T6" fmla="*/ 0 w 3"/>
                  <a:gd name="T7" fmla="*/ 9 h 9"/>
                  <a:gd name="T8" fmla="*/ 2 w 3"/>
                  <a:gd name="T9" fmla="*/ 4 h 9"/>
                  <a:gd name="T10" fmla="*/ 3 w 3"/>
                  <a:gd name="T11" fmla="*/ 3 h 9"/>
                  <a:gd name="T12" fmla="*/ 3 w 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3" y="0"/>
                    </a:moveTo>
                    <a:cubicBezTo>
                      <a:pt x="2" y="3"/>
                      <a:pt x="0" y="6"/>
                      <a:pt x="0" y="8"/>
                    </a:cubicBezTo>
                    <a:cubicBezTo>
                      <a:pt x="0" y="8"/>
                      <a:pt x="0" y="8"/>
                      <a:pt x="0" y="8"/>
                    </a:cubicBezTo>
                    <a:cubicBezTo>
                      <a:pt x="0" y="9"/>
                      <a:pt x="0" y="9"/>
                      <a:pt x="0" y="9"/>
                    </a:cubicBezTo>
                    <a:cubicBezTo>
                      <a:pt x="1" y="8"/>
                      <a:pt x="2" y="6"/>
                      <a:pt x="2" y="4"/>
                    </a:cubicBezTo>
                    <a:cubicBezTo>
                      <a:pt x="2" y="4"/>
                      <a:pt x="2" y="3"/>
                      <a:pt x="3" y="3"/>
                    </a:cubicBezTo>
                    <a:cubicBezTo>
                      <a:pt x="3" y="2"/>
                      <a:pt x="3" y="1"/>
                      <a:pt x="3" y="0"/>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77" name="Freeform 406"/>
              <p:cNvSpPr/>
              <p:nvPr/>
            </p:nvSpPr>
            <p:spPr bwMode="auto">
              <a:xfrm>
                <a:off x="4759" y="846"/>
                <a:ext cx="10" cy="19"/>
              </a:xfrm>
              <a:custGeom>
                <a:avLst/>
                <a:gdLst>
                  <a:gd name="T0" fmla="*/ 4 w 8"/>
                  <a:gd name="T1" fmla="*/ 0 h 15"/>
                  <a:gd name="T2" fmla="*/ 4 w 8"/>
                  <a:gd name="T3" fmla="*/ 3 h 15"/>
                  <a:gd name="T4" fmla="*/ 4 w 8"/>
                  <a:gd name="T5" fmla="*/ 11 h 15"/>
                  <a:gd name="T6" fmla="*/ 3 w 8"/>
                  <a:gd name="T7" fmla="*/ 9 h 15"/>
                  <a:gd name="T8" fmla="*/ 0 w 8"/>
                  <a:gd name="T9" fmla="*/ 15 h 15"/>
                  <a:gd name="T10" fmla="*/ 2 w 8"/>
                  <a:gd name="T11" fmla="*/ 12 h 15"/>
                  <a:gd name="T12" fmla="*/ 7 w 8"/>
                  <a:gd name="T13" fmla="*/ 9 h 15"/>
                  <a:gd name="T14" fmla="*/ 8 w 8"/>
                  <a:gd name="T15" fmla="*/ 8 h 15"/>
                  <a:gd name="T16" fmla="*/ 7 w 8"/>
                  <a:gd name="T17" fmla="*/ 8 h 15"/>
                  <a:gd name="T18" fmla="*/ 4 w 8"/>
                  <a:gd name="T19" fmla="*/ 0 h 15"/>
                  <a:gd name="T20" fmla="*/ 4 w 8"/>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5">
                    <a:moveTo>
                      <a:pt x="4" y="0"/>
                    </a:moveTo>
                    <a:cubicBezTo>
                      <a:pt x="4" y="1"/>
                      <a:pt x="4" y="2"/>
                      <a:pt x="4" y="3"/>
                    </a:cubicBezTo>
                    <a:cubicBezTo>
                      <a:pt x="3" y="5"/>
                      <a:pt x="3" y="9"/>
                      <a:pt x="4" y="11"/>
                    </a:cubicBezTo>
                    <a:cubicBezTo>
                      <a:pt x="3" y="10"/>
                      <a:pt x="3" y="10"/>
                      <a:pt x="3" y="9"/>
                    </a:cubicBezTo>
                    <a:cubicBezTo>
                      <a:pt x="0" y="15"/>
                      <a:pt x="0" y="15"/>
                      <a:pt x="0" y="15"/>
                    </a:cubicBezTo>
                    <a:cubicBezTo>
                      <a:pt x="1" y="14"/>
                      <a:pt x="1" y="12"/>
                      <a:pt x="2" y="12"/>
                    </a:cubicBezTo>
                    <a:cubicBezTo>
                      <a:pt x="4" y="11"/>
                      <a:pt x="6" y="10"/>
                      <a:pt x="7" y="9"/>
                    </a:cubicBezTo>
                    <a:cubicBezTo>
                      <a:pt x="7" y="8"/>
                      <a:pt x="8" y="8"/>
                      <a:pt x="8" y="8"/>
                    </a:cubicBezTo>
                    <a:cubicBezTo>
                      <a:pt x="8" y="8"/>
                      <a:pt x="8" y="8"/>
                      <a:pt x="7" y="8"/>
                    </a:cubicBezTo>
                    <a:cubicBezTo>
                      <a:pt x="6" y="5"/>
                      <a:pt x="5" y="4"/>
                      <a:pt x="4" y="0"/>
                    </a:cubicBezTo>
                    <a:cubicBezTo>
                      <a:pt x="4" y="0"/>
                      <a:pt x="4" y="0"/>
                      <a:pt x="4" y="0"/>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78" name="Freeform 407"/>
              <p:cNvSpPr/>
              <p:nvPr/>
            </p:nvSpPr>
            <p:spPr bwMode="auto">
              <a:xfrm>
                <a:off x="4771" y="719"/>
                <a:ext cx="68" cy="81"/>
              </a:xfrm>
              <a:custGeom>
                <a:avLst/>
                <a:gdLst>
                  <a:gd name="T0" fmla="*/ 44 w 55"/>
                  <a:gd name="T1" fmla="*/ 2 h 65"/>
                  <a:gd name="T2" fmla="*/ 35 w 55"/>
                  <a:gd name="T3" fmla="*/ 4 h 65"/>
                  <a:gd name="T4" fmla="*/ 20 w 55"/>
                  <a:gd name="T5" fmla="*/ 5 h 65"/>
                  <a:gd name="T6" fmla="*/ 26 w 55"/>
                  <a:gd name="T7" fmla="*/ 11 h 65"/>
                  <a:gd name="T8" fmla="*/ 26 w 55"/>
                  <a:gd name="T9" fmla="*/ 16 h 65"/>
                  <a:gd name="T10" fmla="*/ 17 w 55"/>
                  <a:gd name="T11" fmla="*/ 19 h 65"/>
                  <a:gd name="T12" fmla="*/ 8 w 55"/>
                  <a:gd name="T13" fmla="*/ 20 h 65"/>
                  <a:gd name="T14" fmla="*/ 1 w 55"/>
                  <a:gd name="T15" fmla="*/ 22 h 65"/>
                  <a:gd name="T16" fmla="*/ 4 w 55"/>
                  <a:gd name="T17" fmla="*/ 30 h 65"/>
                  <a:gd name="T18" fmla="*/ 3 w 55"/>
                  <a:gd name="T19" fmla="*/ 40 h 65"/>
                  <a:gd name="T20" fmla="*/ 6 w 55"/>
                  <a:gd name="T21" fmla="*/ 49 h 65"/>
                  <a:gd name="T22" fmla="*/ 2 w 55"/>
                  <a:gd name="T23" fmla="*/ 58 h 65"/>
                  <a:gd name="T24" fmla="*/ 3 w 55"/>
                  <a:gd name="T25" fmla="*/ 63 h 65"/>
                  <a:gd name="T26" fmla="*/ 3 w 55"/>
                  <a:gd name="T27" fmla="*/ 65 h 65"/>
                  <a:gd name="T28" fmla="*/ 4 w 55"/>
                  <a:gd name="T29" fmla="*/ 64 h 65"/>
                  <a:gd name="T30" fmla="*/ 11 w 55"/>
                  <a:gd name="T31" fmla="*/ 56 h 65"/>
                  <a:gd name="T32" fmla="*/ 11 w 55"/>
                  <a:gd name="T33" fmla="*/ 45 h 65"/>
                  <a:gd name="T34" fmla="*/ 12 w 55"/>
                  <a:gd name="T35" fmla="*/ 38 h 65"/>
                  <a:gd name="T36" fmla="*/ 14 w 55"/>
                  <a:gd name="T37" fmla="*/ 33 h 65"/>
                  <a:gd name="T38" fmla="*/ 21 w 55"/>
                  <a:gd name="T39" fmla="*/ 25 h 65"/>
                  <a:gd name="T40" fmla="*/ 29 w 55"/>
                  <a:gd name="T41" fmla="*/ 20 h 65"/>
                  <a:gd name="T42" fmla="*/ 29 w 55"/>
                  <a:gd name="T43" fmla="*/ 20 h 65"/>
                  <a:gd name="T44" fmla="*/ 34 w 55"/>
                  <a:gd name="T45" fmla="*/ 17 h 65"/>
                  <a:gd name="T46" fmla="*/ 40 w 55"/>
                  <a:gd name="T47" fmla="*/ 16 h 65"/>
                  <a:gd name="T48" fmla="*/ 43 w 55"/>
                  <a:gd name="T49" fmla="*/ 17 h 65"/>
                  <a:gd name="T50" fmla="*/ 50 w 55"/>
                  <a:gd name="T51" fmla="*/ 16 h 65"/>
                  <a:gd name="T52" fmla="*/ 51 w 55"/>
                  <a:gd name="T53" fmla="*/ 9 h 65"/>
                  <a:gd name="T54" fmla="*/ 52 w 55"/>
                  <a:gd name="T55" fmla="*/ 5 h 65"/>
                  <a:gd name="T56" fmla="*/ 55 w 55"/>
                  <a:gd name="T57" fmla="*/ 1 h 65"/>
                  <a:gd name="T58" fmla="*/ 53 w 55"/>
                  <a:gd name="T59" fmla="*/ 0 h 65"/>
                  <a:gd name="T60" fmla="*/ 52 w 55"/>
                  <a:gd name="T61" fmla="*/ 0 h 65"/>
                  <a:gd name="T62" fmla="*/ 44 w 55"/>
                  <a:gd name="T6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5">
                    <a:moveTo>
                      <a:pt x="44" y="2"/>
                    </a:moveTo>
                    <a:cubicBezTo>
                      <a:pt x="40" y="3"/>
                      <a:pt x="38" y="4"/>
                      <a:pt x="35" y="4"/>
                    </a:cubicBezTo>
                    <a:cubicBezTo>
                      <a:pt x="30" y="5"/>
                      <a:pt x="24" y="7"/>
                      <a:pt x="20" y="5"/>
                    </a:cubicBezTo>
                    <a:cubicBezTo>
                      <a:pt x="21" y="8"/>
                      <a:pt x="23" y="9"/>
                      <a:pt x="26" y="11"/>
                    </a:cubicBezTo>
                    <a:cubicBezTo>
                      <a:pt x="29" y="13"/>
                      <a:pt x="30" y="15"/>
                      <a:pt x="26" y="16"/>
                    </a:cubicBezTo>
                    <a:cubicBezTo>
                      <a:pt x="22" y="17"/>
                      <a:pt x="20" y="18"/>
                      <a:pt x="17" y="19"/>
                    </a:cubicBezTo>
                    <a:cubicBezTo>
                      <a:pt x="14" y="20"/>
                      <a:pt x="12" y="20"/>
                      <a:pt x="8" y="20"/>
                    </a:cubicBezTo>
                    <a:cubicBezTo>
                      <a:pt x="7" y="20"/>
                      <a:pt x="3" y="19"/>
                      <a:pt x="1" y="22"/>
                    </a:cubicBezTo>
                    <a:cubicBezTo>
                      <a:pt x="0" y="25"/>
                      <a:pt x="3" y="28"/>
                      <a:pt x="4" y="30"/>
                    </a:cubicBezTo>
                    <a:cubicBezTo>
                      <a:pt x="6" y="34"/>
                      <a:pt x="2" y="37"/>
                      <a:pt x="3" y="40"/>
                    </a:cubicBezTo>
                    <a:cubicBezTo>
                      <a:pt x="4" y="43"/>
                      <a:pt x="8" y="45"/>
                      <a:pt x="6" y="49"/>
                    </a:cubicBezTo>
                    <a:cubicBezTo>
                      <a:pt x="4" y="52"/>
                      <a:pt x="1" y="53"/>
                      <a:pt x="2" y="58"/>
                    </a:cubicBezTo>
                    <a:cubicBezTo>
                      <a:pt x="2" y="60"/>
                      <a:pt x="3" y="61"/>
                      <a:pt x="3" y="63"/>
                    </a:cubicBezTo>
                    <a:cubicBezTo>
                      <a:pt x="3" y="64"/>
                      <a:pt x="3" y="65"/>
                      <a:pt x="3" y="65"/>
                    </a:cubicBezTo>
                    <a:cubicBezTo>
                      <a:pt x="3" y="65"/>
                      <a:pt x="4" y="64"/>
                      <a:pt x="4" y="64"/>
                    </a:cubicBezTo>
                    <a:cubicBezTo>
                      <a:pt x="6" y="61"/>
                      <a:pt x="8" y="59"/>
                      <a:pt x="11" y="56"/>
                    </a:cubicBezTo>
                    <a:cubicBezTo>
                      <a:pt x="12" y="52"/>
                      <a:pt x="10" y="49"/>
                      <a:pt x="11" y="45"/>
                    </a:cubicBezTo>
                    <a:cubicBezTo>
                      <a:pt x="12" y="43"/>
                      <a:pt x="12" y="41"/>
                      <a:pt x="12" y="38"/>
                    </a:cubicBezTo>
                    <a:cubicBezTo>
                      <a:pt x="13" y="36"/>
                      <a:pt x="13" y="35"/>
                      <a:pt x="14" y="33"/>
                    </a:cubicBezTo>
                    <a:cubicBezTo>
                      <a:pt x="16" y="29"/>
                      <a:pt x="17" y="27"/>
                      <a:pt x="21" y="25"/>
                    </a:cubicBezTo>
                    <a:cubicBezTo>
                      <a:pt x="23" y="23"/>
                      <a:pt x="26" y="22"/>
                      <a:pt x="29" y="20"/>
                    </a:cubicBezTo>
                    <a:cubicBezTo>
                      <a:pt x="29" y="20"/>
                      <a:pt x="29" y="20"/>
                      <a:pt x="29" y="20"/>
                    </a:cubicBezTo>
                    <a:cubicBezTo>
                      <a:pt x="31" y="19"/>
                      <a:pt x="32" y="18"/>
                      <a:pt x="34" y="17"/>
                    </a:cubicBezTo>
                    <a:cubicBezTo>
                      <a:pt x="35" y="17"/>
                      <a:pt x="37" y="17"/>
                      <a:pt x="40" y="16"/>
                    </a:cubicBezTo>
                    <a:cubicBezTo>
                      <a:pt x="41" y="17"/>
                      <a:pt x="42" y="17"/>
                      <a:pt x="43" y="17"/>
                    </a:cubicBezTo>
                    <a:cubicBezTo>
                      <a:pt x="46" y="18"/>
                      <a:pt x="48" y="18"/>
                      <a:pt x="50" y="16"/>
                    </a:cubicBezTo>
                    <a:cubicBezTo>
                      <a:pt x="55" y="13"/>
                      <a:pt x="52" y="13"/>
                      <a:pt x="51" y="9"/>
                    </a:cubicBezTo>
                    <a:cubicBezTo>
                      <a:pt x="51" y="8"/>
                      <a:pt x="53" y="6"/>
                      <a:pt x="52" y="5"/>
                    </a:cubicBezTo>
                    <a:cubicBezTo>
                      <a:pt x="52" y="3"/>
                      <a:pt x="54" y="2"/>
                      <a:pt x="55" y="1"/>
                    </a:cubicBezTo>
                    <a:cubicBezTo>
                      <a:pt x="54" y="1"/>
                      <a:pt x="54" y="0"/>
                      <a:pt x="53" y="0"/>
                    </a:cubicBezTo>
                    <a:cubicBezTo>
                      <a:pt x="53" y="0"/>
                      <a:pt x="53" y="0"/>
                      <a:pt x="52" y="0"/>
                    </a:cubicBezTo>
                    <a:cubicBezTo>
                      <a:pt x="50" y="1"/>
                      <a:pt x="46" y="2"/>
                      <a:pt x="44" y="2"/>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79" name="Freeform 408"/>
              <p:cNvSpPr/>
              <p:nvPr/>
            </p:nvSpPr>
            <p:spPr bwMode="auto">
              <a:xfrm>
                <a:off x="4763" y="842"/>
                <a:ext cx="1" cy="4"/>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1" y="0"/>
                    </a:cubicBezTo>
                    <a:cubicBezTo>
                      <a:pt x="1" y="0"/>
                      <a:pt x="0" y="1"/>
                      <a:pt x="1" y="3"/>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80" name="Freeform 409"/>
              <p:cNvSpPr/>
              <p:nvPr/>
            </p:nvSpPr>
            <p:spPr bwMode="auto">
              <a:xfrm>
                <a:off x="4890" y="850"/>
                <a:ext cx="57" cy="114"/>
              </a:xfrm>
              <a:custGeom>
                <a:avLst/>
                <a:gdLst>
                  <a:gd name="T0" fmla="*/ 7 w 46"/>
                  <a:gd name="T1" fmla="*/ 60 h 92"/>
                  <a:gd name="T2" fmla="*/ 4 w 46"/>
                  <a:gd name="T3" fmla="*/ 66 h 92"/>
                  <a:gd name="T4" fmla="*/ 0 w 46"/>
                  <a:gd name="T5" fmla="*/ 76 h 92"/>
                  <a:gd name="T6" fmla="*/ 5 w 46"/>
                  <a:gd name="T7" fmla="*/ 74 h 92"/>
                  <a:gd name="T8" fmla="*/ 4 w 46"/>
                  <a:gd name="T9" fmla="*/ 82 h 92"/>
                  <a:gd name="T10" fmla="*/ 5 w 46"/>
                  <a:gd name="T11" fmla="*/ 92 h 92"/>
                  <a:gd name="T12" fmla="*/ 6 w 46"/>
                  <a:gd name="T13" fmla="*/ 80 h 92"/>
                  <a:gd name="T14" fmla="*/ 10 w 46"/>
                  <a:gd name="T15" fmla="*/ 74 h 92"/>
                  <a:gd name="T16" fmla="*/ 11 w 46"/>
                  <a:gd name="T17" fmla="*/ 71 h 92"/>
                  <a:gd name="T18" fmla="*/ 16 w 46"/>
                  <a:gd name="T19" fmla="*/ 61 h 92"/>
                  <a:gd name="T20" fmla="*/ 21 w 46"/>
                  <a:gd name="T21" fmla="*/ 53 h 92"/>
                  <a:gd name="T22" fmla="*/ 32 w 46"/>
                  <a:gd name="T23" fmla="*/ 37 h 92"/>
                  <a:gd name="T24" fmla="*/ 36 w 46"/>
                  <a:gd name="T25" fmla="*/ 31 h 92"/>
                  <a:gd name="T26" fmla="*/ 37 w 46"/>
                  <a:gd name="T27" fmla="*/ 26 h 92"/>
                  <a:gd name="T28" fmla="*/ 41 w 46"/>
                  <a:gd name="T29" fmla="*/ 33 h 92"/>
                  <a:gd name="T30" fmla="*/ 46 w 46"/>
                  <a:gd name="T31" fmla="*/ 27 h 92"/>
                  <a:gd name="T32" fmla="*/ 42 w 46"/>
                  <a:gd name="T33" fmla="*/ 20 h 92"/>
                  <a:gd name="T34" fmla="*/ 41 w 46"/>
                  <a:gd name="T35" fmla="*/ 11 h 92"/>
                  <a:gd name="T36" fmla="*/ 41 w 46"/>
                  <a:gd name="T37" fmla="*/ 0 h 92"/>
                  <a:gd name="T38" fmla="*/ 36 w 46"/>
                  <a:gd name="T39" fmla="*/ 9 h 92"/>
                  <a:gd name="T40" fmla="*/ 30 w 46"/>
                  <a:gd name="T41" fmla="*/ 18 h 92"/>
                  <a:gd name="T42" fmla="*/ 29 w 46"/>
                  <a:gd name="T43" fmla="*/ 27 h 92"/>
                  <a:gd name="T44" fmla="*/ 27 w 46"/>
                  <a:gd name="T45" fmla="*/ 35 h 92"/>
                  <a:gd name="T46" fmla="*/ 24 w 46"/>
                  <a:gd name="T47" fmla="*/ 41 h 92"/>
                  <a:gd name="T48" fmla="*/ 21 w 46"/>
                  <a:gd name="T49" fmla="*/ 44 h 92"/>
                  <a:gd name="T50" fmla="*/ 16 w 46"/>
                  <a:gd name="T51" fmla="*/ 49 h 92"/>
                  <a:gd name="T52" fmla="*/ 16 w 46"/>
                  <a:gd name="T53" fmla="*/ 50 h 92"/>
                  <a:gd name="T54" fmla="*/ 14 w 46"/>
                  <a:gd name="T55" fmla="*/ 51 h 92"/>
                  <a:gd name="T56" fmla="*/ 10 w 46"/>
                  <a:gd name="T57" fmla="*/ 55 h 92"/>
                  <a:gd name="T58" fmla="*/ 7 w 46"/>
                  <a:gd name="T59"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92">
                    <a:moveTo>
                      <a:pt x="7" y="60"/>
                    </a:moveTo>
                    <a:cubicBezTo>
                      <a:pt x="6" y="62"/>
                      <a:pt x="5" y="64"/>
                      <a:pt x="4" y="66"/>
                    </a:cubicBezTo>
                    <a:cubicBezTo>
                      <a:pt x="2" y="70"/>
                      <a:pt x="2" y="73"/>
                      <a:pt x="0" y="76"/>
                    </a:cubicBezTo>
                    <a:cubicBezTo>
                      <a:pt x="2" y="75"/>
                      <a:pt x="3" y="74"/>
                      <a:pt x="5" y="74"/>
                    </a:cubicBezTo>
                    <a:cubicBezTo>
                      <a:pt x="4" y="77"/>
                      <a:pt x="4" y="79"/>
                      <a:pt x="4" y="82"/>
                    </a:cubicBezTo>
                    <a:cubicBezTo>
                      <a:pt x="4" y="85"/>
                      <a:pt x="2" y="90"/>
                      <a:pt x="5" y="92"/>
                    </a:cubicBezTo>
                    <a:cubicBezTo>
                      <a:pt x="5" y="88"/>
                      <a:pt x="5" y="84"/>
                      <a:pt x="6" y="80"/>
                    </a:cubicBezTo>
                    <a:cubicBezTo>
                      <a:pt x="8" y="78"/>
                      <a:pt x="9" y="77"/>
                      <a:pt x="10" y="74"/>
                    </a:cubicBezTo>
                    <a:cubicBezTo>
                      <a:pt x="11" y="74"/>
                      <a:pt x="10" y="73"/>
                      <a:pt x="11" y="71"/>
                    </a:cubicBezTo>
                    <a:cubicBezTo>
                      <a:pt x="12" y="68"/>
                      <a:pt x="15" y="64"/>
                      <a:pt x="16" y="61"/>
                    </a:cubicBezTo>
                    <a:cubicBezTo>
                      <a:pt x="18" y="58"/>
                      <a:pt x="20" y="55"/>
                      <a:pt x="21" y="53"/>
                    </a:cubicBezTo>
                    <a:cubicBezTo>
                      <a:pt x="25" y="48"/>
                      <a:pt x="28" y="42"/>
                      <a:pt x="32" y="37"/>
                    </a:cubicBezTo>
                    <a:cubicBezTo>
                      <a:pt x="33" y="35"/>
                      <a:pt x="34" y="33"/>
                      <a:pt x="36" y="31"/>
                    </a:cubicBezTo>
                    <a:cubicBezTo>
                      <a:pt x="36" y="29"/>
                      <a:pt x="36" y="27"/>
                      <a:pt x="37" y="26"/>
                    </a:cubicBezTo>
                    <a:cubicBezTo>
                      <a:pt x="40" y="24"/>
                      <a:pt x="41" y="30"/>
                      <a:pt x="41" y="33"/>
                    </a:cubicBezTo>
                    <a:cubicBezTo>
                      <a:pt x="43" y="32"/>
                      <a:pt x="46" y="29"/>
                      <a:pt x="46" y="27"/>
                    </a:cubicBezTo>
                    <a:cubicBezTo>
                      <a:pt x="46" y="25"/>
                      <a:pt x="43" y="22"/>
                      <a:pt x="42" y="20"/>
                    </a:cubicBezTo>
                    <a:cubicBezTo>
                      <a:pt x="41" y="17"/>
                      <a:pt x="40" y="14"/>
                      <a:pt x="41" y="11"/>
                    </a:cubicBezTo>
                    <a:cubicBezTo>
                      <a:pt x="41" y="9"/>
                      <a:pt x="44" y="2"/>
                      <a:pt x="41" y="0"/>
                    </a:cubicBezTo>
                    <a:cubicBezTo>
                      <a:pt x="39" y="4"/>
                      <a:pt x="38" y="7"/>
                      <a:pt x="36" y="9"/>
                    </a:cubicBezTo>
                    <a:cubicBezTo>
                      <a:pt x="35" y="13"/>
                      <a:pt x="31" y="14"/>
                      <a:pt x="30" y="18"/>
                    </a:cubicBezTo>
                    <a:cubicBezTo>
                      <a:pt x="27" y="21"/>
                      <a:pt x="29" y="23"/>
                      <a:pt x="29" y="27"/>
                    </a:cubicBezTo>
                    <a:cubicBezTo>
                      <a:pt x="29" y="30"/>
                      <a:pt x="27" y="32"/>
                      <a:pt x="27" y="35"/>
                    </a:cubicBezTo>
                    <a:cubicBezTo>
                      <a:pt x="25" y="37"/>
                      <a:pt x="26" y="40"/>
                      <a:pt x="24" y="41"/>
                    </a:cubicBezTo>
                    <a:cubicBezTo>
                      <a:pt x="23" y="42"/>
                      <a:pt x="22" y="44"/>
                      <a:pt x="21" y="44"/>
                    </a:cubicBezTo>
                    <a:cubicBezTo>
                      <a:pt x="19" y="46"/>
                      <a:pt x="18" y="48"/>
                      <a:pt x="16" y="49"/>
                    </a:cubicBezTo>
                    <a:cubicBezTo>
                      <a:pt x="16" y="50"/>
                      <a:pt x="16" y="50"/>
                      <a:pt x="16" y="50"/>
                    </a:cubicBezTo>
                    <a:cubicBezTo>
                      <a:pt x="15" y="50"/>
                      <a:pt x="14" y="51"/>
                      <a:pt x="14" y="51"/>
                    </a:cubicBezTo>
                    <a:cubicBezTo>
                      <a:pt x="12" y="52"/>
                      <a:pt x="11" y="53"/>
                      <a:pt x="10" y="55"/>
                    </a:cubicBezTo>
                    <a:cubicBezTo>
                      <a:pt x="9" y="56"/>
                      <a:pt x="8" y="58"/>
                      <a:pt x="7" y="60"/>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grpSp>
        <p:sp>
          <p:nvSpPr>
            <p:cNvPr id="1048981" name="Freeform 411"/>
            <p:cNvSpPr/>
            <p:nvPr/>
          </p:nvSpPr>
          <p:spPr bwMode="auto">
            <a:xfrm>
              <a:off x="4857" y="944"/>
              <a:ext cx="33" cy="34"/>
            </a:xfrm>
            <a:custGeom>
              <a:avLst/>
              <a:gdLst>
                <a:gd name="T0" fmla="*/ 26 w 26"/>
                <a:gd name="T1" fmla="*/ 0 h 27"/>
                <a:gd name="T2" fmla="*/ 17 w 26"/>
                <a:gd name="T3" fmla="*/ 11 h 27"/>
                <a:gd name="T4" fmla="*/ 7 w 26"/>
                <a:gd name="T5" fmla="*/ 16 h 27"/>
                <a:gd name="T6" fmla="*/ 0 w 26"/>
                <a:gd name="T7" fmla="*/ 27 h 27"/>
                <a:gd name="T8" fmla="*/ 6 w 26"/>
                <a:gd name="T9" fmla="*/ 20 h 27"/>
                <a:gd name="T10" fmla="*/ 13 w 26"/>
                <a:gd name="T11" fmla="*/ 14 h 27"/>
                <a:gd name="T12" fmla="*/ 14 w 26"/>
                <a:gd name="T13" fmla="*/ 14 h 27"/>
                <a:gd name="T14" fmla="*/ 15 w 26"/>
                <a:gd name="T15" fmla="*/ 13 h 27"/>
                <a:gd name="T16" fmla="*/ 21 w 26"/>
                <a:gd name="T17" fmla="*/ 8 h 27"/>
                <a:gd name="T18" fmla="*/ 26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6" y="0"/>
                  </a:moveTo>
                  <a:cubicBezTo>
                    <a:pt x="23" y="3"/>
                    <a:pt x="20" y="8"/>
                    <a:pt x="17" y="11"/>
                  </a:cubicBezTo>
                  <a:cubicBezTo>
                    <a:pt x="14" y="12"/>
                    <a:pt x="10" y="15"/>
                    <a:pt x="7" y="16"/>
                  </a:cubicBezTo>
                  <a:cubicBezTo>
                    <a:pt x="0" y="27"/>
                    <a:pt x="0" y="27"/>
                    <a:pt x="0" y="27"/>
                  </a:cubicBezTo>
                  <a:cubicBezTo>
                    <a:pt x="2" y="25"/>
                    <a:pt x="4" y="23"/>
                    <a:pt x="6" y="20"/>
                  </a:cubicBezTo>
                  <a:cubicBezTo>
                    <a:pt x="8" y="17"/>
                    <a:pt x="11" y="16"/>
                    <a:pt x="13" y="14"/>
                  </a:cubicBezTo>
                  <a:cubicBezTo>
                    <a:pt x="13" y="14"/>
                    <a:pt x="13" y="14"/>
                    <a:pt x="14" y="14"/>
                  </a:cubicBezTo>
                  <a:cubicBezTo>
                    <a:pt x="14" y="13"/>
                    <a:pt x="15" y="13"/>
                    <a:pt x="15" y="13"/>
                  </a:cubicBezTo>
                  <a:cubicBezTo>
                    <a:pt x="17" y="11"/>
                    <a:pt x="19" y="9"/>
                    <a:pt x="21" y="8"/>
                  </a:cubicBezTo>
                  <a:cubicBezTo>
                    <a:pt x="24" y="5"/>
                    <a:pt x="26" y="3"/>
                    <a:pt x="26" y="0"/>
                  </a:cubicBezTo>
                  <a:close/>
                </a:path>
              </a:pathLst>
            </a:custGeom>
            <a:solidFill>
              <a:srgbClr val="803954"/>
            </a:solidFill>
            <a:ln>
              <a:noFill/>
            </a:ln>
          </p:spPr>
          <p:txBody>
            <a:bodyPr vert="horz" wrap="square" lIns="68580" tIns="34290" rIns="68580" bIns="34290" numCol="1" anchor="t" anchorCtr="0" compatLnSpc="1"/>
            <a:lstStyle/>
            <a:p>
              <a:endParaRPr lang="zh-CN" altLang="en-US" sz="1015"/>
            </a:p>
          </p:txBody>
        </p:sp>
        <p:sp>
          <p:nvSpPr>
            <p:cNvPr id="1048982" name="Freeform 412"/>
            <p:cNvSpPr/>
            <p:nvPr/>
          </p:nvSpPr>
          <p:spPr bwMode="auto">
            <a:xfrm>
              <a:off x="4665" y="963"/>
              <a:ext cx="151" cy="33"/>
            </a:xfrm>
            <a:custGeom>
              <a:avLst/>
              <a:gdLst>
                <a:gd name="T0" fmla="*/ 87 w 122"/>
                <a:gd name="T1" fmla="*/ 8 h 27"/>
                <a:gd name="T2" fmla="*/ 58 w 122"/>
                <a:gd name="T3" fmla="*/ 6 h 27"/>
                <a:gd name="T4" fmla="*/ 35 w 122"/>
                <a:gd name="T5" fmla="*/ 10 h 27"/>
                <a:gd name="T6" fmla="*/ 29 w 122"/>
                <a:gd name="T7" fmla="*/ 11 h 27"/>
                <a:gd name="T8" fmla="*/ 13 w 122"/>
                <a:gd name="T9" fmla="*/ 10 h 27"/>
                <a:gd name="T10" fmla="*/ 6 w 122"/>
                <a:gd name="T11" fmla="*/ 10 h 27"/>
                <a:gd name="T12" fmla="*/ 3 w 122"/>
                <a:gd name="T13" fmla="*/ 5 h 27"/>
                <a:gd name="T14" fmla="*/ 24 w 122"/>
                <a:gd name="T15" fmla="*/ 17 h 27"/>
                <a:gd name="T16" fmla="*/ 37 w 122"/>
                <a:gd name="T17" fmla="*/ 16 h 27"/>
                <a:gd name="T18" fmla="*/ 39 w 122"/>
                <a:gd name="T19" fmla="*/ 16 h 27"/>
                <a:gd name="T20" fmla="*/ 48 w 122"/>
                <a:gd name="T21" fmla="*/ 14 h 27"/>
                <a:gd name="T22" fmla="*/ 54 w 122"/>
                <a:gd name="T23" fmla="*/ 14 h 27"/>
                <a:gd name="T24" fmla="*/ 49 w 122"/>
                <a:gd name="T25" fmla="*/ 17 h 27"/>
                <a:gd name="T26" fmla="*/ 50 w 122"/>
                <a:gd name="T27" fmla="*/ 17 h 27"/>
                <a:gd name="T28" fmla="*/ 53 w 122"/>
                <a:gd name="T29" fmla="*/ 16 h 27"/>
                <a:gd name="T30" fmla="*/ 54 w 122"/>
                <a:gd name="T31" fmla="*/ 21 h 27"/>
                <a:gd name="T32" fmla="*/ 54 w 122"/>
                <a:gd name="T33" fmla="*/ 21 h 27"/>
                <a:gd name="T34" fmla="*/ 65 w 122"/>
                <a:gd name="T35" fmla="*/ 20 h 27"/>
                <a:gd name="T36" fmla="*/ 63 w 122"/>
                <a:gd name="T37" fmla="*/ 24 h 27"/>
                <a:gd name="T38" fmla="*/ 63 w 122"/>
                <a:gd name="T39" fmla="*/ 24 h 27"/>
                <a:gd name="T40" fmla="*/ 83 w 122"/>
                <a:gd name="T41" fmla="*/ 17 h 27"/>
                <a:gd name="T42" fmla="*/ 91 w 122"/>
                <a:gd name="T43" fmla="*/ 15 h 27"/>
                <a:gd name="T44" fmla="*/ 100 w 122"/>
                <a:gd name="T45" fmla="*/ 11 h 27"/>
                <a:gd name="T46" fmla="*/ 122 w 122"/>
                <a:gd name="T47" fmla="*/ 0 h 27"/>
                <a:gd name="T48" fmla="*/ 112 w 122"/>
                <a:gd name="T49" fmla="*/ 2 h 27"/>
                <a:gd name="T50" fmla="*/ 110 w 122"/>
                <a:gd name="T51" fmla="*/ 2 h 27"/>
                <a:gd name="T52" fmla="*/ 109 w 122"/>
                <a:gd name="T53" fmla="*/ 3 h 27"/>
                <a:gd name="T54" fmla="*/ 99 w 122"/>
                <a:gd name="T55" fmla="*/ 7 h 27"/>
                <a:gd name="T56" fmla="*/ 87 w 122"/>
                <a:gd name="T5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27">
                  <a:moveTo>
                    <a:pt x="87" y="8"/>
                  </a:moveTo>
                  <a:cubicBezTo>
                    <a:pt x="78" y="9"/>
                    <a:pt x="69" y="8"/>
                    <a:pt x="58" y="6"/>
                  </a:cubicBezTo>
                  <a:cubicBezTo>
                    <a:pt x="50" y="4"/>
                    <a:pt x="42" y="8"/>
                    <a:pt x="35" y="10"/>
                  </a:cubicBezTo>
                  <a:cubicBezTo>
                    <a:pt x="33" y="10"/>
                    <a:pt x="31" y="11"/>
                    <a:pt x="29" y="11"/>
                  </a:cubicBezTo>
                  <a:cubicBezTo>
                    <a:pt x="24" y="10"/>
                    <a:pt x="19" y="9"/>
                    <a:pt x="13" y="10"/>
                  </a:cubicBezTo>
                  <a:cubicBezTo>
                    <a:pt x="12" y="8"/>
                    <a:pt x="9" y="11"/>
                    <a:pt x="6" y="10"/>
                  </a:cubicBezTo>
                  <a:cubicBezTo>
                    <a:pt x="5" y="8"/>
                    <a:pt x="4" y="7"/>
                    <a:pt x="3" y="5"/>
                  </a:cubicBezTo>
                  <a:cubicBezTo>
                    <a:pt x="0" y="14"/>
                    <a:pt x="20" y="14"/>
                    <a:pt x="24" y="17"/>
                  </a:cubicBezTo>
                  <a:cubicBezTo>
                    <a:pt x="29" y="15"/>
                    <a:pt x="33" y="16"/>
                    <a:pt x="37" y="16"/>
                  </a:cubicBezTo>
                  <a:cubicBezTo>
                    <a:pt x="38" y="16"/>
                    <a:pt x="39" y="16"/>
                    <a:pt x="39" y="16"/>
                  </a:cubicBezTo>
                  <a:cubicBezTo>
                    <a:pt x="42" y="16"/>
                    <a:pt x="45" y="14"/>
                    <a:pt x="48" y="14"/>
                  </a:cubicBezTo>
                  <a:cubicBezTo>
                    <a:pt x="50" y="13"/>
                    <a:pt x="52" y="13"/>
                    <a:pt x="54" y="14"/>
                  </a:cubicBezTo>
                  <a:cubicBezTo>
                    <a:pt x="52" y="15"/>
                    <a:pt x="50" y="16"/>
                    <a:pt x="49" y="17"/>
                  </a:cubicBezTo>
                  <a:cubicBezTo>
                    <a:pt x="49" y="17"/>
                    <a:pt x="50" y="17"/>
                    <a:pt x="50" y="17"/>
                  </a:cubicBezTo>
                  <a:cubicBezTo>
                    <a:pt x="51" y="17"/>
                    <a:pt x="52" y="16"/>
                    <a:pt x="53" y="16"/>
                  </a:cubicBezTo>
                  <a:cubicBezTo>
                    <a:pt x="57" y="16"/>
                    <a:pt x="54" y="19"/>
                    <a:pt x="54" y="21"/>
                  </a:cubicBezTo>
                  <a:cubicBezTo>
                    <a:pt x="54" y="21"/>
                    <a:pt x="54" y="21"/>
                    <a:pt x="54" y="21"/>
                  </a:cubicBezTo>
                  <a:cubicBezTo>
                    <a:pt x="58" y="22"/>
                    <a:pt x="63" y="21"/>
                    <a:pt x="65" y="20"/>
                  </a:cubicBezTo>
                  <a:cubicBezTo>
                    <a:pt x="63" y="21"/>
                    <a:pt x="62" y="22"/>
                    <a:pt x="63" y="24"/>
                  </a:cubicBezTo>
                  <a:cubicBezTo>
                    <a:pt x="63" y="24"/>
                    <a:pt x="63" y="24"/>
                    <a:pt x="63" y="24"/>
                  </a:cubicBezTo>
                  <a:cubicBezTo>
                    <a:pt x="69" y="27"/>
                    <a:pt x="77" y="19"/>
                    <a:pt x="83" y="17"/>
                  </a:cubicBezTo>
                  <a:cubicBezTo>
                    <a:pt x="85" y="16"/>
                    <a:pt x="89" y="16"/>
                    <a:pt x="91" y="15"/>
                  </a:cubicBezTo>
                  <a:cubicBezTo>
                    <a:pt x="93" y="15"/>
                    <a:pt x="97" y="13"/>
                    <a:pt x="100" y="11"/>
                  </a:cubicBezTo>
                  <a:cubicBezTo>
                    <a:pt x="107" y="9"/>
                    <a:pt x="114" y="5"/>
                    <a:pt x="122" y="0"/>
                  </a:cubicBezTo>
                  <a:cubicBezTo>
                    <a:pt x="119" y="1"/>
                    <a:pt x="115" y="2"/>
                    <a:pt x="112" y="2"/>
                  </a:cubicBezTo>
                  <a:cubicBezTo>
                    <a:pt x="111" y="2"/>
                    <a:pt x="111" y="2"/>
                    <a:pt x="110" y="2"/>
                  </a:cubicBezTo>
                  <a:cubicBezTo>
                    <a:pt x="110" y="3"/>
                    <a:pt x="110" y="3"/>
                    <a:pt x="109" y="3"/>
                  </a:cubicBezTo>
                  <a:cubicBezTo>
                    <a:pt x="106" y="5"/>
                    <a:pt x="103" y="7"/>
                    <a:pt x="99" y="7"/>
                  </a:cubicBezTo>
                  <a:cubicBezTo>
                    <a:pt x="96" y="9"/>
                    <a:pt x="92" y="10"/>
                    <a:pt x="87" y="8"/>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83" name="Freeform 413"/>
            <p:cNvSpPr/>
            <p:nvPr/>
          </p:nvSpPr>
          <p:spPr bwMode="auto">
            <a:xfrm>
              <a:off x="4824" y="956"/>
              <a:ext cx="5" cy="3"/>
            </a:xfrm>
            <a:custGeom>
              <a:avLst/>
              <a:gdLst>
                <a:gd name="T0" fmla="*/ 3 w 4"/>
                <a:gd name="T1" fmla="*/ 1 h 2"/>
                <a:gd name="T2" fmla="*/ 4 w 4"/>
                <a:gd name="T3" fmla="*/ 0 h 2"/>
                <a:gd name="T4" fmla="*/ 0 w 4"/>
                <a:gd name="T5" fmla="*/ 2 h 2"/>
                <a:gd name="T6" fmla="*/ 3 w 4"/>
                <a:gd name="T7" fmla="*/ 1 h 2"/>
              </a:gdLst>
              <a:ahLst/>
              <a:cxnLst>
                <a:cxn ang="0">
                  <a:pos x="T0" y="T1"/>
                </a:cxn>
                <a:cxn ang="0">
                  <a:pos x="T2" y="T3"/>
                </a:cxn>
                <a:cxn ang="0">
                  <a:pos x="T4" y="T5"/>
                </a:cxn>
                <a:cxn ang="0">
                  <a:pos x="T6" y="T7"/>
                </a:cxn>
              </a:cxnLst>
              <a:rect l="0" t="0" r="r" b="b"/>
              <a:pathLst>
                <a:path w="4" h="2">
                  <a:moveTo>
                    <a:pt x="3" y="1"/>
                  </a:moveTo>
                  <a:cubicBezTo>
                    <a:pt x="3" y="1"/>
                    <a:pt x="4" y="1"/>
                    <a:pt x="4" y="0"/>
                  </a:cubicBezTo>
                  <a:cubicBezTo>
                    <a:pt x="0" y="2"/>
                    <a:pt x="0" y="2"/>
                    <a:pt x="0" y="2"/>
                  </a:cubicBezTo>
                  <a:cubicBezTo>
                    <a:pt x="1" y="2"/>
                    <a:pt x="2" y="1"/>
                    <a:pt x="3" y="1"/>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84" name="Freeform 414"/>
            <p:cNvSpPr/>
            <p:nvPr/>
          </p:nvSpPr>
          <p:spPr bwMode="auto">
            <a:xfrm>
              <a:off x="4829" y="948"/>
              <a:ext cx="14" cy="8"/>
            </a:xfrm>
            <a:custGeom>
              <a:avLst/>
              <a:gdLst>
                <a:gd name="T0" fmla="*/ 0 w 11"/>
                <a:gd name="T1" fmla="*/ 7 h 7"/>
                <a:gd name="T2" fmla="*/ 11 w 11"/>
                <a:gd name="T3" fmla="*/ 2 h 7"/>
                <a:gd name="T4" fmla="*/ 0 w 11"/>
                <a:gd name="T5" fmla="*/ 7 h 7"/>
              </a:gdLst>
              <a:ahLst/>
              <a:cxnLst>
                <a:cxn ang="0">
                  <a:pos x="T0" y="T1"/>
                </a:cxn>
                <a:cxn ang="0">
                  <a:pos x="T2" y="T3"/>
                </a:cxn>
                <a:cxn ang="0">
                  <a:pos x="T4" y="T5"/>
                </a:cxn>
              </a:cxnLst>
              <a:rect l="0" t="0" r="r" b="b"/>
              <a:pathLst>
                <a:path w="11" h="7">
                  <a:moveTo>
                    <a:pt x="0" y="7"/>
                  </a:moveTo>
                  <a:cubicBezTo>
                    <a:pt x="11" y="2"/>
                    <a:pt x="11" y="2"/>
                    <a:pt x="11" y="2"/>
                  </a:cubicBezTo>
                  <a:cubicBezTo>
                    <a:pt x="9" y="0"/>
                    <a:pt x="3" y="5"/>
                    <a:pt x="0" y="7"/>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85" name="Freeform 415"/>
            <p:cNvSpPr/>
            <p:nvPr/>
          </p:nvSpPr>
          <p:spPr bwMode="auto">
            <a:xfrm>
              <a:off x="4816" y="959"/>
              <a:ext cx="8" cy="4"/>
            </a:xfrm>
            <a:custGeom>
              <a:avLst/>
              <a:gdLst>
                <a:gd name="T0" fmla="*/ 3 w 6"/>
                <a:gd name="T1" fmla="*/ 1 h 3"/>
                <a:gd name="T2" fmla="*/ 0 w 6"/>
                <a:gd name="T3" fmla="*/ 3 h 3"/>
                <a:gd name="T4" fmla="*/ 6 w 6"/>
                <a:gd name="T5" fmla="*/ 0 h 3"/>
                <a:gd name="T6" fmla="*/ 3 w 6"/>
                <a:gd name="T7" fmla="*/ 1 h 3"/>
              </a:gdLst>
              <a:ahLst/>
              <a:cxnLst>
                <a:cxn ang="0">
                  <a:pos x="T0" y="T1"/>
                </a:cxn>
                <a:cxn ang="0">
                  <a:pos x="T2" y="T3"/>
                </a:cxn>
                <a:cxn ang="0">
                  <a:pos x="T4" y="T5"/>
                </a:cxn>
                <a:cxn ang="0">
                  <a:pos x="T6" y="T7"/>
                </a:cxn>
              </a:cxnLst>
              <a:rect l="0" t="0" r="r" b="b"/>
              <a:pathLst>
                <a:path w="6" h="3">
                  <a:moveTo>
                    <a:pt x="3" y="1"/>
                  </a:moveTo>
                  <a:cubicBezTo>
                    <a:pt x="1" y="1"/>
                    <a:pt x="0" y="3"/>
                    <a:pt x="0" y="3"/>
                  </a:cubicBezTo>
                  <a:cubicBezTo>
                    <a:pt x="6" y="0"/>
                    <a:pt x="6" y="0"/>
                    <a:pt x="6" y="0"/>
                  </a:cubicBezTo>
                  <a:cubicBezTo>
                    <a:pt x="5" y="0"/>
                    <a:pt x="4" y="0"/>
                    <a:pt x="3" y="1"/>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86" name="Freeform 416"/>
            <p:cNvSpPr/>
            <p:nvPr/>
          </p:nvSpPr>
          <p:spPr bwMode="auto">
            <a:xfrm>
              <a:off x="4872" y="1012"/>
              <a:ext cx="0" cy="7"/>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4"/>
                    <a:pt x="0" y="5"/>
                  </a:cubicBezTo>
                  <a:cubicBezTo>
                    <a:pt x="0" y="4"/>
                    <a:pt x="0" y="2"/>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87" name="Freeform 417"/>
            <p:cNvSpPr/>
            <p:nvPr/>
          </p:nvSpPr>
          <p:spPr bwMode="auto">
            <a:xfrm>
              <a:off x="4779" y="971"/>
              <a:ext cx="95" cy="153"/>
            </a:xfrm>
            <a:custGeom>
              <a:avLst/>
              <a:gdLst>
                <a:gd name="T0" fmla="*/ 65 w 76"/>
                <a:gd name="T1" fmla="*/ 29 h 123"/>
                <a:gd name="T2" fmla="*/ 68 w 76"/>
                <a:gd name="T3" fmla="*/ 31 h 123"/>
                <a:gd name="T4" fmla="*/ 68 w 76"/>
                <a:gd name="T5" fmla="*/ 28 h 123"/>
                <a:gd name="T6" fmla="*/ 69 w 76"/>
                <a:gd name="T7" fmla="*/ 24 h 123"/>
                <a:gd name="T8" fmla="*/ 69 w 76"/>
                <a:gd name="T9" fmla="*/ 21 h 123"/>
                <a:gd name="T10" fmla="*/ 74 w 76"/>
                <a:gd name="T11" fmla="*/ 28 h 123"/>
                <a:gd name="T12" fmla="*/ 74 w 76"/>
                <a:gd name="T13" fmla="*/ 29 h 123"/>
                <a:gd name="T14" fmla="*/ 75 w 76"/>
                <a:gd name="T15" fmla="*/ 33 h 123"/>
                <a:gd name="T16" fmla="*/ 75 w 76"/>
                <a:gd name="T17" fmla="*/ 26 h 123"/>
                <a:gd name="T18" fmla="*/ 76 w 76"/>
                <a:gd name="T19" fmla="*/ 15 h 123"/>
                <a:gd name="T20" fmla="*/ 73 w 76"/>
                <a:gd name="T21" fmla="*/ 1 h 123"/>
                <a:gd name="T22" fmla="*/ 73 w 76"/>
                <a:gd name="T23" fmla="*/ 0 h 123"/>
                <a:gd name="T24" fmla="*/ 71 w 76"/>
                <a:gd name="T25" fmla="*/ 2 h 123"/>
                <a:gd name="T26" fmla="*/ 67 w 76"/>
                <a:gd name="T27" fmla="*/ 6 h 123"/>
                <a:gd name="T28" fmla="*/ 60 w 76"/>
                <a:gd name="T29" fmla="*/ 13 h 123"/>
                <a:gd name="T30" fmla="*/ 56 w 76"/>
                <a:gd name="T31" fmla="*/ 17 h 123"/>
                <a:gd name="T32" fmla="*/ 54 w 76"/>
                <a:gd name="T33" fmla="*/ 18 h 123"/>
                <a:gd name="T34" fmla="*/ 52 w 76"/>
                <a:gd name="T35" fmla="*/ 21 h 123"/>
                <a:gd name="T36" fmla="*/ 33 w 76"/>
                <a:gd name="T37" fmla="*/ 32 h 123"/>
                <a:gd name="T38" fmla="*/ 22 w 76"/>
                <a:gd name="T39" fmla="*/ 36 h 123"/>
                <a:gd name="T40" fmla="*/ 16 w 76"/>
                <a:gd name="T41" fmla="*/ 43 h 123"/>
                <a:gd name="T42" fmla="*/ 8 w 76"/>
                <a:gd name="T43" fmla="*/ 54 h 123"/>
                <a:gd name="T44" fmla="*/ 0 w 76"/>
                <a:gd name="T45" fmla="*/ 68 h 123"/>
                <a:gd name="T46" fmla="*/ 16 w 76"/>
                <a:gd name="T47" fmla="*/ 59 h 123"/>
                <a:gd name="T48" fmla="*/ 25 w 76"/>
                <a:gd name="T49" fmla="*/ 53 h 123"/>
                <a:gd name="T50" fmla="*/ 23 w 76"/>
                <a:gd name="T51" fmla="*/ 64 h 123"/>
                <a:gd name="T52" fmla="*/ 27 w 76"/>
                <a:gd name="T53" fmla="*/ 67 h 123"/>
                <a:gd name="T54" fmla="*/ 25 w 76"/>
                <a:gd name="T55" fmla="*/ 84 h 123"/>
                <a:gd name="T56" fmla="*/ 29 w 76"/>
                <a:gd name="T57" fmla="*/ 90 h 123"/>
                <a:gd name="T58" fmla="*/ 31 w 76"/>
                <a:gd name="T59" fmla="*/ 98 h 123"/>
                <a:gd name="T60" fmla="*/ 37 w 76"/>
                <a:gd name="T61" fmla="*/ 112 h 123"/>
                <a:gd name="T62" fmla="*/ 44 w 76"/>
                <a:gd name="T63" fmla="*/ 123 h 123"/>
                <a:gd name="T64" fmla="*/ 40 w 76"/>
                <a:gd name="T65" fmla="*/ 110 h 123"/>
                <a:gd name="T66" fmla="*/ 39 w 76"/>
                <a:gd name="T67" fmla="*/ 96 h 123"/>
                <a:gd name="T68" fmla="*/ 40 w 76"/>
                <a:gd name="T69" fmla="*/ 83 h 123"/>
                <a:gd name="T70" fmla="*/ 43 w 76"/>
                <a:gd name="T71" fmla="*/ 72 h 123"/>
                <a:gd name="T72" fmla="*/ 51 w 76"/>
                <a:gd name="T73" fmla="*/ 84 h 123"/>
                <a:gd name="T74" fmla="*/ 49 w 76"/>
                <a:gd name="T75" fmla="*/ 74 h 123"/>
                <a:gd name="T76" fmla="*/ 67 w 76"/>
                <a:gd name="T77" fmla="*/ 92 h 123"/>
                <a:gd name="T78" fmla="*/ 62 w 76"/>
                <a:gd name="T79" fmla="*/ 73 h 123"/>
                <a:gd name="T80" fmla="*/ 58 w 76"/>
                <a:gd name="T81" fmla="*/ 67 h 123"/>
                <a:gd name="T82" fmla="*/ 58 w 76"/>
                <a:gd name="T83" fmla="*/ 58 h 123"/>
                <a:gd name="T84" fmla="*/ 61 w 76"/>
                <a:gd name="T85" fmla="*/ 38 h 123"/>
                <a:gd name="T86" fmla="*/ 65 w 76"/>
                <a:gd name="T87" fmla="*/ 36 h 123"/>
                <a:gd name="T88" fmla="*/ 65 w 76"/>
                <a:gd name="T89" fmla="*/ 35 h 123"/>
                <a:gd name="T90" fmla="*/ 65 w 76"/>
                <a:gd name="T91"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123">
                  <a:moveTo>
                    <a:pt x="65" y="29"/>
                  </a:moveTo>
                  <a:cubicBezTo>
                    <a:pt x="66" y="29"/>
                    <a:pt x="67" y="30"/>
                    <a:pt x="68" y="31"/>
                  </a:cubicBezTo>
                  <a:cubicBezTo>
                    <a:pt x="68" y="30"/>
                    <a:pt x="68" y="29"/>
                    <a:pt x="68" y="28"/>
                  </a:cubicBezTo>
                  <a:cubicBezTo>
                    <a:pt x="68" y="27"/>
                    <a:pt x="68" y="25"/>
                    <a:pt x="69" y="24"/>
                  </a:cubicBezTo>
                  <a:cubicBezTo>
                    <a:pt x="69" y="23"/>
                    <a:pt x="69" y="21"/>
                    <a:pt x="69" y="21"/>
                  </a:cubicBezTo>
                  <a:cubicBezTo>
                    <a:pt x="72" y="20"/>
                    <a:pt x="74" y="25"/>
                    <a:pt x="74" y="28"/>
                  </a:cubicBezTo>
                  <a:cubicBezTo>
                    <a:pt x="74" y="28"/>
                    <a:pt x="74" y="28"/>
                    <a:pt x="74" y="29"/>
                  </a:cubicBezTo>
                  <a:cubicBezTo>
                    <a:pt x="74" y="30"/>
                    <a:pt x="75" y="32"/>
                    <a:pt x="75" y="33"/>
                  </a:cubicBezTo>
                  <a:cubicBezTo>
                    <a:pt x="75" y="31"/>
                    <a:pt x="75" y="29"/>
                    <a:pt x="75" y="26"/>
                  </a:cubicBezTo>
                  <a:cubicBezTo>
                    <a:pt x="76" y="22"/>
                    <a:pt x="76" y="18"/>
                    <a:pt x="76" y="15"/>
                  </a:cubicBezTo>
                  <a:cubicBezTo>
                    <a:pt x="75" y="11"/>
                    <a:pt x="75" y="4"/>
                    <a:pt x="73" y="1"/>
                  </a:cubicBezTo>
                  <a:cubicBezTo>
                    <a:pt x="73" y="1"/>
                    <a:pt x="73" y="0"/>
                    <a:pt x="73" y="0"/>
                  </a:cubicBezTo>
                  <a:cubicBezTo>
                    <a:pt x="71" y="2"/>
                    <a:pt x="71" y="2"/>
                    <a:pt x="71" y="2"/>
                  </a:cubicBezTo>
                  <a:cubicBezTo>
                    <a:pt x="67" y="6"/>
                    <a:pt x="67" y="6"/>
                    <a:pt x="67" y="6"/>
                  </a:cubicBezTo>
                  <a:cubicBezTo>
                    <a:pt x="60" y="13"/>
                    <a:pt x="60" y="13"/>
                    <a:pt x="60" y="13"/>
                  </a:cubicBezTo>
                  <a:cubicBezTo>
                    <a:pt x="59" y="14"/>
                    <a:pt x="59" y="15"/>
                    <a:pt x="56" y="17"/>
                  </a:cubicBezTo>
                  <a:cubicBezTo>
                    <a:pt x="56" y="17"/>
                    <a:pt x="55" y="17"/>
                    <a:pt x="54" y="18"/>
                  </a:cubicBezTo>
                  <a:cubicBezTo>
                    <a:pt x="53" y="19"/>
                    <a:pt x="53" y="21"/>
                    <a:pt x="52" y="21"/>
                  </a:cubicBezTo>
                  <a:cubicBezTo>
                    <a:pt x="47" y="26"/>
                    <a:pt x="38" y="31"/>
                    <a:pt x="33" y="32"/>
                  </a:cubicBezTo>
                  <a:cubicBezTo>
                    <a:pt x="28" y="32"/>
                    <a:pt x="26" y="33"/>
                    <a:pt x="22" y="36"/>
                  </a:cubicBezTo>
                  <a:cubicBezTo>
                    <a:pt x="19" y="38"/>
                    <a:pt x="18" y="40"/>
                    <a:pt x="16" y="43"/>
                  </a:cubicBezTo>
                  <a:cubicBezTo>
                    <a:pt x="14" y="47"/>
                    <a:pt x="9" y="50"/>
                    <a:pt x="8" y="54"/>
                  </a:cubicBezTo>
                  <a:cubicBezTo>
                    <a:pt x="5" y="57"/>
                    <a:pt x="1" y="63"/>
                    <a:pt x="0" y="68"/>
                  </a:cubicBezTo>
                  <a:cubicBezTo>
                    <a:pt x="6" y="66"/>
                    <a:pt x="10" y="63"/>
                    <a:pt x="16" y="59"/>
                  </a:cubicBezTo>
                  <a:cubicBezTo>
                    <a:pt x="18" y="58"/>
                    <a:pt x="22" y="53"/>
                    <a:pt x="25" y="53"/>
                  </a:cubicBezTo>
                  <a:cubicBezTo>
                    <a:pt x="27" y="56"/>
                    <a:pt x="23" y="61"/>
                    <a:pt x="23" y="64"/>
                  </a:cubicBezTo>
                  <a:cubicBezTo>
                    <a:pt x="21" y="68"/>
                    <a:pt x="24" y="68"/>
                    <a:pt x="27" y="67"/>
                  </a:cubicBezTo>
                  <a:cubicBezTo>
                    <a:pt x="27" y="73"/>
                    <a:pt x="23" y="78"/>
                    <a:pt x="25" y="84"/>
                  </a:cubicBezTo>
                  <a:cubicBezTo>
                    <a:pt x="26" y="86"/>
                    <a:pt x="28" y="88"/>
                    <a:pt x="29" y="90"/>
                  </a:cubicBezTo>
                  <a:cubicBezTo>
                    <a:pt x="29" y="93"/>
                    <a:pt x="30" y="96"/>
                    <a:pt x="31" y="98"/>
                  </a:cubicBezTo>
                  <a:cubicBezTo>
                    <a:pt x="33" y="103"/>
                    <a:pt x="34" y="108"/>
                    <a:pt x="37" y="112"/>
                  </a:cubicBezTo>
                  <a:cubicBezTo>
                    <a:pt x="39" y="115"/>
                    <a:pt x="42" y="120"/>
                    <a:pt x="44" y="123"/>
                  </a:cubicBezTo>
                  <a:cubicBezTo>
                    <a:pt x="42" y="120"/>
                    <a:pt x="41" y="114"/>
                    <a:pt x="40" y="110"/>
                  </a:cubicBezTo>
                  <a:cubicBezTo>
                    <a:pt x="40" y="105"/>
                    <a:pt x="39" y="100"/>
                    <a:pt x="39" y="96"/>
                  </a:cubicBezTo>
                  <a:cubicBezTo>
                    <a:pt x="39" y="91"/>
                    <a:pt x="40" y="88"/>
                    <a:pt x="40" y="83"/>
                  </a:cubicBezTo>
                  <a:cubicBezTo>
                    <a:pt x="41" y="80"/>
                    <a:pt x="42" y="74"/>
                    <a:pt x="43" y="72"/>
                  </a:cubicBezTo>
                  <a:cubicBezTo>
                    <a:pt x="46" y="76"/>
                    <a:pt x="48" y="81"/>
                    <a:pt x="51" y="84"/>
                  </a:cubicBezTo>
                  <a:cubicBezTo>
                    <a:pt x="52" y="80"/>
                    <a:pt x="50" y="78"/>
                    <a:pt x="49" y="74"/>
                  </a:cubicBezTo>
                  <a:cubicBezTo>
                    <a:pt x="52" y="71"/>
                    <a:pt x="64" y="90"/>
                    <a:pt x="67" y="92"/>
                  </a:cubicBezTo>
                  <a:cubicBezTo>
                    <a:pt x="73" y="91"/>
                    <a:pt x="64" y="76"/>
                    <a:pt x="62" y="73"/>
                  </a:cubicBezTo>
                  <a:cubicBezTo>
                    <a:pt x="61" y="71"/>
                    <a:pt x="60" y="69"/>
                    <a:pt x="58" y="67"/>
                  </a:cubicBezTo>
                  <a:cubicBezTo>
                    <a:pt x="58" y="64"/>
                    <a:pt x="58" y="61"/>
                    <a:pt x="58" y="58"/>
                  </a:cubicBezTo>
                  <a:cubicBezTo>
                    <a:pt x="58" y="52"/>
                    <a:pt x="57" y="44"/>
                    <a:pt x="61" y="38"/>
                  </a:cubicBezTo>
                  <a:cubicBezTo>
                    <a:pt x="62" y="36"/>
                    <a:pt x="64" y="36"/>
                    <a:pt x="65" y="36"/>
                  </a:cubicBezTo>
                  <a:cubicBezTo>
                    <a:pt x="65" y="35"/>
                    <a:pt x="65" y="35"/>
                    <a:pt x="65" y="35"/>
                  </a:cubicBezTo>
                  <a:cubicBezTo>
                    <a:pt x="65" y="32"/>
                    <a:pt x="65" y="31"/>
                    <a:pt x="65" y="29"/>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8988" name="Freeform 418"/>
            <p:cNvSpPr/>
            <p:nvPr/>
          </p:nvSpPr>
          <p:spPr bwMode="auto">
            <a:xfrm>
              <a:off x="4828" y="849"/>
              <a:ext cx="57" cy="84"/>
            </a:xfrm>
            <a:custGeom>
              <a:avLst/>
              <a:gdLst>
                <a:gd name="T0" fmla="*/ 29 w 46"/>
                <a:gd name="T1" fmla="*/ 11 h 68"/>
                <a:gd name="T2" fmla="*/ 24 w 46"/>
                <a:gd name="T3" fmla="*/ 0 h 68"/>
                <a:gd name="T4" fmla="*/ 23 w 46"/>
                <a:gd name="T5" fmla="*/ 2 h 68"/>
                <a:gd name="T6" fmla="*/ 24 w 46"/>
                <a:gd name="T7" fmla="*/ 9 h 68"/>
                <a:gd name="T8" fmla="*/ 31 w 46"/>
                <a:gd name="T9" fmla="*/ 31 h 68"/>
                <a:gd name="T10" fmla="*/ 29 w 46"/>
                <a:gd name="T11" fmla="*/ 40 h 68"/>
                <a:gd name="T12" fmla="*/ 27 w 46"/>
                <a:gd name="T13" fmla="*/ 41 h 68"/>
                <a:gd name="T14" fmla="*/ 26 w 46"/>
                <a:gd name="T15" fmla="*/ 41 h 68"/>
                <a:gd name="T16" fmla="*/ 22 w 46"/>
                <a:gd name="T17" fmla="*/ 45 h 68"/>
                <a:gd name="T18" fmla="*/ 22 w 46"/>
                <a:gd name="T19" fmla="*/ 52 h 68"/>
                <a:gd name="T20" fmla="*/ 16 w 46"/>
                <a:gd name="T21" fmla="*/ 57 h 68"/>
                <a:gd name="T22" fmla="*/ 7 w 46"/>
                <a:gd name="T23" fmla="*/ 56 h 68"/>
                <a:gd name="T24" fmla="*/ 0 w 46"/>
                <a:gd name="T25" fmla="*/ 58 h 68"/>
                <a:gd name="T26" fmla="*/ 26 w 46"/>
                <a:gd name="T27" fmla="*/ 66 h 68"/>
                <a:gd name="T28" fmla="*/ 26 w 46"/>
                <a:gd name="T29" fmla="*/ 66 h 68"/>
                <a:gd name="T30" fmla="*/ 41 w 46"/>
                <a:gd name="T31" fmla="*/ 68 h 68"/>
                <a:gd name="T32" fmla="*/ 40 w 46"/>
                <a:gd name="T33" fmla="*/ 68 h 68"/>
                <a:gd name="T34" fmla="*/ 44 w 46"/>
                <a:gd name="T35" fmla="*/ 67 h 68"/>
                <a:gd name="T36" fmla="*/ 45 w 46"/>
                <a:gd name="T37" fmla="*/ 61 h 68"/>
                <a:gd name="T38" fmla="*/ 43 w 46"/>
                <a:gd name="T39" fmla="*/ 53 h 68"/>
                <a:gd name="T40" fmla="*/ 38 w 46"/>
                <a:gd name="T41" fmla="*/ 41 h 68"/>
                <a:gd name="T42" fmla="*/ 37 w 46"/>
                <a:gd name="T43" fmla="*/ 36 h 68"/>
                <a:gd name="T44" fmla="*/ 37 w 46"/>
                <a:gd name="T45" fmla="*/ 34 h 68"/>
                <a:gd name="T46" fmla="*/ 36 w 46"/>
                <a:gd name="T47" fmla="*/ 29 h 68"/>
                <a:gd name="T48" fmla="*/ 36 w 46"/>
                <a:gd name="T49" fmla="*/ 18 h 68"/>
                <a:gd name="T50" fmla="*/ 35 w 46"/>
                <a:gd name="T51" fmla="*/ 16 h 68"/>
                <a:gd name="T52" fmla="*/ 29 w 46"/>
                <a:gd name="T5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8">
                  <a:moveTo>
                    <a:pt x="29" y="11"/>
                  </a:moveTo>
                  <a:cubicBezTo>
                    <a:pt x="27" y="7"/>
                    <a:pt x="25" y="3"/>
                    <a:pt x="24" y="0"/>
                  </a:cubicBezTo>
                  <a:cubicBezTo>
                    <a:pt x="24" y="0"/>
                    <a:pt x="23" y="1"/>
                    <a:pt x="23" y="2"/>
                  </a:cubicBezTo>
                  <a:cubicBezTo>
                    <a:pt x="23" y="4"/>
                    <a:pt x="23" y="7"/>
                    <a:pt x="24" y="9"/>
                  </a:cubicBezTo>
                  <a:cubicBezTo>
                    <a:pt x="26" y="17"/>
                    <a:pt x="30" y="24"/>
                    <a:pt x="31" y="31"/>
                  </a:cubicBezTo>
                  <a:cubicBezTo>
                    <a:pt x="33" y="35"/>
                    <a:pt x="34" y="39"/>
                    <a:pt x="29" y="40"/>
                  </a:cubicBezTo>
                  <a:cubicBezTo>
                    <a:pt x="29" y="40"/>
                    <a:pt x="28" y="41"/>
                    <a:pt x="27" y="41"/>
                  </a:cubicBezTo>
                  <a:cubicBezTo>
                    <a:pt x="26" y="41"/>
                    <a:pt x="26" y="41"/>
                    <a:pt x="26" y="41"/>
                  </a:cubicBezTo>
                  <a:cubicBezTo>
                    <a:pt x="24" y="42"/>
                    <a:pt x="23" y="43"/>
                    <a:pt x="22" y="45"/>
                  </a:cubicBezTo>
                  <a:cubicBezTo>
                    <a:pt x="20" y="47"/>
                    <a:pt x="25" y="49"/>
                    <a:pt x="22" y="52"/>
                  </a:cubicBezTo>
                  <a:cubicBezTo>
                    <a:pt x="20" y="54"/>
                    <a:pt x="17" y="56"/>
                    <a:pt x="16" y="57"/>
                  </a:cubicBezTo>
                  <a:cubicBezTo>
                    <a:pt x="13" y="57"/>
                    <a:pt x="9" y="56"/>
                    <a:pt x="7" y="56"/>
                  </a:cubicBezTo>
                  <a:cubicBezTo>
                    <a:pt x="3" y="56"/>
                    <a:pt x="2" y="56"/>
                    <a:pt x="0" y="58"/>
                  </a:cubicBezTo>
                  <a:cubicBezTo>
                    <a:pt x="4" y="65"/>
                    <a:pt x="16" y="66"/>
                    <a:pt x="26" y="66"/>
                  </a:cubicBezTo>
                  <a:cubicBezTo>
                    <a:pt x="26" y="66"/>
                    <a:pt x="26" y="66"/>
                    <a:pt x="26" y="66"/>
                  </a:cubicBezTo>
                  <a:cubicBezTo>
                    <a:pt x="31" y="66"/>
                    <a:pt x="36" y="67"/>
                    <a:pt x="41" y="68"/>
                  </a:cubicBezTo>
                  <a:cubicBezTo>
                    <a:pt x="40" y="68"/>
                    <a:pt x="40" y="68"/>
                    <a:pt x="40" y="68"/>
                  </a:cubicBezTo>
                  <a:cubicBezTo>
                    <a:pt x="44" y="67"/>
                    <a:pt x="44" y="67"/>
                    <a:pt x="44" y="67"/>
                  </a:cubicBezTo>
                  <a:cubicBezTo>
                    <a:pt x="46" y="66"/>
                    <a:pt x="46" y="64"/>
                    <a:pt x="45" y="61"/>
                  </a:cubicBezTo>
                  <a:cubicBezTo>
                    <a:pt x="45" y="58"/>
                    <a:pt x="44" y="54"/>
                    <a:pt x="43" y="53"/>
                  </a:cubicBezTo>
                  <a:cubicBezTo>
                    <a:pt x="41" y="48"/>
                    <a:pt x="39" y="45"/>
                    <a:pt x="38" y="41"/>
                  </a:cubicBezTo>
                  <a:cubicBezTo>
                    <a:pt x="37" y="39"/>
                    <a:pt x="37" y="38"/>
                    <a:pt x="37" y="36"/>
                  </a:cubicBezTo>
                  <a:cubicBezTo>
                    <a:pt x="37" y="35"/>
                    <a:pt x="37" y="34"/>
                    <a:pt x="37" y="34"/>
                  </a:cubicBezTo>
                  <a:cubicBezTo>
                    <a:pt x="36" y="32"/>
                    <a:pt x="35" y="31"/>
                    <a:pt x="36" y="29"/>
                  </a:cubicBezTo>
                  <a:cubicBezTo>
                    <a:pt x="35" y="25"/>
                    <a:pt x="35" y="22"/>
                    <a:pt x="36" y="18"/>
                  </a:cubicBezTo>
                  <a:cubicBezTo>
                    <a:pt x="35" y="16"/>
                    <a:pt x="35" y="16"/>
                    <a:pt x="35" y="16"/>
                  </a:cubicBezTo>
                  <a:cubicBezTo>
                    <a:pt x="34" y="17"/>
                    <a:pt x="30" y="12"/>
                    <a:pt x="29" y="11"/>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8989" name="Freeform 419"/>
            <p:cNvSpPr/>
            <p:nvPr/>
          </p:nvSpPr>
          <p:spPr bwMode="auto">
            <a:xfrm>
              <a:off x="4905" y="626"/>
              <a:ext cx="6" cy="18"/>
            </a:xfrm>
            <a:custGeom>
              <a:avLst/>
              <a:gdLst>
                <a:gd name="T0" fmla="*/ 3 w 5"/>
                <a:gd name="T1" fmla="*/ 14 h 14"/>
                <a:gd name="T2" fmla="*/ 0 w 5"/>
                <a:gd name="T3" fmla="*/ 0 h 14"/>
                <a:gd name="T4" fmla="*/ 3 w 5"/>
                <a:gd name="T5" fmla="*/ 14 h 14"/>
              </a:gdLst>
              <a:ahLst/>
              <a:cxnLst>
                <a:cxn ang="0">
                  <a:pos x="T0" y="T1"/>
                </a:cxn>
                <a:cxn ang="0">
                  <a:pos x="T2" y="T3"/>
                </a:cxn>
                <a:cxn ang="0">
                  <a:pos x="T4" y="T5"/>
                </a:cxn>
              </a:cxnLst>
              <a:rect l="0" t="0" r="r" b="b"/>
              <a:pathLst>
                <a:path w="5" h="14">
                  <a:moveTo>
                    <a:pt x="3" y="14"/>
                  </a:moveTo>
                  <a:cubicBezTo>
                    <a:pt x="5" y="9"/>
                    <a:pt x="3" y="4"/>
                    <a:pt x="0" y="0"/>
                  </a:cubicBezTo>
                  <a:cubicBezTo>
                    <a:pt x="0" y="5"/>
                    <a:pt x="0" y="9"/>
                    <a:pt x="3" y="14"/>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0" name="Freeform 420"/>
            <p:cNvSpPr/>
            <p:nvPr/>
          </p:nvSpPr>
          <p:spPr bwMode="auto">
            <a:xfrm>
              <a:off x="4793" y="557"/>
              <a:ext cx="113" cy="69"/>
            </a:xfrm>
            <a:custGeom>
              <a:avLst/>
              <a:gdLst>
                <a:gd name="T0" fmla="*/ 1 w 91"/>
                <a:gd name="T1" fmla="*/ 25 h 56"/>
                <a:gd name="T2" fmla="*/ 4 w 91"/>
                <a:gd name="T3" fmla="*/ 31 h 56"/>
                <a:gd name="T4" fmla="*/ 12 w 91"/>
                <a:gd name="T5" fmla="*/ 38 h 56"/>
                <a:gd name="T6" fmla="*/ 17 w 91"/>
                <a:gd name="T7" fmla="*/ 38 h 56"/>
                <a:gd name="T8" fmla="*/ 20 w 91"/>
                <a:gd name="T9" fmla="*/ 24 h 56"/>
                <a:gd name="T10" fmla="*/ 20 w 91"/>
                <a:gd name="T11" fmla="*/ 24 h 56"/>
                <a:gd name="T12" fmla="*/ 20 w 91"/>
                <a:gd name="T13" fmla="*/ 24 h 56"/>
                <a:gd name="T14" fmla="*/ 24 w 91"/>
                <a:gd name="T15" fmla="*/ 31 h 56"/>
                <a:gd name="T16" fmla="*/ 27 w 91"/>
                <a:gd name="T17" fmla="*/ 33 h 56"/>
                <a:gd name="T18" fmla="*/ 28 w 91"/>
                <a:gd name="T19" fmla="*/ 33 h 56"/>
                <a:gd name="T20" fmla="*/ 31 w 91"/>
                <a:gd name="T21" fmla="*/ 29 h 56"/>
                <a:gd name="T22" fmla="*/ 38 w 91"/>
                <a:gd name="T23" fmla="*/ 42 h 56"/>
                <a:gd name="T24" fmla="*/ 43 w 91"/>
                <a:gd name="T25" fmla="*/ 50 h 56"/>
                <a:gd name="T26" fmla="*/ 45 w 91"/>
                <a:gd name="T27" fmla="*/ 54 h 56"/>
                <a:gd name="T28" fmla="*/ 47 w 91"/>
                <a:gd name="T29" fmla="*/ 41 h 56"/>
                <a:gd name="T30" fmla="*/ 48 w 91"/>
                <a:gd name="T31" fmla="*/ 33 h 56"/>
                <a:gd name="T32" fmla="*/ 48 w 91"/>
                <a:gd name="T33" fmla="*/ 29 h 56"/>
                <a:gd name="T34" fmla="*/ 53 w 91"/>
                <a:gd name="T35" fmla="*/ 39 h 56"/>
                <a:gd name="T36" fmla="*/ 57 w 91"/>
                <a:gd name="T37" fmla="*/ 31 h 56"/>
                <a:gd name="T38" fmla="*/ 59 w 91"/>
                <a:gd name="T39" fmla="*/ 34 h 56"/>
                <a:gd name="T40" fmla="*/ 64 w 91"/>
                <a:gd name="T41" fmla="*/ 29 h 56"/>
                <a:gd name="T42" fmla="*/ 68 w 91"/>
                <a:gd name="T43" fmla="*/ 34 h 56"/>
                <a:gd name="T44" fmla="*/ 73 w 91"/>
                <a:gd name="T45" fmla="*/ 33 h 56"/>
                <a:gd name="T46" fmla="*/ 77 w 91"/>
                <a:gd name="T47" fmla="*/ 32 h 56"/>
                <a:gd name="T48" fmla="*/ 81 w 91"/>
                <a:gd name="T49" fmla="*/ 40 h 56"/>
                <a:gd name="T50" fmla="*/ 89 w 91"/>
                <a:gd name="T51" fmla="*/ 54 h 56"/>
                <a:gd name="T52" fmla="*/ 90 w 91"/>
                <a:gd name="T53" fmla="*/ 56 h 56"/>
                <a:gd name="T54" fmla="*/ 90 w 91"/>
                <a:gd name="T55" fmla="*/ 52 h 56"/>
                <a:gd name="T56" fmla="*/ 91 w 91"/>
                <a:gd name="T57" fmla="*/ 31 h 56"/>
                <a:gd name="T58" fmla="*/ 85 w 91"/>
                <a:gd name="T59" fmla="*/ 17 h 56"/>
                <a:gd name="T60" fmla="*/ 79 w 91"/>
                <a:gd name="T61" fmla="*/ 12 h 56"/>
                <a:gd name="T62" fmla="*/ 75 w 91"/>
                <a:gd name="T63" fmla="*/ 15 h 56"/>
                <a:gd name="T64" fmla="*/ 65 w 91"/>
                <a:gd name="T65" fmla="*/ 6 h 56"/>
                <a:gd name="T66" fmla="*/ 59 w 91"/>
                <a:gd name="T67" fmla="*/ 5 h 56"/>
                <a:gd name="T68" fmla="*/ 52 w 91"/>
                <a:gd name="T69" fmla="*/ 1 h 56"/>
                <a:gd name="T70" fmla="*/ 47 w 91"/>
                <a:gd name="T71" fmla="*/ 0 h 56"/>
                <a:gd name="T72" fmla="*/ 46 w 91"/>
                <a:gd name="T73" fmla="*/ 2 h 56"/>
                <a:gd name="T74" fmla="*/ 37 w 91"/>
                <a:gd name="T75" fmla="*/ 6 h 56"/>
                <a:gd name="T76" fmla="*/ 18 w 91"/>
                <a:gd name="T77" fmla="*/ 7 h 56"/>
                <a:gd name="T78" fmla="*/ 11 w 91"/>
                <a:gd name="T79" fmla="*/ 18 h 56"/>
                <a:gd name="T80" fmla="*/ 5 w 91"/>
                <a:gd name="T81" fmla="*/ 19 h 56"/>
                <a:gd name="T82" fmla="*/ 5 w 91"/>
                <a:gd name="T83" fmla="*/ 24 h 56"/>
                <a:gd name="T84" fmla="*/ 0 w 91"/>
                <a:gd name="T85" fmla="*/ 20 h 56"/>
                <a:gd name="T86" fmla="*/ 0 w 91"/>
                <a:gd name="T87" fmla="*/ 20 h 56"/>
                <a:gd name="T88" fmla="*/ 1 w 9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6">
                  <a:moveTo>
                    <a:pt x="1" y="25"/>
                  </a:moveTo>
                  <a:cubicBezTo>
                    <a:pt x="2" y="26"/>
                    <a:pt x="3" y="29"/>
                    <a:pt x="4" y="31"/>
                  </a:cubicBezTo>
                  <a:cubicBezTo>
                    <a:pt x="6" y="35"/>
                    <a:pt x="8" y="37"/>
                    <a:pt x="12" y="38"/>
                  </a:cubicBezTo>
                  <a:cubicBezTo>
                    <a:pt x="14" y="39"/>
                    <a:pt x="16" y="39"/>
                    <a:pt x="17" y="38"/>
                  </a:cubicBezTo>
                  <a:cubicBezTo>
                    <a:pt x="21" y="36"/>
                    <a:pt x="20" y="29"/>
                    <a:pt x="20" y="24"/>
                  </a:cubicBezTo>
                  <a:cubicBezTo>
                    <a:pt x="20" y="24"/>
                    <a:pt x="20" y="24"/>
                    <a:pt x="20" y="24"/>
                  </a:cubicBezTo>
                  <a:cubicBezTo>
                    <a:pt x="20" y="24"/>
                    <a:pt x="20" y="24"/>
                    <a:pt x="20" y="24"/>
                  </a:cubicBezTo>
                  <a:cubicBezTo>
                    <a:pt x="21" y="27"/>
                    <a:pt x="22" y="29"/>
                    <a:pt x="24" y="31"/>
                  </a:cubicBezTo>
                  <a:cubicBezTo>
                    <a:pt x="25" y="32"/>
                    <a:pt x="26" y="33"/>
                    <a:pt x="27" y="33"/>
                  </a:cubicBezTo>
                  <a:cubicBezTo>
                    <a:pt x="27" y="33"/>
                    <a:pt x="27" y="33"/>
                    <a:pt x="28" y="33"/>
                  </a:cubicBezTo>
                  <a:cubicBezTo>
                    <a:pt x="29" y="33"/>
                    <a:pt x="29" y="30"/>
                    <a:pt x="31" y="29"/>
                  </a:cubicBezTo>
                  <a:cubicBezTo>
                    <a:pt x="34" y="32"/>
                    <a:pt x="36" y="38"/>
                    <a:pt x="38" y="42"/>
                  </a:cubicBezTo>
                  <a:cubicBezTo>
                    <a:pt x="39" y="45"/>
                    <a:pt x="41" y="47"/>
                    <a:pt x="43" y="50"/>
                  </a:cubicBezTo>
                  <a:cubicBezTo>
                    <a:pt x="43" y="51"/>
                    <a:pt x="44" y="54"/>
                    <a:pt x="45" y="54"/>
                  </a:cubicBezTo>
                  <a:cubicBezTo>
                    <a:pt x="48" y="52"/>
                    <a:pt x="47" y="44"/>
                    <a:pt x="47" y="41"/>
                  </a:cubicBezTo>
                  <a:cubicBezTo>
                    <a:pt x="47" y="38"/>
                    <a:pt x="48" y="36"/>
                    <a:pt x="48" y="33"/>
                  </a:cubicBezTo>
                  <a:cubicBezTo>
                    <a:pt x="49" y="32"/>
                    <a:pt x="48" y="30"/>
                    <a:pt x="48" y="29"/>
                  </a:cubicBezTo>
                  <a:cubicBezTo>
                    <a:pt x="49" y="33"/>
                    <a:pt x="51" y="36"/>
                    <a:pt x="53" y="39"/>
                  </a:cubicBezTo>
                  <a:cubicBezTo>
                    <a:pt x="57" y="38"/>
                    <a:pt x="58" y="34"/>
                    <a:pt x="57" y="31"/>
                  </a:cubicBezTo>
                  <a:cubicBezTo>
                    <a:pt x="58" y="32"/>
                    <a:pt x="58" y="34"/>
                    <a:pt x="59" y="34"/>
                  </a:cubicBezTo>
                  <a:cubicBezTo>
                    <a:pt x="63" y="35"/>
                    <a:pt x="63" y="31"/>
                    <a:pt x="64" y="29"/>
                  </a:cubicBezTo>
                  <a:cubicBezTo>
                    <a:pt x="67" y="29"/>
                    <a:pt x="66" y="33"/>
                    <a:pt x="68" y="34"/>
                  </a:cubicBezTo>
                  <a:cubicBezTo>
                    <a:pt x="70" y="35"/>
                    <a:pt x="71" y="34"/>
                    <a:pt x="73" y="33"/>
                  </a:cubicBezTo>
                  <a:cubicBezTo>
                    <a:pt x="75" y="31"/>
                    <a:pt x="76" y="29"/>
                    <a:pt x="77" y="32"/>
                  </a:cubicBezTo>
                  <a:cubicBezTo>
                    <a:pt x="79" y="35"/>
                    <a:pt x="80" y="37"/>
                    <a:pt x="81" y="40"/>
                  </a:cubicBezTo>
                  <a:cubicBezTo>
                    <a:pt x="84" y="45"/>
                    <a:pt x="87" y="50"/>
                    <a:pt x="89" y="54"/>
                  </a:cubicBezTo>
                  <a:cubicBezTo>
                    <a:pt x="90" y="55"/>
                    <a:pt x="90" y="56"/>
                    <a:pt x="90" y="56"/>
                  </a:cubicBezTo>
                  <a:cubicBezTo>
                    <a:pt x="90" y="55"/>
                    <a:pt x="90" y="53"/>
                    <a:pt x="90" y="52"/>
                  </a:cubicBezTo>
                  <a:cubicBezTo>
                    <a:pt x="90" y="45"/>
                    <a:pt x="91" y="37"/>
                    <a:pt x="91" y="31"/>
                  </a:cubicBezTo>
                  <a:cubicBezTo>
                    <a:pt x="90" y="25"/>
                    <a:pt x="89" y="20"/>
                    <a:pt x="85" y="17"/>
                  </a:cubicBezTo>
                  <a:cubicBezTo>
                    <a:pt x="83" y="14"/>
                    <a:pt x="82" y="13"/>
                    <a:pt x="79" y="12"/>
                  </a:cubicBezTo>
                  <a:cubicBezTo>
                    <a:pt x="76" y="11"/>
                    <a:pt x="76" y="12"/>
                    <a:pt x="75" y="15"/>
                  </a:cubicBezTo>
                  <a:cubicBezTo>
                    <a:pt x="71" y="13"/>
                    <a:pt x="71" y="5"/>
                    <a:pt x="65" y="6"/>
                  </a:cubicBezTo>
                  <a:cubicBezTo>
                    <a:pt x="62" y="6"/>
                    <a:pt x="61" y="8"/>
                    <a:pt x="59" y="5"/>
                  </a:cubicBezTo>
                  <a:cubicBezTo>
                    <a:pt x="57" y="3"/>
                    <a:pt x="57" y="1"/>
                    <a:pt x="52" y="1"/>
                  </a:cubicBezTo>
                  <a:cubicBezTo>
                    <a:pt x="50" y="1"/>
                    <a:pt x="48" y="1"/>
                    <a:pt x="47" y="0"/>
                  </a:cubicBezTo>
                  <a:cubicBezTo>
                    <a:pt x="47" y="0"/>
                    <a:pt x="47" y="1"/>
                    <a:pt x="46" y="2"/>
                  </a:cubicBezTo>
                  <a:cubicBezTo>
                    <a:pt x="45" y="7"/>
                    <a:pt x="40" y="6"/>
                    <a:pt x="37" y="6"/>
                  </a:cubicBezTo>
                  <a:cubicBezTo>
                    <a:pt x="30" y="5"/>
                    <a:pt x="23" y="6"/>
                    <a:pt x="18" y="7"/>
                  </a:cubicBezTo>
                  <a:cubicBezTo>
                    <a:pt x="9" y="9"/>
                    <a:pt x="9" y="11"/>
                    <a:pt x="11" y="18"/>
                  </a:cubicBezTo>
                  <a:cubicBezTo>
                    <a:pt x="9" y="19"/>
                    <a:pt x="7" y="19"/>
                    <a:pt x="5" y="19"/>
                  </a:cubicBezTo>
                  <a:cubicBezTo>
                    <a:pt x="5" y="21"/>
                    <a:pt x="5" y="22"/>
                    <a:pt x="5" y="24"/>
                  </a:cubicBezTo>
                  <a:cubicBezTo>
                    <a:pt x="0" y="20"/>
                    <a:pt x="0" y="20"/>
                    <a:pt x="0" y="20"/>
                  </a:cubicBezTo>
                  <a:cubicBezTo>
                    <a:pt x="0" y="20"/>
                    <a:pt x="0" y="20"/>
                    <a:pt x="0" y="20"/>
                  </a:cubicBezTo>
                  <a:cubicBezTo>
                    <a:pt x="0" y="21"/>
                    <a:pt x="0" y="23"/>
                    <a:pt x="1" y="25"/>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1" name="Freeform 421"/>
            <p:cNvSpPr/>
            <p:nvPr/>
          </p:nvSpPr>
          <p:spPr bwMode="auto">
            <a:xfrm>
              <a:off x="4670" y="983"/>
              <a:ext cx="113" cy="80"/>
            </a:xfrm>
            <a:custGeom>
              <a:avLst/>
              <a:gdLst>
                <a:gd name="T0" fmla="*/ 51 w 91"/>
                <a:gd name="T1" fmla="*/ 22 h 65"/>
                <a:gd name="T2" fmla="*/ 48 w 91"/>
                <a:gd name="T3" fmla="*/ 10 h 65"/>
                <a:gd name="T4" fmla="*/ 50 w 91"/>
                <a:gd name="T5" fmla="*/ 5 h 65"/>
                <a:gd name="T6" fmla="*/ 50 w 91"/>
                <a:gd name="T7" fmla="*/ 5 h 65"/>
                <a:gd name="T8" fmla="*/ 49 w 91"/>
                <a:gd name="T9" fmla="*/ 0 h 65"/>
                <a:gd name="T10" fmla="*/ 46 w 91"/>
                <a:gd name="T11" fmla="*/ 1 h 65"/>
                <a:gd name="T12" fmla="*/ 45 w 91"/>
                <a:gd name="T13" fmla="*/ 1 h 65"/>
                <a:gd name="T14" fmla="*/ 42 w 91"/>
                <a:gd name="T15" fmla="*/ 2 h 65"/>
                <a:gd name="T16" fmla="*/ 37 w 91"/>
                <a:gd name="T17" fmla="*/ 5 h 65"/>
                <a:gd name="T18" fmla="*/ 32 w 91"/>
                <a:gd name="T19" fmla="*/ 7 h 65"/>
                <a:gd name="T20" fmla="*/ 30 w 91"/>
                <a:gd name="T21" fmla="*/ 7 h 65"/>
                <a:gd name="T22" fmla="*/ 29 w 91"/>
                <a:gd name="T23" fmla="*/ 6 h 65"/>
                <a:gd name="T24" fmla="*/ 29 w 91"/>
                <a:gd name="T25" fmla="*/ 6 h 65"/>
                <a:gd name="T26" fmla="*/ 22 w 91"/>
                <a:gd name="T27" fmla="*/ 7 h 65"/>
                <a:gd name="T28" fmla="*/ 15 w 91"/>
                <a:gd name="T29" fmla="*/ 10 h 65"/>
                <a:gd name="T30" fmla="*/ 8 w 91"/>
                <a:gd name="T31" fmla="*/ 15 h 65"/>
                <a:gd name="T32" fmla="*/ 13 w 91"/>
                <a:gd name="T33" fmla="*/ 9 h 65"/>
                <a:gd name="T34" fmla="*/ 9 w 91"/>
                <a:gd name="T35" fmla="*/ 11 h 65"/>
                <a:gd name="T36" fmla="*/ 2 w 91"/>
                <a:gd name="T37" fmla="*/ 21 h 65"/>
                <a:gd name="T38" fmla="*/ 1 w 91"/>
                <a:gd name="T39" fmla="*/ 32 h 65"/>
                <a:gd name="T40" fmla="*/ 1 w 91"/>
                <a:gd name="T41" fmla="*/ 36 h 65"/>
                <a:gd name="T42" fmla="*/ 0 w 91"/>
                <a:gd name="T43" fmla="*/ 38 h 65"/>
                <a:gd name="T44" fmla="*/ 0 w 91"/>
                <a:gd name="T45" fmla="*/ 43 h 65"/>
                <a:gd name="T46" fmla="*/ 3 w 91"/>
                <a:gd name="T47" fmla="*/ 51 h 65"/>
                <a:gd name="T48" fmla="*/ 5 w 91"/>
                <a:gd name="T49" fmla="*/ 60 h 65"/>
                <a:gd name="T50" fmla="*/ 14 w 91"/>
                <a:gd name="T51" fmla="*/ 51 h 65"/>
                <a:gd name="T52" fmla="*/ 16 w 91"/>
                <a:gd name="T53" fmla="*/ 48 h 65"/>
                <a:gd name="T54" fmla="*/ 19 w 91"/>
                <a:gd name="T55" fmla="*/ 43 h 65"/>
                <a:gd name="T56" fmla="*/ 21 w 91"/>
                <a:gd name="T57" fmla="*/ 47 h 65"/>
                <a:gd name="T58" fmla="*/ 23 w 91"/>
                <a:gd name="T59" fmla="*/ 48 h 65"/>
                <a:gd name="T60" fmla="*/ 25 w 91"/>
                <a:gd name="T61" fmla="*/ 48 h 65"/>
                <a:gd name="T62" fmla="*/ 29 w 91"/>
                <a:gd name="T63" fmla="*/ 55 h 65"/>
                <a:gd name="T64" fmla="*/ 30 w 91"/>
                <a:gd name="T65" fmla="*/ 60 h 65"/>
                <a:gd name="T66" fmla="*/ 32 w 91"/>
                <a:gd name="T67" fmla="*/ 52 h 65"/>
                <a:gd name="T68" fmla="*/ 33 w 91"/>
                <a:gd name="T69" fmla="*/ 45 h 65"/>
                <a:gd name="T70" fmla="*/ 33 w 91"/>
                <a:gd name="T71" fmla="*/ 45 h 65"/>
                <a:gd name="T72" fmla="*/ 34 w 91"/>
                <a:gd name="T73" fmla="*/ 46 h 65"/>
                <a:gd name="T74" fmla="*/ 39 w 91"/>
                <a:gd name="T75" fmla="*/ 54 h 65"/>
                <a:gd name="T76" fmla="*/ 46 w 91"/>
                <a:gd name="T77" fmla="*/ 45 h 65"/>
                <a:gd name="T78" fmla="*/ 49 w 91"/>
                <a:gd name="T79" fmla="*/ 57 h 65"/>
                <a:gd name="T80" fmla="*/ 50 w 91"/>
                <a:gd name="T81" fmla="*/ 60 h 65"/>
                <a:gd name="T82" fmla="*/ 52 w 91"/>
                <a:gd name="T83" fmla="*/ 65 h 65"/>
                <a:gd name="T84" fmla="*/ 54 w 91"/>
                <a:gd name="T85" fmla="*/ 56 h 65"/>
                <a:gd name="T86" fmla="*/ 54 w 91"/>
                <a:gd name="T87" fmla="*/ 55 h 65"/>
                <a:gd name="T88" fmla="*/ 59 w 91"/>
                <a:gd name="T89" fmla="*/ 46 h 65"/>
                <a:gd name="T90" fmla="*/ 69 w 91"/>
                <a:gd name="T91" fmla="*/ 39 h 65"/>
                <a:gd name="T92" fmla="*/ 71 w 91"/>
                <a:gd name="T93" fmla="*/ 38 h 65"/>
                <a:gd name="T94" fmla="*/ 75 w 91"/>
                <a:gd name="T95" fmla="*/ 35 h 65"/>
                <a:gd name="T96" fmla="*/ 81 w 91"/>
                <a:gd name="T97" fmla="*/ 31 h 65"/>
                <a:gd name="T98" fmla="*/ 87 w 91"/>
                <a:gd name="T99" fmla="*/ 24 h 65"/>
                <a:gd name="T100" fmla="*/ 88 w 91"/>
                <a:gd name="T101" fmla="*/ 20 h 65"/>
                <a:gd name="T102" fmla="*/ 91 w 91"/>
                <a:gd name="T103" fmla="*/ 16 h 65"/>
                <a:gd name="T104" fmla="*/ 85 w 91"/>
                <a:gd name="T105" fmla="*/ 21 h 65"/>
                <a:gd name="T106" fmla="*/ 75 w 91"/>
                <a:gd name="T107" fmla="*/ 26 h 65"/>
                <a:gd name="T108" fmla="*/ 66 w 91"/>
                <a:gd name="T109" fmla="*/ 32 h 65"/>
                <a:gd name="T110" fmla="*/ 61 w 91"/>
                <a:gd name="T111" fmla="*/ 18 h 65"/>
                <a:gd name="T112" fmla="*/ 60 w 91"/>
                <a:gd name="T113" fmla="*/ 17 h 65"/>
                <a:gd name="T114" fmla="*/ 58 w 91"/>
                <a:gd name="T115" fmla="*/ 18 h 65"/>
                <a:gd name="T116" fmla="*/ 51 w 91"/>
                <a:gd name="T117" fmla="*/ 2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65">
                  <a:moveTo>
                    <a:pt x="51" y="22"/>
                  </a:moveTo>
                  <a:cubicBezTo>
                    <a:pt x="48" y="21"/>
                    <a:pt x="48" y="13"/>
                    <a:pt x="48" y="10"/>
                  </a:cubicBezTo>
                  <a:cubicBezTo>
                    <a:pt x="48" y="8"/>
                    <a:pt x="49" y="7"/>
                    <a:pt x="50" y="5"/>
                  </a:cubicBezTo>
                  <a:cubicBezTo>
                    <a:pt x="50" y="5"/>
                    <a:pt x="50" y="5"/>
                    <a:pt x="50" y="5"/>
                  </a:cubicBezTo>
                  <a:cubicBezTo>
                    <a:pt x="50" y="3"/>
                    <a:pt x="53" y="0"/>
                    <a:pt x="49" y="0"/>
                  </a:cubicBezTo>
                  <a:cubicBezTo>
                    <a:pt x="48" y="0"/>
                    <a:pt x="47" y="1"/>
                    <a:pt x="46" y="1"/>
                  </a:cubicBezTo>
                  <a:cubicBezTo>
                    <a:pt x="46" y="1"/>
                    <a:pt x="45" y="1"/>
                    <a:pt x="45" y="1"/>
                  </a:cubicBezTo>
                  <a:cubicBezTo>
                    <a:pt x="44" y="2"/>
                    <a:pt x="43" y="2"/>
                    <a:pt x="42" y="2"/>
                  </a:cubicBezTo>
                  <a:cubicBezTo>
                    <a:pt x="40" y="3"/>
                    <a:pt x="38" y="4"/>
                    <a:pt x="37" y="5"/>
                  </a:cubicBezTo>
                  <a:cubicBezTo>
                    <a:pt x="35" y="6"/>
                    <a:pt x="34" y="6"/>
                    <a:pt x="32" y="7"/>
                  </a:cubicBezTo>
                  <a:cubicBezTo>
                    <a:pt x="30" y="9"/>
                    <a:pt x="30" y="9"/>
                    <a:pt x="30" y="7"/>
                  </a:cubicBezTo>
                  <a:cubicBezTo>
                    <a:pt x="29" y="7"/>
                    <a:pt x="29" y="6"/>
                    <a:pt x="29" y="6"/>
                  </a:cubicBezTo>
                  <a:cubicBezTo>
                    <a:pt x="29" y="6"/>
                    <a:pt x="29" y="6"/>
                    <a:pt x="29" y="6"/>
                  </a:cubicBezTo>
                  <a:cubicBezTo>
                    <a:pt x="27" y="5"/>
                    <a:pt x="23" y="8"/>
                    <a:pt x="22" y="7"/>
                  </a:cubicBezTo>
                  <a:cubicBezTo>
                    <a:pt x="20" y="8"/>
                    <a:pt x="18" y="9"/>
                    <a:pt x="15" y="10"/>
                  </a:cubicBezTo>
                  <a:cubicBezTo>
                    <a:pt x="13" y="12"/>
                    <a:pt x="10" y="13"/>
                    <a:pt x="8" y="15"/>
                  </a:cubicBezTo>
                  <a:cubicBezTo>
                    <a:pt x="13" y="9"/>
                    <a:pt x="13" y="9"/>
                    <a:pt x="13" y="9"/>
                  </a:cubicBezTo>
                  <a:cubicBezTo>
                    <a:pt x="12" y="10"/>
                    <a:pt x="10" y="11"/>
                    <a:pt x="9" y="11"/>
                  </a:cubicBezTo>
                  <a:cubicBezTo>
                    <a:pt x="5" y="13"/>
                    <a:pt x="3" y="18"/>
                    <a:pt x="2" y="21"/>
                  </a:cubicBezTo>
                  <a:cubicBezTo>
                    <a:pt x="1" y="25"/>
                    <a:pt x="1" y="29"/>
                    <a:pt x="1" y="32"/>
                  </a:cubicBezTo>
                  <a:cubicBezTo>
                    <a:pt x="1" y="33"/>
                    <a:pt x="1" y="34"/>
                    <a:pt x="1" y="36"/>
                  </a:cubicBezTo>
                  <a:cubicBezTo>
                    <a:pt x="0" y="36"/>
                    <a:pt x="0" y="37"/>
                    <a:pt x="0" y="38"/>
                  </a:cubicBezTo>
                  <a:cubicBezTo>
                    <a:pt x="0" y="39"/>
                    <a:pt x="0" y="41"/>
                    <a:pt x="0" y="43"/>
                  </a:cubicBezTo>
                  <a:cubicBezTo>
                    <a:pt x="1" y="46"/>
                    <a:pt x="2" y="49"/>
                    <a:pt x="3" y="51"/>
                  </a:cubicBezTo>
                  <a:cubicBezTo>
                    <a:pt x="4" y="55"/>
                    <a:pt x="5" y="57"/>
                    <a:pt x="5" y="60"/>
                  </a:cubicBezTo>
                  <a:cubicBezTo>
                    <a:pt x="7" y="60"/>
                    <a:pt x="12" y="53"/>
                    <a:pt x="14" y="51"/>
                  </a:cubicBezTo>
                  <a:cubicBezTo>
                    <a:pt x="14" y="50"/>
                    <a:pt x="15" y="49"/>
                    <a:pt x="16" y="48"/>
                  </a:cubicBezTo>
                  <a:cubicBezTo>
                    <a:pt x="17" y="47"/>
                    <a:pt x="18" y="45"/>
                    <a:pt x="19" y="43"/>
                  </a:cubicBezTo>
                  <a:cubicBezTo>
                    <a:pt x="19" y="44"/>
                    <a:pt x="19" y="46"/>
                    <a:pt x="21" y="47"/>
                  </a:cubicBezTo>
                  <a:cubicBezTo>
                    <a:pt x="22" y="48"/>
                    <a:pt x="22" y="48"/>
                    <a:pt x="23" y="48"/>
                  </a:cubicBezTo>
                  <a:cubicBezTo>
                    <a:pt x="24" y="47"/>
                    <a:pt x="24" y="47"/>
                    <a:pt x="25" y="48"/>
                  </a:cubicBezTo>
                  <a:cubicBezTo>
                    <a:pt x="27" y="49"/>
                    <a:pt x="28" y="53"/>
                    <a:pt x="29" y="55"/>
                  </a:cubicBezTo>
                  <a:cubicBezTo>
                    <a:pt x="30" y="56"/>
                    <a:pt x="30" y="59"/>
                    <a:pt x="30" y="60"/>
                  </a:cubicBezTo>
                  <a:cubicBezTo>
                    <a:pt x="32" y="58"/>
                    <a:pt x="32" y="55"/>
                    <a:pt x="32" y="52"/>
                  </a:cubicBezTo>
                  <a:cubicBezTo>
                    <a:pt x="33" y="51"/>
                    <a:pt x="32" y="47"/>
                    <a:pt x="33" y="45"/>
                  </a:cubicBezTo>
                  <a:cubicBezTo>
                    <a:pt x="33" y="45"/>
                    <a:pt x="33" y="45"/>
                    <a:pt x="33" y="45"/>
                  </a:cubicBezTo>
                  <a:cubicBezTo>
                    <a:pt x="34" y="45"/>
                    <a:pt x="34" y="45"/>
                    <a:pt x="34" y="46"/>
                  </a:cubicBezTo>
                  <a:cubicBezTo>
                    <a:pt x="36" y="47"/>
                    <a:pt x="38" y="51"/>
                    <a:pt x="39" y="54"/>
                  </a:cubicBezTo>
                  <a:cubicBezTo>
                    <a:pt x="42" y="52"/>
                    <a:pt x="42" y="46"/>
                    <a:pt x="46" y="45"/>
                  </a:cubicBezTo>
                  <a:cubicBezTo>
                    <a:pt x="49" y="47"/>
                    <a:pt x="48" y="52"/>
                    <a:pt x="49" y="57"/>
                  </a:cubicBezTo>
                  <a:cubicBezTo>
                    <a:pt x="49" y="58"/>
                    <a:pt x="49" y="59"/>
                    <a:pt x="50" y="60"/>
                  </a:cubicBezTo>
                  <a:cubicBezTo>
                    <a:pt x="50" y="62"/>
                    <a:pt x="51" y="64"/>
                    <a:pt x="52" y="65"/>
                  </a:cubicBezTo>
                  <a:cubicBezTo>
                    <a:pt x="54" y="62"/>
                    <a:pt x="54" y="59"/>
                    <a:pt x="54" y="56"/>
                  </a:cubicBezTo>
                  <a:cubicBezTo>
                    <a:pt x="54" y="56"/>
                    <a:pt x="54" y="55"/>
                    <a:pt x="54" y="55"/>
                  </a:cubicBezTo>
                  <a:cubicBezTo>
                    <a:pt x="56" y="52"/>
                    <a:pt x="57" y="49"/>
                    <a:pt x="59" y="46"/>
                  </a:cubicBezTo>
                  <a:cubicBezTo>
                    <a:pt x="62" y="43"/>
                    <a:pt x="66" y="42"/>
                    <a:pt x="69" y="39"/>
                  </a:cubicBezTo>
                  <a:cubicBezTo>
                    <a:pt x="70" y="39"/>
                    <a:pt x="70" y="38"/>
                    <a:pt x="71" y="38"/>
                  </a:cubicBezTo>
                  <a:cubicBezTo>
                    <a:pt x="72" y="37"/>
                    <a:pt x="74" y="36"/>
                    <a:pt x="75" y="35"/>
                  </a:cubicBezTo>
                  <a:cubicBezTo>
                    <a:pt x="77" y="33"/>
                    <a:pt x="79" y="32"/>
                    <a:pt x="81" y="31"/>
                  </a:cubicBezTo>
                  <a:cubicBezTo>
                    <a:pt x="83" y="30"/>
                    <a:pt x="86" y="26"/>
                    <a:pt x="87" y="24"/>
                  </a:cubicBezTo>
                  <a:cubicBezTo>
                    <a:pt x="88" y="23"/>
                    <a:pt x="87" y="21"/>
                    <a:pt x="88" y="20"/>
                  </a:cubicBezTo>
                  <a:cubicBezTo>
                    <a:pt x="89" y="18"/>
                    <a:pt x="91" y="17"/>
                    <a:pt x="91" y="16"/>
                  </a:cubicBezTo>
                  <a:cubicBezTo>
                    <a:pt x="88" y="17"/>
                    <a:pt x="87" y="19"/>
                    <a:pt x="85" y="21"/>
                  </a:cubicBezTo>
                  <a:cubicBezTo>
                    <a:pt x="82" y="23"/>
                    <a:pt x="78" y="24"/>
                    <a:pt x="75" y="26"/>
                  </a:cubicBezTo>
                  <a:cubicBezTo>
                    <a:pt x="74" y="28"/>
                    <a:pt x="68" y="32"/>
                    <a:pt x="66" y="32"/>
                  </a:cubicBezTo>
                  <a:cubicBezTo>
                    <a:pt x="60" y="30"/>
                    <a:pt x="65" y="21"/>
                    <a:pt x="61" y="18"/>
                  </a:cubicBezTo>
                  <a:cubicBezTo>
                    <a:pt x="61" y="17"/>
                    <a:pt x="61" y="17"/>
                    <a:pt x="60" y="17"/>
                  </a:cubicBezTo>
                  <a:cubicBezTo>
                    <a:pt x="59" y="17"/>
                    <a:pt x="59" y="18"/>
                    <a:pt x="58" y="18"/>
                  </a:cubicBezTo>
                  <a:cubicBezTo>
                    <a:pt x="56" y="19"/>
                    <a:pt x="53" y="22"/>
                    <a:pt x="51" y="22"/>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2" name="Freeform 422"/>
            <p:cNvSpPr/>
            <p:nvPr/>
          </p:nvSpPr>
          <p:spPr bwMode="auto">
            <a:xfrm>
              <a:off x="4859" y="1007"/>
              <a:ext cx="62" cy="69"/>
            </a:xfrm>
            <a:custGeom>
              <a:avLst/>
              <a:gdLst>
                <a:gd name="T0" fmla="*/ 50 w 50"/>
                <a:gd name="T1" fmla="*/ 39 h 55"/>
                <a:gd name="T2" fmla="*/ 48 w 50"/>
                <a:gd name="T3" fmla="*/ 36 h 55"/>
                <a:gd name="T4" fmla="*/ 44 w 50"/>
                <a:gd name="T5" fmla="*/ 26 h 55"/>
                <a:gd name="T6" fmla="*/ 39 w 50"/>
                <a:gd name="T7" fmla="*/ 12 h 55"/>
                <a:gd name="T8" fmla="*/ 32 w 50"/>
                <a:gd name="T9" fmla="*/ 10 h 55"/>
                <a:gd name="T10" fmla="*/ 27 w 50"/>
                <a:gd name="T11" fmla="*/ 7 h 55"/>
                <a:gd name="T12" fmla="*/ 24 w 50"/>
                <a:gd name="T13" fmla="*/ 15 h 55"/>
                <a:gd name="T14" fmla="*/ 20 w 50"/>
                <a:gd name="T15" fmla="*/ 11 h 55"/>
                <a:gd name="T16" fmla="*/ 17 w 50"/>
                <a:gd name="T17" fmla="*/ 19 h 55"/>
                <a:gd name="T18" fmla="*/ 11 w 50"/>
                <a:gd name="T19" fmla="*/ 14 h 55"/>
                <a:gd name="T20" fmla="*/ 4 w 50"/>
                <a:gd name="T21" fmla="*/ 2 h 55"/>
                <a:gd name="T22" fmla="*/ 1 w 50"/>
                <a:gd name="T23" fmla="*/ 0 h 55"/>
                <a:gd name="T24" fmla="*/ 1 w 50"/>
                <a:gd name="T25" fmla="*/ 6 h 55"/>
                <a:gd name="T26" fmla="*/ 1 w 50"/>
                <a:gd name="T27" fmla="*/ 7 h 55"/>
                <a:gd name="T28" fmla="*/ 0 w 50"/>
                <a:gd name="T29" fmla="*/ 13 h 55"/>
                <a:gd name="T30" fmla="*/ 4 w 50"/>
                <a:gd name="T31" fmla="*/ 18 h 55"/>
                <a:gd name="T32" fmla="*/ 8 w 50"/>
                <a:gd name="T33" fmla="*/ 23 h 55"/>
                <a:gd name="T34" fmla="*/ 10 w 50"/>
                <a:gd name="T35" fmla="*/ 30 h 55"/>
                <a:gd name="T36" fmla="*/ 10 w 50"/>
                <a:gd name="T37" fmla="*/ 36 h 55"/>
                <a:gd name="T38" fmla="*/ 17 w 50"/>
                <a:gd name="T39" fmla="*/ 49 h 55"/>
                <a:gd name="T40" fmla="*/ 28 w 50"/>
                <a:gd name="T41" fmla="*/ 54 h 55"/>
                <a:gd name="T42" fmla="*/ 43 w 50"/>
                <a:gd name="T43" fmla="*/ 48 h 55"/>
                <a:gd name="T44" fmla="*/ 47 w 50"/>
                <a:gd name="T45" fmla="*/ 44 h 55"/>
                <a:gd name="T46" fmla="*/ 50 w 50"/>
                <a:gd name="T47" fmla="*/ 41 h 55"/>
                <a:gd name="T48" fmla="*/ 50 w 50"/>
                <a:gd name="T49"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55">
                  <a:moveTo>
                    <a:pt x="50" y="39"/>
                  </a:moveTo>
                  <a:cubicBezTo>
                    <a:pt x="49" y="38"/>
                    <a:pt x="48" y="37"/>
                    <a:pt x="48" y="36"/>
                  </a:cubicBezTo>
                  <a:cubicBezTo>
                    <a:pt x="47" y="33"/>
                    <a:pt x="45" y="30"/>
                    <a:pt x="44" y="26"/>
                  </a:cubicBezTo>
                  <a:cubicBezTo>
                    <a:pt x="44" y="22"/>
                    <a:pt x="42" y="16"/>
                    <a:pt x="39" y="12"/>
                  </a:cubicBezTo>
                  <a:cubicBezTo>
                    <a:pt x="37" y="9"/>
                    <a:pt x="35" y="11"/>
                    <a:pt x="32" y="10"/>
                  </a:cubicBezTo>
                  <a:cubicBezTo>
                    <a:pt x="31" y="8"/>
                    <a:pt x="29" y="6"/>
                    <a:pt x="27" y="7"/>
                  </a:cubicBezTo>
                  <a:cubicBezTo>
                    <a:pt x="27" y="8"/>
                    <a:pt x="26" y="14"/>
                    <a:pt x="24" y="15"/>
                  </a:cubicBezTo>
                  <a:cubicBezTo>
                    <a:pt x="22" y="16"/>
                    <a:pt x="22" y="13"/>
                    <a:pt x="20" y="11"/>
                  </a:cubicBezTo>
                  <a:cubicBezTo>
                    <a:pt x="19" y="13"/>
                    <a:pt x="21" y="19"/>
                    <a:pt x="17" y="19"/>
                  </a:cubicBezTo>
                  <a:cubicBezTo>
                    <a:pt x="15" y="20"/>
                    <a:pt x="12" y="15"/>
                    <a:pt x="11" y="14"/>
                  </a:cubicBezTo>
                  <a:cubicBezTo>
                    <a:pt x="9" y="11"/>
                    <a:pt x="7" y="5"/>
                    <a:pt x="4" y="2"/>
                  </a:cubicBezTo>
                  <a:cubicBezTo>
                    <a:pt x="3" y="1"/>
                    <a:pt x="2" y="0"/>
                    <a:pt x="1" y="0"/>
                  </a:cubicBezTo>
                  <a:cubicBezTo>
                    <a:pt x="1" y="2"/>
                    <a:pt x="1" y="3"/>
                    <a:pt x="1" y="6"/>
                  </a:cubicBezTo>
                  <a:cubicBezTo>
                    <a:pt x="1" y="6"/>
                    <a:pt x="1" y="6"/>
                    <a:pt x="1" y="7"/>
                  </a:cubicBezTo>
                  <a:cubicBezTo>
                    <a:pt x="1" y="9"/>
                    <a:pt x="0" y="11"/>
                    <a:pt x="0" y="13"/>
                  </a:cubicBezTo>
                  <a:cubicBezTo>
                    <a:pt x="0" y="15"/>
                    <a:pt x="2" y="17"/>
                    <a:pt x="4" y="18"/>
                  </a:cubicBezTo>
                  <a:cubicBezTo>
                    <a:pt x="6" y="19"/>
                    <a:pt x="7" y="21"/>
                    <a:pt x="8" y="23"/>
                  </a:cubicBezTo>
                  <a:cubicBezTo>
                    <a:pt x="9" y="25"/>
                    <a:pt x="9" y="27"/>
                    <a:pt x="10" y="30"/>
                  </a:cubicBezTo>
                  <a:cubicBezTo>
                    <a:pt x="9" y="31"/>
                    <a:pt x="9" y="34"/>
                    <a:pt x="10" y="36"/>
                  </a:cubicBezTo>
                  <a:cubicBezTo>
                    <a:pt x="10" y="40"/>
                    <a:pt x="13" y="44"/>
                    <a:pt x="17" y="49"/>
                  </a:cubicBezTo>
                  <a:cubicBezTo>
                    <a:pt x="19" y="52"/>
                    <a:pt x="24" y="54"/>
                    <a:pt x="28" y="54"/>
                  </a:cubicBezTo>
                  <a:cubicBezTo>
                    <a:pt x="34" y="55"/>
                    <a:pt x="39" y="51"/>
                    <a:pt x="43" y="48"/>
                  </a:cubicBezTo>
                  <a:cubicBezTo>
                    <a:pt x="44" y="47"/>
                    <a:pt x="46" y="46"/>
                    <a:pt x="47" y="44"/>
                  </a:cubicBezTo>
                  <a:cubicBezTo>
                    <a:pt x="48" y="43"/>
                    <a:pt x="49" y="42"/>
                    <a:pt x="50" y="41"/>
                  </a:cubicBezTo>
                  <a:cubicBezTo>
                    <a:pt x="50" y="40"/>
                    <a:pt x="50" y="40"/>
                    <a:pt x="50" y="39"/>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3" name="Freeform 423"/>
            <p:cNvSpPr/>
            <p:nvPr/>
          </p:nvSpPr>
          <p:spPr bwMode="auto">
            <a:xfrm>
              <a:off x="4918" y="1059"/>
              <a:ext cx="3" cy="5"/>
            </a:xfrm>
            <a:custGeom>
              <a:avLst/>
              <a:gdLst>
                <a:gd name="T0" fmla="*/ 2 w 2"/>
                <a:gd name="T1" fmla="*/ 0 h 4"/>
                <a:gd name="T2" fmla="*/ 1 w 2"/>
                <a:gd name="T3" fmla="*/ 3 h 4"/>
                <a:gd name="T4" fmla="*/ 0 w 2"/>
                <a:gd name="T5" fmla="*/ 4 h 4"/>
                <a:gd name="T6" fmla="*/ 1 w 2"/>
                <a:gd name="T7" fmla="*/ 3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1" y="3"/>
                    <a:pt x="1" y="3"/>
                    <a:pt x="1" y="3"/>
                  </a:cubicBezTo>
                  <a:cubicBezTo>
                    <a:pt x="0" y="4"/>
                    <a:pt x="0" y="4"/>
                    <a:pt x="0" y="4"/>
                  </a:cubicBezTo>
                  <a:cubicBezTo>
                    <a:pt x="1" y="3"/>
                    <a:pt x="1" y="3"/>
                    <a:pt x="1" y="3"/>
                  </a:cubicBezTo>
                  <a:cubicBezTo>
                    <a:pt x="2" y="2"/>
                    <a:pt x="2" y="1"/>
                    <a:pt x="2"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4" name="Freeform 424"/>
            <p:cNvSpPr/>
            <p:nvPr/>
          </p:nvSpPr>
          <p:spPr bwMode="auto">
            <a:xfrm>
              <a:off x="4921" y="1056"/>
              <a:ext cx="2" cy="3"/>
            </a:xfrm>
            <a:custGeom>
              <a:avLst/>
              <a:gdLst>
                <a:gd name="T0" fmla="*/ 2 w 2"/>
                <a:gd name="T1" fmla="*/ 0 h 3"/>
                <a:gd name="T2" fmla="*/ 0 w 2"/>
                <a:gd name="T3" fmla="*/ 2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1"/>
                    <a:pt x="0" y="2"/>
                  </a:cubicBezTo>
                  <a:cubicBezTo>
                    <a:pt x="0" y="2"/>
                    <a:pt x="0" y="3"/>
                    <a:pt x="0" y="3"/>
                  </a:cubicBezTo>
                  <a:lnTo>
                    <a:pt x="2" y="0"/>
                  </a:ln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5" name="Freeform 425"/>
            <p:cNvSpPr/>
            <p:nvPr/>
          </p:nvSpPr>
          <p:spPr bwMode="auto">
            <a:xfrm>
              <a:off x="4596" y="739"/>
              <a:ext cx="73" cy="121"/>
            </a:xfrm>
            <a:custGeom>
              <a:avLst/>
              <a:gdLst>
                <a:gd name="T0" fmla="*/ 33 w 59"/>
                <a:gd name="T1" fmla="*/ 92 h 97"/>
                <a:gd name="T2" fmla="*/ 40 w 59"/>
                <a:gd name="T3" fmla="*/ 95 h 97"/>
                <a:gd name="T4" fmla="*/ 52 w 59"/>
                <a:gd name="T5" fmla="*/ 93 h 97"/>
                <a:gd name="T6" fmla="*/ 52 w 59"/>
                <a:gd name="T7" fmla="*/ 93 h 97"/>
                <a:gd name="T8" fmla="*/ 54 w 59"/>
                <a:gd name="T9" fmla="*/ 96 h 97"/>
                <a:gd name="T10" fmla="*/ 57 w 59"/>
                <a:gd name="T11" fmla="*/ 97 h 97"/>
                <a:gd name="T12" fmla="*/ 55 w 59"/>
                <a:gd name="T13" fmla="*/ 91 h 97"/>
                <a:gd name="T14" fmla="*/ 54 w 59"/>
                <a:gd name="T15" fmla="*/ 88 h 97"/>
                <a:gd name="T16" fmla="*/ 54 w 59"/>
                <a:gd name="T17" fmla="*/ 87 h 97"/>
                <a:gd name="T18" fmla="*/ 51 w 59"/>
                <a:gd name="T19" fmla="*/ 84 h 97"/>
                <a:gd name="T20" fmla="*/ 46 w 59"/>
                <a:gd name="T21" fmla="*/ 82 h 97"/>
                <a:gd name="T22" fmla="*/ 42 w 59"/>
                <a:gd name="T23" fmla="*/ 79 h 97"/>
                <a:gd name="T24" fmla="*/ 33 w 59"/>
                <a:gd name="T25" fmla="*/ 77 h 97"/>
                <a:gd name="T26" fmla="*/ 25 w 59"/>
                <a:gd name="T27" fmla="*/ 71 h 97"/>
                <a:gd name="T28" fmla="*/ 14 w 59"/>
                <a:gd name="T29" fmla="*/ 59 h 97"/>
                <a:gd name="T30" fmla="*/ 20 w 59"/>
                <a:gd name="T31" fmla="*/ 61 h 97"/>
                <a:gd name="T32" fmla="*/ 16 w 59"/>
                <a:gd name="T33" fmla="*/ 56 h 97"/>
                <a:gd name="T34" fmla="*/ 13 w 59"/>
                <a:gd name="T35" fmla="*/ 50 h 97"/>
                <a:gd name="T36" fmla="*/ 20 w 59"/>
                <a:gd name="T37" fmla="*/ 48 h 97"/>
                <a:gd name="T38" fmla="*/ 16 w 59"/>
                <a:gd name="T39" fmla="*/ 42 h 97"/>
                <a:gd name="T40" fmla="*/ 10 w 59"/>
                <a:gd name="T41" fmla="*/ 32 h 97"/>
                <a:gd name="T42" fmla="*/ 7 w 59"/>
                <a:gd name="T43" fmla="*/ 15 h 97"/>
                <a:gd name="T44" fmla="*/ 12 w 59"/>
                <a:gd name="T45" fmla="*/ 0 h 97"/>
                <a:gd name="T46" fmla="*/ 7 w 59"/>
                <a:gd name="T47" fmla="*/ 2 h 97"/>
                <a:gd name="T48" fmla="*/ 7 w 59"/>
                <a:gd name="T49" fmla="*/ 3 h 97"/>
                <a:gd name="T50" fmla="*/ 4 w 59"/>
                <a:gd name="T51" fmla="*/ 7 h 97"/>
                <a:gd name="T52" fmla="*/ 2 w 59"/>
                <a:gd name="T53" fmla="*/ 12 h 97"/>
                <a:gd name="T54" fmla="*/ 2 w 59"/>
                <a:gd name="T55" fmla="*/ 18 h 97"/>
                <a:gd name="T56" fmla="*/ 1 w 59"/>
                <a:gd name="T57" fmla="*/ 23 h 97"/>
                <a:gd name="T58" fmla="*/ 1 w 59"/>
                <a:gd name="T59" fmla="*/ 27 h 97"/>
                <a:gd name="T60" fmla="*/ 3 w 59"/>
                <a:gd name="T61" fmla="*/ 36 h 97"/>
                <a:gd name="T62" fmla="*/ 5 w 59"/>
                <a:gd name="T63" fmla="*/ 48 h 97"/>
                <a:gd name="T64" fmla="*/ 5 w 59"/>
                <a:gd name="T65" fmla="*/ 49 h 97"/>
                <a:gd name="T66" fmla="*/ 4 w 59"/>
                <a:gd name="T67" fmla="*/ 56 h 97"/>
                <a:gd name="T68" fmla="*/ 4 w 59"/>
                <a:gd name="T69" fmla="*/ 65 h 97"/>
                <a:gd name="T70" fmla="*/ 11 w 59"/>
                <a:gd name="T71" fmla="*/ 73 h 97"/>
                <a:gd name="T72" fmla="*/ 14 w 59"/>
                <a:gd name="T73" fmla="*/ 75 h 97"/>
                <a:gd name="T74" fmla="*/ 26 w 59"/>
                <a:gd name="T75" fmla="*/ 88 h 97"/>
                <a:gd name="T76" fmla="*/ 33 w 59"/>
                <a:gd name="T7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97">
                  <a:moveTo>
                    <a:pt x="33" y="92"/>
                  </a:moveTo>
                  <a:cubicBezTo>
                    <a:pt x="36" y="93"/>
                    <a:pt x="38" y="95"/>
                    <a:pt x="40" y="95"/>
                  </a:cubicBezTo>
                  <a:cubicBezTo>
                    <a:pt x="41" y="95"/>
                    <a:pt x="54" y="97"/>
                    <a:pt x="52" y="93"/>
                  </a:cubicBezTo>
                  <a:cubicBezTo>
                    <a:pt x="52" y="93"/>
                    <a:pt x="52" y="93"/>
                    <a:pt x="52" y="93"/>
                  </a:cubicBezTo>
                  <a:cubicBezTo>
                    <a:pt x="54" y="96"/>
                    <a:pt x="54" y="96"/>
                    <a:pt x="54" y="96"/>
                  </a:cubicBezTo>
                  <a:cubicBezTo>
                    <a:pt x="55" y="97"/>
                    <a:pt x="56" y="97"/>
                    <a:pt x="57" y="97"/>
                  </a:cubicBezTo>
                  <a:cubicBezTo>
                    <a:pt x="59" y="96"/>
                    <a:pt x="56" y="93"/>
                    <a:pt x="55" y="91"/>
                  </a:cubicBezTo>
                  <a:cubicBezTo>
                    <a:pt x="55" y="90"/>
                    <a:pt x="54" y="89"/>
                    <a:pt x="54" y="88"/>
                  </a:cubicBezTo>
                  <a:cubicBezTo>
                    <a:pt x="54" y="88"/>
                    <a:pt x="54" y="88"/>
                    <a:pt x="54" y="87"/>
                  </a:cubicBezTo>
                  <a:cubicBezTo>
                    <a:pt x="53" y="86"/>
                    <a:pt x="52" y="85"/>
                    <a:pt x="51" y="84"/>
                  </a:cubicBezTo>
                  <a:cubicBezTo>
                    <a:pt x="50" y="82"/>
                    <a:pt x="48" y="82"/>
                    <a:pt x="46" y="82"/>
                  </a:cubicBezTo>
                  <a:cubicBezTo>
                    <a:pt x="44" y="80"/>
                    <a:pt x="43" y="80"/>
                    <a:pt x="42" y="79"/>
                  </a:cubicBezTo>
                  <a:cubicBezTo>
                    <a:pt x="39" y="77"/>
                    <a:pt x="35" y="78"/>
                    <a:pt x="33" y="77"/>
                  </a:cubicBezTo>
                  <a:cubicBezTo>
                    <a:pt x="30" y="76"/>
                    <a:pt x="28" y="73"/>
                    <a:pt x="25" y="71"/>
                  </a:cubicBezTo>
                  <a:cubicBezTo>
                    <a:pt x="23" y="70"/>
                    <a:pt x="13" y="62"/>
                    <a:pt x="14" y="59"/>
                  </a:cubicBezTo>
                  <a:cubicBezTo>
                    <a:pt x="16" y="60"/>
                    <a:pt x="18" y="61"/>
                    <a:pt x="20" y="61"/>
                  </a:cubicBezTo>
                  <a:cubicBezTo>
                    <a:pt x="19" y="59"/>
                    <a:pt x="17" y="57"/>
                    <a:pt x="16" y="56"/>
                  </a:cubicBezTo>
                  <a:cubicBezTo>
                    <a:pt x="15" y="54"/>
                    <a:pt x="13" y="52"/>
                    <a:pt x="13" y="50"/>
                  </a:cubicBezTo>
                  <a:cubicBezTo>
                    <a:pt x="15" y="50"/>
                    <a:pt x="19" y="51"/>
                    <a:pt x="20" y="48"/>
                  </a:cubicBezTo>
                  <a:cubicBezTo>
                    <a:pt x="20" y="46"/>
                    <a:pt x="16" y="44"/>
                    <a:pt x="16" y="42"/>
                  </a:cubicBezTo>
                  <a:cubicBezTo>
                    <a:pt x="13" y="39"/>
                    <a:pt x="11" y="36"/>
                    <a:pt x="10" y="32"/>
                  </a:cubicBezTo>
                  <a:cubicBezTo>
                    <a:pt x="7" y="26"/>
                    <a:pt x="7" y="22"/>
                    <a:pt x="7" y="15"/>
                  </a:cubicBezTo>
                  <a:cubicBezTo>
                    <a:pt x="6" y="11"/>
                    <a:pt x="6" y="2"/>
                    <a:pt x="12" y="0"/>
                  </a:cubicBezTo>
                  <a:cubicBezTo>
                    <a:pt x="11" y="1"/>
                    <a:pt x="9" y="1"/>
                    <a:pt x="7" y="2"/>
                  </a:cubicBezTo>
                  <a:cubicBezTo>
                    <a:pt x="7" y="2"/>
                    <a:pt x="7" y="2"/>
                    <a:pt x="7" y="3"/>
                  </a:cubicBezTo>
                  <a:cubicBezTo>
                    <a:pt x="5" y="4"/>
                    <a:pt x="5" y="7"/>
                    <a:pt x="4" y="7"/>
                  </a:cubicBezTo>
                  <a:cubicBezTo>
                    <a:pt x="3" y="9"/>
                    <a:pt x="3" y="10"/>
                    <a:pt x="2" y="12"/>
                  </a:cubicBezTo>
                  <a:cubicBezTo>
                    <a:pt x="1" y="14"/>
                    <a:pt x="2" y="16"/>
                    <a:pt x="2" y="18"/>
                  </a:cubicBezTo>
                  <a:cubicBezTo>
                    <a:pt x="1" y="20"/>
                    <a:pt x="0" y="21"/>
                    <a:pt x="1" y="23"/>
                  </a:cubicBezTo>
                  <a:cubicBezTo>
                    <a:pt x="0" y="24"/>
                    <a:pt x="1" y="26"/>
                    <a:pt x="1" y="27"/>
                  </a:cubicBezTo>
                  <a:cubicBezTo>
                    <a:pt x="1" y="30"/>
                    <a:pt x="2" y="33"/>
                    <a:pt x="3" y="36"/>
                  </a:cubicBezTo>
                  <a:cubicBezTo>
                    <a:pt x="3" y="40"/>
                    <a:pt x="4" y="44"/>
                    <a:pt x="5" y="48"/>
                  </a:cubicBezTo>
                  <a:cubicBezTo>
                    <a:pt x="5" y="48"/>
                    <a:pt x="5" y="49"/>
                    <a:pt x="5" y="49"/>
                  </a:cubicBezTo>
                  <a:cubicBezTo>
                    <a:pt x="5" y="51"/>
                    <a:pt x="5" y="54"/>
                    <a:pt x="4" y="56"/>
                  </a:cubicBezTo>
                  <a:cubicBezTo>
                    <a:pt x="3" y="59"/>
                    <a:pt x="2" y="62"/>
                    <a:pt x="4" y="65"/>
                  </a:cubicBezTo>
                  <a:cubicBezTo>
                    <a:pt x="7" y="69"/>
                    <a:pt x="9" y="71"/>
                    <a:pt x="11" y="73"/>
                  </a:cubicBezTo>
                  <a:cubicBezTo>
                    <a:pt x="12" y="74"/>
                    <a:pt x="13" y="75"/>
                    <a:pt x="14" y="75"/>
                  </a:cubicBezTo>
                  <a:cubicBezTo>
                    <a:pt x="17" y="80"/>
                    <a:pt x="22" y="84"/>
                    <a:pt x="26" y="88"/>
                  </a:cubicBezTo>
                  <a:cubicBezTo>
                    <a:pt x="28" y="89"/>
                    <a:pt x="30" y="91"/>
                    <a:pt x="33" y="92"/>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6" name="Freeform 426"/>
            <p:cNvSpPr/>
            <p:nvPr/>
          </p:nvSpPr>
          <p:spPr bwMode="auto">
            <a:xfrm>
              <a:off x="4726" y="78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7" name="Freeform 427"/>
            <p:cNvSpPr/>
            <p:nvPr/>
          </p:nvSpPr>
          <p:spPr bwMode="auto">
            <a:xfrm>
              <a:off x="4725" y="785"/>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8" name="Freeform 428"/>
            <p:cNvSpPr/>
            <p:nvPr/>
          </p:nvSpPr>
          <p:spPr bwMode="auto">
            <a:xfrm>
              <a:off x="4720" y="782"/>
              <a:ext cx="5" cy="3"/>
            </a:xfrm>
            <a:custGeom>
              <a:avLst/>
              <a:gdLst>
                <a:gd name="T0" fmla="*/ 4 w 4"/>
                <a:gd name="T1" fmla="*/ 3 h 3"/>
                <a:gd name="T2" fmla="*/ 1 w 4"/>
                <a:gd name="T3" fmla="*/ 0 h 3"/>
                <a:gd name="T4" fmla="*/ 0 w 4"/>
                <a:gd name="T5" fmla="*/ 1 h 3"/>
                <a:gd name="T6" fmla="*/ 4 w 4"/>
                <a:gd name="T7" fmla="*/ 3 h 3"/>
              </a:gdLst>
              <a:ahLst/>
              <a:cxnLst>
                <a:cxn ang="0">
                  <a:pos x="T0" y="T1"/>
                </a:cxn>
                <a:cxn ang="0">
                  <a:pos x="T2" y="T3"/>
                </a:cxn>
                <a:cxn ang="0">
                  <a:pos x="T4" y="T5"/>
                </a:cxn>
                <a:cxn ang="0">
                  <a:pos x="T6" y="T7"/>
                </a:cxn>
              </a:cxnLst>
              <a:rect l="0" t="0" r="r" b="b"/>
              <a:pathLst>
                <a:path w="4" h="3">
                  <a:moveTo>
                    <a:pt x="4" y="3"/>
                  </a:moveTo>
                  <a:cubicBezTo>
                    <a:pt x="3" y="2"/>
                    <a:pt x="2" y="1"/>
                    <a:pt x="1" y="0"/>
                  </a:cubicBezTo>
                  <a:cubicBezTo>
                    <a:pt x="1" y="1"/>
                    <a:pt x="1" y="1"/>
                    <a:pt x="0" y="1"/>
                  </a:cubicBezTo>
                  <a:lnTo>
                    <a:pt x="4" y="3"/>
                  </a:ln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8999" name="Freeform 429"/>
            <p:cNvSpPr/>
            <p:nvPr/>
          </p:nvSpPr>
          <p:spPr bwMode="auto">
            <a:xfrm>
              <a:off x="4675" y="690"/>
              <a:ext cx="50" cy="92"/>
            </a:xfrm>
            <a:custGeom>
              <a:avLst/>
              <a:gdLst>
                <a:gd name="T0" fmla="*/ 20 w 40"/>
                <a:gd name="T1" fmla="*/ 45 h 74"/>
                <a:gd name="T2" fmla="*/ 23 w 40"/>
                <a:gd name="T3" fmla="*/ 43 h 74"/>
                <a:gd name="T4" fmla="*/ 24 w 40"/>
                <a:gd name="T5" fmla="*/ 41 h 74"/>
                <a:gd name="T6" fmla="*/ 31 w 40"/>
                <a:gd name="T7" fmla="*/ 42 h 74"/>
                <a:gd name="T8" fmla="*/ 31 w 40"/>
                <a:gd name="T9" fmla="*/ 38 h 74"/>
                <a:gd name="T10" fmla="*/ 24 w 40"/>
                <a:gd name="T11" fmla="*/ 33 h 74"/>
                <a:gd name="T12" fmla="*/ 16 w 40"/>
                <a:gd name="T13" fmla="*/ 25 h 74"/>
                <a:gd name="T14" fmla="*/ 12 w 40"/>
                <a:gd name="T15" fmla="*/ 14 h 74"/>
                <a:gd name="T16" fmla="*/ 10 w 40"/>
                <a:gd name="T17" fmla="*/ 6 h 74"/>
                <a:gd name="T18" fmla="*/ 10 w 40"/>
                <a:gd name="T19" fmla="*/ 0 h 74"/>
                <a:gd name="T20" fmla="*/ 6 w 40"/>
                <a:gd name="T21" fmla="*/ 8 h 74"/>
                <a:gd name="T22" fmla="*/ 3 w 40"/>
                <a:gd name="T23" fmla="*/ 21 h 74"/>
                <a:gd name="T24" fmla="*/ 11 w 40"/>
                <a:gd name="T25" fmla="*/ 34 h 74"/>
                <a:gd name="T26" fmla="*/ 10 w 40"/>
                <a:gd name="T27" fmla="*/ 46 h 74"/>
                <a:gd name="T28" fmla="*/ 15 w 40"/>
                <a:gd name="T29" fmla="*/ 56 h 74"/>
                <a:gd name="T30" fmla="*/ 24 w 40"/>
                <a:gd name="T31" fmla="*/ 65 h 74"/>
                <a:gd name="T32" fmla="*/ 31 w 40"/>
                <a:gd name="T33" fmla="*/ 71 h 74"/>
                <a:gd name="T34" fmla="*/ 37 w 40"/>
                <a:gd name="T35" fmla="*/ 74 h 74"/>
                <a:gd name="T36" fmla="*/ 37 w 40"/>
                <a:gd name="T37" fmla="*/ 74 h 74"/>
                <a:gd name="T38" fmla="*/ 26 w 40"/>
                <a:gd name="T39" fmla="*/ 59 h 74"/>
                <a:gd name="T40" fmla="*/ 21 w 40"/>
                <a:gd name="T41" fmla="*/ 52 h 74"/>
                <a:gd name="T42" fmla="*/ 19 w 40"/>
                <a:gd name="T43" fmla="*/ 47 h 74"/>
                <a:gd name="T44" fmla="*/ 19 w 40"/>
                <a:gd name="T45" fmla="*/ 46 h 74"/>
                <a:gd name="T46" fmla="*/ 20 w 40"/>
                <a:gd name="T47" fmla="*/ 4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74">
                  <a:moveTo>
                    <a:pt x="20" y="45"/>
                  </a:moveTo>
                  <a:cubicBezTo>
                    <a:pt x="21" y="45"/>
                    <a:pt x="22" y="44"/>
                    <a:pt x="23" y="43"/>
                  </a:cubicBezTo>
                  <a:cubicBezTo>
                    <a:pt x="24" y="43"/>
                    <a:pt x="23" y="42"/>
                    <a:pt x="24" y="41"/>
                  </a:cubicBezTo>
                  <a:cubicBezTo>
                    <a:pt x="26" y="40"/>
                    <a:pt x="29" y="43"/>
                    <a:pt x="31" y="42"/>
                  </a:cubicBezTo>
                  <a:cubicBezTo>
                    <a:pt x="34" y="41"/>
                    <a:pt x="33" y="39"/>
                    <a:pt x="31" y="38"/>
                  </a:cubicBezTo>
                  <a:cubicBezTo>
                    <a:pt x="29" y="35"/>
                    <a:pt x="26" y="36"/>
                    <a:pt x="24" y="33"/>
                  </a:cubicBezTo>
                  <a:cubicBezTo>
                    <a:pt x="21" y="31"/>
                    <a:pt x="18" y="29"/>
                    <a:pt x="16" y="25"/>
                  </a:cubicBezTo>
                  <a:cubicBezTo>
                    <a:pt x="14" y="21"/>
                    <a:pt x="13" y="18"/>
                    <a:pt x="12" y="14"/>
                  </a:cubicBezTo>
                  <a:cubicBezTo>
                    <a:pt x="12" y="11"/>
                    <a:pt x="11" y="9"/>
                    <a:pt x="10" y="6"/>
                  </a:cubicBezTo>
                  <a:cubicBezTo>
                    <a:pt x="11" y="4"/>
                    <a:pt x="11" y="2"/>
                    <a:pt x="10" y="0"/>
                  </a:cubicBezTo>
                  <a:cubicBezTo>
                    <a:pt x="7" y="1"/>
                    <a:pt x="7" y="6"/>
                    <a:pt x="6" y="8"/>
                  </a:cubicBezTo>
                  <a:cubicBezTo>
                    <a:pt x="3" y="12"/>
                    <a:pt x="0" y="17"/>
                    <a:pt x="3" y="21"/>
                  </a:cubicBezTo>
                  <a:cubicBezTo>
                    <a:pt x="6" y="25"/>
                    <a:pt x="10" y="29"/>
                    <a:pt x="11" y="34"/>
                  </a:cubicBezTo>
                  <a:cubicBezTo>
                    <a:pt x="12" y="38"/>
                    <a:pt x="9" y="41"/>
                    <a:pt x="10" y="46"/>
                  </a:cubicBezTo>
                  <a:cubicBezTo>
                    <a:pt x="12" y="49"/>
                    <a:pt x="14" y="53"/>
                    <a:pt x="15" y="56"/>
                  </a:cubicBezTo>
                  <a:cubicBezTo>
                    <a:pt x="18" y="59"/>
                    <a:pt x="21" y="62"/>
                    <a:pt x="24" y="65"/>
                  </a:cubicBezTo>
                  <a:cubicBezTo>
                    <a:pt x="26" y="67"/>
                    <a:pt x="28" y="69"/>
                    <a:pt x="31" y="71"/>
                  </a:cubicBezTo>
                  <a:cubicBezTo>
                    <a:pt x="32" y="72"/>
                    <a:pt x="35" y="72"/>
                    <a:pt x="37" y="74"/>
                  </a:cubicBezTo>
                  <a:cubicBezTo>
                    <a:pt x="37" y="74"/>
                    <a:pt x="37" y="74"/>
                    <a:pt x="37" y="74"/>
                  </a:cubicBezTo>
                  <a:cubicBezTo>
                    <a:pt x="40" y="71"/>
                    <a:pt x="28" y="61"/>
                    <a:pt x="26" y="59"/>
                  </a:cubicBezTo>
                  <a:cubicBezTo>
                    <a:pt x="24" y="56"/>
                    <a:pt x="23" y="55"/>
                    <a:pt x="21" y="52"/>
                  </a:cubicBezTo>
                  <a:cubicBezTo>
                    <a:pt x="21" y="51"/>
                    <a:pt x="20" y="49"/>
                    <a:pt x="19" y="47"/>
                  </a:cubicBezTo>
                  <a:cubicBezTo>
                    <a:pt x="19" y="46"/>
                    <a:pt x="19" y="46"/>
                    <a:pt x="19" y="46"/>
                  </a:cubicBezTo>
                  <a:cubicBezTo>
                    <a:pt x="20" y="46"/>
                    <a:pt x="20" y="45"/>
                    <a:pt x="20" y="45"/>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00" name="Freeform 430"/>
            <p:cNvSpPr/>
            <p:nvPr/>
          </p:nvSpPr>
          <p:spPr bwMode="auto">
            <a:xfrm>
              <a:off x="4609" y="866"/>
              <a:ext cx="122" cy="71"/>
            </a:xfrm>
            <a:custGeom>
              <a:avLst/>
              <a:gdLst>
                <a:gd name="T0" fmla="*/ 45 w 98"/>
                <a:gd name="T1" fmla="*/ 13 h 57"/>
                <a:gd name="T2" fmla="*/ 40 w 98"/>
                <a:gd name="T3" fmla="*/ 17 h 57"/>
                <a:gd name="T4" fmla="*/ 31 w 98"/>
                <a:gd name="T5" fmla="*/ 10 h 57"/>
                <a:gd name="T6" fmla="*/ 28 w 98"/>
                <a:gd name="T7" fmla="*/ 21 h 57"/>
                <a:gd name="T8" fmla="*/ 19 w 98"/>
                <a:gd name="T9" fmla="*/ 13 h 57"/>
                <a:gd name="T10" fmla="*/ 11 w 98"/>
                <a:gd name="T11" fmla="*/ 5 h 57"/>
                <a:gd name="T12" fmla="*/ 4 w 98"/>
                <a:gd name="T13" fmla="*/ 8 h 57"/>
                <a:gd name="T14" fmla="*/ 42 w 98"/>
                <a:gd name="T15" fmla="*/ 45 h 57"/>
                <a:gd name="T16" fmla="*/ 37 w 98"/>
                <a:gd name="T17" fmla="*/ 42 h 57"/>
                <a:gd name="T18" fmla="*/ 43 w 98"/>
                <a:gd name="T19" fmla="*/ 45 h 57"/>
                <a:gd name="T20" fmla="*/ 48 w 98"/>
                <a:gd name="T21" fmla="*/ 48 h 57"/>
                <a:gd name="T22" fmla="*/ 47 w 98"/>
                <a:gd name="T23" fmla="*/ 41 h 57"/>
                <a:gd name="T24" fmla="*/ 57 w 98"/>
                <a:gd name="T25" fmla="*/ 46 h 57"/>
                <a:gd name="T26" fmla="*/ 66 w 98"/>
                <a:gd name="T27" fmla="*/ 49 h 57"/>
                <a:gd name="T28" fmla="*/ 92 w 98"/>
                <a:gd name="T29" fmla="*/ 56 h 57"/>
                <a:gd name="T30" fmla="*/ 73 w 98"/>
                <a:gd name="T31" fmla="*/ 41 h 57"/>
                <a:gd name="T32" fmla="*/ 81 w 98"/>
                <a:gd name="T33" fmla="*/ 42 h 57"/>
                <a:gd name="T34" fmla="*/ 71 w 98"/>
                <a:gd name="T35" fmla="*/ 32 h 57"/>
                <a:gd name="T36" fmla="*/ 86 w 98"/>
                <a:gd name="T37" fmla="*/ 29 h 57"/>
                <a:gd name="T38" fmla="*/ 98 w 98"/>
                <a:gd name="T39" fmla="*/ 24 h 57"/>
                <a:gd name="T40" fmla="*/ 90 w 98"/>
                <a:gd name="T41" fmla="*/ 23 h 57"/>
                <a:gd name="T42" fmla="*/ 85 w 98"/>
                <a:gd name="T43" fmla="*/ 25 h 57"/>
                <a:gd name="T44" fmla="*/ 73 w 98"/>
                <a:gd name="T45" fmla="*/ 26 h 57"/>
                <a:gd name="T46" fmla="*/ 57 w 98"/>
                <a:gd name="T47" fmla="*/ 23 h 57"/>
                <a:gd name="T48" fmla="*/ 45 w 98"/>
                <a:gd name="T49"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57">
                  <a:moveTo>
                    <a:pt x="45" y="13"/>
                  </a:moveTo>
                  <a:cubicBezTo>
                    <a:pt x="43" y="18"/>
                    <a:pt x="46" y="21"/>
                    <a:pt x="40" y="17"/>
                  </a:cubicBezTo>
                  <a:cubicBezTo>
                    <a:pt x="38" y="15"/>
                    <a:pt x="34" y="11"/>
                    <a:pt x="31" y="10"/>
                  </a:cubicBezTo>
                  <a:cubicBezTo>
                    <a:pt x="30" y="13"/>
                    <a:pt x="36" y="25"/>
                    <a:pt x="28" y="21"/>
                  </a:cubicBezTo>
                  <a:cubicBezTo>
                    <a:pt x="26" y="18"/>
                    <a:pt x="22" y="16"/>
                    <a:pt x="19" y="13"/>
                  </a:cubicBezTo>
                  <a:cubicBezTo>
                    <a:pt x="17" y="11"/>
                    <a:pt x="14" y="8"/>
                    <a:pt x="11" y="5"/>
                  </a:cubicBezTo>
                  <a:cubicBezTo>
                    <a:pt x="8" y="4"/>
                    <a:pt x="0" y="0"/>
                    <a:pt x="4" y="8"/>
                  </a:cubicBezTo>
                  <a:cubicBezTo>
                    <a:pt x="11" y="24"/>
                    <a:pt x="24" y="39"/>
                    <a:pt x="42" y="45"/>
                  </a:cubicBezTo>
                  <a:cubicBezTo>
                    <a:pt x="37" y="42"/>
                    <a:pt x="37" y="42"/>
                    <a:pt x="37" y="42"/>
                  </a:cubicBezTo>
                  <a:cubicBezTo>
                    <a:pt x="39" y="42"/>
                    <a:pt x="41" y="44"/>
                    <a:pt x="43" y="45"/>
                  </a:cubicBezTo>
                  <a:cubicBezTo>
                    <a:pt x="45" y="46"/>
                    <a:pt x="46" y="50"/>
                    <a:pt x="48" y="48"/>
                  </a:cubicBezTo>
                  <a:cubicBezTo>
                    <a:pt x="53" y="50"/>
                    <a:pt x="48" y="42"/>
                    <a:pt x="47" y="41"/>
                  </a:cubicBezTo>
                  <a:cubicBezTo>
                    <a:pt x="50" y="43"/>
                    <a:pt x="53" y="45"/>
                    <a:pt x="57" y="46"/>
                  </a:cubicBezTo>
                  <a:cubicBezTo>
                    <a:pt x="60" y="47"/>
                    <a:pt x="63" y="48"/>
                    <a:pt x="66" y="49"/>
                  </a:cubicBezTo>
                  <a:cubicBezTo>
                    <a:pt x="74" y="52"/>
                    <a:pt x="83" y="57"/>
                    <a:pt x="92" y="56"/>
                  </a:cubicBezTo>
                  <a:cubicBezTo>
                    <a:pt x="86" y="53"/>
                    <a:pt x="75" y="50"/>
                    <a:pt x="73" y="41"/>
                  </a:cubicBezTo>
                  <a:cubicBezTo>
                    <a:pt x="75" y="41"/>
                    <a:pt x="78" y="43"/>
                    <a:pt x="81" y="42"/>
                  </a:cubicBezTo>
                  <a:cubicBezTo>
                    <a:pt x="81" y="38"/>
                    <a:pt x="73" y="36"/>
                    <a:pt x="71" y="32"/>
                  </a:cubicBezTo>
                  <a:cubicBezTo>
                    <a:pt x="76" y="32"/>
                    <a:pt x="81" y="30"/>
                    <a:pt x="86" y="29"/>
                  </a:cubicBezTo>
                  <a:cubicBezTo>
                    <a:pt x="90" y="28"/>
                    <a:pt x="93" y="27"/>
                    <a:pt x="98" y="24"/>
                  </a:cubicBezTo>
                  <a:cubicBezTo>
                    <a:pt x="95" y="24"/>
                    <a:pt x="93" y="23"/>
                    <a:pt x="90" y="23"/>
                  </a:cubicBezTo>
                  <a:cubicBezTo>
                    <a:pt x="88" y="24"/>
                    <a:pt x="87" y="24"/>
                    <a:pt x="85" y="25"/>
                  </a:cubicBezTo>
                  <a:cubicBezTo>
                    <a:pt x="82" y="27"/>
                    <a:pt x="78" y="26"/>
                    <a:pt x="73" y="26"/>
                  </a:cubicBezTo>
                  <a:cubicBezTo>
                    <a:pt x="68" y="26"/>
                    <a:pt x="62" y="25"/>
                    <a:pt x="57" y="23"/>
                  </a:cubicBezTo>
                  <a:cubicBezTo>
                    <a:pt x="55" y="21"/>
                    <a:pt x="47" y="13"/>
                    <a:pt x="45" y="13"/>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01" name="Freeform 431"/>
            <p:cNvSpPr/>
            <p:nvPr/>
          </p:nvSpPr>
          <p:spPr bwMode="auto">
            <a:xfrm>
              <a:off x="4733" y="635"/>
              <a:ext cx="97" cy="80"/>
            </a:xfrm>
            <a:custGeom>
              <a:avLst/>
              <a:gdLst>
                <a:gd name="T0" fmla="*/ 19 w 78"/>
                <a:gd name="T1" fmla="*/ 10 h 64"/>
                <a:gd name="T2" fmla="*/ 22 w 78"/>
                <a:gd name="T3" fmla="*/ 19 h 64"/>
                <a:gd name="T4" fmla="*/ 13 w 78"/>
                <a:gd name="T5" fmla="*/ 13 h 64"/>
                <a:gd name="T6" fmla="*/ 5 w 78"/>
                <a:gd name="T7" fmla="*/ 5 h 64"/>
                <a:gd name="T8" fmla="*/ 7 w 78"/>
                <a:gd name="T9" fmla="*/ 17 h 64"/>
                <a:gd name="T10" fmla="*/ 11 w 78"/>
                <a:gd name="T11" fmla="*/ 26 h 64"/>
                <a:gd name="T12" fmla="*/ 0 w 78"/>
                <a:gd name="T13" fmla="*/ 19 h 64"/>
                <a:gd name="T14" fmla="*/ 6 w 78"/>
                <a:gd name="T15" fmla="*/ 28 h 64"/>
                <a:gd name="T16" fmla="*/ 10 w 78"/>
                <a:gd name="T17" fmla="*/ 34 h 64"/>
                <a:gd name="T18" fmla="*/ 18 w 78"/>
                <a:gd name="T19" fmla="*/ 53 h 64"/>
                <a:gd name="T20" fmla="*/ 21 w 78"/>
                <a:gd name="T21" fmla="*/ 59 h 64"/>
                <a:gd name="T22" fmla="*/ 30 w 78"/>
                <a:gd name="T23" fmla="*/ 64 h 64"/>
                <a:gd name="T24" fmla="*/ 23 w 78"/>
                <a:gd name="T25" fmla="*/ 52 h 64"/>
                <a:gd name="T26" fmla="*/ 17 w 78"/>
                <a:gd name="T27" fmla="*/ 39 h 64"/>
                <a:gd name="T28" fmla="*/ 21 w 78"/>
                <a:gd name="T29" fmla="*/ 40 h 64"/>
                <a:gd name="T30" fmla="*/ 20 w 78"/>
                <a:gd name="T31" fmla="*/ 29 h 64"/>
                <a:gd name="T32" fmla="*/ 29 w 78"/>
                <a:gd name="T33" fmla="*/ 34 h 64"/>
                <a:gd name="T34" fmla="*/ 39 w 78"/>
                <a:gd name="T35" fmla="*/ 38 h 64"/>
                <a:gd name="T36" fmla="*/ 56 w 78"/>
                <a:gd name="T37" fmla="*/ 45 h 64"/>
                <a:gd name="T38" fmla="*/ 61 w 78"/>
                <a:gd name="T39" fmla="*/ 43 h 64"/>
                <a:gd name="T40" fmla="*/ 70 w 78"/>
                <a:gd name="T41" fmla="*/ 45 h 64"/>
                <a:gd name="T42" fmla="*/ 78 w 78"/>
                <a:gd name="T43" fmla="*/ 51 h 64"/>
                <a:gd name="T44" fmla="*/ 74 w 78"/>
                <a:gd name="T45" fmla="*/ 43 h 64"/>
                <a:gd name="T46" fmla="*/ 60 w 78"/>
                <a:gd name="T47" fmla="*/ 35 h 64"/>
                <a:gd name="T48" fmla="*/ 45 w 78"/>
                <a:gd name="T49" fmla="*/ 29 h 64"/>
                <a:gd name="T50" fmla="*/ 35 w 78"/>
                <a:gd name="T51" fmla="*/ 19 h 64"/>
                <a:gd name="T52" fmla="*/ 29 w 78"/>
                <a:gd name="T53" fmla="*/ 12 h 64"/>
                <a:gd name="T54" fmla="*/ 20 w 78"/>
                <a:gd name="T55" fmla="*/ 0 h 64"/>
                <a:gd name="T56" fmla="*/ 19 w 78"/>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64">
                  <a:moveTo>
                    <a:pt x="19" y="10"/>
                  </a:moveTo>
                  <a:cubicBezTo>
                    <a:pt x="19" y="13"/>
                    <a:pt x="20" y="16"/>
                    <a:pt x="22" y="19"/>
                  </a:cubicBezTo>
                  <a:cubicBezTo>
                    <a:pt x="19" y="17"/>
                    <a:pt x="15" y="14"/>
                    <a:pt x="13" y="13"/>
                  </a:cubicBezTo>
                  <a:cubicBezTo>
                    <a:pt x="11" y="11"/>
                    <a:pt x="9" y="3"/>
                    <a:pt x="5" y="5"/>
                  </a:cubicBezTo>
                  <a:cubicBezTo>
                    <a:pt x="2" y="6"/>
                    <a:pt x="7" y="14"/>
                    <a:pt x="7" y="17"/>
                  </a:cubicBezTo>
                  <a:cubicBezTo>
                    <a:pt x="8" y="19"/>
                    <a:pt x="12" y="23"/>
                    <a:pt x="11" y="26"/>
                  </a:cubicBezTo>
                  <a:cubicBezTo>
                    <a:pt x="10" y="26"/>
                    <a:pt x="3" y="13"/>
                    <a:pt x="0" y="19"/>
                  </a:cubicBezTo>
                  <a:cubicBezTo>
                    <a:pt x="0" y="21"/>
                    <a:pt x="5" y="26"/>
                    <a:pt x="6" y="28"/>
                  </a:cubicBezTo>
                  <a:cubicBezTo>
                    <a:pt x="8" y="30"/>
                    <a:pt x="9" y="32"/>
                    <a:pt x="10" y="34"/>
                  </a:cubicBezTo>
                  <a:cubicBezTo>
                    <a:pt x="13" y="41"/>
                    <a:pt x="15" y="46"/>
                    <a:pt x="18" y="53"/>
                  </a:cubicBezTo>
                  <a:cubicBezTo>
                    <a:pt x="19" y="55"/>
                    <a:pt x="20" y="59"/>
                    <a:pt x="21" y="59"/>
                  </a:cubicBezTo>
                  <a:cubicBezTo>
                    <a:pt x="24" y="62"/>
                    <a:pt x="28" y="63"/>
                    <a:pt x="30" y="64"/>
                  </a:cubicBezTo>
                  <a:cubicBezTo>
                    <a:pt x="28" y="60"/>
                    <a:pt x="25" y="56"/>
                    <a:pt x="23" y="52"/>
                  </a:cubicBezTo>
                  <a:cubicBezTo>
                    <a:pt x="21" y="48"/>
                    <a:pt x="19" y="43"/>
                    <a:pt x="17" y="39"/>
                  </a:cubicBezTo>
                  <a:cubicBezTo>
                    <a:pt x="19" y="41"/>
                    <a:pt x="19" y="42"/>
                    <a:pt x="21" y="40"/>
                  </a:cubicBezTo>
                  <a:cubicBezTo>
                    <a:pt x="22" y="36"/>
                    <a:pt x="19" y="33"/>
                    <a:pt x="20" y="29"/>
                  </a:cubicBezTo>
                  <a:cubicBezTo>
                    <a:pt x="22" y="28"/>
                    <a:pt x="28" y="32"/>
                    <a:pt x="29" y="34"/>
                  </a:cubicBezTo>
                  <a:cubicBezTo>
                    <a:pt x="29" y="28"/>
                    <a:pt x="36" y="36"/>
                    <a:pt x="39" y="38"/>
                  </a:cubicBezTo>
                  <a:cubicBezTo>
                    <a:pt x="44" y="40"/>
                    <a:pt x="50" y="44"/>
                    <a:pt x="56" y="45"/>
                  </a:cubicBezTo>
                  <a:cubicBezTo>
                    <a:pt x="59" y="46"/>
                    <a:pt x="59" y="44"/>
                    <a:pt x="61" y="43"/>
                  </a:cubicBezTo>
                  <a:cubicBezTo>
                    <a:pt x="64" y="41"/>
                    <a:pt x="68" y="43"/>
                    <a:pt x="70" y="45"/>
                  </a:cubicBezTo>
                  <a:cubicBezTo>
                    <a:pt x="74" y="47"/>
                    <a:pt x="76" y="49"/>
                    <a:pt x="78" y="51"/>
                  </a:cubicBezTo>
                  <a:cubicBezTo>
                    <a:pt x="77" y="48"/>
                    <a:pt x="75" y="45"/>
                    <a:pt x="74" y="43"/>
                  </a:cubicBezTo>
                  <a:cubicBezTo>
                    <a:pt x="71" y="38"/>
                    <a:pt x="65" y="37"/>
                    <a:pt x="60" y="35"/>
                  </a:cubicBezTo>
                  <a:cubicBezTo>
                    <a:pt x="55" y="34"/>
                    <a:pt x="50" y="32"/>
                    <a:pt x="45" y="29"/>
                  </a:cubicBezTo>
                  <a:cubicBezTo>
                    <a:pt x="41" y="27"/>
                    <a:pt x="38" y="23"/>
                    <a:pt x="35" y="19"/>
                  </a:cubicBezTo>
                  <a:cubicBezTo>
                    <a:pt x="32" y="17"/>
                    <a:pt x="30" y="15"/>
                    <a:pt x="29" y="12"/>
                  </a:cubicBezTo>
                  <a:cubicBezTo>
                    <a:pt x="27" y="8"/>
                    <a:pt x="23" y="3"/>
                    <a:pt x="20" y="0"/>
                  </a:cubicBezTo>
                  <a:cubicBezTo>
                    <a:pt x="18" y="1"/>
                    <a:pt x="19" y="8"/>
                    <a:pt x="19" y="10"/>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02" name="Freeform 432"/>
            <p:cNvSpPr/>
            <p:nvPr/>
          </p:nvSpPr>
          <p:spPr bwMode="auto">
            <a:xfrm>
              <a:off x="4830" y="698"/>
              <a:ext cx="6" cy="8"/>
            </a:xfrm>
            <a:custGeom>
              <a:avLst/>
              <a:gdLst>
                <a:gd name="T0" fmla="*/ 4 w 5"/>
                <a:gd name="T1" fmla="*/ 6 h 6"/>
                <a:gd name="T2" fmla="*/ 5 w 5"/>
                <a:gd name="T3" fmla="*/ 6 h 6"/>
                <a:gd name="T4" fmla="*/ 0 w 5"/>
                <a:gd name="T5" fmla="*/ 0 h 6"/>
                <a:gd name="T6" fmla="*/ 2 w 5"/>
                <a:gd name="T7" fmla="*/ 5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4" y="6"/>
                    <a:pt x="4" y="6"/>
                    <a:pt x="5" y="6"/>
                  </a:cubicBezTo>
                  <a:cubicBezTo>
                    <a:pt x="0" y="0"/>
                    <a:pt x="0" y="0"/>
                    <a:pt x="0" y="0"/>
                  </a:cubicBezTo>
                  <a:cubicBezTo>
                    <a:pt x="1" y="1"/>
                    <a:pt x="1" y="3"/>
                    <a:pt x="2" y="5"/>
                  </a:cubicBezTo>
                  <a:cubicBezTo>
                    <a:pt x="3" y="6"/>
                    <a:pt x="3" y="6"/>
                    <a:pt x="4" y="6"/>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03" name="Freeform 433"/>
            <p:cNvSpPr/>
            <p:nvPr/>
          </p:nvSpPr>
          <p:spPr bwMode="auto">
            <a:xfrm>
              <a:off x="4856" y="736"/>
              <a:ext cx="61" cy="147"/>
            </a:xfrm>
            <a:custGeom>
              <a:avLst/>
              <a:gdLst>
                <a:gd name="T0" fmla="*/ 0 w 49"/>
                <a:gd name="T1" fmla="*/ 72 h 119"/>
                <a:gd name="T2" fmla="*/ 0 w 49"/>
                <a:gd name="T3" fmla="*/ 82 h 119"/>
                <a:gd name="T4" fmla="*/ 1 w 49"/>
                <a:gd name="T5" fmla="*/ 90 h 119"/>
                <a:gd name="T6" fmla="*/ 1 w 49"/>
                <a:gd name="T7" fmla="*/ 91 h 119"/>
                <a:gd name="T8" fmla="*/ 6 w 49"/>
                <a:gd name="T9" fmla="*/ 102 h 119"/>
                <a:gd name="T10" fmla="*/ 12 w 49"/>
                <a:gd name="T11" fmla="*/ 107 h 119"/>
                <a:gd name="T12" fmla="*/ 13 w 49"/>
                <a:gd name="T13" fmla="*/ 109 h 119"/>
                <a:gd name="T14" fmla="*/ 15 w 49"/>
                <a:gd name="T15" fmla="*/ 118 h 119"/>
                <a:gd name="T16" fmla="*/ 15 w 49"/>
                <a:gd name="T17" fmla="*/ 119 h 119"/>
                <a:gd name="T18" fmla="*/ 20 w 49"/>
                <a:gd name="T19" fmla="*/ 113 h 119"/>
                <a:gd name="T20" fmla="*/ 24 w 49"/>
                <a:gd name="T21" fmla="*/ 104 h 119"/>
                <a:gd name="T22" fmla="*/ 26 w 49"/>
                <a:gd name="T23" fmla="*/ 94 h 119"/>
                <a:gd name="T24" fmla="*/ 26 w 49"/>
                <a:gd name="T25" fmla="*/ 85 h 119"/>
                <a:gd name="T26" fmla="*/ 25 w 49"/>
                <a:gd name="T27" fmla="*/ 74 h 119"/>
                <a:gd name="T28" fmla="*/ 26 w 49"/>
                <a:gd name="T29" fmla="*/ 65 h 119"/>
                <a:gd name="T30" fmla="*/ 37 w 49"/>
                <a:gd name="T31" fmla="*/ 53 h 119"/>
                <a:gd name="T32" fmla="*/ 36 w 49"/>
                <a:gd name="T33" fmla="*/ 48 h 119"/>
                <a:gd name="T34" fmla="*/ 38 w 49"/>
                <a:gd name="T35" fmla="*/ 46 h 119"/>
                <a:gd name="T36" fmla="*/ 43 w 49"/>
                <a:gd name="T37" fmla="*/ 37 h 119"/>
                <a:gd name="T38" fmla="*/ 39 w 49"/>
                <a:gd name="T39" fmla="*/ 29 h 119"/>
                <a:gd name="T40" fmla="*/ 32 w 49"/>
                <a:gd name="T41" fmla="*/ 29 h 119"/>
                <a:gd name="T42" fmla="*/ 37 w 49"/>
                <a:gd name="T43" fmla="*/ 14 h 119"/>
                <a:gd name="T44" fmla="*/ 42 w 49"/>
                <a:gd name="T45" fmla="*/ 8 h 119"/>
                <a:gd name="T46" fmla="*/ 49 w 49"/>
                <a:gd name="T47" fmla="*/ 0 h 119"/>
                <a:gd name="T48" fmla="*/ 32 w 49"/>
                <a:gd name="T49" fmla="*/ 11 h 119"/>
                <a:gd name="T50" fmla="*/ 31 w 49"/>
                <a:gd name="T51" fmla="*/ 12 h 119"/>
                <a:gd name="T52" fmla="*/ 22 w 49"/>
                <a:gd name="T53" fmla="*/ 18 h 119"/>
                <a:gd name="T54" fmla="*/ 23 w 49"/>
                <a:gd name="T55" fmla="*/ 23 h 119"/>
                <a:gd name="T56" fmla="*/ 20 w 49"/>
                <a:gd name="T57" fmla="*/ 27 h 119"/>
                <a:gd name="T58" fmla="*/ 18 w 49"/>
                <a:gd name="T59" fmla="*/ 28 h 119"/>
                <a:gd name="T60" fmla="*/ 16 w 49"/>
                <a:gd name="T61" fmla="*/ 28 h 119"/>
                <a:gd name="T62" fmla="*/ 18 w 49"/>
                <a:gd name="T63" fmla="*/ 34 h 119"/>
                <a:gd name="T64" fmla="*/ 18 w 49"/>
                <a:gd name="T65" fmla="*/ 34 h 119"/>
                <a:gd name="T66" fmla="*/ 17 w 49"/>
                <a:gd name="T67" fmla="*/ 38 h 119"/>
                <a:gd name="T68" fmla="*/ 11 w 49"/>
                <a:gd name="T69" fmla="*/ 39 h 119"/>
                <a:gd name="T70" fmla="*/ 12 w 49"/>
                <a:gd name="T71" fmla="*/ 45 h 119"/>
                <a:gd name="T72" fmla="*/ 13 w 49"/>
                <a:gd name="T73" fmla="*/ 46 h 119"/>
                <a:gd name="T74" fmla="*/ 15 w 49"/>
                <a:gd name="T75" fmla="*/ 50 h 119"/>
                <a:gd name="T76" fmla="*/ 11 w 49"/>
                <a:gd name="T77" fmla="*/ 53 h 119"/>
                <a:gd name="T78" fmla="*/ 11 w 49"/>
                <a:gd name="T79" fmla="*/ 53 h 119"/>
                <a:gd name="T80" fmla="*/ 2 w 49"/>
                <a:gd name="T81" fmla="*/ 64 h 119"/>
                <a:gd name="T82" fmla="*/ 0 w 49"/>
                <a:gd name="T83" fmla="*/ 7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119">
                  <a:moveTo>
                    <a:pt x="0" y="72"/>
                  </a:moveTo>
                  <a:cubicBezTo>
                    <a:pt x="0" y="75"/>
                    <a:pt x="0" y="78"/>
                    <a:pt x="0" y="82"/>
                  </a:cubicBezTo>
                  <a:cubicBezTo>
                    <a:pt x="1" y="84"/>
                    <a:pt x="1" y="87"/>
                    <a:pt x="1" y="90"/>
                  </a:cubicBezTo>
                  <a:cubicBezTo>
                    <a:pt x="1" y="90"/>
                    <a:pt x="1" y="91"/>
                    <a:pt x="1" y="91"/>
                  </a:cubicBezTo>
                  <a:cubicBezTo>
                    <a:pt x="2" y="94"/>
                    <a:pt x="4" y="98"/>
                    <a:pt x="6" y="102"/>
                  </a:cubicBezTo>
                  <a:cubicBezTo>
                    <a:pt x="7" y="103"/>
                    <a:pt x="11" y="108"/>
                    <a:pt x="12" y="107"/>
                  </a:cubicBezTo>
                  <a:cubicBezTo>
                    <a:pt x="13" y="109"/>
                    <a:pt x="13" y="109"/>
                    <a:pt x="13" y="109"/>
                  </a:cubicBezTo>
                  <a:cubicBezTo>
                    <a:pt x="15" y="118"/>
                    <a:pt x="15" y="118"/>
                    <a:pt x="15" y="118"/>
                  </a:cubicBezTo>
                  <a:cubicBezTo>
                    <a:pt x="15" y="119"/>
                    <a:pt x="15" y="119"/>
                    <a:pt x="15" y="119"/>
                  </a:cubicBezTo>
                  <a:cubicBezTo>
                    <a:pt x="17" y="117"/>
                    <a:pt x="19" y="115"/>
                    <a:pt x="20" y="113"/>
                  </a:cubicBezTo>
                  <a:cubicBezTo>
                    <a:pt x="22" y="111"/>
                    <a:pt x="23" y="108"/>
                    <a:pt x="24" y="104"/>
                  </a:cubicBezTo>
                  <a:cubicBezTo>
                    <a:pt x="26" y="101"/>
                    <a:pt x="26" y="98"/>
                    <a:pt x="26" y="94"/>
                  </a:cubicBezTo>
                  <a:cubicBezTo>
                    <a:pt x="25" y="90"/>
                    <a:pt x="25" y="88"/>
                    <a:pt x="26" y="85"/>
                  </a:cubicBezTo>
                  <a:cubicBezTo>
                    <a:pt x="26" y="81"/>
                    <a:pt x="26" y="78"/>
                    <a:pt x="25" y="74"/>
                  </a:cubicBezTo>
                  <a:cubicBezTo>
                    <a:pt x="25" y="71"/>
                    <a:pt x="25" y="68"/>
                    <a:pt x="26" y="65"/>
                  </a:cubicBezTo>
                  <a:cubicBezTo>
                    <a:pt x="29" y="61"/>
                    <a:pt x="39" y="60"/>
                    <a:pt x="37" y="53"/>
                  </a:cubicBezTo>
                  <a:cubicBezTo>
                    <a:pt x="36" y="50"/>
                    <a:pt x="36" y="49"/>
                    <a:pt x="36" y="48"/>
                  </a:cubicBezTo>
                  <a:cubicBezTo>
                    <a:pt x="38" y="46"/>
                    <a:pt x="38" y="46"/>
                    <a:pt x="38" y="46"/>
                  </a:cubicBezTo>
                  <a:cubicBezTo>
                    <a:pt x="41" y="43"/>
                    <a:pt x="43" y="40"/>
                    <a:pt x="43" y="37"/>
                  </a:cubicBezTo>
                  <a:cubicBezTo>
                    <a:pt x="43" y="34"/>
                    <a:pt x="42" y="29"/>
                    <a:pt x="39" y="29"/>
                  </a:cubicBezTo>
                  <a:cubicBezTo>
                    <a:pt x="36" y="28"/>
                    <a:pt x="33" y="31"/>
                    <a:pt x="32" y="29"/>
                  </a:cubicBezTo>
                  <a:cubicBezTo>
                    <a:pt x="29" y="24"/>
                    <a:pt x="34" y="18"/>
                    <a:pt x="37" y="14"/>
                  </a:cubicBezTo>
                  <a:cubicBezTo>
                    <a:pt x="39" y="12"/>
                    <a:pt x="41" y="10"/>
                    <a:pt x="42" y="8"/>
                  </a:cubicBezTo>
                  <a:cubicBezTo>
                    <a:pt x="45" y="5"/>
                    <a:pt x="48" y="4"/>
                    <a:pt x="49" y="0"/>
                  </a:cubicBezTo>
                  <a:cubicBezTo>
                    <a:pt x="43" y="2"/>
                    <a:pt x="38" y="7"/>
                    <a:pt x="32" y="11"/>
                  </a:cubicBezTo>
                  <a:cubicBezTo>
                    <a:pt x="32" y="12"/>
                    <a:pt x="31" y="12"/>
                    <a:pt x="31" y="12"/>
                  </a:cubicBezTo>
                  <a:cubicBezTo>
                    <a:pt x="28" y="13"/>
                    <a:pt x="23" y="15"/>
                    <a:pt x="22" y="18"/>
                  </a:cubicBezTo>
                  <a:cubicBezTo>
                    <a:pt x="21" y="19"/>
                    <a:pt x="23" y="21"/>
                    <a:pt x="23" y="23"/>
                  </a:cubicBezTo>
                  <a:cubicBezTo>
                    <a:pt x="23" y="25"/>
                    <a:pt x="22" y="26"/>
                    <a:pt x="20" y="27"/>
                  </a:cubicBezTo>
                  <a:cubicBezTo>
                    <a:pt x="19" y="27"/>
                    <a:pt x="19" y="27"/>
                    <a:pt x="18" y="28"/>
                  </a:cubicBezTo>
                  <a:cubicBezTo>
                    <a:pt x="18" y="28"/>
                    <a:pt x="17" y="28"/>
                    <a:pt x="16" y="28"/>
                  </a:cubicBezTo>
                  <a:cubicBezTo>
                    <a:pt x="15" y="30"/>
                    <a:pt x="17" y="32"/>
                    <a:pt x="18" y="34"/>
                  </a:cubicBezTo>
                  <a:cubicBezTo>
                    <a:pt x="18" y="34"/>
                    <a:pt x="18" y="34"/>
                    <a:pt x="18" y="34"/>
                  </a:cubicBezTo>
                  <a:cubicBezTo>
                    <a:pt x="19" y="36"/>
                    <a:pt x="18" y="37"/>
                    <a:pt x="17" y="38"/>
                  </a:cubicBezTo>
                  <a:cubicBezTo>
                    <a:pt x="15" y="39"/>
                    <a:pt x="13" y="39"/>
                    <a:pt x="11" y="39"/>
                  </a:cubicBezTo>
                  <a:cubicBezTo>
                    <a:pt x="5" y="39"/>
                    <a:pt x="9" y="43"/>
                    <a:pt x="12" y="45"/>
                  </a:cubicBezTo>
                  <a:cubicBezTo>
                    <a:pt x="12" y="45"/>
                    <a:pt x="13" y="46"/>
                    <a:pt x="13" y="46"/>
                  </a:cubicBezTo>
                  <a:cubicBezTo>
                    <a:pt x="15" y="48"/>
                    <a:pt x="17" y="48"/>
                    <a:pt x="15" y="50"/>
                  </a:cubicBezTo>
                  <a:cubicBezTo>
                    <a:pt x="14" y="51"/>
                    <a:pt x="13" y="53"/>
                    <a:pt x="11" y="53"/>
                  </a:cubicBezTo>
                  <a:cubicBezTo>
                    <a:pt x="11" y="53"/>
                    <a:pt x="11" y="53"/>
                    <a:pt x="11" y="53"/>
                  </a:cubicBezTo>
                  <a:cubicBezTo>
                    <a:pt x="8" y="57"/>
                    <a:pt x="4" y="60"/>
                    <a:pt x="2" y="64"/>
                  </a:cubicBezTo>
                  <a:cubicBezTo>
                    <a:pt x="1" y="67"/>
                    <a:pt x="0" y="69"/>
                    <a:pt x="0" y="72"/>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04" name="Freeform 434"/>
            <p:cNvSpPr/>
            <p:nvPr/>
          </p:nvSpPr>
          <p:spPr bwMode="auto">
            <a:xfrm>
              <a:off x="5187" y="1422"/>
              <a:ext cx="15" cy="41"/>
            </a:xfrm>
            <a:custGeom>
              <a:avLst/>
              <a:gdLst>
                <a:gd name="T0" fmla="*/ 6 w 12"/>
                <a:gd name="T1" fmla="*/ 13 h 33"/>
                <a:gd name="T2" fmla="*/ 10 w 12"/>
                <a:gd name="T3" fmla="*/ 27 h 33"/>
                <a:gd name="T4" fmla="*/ 8 w 12"/>
                <a:gd name="T5" fmla="*/ 33 h 33"/>
                <a:gd name="T6" fmla="*/ 8 w 12"/>
                <a:gd name="T7" fmla="*/ 33 h 33"/>
                <a:gd name="T8" fmla="*/ 10 w 12"/>
                <a:gd name="T9" fmla="*/ 31 h 33"/>
                <a:gd name="T10" fmla="*/ 12 w 12"/>
                <a:gd name="T11" fmla="*/ 24 h 33"/>
                <a:gd name="T12" fmla="*/ 10 w 12"/>
                <a:gd name="T13" fmla="*/ 5 h 33"/>
                <a:gd name="T14" fmla="*/ 9 w 12"/>
                <a:gd name="T15" fmla="*/ 3 h 33"/>
                <a:gd name="T16" fmla="*/ 9 w 12"/>
                <a:gd name="T17" fmla="*/ 0 h 33"/>
                <a:gd name="T18" fmla="*/ 0 w 12"/>
                <a:gd name="T19" fmla="*/ 1 h 33"/>
                <a:gd name="T20" fmla="*/ 6 w 12"/>
                <a:gd name="T2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3">
                  <a:moveTo>
                    <a:pt x="6" y="13"/>
                  </a:moveTo>
                  <a:cubicBezTo>
                    <a:pt x="10" y="18"/>
                    <a:pt x="11" y="21"/>
                    <a:pt x="10" y="27"/>
                  </a:cubicBezTo>
                  <a:cubicBezTo>
                    <a:pt x="9" y="29"/>
                    <a:pt x="9" y="31"/>
                    <a:pt x="8" y="33"/>
                  </a:cubicBezTo>
                  <a:cubicBezTo>
                    <a:pt x="8" y="33"/>
                    <a:pt x="8" y="33"/>
                    <a:pt x="8" y="33"/>
                  </a:cubicBezTo>
                  <a:cubicBezTo>
                    <a:pt x="9" y="33"/>
                    <a:pt x="10" y="32"/>
                    <a:pt x="10" y="31"/>
                  </a:cubicBezTo>
                  <a:cubicBezTo>
                    <a:pt x="12" y="29"/>
                    <a:pt x="11" y="26"/>
                    <a:pt x="12" y="24"/>
                  </a:cubicBezTo>
                  <a:cubicBezTo>
                    <a:pt x="12" y="18"/>
                    <a:pt x="11" y="12"/>
                    <a:pt x="10" y="5"/>
                  </a:cubicBezTo>
                  <a:cubicBezTo>
                    <a:pt x="10" y="5"/>
                    <a:pt x="9" y="4"/>
                    <a:pt x="9" y="3"/>
                  </a:cubicBezTo>
                  <a:cubicBezTo>
                    <a:pt x="9" y="2"/>
                    <a:pt x="9" y="1"/>
                    <a:pt x="9" y="0"/>
                  </a:cubicBezTo>
                  <a:cubicBezTo>
                    <a:pt x="6" y="1"/>
                    <a:pt x="3" y="1"/>
                    <a:pt x="0" y="1"/>
                  </a:cubicBezTo>
                  <a:cubicBezTo>
                    <a:pt x="2" y="5"/>
                    <a:pt x="4" y="9"/>
                    <a:pt x="6" y="13"/>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05" name="Freeform 435"/>
            <p:cNvSpPr/>
            <p:nvPr/>
          </p:nvSpPr>
          <p:spPr bwMode="auto">
            <a:xfrm>
              <a:off x="5035" y="1408"/>
              <a:ext cx="141" cy="214"/>
            </a:xfrm>
            <a:custGeom>
              <a:avLst/>
              <a:gdLst>
                <a:gd name="T0" fmla="*/ 103 w 114"/>
                <a:gd name="T1" fmla="*/ 153 h 172"/>
                <a:gd name="T2" fmla="*/ 86 w 114"/>
                <a:gd name="T3" fmla="*/ 126 h 172"/>
                <a:gd name="T4" fmla="*/ 85 w 114"/>
                <a:gd name="T5" fmla="*/ 114 h 172"/>
                <a:gd name="T6" fmla="*/ 87 w 114"/>
                <a:gd name="T7" fmla="*/ 101 h 172"/>
                <a:gd name="T8" fmla="*/ 84 w 114"/>
                <a:gd name="T9" fmla="*/ 86 h 172"/>
                <a:gd name="T10" fmla="*/ 84 w 114"/>
                <a:gd name="T11" fmla="*/ 82 h 172"/>
                <a:gd name="T12" fmla="*/ 99 w 114"/>
                <a:gd name="T13" fmla="*/ 93 h 172"/>
                <a:gd name="T14" fmla="*/ 87 w 114"/>
                <a:gd name="T15" fmla="*/ 70 h 172"/>
                <a:gd name="T16" fmla="*/ 77 w 114"/>
                <a:gd name="T17" fmla="*/ 61 h 172"/>
                <a:gd name="T18" fmla="*/ 76 w 114"/>
                <a:gd name="T19" fmla="*/ 51 h 172"/>
                <a:gd name="T20" fmla="*/ 65 w 114"/>
                <a:gd name="T21" fmla="*/ 35 h 172"/>
                <a:gd name="T22" fmla="*/ 64 w 114"/>
                <a:gd name="T23" fmla="*/ 29 h 172"/>
                <a:gd name="T24" fmla="*/ 51 w 114"/>
                <a:gd name="T25" fmla="*/ 53 h 172"/>
                <a:gd name="T26" fmla="*/ 44 w 114"/>
                <a:gd name="T27" fmla="*/ 51 h 172"/>
                <a:gd name="T28" fmla="*/ 54 w 114"/>
                <a:gd name="T29" fmla="*/ 34 h 172"/>
                <a:gd name="T30" fmla="*/ 65 w 114"/>
                <a:gd name="T31" fmla="*/ 8 h 172"/>
                <a:gd name="T32" fmla="*/ 45 w 114"/>
                <a:gd name="T33" fmla="*/ 9 h 172"/>
                <a:gd name="T34" fmla="*/ 30 w 114"/>
                <a:gd name="T35" fmla="*/ 0 h 172"/>
                <a:gd name="T36" fmla="*/ 8 w 114"/>
                <a:gd name="T37" fmla="*/ 31 h 172"/>
                <a:gd name="T38" fmla="*/ 9 w 114"/>
                <a:gd name="T39" fmla="*/ 15 h 172"/>
                <a:gd name="T40" fmla="*/ 12 w 114"/>
                <a:gd name="T41" fmla="*/ 1 h 172"/>
                <a:gd name="T42" fmla="*/ 10 w 114"/>
                <a:gd name="T43" fmla="*/ 3 h 172"/>
                <a:gd name="T44" fmla="*/ 3 w 114"/>
                <a:gd name="T45" fmla="*/ 23 h 172"/>
                <a:gd name="T46" fmla="*/ 0 w 114"/>
                <a:gd name="T47" fmla="*/ 64 h 172"/>
                <a:gd name="T48" fmla="*/ 2 w 114"/>
                <a:gd name="T49" fmla="*/ 84 h 172"/>
                <a:gd name="T50" fmla="*/ 22 w 114"/>
                <a:gd name="T51" fmla="*/ 115 h 172"/>
                <a:gd name="T52" fmla="*/ 16 w 114"/>
                <a:gd name="T53" fmla="*/ 99 h 172"/>
                <a:gd name="T54" fmla="*/ 8 w 114"/>
                <a:gd name="T55" fmla="*/ 82 h 172"/>
                <a:gd name="T56" fmla="*/ 4 w 114"/>
                <a:gd name="T57" fmla="*/ 68 h 172"/>
                <a:gd name="T58" fmla="*/ 4 w 114"/>
                <a:gd name="T59" fmla="*/ 67 h 172"/>
                <a:gd name="T60" fmla="*/ 9 w 114"/>
                <a:gd name="T61" fmla="*/ 67 h 172"/>
                <a:gd name="T62" fmla="*/ 25 w 114"/>
                <a:gd name="T63" fmla="*/ 80 h 172"/>
                <a:gd name="T64" fmla="*/ 37 w 114"/>
                <a:gd name="T65" fmla="*/ 82 h 172"/>
                <a:gd name="T66" fmla="*/ 48 w 114"/>
                <a:gd name="T67" fmla="*/ 71 h 172"/>
                <a:gd name="T68" fmla="*/ 46 w 114"/>
                <a:gd name="T69" fmla="*/ 84 h 172"/>
                <a:gd name="T70" fmla="*/ 59 w 114"/>
                <a:gd name="T71" fmla="*/ 77 h 172"/>
                <a:gd name="T72" fmla="*/ 66 w 114"/>
                <a:gd name="T73" fmla="*/ 61 h 172"/>
                <a:gd name="T74" fmla="*/ 66 w 114"/>
                <a:gd name="T75" fmla="*/ 79 h 172"/>
                <a:gd name="T76" fmla="*/ 61 w 114"/>
                <a:gd name="T77" fmla="*/ 101 h 172"/>
                <a:gd name="T78" fmla="*/ 57 w 114"/>
                <a:gd name="T79" fmla="*/ 112 h 172"/>
                <a:gd name="T80" fmla="*/ 64 w 114"/>
                <a:gd name="T81" fmla="*/ 122 h 172"/>
                <a:gd name="T82" fmla="*/ 65 w 114"/>
                <a:gd name="T83" fmla="*/ 121 h 172"/>
                <a:gd name="T84" fmla="*/ 69 w 114"/>
                <a:gd name="T85" fmla="*/ 116 h 172"/>
                <a:gd name="T86" fmla="*/ 78 w 114"/>
                <a:gd name="T87" fmla="*/ 118 h 172"/>
                <a:gd name="T88" fmla="*/ 75 w 114"/>
                <a:gd name="T89" fmla="*/ 94 h 172"/>
                <a:gd name="T90" fmla="*/ 80 w 114"/>
                <a:gd name="T91" fmla="*/ 102 h 172"/>
                <a:gd name="T92" fmla="*/ 91 w 114"/>
                <a:gd name="T93" fmla="*/ 139 h 172"/>
                <a:gd name="T94" fmla="*/ 103 w 114"/>
                <a:gd name="T95" fmla="*/ 157 h 172"/>
                <a:gd name="T96" fmla="*/ 109 w 114"/>
                <a:gd name="T97" fmla="*/ 172 h 172"/>
                <a:gd name="T98" fmla="*/ 108 w 114"/>
                <a:gd name="T99" fmla="*/ 16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72">
                  <a:moveTo>
                    <a:pt x="108" y="161"/>
                  </a:moveTo>
                  <a:cubicBezTo>
                    <a:pt x="106" y="159"/>
                    <a:pt x="105" y="156"/>
                    <a:pt x="103" y="153"/>
                  </a:cubicBezTo>
                  <a:cubicBezTo>
                    <a:pt x="100" y="148"/>
                    <a:pt x="96" y="143"/>
                    <a:pt x="91" y="138"/>
                  </a:cubicBezTo>
                  <a:cubicBezTo>
                    <a:pt x="89" y="135"/>
                    <a:pt x="87" y="131"/>
                    <a:pt x="86" y="126"/>
                  </a:cubicBezTo>
                  <a:cubicBezTo>
                    <a:pt x="85" y="124"/>
                    <a:pt x="84" y="121"/>
                    <a:pt x="86" y="118"/>
                  </a:cubicBezTo>
                  <a:cubicBezTo>
                    <a:pt x="85" y="117"/>
                    <a:pt x="85" y="115"/>
                    <a:pt x="85" y="114"/>
                  </a:cubicBezTo>
                  <a:cubicBezTo>
                    <a:pt x="86" y="112"/>
                    <a:pt x="86" y="111"/>
                    <a:pt x="87" y="110"/>
                  </a:cubicBezTo>
                  <a:cubicBezTo>
                    <a:pt x="88" y="107"/>
                    <a:pt x="87" y="104"/>
                    <a:pt x="87" y="101"/>
                  </a:cubicBezTo>
                  <a:cubicBezTo>
                    <a:pt x="87" y="99"/>
                    <a:pt x="88" y="96"/>
                    <a:pt x="86" y="94"/>
                  </a:cubicBezTo>
                  <a:cubicBezTo>
                    <a:pt x="86" y="91"/>
                    <a:pt x="85" y="88"/>
                    <a:pt x="84" y="86"/>
                  </a:cubicBezTo>
                  <a:cubicBezTo>
                    <a:pt x="83" y="83"/>
                    <a:pt x="80" y="81"/>
                    <a:pt x="80" y="79"/>
                  </a:cubicBezTo>
                  <a:cubicBezTo>
                    <a:pt x="82" y="80"/>
                    <a:pt x="83" y="81"/>
                    <a:pt x="84" y="82"/>
                  </a:cubicBezTo>
                  <a:cubicBezTo>
                    <a:pt x="86" y="84"/>
                    <a:pt x="89" y="84"/>
                    <a:pt x="90" y="86"/>
                  </a:cubicBezTo>
                  <a:cubicBezTo>
                    <a:pt x="93" y="88"/>
                    <a:pt x="96" y="91"/>
                    <a:pt x="99" y="93"/>
                  </a:cubicBezTo>
                  <a:cubicBezTo>
                    <a:pt x="101" y="88"/>
                    <a:pt x="93" y="77"/>
                    <a:pt x="91" y="73"/>
                  </a:cubicBezTo>
                  <a:cubicBezTo>
                    <a:pt x="90" y="72"/>
                    <a:pt x="89" y="72"/>
                    <a:pt x="87" y="70"/>
                  </a:cubicBezTo>
                  <a:cubicBezTo>
                    <a:pt x="86" y="69"/>
                    <a:pt x="86" y="68"/>
                    <a:pt x="84" y="66"/>
                  </a:cubicBezTo>
                  <a:cubicBezTo>
                    <a:pt x="82" y="65"/>
                    <a:pt x="77" y="62"/>
                    <a:pt x="77" y="61"/>
                  </a:cubicBezTo>
                  <a:cubicBezTo>
                    <a:pt x="77" y="59"/>
                    <a:pt x="78" y="58"/>
                    <a:pt x="78" y="56"/>
                  </a:cubicBezTo>
                  <a:cubicBezTo>
                    <a:pt x="78" y="55"/>
                    <a:pt x="76" y="52"/>
                    <a:pt x="76" y="51"/>
                  </a:cubicBezTo>
                  <a:cubicBezTo>
                    <a:pt x="74" y="48"/>
                    <a:pt x="70" y="45"/>
                    <a:pt x="68" y="42"/>
                  </a:cubicBezTo>
                  <a:cubicBezTo>
                    <a:pt x="66" y="40"/>
                    <a:pt x="65" y="37"/>
                    <a:pt x="65" y="35"/>
                  </a:cubicBezTo>
                  <a:cubicBezTo>
                    <a:pt x="64" y="32"/>
                    <a:pt x="65" y="29"/>
                    <a:pt x="65" y="27"/>
                  </a:cubicBezTo>
                  <a:cubicBezTo>
                    <a:pt x="65" y="28"/>
                    <a:pt x="64" y="29"/>
                    <a:pt x="64" y="29"/>
                  </a:cubicBezTo>
                  <a:cubicBezTo>
                    <a:pt x="62" y="33"/>
                    <a:pt x="61" y="37"/>
                    <a:pt x="59" y="42"/>
                  </a:cubicBezTo>
                  <a:cubicBezTo>
                    <a:pt x="57" y="46"/>
                    <a:pt x="54" y="50"/>
                    <a:pt x="51" y="53"/>
                  </a:cubicBezTo>
                  <a:cubicBezTo>
                    <a:pt x="50" y="54"/>
                    <a:pt x="39" y="62"/>
                    <a:pt x="37" y="60"/>
                  </a:cubicBezTo>
                  <a:cubicBezTo>
                    <a:pt x="38" y="57"/>
                    <a:pt x="42" y="53"/>
                    <a:pt x="44" y="51"/>
                  </a:cubicBezTo>
                  <a:cubicBezTo>
                    <a:pt x="46" y="48"/>
                    <a:pt x="47" y="45"/>
                    <a:pt x="49" y="43"/>
                  </a:cubicBezTo>
                  <a:cubicBezTo>
                    <a:pt x="50" y="40"/>
                    <a:pt x="52" y="38"/>
                    <a:pt x="54" y="34"/>
                  </a:cubicBezTo>
                  <a:cubicBezTo>
                    <a:pt x="56" y="30"/>
                    <a:pt x="57" y="27"/>
                    <a:pt x="60" y="22"/>
                  </a:cubicBezTo>
                  <a:cubicBezTo>
                    <a:pt x="60" y="21"/>
                    <a:pt x="64" y="14"/>
                    <a:pt x="65" y="8"/>
                  </a:cubicBezTo>
                  <a:cubicBezTo>
                    <a:pt x="64" y="9"/>
                    <a:pt x="63" y="10"/>
                    <a:pt x="61" y="11"/>
                  </a:cubicBezTo>
                  <a:cubicBezTo>
                    <a:pt x="55" y="11"/>
                    <a:pt x="50" y="11"/>
                    <a:pt x="45" y="9"/>
                  </a:cubicBezTo>
                  <a:cubicBezTo>
                    <a:pt x="40" y="8"/>
                    <a:pt x="38" y="5"/>
                    <a:pt x="34" y="2"/>
                  </a:cubicBezTo>
                  <a:cubicBezTo>
                    <a:pt x="33" y="1"/>
                    <a:pt x="31" y="1"/>
                    <a:pt x="30" y="0"/>
                  </a:cubicBezTo>
                  <a:cubicBezTo>
                    <a:pt x="27" y="4"/>
                    <a:pt x="24" y="7"/>
                    <a:pt x="21" y="11"/>
                  </a:cubicBezTo>
                  <a:cubicBezTo>
                    <a:pt x="8" y="31"/>
                    <a:pt x="8" y="31"/>
                    <a:pt x="8" y="31"/>
                  </a:cubicBezTo>
                  <a:cubicBezTo>
                    <a:pt x="9" y="31"/>
                    <a:pt x="8" y="27"/>
                    <a:pt x="10" y="25"/>
                  </a:cubicBezTo>
                  <a:cubicBezTo>
                    <a:pt x="9" y="22"/>
                    <a:pt x="8" y="19"/>
                    <a:pt x="9" y="15"/>
                  </a:cubicBezTo>
                  <a:cubicBezTo>
                    <a:pt x="8" y="12"/>
                    <a:pt x="10" y="9"/>
                    <a:pt x="10" y="7"/>
                  </a:cubicBezTo>
                  <a:cubicBezTo>
                    <a:pt x="10" y="5"/>
                    <a:pt x="11" y="3"/>
                    <a:pt x="12" y="1"/>
                  </a:cubicBezTo>
                  <a:cubicBezTo>
                    <a:pt x="11" y="2"/>
                    <a:pt x="11" y="2"/>
                    <a:pt x="11" y="2"/>
                  </a:cubicBezTo>
                  <a:cubicBezTo>
                    <a:pt x="10" y="3"/>
                    <a:pt x="10" y="3"/>
                    <a:pt x="10" y="3"/>
                  </a:cubicBezTo>
                  <a:cubicBezTo>
                    <a:pt x="9" y="4"/>
                    <a:pt x="9" y="5"/>
                    <a:pt x="8" y="6"/>
                  </a:cubicBezTo>
                  <a:cubicBezTo>
                    <a:pt x="4" y="10"/>
                    <a:pt x="4" y="17"/>
                    <a:pt x="3" y="23"/>
                  </a:cubicBezTo>
                  <a:cubicBezTo>
                    <a:pt x="2" y="30"/>
                    <a:pt x="0" y="37"/>
                    <a:pt x="0" y="43"/>
                  </a:cubicBezTo>
                  <a:cubicBezTo>
                    <a:pt x="0" y="50"/>
                    <a:pt x="0" y="57"/>
                    <a:pt x="0" y="64"/>
                  </a:cubicBezTo>
                  <a:cubicBezTo>
                    <a:pt x="0" y="66"/>
                    <a:pt x="0" y="69"/>
                    <a:pt x="0" y="72"/>
                  </a:cubicBezTo>
                  <a:cubicBezTo>
                    <a:pt x="0" y="76"/>
                    <a:pt x="1" y="80"/>
                    <a:pt x="2" y="84"/>
                  </a:cubicBezTo>
                  <a:cubicBezTo>
                    <a:pt x="3" y="96"/>
                    <a:pt x="8" y="104"/>
                    <a:pt x="16" y="110"/>
                  </a:cubicBezTo>
                  <a:cubicBezTo>
                    <a:pt x="18" y="112"/>
                    <a:pt x="20" y="113"/>
                    <a:pt x="22" y="115"/>
                  </a:cubicBezTo>
                  <a:cubicBezTo>
                    <a:pt x="21" y="113"/>
                    <a:pt x="21" y="112"/>
                    <a:pt x="20" y="110"/>
                  </a:cubicBezTo>
                  <a:cubicBezTo>
                    <a:pt x="19" y="107"/>
                    <a:pt x="18" y="104"/>
                    <a:pt x="16" y="99"/>
                  </a:cubicBezTo>
                  <a:cubicBezTo>
                    <a:pt x="14" y="95"/>
                    <a:pt x="11" y="93"/>
                    <a:pt x="10" y="88"/>
                  </a:cubicBezTo>
                  <a:cubicBezTo>
                    <a:pt x="9" y="86"/>
                    <a:pt x="8" y="84"/>
                    <a:pt x="8" y="82"/>
                  </a:cubicBezTo>
                  <a:cubicBezTo>
                    <a:pt x="7" y="79"/>
                    <a:pt x="6" y="76"/>
                    <a:pt x="5" y="73"/>
                  </a:cubicBezTo>
                  <a:cubicBezTo>
                    <a:pt x="5" y="71"/>
                    <a:pt x="4" y="69"/>
                    <a:pt x="4" y="68"/>
                  </a:cubicBezTo>
                  <a:cubicBezTo>
                    <a:pt x="2" y="67"/>
                    <a:pt x="2" y="67"/>
                    <a:pt x="2" y="67"/>
                  </a:cubicBezTo>
                  <a:cubicBezTo>
                    <a:pt x="3" y="67"/>
                    <a:pt x="3" y="67"/>
                    <a:pt x="4" y="67"/>
                  </a:cubicBezTo>
                  <a:cubicBezTo>
                    <a:pt x="3" y="66"/>
                    <a:pt x="3" y="65"/>
                    <a:pt x="4" y="64"/>
                  </a:cubicBezTo>
                  <a:cubicBezTo>
                    <a:pt x="5" y="65"/>
                    <a:pt x="7" y="66"/>
                    <a:pt x="9" y="67"/>
                  </a:cubicBezTo>
                  <a:cubicBezTo>
                    <a:pt x="12" y="68"/>
                    <a:pt x="13" y="69"/>
                    <a:pt x="14" y="71"/>
                  </a:cubicBezTo>
                  <a:cubicBezTo>
                    <a:pt x="18" y="75"/>
                    <a:pt x="23" y="77"/>
                    <a:pt x="25" y="80"/>
                  </a:cubicBezTo>
                  <a:cubicBezTo>
                    <a:pt x="27" y="83"/>
                    <a:pt x="28" y="85"/>
                    <a:pt x="30" y="84"/>
                  </a:cubicBezTo>
                  <a:cubicBezTo>
                    <a:pt x="33" y="85"/>
                    <a:pt x="35" y="83"/>
                    <a:pt x="37" y="82"/>
                  </a:cubicBezTo>
                  <a:cubicBezTo>
                    <a:pt x="40" y="81"/>
                    <a:pt x="41" y="81"/>
                    <a:pt x="43" y="78"/>
                  </a:cubicBezTo>
                  <a:cubicBezTo>
                    <a:pt x="45" y="77"/>
                    <a:pt x="46" y="74"/>
                    <a:pt x="48" y="71"/>
                  </a:cubicBezTo>
                  <a:cubicBezTo>
                    <a:pt x="46" y="74"/>
                    <a:pt x="45" y="77"/>
                    <a:pt x="43" y="80"/>
                  </a:cubicBezTo>
                  <a:cubicBezTo>
                    <a:pt x="42" y="84"/>
                    <a:pt x="44" y="84"/>
                    <a:pt x="46" y="84"/>
                  </a:cubicBezTo>
                  <a:cubicBezTo>
                    <a:pt x="50" y="85"/>
                    <a:pt x="52" y="85"/>
                    <a:pt x="54" y="82"/>
                  </a:cubicBezTo>
                  <a:cubicBezTo>
                    <a:pt x="56" y="81"/>
                    <a:pt x="57" y="78"/>
                    <a:pt x="59" y="77"/>
                  </a:cubicBezTo>
                  <a:cubicBezTo>
                    <a:pt x="61" y="74"/>
                    <a:pt x="63" y="70"/>
                    <a:pt x="64" y="67"/>
                  </a:cubicBezTo>
                  <a:cubicBezTo>
                    <a:pt x="65" y="65"/>
                    <a:pt x="66" y="62"/>
                    <a:pt x="66" y="61"/>
                  </a:cubicBezTo>
                  <a:cubicBezTo>
                    <a:pt x="67" y="63"/>
                    <a:pt x="67" y="63"/>
                    <a:pt x="67" y="63"/>
                  </a:cubicBezTo>
                  <a:cubicBezTo>
                    <a:pt x="67" y="68"/>
                    <a:pt x="67" y="73"/>
                    <a:pt x="66" y="79"/>
                  </a:cubicBezTo>
                  <a:cubicBezTo>
                    <a:pt x="65" y="82"/>
                    <a:pt x="65" y="85"/>
                    <a:pt x="64" y="89"/>
                  </a:cubicBezTo>
                  <a:cubicBezTo>
                    <a:pt x="64" y="92"/>
                    <a:pt x="62" y="96"/>
                    <a:pt x="61" y="101"/>
                  </a:cubicBezTo>
                  <a:cubicBezTo>
                    <a:pt x="61" y="103"/>
                    <a:pt x="61" y="104"/>
                    <a:pt x="60" y="106"/>
                  </a:cubicBezTo>
                  <a:cubicBezTo>
                    <a:pt x="58" y="109"/>
                    <a:pt x="57" y="110"/>
                    <a:pt x="57" y="112"/>
                  </a:cubicBezTo>
                  <a:cubicBezTo>
                    <a:pt x="54" y="117"/>
                    <a:pt x="57" y="118"/>
                    <a:pt x="60" y="119"/>
                  </a:cubicBezTo>
                  <a:cubicBezTo>
                    <a:pt x="63" y="119"/>
                    <a:pt x="63" y="119"/>
                    <a:pt x="64" y="122"/>
                  </a:cubicBezTo>
                  <a:cubicBezTo>
                    <a:pt x="64" y="124"/>
                    <a:pt x="65" y="127"/>
                    <a:pt x="65" y="128"/>
                  </a:cubicBezTo>
                  <a:cubicBezTo>
                    <a:pt x="65" y="126"/>
                    <a:pt x="65" y="123"/>
                    <a:pt x="65" y="121"/>
                  </a:cubicBezTo>
                  <a:cubicBezTo>
                    <a:pt x="66" y="117"/>
                    <a:pt x="65" y="112"/>
                    <a:pt x="67" y="109"/>
                  </a:cubicBezTo>
                  <a:cubicBezTo>
                    <a:pt x="69" y="111"/>
                    <a:pt x="70" y="114"/>
                    <a:pt x="69" y="116"/>
                  </a:cubicBezTo>
                  <a:cubicBezTo>
                    <a:pt x="71" y="119"/>
                    <a:pt x="72" y="122"/>
                    <a:pt x="74" y="125"/>
                  </a:cubicBezTo>
                  <a:cubicBezTo>
                    <a:pt x="75" y="124"/>
                    <a:pt x="77" y="120"/>
                    <a:pt x="78" y="118"/>
                  </a:cubicBezTo>
                  <a:cubicBezTo>
                    <a:pt x="79" y="114"/>
                    <a:pt x="77" y="110"/>
                    <a:pt x="76" y="105"/>
                  </a:cubicBezTo>
                  <a:cubicBezTo>
                    <a:pt x="75" y="101"/>
                    <a:pt x="74" y="98"/>
                    <a:pt x="75" y="94"/>
                  </a:cubicBezTo>
                  <a:cubicBezTo>
                    <a:pt x="76" y="89"/>
                    <a:pt x="77" y="88"/>
                    <a:pt x="79" y="85"/>
                  </a:cubicBezTo>
                  <a:cubicBezTo>
                    <a:pt x="78" y="90"/>
                    <a:pt x="79" y="96"/>
                    <a:pt x="80" y="102"/>
                  </a:cubicBezTo>
                  <a:cubicBezTo>
                    <a:pt x="80" y="107"/>
                    <a:pt x="81" y="112"/>
                    <a:pt x="83" y="118"/>
                  </a:cubicBezTo>
                  <a:cubicBezTo>
                    <a:pt x="83" y="125"/>
                    <a:pt x="85" y="134"/>
                    <a:pt x="91" y="139"/>
                  </a:cubicBezTo>
                  <a:cubicBezTo>
                    <a:pt x="94" y="141"/>
                    <a:pt x="96" y="145"/>
                    <a:pt x="98" y="147"/>
                  </a:cubicBezTo>
                  <a:cubicBezTo>
                    <a:pt x="100" y="151"/>
                    <a:pt x="101" y="153"/>
                    <a:pt x="103" y="157"/>
                  </a:cubicBezTo>
                  <a:cubicBezTo>
                    <a:pt x="105" y="159"/>
                    <a:pt x="106" y="162"/>
                    <a:pt x="107" y="165"/>
                  </a:cubicBezTo>
                  <a:cubicBezTo>
                    <a:pt x="108" y="168"/>
                    <a:pt x="108" y="170"/>
                    <a:pt x="109" y="172"/>
                  </a:cubicBezTo>
                  <a:cubicBezTo>
                    <a:pt x="114" y="165"/>
                    <a:pt x="114" y="165"/>
                    <a:pt x="114" y="165"/>
                  </a:cubicBezTo>
                  <a:cubicBezTo>
                    <a:pt x="112" y="164"/>
                    <a:pt x="110" y="162"/>
                    <a:pt x="108" y="161"/>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06" name="Freeform 436"/>
            <p:cNvSpPr/>
            <p:nvPr/>
          </p:nvSpPr>
          <p:spPr bwMode="auto">
            <a:xfrm>
              <a:off x="5168" y="1626"/>
              <a:ext cx="2" cy="4"/>
            </a:xfrm>
            <a:custGeom>
              <a:avLst/>
              <a:gdLst>
                <a:gd name="T0" fmla="*/ 1 w 2"/>
                <a:gd name="T1" fmla="*/ 0 h 3"/>
                <a:gd name="T2" fmla="*/ 0 w 2"/>
                <a:gd name="T3" fmla="*/ 1 h 3"/>
                <a:gd name="T4" fmla="*/ 1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2" y="2"/>
                    <a:pt x="2" y="2"/>
                    <a:pt x="2" y="1"/>
                  </a:cubicBezTo>
                  <a:cubicBezTo>
                    <a:pt x="2" y="1"/>
                    <a:pt x="1" y="1"/>
                    <a:pt x="1" y="0"/>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07" name="Freeform 437"/>
            <p:cNvSpPr/>
            <p:nvPr/>
          </p:nvSpPr>
          <p:spPr bwMode="auto">
            <a:xfrm>
              <a:off x="5171" y="1614"/>
              <a:ext cx="7" cy="12"/>
            </a:xfrm>
            <a:custGeom>
              <a:avLst/>
              <a:gdLst>
                <a:gd name="T0" fmla="*/ 5 w 5"/>
                <a:gd name="T1" fmla="*/ 0 h 10"/>
                <a:gd name="T2" fmla="*/ 4 w 5"/>
                <a:gd name="T3" fmla="*/ 2 h 10"/>
                <a:gd name="T4" fmla="*/ 0 w 5"/>
                <a:gd name="T5" fmla="*/ 8 h 10"/>
                <a:gd name="T6" fmla="*/ 0 w 5"/>
                <a:gd name="T7" fmla="*/ 10 h 10"/>
                <a:gd name="T8" fmla="*/ 4 w 5"/>
                <a:gd name="T9" fmla="*/ 5 h 10"/>
                <a:gd name="T10" fmla="*/ 4 w 5"/>
                <a:gd name="T11" fmla="*/ 3 h 10"/>
                <a:gd name="T12" fmla="*/ 5 w 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0"/>
                  </a:moveTo>
                  <a:cubicBezTo>
                    <a:pt x="5" y="1"/>
                    <a:pt x="4" y="2"/>
                    <a:pt x="4" y="2"/>
                  </a:cubicBezTo>
                  <a:cubicBezTo>
                    <a:pt x="3" y="4"/>
                    <a:pt x="1" y="6"/>
                    <a:pt x="0" y="8"/>
                  </a:cubicBezTo>
                  <a:cubicBezTo>
                    <a:pt x="0" y="9"/>
                    <a:pt x="0" y="10"/>
                    <a:pt x="0" y="10"/>
                  </a:cubicBezTo>
                  <a:cubicBezTo>
                    <a:pt x="1" y="9"/>
                    <a:pt x="3" y="7"/>
                    <a:pt x="4" y="5"/>
                  </a:cubicBezTo>
                  <a:cubicBezTo>
                    <a:pt x="4" y="4"/>
                    <a:pt x="4" y="4"/>
                    <a:pt x="4" y="3"/>
                  </a:cubicBezTo>
                  <a:cubicBezTo>
                    <a:pt x="5" y="2"/>
                    <a:pt x="5" y="1"/>
                    <a:pt x="5" y="0"/>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08" name="Freeform 438"/>
            <p:cNvSpPr/>
            <p:nvPr/>
          </p:nvSpPr>
          <p:spPr bwMode="auto">
            <a:xfrm>
              <a:off x="5115" y="1412"/>
              <a:ext cx="44" cy="62"/>
            </a:xfrm>
            <a:custGeom>
              <a:avLst/>
              <a:gdLst>
                <a:gd name="T0" fmla="*/ 3 w 35"/>
                <a:gd name="T1" fmla="*/ 13 h 50"/>
                <a:gd name="T2" fmla="*/ 0 w 35"/>
                <a:gd name="T3" fmla="*/ 23 h 50"/>
                <a:gd name="T4" fmla="*/ 14 w 35"/>
                <a:gd name="T5" fmla="*/ 38 h 50"/>
                <a:gd name="T6" fmla="*/ 28 w 35"/>
                <a:gd name="T7" fmla="*/ 49 h 50"/>
                <a:gd name="T8" fmla="*/ 35 w 35"/>
                <a:gd name="T9" fmla="*/ 46 h 50"/>
                <a:gd name="T10" fmla="*/ 30 w 35"/>
                <a:gd name="T11" fmla="*/ 39 h 50"/>
                <a:gd name="T12" fmla="*/ 24 w 35"/>
                <a:gd name="T13" fmla="*/ 32 h 50"/>
                <a:gd name="T14" fmla="*/ 20 w 35"/>
                <a:gd name="T15" fmla="*/ 24 h 50"/>
                <a:gd name="T16" fmla="*/ 20 w 35"/>
                <a:gd name="T17" fmla="*/ 24 h 50"/>
                <a:gd name="T18" fmla="*/ 20 w 35"/>
                <a:gd name="T19" fmla="*/ 24 h 50"/>
                <a:gd name="T20" fmla="*/ 19 w 35"/>
                <a:gd name="T21" fmla="*/ 19 h 50"/>
                <a:gd name="T22" fmla="*/ 18 w 35"/>
                <a:gd name="T23" fmla="*/ 14 h 50"/>
                <a:gd name="T24" fmla="*/ 16 w 35"/>
                <a:gd name="T25" fmla="*/ 11 h 50"/>
                <a:gd name="T26" fmla="*/ 10 w 35"/>
                <a:gd name="T27" fmla="*/ 6 h 50"/>
                <a:gd name="T28" fmla="*/ 9 w 35"/>
                <a:gd name="T29" fmla="*/ 0 h 50"/>
                <a:gd name="T30" fmla="*/ 8 w 35"/>
                <a:gd name="T31" fmla="*/ 0 h 50"/>
                <a:gd name="T32" fmla="*/ 8 w 35"/>
                <a:gd name="T33" fmla="*/ 0 h 50"/>
                <a:gd name="T34" fmla="*/ 3 w 35"/>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0">
                  <a:moveTo>
                    <a:pt x="3" y="13"/>
                  </a:moveTo>
                  <a:cubicBezTo>
                    <a:pt x="2" y="16"/>
                    <a:pt x="1" y="19"/>
                    <a:pt x="0" y="23"/>
                  </a:cubicBezTo>
                  <a:cubicBezTo>
                    <a:pt x="3" y="30"/>
                    <a:pt x="9" y="34"/>
                    <a:pt x="14" y="38"/>
                  </a:cubicBezTo>
                  <a:cubicBezTo>
                    <a:pt x="18" y="42"/>
                    <a:pt x="22" y="49"/>
                    <a:pt x="28" y="49"/>
                  </a:cubicBezTo>
                  <a:cubicBezTo>
                    <a:pt x="30" y="50"/>
                    <a:pt x="35" y="50"/>
                    <a:pt x="35" y="46"/>
                  </a:cubicBezTo>
                  <a:cubicBezTo>
                    <a:pt x="34" y="44"/>
                    <a:pt x="32" y="40"/>
                    <a:pt x="30" y="39"/>
                  </a:cubicBezTo>
                  <a:cubicBezTo>
                    <a:pt x="28" y="36"/>
                    <a:pt x="26" y="34"/>
                    <a:pt x="24" y="32"/>
                  </a:cubicBezTo>
                  <a:cubicBezTo>
                    <a:pt x="23" y="30"/>
                    <a:pt x="22" y="25"/>
                    <a:pt x="20" y="24"/>
                  </a:cubicBezTo>
                  <a:cubicBezTo>
                    <a:pt x="20" y="25"/>
                    <a:pt x="20" y="25"/>
                    <a:pt x="20" y="24"/>
                  </a:cubicBezTo>
                  <a:cubicBezTo>
                    <a:pt x="20" y="24"/>
                    <a:pt x="20" y="24"/>
                    <a:pt x="20" y="24"/>
                  </a:cubicBezTo>
                  <a:cubicBezTo>
                    <a:pt x="20" y="24"/>
                    <a:pt x="19" y="19"/>
                    <a:pt x="19" y="19"/>
                  </a:cubicBezTo>
                  <a:cubicBezTo>
                    <a:pt x="19" y="17"/>
                    <a:pt x="19" y="16"/>
                    <a:pt x="18" y="14"/>
                  </a:cubicBezTo>
                  <a:cubicBezTo>
                    <a:pt x="18" y="13"/>
                    <a:pt x="17" y="12"/>
                    <a:pt x="16" y="11"/>
                  </a:cubicBezTo>
                  <a:cubicBezTo>
                    <a:pt x="14" y="9"/>
                    <a:pt x="12" y="7"/>
                    <a:pt x="10" y="6"/>
                  </a:cubicBezTo>
                  <a:cubicBezTo>
                    <a:pt x="9" y="4"/>
                    <a:pt x="9" y="2"/>
                    <a:pt x="9" y="0"/>
                  </a:cubicBezTo>
                  <a:cubicBezTo>
                    <a:pt x="9" y="0"/>
                    <a:pt x="8" y="0"/>
                    <a:pt x="8" y="0"/>
                  </a:cubicBezTo>
                  <a:cubicBezTo>
                    <a:pt x="8" y="0"/>
                    <a:pt x="8" y="0"/>
                    <a:pt x="8" y="0"/>
                  </a:cubicBezTo>
                  <a:cubicBezTo>
                    <a:pt x="7" y="5"/>
                    <a:pt x="6" y="9"/>
                    <a:pt x="3" y="13"/>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09" name="Freeform 439"/>
            <p:cNvSpPr/>
            <p:nvPr/>
          </p:nvSpPr>
          <p:spPr bwMode="auto">
            <a:xfrm>
              <a:off x="5189" y="1494"/>
              <a:ext cx="6" cy="26"/>
            </a:xfrm>
            <a:custGeom>
              <a:avLst/>
              <a:gdLst>
                <a:gd name="T0" fmla="*/ 5 w 5"/>
                <a:gd name="T1" fmla="*/ 20 h 21"/>
                <a:gd name="T2" fmla="*/ 5 w 5"/>
                <a:gd name="T3" fmla="*/ 21 h 21"/>
                <a:gd name="T4" fmla="*/ 4 w 5"/>
                <a:gd name="T5" fmla="*/ 13 h 21"/>
                <a:gd name="T6" fmla="*/ 1 w 5"/>
                <a:gd name="T7" fmla="*/ 4 h 21"/>
                <a:gd name="T8" fmla="*/ 1 w 5"/>
                <a:gd name="T9" fmla="*/ 0 h 21"/>
                <a:gd name="T10" fmla="*/ 1 w 5"/>
                <a:gd name="T11" fmla="*/ 6 h 21"/>
                <a:gd name="T12" fmla="*/ 5 w 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5" h="21">
                  <a:moveTo>
                    <a:pt x="5" y="20"/>
                  </a:moveTo>
                  <a:cubicBezTo>
                    <a:pt x="5" y="20"/>
                    <a:pt x="5" y="21"/>
                    <a:pt x="5" y="21"/>
                  </a:cubicBezTo>
                  <a:cubicBezTo>
                    <a:pt x="5" y="18"/>
                    <a:pt x="4" y="16"/>
                    <a:pt x="4" y="13"/>
                  </a:cubicBezTo>
                  <a:cubicBezTo>
                    <a:pt x="3" y="10"/>
                    <a:pt x="2" y="8"/>
                    <a:pt x="1" y="4"/>
                  </a:cubicBezTo>
                  <a:cubicBezTo>
                    <a:pt x="1" y="3"/>
                    <a:pt x="1" y="2"/>
                    <a:pt x="1" y="0"/>
                  </a:cubicBezTo>
                  <a:cubicBezTo>
                    <a:pt x="0" y="2"/>
                    <a:pt x="0" y="4"/>
                    <a:pt x="1" y="6"/>
                  </a:cubicBezTo>
                  <a:cubicBezTo>
                    <a:pt x="2" y="11"/>
                    <a:pt x="3" y="15"/>
                    <a:pt x="5" y="20"/>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10" name="Freeform 440"/>
            <p:cNvSpPr/>
            <p:nvPr/>
          </p:nvSpPr>
          <p:spPr bwMode="auto">
            <a:xfrm>
              <a:off x="5101" y="1573"/>
              <a:ext cx="11" cy="8"/>
            </a:xfrm>
            <a:custGeom>
              <a:avLst/>
              <a:gdLst>
                <a:gd name="T0" fmla="*/ 0 w 9"/>
                <a:gd name="T1" fmla="*/ 5 h 6"/>
                <a:gd name="T2" fmla="*/ 1 w 9"/>
                <a:gd name="T3" fmla="*/ 6 h 6"/>
                <a:gd name="T4" fmla="*/ 2 w 9"/>
                <a:gd name="T5" fmla="*/ 6 h 6"/>
                <a:gd name="T6" fmla="*/ 5 w 9"/>
                <a:gd name="T7" fmla="*/ 5 h 6"/>
                <a:gd name="T8" fmla="*/ 9 w 9"/>
                <a:gd name="T9" fmla="*/ 0 h 6"/>
                <a:gd name="T10" fmla="*/ 3 w 9"/>
                <a:gd name="T11" fmla="*/ 4 h 6"/>
                <a:gd name="T12" fmla="*/ 0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0" y="5"/>
                  </a:moveTo>
                  <a:cubicBezTo>
                    <a:pt x="1" y="6"/>
                    <a:pt x="1" y="6"/>
                    <a:pt x="1" y="6"/>
                  </a:cubicBezTo>
                  <a:cubicBezTo>
                    <a:pt x="2" y="6"/>
                    <a:pt x="2" y="6"/>
                    <a:pt x="2" y="6"/>
                  </a:cubicBezTo>
                  <a:cubicBezTo>
                    <a:pt x="3" y="6"/>
                    <a:pt x="4" y="6"/>
                    <a:pt x="5" y="5"/>
                  </a:cubicBezTo>
                  <a:cubicBezTo>
                    <a:pt x="6" y="3"/>
                    <a:pt x="7" y="2"/>
                    <a:pt x="9" y="0"/>
                  </a:cubicBezTo>
                  <a:cubicBezTo>
                    <a:pt x="7" y="2"/>
                    <a:pt x="5" y="3"/>
                    <a:pt x="3" y="4"/>
                  </a:cubicBezTo>
                  <a:cubicBezTo>
                    <a:pt x="2" y="4"/>
                    <a:pt x="1" y="5"/>
                    <a:pt x="0" y="5"/>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11" name="Freeform 441"/>
            <p:cNvSpPr/>
            <p:nvPr/>
          </p:nvSpPr>
          <p:spPr bwMode="auto">
            <a:xfrm>
              <a:off x="5073" y="1563"/>
              <a:ext cx="95" cy="63"/>
            </a:xfrm>
            <a:custGeom>
              <a:avLst/>
              <a:gdLst>
                <a:gd name="T0" fmla="*/ 15 w 76"/>
                <a:gd name="T1" fmla="*/ 10 h 51"/>
                <a:gd name="T2" fmla="*/ 5 w 76"/>
                <a:gd name="T3" fmla="*/ 4 h 51"/>
                <a:gd name="T4" fmla="*/ 0 w 76"/>
                <a:gd name="T5" fmla="*/ 0 h 51"/>
                <a:gd name="T6" fmla="*/ 8 w 76"/>
                <a:gd name="T7" fmla="*/ 12 h 51"/>
                <a:gd name="T8" fmla="*/ 31 w 76"/>
                <a:gd name="T9" fmla="*/ 24 h 51"/>
                <a:gd name="T10" fmla="*/ 62 w 76"/>
                <a:gd name="T11" fmla="*/ 38 h 51"/>
                <a:gd name="T12" fmla="*/ 72 w 76"/>
                <a:gd name="T13" fmla="*/ 46 h 51"/>
                <a:gd name="T14" fmla="*/ 75 w 76"/>
                <a:gd name="T15" fmla="*/ 51 h 51"/>
                <a:gd name="T16" fmla="*/ 75 w 76"/>
                <a:gd name="T17" fmla="*/ 51 h 51"/>
                <a:gd name="T18" fmla="*/ 76 w 76"/>
                <a:gd name="T19" fmla="*/ 50 h 51"/>
                <a:gd name="T20" fmla="*/ 71 w 76"/>
                <a:gd name="T21" fmla="*/ 44 h 51"/>
                <a:gd name="T22" fmla="*/ 61 w 76"/>
                <a:gd name="T23" fmla="*/ 36 h 51"/>
                <a:gd name="T24" fmla="*/ 49 w 76"/>
                <a:gd name="T25" fmla="*/ 28 h 51"/>
                <a:gd name="T26" fmla="*/ 38 w 76"/>
                <a:gd name="T27" fmla="*/ 22 h 51"/>
                <a:gd name="T28" fmla="*/ 21 w 76"/>
                <a:gd name="T29" fmla="*/ 13 h 51"/>
                <a:gd name="T30" fmla="*/ 20 w 76"/>
                <a:gd name="T31" fmla="*/ 13 h 51"/>
                <a:gd name="T32" fmla="*/ 15 w 76"/>
                <a:gd name="T3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51">
                  <a:moveTo>
                    <a:pt x="15" y="10"/>
                  </a:moveTo>
                  <a:cubicBezTo>
                    <a:pt x="11" y="9"/>
                    <a:pt x="8" y="7"/>
                    <a:pt x="5" y="4"/>
                  </a:cubicBezTo>
                  <a:cubicBezTo>
                    <a:pt x="4" y="3"/>
                    <a:pt x="2" y="2"/>
                    <a:pt x="0" y="0"/>
                  </a:cubicBezTo>
                  <a:cubicBezTo>
                    <a:pt x="3" y="4"/>
                    <a:pt x="5" y="8"/>
                    <a:pt x="8" y="12"/>
                  </a:cubicBezTo>
                  <a:cubicBezTo>
                    <a:pt x="13" y="19"/>
                    <a:pt x="22" y="21"/>
                    <a:pt x="31" y="24"/>
                  </a:cubicBezTo>
                  <a:cubicBezTo>
                    <a:pt x="41" y="28"/>
                    <a:pt x="53" y="30"/>
                    <a:pt x="62" y="38"/>
                  </a:cubicBezTo>
                  <a:cubicBezTo>
                    <a:pt x="65" y="40"/>
                    <a:pt x="70" y="43"/>
                    <a:pt x="72" y="46"/>
                  </a:cubicBezTo>
                  <a:cubicBezTo>
                    <a:pt x="73" y="47"/>
                    <a:pt x="74" y="49"/>
                    <a:pt x="75" y="51"/>
                  </a:cubicBezTo>
                  <a:cubicBezTo>
                    <a:pt x="75" y="51"/>
                    <a:pt x="75" y="51"/>
                    <a:pt x="75" y="51"/>
                  </a:cubicBezTo>
                  <a:cubicBezTo>
                    <a:pt x="76" y="50"/>
                    <a:pt x="76" y="50"/>
                    <a:pt x="76" y="50"/>
                  </a:cubicBezTo>
                  <a:cubicBezTo>
                    <a:pt x="74" y="48"/>
                    <a:pt x="72" y="45"/>
                    <a:pt x="71" y="44"/>
                  </a:cubicBezTo>
                  <a:cubicBezTo>
                    <a:pt x="68" y="41"/>
                    <a:pt x="64" y="38"/>
                    <a:pt x="61" y="36"/>
                  </a:cubicBezTo>
                  <a:cubicBezTo>
                    <a:pt x="57" y="32"/>
                    <a:pt x="53" y="30"/>
                    <a:pt x="49" y="28"/>
                  </a:cubicBezTo>
                  <a:cubicBezTo>
                    <a:pt x="45" y="27"/>
                    <a:pt x="41" y="23"/>
                    <a:pt x="38" y="22"/>
                  </a:cubicBezTo>
                  <a:cubicBezTo>
                    <a:pt x="36" y="21"/>
                    <a:pt x="29" y="17"/>
                    <a:pt x="21" y="13"/>
                  </a:cubicBezTo>
                  <a:cubicBezTo>
                    <a:pt x="21" y="14"/>
                    <a:pt x="20" y="14"/>
                    <a:pt x="20" y="13"/>
                  </a:cubicBezTo>
                  <a:cubicBezTo>
                    <a:pt x="18" y="13"/>
                    <a:pt x="16" y="12"/>
                    <a:pt x="15" y="10"/>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12" name="Freeform 442"/>
            <p:cNvSpPr/>
            <p:nvPr/>
          </p:nvSpPr>
          <p:spPr bwMode="auto">
            <a:xfrm>
              <a:off x="5039" y="1484"/>
              <a:ext cx="79" cy="97"/>
            </a:xfrm>
            <a:custGeom>
              <a:avLst/>
              <a:gdLst>
                <a:gd name="T0" fmla="*/ 57 w 64"/>
                <a:gd name="T1" fmla="*/ 58 h 78"/>
                <a:gd name="T2" fmla="*/ 54 w 64"/>
                <a:gd name="T3" fmla="*/ 51 h 78"/>
                <a:gd name="T4" fmla="*/ 57 w 64"/>
                <a:gd name="T5" fmla="*/ 45 h 78"/>
                <a:gd name="T6" fmla="*/ 58 w 64"/>
                <a:gd name="T7" fmla="*/ 40 h 78"/>
                <a:gd name="T8" fmla="*/ 61 w 64"/>
                <a:gd name="T9" fmla="*/ 28 h 78"/>
                <a:gd name="T10" fmla="*/ 63 w 64"/>
                <a:gd name="T11" fmla="*/ 18 h 78"/>
                <a:gd name="T12" fmla="*/ 64 w 64"/>
                <a:gd name="T13" fmla="*/ 2 h 78"/>
                <a:gd name="T14" fmla="*/ 63 w 64"/>
                <a:gd name="T15" fmla="*/ 0 h 78"/>
                <a:gd name="T16" fmla="*/ 61 w 64"/>
                <a:gd name="T17" fmla="*/ 6 h 78"/>
                <a:gd name="T18" fmla="*/ 56 w 64"/>
                <a:gd name="T19" fmla="*/ 16 h 78"/>
                <a:gd name="T20" fmla="*/ 51 w 64"/>
                <a:gd name="T21" fmla="*/ 21 h 78"/>
                <a:gd name="T22" fmla="*/ 43 w 64"/>
                <a:gd name="T23" fmla="*/ 23 h 78"/>
                <a:gd name="T24" fmla="*/ 40 w 64"/>
                <a:gd name="T25" fmla="*/ 19 h 78"/>
                <a:gd name="T26" fmla="*/ 45 w 64"/>
                <a:gd name="T27" fmla="*/ 10 h 78"/>
                <a:gd name="T28" fmla="*/ 40 w 64"/>
                <a:gd name="T29" fmla="*/ 17 h 78"/>
                <a:gd name="T30" fmla="*/ 34 w 64"/>
                <a:gd name="T31" fmla="*/ 21 h 78"/>
                <a:gd name="T32" fmla="*/ 27 w 64"/>
                <a:gd name="T33" fmla="*/ 23 h 78"/>
                <a:gd name="T34" fmla="*/ 22 w 64"/>
                <a:gd name="T35" fmla="*/ 19 h 78"/>
                <a:gd name="T36" fmla="*/ 11 w 64"/>
                <a:gd name="T37" fmla="*/ 10 h 78"/>
                <a:gd name="T38" fmla="*/ 6 w 64"/>
                <a:gd name="T39" fmla="*/ 6 h 78"/>
                <a:gd name="T40" fmla="*/ 1 w 64"/>
                <a:gd name="T41" fmla="*/ 3 h 78"/>
                <a:gd name="T42" fmla="*/ 1 w 64"/>
                <a:gd name="T43" fmla="*/ 6 h 78"/>
                <a:gd name="T44" fmla="*/ 5 w 64"/>
                <a:gd name="T45" fmla="*/ 7 h 78"/>
                <a:gd name="T46" fmla="*/ 15 w 64"/>
                <a:gd name="T47" fmla="*/ 23 h 78"/>
                <a:gd name="T48" fmla="*/ 27 w 64"/>
                <a:gd name="T49" fmla="*/ 32 h 78"/>
                <a:gd name="T50" fmla="*/ 33 w 64"/>
                <a:gd name="T51" fmla="*/ 28 h 78"/>
                <a:gd name="T52" fmla="*/ 39 w 64"/>
                <a:gd name="T53" fmla="*/ 24 h 78"/>
                <a:gd name="T54" fmla="*/ 39 w 64"/>
                <a:gd name="T55" fmla="*/ 35 h 78"/>
                <a:gd name="T56" fmla="*/ 43 w 64"/>
                <a:gd name="T57" fmla="*/ 36 h 78"/>
                <a:gd name="T58" fmla="*/ 44 w 64"/>
                <a:gd name="T59" fmla="*/ 43 h 78"/>
                <a:gd name="T60" fmla="*/ 36 w 64"/>
                <a:gd name="T61" fmla="*/ 55 h 78"/>
                <a:gd name="T62" fmla="*/ 33 w 64"/>
                <a:gd name="T63" fmla="*/ 59 h 78"/>
                <a:gd name="T64" fmla="*/ 26 w 64"/>
                <a:gd name="T65" fmla="*/ 57 h 78"/>
                <a:gd name="T66" fmla="*/ 12 w 64"/>
                <a:gd name="T67" fmla="*/ 35 h 78"/>
                <a:gd name="T68" fmla="*/ 5 w 64"/>
                <a:gd name="T69" fmla="*/ 22 h 78"/>
                <a:gd name="T70" fmla="*/ 5 w 64"/>
                <a:gd name="T71" fmla="*/ 21 h 78"/>
                <a:gd name="T72" fmla="*/ 7 w 64"/>
                <a:gd name="T73" fmla="*/ 27 h 78"/>
                <a:gd name="T74" fmla="*/ 13 w 64"/>
                <a:gd name="T75" fmla="*/ 38 h 78"/>
                <a:gd name="T76" fmla="*/ 17 w 64"/>
                <a:gd name="T77" fmla="*/ 49 h 78"/>
                <a:gd name="T78" fmla="*/ 19 w 64"/>
                <a:gd name="T79" fmla="*/ 54 h 78"/>
                <a:gd name="T80" fmla="*/ 23 w 64"/>
                <a:gd name="T81" fmla="*/ 60 h 78"/>
                <a:gd name="T82" fmla="*/ 28 w 64"/>
                <a:gd name="T83" fmla="*/ 64 h 78"/>
                <a:gd name="T84" fmla="*/ 33 w 64"/>
                <a:gd name="T85" fmla="*/ 68 h 78"/>
                <a:gd name="T86" fmla="*/ 43 w 64"/>
                <a:gd name="T87" fmla="*/ 74 h 78"/>
                <a:gd name="T88" fmla="*/ 48 w 64"/>
                <a:gd name="T89" fmla="*/ 77 h 78"/>
                <a:gd name="T90" fmla="*/ 49 w 64"/>
                <a:gd name="T91" fmla="*/ 77 h 78"/>
                <a:gd name="T92" fmla="*/ 31 w 64"/>
                <a:gd name="T93" fmla="*/ 61 h 78"/>
                <a:gd name="T94" fmla="*/ 50 w 64"/>
                <a:gd name="T95" fmla="*/ 77 h 78"/>
                <a:gd name="T96" fmla="*/ 53 w 64"/>
                <a:gd name="T97" fmla="*/ 76 h 78"/>
                <a:gd name="T98" fmla="*/ 59 w 64"/>
                <a:gd name="T99" fmla="*/ 72 h 78"/>
                <a:gd name="T100" fmla="*/ 59 w 64"/>
                <a:gd name="T101" fmla="*/ 72 h 78"/>
                <a:gd name="T102" fmla="*/ 61 w 64"/>
                <a:gd name="T103" fmla="*/ 69 h 78"/>
                <a:gd name="T104" fmla="*/ 62 w 64"/>
                <a:gd name="T105" fmla="*/ 67 h 78"/>
                <a:gd name="T106" fmla="*/ 61 w 64"/>
                <a:gd name="T107" fmla="*/ 61 h 78"/>
                <a:gd name="T108" fmla="*/ 57 w 64"/>
                <a:gd name="T10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78">
                  <a:moveTo>
                    <a:pt x="57" y="58"/>
                  </a:moveTo>
                  <a:cubicBezTo>
                    <a:pt x="54" y="57"/>
                    <a:pt x="51" y="56"/>
                    <a:pt x="54" y="51"/>
                  </a:cubicBezTo>
                  <a:cubicBezTo>
                    <a:pt x="54" y="49"/>
                    <a:pt x="55" y="48"/>
                    <a:pt x="57" y="45"/>
                  </a:cubicBezTo>
                  <a:cubicBezTo>
                    <a:pt x="58" y="43"/>
                    <a:pt x="58" y="42"/>
                    <a:pt x="58" y="40"/>
                  </a:cubicBezTo>
                  <a:cubicBezTo>
                    <a:pt x="59" y="35"/>
                    <a:pt x="61" y="31"/>
                    <a:pt x="61" y="28"/>
                  </a:cubicBezTo>
                  <a:cubicBezTo>
                    <a:pt x="62" y="24"/>
                    <a:pt x="62" y="21"/>
                    <a:pt x="63" y="18"/>
                  </a:cubicBezTo>
                  <a:cubicBezTo>
                    <a:pt x="64" y="12"/>
                    <a:pt x="64" y="7"/>
                    <a:pt x="64" y="2"/>
                  </a:cubicBezTo>
                  <a:cubicBezTo>
                    <a:pt x="63" y="0"/>
                    <a:pt x="63" y="0"/>
                    <a:pt x="63" y="0"/>
                  </a:cubicBezTo>
                  <a:cubicBezTo>
                    <a:pt x="63" y="1"/>
                    <a:pt x="62" y="4"/>
                    <a:pt x="61" y="6"/>
                  </a:cubicBezTo>
                  <a:cubicBezTo>
                    <a:pt x="60" y="9"/>
                    <a:pt x="58" y="13"/>
                    <a:pt x="56" y="16"/>
                  </a:cubicBezTo>
                  <a:cubicBezTo>
                    <a:pt x="54" y="17"/>
                    <a:pt x="53" y="20"/>
                    <a:pt x="51" y="21"/>
                  </a:cubicBezTo>
                  <a:cubicBezTo>
                    <a:pt x="49" y="24"/>
                    <a:pt x="47" y="24"/>
                    <a:pt x="43" y="23"/>
                  </a:cubicBezTo>
                  <a:cubicBezTo>
                    <a:pt x="41" y="23"/>
                    <a:pt x="39" y="23"/>
                    <a:pt x="40" y="19"/>
                  </a:cubicBezTo>
                  <a:cubicBezTo>
                    <a:pt x="42" y="16"/>
                    <a:pt x="43" y="13"/>
                    <a:pt x="45" y="10"/>
                  </a:cubicBezTo>
                  <a:cubicBezTo>
                    <a:pt x="43" y="13"/>
                    <a:pt x="42" y="16"/>
                    <a:pt x="40" y="17"/>
                  </a:cubicBezTo>
                  <a:cubicBezTo>
                    <a:pt x="38" y="20"/>
                    <a:pt x="37" y="20"/>
                    <a:pt x="34" y="21"/>
                  </a:cubicBezTo>
                  <a:cubicBezTo>
                    <a:pt x="32" y="22"/>
                    <a:pt x="30" y="24"/>
                    <a:pt x="27" y="23"/>
                  </a:cubicBezTo>
                  <a:cubicBezTo>
                    <a:pt x="25" y="24"/>
                    <a:pt x="24" y="22"/>
                    <a:pt x="22" y="19"/>
                  </a:cubicBezTo>
                  <a:cubicBezTo>
                    <a:pt x="20" y="16"/>
                    <a:pt x="15" y="14"/>
                    <a:pt x="11" y="10"/>
                  </a:cubicBezTo>
                  <a:cubicBezTo>
                    <a:pt x="10" y="8"/>
                    <a:pt x="9" y="7"/>
                    <a:pt x="6" y="6"/>
                  </a:cubicBezTo>
                  <a:cubicBezTo>
                    <a:pt x="4" y="5"/>
                    <a:pt x="2" y="4"/>
                    <a:pt x="1" y="3"/>
                  </a:cubicBezTo>
                  <a:cubicBezTo>
                    <a:pt x="0" y="4"/>
                    <a:pt x="0" y="5"/>
                    <a:pt x="1" y="6"/>
                  </a:cubicBezTo>
                  <a:cubicBezTo>
                    <a:pt x="2" y="6"/>
                    <a:pt x="3" y="6"/>
                    <a:pt x="5" y="7"/>
                  </a:cubicBezTo>
                  <a:cubicBezTo>
                    <a:pt x="11" y="11"/>
                    <a:pt x="13" y="16"/>
                    <a:pt x="15" y="23"/>
                  </a:cubicBezTo>
                  <a:cubicBezTo>
                    <a:pt x="17" y="28"/>
                    <a:pt x="21" y="35"/>
                    <a:pt x="27" y="32"/>
                  </a:cubicBezTo>
                  <a:cubicBezTo>
                    <a:pt x="29" y="31"/>
                    <a:pt x="31" y="29"/>
                    <a:pt x="33" y="28"/>
                  </a:cubicBezTo>
                  <a:cubicBezTo>
                    <a:pt x="35" y="27"/>
                    <a:pt x="38" y="25"/>
                    <a:pt x="39" y="24"/>
                  </a:cubicBezTo>
                  <a:cubicBezTo>
                    <a:pt x="39" y="28"/>
                    <a:pt x="34" y="31"/>
                    <a:pt x="39" y="35"/>
                  </a:cubicBezTo>
                  <a:cubicBezTo>
                    <a:pt x="40" y="36"/>
                    <a:pt x="41" y="35"/>
                    <a:pt x="43" y="36"/>
                  </a:cubicBezTo>
                  <a:cubicBezTo>
                    <a:pt x="46" y="37"/>
                    <a:pt x="45" y="40"/>
                    <a:pt x="44" y="43"/>
                  </a:cubicBezTo>
                  <a:cubicBezTo>
                    <a:pt x="43" y="48"/>
                    <a:pt x="39" y="51"/>
                    <a:pt x="36" y="55"/>
                  </a:cubicBezTo>
                  <a:cubicBezTo>
                    <a:pt x="35" y="57"/>
                    <a:pt x="36" y="59"/>
                    <a:pt x="33" y="59"/>
                  </a:cubicBezTo>
                  <a:cubicBezTo>
                    <a:pt x="30" y="60"/>
                    <a:pt x="28" y="59"/>
                    <a:pt x="26" y="57"/>
                  </a:cubicBezTo>
                  <a:cubicBezTo>
                    <a:pt x="19" y="51"/>
                    <a:pt x="17" y="43"/>
                    <a:pt x="12" y="35"/>
                  </a:cubicBezTo>
                  <a:cubicBezTo>
                    <a:pt x="9" y="32"/>
                    <a:pt x="7" y="27"/>
                    <a:pt x="5" y="22"/>
                  </a:cubicBezTo>
                  <a:cubicBezTo>
                    <a:pt x="5" y="22"/>
                    <a:pt x="5" y="21"/>
                    <a:pt x="5" y="21"/>
                  </a:cubicBezTo>
                  <a:cubicBezTo>
                    <a:pt x="5" y="23"/>
                    <a:pt x="6" y="25"/>
                    <a:pt x="7" y="27"/>
                  </a:cubicBezTo>
                  <a:cubicBezTo>
                    <a:pt x="8" y="32"/>
                    <a:pt x="11" y="34"/>
                    <a:pt x="13" y="38"/>
                  </a:cubicBezTo>
                  <a:cubicBezTo>
                    <a:pt x="15" y="43"/>
                    <a:pt x="16" y="46"/>
                    <a:pt x="17" y="49"/>
                  </a:cubicBezTo>
                  <a:cubicBezTo>
                    <a:pt x="18" y="51"/>
                    <a:pt x="18" y="52"/>
                    <a:pt x="19" y="54"/>
                  </a:cubicBezTo>
                  <a:cubicBezTo>
                    <a:pt x="20" y="56"/>
                    <a:pt x="22" y="59"/>
                    <a:pt x="23" y="60"/>
                  </a:cubicBezTo>
                  <a:cubicBezTo>
                    <a:pt x="25" y="61"/>
                    <a:pt x="27" y="63"/>
                    <a:pt x="28" y="64"/>
                  </a:cubicBezTo>
                  <a:cubicBezTo>
                    <a:pt x="30" y="66"/>
                    <a:pt x="32" y="67"/>
                    <a:pt x="33" y="68"/>
                  </a:cubicBezTo>
                  <a:cubicBezTo>
                    <a:pt x="36" y="71"/>
                    <a:pt x="39" y="73"/>
                    <a:pt x="43" y="74"/>
                  </a:cubicBezTo>
                  <a:cubicBezTo>
                    <a:pt x="44" y="76"/>
                    <a:pt x="46" y="77"/>
                    <a:pt x="48" y="77"/>
                  </a:cubicBezTo>
                  <a:cubicBezTo>
                    <a:pt x="48" y="78"/>
                    <a:pt x="49" y="78"/>
                    <a:pt x="49" y="77"/>
                  </a:cubicBezTo>
                  <a:cubicBezTo>
                    <a:pt x="39" y="72"/>
                    <a:pt x="28" y="65"/>
                    <a:pt x="31" y="61"/>
                  </a:cubicBezTo>
                  <a:cubicBezTo>
                    <a:pt x="50" y="77"/>
                    <a:pt x="50" y="77"/>
                    <a:pt x="50" y="77"/>
                  </a:cubicBezTo>
                  <a:cubicBezTo>
                    <a:pt x="51" y="77"/>
                    <a:pt x="52" y="76"/>
                    <a:pt x="53" y="76"/>
                  </a:cubicBezTo>
                  <a:cubicBezTo>
                    <a:pt x="55" y="75"/>
                    <a:pt x="57" y="74"/>
                    <a:pt x="59" y="72"/>
                  </a:cubicBezTo>
                  <a:cubicBezTo>
                    <a:pt x="59" y="72"/>
                    <a:pt x="59" y="72"/>
                    <a:pt x="59" y="72"/>
                  </a:cubicBezTo>
                  <a:cubicBezTo>
                    <a:pt x="59" y="71"/>
                    <a:pt x="60" y="70"/>
                    <a:pt x="61" y="69"/>
                  </a:cubicBezTo>
                  <a:cubicBezTo>
                    <a:pt x="61" y="68"/>
                    <a:pt x="61" y="68"/>
                    <a:pt x="62" y="67"/>
                  </a:cubicBezTo>
                  <a:cubicBezTo>
                    <a:pt x="62" y="66"/>
                    <a:pt x="61" y="63"/>
                    <a:pt x="61" y="61"/>
                  </a:cubicBezTo>
                  <a:cubicBezTo>
                    <a:pt x="60" y="58"/>
                    <a:pt x="60" y="58"/>
                    <a:pt x="57" y="58"/>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13" name="Freeform 443"/>
            <p:cNvSpPr/>
            <p:nvPr/>
          </p:nvSpPr>
          <p:spPr bwMode="auto">
            <a:xfrm>
              <a:off x="5040" y="1492"/>
              <a:ext cx="2" cy="7"/>
            </a:xfrm>
            <a:custGeom>
              <a:avLst/>
              <a:gdLst>
                <a:gd name="T0" fmla="*/ 2 w 2"/>
                <a:gd name="T1" fmla="*/ 2 h 5"/>
                <a:gd name="T2" fmla="*/ 0 w 2"/>
                <a:gd name="T3" fmla="*/ 0 h 5"/>
                <a:gd name="T4" fmla="*/ 1 w 2"/>
                <a:gd name="T5" fmla="*/ 5 h 5"/>
                <a:gd name="T6" fmla="*/ 1 w 2"/>
                <a:gd name="T7" fmla="*/ 2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0" y="0"/>
                    <a:pt x="0" y="0"/>
                    <a:pt x="0" y="0"/>
                  </a:cubicBezTo>
                  <a:cubicBezTo>
                    <a:pt x="0" y="1"/>
                    <a:pt x="1" y="3"/>
                    <a:pt x="1" y="5"/>
                  </a:cubicBezTo>
                  <a:cubicBezTo>
                    <a:pt x="1" y="4"/>
                    <a:pt x="1" y="3"/>
                    <a:pt x="1" y="2"/>
                  </a:cubicBezTo>
                  <a:lnTo>
                    <a:pt x="2" y="2"/>
                  </a:ln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14" name="Freeform 444"/>
            <p:cNvSpPr/>
            <p:nvPr/>
          </p:nvSpPr>
          <p:spPr bwMode="auto">
            <a:xfrm>
              <a:off x="5196" y="1522"/>
              <a:ext cx="5" cy="19"/>
            </a:xfrm>
            <a:custGeom>
              <a:avLst/>
              <a:gdLst>
                <a:gd name="T0" fmla="*/ 4 w 4"/>
                <a:gd name="T1" fmla="*/ 15 h 15"/>
                <a:gd name="T2" fmla="*/ 2 w 4"/>
                <a:gd name="T3" fmla="*/ 4 h 15"/>
                <a:gd name="T4" fmla="*/ 0 w 4"/>
                <a:gd name="T5" fmla="*/ 0 h 15"/>
                <a:gd name="T6" fmla="*/ 2 w 4"/>
                <a:gd name="T7" fmla="*/ 9 h 15"/>
                <a:gd name="T8" fmla="*/ 4 w 4"/>
                <a:gd name="T9" fmla="*/ 15 h 15"/>
              </a:gdLst>
              <a:ahLst/>
              <a:cxnLst>
                <a:cxn ang="0">
                  <a:pos x="T0" y="T1"/>
                </a:cxn>
                <a:cxn ang="0">
                  <a:pos x="T2" y="T3"/>
                </a:cxn>
                <a:cxn ang="0">
                  <a:pos x="T4" y="T5"/>
                </a:cxn>
                <a:cxn ang="0">
                  <a:pos x="T6" y="T7"/>
                </a:cxn>
                <a:cxn ang="0">
                  <a:pos x="T8" y="T9"/>
                </a:cxn>
              </a:cxnLst>
              <a:rect l="0" t="0" r="r" b="b"/>
              <a:pathLst>
                <a:path w="4" h="15">
                  <a:moveTo>
                    <a:pt x="4" y="15"/>
                  </a:moveTo>
                  <a:cubicBezTo>
                    <a:pt x="4" y="11"/>
                    <a:pt x="3" y="7"/>
                    <a:pt x="2" y="4"/>
                  </a:cubicBezTo>
                  <a:cubicBezTo>
                    <a:pt x="1" y="3"/>
                    <a:pt x="1" y="2"/>
                    <a:pt x="0" y="0"/>
                  </a:cubicBezTo>
                  <a:cubicBezTo>
                    <a:pt x="1" y="3"/>
                    <a:pt x="2" y="6"/>
                    <a:pt x="2" y="9"/>
                  </a:cubicBezTo>
                  <a:cubicBezTo>
                    <a:pt x="3" y="10"/>
                    <a:pt x="3" y="12"/>
                    <a:pt x="4" y="15"/>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15" name="Freeform 445"/>
            <p:cNvSpPr/>
            <p:nvPr/>
          </p:nvSpPr>
          <p:spPr bwMode="auto">
            <a:xfrm>
              <a:off x="5114" y="1412"/>
              <a:ext cx="70" cy="212"/>
            </a:xfrm>
            <a:custGeom>
              <a:avLst/>
              <a:gdLst>
                <a:gd name="T0" fmla="*/ 52 w 56"/>
                <a:gd name="T1" fmla="*/ 157 h 171"/>
                <a:gd name="T2" fmla="*/ 51 w 56"/>
                <a:gd name="T3" fmla="*/ 156 h 171"/>
                <a:gd name="T4" fmla="*/ 50 w 56"/>
                <a:gd name="T5" fmla="*/ 155 h 171"/>
                <a:gd name="T6" fmla="*/ 41 w 56"/>
                <a:gd name="T7" fmla="*/ 132 h 171"/>
                <a:gd name="T8" fmla="*/ 40 w 56"/>
                <a:gd name="T9" fmla="*/ 121 h 171"/>
                <a:gd name="T10" fmla="*/ 45 w 56"/>
                <a:gd name="T11" fmla="*/ 98 h 171"/>
                <a:gd name="T12" fmla="*/ 38 w 56"/>
                <a:gd name="T13" fmla="*/ 76 h 171"/>
                <a:gd name="T14" fmla="*/ 47 w 56"/>
                <a:gd name="T15" fmla="*/ 78 h 171"/>
                <a:gd name="T16" fmla="*/ 54 w 56"/>
                <a:gd name="T17" fmla="*/ 88 h 171"/>
                <a:gd name="T18" fmla="*/ 51 w 56"/>
                <a:gd name="T19" fmla="*/ 71 h 171"/>
                <a:gd name="T20" fmla="*/ 49 w 56"/>
                <a:gd name="T21" fmla="*/ 56 h 171"/>
                <a:gd name="T22" fmla="*/ 48 w 56"/>
                <a:gd name="T23" fmla="*/ 36 h 171"/>
                <a:gd name="T24" fmla="*/ 40 w 56"/>
                <a:gd name="T25" fmla="*/ 28 h 171"/>
                <a:gd name="T26" fmla="*/ 26 w 56"/>
                <a:gd name="T27" fmla="*/ 9 h 171"/>
                <a:gd name="T28" fmla="*/ 21 w 56"/>
                <a:gd name="T29" fmla="*/ 7 h 171"/>
                <a:gd name="T30" fmla="*/ 10 w 56"/>
                <a:gd name="T31" fmla="*/ 0 h 171"/>
                <a:gd name="T32" fmla="*/ 17 w 56"/>
                <a:gd name="T33" fmla="*/ 11 h 171"/>
                <a:gd name="T34" fmla="*/ 20 w 56"/>
                <a:gd name="T35" fmla="*/ 19 h 171"/>
                <a:gd name="T36" fmla="*/ 25 w 56"/>
                <a:gd name="T37" fmla="*/ 32 h 171"/>
                <a:gd name="T38" fmla="*/ 36 w 56"/>
                <a:gd name="T39" fmla="*/ 46 h 171"/>
                <a:gd name="T40" fmla="*/ 15 w 56"/>
                <a:gd name="T41" fmla="*/ 38 h 171"/>
                <a:gd name="T42" fmla="*/ 1 w 56"/>
                <a:gd name="T43" fmla="*/ 24 h 171"/>
                <a:gd name="T44" fmla="*/ 4 w 56"/>
                <a:gd name="T45" fmla="*/ 39 h 171"/>
                <a:gd name="T46" fmla="*/ 14 w 56"/>
                <a:gd name="T47" fmla="*/ 53 h 171"/>
                <a:gd name="T48" fmla="*/ 20 w 56"/>
                <a:gd name="T49" fmla="*/ 63 h 171"/>
                <a:gd name="T50" fmla="*/ 27 w 56"/>
                <a:gd name="T51" fmla="*/ 70 h 171"/>
                <a:gd name="T52" fmla="*/ 26 w 56"/>
                <a:gd name="T53" fmla="*/ 83 h 171"/>
                <a:gd name="T54" fmla="*/ 16 w 56"/>
                <a:gd name="T55" fmla="*/ 76 h 171"/>
                <a:gd name="T56" fmla="*/ 22 w 56"/>
                <a:gd name="T57" fmla="*/ 91 h 171"/>
                <a:gd name="T58" fmla="*/ 23 w 56"/>
                <a:gd name="T59" fmla="*/ 107 h 171"/>
                <a:gd name="T60" fmla="*/ 22 w 56"/>
                <a:gd name="T61" fmla="*/ 115 h 171"/>
                <a:gd name="T62" fmla="*/ 27 w 56"/>
                <a:gd name="T63" fmla="*/ 135 h 171"/>
                <a:gd name="T64" fmla="*/ 44 w 56"/>
                <a:gd name="T65" fmla="*/ 158 h 171"/>
                <a:gd name="T66" fmla="*/ 45 w 56"/>
                <a:gd name="T67" fmla="*/ 169 h 171"/>
                <a:gd name="T68" fmla="*/ 46 w 56"/>
                <a:gd name="T69" fmla="*/ 171 h 171"/>
                <a:gd name="T70" fmla="*/ 51 w 56"/>
                <a:gd name="T71" fmla="*/ 163 h 171"/>
                <a:gd name="T72" fmla="*/ 55 w 56"/>
                <a:gd name="T73" fmla="*/ 142 h 171"/>
                <a:gd name="T74" fmla="*/ 53 w 56"/>
                <a:gd name="T75" fmla="*/ 1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71">
                  <a:moveTo>
                    <a:pt x="51" y="156"/>
                  </a:moveTo>
                  <a:cubicBezTo>
                    <a:pt x="51" y="156"/>
                    <a:pt x="52" y="156"/>
                    <a:pt x="52" y="157"/>
                  </a:cubicBezTo>
                  <a:cubicBezTo>
                    <a:pt x="51" y="162"/>
                    <a:pt x="51" y="162"/>
                    <a:pt x="51" y="162"/>
                  </a:cubicBezTo>
                  <a:cubicBezTo>
                    <a:pt x="50" y="161"/>
                    <a:pt x="51" y="157"/>
                    <a:pt x="51" y="156"/>
                  </a:cubicBezTo>
                  <a:cubicBezTo>
                    <a:pt x="51" y="156"/>
                    <a:pt x="51" y="156"/>
                    <a:pt x="51" y="156"/>
                  </a:cubicBezTo>
                  <a:cubicBezTo>
                    <a:pt x="51" y="156"/>
                    <a:pt x="50" y="155"/>
                    <a:pt x="50" y="155"/>
                  </a:cubicBezTo>
                  <a:cubicBezTo>
                    <a:pt x="47" y="153"/>
                    <a:pt x="47" y="150"/>
                    <a:pt x="47" y="147"/>
                  </a:cubicBezTo>
                  <a:cubicBezTo>
                    <a:pt x="45" y="142"/>
                    <a:pt x="43" y="138"/>
                    <a:pt x="41" y="132"/>
                  </a:cubicBezTo>
                  <a:cubicBezTo>
                    <a:pt x="41" y="131"/>
                    <a:pt x="40" y="129"/>
                    <a:pt x="39" y="127"/>
                  </a:cubicBezTo>
                  <a:cubicBezTo>
                    <a:pt x="40" y="124"/>
                    <a:pt x="40" y="122"/>
                    <a:pt x="40" y="121"/>
                  </a:cubicBezTo>
                  <a:cubicBezTo>
                    <a:pt x="40" y="117"/>
                    <a:pt x="41" y="114"/>
                    <a:pt x="42" y="111"/>
                  </a:cubicBezTo>
                  <a:cubicBezTo>
                    <a:pt x="43" y="107"/>
                    <a:pt x="45" y="103"/>
                    <a:pt x="45" y="98"/>
                  </a:cubicBezTo>
                  <a:cubicBezTo>
                    <a:pt x="45" y="92"/>
                    <a:pt x="42" y="88"/>
                    <a:pt x="40" y="83"/>
                  </a:cubicBezTo>
                  <a:cubicBezTo>
                    <a:pt x="40" y="80"/>
                    <a:pt x="39" y="78"/>
                    <a:pt x="38" y="76"/>
                  </a:cubicBezTo>
                  <a:cubicBezTo>
                    <a:pt x="37" y="74"/>
                    <a:pt x="37" y="71"/>
                    <a:pt x="36" y="69"/>
                  </a:cubicBezTo>
                  <a:cubicBezTo>
                    <a:pt x="40" y="72"/>
                    <a:pt x="43" y="74"/>
                    <a:pt x="47" y="78"/>
                  </a:cubicBezTo>
                  <a:cubicBezTo>
                    <a:pt x="48" y="79"/>
                    <a:pt x="50" y="80"/>
                    <a:pt x="51" y="82"/>
                  </a:cubicBezTo>
                  <a:cubicBezTo>
                    <a:pt x="52" y="84"/>
                    <a:pt x="52" y="87"/>
                    <a:pt x="54" y="88"/>
                  </a:cubicBezTo>
                  <a:cubicBezTo>
                    <a:pt x="56" y="87"/>
                    <a:pt x="53" y="79"/>
                    <a:pt x="52" y="77"/>
                  </a:cubicBezTo>
                  <a:cubicBezTo>
                    <a:pt x="52" y="74"/>
                    <a:pt x="51" y="73"/>
                    <a:pt x="51" y="71"/>
                  </a:cubicBezTo>
                  <a:cubicBezTo>
                    <a:pt x="51" y="68"/>
                    <a:pt x="51" y="66"/>
                    <a:pt x="51" y="64"/>
                  </a:cubicBezTo>
                  <a:cubicBezTo>
                    <a:pt x="49" y="60"/>
                    <a:pt x="49" y="59"/>
                    <a:pt x="49" y="56"/>
                  </a:cubicBezTo>
                  <a:cubicBezTo>
                    <a:pt x="49" y="54"/>
                    <a:pt x="51" y="53"/>
                    <a:pt x="50" y="51"/>
                  </a:cubicBezTo>
                  <a:cubicBezTo>
                    <a:pt x="50" y="47"/>
                    <a:pt x="49" y="40"/>
                    <a:pt x="48" y="36"/>
                  </a:cubicBezTo>
                  <a:cubicBezTo>
                    <a:pt x="46" y="35"/>
                    <a:pt x="45" y="33"/>
                    <a:pt x="44" y="33"/>
                  </a:cubicBezTo>
                  <a:cubicBezTo>
                    <a:pt x="42" y="31"/>
                    <a:pt x="41" y="29"/>
                    <a:pt x="40" y="28"/>
                  </a:cubicBezTo>
                  <a:cubicBezTo>
                    <a:pt x="37" y="25"/>
                    <a:pt x="34" y="22"/>
                    <a:pt x="32" y="19"/>
                  </a:cubicBezTo>
                  <a:cubicBezTo>
                    <a:pt x="30" y="16"/>
                    <a:pt x="28" y="13"/>
                    <a:pt x="26" y="9"/>
                  </a:cubicBezTo>
                  <a:cubicBezTo>
                    <a:pt x="26" y="9"/>
                    <a:pt x="26" y="8"/>
                    <a:pt x="25" y="8"/>
                  </a:cubicBezTo>
                  <a:cubicBezTo>
                    <a:pt x="24" y="7"/>
                    <a:pt x="22" y="7"/>
                    <a:pt x="21" y="7"/>
                  </a:cubicBezTo>
                  <a:cubicBezTo>
                    <a:pt x="18" y="5"/>
                    <a:pt x="15" y="4"/>
                    <a:pt x="13" y="3"/>
                  </a:cubicBezTo>
                  <a:cubicBezTo>
                    <a:pt x="12" y="2"/>
                    <a:pt x="11" y="1"/>
                    <a:pt x="10" y="0"/>
                  </a:cubicBezTo>
                  <a:cubicBezTo>
                    <a:pt x="10" y="2"/>
                    <a:pt x="10" y="4"/>
                    <a:pt x="11" y="6"/>
                  </a:cubicBezTo>
                  <a:cubicBezTo>
                    <a:pt x="13" y="7"/>
                    <a:pt x="15" y="9"/>
                    <a:pt x="17" y="11"/>
                  </a:cubicBezTo>
                  <a:cubicBezTo>
                    <a:pt x="18" y="12"/>
                    <a:pt x="19" y="13"/>
                    <a:pt x="19" y="14"/>
                  </a:cubicBezTo>
                  <a:cubicBezTo>
                    <a:pt x="20" y="16"/>
                    <a:pt x="20" y="17"/>
                    <a:pt x="20" y="19"/>
                  </a:cubicBezTo>
                  <a:cubicBezTo>
                    <a:pt x="20" y="19"/>
                    <a:pt x="21" y="24"/>
                    <a:pt x="21" y="24"/>
                  </a:cubicBezTo>
                  <a:cubicBezTo>
                    <a:pt x="23" y="25"/>
                    <a:pt x="24" y="30"/>
                    <a:pt x="25" y="32"/>
                  </a:cubicBezTo>
                  <a:cubicBezTo>
                    <a:pt x="27" y="34"/>
                    <a:pt x="29" y="36"/>
                    <a:pt x="31" y="39"/>
                  </a:cubicBezTo>
                  <a:cubicBezTo>
                    <a:pt x="33" y="40"/>
                    <a:pt x="35" y="44"/>
                    <a:pt x="36" y="46"/>
                  </a:cubicBezTo>
                  <a:cubicBezTo>
                    <a:pt x="36" y="50"/>
                    <a:pt x="31" y="50"/>
                    <a:pt x="29" y="49"/>
                  </a:cubicBezTo>
                  <a:cubicBezTo>
                    <a:pt x="23" y="49"/>
                    <a:pt x="19" y="42"/>
                    <a:pt x="15" y="38"/>
                  </a:cubicBezTo>
                  <a:cubicBezTo>
                    <a:pt x="10" y="34"/>
                    <a:pt x="4" y="30"/>
                    <a:pt x="1" y="23"/>
                  </a:cubicBezTo>
                  <a:cubicBezTo>
                    <a:pt x="1" y="23"/>
                    <a:pt x="1" y="24"/>
                    <a:pt x="1" y="24"/>
                  </a:cubicBezTo>
                  <a:cubicBezTo>
                    <a:pt x="1" y="26"/>
                    <a:pt x="0" y="29"/>
                    <a:pt x="1" y="32"/>
                  </a:cubicBezTo>
                  <a:cubicBezTo>
                    <a:pt x="1" y="34"/>
                    <a:pt x="2" y="37"/>
                    <a:pt x="4" y="39"/>
                  </a:cubicBezTo>
                  <a:cubicBezTo>
                    <a:pt x="6" y="42"/>
                    <a:pt x="10" y="45"/>
                    <a:pt x="12" y="48"/>
                  </a:cubicBezTo>
                  <a:cubicBezTo>
                    <a:pt x="12" y="49"/>
                    <a:pt x="14" y="52"/>
                    <a:pt x="14" y="53"/>
                  </a:cubicBezTo>
                  <a:cubicBezTo>
                    <a:pt x="14" y="55"/>
                    <a:pt x="13" y="56"/>
                    <a:pt x="13" y="58"/>
                  </a:cubicBezTo>
                  <a:cubicBezTo>
                    <a:pt x="13" y="59"/>
                    <a:pt x="18" y="62"/>
                    <a:pt x="20" y="63"/>
                  </a:cubicBezTo>
                  <a:cubicBezTo>
                    <a:pt x="22" y="65"/>
                    <a:pt x="22" y="66"/>
                    <a:pt x="23" y="67"/>
                  </a:cubicBezTo>
                  <a:cubicBezTo>
                    <a:pt x="25" y="69"/>
                    <a:pt x="26" y="69"/>
                    <a:pt x="27" y="70"/>
                  </a:cubicBezTo>
                  <a:cubicBezTo>
                    <a:pt x="29" y="74"/>
                    <a:pt x="37" y="85"/>
                    <a:pt x="35" y="90"/>
                  </a:cubicBezTo>
                  <a:cubicBezTo>
                    <a:pt x="32" y="88"/>
                    <a:pt x="29" y="85"/>
                    <a:pt x="26" y="83"/>
                  </a:cubicBezTo>
                  <a:cubicBezTo>
                    <a:pt x="25" y="81"/>
                    <a:pt x="22" y="81"/>
                    <a:pt x="20" y="79"/>
                  </a:cubicBezTo>
                  <a:cubicBezTo>
                    <a:pt x="19" y="78"/>
                    <a:pt x="18" y="77"/>
                    <a:pt x="16" y="76"/>
                  </a:cubicBezTo>
                  <a:cubicBezTo>
                    <a:pt x="16" y="78"/>
                    <a:pt x="19" y="80"/>
                    <a:pt x="20" y="83"/>
                  </a:cubicBezTo>
                  <a:cubicBezTo>
                    <a:pt x="21" y="85"/>
                    <a:pt x="22" y="88"/>
                    <a:pt x="22" y="91"/>
                  </a:cubicBezTo>
                  <a:cubicBezTo>
                    <a:pt x="24" y="93"/>
                    <a:pt x="23" y="96"/>
                    <a:pt x="23" y="98"/>
                  </a:cubicBezTo>
                  <a:cubicBezTo>
                    <a:pt x="23" y="101"/>
                    <a:pt x="24" y="104"/>
                    <a:pt x="23" y="107"/>
                  </a:cubicBezTo>
                  <a:cubicBezTo>
                    <a:pt x="22" y="108"/>
                    <a:pt x="22" y="109"/>
                    <a:pt x="21" y="111"/>
                  </a:cubicBezTo>
                  <a:cubicBezTo>
                    <a:pt x="21" y="112"/>
                    <a:pt x="21" y="114"/>
                    <a:pt x="22" y="115"/>
                  </a:cubicBezTo>
                  <a:cubicBezTo>
                    <a:pt x="20" y="118"/>
                    <a:pt x="21" y="121"/>
                    <a:pt x="22" y="123"/>
                  </a:cubicBezTo>
                  <a:cubicBezTo>
                    <a:pt x="23" y="128"/>
                    <a:pt x="25" y="132"/>
                    <a:pt x="27" y="135"/>
                  </a:cubicBezTo>
                  <a:cubicBezTo>
                    <a:pt x="32" y="140"/>
                    <a:pt x="36" y="145"/>
                    <a:pt x="39" y="150"/>
                  </a:cubicBezTo>
                  <a:cubicBezTo>
                    <a:pt x="41" y="153"/>
                    <a:pt x="42" y="156"/>
                    <a:pt x="44" y="158"/>
                  </a:cubicBezTo>
                  <a:cubicBezTo>
                    <a:pt x="46" y="159"/>
                    <a:pt x="48" y="161"/>
                    <a:pt x="50" y="162"/>
                  </a:cubicBezTo>
                  <a:cubicBezTo>
                    <a:pt x="45" y="169"/>
                    <a:pt x="45" y="169"/>
                    <a:pt x="45" y="169"/>
                  </a:cubicBezTo>
                  <a:cubicBezTo>
                    <a:pt x="45" y="169"/>
                    <a:pt x="45" y="169"/>
                    <a:pt x="45" y="169"/>
                  </a:cubicBezTo>
                  <a:cubicBezTo>
                    <a:pt x="45" y="170"/>
                    <a:pt x="46" y="170"/>
                    <a:pt x="46" y="171"/>
                  </a:cubicBezTo>
                  <a:cubicBezTo>
                    <a:pt x="47" y="169"/>
                    <a:pt x="49" y="167"/>
                    <a:pt x="50" y="165"/>
                  </a:cubicBezTo>
                  <a:cubicBezTo>
                    <a:pt x="50" y="165"/>
                    <a:pt x="51" y="164"/>
                    <a:pt x="51" y="163"/>
                  </a:cubicBezTo>
                  <a:cubicBezTo>
                    <a:pt x="52" y="159"/>
                    <a:pt x="53" y="156"/>
                    <a:pt x="54" y="153"/>
                  </a:cubicBezTo>
                  <a:cubicBezTo>
                    <a:pt x="54" y="149"/>
                    <a:pt x="55" y="145"/>
                    <a:pt x="55" y="142"/>
                  </a:cubicBezTo>
                  <a:cubicBezTo>
                    <a:pt x="55" y="141"/>
                    <a:pt x="54" y="139"/>
                    <a:pt x="54" y="137"/>
                  </a:cubicBezTo>
                  <a:cubicBezTo>
                    <a:pt x="54" y="138"/>
                    <a:pt x="53" y="139"/>
                    <a:pt x="53" y="141"/>
                  </a:cubicBezTo>
                  <a:cubicBezTo>
                    <a:pt x="53" y="146"/>
                    <a:pt x="53" y="151"/>
                    <a:pt x="51" y="156"/>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16" name="Freeform 446"/>
            <p:cNvSpPr/>
            <p:nvPr/>
          </p:nvSpPr>
          <p:spPr bwMode="auto">
            <a:xfrm>
              <a:off x="5159" y="1423"/>
              <a:ext cx="6" cy="5"/>
            </a:xfrm>
            <a:custGeom>
              <a:avLst/>
              <a:gdLst>
                <a:gd name="T0" fmla="*/ 4 w 5"/>
                <a:gd name="T1" fmla="*/ 4 h 4"/>
                <a:gd name="T2" fmla="*/ 5 w 5"/>
                <a:gd name="T3" fmla="*/ 0 h 4"/>
                <a:gd name="T4" fmla="*/ 0 w 5"/>
                <a:gd name="T5" fmla="*/ 0 h 4"/>
                <a:gd name="T6" fmla="*/ 4 w 5"/>
                <a:gd name="T7" fmla="*/ 4 h 4"/>
              </a:gdLst>
              <a:ahLst/>
              <a:cxnLst>
                <a:cxn ang="0">
                  <a:pos x="T0" y="T1"/>
                </a:cxn>
                <a:cxn ang="0">
                  <a:pos x="T2" y="T3"/>
                </a:cxn>
                <a:cxn ang="0">
                  <a:pos x="T4" y="T5"/>
                </a:cxn>
                <a:cxn ang="0">
                  <a:pos x="T6" y="T7"/>
                </a:cxn>
              </a:cxnLst>
              <a:rect l="0" t="0" r="r" b="b"/>
              <a:pathLst>
                <a:path w="5" h="4">
                  <a:moveTo>
                    <a:pt x="4" y="4"/>
                  </a:moveTo>
                  <a:cubicBezTo>
                    <a:pt x="5" y="3"/>
                    <a:pt x="5" y="2"/>
                    <a:pt x="5" y="0"/>
                  </a:cubicBezTo>
                  <a:cubicBezTo>
                    <a:pt x="3" y="0"/>
                    <a:pt x="2" y="0"/>
                    <a:pt x="0" y="0"/>
                  </a:cubicBezTo>
                  <a:cubicBezTo>
                    <a:pt x="1" y="1"/>
                    <a:pt x="2" y="3"/>
                    <a:pt x="4" y="4"/>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17" name="Freeform 447"/>
            <p:cNvSpPr/>
            <p:nvPr/>
          </p:nvSpPr>
          <p:spPr bwMode="auto">
            <a:xfrm>
              <a:off x="5186" y="1423"/>
              <a:ext cx="15" cy="40"/>
            </a:xfrm>
            <a:custGeom>
              <a:avLst/>
              <a:gdLst>
                <a:gd name="T0" fmla="*/ 7 w 12"/>
                <a:gd name="T1" fmla="*/ 17 h 32"/>
                <a:gd name="T2" fmla="*/ 9 w 12"/>
                <a:gd name="T3" fmla="*/ 30 h 32"/>
                <a:gd name="T4" fmla="*/ 9 w 12"/>
                <a:gd name="T5" fmla="*/ 32 h 32"/>
                <a:gd name="T6" fmla="*/ 11 w 12"/>
                <a:gd name="T7" fmla="*/ 26 h 32"/>
                <a:gd name="T8" fmla="*/ 7 w 12"/>
                <a:gd name="T9" fmla="*/ 12 h 32"/>
                <a:gd name="T10" fmla="*/ 1 w 12"/>
                <a:gd name="T11" fmla="*/ 0 h 32"/>
                <a:gd name="T12" fmla="*/ 0 w 12"/>
                <a:gd name="T13" fmla="*/ 0 h 32"/>
                <a:gd name="T14" fmla="*/ 0 w 12"/>
                <a:gd name="T15" fmla="*/ 0 h 32"/>
                <a:gd name="T16" fmla="*/ 2 w 12"/>
                <a:gd name="T17" fmla="*/ 6 h 32"/>
                <a:gd name="T18" fmla="*/ 7 w 12"/>
                <a:gd name="T1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2">
                  <a:moveTo>
                    <a:pt x="7" y="17"/>
                  </a:moveTo>
                  <a:cubicBezTo>
                    <a:pt x="7" y="21"/>
                    <a:pt x="10" y="26"/>
                    <a:pt x="9" y="30"/>
                  </a:cubicBezTo>
                  <a:cubicBezTo>
                    <a:pt x="9" y="31"/>
                    <a:pt x="9" y="31"/>
                    <a:pt x="9" y="32"/>
                  </a:cubicBezTo>
                  <a:cubicBezTo>
                    <a:pt x="10" y="30"/>
                    <a:pt x="10" y="28"/>
                    <a:pt x="11" y="26"/>
                  </a:cubicBezTo>
                  <a:cubicBezTo>
                    <a:pt x="12" y="20"/>
                    <a:pt x="11" y="17"/>
                    <a:pt x="7" y="12"/>
                  </a:cubicBezTo>
                  <a:cubicBezTo>
                    <a:pt x="5" y="8"/>
                    <a:pt x="3" y="4"/>
                    <a:pt x="1" y="0"/>
                  </a:cubicBezTo>
                  <a:cubicBezTo>
                    <a:pt x="0" y="0"/>
                    <a:pt x="0" y="0"/>
                    <a:pt x="0" y="0"/>
                  </a:cubicBezTo>
                  <a:cubicBezTo>
                    <a:pt x="0" y="0"/>
                    <a:pt x="0" y="0"/>
                    <a:pt x="0" y="0"/>
                  </a:cubicBezTo>
                  <a:cubicBezTo>
                    <a:pt x="0" y="2"/>
                    <a:pt x="1" y="4"/>
                    <a:pt x="2" y="6"/>
                  </a:cubicBezTo>
                  <a:cubicBezTo>
                    <a:pt x="4" y="9"/>
                    <a:pt x="5" y="13"/>
                    <a:pt x="7" y="17"/>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18" name="Freeform 448"/>
            <p:cNvSpPr/>
            <p:nvPr/>
          </p:nvSpPr>
          <p:spPr bwMode="auto">
            <a:xfrm>
              <a:off x="5140" y="1442"/>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19" name="Freeform 449"/>
            <p:cNvSpPr/>
            <p:nvPr/>
          </p:nvSpPr>
          <p:spPr bwMode="auto">
            <a:xfrm>
              <a:off x="5166" y="1625"/>
              <a:ext cx="3" cy="4"/>
            </a:xfrm>
            <a:custGeom>
              <a:avLst/>
              <a:gdLst>
                <a:gd name="T0" fmla="*/ 0 w 2"/>
                <a:gd name="T1" fmla="*/ 1 h 3"/>
                <a:gd name="T2" fmla="*/ 0 w 2"/>
                <a:gd name="T3" fmla="*/ 3 h 3"/>
                <a:gd name="T4" fmla="*/ 1 w 2"/>
                <a:gd name="T5" fmla="*/ 2 h 3"/>
                <a:gd name="T6" fmla="*/ 2 w 2"/>
                <a:gd name="T7" fmla="*/ 1 h 3"/>
                <a:gd name="T8" fmla="*/ 1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2"/>
                    <a:pt x="0" y="3"/>
                    <a:pt x="0" y="3"/>
                  </a:cubicBezTo>
                  <a:cubicBezTo>
                    <a:pt x="0" y="2"/>
                    <a:pt x="1" y="2"/>
                    <a:pt x="1" y="2"/>
                  </a:cubicBezTo>
                  <a:cubicBezTo>
                    <a:pt x="1" y="2"/>
                    <a:pt x="1" y="1"/>
                    <a:pt x="2" y="1"/>
                  </a:cubicBezTo>
                  <a:cubicBezTo>
                    <a:pt x="1" y="1"/>
                    <a:pt x="1" y="1"/>
                    <a:pt x="1" y="0"/>
                  </a:cubicBezTo>
                  <a:cubicBezTo>
                    <a:pt x="0" y="1"/>
                    <a:pt x="0" y="1"/>
                    <a:pt x="0" y="1"/>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20" name="Freeform 450"/>
            <p:cNvSpPr/>
            <p:nvPr/>
          </p:nvSpPr>
          <p:spPr bwMode="auto">
            <a:xfrm>
              <a:off x="5045" y="1396"/>
              <a:ext cx="27" cy="51"/>
            </a:xfrm>
            <a:custGeom>
              <a:avLst/>
              <a:gdLst>
                <a:gd name="T0" fmla="*/ 1 w 22"/>
                <a:gd name="T1" fmla="*/ 25 h 41"/>
                <a:gd name="T2" fmla="*/ 2 w 22"/>
                <a:gd name="T3" fmla="*/ 35 h 41"/>
                <a:gd name="T4" fmla="*/ 0 w 22"/>
                <a:gd name="T5" fmla="*/ 41 h 41"/>
                <a:gd name="T6" fmla="*/ 13 w 22"/>
                <a:gd name="T7" fmla="*/ 21 h 41"/>
                <a:gd name="T8" fmla="*/ 22 w 22"/>
                <a:gd name="T9" fmla="*/ 10 h 41"/>
                <a:gd name="T10" fmla="*/ 18 w 22"/>
                <a:gd name="T11" fmla="*/ 6 h 41"/>
                <a:gd name="T12" fmla="*/ 13 w 22"/>
                <a:gd name="T13" fmla="*/ 0 h 41"/>
                <a:gd name="T14" fmla="*/ 9 w 22"/>
                <a:gd name="T15" fmla="*/ 8 h 41"/>
                <a:gd name="T16" fmla="*/ 6 w 22"/>
                <a:gd name="T17" fmla="*/ 10 h 41"/>
                <a:gd name="T18" fmla="*/ 4 w 22"/>
                <a:gd name="T19" fmla="*/ 11 h 41"/>
                <a:gd name="T20" fmla="*/ 2 w 22"/>
                <a:gd name="T21" fmla="*/ 17 h 41"/>
                <a:gd name="T22" fmla="*/ 1 w 22"/>
                <a:gd name="T2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1">
                  <a:moveTo>
                    <a:pt x="1" y="25"/>
                  </a:moveTo>
                  <a:cubicBezTo>
                    <a:pt x="0" y="29"/>
                    <a:pt x="1" y="32"/>
                    <a:pt x="2" y="35"/>
                  </a:cubicBezTo>
                  <a:cubicBezTo>
                    <a:pt x="0" y="37"/>
                    <a:pt x="1" y="41"/>
                    <a:pt x="0" y="41"/>
                  </a:cubicBezTo>
                  <a:cubicBezTo>
                    <a:pt x="13" y="21"/>
                    <a:pt x="13" y="21"/>
                    <a:pt x="13" y="21"/>
                  </a:cubicBezTo>
                  <a:cubicBezTo>
                    <a:pt x="16" y="17"/>
                    <a:pt x="19" y="14"/>
                    <a:pt x="22" y="10"/>
                  </a:cubicBezTo>
                  <a:cubicBezTo>
                    <a:pt x="21" y="9"/>
                    <a:pt x="19" y="7"/>
                    <a:pt x="18" y="6"/>
                  </a:cubicBezTo>
                  <a:cubicBezTo>
                    <a:pt x="17" y="4"/>
                    <a:pt x="15" y="0"/>
                    <a:pt x="13" y="0"/>
                  </a:cubicBezTo>
                  <a:cubicBezTo>
                    <a:pt x="11" y="3"/>
                    <a:pt x="12" y="6"/>
                    <a:pt x="9" y="8"/>
                  </a:cubicBezTo>
                  <a:cubicBezTo>
                    <a:pt x="8" y="9"/>
                    <a:pt x="6" y="9"/>
                    <a:pt x="6" y="10"/>
                  </a:cubicBezTo>
                  <a:cubicBezTo>
                    <a:pt x="5" y="10"/>
                    <a:pt x="4" y="11"/>
                    <a:pt x="4" y="11"/>
                  </a:cubicBezTo>
                  <a:cubicBezTo>
                    <a:pt x="3" y="13"/>
                    <a:pt x="2" y="15"/>
                    <a:pt x="2" y="17"/>
                  </a:cubicBezTo>
                  <a:cubicBezTo>
                    <a:pt x="2" y="19"/>
                    <a:pt x="0" y="22"/>
                    <a:pt x="1" y="25"/>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21" name="Freeform 451"/>
            <p:cNvSpPr/>
            <p:nvPr/>
          </p:nvSpPr>
          <p:spPr bwMode="auto">
            <a:xfrm>
              <a:off x="5081" y="1412"/>
              <a:ext cx="44" cy="73"/>
            </a:xfrm>
            <a:custGeom>
              <a:avLst/>
              <a:gdLst>
                <a:gd name="T0" fmla="*/ 17 w 36"/>
                <a:gd name="T1" fmla="*/ 31 h 59"/>
                <a:gd name="T2" fmla="*/ 12 w 36"/>
                <a:gd name="T3" fmla="*/ 40 h 59"/>
                <a:gd name="T4" fmla="*/ 7 w 36"/>
                <a:gd name="T5" fmla="*/ 48 h 59"/>
                <a:gd name="T6" fmla="*/ 0 w 36"/>
                <a:gd name="T7" fmla="*/ 57 h 59"/>
                <a:gd name="T8" fmla="*/ 14 w 36"/>
                <a:gd name="T9" fmla="*/ 50 h 59"/>
                <a:gd name="T10" fmla="*/ 22 w 36"/>
                <a:gd name="T11" fmla="*/ 39 h 59"/>
                <a:gd name="T12" fmla="*/ 27 w 36"/>
                <a:gd name="T13" fmla="*/ 26 h 59"/>
                <a:gd name="T14" fmla="*/ 28 w 36"/>
                <a:gd name="T15" fmla="*/ 24 h 59"/>
                <a:gd name="T16" fmla="*/ 28 w 36"/>
                <a:gd name="T17" fmla="*/ 23 h 59"/>
                <a:gd name="T18" fmla="*/ 31 w 36"/>
                <a:gd name="T19" fmla="*/ 13 h 59"/>
                <a:gd name="T20" fmla="*/ 36 w 36"/>
                <a:gd name="T21" fmla="*/ 0 h 59"/>
                <a:gd name="T22" fmla="*/ 36 w 36"/>
                <a:gd name="T23" fmla="*/ 0 h 59"/>
                <a:gd name="T24" fmla="*/ 34 w 36"/>
                <a:gd name="T25" fmla="*/ 1 h 59"/>
                <a:gd name="T26" fmla="*/ 28 w 36"/>
                <a:gd name="T27" fmla="*/ 5 h 59"/>
                <a:gd name="T28" fmla="*/ 23 w 36"/>
                <a:gd name="T29" fmla="*/ 19 h 59"/>
                <a:gd name="T30" fmla="*/ 17 w 36"/>
                <a:gd name="T3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9">
                  <a:moveTo>
                    <a:pt x="17" y="31"/>
                  </a:moveTo>
                  <a:cubicBezTo>
                    <a:pt x="15" y="35"/>
                    <a:pt x="13" y="37"/>
                    <a:pt x="12" y="40"/>
                  </a:cubicBezTo>
                  <a:cubicBezTo>
                    <a:pt x="10" y="42"/>
                    <a:pt x="9" y="45"/>
                    <a:pt x="7" y="48"/>
                  </a:cubicBezTo>
                  <a:cubicBezTo>
                    <a:pt x="5" y="50"/>
                    <a:pt x="1" y="54"/>
                    <a:pt x="0" y="57"/>
                  </a:cubicBezTo>
                  <a:cubicBezTo>
                    <a:pt x="2" y="59"/>
                    <a:pt x="13" y="51"/>
                    <a:pt x="14" y="50"/>
                  </a:cubicBezTo>
                  <a:cubicBezTo>
                    <a:pt x="17" y="47"/>
                    <a:pt x="20" y="43"/>
                    <a:pt x="22" y="39"/>
                  </a:cubicBezTo>
                  <a:cubicBezTo>
                    <a:pt x="24" y="34"/>
                    <a:pt x="25" y="30"/>
                    <a:pt x="27" y="26"/>
                  </a:cubicBezTo>
                  <a:cubicBezTo>
                    <a:pt x="27" y="26"/>
                    <a:pt x="28" y="25"/>
                    <a:pt x="28" y="24"/>
                  </a:cubicBezTo>
                  <a:cubicBezTo>
                    <a:pt x="28" y="24"/>
                    <a:pt x="28" y="23"/>
                    <a:pt x="28" y="23"/>
                  </a:cubicBezTo>
                  <a:cubicBezTo>
                    <a:pt x="29" y="19"/>
                    <a:pt x="30" y="16"/>
                    <a:pt x="31" y="13"/>
                  </a:cubicBezTo>
                  <a:cubicBezTo>
                    <a:pt x="34" y="9"/>
                    <a:pt x="35" y="5"/>
                    <a:pt x="36" y="0"/>
                  </a:cubicBezTo>
                  <a:cubicBezTo>
                    <a:pt x="36" y="0"/>
                    <a:pt x="36" y="0"/>
                    <a:pt x="36" y="0"/>
                  </a:cubicBezTo>
                  <a:cubicBezTo>
                    <a:pt x="35" y="0"/>
                    <a:pt x="34" y="0"/>
                    <a:pt x="34" y="1"/>
                  </a:cubicBezTo>
                  <a:cubicBezTo>
                    <a:pt x="31" y="2"/>
                    <a:pt x="30" y="4"/>
                    <a:pt x="28" y="5"/>
                  </a:cubicBezTo>
                  <a:cubicBezTo>
                    <a:pt x="27" y="11"/>
                    <a:pt x="23" y="18"/>
                    <a:pt x="23" y="19"/>
                  </a:cubicBezTo>
                  <a:cubicBezTo>
                    <a:pt x="20" y="24"/>
                    <a:pt x="19" y="27"/>
                    <a:pt x="17" y="31"/>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22" name="Freeform 452"/>
            <p:cNvSpPr/>
            <p:nvPr/>
          </p:nvSpPr>
          <p:spPr bwMode="auto">
            <a:xfrm>
              <a:off x="5073" y="1514"/>
              <a:ext cx="98" cy="114"/>
            </a:xfrm>
            <a:custGeom>
              <a:avLst/>
              <a:gdLst>
                <a:gd name="T0" fmla="*/ 78 w 79"/>
                <a:gd name="T1" fmla="*/ 87 h 92"/>
                <a:gd name="T2" fmla="*/ 78 w 79"/>
                <a:gd name="T3" fmla="*/ 87 h 92"/>
                <a:gd name="T4" fmla="*/ 76 w 79"/>
                <a:gd name="T5" fmla="*/ 80 h 92"/>
                <a:gd name="T6" fmla="*/ 72 w 79"/>
                <a:gd name="T7" fmla="*/ 72 h 92"/>
                <a:gd name="T8" fmla="*/ 67 w 79"/>
                <a:gd name="T9" fmla="*/ 62 h 92"/>
                <a:gd name="T10" fmla="*/ 60 w 79"/>
                <a:gd name="T11" fmla="*/ 54 h 92"/>
                <a:gd name="T12" fmla="*/ 52 w 79"/>
                <a:gd name="T13" fmla="*/ 33 h 92"/>
                <a:gd name="T14" fmla="*/ 49 w 79"/>
                <a:gd name="T15" fmla="*/ 17 h 92"/>
                <a:gd name="T16" fmla="*/ 48 w 79"/>
                <a:gd name="T17" fmla="*/ 0 h 92"/>
                <a:gd name="T18" fmla="*/ 44 w 79"/>
                <a:gd name="T19" fmla="*/ 9 h 92"/>
                <a:gd name="T20" fmla="*/ 45 w 79"/>
                <a:gd name="T21" fmla="*/ 20 h 92"/>
                <a:gd name="T22" fmla="*/ 47 w 79"/>
                <a:gd name="T23" fmla="*/ 33 h 92"/>
                <a:gd name="T24" fmla="*/ 43 w 79"/>
                <a:gd name="T25" fmla="*/ 40 h 92"/>
                <a:gd name="T26" fmla="*/ 38 w 79"/>
                <a:gd name="T27" fmla="*/ 31 h 92"/>
                <a:gd name="T28" fmla="*/ 36 w 79"/>
                <a:gd name="T29" fmla="*/ 24 h 92"/>
                <a:gd name="T30" fmla="*/ 34 w 79"/>
                <a:gd name="T31" fmla="*/ 36 h 92"/>
                <a:gd name="T32" fmla="*/ 34 w 79"/>
                <a:gd name="T33" fmla="*/ 43 h 92"/>
                <a:gd name="T34" fmla="*/ 33 w 79"/>
                <a:gd name="T35" fmla="*/ 45 h 92"/>
                <a:gd name="T36" fmla="*/ 31 w 79"/>
                <a:gd name="T37" fmla="*/ 48 h 92"/>
                <a:gd name="T38" fmla="*/ 31 w 79"/>
                <a:gd name="T39" fmla="*/ 48 h 92"/>
                <a:gd name="T40" fmla="*/ 27 w 79"/>
                <a:gd name="T41" fmla="*/ 53 h 92"/>
                <a:gd name="T42" fmla="*/ 24 w 79"/>
                <a:gd name="T43" fmla="*/ 54 h 92"/>
                <a:gd name="T44" fmla="*/ 23 w 79"/>
                <a:gd name="T45" fmla="*/ 54 h 92"/>
                <a:gd name="T46" fmla="*/ 22 w 79"/>
                <a:gd name="T47" fmla="*/ 53 h 92"/>
                <a:gd name="T48" fmla="*/ 3 w 79"/>
                <a:gd name="T49" fmla="*/ 37 h 92"/>
                <a:gd name="T50" fmla="*/ 21 w 79"/>
                <a:gd name="T51" fmla="*/ 53 h 92"/>
                <a:gd name="T52" fmla="*/ 38 w 79"/>
                <a:gd name="T53" fmla="*/ 62 h 92"/>
                <a:gd name="T54" fmla="*/ 49 w 79"/>
                <a:gd name="T55" fmla="*/ 68 h 92"/>
                <a:gd name="T56" fmla="*/ 61 w 79"/>
                <a:gd name="T57" fmla="*/ 76 h 92"/>
                <a:gd name="T58" fmla="*/ 71 w 79"/>
                <a:gd name="T59" fmla="*/ 84 h 92"/>
                <a:gd name="T60" fmla="*/ 76 w 79"/>
                <a:gd name="T61" fmla="*/ 90 h 92"/>
                <a:gd name="T62" fmla="*/ 77 w 79"/>
                <a:gd name="T63" fmla="*/ 91 h 92"/>
                <a:gd name="T64" fmla="*/ 78 w 79"/>
                <a:gd name="T65" fmla="*/ 92 h 92"/>
                <a:gd name="T66" fmla="*/ 79 w 79"/>
                <a:gd name="T67" fmla="*/ 91 h 92"/>
                <a:gd name="T68" fmla="*/ 79 w 79"/>
                <a:gd name="T69" fmla="*/ 89 h 92"/>
                <a:gd name="T70" fmla="*/ 78 w 79"/>
                <a:gd name="T71"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92">
                  <a:moveTo>
                    <a:pt x="78" y="87"/>
                  </a:moveTo>
                  <a:cubicBezTo>
                    <a:pt x="78" y="87"/>
                    <a:pt x="78" y="87"/>
                    <a:pt x="78" y="87"/>
                  </a:cubicBezTo>
                  <a:cubicBezTo>
                    <a:pt x="77" y="85"/>
                    <a:pt x="77" y="83"/>
                    <a:pt x="76" y="80"/>
                  </a:cubicBezTo>
                  <a:cubicBezTo>
                    <a:pt x="75" y="77"/>
                    <a:pt x="74" y="74"/>
                    <a:pt x="72" y="72"/>
                  </a:cubicBezTo>
                  <a:cubicBezTo>
                    <a:pt x="70" y="68"/>
                    <a:pt x="69" y="66"/>
                    <a:pt x="67" y="62"/>
                  </a:cubicBezTo>
                  <a:cubicBezTo>
                    <a:pt x="65" y="60"/>
                    <a:pt x="63" y="56"/>
                    <a:pt x="60" y="54"/>
                  </a:cubicBezTo>
                  <a:cubicBezTo>
                    <a:pt x="54" y="49"/>
                    <a:pt x="52" y="40"/>
                    <a:pt x="52" y="33"/>
                  </a:cubicBezTo>
                  <a:cubicBezTo>
                    <a:pt x="50" y="27"/>
                    <a:pt x="49" y="22"/>
                    <a:pt x="49" y="17"/>
                  </a:cubicBezTo>
                  <a:cubicBezTo>
                    <a:pt x="48" y="11"/>
                    <a:pt x="47" y="5"/>
                    <a:pt x="48" y="0"/>
                  </a:cubicBezTo>
                  <a:cubicBezTo>
                    <a:pt x="46" y="3"/>
                    <a:pt x="45" y="4"/>
                    <a:pt x="44" y="9"/>
                  </a:cubicBezTo>
                  <a:cubicBezTo>
                    <a:pt x="43" y="13"/>
                    <a:pt x="44" y="16"/>
                    <a:pt x="45" y="20"/>
                  </a:cubicBezTo>
                  <a:cubicBezTo>
                    <a:pt x="46" y="25"/>
                    <a:pt x="48" y="29"/>
                    <a:pt x="47" y="33"/>
                  </a:cubicBezTo>
                  <a:cubicBezTo>
                    <a:pt x="46" y="35"/>
                    <a:pt x="44" y="39"/>
                    <a:pt x="43" y="40"/>
                  </a:cubicBezTo>
                  <a:cubicBezTo>
                    <a:pt x="41" y="37"/>
                    <a:pt x="40" y="34"/>
                    <a:pt x="38" y="31"/>
                  </a:cubicBezTo>
                  <a:cubicBezTo>
                    <a:pt x="39" y="29"/>
                    <a:pt x="38" y="26"/>
                    <a:pt x="36" y="24"/>
                  </a:cubicBezTo>
                  <a:cubicBezTo>
                    <a:pt x="34" y="27"/>
                    <a:pt x="35" y="32"/>
                    <a:pt x="34" y="36"/>
                  </a:cubicBezTo>
                  <a:cubicBezTo>
                    <a:pt x="34" y="38"/>
                    <a:pt x="34" y="41"/>
                    <a:pt x="34" y="43"/>
                  </a:cubicBezTo>
                  <a:cubicBezTo>
                    <a:pt x="33" y="44"/>
                    <a:pt x="33" y="44"/>
                    <a:pt x="33" y="45"/>
                  </a:cubicBezTo>
                  <a:cubicBezTo>
                    <a:pt x="32" y="46"/>
                    <a:pt x="31" y="47"/>
                    <a:pt x="31" y="48"/>
                  </a:cubicBezTo>
                  <a:cubicBezTo>
                    <a:pt x="31" y="48"/>
                    <a:pt x="31" y="48"/>
                    <a:pt x="31" y="48"/>
                  </a:cubicBezTo>
                  <a:cubicBezTo>
                    <a:pt x="29" y="50"/>
                    <a:pt x="28" y="51"/>
                    <a:pt x="27" y="53"/>
                  </a:cubicBezTo>
                  <a:cubicBezTo>
                    <a:pt x="26" y="54"/>
                    <a:pt x="25" y="54"/>
                    <a:pt x="24" y="54"/>
                  </a:cubicBezTo>
                  <a:cubicBezTo>
                    <a:pt x="23" y="54"/>
                    <a:pt x="23" y="54"/>
                    <a:pt x="23" y="54"/>
                  </a:cubicBezTo>
                  <a:cubicBezTo>
                    <a:pt x="22" y="53"/>
                    <a:pt x="22" y="53"/>
                    <a:pt x="22" y="53"/>
                  </a:cubicBezTo>
                  <a:cubicBezTo>
                    <a:pt x="3" y="37"/>
                    <a:pt x="3" y="37"/>
                    <a:pt x="3" y="37"/>
                  </a:cubicBezTo>
                  <a:cubicBezTo>
                    <a:pt x="0" y="41"/>
                    <a:pt x="11" y="48"/>
                    <a:pt x="21" y="53"/>
                  </a:cubicBezTo>
                  <a:cubicBezTo>
                    <a:pt x="29" y="57"/>
                    <a:pt x="36" y="61"/>
                    <a:pt x="38" y="62"/>
                  </a:cubicBezTo>
                  <a:cubicBezTo>
                    <a:pt x="41" y="63"/>
                    <a:pt x="45" y="67"/>
                    <a:pt x="49" y="68"/>
                  </a:cubicBezTo>
                  <a:cubicBezTo>
                    <a:pt x="53" y="70"/>
                    <a:pt x="57" y="72"/>
                    <a:pt x="61" y="76"/>
                  </a:cubicBezTo>
                  <a:cubicBezTo>
                    <a:pt x="64" y="78"/>
                    <a:pt x="68" y="81"/>
                    <a:pt x="71" y="84"/>
                  </a:cubicBezTo>
                  <a:cubicBezTo>
                    <a:pt x="72" y="85"/>
                    <a:pt x="74" y="88"/>
                    <a:pt x="76" y="90"/>
                  </a:cubicBezTo>
                  <a:cubicBezTo>
                    <a:pt x="76" y="91"/>
                    <a:pt x="76" y="91"/>
                    <a:pt x="77" y="91"/>
                  </a:cubicBezTo>
                  <a:cubicBezTo>
                    <a:pt x="77" y="92"/>
                    <a:pt x="78" y="92"/>
                    <a:pt x="78" y="92"/>
                  </a:cubicBezTo>
                  <a:cubicBezTo>
                    <a:pt x="78" y="92"/>
                    <a:pt x="79" y="92"/>
                    <a:pt x="79" y="91"/>
                  </a:cubicBezTo>
                  <a:cubicBezTo>
                    <a:pt x="79" y="91"/>
                    <a:pt x="79" y="90"/>
                    <a:pt x="79" y="89"/>
                  </a:cubicBezTo>
                  <a:cubicBezTo>
                    <a:pt x="79" y="88"/>
                    <a:pt x="78" y="88"/>
                    <a:pt x="78" y="87"/>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23" name="Freeform 453"/>
            <p:cNvSpPr/>
            <p:nvPr/>
          </p:nvSpPr>
          <p:spPr bwMode="auto">
            <a:xfrm>
              <a:off x="5037" y="1491"/>
              <a:ext cx="59" cy="67"/>
            </a:xfrm>
            <a:custGeom>
              <a:avLst/>
              <a:gdLst>
                <a:gd name="T0" fmla="*/ 13 w 47"/>
                <a:gd name="T1" fmla="*/ 29 h 54"/>
                <a:gd name="T2" fmla="*/ 27 w 47"/>
                <a:gd name="T3" fmla="*/ 51 h 54"/>
                <a:gd name="T4" fmla="*/ 34 w 47"/>
                <a:gd name="T5" fmla="*/ 53 h 54"/>
                <a:gd name="T6" fmla="*/ 37 w 47"/>
                <a:gd name="T7" fmla="*/ 49 h 54"/>
                <a:gd name="T8" fmla="*/ 45 w 47"/>
                <a:gd name="T9" fmla="*/ 37 h 54"/>
                <a:gd name="T10" fmla="*/ 44 w 47"/>
                <a:gd name="T11" fmla="*/ 30 h 54"/>
                <a:gd name="T12" fmla="*/ 40 w 47"/>
                <a:gd name="T13" fmla="*/ 29 h 54"/>
                <a:gd name="T14" fmla="*/ 40 w 47"/>
                <a:gd name="T15" fmla="*/ 18 h 54"/>
                <a:gd name="T16" fmla="*/ 34 w 47"/>
                <a:gd name="T17" fmla="*/ 22 h 54"/>
                <a:gd name="T18" fmla="*/ 28 w 47"/>
                <a:gd name="T19" fmla="*/ 26 h 54"/>
                <a:gd name="T20" fmla="*/ 16 w 47"/>
                <a:gd name="T21" fmla="*/ 17 h 54"/>
                <a:gd name="T22" fmla="*/ 6 w 47"/>
                <a:gd name="T23" fmla="*/ 1 h 54"/>
                <a:gd name="T24" fmla="*/ 2 w 47"/>
                <a:gd name="T25" fmla="*/ 0 h 54"/>
                <a:gd name="T26" fmla="*/ 0 w 47"/>
                <a:gd name="T27" fmla="*/ 0 h 54"/>
                <a:gd name="T28" fmla="*/ 2 w 47"/>
                <a:gd name="T29" fmla="*/ 1 h 54"/>
                <a:gd name="T30" fmla="*/ 4 w 47"/>
                <a:gd name="T31" fmla="*/ 3 h 54"/>
                <a:gd name="T32" fmla="*/ 3 w 47"/>
                <a:gd name="T33" fmla="*/ 3 h 54"/>
                <a:gd name="T34" fmla="*/ 3 w 47"/>
                <a:gd name="T35" fmla="*/ 6 h 54"/>
                <a:gd name="T36" fmla="*/ 6 w 47"/>
                <a:gd name="T37" fmla="*/ 15 h 54"/>
                <a:gd name="T38" fmla="*/ 6 w 47"/>
                <a:gd name="T39" fmla="*/ 16 h 54"/>
                <a:gd name="T40" fmla="*/ 13 w 47"/>
                <a:gd name="T4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4">
                  <a:moveTo>
                    <a:pt x="13" y="29"/>
                  </a:moveTo>
                  <a:cubicBezTo>
                    <a:pt x="18" y="37"/>
                    <a:pt x="20" y="45"/>
                    <a:pt x="27" y="51"/>
                  </a:cubicBezTo>
                  <a:cubicBezTo>
                    <a:pt x="29" y="53"/>
                    <a:pt x="31" y="54"/>
                    <a:pt x="34" y="53"/>
                  </a:cubicBezTo>
                  <a:cubicBezTo>
                    <a:pt x="37" y="53"/>
                    <a:pt x="36" y="51"/>
                    <a:pt x="37" y="49"/>
                  </a:cubicBezTo>
                  <a:cubicBezTo>
                    <a:pt x="40" y="45"/>
                    <a:pt x="44" y="42"/>
                    <a:pt x="45" y="37"/>
                  </a:cubicBezTo>
                  <a:cubicBezTo>
                    <a:pt x="46" y="34"/>
                    <a:pt x="47" y="31"/>
                    <a:pt x="44" y="30"/>
                  </a:cubicBezTo>
                  <a:cubicBezTo>
                    <a:pt x="42" y="29"/>
                    <a:pt x="41" y="30"/>
                    <a:pt x="40" y="29"/>
                  </a:cubicBezTo>
                  <a:cubicBezTo>
                    <a:pt x="35" y="25"/>
                    <a:pt x="40" y="22"/>
                    <a:pt x="40" y="18"/>
                  </a:cubicBezTo>
                  <a:cubicBezTo>
                    <a:pt x="39" y="19"/>
                    <a:pt x="36" y="21"/>
                    <a:pt x="34" y="22"/>
                  </a:cubicBezTo>
                  <a:cubicBezTo>
                    <a:pt x="32" y="23"/>
                    <a:pt x="30" y="25"/>
                    <a:pt x="28" y="26"/>
                  </a:cubicBezTo>
                  <a:cubicBezTo>
                    <a:pt x="22" y="29"/>
                    <a:pt x="18" y="22"/>
                    <a:pt x="16" y="17"/>
                  </a:cubicBezTo>
                  <a:cubicBezTo>
                    <a:pt x="14" y="10"/>
                    <a:pt x="12" y="5"/>
                    <a:pt x="6" y="1"/>
                  </a:cubicBezTo>
                  <a:cubicBezTo>
                    <a:pt x="4" y="0"/>
                    <a:pt x="3" y="0"/>
                    <a:pt x="2" y="0"/>
                  </a:cubicBezTo>
                  <a:cubicBezTo>
                    <a:pt x="1" y="0"/>
                    <a:pt x="1" y="0"/>
                    <a:pt x="0" y="0"/>
                  </a:cubicBezTo>
                  <a:cubicBezTo>
                    <a:pt x="2" y="1"/>
                    <a:pt x="2" y="1"/>
                    <a:pt x="2" y="1"/>
                  </a:cubicBezTo>
                  <a:cubicBezTo>
                    <a:pt x="4" y="3"/>
                    <a:pt x="4" y="3"/>
                    <a:pt x="4" y="3"/>
                  </a:cubicBezTo>
                  <a:cubicBezTo>
                    <a:pt x="3" y="3"/>
                    <a:pt x="3" y="3"/>
                    <a:pt x="3" y="3"/>
                  </a:cubicBezTo>
                  <a:cubicBezTo>
                    <a:pt x="3" y="4"/>
                    <a:pt x="3" y="5"/>
                    <a:pt x="3" y="6"/>
                  </a:cubicBezTo>
                  <a:cubicBezTo>
                    <a:pt x="4" y="9"/>
                    <a:pt x="5" y="12"/>
                    <a:pt x="6" y="15"/>
                  </a:cubicBezTo>
                  <a:cubicBezTo>
                    <a:pt x="6" y="15"/>
                    <a:pt x="6" y="16"/>
                    <a:pt x="6" y="16"/>
                  </a:cubicBezTo>
                  <a:cubicBezTo>
                    <a:pt x="8" y="21"/>
                    <a:pt x="10" y="26"/>
                    <a:pt x="13" y="29"/>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24" name="Freeform 454"/>
            <p:cNvSpPr/>
            <p:nvPr/>
          </p:nvSpPr>
          <p:spPr bwMode="auto">
            <a:xfrm>
              <a:off x="5145" y="1422"/>
              <a:ext cx="57" cy="183"/>
            </a:xfrm>
            <a:custGeom>
              <a:avLst/>
              <a:gdLst>
                <a:gd name="T0" fmla="*/ 42 w 46"/>
                <a:gd name="T1" fmla="*/ 33 h 148"/>
                <a:gd name="T2" fmla="*/ 42 w 46"/>
                <a:gd name="T3" fmla="*/ 33 h 148"/>
                <a:gd name="T4" fmla="*/ 42 w 46"/>
                <a:gd name="T5" fmla="*/ 31 h 148"/>
                <a:gd name="T6" fmla="*/ 40 w 46"/>
                <a:gd name="T7" fmla="*/ 18 h 148"/>
                <a:gd name="T8" fmla="*/ 35 w 46"/>
                <a:gd name="T9" fmla="*/ 7 h 148"/>
                <a:gd name="T10" fmla="*/ 33 w 46"/>
                <a:gd name="T11" fmla="*/ 1 h 148"/>
                <a:gd name="T12" fmla="*/ 16 w 46"/>
                <a:gd name="T13" fmla="*/ 1 h 148"/>
                <a:gd name="T14" fmla="*/ 16 w 46"/>
                <a:gd name="T15" fmla="*/ 1 h 148"/>
                <a:gd name="T16" fmla="*/ 15 w 46"/>
                <a:gd name="T17" fmla="*/ 5 h 148"/>
                <a:gd name="T18" fmla="*/ 11 w 46"/>
                <a:gd name="T19" fmla="*/ 1 h 148"/>
                <a:gd name="T20" fmla="*/ 4 w 46"/>
                <a:gd name="T21" fmla="*/ 0 h 148"/>
                <a:gd name="T22" fmla="*/ 0 w 46"/>
                <a:gd name="T23" fmla="*/ 0 h 148"/>
                <a:gd name="T24" fmla="*/ 1 w 46"/>
                <a:gd name="T25" fmla="*/ 1 h 148"/>
                <a:gd name="T26" fmla="*/ 7 w 46"/>
                <a:gd name="T27" fmla="*/ 11 h 148"/>
                <a:gd name="T28" fmla="*/ 15 w 46"/>
                <a:gd name="T29" fmla="*/ 20 h 148"/>
                <a:gd name="T30" fmla="*/ 19 w 46"/>
                <a:gd name="T31" fmla="*/ 25 h 148"/>
                <a:gd name="T32" fmla="*/ 23 w 46"/>
                <a:gd name="T33" fmla="*/ 28 h 148"/>
                <a:gd name="T34" fmla="*/ 25 w 46"/>
                <a:gd name="T35" fmla="*/ 43 h 148"/>
                <a:gd name="T36" fmla="*/ 24 w 46"/>
                <a:gd name="T37" fmla="*/ 48 h 148"/>
                <a:gd name="T38" fmla="*/ 26 w 46"/>
                <a:gd name="T39" fmla="*/ 56 h 148"/>
                <a:gd name="T40" fmla="*/ 26 w 46"/>
                <a:gd name="T41" fmla="*/ 63 h 148"/>
                <a:gd name="T42" fmla="*/ 27 w 46"/>
                <a:gd name="T43" fmla="*/ 69 h 148"/>
                <a:gd name="T44" fmla="*/ 29 w 46"/>
                <a:gd name="T45" fmla="*/ 80 h 148"/>
                <a:gd name="T46" fmla="*/ 26 w 46"/>
                <a:gd name="T47" fmla="*/ 74 h 148"/>
                <a:gd name="T48" fmla="*/ 22 w 46"/>
                <a:gd name="T49" fmla="*/ 70 h 148"/>
                <a:gd name="T50" fmla="*/ 11 w 46"/>
                <a:gd name="T51" fmla="*/ 61 h 148"/>
                <a:gd name="T52" fmla="*/ 13 w 46"/>
                <a:gd name="T53" fmla="*/ 68 h 148"/>
                <a:gd name="T54" fmla="*/ 15 w 46"/>
                <a:gd name="T55" fmla="*/ 75 h 148"/>
                <a:gd name="T56" fmla="*/ 20 w 46"/>
                <a:gd name="T57" fmla="*/ 90 h 148"/>
                <a:gd name="T58" fmla="*/ 17 w 46"/>
                <a:gd name="T59" fmla="*/ 103 h 148"/>
                <a:gd name="T60" fmla="*/ 15 w 46"/>
                <a:gd name="T61" fmla="*/ 113 h 148"/>
                <a:gd name="T62" fmla="*/ 14 w 46"/>
                <a:gd name="T63" fmla="*/ 119 h 148"/>
                <a:gd name="T64" fmla="*/ 16 w 46"/>
                <a:gd name="T65" fmla="*/ 124 h 148"/>
                <a:gd name="T66" fmla="*/ 22 w 46"/>
                <a:gd name="T67" fmla="*/ 139 h 148"/>
                <a:gd name="T68" fmla="*/ 25 w 46"/>
                <a:gd name="T69" fmla="*/ 147 h 148"/>
                <a:gd name="T70" fmla="*/ 26 w 46"/>
                <a:gd name="T71" fmla="*/ 148 h 148"/>
                <a:gd name="T72" fmla="*/ 28 w 46"/>
                <a:gd name="T73" fmla="*/ 133 h 148"/>
                <a:gd name="T74" fmla="*/ 29 w 46"/>
                <a:gd name="T75" fmla="*/ 129 h 148"/>
                <a:gd name="T76" fmla="*/ 33 w 46"/>
                <a:gd name="T77" fmla="*/ 122 h 148"/>
                <a:gd name="T78" fmla="*/ 36 w 46"/>
                <a:gd name="T79" fmla="*/ 117 h 148"/>
                <a:gd name="T80" fmla="*/ 40 w 46"/>
                <a:gd name="T81" fmla="*/ 112 h 148"/>
                <a:gd name="T82" fmla="*/ 46 w 46"/>
                <a:gd name="T83" fmla="*/ 103 h 148"/>
                <a:gd name="T84" fmla="*/ 45 w 46"/>
                <a:gd name="T85" fmla="*/ 96 h 148"/>
                <a:gd name="T86" fmla="*/ 43 w 46"/>
                <a:gd name="T87" fmla="*/ 90 h 148"/>
                <a:gd name="T88" fmla="*/ 41 w 46"/>
                <a:gd name="T89" fmla="*/ 81 h 148"/>
                <a:gd name="T90" fmla="*/ 40 w 46"/>
                <a:gd name="T91" fmla="*/ 79 h 148"/>
                <a:gd name="T92" fmla="*/ 40 w 46"/>
                <a:gd name="T93" fmla="*/ 78 h 148"/>
                <a:gd name="T94" fmla="*/ 36 w 46"/>
                <a:gd name="T95" fmla="*/ 64 h 148"/>
                <a:gd name="T96" fmla="*/ 36 w 46"/>
                <a:gd name="T97" fmla="*/ 58 h 148"/>
                <a:gd name="T98" fmla="*/ 37 w 46"/>
                <a:gd name="T99" fmla="*/ 54 h 148"/>
                <a:gd name="T100" fmla="*/ 38 w 46"/>
                <a:gd name="T101" fmla="*/ 51 h 148"/>
                <a:gd name="T102" fmla="*/ 40 w 46"/>
                <a:gd name="T103" fmla="*/ 41 h 148"/>
                <a:gd name="T104" fmla="*/ 42 w 46"/>
                <a:gd name="T105"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 h="148">
                  <a:moveTo>
                    <a:pt x="42" y="33"/>
                  </a:moveTo>
                  <a:cubicBezTo>
                    <a:pt x="42" y="33"/>
                    <a:pt x="42" y="33"/>
                    <a:pt x="42" y="33"/>
                  </a:cubicBezTo>
                  <a:cubicBezTo>
                    <a:pt x="42" y="32"/>
                    <a:pt x="42" y="32"/>
                    <a:pt x="42" y="31"/>
                  </a:cubicBezTo>
                  <a:cubicBezTo>
                    <a:pt x="43" y="27"/>
                    <a:pt x="40" y="22"/>
                    <a:pt x="40" y="18"/>
                  </a:cubicBezTo>
                  <a:cubicBezTo>
                    <a:pt x="38" y="14"/>
                    <a:pt x="37" y="10"/>
                    <a:pt x="35" y="7"/>
                  </a:cubicBezTo>
                  <a:cubicBezTo>
                    <a:pt x="34" y="5"/>
                    <a:pt x="33" y="3"/>
                    <a:pt x="33" y="1"/>
                  </a:cubicBezTo>
                  <a:cubicBezTo>
                    <a:pt x="27" y="1"/>
                    <a:pt x="22" y="2"/>
                    <a:pt x="16" y="1"/>
                  </a:cubicBezTo>
                  <a:cubicBezTo>
                    <a:pt x="16" y="1"/>
                    <a:pt x="16" y="1"/>
                    <a:pt x="16" y="1"/>
                  </a:cubicBezTo>
                  <a:cubicBezTo>
                    <a:pt x="16" y="3"/>
                    <a:pt x="16" y="4"/>
                    <a:pt x="15" y="5"/>
                  </a:cubicBezTo>
                  <a:cubicBezTo>
                    <a:pt x="13" y="4"/>
                    <a:pt x="12" y="2"/>
                    <a:pt x="11" y="1"/>
                  </a:cubicBezTo>
                  <a:cubicBezTo>
                    <a:pt x="9" y="1"/>
                    <a:pt x="7" y="0"/>
                    <a:pt x="4" y="0"/>
                  </a:cubicBezTo>
                  <a:cubicBezTo>
                    <a:pt x="3" y="0"/>
                    <a:pt x="2" y="0"/>
                    <a:pt x="0" y="0"/>
                  </a:cubicBezTo>
                  <a:cubicBezTo>
                    <a:pt x="1" y="0"/>
                    <a:pt x="1" y="1"/>
                    <a:pt x="1" y="1"/>
                  </a:cubicBezTo>
                  <a:cubicBezTo>
                    <a:pt x="3" y="5"/>
                    <a:pt x="5" y="8"/>
                    <a:pt x="7" y="11"/>
                  </a:cubicBezTo>
                  <a:cubicBezTo>
                    <a:pt x="9" y="14"/>
                    <a:pt x="12" y="17"/>
                    <a:pt x="15" y="20"/>
                  </a:cubicBezTo>
                  <a:cubicBezTo>
                    <a:pt x="16" y="21"/>
                    <a:pt x="17" y="23"/>
                    <a:pt x="19" y="25"/>
                  </a:cubicBezTo>
                  <a:cubicBezTo>
                    <a:pt x="20" y="25"/>
                    <a:pt x="21" y="27"/>
                    <a:pt x="23" y="28"/>
                  </a:cubicBezTo>
                  <a:cubicBezTo>
                    <a:pt x="24" y="32"/>
                    <a:pt x="25" y="39"/>
                    <a:pt x="25" y="43"/>
                  </a:cubicBezTo>
                  <a:cubicBezTo>
                    <a:pt x="26" y="45"/>
                    <a:pt x="24" y="46"/>
                    <a:pt x="24" y="48"/>
                  </a:cubicBezTo>
                  <a:cubicBezTo>
                    <a:pt x="24" y="51"/>
                    <a:pt x="24" y="52"/>
                    <a:pt x="26" y="56"/>
                  </a:cubicBezTo>
                  <a:cubicBezTo>
                    <a:pt x="26" y="58"/>
                    <a:pt x="26" y="60"/>
                    <a:pt x="26" y="63"/>
                  </a:cubicBezTo>
                  <a:cubicBezTo>
                    <a:pt x="26" y="65"/>
                    <a:pt x="27" y="66"/>
                    <a:pt x="27" y="69"/>
                  </a:cubicBezTo>
                  <a:cubicBezTo>
                    <a:pt x="28" y="71"/>
                    <a:pt x="31" y="79"/>
                    <a:pt x="29" y="80"/>
                  </a:cubicBezTo>
                  <a:cubicBezTo>
                    <a:pt x="27" y="79"/>
                    <a:pt x="27" y="76"/>
                    <a:pt x="26" y="74"/>
                  </a:cubicBezTo>
                  <a:cubicBezTo>
                    <a:pt x="25" y="72"/>
                    <a:pt x="23" y="71"/>
                    <a:pt x="22" y="70"/>
                  </a:cubicBezTo>
                  <a:cubicBezTo>
                    <a:pt x="18" y="66"/>
                    <a:pt x="15" y="64"/>
                    <a:pt x="11" y="61"/>
                  </a:cubicBezTo>
                  <a:cubicBezTo>
                    <a:pt x="12" y="63"/>
                    <a:pt x="12" y="66"/>
                    <a:pt x="13" y="68"/>
                  </a:cubicBezTo>
                  <a:cubicBezTo>
                    <a:pt x="14" y="70"/>
                    <a:pt x="15" y="72"/>
                    <a:pt x="15" y="75"/>
                  </a:cubicBezTo>
                  <a:cubicBezTo>
                    <a:pt x="17" y="80"/>
                    <a:pt x="20" y="84"/>
                    <a:pt x="20" y="90"/>
                  </a:cubicBezTo>
                  <a:cubicBezTo>
                    <a:pt x="20" y="95"/>
                    <a:pt x="18" y="99"/>
                    <a:pt x="17" y="103"/>
                  </a:cubicBezTo>
                  <a:cubicBezTo>
                    <a:pt x="16" y="106"/>
                    <a:pt x="15" y="109"/>
                    <a:pt x="15" y="113"/>
                  </a:cubicBezTo>
                  <a:cubicBezTo>
                    <a:pt x="15" y="114"/>
                    <a:pt x="15" y="116"/>
                    <a:pt x="14" y="119"/>
                  </a:cubicBezTo>
                  <a:cubicBezTo>
                    <a:pt x="15" y="121"/>
                    <a:pt x="16" y="123"/>
                    <a:pt x="16" y="124"/>
                  </a:cubicBezTo>
                  <a:cubicBezTo>
                    <a:pt x="18" y="130"/>
                    <a:pt x="20" y="134"/>
                    <a:pt x="22" y="139"/>
                  </a:cubicBezTo>
                  <a:cubicBezTo>
                    <a:pt x="22" y="142"/>
                    <a:pt x="22" y="145"/>
                    <a:pt x="25" y="147"/>
                  </a:cubicBezTo>
                  <a:cubicBezTo>
                    <a:pt x="25" y="147"/>
                    <a:pt x="26" y="148"/>
                    <a:pt x="26" y="148"/>
                  </a:cubicBezTo>
                  <a:cubicBezTo>
                    <a:pt x="28" y="143"/>
                    <a:pt x="28" y="138"/>
                    <a:pt x="28" y="133"/>
                  </a:cubicBezTo>
                  <a:cubicBezTo>
                    <a:pt x="28" y="131"/>
                    <a:pt x="29" y="130"/>
                    <a:pt x="29" y="129"/>
                  </a:cubicBezTo>
                  <a:cubicBezTo>
                    <a:pt x="30" y="126"/>
                    <a:pt x="31" y="124"/>
                    <a:pt x="33" y="122"/>
                  </a:cubicBezTo>
                  <a:cubicBezTo>
                    <a:pt x="35" y="120"/>
                    <a:pt x="35" y="119"/>
                    <a:pt x="36" y="117"/>
                  </a:cubicBezTo>
                  <a:cubicBezTo>
                    <a:pt x="37" y="116"/>
                    <a:pt x="39" y="113"/>
                    <a:pt x="40" y="112"/>
                  </a:cubicBezTo>
                  <a:cubicBezTo>
                    <a:pt x="43" y="109"/>
                    <a:pt x="46" y="106"/>
                    <a:pt x="46" y="103"/>
                  </a:cubicBezTo>
                  <a:cubicBezTo>
                    <a:pt x="46" y="100"/>
                    <a:pt x="46" y="98"/>
                    <a:pt x="45" y="96"/>
                  </a:cubicBezTo>
                  <a:cubicBezTo>
                    <a:pt x="44" y="93"/>
                    <a:pt x="44" y="91"/>
                    <a:pt x="43" y="90"/>
                  </a:cubicBezTo>
                  <a:cubicBezTo>
                    <a:pt x="43" y="87"/>
                    <a:pt x="42" y="84"/>
                    <a:pt x="41" y="81"/>
                  </a:cubicBezTo>
                  <a:cubicBezTo>
                    <a:pt x="41" y="80"/>
                    <a:pt x="40" y="80"/>
                    <a:pt x="40" y="79"/>
                  </a:cubicBezTo>
                  <a:cubicBezTo>
                    <a:pt x="40" y="79"/>
                    <a:pt x="40" y="78"/>
                    <a:pt x="40" y="78"/>
                  </a:cubicBezTo>
                  <a:cubicBezTo>
                    <a:pt x="38" y="73"/>
                    <a:pt x="37" y="69"/>
                    <a:pt x="36" y="64"/>
                  </a:cubicBezTo>
                  <a:cubicBezTo>
                    <a:pt x="35" y="62"/>
                    <a:pt x="35" y="60"/>
                    <a:pt x="36" y="58"/>
                  </a:cubicBezTo>
                  <a:cubicBezTo>
                    <a:pt x="36" y="57"/>
                    <a:pt x="37" y="55"/>
                    <a:pt x="37" y="54"/>
                  </a:cubicBezTo>
                  <a:cubicBezTo>
                    <a:pt x="38" y="53"/>
                    <a:pt x="38" y="52"/>
                    <a:pt x="38" y="51"/>
                  </a:cubicBezTo>
                  <a:cubicBezTo>
                    <a:pt x="39" y="48"/>
                    <a:pt x="40" y="45"/>
                    <a:pt x="40" y="41"/>
                  </a:cubicBezTo>
                  <a:cubicBezTo>
                    <a:pt x="41" y="39"/>
                    <a:pt x="42" y="36"/>
                    <a:pt x="42" y="33"/>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25" name="Freeform 455"/>
            <p:cNvSpPr/>
            <p:nvPr/>
          </p:nvSpPr>
          <p:spPr bwMode="auto">
            <a:xfrm>
              <a:off x="5176" y="1605"/>
              <a:ext cx="3" cy="8"/>
            </a:xfrm>
            <a:custGeom>
              <a:avLst/>
              <a:gdLst>
                <a:gd name="T0" fmla="*/ 1 w 2"/>
                <a:gd name="T1" fmla="*/ 6 h 6"/>
                <a:gd name="T2" fmla="*/ 2 w 2"/>
                <a:gd name="T3" fmla="*/ 1 h 6"/>
                <a:gd name="T4" fmla="*/ 1 w 2"/>
                <a:gd name="T5" fmla="*/ 0 h 6"/>
                <a:gd name="T6" fmla="*/ 1 w 2"/>
                <a:gd name="T7" fmla="*/ 0 h 6"/>
                <a:gd name="T8" fmla="*/ 1 w 2"/>
                <a:gd name="T9" fmla="*/ 6 h 6"/>
              </a:gdLst>
              <a:ahLst/>
              <a:cxnLst>
                <a:cxn ang="0">
                  <a:pos x="T0" y="T1"/>
                </a:cxn>
                <a:cxn ang="0">
                  <a:pos x="T2" y="T3"/>
                </a:cxn>
                <a:cxn ang="0">
                  <a:pos x="T4" y="T5"/>
                </a:cxn>
                <a:cxn ang="0">
                  <a:pos x="T6" y="T7"/>
                </a:cxn>
                <a:cxn ang="0">
                  <a:pos x="T8" y="T9"/>
                </a:cxn>
              </a:cxnLst>
              <a:rect l="0" t="0" r="r" b="b"/>
              <a:pathLst>
                <a:path w="2" h="6">
                  <a:moveTo>
                    <a:pt x="1" y="6"/>
                  </a:moveTo>
                  <a:cubicBezTo>
                    <a:pt x="2" y="1"/>
                    <a:pt x="2" y="1"/>
                    <a:pt x="2" y="1"/>
                  </a:cubicBezTo>
                  <a:cubicBezTo>
                    <a:pt x="2" y="0"/>
                    <a:pt x="1" y="0"/>
                    <a:pt x="1" y="0"/>
                  </a:cubicBezTo>
                  <a:cubicBezTo>
                    <a:pt x="1" y="0"/>
                    <a:pt x="1" y="0"/>
                    <a:pt x="1" y="0"/>
                  </a:cubicBezTo>
                  <a:cubicBezTo>
                    <a:pt x="1" y="1"/>
                    <a:pt x="0" y="5"/>
                    <a:pt x="1" y="6"/>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26" name="Freeform 456"/>
            <p:cNvSpPr/>
            <p:nvPr/>
          </p:nvSpPr>
          <p:spPr bwMode="auto">
            <a:xfrm>
              <a:off x="5266" y="1280"/>
              <a:ext cx="295" cy="147"/>
            </a:xfrm>
            <a:custGeom>
              <a:avLst/>
              <a:gdLst>
                <a:gd name="T0" fmla="*/ 214 w 238"/>
                <a:gd name="T1" fmla="*/ 54 h 118"/>
                <a:gd name="T2" fmla="*/ 173 w 238"/>
                <a:gd name="T3" fmla="*/ 52 h 118"/>
                <a:gd name="T4" fmla="*/ 158 w 238"/>
                <a:gd name="T5" fmla="*/ 44 h 118"/>
                <a:gd name="T6" fmla="*/ 147 w 238"/>
                <a:gd name="T7" fmla="*/ 32 h 118"/>
                <a:gd name="T8" fmla="*/ 127 w 238"/>
                <a:gd name="T9" fmla="*/ 24 h 118"/>
                <a:gd name="T10" fmla="*/ 124 w 238"/>
                <a:gd name="T11" fmla="*/ 21 h 118"/>
                <a:gd name="T12" fmla="*/ 146 w 238"/>
                <a:gd name="T13" fmla="*/ 13 h 118"/>
                <a:gd name="T14" fmla="*/ 114 w 238"/>
                <a:gd name="T15" fmla="*/ 9 h 118"/>
                <a:gd name="T16" fmla="*/ 96 w 238"/>
                <a:gd name="T17" fmla="*/ 12 h 118"/>
                <a:gd name="T18" fmla="*/ 85 w 238"/>
                <a:gd name="T19" fmla="*/ 6 h 118"/>
                <a:gd name="T20" fmla="*/ 59 w 238"/>
                <a:gd name="T21" fmla="*/ 6 h 118"/>
                <a:gd name="T22" fmla="*/ 51 w 238"/>
                <a:gd name="T23" fmla="*/ 0 h 118"/>
                <a:gd name="T24" fmla="*/ 62 w 238"/>
                <a:gd name="T25" fmla="*/ 17 h 118"/>
                <a:gd name="T26" fmla="*/ 64 w 238"/>
                <a:gd name="T27" fmla="*/ 54 h 118"/>
                <a:gd name="T28" fmla="*/ 56 w 238"/>
                <a:gd name="T29" fmla="*/ 28 h 118"/>
                <a:gd name="T30" fmla="*/ 48 w 238"/>
                <a:gd name="T31" fmla="*/ 13 h 118"/>
                <a:gd name="T32" fmla="*/ 38 w 238"/>
                <a:gd name="T33" fmla="*/ 31 h 118"/>
                <a:gd name="T34" fmla="*/ 26 w 238"/>
                <a:gd name="T35" fmla="*/ 44 h 118"/>
                <a:gd name="T36" fmla="*/ 11 w 238"/>
                <a:gd name="T37" fmla="*/ 59 h 118"/>
                <a:gd name="T38" fmla="*/ 9 w 238"/>
                <a:gd name="T39" fmla="*/ 60 h 118"/>
                <a:gd name="T40" fmla="*/ 0 w 238"/>
                <a:gd name="T41" fmla="*/ 62 h 118"/>
                <a:gd name="T42" fmla="*/ 19 w 238"/>
                <a:gd name="T43" fmla="*/ 81 h 118"/>
                <a:gd name="T44" fmla="*/ 49 w 238"/>
                <a:gd name="T45" fmla="*/ 102 h 118"/>
                <a:gd name="T46" fmla="*/ 102 w 238"/>
                <a:gd name="T47" fmla="*/ 115 h 118"/>
                <a:gd name="T48" fmla="*/ 105 w 238"/>
                <a:gd name="T49" fmla="*/ 111 h 118"/>
                <a:gd name="T50" fmla="*/ 74 w 238"/>
                <a:gd name="T51" fmla="*/ 104 h 118"/>
                <a:gd name="T52" fmla="*/ 54 w 238"/>
                <a:gd name="T53" fmla="*/ 97 h 118"/>
                <a:gd name="T54" fmla="*/ 46 w 238"/>
                <a:gd name="T55" fmla="*/ 96 h 118"/>
                <a:gd name="T56" fmla="*/ 43 w 238"/>
                <a:gd name="T57" fmla="*/ 92 h 118"/>
                <a:gd name="T58" fmla="*/ 59 w 238"/>
                <a:gd name="T59" fmla="*/ 87 h 118"/>
                <a:gd name="T60" fmla="*/ 86 w 238"/>
                <a:gd name="T61" fmla="*/ 80 h 118"/>
                <a:gd name="T62" fmla="*/ 89 w 238"/>
                <a:gd name="T63" fmla="*/ 61 h 118"/>
                <a:gd name="T64" fmla="*/ 91 w 238"/>
                <a:gd name="T65" fmla="*/ 63 h 118"/>
                <a:gd name="T66" fmla="*/ 101 w 238"/>
                <a:gd name="T67" fmla="*/ 52 h 118"/>
                <a:gd name="T68" fmla="*/ 93 w 238"/>
                <a:gd name="T69" fmla="*/ 30 h 118"/>
                <a:gd name="T70" fmla="*/ 90 w 238"/>
                <a:gd name="T71" fmla="*/ 25 h 118"/>
                <a:gd name="T72" fmla="*/ 116 w 238"/>
                <a:gd name="T73" fmla="*/ 47 h 118"/>
                <a:gd name="T74" fmla="*/ 130 w 238"/>
                <a:gd name="T75" fmla="*/ 65 h 118"/>
                <a:gd name="T76" fmla="*/ 145 w 238"/>
                <a:gd name="T77" fmla="*/ 74 h 118"/>
                <a:gd name="T78" fmla="*/ 158 w 238"/>
                <a:gd name="T79" fmla="*/ 76 h 118"/>
                <a:gd name="T80" fmla="*/ 140 w 238"/>
                <a:gd name="T81" fmla="*/ 60 h 118"/>
                <a:gd name="T82" fmla="*/ 161 w 238"/>
                <a:gd name="T83" fmla="*/ 65 h 118"/>
                <a:gd name="T84" fmla="*/ 142 w 238"/>
                <a:gd name="T85" fmla="*/ 47 h 118"/>
                <a:gd name="T86" fmla="*/ 123 w 238"/>
                <a:gd name="T87" fmla="*/ 28 h 118"/>
                <a:gd name="T88" fmla="*/ 161 w 238"/>
                <a:gd name="T89" fmla="*/ 50 h 118"/>
                <a:gd name="T90" fmla="*/ 203 w 238"/>
                <a:gd name="T91" fmla="*/ 56 h 118"/>
                <a:gd name="T92" fmla="*/ 230 w 238"/>
                <a:gd name="T93" fmla="*/ 60 h 118"/>
                <a:gd name="T94" fmla="*/ 236 w 238"/>
                <a:gd name="T95" fmla="*/ 55 h 118"/>
                <a:gd name="T96" fmla="*/ 235 w 238"/>
                <a:gd name="T97" fmla="*/ 53 h 118"/>
                <a:gd name="T98" fmla="*/ 226 w 238"/>
                <a:gd name="T99"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118">
                  <a:moveTo>
                    <a:pt x="226" y="55"/>
                  </a:moveTo>
                  <a:cubicBezTo>
                    <a:pt x="222" y="56"/>
                    <a:pt x="218" y="55"/>
                    <a:pt x="214" y="54"/>
                  </a:cubicBezTo>
                  <a:cubicBezTo>
                    <a:pt x="206" y="54"/>
                    <a:pt x="198" y="55"/>
                    <a:pt x="189" y="56"/>
                  </a:cubicBezTo>
                  <a:cubicBezTo>
                    <a:pt x="183" y="56"/>
                    <a:pt x="177" y="55"/>
                    <a:pt x="173" y="52"/>
                  </a:cubicBezTo>
                  <a:cubicBezTo>
                    <a:pt x="169" y="52"/>
                    <a:pt x="165" y="50"/>
                    <a:pt x="163" y="47"/>
                  </a:cubicBezTo>
                  <a:cubicBezTo>
                    <a:pt x="162" y="46"/>
                    <a:pt x="160" y="45"/>
                    <a:pt x="158" y="44"/>
                  </a:cubicBezTo>
                  <a:cubicBezTo>
                    <a:pt x="156" y="42"/>
                    <a:pt x="156" y="40"/>
                    <a:pt x="156" y="39"/>
                  </a:cubicBezTo>
                  <a:cubicBezTo>
                    <a:pt x="154" y="36"/>
                    <a:pt x="149" y="34"/>
                    <a:pt x="147" y="32"/>
                  </a:cubicBezTo>
                  <a:cubicBezTo>
                    <a:pt x="144" y="30"/>
                    <a:pt x="142" y="28"/>
                    <a:pt x="138" y="28"/>
                  </a:cubicBezTo>
                  <a:cubicBezTo>
                    <a:pt x="135" y="26"/>
                    <a:pt x="130" y="24"/>
                    <a:pt x="127" y="24"/>
                  </a:cubicBezTo>
                  <a:cubicBezTo>
                    <a:pt x="125" y="23"/>
                    <a:pt x="120" y="25"/>
                    <a:pt x="118" y="22"/>
                  </a:cubicBezTo>
                  <a:cubicBezTo>
                    <a:pt x="120" y="22"/>
                    <a:pt x="121" y="21"/>
                    <a:pt x="124" y="21"/>
                  </a:cubicBezTo>
                  <a:cubicBezTo>
                    <a:pt x="128" y="20"/>
                    <a:pt x="130" y="18"/>
                    <a:pt x="132" y="17"/>
                  </a:cubicBezTo>
                  <a:cubicBezTo>
                    <a:pt x="137" y="16"/>
                    <a:pt x="143" y="16"/>
                    <a:pt x="146" y="13"/>
                  </a:cubicBezTo>
                  <a:cubicBezTo>
                    <a:pt x="143" y="8"/>
                    <a:pt x="125" y="7"/>
                    <a:pt x="120" y="7"/>
                  </a:cubicBezTo>
                  <a:cubicBezTo>
                    <a:pt x="118" y="8"/>
                    <a:pt x="116" y="8"/>
                    <a:pt x="114" y="9"/>
                  </a:cubicBezTo>
                  <a:cubicBezTo>
                    <a:pt x="111" y="9"/>
                    <a:pt x="110" y="8"/>
                    <a:pt x="107" y="9"/>
                  </a:cubicBezTo>
                  <a:cubicBezTo>
                    <a:pt x="105" y="10"/>
                    <a:pt x="98" y="13"/>
                    <a:pt x="96" y="12"/>
                  </a:cubicBezTo>
                  <a:cubicBezTo>
                    <a:pt x="94" y="11"/>
                    <a:pt x="94" y="9"/>
                    <a:pt x="92" y="8"/>
                  </a:cubicBezTo>
                  <a:cubicBezTo>
                    <a:pt x="91" y="7"/>
                    <a:pt x="86" y="7"/>
                    <a:pt x="85" y="6"/>
                  </a:cubicBezTo>
                  <a:cubicBezTo>
                    <a:pt x="79" y="6"/>
                    <a:pt x="74" y="7"/>
                    <a:pt x="69" y="7"/>
                  </a:cubicBezTo>
                  <a:cubicBezTo>
                    <a:pt x="65" y="8"/>
                    <a:pt x="62" y="6"/>
                    <a:pt x="59" y="6"/>
                  </a:cubicBezTo>
                  <a:cubicBezTo>
                    <a:pt x="56" y="5"/>
                    <a:pt x="54" y="2"/>
                    <a:pt x="51" y="0"/>
                  </a:cubicBezTo>
                  <a:cubicBezTo>
                    <a:pt x="51" y="0"/>
                    <a:pt x="51" y="0"/>
                    <a:pt x="51" y="0"/>
                  </a:cubicBezTo>
                  <a:cubicBezTo>
                    <a:pt x="52" y="1"/>
                    <a:pt x="52" y="1"/>
                    <a:pt x="53" y="2"/>
                  </a:cubicBezTo>
                  <a:cubicBezTo>
                    <a:pt x="55" y="7"/>
                    <a:pt x="59" y="11"/>
                    <a:pt x="62" y="17"/>
                  </a:cubicBezTo>
                  <a:cubicBezTo>
                    <a:pt x="65" y="22"/>
                    <a:pt x="67" y="28"/>
                    <a:pt x="68" y="33"/>
                  </a:cubicBezTo>
                  <a:cubicBezTo>
                    <a:pt x="69" y="36"/>
                    <a:pt x="68" y="53"/>
                    <a:pt x="64" y="54"/>
                  </a:cubicBezTo>
                  <a:cubicBezTo>
                    <a:pt x="62" y="51"/>
                    <a:pt x="61" y="43"/>
                    <a:pt x="60" y="39"/>
                  </a:cubicBezTo>
                  <a:cubicBezTo>
                    <a:pt x="59" y="36"/>
                    <a:pt x="57" y="32"/>
                    <a:pt x="56" y="28"/>
                  </a:cubicBezTo>
                  <a:cubicBezTo>
                    <a:pt x="54" y="25"/>
                    <a:pt x="53" y="21"/>
                    <a:pt x="50" y="16"/>
                  </a:cubicBezTo>
                  <a:cubicBezTo>
                    <a:pt x="49" y="15"/>
                    <a:pt x="49" y="14"/>
                    <a:pt x="48" y="13"/>
                  </a:cubicBezTo>
                  <a:cubicBezTo>
                    <a:pt x="47" y="17"/>
                    <a:pt x="44" y="21"/>
                    <a:pt x="42" y="25"/>
                  </a:cubicBezTo>
                  <a:cubicBezTo>
                    <a:pt x="40" y="27"/>
                    <a:pt x="40" y="29"/>
                    <a:pt x="38" y="31"/>
                  </a:cubicBezTo>
                  <a:cubicBezTo>
                    <a:pt x="36" y="34"/>
                    <a:pt x="35" y="35"/>
                    <a:pt x="32" y="37"/>
                  </a:cubicBezTo>
                  <a:cubicBezTo>
                    <a:pt x="30" y="38"/>
                    <a:pt x="28" y="41"/>
                    <a:pt x="26" y="44"/>
                  </a:cubicBezTo>
                  <a:cubicBezTo>
                    <a:pt x="23" y="48"/>
                    <a:pt x="23" y="55"/>
                    <a:pt x="18" y="57"/>
                  </a:cubicBezTo>
                  <a:cubicBezTo>
                    <a:pt x="16" y="58"/>
                    <a:pt x="13" y="58"/>
                    <a:pt x="11" y="59"/>
                  </a:cubicBezTo>
                  <a:cubicBezTo>
                    <a:pt x="13" y="63"/>
                    <a:pt x="13" y="63"/>
                    <a:pt x="13" y="63"/>
                  </a:cubicBezTo>
                  <a:cubicBezTo>
                    <a:pt x="12" y="62"/>
                    <a:pt x="11" y="61"/>
                    <a:pt x="9" y="60"/>
                  </a:cubicBezTo>
                  <a:cubicBezTo>
                    <a:pt x="7" y="60"/>
                    <a:pt x="5" y="61"/>
                    <a:pt x="2" y="62"/>
                  </a:cubicBezTo>
                  <a:cubicBezTo>
                    <a:pt x="2" y="62"/>
                    <a:pt x="1" y="62"/>
                    <a:pt x="0" y="62"/>
                  </a:cubicBezTo>
                  <a:cubicBezTo>
                    <a:pt x="0" y="62"/>
                    <a:pt x="0" y="62"/>
                    <a:pt x="0" y="62"/>
                  </a:cubicBezTo>
                  <a:cubicBezTo>
                    <a:pt x="6" y="69"/>
                    <a:pt x="12" y="75"/>
                    <a:pt x="19" y="81"/>
                  </a:cubicBezTo>
                  <a:cubicBezTo>
                    <a:pt x="26" y="86"/>
                    <a:pt x="33" y="91"/>
                    <a:pt x="40" y="96"/>
                  </a:cubicBezTo>
                  <a:cubicBezTo>
                    <a:pt x="44" y="98"/>
                    <a:pt x="46" y="100"/>
                    <a:pt x="49" y="102"/>
                  </a:cubicBezTo>
                  <a:cubicBezTo>
                    <a:pt x="54" y="105"/>
                    <a:pt x="59" y="107"/>
                    <a:pt x="64" y="110"/>
                  </a:cubicBezTo>
                  <a:cubicBezTo>
                    <a:pt x="77" y="117"/>
                    <a:pt x="89" y="118"/>
                    <a:pt x="102" y="115"/>
                  </a:cubicBezTo>
                  <a:cubicBezTo>
                    <a:pt x="105" y="114"/>
                    <a:pt x="109" y="112"/>
                    <a:pt x="112" y="112"/>
                  </a:cubicBezTo>
                  <a:cubicBezTo>
                    <a:pt x="110" y="111"/>
                    <a:pt x="107" y="111"/>
                    <a:pt x="105" y="111"/>
                  </a:cubicBezTo>
                  <a:cubicBezTo>
                    <a:pt x="101" y="109"/>
                    <a:pt x="96" y="108"/>
                    <a:pt x="90" y="107"/>
                  </a:cubicBezTo>
                  <a:cubicBezTo>
                    <a:pt x="85" y="105"/>
                    <a:pt x="80" y="107"/>
                    <a:pt x="74" y="104"/>
                  </a:cubicBezTo>
                  <a:cubicBezTo>
                    <a:pt x="71" y="104"/>
                    <a:pt x="68" y="103"/>
                    <a:pt x="66" y="101"/>
                  </a:cubicBezTo>
                  <a:cubicBezTo>
                    <a:pt x="62" y="100"/>
                    <a:pt x="58" y="99"/>
                    <a:pt x="54" y="97"/>
                  </a:cubicBezTo>
                  <a:cubicBezTo>
                    <a:pt x="52" y="97"/>
                    <a:pt x="50" y="96"/>
                    <a:pt x="48" y="95"/>
                  </a:cubicBezTo>
                  <a:cubicBezTo>
                    <a:pt x="46" y="96"/>
                    <a:pt x="46" y="96"/>
                    <a:pt x="46" y="96"/>
                  </a:cubicBezTo>
                  <a:cubicBezTo>
                    <a:pt x="46" y="95"/>
                    <a:pt x="46" y="95"/>
                    <a:pt x="47" y="95"/>
                  </a:cubicBezTo>
                  <a:cubicBezTo>
                    <a:pt x="45" y="94"/>
                    <a:pt x="44" y="93"/>
                    <a:pt x="43" y="92"/>
                  </a:cubicBezTo>
                  <a:cubicBezTo>
                    <a:pt x="46" y="92"/>
                    <a:pt x="48" y="90"/>
                    <a:pt x="51" y="89"/>
                  </a:cubicBezTo>
                  <a:cubicBezTo>
                    <a:pt x="54" y="87"/>
                    <a:pt x="55" y="86"/>
                    <a:pt x="59" y="87"/>
                  </a:cubicBezTo>
                  <a:cubicBezTo>
                    <a:pt x="66" y="86"/>
                    <a:pt x="72" y="82"/>
                    <a:pt x="77" y="82"/>
                  </a:cubicBezTo>
                  <a:cubicBezTo>
                    <a:pt x="81" y="82"/>
                    <a:pt x="84" y="83"/>
                    <a:pt x="86" y="80"/>
                  </a:cubicBezTo>
                  <a:cubicBezTo>
                    <a:pt x="88" y="78"/>
                    <a:pt x="88" y="73"/>
                    <a:pt x="89" y="71"/>
                  </a:cubicBezTo>
                  <a:cubicBezTo>
                    <a:pt x="89" y="67"/>
                    <a:pt x="90" y="66"/>
                    <a:pt x="89" y="61"/>
                  </a:cubicBezTo>
                  <a:cubicBezTo>
                    <a:pt x="88" y="59"/>
                    <a:pt x="86" y="55"/>
                    <a:pt x="85" y="51"/>
                  </a:cubicBezTo>
                  <a:cubicBezTo>
                    <a:pt x="87" y="55"/>
                    <a:pt x="88" y="59"/>
                    <a:pt x="91" y="63"/>
                  </a:cubicBezTo>
                  <a:cubicBezTo>
                    <a:pt x="94" y="66"/>
                    <a:pt x="95" y="65"/>
                    <a:pt x="97" y="63"/>
                  </a:cubicBezTo>
                  <a:cubicBezTo>
                    <a:pt x="102" y="59"/>
                    <a:pt x="103" y="57"/>
                    <a:pt x="101" y="52"/>
                  </a:cubicBezTo>
                  <a:cubicBezTo>
                    <a:pt x="101" y="50"/>
                    <a:pt x="100" y="46"/>
                    <a:pt x="99" y="44"/>
                  </a:cubicBezTo>
                  <a:cubicBezTo>
                    <a:pt x="98" y="39"/>
                    <a:pt x="95" y="34"/>
                    <a:pt x="93" y="30"/>
                  </a:cubicBezTo>
                  <a:cubicBezTo>
                    <a:pt x="91" y="28"/>
                    <a:pt x="89" y="25"/>
                    <a:pt x="88" y="24"/>
                  </a:cubicBezTo>
                  <a:cubicBezTo>
                    <a:pt x="90" y="25"/>
                    <a:pt x="90" y="25"/>
                    <a:pt x="90" y="25"/>
                  </a:cubicBezTo>
                  <a:cubicBezTo>
                    <a:pt x="96" y="28"/>
                    <a:pt x="101" y="32"/>
                    <a:pt x="107" y="37"/>
                  </a:cubicBezTo>
                  <a:cubicBezTo>
                    <a:pt x="109" y="41"/>
                    <a:pt x="113" y="44"/>
                    <a:pt x="116" y="47"/>
                  </a:cubicBezTo>
                  <a:cubicBezTo>
                    <a:pt x="120" y="50"/>
                    <a:pt x="122" y="55"/>
                    <a:pt x="126" y="59"/>
                  </a:cubicBezTo>
                  <a:cubicBezTo>
                    <a:pt x="128" y="61"/>
                    <a:pt x="130" y="62"/>
                    <a:pt x="130" y="65"/>
                  </a:cubicBezTo>
                  <a:cubicBezTo>
                    <a:pt x="133" y="68"/>
                    <a:pt x="133" y="71"/>
                    <a:pt x="135" y="73"/>
                  </a:cubicBezTo>
                  <a:cubicBezTo>
                    <a:pt x="138" y="79"/>
                    <a:pt x="142" y="77"/>
                    <a:pt x="145" y="74"/>
                  </a:cubicBezTo>
                  <a:cubicBezTo>
                    <a:pt x="147" y="71"/>
                    <a:pt x="147" y="71"/>
                    <a:pt x="151" y="73"/>
                  </a:cubicBezTo>
                  <a:cubicBezTo>
                    <a:pt x="153" y="74"/>
                    <a:pt x="156" y="75"/>
                    <a:pt x="158" y="76"/>
                  </a:cubicBezTo>
                  <a:cubicBezTo>
                    <a:pt x="156" y="74"/>
                    <a:pt x="153" y="72"/>
                    <a:pt x="151" y="70"/>
                  </a:cubicBezTo>
                  <a:cubicBezTo>
                    <a:pt x="147" y="67"/>
                    <a:pt x="141" y="65"/>
                    <a:pt x="140" y="60"/>
                  </a:cubicBezTo>
                  <a:cubicBezTo>
                    <a:pt x="144" y="59"/>
                    <a:pt x="147" y="60"/>
                    <a:pt x="149" y="63"/>
                  </a:cubicBezTo>
                  <a:cubicBezTo>
                    <a:pt x="153" y="63"/>
                    <a:pt x="157" y="64"/>
                    <a:pt x="161" y="65"/>
                  </a:cubicBezTo>
                  <a:cubicBezTo>
                    <a:pt x="162" y="62"/>
                    <a:pt x="159" y="57"/>
                    <a:pt x="157" y="55"/>
                  </a:cubicBezTo>
                  <a:cubicBezTo>
                    <a:pt x="153" y="51"/>
                    <a:pt x="148" y="49"/>
                    <a:pt x="142" y="47"/>
                  </a:cubicBezTo>
                  <a:cubicBezTo>
                    <a:pt x="137" y="45"/>
                    <a:pt x="133" y="44"/>
                    <a:pt x="129" y="40"/>
                  </a:cubicBezTo>
                  <a:cubicBezTo>
                    <a:pt x="125" y="35"/>
                    <a:pt x="124" y="33"/>
                    <a:pt x="123" y="28"/>
                  </a:cubicBezTo>
                  <a:cubicBezTo>
                    <a:pt x="127" y="33"/>
                    <a:pt x="135" y="37"/>
                    <a:pt x="141" y="40"/>
                  </a:cubicBezTo>
                  <a:cubicBezTo>
                    <a:pt x="148" y="44"/>
                    <a:pt x="154" y="46"/>
                    <a:pt x="161" y="50"/>
                  </a:cubicBezTo>
                  <a:cubicBezTo>
                    <a:pt x="169" y="54"/>
                    <a:pt x="180" y="59"/>
                    <a:pt x="190" y="57"/>
                  </a:cubicBezTo>
                  <a:cubicBezTo>
                    <a:pt x="194" y="56"/>
                    <a:pt x="199" y="56"/>
                    <a:pt x="203" y="56"/>
                  </a:cubicBezTo>
                  <a:cubicBezTo>
                    <a:pt x="209" y="56"/>
                    <a:pt x="212" y="56"/>
                    <a:pt x="217" y="58"/>
                  </a:cubicBezTo>
                  <a:cubicBezTo>
                    <a:pt x="221" y="58"/>
                    <a:pt x="225" y="58"/>
                    <a:pt x="230" y="60"/>
                  </a:cubicBezTo>
                  <a:cubicBezTo>
                    <a:pt x="233" y="61"/>
                    <a:pt x="236" y="62"/>
                    <a:pt x="238" y="62"/>
                  </a:cubicBezTo>
                  <a:cubicBezTo>
                    <a:pt x="236" y="55"/>
                    <a:pt x="236" y="55"/>
                    <a:pt x="236" y="55"/>
                  </a:cubicBezTo>
                  <a:cubicBezTo>
                    <a:pt x="235" y="54"/>
                    <a:pt x="235" y="54"/>
                    <a:pt x="234" y="54"/>
                  </a:cubicBezTo>
                  <a:cubicBezTo>
                    <a:pt x="234" y="53"/>
                    <a:pt x="235" y="53"/>
                    <a:pt x="235" y="53"/>
                  </a:cubicBezTo>
                  <a:cubicBezTo>
                    <a:pt x="235" y="53"/>
                    <a:pt x="235" y="53"/>
                    <a:pt x="235" y="53"/>
                  </a:cubicBezTo>
                  <a:cubicBezTo>
                    <a:pt x="232" y="54"/>
                    <a:pt x="229" y="55"/>
                    <a:pt x="226" y="55"/>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27" name="Freeform 457"/>
            <p:cNvSpPr/>
            <p:nvPr/>
          </p:nvSpPr>
          <p:spPr bwMode="auto">
            <a:xfrm>
              <a:off x="5558" y="134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28" name="Freeform 458"/>
            <p:cNvSpPr/>
            <p:nvPr/>
          </p:nvSpPr>
          <p:spPr bwMode="auto">
            <a:xfrm>
              <a:off x="5562" y="1350"/>
              <a:ext cx="15" cy="16"/>
            </a:xfrm>
            <a:custGeom>
              <a:avLst/>
              <a:gdLst>
                <a:gd name="T0" fmla="*/ 6 w 12"/>
                <a:gd name="T1" fmla="*/ 10 h 13"/>
                <a:gd name="T2" fmla="*/ 3 w 12"/>
                <a:gd name="T3" fmla="*/ 11 h 13"/>
                <a:gd name="T4" fmla="*/ 3 w 12"/>
                <a:gd name="T5" fmla="*/ 13 h 13"/>
                <a:gd name="T6" fmla="*/ 10 w 12"/>
                <a:gd name="T7" fmla="*/ 8 h 13"/>
                <a:gd name="T8" fmla="*/ 4 w 12"/>
                <a:gd name="T9" fmla="*/ 2 h 13"/>
                <a:gd name="T10" fmla="*/ 0 w 12"/>
                <a:gd name="T11" fmla="*/ 0 h 13"/>
                <a:gd name="T12" fmla="*/ 2 w 12"/>
                <a:gd name="T13" fmla="*/ 8 h 13"/>
                <a:gd name="T14" fmla="*/ 6 w 12"/>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6" y="10"/>
                  </a:moveTo>
                  <a:cubicBezTo>
                    <a:pt x="5" y="11"/>
                    <a:pt x="4" y="11"/>
                    <a:pt x="3" y="11"/>
                  </a:cubicBezTo>
                  <a:cubicBezTo>
                    <a:pt x="3" y="12"/>
                    <a:pt x="3" y="12"/>
                    <a:pt x="3" y="13"/>
                  </a:cubicBezTo>
                  <a:cubicBezTo>
                    <a:pt x="8" y="13"/>
                    <a:pt x="12" y="12"/>
                    <a:pt x="10" y="8"/>
                  </a:cubicBezTo>
                  <a:cubicBezTo>
                    <a:pt x="8" y="6"/>
                    <a:pt x="6" y="4"/>
                    <a:pt x="4" y="2"/>
                  </a:cubicBezTo>
                  <a:cubicBezTo>
                    <a:pt x="2" y="1"/>
                    <a:pt x="1" y="1"/>
                    <a:pt x="0" y="0"/>
                  </a:cubicBezTo>
                  <a:cubicBezTo>
                    <a:pt x="1" y="3"/>
                    <a:pt x="1" y="5"/>
                    <a:pt x="2" y="8"/>
                  </a:cubicBezTo>
                  <a:cubicBezTo>
                    <a:pt x="3" y="8"/>
                    <a:pt x="5" y="9"/>
                    <a:pt x="6" y="10"/>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29" name="Freeform 459"/>
            <p:cNvSpPr/>
            <p:nvPr/>
          </p:nvSpPr>
          <p:spPr bwMode="auto">
            <a:xfrm>
              <a:off x="5441" y="1241"/>
              <a:ext cx="32" cy="13"/>
            </a:xfrm>
            <a:custGeom>
              <a:avLst/>
              <a:gdLst>
                <a:gd name="T0" fmla="*/ 24 w 26"/>
                <a:gd name="T1" fmla="*/ 11 h 11"/>
                <a:gd name="T2" fmla="*/ 26 w 26"/>
                <a:gd name="T3" fmla="*/ 11 h 11"/>
                <a:gd name="T4" fmla="*/ 16 w 26"/>
                <a:gd name="T5" fmla="*/ 6 h 11"/>
                <a:gd name="T6" fmla="*/ 5 w 26"/>
                <a:gd name="T7" fmla="*/ 2 h 11"/>
                <a:gd name="T8" fmla="*/ 0 w 26"/>
                <a:gd name="T9" fmla="*/ 0 h 11"/>
                <a:gd name="T10" fmla="*/ 6 w 26"/>
                <a:gd name="T11" fmla="*/ 5 h 11"/>
                <a:gd name="T12" fmla="*/ 24 w 2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24" y="11"/>
                  </a:moveTo>
                  <a:cubicBezTo>
                    <a:pt x="25" y="11"/>
                    <a:pt x="25" y="11"/>
                    <a:pt x="26" y="11"/>
                  </a:cubicBezTo>
                  <a:cubicBezTo>
                    <a:pt x="22" y="9"/>
                    <a:pt x="19" y="8"/>
                    <a:pt x="16" y="6"/>
                  </a:cubicBezTo>
                  <a:cubicBezTo>
                    <a:pt x="13" y="5"/>
                    <a:pt x="10" y="4"/>
                    <a:pt x="5" y="2"/>
                  </a:cubicBezTo>
                  <a:cubicBezTo>
                    <a:pt x="3" y="1"/>
                    <a:pt x="2" y="1"/>
                    <a:pt x="0" y="0"/>
                  </a:cubicBezTo>
                  <a:cubicBezTo>
                    <a:pt x="2" y="2"/>
                    <a:pt x="4" y="4"/>
                    <a:pt x="6" y="5"/>
                  </a:cubicBezTo>
                  <a:cubicBezTo>
                    <a:pt x="12" y="7"/>
                    <a:pt x="18" y="8"/>
                    <a:pt x="24" y="11"/>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30" name="Freeform 460"/>
            <p:cNvSpPr/>
            <p:nvPr/>
          </p:nvSpPr>
          <p:spPr bwMode="auto">
            <a:xfrm>
              <a:off x="5371" y="1177"/>
              <a:ext cx="43" cy="33"/>
            </a:xfrm>
            <a:custGeom>
              <a:avLst/>
              <a:gdLst>
                <a:gd name="T0" fmla="*/ 8 w 35"/>
                <a:gd name="T1" fmla="*/ 11 h 26"/>
                <a:gd name="T2" fmla="*/ 11 w 35"/>
                <a:gd name="T3" fmla="*/ 12 h 26"/>
                <a:gd name="T4" fmla="*/ 29 w 35"/>
                <a:gd name="T5" fmla="*/ 19 h 26"/>
                <a:gd name="T6" fmla="*/ 34 w 35"/>
                <a:gd name="T7" fmla="*/ 25 h 26"/>
                <a:gd name="T8" fmla="*/ 35 w 35"/>
                <a:gd name="T9" fmla="*/ 26 h 26"/>
                <a:gd name="T10" fmla="*/ 34 w 35"/>
                <a:gd name="T11" fmla="*/ 21 h 26"/>
                <a:gd name="T12" fmla="*/ 28 w 35"/>
                <a:gd name="T13" fmla="*/ 14 h 26"/>
                <a:gd name="T14" fmla="*/ 3 w 35"/>
                <a:gd name="T15" fmla="*/ 1 h 26"/>
                <a:gd name="T16" fmla="*/ 0 w 35"/>
                <a:gd name="T17" fmla="*/ 0 h 26"/>
                <a:gd name="T18" fmla="*/ 1 w 35"/>
                <a:gd name="T19" fmla="*/ 1 h 26"/>
                <a:gd name="T20" fmla="*/ 8 w 35"/>
                <a:gd name="T2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6">
                  <a:moveTo>
                    <a:pt x="8" y="11"/>
                  </a:moveTo>
                  <a:cubicBezTo>
                    <a:pt x="9" y="12"/>
                    <a:pt x="10" y="12"/>
                    <a:pt x="11" y="12"/>
                  </a:cubicBezTo>
                  <a:cubicBezTo>
                    <a:pt x="20" y="12"/>
                    <a:pt x="24" y="13"/>
                    <a:pt x="29" y="19"/>
                  </a:cubicBezTo>
                  <a:cubicBezTo>
                    <a:pt x="31" y="21"/>
                    <a:pt x="33" y="23"/>
                    <a:pt x="34" y="25"/>
                  </a:cubicBezTo>
                  <a:cubicBezTo>
                    <a:pt x="34" y="26"/>
                    <a:pt x="35" y="26"/>
                    <a:pt x="35" y="26"/>
                  </a:cubicBezTo>
                  <a:cubicBezTo>
                    <a:pt x="35" y="24"/>
                    <a:pt x="34" y="23"/>
                    <a:pt x="34" y="21"/>
                  </a:cubicBezTo>
                  <a:cubicBezTo>
                    <a:pt x="33" y="18"/>
                    <a:pt x="30" y="17"/>
                    <a:pt x="28" y="14"/>
                  </a:cubicBezTo>
                  <a:cubicBezTo>
                    <a:pt x="21" y="9"/>
                    <a:pt x="12" y="4"/>
                    <a:pt x="3" y="1"/>
                  </a:cubicBezTo>
                  <a:cubicBezTo>
                    <a:pt x="2" y="1"/>
                    <a:pt x="1" y="0"/>
                    <a:pt x="0" y="0"/>
                  </a:cubicBezTo>
                  <a:cubicBezTo>
                    <a:pt x="0" y="0"/>
                    <a:pt x="1" y="1"/>
                    <a:pt x="1" y="1"/>
                  </a:cubicBezTo>
                  <a:cubicBezTo>
                    <a:pt x="4" y="4"/>
                    <a:pt x="6" y="8"/>
                    <a:pt x="8" y="11"/>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31" name="Freeform 461"/>
            <p:cNvSpPr/>
            <p:nvPr/>
          </p:nvSpPr>
          <p:spPr bwMode="auto">
            <a:xfrm>
              <a:off x="5426" y="1363"/>
              <a:ext cx="139" cy="55"/>
            </a:xfrm>
            <a:custGeom>
              <a:avLst/>
              <a:gdLst>
                <a:gd name="T0" fmla="*/ 111 w 112"/>
                <a:gd name="T1" fmla="*/ 1 h 44"/>
                <a:gd name="T2" fmla="*/ 100 w 112"/>
                <a:gd name="T3" fmla="*/ 1 h 44"/>
                <a:gd name="T4" fmla="*/ 84 w 112"/>
                <a:gd name="T5" fmla="*/ 5 h 44"/>
                <a:gd name="T6" fmla="*/ 67 w 112"/>
                <a:gd name="T7" fmla="*/ 12 h 44"/>
                <a:gd name="T8" fmla="*/ 52 w 112"/>
                <a:gd name="T9" fmla="*/ 19 h 44"/>
                <a:gd name="T10" fmla="*/ 31 w 112"/>
                <a:gd name="T11" fmla="*/ 30 h 44"/>
                <a:gd name="T12" fmla="*/ 29 w 112"/>
                <a:gd name="T13" fmla="*/ 32 h 44"/>
                <a:gd name="T14" fmla="*/ 22 w 112"/>
                <a:gd name="T15" fmla="*/ 35 h 44"/>
                <a:gd name="T16" fmla="*/ 9 w 112"/>
                <a:gd name="T17" fmla="*/ 40 h 44"/>
                <a:gd name="T18" fmla="*/ 0 w 112"/>
                <a:gd name="T19" fmla="*/ 43 h 44"/>
                <a:gd name="T20" fmla="*/ 20 w 112"/>
                <a:gd name="T21" fmla="*/ 44 h 44"/>
                <a:gd name="T22" fmla="*/ 49 w 112"/>
                <a:gd name="T23" fmla="*/ 29 h 44"/>
                <a:gd name="T24" fmla="*/ 87 w 112"/>
                <a:gd name="T25" fmla="*/ 6 h 44"/>
                <a:gd name="T26" fmla="*/ 104 w 112"/>
                <a:gd name="T27" fmla="*/ 1 h 44"/>
                <a:gd name="T28" fmla="*/ 112 w 112"/>
                <a:gd name="T29" fmla="*/ 2 h 44"/>
                <a:gd name="T30" fmla="*/ 112 w 112"/>
                <a:gd name="T31" fmla="*/ 2 h 44"/>
                <a:gd name="T32" fmla="*/ 111 w 112"/>
                <a:gd name="T3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44">
                  <a:moveTo>
                    <a:pt x="111" y="1"/>
                  </a:moveTo>
                  <a:cubicBezTo>
                    <a:pt x="107" y="1"/>
                    <a:pt x="103" y="0"/>
                    <a:pt x="100" y="1"/>
                  </a:cubicBezTo>
                  <a:cubicBezTo>
                    <a:pt x="95" y="2"/>
                    <a:pt x="89" y="4"/>
                    <a:pt x="84" y="5"/>
                  </a:cubicBezTo>
                  <a:cubicBezTo>
                    <a:pt x="78" y="7"/>
                    <a:pt x="72" y="10"/>
                    <a:pt x="67" y="12"/>
                  </a:cubicBezTo>
                  <a:cubicBezTo>
                    <a:pt x="63" y="15"/>
                    <a:pt x="56" y="17"/>
                    <a:pt x="52" y="19"/>
                  </a:cubicBezTo>
                  <a:cubicBezTo>
                    <a:pt x="49" y="20"/>
                    <a:pt x="40" y="26"/>
                    <a:pt x="31" y="30"/>
                  </a:cubicBezTo>
                  <a:cubicBezTo>
                    <a:pt x="30" y="31"/>
                    <a:pt x="30" y="32"/>
                    <a:pt x="29" y="32"/>
                  </a:cubicBezTo>
                  <a:cubicBezTo>
                    <a:pt x="27" y="34"/>
                    <a:pt x="25" y="35"/>
                    <a:pt x="22" y="35"/>
                  </a:cubicBezTo>
                  <a:cubicBezTo>
                    <a:pt x="17" y="38"/>
                    <a:pt x="14" y="39"/>
                    <a:pt x="9" y="40"/>
                  </a:cubicBezTo>
                  <a:cubicBezTo>
                    <a:pt x="6" y="41"/>
                    <a:pt x="3" y="42"/>
                    <a:pt x="0" y="43"/>
                  </a:cubicBezTo>
                  <a:cubicBezTo>
                    <a:pt x="7" y="43"/>
                    <a:pt x="13" y="44"/>
                    <a:pt x="20" y="44"/>
                  </a:cubicBezTo>
                  <a:cubicBezTo>
                    <a:pt x="31" y="44"/>
                    <a:pt x="40" y="35"/>
                    <a:pt x="49" y="29"/>
                  </a:cubicBezTo>
                  <a:cubicBezTo>
                    <a:pt x="61" y="21"/>
                    <a:pt x="72" y="10"/>
                    <a:pt x="87" y="6"/>
                  </a:cubicBezTo>
                  <a:cubicBezTo>
                    <a:pt x="92" y="4"/>
                    <a:pt x="98" y="1"/>
                    <a:pt x="104" y="1"/>
                  </a:cubicBezTo>
                  <a:cubicBezTo>
                    <a:pt x="106" y="1"/>
                    <a:pt x="109" y="2"/>
                    <a:pt x="112" y="2"/>
                  </a:cubicBezTo>
                  <a:cubicBezTo>
                    <a:pt x="112" y="2"/>
                    <a:pt x="112" y="2"/>
                    <a:pt x="112" y="2"/>
                  </a:cubicBezTo>
                  <a:lnTo>
                    <a:pt x="111" y="1"/>
                  </a:ln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32" name="Freeform 462"/>
            <p:cNvSpPr/>
            <p:nvPr/>
          </p:nvSpPr>
          <p:spPr bwMode="auto">
            <a:xfrm>
              <a:off x="5330" y="1253"/>
              <a:ext cx="66" cy="27"/>
            </a:xfrm>
            <a:custGeom>
              <a:avLst/>
              <a:gdLst>
                <a:gd name="T0" fmla="*/ 20 w 53"/>
                <a:gd name="T1" fmla="*/ 12 h 22"/>
                <a:gd name="T2" fmla="*/ 14 w 53"/>
                <a:gd name="T3" fmla="*/ 15 h 22"/>
                <a:gd name="T4" fmla="*/ 0 w 53"/>
                <a:gd name="T5" fmla="*/ 21 h 22"/>
                <a:gd name="T6" fmla="*/ 0 w 53"/>
                <a:gd name="T7" fmla="*/ 21 h 22"/>
                <a:gd name="T8" fmla="*/ 25 w 53"/>
                <a:gd name="T9" fmla="*/ 18 h 22"/>
                <a:gd name="T10" fmla="*/ 47 w 53"/>
                <a:gd name="T11" fmla="*/ 10 h 22"/>
                <a:gd name="T12" fmla="*/ 48 w 53"/>
                <a:gd name="T13" fmla="*/ 1 h 22"/>
                <a:gd name="T14" fmla="*/ 38 w 53"/>
                <a:gd name="T15" fmla="*/ 1 h 22"/>
                <a:gd name="T16" fmla="*/ 29 w 53"/>
                <a:gd name="T17" fmla="*/ 1 h 22"/>
                <a:gd name="T18" fmla="*/ 25 w 53"/>
                <a:gd name="T19" fmla="*/ 6 h 22"/>
                <a:gd name="T20" fmla="*/ 20 w 53"/>
                <a:gd name="T2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2">
                  <a:moveTo>
                    <a:pt x="20" y="12"/>
                  </a:moveTo>
                  <a:cubicBezTo>
                    <a:pt x="18" y="14"/>
                    <a:pt x="15" y="14"/>
                    <a:pt x="14" y="15"/>
                  </a:cubicBezTo>
                  <a:cubicBezTo>
                    <a:pt x="10" y="17"/>
                    <a:pt x="5" y="18"/>
                    <a:pt x="0" y="21"/>
                  </a:cubicBezTo>
                  <a:cubicBezTo>
                    <a:pt x="0" y="21"/>
                    <a:pt x="0" y="21"/>
                    <a:pt x="0" y="21"/>
                  </a:cubicBezTo>
                  <a:cubicBezTo>
                    <a:pt x="9" y="22"/>
                    <a:pt x="17" y="20"/>
                    <a:pt x="25" y="18"/>
                  </a:cubicBezTo>
                  <a:cubicBezTo>
                    <a:pt x="32" y="16"/>
                    <a:pt x="42" y="17"/>
                    <a:pt x="47" y="10"/>
                  </a:cubicBezTo>
                  <a:cubicBezTo>
                    <a:pt x="49" y="9"/>
                    <a:pt x="53" y="3"/>
                    <a:pt x="48" y="1"/>
                  </a:cubicBezTo>
                  <a:cubicBezTo>
                    <a:pt x="45" y="0"/>
                    <a:pt x="40" y="0"/>
                    <a:pt x="38" y="1"/>
                  </a:cubicBezTo>
                  <a:cubicBezTo>
                    <a:pt x="35" y="1"/>
                    <a:pt x="32" y="1"/>
                    <a:pt x="29" y="1"/>
                  </a:cubicBezTo>
                  <a:cubicBezTo>
                    <a:pt x="27" y="3"/>
                    <a:pt x="26" y="4"/>
                    <a:pt x="25" y="6"/>
                  </a:cubicBezTo>
                  <a:cubicBezTo>
                    <a:pt x="23" y="8"/>
                    <a:pt x="22" y="11"/>
                    <a:pt x="20" y="12"/>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33" name="Freeform 463"/>
            <p:cNvSpPr/>
            <p:nvPr/>
          </p:nvSpPr>
          <p:spPr bwMode="auto">
            <a:xfrm>
              <a:off x="5464" y="1383"/>
              <a:ext cx="4" cy="16"/>
            </a:xfrm>
            <a:custGeom>
              <a:avLst/>
              <a:gdLst>
                <a:gd name="T0" fmla="*/ 3 w 3"/>
                <a:gd name="T1" fmla="*/ 12 h 13"/>
                <a:gd name="T2" fmla="*/ 3 w 3"/>
                <a:gd name="T3" fmla="*/ 8 h 13"/>
                <a:gd name="T4" fmla="*/ 1 w 3"/>
                <a:gd name="T5" fmla="*/ 0 h 13"/>
                <a:gd name="T6" fmla="*/ 1 w 3"/>
                <a:gd name="T7" fmla="*/ 0 h 13"/>
                <a:gd name="T8" fmla="*/ 1 w 3"/>
                <a:gd name="T9" fmla="*/ 9 h 13"/>
                <a:gd name="T10" fmla="*/ 0 w 3"/>
                <a:gd name="T11" fmla="*/ 13 h 13"/>
                <a:gd name="T12" fmla="*/ 2 w 3"/>
                <a:gd name="T13" fmla="*/ 13 h 13"/>
                <a:gd name="T14" fmla="*/ 3 w 3"/>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3">
                  <a:moveTo>
                    <a:pt x="3" y="12"/>
                  </a:moveTo>
                  <a:cubicBezTo>
                    <a:pt x="2" y="11"/>
                    <a:pt x="3" y="9"/>
                    <a:pt x="3" y="8"/>
                  </a:cubicBezTo>
                  <a:cubicBezTo>
                    <a:pt x="2" y="6"/>
                    <a:pt x="2" y="3"/>
                    <a:pt x="1" y="0"/>
                  </a:cubicBezTo>
                  <a:cubicBezTo>
                    <a:pt x="1" y="0"/>
                    <a:pt x="1" y="0"/>
                    <a:pt x="1" y="0"/>
                  </a:cubicBezTo>
                  <a:cubicBezTo>
                    <a:pt x="1" y="3"/>
                    <a:pt x="1" y="6"/>
                    <a:pt x="1" y="9"/>
                  </a:cubicBezTo>
                  <a:cubicBezTo>
                    <a:pt x="0" y="10"/>
                    <a:pt x="0" y="12"/>
                    <a:pt x="0" y="13"/>
                  </a:cubicBezTo>
                  <a:cubicBezTo>
                    <a:pt x="2" y="13"/>
                    <a:pt x="2" y="13"/>
                    <a:pt x="2" y="13"/>
                  </a:cubicBezTo>
                  <a:lnTo>
                    <a:pt x="3" y="12"/>
                  </a:ln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34" name="Freeform 464"/>
            <p:cNvSpPr/>
            <p:nvPr/>
          </p:nvSpPr>
          <p:spPr bwMode="auto">
            <a:xfrm>
              <a:off x="5325" y="1397"/>
              <a:ext cx="8" cy="4"/>
            </a:xfrm>
            <a:custGeom>
              <a:avLst/>
              <a:gdLst>
                <a:gd name="T0" fmla="*/ 4 w 6"/>
                <a:gd name="T1" fmla="*/ 0 h 3"/>
                <a:gd name="T2" fmla="*/ 0 w 6"/>
                <a:gd name="T3" fmla="*/ 1 h 3"/>
                <a:gd name="T4" fmla="*/ 6 w 6"/>
                <a:gd name="T5" fmla="*/ 3 h 3"/>
                <a:gd name="T6" fmla="*/ 3 w 6"/>
                <a:gd name="T7" fmla="*/ 2 h 3"/>
                <a:gd name="T8" fmla="*/ 4 w 6"/>
                <a:gd name="T9" fmla="*/ 0 h 3"/>
              </a:gdLst>
              <a:ahLst/>
              <a:cxnLst>
                <a:cxn ang="0">
                  <a:pos x="T0" y="T1"/>
                </a:cxn>
                <a:cxn ang="0">
                  <a:pos x="T2" y="T3"/>
                </a:cxn>
                <a:cxn ang="0">
                  <a:pos x="T4" y="T5"/>
                </a:cxn>
                <a:cxn ang="0">
                  <a:pos x="T6" y="T7"/>
                </a:cxn>
                <a:cxn ang="0">
                  <a:pos x="T8" y="T9"/>
                </a:cxn>
              </a:cxnLst>
              <a:rect l="0" t="0" r="r" b="b"/>
              <a:pathLst>
                <a:path w="6" h="3">
                  <a:moveTo>
                    <a:pt x="4" y="0"/>
                  </a:moveTo>
                  <a:cubicBezTo>
                    <a:pt x="0" y="1"/>
                    <a:pt x="0" y="1"/>
                    <a:pt x="0" y="1"/>
                  </a:cubicBezTo>
                  <a:cubicBezTo>
                    <a:pt x="2" y="2"/>
                    <a:pt x="4" y="3"/>
                    <a:pt x="6" y="3"/>
                  </a:cubicBezTo>
                  <a:cubicBezTo>
                    <a:pt x="5" y="3"/>
                    <a:pt x="4" y="2"/>
                    <a:pt x="3" y="2"/>
                  </a:cubicBezTo>
                  <a:lnTo>
                    <a:pt x="4" y="0"/>
                  </a:ln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35" name="Freeform 465"/>
            <p:cNvSpPr/>
            <p:nvPr/>
          </p:nvSpPr>
          <p:spPr bwMode="auto">
            <a:xfrm>
              <a:off x="5319" y="1310"/>
              <a:ext cx="146" cy="109"/>
            </a:xfrm>
            <a:custGeom>
              <a:avLst/>
              <a:gdLst>
                <a:gd name="T0" fmla="*/ 86 w 118"/>
                <a:gd name="T1" fmla="*/ 86 h 88"/>
                <a:gd name="T2" fmla="*/ 95 w 118"/>
                <a:gd name="T3" fmla="*/ 83 h 88"/>
                <a:gd name="T4" fmla="*/ 108 w 118"/>
                <a:gd name="T5" fmla="*/ 78 h 88"/>
                <a:gd name="T6" fmla="*/ 115 w 118"/>
                <a:gd name="T7" fmla="*/ 75 h 88"/>
                <a:gd name="T8" fmla="*/ 117 w 118"/>
                <a:gd name="T9" fmla="*/ 73 h 88"/>
                <a:gd name="T10" fmla="*/ 86 w 118"/>
                <a:gd name="T11" fmla="*/ 80 h 88"/>
                <a:gd name="T12" fmla="*/ 117 w 118"/>
                <a:gd name="T13" fmla="*/ 72 h 88"/>
                <a:gd name="T14" fmla="*/ 118 w 118"/>
                <a:gd name="T15" fmla="*/ 68 h 88"/>
                <a:gd name="T16" fmla="*/ 118 w 118"/>
                <a:gd name="T17" fmla="*/ 59 h 88"/>
                <a:gd name="T18" fmla="*/ 115 w 118"/>
                <a:gd name="T19" fmla="*/ 52 h 88"/>
                <a:gd name="T20" fmla="*/ 108 w 118"/>
                <a:gd name="T21" fmla="*/ 49 h 88"/>
                <a:gd name="T22" fmla="*/ 102 w 118"/>
                <a:gd name="T23" fmla="*/ 50 h 88"/>
                <a:gd name="T24" fmla="*/ 92 w 118"/>
                <a:gd name="T25" fmla="*/ 49 h 88"/>
                <a:gd name="T26" fmla="*/ 87 w 118"/>
                <a:gd name="T27" fmla="*/ 41 h 88"/>
                <a:gd name="T28" fmla="*/ 83 w 118"/>
                <a:gd name="T29" fmla="*/ 35 h 88"/>
                <a:gd name="T30" fmla="*/ 73 w 118"/>
                <a:gd name="T31" fmla="*/ 23 h 88"/>
                <a:gd name="T32" fmla="*/ 64 w 118"/>
                <a:gd name="T33" fmla="*/ 13 h 88"/>
                <a:gd name="T34" fmla="*/ 47 w 118"/>
                <a:gd name="T35" fmla="*/ 1 h 88"/>
                <a:gd name="T36" fmla="*/ 45 w 118"/>
                <a:gd name="T37" fmla="*/ 0 h 88"/>
                <a:gd name="T38" fmla="*/ 50 w 118"/>
                <a:gd name="T39" fmla="*/ 6 h 88"/>
                <a:gd name="T40" fmla="*/ 56 w 118"/>
                <a:gd name="T41" fmla="*/ 20 h 88"/>
                <a:gd name="T42" fmla="*/ 58 w 118"/>
                <a:gd name="T43" fmla="*/ 28 h 88"/>
                <a:gd name="T44" fmla="*/ 54 w 118"/>
                <a:gd name="T45" fmla="*/ 39 h 88"/>
                <a:gd name="T46" fmla="*/ 48 w 118"/>
                <a:gd name="T47" fmla="*/ 39 h 88"/>
                <a:gd name="T48" fmla="*/ 42 w 118"/>
                <a:gd name="T49" fmla="*/ 27 h 88"/>
                <a:gd name="T50" fmla="*/ 46 w 118"/>
                <a:gd name="T51" fmla="*/ 37 h 88"/>
                <a:gd name="T52" fmla="*/ 46 w 118"/>
                <a:gd name="T53" fmla="*/ 47 h 88"/>
                <a:gd name="T54" fmla="*/ 43 w 118"/>
                <a:gd name="T55" fmla="*/ 56 h 88"/>
                <a:gd name="T56" fmla="*/ 34 w 118"/>
                <a:gd name="T57" fmla="*/ 58 h 88"/>
                <a:gd name="T58" fmla="*/ 16 w 118"/>
                <a:gd name="T59" fmla="*/ 63 h 88"/>
                <a:gd name="T60" fmla="*/ 8 w 118"/>
                <a:gd name="T61" fmla="*/ 65 h 88"/>
                <a:gd name="T62" fmla="*/ 0 w 118"/>
                <a:gd name="T63" fmla="*/ 68 h 88"/>
                <a:gd name="T64" fmla="*/ 4 w 118"/>
                <a:gd name="T65" fmla="*/ 71 h 88"/>
                <a:gd name="T66" fmla="*/ 8 w 118"/>
                <a:gd name="T67" fmla="*/ 68 h 88"/>
                <a:gd name="T68" fmla="*/ 33 w 118"/>
                <a:gd name="T69" fmla="*/ 68 h 88"/>
                <a:gd name="T70" fmla="*/ 51 w 118"/>
                <a:gd name="T71" fmla="*/ 63 h 88"/>
                <a:gd name="T72" fmla="*/ 52 w 118"/>
                <a:gd name="T73" fmla="*/ 53 h 88"/>
                <a:gd name="T74" fmla="*/ 52 w 118"/>
                <a:gd name="T75" fmla="*/ 44 h 88"/>
                <a:gd name="T76" fmla="*/ 64 w 118"/>
                <a:gd name="T77" fmla="*/ 53 h 88"/>
                <a:gd name="T78" fmla="*/ 68 w 118"/>
                <a:gd name="T79" fmla="*/ 49 h 88"/>
                <a:gd name="T80" fmla="*/ 76 w 118"/>
                <a:gd name="T81" fmla="*/ 53 h 88"/>
                <a:gd name="T82" fmla="*/ 83 w 118"/>
                <a:gd name="T83" fmla="*/ 70 h 88"/>
                <a:gd name="T84" fmla="*/ 85 w 118"/>
                <a:gd name="T85" fmla="*/ 77 h 88"/>
                <a:gd name="T86" fmla="*/ 77 w 118"/>
                <a:gd name="T87" fmla="*/ 83 h 88"/>
                <a:gd name="T88" fmla="*/ 43 w 118"/>
                <a:gd name="T89" fmla="*/ 81 h 88"/>
                <a:gd name="T90" fmla="*/ 25 w 118"/>
                <a:gd name="T91" fmla="*/ 78 h 88"/>
                <a:gd name="T92" fmla="*/ 23 w 118"/>
                <a:gd name="T93" fmla="*/ 77 h 88"/>
                <a:gd name="T94" fmla="*/ 31 w 118"/>
                <a:gd name="T95" fmla="*/ 80 h 88"/>
                <a:gd name="T96" fmla="*/ 47 w 118"/>
                <a:gd name="T97" fmla="*/ 83 h 88"/>
                <a:gd name="T98" fmla="*/ 62 w 118"/>
                <a:gd name="T99" fmla="*/ 87 h 88"/>
                <a:gd name="T100" fmla="*/ 69 w 118"/>
                <a:gd name="T101" fmla="*/ 88 h 88"/>
                <a:gd name="T102" fmla="*/ 78 w 118"/>
                <a:gd name="T103" fmla="*/ 88 h 88"/>
                <a:gd name="T104" fmla="*/ 86 w 118"/>
                <a:gd name="T10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88">
                  <a:moveTo>
                    <a:pt x="86" y="86"/>
                  </a:moveTo>
                  <a:cubicBezTo>
                    <a:pt x="89" y="85"/>
                    <a:pt x="92" y="84"/>
                    <a:pt x="95" y="83"/>
                  </a:cubicBezTo>
                  <a:cubicBezTo>
                    <a:pt x="100" y="82"/>
                    <a:pt x="103" y="81"/>
                    <a:pt x="108" y="78"/>
                  </a:cubicBezTo>
                  <a:cubicBezTo>
                    <a:pt x="111" y="78"/>
                    <a:pt x="113" y="77"/>
                    <a:pt x="115" y="75"/>
                  </a:cubicBezTo>
                  <a:cubicBezTo>
                    <a:pt x="116" y="75"/>
                    <a:pt x="116" y="74"/>
                    <a:pt x="117" y="73"/>
                  </a:cubicBezTo>
                  <a:cubicBezTo>
                    <a:pt x="103" y="80"/>
                    <a:pt x="87" y="86"/>
                    <a:pt x="86" y="80"/>
                  </a:cubicBezTo>
                  <a:cubicBezTo>
                    <a:pt x="117" y="72"/>
                    <a:pt x="117" y="72"/>
                    <a:pt x="117" y="72"/>
                  </a:cubicBezTo>
                  <a:cubicBezTo>
                    <a:pt x="117" y="71"/>
                    <a:pt x="117" y="69"/>
                    <a:pt x="118" y="68"/>
                  </a:cubicBezTo>
                  <a:cubicBezTo>
                    <a:pt x="118" y="65"/>
                    <a:pt x="118" y="62"/>
                    <a:pt x="118" y="59"/>
                  </a:cubicBezTo>
                  <a:cubicBezTo>
                    <a:pt x="117" y="57"/>
                    <a:pt x="117" y="55"/>
                    <a:pt x="115" y="52"/>
                  </a:cubicBezTo>
                  <a:cubicBezTo>
                    <a:pt x="113" y="51"/>
                    <a:pt x="110" y="50"/>
                    <a:pt x="108" y="49"/>
                  </a:cubicBezTo>
                  <a:cubicBezTo>
                    <a:pt x="104" y="47"/>
                    <a:pt x="104" y="47"/>
                    <a:pt x="102" y="50"/>
                  </a:cubicBezTo>
                  <a:cubicBezTo>
                    <a:pt x="99" y="53"/>
                    <a:pt x="95" y="55"/>
                    <a:pt x="92" y="49"/>
                  </a:cubicBezTo>
                  <a:cubicBezTo>
                    <a:pt x="90" y="47"/>
                    <a:pt x="90" y="44"/>
                    <a:pt x="87" y="41"/>
                  </a:cubicBezTo>
                  <a:cubicBezTo>
                    <a:pt x="87" y="38"/>
                    <a:pt x="85" y="37"/>
                    <a:pt x="83" y="35"/>
                  </a:cubicBezTo>
                  <a:cubicBezTo>
                    <a:pt x="79" y="31"/>
                    <a:pt x="77" y="26"/>
                    <a:pt x="73" y="23"/>
                  </a:cubicBezTo>
                  <a:cubicBezTo>
                    <a:pt x="70" y="20"/>
                    <a:pt x="66" y="17"/>
                    <a:pt x="64" y="13"/>
                  </a:cubicBezTo>
                  <a:cubicBezTo>
                    <a:pt x="58" y="8"/>
                    <a:pt x="53" y="4"/>
                    <a:pt x="47" y="1"/>
                  </a:cubicBezTo>
                  <a:cubicBezTo>
                    <a:pt x="45" y="0"/>
                    <a:pt x="45" y="0"/>
                    <a:pt x="45" y="0"/>
                  </a:cubicBezTo>
                  <a:cubicBezTo>
                    <a:pt x="46" y="1"/>
                    <a:pt x="48" y="4"/>
                    <a:pt x="50" y="6"/>
                  </a:cubicBezTo>
                  <a:cubicBezTo>
                    <a:pt x="52" y="10"/>
                    <a:pt x="55" y="15"/>
                    <a:pt x="56" y="20"/>
                  </a:cubicBezTo>
                  <a:cubicBezTo>
                    <a:pt x="57" y="22"/>
                    <a:pt x="58" y="26"/>
                    <a:pt x="58" y="28"/>
                  </a:cubicBezTo>
                  <a:cubicBezTo>
                    <a:pt x="60" y="33"/>
                    <a:pt x="59" y="35"/>
                    <a:pt x="54" y="39"/>
                  </a:cubicBezTo>
                  <a:cubicBezTo>
                    <a:pt x="52" y="41"/>
                    <a:pt x="51" y="42"/>
                    <a:pt x="48" y="39"/>
                  </a:cubicBezTo>
                  <a:cubicBezTo>
                    <a:pt x="45" y="35"/>
                    <a:pt x="44" y="31"/>
                    <a:pt x="42" y="27"/>
                  </a:cubicBezTo>
                  <a:cubicBezTo>
                    <a:pt x="43" y="31"/>
                    <a:pt x="45" y="35"/>
                    <a:pt x="46" y="37"/>
                  </a:cubicBezTo>
                  <a:cubicBezTo>
                    <a:pt x="47" y="42"/>
                    <a:pt x="46" y="43"/>
                    <a:pt x="46" y="47"/>
                  </a:cubicBezTo>
                  <a:cubicBezTo>
                    <a:pt x="45" y="49"/>
                    <a:pt x="45" y="54"/>
                    <a:pt x="43" y="56"/>
                  </a:cubicBezTo>
                  <a:cubicBezTo>
                    <a:pt x="41" y="59"/>
                    <a:pt x="38" y="58"/>
                    <a:pt x="34" y="58"/>
                  </a:cubicBezTo>
                  <a:cubicBezTo>
                    <a:pt x="29" y="58"/>
                    <a:pt x="23" y="62"/>
                    <a:pt x="16" y="63"/>
                  </a:cubicBezTo>
                  <a:cubicBezTo>
                    <a:pt x="12" y="62"/>
                    <a:pt x="11" y="63"/>
                    <a:pt x="8" y="65"/>
                  </a:cubicBezTo>
                  <a:cubicBezTo>
                    <a:pt x="5" y="66"/>
                    <a:pt x="3" y="68"/>
                    <a:pt x="0" y="68"/>
                  </a:cubicBezTo>
                  <a:cubicBezTo>
                    <a:pt x="1" y="69"/>
                    <a:pt x="2" y="70"/>
                    <a:pt x="4" y="71"/>
                  </a:cubicBezTo>
                  <a:cubicBezTo>
                    <a:pt x="5" y="69"/>
                    <a:pt x="6" y="68"/>
                    <a:pt x="8" y="68"/>
                  </a:cubicBezTo>
                  <a:cubicBezTo>
                    <a:pt x="17" y="64"/>
                    <a:pt x="24" y="66"/>
                    <a:pt x="33" y="68"/>
                  </a:cubicBezTo>
                  <a:cubicBezTo>
                    <a:pt x="40" y="70"/>
                    <a:pt x="50" y="71"/>
                    <a:pt x="51" y="63"/>
                  </a:cubicBezTo>
                  <a:cubicBezTo>
                    <a:pt x="52" y="60"/>
                    <a:pt x="51" y="56"/>
                    <a:pt x="52" y="53"/>
                  </a:cubicBezTo>
                  <a:cubicBezTo>
                    <a:pt x="52" y="50"/>
                    <a:pt x="52" y="46"/>
                    <a:pt x="52" y="44"/>
                  </a:cubicBezTo>
                  <a:cubicBezTo>
                    <a:pt x="57" y="46"/>
                    <a:pt x="56" y="55"/>
                    <a:pt x="64" y="53"/>
                  </a:cubicBezTo>
                  <a:cubicBezTo>
                    <a:pt x="66" y="52"/>
                    <a:pt x="65" y="49"/>
                    <a:pt x="68" y="49"/>
                  </a:cubicBezTo>
                  <a:cubicBezTo>
                    <a:pt x="71" y="47"/>
                    <a:pt x="74" y="50"/>
                    <a:pt x="76" y="53"/>
                  </a:cubicBezTo>
                  <a:cubicBezTo>
                    <a:pt x="80" y="58"/>
                    <a:pt x="80" y="64"/>
                    <a:pt x="83" y="70"/>
                  </a:cubicBezTo>
                  <a:cubicBezTo>
                    <a:pt x="84" y="73"/>
                    <a:pt x="87" y="73"/>
                    <a:pt x="85" y="77"/>
                  </a:cubicBezTo>
                  <a:cubicBezTo>
                    <a:pt x="83" y="81"/>
                    <a:pt x="81" y="82"/>
                    <a:pt x="77" y="83"/>
                  </a:cubicBezTo>
                  <a:cubicBezTo>
                    <a:pt x="66" y="86"/>
                    <a:pt x="55" y="82"/>
                    <a:pt x="43" y="81"/>
                  </a:cubicBezTo>
                  <a:cubicBezTo>
                    <a:pt x="38" y="81"/>
                    <a:pt x="31" y="80"/>
                    <a:pt x="25" y="78"/>
                  </a:cubicBezTo>
                  <a:cubicBezTo>
                    <a:pt x="24" y="78"/>
                    <a:pt x="23" y="78"/>
                    <a:pt x="23" y="77"/>
                  </a:cubicBezTo>
                  <a:cubicBezTo>
                    <a:pt x="25" y="79"/>
                    <a:pt x="28" y="80"/>
                    <a:pt x="31" y="80"/>
                  </a:cubicBezTo>
                  <a:cubicBezTo>
                    <a:pt x="37" y="83"/>
                    <a:pt x="42" y="81"/>
                    <a:pt x="47" y="83"/>
                  </a:cubicBezTo>
                  <a:cubicBezTo>
                    <a:pt x="53" y="84"/>
                    <a:pt x="58" y="85"/>
                    <a:pt x="62" y="87"/>
                  </a:cubicBezTo>
                  <a:cubicBezTo>
                    <a:pt x="64" y="87"/>
                    <a:pt x="67" y="87"/>
                    <a:pt x="69" y="88"/>
                  </a:cubicBezTo>
                  <a:cubicBezTo>
                    <a:pt x="72" y="88"/>
                    <a:pt x="75" y="88"/>
                    <a:pt x="78" y="88"/>
                  </a:cubicBezTo>
                  <a:cubicBezTo>
                    <a:pt x="81" y="87"/>
                    <a:pt x="84" y="86"/>
                    <a:pt x="86" y="86"/>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36" name="Freeform 466"/>
            <p:cNvSpPr/>
            <p:nvPr/>
          </p:nvSpPr>
          <p:spPr bwMode="auto">
            <a:xfrm>
              <a:off x="5329" y="1229"/>
              <a:ext cx="231" cy="121"/>
            </a:xfrm>
            <a:custGeom>
              <a:avLst/>
              <a:gdLst>
                <a:gd name="T0" fmla="*/ 166 w 186"/>
                <a:gd name="T1" fmla="*/ 73 h 97"/>
                <a:gd name="T2" fmla="*/ 164 w 186"/>
                <a:gd name="T3" fmla="*/ 74 h 97"/>
                <a:gd name="T4" fmla="*/ 179 w 186"/>
                <a:gd name="T5" fmla="*/ 87 h 97"/>
                <a:gd name="T6" fmla="*/ 178 w 186"/>
                <a:gd name="T7" fmla="*/ 87 h 97"/>
                <a:gd name="T8" fmla="*/ 176 w 186"/>
                <a:gd name="T9" fmla="*/ 88 h 97"/>
                <a:gd name="T10" fmla="*/ 145 w 186"/>
                <a:gd name="T11" fmla="*/ 80 h 97"/>
                <a:gd name="T12" fmla="*/ 132 w 186"/>
                <a:gd name="T13" fmla="*/ 73 h 97"/>
                <a:gd name="T14" fmla="*/ 113 w 186"/>
                <a:gd name="T15" fmla="*/ 50 h 97"/>
                <a:gd name="T16" fmla="*/ 83 w 186"/>
                <a:gd name="T17" fmla="*/ 40 h 97"/>
                <a:gd name="T18" fmla="*/ 92 w 186"/>
                <a:gd name="T19" fmla="*/ 32 h 97"/>
                <a:gd name="T20" fmla="*/ 108 w 186"/>
                <a:gd name="T21" fmla="*/ 33 h 97"/>
                <a:gd name="T22" fmla="*/ 88 w 186"/>
                <a:gd name="T23" fmla="*/ 23 h 97"/>
                <a:gd name="T24" fmla="*/ 71 w 186"/>
                <a:gd name="T25" fmla="*/ 14 h 97"/>
                <a:gd name="T26" fmla="*/ 48 w 186"/>
                <a:gd name="T27" fmla="*/ 0 h 97"/>
                <a:gd name="T28" fmla="*/ 42 w 186"/>
                <a:gd name="T29" fmla="*/ 7 h 97"/>
                <a:gd name="T30" fmla="*/ 35 w 186"/>
                <a:gd name="T31" fmla="*/ 12 h 97"/>
                <a:gd name="T32" fmla="*/ 33 w 186"/>
                <a:gd name="T33" fmla="*/ 15 h 97"/>
                <a:gd name="T34" fmla="*/ 39 w 186"/>
                <a:gd name="T35" fmla="*/ 20 h 97"/>
                <a:gd name="T36" fmla="*/ 48 w 186"/>
                <a:gd name="T37" fmla="*/ 29 h 97"/>
                <a:gd name="T38" fmla="*/ 1 w 186"/>
                <a:gd name="T39" fmla="*/ 40 h 97"/>
                <a:gd name="T40" fmla="*/ 8 w 186"/>
                <a:gd name="T41" fmla="*/ 47 h 97"/>
                <a:gd name="T42" fmla="*/ 34 w 186"/>
                <a:gd name="T43" fmla="*/ 47 h 97"/>
                <a:gd name="T44" fmla="*/ 45 w 186"/>
                <a:gd name="T45" fmla="*/ 53 h 97"/>
                <a:gd name="T46" fmla="*/ 63 w 186"/>
                <a:gd name="T47" fmla="*/ 50 h 97"/>
                <a:gd name="T48" fmla="*/ 95 w 186"/>
                <a:gd name="T49" fmla="*/ 54 h 97"/>
                <a:gd name="T50" fmla="*/ 73 w 186"/>
                <a:gd name="T51" fmla="*/ 62 h 97"/>
                <a:gd name="T52" fmla="*/ 76 w 186"/>
                <a:gd name="T53" fmla="*/ 65 h 97"/>
                <a:gd name="T54" fmla="*/ 96 w 186"/>
                <a:gd name="T55" fmla="*/ 73 h 97"/>
                <a:gd name="T56" fmla="*/ 107 w 186"/>
                <a:gd name="T57" fmla="*/ 85 h 97"/>
                <a:gd name="T58" fmla="*/ 122 w 186"/>
                <a:gd name="T59" fmla="*/ 93 h 97"/>
                <a:gd name="T60" fmla="*/ 163 w 186"/>
                <a:gd name="T61" fmla="*/ 95 h 97"/>
                <a:gd name="T62" fmla="*/ 184 w 186"/>
                <a:gd name="T63" fmla="*/ 94 h 97"/>
                <a:gd name="T64" fmla="*/ 186 w 186"/>
                <a:gd name="T65" fmla="*/ 93 h 97"/>
                <a:gd name="T66" fmla="*/ 177 w 186"/>
                <a:gd name="T67" fmla="*/ 8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97">
                  <a:moveTo>
                    <a:pt x="177" y="82"/>
                  </a:moveTo>
                  <a:cubicBezTo>
                    <a:pt x="173" y="79"/>
                    <a:pt x="169" y="75"/>
                    <a:pt x="166" y="73"/>
                  </a:cubicBezTo>
                  <a:cubicBezTo>
                    <a:pt x="164" y="72"/>
                    <a:pt x="162" y="71"/>
                    <a:pt x="160" y="70"/>
                  </a:cubicBezTo>
                  <a:cubicBezTo>
                    <a:pt x="161" y="71"/>
                    <a:pt x="162" y="73"/>
                    <a:pt x="164" y="74"/>
                  </a:cubicBezTo>
                  <a:cubicBezTo>
                    <a:pt x="169" y="78"/>
                    <a:pt x="174" y="82"/>
                    <a:pt x="178" y="87"/>
                  </a:cubicBezTo>
                  <a:cubicBezTo>
                    <a:pt x="179" y="87"/>
                    <a:pt x="179" y="87"/>
                    <a:pt x="179" y="87"/>
                  </a:cubicBezTo>
                  <a:cubicBezTo>
                    <a:pt x="185" y="92"/>
                    <a:pt x="185" y="92"/>
                    <a:pt x="185" y="92"/>
                  </a:cubicBezTo>
                  <a:cubicBezTo>
                    <a:pt x="182" y="93"/>
                    <a:pt x="180" y="88"/>
                    <a:pt x="178" y="87"/>
                  </a:cubicBezTo>
                  <a:cubicBezTo>
                    <a:pt x="178" y="87"/>
                    <a:pt x="178" y="87"/>
                    <a:pt x="178" y="87"/>
                  </a:cubicBezTo>
                  <a:cubicBezTo>
                    <a:pt x="177" y="88"/>
                    <a:pt x="176" y="88"/>
                    <a:pt x="176" y="88"/>
                  </a:cubicBezTo>
                  <a:cubicBezTo>
                    <a:pt x="172" y="89"/>
                    <a:pt x="169" y="87"/>
                    <a:pt x="165" y="85"/>
                  </a:cubicBezTo>
                  <a:cubicBezTo>
                    <a:pt x="158" y="83"/>
                    <a:pt x="152" y="82"/>
                    <a:pt x="145" y="80"/>
                  </a:cubicBezTo>
                  <a:cubicBezTo>
                    <a:pt x="144" y="79"/>
                    <a:pt x="141" y="78"/>
                    <a:pt x="138" y="78"/>
                  </a:cubicBezTo>
                  <a:cubicBezTo>
                    <a:pt x="136" y="76"/>
                    <a:pt x="134" y="74"/>
                    <a:pt x="132" y="73"/>
                  </a:cubicBezTo>
                  <a:cubicBezTo>
                    <a:pt x="129" y="70"/>
                    <a:pt x="125" y="66"/>
                    <a:pt x="123" y="63"/>
                  </a:cubicBezTo>
                  <a:cubicBezTo>
                    <a:pt x="120" y="58"/>
                    <a:pt x="118" y="54"/>
                    <a:pt x="113" y="50"/>
                  </a:cubicBezTo>
                  <a:cubicBezTo>
                    <a:pt x="106" y="45"/>
                    <a:pt x="99" y="45"/>
                    <a:pt x="92" y="43"/>
                  </a:cubicBezTo>
                  <a:cubicBezTo>
                    <a:pt x="89" y="41"/>
                    <a:pt x="86" y="41"/>
                    <a:pt x="83" y="40"/>
                  </a:cubicBezTo>
                  <a:cubicBezTo>
                    <a:pt x="80" y="40"/>
                    <a:pt x="77" y="38"/>
                    <a:pt x="74" y="37"/>
                  </a:cubicBezTo>
                  <a:cubicBezTo>
                    <a:pt x="81" y="35"/>
                    <a:pt x="86" y="34"/>
                    <a:pt x="92" y="32"/>
                  </a:cubicBezTo>
                  <a:cubicBezTo>
                    <a:pt x="94" y="32"/>
                    <a:pt x="97" y="31"/>
                    <a:pt x="100" y="32"/>
                  </a:cubicBezTo>
                  <a:cubicBezTo>
                    <a:pt x="103" y="32"/>
                    <a:pt x="106" y="34"/>
                    <a:pt x="108" y="33"/>
                  </a:cubicBezTo>
                  <a:cubicBezTo>
                    <a:pt x="109" y="29"/>
                    <a:pt x="98" y="26"/>
                    <a:pt x="96" y="26"/>
                  </a:cubicBezTo>
                  <a:cubicBezTo>
                    <a:pt x="92" y="24"/>
                    <a:pt x="90" y="25"/>
                    <a:pt x="88" y="23"/>
                  </a:cubicBezTo>
                  <a:cubicBezTo>
                    <a:pt x="85" y="21"/>
                    <a:pt x="83" y="19"/>
                    <a:pt x="80" y="18"/>
                  </a:cubicBezTo>
                  <a:cubicBezTo>
                    <a:pt x="76" y="17"/>
                    <a:pt x="74" y="16"/>
                    <a:pt x="71" y="14"/>
                  </a:cubicBezTo>
                  <a:cubicBezTo>
                    <a:pt x="69" y="12"/>
                    <a:pt x="68" y="9"/>
                    <a:pt x="65" y="9"/>
                  </a:cubicBezTo>
                  <a:cubicBezTo>
                    <a:pt x="62" y="6"/>
                    <a:pt x="54" y="1"/>
                    <a:pt x="48" y="0"/>
                  </a:cubicBezTo>
                  <a:cubicBezTo>
                    <a:pt x="47" y="2"/>
                    <a:pt x="46" y="4"/>
                    <a:pt x="44" y="5"/>
                  </a:cubicBezTo>
                  <a:cubicBezTo>
                    <a:pt x="44" y="6"/>
                    <a:pt x="43" y="6"/>
                    <a:pt x="42" y="7"/>
                  </a:cubicBezTo>
                  <a:cubicBezTo>
                    <a:pt x="42" y="8"/>
                    <a:pt x="42" y="9"/>
                    <a:pt x="41" y="10"/>
                  </a:cubicBezTo>
                  <a:cubicBezTo>
                    <a:pt x="40" y="13"/>
                    <a:pt x="38" y="13"/>
                    <a:pt x="35" y="12"/>
                  </a:cubicBezTo>
                  <a:cubicBezTo>
                    <a:pt x="34" y="12"/>
                    <a:pt x="36" y="11"/>
                    <a:pt x="34" y="12"/>
                  </a:cubicBezTo>
                  <a:cubicBezTo>
                    <a:pt x="34" y="13"/>
                    <a:pt x="33" y="14"/>
                    <a:pt x="33" y="15"/>
                  </a:cubicBezTo>
                  <a:cubicBezTo>
                    <a:pt x="32" y="17"/>
                    <a:pt x="31" y="19"/>
                    <a:pt x="30" y="20"/>
                  </a:cubicBezTo>
                  <a:cubicBezTo>
                    <a:pt x="33" y="20"/>
                    <a:pt x="36" y="20"/>
                    <a:pt x="39" y="20"/>
                  </a:cubicBezTo>
                  <a:cubicBezTo>
                    <a:pt x="41" y="19"/>
                    <a:pt x="46" y="19"/>
                    <a:pt x="49" y="20"/>
                  </a:cubicBezTo>
                  <a:cubicBezTo>
                    <a:pt x="54" y="22"/>
                    <a:pt x="50" y="28"/>
                    <a:pt x="48" y="29"/>
                  </a:cubicBezTo>
                  <a:cubicBezTo>
                    <a:pt x="43" y="36"/>
                    <a:pt x="33" y="35"/>
                    <a:pt x="26" y="37"/>
                  </a:cubicBezTo>
                  <a:cubicBezTo>
                    <a:pt x="18" y="39"/>
                    <a:pt x="10" y="41"/>
                    <a:pt x="1" y="40"/>
                  </a:cubicBezTo>
                  <a:cubicBezTo>
                    <a:pt x="1" y="40"/>
                    <a:pt x="1" y="41"/>
                    <a:pt x="0" y="41"/>
                  </a:cubicBezTo>
                  <a:cubicBezTo>
                    <a:pt x="3" y="43"/>
                    <a:pt x="5" y="46"/>
                    <a:pt x="8" y="47"/>
                  </a:cubicBezTo>
                  <a:cubicBezTo>
                    <a:pt x="11" y="47"/>
                    <a:pt x="14" y="49"/>
                    <a:pt x="18" y="48"/>
                  </a:cubicBezTo>
                  <a:cubicBezTo>
                    <a:pt x="23" y="48"/>
                    <a:pt x="28" y="47"/>
                    <a:pt x="34" y="47"/>
                  </a:cubicBezTo>
                  <a:cubicBezTo>
                    <a:pt x="35" y="48"/>
                    <a:pt x="40" y="48"/>
                    <a:pt x="41" y="49"/>
                  </a:cubicBezTo>
                  <a:cubicBezTo>
                    <a:pt x="43" y="50"/>
                    <a:pt x="43" y="52"/>
                    <a:pt x="45" y="53"/>
                  </a:cubicBezTo>
                  <a:cubicBezTo>
                    <a:pt x="47" y="54"/>
                    <a:pt x="54" y="51"/>
                    <a:pt x="56" y="50"/>
                  </a:cubicBezTo>
                  <a:cubicBezTo>
                    <a:pt x="59" y="49"/>
                    <a:pt x="60" y="50"/>
                    <a:pt x="63" y="50"/>
                  </a:cubicBezTo>
                  <a:cubicBezTo>
                    <a:pt x="65" y="49"/>
                    <a:pt x="67" y="49"/>
                    <a:pt x="69" y="48"/>
                  </a:cubicBezTo>
                  <a:cubicBezTo>
                    <a:pt x="74" y="48"/>
                    <a:pt x="92" y="49"/>
                    <a:pt x="95" y="54"/>
                  </a:cubicBezTo>
                  <a:cubicBezTo>
                    <a:pt x="92" y="57"/>
                    <a:pt x="86" y="57"/>
                    <a:pt x="81" y="58"/>
                  </a:cubicBezTo>
                  <a:cubicBezTo>
                    <a:pt x="79" y="59"/>
                    <a:pt x="77" y="61"/>
                    <a:pt x="73" y="62"/>
                  </a:cubicBezTo>
                  <a:cubicBezTo>
                    <a:pt x="70" y="62"/>
                    <a:pt x="69" y="63"/>
                    <a:pt x="67" y="63"/>
                  </a:cubicBezTo>
                  <a:cubicBezTo>
                    <a:pt x="69" y="66"/>
                    <a:pt x="74" y="64"/>
                    <a:pt x="76" y="65"/>
                  </a:cubicBezTo>
                  <a:cubicBezTo>
                    <a:pt x="79" y="65"/>
                    <a:pt x="84" y="67"/>
                    <a:pt x="87" y="69"/>
                  </a:cubicBezTo>
                  <a:cubicBezTo>
                    <a:pt x="91" y="69"/>
                    <a:pt x="93" y="71"/>
                    <a:pt x="96" y="73"/>
                  </a:cubicBezTo>
                  <a:cubicBezTo>
                    <a:pt x="98" y="75"/>
                    <a:pt x="103" y="77"/>
                    <a:pt x="105" y="80"/>
                  </a:cubicBezTo>
                  <a:cubicBezTo>
                    <a:pt x="105" y="81"/>
                    <a:pt x="105" y="83"/>
                    <a:pt x="107" y="85"/>
                  </a:cubicBezTo>
                  <a:cubicBezTo>
                    <a:pt x="109" y="86"/>
                    <a:pt x="111" y="87"/>
                    <a:pt x="112" y="88"/>
                  </a:cubicBezTo>
                  <a:cubicBezTo>
                    <a:pt x="114" y="91"/>
                    <a:pt x="118" y="93"/>
                    <a:pt x="122" y="93"/>
                  </a:cubicBezTo>
                  <a:cubicBezTo>
                    <a:pt x="126" y="96"/>
                    <a:pt x="132" y="97"/>
                    <a:pt x="138" y="97"/>
                  </a:cubicBezTo>
                  <a:cubicBezTo>
                    <a:pt x="147" y="96"/>
                    <a:pt x="155" y="95"/>
                    <a:pt x="163" y="95"/>
                  </a:cubicBezTo>
                  <a:cubicBezTo>
                    <a:pt x="167" y="96"/>
                    <a:pt x="171" y="97"/>
                    <a:pt x="175" y="96"/>
                  </a:cubicBezTo>
                  <a:cubicBezTo>
                    <a:pt x="178" y="96"/>
                    <a:pt x="181" y="95"/>
                    <a:pt x="184" y="94"/>
                  </a:cubicBezTo>
                  <a:cubicBezTo>
                    <a:pt x="184" y="94"/>
                    <a:pt x="184" y="94"/>
                    <a:pt x="184" y="94"/>
                  </a:cubicBezTo>
                  <a:cubicBezTo>
                    <a:pt x="184" y="94"/>
                    <a:pt x="185" y="94"/>
                    <a:pt x="186" y="93"/>
                  </a:cubicBezTo>
                  <a:cubicBezTo>
                    <a:pt x="185" y="93"/>
                    <a:pt x="185" y="93"/>
                    <a:pt x="185" y="93"/>
                  </a:cubicBezTo>
                  <a:cubicBezTo>
                    <a:pt x="183" y="89"/>
                    <a:pt x="180" y="85"/>
                    <a:pt x="177" y="82"/>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37" name="Freeform 467"/>
            <p:cNvSpPr/>
            <p:nvPr/>
          </p:nvSpPr>
          <p:spPr bwMode="auto">
            <a:xfrm>
              <a:off x="5558" y="1349"/>
              <a:ext cx="7" cy="11"/>
            </a:xfrm>
            <a:custGeom>
              <a:avLst/>
              <a:gdLst>
                <a:gd name="T0" fmla="*/ 3 w 5"/>
                <a:gd name="T1" fmla="*/ 8 h 9"/>
                <a:gd name="T2" fmla="*/ 5 w 5"/>
                <a:gd name="T3" fmla="*/ 9 h 9"/>
                <a:gd name="T4" fmla="*/ 3 w 5"/>
                <a:gd name="T5" fmla="*/ 1 h 9"/>
                <a:gd name="T6" fmla="*/ 0 w 5"/>
                <a:gd name="T7" fmla="*/ 0 h 9"/>
                <a:gd name="T8" fmla="*/ 2 w 5"/>
                <a:gd name="T9" fmla="*/ 7 h 9"/>
                <a:gd name="T10" fmla="*/ 3 w 5"/>
                <a:gd name="T11" fmla="*/ 8 h 9"/>
              </a:gdLst>
              <a:ahLst/>
              <a:cxnLst>
                <a:cxn ang="0">
                  <a:pos x="T0" y="T1"/>
                </a:cxn>
                <a:cxn ang="0">
                  <a:pos x="T2" y="T3"/>
                </a:cxn>
                <a:cxn ang="0">
                  <a:pos x="T4" y="T5"/>
                </a:cxn>
                <a:cxn ang="0">
                  <a:pos x="T6" y="T7"/>
                </a:cxn>
                <a:cxn ang="0">
                  <a:pos x="T8" y="T9"/>
                </a:cxn>
                <a:cxn ang="0">
                  <a:pos x="T10" y="T11"/>
                </a:cxn>
              </a:cxnLst>
              <a:rect l="0" t="0" r="r" b="b"/>
              <a:pathLst>
                <a:path w="5" h="9">
                  <a:moveTo>
                    <a:pt x="3" y="8"/>
                  </a:moveTo>
                  <a:cubicBezTo>
                    <a:pt x="3" y="8"/>
                    <a:pt x="4" y="8"/>
                    <a:pt x="5" y="9"/>
                  </a:cubicBezTo>
                  <a:cubicBezTo>
                    <a:pt x="4" y="6"/>
                    <a:pt x="4" y="4"/>
                    <a:pt x="3" y="1"/>
                  </a:cubicBezTo>
                  <a:cubicBezTo>
                    <a:pt x="2" y="1"/>
                    <a:pt x="1" y="0"/>
                    <a:pt x="0" y="0"/>
                  </a:cubicBezTo>
                  <a:cubicBezTo>
                    <a:pt x="2" y="7"/>
                    <a:pt x="2" y="7"/>
                    <a:pt x="2" y="7"/>
                  </a:cubicBezTo>
                  <a:cubicBezTo>
                    <a:pt x="2" y="7"/>
                    <a:pt x="3" y="8"/>
                    <a:pt x="3" y="8"/>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38" name="Freeform 468"/>
            <p:cNvSpPr/>
            <p:nvPr/>
          </p:nvSpPr>
          <p:spPr bwMode="auto">
            <a:xfrm>
              <a:off x="5475" y="1255"/>
              <a:ext cx="24" cy="8"/>
            </a:xfrm>
            <a:custGeom>
              <a:avLst/>
              <a:gdLst>
                <a:gd name="T0" fmla="*/ 19 w 19"/>
                <a:gd name="T1" fmla="*/ 6 h 6"/>
                <a:gd name="T2" fmla="*/ 6 w 19"/>
                <a:gd name="T3" fmla="*/ 1 h 6"/>
                <a:gd name="T4" fmla="*/ 0 w 19"/>
                <a:gd name="T5" fmla="*/ 0 h 6"/>
                <a:gd name="T6" fmla="*/ 11 w 19"/>
                <a:gd name="T7" fmla="*/ 4 h 6"/>
                <a:gd name="T8" fmla="*/ 19 w 19"/>
                <a:gd name="T9" fmla="*/ 6 h 6"/>
              </a:gdLst>
              <a:ahLst/>
              <a:cxnLst>
                <a:cxn ang="0">
                  <a:pos x="T0" y="T1"/>
                </a:cxn>
                <a:cxn ang="0">
                  <a:pos x="T2" y="T3"/>
                </a:cxn>
                <a:cxn ang="0">
                  <a:pos x="T4" y="T5"/>
                </a:cxn>
                <a:cxn ang="0">
                  <a:pos x="T6" y="T7"/>
                </a:cxn>
                <a:cxn ang="0">
                  <a:pos x="T8" y="T9"/>
                </a:cxn>
              </a:cxnLst>
              <a:rect l="0" t="0" r="r" b="b"/>
              <a:pathLst>
                <a:path w="19" h="6">
                  <a:moveTo>
                    <a:pt x="19" y="6"/>
                  </a:moveTo>
                  <a:cubicBezTo>
                    <a:pt x="15" y="4"/>
                    <a:pt x="10" y="3"/>
                    <a:pt x="6" y="1"/>
                  </a:cubicBezTo>
                  <a:cubicBezTo>
                    <a:pt x="4" y="0"/>
                    <a:pt x="2" y="0"/>
                    <a:pt x="0" y="0"/>
                  </a:cubicBezTo>
                  <a:cubicBezTo>
                    <a:pt x="4" y="1"/>
                    <a:pt x="8" y="2"/>
                    <a:pt x="11" y="4"/>
                  </a:cubicBezTo>
                  <a:cubicBezTo>
                    <a:pt x="14" y="5"/>
                    <a:pt x="16" y="5"/>
                    <a:pt x="19" y="6"/>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39" name="Freeform 469"/>
            <p:cNvSpPr/>
            <p:nvPr/>
          </p:nvSpPr>
          <p:spPr bwMode="auto">
            <a:xfrm>
              <a:off x="5381" y="1191"/>
              <a:ext cx="32" cy="17"/>
            </a:xfrm>
            <a:custGeom>
              <a:avLst/>
              <a:gdLst>
                <a:gd name="T0" fmla="*/ 24 w 26"/>
                <a:gd name="T1" fmla="*/ 12 h 14"/>
                <a:gd name="T2" fmla="*/ 26 w 26"/>
                <a:gd name="T3" fmla="*/ 14 h 14"/>
                <a:gd name="T4" fmla="*/ 21 w 26"/>
                <a:gd name="T5" fmla="*/ 8 h 14"/>
                <a:gd name="T6" fmla="*/ 3 w 26"/>
                <a:gd name="T7" fmla="*/ 1 h 14"/>
                <a:gd name="T8" fmla="*/ 0 w 26"/>
                <a:gd name="T9" fmla="*/ 0 h 14"/>
                <a:gd name="T10" fmla="*/ 2 w 26"/>
                <a:gd name="T11" fmla="*/ 3 h 14"/>
                <a:gd name="T12" fmla="*/ 8 w 26"/>
                <a:gd name="T13" fmla="*/ 5 h 14"/>
                <a:gd name="T14" fmla="*/ 24 w 26"/>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4">
                  <a:moveTo>
                    <a:pt x="24" y="12"/>
                  </a:moveTo>
                  <a:cubicBezTo>
                    <a:pt x="25" y="13"/>
                    <a:pt x="26" y="14"/>
                    <a:pt x="26" y="14"/>
                  </a:cubicBezTo>
                  <a:cubicBezTo>
                    <a:pt x="25" y="12"/>
                    <a:pt x="23" y="10"/>
                    <a:pt x="21" y="8"/>
                  </a:cubicBezTo>
                  <a:cubicBezTo>
                    <a:pt x="16" y="2"/>
                    <a:pt x="12" y="1"/>
                    <a:pt x="3" y="1"/>
                  </a:cubicBezTo>
                  <a:cubicBezTo>
                    <a:pt x="2" y="1"/>
                    <a:pt x="1" y="1"/>
                    <a:pt x="0" y="0"/>
                  </a:cubicBezTo>
                  <a:cubicBezTo>
                    <a:pt x="0" y="1"/>
                    <a:pt x="1" y="2"/>
                    <a:pt x="2" y="3"/>
                  </a:cubicBezTo>
                  <a:cubicBezTo>
                    <a:pt x="4" y="4"/>
                    <a:pt x="6" y="5"/>
                    <a:pt x="8" y="5"/>
                  </a:cubicBezTo>
                  <a:cubicBezTo>
                    <a:pt x="13" y="7"/>
                    <a:pt x="20" y="8"/>
                    <a:pt x="24" y="12"/>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40" name="Freeform 470"/>
            <p:cNvSpPr/>
            <p:nvPr/>
          </p:nvSpPr>
          <p:spPr bwMode="auto">
            <a:xfrm>
              <a:off x="5563" y="1363"/>
              <a:ext cx="3" cy="4"/>
            </a:xfrm>
            <a:custGeom>
              <a:avLst/>
              <a:gdLst>
                <a:gd name="T0" fmla="*/ 1 w 2"/>
                <a:gd name="T1" fmla="*/ 2 h 3"/>
                <a:gd name="T2" fmla="*/ 1 w 2"/>
                <a:gd name="T3" fmla="*/ 2 h 3"/>
                <a:gd name="T4" fmla="*/ 2 w 2"/>
                <a:gd name="T5" fmla="*/ 3 h 3"/>
                <a:gd name="T6" fmla="*/ 2 w 2"/>
                <a:gd name="T7" fmla="*/ 2 h 3"/>
                <a:gd name="T8" fmla="*/ 2 w 2"/>
                <a:gd name="T9" fmla="*/ 0 h 3"/>
                <a:gd name="T10" fmla="*/ 0 w 2"/>
                <a:gd name="T11" fmla="*/ 1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3"/>
                    <a:pt x="2" y="3"/>
                    <a:pt x="2" y="3"/>
                  </a:cubicBezTo>
                  <a:cubicBezTo>
                    <a:pt x="2" y="2"/>
                    <a:pt x="2" y="2"/>
                    <a:pt x="2" y="2"/>
                  </a:cubicBezTo>
                  <a:cubicBezTo>
                    <a:pt x="2" y="1"/>
                    <a:pt x="2" y="1"/>
                    <a:pt x="2" y="0"/>
                  </a:cubicBezTo>
                  <a:cubicBezTo>
                    <a:pt x="1" y="0"/>
                    <a:pt x="1" y="1"/>
                    <a:pt x="0" y="1"/>
                  </a:cubicBezTo>
                  <a:lnTo>
                    <a:pt x="1" y="2"/>
                  </a:ln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41" name="Freeform 471"/>
            <p:cNvSpPr/>
            <p:nvPr/>
          </p:nvSpPr>
          <p:spPr bwMode="auto">
            <a:xfrm>
              <a:off x="5325" y="1280"/>
              <a:ext cx="26" cy="67"/>
            </a:xfrm>
            <a:custGeom>
              <a:avLst/>
              <a:gdLst>
                <a:gd name="T0" fmla="*/ 0 w 21"/>
                <a:gd name="T1" fmla="*/ 13 h 54"/>
                <a:gd name="T2" fmla="*/ 2 w 21"/>
                <a:gd name="T3" fmla="*/ 16 h 54"/>
                <a:gd name="T4" fmla="*/ 8 w 21"/>
                <a:gd name="T5" fmla="*/ 28 h 54"/>
                <a:gd name="T6" fmla="*/ 12 w 21"/>
                <a:gd name="T7" fmla="*/ 39 h 54"/>
                <a:gd name="T8" fmla="*/ 16 w 21"/>
                <a:gd name="T9" fmla="*/ 54 h 54"/>
                <a:gd name="T10" fmla="*/ 20 w 21"/>
                <a:gd name="T11" fmla="*/ 33 h 54"/>
                <a:gd name="T12" fmla="*/ 14 w 21"/>
                <a:gd name="T13" fmla="*/ 17 h 54"/>
                <a:gd name="T14" fmla="*/ 5 w 21"/>
                <a:gd name="T15" fmla="*/ 2 h 54"/>
                <a:gd name="T16" fmla="*/ 3 w 21"/>
                <a:gd name="T17" fmla="*/ 0 h 54"/>
                <a:gd name="T18" fmla="*/ 0 w 21"/>
                <a:gd name="T19" fmla="*/ 12 h 54"/>
                <a:gd name="T20" fmla="*/ 0 w 21"/>
                <a:gd name="T2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54">
                  <a:moveTo>
                    <a:pt x="0" y="13"/>
                  </a:moveTo>
                  <a:cubicBezTo>
                    <a:pt x="1" y="14"/>
                    <a:pt x="1" y="15"/>
                    <a:pt x="2" y="16"/>
                  </a:cubicBezTo>
                  <a:cubicBezTo>
                    <a:pt x="5" y="21"/>
                    <a:pt x="6" y="25"/>
                    <a:pt x="8" y="28"/>
                  </a:cubicBezTo>
                  <a:cubicBezTo>
                    <a:pt x="9" y="32"/>
                    <a:pt x="11" y="36"/>
                    <a:pt x="12" y="39"/>
                  </a:cubicBezTo>
                  <a:cubicBezTo>
                    <a:pt x="13" y="43"/>
                    <a:pt x="14" y="51"/>
                    <a:pt x="16" y="54"/>
                  </a:cubicBezTo>
                  <a:cubicBezTo>
                    <a:pt x="20" y="53"/>
                    <a:pt x="21" y="36"/>
                    <a:pt x="20" y="33"/>
                  </a:cubicBezTo>
                  <a:cubicBezTo>
                    <a:pt x="19" y="28"/>
                    <a:pt x="17" y="22"/>
                    <a:pt x="14" y="17"/>
                  </a:cubicBezTo>
                  <a:cubicBezTo>
                    <a:pt x="11" y="11"/>
                    <a:pt x="7" y="7"/>
                    <a:pt x="5" y="2"/>
                  </a:cubicBezTo>
                  <a:cubicBezTo>
                    <a:pt x="4" y="1"/>
                    <a:pt x="4" y="1"/>
                    <a:pt x="3" y="0"/>
                  </a:cubicBezTo>
                  <a:cubicBezTo>
                    <a:pt x="1" y="3"/>
                    <a:pt x="1" y="8"/>
                    <a:pt x="0" y="12"/>
                  </a:cubicBezTo>
                  <a:cubicBezTo>
                    <a:pt x="0" y="12"/>
                    <a:pt x="0" y="12"/>
                    <a:pt x="0" y="13"/>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42" name="Freeform 472"/>
            <p:cNvSpPr/>
            <p:nvPr/>
          </p:nvSpPr>
          <p:spPr bwMode="auto">
            <a:xfrm>
              <a:off x="5277" y="1354"/>
              <a:ext cx="5" cy="4"/>
            </a:xfrm>
            <a:custGeom>
              <a:avLst/>
              <a:gdLst>
                <a:gd name="T0" fmla="*/ 0 w 4"/>
                <a:gd name="T1" fmla="*/ 1 h 4"/>
                <a:gd name="T2" fmla="*/ 4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2" y="2"/>
                    <a:pt x="3" y="3"/>
                    <a:pt x="4" y="4"/>
                  </a:cubicBezTo>
                  <a:cubicBezTo>
                    <a:pt x="2" y="0"/>
                    <a:pt x="2" y="0"/>
                    <a:pt x="2" y="0"/>
                  </a:cubicBezTo>
                  <a:cubicBezTo>
                    <a:pt x="1" y="0"/>
                    <a:pt x="1" y="0"/>
                    <a:pt x="0" y="1"/>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43" name="Freeform 473"/>
            <p:cNvSpPr/>
            <p:nvPr/>
          </p:nvSpPr>
          <p:spPr bwMode="auto">
            <a:xfrm>
              <a:off x="5418" y="1315"/>
              <a:ext cx="152" cy="102"/>
            </a:xfrm>
            <a:custGeom>
              <a:avLst/>
              <a:gdLst>
                <a:gd name="T0" fmla="*/ 38 w 122"/>
                <a:gd name="T1" fmla="*/ 55 h 82"/>
                <a:gd name="T2" fmla="*/ 40 w 122"/>
                <a:gd name="T3" fmla="*/ 63 h 82"/>
                <a:gd name="T4" fmla="*/ 40 w 122"/>
                <a:gd name="T5" fmla="*/ 67 h 82"/>
                <a:gd name="T6" fmla="*/ 39 w 122"/>
                <a:gd name="T7" fmla="*/ 68 h 82"/>
                <a:gd name="T8" fmla="*/ 37 w 122"/>
                <a:gd name="T9" fmla="*/ 68 h 82"/>
                <a:gd name="T10" fmla="*/ 6 w 122"/>
                <a:gd name="T11" fmla="*/ 76 h 82"/>
                <a:gd name="T12" fmla="*/ 37 w 122"/>
                <a:gd name="T13" fmla="*/ 69 h 82"/>
                <a:gd name="T14" fmla="*/ 58 w 122"/>
                <a:gd name="T15" fmla="*/ 58 h 82"/>
                <a:gd name="T16" fmla="*/ 73 w 122"/>
                <a:gd name="T17" fmla="*/ 51 h 82"/>
                <a:gd name="T18" fmla="*/ 90 w 122"/>
                <a:gd name="T19" fmla="*/ 44 h 82"/>
                <a:gd name="T20" fmla="*/ 106 w 122"/>
                <a:gd name="T21" fmla="*/ 40 h 82"/>
                <a:gd name="T22" fmla="*/ 117 w 122"/>
                <a:gd name="T23" fmla="*/ 40 h 82"/>
                <a:gd name="T24" fmla="*/ 119 w 122"/>
                <a:gd name="T25" fmla="*/ 39 h 82"/>
                <a:gd name="T26" fmla="*/ 122 w 122"/>
                <a:gd name="T27" fmla="*/ 38 h 82"/>
                <a:gd name="T28" fmla="*/ 118 w 122"/>
                <a:gd name="T29" fmla="*/ 36 h 82"/>
                <a:gd name="T30" fmla="*/ 116 w 122"/>
                <a:gd name="T31" fmla="*/ 35 h 82"/>
                <a:gd name="T32" fmla="*/ 115 w 122"/>
                <a:gd name="T33" fmla="*/ 34 h 82"/>
                <a:gd name="T34" fmla="*/ 107 w 122"/>
                <a:gd name="T35" fmla="*/ 32 h 82"/>
                <a:gd name="T36" fmla="*/ 94 w 122"/>
                <a:gd name="T37" fmla="*/ 30 h 82"/>
                <a:gd name="T38" fmla="*/ 80 w 122"/>
                <a:gd name="T39" fmla="*/ 28 h 82"/>
                <a:gd name="T40" fmla="*/ 67 w 122"/>
                <a:gd name="T41" fmla="*/ 29 h 82"/>
                <a:gd name="T42" fmla="*/ 38 w 122"/>
                <a:gd name="T43" fmla="*/ 22 h 82"/>
                <a:gd name="T44" fmla="*/ 18 w 122"/>
                <a:gd name="T45" fmla="*/ 12 h 82"/>
                <a:gd name="T46" fmla="*/ 0 w 122"/>
                <a:gd name="T47" fmla="*/ 0 h 82"/>
                <a:gd name="T48" fmla="*/ 6 w 122"/>
                <a:gd name="T49" fmla="*/ 12 h 82"/>
                <a:gd name="T50" fmla="*/ 19 w 122"/>
                <a:gd name="T51" fmla="*/ 19 h 82"/>
                <a:gd name="T52" fmla="*/ 34 w 122"/>
                <a:gd name="T53" fmla="*/ 27 h 82"/>
                <a:gd name="T54" fmla="*/ 38 w 122"/>
                <a:gd name="T55" fmla="*/ 37 h 82"/>
                <a:gd name="T56" fmla="*/ 26 w 122"/>
                <a:gd name="T57" fmla="*/ 35 h 82"/>
                <a:gd name="T58" fmla="*/ 17 w 122"/>
                <a:gd name="T59" fmla="*/ 32 h 82"/>
                <a:gd name="T60" fmla="*/ 28 w 122"/>
                <a:gd name="T61" fmla="*/ 42 h 82"/>
                <a:gd name="T62" fmla="*/ 35 w 122"/>
                <a:gd name="T63" fmla="*/ 48 h 82"/>
                <a:gd name="T64" fmla="*/ 38 w 122"/>
                <a:gd name="T65"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82">
                  <a:moveTo>
                    <a:pt x="38" y="55"/>
                  </a:moveTo>
                  <a:cubicBezTo>
                    <a:pt x="39" y="58"/>
                    <a:pt x="39" y="61"/>
                    <a:pt x="40" y="63"/>
                  </a:cubicBezTo>
                  <a:cubicBezTo>
                    <a:pt x="40" y="64"/>
                    <a:pt x="39" y="66"/>
                    <a:pt x="40" y="67"/>
                  </a:cubicBezTo>
                  <a:cubicBezTo>
                    <a:pt x="39" y="68"/>
                    <a:pt x="39" y="68"/>
                    <a:pt x="39" y="68"/>
                  </a:cubicBezTo>
                  <a:cubicBezTo>
                    <a:pt x="37" y="68"/>
                    <a:pt x="37" y="68"/>
                    <a:pt x="37" y="68"/>
                  </a:cubicBezTo>
                  <a:cubicBezTo>
                    <a:pt x="6" y="76"/>
                    <a:pt x="6" y="76"/>
                    <a:pt x="6" y="76"/>
                  </a:cubicBezTo>
                  <a:cubicBezTo>
                    <a:pt x="7" y="82"/>
                    <a:pt x="23" y="76"/>
                    <a:pt x="37" y="69"/>
                  </a:cubicBezTo>
                  <a:cubicBezTo>
                    <a:pt x="46" y="65"/>
                    <a:pt x="55" y="59"/>
                    <a:pt x="58" y="58"/>
                  </a:cubicBezTo>
                  <a:cubicBezTo>
                    <a:pt x="62" y="56"/>
                    <a:pt x="69" y="54"/>
                    <a:pt x="73" y="51"/>
                  </a:cubicBezTo>
                  <a:cubicBezTo>
                    <a:pt x="78" y="49"/>
                    <a:pt x="84" y="46"/>
                    <a:pt x="90" y="44"/>
                  </a:cubicBezTo>
                  <a:cubicBezTo>
                    <a:pt x="95" y="43"/>
                    <a:pt x="101" y="41"/>
                    <a:pt x="106" y="40"/>
                  </a:cubicBezTo>
                  <a:cubicBezTo>
                    <a:pt x="109" y="39"/>
                    <a:pt x="113" y="40"/>
                    <a:pt x="117" y="40"/>
                  </a:cubicBezTo>
                  <a:cubicBezTo>
                    <a:pt x="118" y="40"/>
                    <a:pt x="118" y="39"/>
                    <a:pt x="119" y="39"/>
                  </a:cubicBezTo>
                  <a:cubicBezTo>
                    <a:pt x="120" y="39"/>
                    <a:pt x="121" y="39"/>
                    <a:pt x="122" y="38"/>
                  </a:cubicBezTo>
                  <a:cubicBezTo>
                    <a:pt x="121" y="37"/>
                    <a:pt x="119" y="36"/>
                    <a:pt x="118" y="36"/>
                  </a:cubicBezTo>
                  <a:cubicBezTo>
                    <a:pt x="117" y="35"/>
                    <a:pt x="116" y="35"/>
                    <a:pt x="116" y="35"/>
                  </a:cubicBezTo>
                  <a:cubicBezTo>
                    <a:pt x="116" y="35"/>
                    <a:pt x="115" y="34"/>
                    <a:pt x="115" y="34"/>
                  </a:cubicBezTo>
                  <a:cubicBezTo>
                    <a:pt x="113" y="34"/>
                    <a:pt x="110" y="33"/>
                    <a:pt x="107" y="32"/>
                  </a:cubicBezTo>
                  <a:cubicBezTo>
                    <a:pt x="102" y="30"/>
                    <a:pt x="98" y="30"/>
                    <a:pt x="94" y="30"/>
                  </a:cubicBezTo>
                  <a:cubicBezTo>
                    <a:pt x="89" y="28"/>
                    <a:pt x="86" y="28"/>
                    <a:pt x="80" y="28"/>
                  </a:cubicBezTo>
                  <a:cubicBezTo>
                    <a:pt x="76" y="28"/>
                    <a:pt x="71" y="28"/>
                    <a:pt x="67" y="29"/>
                  </a:cubicBezTo>
                  <a:cubicBezTo>
                    <a:pt x="57" y="31"/>
                    <a:pt x="46" y="26"/>
                    <a:pt x="38" y="22"/>
                  </a:cubicBezTo>
                  <a:cubicBezTo>
                    <a:pt x="31" y="18"/>
                    <a:pt x="25" y="16"/>
                    <a:pt x="18" y="12"/>
                  </a:cubicBezTo>
                  <a:cubicBezTo>
                    <a:pt x="12" y="9"/>
                    <a:pt x="4" y="5"/>
                    <a:pt x="0" y="0"/>
                  </a:cubicBezTo>
                  <a:cubicBezTo>
                    <a:pt x="1" y="5"/>
                    <a:pt x="2" y="7"/>
                    <a:pt x="6" y="12"/>
                  </a:cubicBezTo>
                  <a:cubicBezTo>
                    <a:pt x="10" y="16"/>
                    <a:pt x="14" y="17"/>
                    <a:pt x="19" y="19"/>
                  </a:cubicBezTo>
                  <a:cubicBezTo>
                    <a:pt x="25" y="21"/>
                    <a:pt x="30" y="23"/>
                    <a:pt x="34" y="27"/>
                  </a:cubicBezTo>
                  <a:cubicBezTo>
                    <a:pt x="36" y="29"/>
                    <a:pt x="39" y="34"/>
                    <a:pt x="38" y="37"/>
                  </a:cubicBezTo>
                  <a:cubicBezTo>
                    <a:pt x="34" y="36"/>
                    <a:pt x="30" y="35"/>
                    <a:pt x="26" y="35"/>
                  </a:cubicBezTo>
                  <a:cubicBezTo>
                    <a:pt x="24" y="32"/>
                    <a:pt x="21" y="31"/>
                    <a:pt x="17" y="32"/>
                  </a:cubicBezTo>
                  <a:cubicBezTo>
                    <a:pt x="18" y="37"/>
                    <a:pt x="24" y="39"/>
                    <a:pt x="28" y="42"/>
                  </a:cubicBezTo>
                  <a:cubicBezTo>
                    <a:pt x="30" y="44"/>
                    <a:pt x="33" y="46"/>
                    <a:pt x="35" y="48"/>
                  </a:cubicBezTo>
                  <a:cubicBezTo>
                    <a:pt x="37" y="51"/>
                    <a:pt x="37" y="53"/>
                    <a:pt x="38" y="55"/>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44" name="Freeform 474"/>
            <p:cNvSpPr/>
            <p:nvPr/>
          </p:nvSpPr>
          <p:spPr bwMode="auto">
            <a:xfrm>
              <a:off x="5323" y="1365"/>
              <a:ext cx="104" cy="52"/>
            </a:xfrm>
            <a:custGeom>
              <a:avLst/>
              <a:gdLst>
                <a:gd name="T0" fmla="*/ 40 w 84"/>
                <a:gd name="T1" fmla="*/ 37 h 42"/>
                <a:gd name="T2" fmla="*/ 74 w 84"/>
                <a:gd name="T3" fmla="*/ 39 h 42"/>
                <a:gd name="T4" fmla="*/ 82 w 84"/>
                <a:gd name="T5" fmla="*/ 33 h 42"/>
                <a:gd name="T6" fmla="*/ 80 w 84"/>
                <a:gd name="T7" fmla="*/ 26 h 42"/>
                <a:gd name="T8" fmla="*/ 73 w 84"/>
                <a:gd name="T9" fmla="*/ 9 h 42"/>
                <a:gd name="T10" fmla="*/ 65 w 84"/>
                <a:gd name="T11" fmla="*/ 5 h 42"/>
                <a:gd name="T12" fmla="*/ 61 w 84"/>
                <a:gd name="T13" fmla="*/ 9 h 42"/>
                <a:gd name="T14" fmla="*/ 49 w 84"/>
                <a:gd name="T15" fmla="*/ 0 h 42"/>
                <a:gd name="T16" fmla="*/ 49 w 84"/>
                <a:gd name="T17" fmla="*/ 9 h 42"/>
                <a:gd name="T18" fmla="*/ 48 w 84"/>
                <a:gd name="T19" fmla="*/ 19 h 42"/>
                <a:gd name="T20" fmla="*/ 30 w 84"/>
                <a:gd name="T21" fmla="*/ 24 h 42"/>
                <a:gd name="T22" fmla="*/ 5 w 84"/>
                <a:gd name="T23" fmla="*/ 24 h 42"/>
                <a:gd name="T24" fmla="*/ 1 w 84"/>
                <a:gd name="T25" fmla="*/ 27 h 42"/>
                <a:gd name="T26" fmla="*/ 0 w 84"/>
                <a:gd name="T27" fmla="*/ 28 h 42"/>
                <a:gd name="T28" fmla="*/ 2 w 84"/>
                <a:gd name="T29" fmla="*/ 27 h 42"/>
                <a:gd name="T30" fmla="*/ 6 w 84"/>
                <a:gd name="T31" fmla="*/ 26 h 42"/>
                <a:gd name="T32" fmla="*/ 5 w 84"/>
                <a:gd name="T33" fmla="*/ 28 h 42"/>
                <a:gd name="T34" fmla="*/ 8 w 84"/>
                <a:gd name="T35" fmla="*/ 29 h 42"/>
                <a:gd name="T36" fmla="*/ 20 w 84"/>
                <a:gd name="T37" fmla="*/ 33 h 42"/>
                <a:gd name="T38" fmla="*/ 22 w 84"/>
                <a:gd name="T39" fmla="*/ 34 h 42"/>
                <a:gd name="T40" fmla="*/ 40 w 84"/>
                <a:gd name="T4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42">
                  <a:moveTo>
                    <a:pt x="40" y="37"/>
                  </a:moveTo>
                  <a:cubicBezTo>
                    <a:pt x="52" y="38"/>
                    <a:pt x="63" y="42"/>
                    <a:pt x="74" y="39"/>
                  </a:cubicBezTo>
                  <a:cubicBezTo>
                    <a:pt x="78" y="38"/>
                    <a:pt x="80" y="37"/>
                    <a:pt x="82" y="33"/>
                  </a:cubicBezTo>
                  <a:cubicBezTo>
                    <a:pt x="84" y="29"/>
                    <a:pt x="81" y="29"/>
                    <a:pt x="80" y="26"/>
                  </a:cubicBezTo>
                  <a:cubicBezTo>
                    <a:pt x="77" y="20"/>
                    <a:pt x="77" y="14"/>
                    <a:pt x="73" y="9"/>
                  </a:cubicBezTo>
                  <a:cubicBezTo>
                    <a:pt x="71" y="6"/>
                    <a:pt x="68" y="3"/>
                    <a:pt x="65" y="5"/>
                  </a:cubicBezTo>
                  <a:cubicBezTo>
                    <a:pt x="62" y="5"/>
                    <a:pt x="63" y="8"/>
                    <a:pt x="61" y="9"/>
                  </a:cubicBezTo>
                  <a:cubicBezTo>
                    <a:pt x="53" y="11"/>
                    <a:pt x="54" y="2"/>
                    <a:pt x="49" y="0"/>
                  </a:cubicBezTo>
                  <a:cubicBezTo>
                    <a:pt x="49" y="2"/>
                    <a:pt x="49" y="6"/>
                    <a:pt x="49" y="9"/>
                  </a:cubicBezTo>
                  <a:cubicBezTo>
                    <a:pt x="48" y="12"/>
                    <a:pt x="49" y="16"/>
                    <a:pt x="48" y="19"/>
                  </a:cubicBezTo>
                  <a:cubicBezTo>
                    <a:pt x="47" y="27"/>
                    <a:pt x="37" y="26"/>
                    <a:pt x="30" y="24"/>
                  </a:cubicBezTo>
                  <a:cubicBezTo>
                    <a:pt x="21" y="22"/>
                    <a:pt x="14" y="20"/>
                    <a:pt x="5" y="24"/>
                  </a:cubicBezTo>
                  <a:cubicBezTo>
                    <a:pt x="3" y="24"/>
                    <a:pt x="2" y="25"/>
                    <a:pt x="1" y="27"/>
                  </a:cubicBezTo>
                  <a:cubicBezTo>
                    <a:pt x="0" y="27"/>
                    <a:pt x="0" y="27"/>
                    <a:pt x="0" y="28"/>
                  </a:cubicBezTo>
                  <a:cubicBezTo>
                    <a:pt x="2" y="27"/>
                    <a:pt x="2" y="27"/>
                    <a:pt x="2" y="27"/>
                  </a:cubicBezTo>
                  <a:cubicBezTo>
                    <a:pt x="6" y="26"/>
                    <a:pt x="6" y="26"/>
                    <a:pt x="6" y="26"/>
                  </a:cubicBezTo>
                  <a:cubicBezTo>
                    <a:pt x="5" y="28"/>
                    <a:pt x="5" y="28"/>
                    <a:pt x="5" y="28"/>
                  </a:cubicBezTo>
                  <a:cubicBezTo>
                    <a:pt x="6" y="28"/>
                    <a:pt x="7" y="29"/>
                    <a:pt x="8" y="29"/>
                  </a:cubicBezTo>
                  <a:cubicBezTo>
                    <a:pt x="12" y="31"/>
                    <a:pt x="16" y="32"/>
                    <a:pt x="20" y="33"/>
                  </a:cubicBezTo>
                  <a:cubicBezTo>
                    <a:pt x="20" y="34"/>
                    <a:pt x="21" y="34"/>
                    <a:pt x="22" y="34"/>
                  </a:cubicBezTo>
                  <a:cubicBezTo>
                    <a:pt x="28" y="36"/>
                    <a:pt x="35" y="37"/>
                    <a:pt x="40" y="37"/>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45" name="Freeform 475"/>
            <p:cNvSpPr/>
            <p:nvPr/>
          </p:nvSpPr>
          <p:spPr bwMode="auto">
            <a:xfrm>
              <a:off x="5550" y="1337"/>
              <a:ext cx="8" cy="8"/>
            </a:xfrm>
            <a:custGeom>
              <a:avLst/>
              <a:gdLst>
                <a:gd name="T0" fmla="*/ 7 w 7"/>
                <a:gd name="T1" fmla="*/ 5 h 6"/>
                <a:gd name="T2" fmla="*/ 1 w 7"/>
                <a:gd name="T3" fmla="*/ 0 h 6"/>
                <a:gd name="T4" fmla="*/ 0 w 7"/>
                <a:gd name="T5" fmla="*/ 0 h 6"/>
                <a:gd name="T6" fmla="*/ 0 w 7"/>
                <a:gd name="T7" fmla="*/ 0 h 6"/>
                <a:gd name="T8" fmla="*/ 7 w 7"/>
                <a:gd name="T9" fmla="*/ 5 h 6"/>
              </a:gdLst>
              <a:ahLst/>
              <a:cxnLst>
                <a:cxn ang="0">
                  <a:pos x="T0" y="T1"/>
                </a:cxn>
                <a:cxn ang="0">
                  <a:pos x="T2" y="T3"/>
                </a:cxn>
                <a:cxn ang="0">
                  <a:pos x="T4" y="T5"/>
                </a:cxn>
                <a:cxn ang="0">
                  <a:pos x="T6" y="T7"/>
                </a:cxn>
                <a:cxn ang="0">
                  <a:pos x="T8" y="T9"/>
                </a:cxn>
              </a:cxnLst>
              <a:rect l="0" t="0" r="r" b="b"/>
              <a:pathLst>
                <a:path w="7" h="6">
                  <a:moveTo>
                    <a:pt x="7" y="5"/>
                  </a:moveTo>
                  <a:cubicBezTo>
                    <a:pt x="1" y="0"/>
                    <a:pt x="1" y="0"/>
                    <a:pt x="1" y="0"/>
                  </a:cubicBezTo>
                  <a:cubicBezTo>
                    <a:pt x="1" y="0"/>
                    <a:pt x="1" y="0"/>
                    <a:pt x="0" y="0"/>
                  </a:cubicBezTo>
                  <a:cubicBezTo>
                    <a:pt x="0" y="0"/>
                    <a:pt x="0" y="0"/>
                    <a:pt x="0" y="0"/>
                  </a:cubicBezTo>
                  <a:cubicBezTo>
                    <a:pt x="2" y="1"/>
                    <a:pt x="4" y="6"/>
                    <a:pt x="7" y="5"/>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46" name="Freeform 476"/>
            <p:cNvSpPr/>
            <p:nvPr/>
          </p:nvSpPr>
          <p:spPr bwMode="auto">
            <a:xfrm>
              <a:off x="5383" y="1195"/>
              <a:ext cx="167" cy="145"/>
            </a:xfrm>
            <a:custGeom>
              <a:avLst/>
              <a:gdLst>
                <a:gd name="T0" fmla="*/ 22 w 134"/>
                <a:gd name="T1" fmla="*/ 9 h 117"/>
                <a:gd name="T2" fmla="*/ 6 w 134"/>
                <a:gd name="T3" fmla="*/ 2 h 117"/>
                <a:gd name="T4" fmla="*/ 0 w 134"/>
                <a:gd name="T5" fmla="*/ 0 h 117"/>
                <a:gd name="T6" fmla="*/ 1 w 134"/>
                <a:gd name="T7" fmla="*/ 3 h 117"/>
                <a:gd name="T8" fmla="*/ 4 w 134"/>
                <a:gd name="T9" fmla="*/ 28 h 117"/>
                <a:gd name="T10" fmla="*/ 21 w 134"/>
                <a:gd name="T11" fmla="*/ 37 h 117"/>
                <a:gd name="T12" fmla="*/ 27 w 134"/>
                <a:gd name="T13" fmla="*/ 42 h 117"/>
                <a:gd name="T14" fmla="*/ 36 w 134"/>
                <a:gd name="T15" fmla="*/ 46 h 117"/>
                <a:gd name="T16" fmla="*/ 44 w 134"/>
                <a:gd name="T17" fmla="*/ 51 h 117"/>
                <a:gd name="T18" fmla="*/ 52 w 134"/>
                <a:gd name="T19" fmla="*/ 54 h 117"/>
                <a:gd name="T20" fmla="*/ 64 w 134"/>
                <a:gd name="T21" fmla="*/ 61 h 117"/>
                <a:gd name="T22" fmla="*/ 56 w 134"/>
                <a:gd name="T23" fmla="*/ 60 h 117"/>
                <a:gd name="T24" fmla="*/ 48 w 134"/>
                <a:gd name="T25" fmla="*/ 60 h 117"/>
                <a:gd name="T26" fmla="*/ 30 w 134"/>
                <a:gd name="T27" fmla="*/ 65 h 117"/>
                <a:gd name="T28" fmla="*/ 39 w 134"/>
                <a:gd name="T29" fmla="*/ 68 h 117"/>
                <a:gd name="T30" fmla="*/ 48 w 134"/>
                <a:gd name="T31" fmla="*/ 71 h 117"/>
                <a:gd name="T32" fmla="*/ 69 w 134"/>
                <a:gd name="T33" fmla="*/ 78 h 117"/>
                <a:gd name="T34" fmla="*/ 79 w 134"/>
                <a:gd name="T35" fmla="*/ 91 h 117"/>
                <a:gd name="T36" fmla="*/ 88 w 134"/>
                <a:gd name="T37" fmla="*/ 101 h 117"/>
                <a:gd name="T38" fmla="*/ 94 w 134"/>
                <a:gd name="T39" fmla="*/ 106 h 117"/>
                <a:gd name="T40" fmla="*/ 101 w 134"/>
                <a:gd name="T41" fmla="*/ 108 h 117"/>
                <a:gd name="T42" fmla="*/ 121 w 134"/>
                <a:gd name="T43" fmla="*/ 113 h 117"/>
                <a:gd name="T44" fmla="*/ 132 w 134"/>
                <a:gd name="T45" fmla="*/ 116 h 117"/>
                <a:gd name="T46" fmla="*/ 134 w 134"/>
                <a:gd name="T47" fmla="*/ 115 h 117"/>
                <a:gd name="T48" fmla="*/ 120 w 134"/>
                <a:gd name="T49" fmla="*/ 102 h 117"/>
                <a:gd name="T50" fmla="*/ 116 w 134"/>
                <a:gd name="T51" fmla="*/ 98 h 117"/>
                <a:gd name="T52" fmla="*/ 112 w 134"/>
                <a:gd name="T53" fmla="*/ 88 h 117"/>
                <a:gd name="T54" fmla="*/ 109 w 134"/>
                <a:gd name="T55" fmla="*/ 82 h 117"/>
                <a:gd name="T56" fmla="*/ 106 w 134"/>
                <a:gd name="T57" fmla="*/ 73 h 117"/>
                <a:gd name="T58" fmla="*/ 102 w 134"/>
                <a:gd name="T59" fmla="*/ 59 h 117"/>
                <a:gd name="T60" fmla="*/ 93 w 134"/>
                <a:gd name="T61" fmla="*/ 55 h 117"/>
                <a:gd name="T62" fmla="*/ 85 w 134"/>
                <a:gd name="T63" fmla="*/ 53 h 117"/>
                <a:gd name="T64" fmla="*/ 74 w 134"/>
                <a:gd name="T65" fmla="*/ 49 h 117"/>
                <a:gd name="T66" fmla="*/ 72 w 134"/>
                <a:gd name="T67" fmla="*/ 48 h 117"/>
                <a:gd name="T68" fmla="*/ 70 w 134"/>
                <a:gd name="T69" fmla="*/ 48 h 117"/>
                <a:gd name="T70" fmla="*/ 52 w 134"/>
                <a:gd name="T71" fmla="*/ 42 h 117"/>
                <a:gd name="T72" fmla="*/ 46 w 134"/>
                <a:gd name="T73" fmla="*/ 37 h 117"/>
                <a:gd name="T74" fmla="*/ 43 w 134"/>
                <a:gd name="T75" fmla="*/ 32 h 117"/>
                <a:gd name="T76" fmla="*/ 31 w 134"/>
                <a:gd name="T77" fmla="*/ 19 h 117"/>
                <a:gd name="T78" fmla="*/ 25 w 134"/>
                <a:gd name="T79" fmla="*/ 12 h 117"/>
                <a:gd name="T80" fmla="*/ 24 w 134"/>
                <a:gd name="T81" fmla="*/ 11 h 117"/>
                <a:gd name="T82" fmla="*/ 22 w 134"/>
                <a:gd name="T83"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17">
                  <a:moveTo>
                    <a:pt x="22" y="9"/>
                  </a:moveTo>
                  <a:cubicBezTo>
                    <a:pt x="18" y="5"/>
                    <a:pt x="11" y="4"/>
                    <a:pt x="6" y="2"/>
                  </a:cubicBezTo>
                  <a:cubicBezTo>
                    <a:pt x="4" y="2"/>
                    <a:pt x="2" y="1"/>
                    <a:pt x="0" y="0"/>
                  </a:cubicBezTo>
                  <a:cubicBezTo>
                    <a:pt x="0" y="1"/>
                    <a:pt x="0" y="2"/>
                    <a:pt x="1" y="3"/>
                  </a:cubicBezTo>
                  <a:cubicBezTo>
                    <a:pt x="4" y="10"/>
                    <a:pt x="7" y="20"/>
                    <a:pt x="4" y="28"/>
                  </a:cubicBezTo>
                  <a:cubicBezTo>
                    <a:pt x="10" y="29"/>
                    <a:pt x="18" y="34"/>
                    <a:pt x="21" y="37"/>
                  </a:cubicBezTo>
                  <a:cubicBezTo>
                    <a:pt x="24" y="37"/>
                    <a:pt x="25" y="40"/>
                    <a:pt x="27" y="42"/>
                  </a:cubicBezTo>
                  <a:cubicBezTo>
                    <a:pt x="30" y="44"/>
                    <a:pt x="32" y="45"/>
                    <a:pt x="36" y="46"/>
                  </a:cubicBezTo>
                  <a:cubicBezTo>
                    <a:pt x="39" y="47"/>
                    <a:pt x="41" y="49"/>
                    <a:pt x="44" y="51"/>
                  </a:cubicBezTo>
                  <a:cubicBezTo>
                    <a:pt x="46" y="53"/>
                    <a:pt x="48" y="52"/>
                    <a:pt x="52" y="54"/>
                  </a:cubicBezTo>
                  <a:cubicBezTo>
                    <a:pt x="54" y="54"/>
                    <a:pt x="65" y="57"/>
                    <a:pt x="64" y="61"/>
                  </a:cubicBezTo>
                  <a:cubicBezTo>
                    <a:pt x="62" y="62"/>
                    <a:pt x="59" y="60"/>
                    <a:pt x="56" y="60"/>
                  </a:cubicBezTo>
                  <a:cubicBezTo>
                    <a:pt x="53" y="59"/>
                    <a:pt x="50" y="60"/>
                    <a:pt x="48" y="60"/>
                  </a:cubicBezTo>
                  <a:cubicBezTo>
                    <a:pt x="42" y="62"/>
                    <a:pt x="37" y="63"/>
                    <a:pt x="30" y="65"/>
                  </a:cubicBezTo>
                  <a:cubicBezTo>
                    <a:pt x="33" y="66"/>
                    <a:pt x="36" y="68"/>
                    <a:pt x="39" y="68"/>
                  </a:cubicBezTo>
                  <a:cubicBezTo>
                    <a:pt x="42" y="69"/>
                    <a:pt x="45" y="69"/>
                    <a:pt x="48" y="71"/>
                  </a:cubicBezTo>
                  <a:cubicBezTo>
                    <a:pt x="55" y="73"/>
                    <a:pt x="62" y="73"/>
                    <a:pt x="69" y="78"/>
                  </a:cubicBezTo>
                  <a:cubicBezTo>
                    <a:pt x="74" y="82"/>
                    <a:pt x="76" y="86"/>
                    <a:pt x="79" y="91"/>
                  </a:cubicBezTo>
                  <a:cubicBezTo>
                    <a:pt x="81" y="94"/>
                    <a:pt x="85" y="98"/>
                    <a:pt x="88" y="101"/>
                  </a:cubicBezTo>
                  <a:cubicBezTo>
                    <a:pt x="90" y="102"/>
                    <a:pt x="92" y="104"/>
                    <a:pt x="94" y="106"/>
                  </a:cubicBezTo>
                  <a:cubicBezTo>
                    <a:pt x="97" y="106"/>
                    <a:pt x="100" y="107"/>
                    <a:pt x="101" y="108"/>
                  </a:cubicBezTo>
                  <a:cubicBezTo>
                    <a:pt x="108" y="110"/>
                    <a:pt x="114" y="111"/>
                    <a:pt x="121" y="113"/>
                  </a:cubicBezTo>
                  <a:cubicBezTo>
                    <a:pt x="125" y="115"/>
                    <a:pt x="128" y="117"/>
                    <a:pt x="132" y="116"/>
                  </a:cubicBezTo>
                  <a:cubicBezTo>
                    <a:pt x="132" y="116"/>
                    <a:pt x="133" y="116"/>
                    <a:pt x="134" y="115"/>
                  </a:cubicBezTo>
                  <a:cubicBezTo>
                    <a:pt x="130" y="110"/>
                    <a:pt x="125" y="106"/>
                    <a:pt x="120" y="102"/>
                  </a:cubicBezTo>
                  <a:cubicBezTo>
                    <a:pt x="118" y="101"/>
                    <a:pt x="117" y="99"/>
                    <a:pt x="116" y="98"/>
                  </a:cubicBezTo>
                  <a:cubicBezTo>
                    <a:pt x="114" y="95"/>
                    <a:pt x="113" y="92"/>
                    <a:pt x="112" y="88"/>
                  </a:cubicBezTo>
                  <a:cubicBezTo>
                    <a:pt x="111" y="85"/>
                    <a:pt x="110" y="84"/>
                    <a:pt x="109" y="82"/>
                  </a:cubicBezTo>
                  <a:cubicBezTo>
                    <a:pt x="108" y="79"/>
                    <a:pt x="107" y="75"/>
                    <a:pt x="106" y="73"/>
                  </a:cubicBezTo>
                  <a:cubicBezTo>
                    <a:pt x="105" y="68"/>
                    <a:pt x="105" y="62"/>
                    <a:pt x="102" y="59"/>
                  </a:cubicBezTo>
                  <a:cubicBezTo>
                    <a:pt x="99" y="58"/>
                    <a:pt x="96" y="57"/>
                    <a:pt x="93" y="55"/>
                  </a:cubicBezTo>
                  <a:cubicBezTo>
                    <a:pt x="90" y="54"/>
                    <a:pt x="88" y="54"/>
                    <a:pt x="85" y="53"/>
                  </a:cubicBezTo>
                  <a:cubicBezTo>
                    <a:pt x="82" y="51"/>
                    <a:pt x="78" y="50"/>
                    <a:pt x="74" y="49"/>
                  </a:cubicBezTo>
                  <a:cubicBezTo>
                    <a:pt x="73" y="49"/>
                    <a:pt x="72" y="48"/>
                    <a:pt x="72" y="48"/>
                  </a:cubicBezTo>
                  <a:cubicBezTo>
                    <a:pt x="71" y="48"/>
                    <a:pt x="71" y="48"/>
                    <a:pt x="70" y="48"/>
                  </a:cubicBezTo>
                  <a:cubicBezTo>
                    <a:pt x="64" y="45"/>
                    <a:pt x="58" y="44"/>
                    <a:pt x="52" y="42"/>
                  </a:cubicBezTo>
                  <a:cubicBezTo>
                    <a:pt x="50" y="41"/>
                    <a:pt x="48" y="39"/>
                    <a:pt x="46" y="37"/>
                  </a:cubicBezTo>
                  <a:cubicBezTo>
                    <a:pt x="45" y="35"/>
                    <a:pt x="44" y="34"/>
                    <a:pt x="43" y="32"/>
                  </a:cubicBezTo>
                  <a:cubicBezTo>
                    <a:pt x="40" y="27"/>
                    <a:pt x="36" y="23"/>
                    <a:pt x="31" y="19"/>
                  </a:cubicBezTo>
                  <a:cubicBezTo>
                    <a:pt x="30" y="16"/>
                    <a:pt x="27" y="14"/>
                    <a:pt x="25" y="12"/>
                  </a:cubicBezTo>
                  <a:cubicBezTo>
                    <a:pt x="25" y="12"/>
                    <a:pt x="24" y="12"/>
                    <a:pt x="24" y="11"/>
                  </a:cubicBezTo>
                  <a:cubicBezTo>
                    <a:pt x="24" y="11"/>
                    <a:pt x="23" y="10"/>
                    <a:pt x="22" y="9"/>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47" name="Freeform 477"/>
            <p:cNvSpPr/>
            <p:nvPr/>
          </p:nvSpPr>
          <p:spPr bwMode="auto">
            <a:xfrm>
              <a:off x="4829" y="1361"/>
              <a:ext cx="67" cy="36"/>
            </a:xfrm>
            <a:custGeom>
              <a:avLst/>
              <a:gdLst>
                <a:gd name="T0" fmla="*/ 6 w 54"/>
                <a:gd name="T1" fmla="*/ 27 h 29"/>
                <a:gd name="T2" fmla="*/ 9 w 54"/>
                <a:gd name="T3" fmla="*/ 24 h 29"/>
                <a:gd name="T4" fmla="*/ 18 w 54"/>
                <a:gd name="T5" fmla="*/ 20 h 29"/>
                <a:gd name="T6" fmla="*/ 19 w 54"/>
                <a:gd name="T7" fmla="*/ 17 h 29"/>
                <a:gd name="T8" fmla="*/ 32 w 54"/>
                <a:gd name="T9" fmla="*/ 11 h 29"/>
                <a:gd name="T10" fmla="*/ 45 w 54"/>
                <a:gd name="T11" fmla="*/ 4 h 29"/>
                <a:gd name="T12" fmla="*/ 54 w 54"/>
                <a:gd name="T13" fmla="*/ 3 h 29"/>
                <a:gd name="T14" fmla="*/ 36 w 54"/>
                <a:gd name="T15" fmla="*/ 1 h 29"/>
                <a:gd name="T16" fmla="*/ 29 w 54"/>
                <a:gd name="T17" fmla="*/ 2 h 29"/>
                <a:gd name="T18" fmla="*/ 20 w 54"/>
                <a:gd name="T19" fmla="*/ 9 h 29"/>
                <a:gd name="T20" fmla="*/ 0 w 54"/>
                <a:gd name="T21" fmla="*/ 29 h 29"/>
                <a:gd name="T22" fmla="*/ 0 w 54"/>
                <a:gd name="T23" fmla="*/ 29 h 29"/>
                <a:gd name="T24" fmla="*/ 6 w 54"/>
                <a:gd name="T2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6" y="27"/>
                  </a:moveTo>
                  <a:cubicBezTo>
                    <a:pt x="7" y="26"/>
                    <a:pt x="8" y="24"/>
                    <a:pt x="9" y="24"/>
                  </a:cubicBezTo>
                  <a:cubicBezTo>
                    <a:pt x="11" y="22"/>
                    <a:pt x="15" y="22"/>
                    <a:pt x="18" y="20"/>
                  </a:cubicBezTo>
                  <a:cubicBezTo>
                    <a:pt x="19" y="18"/>
                    <a:pt x="19" y="18"/>
                    <a:pt x="19" y="17"/>
                  </a:cubicBezTo>
                  <a:cubicBezTo>
                    <a:pt x="23" y="16"/>
                    <a:pt x="28" y="13"/>
                    <a:pt x="32" y="11"/>
                  </a:cubicBezTo>
                  <a:cubicBezTo>
                    <a:pt x="36" y="8"/>
                    <a:pt x="40" y="6"/>
                    <a:pt x="45" y="4"/>
                  </a:cubicBezTo>
                  <a:cubicBezTo>
                    <a:pt x="48" y="4"/>
                    <a:pt x="52" y="4"/>
                    <a:pt x="54" y="3"/>
                  </a:cubicBezTo>
                  <a:cubicBezTo>
                    <a:pt x="51" y="0"/>
                    <a:pt x="40" y="2"/>
                    <a:pt x="36" y="1"/>
                  </a:cubicBezTo>
                  <a:cubicBezTo>
                    <a:pt x="33" y="1"/>
                    <a:pt x="31" y="2"/>
                    <a:pt x="29" y="2"/>
                  </a:cubicBezTo>
                  <a:cubicBezTo>
                    <a:pt x="26" y="4"/>
                    <a:pt x="23" y="7"/>
                    <a:pt x="20" y="9"/>
                  </a:cubicBezTo>
                  <a:cubicBezTo>
                    <a:pt x="13" y="16"/>
                    <a:pt x="6" y="22"/>
                    <a:pt x="0" y="29"/>
                  </a:cubicBezTo>
                  <a:cubicBezTo>
                    <a:pt x="0" y="29"/>
                    <a:pt x="0" y="29"/>
                    <a:pt x="0" y="29"/>
                  </a:cubicBezTo>
                  <a:cubicBezTo>
                    <a:pt x="1" y="29"/>
                    <a:pt x="4" y="28"/>
                    <a:pt x="6" y="27"/>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48" name="Freeform 478"/>
            <p:cNvSpPr/>
            <p:nvPr/>
          </p:nvSpPr>
          <p:spPr bwMode="auto">
            <a:xfrm>
              <a:off x="4756" y="1434"/>
              <a:ext cx="115" cy="135"/>
            </a:xfrm>
            <a:custGeom>
              <a:avLst/>
              <a:gdLst>
                <a:gd name="T0" fmla="*/ 39 w 93"/>
                <a:gd name="T1" fmla="*/ 99 h 109"/>
                <a:gd name="T2" fmla="*/ 45 w 93"/>
                <a:gd name="T3" fmla="*/ 99 h 109"/>
                <a:gd name="T4" fmla="*/ 52 w 93"/>
                <a:gd name="T5" fmla="*/ 97 h 109"/>
                <a:gd name="T6" fmla="*/ 57 w 93"/>
                <a:gd name="T7" fmla="*/ 96 h 109"/>
                <a:gd name="T8" fmla="*/ 67 w 93"/>
                <a:gd name="T9" fmla="*/ 97 h 109"/>
                <a:gd name="T10" fmla="*/ 74 w 93"/>
                <a:gd name="T11" fmla="*/ 97 h 109"/>
                <a:gd name="T12" fmla="*/ 82 w 93"/>
                <a:gd name="T13" fmla="*/ 94 h 109"/>
                <a:gd name="T14" fmla="*/ 87 w 93"/>
                <a:gd name="T15" fmla="*/ 91 h 109"/>
                <a:gd name="T16" fmla="*/ 91 w 93"/>
                <a:gd name="T17" fmla="*/ 77 h 109"/>
                <a:gd name="T18" fmla="*/ 92 w 93"/>
                <a:gd name="T19" fmla="*/ 50 h 109"/>
                <a:gd name="T20" fmla="*/ 92 w 93"/>
                <a:gd name="T21" fmla="*/ 34 h 109"/>
                <a:gd name="T22" fmla="*/ 89 w 93"/>
                <a:gd name="T23" fmla="*/ 24 h 109"/>
                <a:gd name="T24" fmla="*/ 83 w 93"/>
                <a:gd name="T25" fmla="*/ 35 h 109"/>
                <a:gd name="T26" fmla="*/ 79 w 93"/>
                <a:gd name="T27" fmla="*/ 42 h 109"/>
                <a:gd name="T28" fmla="*/ 74 w 93"/>
                <a:gd name="T29" fmla="*/ 47 h 109"/>
                <a:gd name="T30" fmla="*/ 76 w 93"/>
                <a:gd name="T31" fmla="*/ 33 h 109"/>
                <a:gd name="T32" fmla="*/ 77 w 93"/>
                <a:gd name="T33" fmla="*/ 26 h 109"/>
                <a:gd name="T34" fmla="*/ 67 w 93"/>
                <a:gd name="T35" fmla="*/ 36 h 109"/>
                <a:gd name="T36" fmla="*/ 41 w 93"/>
                <a:gd name="T37" fmla="*/ 53 h 109"/>
                <a:gd name="T38" fmla="*/ 34 w 93"/>
                <a:gd name="T39" fmla="*/ 55 h 109"/>
                <a:gd name="T40" fmla="*/ 26 w 93"/>
                <a:gd name="T41" fmla="*/ 51 h 109"/>
                <a:gd name="T42" fmla="*/ 39 w 93"/>
                <a:gd name="T43" fmla="*/ 46 h 109"/>
                <a:gd name="T44" fmla="*/ 49 w 93"/>
                <a:gd name="T45" fmla="*/ 38 h 109"/>
                <a:gd name="T46" fmla="*/ 54 w 93"/>
                <a:gd name="T47" fmla="*/ 34 h 109"/>
                <a:gd name="T48" fmla="*/ 53 w 93"/>
                <a:gd name="T49" fmla="*/ 34 h 109"/>
                <a:gd name="T50" fmla="*/ 51 w 93"/>
                <a:gd name="T51" fmla="*/ 32 h 109"/>
                <a:gd name="T52" fmla="*/ 41 w 93"/>
                <a:gd name="T53" fmla="*/ 35 h 109"/>
                <a:gd name="T54" fmla="*/ 25 w 93"/>
                <a:gd name="T55" fmla="*/ 40 h 109"/>
                <a:gd name="T56" fmla="*/ 39 w 93"/>
                <a:gd name="T57" fmla="*/ 32 h 109"/>
                <a:gd name="T58" fmla="*/ 44 w 93"/>
                <a:gd name="T59" fmla="*/ 30 h 109"/>
                <a:gd name="T60" fmla="*/ 44 w 93"/>
                <a:gd name="T61" fmla="*/ 30 h 109"/>
                <a:gd name="T62" fmla="*/ 32 w 93"/>
                <a:gd name="T63" fmla="*/ 34 h 109"/>
                <a:gd name="T64" fmla="*/ 53 w 93"/>
                <a:gd name="T65" fmla="*/ 23 h 109"/>
                <a:gd name="T66" fmla="*/ 66 w 93"/>
                <a:gd name="T67" fmla="*/ 15 h 109"/>
                <a:gd name="T68" fmla="*/ 77 w 93"/>
                <a:gd name="T69" fmla="*/ 9 h 109"/>
                <a:gd name="T70" fmla="*/ 74 w 93"/>
                <a:gd name="T71" fmla="*/ 9 h 109"/>
                <a:gd name="T72" fmla="*/ 76 w 93"/>
                <a:gd name="T73" fmla="*/ 7 h 109"/>
                <a:gd name="T74" fmla="*/ 77 w 93"/>
                <a:gd name="T75" fmla="*/ 6 h 109"/>
                <a:gd name="T76" fmla="*/ 73 w 93"/>
                <a:gd name="T77" fmla="*/ 5 h 109"/>
                <a:gd name="T78" fmla="*/ 69 w 93"/>
                <a:gd name="T79" fmla="*/ 2 h 109"/>
                <a:gd name="T80" fmla="*/ 63 w 93"/>
                <a:gd name="T81" fmla="*/ 1 h 109"/>
                <a:gd name="T82" fmla="*/ 51 w 93"/>
                <a:gd name="T83" fmla="*/ 4 h 109"/>
                <a:gd name="T84" fmla="*/ 31 w 93"/>
                <a:gd name="T85" fmla="*/ 11 h 109"/>
                <a:gd name="T86" fmla="*/ 28 w 93"/>
                <a:gd name="T87" fmla="*/ 16 h 109"/>
                <a:gd name="T88" fmla="*/ 23 w 93"/>
                <a:gd name="T89" fmla="*/ 23 h 109"/>
                <a:gd name="T90" fmla="*/ 19 w 93"/>
                <a:gd name="T91" fmla="*/ 32 h 109"/>
                <a:gd name="T92" fmla="*/ 12 w 93"/>
                <a:gd name="T93" fmla="*/ 50 h 109"/>
                <a:gd name="T94" fmla="*/ 10 w 93"/>
                <a:gd name="T95" fmla="*/ 57 h 109"/>
                <a:gd name="T96" fmla="*/ 11 w 93"/>
                <a:gd name="T97" fmla="*/ 60 h 109"/>
                <a:gd name="T98" fmla="*/ 9 w 93"/>
                <a:gd name="T99" fmla="*/ 67 h 109"/>
                <a:gd name="T100" fmla="*/ 8 w 93"/>
                <a:gd name="T101" fmla="*/ 73 h 109"/>
                <a:gd name="T102" fmla="*/ 5 w 93"/>
                <a:gd name="T103" fmla="*/ 88 h 109"/>
                <a:gd name="T104" fmla="*/ 1 w 93"/>
                <a:gd name="T105" fmla="*/ 102 h 109"/>
                <a:gd name="T106" fmla="*/ 2 w 93"/>
                <a:gd name="T107" fmla="*/ 108 h 109"/>
                <a:gd name="T108" fmla="*/ 7 w 93"/>
                <a:gd name="T109" fmla="*/ 107 h 109"/>
                <a:gd name="T110" fmla="*/ 18 w 93"/>
                <a:gd name="T111" fmla="*/ 104 h 109"/>
                <a:gd name="T112" fmla="*/ 30 w 93"/>
                <a:gd name="T113" fmla="*/ 101 h 109"/>
                <a:gd name="T114" fmla="*/ 39 w 93"/>
                <a:gd name="T115"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 h="109">
                  <a:moveTo>
                    <a:pt x="39" y="99"/>
                  </a:moveTo>
                  <a:cubicBezTo>
                    <a:pt x="41" y="99"/>
                    <a:pt x="43" y="98"/>
                    <a:pt x="45" y="99"/>
                  </a:cubicBezTo>
                  <a:cubicBezTo>
                    <a:pt x="47" y="98"/>
                    <a:pt x="49" y="97"/>
                    <a:pt x="52" y="97"/>
                  </a:cubicBezTo>
                  <a:cubicBezTo>
                    <a:pt x="54" y="96"/>
                    <a:pt x="55" y="97"/>
                    <a:pt x="57" y="96"/>
                  </a:cubicBezTo>
                  <a:cubicBezTo>
                    <a:pt x="61" y="96"/>
                    <a:pt x="63" y="96"/>
                    <a:pt x="67" y="97"/>
                  </a:cubicBezTo>
                  <a:cubicBezTo>
                    <a:pt x="70" y="98"/>
                    <a:pt x="71" y="97"/>
                    <a:pt x="74" y="97"/>
                  </a:cubicBezTo>
                  <a:cubicBezTo>
                    <a:pt x="76" y="96"/>
                    <a:pt x="79" y="95"/>
                    <a:pt x="82" y="94"/>
                  </a:cubicBezTo>
                  <a:cubicBezTo>
                    <a:pt x="84" y="94"/>
                    <a:pt x="85" y="93"/>
                    <a:pt x="87" y="91"/>
                  </a:cubicBezTo>
                  <a:cubicBezTo>
                    <a:pt x="84" y="89"/>
                    <a:pt x="90" y="80"/>
                    <a:pt x="91" y="77"/>
                  </a:cubicBezTo>
                  <a:cubicBezTo>
                    <a:pt x="92" y="67"/>
                    <a:pt x="92" y="59"/>
                    <a:pt x="92" y="50"/>
                  </a:cubicBezTo>
                  <a:cubicBezTo>
                    <a:pt x="92" y="45"/>
                    <a:pt x="93" y="39"/>
                    <a:pt x="92" y="34"/>
                  </a:cubicBezTo>
                  <a:cubicBezTo>
                    <a:pt x="91" y="32"/>
                    <a:pt x="91" y="26"/>
                    <a:pt x="89" y="24"/>
                  </a:cubicBezTo>
                  <a:cubicBezTo>
                    <a:pt x="85" y="25"/>
                    <a:pt x="85" y="33"/>
                    <a:pt x="83" y="35"/>
                  </a:cubicBezTo>
                  <a:cubicBezTo>
                    <a:pt x="82" y="38"/>
                    <a:pt x="80" y="40"/>
                    <a:pt x="79" y="42"/>
                  </a:cubicBezTo>
                  <a:cubicBezTo>
                    <a:pt x="77" y="44"/>
                    <a:pt x="77" y="46"/>
                    <a:pt x="74" y="47"/>
                  </a:cubicBezTo>
                  <a:cubicBezTo>
                    <a:pt x="74" y="45"/>
                    <a:pt x="75" y="36"/>
                    <a:pt x="76" y="33"/>
                  </a:cubicBezTo>
                  <a:cubicBezTo>
                    <a:pt x="76" y="31"/>
                    <a:pt x="76" y="29"/>
                    <a:pt x="77" y="26"/>
                  </a:cubicBezTo>
                  <a:cubicBezTo>
                    <a:pt x="74" y="30"/>
                    <a:pt x="70" y="33"/>
                    <a:pt x="67" y="36"/>
                  </a:cubicBezTo>
                  <a:cubicBezTo>
                    <a:pt x="59" y="42"/>
                    <a:pt x="50" y="50"/>
                    <a:pt x="41" y="53"/>
                  </a:cubicBezTo>
                  <a:cubicBezTo>
                    <a:pt x="39" y="53"/>
                    <a:pt x="36" y="54"/>
                    <a:pt x="34" y="55"/>
                  </a:cubicBezTo>
                  <a:cubicBezTo>
                    <a:pt x="31" y="55"/>
                    <a:pt x="27" y="54"/>
                    <a:pt x="26" y="51"/>
                  </a:cubicBezTo>
                  <a:cubicBezTo>
                    <a:pt x="25" y="49"/>
                    <a:pt x="37" y="47"/>
                    <a:pt x="39" y="46"/>
                  </a:cubicBezTo>
                  <a:cubicBezTo>
                    <a:pt x="43" y="44"/>
                    <a:pt x="46" y="41"/>
                    <a:pt x="49" y="38"/>
                  </a:cubicBezTo>
                  <a:cubicBezTo>
                    <a:pt x="50" y="37"/>
                    <a:pt x="52" y="36"/>
                    <a:pt x="54" y="34"/>
                  </a:cubicBezTo>
                  <a:cubicBezTo>
                    <a:pt x="53" y="34"/>
                    <a:pt x="53" y="34"/>
                    <a:pt x="53" y="34"/>
                  </a:cubicBezTo>
                  <a:cubicBezTo>
                    <a:pt x="52" y="33"/>
                    <a:pt x="51" y="32"/>
                    <a:pt x="51" y="32"/>
                  </a:cubicBezTo>
                  <a:cubicBezTo>
                    <a:pt x="49" y="32"/>
                    <a:pt x="44" y="34"/>
                    <a:pt x="41" y="35"/>
                  </a:cubicBezTo>
                  <a:cubicBezTo>
                    <a:pt x="36" y="36"/>
                    <a:pt x="32" y="38"/>
                    <a:pt x="25" y="40"/>
                  </a:cubicBezTo>
                  <a:cubicBezTo>
                    <a:pt x="27" y="35"/>
                    <a:pt x="36" y="33"/>
                    <a:pt x="39" y="32"/>
                  </a:cubicBezTo>
                  <a:cubicBezTo>
                    <a:pt x="41" y="31"/>
                    <a:pt x="43" y="31"/>
                    <a:pt x="44" y="30"/>
                  </a:cubicBezTo>
                  <a:cubicBezTo>
                    <a:pt x="44" y="30"/>
                    <a:pt x="44" y="30"/>
                    <a:pt x="44" y="30"/>
                  </a:cubicBezTo>
                  <a:cubicBezTo>
                    <a:pt x="40" y="31"/>
                    <a:pt x="36" y="33"/>
                    <a:pt x="32" y="34"/>
                  </a:cubicBezTo>
                  <a:cubicBezTo>
                    <a:pt x="39" y="32"/>
                    <a:pt x="45" y="28"/>
                    <a:pt x="53" y="23"/>
                  </a:cubicBezTo>
                  <a:cubicBezTo>
                    <a:pt x="57" y="20"/>
                    <a:pt x="62" y="17"/>
                    <a:pt x="66" y="15"/>
                  </a:cubicBezTo>
                  <a:cubicBezTo>
                    <a:pt x="68" y="13"/>
                    <a:pt x="75" y="11"/>
                    <a:pt x="77" y="9"/>
                  </a:cubicBezTo>
                  <a:cubicBezTo>
                    <a:pt x="76" y="9"/>
                    <a:pt x="75" y="9"/>
                    <a:pt x="74" y="9"/>
                  </a:cubicBezTo>
                  <a:cubicBezTo>
                    <a:pt x="74" y="7"/>
                    <a:pt x="75" y="7"/>
                    <a:pt x="76" y="7"/>
                  </a:cubicBezTo>
                  <a:cubicBezTo>
                    <a:pt x="76" y="6"/>
                    <a:pt x="77" y="6"/>
                    <a:pt x="77" y="6"/>
                  </a:cubicBezTo>
                  <a:cubicBezTo>
                    <a:pt x="76" y="5"/>
                    <a:pt x="74" y="6"/>
                    <a:pt x="73" y="5"/>
                  </a:cubicBezTo>
                  <a:cubicBezTo>
                    <a:pt x="71" y="4"/>
                    <a:pt x="70" y="3"/>
                    <a:pt x="69" y="2"/>
                  </a:cubicBezTo>
                  <a:cubicBezTo>
                    <a:pt x="67" y="1"/>
                    <a:pt x="65" y="0"/>
                    <a:pt x="63" y="1"/>
                  </a:cubicBezTo>
                  <a:cubicBezTo>
                    <a:pt x="59" y="2"/>
                    <a:pt x="55" y="3"/>
                    <a:pt x="51" y="4"/>
                  </a:cubicBezTo>
                  <a:cubicBezTo>
                    <a:pt x="44" y="6"/>
                    <a:pt x="38" y="9"/>
                    <a:pt x="31" y="11"/>
                  </a:cubicBezTo>
                  <a:cubicBezTo>
                    <a:pt x="30" y="12"/>
                    <a:pt x="29" y="14"/>
                    <a:pt x="28" y="16"/>
                  </a:cubicBezTo>
                  <a:cubicBezTo>
                    <a:pt x="25" y="18"/>
                    <a:pt x="25" y="21"/>
                    <a:pt x="23" y="23"/>
                  </a:cubicBezTo>
                  <a:cubicBezTo>
                    <a:pt x="21" y="26"/>
                    <a:pt x="20" y="28"/>
                    <a:pt x="19" y="32"/>
                  </a:cubicBezTo>
                  <a:cubicBezTo>
                    <a:pt x="16" y="37"/>
                    <a:pt x="14" y="44"/>
                    <a:pt x="12" y="50"/>
                  </a:cubicBezTo>
                  <a:cubicBezTo>
                    <a:pt x="11" y="52"/>
                    <a:pt x="11" y="54"/>
                    <a:pt x="10" y="57"/>
                  </a:cubicBezTo>
                  <a:cubicBezTo>
                    <a:pt x="9" y="59"/>
                    <a:pt x="8" y="60"/>
                    <a:pt x="11" y="60"/>
                  </a:cubicBezTo>
                  <a:cubicBezTo>
                    <a:pt x="9" y="63"/>
                    <a:pt x="10" y="65"/>
                    <a:pt x="9" y="67"/>
                  </a:cubicBezTo>
                  <a:cubicBezTo>
                    <a:pt x="9" y="69"/>
                    <a:pt x="9" y="72"/>
                    <a:pt x="8" y="73"/>
                  </a:cubicBezTo>
                  <a:cubicBezTo>
                    <a:pt x="7" y="78"/>
                    <a:pt x="6" y="83"/>
                    <a:pt x="5" y="88"/>
                  </a:cubicBezTo>
                  <a:cubicBezTo>
                    <a:pt x="3" y="92"/>
                    <a:pt x="2" y="98"/>
                    <a:pt x="1" y="102"/>
                  </a:cubicBezTo>
                  <a:cubicBezTo>
                    <a:pt x="1" y="105"/>
                    <a:pt x="0" y="108"/>
                    <a:pt x="2" y="108"/>
                  </a:cubicBezTo>
                  <a:cubicBezTo>
                    <a:pt x="4" y="109"/>
                    <a:pt x="6" y="107"/>
                    <a:pt x="7" y="107"/>
                  </a:cubicBezTo>
                  <a:cubicBezTo>
                    <a:pt x="11" y="106"/>
                    <a:pt x="14" y="105"/>
                    <a:pt x="18" y="104"/>
                  </a:cubicBezTo>
                  <a:cubicBezTo>
                    <a:pt x="22" y="102"/>
                    <a:pt x="26" y="101"/>
                    <a:pt x="30" y="101"/>
                  </a:cubicBezTo>
                  <a:cubicBezTo>
                    <a:pt x="33" y="100"/>
                    <a:pt x="36" y="100"/>
                    <a:pt x="39" y="99"/>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49" name="Freeform 479"/>
            <p:cNvSpPr/>
            <p:nvPr/>
          </p:nvSpPr>
          <p:spPr bwMode="auto">
            <a:xfrm>
              <a:off x="4798" y="1403"/>
              <a:ext cx="43" cy="36"/>
            </a:xfrm>
            <a:custGeom>
              <a:avLst/>
              <a:gdLst>
                <a:gd name="T0" fmla="*/ 15 w 35"/>
                <a:gd name="T1" fmla="*/ 18 h 29"/>
                <a:gd name="T2" fmla="*/ 27 w 35"/>
                <a:gd name="T3" fmla="*/ 11 h 29"/>
                <a:gd name="T4" fmla="*/ 35 w 35"/>
                <a:gd name="T5" fmla="*/ 5 h 29"/>
                <a:gd name="T6" fmla="*/ 31 w 35"/>
                <a:gd name="T7" fmla="*/ 7 h 29"/>
                <a:gd name="T8" fmla="*/ 17 w 35"/>
                <a:gd name="T9" fmla="*/ 11 h 29"/>
                <a:gd name="T10" fmla="*/ 25 w 35"/>
                <a:gd name="T11" fmla="*/ 3 h 29"/>
                <a:gd name="T12" fmla="*/ 32 w 35"/>
                <a:gd name="T13" fmla="*/ 0 h 29"/>
                <a:gd name="T14" fmla="*/ 18 w 35"/>
                <a:gd name="T15" fmla="*/ 4 h 29"/>
                <a:gd name="T16" fmla="*/ 12 w 35"/>
                <a:gd name="T17" fmla="*/ 11 h 29"/>
                <a:gd name="T18" fmla="*/ 2 w 35"/>
                <a:gd name="T19" fmla="*/ 24 h 29"/>
                <a:gd name="T20" fmla="*/ 0 w 35"/>
                <a:gd name="T21" fmla="*/ 29 h 29"/>
                <a:gd name="T22" fmla="*/ 1 w 35"/>
                <a:gd name="T23" fmla="*/ 28 h 29"/>
                <a:gd name="T24" fmla="*/ 15 w 35"/>
                <a:gd name="T2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9">
                  <a:moveTo>
                    <a:pt x="15" y="18"/>
                  </a:moveTo>
                  <a:cubicBezTo>
                    <a:pt x="19" y="17"/>
                    <a:pt x="23" y="13"/>
                    <a:pt x="27" y="11"/>
                  </a:cubicBezTo>
                  <a:cubicBezTo>
                    <a:pt x="29" y="9"/>
                    <a:pt x="32" y="7"/>
                    <a:pt x="35" y="5"/>
                  </a:cubicBezTo>
                  <a:cubicBezTo>
                    <a:pt x="33" y="6"/>
                    <a:pt x="32" y="6"/>
                    <a:pt x="31" y="7"/>
                  </a:cubicBezTo>
                  <a:cubicBezTo>
                    <a:pt x="26" y="8"/>
                    <a:pt x="22" y="9"/>
                    <a:pt x="17" y="11"/>
                  </a:cubicBezTo>
                  <a:cubicBezTo>
                    <a:pt x="18" y="8"/>
                    <a:pt x="23" y="5"/>
                    <a:pt x="25" y="3"/>
                  </a:cubicBezTo>
                  <a:cubicBezTo>
                    <a:pt x="27" y="2"/>
                    <a:pt x="29" y="0"/>
                    <a:pt x="32" y="0"/>
                  </a:cubicBezTo>
                  <a:cubicBezTo>
                    <a:pt x="28" y="1"/>
                    <a:pt x="23" y="3"/>
                    <a:pt x="18" y="4"/>
                  </a:cubicBezTo>
                  <a:cubicBezTo>
                    <a:pt x="17" y="6"/>
                    <a:pt x="14" y="9"/>
                    <a:pt x="12" y="11"/>
                  </a:cubicBezTo>
                  <a:cubicBezTo>
                    <a:pt x="7" y="14"/>
                    <a:pt x="3" y="19"/>
                    <a:pt x="2" y="24"/>
                  </a:cubicBezTo>
                  <a:cubicBezTo>
                    <a:pt x="1" y="26"/>
                    <a:pt x="1" y="28"/>
                    <a:pt x="0" y="29"/>
                  </a:cubicBezTo>
                  <a:cubicBezTo>
                    <a:pt x="0" y="29"/>
                    <a:pt x="1" y="29"/>
                    <a:pt x="1" y="28"/>
                  </a:cubicBezTo>
                  <a:cubicBezTo>
                    <a:pt x="5" y="24"/>
                    <a:pt x="10" y="21"/>
                    <a:pt x="15" y="18"/>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50" name="Freeform 480"/>
            <p:cNvSpPr/>
            <p:nvPr/>
          </p:nvSpPr>
          <p:spPr bwMode="auto">
            <a:xfrm>
              <a:off x="4874" y="1409"/>
              <a:ext cx="64" cy="40"/>
            </a:xfrm>
            <a:custGeom>
              <a:avLst/>
              <a:gdLst>
                <a:gd name="T0" fmla="*/ 36 w 52"/>
                <a:gd name="T1" fmla="*/ 8 h 32"/>
                <a:gd name="T2" fmla="*/ 39 w 52"/>
                <a:gd name="T3" fmla="*/ 8 h 32"/>
                <a:gd name="T4" fmla="*/ 26 w 52"/>
                <a:gd name="T5" fmla="*/ 15 h 32"/>
                <a:gd name="T6" fmla="*/ 25 w 52"/>
                <a:gd name="T7" fmla="*/ 16 h 32"/>
                <a:gd name="T8" fmla="*/ 13 w 52"/>
                <a:gd name="T9" fmla="*/ 23 h 32"/>
                <a:gd name="T10" fmla="*/ 0 w 52"/>
                <a:gd name="T11" fmla="*/ 32 h 32"/>
                <a:gd name="T12" fmla="*/ 0 w 52"/>
                <a:gd name="T13" fmla="*/ 32 h 32"/>
                <a:gd name="T14" fmla="*/ 5 w 52"/>
                <a:gd name="T15" fmla="*/ 29 h 32"/>
                <a:gd name="T16" fmla="*/ 13 w 52"/>
                <a:gd name="T17" fmla="*/ 24 h 32"/>
                <a:gd name="T18" fmla="*/ 22 w 52"/>
                <a:gd name="T19" fmla="*/ 19 h 32"/>
                <a:gd name="T20" fmla="*/ 32 w 52"/>
                <a:gd name="T21" fmla="*/ 16 h 32"/>
                <a:gd name="T22" fmla="*/ 42 w 52"/>
                <a:gd name="T23" fmla="*/ 9 h 32"/>
                <a:gd name="T24" fmla="*/ 52 w 52"/>
                <a:gd name="T25" fmla="*/ 1 h 32"/>
                <a:gd name="T26" fmla="*/ 48 w 52"/>
                <a:gd name="T27" fmla="*/ 0 h 32"/>
                <a:gd name="T28" fmla="*/ 47 w 52"/>
                <a:gd name="T29" fmla="*/ 0 h 32"/>
                <a:gd name="T30" fmla="*/ 35 w 52"/>
                <a:gd name="T31" fmla="*/ 8 h 32"/>
                <a:gd name="T32" fmla="*/ 36 w 52"/>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2">
                  <a:moveTo>
                    <a:pt x="36" y="8"/>
                  </a:moveTo>
                  <a:cubicBezTo>
                    <a:pt x="37" y="8"/>
                    <a:pt x="39" y="8"/>
                    <a:pt x="39" y="8"/>
                  </a:cubicBezTo>
                  <a:cubicBezTo>
                    <a:pt x="35" y="11"/>
                    <a:pt x="29" y="13"/>
                    <a:pt x="26" y="15"/>
                  </a:cubicBezTo>
                  <a:cubicBezTo>
                    <a:pt x="26" y="15"/>
                    <a:pt x="25" y="16"/>
                    <a:pt x="25" y="16"/>
                  </a:cubicBezTo>
                  <a:cubicBezTo>
                    <a:pt x="21" y="18"/>
                    <a:pt x="17" y="21"/>
                    <a:pt x="13" y="23"/>
                  </a:cubicBezTo>
                  <a:cubicBezTo>
                    <a:pt x="9" y="25"/>
                    <a:pt x="4" y="28"/>
                    <a:pt x="0" y="32"/>
                  </a:cubicBezTo>
                  <a:cubicBezTo>
                    <a:pt x="0" y="32"/>
                    <a:pt x="0" y="32"/>
                    <a:pt x="0" y="32"/>
                  </a:cubicBezTo>
                  <a:cubicBezTo>
                    <a:pt x="1" y="31"/>
                    <a:pt x="3" y="30"/>
                    <a:pt x="5" y="29"/>
                  </a:cubicBezTo>
                  <a:cubicBezTo>
                    <a:pt x="8" y="27"/>
                    <a:pt x="10" y="26"/>
                    <a:pt x="13" y="24"/>
                  </a:cubicBezTo>
                  <a:cubicBezTo>
                    <a:pt x="16" y="22"/>
                    <a:pt x="20" y="21"/>
                    <a:pt x="22" y="19"/>
                  </a:cubicBezTo>
                  <a:cubicBezTo>
                    <a:pt x="25" y="18"/>
                    <a:pt x="29" y="17"/>
                    <a:pt x="32" y="16"/>
                  </a:cubicBezTo>
                  <a:cubicBezTo>
                    <a:pt x="35" y="14"/>
                    <a:pt x="38" y="12"/>
                    <a:pt x="42" y="9"/>
                  </a:cubicBezTo>
                  <a:cubicBezTo>
                    <a:pt x="45" y="6"/>
                    <a:pt x="49" y="4"/>
                    <a:pt x="52" y="1"/>
                  </a:cubicBezTo>
                  <a:cubicBezTo>
                    <a:pt x="50" y="1"/>
                    <a:pt x="49" y="1"/>
                    <a:pt x="48" y="0"/>
                  </a:cubicBezTo>
                  <a:cubicBezTo>
                    <a:pt x="47" y="0"/>
                    <a:pt x="47" y="0"/>
                    <a:pt x="47" y="0"/>
                  </a:cubicBezTo>
                  <a:cubicBezTo>
                    <a:pt x="43" y="2"/>
                    <a:pt x="39" y="5"/>
                    <a:pt x="35" y="8"/>
                  </a:cubicBezTo>
                  <a:lnTo>
                    <a:pt x="36" y="8"/>
                  </a:ln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51" name="Freeform 481"/>
            <p:cNvSpPr/>
            <p:nvPr/>
          </p:nvSpPr>
          <p:spPr bwMode="auto">
            <a:xfrm>
              <a:off x="4865" y="1427"/>
              <a:ext cx="144" cy="119"/>
            </a:xfrm>
            <a:custGeom>
              <a:avLst/>
              <a:gdLst>
                <a:gd name="T0" fmla="*/ 108 w 116"/>
                <a:gd name="T1" fmla="*/ 2 h 96"/>
                <a:gd name="T2" fmla="*/ 100 w 116"/>
                <a:gd name="T3" fmla="*/ 2 h 96"/>
                <a:gd name="T4" fmla="*/ 91 w 116"/>
                <a:gd name="T5" fmla="*/ 19 h 96"/>
                <a:gd name="T6" fmla="*/ 87 w 116"/>
                <a:gd name="T7" fmla="*/ 33 h 96"/>
                <a:gd name="T8" fmla="*/ 80 w 116"/>
                <a:gd name="T9" fmla="*/ 45 h 96"/>
                <a:gd name="T10" fmla="*/ 71 w 116"/>
                <a:gd name="T11" fmla="*/ 55 h 96"/>
                <a:gd name="T12" fmla="*/ 62 w 116"/>
                <a:gd name="T13" fmla="*/ 62 h 96"/>
                <a:gd name="T14" fmla="*/ 65 w 116"/>
                <a:gd name="T15" fmla="*/ 56 h 96"/>
                <a:gd name="T16" fmla="*/ 70 w 116"/>
                <a:gd name="T17" fmla="*/ 44 h 96"/>
                <a:gd name="T18" fmla="*/ 75 w 116"/>
                <a:gd name="T19" fmla="*/ 31 h 96"/>
                <a:gd name="T20" fmla="*/ 75 w 116"/>
                <a:gd name="T21" fmla="*/ 27 h 96"/>
                <a:gd name="T22" fmla="*/ 68 w 116"/>
                <a:gd name="T23" fmla="*/ 38 h 96"/>
                <a:gd name="T24" fmla="*/ 73 w 116"/>
                <a:gd name="T25" fmla="*/ 20 h 96"/>
                <a:gd name="T26" fmla="*/ 72 w 116"/>
                <a:gd name="T27" fmla="*/ 18 h 96"/>
                <a:gd name="T28" fmla="*/ 70 w 116"/>
                <a:gd name="T29" fmla="*/ 8 h 96"/>
                <a:gd name="T30" fmla="*/ 63 w 116"/>
                <a:gd name="T31" fmla="*/ 23 h 96"/>
                <a:gd name="T32" fmla="*/ 58 w 116"/>
                <a:gd name="T33" fmla="*/ 33 h 96"/>
                <a:gd name="T34" fmla="*/ 58 w 116"/>
                <a:gd name="T35" fmla="*/ 25 h 96"/>
                <a:gd name="T36" fmla="*/ 57 w 116"/>
                <a:gd name="T37" fmla="*/ 20 h 96"/>
                <a:gd name="T38" fmla="*/ 50 w 116"/>
                <a:gd name="T39" fmla="*/ 46 h 96"/>
                <a:gd name="T40" fmla="*/ 44 w 116"/>
                <a:gd name="T41" fmla="*/ 55 h 96"/>
                <a:gd name="T42" fmla="*/ 43 w 116"/>
                <a:gd name="T43" fmla="*/ 46 h 96"/>
                <a:gd name="T44" fmla="*/ 47 w 116"/>
                <a:gd name="T45" fmla="*/ 32 h 96"/>
                <a:gd name="T46" fmla="*/ 51 w 116"/>
                <a:gd name="T47" fmla="*/ 16 h 96"/>
                <a:gd name="T48" fmla="*/ 48 w 116"/>
                <a:gd name="T49" fmla="*/ 8 h 96"/>
                <a:gd name="T50" fmla="*/ 47 w 116"/>
                <a:gd name="T51" fmla="*/ 4 h 96"/>
                <a:gd name="T52" fmla="*/ 44 w 116"/>
                <a:gd name="T53" fmla="*/ 3 h 96"/>
                <a:gd name="T54" fmla="*/ 35 w 116"/>
                <a:gd name="T55" fmla="*/ 9 h 96"/>
                <a:gd name="T56" fmla="*/ 29 w 116"/>
                <a:gd name="T57" fmla="*/ 20 h 96"/>
                <a:gd name="T58" fmla="*/ 24 w 116"/>
                <a:gd name="T59" fmla="*/ 29 h 96"/>
                <a:gd name="T60" fmla="*/ 21 w 116"/>
                <a:gd name="T61" fmla="*/ 45 h 96"/>
                <a:gd name="T62" fmla="*/ 10 w 116"/>
                <a:gd name="T63" fmla="*/ 72 h 96"/>
                <a:gd name="T64" fmla="*/ 4 w 116"/>
                <a:gd name="T65" fmla="*/ 83 h 96"/>
                <a:gd name="T66" fmla="*/ 0 w 116"/>
                <a:gd name="T67" fmla="*/ 96 h 96"/>
                <a:gd name="T68" fmla="*/ 16 w 116"/>
                <a:gd name="T69" fmla="*/ 92 h 96"/>
                <a:gd name="T70" fmla="*/ 30 w 116"/>
                <a:gd name="T71" fmla="*/ 88 h 96"/>
                <a:gd name="T72" fmla="*/ 46 w 116"/>
                <a:gd name="T73" fmla="*/ 79 h 96"/>
                <a:gd name="T74" fmla="*/ 53 w 116"/>
                <a:gd name="T75" fmla="*/ 76 h 96"/>
                <a:gd name="T76" fmla="*/ 61 w 116"/>
                <a:gd name="T77" fmla="*/ 75 h 96"/>
                <a:gd name="T78" fmla="*/ 73 w 116"/>
                <a:gd name="T79" fmla="*/ 63 h 96"/>
                <a:gd name="T80" fmla="*/ 77 w 116"/>
                <a:gd name="T81" fmla="*/ 60 h 96"/>
                <a:gd name="T82" fmla="*/ 80 w 116"/>
                <a:gd name="T83" fmla="*/ 58 h 96"/>
                <a:gd name="T84" fmla="*/ 84 w 116"/>
                <a:gd name="T85" fmla="*/ 53 h 96"/>
                <a:gd name="T86" fmla="*/ 87 w 116"/>
                <a:gd name="T87" fmla="*/ 49 h 96"/>
                <a:gd name="T88" fmla="*/ 89 w 116"/>
                <a:gd name="T89" fmla="*/ 48 h 96"/>
                <a:gd name="T90" fmla="*/ 94 w 116"/>
                <a:gd name="T91" fmla="*/ 42 h 96"/>
                <a:gd name="T92" fmla="*/ 104 w 116"/>
                <a:gd name="T93" fmla="*/ 30 h 96"/>
                <a:gd name="T94" fmla="*/ 110 w 116"/>
                <a:gd name="T95" fmla="*/ 20 h 96"/>
                <a:gd name="T96" fmla="*/ 112 w 116"/>
                <a:gd name="T97" fmla="*/ 14 h 96"/>
                <a:gd name="T98" fmla="*/ 116 w 116"/>
                <a:gd name="T99" fmla="*/ 0 h 96"/>
                <a:gd name="T100" fmla="*/ 108 w 116"/>
                <a:gd name="T101"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6" h="96">
                  <a:moveTo>
                    <a:pt x="108" y="2"/>
                  </a:moveTo>
                  <a:cubicBezTo>
                    <a:pt x="105" y="2"/>
                    <a:pt x="102" y="3"/>
                    <a:pt x="100" y="2"/>
                  </a:cubicBezTo>
                  <a:cubicBezTo>
                    <a:pt x="97" y="8"/>
                    <a:pt x="94" y="13"/>
                    <a:pt x="91" y="19"/>
                  </a:cubicBezTo>
                  <a:cubicBezTo>
                    <a:pt x="90" y="24"/>
                    <a:pt x="89" y="28"/>
                    <a:pt x="87" y="33"/>
                  </a:cubicBezTo>
                  <a:cubicBezTo>
                    <a:pt x="85" y="37"/>
                    <a:pt x="82" y="41"/>
                    <a:pt x="80" y="45"/>
                  </a:cubicBezTo>
                  <a:cubicBezTo>
                    <a:pt x="77" y="49"/>
                    <a:pt x="74" y="52"/>
                    <a:pt x="71" y="55"/>
                  </a:cubicBezTo>
                  <a:cubicBezTo>
                    <a:pt x="69" y="58"/>
                    <a:pt x="65" y="62"/>
                    <a:pt x="62" y="62"/>
                  </a:cubicBezTo>
                  <a:cubicBezTo>
                    <a:pt x="62" y="60"/>
                    <a:pt x="63" y="58"/>
                    <a:pt x="65" y="56"/>
                  </a:cubicBezTo>
                  <a:cubicBezTo>
                    <a:pt x="66" y="52"/>
                    <a:pt x="69" y="48"/>
                    <a:pt x="70" y="44"/>
                  </a:cubicBezTo>
                  <a:cubicBezTo>
                    <a:pt x="72" y="40"/>
                    <a:pt x="74" y="36"/>
                    <a:pt x="75" y="31"/>
                  </a:cubicBezTo>
                  <a:cubicBezTo>
                    <a:pt x="75" y="30"/>
                    <a:pt x="75" y="28"/>
                    <a:pt x="75" y="27"/>
                  </a:cubicBezTo>
                  <a:cubicBezTo>
                    <a:pt x="73" y="32"/>
                    <a:pt x="71" y="36"/>
                    <a:pt x="68" y="38"/>
                  </a:cubicBezTo>
                  <a:cubicBezTo>
                    <a:pt x="67" y="32"/>
                    <a:pt x="70" y="26"/>
                    <a:pt x="73" y="20"/>
                  </a:cubicBezTo>
                  <a:cubicBezTo>
                    <a:pt x="73" y="20"/>
                    <a:pt x="73" y="19"/>
                    <a:pt x="72" y="18"/>
                  </a:cubicBezTo>
                  <a:cubicBezTo>
                    <a:pt x="72" y="15"/>
                    <a:pt x="72" y="10"/>
                    <a:pt x="70" y="8"/>
                  </a:cubicBezTo>
                  <a:cubicBezTo>
                    <a:pt x="65" y="11"/>
                    <a:pt x="65" y="19"/>
                    <a:pt x="63" y="23"/>
                  </a:cubicBezTo>
                  <a:cubicBezTo>
                    <a:pt x="63" y="26"/>
                    <a:pt x="60" y="31"/>
                    <a:pt x="58" y="33"/>
                  </a:cubicBezTo>
                  <a:cubicBezTo>
                    <a:pt x="56" y="32"/>
                    <a:pt x="58" y="28"/>
                    <a:pt x="58" y="25"/>
                  </a:cubicBezTo>
                  <a:cubicBezTo>
                    <a:pt x="58" y="24"/>
                    <a:pt x="58" y="22"/>
                    <a:pt x="57" y="20"/>
                  </a:cubicBezTo>
                  <a:cubicBezTo>
                    <a:pt x="55" y="28"/>
                    <a:pt x="52" y="37"/>
                    <a:pt x="50" y="46"/>
                  </a:cubicBezTo>
                  <a:cubicBezTo>
                    <a:pt x="49" y="49"/>
                    <a:pt x="47" y="55"/>
                    <a:pt x="44" y="55"/>
                  </a:cubicBezTo>
                  <a:cubicBezTo>
                    <a:pt x="39" y="57"/>
                    <a:pt x="42" y="49"/>
                    <a:pt x="43" y="46"/>
                  </a:cubicBezTo>
                  <a:cubicBezTo>
                    <a:pt x="45" y="42"/>
                    <a:pt x="46" y="36"/>
                    <a:pt x="47" y="32"/>
                  </a:cubicBezTo>
                  <a:cubicBezTo>
                    <a:pt x="50" y="27"/>
                    <a:pt x="51" y="22"/>
                    <a:pt x="51" y="16"/>
                  </a:cubicBezTo>
                  <a:cubicBezTo>
                    <a:pt x="50" y="14"/>
                    <a:pt x="49" y="10"/>
                    <a:pt x="48" y="8"/>
                  </a:cubicBezTo>
                  <a:cubicBezTo>
                    <a:pt x="48" y="6"/>
                    <a:pt x="47" y="5"/>
                    <a:pt x="47" y="4"/>
                  </a:cubicBezTo>
                  <a:cubicBezTo>
                    <a:pt x="46" y="3"/>
                    <a:pt x="46" y="4"/>
                    <a:pt x="44" y="3"/>
                  </a:cubicBezTo>
                  <a:cubicBezTo>
                    <a:pt x="40" y="2"/>
                    <a:pt x="38" y="4"/>
                    <a:pt x="35" y="9"/>
                  </a:cubicBezTo>
                  <a:cubicBezTo>
                    <a:pt x="32" y="13"/>
                    <a:pt x="32" y="16"/>
                    <a:pt x="29" y="20"/>
                  </a:cubicBezTo>
                  <a:cubicBezTo>
                    <a:pt x="26" y="23"/>
                    <a:pt x="24" y="25"/>
                    <a:pt x="24" y="29"/>
                  </a:cubicBezTo>
                  <a:cubicBezTo>
                    <a:pt x="24" y="34"/>
                    <a:pt x="22" y="39"/>
                    <a:pt x="21" y="45"/>
                  </a:cubicBezTo>
                  <a:cubicBezTo>
                    <a:pt x="20" y="53"/>
                    <a:pt x="16" y="63"/>
                    <a:pt x="10" y="72"/>
                  </a:cubicBezTo>
                  <a:cubicBezTo>
                    <a:pt x="9" y="75"/>
                    <a:pt x="6" y="80"/>
                    <a:pt x="4" y="83"/>
                  </a:cubicBezTo>
                  <a:cubicBezTo>
                    <a:pt x="3" y="87"/>
                    <a:pt x="2" y="93"/>
                    <a:pt x="0" y="96"/>
                  </a:cubicBezTo>
                  <a:cubicBezTo>
                    <a:pt x="4" y="94"/>
                    <a:pt x="11" y="93"/>
                    <a:pt x="16" y="92"/>
                  </a:cubicBezTo>
                  <a:cubicBezTo>
                    <a:pt x="21" y="91"/>
                    <a:pt x="26" y="90"/>
                    <a:pt x="30" y="88"/>
                  </a:cubicBezTo>
                  <a:cubicBezTo>
                    <a:pt x="36" y="85"/>
                    <a:pt x="41" y="82"/>
                    <a:pt x="46" y="79"/>
                  </a:cubicBezTo>
                  <a:cubicBezTo>
                    <a:pt x="49" y="78"/>
                    <a:pt x="51" y="77"/>
                    <a:pt x="53" y="76"/>
                  </a:cubicBezTo>
                  <a:cubicBezTo>
                    <a:pt x="55" y="75"/>
                    <a:pt x="58" y="76"/>
                    <a:pt x="61" y="75"/>
                  </a:cubicBezTo>
                  <a:cubicBezTo>
                    <a:pt x="66" y="72"/>
                    <a:pt x="70" y="67"/>
                    <a:pt x="73" y="63"/>
                  </a:cubicBezTo>
                  <a:cubicBezTo>
                    <a:pt x="75" y="62"/>
                    <a:pt x="76" y="60"/>
                    <a:pt x="77" y="60"/>
                  </a:cubicBezTo>
                  <a:cubicBezTo>
                    <a:pt x="77" y="59"/>
                    <a:pt x="79" y="58"/>
                    <a:pt x="80" y="58"/>
                  </a:cubicBezTo>
                  <a:cubicBezTo>
                    <a:pt x="82" y="56"/>
                    <a:pt x="82" y="54"/>
                    <a:pt x="84" y="53"/>
                  </a:cubicBezTo>
                  <a:cubicBezTo>
                    <a:pt x="84" y="50"/>
                    <a:pt x="85" y="49"/>
                    <a:pt x="87" y="49"/>
                  </a:cubicBezTo>
                  <a:cubicBezTo>
                    <a:pt x="88" y="48"/>
                    <a:pt x="89" y="48"/>
                    <a:pt x="89" y="48"/>
                  </a:cubicBezTo>
                  <a:cubicBezTo>
                    <a:pt x="91" y="46"/>
                    <a:pt x="93" y="44"/>
                    <a:pt x="94" y="42"/>
                  </a:cubicBezTo>
                  <a:cubicBezTo>
                    <a:pt x="98" y="38"/>
                    <a:pt x="101" y="34"/>
                    <a:pt x="104" y="30"/>
                  </a:cubicBezTo>
                  <a:cubicBezTo>
                    <a:pt x="106" y="26"/>
                    <a:pt x="108" y="22"/>
                    <a:pt x="110" y="20"/>
                  </a:cubicBezTo>
                  <a:cubicBezTo>
                    <a:pt x="110" y="18"/>
                    <a:pt x="110" y="15"/>
                    <a:pt x="112" y="14"/>
                  </a:cubicBezTo>
                  <a:cubicBezTo>
                    <a:pt x="114" y="9"/>
                    <a:pt x="115" y="5"/>
                    <a:pt x="116" y="0"/>
                  </a:cubicBezTo>
                  <a:cubicBezTo>
                    <a:pt x="113" y="3"/>
                    <a:pt x="110" y="2"/>
                    <a:pt x="108" y="2"/>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52" name="Freeform 482"/>
            <p:cNvSpPr/>
            <p:nvPr/>
          </p:nvSpPr>
          <p:spPr bwMode="auto">
            <a:xfrm>
              <a:off x="4891" y="1331"/>
              <a:ext cx="22" cy="14"/>
            </a:xfrm>
            <a:custGeom>
              <a:avLst/>
              <a:gdLst>
                <a:gd name="T0" fmla="*/ 16 w 18"/>
                <a:gd name="T1" fmla="*/ 6 h 11"/>
                <a:gd name="T2" fmla="*/ 18 w 18"/>
                <a:gd name="T3" fmla="*/ 0 h 11"/>
                <a:gd name="T4" fmla="*/ 9 w 18"/>
                <a:gd name="T5" fmla="*/ 6 h 11"/>
                <a:gd name="T6" fmla="*/ 0 w 18"/>
                <a:gd name="T7" fmla="*/ 11 h 11"/>
                <a:gd name="T8" fmla="*/ 2 w 18"/>
                <a:gd name="T9" fmla="*/ 10 h 11"/>
                <a:gd name="T10" fmla="*/ 16 w 18"/>
                <a:gd name="T11" fmla="*/ 6 h 11"/>
              </a:gdLst>
              <a:ahLst/>
              <a:cxnLst>
                <a:cxn ang="0">
                  <a:pos x="T0" y="T1"/>
                </a:cxn>
                <a:cxn ang="0">
                  <a:pos x="T2" y="T3"/>
                </a:cxn>
                <a:cxn ang="0">
                  <a:pos x="T4" y="T5"/>
                </a:cxn>
                <a:cxn ang="0">
                  <a:pos x="T6" y="T7"/>
                </a:cxn>
                <a:cxn ang="0">
                  <a:pos x="T8" y="T9"/>
                </a:cxn>
                <a:cxn ang="0">
                  <a:pos x="T10" y="T11"/>
                </a:cxn>
              </a:cxnLst>
              <a:rect l="0" t="0" r="r" b="b"/>
              <a:pathLst>
                <a:path w="18" h="11">
                  <a:moveTo>
                    <a:pt x="16" y="6"/>
                  </a:moveTo>
                  <a:cubicBezTo>
                    <a:pt x="16" y="4"/>
                    <a:pt x="17" y="2"/>
                    <a:pt x="18" y="0"/>
                  </a:cubicBezTo>
                  <a:cubicBezTo>
                    <a:pt x="15" y="2"/>
                    <a:pt x="12" y="4"/>
                    <a:pt x="9" y="6"/>
                  </a:cubicBezTo>
                  <a:cubicBezTo>
                    <a:pt x="6" y="8"/>
                    <a:pt x="3" y="9"/>
                    <a:pt x="0" y="11"/>
                  </a:cubicBezTo>
                  <a:cubicBezTo>
                    <a:pt x="1" y="11"/>
                    <a:pt x="1" y="10"/>
                    <a:pt x="2" y="10"/>
                  </a:cubicBezTo>
                  <a:cubicBezTo>
                    <a:pt x="7" y="9"/>
                    <a:pt x="11" y="8"/>
                    <a:pt x="16" y="6"/>
                  </a:cubicBezTo>
                  <a:close/>
                </a:path>
              </a:pathLst>
            </a:custGeom>
            <a:solidFill>
              <a:srgbClr val="F0F4CF"/>
            </a:solidFill>
            <a:ln>
              <a:noFill/>
            </a:ln>
          </p:spPr>
          <p:txBody>
            <a:bodyPr vert="horz" wrap="square" lIns="68580" tIns="34290" rIns="68580" bIns="34290" numCol="1" anchor="t" anchorCtr="0" compatLnSpc="1"/>
            <a:lstStyle/>
            <a:p>
              <a:endParaRPr lang="zh-CN" altLang="en-US" sz="1015"/>
            </a:p>
          </p:txBody>
        </p:sp>
        <p:sp>
          <p:nvSpPr>
            <p:cNvPr id="1049053" name="Freeform 483"/>
            <p:cNvSpPr/>
            <p:nvPr/>
          </p:nvSpPr>
          <p:spPr bwMode="auto">
            <a:xfrm>
              <a:off x="4795" y="1438"/>
              <a:ext cx="95" cy="38"/>
            </a:xfrm>
            <a:custGeom>
              <a:avLst/>
              <a:gdLst>
                <a:gd name="T0" fmla="*/ 76 w 76"/>
                <a:gd name="T1" fmla="*/ 0 h 31"/>
                <a:gd name="T2" fmla="*/ 68 w 76"/>
                <a:gd name="T3" fmla="*/ 2 h 31"/>
                <a:gd name="T4" fmla="*/ 61 w 76"/>
                <a:gd name="T5" fmla="*/ 6 h 31"/>
                <a:gd name="T6" fmla="*/ 47 w 76"/>
                <a:gd name="T7" fmla="*/ 9 h 31"/>
                <a:gd name="T8" fmla="*/ 50 w 76"/>
                <a:gd name="T9" fmla="*/ 5 h 31"/>
                <a:gd name="T10" fmla="*/ 45 w 76"/>
                <a:gd name="T11" fmla="*/ 6 h 31"/>
                <a:gd name="T12" fmla="*/ 34 w 76"/>
                <a:gd name="T13" fmla="*/ 12 h 31"/>
                <a:gd name="T14" fmla="*/ 21 w 76"/>
                <a:gd name="T15" fmla="*/ 20 h 31"/>
                <a:gd name="T16" fmla="*/ 0 w 76"/>
                <a:gd name="T17" fmla="*/ 31 h 31"/>
                <a:gd name="T18" fmla="*/ 12 w 76"/>
                <a:gd name="T19" fmla="*/ 27 h 31"/>
                <a:gd name="T20" fmla="*/ 12 w 76"/>
                <a:gd name="T21" fmla="*/ 27 h 31"/>
                <a:gd name="T22" fmla="*/ 22 w 76"/>
                <a:gd name="T23" fmla="*/ 25 h 31"/>
                <a:gd name="T24" fmla="*/ 38 w 76"/>
                <a:gd name="T25" fmla="*/ 20 h 31"/>
                <a:gd name="T26" fmla="*/ 38 w 76"/>
                <a:gd name="T27" fmla="*/ 21 h 31"/>
                <a:gd name="T28" fmla="*/ 52 w 76"/>
                <a:gd name="T29" fmla="*/ 15 h 31"/>
                <a:gd name="T30" fmla="*/ 63 w 76"/>
                <a:gd name="T31" fmla="*/ 9 h 31"/>
                <a:gd name="T32" fmla="*/ 63 w 76"/>
                <a:gd name="T33" fmla="*/ 9 h 31"/>
                <a:gd name="T34" fmla="*/ 76 w 76"/>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31">
                  <a:moveTo>
                    <a:pt x="76" y="0"/>
                  </a:moveTo>
                  <a:cubicBezTo>
                    <a:pt x="73" y="1"/>
                    <a:pt x="70" y="1"/>
                    <a:pt x="68" y="2"/>
                  </a:cubicBezTo>
                  <a:cubicBezTo>
                    <a:pt x="66" y="4"/>
                    <a:pt x="63" y="5"/>
                    <a:pt x="61" y="6"/>
                  </a:cubicBezTo>
                  <a:cubicBezTo>
                    <a:pt x="56" y="7"/>
                    <a:pt x="52" y="8"/>
                    <a:pt x="47" y="9"/>
                  </a:cubicBezTo>
                  <a:cubicBezTo>
                    <a:pt x="48" y="9"/>
                    <a:pt x="51" y="7"/>
                    <a:pt x="50" y="5"/>
                  </a:cubicBezTo>
                  <a:cubicBezTo>
                    <a:pt x="48" y="5"/>
                    <a:pt x="47" y="5"/>
                    <a:pt x="45" y="6"/>
                  </a:cubicBezTo>
                  <a:cubicBezTo>
                    <a:pt x="43" y="8"/>
                    <a:pt x="36" y="10"/>
                    <a:pt x="34" y="12"/>
                  </a:cubicBezTo>
                  <a:cubicBezTo>
                    <a:pt x="30" y="14"/>
                    <a:pt x="25" y="17"/>
                    <a:pt x="21" y="20"/>
                  </a:cubicBezTo>
                  <a:cubicBezTo>
                    <a:pt x="13" y="25"/>
                    <a:pt x="7" y="29"/>
                    <a:pt x="0" y="31"/>
                  </a:cubicBezTo>
                  <a:cubicBezTo>
                    <a:pt x="4" y="30"/>
                    <a:pt x="8" y="28"/>
                    <a:pt x="12" y="27"/>
                  </a:cubicBezTo>
                  <a:cubicBezTo>
                    <a:pt x="12" y="27"/>
                    <a:pt x="12" y="27"/>
                    <a:pt x="12" y="27"/>
                  </a:cubicBezTo>
                  <a:cubicBezTo>
                    <a:pt x="16" y="26"/>
                    <a:pt x="19" y="25"/>
                    <a:pt x="22" y="25"/>
                  </a:cubicBezTo>
                  <a:cubicBezTo>
                    <a:pt x="27" y="23"/>
                    <a:pt x="33" y="20"/>
                    <a:pt x="38" y="20"/>
                  </a:cubicBezTo>
                  <a:cubicBezTo>
                    <a:pt x="38" y="21"/>
                    <a:pt x="38" y="21"/>
                    <a:pt x="38" y="21"/>
                  </a:cubicBezTo>
                  <a:cubicBezTo>
                    <a:pt x="52" y="15"/>
                    <a:pt x="52" y="15"/>
                    <a:pt x="52" y="15"/>
                  </a:cubicBezTo>
                  <a:cubicBezTo>
                    <a:pt x="55" y="13"/>
                    <a:pt x="59" y="11"/>
                    <a:pt x="63" y="9"/>
                  </a:cubicBezTo>
                  <a:cubicBezTo>
                    <a:pt x="63" y="9"/>
                    <a:pt x="63" y="9"/>
                    <a:pt x="63" y="9"/>
                  </a:cubicBezTo>
                  <a:cubicBezTo>
                    <a:pt x="67" y="5"/>
                    <a:pt x="72" y="2"/>
                    <a:pt x="76" y="0"/>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54" name="Freeform 484"/>
            <p:cNvSpPr/>
            <p:nvPr/>
          </p:nvSpPr>
          <p:spPr bwMode="auto">
            <a:xfrm>
              <a:off x="4787" y="1339"/>
              <a:ext cx="145" cy="110"/>
            </a:xfrm>
            <a:custGeom>
              <a:avLst/>
              <a:gdLst>
                <a:gd name="T0" fmla="*/ 38 w 117"/>
                <a:gd name="T1" fmla="*/ 78 h 89"/>
                <a:gd name="T2" fmla="*/ 44 w 117"/>
                <a:gd name="T3" fmla="*/ 79 h 89"/>
                <a:gd name="T4" fmla="*/ 48 w 117"/>
                <a:gd name="T5" fmla="*/ 82 h 89"/>
                <a:gd name="T6" fmla="*/ 52 w 117"/>
                <a:gd name="T7" fmla="*/ 83 h 89"/>
                <a:gd name="T8" fmla="*/ 59 w 117"/>
                <a:gd name="T9" fmla="*/ 77 h 89"/>
                <a:gd name="T10" fmla="*/ 41 w 117"/>
                <a:gd name="T11" fmla="*/ 76 h 89"/>
                <a:gd name="T12" fmla="*/ 32 w 117"/>
                <a:gd name="T13" fmla="*/ 77 h 89"/>
                <a:gd name="T14" fmla="*/ 24 w 117"/>
                <a:gd name="T15" fmla="*/ 77 h 89"/>
                <a:gd name="T16" fmla="*/ 28 w 117"/>
                <a:gd name="T17" fmla="*/ 74 h 89"/>
                <a:gd name="T18" fmla="*/ 35 w 117"/>
                <a:gd name="T19" fmla="*/ 71 h 89"/>
                <a:gd name="T20" fmla="*/ 47 w 117"/>
                <a:gd name="T21" fmla="*/ 68 h 89"/>
                <a:gd name="T22" fmla="*/ 59 w 117"/>
                <a:gd name="T23" fmla="*/ 65 h 89"/>
                <a:gd name="T24" fmla="*/ 71 w 117"/>
                <a:gd name="T25" fmla="*/ 63 h 89"/>
                <a:gd name="T26" fmla="*/ 83 w 117"/>
                <a:gd name="T27" fmla="*/ 63 h 89"/>
                <a:gd name="T28" fmla="*/ 92 w 117"/>
                <a:gd name="T29" fmla="*/ 61 h 89"/>
                <a:gd name="T30" fmla="*/ 97 w 117"/>
                <a:gd name="T31" fmla="*/ 63 h 89"/>
                <a:gd name="T32" fmla="*/ 103 w 117"/>
                <a:gd name="T33" fmla="*/ 64 h 89"/>
                <a:gd name="T34" fmla="*/ 105 w 117"/>
                <a:gd name="T35" fmla="*/ 65 h 89"/>
                <a:gd name="T36" fmla="*/ 117 w 117"/>
                <a:gd name="T37" fmla="*/ 57 h 89"/>
                <a:gd name="T38" fmla="*/ 112 w 117"/>
                <a:gd name="T39" fmla="*/ 54 h 89"/>
                <a:gd name="T40" fmla="*/ 106 w 117"/>
                <a:gd name="T41" fmla="*/ 44 h 89"/>
                <a:gd name="T42" fmla="*/ 101 w 117"/>
                <a:gd name="T43" fmla="*/ 44 h 89"/>
                <a:gd name="T44" fmla="*/ 79 w 117"/>
                <a:gd name="T45" fmla="*/ 46 h 89"/>
                <a:gd name="T46" fmla="*/ 61 w 117"/>
                <a:gd name="T47" fmla="*/ 47 h 89"/>
                <a:gd name="T48" fmla="*/ 83 w 117"/>
                <a:gd name="T49" fmla="*/ 40 h 89"/>
                <a:gd name="T50" fmla="*/ 102 w 117"/>
                <a:gd name="T51" fmla="*/ 34 h 89"/>
                <a:gd name="T52" fmla="*/ 102 w 117"/>
                <a:gd name="T53" fmla="*/ 33 h 89"/>
                <a:gd name="T54" fmla="*/ 97 w 117"/>
                <a:gd name="T55" fmla="*/ 32 h 89"/>
                <a:gd name="T56" fmla="*/ 86 w 117"/>
                <a:gd name="T57" fmla="*/ 31 h 89"/>
                <a:gd name="T58" fmla="*/ 101 w 117"/>
                <a:gd name="T59" fmla="*/ 28 h 89"/>
                <a:gd name="T60" fmla="*/ 101 w 117"/>
                <a:gd name="T61" fmla="*/ 25 h 89"/>
                <a:gd name="T62" fmla="*/ 99 w 117"/>
                <a:gd name="T63" fmla="*/ 6 h 89"/>
                <a:gd name="T64" fmla="*/ 100 w 117"/>
                <a:gd name="T65" fmla="*/ 0 h 89"/>
                <a:gd name="T66" fmla="*/ 86 w 117"/>
                <a:gd name="T67" fmla="*/ 4 h 89"/>
                <a:gd name="T68" fmla="*/ 84 w 117"/>
                <a:gd name="T69" fmla="*/ 5 h 89"/>
                <a:gd name="T70" fmla="*/ 56 w 117"/>
                <a:gd name="T71" fmla="*/ 21 h 89"/>
                <a:gd name="T72" fmla="*/ 61 w 117"/>
                <a:gd name="T73" fmla="*/ 21 h 89"/>
                <a:gd name="T74" fmla="*/ 63 w 117"/>
                <a:gd name="T75" fmla="*/ 20 h 89"/>
                <a:gd name="T76" fmla="*/ 70 w 117"/>
                <a:gd name="T77" fmla="*/ 19 h 89"/>
                <a:gd name="T78" fmla="*/ 88 w 117"/>
                <a:gd name="T79" fmla="*/ 21 h 89"/>
                <a:gd name="T80" fmla="*/ 79 w 117"/>
                <a:gd name="T81" fmla="*/ 22 h 89"/>
                <a:gd name="T82" fmla="*/ 66 w 117"/>
                <a:gd name="T83" fmla="*/ 29 h 89"/>
                <a:gd name="T84" fmla="*/ 53 w 117"/>
                <a:gd name="T85" fmla="*/ 35 h 89"/>
                <a:gd name="T86" fmla="*/ 52 w 117"/>
                <a:gd name="T87" fmla="*/ 38 h 89"/>
                <a:gd name="T88" fmla="*/ 43 w 117"/>
                <a:gd name="T89" fmla="*/ 42 h 89"/>
                <a:gd name="T90" fmla="*/ 40 w 117"/>
                <a:gd name="T91" fmla="*/ 45 h 89"/>
                <a:gd name="T92" fmla="*/ 34 w 117"/>
                <a:gd name="T93" fmla="*/ 47 h 89"/>
                <a:gd name="T94" fmla="*/ 34 w 117"/>
                <a:gd name="T95" fmla="*/ 47 h 89"/>
                <a:gd name="T96" fmla="*/ 23 w 117"/>
                <a:gd name="T97" fmla="*/ 55 h 89"/>
                <a:gd name="T98" fmla="*/ 27 w 117"/>
                <a:gd name="T99" fmla="*/ 56 h 89"/>
                <a:gd name="T100" fmla="*/ 41 w 117"/>
                <a:gd name="T101" fmla="*/ 52 h 89"/>
                <a:gd name="T102" fmla="*/ 34 w 117"/>
                <a:gd name="T103" fmla="*/ 55 h 89"/>
                <a:gd name="T104" fmla="*/ 26 w 117"/>
                <a:gd name="T105" fmla="*/ 63 h 89"/>
                <a:gd name="T106" fmla="*/ 40 w 117"/>
                <a:gd name="T107" fmla="*/ 59 h 89"/>
                <a:gd name="T108" fmla="*/ 44 w 117"/>
                <a:gd name="T109" fmla="*/ 57 h 89"/>
                <a:gd name="T110" fmla="*/ 36 w 117"/>
                <a:gd name="T111" fmla="*/ 63 h 89"/>
                <a:gd name="T112" fmla="*/ 24 w 117"/>
                <a:gd name="T113" fmla="*/ 70 h 89"/>
                <a:gd name="T114" fmla="*/ 10 w 117"/>
                <a:gd name="T115" fmla="*/ 80 h 89"/>
                <a:gd name="T116" fmla="*/ 9 w 117"/>
                <a:gd name="T117" fmla="*/ 81 h 89"/>
                <a:gd name="T118" fmla="*/ 0 w 117"/>
                <a:gd name="T119" fmla="*/ 89 h 89"/>
                <a:gd name="T120" fmla="*/ 6 w 117"/>
                <a:gd name="T121" fmla="*/ 88 h 89"/>
                <a:gd name="T122" fmla="*/ 26 w 117"/>
                <a:gd name="T123" fmla="*/ 81 h 89"/>
                <a:gd name="T124" fmla="*/ 38 w 117"/>
                <a:gd name="T125"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89">
                  <a:moveTo>
                    <a:pt x="38" y="78"/>
                  </a:moveTo>
                  <a:cubicBezTo>
                    <a:pt x="40" y="77"/>
                    <a:pt x="42" y="78"/>
                    <a:pt x="44" y="79"/>
                  </a:cubicBezTo>
                  <a:cubicBezTo>
                    <a:pt x="45" y="80"/>
                    <a:pt x="46" y="81"/>
                    <a:pt x="48" y="82"/>
                  </a:cubicBezTo>
                  <a:cubicBezTo>
                    <a:pt x="49" y="83"/>
                    <a:pt x="51" y="82"/>
                    <a:pt x="52" y="83"/>
                  </a:cubicBezTo>
                  <a:cubicBezTo>
                    <a:pt x="55" y="82"/>
                    <a:pt x="58" y="80"/>
                    <a:pt x="59" y="77"/>
                  </a:cubicBezTo>
                  <a:cubicBezTo>
                    <a:pt x="54" y="75"/>
                    <a:pt x="46" y="76"/>
                    <a:pt x="41" y="76"/>
                  </a:cubicBezTo>
                  <a:cubicBezTo>
                    <a:pt x="38" y="75"/>
                    <a:pt x="36" y="76"/>
                    <a:pt x="32" y="77"/>
                  </a:cubicBezTo>
                  <a:cubicBezTo>
                    <a:pt x="30" y="76"/>
                    <a:pt x="27" y="77"/>
                    <a:pt x="24" y="77"/>
                  </a:cubicBezTo>
                  <a:cubicBezTo>
                    <a:pt x="25" y="75"/>
                    <a:pt x="27" y="74"/>
                    <a:pt x="28" y="74"/>
                  </a:cubicBezTo>
                  <a:cubicBezTo>
                    <a:pt x="31" y="73"/>
                    <a:pt x="33" y="71"/>
                    <a:pt x="35" y="71"/>
                  </a:cubicBezTo>
                  <a:cubicBezTo>
                    <a:pt x="39" y="70"/>
                    <a:pt x="43" y="69"/>
                    <a:pt x="47" y="68"/>
                  </a:cubicBezTo>
                  <a:cubicBezTo>
                    <a:pt x="50" y="66"/>
                    <a:pt x="54" y="67"/>
                    <a:pt x="59" y="65"/>
                  </a:cubicBezTo>
                  <a:cubicBezTo>
                    <a:pt x="63" y="64"/>
                    <a:pt x="65" y="64"/>
                    <a:pt x="71" y="63"/>
                  </a:cubicBezTo>
                  <a:cubicBezTo>
                    <a:pt x="75" y="64"/>
                    <a:pt x="79" y="64"/>
                    <a:pt x="83" y="63"/>
                  </a:cubicBezTo>
                  <a:cubicBezTo>
                    <a:pt x="85" y="62"/>
                    <a:pt x="89" y="62"/>
                    <a:pt x="92" y="61"/>
                  </a:cubicBezTo>
                  <a:cubicBezTo>
                    <a:pt x="93" y="62"/>
                    <a:pt x="96" y="63"/>
                    <a:pt x="97" y="63"/>
                  </a:cubicBezTo>
                  <a:cubicBezTo>
                    <a:pt x="100" y="63"/>
                    <a:pt x="101" y="63"/>
                    <a:pt x="103" y="64"/>
                  </a:cubicBezTo>
                  <a:cubicBezTo>
                    <a:pt x="105" y="65"/>
                    <a:pt x="105" y="65"/>
                    <a:pt x="105" y="65"/>
                  </a:cubicBezTo>
                  <a:cubicBezTo>
                    <a:pt x="109" y="62"/>
                    <a:pt x="113" y="59"/>
                    <a:pt x="117" y="57"/>
                  </a:cubicBezTo>
                  <a:cubicBezTo>
                    <a:pt x="115" y="56"/>
                    <a:pt x="114" y="55"/>
                    <a:pt x="112" y="54"/>
                  </a:cubicBezTo>
                  <a:cubicBezTo>
                    <a:pt x="110" y="51"/>
                    <a:pt x="108" y="47"/>
                    <a:pt x="106" y="44"/>
                  </a:cubicBezTo>
                  <a:cubicBezTo>
                    <a:pt x="105" y="44"/>
                    <a:pt x="103" y="44"/>
                    <a:pt x="101" y="44"/>
                  </a:cubicBezTo>
                  <a:cubicBezTo>
                    <a:pt x="94" y="45"/>
                    <a:pt x="86" y="46"/>
                    <a:pt x="79" y="46"/>
                  </a:cubicBezTo>
                  <a:cubicBezTo>
                    <a:pt x="74" y="46"/>
                    <a:pt x="66" y="48"/>
                    <a:pt x="61" y="47"/>
                  </a:cubicBezTo>
                  <a:cubicBezTo>
                    <a:pt x="68" y="43"/>
                    <a:pt x="75" y="42"/>
                    <a:pt x="83" y="40"/>
                  </a:cubicBezTo>
                  <a:cubicBezTo>
                    <a:pt x="89" y="38"/>
                    <a:pt x="96" y="36"/>
                    <a:pt x="102" y="34"/>
                  </a:cubicBezTo>
                  <a:cubicBezTo>
                    <a:pt x="102" y="34"/>
                    <a:pt x="102" y="33"/>
                    <a:pt x="102" y="33"/>
                  </a:cubicBezTo>
                  <a:cubicBezTo>
                    <a:pt x="100" y="32"/>
                    <a:pt x="98" y="32"/>
                    <a:pt x="97" y="32"/>
                  </a:cubicBezTo>
                  <a:cubicBezTo>
                    <a:pt x="92" y="32"/>
                    <a:pt x="88" y="32"/>
                    <a:pt x="86" y="31"/>
                  </a:cubicBezTo>
                  <a:cubicBezTo>
                    <a:pt x="91" y="30"/>
                    <a:pt x="96" y="29"/>
                    <a:pt x="101" y="28"/>
                  </a:cubicBezTo>
                  <a:cubicBezTo>
                    <a:pt x="101" y="27"/>
                    <a:pt x="101" y="26"/>
                    <a:pt x="101" y="25"/>
                  </a:cubicBezTo>
                  <a:cubicBezTo>
                    <a:pt x="100" y="19"/>
                    <a:pt x="99" y="13"/>
                    <a:pt x="99" y="6"/>
                  </a:cubicBezTo>
                  <a:cubicBezTo>
                    <a:pt x="99" y="4"/>
                    <a:pt x="99" y="2"/>
                    <a:pt x="100" y="0"/>
                  </a:cubicBezTo>
                  <a:cubicBezTo>
                    <a:pt x="95" y="2"/>
                    <a:pt x="91" y="3"/>
                    <a:pt x="86" y="4"/>
                  </a:cubicBezTo>
                  <a:cubicBezTo>
                    <a:pt x="85" y="4"/>
                    <a:pt x="85" y="5"/>
                    <a:pt x="84" y="5"/>
                  </a:cubicBezTo>
                  <a:cubicBezTo>
                    <a:pt x="74" y="8"/>
                    <a:pt x="63" y="11"/>
                    <a:pt x="56" y="21"/>
                  </a:cubicBezTo>
                  <a:cubicBezTo>
                    <a:pt x="58" y="20"/>
                    <a:pt x="60" y="21"/>
                    <a:pt x="61" y="21"/>
                  </a:cubicBezTo>
                  <a:cubicBezTo>
                    <a:pt x="62" y="20"/>
                    <a:pt x="63" y="20"/>
                    <a:pt x="63" y="20"/>
                  </a:cubicBezTo>
                  <a:cubicBezTo>
                    <a:pt x="65" y="20"/>
                    <a:pt x="67" y="19"/>
                    <a:pt x="70" y="19"/>
                  </a:cubicBezTo>
                  <a:cubicBezTo>
                    <a:pt x="74" y="20"/>
                    <a:pt x="85" y="18"/>
                    <a:pt x="88" y="21"/>
                  </a:cubicBezTo>
                  <a:cubicBezTo>
                    <a:pt x="86" y="22"/>
                    <a:pt x="82" y="22"/>
                    <a:pt x="79" y="22"/>
                  </a:cubicBezTo>
                  <a:cubicBezTo>
                    <a:pt x="74" y="24"/>
                    <a:pt x="70" y="26"/>
                    <a:pt x="66" y="29"/>
                  </a:cubicBezTo>
                  <a:cubicBezTo>
                    <a:pt x="62" y="31"/>
                    <a:pt x="57" y="34"/>
                    <a:pt x="53" y="35"/>
                  </a:cubicBezTo>
                  <a:cubicBezTo>
                    <a:pt x="53" y="36"/>
                    <a:pt x="53" y="36"/>
                    <a:pt x="52" y="38"/>
                  </a:cubicBezTo>
                  <a:cubicBezTo>
                    <a:pt x="49" y="40"/>
                    <a:pt x="45" y="40"/>
                    <a:pt x="43" y="42"/>
                  </a:cubicBezTo>
                  <a:cubicBezTo>
                    <a:pt x="42" y="42"/>
                    <a:pt x="41" y="44"/>
                    <a:pt x="40" y="45"/>
                  </a:cubicBezTo>
                  <a:cubicBezTo>
                    <a:pt x="38" y="46"/>
                    <a:pt x="35" y="47"/>
                    <a:pt x="34" y="47"/>
                  </a:cubicBezTo>
                  <a:cubicBezTo>
                    <a:pt x="34" y="47"/>
                    <a:pt x="34" y="47"/>
                    <a:pt x="34" y="47"/>
                  </a:cubicBezTo>
                  <a:cubicBezTo>
                    <a:pt x="29" y="50"/>
                    <a:pt x="27" y="54"/>
                    <a:pt x="23" y="55"/>
                  </a:cubicBezTo>
                  <a:cubicBezTo>
                    <a:pt x="25" y="56"/>
                    <a:pt x="26" y="56"/>
                    <a:pt x="27" y="56"/>
                  </a:cubicBezTo>
                  <a:cubicBezTo>
                    <a:pt x="32" y="55"/>
                    <a:pt x="37" y="53"/>
                    <a:pt x="41" y="52"/>
                  </a:cubicBezTo>
                  <a:cubicBezTo>
                    <a:pt x="38" y="52"/>
                    <a:pt x="36" y="54"/>
                    <a:pt x="34" y="55"/>
                  </a:cubicBezTo>
                  <a:cubicBezTo>
                    <a:pt x="32" y="57"/>
                    <a:pt x="27" y="60"/>
                    <a:pt x="26" y="63"/>
                  </a:cubicBezTo>
                  <a:cubicBezTo>
                    <a:pt x="31" y="61"/>
                    <a:pt x="35" y="60"/>
                    <a:pt x="40" y="59"/>
                  </a:cubicBezTo>
                  <a:cubicBezTo>
                    <a:pt x="41" y="58"/>
                    <a:pt x="42" y="58"/>
                    <a:pt x="44" y="57"/>
                  </a:cubicBezTo>
                  <a:cubicBezTo>
                    <a:pt x="41" y="59"/>
                    <a:pt x="38" y="61"/>
                    <a:pt x="36" y="63"/>
                  </a:cubicBezTo>
                  <a:cubicBezTo>
                    <a:pt x="32" y="65"/>
                    <a:pt x="28" y="69"/>
                    <a:pt x="24" y="70"/>
                  </a:cubicBezTo>
                  <a:cubicBezTo>
                    <a:pt x="19" y="73"/>
                    <a:pt x="14" y="76"/>
                    <a:pt x="10" y="80"/>
                  </a:cubicBezTo>
                  <a:cubicBezTo>
                    <a:pt x="10" y="81"/>
                    <a:pt x="9" y="81"/>
                    <a:pt x="9" y="81"/>
                  </a:cubicBezTo>
                  <a:cubicBezTo>
                    <a:pt x="6" y="83"/>
                    <a:pt x="2" y="85"/>
                    <a:pt x="0" y="89"/>
                  </a:cubicBezTo>
                  <a:cubicBezTo>
                    <a:pt x="2" y="88"/>
                    <a:pt x="4" y="88"/>
                    <a:pt x="6" y="88"/>
                  </a:cubicBezTo>
                  <a:cubicBezTo>
                    <a:pt x="13" y="86"/>
                    <a:pt x="19" y="83"/>
                    <a:pt x="26" y="81"/>
                  </a:cubicBezTo>
                  <a:cubicBezTo>
                    <a:pt x="30" y="80"/>
                    <a:pt x="34" y="79"/>
                    <a:pt x="38" y="78"/>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55" name="Freeform 485"/>
            <p:cNvSpPr/>
            <p:nvPr/>
          </p:nvSpPr>
          <p:spPr bwMode="auto">
            <a:xfrm>
              <a:off x="4890" y="1429"/>
              <a:ext cx="15" cy="9"/>
            </a:xfrm>
            <a:custGeom>
              <a:avLst/>
              <a:gdLst>
                <a:gd name="T0" fmla="*/ 12 w 12"/>
                <a:gd name="T1" fmla="*/ 0 h 7"/>
                <a:gd name="T2" fmla="*/ 0 w 12"/>
                <a:gd name="T3" fmla="*/ 7 h 7"/>
                <a:gd name="T4" fmla="*/ 12 w 12"/>
                <a:gd name="T5" fmla="*/ 0 h 7"/>
              </a:gdLst>
              <a:ahLst/>
              <a:cxnLst>
                <a:cxn ang="0">
                  <a:pos x="T0" y="T1"/>
                </a:cxn>
                <a:cxn ang="0">
                  <a:pos x="T2" y="T3"/>
                </a:cxn>
                <a:cxn ang="0">
                  <a:pos x="T4" y="T5"/>
                </a:cxn>
              </a:cxnLst>
              <a:rect l="0" t="0" r="r" b="b"/>
              <a:pathLst>
                <a:path w="12" h="7">
                  <a:moveTo>
                    <a:pt x="12" y="0"/>
                  </a:moveTo>
                  <a:cubicBezTo>
                    <a:pt x="8" y="2"/>
                    <a:pt x="3" y="5"/>
                    <a:pt x="0" y="7"/>
                  </a:cubicBezTo>
                  <a:cubicBezTo>
                    <a:pt x="4" y="5"/>
                    <a:pt x="8" y="2"/>
                    <a:pt x="12" y="0"/>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56" name="Freeform 486"/>
            <p:cNvSpPr/>
            <p:nvPr/>
          </p:nvSpPr>
          <p:spPr bwMode="auto">
            <a:xfrm>
              <a:off x="4787" y="1461"/>
              <a:ext cx="68" cy="41"/>
            </a:xfrm>
            <a:custGeom>
              <a:avLst/>
              <a:gdLst>
                <a:gd name="T0" fmla="*/ 43 w 55"/>
                <a:gd name="T1" fmla="*/ 8 h 33"/>
                <a:gd name="T2" fmla="*/ 34 w 55"/>
                <a:gd name="T3" fmla="*/ 11 h 33"/>
                <a:gd name="T4" fmla="*/ 29 w 55"/>
                <a:gd name="T5" fmla="*/ 12 h 33"/>
                <a:gd name="T6" fmla="*/ 24 w 55"/>
                <a:gd name="T7" fmla="*/ 16 h 33"/>
                <a:gd name="T8" fmla="*/ 14 w 55"/>
                <a:gd name="T9" fmla="*/ 24 h 33"/>
                <a:gd name="T10" fmla="*/ 1 w 55"/>
                <a:gd name="T11" fmla="*/ 29 h 33"/>
                <a:gd name="T12" fmla="*/ 9 w 55"/>
                <a:gd name="T13" fmla="*/ 33 h 33"/>
                <a:gd name="T14" fmla="*/ 16 w 55"/>
                <a:gd name="T15" fmla="*/ 31 h 33"/>
                <a:gd name="T16" fmla="*/ 42 w 55"/>
                <a:gd name="T17" fmla="*/ 14 h 33"/>
                <a:gd name="T18" fmla="*/ 52 w 55"/>
                <a:gd name="T19" fmla="*/ 4 h 33"/>
                <a:gd name="T20" fmla="*/ 54 w 55"/>
                <a:gd name="T21" fmla="*/ 1 h 33"/>
                <a:gd name="T22" fmla="*/ 55 w 55"/>
                <a:gd name="T23" fmla="*/ 0 h 33"/>
                <a:gd name="T24" fmla="*/ 53 w 55"/>
                <a:gd name="T25" fmla="*/ 1 h 33"/>
                <a:gd name="T26" fmla="*/ 43 w 55"/>
                <a:gd name="T2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3">
                  <a:moveTo>
                    <a:pt x="43" y="8"/>
                  </a:moveTo>
                  <a:cubicBezTo>
                    <a:pt x="41" y="9"/>
                    <a:pt x="38" y="10"/>
                    <a:pt x="34" y="11"/>
                  </a:cubicBezTo>
                  <a:cubicBezTo>
                    <a:pt x="33" y="11"/>
                    <a:pt x="31" y="12"/>
                    <a:pt x="29" y="12"/>
                  </a:cubicBezTo>
                  <a:cubicBezTo>
                    <a:pt x="27" y="14"/>
                    <a:pt x="25" y="15"/>
                    <a:pt x="24" y="16"/>
                  </a:cubicBezTo>
                  <a:cubicBezTo>
                    <a:pt x="21" y="19"/>
                    <a:pt x="18" y="22"/>
                    <a:pt x="14" y="24"/>
                  </a:cubicBezTo>
                  <a:cubicBezTo>
                    <a:pt x="12" y="25"/>
                    <a:pt x="0" y="27"/>
                    <a:pt x="1" y="29"/>
                  </a:cubicBezTo>
                  <a:cubicBezTo>
                    <a:pt x="2" y="32"/>
                    <a:pt x="6" y="33"/>
                    <a:pt x="9" y="33"/>
                  </a:cubicBezTo>
                  <a:cubicBezTo>
                    <a:pt x="11" y="32"/>
                    <a:pt x="14" y="31"/>
                    <a:pt x="16" y="31"/>
                  </a:cubicBezTo>
                  <a:cubicBezTo>
                    <a:pt x="25" y="28"/>
                    <a:pt x="34" y="20"/>
                    <a:pt x="42" y="14"/>
                  </a:cubicBezTo>
                  <a:cubicBezTo>
                    <a:pt x="45" y="11"/>
                    <a:pt x="49" y="8"/>
                    <a:pt x="52" y="4"/>
                  </a:cubicBezTo>
                  <a:cubicBezTo>
                    <a:pt x="53" y="3"/>
                    <a:pt x="53" y="2"/>
                    <a:pt x="54" y="1"/>
                  </a:cubicBezTo>
                  <a:cubicBezTo>
                    <a:pt x="55" y="1"/>
                    <a:pt x="55" y="0"/>
                    <a:pt x="55" y="0"/>
                  </a:cubicBezTo>
                  <a:cubicBezTo>
                    <a:pt x="55" y="0"/>
                    <a:pt x="54" y="1"/>
                    <a:pt x="53" y="1"/>
                  </a:cubicBezTo>
                  <a:cubicBezTo>
                    <a:pt x="50" y="4"/>
                    <a:pt x="47" y="7"/>
                    <a:pt x="43" y="8"/>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57" name="Freeform 487"/>
            <p:cNvSpPr/>
            <p:nvPr/>
          </p:nvSpPr>
          <p:spPr bwMode="auto">
            <a:xfrm>
              <a:off x="4847" y="1408"/>
              <a:ext cx="113" cy="140"/>
            </a:xfrm>
            <a:custGeom>
              <a:avLst/>
              <a:gdLst>
                <a:gd name="T0" fmla="*/ 24 w 91"/>
                <a:gd name="T1" fmla="*/ 87 h 113"/>
                <a:gd name="T2" fmla="*/ 35 w 91"/>
                <a:gd name="T3" fmla="*/ 60 h 113"/>
                <a:gd name="T4" fmla="*/ 38 w 91"/>
                <a:gd name="T5" fmla="*/ 44 h 113"/>
                <a:gd name="T6" fmla="*/ 43 w 91"/>
                <a:gd name="T7" fmla="*/ 35 h 113"/>
                <a:gd name="T8" fmla="*/ 49 w 91"/>
                <a:gd name="T9" fmla="*/ 24 h 113"/>
                <a:gd name="T10" fmla="*/ 58 w 91"/>
                <a:gd name="T11" fmla="*/ 18 h 113"/>
                <a:gd name="T12" fmla="*/ 61 w 91"/>
                <a:gd name="T13" fmla="*/ 19 h 113"/>
                <a:gd name="T14" fmla="*/ 62 w 91"/>
                <a:gd name="T15" fmla="*/ 23 h 113"/>
                <a:gd name="T16" fmla="*/ 65 w 91"/>
                <a:gd name="T17" fmla="*/ 31 h 113"/>
                <a:gd name="T18" fmla="*/ 61 w 91"/>
                <a:gd name="T19" fmla="*/ 47 h 113"/>
                <a:gd name="T20" fmla="*/ 57 w 91"/>
                <a:gd name="T21" fmla="*/ 61 h 113"/>
                <a:gd name="T22" fmla="*/ 58 w 91"/>
                <a:gd name="T23" fmla="*/ 70 h 113"/>
                <a:gd name="T24" fmla="*/ 64 w 91"/>
                <a:gd name="T25" fmla="*/ 61 h 113"/>
                <a:gd name="T26" fmla="*/ 71 w 91"/>
                <a:gd name="T27" fmla="*/ 35 h 113"/>
                <a:gd name="T28" fmla="*/ 72 w 91"/>
                <a:gd name="T29" fmla="*/ 40 h 113"/>
                <a:gd name="T30" fmla="*/ 72 w 91"/>
                <a:gd name="T31" fmla="*/ 48 h 113"/>
                <a:gd name="T32" fmla="*/ 77 w 91"/>
                <a:gd name="T33" fmla="*/ 38 h 113"/>
                <a:gd name="T34" fmla="*/ 84 w 91"/>
                <a:gd name="T35" fmla="*/ 23 h 113"/>
                <a:gd name="T36" fmla="*/ 86 w 91"/>
                <a:gd name="T37" fmla="*/ 33 h 113"/>
                <a:gd name="T38" fmla="*/ 87 w 91"/>
                <a:gd name="T39" fmla="*/ 35 h 113"/>
                <a:gd name="T40" fmla="*/ 89 w 91"/>
                <a:gd name="T41" fmla="*/ 31 h 113"/>
                <a:gd name="T42" fmla="*/ 90 w 91"/>
                <a:gd name="T43" fmla="*/ 11 h 113"/>
                <a:gd name="T44" fmla="*/ 89 w 91"/>
                <a:gd name="T45" fmla="*/ 2 h 113"/>
                <a:gd name="T46" fmla="*/ 89 w 91"/>
                <a:gd name="T47" fmla="*/ 1 h 113"/>
                <a:gd name="T48" fmla="*/ 86 w 91"/>
                <a:gd name="T49" fmla="*/ 1 h 113"/>
                <a:gd name="T50" fmla="*/ 81 w 91"/>
                <a:gd name="T51" fmla="*/ 9 h 113"/>
                <a:gd name="T52" fmla="*/ 81 w 91"/>
                <a:gd name="T53" fmla="*/ 11 h 113"/>
                <a:gd name="T54" fmla="*/ 81 w 91"/>
                <a:gd name="T55" fmla="*/ 10 h 113"/>
                <a:gd name="T56" fmla="*/ 81 w 91"/>
                <a:gd name="T57" fmla="*/ 9 h 113"/>
                <a:gd name="T58" fmla="*/ 83 w 91"/>
                <a:gd name="T59" fmla="*/ 6 h 113"/>
                <a:gd name="T60" fmla="*/ 83 w 91"/>
                <a:gd name="T61" fmla="*/ 0 h 113"/>
                <a:gd name="T62" fmla="*/ 75 w 91"/>
                <a:gd name="T63" fmla="*/ 2 h 113"/>
                <a:gd name="T64" fmla="*/ 73 w 91"/>
                <a:gd name="T65" fmla="*/ 2 h 113"/>
                <a:gd name="T66" fmla="*/ 63 w 91"/>
                <a:gd name="T67" fmla="*/ 10 h 113"/>
                <a:gd name="T68" fmla="*/ 53 w 91"/>
                <a:gd name="T69" fmla="*/ 17 h 113"/>
                <a:gd name="T70" fmla="*/ 43 w 91"/>
                <a:gd name="T71" fmla="*/ 20 h 113"/>
                <a:gd name="T72" fmla="*/ 34 w 91"/>
                <a:gd name="T73" fmla="*/ 25 h 113"/>
                <a:gd name="T74" fmla="*/ 26 w 91"/>
                <a:gd name="T75" fmla="*/ 30 h 113"/>
                <a:gd name="T76" fmla="*/ 21 w 91"/>
                <a:gd name="T77" fmla="*/ 33 h 113"/>
                <a:gd name="T78" fmla="*/ 10 w 91"/>
                <a:gd name="T79" fmla="*/ 39 h 113"/>
                <a:gd name="T80" fmla="*/ 16 w 91"/>
                <a:gd name="T81" fmla="*/ 37 h 113"/>
                <a:gd name="T82" fmla="*/ 6 w 91"/>
                <a:gd name="T83" fmla="*/ 43 h 113"/>
                <a:gd name="T84" fmla="*/ 5 w 91"/>
                <a:gd name="T85" fmla="*/ 44 h 113"/>
                <a:gd name="T86" fmla="*/ 3 w 91"/>
                <a:gd name="T87" fmla="*/ 47 h 113"/>
                <a:gd name="T88" fmla="*/ 2 w 91"/>
                <a:gd name="T89" fmla="*/ 54 h 113"/>
                <a:gd name="T90" fmla="*/ 0 w 91"/>
                <a:gd name="T91" fmla="*/ 68 h 113"/>
                <a:gd name="T92" fmla="*/ 5 w 91"/>
                <a:gd name="T93" fmla="*/ 63 h 113"/>
                <a:gd name="T94" fmla="*/ 9 w 91"/>
                <a:gd name="T95" fmla="*/ 56 h 113"/>
                <a:gd name="T96" fmla="*/ 15 w 91"/>
                <a:gd name="T97" fmla="*/ 45 h 113"/>
                <a:gd name="T98" fmla="*/ 18 w 91"/>
                <a:gd name="T99" fmla="*/ 55 h 113"/>
                <a:gd name="T100" fmla="*/ 18 w 91"/>
                <a:gd name="T101" fmla="*/ 71 h 113"/>
                <a:gd name="T102" fmla="*/ 17 w 91"/>
                <a:gd name="T103" fmla="*/ 98 h 113"/>
                <a:gd name="T104" fmla="*/ 13 w 91"/>
                <a:gd name="T105" fmla="*/ 112 h 113"/>
                <a:gd name="T106" fmla="*/ 13 w 91"/>
                <a:gd name="T107" fmla="*/ 112 h 113"/>
                <a:gd name="T108" fmla="*/ 13 w 91"/>
                <a:gd name="T109" fmla="*/ 113 h 113"/>
                <a:gd name="T110" fmla="*/ 14 w 91"/>
                <a:gd name="T111" fmla="*/ 111 h 113"/>
                <a:gd name="T112" fmla="*/ 18 w 91"/>
                <a:gd name="T113" fmla="*/ 98 h 113"/>
                <a:gd name="T114" fmla="*/ 24 w 91"/>
                <a:gd name="T115" fmla="*/ 8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 h="113">
                  <a:moveTo>
                    <a:pt x="24" y="87"/>
                  </a:moveTo>
                  <a:cubicBezTo>
                    <a:pt x="30" y="78"/>
                    <a:pt x="34" y="68"/>
                    <a:pt x="35" y="60"/>
                  </a:cubicBezTo>
                  <a:cubicBezTo>
                    <a:pt x="36" y="54"/>
                    <a:pt x="38" y="49"/>
                    <a:pt x="38" y="44"/>
                  </a:cubicBezTo>
                  <a:cubicBezTo>
                    <a:pt x="38" y="40"/>
                    <a:pt x="40" y="38"/>
                    <a:pt x="43" y="35"/>
                  </a:cubicBezTo>
                  <a:cubicBezTo>
                    <a:pt x="46" y="31"/>
                    <a:pt x="46" y="28"/>
                    <a:pt x="49" y="24"/>
                  </a:cubicBezTo>
                  <a:cubicBezTo>
                    <a:pt x="52" y="19"/>
                    <a:pt x="54" y="17"/>
                    <a:pt x="58" y="18"/>
                  </a:cubicBezTo>
                  <a:cubicBezTo>
                    <a:pt x="60" y="19"/>
                    <a:pt x="60" y="18"/>
                    <a:pt x="61" y="19"/>
                  </a:cubicBezTo>
                  <a:cubicBezTo>
                    <a:pt x="61" y="20"/>
                    <a:pt x="62" y="21"/>
                    <a:pt x="62" y="23"/>
                  </a:cubicBezTo>
                  <a:cubicBezTo>
                    <a:pt x="63" y="25"/>
                    <a:pt x="64" y="29"/>
                    <a:pt x="65" y="31"/>
                  </a:cubicBezTo>
                  <a:cubicBezTo>
                    <a:pt x="65" y="37"/>
                    <a:pt x="64" y="42"/>
                    <a:pt x="61" y="47"/>
                  </a:cubicBezTo>
                  <a:cubicBezTo>
                    <a:pt x="60" y="51"/>
                    <a:pt x="59" y="57"/>
                    <a:pt x="57" y="61"/>
                  </a:cubicBezTo>
                  <a:cubicBezTo>
                    <a:pt x="56" y="64"/>
                    <a:pt x="53" y="72"/>
                    <a:pt x="58" y="70"/>
                  </a:cubicBezTo>
                  <a:cubicBezTo>
                    <a:pt x="61" y="70"/>
                    <a:pt x="63" y="64"/>
                    <a:pt x="64" y="61"/>
                  </a:cubicBezTo>
                  <a:cubicBezTo>
                    <a:pt x="66" y="52"/>
                    <a:pt x="69" y="43"/>
                    <a:pt x="71" y="35"/>
                  </a:cubicBezTo>
                  <a:cubicBezTo>
                    <a:pt x="72" y="37"/>
                    <a:pt x="72" y="39"/>
                    <a:pt x="72" y="40"/>
                  </a:cubicBezTo>
                  <a:cubicBezTo>
                    <a:pt x="72" y="43"/>
                    <a:pt x="70" y="47"/>
                    <a:pt x="72" y="48"/>
                  </a:cubicBezTo>
                  <a:cubicBezTo>
                    <a:pt x="74" y="46"/>
                    <a:pt x="77" y="41"/>
                    <a:pt x="77" y="38"/>
                  </a:cubicBezTo>
                  <a:cubicBezTo>
                    <a:pt x="79" y="34"/>
                    <a:pt x="79" y="26"/>
                    <a:pt x="84" y="23"/>
                  </a:cubicBezTo>
                  <a:cubicBezTo>
                    <a:pt x="86" y="25"/>
                    <a:pt x="86" y="30"/>
                    <a:pt x="86" y="33"/>
                  </a:cubicBezTo>
                  <a:cubicBezTo>
                    <a:pt x="87" y="34"/>
                    <a:pt x="87" y="35"/>
                    <a:pt x="87" y="35"/>
                  </a:cubicBezTo>
                  <a:cubicBezTo>
                    <a:pt x="88" y="34"/>
                    <a:pt x="89" y="33"/>
                    <a:pt x="89" y="31"/>
                  </a:cubicBezTo>
                  <a:cubicBezTo>
                    <a:pt x="90" y="25"/>
                    <a:pt x="91" y="17"/>
                    <a:pt x="90" y="11"/>
                  </a:cubicBezTo>
                  <a:cubicBezTo>
                    <a:pt x="90" y="8"/>
                    <a:pt x="90" y="5"/>
                    <a:pt x="89" y="2"/>
                  </a:cubicBezTo>
                  <a:cubicBezTo>
                    <a:pt x="89" y="2"/>
                    <a:pt x="89" y="1"/>
                    <a:pt x="89" y="1"/>
                  </a:cubicBezTo>
                  <a:cubicBezTo>
                    <a:pt x="88" y="1"/>
                    <a:pt x="87" y="1"/>
                    <a:pt x="86" y="1"/>
                  </a:cubicBezTo>
                  <a:cubicBezTo>
                    <a:pt x="81" y="9"/>
                    <a:pt x="81" y="9"/>
                    <a:pt x="81" y="9"/>
                  </a:cubicBezTo>
                  <a:cubicBezTo>
                    <a:pt x="81" y="10"/>
                    <a:pt x="81" y="10"/>
                    <a:pt x="81" y="11"/>
                  </a:cubicBezTo>
                  <a:cubicBezTo>
                    <a:pt x="81" y="10"/>
                    <a:pt x="81" y="10"/>
                    <a:pt x="81" y="10"/>
                  </a:cubicBezTo>
                  <a:cubicBezTo>
                    <a:pt x="81" y="9"/>
                    <a:pt x="81" y="9"/>
                    <a:pt x="81" y="9"/>
                  </a:cubicBezTo>
                  <a:cubicBezTo>
                    <a:pt x="81" y="8"/>
                    <a:pt x="82" y="6"/>
                    <a:pt x="83" y="6"/>
                  </a:cubicBezTo>
                  <a:cubicBezTo>
                    <a:pt x="83" y="3"/>
                    <a:pt x="83" y="2"/>
                    <a:pt x="83" y="0"/>
                  </a:cubicBezTo>
                  <a:cubicBezTo>
                    <a:pt x="81" y="1"/>
                    <a:pt x="78" y="1"/>
                    <a:pt x="75" y="2"/>
                  </a:cubicBezTo>
                  <a:cubicBezTo>
                    <a:pt x="75" y="1"/>
                    <a:pt x="74" y="2"/>
                    <a:pt x="73" y="2"/>
                  </a:cubicBezTo>
                  <a:cubicBezTo>
                    <a:pt x="70" y="5"/>
                    <a:pt x="66" y="7"/>
                    <a:pt x="63" y="10"/>
                  </a:cubicBezTo>
                  <a:cubicBezTo>
                    <a:pt x="59" y="13"/>
                    <a:pt x="56" y="15"/>
                    <a:pt x="53" y="17"/>
                  </a:cubicBezTo>
                  <a:cubicBezTo>
                    <a:pt x="50" y="18"/>
                    <a:pt x="46" y="19"/>
                    <a:pt x="43" y="20"/>
                  </a:cubicBezTo>
                  <a:cubicBezTo>
                    <a:pt x="41" y="22"/>
                    <a:pt x="37" y="23"/>
                    <a:pt x="34" y="25"/>
                  </a:cubicBezTo>
                  <a:cubicBezTo>
                    <a:pt x="31" y="27"/>
                    <a:pt x="29" y="28"/>
                    <a:pt x="26" y="30"/>
                  </a:cubicBezTo>
                  <a:cubicBezTo>
                    <a:pt x="24" y="31"/>
                    <a:pt x="22" y="32"/>
                    <a:pt x="21" y="33"/>
                  </a:cubicBezTo>
                  <a:cubicBezTo>
                    <a:pt x="17" y="35"/>
                    <a:pt x="13" y="37"/>
                    <a:pt x="10" y="39"/>
                  </a:cubicBezTo>
                  <a:cubicBezTo>
                    <a:pt x="16" y="37"/>
                    <a:pt x="16" y="37"/>
                    <a:pt x="16" y="37"/>
                  </a:cubicBezTo>
                  <a:cubicBezTo>
                    <a:pt x="13" y="39"/>
                    <a:pt x="9" y="41"/>
                    <a:pt x="6" y="43"/>
                  </a:cubicBezTo>
                  <a:cubicBezTo>
                    <a:pt x="6" y="43"/>
                    <a:pt x="6" y="44"/>
                    <a:pt x="5" y="44"/>
                  </a:cubicBezTo>
                  <a:cubicBezTo>
                    <a:pt x="4" y="45"/>
                    <a:pt x="4" y="46"/>
                    <a:pt x="3" y="47"/>
                  </a:cubicBezTo>
                  <a:cubicBezTo>
                    <a:pt x="2" y="50"/>
                    <a:pt x="2" y="52"/>
                    <a:pt x="2" y="54"/>
                  </a:cubicBezTo>
                  <a:cubicBezTo>
                    <a:pt x="1" y="57"/>
                    <a:pt x="0" y="66"/>
                    <a:pt x="0" y="68"/>
                  </a:cubicBezTo>
                  <a:cubicBezTo>
                    <a:pt x="3" y="67"/>
                    <a:pt x="3" y="65"/>
                    <a:pt x="5" y="63"/>
                  </a:cubicBezTo>
                  <a:cubicBezTo>
                    <a:pt x="6" y="61"/>
                    <a:pt x="8" y="59"/>
                    <a:pt x="9" y="56"/>
                  </a:cubicBezTo>
                  <a:cubicBezTo>
                    <a:pt x="11" y="54"/>
                    <a:pt x="11" y="46"/>
                    <a:pt x="15" y="45"/>
                  </a:cubicBezTo>
                  <a:cubicBezTo>
                    <a:pt x="17" y="47"/>
                    <a:pt x="17" y="53"/>
                    <a:pt x="18" y="55"/>
                  </a:cubicBezTo>
                  <a:cubicBezTo>
                    <a:pt x="19" y="60"/>
                    <a:pt x="18" y="66"/>
                    <a:pt x="18" y="71"/>
                  </a:cubicBezTo>
                  <a:cubicBezTo>
                    <a:pt x="18" y="80"/>
                    <a:pt x="18" y="88"/>
                    <a:pt x="17" y="98"/>
                  </a:cubicBezTo>
                  <a:cubicBezTo>
                    <a:pt x="16" y="101"/>
                    <a:pt x="10" y="110"/>
                    <a:pt x="13" y="112"/>
                  </a:cubicBezTo>
                  <a:cubicBezTo>
                    <a:pt x="13" y="112"/>
                    <a:pt x="13" y="112"/>
                    <a:pt x="13" y="112"/>
                  </a:cubicBezTo>
                  <a:cubicBezTo>
                    <a:pt x="13" y="112"/>
                    <a:pt x="13" y="113"/>
                    <a:pt x="13" y="113"/>
                  </a:cubicBezTo>
                  <a:cubicBezTo>
                    <a:pt x="13" y="112"/>
                    <a:pt x="13" y="112"/>
                    <a:pt x="14" y="111"/>
                  </a:cubicBezTo>
                  <a:cubicBezTo>
                    <a:pt x="16" y="108"/>
                    <a:pt x="17" y="102"/>
                    <a:pt x="18" y="98"/>
                  </a:cubicBezTo>
                  <a:cubicBezTo>
                    <a:pt x="20" y="95"/>
                    <a:pt x="23" y="90"/>
                    <a:pt x="24" y="87"/>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58" name="Freeform 488"/>
            <p:cNvSpPr/>
            <p:nvPr/>
          </p:nvSpPr>
          <p:spPr bwMode="auto">
            <a:xfrm>
              <a:off x="4942" y="1423"/>
              <a:ext cx="47" cy="81"/>
            </a:xfrm>
            <a:custGeom>
              <a:avLst/>
              <a:gdLst>
                <a:gd name="T0" fmla="*/ 25 w 38"/>
                <a:gd name="T1" fmla="*/ 14 h 65"/>
                <a:gd name="T2" fmla="*/ 21 w 38"/>
                <a:gd name="T3" fmla="*/ 7 h 65"/>
                <a:gd name="T4" fmla="*/ 16 w 38"/>
                <a:gd name="T5" fmla="*/ 24 h 65"/>
                <a:gd name="T6" fmla="*/ 13 w 38"/>
                <a:gd name="T7" fmla="*/ 30 h 65"/>
                <a:gd name="T8" fmla="*/ 13 w 38"/>
                <a:gd name="T9" fmla="*/ 34 h 65"/>
                <a:gd name="T10" fmla="*/ 8 w 38"/>
                <a:gd name="T11" fmla="*/ 47 h 65"/>
                <a:gd name="T12" fmla="*/ 3 w 38"/>
                <a:gd name="T13" fmla="*/ 59 h 65"/>
                <a:gd name="T14" fmla="*/ 0 w 38"/>
                <a:gd name="T15" fmla="*/ 65 h 65"/>
                <a:gd name="T16" fmla="*/ 9 w 38"/>
                <a:gd name="T17" fmla="*/ 58 h 65"/>
                <a:gd name="T18" fmla="*/ 18 w 38"/>
                <a:gd name="T19" fmla="*/ 48 h 65"/>
                <a:gd name="T20" fmla="*/ 25 w 38"/>
                <a:gd name="T21" fmla="*/ 36 h 65"/>
                <a:gd name="T22" fmla="*/ 29 w 38"/>
                <a:gd name="T23" fmla="*/ 22 h 65"/>
                <a:gd name="T24" fmla="*/ 38 w 38"/>
                <a:gd name="T25" fmla="*/ 5 h 65"/>
                <a:gd name="T26" fmla="*/ 36 w 38"/>
                <a:gd name="T27" fmla="*/ 4 h 65"/>
                <a:gd name="T28" fmla="*/ 29 w 38"/>
                <a:gd name="T29" fmla="*/ 0 h 65"/>
                <a:gd name="T30" fmla="*/ 28 w 38"/>
                <a:gd name="T31" fmla="*/ 6 h 65"/>
                <a:gd name="T32" fmla="*/ 25 w 38"/>
                <a:gd name="T33"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5">
                  <a:moveTo>
                    <a:pt x="25" y="14"/>
                  </a:moveTo>
                  <a:cubicBezTo>
                    <a:pt x="24" y="12"/>
                    <a:pt x="23" y="10"/>
                    <a:pt x="21" y="7"/>
                  </a:cubicBezTo>
                  <a:cubicBezTo>
                    <a:pt x="24" y="12"/>
                    <a:pt x="18" y="20"/>
                    <a:pt x="16" y="24"/>
                  </a:cubicBezTo>
                  <a:cubicBezTo>
                    <a:pt x="14" y="26"/>
                    <a:pt x="13" y="28"/>
                    <a:pt x="13" y="30"/>
                  </a:cubicBezTo>
                  <a:cubicBezTo>
                    <a:pt x="13" y="31"/>
                    <a:pt x="13" y="33"/>
                    <a:pt x="13" y="34"/>
                  </a:cubicBezTo>
                  <a:cubicBezTo>
                    <a:pt x="12" y="39"/>
                    <a:pt x="10" y="43"/>
                    <a:pt x="8" y="47"/>
                  </a:cubicBezTo>
                  <a:cubicBezTo>
                    <a:pt x="7" y="51"/>
                    <a:pt x="4" y="55"/>
                    <a:pt x="3" y="59"/>
                  </a:cubicBezTo>
                  <a:cubicBezTo>
                    <a:pt x="1" y="61"/>
                    <a:pt x="0" y="63"/>
                    <a:pt x="0" y="65"/>
                  </a:cubicBezTo>
                  <a:cubicBezTo>
                    <a:pt x="3" y="65"/>
                    <a:pt x="7" y="61"/>
                    <a:pt x="9" y="58"/>
                  </a:cubicBezTo>
                  <a:cubicBezTo>
                    <a:pt x="12" y="55"/>
                    <a:pt x="15" y="52"/>
                    <a:pt x="18" y="48"/>
                  </a:cubicBezTo>
                  <a:cubicBezTo>
                    <a:pt x="20" y="44"/>
                    <a:pt x="23" y="40"/>
                    <a:pt x="25" y="36"/>
                  </a:cubicBezTo>
                  <a:cubicBezTo>
                    <a:pt x="27" y="31"/>
                    <a:pt x="28" y="27"/>
                    <a:pt x="29" y="22"/>
                  </a:cubicBezTo>
                  <a:cubicBezTo>
                    <a:pt x="32" y="16"/>
                    <a:pt x="35" y="11"/>
                    <a:pt x="38" y="5"/>
                  </a:cubicBezTo>
                  <a:cubicBezTo>
                    <a:pt x="37" y="5"/>
                    <a:pt x="37" y="5"/>
                    <a:pt x="36" y="4"/>
                  </a:cubicBezTo>
                  <a:cubicBezTo>
                    <a:pt x="34" y="3"/>
                    <a:pt x="31" y="1"/>
                    <a:pt x="29" y="0"/>
                  </a:cubicBezTo>
                  <a:cubicBezTo>
                    <a:pt x="28" y="2"/>
                    <a:pt x="28" y="3"/>
                    <a:pt x="28" y="6"/>
                  </a:cubicBezTo>
                  <a:cubicBezTo>
                    <a:pt x="28" y="8"/>
                    <a:pt x="29" y="12"/>
                    <a:pt x="25" y="14"/>
                  </a:cubicBezTo>
                  <a:close/>
                </a:path>
              </a:pathLst>
            </a:custGeom>
            <a:solidFill>
              <a:srgbClr val="CEE4B6"/>
            </a:solidFill>
            <a:ln>
              <a:noFill/>
            </a:ln>
          </p:spPr>
          <p:txBody>
            <a:bodyPr vert="horz" wrap="square" lIns="68580" tIns="34290" rIns="68580" bIns="34290" numCol="1" anchor="t" anchorCtr="0" compatLnSpc="1"/>
            <a:lstStyle/>
            <a:p>
              <a:endParaRPr lang="zh-CN" altLang="en-US" sz="1015"/>
            </a:p>
          </p:txBody>
        </p:sp>
        <p:sp>
          <p:nvSpPr>
            <p:cNvPr id="1049059" name="Freeform 489"/>
            <p:cNvSpPr/>
            <p:nvPr/>
          </p:nvSpPr>
          <p:spPr bwMode="auto">
            <a:xfrm>
              <a:off x="4862" y="1381"/>
              <a:ext cx="56" cy="17"/>
            </a:xfrm>
            <a:custGeom>
              <a:avLst/>
              <a:gdLst>
                <a:gd name="T0" fmla="*/ 0 w 45"/>
                <a:gd name="T1" fmla="*/ 13 h 14"/>
                <a:gd name="T2" fmla="*/ 18 w 45"/>
                <a:gd name="T3" fmla="*/ 12 h 14"/>
                <a:gd name="T4" fmla="*/ 40 w 45"/>
                <a:gd name="T5" fmla="*/ 10 h 14"/>
                <a:gd name="T6" fmla="*/ 45 w 45"/>
                <a:gd name="T7" fmla="*/ 10 h 14"/>
                <a:gd name="T8" fmla="*/ 43 w 45"/>
                <a:gd name="T9" fmla="*/ 6 h 14"/>
                <a:gd name="T10" fmla="*/ 41 w 45"/>
                <a:gd name="T11" fmla="*/ 0 h 14"/>
                <a:gd name="T12" fmla="*/ 22 w 45"/>
                <a:gd name="T13" fmla="*/ 6 h 14"/>
                <a:gd name="T14" fmla="*/ 0 w 45"/>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
                  <a:moveTo>
                    <a:pt x="0" y="13"/>
                  </a:moveTo>
                  <a:cubicBezTo>
                    <a:pt x="5" y="14"/>
                    <a:pt x="13" y="12"/>
                    <a:pt x="18" y="12"/>
                  </a:cubicBezTo>
                  <a:cubicBezTo>
                    <a:pt x="25" y="12"/>
                    <a:pt x="33" y="11"/>
                    <a:pt x="40" y="10"/>
                  </a:cubicBezTo>
                  <a:cubicBezTo>
                    <a:pt x="42" y="10"/>
                    <a:pt x="44" y="10"/>
                    <a:pt x="45" y="10"/>
                  </a:cubicBezTo>
                  <a:cubicBezTo>
                    <a:pt x="45" y="9"/>
                    <a:pt x="44" y="7"/>
                    <a:pt x="43" y="6"/>
                  </a:cubicBezTo>
                  <a:cubicBezTo>
                    <a:pt x="43" y="5"/>
                    <a:pt x="42" y="2"/>
                    <a:pt x="41" y="0"/>
                  </a:cubicBezTo>
                  <a:cubicBezTo>
                    <a:pt x="35" y="2"/>
                    <a:pt x="28" y="4"/>
                    <a:pt x="22" y="6"/>
                  </a:cubicBezTo>
                  <a:cubicBezTo>
                    <a:pt x="14" y="8"/>
                    <a:pt x="7" y="9"/>
                    <a:pt x="0" y="13"/>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60" name="Freeform 490"/>
            <p:cNvSpPr/>
            <p:nvPr/>
          </p:nvSpPr>
          <p:spPr bwMode="auto">
            <a:xfrm>
              <a:off x="4893" y="1373"/>
              <a:ext cx="20" cy="7"/>
            </a:xfrm>
            <a:custGeom>
              <a:avLst/>
              <a:gdLst>
                <a:gd name="T0" fmla="*/ 0 w 16"/>
                <a:gd name="T1" fmla="*/ 3 h 5"/>
                <a:gd name="T2" fmla="*/ 11 w 16"/>
                <a:gd name="T3" fmla="*/ 4 h 5"/>
                <a:gd name="T4" fmla="*/ 16 w 16"/>
                <a:gd name="T5" fmla="*/ 5 h 5"/>
                <a:gd name="T6" fmla="*/ 16 w 16"/>
                <a:gd name="T7" fmla="*/ 5 h 5"/>
                <a:gd name="T8" fmla="*/ 15 w 16"/>
                <a:gd name="T9" fmla="*/ 0 h 5"/>
                <a:gd name="T10" fmla="*/ 0 w 16"/>
                <a:gd name="T11" fmla="*/ 3 h 5"/>
              </a:gdLst>
              <a:ahLst/>
              <a:cxnLst>
                <a:cxn ang="0">
                  <a:pos x="T0" y="T1"/>
                </a:cxn>
                <a:cxn ang="0">
                  <a:pos x="T2" y="T3"/>
                </a:cxn>
                <a:cxn ang="0">
                  <a:pos x="T4" y="T5"/>
                </a:cxn>
                <a:cxn ang="0">
                  <a:pos x="T6" y="T7"/>
                </a:cxn>
                <a:cxn ang="0">
                  <a:pos x="T8" y="T9"/>
                </a:cxn>
                <a:cxn ang="0">
                  <a:pos x="T10" y="T11"/>
                </a:cxn>
              </a:cxnLst>
              <a:rect l="0" t="0" r="r" b="b"/>
              <a:pathLst>
                <a:path w="16" h="5">
                  <a:moveTo>
                    <a:pt x="0" y="3"/>
                  </a:moveTo>
                  <a:cubicBezTo>
                    <a:pt x="2" y="4"/>
                    <a:pt x="6" y="4"/>
                    <a:pt x="11" y="4"/>
                  </a:cubicBezTo>
                  <a:cubicBezTo>
                    <a:pt x="12" y="4"/>
                    <a:pt x="14" y="4"/>
                    <a:pt x="16" y="5"/>
                  </a:cubicBezTo>
                  <a:cubicBezTo>
                    <a:pt x="16" y="5"/>
                    <a:pt x="16" y="5"/>
                    <a:pt x="16" y="5"/>
                  </a:cubicBezTo>
                  <a:cubicBezTo>
                    <a:pt x="15" y="3"/>
                    <a:pt x="15" y="2"/>
                    <a:pt x="15" y="0"/>
                  </a:cubicBezTo>
                  <a:cubicBezTo>
                    <a:pt x="10" y="1"/>
                    <a:pt x="5" y="2"/>
                    <a:pt x="0" y="3"/>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61" name="Freeform 491"/>
            <p:cNvSpPr/>
            <p:nvPr/>
          </p:nvSpPr>
          <p:spPr bwMode="auto">
            <a:xfrm>
              <a:off x="4816" y="1414"/>
              <a:ext cx="106" cy="35"/>
            </a:xfrm>
            <a:custGeom>
              <a:avLst/>
              <a:gdLst>
                <a:gd name="T0" fmla="*/ 33 w 85"/>
                <a:gd name="T1" fmla="*/ 24 h 28"/>
                <a:gd name="T2" fmla="*/ 30 w 85"/>
                <a:gd name="T3" fmla="*/ 28 h 28"/>
                <a:gd name="T4" fmla="*/ 44 w 85"/>
                <a:gd name="T5" fmla="*/ 25 h 28"/>
                <a:gd name="T6" fmla="*/ 51 w 85"/>
                <a:gd name="T7" fmla="*/ 21 h 28"/>
                <a:gd name="T8" fmla="*/ 59 w 85"/>
                <a:gd name="T9" fmla="*/ 19 h 28"/>
                <a:gd name="T10" fmla="*/ 71 w 85"/>
                <a:gd name="T11" fmla="*/ 12 h 28"/>
                <a:gd name="T12" fmla="*/ 72 w 85"/>
                <a:gd name="T13" fmla="*/ 11 h 28"/>
                <a:gd name="T14" fmla="*/ 85 w 85"/>
                <a:gd name="T15" fmla="*/ 4 h 28"/>
                <a:gd name="T16" fmla="*/ 82 w 85"/>
                <a:gd name="T17" fmla="*/ 4 h 28"/>
                <a:gd name="T18" fmla="*/ 81 w 85"/>
                <a:gd name="T19" fmla="*/ 4 h 28"/>
                <a:gd name="T20" fmla="*/ 79 w 85"/>
                <a:gd name="T21" fmla="*/ 3 h 28"/>
                <a:gd name="T22" fmla="*/ 73 w 85"/>
                <a:gd name="T23" fmla="*/ 2 h 28"/>
                <a:gd name="T24" fmla="*/ 68 w 85"/>
                <a:gd name="T25" fmla="*/ 0 h 28"/>
                <a:gd name="T26" fmla="*/ 59 w 85"/>
                <a:gd name="T27" fmla="*/ 2 h 28"/>
                <a:gd name="T28" fmla="*/ 47 w 85"/>
                <a:gd name="T29" fmla="*/ 2 h 28"/>
                <a:gd name="T30" fmla="*/ 35 w 85"/>
                <a:gd name="T31" fmla="*/ 4 h 28"/>
                <a:gd name="T32" fmla="*/ 23 w 85"/>
                <a:gd name="T33" fmla="*/ 7 h 28"/>
                <a:gd name="T34" fmla="*/ 11 w 85"/>
                <a:gd name="T35" fmla="*/ 10 h 28"/>
                <a:gd name="T36" fmla="*/ 4 w 85"/>
                <a:gd name="T37" fmla="*/ 13 h 28"/>
                <a:gd name="T38" fmla="*/ 0 w 85"/>
                <a:gd name="T39" fmla="*/ 16 h 28"/>
                <a:gd name="T40" fmla="*/ 8 w 85"/>
                <a:gd name="T41" fmla="*/ 16 h 28"/>
                <a:gd name="T42" fmla="*/ 17 w 85"/>
                <a:gd name="T43" fmla="*/ 15 h 28"/>
                <a:gd name="T44" fmla="*/ 35 w 85"/>
                <a:gd name="T45" fmla="*/ 16 h 28"/>
                <a:gd name="T46" fmla="*/ 28 w 85"/>
                <a:gd name="T47" fmla="*/ 22 h 28"/>
                <a:gd name="T48" fmla="*/ 27 w 85"/>
                <a:gd name="T49" fmla="*/ 23 h 28"/>
                <a:gd name="T50" fmla="*/ 25 w 85"/>
                <a:gd name="T51" fmla="*/ 25 h 28"/>
                <a:gd name="T52" fmla="*/ 28 w 85"/>
                <a:gd name="T53" fmla="*/ 25 h 28"/>
                <a:gd name="T54" fmla="*/ 33 w 85"/>
                <a:gd name="T5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28">
                  <a:moveTo>
                    <a:pt x="33" y="24"/>
                  </a:moveTo>
                  <a:cubicBezTo>
                    <a:pt x="34" y="26"/>
                    <a:pt x="31" y="28"/>
                    <a:pt x="30" y="28"/>
                  </a:cubicBezTo>
                  <a:cubicBezTo>
                    <a:pt x="35" y="27"/>
                    <a:pt x="39" y="26"/>
                    <a:pt x="44" y="25"/>
                  </a:cubicBezTo>
                  <a:cubicBezTo>
                    <a:pt x="46" y="24"/>
                    <a:pt x="49" y="23"/>
                    <a:pt x="51" y="21"/>
                  </a:cubicBezTo>
                  <a:cubicBezTo>
                    <a:pt x="53" y="20"/>
                    <a:pt x="56" y="20"/>
                    <a:pt x="59" y="19"/>
                  </a:cubicBezTo>
                  <a:cubicBezTo>
                    <a:pt x="62" y="17"/>
                    <a:pt x="67" y="14"/>
                    <a:pt x="71" y="12"/>
                  </a:cubicBezTo>
                  <a:cubicBezTo>
                    <a:pt x="71" y="12"/>
                    <a:pt x="72" y="11"/>
                    <a:pt x="72" y="11"/>
                  </a:cubicBezTo>
                  <a:cubicBezTo>
                    <a:pt x="75" y="9"/>
                    <a:pt x="81" y="7"/>
                    <a:pt x="85" y="4"/>
                  </a:cubicBezTo>
                  <a:cubicBezTo>
                    <a:pt x="85" y="4"/>
                    <a:pt x="83" y="4"/>
                    <a:pt x="82" y="4"/>
                  </a:cubicBezTo>
                  <a:cubicBezTo>
                    <a:pt x="81" y="4"/>
                    <a:pt x="81" y="4"/>
                    <a:pt x="81" y="4"/>
                  </a:cubicBezTo>
                  <a:cubicBezTo>
                    <a:pt x="79" y="3"/>
                    <a:pt x="79" y="3"/>
                    <a:pt x="79" y="3"/>
                  </a:cubicBezTo>
                  <a:cubicBezTo>
                    <a:pt x="77" y="2"/>
                    <a:pt x="76" y="2"/>
                    <a:pt x="73" y="2"/>
                  </a:cubicBezTo>
                  <a:cubicBezTo>
                    <a:pt x="72" y="2"/>
                    <a:pt x="69" y="1"/>
                    <a:pt x="68" y="0"/>
                  </a:cubicBezTo>
                  <a:cubicBezTo>
                    <a:pt x="65" y="1"/>
                    <a:pt x="61" y="1"/>
                    <a:pt x="59" y="2"/>
                  </a:cubicBezTo>
                  <a:cubicBezTo>
                    <a:pt x="55" y="3"/>
                    <a:pt x="51" y="3"/>
                    <a:pt x="47" y="2"/>
                  </a:cubicBezTo>
                  <a:cubicBezTo>
                    <a:pt x="41" y="3"/>
                    <a:pt x="39" y="3"/>
                    <a:pt x="35" y="4"/>
                  </a:cubicBezTo>
                  <a:cubicBezTo>
                    <a:pt x="30" y="6"/>
                    <a:pt x="26" y="5"/>
                    <a:pt x="23" y="7"/>
                  </a:cubicBezTo>
                  <a:cubicBezTo>
                    <a:pt x="19" y="8"/>
                    <a:pt x="15" y="9"/>
                    <a:pt x="11" y="10"/>
                  </a:cubicBezTo>
                  <a:cubicBezTo>
                    <a:pt x="9" y="10"/>
                    <a:pt x="7" y="12"/>
                    <a:pt x="4" y="13"/>
                  </a:cubicBezTo>
                  <a:cubicBezTo>
                    <a:pt x="3" y="13"/>
                    <a:pt x="1" y="14"/>
                    <a:pt x="0" y="16"/>
                  </a:cubicBezTo>
                  <a:cubicBezTo>
                    <a:pt x="3" y="16"/>
                    <a:pt x="6" y="15"/>
                    <a:pt x="8" y="16"/>
                  </a:cubicBezTo>
                  <a:cubicBezTo>
                    <a:pt x="12" y="15"/>
                    <a:pt x="14" y="14"/>
                    <a:pt x="17" y="15"/>
                  </a:cubicBezTo>
                  <a:cubicBezTo>
                    <a:pt x="22" y="15"/>
                    <a:pt x="30" y="14"/>
                    <a:pt x="35" y="16"/>
                  </a:cubicBezTo>
                  <a:cubicBezTo>
                    <a:pt x="34" y="19"/>
                    <a:pt x="31" y="21"/>
                    <a:pt x="28" y="22"/>
                  </a:cubicBezTo>
                  <a:cubicBezTo>
                    <a:pt x="28" y="22"/>
                    <a:pt x="27" y="22"/>
                    <a:pt x="27" y="23"/>
                  </a:cubicBezTo>
                  <a:cubicBezTo>
                    <a:pt x="26" y="23"/>
                    <a:pt x="25" y="23"/>
                    <a:pt x="25" y="25"/>
                  </a:cubicBezTo>
                  <a:cubicBezTo>
                    <a:pt x="26" y="25"/>
                    <a:pt x="27" y="25"/>
                    <a:pt x="28" y="25"/>
                  </a:cubicBezTo>
                  <a:cubicBezTo>
                    <a:pt x="30" y="24"/>
                    <a:pt x="31" y="24"/>
                    <a:pt x="33" y="24"/>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62" name="Freeform 492"/>
            <p:cNvSpPr/>
            <p:nvPr/>
          </p:nvSpPr>
          <p:spPr bwMode="auto">
            <a:xfrm>
              <a:off x="4787" y="1454"/>
              <a:ext cx="80" cy="30"/>
            </a:xfrm>
            <a:custGeom>
              <a:avLst/>
              <a:gdLst>
                <a:gd name="T0" fmla="*/ 45 w 65"/>
                <a:gd name="T1" fmla="*/ 7 h 24"/>
                <a:gd name="T2" fmla="*/ 29 w 65"/>
                <a:gd name="T3" fmla="*/ 12 h 24"/>
                <a:gd name="T4" fmla="*/ 19 w 65"/>
                <a:gd name="T5" fmla="*/ 14 h 24"/>
                <a:gd name="T6" fmla="*/ 14 w 65"/>
                <a:gd name="T7" fmla="*/ 16 h 24"/>
                <a:gd name="T8" fmla="*/ 0 w 65"/>
                <a:gd name="T9" fmla="*/ 24 h 24"/>
                <a:gd name="T10" fmla="*/ 16 w 65"/>
                <a:gd name="T11" fmla="*/ 19 h 24"/>
                <a:gd name="T12" fmla="*/ 26 w 65"/>
                <a:gd name="T13" fmla="*/ 16 h 24"/>
                <a:gd name="T14" fmla="*/ 28 w 65"/>
                <a:gd name="T15" fmla="*/ 18 h 24"/>
                <a:gd name="T16" fmla="*/ 29 w 65"/>
                <a:gd name="T17" fmla="*/ 18 h 24"/>
                <a:gd name="T18" fmla="*/ 34 w 65"/>
                <a:gd name="T19" fmla="*/ 17 h 24"/>
                <a:gd name="T20" fmla="*/ 43 w 65"/>
                <a:gd name="T21" fmla="*/ 14 h 24"/>
                <a:gd name="T22" fmla="*/ 53 w 65"/>
                <a:gd name="T23" fmla="*/ 7 h 24"/>
                <a:gd name="T24" fmla="*/ 55 w 65"/>
                <a:gd name="T25" fmla="*/ 6 h 24"/>
                <a:gd name="T26" fmla="*/ 65 w 65"/>
                <a:gd name="T27" fmla="*/ 0 h 24"/>
                <a:gd name="T28" fmla="*/ 59 w 65"/>
                <a:gd name="T29" fmla="*/ 2 h 24"/>
                <a:gd name="T30" fmla="*/ 45 w 65"/>
                <a:gd name="T31" fmla="*/ 8 h 24"/>
                <a:gd name="T32" fmla="*/ 45 w 65"/>
                <a:gd name="T33"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4">
                  <a:moveTo>
                    <a:pt x="45" y="7"/>
                  </a:moveTo>
                  <a:cubicBezTo>
                    <a:pt x="40" y="7"/>
                    <a:pt x="34" y="10"/>
                    <a:pt x="29" y="12"/>
                  </a:cubicBezTo>
                  <a:cubicBezTo>
                    <a:pt x="26" y="12"/>
                    <a:pt x="23" y="13"/>
                    <a:pt x="19" y="14"/>
                  </a:cubicBezTo>
                  <a:cubicBezTo>
                    <a:pt x="18" y="15"/>
                    <a:pt x="16" y="15"/>
                    <a:pt x="14" y="16"/>
                  </a:cubicBezTo>
                  <a:cubicBezTo>
                    <a:pt x="11" y="17"/>
                    <a:pt x="2" y="19"/>
                    <a:pt x="0" y="24"/>
                  </a:cubicBezTo>
                  <a:cubicBezTo>
                    <a:pt x="7" y="22"/>
                    <a:pt x="11" y="20"/>
                    <a:pt x="16" y="19"/>
                  </a:cubicBezTo>
                  <a:cubicBezTo>
                    <a:pt x="19" y="18"/>
                    <a:pt x="24" y="16"/>
                    <a:pt x="26" y="16"/>
                  </a:cubicBezTo>
                  <a:cubicBezTo>
                    <a:pt x="26" y="16"/>
                    <a:pt x="27" y="17"/>
                    <a:pt x="28" y="18"/>
                  </a:cubicBezTo>
                  <a:cubicBezTo>
                    <a:pt x="28" y="18"/>
                    <a:pt x="28" y="18"/>
                    <a:pt x="29" y="18"/>
                  </a:cubicBezTo>
                  <a:cubicBezTo>
                    <a:pt x="31" y="18"/>
                    <a:pt x="33" y="17"/>
                    <a:pt x="34" y="17"/>
                  </a:cubicBezTo>
                  <a:cubicBezTo>
                    <a:pt x="38" y="16"/>
                    <a:pt x="41" y="15"/>
                    <a:pt x="43" y="14"/>
                  </a:cubicBezTo>
                  <a:cubicBezTo>
                    <a:pt x="47" y="13"/>
                    <a:pt x="50" y="10"/>
                    <a:pt x="53" y="7"/>
                  </a:cubicBezTo>
                  <a:cubicBezTo>
                    <a:pt x="54" y="7"/>
                    <a:pt x="55" y="6"/>
                    <a:pt x="55" y="6"/>
                  </a:cubicBezTo>
                  <a:cubicBezTo>
                    <a:pt x="58" y="4"/>
                    <a:pt x="62" y="2"/>
                    <a:pt x="65" y="0"/>
                  </a:cubicBezTo>
                  <a:cubicBezTo>
                    <a:pt x="59" y="2"/>
                    <a:pt x="59" y="2"/>
                    <a:pt x="59" y="2"/>
                  </a:cubicBezTo>
                  <a:cubicBezTo>
                    <a:pt x="45" y="8"/>
                    <a:pt x="45" y="8"/>
                    <a:pt x="45" y="8"/>
                  </a:cubicBezTo>
                  <a:lnTo>
                    <a:pt x="45" y="7"/>
                  </a:ln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63" name="Freeform 493"/>
            <p:cNvSpPr/>
            <p:nvPr/>
          </p:nvSpPr>
          <p:spPr bwMode="auto">
            <a:xfrm>
              <a:off x="4948" y="1419"/>
              <a:ext cx="0" cy="3"/>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lnTo>
                    <a:pt x="0" y="2"/>
                  </a:ln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64" name="Freeform 494"/>
            <p:cNvSpPr/>
            <p:nvPr/>
          </p:nvSpPr>
          <p:spPr bwMode="auto">
            <a:xfrm>
              <a:off x="4948" y="1409"/>
              <a:ext cx="30" cy="65"/>
            </a:xfrm>
            <a:custGeom>
              <a:avLst/>
              <a:gdLst>
                <a:gd name="T0" fmla="*/ 9 w 24"/>
                <a:gd name="T1" fmla="*/ 10 h 52"/>
                <a:gd name="T2" fmla="*/ 8 w 24"/>
                <a:gd name="T3" fmla="*/ 30 h 52"/>
                <a:gd name="T4" fmla="*/ 6 w 24"/>
                <a:gd name="T5" fmla="*/ 34 h 52"/>
                <a:gd name="T6" fmla="*/ 1 w 24"/>
                <a:gd name="T7" fmla="*/ 52 h 52"/>
                <a:gd name="T8" fmla="*/ 8 w 24"/>
                <a:gd name="T9" fmla="*/ 41 h 52"/>
                <a:gd name="T10" fmla="*/ 11 w 24"/>
                <a:gd name="T11" fmla="*/ 35 h 52"/>
                <a:gd name="T12" fmla="*/ 16 w 24"/>
                <a:gd name="T13" fmla="*/ 18 h 52"/>
                <a:gd name="T14" fmla="*/ 20 w 24"/>
                <a:gd name="T15" fmla="*/ 25 h 52"/>
                <a:gd name="T16" fmla="*/ 23 w 24"/>
                <a:gd name="T17" fmla="*/ 17 h 52"/>
                <a:gd name="T18" fmla="*/ 24 w 24"/>
                <a:gd name="T19" fmla="*/ 11 h 52"/>
                <a:gd name="T20" fmla="*/ 11 w 24"/>
                <a:gd name="T21" fmla="*/ 1 h 52"/>
                <a:gd name="T22" fmla="*/ 8 w 24"/>
                <a:gd name="T23" fmla="*/ 0 h 52"/>
                <a:gd name="T24" fmla="*/ 8 w 24"/>
                <a:gd name="T25" fmla="*/ 1 h 52"/>
                <a:gd name="T26" fmla="*/ 9 w 24"/>
                <a:gd name="T2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2">
                  <a:moveTo>
                    <a:pt x="9" y="10"/>
                  </a:moveTo>
                  <a:cubicBezTo>
                    <a:pt x="10" y="16"/>
                    <a:pt x="9" y="24"/>
                    <a:pt x="8" y="30"/>
                  </a:cubicBezTo>
                  <a:cubicBezTo>
                    <a:pt x="8" y="32"/>
                    <a:pt x="7" y="33"/>
                    <a:pt x="6" y="34"/>
                  </a:cubicBezTo>
                  <a:cubicBezTo>
                    <a:pt x="3" y="40"/>
                    <a:pt x="0" y="46"/>
                    <a:pt x="1" y="52"/>
                  </a:cubicBezTo>
                  <a:cubicBezTo>
                    <a:pt x="4" y="50"/>
                    <a:pt x="6" y="46"/>
                    <a:pt x="8" y="41"/>
                  </a:cubicBezTo>
                  <a:cubicBezTo>
                    <a:pt x="8" y="39"/>
                    <a:pt x="9" y="37"/>
                    <a:pt x="11" y="35"/>
                  </a:cubicBezTo>
                  <a:cubicBezTo>
                    <a:pt x="13" y="31"/>
                    <a:pt x="19" y="23"/>
                    <a:pt x="16" y="18"/>
                  </a:cubicBezTo>
                  <a:cubicBezTo>
                    <a:pt x="18" y="21"/>
                    <a:pt x="19" y="23"/>
                    <a:pt x="20" y="25"/>
                  </a:cubicBezTo>
                  <a:cubicBezTo>
                    <a:pt x="24" y="23"/>
                    <a:pt x="23" y="19"/>
                    <a:pt x="23" y="17"/>
                  </a:cubicBezTo>
                  <a:cubicBezTo>
                    <a:pt x="23" y="14"/>
                    <a:pt x="23" y="13"/>
                    <a:pt x="24" y="11"/>
                  </a:cubicBezTo>
                  <a:cubicBezTo>
                    <a:pt x="19" y="8"/>
                    <a:pt x="15" y="4"/>
                    <a:pt x="11" y="1"/>
                  </a:cubicBezTo>
                  <a:cubicBezTo>
                    <a:pt x="10" y="1"/>
                    <a:pt x="9" y="1"/>
                    <a:pt x="8" y="0"/>
                  </a:cubicBezTo>
                  <a:cubicBezTo>
                    <a:pt x="8" y="0"/>
                    <a:pt x="8" y="1"/>
                    <a:pt x="8" y="1"/>
                  </a:cubicBezTo>
                  <a:cubicBezTo>
                    <a:pt x="9" y="4"/>
                    <a:pt x="9" y="7"/>
                    <a:pt x="9" y="10"/>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65" name="Freeform 495"/>
            <p:cNvSpPr/>
            <p:nvPr/>
          </p:nvSpPr>
          <p:spPr bwMode="auto">
            <a:xfrm>
              <a:off x="4948" y="1408"/>
              <a:ext cx="6" cy="11"/>
            </a:xfrm>
            <a:custGeom>
              <a:avLst/>
              <a:gdLst>
                <a:gd name="T0" fmla="*/ 0 w 5"/>
                <a:gd name="T1" fmla="*/ 9 h 9"/>
                <a:gd name="T2" fmla="*/ 5 w 5"/>
                <a:gd name="T3" fmla="*/ 1 h 9"/>
                <a:gd name="T4" fmla="*/ 2 w 5"/>
                <a:gd name="T5" fmla="*/ 0 h 9"/>
                <a:gd name="T6" fmla="*/ 2 w 5"/>
                <a:gd name="T7" fmla="*/ 6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1"/>
                    <a:pt x="5" y="1"/>
                    <a:pt x="5" y="1"/>
                  </a:cubicBezTo>
                  <a:cubicBezTo>
                    <a:pt x="4" y="0"/>
                    <a:pt x="3" y="0"/>
                    <a:pt x="2" y="0"/>
                  </a:cubicBezTo>
                  <a:cubicBezTo>
                    <a:pt x="2" y="2"/>
                    <a:pt x="2" y="3"/>
                    <a:pt x="2" y="6"/>
                  </a:cubicBezTo>
                  <a:cubicBezTo>
                    <a:pt x="1" y="6"/>
                    <a:pt x="0" y="8"/>
                    <a:pt x="0" y="9"/>
                  </a:cubicBezTo>
                  <a:close/>
                </a:path>
              </a:pathLst>
            </a:custGeom>
            <a:solidFill>
              <a:srgbClr val="80A88F"/>
            </a:solidFill>
            <a:ln>
              <a:noFill/>
            </a:ln>
          </p:spPr>
          <p:txBody>
            <a:bodyPr vert="horz" wrap="square" lIns="68580" tIns="34290" rIns="68580" bIns="34290" numCol="1" anchor="t" anchorCtr="0" compatLnSpc="1"/>
            <a:lstStyle/>
            <a:p>
              <a:endParaRPr lang="zh-CN" altLang="en-US" sz="1015"/>
            </a:p>
          </p:txBody>
        </p:sp>
        <p:sp>
          <p:nvSpPr>
            <p:cNvPr id="1049066" name="Freeform 496"/>
            <p:cNvSpPr/>
            <p:nvPr/>
          </p:nvSpPr>
          <p:spPr bwMode="auto">
            <a:xfrm>
              <a:off x="5088" y="1025"/>
              <a:ext cx="16" cy="26"/>
            </a:xfrm>
            <a:custGeom>
              <a:avLst/>
              <a:gdLst>
                <a:gd name="T0" fmla="*/ 6 w 13"/>
                <a:gd name="T1" fmla="*/ 16 h 21"/>
                <a:gd name="T2" fmla="*/ 10 w 13"/>
                <a:gd name="T3" fmla="*/ 20 h 21"/>
                <a:gd name="T4" fmla="*/ 13 w 13"/>
                <a:gd name="T5" fmla="*/ 18 h 21"/>
                <a:gd name="T6" fmla="*/ 8 w 13"/>
                <a:gd name="T7" fmla="*/ 11 h 21"/>
                <a:gd name="T8" fmla="*/ 6 w 13"/>
                <a:gd name="T9" fmla="*/ 4 h 21"/>
                <a:gd name="T10" fmla="*/ 2 w 13"/>
                <a:gd name="T11" fmla="*/ 2 h 21"/>
                <a:gd name="T12" fmla="*/ 0 w 13"/>
                <a:gd name="T13" fmla="*/ 0 h 21"/>
                <a:gd name="T14" fmla="*/ 1 w 13"/>
                <a:gd name="T15" fmla="*/ 4 h 21"/>
                <a:gd name="T16" fmla="*/ 4 w 13"/>
                <a:gd name="T17" fmla="*/ 8 h 21"/>
                <a:gd name="T18" fmla="*/ 6 w 13"/>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1">
                  <a:moveTo>
                    <a:pt x="6" y="16"/>
                  </a:moveTo>
                  <a:cubicBezTo>
                    <a:pt x="7" y="16"/>
                    <a:pt x="9" y="21"/>
                    <a:pt x="10" y="20"/>
                  </a:cubicBezTo>
                  <a:cubicBezTo>
                    <a:pt x="11" y="20"/>
                    <a:pt x="12" y="19"/>
                    <a:pt x="13" y="18"/>
                  </a:cubicBezTo>
                  <a:cubicBezTo>
                    <a:pt x="11" y="15"/>
                    <a:pt x="9" y="13"/>
                    <a:pt x="8" y="11"/>
                  </a:cubicBezTo>
                  <a:cubicBezTo>
                    <a:pt x="6" y="9"/>
                    <a:pt x="7" y="6"/>
                    <a:pt x="6" y="4"/>
                  </a:cubicBezTo>
                  <a:cubicBezTo>
                    <a:pt x="4" y="3"/>
                    <a:pt x="3" y="2"/>
                    <a:pt x="2" y="2"/>
                  </a:cubicBezTo>
                  <a:cubicBezTo>
                    <a:pt x="2" y="1"/>
                    <a:pt x="1" y="1"/>
                    <a:pt x="0" y="0"/>
                  </a:cubicBezTo>
                  <a:cubicBezTo>
                    <a:pt x="1" y="2"/>
                    <a:pt x="1" y="3"/>
                    <a:pt x="1" y="4"/>
                  </a:cubicBezTo>
                  <a:cubicBezTo>
                    <a:pt x="2" y="5"/>
                    <a:pt x="3" y="7"/>
                    <a:pt x="4" y="8"/>
                  </a:cubicBezTo>
                  <a:cubicBezTo>
                    <a:pt x="4" y="11"/>
                    <a:pt x="5" y="14"/>
                    <a:pt x="6" y="16"/>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67" name="Freeform 497"/>
            <p:cNvSpPr/>
            <p:nvPr/>
          </p:nvSpPr>
          <p:spPr bwMode="auto">
            <a:xfrm>
              <a:off x="5227" y="1164"/>
              <a:ext cx="4" cy="1"/>
            </a:xfrm>
            <a:custGeom>
              <a:avLst/>
              <a:gdLst>
                <a:gd name="T0" fmla="*/ 0 w 3"/>
                <a:gd name="T1" fmla="*/ 1 h 1"/>
                <a:gd name="T2" fmla="*/ 3 w 3"/>
                <a:gd name="T3" fmla="*/ 0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1" y="1"/>
                    <a:pt x="2" y="1"/>
                    <a:pt x="3" y="0"/>
                  </a:cubicBezTo>
                  <a:cubicBezTo>
                    <a:pt x="3" y="0"/>
                    <a:pt x="3" y="0"/>
                    <a:pt x="3" y="0"/>
                  </a:cubicBezTo>
                  <a:lnTo>
                    <a:pt x="0" y="1"/>
                  </a:ln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68" name="Freeform 498"/>
            <p:cNvSpPr/>
            <p:nvPr/>
          </p:nvSpPr>
          <p:spPr bwMode="auto">
            <a:xfrm>
              <a:off x="5073" y="1196"/>
              <a:ext cx="5" cy="1"/>
            </a:xfrm>
            <a:custGeom>
              <a:avLst/>
              <a:gdLst>
                <a:gd name="T0" fmla="*/ 1 w 4"/>
                <a:gd name="T1" fmla="*/ 0 h 1"/>
                <a:gd name="T2" fmla="*/ 0 w 4"/>
                <a:gd name="T3" fmla="*/ 0 h 1"/>
                <a:gd name="T4" fmla="*/ 4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1" y="0"/>
                    <a:pt x="1" y="0"/>
                    <a:pt x="0" y="0"/>
                  </a:cubicBezTo>
                  <a:cubicBezTo>
                    <a:pt x="2" y="1"/>
                    <a:pt x="3" y="1"/>
                    <a:pt x="4" y="1"/>
                  </a:cubicBezTo>
                  <a:cubicBezTo>
                    <a:pt x="3" y="1"/>
                    <a:pt x="2" y="0"/>
                    <a:pt x="1"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69" name="Freeform 499"/>
            <p:cNvSpPr/>
            <p:nvPr/>
          </p:nvSpPr>
          <p:spPr bwMode="auto">
            <a:xfrm>
              <a:off x="5145" y="1277"/>
              <a:ext cx="3" cy="1"/>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0"/>
                  </a:cubicBezTo>
                  <a:cubicBezTo>
                    <a:pt x="1" y="0"/>
                    <a:pt x="1" y="0"/>
                    <a:pt x="0" y="1"/>
                  </a:cubicBezTo>
                  <a:cubicBezTo>
                    <a:pt x="1" y="1"/>
                    <a:pt x="1" y="0"/>
                    <a:pt x="2"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70" name="Freeform 500"/>
            <p:cNvSpPr>
              <a:spLocks noEditPoints="1"/>
            </p:cNvSpPr>
            <p:nvPr/>
          </p:nvSpPr>
          <p:spPr bwMode="auto">
            <a:xfrm>
              <a:off x="4835" y="939"/>
              <a:ext cx="557" cy="491"/>
            </a:xfrm>
            <a:custGeom>
              <a:avLst/>
              <a:gdLst>
                <a:gd name="T0" fmla="*/ 147 w 449"/>
                <a:gd name="T1" fmla="*/ 57 h 396"/>
                <a:gd name="T2" fmla="*/ 83 w 449"/>
                <a:gd name="T3" fmla="*/ 101 h 396"/>
                <a:gd name="T4" fmla="*/ 1 w 449"/>
                <a:gd name="T5" fmla="*/ 232 h 396"/>
                <a:gd name="T6" fmla="*/ 50 w 449"/>
                <a:gd name="T7" fmla="*/ 311 h 396"/>
                <a:gd name="T8" fmla="*/ 93 w 449"/>
                <a:gd name="T9" fmla="*/ 378 h 396"/>
                <a:gd name="T10" fmla="*/ 182 w 449"/>
                <a:gd name="T11" fmla="*/ 368 h 396"/>
                <a:gd name="T12" fmla="*/ 283 w 449"/>
                <a:gd name="T13" fmla="*/ 390 h 396"/>
                <a:gd name="T14" fmla="*/ 356 w 449"/>
                <a:gd name="T15" fmla="*/ 335 h 396"/>
                <a:gd name="T16" fmla="*/ 431 w 449"/>
                <a:gd name="T17" fmla="*/ 249 h 396"/>
                <a:gd name="T18" fmla="*/ 377 w 449"/>
                <a:gd name="T19" fmla="*/ 269 h 396"/>
                <a:gd name="T20" fmla="*/ 398 w 449"/>
                <a:gd name="T21" fmla="*/ 236 h 396"/>
                <a:gd name="T22" fmla="*/ 382 w 449"/>
                <a:gd name="T23" fmla="*/ 178 h 396"/>
                <a:gd name="T24" fmla="*/ 432 w 449"/>
                <a:gd name="T25" fmla="*/ 192 h 396"/>
                <a:gd name="T26" fmla="*/ 432 w 449"/>
                <a:gd name="T27" fmla="*/ 79 h 396"/>
                <a:gd name="T28" fmla="*/ 390 w 449"/>
                <a:gd name="T29" fmla="*/ 88 h 396"/>
                <a:gd name="T30" fmla="*/ 397 w 449"/>
                <a:gd name="T31" fmla="*/ 144 h 396"/>
                <a:gd name="T32" fmla="*/ 280 w 449"/>
                <a:gd name="T33" fmla="*/ 152 h 396"/>
                <a:gd name="T34" fmla="*/ 185 w 449"/>
                <a:gd name="T35" fmla="*/ 173 h 396"/>
                <a:gd name="T36" fmla="*/ 217 w 449"/>
                <a:gd name="T37" fmla="*/ 199 h 396"/>
                <a:gd name="T38" fmla="*/ 347 w 449"/>
                <a:gd name="T39" fmla="*/ 193 h 396"/>
                <a:gd name="T40" fmla="*/ 272 w 449"/>
                <a:gd name="T41" fmla="*/ 199 h 396"/>
                <a:gd name="T42" fmla="*/ 210 w 449"/>
                <a:gd name="T43" fmla="*/ 224 h 396"/>
                <a:gd name="T44" fmla="*/ 145 w 449"/>
                <a:gd name="T45" fmla="*/ 245 h 396"/>
                <a:gd name="T46" fmla="*/ 143 w 449"/>
                <a:gd name="T47" fmla="*/ 328 h 396"/>
                <a:gd name="T48" fmla="*/ 169 w 449"/>
                <a:gd name="T49" fmla="*/ 291 h 396"/>
                <a:gd name="T50" fmla="*/ 147 w 449"/>
                <a:gd name="T51" fmla="*/ 343 h 396"/>
                <a:gd name="T52" fmla="*/ 122 w 449"/>
                <a:gd name="T53" fmla="*/ 355 h 396"/>
                <a:gd name="T54" fmla="*/ 77 w 449"/>
                <a:gd name="T55" fmla="*/ 297 h 396"/>
                <a:gd name="T56" fmla="*/ 101 w 449"/>
                <a:gd name="T57" fmla="*/ 332 h 396"/>
                <a:gd name="T58" fmla="*/ 137 w 449"/>
                <a:gd name="T59" fmla="*/ 236 h 396"/>
                <a:gd name="T60" fmla="*/ 140 w 449"/>
                <a:gd name="T61" fmla="*/ 203 h 396"/>
                <a:gd name="T62" fmla="*/ 83 w 449"/>
                <a:gd name="T63" fmla="*/ 237 h 396"/>
                <a:gd name="T64" fmla="*/ 66 w 449"/>
                <a:gd name="T65" fmla="*/ 299 h 396"/>
                <a:gd name="T66" fmla="*/ 21 w 449"/>
                <a:gd name="T67" fmla="*/ 255 h 396"/>
                <a:gd name="T68" fmla="*/ 85 w 449"/>
                <a:gd name="T69" fmla="*/ 210 h 396"/>
                <a:gd name="T70" fmla="*/ 100 w 449"/>
                <a:gd name="T71" fmla="*/ 182 h 396"/>
                <a:gd name="T72" fmla="*/ 133 w 449"/>
                <a:gd name="T73" fmla="*/ 192 h 396"/>
                <a:gd name="T74" fmla="*/ 187 w 449"/>
                <a:gd name="T75" fmla="*/ 131 h 396"/>
                <a:gd name="T76" fmla="*/ 204 w 449"/>
                <a:gd name="T77" fmla="*/ 70 h 396"/>
                <a:gd name="T78" fmla="*/ 260 w 449"/>
                <a:gd name="T79" fmla="*/ 46 h 396"/>
                <a:gd name="T80" fmla="*/ 309 w 449"/>
                <a:gd name="T81" fmla="*/ 105 h 396"/>
                <a:gd name="T82" fmla="*/ 347 w 449"/>
                <a:gd name="T83" fmla="*/ 44 h 396"/>
                <a:gd name="T84" fmla="*/ 267 w 449"/>
                <a:gd name="T85" fmla="*/ 189 h 396"/>
                <a:gd name="T86" fmla="*/ 279 w 449"/>
                <a:gd name="T87" fmla="*/ 163 h 396"/>
                <a:gd name="T88" fmla="*/ 359 w 449"/>
                <a:gd name="T89" fmla="*/ 300 h 396"/>
                <a:gd name="T90" fmla="*/ 333 w 449"/>
                <a:gd name="T91" fmla="*/ 226 h 396"/>
                <a:gd name="T92" fmla="*/ 213 w 449"/>
                <a:gd name="T93" fmla="*/ 262 h 396"/>
                <a:gd name="T94" fmla="*/ 229 w 449"/>
                <a:gd name="T95" fmla="*/ 341 h 396"/>
                <a:gd name="T96" fmla="*/ 272 w 449"/>
                <a:gd name="T97" fmla="*/ 304 h 396"/>
                <a:gd name="T98" fmla="*/ 249 w 449"/>
                <a:gd name="T99" fmla="*/ 292 h 396"/>
                <a:gd name="T100" fmla="*/ 218 w 449"/>
                <a:gd name="T101" fmla="*/ 273 h 396"/>
                <a:gd name="T102" fmla="*/ 285 w 449"/>
                <a:gd name="T103" fmla="*/ 259 h 396"/>
                <a:gd name="T104" fmla="*/ 332 w 449"/>
                <a:gd name="T105" fmla="*/ 248 h 396"/>
                <a:gd name="T106" fmla="*/ 316 w 449"/>
                <a:gd name="T107" fmla="*/ 313 h 396"/>
                <a:gd name="T108" fmla="*/ 329 w 449"/>
                <a:gd name="T109" fmla="*/ 346 h 396"/>
                <a:gd name="T110" fmla="*/ 243 w 449"/>
                <a:gd name="T111" fmla="*/ 364 h 396"/>
                <a:gd name="T112" fmla="*/ 219 w 449"/>
                <a:gd name="T113" fmla="*/ 355 h 396"/>
                <a:gd name="T114" fmla="*/ 127 w 449"/>
                <a:gd name="T115" fmla="*/ 123 h 396"/>
                <a:gd name="T116" fmla="*/ 95 w 449"/>
                <a:gd name="T117" fmla="*/ 123 h 396"/>
                <a:gd name="T118" fmla="*/ 109 w 449"/>
                <a:gd name="T119" fmla="*/ 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9" h="396">
                  <a:moveTo>
                    <a:pt x="259" y="0"/>
                  </a:moveTo>
                  <a:cubicBezTo>
                    <a:pt x="257" y="1"/>
                    <a:pt x="254" y="2"/>
                    <a:pt x="251" y="2"/>
                  </a:cubicBezTo>
                  <a:cubicBezTo>
                    <a:pt x="248" y="3"/>
                    <a:pt x="246" y="3"/>
                    <a:pt x="243" y="4"/>
                  </a:cubicBezTo>
                  <a:cubicBezTo>
                    <a:pt x="242" y="4"/>
                    <a:pt x="241" y="4"/>
                    <a:pt x="240" y="4"/>
                  </a:cubicBezTo>
                  <a:cubicBezTo>
                    <a:pt x="234" y="5"/>
                    <a:pt x="228" y="5"/>
                    <a:pt x="222" y="6"/>
                  </a:cubicBezTo>
                  <a:cubicBezTo>
                    <a:pt x="219" y="6"/>
                    <a:pt x="216" y="6"/>
                    <a:pt x="213" y="7"/>
                  </a:cubicBezTo>
                  <a:cubicBezTo>
                    <a:pt x="212" y="7"/>
                    <a:pt x="211" y="7"/>
                    <a:pt x="210" y="7"/>
                  </a:cubicBezTo>
                  <a:cubicBezTo>
                    <a:pt x="207" y="8"/>
                    <a:pt x="204" y="8"/>
                    <a:pt x="203" y="9"/>
                  </a:cubicBezTo>
                  <a:cubicBezTo>
                    <a:pt x="201" y="9"/>
                    <a:pt x="199" y="11"/>
                    <a:pt x="198" y="12"/>
                  </a:cubicBezTo>
                  <a:cubicBezTo>
                    <a:pt x="195" y="13"/>
                    <a:pt x="193" y="14"/>
                    <a:pt x="191" y="16"/>
                  </a:cubicBezTo>
                  <a:cubicBezTo>
                    <a:pt x="187" y="19"/>
                    <a:pt x="182" y="22"/>
                    <a:pt x="178" y="25"/>
                  </a:cubicBezTo>
                  <a:cubicBezTo>
                    <a:pt x="176" y="27"/>
                    <a:pt x="173" y="30"/>
                    <a:pt x="171" y="32"/>
                  </a:cubicBezTo>
                  <a:cubicBezTo>
                    <a:pt x="170" y="34"/>
                    <a:pt x="169" y="35"/>
                    <a:pt x="168" y="37"/>
                  </a:cubicBezTo>
                  <a:cubicBezTo>
                    <a:pt x="167" y="38"/>
                    <a:pt x="165" y="39"/>
                    <a:pt x="164" y="40"/>
                  </a:cubicBezTo>
                  <a:cubicBezTo>
                    <a:pt x="164" y="40"/>
                    <a:pt x="164" y="40"/>
                    <a:pt x="164" y="41"/>
                  </a:cubicBezTo>
                  <a:cubicBezTo>
                    <a:pt x="161" y="44"/>
                    <a:pt x="160" y="47"/>
                    <a:pt x="157" y="51"/>
                  </a:cubicBezTo>
                  <a:cubicBezTo>
                    <a:pt x="155" y="53"/>
                    <a:pt x="153" y="59"/>
                    <a:pt x="150" y="60"/>
                  </a:cubicBezTo>
                  <a:cubicBezTo>
                    <a:pt x="149" y="59"/>
                    <a:pt x="148" y="59"/>
                    <a:pt x="147" y="57"/>
                  </a:cubicBezTo>
                  <a:cubicBezTo>
                    <a:pt x="146" y="57"/>
                    <a:pt x="146" y="56"/>
                    <a:pt x="145" y="55"/>
                  </a:cubicBezTo>
                  <a:cubicBezTo>
                    <a:pt x="142" y="54"/>
                    <a:pt x="140" y="53"/>
                    <a:pt x="137" y="53"/>
                  </a:cubicBezTo>
                  <a:cubicBezTo>
                    <a:pt x="132" y="52"/>
                    <a:pt x="129" y="49"/>
                    <a:pt x="124" y="48"/>
                  </a:cubicBezTo>
                  <a:cubicBezTo>
                    <a:pt x="123" y="48"/>
                    <a:pt x="121" y="47"/>
                    <a:pt x="120" y="46"/>
                  </a:cubicBezTo>
                  <a:cubicBezTo>
                    <a:pt x="117" y="46"/>
                    <a:pt x="113" y="45"/>
                    <a:pt x="110" y="45"/>
                  </a:cubicBezTo>
                  <a:cubicBezTo>
                    <a:pt x="107" y="45"/>
                    <a:pt x="105" y="45"/>
                    <a:pt x="103" y="46"/>
                  </a:cubicBezTo>
                  <a:cubicBezTo>
                    <a:pt x="102" y="46"/>
                    <a:pt x="101" y="46"/>
                    <a:pt x="100" y="46"/>
                  </a:cubicBezTo>
                  <a:cubicBezTo>
                    <a:pt x="98" y="46"/>
                    <a:pt x="95" y="47"/>
                    <a:pt x="93" y="47"/>
                  </a:cubicBezTo>
                  <a:cubicBezTo>
                    <a:pt x="91" y="48"/>
                    <a:pt x="89" y="49"/>
                    <a:pt x="85" y="50"/>
                  </a:cubicBezTo>
                  <a:cubicBezTo>
                    <a:pt x="84" y="51"/>
                    <a:pt x="81" y="52"/>
                    <a:pt x="79" y="53"/>
                  </a:cubicBezTo>
                  <a:cubicBezTo>
                    <a:pt x="79" y="53"/>
                    <a:pt x="79" y="53"/>
                    <a:pt x="79" y="53"/>
                  </a:cubicBezTo>
                  <a:cubicBezTo>
                    <a:pt x="77" y="54"/>
                    <a:pt x="75" y="55"/>
                    <a:pt x="75" y="58"/>
                  </a:cubicBezTo>
                  <a:cubicBezTo>
                    <a:pt x="75" y="59"/>
                    <a:pt x="76" y="60"/>
                    <a:pt x="77" y="61"/>
                  </a:cubicBezTo>
                  <a:cubicBezTo>
                    <a:pt x="78" y="63"/>
                    <a:pt x="78" y="66"/>
                    <a:pt x="79" y="68"/>
                  </a:cubicBezTo>
                  <a:cubicBezTo>
                    <a:pt x="82" y="72"/>
                    <a:pt x="83" y="76"/>
                    <a:pt x="82" y="81"/>
                  </a:cubicBezTo>
                  <a:cubicBezTo>
                    <a:pt x="83" y="84"/>
                    <a:pt x="83" y="86"/>
                    <a:pt x="83" y="90"/>
                  </a:cubicBezTo>
                  <a:cubicBezTo>
                    <a:pt x="85" y="93"/>
                    <a:pt x="83" y="95"/>
                    <a:pt x="83" y="99"/>
                  </a:cubicBezTo>
                  <a:cubicBezTo>
                    <a:pt x="83" y="99"/>
                    <a:pt x="83" y="100"/>
                    <a:pt x="83" y="101"/>
                  </a:cubicBezTo>
                  <a:cubicBezTo>
                    <a:pt x="83" y="105"/>
                    <a:pt x="85" y="110"/>
                    <a:pt x="83" y="115"/>
                  </a:cubicBezTo>
                  <a:cubicBezTo>
                    <a:pt x="82" y="118"/>
                    <a:pt x="80" y="125"/>
                    <a:pt x="76" y="126"/>
                  </a:cubicBezTo>
                  <a:cubicBezTo>
                    <a:pt x="73" y="127"/>
                    <a:pt x="71" y="127"/>
                    <a:pt x="68" y="127"/>
                  </a:cubicBezTo>
                  <a:cubicBezTo>
                    <a:pt x="65" y="128"/>
                    <a:pt x="63" y="130"/>
                    <a:pt x="60" y="131"/>
                  </a:cubicBezTo>
                  <a:cubicBezTo>
                    <a:pt x="56" y="135"/>
                    <a:pt x="52" y="138"/>
                    <a:pt x="49" y="142"/>
                  </a:cubicBezTo>
                  <a:cubicBezTo>
                    <a:pt x="45" y="145"/>
                    <a:pt x="42" y="147"/>
                    <a:pt x="38" y="150"/>
                  </a:cubicBezTo>
                  <a:cubicBezTo>
                    <a:pt x="35" y="153"/>
                    <a:pt x="32" y="156"/>
                    <a:pt x="29" y="160"/>
                  </a:cubicBezTo>
                  <a:cubicBezTo>
                    <a:pt x="27" y="163"/>
                    <a:pt x="28" y="168"/>
                    <a:pt x="27" y="172"/>
                  </a:cubicBezTo>
                  <a:cubicBezTo>
                    <a:pt x="26" y="173"/>
                    <a:pt x="26" y="173"/>
                    <a:pt x="26" y="174"/>
                  </a:cubicBezTo>
                  <a:cubicBezTo>
                    <a:pt x="24" y="178"/>
                    <a:pt x="23" y="182"/>
                    <a:pt x="21" y="185"/>
                  </a:cubicBezTo>
                  <a:cubicBezTo>
                    <a:pt x="21" y="187"/>
                    <a:pt x="20" y="188"/>
                    <a:pt x="20" y="189"/>
                  </a:cubicBezTo>
                  <a:cubicBezTo>
                    <a:pt x="19" y="190"/>
                    <a:pt x="19" y="191"/>
                    <a:pt x="18" y="192"/>
                  </a:cubicBezTo>
                  <a:cubicBezTo>
                    <a:pt x="17" y="193"/>
                    <a:pt x="17" y="193"/>
                    <a:pt x="16" y="194"/>
                  </a:cubicBezTo>
                  <a:cubicBezTo>
                    <a:pt x="13" y="198"/>
                    <a:pt x="13" y="204"/>
                    <a:pt x="11" y="209"/>
                  </a:cubicBezTo>
                  <a:cubicBezTo>
                    <a:pt x="10" y="210"/>
                    <a:pt x="10" y="210"/>
                    <a:pt x="9" y="211"/>
                  </a:cubicBezTo>
                  <a:cubicBezTo>
                    <a:pt x="8" y="213"/>
                    <a:pt x="7" y="215"/>
                    <a:pt x="6" y="217"/>
                  </a:cubicBezTo>
                  <a:cubicBezTo>
                    <a:pt x="6" y="218"/>
                    <a:pt x="6" y="219"/>
                    <a:pt x="5" y="220"/>
                  </a:cubicBezTo>
                  <a:cubicBezTo>
                    <a:pt x="3" y="225"/>
                    <a:pt x="2" y="228"/>
                    <a:pt x="1" y="232"/>
                  </a:cubicBezTo>
                  <a:cubicBezTo>
                    <a:pt x="1" y="234"/>
                    <a:pt x="1" y="235"/>
                    <a:pt x="1" y="236"/>
                  </a:cubicBezTo>
                  <a:cubicBezTo>
                    <a:pt x="1" y="237"/>
                    <a:pt x="1" y="237"/>
                    <a:pt x="1" y="238"/>
                  </a:cubicBezTo>
                  <a:cubicBezTo>
                    <a:pt x="0" y="242"/>
                    <a:pt x="0" y="246"/>
                    <a:pt x="0" y="250"/>
                  </a:cubicBezTo>
                  <a:cubicBezTo>
                    <a:pt x="0" y="252"/>
                    <a:pt x="0" y="255"/>
                    <a:pt x="0" y="258"/>
                  </a:cubicBezTo>
                  <a:cubicBezTo>
                    <a:pt x="0" y="261"/>
                    <a:pt x="1" y="264"/>
                    <a:pt x="5" y="267"/>
                  </a:cubicBezTo>
                  <a:cubicBezTo>
                    <a:pt x="7" y="268"/>
                    <a:pt x="10" y="269"/>
                    <a:pt x="12" y="269"/>
                  </a:cubicBezTo>
                  <a:cubicBezTo>
                    <a:pt x="17" y="265"/>
                    <a:pt x="17" y="265"/>
                    <a:pt x="17" y="265"/>
                  </a:cubicBezTo>
                  <a:cubicBezTo>
                    <a:pt x="15" y="267"/>
                    <a:pt x="15" y="269"/>
                    <a:pt x="13" y="272"/>
                  </a:cubicBezTo>
                  <a:cubicBezTo>
                    <a:pt x="11" y="276"/>
                    <a:pt x="9" y="280"/>
                    <a:pt x="7" y="284"/>
                  </a:cubicBezTo>
                  <a:cubicBezTo>
                    <a:pt x="5" y="288"/>
                    <a:pt x="5" y="291"/>
                    <a:pt x="5" y="294"/>
                  </a:cubicBezTo>
                  <a:cubicBezTo>
                    <a:pt x="5" y="297"/>
                    <a:pt x="4" y="300"/>
                    <a:pt x="5" y="302"/>
                  </a:cubicBezTo>
                  <a:cubicBezTo>
                    <a:pt x="6" y="303"/>
                    <a:pt x="6" y="304"/>
                    <a:pt x="7" y="306"/>
                  </a:cubicBezTo>
                  <a:cubicBezTo>
                    <a:pt x="7" y="307"/>
                    <a:pt x="7" y="309"/>
                    <a:pt x="8" y="311"/>
                  </a:cubicBezTo>
                  <a:cubicBezTo>
                    <a:pt x="9" y="313"/>
                    <a:pt x="12" y="314"/>
                    <a:pt x="13" y="315"/>
                  </a:cubicBezTo>
                  <a:cubicBezTo>
                    <a:pt x="16" y="317"/>
                    <a:pt x="16" y="317"/>
                    <a:pt x="18" y="317"/>
                  </a:cubicBezTo>
                  <a:cubicBezTo>
                    <a:pt x="21" y="318"/>
                    <a:pt x="24" y="318"/>
                    <a:pt x="25" y="317"/>
                  </a:cubicBezTo>
                  <a:cubicBezTo>
                    <a:pt x="29" y="317"/>
                    <a:pt x="31" y="317"/>
                    <a:pt x="34" y="317"/>
                  </a:cubicBezTo>
                  <a:cubicBezTo>
                    <a:pt x="40" y="316"/>
                    <a:pt x="45" y="312"/>
                    <a:pt x="50" y="311"/>
                  </a:cubicBezTo>
                  <a:cubicBezTo>
                    <a:pt x="53" y="310"/>
                    <a:pt x="55" y="311"/>
                    <a:pt x="59" y="311"/>
                  </a:cubicBezTo>
                  <a:cubicBezTo>
                    <a:pt x="61" y="310"/>
                    <a:pt x="63" y="310"/>
                    <a:pt x="63" y="314"/>
                  </a:cubicBezTo>
                  <a:cubicBezTo>
                    <a:pt x="63" y="315"/>
                    <a:pt x="63" y="316"/>
                    <a:pt x="63" y="316"/>
                  </a:cubicBezTo>
                  <a:cubicBezTo>
                    <a:pt x="62" y="318"/>
                    <a:pt x="61" y="320"/>
                    <a:pt x="61" y="322"/>
                  </a:cubicBezTo>
                  <a:cubicBezTo>
                    <a:pt x="60" y="324"/>
                    <a:pt x="60" y="326"/>
                    <a:pt x="60" y="328"/>
                  </a:cubicBezTo>
                  <a:cubicBezTo>
                    <a:pt x="60" y="335"/>
                    <a:pt x="61" y="341"/>
                    <a:pt x="62" y="347"/>
                  </a:cubicBezTo>
                  <a:cubicBezTo>
                    <a:pt x="62" y="348"/>
                    <a:pt x="62" y="349"/>
                    <a:pt x="62" y="350"/>
                  </a:cubicBezTo>
                  <a:cubicBezTo>
                    <a:pt x="62" y="352"/>
                    <a:pt x="62" y="353"/>
                    <a:pt x="63" y="355"/>
                  </a:cubicBezTo>
                  <a:cubicBezTo>
                    <a:pt x="63" y="355"/>
                    <a:pt x="63" y="355"/>
                    <a:pt x="63" y="355"/>
                  </a:cubicBezTo>
                  <a:cubicBezTo>
                    <a:pt x="63" y="355"/>
                    <a:pt x="63" y="356"/>
                    <a:pt x="63" y="356"/>
                  </a:cubicBezTo>
                  <a:cubicBezTo>
                    <a:pt x="64" y="358"/>
                    <a:pt x="65" y="361"/>
                    <a:pt x="65" y="362"/>
                  </a:cubicBezTo>
                  <a:cubicBezTo>
                    <a:pt x="66" y="363"/>
                    <a:pt x="67" y="365"/>
                    <a:pt x="67" y="366"/>
                  </a:cubicBezTo>
                  <a:cubicBezTo>
                    <a:pt x="69" y="369"/>
                    <a:pt x="71" y="373"/>
                    <a:pt x="73" y="376"/>
                  </a:cubicBezTo>
                  <a:cubicBezTo>
                    <a:pt x="75" y="377"/>
                    <a:pt x="76" y="378"/>
                    <a:pt x="78" y="379"/>
                  </a:cubicBezTo>
                  <a:cubicBezTo>
                    <a:pt x="78" y="379"/>
                    <a:pt x="78" y="379"/>
                    <a:pt x="79" y="379"/>
                  </a:cubicBezTo>
                  <a:cubicBezTo>
                    <a:pt x="80" y="380"/>
                    <a:pt x="81" y="380"/>
                    <a:pt x="83" y="380"/>
                  </a:cubicBezTo>
                  <a:cubicBezTo>
                    <a:pt x="84" y="380"/>
                    <a:pt x="85" y="379"/>
                    <a:pt x="85" y="380"/>
                  </a:cubicBezTo>
                  <a:cubicBezTo>
                    <a:pt x="88" y="379"/>
                    <a:pt x="91" y="379"/>
                    <a:pt x="93" y="378"/>
                  </a:cubicBezTo>
                  <a:cubicBezTo>
                    <a:pt x="94" y="378"/>
                    <a:pt x="95" y="378"/>
                    <a:pt x="96" y="379"/>
                  </a:cubicBezTo>
                  <a:cubicBezTo>
                    <a:pt x="97" y="379"/>
                    <a:pt x="98" y="379"/>
                    <a:pt x="99" y="379"/>
                  </a:cubicBezTo>
                  <a:cubicBezTo>
                    <a:pt x="100" y="380"/>
                    <a:pt x="101" y="380"/>
                    <a:pt x="102" y="380"/>
                  </a:cubicBezTo>
                  <a:cubicBezTo>
                    <a:pt x="106" y="383"/>
                    <a:pt x="110" y="387"/>
                    <a:pt x="115" y="390"/>
                  </a:cubicBezTo>
                  <a:cubicBezTo>
                    <a:pt x="117" y="391"/>
                    <a:pt x="120" y="393"/>
                    <a:pt x="122" y="394"/>
                  </a:cubicBezTo>
                  <a:cubicBezTo>
                    <a:pt x="123" y="395"/>
                    <a:pt x="123" y="395"/>
                    <a:pt x="124" y="395"/>
                  </a:cubicBezTo>
                  <a:cubicBezTo>
                    <a:pt x="126" y="396"/>
                    <a:pt x="129" y="395"/>
                    <a:pt x="132" y="395"/>
                  </a:cubicBezTo>
                  <a:cubicBezTo>
                    <a:pt x="134" y="395"/>
                    <a:pt x="137" y="396"/>
                    <a:pt x="140" y="393"/>
                  </a:cubicBezTo>
                  <a:cubicBezTo>
                    <a:pt x="140" y="393"/>
                    <a:pt x="140" y="393"/>
                    <a:pt x="140" y="393"/>
                  </a:cubicBezTo>
                  <a:cubicBezTo>
                    <a:pt x="142" y="392"/>
                    <a:pt x="143" y="389"/>
                    <a:pt x="145" y="388"/>
                  </a:cubicBezTo>
                  <a:cubicBezTo>
                    <a:pt x="148" y="387"/>
                    <a:pt x="151" y="390"/>
                    <a:pt x="154" y="390"/>
                  </a:cubicBezTo>
                  <a:cubicBezTo>
                    <a:pt x="156" y="389"/>
                    <a:pt x="160" y="387"/>
                    <a:pt x="163" y="386"/>
                  </a:cubicBezTo>
                  <a:cubicBezTo>
                    <a:pt x="166" y="385"/>
                    <a:pt x="168" y="383"/>
                    <a:pt x="171" y="381"/>
                  </a:cubicBezTo>
                  <a:cubicBezTo>
                    <a:pt x="171" y="381"/>
                    <a:pt x="171" y="381"/>
                    <a:pt x="172" y="380"/>
                  </a:cubicBezTo>
                  <a:cubicBezTo>
                    <a:pt x="172" y="380"/>
                    <a:pt x="172" y="380"/>
                    <a:pt x="173" y="379"/>
                  </a:cubicBezTo>
                  <a:cubicBezTo>
                    <a:pt x="173" y="379"/>
                    <a:pt x="174" y="378"/>
                    <a:pt x="175" y="378"/>
                  </a:cubicBezTo>
                  <a:cubicBezTo>
                    <a:pt x="175" y="377"/>
                    <a:pt x="177" y="377"/>
                    <a:pt x="178" y="376"/>
                  </a:cubicBezTo>
                  <a:cubicBezTo>
                    <a:pt x="181" y="374"/>
                    <a:pt x="180" y="371"/>
                    <a:pt x="182" y="368"/>
                  </a:cubicBezTo>
                  <a:cubicBezTo>
                    <a:pt x="184" y="368"/>
                    <a:pt x="186" y="372"/>
                    <a:pt x="187" y="374"/>
                  </a:cubicBezTo>
                  <a:cubicBezTo>
                    <a:pt x="188" y="375"/>
                    <a:pt x="190" y="377"/>
                    <a:pt x="191" y="378"/>
                  </a:cubicBezTo>
                  <a:cubicBezTo>
                    <a:pt x="192" y="379"/>
                    <a:pt x="194" y="379"/>
                    <a:pt x="195" y="380"/>
                  </a:cubicBezTo>
                  <a:cubicBezTo>
                    <a:pt x="199" y="383"/>
                    <a:pt x="201" y="386"/>
                    <a:pt x="206" y="387"/>
                  </a:cubicBezTo>
                  <a:cubicBezTo>
                    <a:pt x="211" y="389"/>
                    <a:pt x="216" y="389"/>
                    <a:pt x="222" y="389"/>
                  </a:cubicBezTo>
                  <a:cubicBezTo>
                    <a:pt x="224" y="388"/>
                    <a:pt x="225" y="387"/>
                    <a:pt x="226" y="386"/>
                  </a:cubicBezTo>
                  <a:cubicBezTo>
                    <a:pt x="228" y="385"/>
                    <a:pt x="229" y="383"/>
                    <a:pt x="232" y="382"/>
                  </a:cubicBezTo>
                  <a:cubicBezTo>
                    <a:pt x="232" y="381"/>
                    <a:pt x="233" y="381"/>
                    <a:pt x="234" y="381"/>
                  </a:cubicBezTo>
                  <a:cubicBezTo>
                    <a:pt x="234" y="381"/>
                    <a:pt x="235" y="381"/>
                    <a:pt x="235" y="381"/>
                  </a:cubicBezTo>
                  <a:cubicBezTo>
                    <a:pt x="236" y="382"/>
                    <a:pt x="237" y="383"/>
                    <a:pt x="238" y="384"/>
                  </a:cubicBezTo>
                  <a:cubicBezTo>
                    <a:pt x="240" y="385"/>
                    <a:pt x="243" y="386"/>
                    <a:pt x="246" y="388"/>
                  </a:cubicBezTo>
                  <a:cubicBezTo>
                    <a:pt x="247" y="388"/>
                    <a:pt x="249" y="388"/>
                    <a:pt x="250" y="389"/>
                  </a:cubicBezTo>
                  <a:cubicBezTo>
                    <a:pt x="252" y="389"/>
                    <a:pt x="253" y="389"/>
                    <a:pt x="254" y="389"/>
                  </a:cubicBezTo>
                  <a:cubicBezTo>
                    <a:pt x="257" y="389"/>
                    <a:pt x="259" y="390"/>
                    <a:pt x="261" y="390"/>
                  </a:cubicBezTo>
                  <a:cubicBezTo>
                    <a:pt x="263" y="390"/>
                    <a:pt x="264" y="390"/>
                    <a:pt x="266" y="390"/>
                  </a:cubicBezTo>
                  <a:cubicBezTo>
                    <a:pt x="266" y="390"/>
                    <a:pt x="266" y="390"/>
                    <a:pt x="266" y="390"/>
                  </a:cubicBezTo>
                  <a:cubicBezTo>
                    <a:pt x="272" y="391"/>
                    <a:pt x="277" y="390"/>
                    <a:pt x="283" y="390"/>
                  </a:cubicBezTo>
                  <a:cubicBezTo>
                    <a:pt x="283" y="390"/>
                    <a:pt x="283" y="390"/>
                    <a:pt x="283" y="390"/>
                  </a:cubicBezTo>
                  <a:cubicBezTo>
                    <a:pt x="283" y="390"/>
                    <a:pt x="283" y="390"/>
                    <a:pt x="284" y="390"/>
                  </a:cubicBezTo>
                  <a:cubicBezTo>
                    <a:pt x="287" y="390"/>
                    <a:pt x="290" y="390"/>
                    <a:pt x="293" y="389"/>
                  </a:cubicBezTo>
                  <a:cubicBezTo>
                    <a:pt x="294" y="389"/>
                    <a:pt x="296" y="389"/>
                    <a:pt x="298" y="388"/>
                  </a:cubicBezTo>
                  <a:cubicBezTo>
                    <a:pt x="300" y="387"/>
                    <a:pt x="302" y="386"/>
                    <a:pt x="304" y="387"/>
                  </a:cubicBezTo>
                  <a:cubicBezTo>
                    <a:pt x="304" y="387"/>
                    <a:pt x="304" y="387"/>
                    <a:pt x="304" y="387"/>
                  </a:cubicBezTo>
                  <a:cubicBezTo>
                    <a:pt x="307" y="387"/>
                    <a:pt x="309" y="390"/>
                    <a:pt x="310" y="391"/>
                  </a:cubicBezTo>
                  <a:cubicBezTo>
                    <a:pt x="313" y="393"/>
                    <a:pt x="314" y="392"/>
                    <a:pt x="316" y="390"/>
                  </a:cubicBezTo>
                  <a:cubicBezTo>
                    <a:pt x="318" y="389"/>
                    <a:pt x="320" y="389"/>
                    <a:pt x="322" y="386"/>
                  </a:cubicBezTo>
                  <a:cubicBezTo>
                    <a:pt x="323" y="386"/>
                    <a:pt x="324" y="385"/>
                    <a:pt x="325" y="383"/>
                  </a:cubicBezTo>
                  <a:cubicBezTo>
                    <a:pt x="327" y="381"/>
                    <a:pt x="330" y="378"/>
                    <a:pt x="332" y="375"/>
                  </a:cubicBezTo>
                  <a:cubicBezTo>
                    <a:pt x="334" y="373"/>
                    <a:pt x="336" y="371"/>
                    <a:pt x="338" y="369"/>
                  </a:cubicBezTo>
                  <a:cubicBezTo>
                    <a:pt x="340" y="366"/>
                    <a:pt x="340" y="364"/>
                    <a:pt x="340" y="361"/>
                  </a:cubicBezTo>
                  <a:cubicBezTo>
                    <a:pt x="340" y="355"/>
                    <a:pt x="342" y="351"/>
                    <a:pt x="342" y="345"/>
                  </a:cubicBezTo>
                  <a:cubicBezTo>
                    <a:pt x="342" y="343"/>
                    <a:pt x="343" y="341"/>
                    <a:pt x="343" y="339"/>
                  </a:cubicBezTo>
                  <a:cubicBezTo>
                    <a:pt x="343" y="337"/>
                    <a:pt x="342" y="339"/>
                    <a:pt x="343" y="337"/>
                  </a:cubicBezTo>
                  <a:cubicBezTo>
                    <a:pt x="344" y="337"/>
                    <a:pt x="346" y="337"/>
                    <a:pt x="347" y="337"/>
                  </a:cubicBezTo>
                  <a:cubicBezTo>
                    <a:pt x="348" y="337"/>
                    <a:pt x="349" y="337"/>
                    <a:pt x="349" y="337"/>
                  </a:cubicBezTo>
                  <a:cubicBezTo>
                    <a:pt x="352" y="336"/>
                    <a:pt x="354" y="335"/>
                    <a:pt x="356" y="335"/>
                  </a:cubicBezTo>
                  <a:cubicBezTo>
                    <a:pt x="356" y="335"/>
                    <a:pt x="356" y="335"/>
                    <a:pt x="356" y="335"/>
                  </a:cubicBezTo>
                  <a:cubicBezTo>
                    <a:pt x="357" y="334"/>
                    <a:pt x="357" y="334"/>
                    <a:pt x="358" y="334"/>
                  </a:cubicBezTo>
                  <a:cubicBezTo>
                    <a:pt x="360" y="333"/>
                    <a:pt x="363" y="333"/>
                    <a:pt x="365" y="332"/>
                  </a:cubicBezTo>
                  <a:cubicBezTo>
                    <a:pt x="370" y="330"/>
                    <a:pt x="370" y="323"/>
                    <a:pt x="373" y="319"/>
                  </a:cubicBezTo>
                  <a:cubicBezTo>
                    <a:pt x="375" y="316"/>
                    <a:pt x="377" y="313"/>
                    <a:pt x="379" y="312"/>
                  </a:cubicBezTo>
                  <a:cubicBezTo>
                    <a:pt x="382" y="310"/>
                    <a:pt x="383" y="309"/>
                    <a:pt x="385" y="306"/>
                  </a:cubicBezTo>
                  <a:cubicBezTo>
                    <a:pt x="387" y="304"/>
                    <a:pt x="387" y="302"/>
                    <a:pt x="389" y="300"/>
                  </a:cubicBezTo>
                  <a:cubicBezTo>
                    <a:pt x="391" y="296"/>
                    <a:pt x="394" y="292"/>
                    <a:pt x="395" y="288"/>
                  </a:cubicBezTo>
                  <a:cubicBezTo>
                    <a:pt x="395" y="287"/>
                    <a:pt x="395" y="287"/>
                    <a:pt x="395" y="287"/>
                  </a:cubicBezTo>
                  <a:cubicBezTo>
                    <a:pt x="396" y="283"/>
                    <a:pt x="396" y="278"/>
                    <a:pt x="398" y="275"/>
                  </a:cubicBezTo>
                  <a:cubicBezTo>
                    <a:pt x="398" y="275"/>
                    <a:pt x="398" y="275"/>
                    <a:pt x="398" y="275"/>
                  </a:cubicBezTo>
                  <a:cubicBezTo>
                    <a:pt x="399" y="275"/>
                    <a:pt x="399" y="274"/>
                    <a:pt x="399" y="274"/>
                  </a:cubicBezTo>
                  <a:cubicBezTo>
                    <a:pt x="399" y="274"/>
                    <a:pt x="399" y="274"/>
                    <a:pt x="399" y="274"/>
                  </a:cubicBezTo>
                  <a:cubicBezTo>
                    <a:pt x="404" y="271"/>
                    <a:pt x="409" y="270"/>
                    <a:pt x="413" y="268"/>
                  </a:cubicBezTo>
                  <a:cubicBezTo>
                    <a:pt x="414" y="267"/>
                    <a:pt x="417" y="267"/>
                    <a:pt x="419" y="265"/>
                  </a:cubicBezTo>
                  <a:cubicBezTo>
                    <a:pt x="421" y="264"/>
                    <a:pt x="422" y="261"/>
                    <a:pt x="424" y="259"/>
                  </a:cubicBezTo>
                  <a:cubicBezTo>
                    <a:pt x="425" y="257"/>
                    <a:pt x="426" y="256"/>
                    <a:pt x="428" y="254"/>
                  </a:cubicBezTo>
                  <a:cubicBezTo>
                    <a:pt x="429" y="253"/>
                    <a:pt x="430" y="251"/>
                    <a:pt x="431" y="249"/>
                  </a:cubicBezTo>
                  <a:cubicBezTo>
                    <a:pt x="431" y="248"/>
                    <a:pt x="432" y="247"/>
                    <a:pt x="432" y="246"/>
                  </a:cubicBezTo>
                  <a:cubicBezTo>
                    <a:pt x="432" y="246"/>
                    <a:pt x="432" y="246"/>
                    <a:pt x="432" y="246"/>
                  </a:cubicBezTo>
                  <a:cubicBezTo>
                    <a:pt x="431" y="246"/>
                    <a:pt x="430" y="248"/>
                    <a:pt x="429" y="249"/>
                  </a:cubicBezTo>
                  <a:cubicBezTo>
                    <a:pt x="427" y="250"/>
                    <a:pt x="424" y="251"/>
                    <a:pt x="421" y="251"/>
                  </a:cubicBezTo>
                  <a:cubicBezTo>
                    <a:pt x="419" y="251"/>
                    <a:pt x="417" y="251"/>
                    <a:pt x="417" y="254"/>
                  </a:cubicBezTo>
                  <a:cubicBezTo>
                    <a:pt x="417" y="256"/>
                    <a:pt x="418" y="258"/>
                    <a:pt x="416" y="260"/>
                  </a:cubicBezTo>
                  <a:cubicBezTo>
                    <a:pt x="414" y="261"/>
                    <a:pt x="410" y="262"/>
                    <a:pt x="407" y="262"/>
                  </a:cubicBezTo>
                  <a:cubicBezTo>
                    <a:pt x="405" y="262"/>
                    <a:pt x="403" y="260"/>
                    <a:pt x="400" y="260"/>
                  </a:cubicBezTo>
                  <a:cubicBezTo>
                    <a:pt x="403" y="266"/>
                    <a:pt x="403" y="266"/>
                    <a:pt x="403" y="266"/>
                  </a:cubicBezTo>
                  <a:cubicBezTo>
                    <a:pt x="401" y="265"/>
                    <a:pt x="400" y="265"/>
                    <a:pt x="398" y="264"/>
                  </a:cubicBezTo>
                  <a:cubicBezTo>
                    <a:pt x="397" y="263"/>
                    <a:pt x="394" y="261"/>
                    <a:pt x="393" y="260"/>
                  </a:cubicBezTo>
                  <a:cubicBezTo>
                    <a:pt x="390" y="258"/>
                    <a:pt x="388" y="256"/>
                    <a:pt x="387" y="252"/>
                  </a:cubicBezTo>
                  <a:cubicBezTo>
                    <a:pt x="387" y="248"/>
                    <a:pt x="389" y="246"/>
                    <a:pt x="392" y="246"/>
                  </a:cubicBezTo>
                  <a:cubicBezTo>
                    <a:pt x="389" y="245"/>
                    <a:pt x="386" y="244"/>
                    <a:pt x="384" y="244"/>
                  </a:cubicBezTo>
                  <a:cubicBezTo>
                    <a:pt x="381" y="246"/>
                    <a:pt x="375" y="250"/>
                    <a:pt x="377" y="254"/>
                  </a:cubicBezTo>
                  <a:cubicBezTo>
                    <a:pt x="379" y="257"/>
                    <a:pt x="383" y="260"/>
                    <a:pt x="385" y="263"/>
                  </a:cubicBezTo>
                  <a:cubicBezTo>
                    <a:pt x="382" y="265"/>
                    <a:pt x="381" y="262"/>
                    <a:pt x="379" y="263"/>
                  </a:cubicBezTo>
                  <a:cubicBezTo>
                    <a:pt x="376" y="265"/>
                    <a:pt x="376" y="267"/>
                    <a:pt x="377" y="269"/>
                  </a:cubicBezTo>
                  <a:cubicBezTo>
                    <a:pt x="375" y="274"/>
                    <a:pt x="382" y="281"/>
                    <a:pt x="378" y="284"/>
                  </a:cubicBezTo>
                  <a:cubicBezTo>
                    <a:pt x="379" y="281"/>
                    <a:pt x="374" y="279"/>
                    <a:pt x="371" y="277"/>
                  </a:cubicBezTo>
                  <a:cubicBezTo>
                    <a:pt x="367" y="275"/>
                    <a:pt x="365" y="271"/>
                    <a:pt x="364" y="267"/>
                  </a:cubicBezTo>
                  <a:cubicBezTo>
                    <a:pt x="365" y="263"/>
                    <a:pt x="365" y="260"/>
                    <a:pt x="364" y="255"/>
                  </a:cubicBezTo>
                  <a:cubicBezTo>
                    <a:pt x="363" y="252"/>
                    <a:pt x="360" y="247"/>
                    <a:pt x="358" y="244"/>
                  </a:cubicBezTo>
                  <a:cubicBezTo>
                    <a:pt x="356" y="238"/>
                    <a:pt x="357" y="232"/>
                    <a:pt x="356" y="227"/>
                  </a:cubicBezTo>
                  <a:cubicBezTo>
                    <a:pt x="353" y="227"/>
                    <a:pt x="351" y="228"/>
                    <a:pt x="349" y="228"/>
                  </a:cubicBezTo>
                  <a:cubicBezTo>
                    <a:pt x="347" y="229"/>
                    <a:pt x="346" y="230"/>
                    <a:pt x="344" y="229"/>
                  </a:cubicBezTo>
                  <a:cubicBezTo>
                    <a:pt x="348" y="220"/>
                    <a:pt x="348" y="220"/>
                    <a:pt x="348" y="220"/>
                  </a:cubicBezTo>
                  <a:cubicBezTo>
                    <a:pt x="350" y="221"/>
                    <a:pt x="353" y="223"/>
                    <a:pt x="354" y="224"/>
                  </a:cubicBezTo>
                  <a:cubicBezTo>
                    <a:pt x="355" y="225"/>
                    <a:pt x="355" y="226"/>
                    <a:pt x="356" y="227"/>
                  </a:cubicBezTo>
                  <a:cubicBezTo>
                    <a:pt x="358" y="226"/>
                    <a:pt x="360" y="225"/>
                    <a:pt x="362" y="223"/>
                  </a:cubicBezTo>
                  <a:cubicBezTo>
                    <a:pt x="367" y="223"/>
                    <a:pt x="371" y="222"/>
                    <a:pt x="375" y="225"/>
                  </a:cubicBezTo>
                  <a:cubicBezTo>
                    <a:pt x="377" y="225"/>
                    <a:pt x="382" y="229"/>
                    <a:pt x="383" y="230"/>
                  </a:cubicBezTo>
                  <a:cubicBezTo>
                    <a:pt x="383" y="231"/>
                    <a:pt x="381" y="232"/>
                    <a:pt x="380" y="232"/>
                  </a:cubicBezTo>
                  <a:cubicBezTo>
                    <a:pt x="382" y="233"/>
                    <a:pt x="383" y="234"/>
                    <a:pt x="384" y="235"/>
                  </a:cubicBezTo>
                  <a:cubicBezTo>
                    <a:pt x="387" y="236"/>
                    <a:pt x="391" y="238"/>
                    <a:pt x="394" y="238"/>
                  </a:cubicBezTo>
                  <a:cubicBezTo>
                    <a:pt x="395" y="237"/>
                    <a:pt x="397" y="238"/>
                    <a:pt x="398" y="236"/>
                  </a:cubicBezTo>
                  <a:cubicBezTo>
                    <a:pt x="396" y="233"/>
                    <a:pt x="391" y="230"/>
                    <a:pt x="387" y="228"/>
                  </a:cubicBezTo>
                  <a:cubicBezTo>
                    <a:pt x="385" y="226"/>
                    <a:pt x="383" y="224"/>
                    <a:pt x="381" y="222"/>
                  </a:cubicBezTo>
                  <a:cubicBezTo>
                    <a:pt x="380" y="222"/>
                    <a:pt x="377" y="221"/>
                    <a:pt x="377" y="220"/>
                  </a:cubicBezTo>
                  <a:cubicBezTo>
                    <a:pt x="380" y="217"/>
                    <a:pt x="386" y="219"/>
                    <a:pt x="390" y="219"/>
                  </a:cubicBezTo>
                  <a:cubicBezTo>
                    <a:pt x="392" y="220"/>
                    <a:pt x="395" y="219"/>
                    <a:pt x="397" y="219"/>
                  </a:cubicBezTo>
                  <a:cubicBezTo>
                    <a:pt x="398" y="219"/>
                    <a:pt x="400" y="220"/>
                    <a:pt x="401" y="220"/>
                  </a:cubicBezTo>
                  <a:cubicBezTo>
                    <a:pt x="397" y="219"/>
                    <a:pt x="395" y="217"/>
                    <a:pt x="392" y="215"/>
                  </a:cubicBezTo>
                  <a:cubicBezTo>
                    <a:pt x="393" y="211"/>
                    <a:pt x="397" y="211"/>
                    <a:pt x="400" y="212"/>
                  </a:cubicBezTo>
                  <a:cubicBezTo>
                    <a:pt x="399" y="211"/>
                    <a:pt x="397" y="210"/>
                    <a:pt x="398" y="210"/>
                  </a:cubicBezTo>
                  <a:cubicBezTo>
                    <a:pt x="397" y="206"/>
                    <a:pt x="401" y="206"/>
                    <a:pt x="402" y="206"/>
                  </a:cubicBezTo>
                  <a:cubicBezTo>
                    <a:pt x="403" y="203"/>
                    <a:pt x="400" y="203"/>
                    <a:pt x="399" y="201"/>
                  </a:cubicBezTo>
                  <a:cubicBezTo>
                    <a:pt x="398" y="200"/>
                    <a:pt x="400" y="199"/>
                    <a:pt x="401" y="197"/>
                  </a:cubicBezTo>
                  <a:cubicBezTo>
                    <a:pt x="403" y="196"/>
                    <a:pt x="404" y="195"/>
                    <a:pt x="402" y="193"/>
                  </a:cubicBezTo>
                  <a:cubicBezTo>
                    <a:pt x="400" y="192"/>
                    <a:pt x="397" y="190"/>
                    <a:pt x="395" y="189"/>
                  </a:cubicBezTo>
                  <a:cubicBezTo>
                    <a:pt x="391" y="186"/>
                    <a:pt x="387" y="182"/>
                    <a:pt x="383" y="179"/>
                  </a:cubicBezTo>
                  <a:cubicBezTo>
                    <a:pt x="383" y="179"/>
                    <a:pt x="382" y="179"/>
                    <a:pt x="382" y="178"/>
                  </a:cubicBezTo>
                  <a:cubicBezTo>
                    <a:pt x="377" y="178"/>
                    <a:pt x="374" y="177"/>
                    <a:pt x="370" y="174"/>
                  </a:cubicBezTo>
                  <a:cubicBezTo>
                    <a:pt x="375" y="173"/>
                    <a:pt x="378" y="176"/>
                    <a:pt x="382" y="178"/>
                  </a:cubicBezTo>
                  <a:cubicBezTo>
                    <a:pt x="383" y="179"/>
                    <a:pt x="384" y="179"/>
                    <a:pt x="386" y="179"/>
                  </a:cubicBezTo>
                  <a:cubicBezTo>
                    <a:pt x="392" y="180"/>
                    <a:pt x="399" y="180"/>
                    <a:pt x="405" y="181"/>
                  </a:cubicBezTo>
                  <a:cubicBezTo>
                    <a:pt x="410" y="182"/>
                    <a:pt x="414" y="184"/>
                    <a:pt x="417" y="189"/>
                  </a:cubicBezTo>
                  <a:cubicBezTo>
                    <a:pt x="419" y="191"/>
                    <a:pt x="420" y="192"/>
                    <a:pt x="421" y="195"/>
                  </a:cubicBezTo>
                  <a:cubicBezTo>
                    <a:pt x="421" y="197"/>
                    <a:pt x="420" y="198"/>
                    <a:pt x="417" y="198"/>
                  </a:cubicBezTo>
                  <a:cubicBezTo>
                    <a:pt x="418" y="202"/>
                    <a:pt x="425" y="203"/>
                    <a:pt x="424" y="208"/>
                  </a:cubicBezTo>
                  <a:cubicBezTo>
                    <a:pt x="424" y="210"/>
                    <a:pt x="422" y="211"/>
                    <a:pt x="424" y="214"/>
                  </a:cubicBezTo>
                  <a:cubicBezTo>
                    <a:pt x="425" y="216"/>
                    <a:pt x="427" y="216"/>
                    <a:pt x="427" y="221"/>
                  </a:cubicBezTo>
                  <a:cubicBezTo>
                    <a:pt x="426" y="223"/>
                    <a:pt x="426" y="225"/>
                    <a:pt x="428" y="227"/>
                  </a:cubicBezTo>
                  <a:cubicBezTo>
                    <a:pt x="430" y="228"/>
                    <a:pt x="432" y="230"/>
                    <a:pt x="434" y="231"/>
                  </a:cubicBezTo>
                  <a:cubicBezTo>
                    <a:pt x="437" y="234"/>
                    <a:pt x="440" y="237"/>
                    <a:pt x="440" y="241"/>
                  </a:cubicBezTo>
                  <a:cubicBezTo>
                    <a:pt x="441" y="240"/>
                    <a:pt x="442" y="240"/>
                    <a:pt x="442" y="239"/>
                  </a:cubicBezTo>
                  <a:cubicBezTo>
                    <a:pt x="444" y="238"/>
                    <a:pt x="445" y="236"/>
                    <a:pt x="446" y="234"/>
                  </a:cubicBezTo>
                  <a:cubicBezTo>
                    <a:pt x="449" y="226"/>
                    <a:pt x="446" y="216"/>
                    <a:pt x="443" y="209"/>
                  </a:cubicBezTo>
                  <a:cubicBezTo>
                    <a:pt x="442" y="208"/>
                    <a:pt x="442" y="207"/>
                    <a:pt x="442" y="206"/>
                  </a:cubicBezTo>
                  <a:cubicBezTo>
                    <a:pt x="441" y="205"/>
                    <a:pt x="440" y="204"/>
                    <a:pt x="440" y="203"/>
                  </a:cubicBezTo>
                  <a:cubicBezTo>
                    <a:pt x="438" y="200"/>
                    <a:pt x="436" y="196"/>
                    <a:pt x="433" y="193"/>
                  </a:cubicBezTo>
                  <a:cubicBezTo>
                    <a:pt x="433" y="193"/>
                    <a:pt x="432" y="192"/>
                    <a:pt x="432" y="192"/>
                  </a:cubicBezTo>
                  <a:cubicBezTo>
                    <a:pt x="430" y="190"/>
                    <a:pt x="428" y="188"/>
                    <a:pt x="427" y="186"/>
                  </a:cubicBezTo>
                  <a:cubicBezTo>
                    <a:pt x="425" y="184"/>
                    <a:pt x="423" y="181"/>
                    <a:pt x="422" y="178"/>
                  </a:cubicBezTo>
                  <a:cubicBezTo>
                    <a:pt x="421" y="176"/>
                    <a:pt x="420" y="176"/>
                    <a:pt x="418" y="175"/>
                  </a:cubicBezTo>
                  <a:cubicBezTo>
                    <a:pt x="416" y="173"/>
                    <a:pt x="415" y="173"/>
                    <a:pt x="411" y="173"/>
                  </a:cubicBezTo>
                  <a:cubicBezTo>
                    <a:pt x="410" y="173"/>
                    <a:pt x="410" y="172"/>
                    <a:pt x="408" y="173"/>
                  </a:cubicBezTo>
                  <a:cubicBezTo>
                    <a:pt x="408" y="172"/>
                    <a:pt x="405" y="172"/>
                    <a:pt x="405" y="171"/>
                  </a:cubicBezTo>
                  <a:cubicBezTo>
                    <a:pt x="403" y="170"/>
                    <a:pt x="408" y="165"/>
                    <a:pt x="408" y="164"/>
                  </a:cubicBezTo>
                  <a:cubicBezTo>
                    <a:pt x="410" y="161"/>
                    <a:pt x="412" y="157"/>
                    <a:pt x="412" y="154"/>
                  </a:cubicBezTo>
                  <a:cubicBezTo>
                    <a:pt x="413" y="149"/>
                    <a:pt x="414" y="144"/>
                    <a:pt x="415" y="140"/>
                  </a:cubicBezTo>
                  <a:cubicBezTo>
                    <a:pt x="415" y="136"/>
                    <a:pt x="416" y="132"/>
                    <a:pt x="416" y="129"/>
                  </a:cubicBezTo>
                  <a:cubicBezTo>
                    <a:pt x="417" y="124"/>
                    <a:pt x="417" y="120"/>
                    <a:pt x="418" y="116"/>
                  </a:cubicBezTo>
                  <a:cubicBezTo>
                    <a:pt x="417" y="113"/>
                    <a:pt x="418" y="111"/>
                    <a:pt x="417" y="109"/>
                  </a:cubicBezTo>
                  <a:cubicBezTo>
                    <a:pt x="417" y="107"/>
                    <a:pt x="416" y="106"/>
                    <a:pt x="416" y="103"/>
                  </a:cubicBezTo>
                  <a:cubicBezTo>
                    <a:pt x="416" y="102"/>
                    <a:pt x="415" y="101"/>
                    <a:pt x="416" y="99"/>
                  </a:cubicBezTo>
                  <a:cubicBezTo>
                    <a:pt x="415" y="96"/>
                    <a:pt x="413" y="94"/>
                    <a:pt x="414" y="91"/>
                  </a:cubicBezTo>
                  <a:cubicBezTo>
                    <a:pt x="416" y="88"/>
                    <a:pt x="419" y="87"/>
                    <a:pt x="421" y="86"/>
                  </a:cubicBezTo>
                  <a:cubicBezTo>
                    <a:pt x="423" y="85"/>
                    <a:pt x="425" y="83"/>
                    <a:pt x="428" y="81"/>
                  </a:cubicBezTo>
                  <a:cubicBezTo>
                    <a:pt x="429" y="80"/>
                    <a:pt x="431" y="79"/>
                    <a:pt x="432" y="79"/>
                  </a:cubicBezTo>
                  <a:cubicBezTo>
                    <a:pt x="436" y="75"/>
                    <a:pt x="435" y="71"/>
                    <a:pt x="431" y="67"/>
                  </a:cubicBezTo>
                  <a:cubicBezTo>
                    <a:pt x="429" y="65"/>
                    <a:pt x="427" y="63"/>
                    <a:pt x="425" y="65"/>
                  </a:cubicBezTo>
                  <a:cubicBezTo>
                    <a:pt x="423" y="67"/>
                    <a:pt x="421" y="69"/>
                    <a:pt x="419" y="71"/>
                  </a:cubicBezTo>
                  <a:cubicBezTo>
                    <a:pt x="415" y="75"/>
                    <a:pt x="410" y="74"/>
                    <a:pt x="405" y="76"/>
                  </a:cubicBezTo>
                  <a:cubicBezTo>
                    <a:pt x="404" y="76"/>
                    <a:pt x="404" y="76"/>
                    <a:pt x="403" y="77"/>
                  </a:cubicBezTo>
                  <a:cubicBezTo>
                    <a:pt x="398" y="78"/>
                    <a:pt x="394" y="79"/>
                    <a:pt x="389" y="81"/>
                  </a:cubicBezTo>
                  <a:cubicBezTo>
                    <a:pt x="384" y="83"/>
                    <a:pt x="379" y="84"/>
                    <a:pt x="374" y="86"/>
                  </a:cubicBezTo>
                  <a:cubicBezTo>
                    <a:pt x="370" y="89"/>
                    <a:pt x="365" y="91"/>
                    <a:pt x="361" y="94"/>
                  </a:cubicBezTo>
                  <a:cubicBezTo>
                    <a:pt x="358" y="97"/>
                    <a:pt x="354" y="99"/>
                    <a:pt x="351" y="100"/>
                  </a:cubicBezTo>
                  <a:cubicBezTo>
                    <a:pt x="347" y="103"/>
                    <a:pt x="342" y="106"/>
                    <a:pt x="339" y="106"/>
                  </a:cubicBezTo>
                  <a:cubicBezTo>
                    <a:pt x="338" y="107"/>
                    <a:pt x="337" y="107"/>
                    <a:pt x="337" y="107"/>
                  </a:cubicBezTo>
                  <a:cubicBezTo>
                    <a:pt x="339" y="106"/>
                    <a:pt x="341" y="106"/>
                    <a:pt x="342" y="105"/>
                  </a:cubicBezTo>
                  <a:cubicBezTo>
                    <a:pt x="344" y="104"/>
                    <a:pt x="347" y="104"/>
                    <a:pt x="350" y="103"/>
                  </a:cubicBezTo>
                  <a:cubicBezTo>
                    <a:pt x="352" y="103"/>
                    <a:pt x="354" y="104"/>
                    <a:pt x="356" y="104"/>
                  </a:cubicBezTo>
                  <a:cubicBezTo>
                    <a:pt x="359" y="103"/>
                    <a:pt x="362" y="101"/>
                    <a:pt x="365" y="100"/>
                  </a:cubicBezTo>
                  <a:cubicBezTo>
                    <a:pt x="369" y="99"/>
                    <a:pt x="372" y="98"/>
                    <a:pt x="375" y="98"/>
                  </a:cubicBezTo>
                  <a:cubicBezTo>
                    <a:pt x="378" y="96"/>
                    <a:pt x="381" y="95"/>
                    <a:pt x="384" y="93"/>
                  </a:cubicBezTo>
                  <a:cubicBezTo>
                    <a:pt x="385" y="91"/>
                    <a:pt x="388" y="89"/>
                    <a:pt x="390" y="88"/>
                  </a:cubicBezTo>
                  <a:cubicBezTo>
                    <a:pt x="394" y="87"/>
                    <a:pt x="391" y="91"/>
                    <a:pt x="390" y="93"/>
                  </a:cubicBezTo>
                  <a:cubicBezTo>
                    <a:pt x="389" y="94"/>
                    <a:pt x="388" y="96"/>
                    <a:pt x="387" y="97"/>
                  </a:cubicBezTo>
                  <a:cubicBezTo>
                    <a:pt x="388" y="96"/>
                    <a:pt x="389" y="95"/>
                    <a:pt x="390" y="96"/>
                  </a:cubicBezTo>
                  <a:cubicBezTo>
                    <a:pt x="389" y="97"/>
                    <a:pt x="386" y="99"/>
                    <a:pt x="384" y="100"/>
                  </a:cubicBezTo>
                  <a:cubicBezTo>
                    <a:pt x="384" y="100"/>
                    <a:pt x="383" y="101"/>
                    <a:pt x="383" y="102"/>
                  </a:cubicBezTo>
                  <a:cubicBezTo>
                    <a:pt x="381" y="104"/>
                    <a:pt x="379" y="106"/>
                    <a:pt x="377" y="107"/>
                  </a:cubicBezTo>
                  <a:cubicBezTo>
                    <a:pt x="376" y="108"/>
                    <a:pt x="374" y="109"/>
                    <a:pt x="373" y="111"/>
                  </a:cubicBezTo>
                  <a:cubicBezTo>
                    <a:pt x="372" y="112"/>
                    <a:pt x="370" y="113"/>
                    <a:pt x="369" y="114"/>
                  </a:cubicBezTo>
                  <a:cubicBezTo>
                    <a:pt x="367" y="117"/>
                    <a:pt x="370" y="118"/>
                    <a:pt x="372" y="119"/>
                  </a:cubicBezTo>
                  <a:cubicBezTo>
                    <a:pt x="373" y="120"/>
                    <a:pt x="374" y="121"/>
                    <a:pt x="376" y="122"/>
                  </a:cubicBezTo>
                  <a:cubicBezTo>
                    <a:pt x="377" y="123"/>
                    <a:pt x="378" y="123"/>
                    <a:pt x="380" y="123"/>
                  </a:cubicBezTo>
                  <a:cubicBezTo>
                    <a:pt x="380" y="127"/>
                    <a:pt x="373" y="129"/>
                    <a:pt x="373" y="134"/>
                  </a:cubicBezTo>
                  <a:cubicBezTo>
                    <a:pt x="373" y="137"/>
                    <a:pt x="374" y="137"/>
                    <a:pt x="372" y="140"/>
                  </a:cubicBezTo>
                  <a:cubicBezTo>
                    <a:pt x="372" y="141"/>
                    <a:pt x="371" y="143"/>
                    <a:pt x="369" y="144"/>
                  </a:cubicBezTo>
                  <a:cubicBezTo>
                    <a:pt x="370" y="149"/>
                    <a:pt x="386" y="144"/>
                    <a:pt x="390" y="143"/>
                  </a:cubicBezTo>
                  <a:cubicBezTo>
                    <a:pt x="391" y="142"/>
                    <a:pt x="393" y="140"/>
                    <a:pt x="394" y="138"/>
                  </a:cubicBezTo>
                  <a:cubicBezTo>
                    <a:pt x="395" y="137"/>
                    <a:pt x="398" y="131"/>
                    <a:pt x="399" y="132"/>
                  </a:cubicBezTo>
                  <a:cubicBezTo>
                    <a:pt x="402" y="134"/>
                    <a:pt x="397" y="141"/>
                    <a:pt x="397" y="144"/>
                  </a:cubicBezTo>
                  <a:cubicBezTo>
                    <a:pt x="396" y="146"/>
                    <a:pt x="395" y="149"/>
                    <a:pt x="393" y="151"/>
                  </a:cubicBezTo>
                  <a:cubicBezTo>
                    <a:pt x="391" y="154"/>
                    <a:pt x="389" y="155"/>
                    <a:pt x="387" y="157"/>
                  </a:cubicBezTo>
                  <a:cubicBezTo>
                    <a:pt x="386" y="159"/>
                    <a:pt x="385" y="159"/>
                    <a:pt x="383" y="160"/>
                  </a:cubicBezTo>
                  <a:cubicBezTo>
                    <a:pt x="383" y="161"/>
                    <a:pt x="381" y="161"/>
                    <a:pt x="380" y="163"/>
                  </a:cubicBezTo>
                  <a:cubicBezTo>
                    <a:pt x="383" y="165"/>
                    <a:pt x="394" y="160"/>
                    <a:pt x="391" y="166"/>
                  </a:cubicBezTo>
                  <a:cubicBezTo>
                    <a:pt x="390" y="167"/>
                    <a:pt x="388" y="170"/>
                    <a:pt x="386" y="171"/>
                  </a:cubicBezTo>
                  <a:cubicBezTo>
                    <a:pt x="384" y="171"/>
                    <a:pt x="381" y="169"/>
                    <a:pt x="377" y="169"/>
                  </a:cubicBezTo>
                  <a:cubicBezTo>
                    <a:pt x="373" y="169"/>
                    <a:pt x="367" y="170"/>
                    <a:pt x="362" y="170"/>
                  </a:cubicBezTo>
                  <a:cubicBezTo>
                    <a:pt x="358" y="169"/>
                    <a:pt x="355" y="165"/>
                    <a:pt x="351" y="164"/>
                  </a:cubicBezTo>
                  <a:cubicBezTo>
                    <a:pt x="346" y="165"/>
                    <a:pt x="342" y="167"/>
                    <a:pt x="338" y="165"/>
                  </a:cubicBezTo>
                  <a:cubicBezTo>
                    <a:pt x="333" y="164"/>
                    <a:pt x="329" y="161"/>
                    <a:pt x="325" y="158"/>
                  </a:cubicBezTo>
                  <a:cubicBezTo>
                    <a:pt x="322" y="156"/>
                    <a:pt x="320" y="155"/>
                    <a:pt x="317" y="153"/>
                  </a:cubicBezTo>
                  <a:cubicBezTo>
                    <a:pt x="317" y="153"/>
                    <a:pt x="316" y="153"/>
                    <a:pt x="316" y="152"/>
                  </a:cubicBezTo>
                  <a:cubicBezTo>
                    <a:pt x="314" y="152"/>
                    <a:pt x="312" y="151"/>
                    <a:pt x="310" y="151"/>
                  </a:cubicBezTo>
                  <a:cubicBezTo>
                    <a:pt x="309" y="150"/>
                    <a:pt x="307" y="150"/>
                    <a:pt x="306" y="150"/>
                  </a:cubicBezTo>
                  <a:cubicBezTo>
                    <a:pt x="304" y="151"/>
                    <a:pt x="301" y="152"/>
                    <a:pt x="298" y="152"/>
                  </a:cubicBezTo>
                  <a:cubicBezTo>
                    <a:pt x="294" y="154"/>
                    <a:pt x="291" y="153"/>
                    <a:pt x="286" y="152"/>
                  </a:cubicBezTo>
                  <a:cubicBezTo>
                    <a:pt x="284" y="152"/>
                    <a:pt x="283" y="152"/>
                    <a:pt x="280" y="152"/>
                  </a:cubicBezTo>
                  <a:cubicBezTo>
                    <a:pt x="280" y="153"/>
                    <a:pt x="279" y="152"/>
                    <a:pt x="279" y="152"/>
                  </a:cubicBezTo>
                  <a:cubicBezTo>
                    <a:pt x="278" y="153"/>
                    <a:pt x="277" y="153"/>
                    <a:pt x="277" y="153"/>
                  </a:cubicBezTo>
                  <a:cubicBezTo>
                    <a:pt x="275" y="153"/>
                    <a:pt x="274" y="154"/>
                    <a:pt x="272" y="154"/>
                  </a:cubicBezTo>
                  <a:cubicBezTo>
                    <a:pt x="270" y="156"/>
                    <a:pt x="269" y="158"/>
                    <a:pt x="265" y="158"/>
                  </a:cubicBezTo>
                  <a:cubicBezTo>
                    <a:pt x="263" y="158"/>
                    <a:pt x="261" y="158"/>
                    <a:pt x="258" y="158"/>
                  </a:cubicBezTo>
                  <a:cubicBezTo>
                    <a:pt x="258" y="158"/>
                    <a:pt x="258" y="158"/>
                    <a:pt x="257" y="158"/>
                  </a:cubicBezTo>
                  <a:cubicBezTo>
                    <a:pt x="255" y="158"/>
                    <a:pt x="252" y="157"/>
                    <a:pt x="248" y="156"/>
                  </a:cubicBezTo>
                  <a:cubicBezTo>
                    <a:pt x="247" y="156"/>
                    <a:pt x="246" y="156"/>
                    <a:pt x="245" y="156"/>
                  </a:cubicBezTo>
                  <a:cubicBezTo>
                    <a:pt x="243" y="156"/>
                    <a:pt x="241" y="156"/>
                    <a:pt x="239" y="157"/>
                  </a:cubicBezTo>
                  <a:cubicBezTo>
                    <a:pt x="238" y="157"/>
                    <a:pt x="237" y="157"/>
                    <a:pt x="236" y="156"/>
                  </a:cubicBezTo>
                  <a:cubicBezTo>
                    <a:pt x="233" y="157"/>
                    <a:pt x="230" y="157"/>
                    <a:pt x="226" y="156"/>
                  </a:cubicBezTo>
                  <a:cubicBezTo>
                    <a:pt x="226" y="156"/>
                    <a:pt x="226" y="156"/>
                    <a:pt x="225" y="156"/>
                  </a:cubicBezTo>
                  <a:cubicBezTo>
                    <a:pt x="225" y="156"/>
                    <a:pt x="225" y="156"/>
                    <a:pt x="225" y="156"/>
                  </a:cubicBezTo>
                  <a:cubicBezTo>
                    <a:pt x="223" y="157"/>
                    <a:pt x="221" y="158"/>
                    <a:pt x="219" y="159"/>
                  </a:cubicBezTo>
                  <a:cubicBezTo>
                    <a:pt x="216" y="161"/>
                    <a:pt x="215" y="162"/>
                    <a:pt x="214" y="163"/>
                  </a:cubicBezTo>
                  <a:cubicBezTo>
                    <a:pt x="210" y="167"/>
                    <a:pt x="205" y="167"/>
                    <a:pt x="201" y="168"/>
                  </a:cubicBezTo>
                  <a:cubicBezTo>
                    <a:pt x="197" y="167"/>
                    <a:pt x="194" y="169"/>
                    <a:pt x="190" y="171"/>
                  </a:cubicBezTo>
                  <a:cubicBezTo>
                    <a:pt x="188" y="172"/>
                    <a:pt x="186" y="172"/>
                    <a:pt x="185" y="173"/>
                  </a:cubicBezTo>
                  <a:cubicBezTo>
                    <a:pt x="185" y="173"/>
                    <a:pt x="185" y="173"/>
                    <a:pt x="185" y="173"/>
                  </a:cubicBezTo>
                  <a:cubicBezTo>
                    <a:pt x="184" y="174"/>
                    <a:pt x="184" y="174"/>
                    <a:pt x="184" y="175"/>
                  </a:cubicBezTo>
                  <a:cubicBezTo>
                    <a:pt x="183" y="176"/>
                    <a:pt x="182" y="177"/>
                    <a:pt x="181" y="178"/>
                  </a:cubicBezTo>
                  <a:cubicBezTo>
                    <a:pt x="180" y="179"/>
                    <a:pt x="179" y="180"/>
                    <a:pt x="177" y="181"/>
                  </a:cubicBezTo>
                  <a:cubicBezTo>
                    <a:pt x="176" y="181"/>
                    <a:pt x="176" y="181"/>
                    <a:pt x="175" y="181"/>
                  </a:cubicBezTo>
                  <a:cubicBezTo>
                    <a:pt x="171" y="185"/>
                    <a:pt x="171" y="185"/>
                    <a:pt x="171" y="185"/>
                  </a:cubicBezTo>
                  <a:cubicBezTo>
                    <a:pt x="171" y="185"/>
                    <a:pt x="171" y="185"/>
                    <a:pt x="171" y="185"/>
                  </a:cubicBezTo>
                  <a:cubicBezTo>
                    <a:pt x="175" y="183"/>
                    <a:pt x="176" y="185"/>
                    <a:pt x="176" y="188"/>
                  </a:cubicBezTo>
                  <a:cubicBezTo>
                    <a:pt x="176" y="189"/>
                    <a:pt x="176" y="189"/>
                    <a:pt x="176" y="190"/>
                  </a:cubicBezTo>
                  <a:cubicBezTo>
                    <a:pt x="177" y="189"/>
                    <a:pt x="178" y="189"/>
                    <a:pt x="179" y="189"/>
                  </a:cubicBezTo>
                  <a:cubicBezTo>
                    <a:pt x="180" y="189"/>
                    <a:pt x="182" y="189"/>
                    <a:pt x="183" y="190"/>
                  </a:cubicBezTo>
                  <a:cubicBezTo>
                    <a:pt x="185" y="192"/>
                    <a:pt x="187" y="193"/>
                    <a:pt x="190" y="195"/>
                  </a:cubicBezTo>
                  <a:cubicBezTo>
                    <a:pt x="192" y="196"/>
                    <a:pt x="194" y="197"/>
                    <a:pt x="197" y="198"/>
                  </a:cubicBezTo>
                  <a:cubicBezTo>
                    <a:pt x="198" y="198"/>
                    <a:pt x="198" y="198"/>
                    <a:pt x="199" y="198"/>
                  </a:cubicBezTo>
                  <a:cubicBezTo>
                    <a:pt x="201" y="199"/>
                    <a:pt x="202" y="200"/>
                    <a:pt x="203" y="200"/>
                  </a:cubicBezTo>
                  <a:cubicBezTo>
                    <a:pt x="204" y="200"/>
                    <a:pt x="205" y="200"/>
                    <a:pt x="206" y="200"/>
                  </a:cubicBezTo>
                  <a:cubicBezTo>
                    <a:pt x="207" y="200"/>
                    <a:pt x="207" y="200"/>
                    <a:pt x="207" y="200"/>
                  </a:cubicBezTo>
                  <a:cubicBezTo>
                    <a:pt x="210" y="200"/>
                    <a:pt x="214" y="199"/>
                    <a:pt x="217" y="199"/>
                  </a:cubicBezTo>
                  <a:cubicBezTo>
                    <a:pt x="220" y="200"/>
                    <a:pt x="225" y="200"/>
                    <a:pt x="229" y="200"/>
                  </a:cubicBezTo>
                  <a:cubicBezTo>
                    <a:pt x="232" y="199"/>
                    <a:pt x="234" y="198"/>
                    <a:pt x="237" y="198"/>
                  </a:cubicBezTo>
                  <a:cubicBezTo>
                    <a:pt x="239" y="197"/>
                    <a:pt x="242" y="198"/>
                    <a:pt x="246" y="198"/>
                  </a:cubicBezTo>
                  <a:cubicBezTo>
                    <a:pt x="249" y="198"/>
                    <a:pt x="253" y="199"/>
                    <a:pt x="257" y="199"/>
                  </a:cubicBezTo>
                  <a:cubicBezTo>
                    <a:pt x="260" y="199"/>
                    <a:pt x="263" y="197"/>
                    <a:pt x="267" y="195"/>
                  </a:cubicBezTo>
                  <a:cubicBezTo>
                    <a:pt x="274" y="193"/>
                    <a:pt x="280" y="191"/>
                    <a:pt x="286" y="189"/>
                  </a:cubicBezTo>
                  <a:cubicBezTo>
                    <a:pt x="290" y="188"/>
                    <a:pt x="293" y="188"/>
                    <a:pt x="297" y="187"/>
                  </a:cubicBezTo>
                  <a:cubicBezTo>
                    <a:pt x="300" y="187"/>
                    <a:pt x="304" y="187"/>
                    <a:pt x="307" y="186"/>
                  </a:cubicBezTo>
                  <a:cubicBezTo>
                    <a:pt x="310" y="185"/>
                    <a:pt x="312" y="184"/>
                    <a:pt x="315" y="182"/>
                  </a:cubicBezTo>
                  <a:cubicBezTo>
                    <a:pt x="315" y="182"/>
                    <a:pt x="316" y="182"/>
                    <a:pt x="316" y="182"/>
                  </a:cubicBezTo>
                  <a:cubicBezTo>
                    <a:pt x="318" y="180"/>
                    <a:pt x="321" y="178"/>
                    <a:pt x="324" y="177"/>
                  </a:cubicBezTo>
                  <a:cubicBezTo>
                    <a:pt x="327" y="175"/>
                    <a:pt x="329" y="173"/>
                    <a:pt x="331" y="172"/>
                  </a:cubicBezTo>
                  <a:cubicBezTo>
                    <a:pt x="334" y="171"/>
                    <a:pt x="336" y="172"/>
                    <a:pt x="338" y="172"/>
                  </a:cubicBezTo>
                  <a:cubicBezTo>
                    <a:pt x="343" y="173"/>
                    <a:pt x="346" y="177"/>
                    <a:pt x="350" y="179"/>
                  </a:cubicBezTo>
                  <a:cubicBezTo>
                    <a:pt x="352" y="180"/>
                    <a:pt x="364" y="188"/>
                    <a:pt x="361" y="189"/>
                  </a:cubicBezTo>
                  <a:cubicBezTo>
                    <a:pt x="359" y="189"/>
                    <a:pt x="353" y="183"/>
                    <a:pt x="351" y="186"/>
                  </a:cubicBezTo>
                  <a:cubicBezTo>
                    <a:pt x="350" y="187"/>
                    <a:pt x="356" y="192"/>
                    <a:pt x="357" y="194"/>
                  </a:cubicBezTo>
                  <a:cubicBezTo>
                    <a:pt x="354" y="196"/>
                    <a:pt x="350" y="192"/>
                    <a:pt x="347" y="193"/>
                  </a:cubicBezTo>
                  <a:cubicBezTo>
                    <a:pt x="344" y="196"/>
                    <a:pt x="346" y="200"/>
                    <a:pt x="348" y="202"/>
                  </a:cubicBezTo>
                  <a:cubicBezTo>
                    <a:pt x="350" y="204"/>
                    <a:pt x="352" y="208"/>
                    <a:pt x="355" y="211"/>
                  </a:cubicBezTo>
                  <a:cubicBezTo>
                    <a:pt x="355" y="212"/>
                    <a:pt x="357" y="214"/>
                    <a:pt x="358" y="216"/>
                  </a:cubicBezTo>
                  <a:cubicBezTo>
                    <a:pt x="353" y="218"/>
                    <a:pt x="348" y="210"/>
                    <a:pt x="346" y="207"/>
                  </a:cubicBezTo>
                  <a:cubicBezTo>
                    <a:pt x="344" y="205"/>
                    <a:pt x="342" y="203"/>
                    <a:pt x="340" y="200"/>
                  </a:cubicBezTo>
                  <a:cubicBezTo>
                    <a:pt x="338" y="199"/>
                    <a:pt x="336" y="197"/>
                    <a:pt x="333" y="195"/>
                  </a:cubicBezTo>
                  <a:cubicBezTo>
                    <a:pt x="331" y="193"/>
                    <a:pt x="330" y="190"/>
                    <a:pt x="328" y="188"/>
                  </a:cubicBezTo>
                  <a:cubicBezTo>
                    <a:pt x="326" y="187"/>
                    <a:pt x="325" y="186"/>
                    <a:pt x="323" y="185"/>
                  </a:cubicBezTo>
                  <a:cubicBezTo>
                    <a:pt x="324" y="186"/>
                    <a:pt x="324" y="188"/>
                    <a:pt x="324" y="189"/>
                  </a:cubicBezTo>
                  <a:cubicBezTo>
                    <a:pt x="321" y="189"/>
                    <a:pt x="317" y="185"/>
                    <a:pt x="315" y="188"/>
                  </a:cubicBezTo>
                  <a:cubicBezTo>
                    <a:pt x="314" y="191"/>
                    <a:pt x="317" y="193"/>
                    <a:pt x="316" y="194"/>
                  </a:cubicBezTo>
                  <a:cubicBezTo>
                    <a:pt x="314" y="195"/>
                    <a:pt x="311" y="190"/>
                    <a:pt x="309" y="193"/>
                  </a:cubicBezTo>
                  <a:cubicBezTo>
                    <a:pt x="307" y="195"/>
                    <a:pt x="311" y="198"/>
                    <a:pt x="312" y="199"/>
                  </a:cubicBezTo>
                  <a:cubicBezTo>
                    <a:pt x="313" y="201"/>
                    <a:pt x="316" y="204"/>
                    <a:pt x="313" y="205"/>
                  </a:cubicBezTo>
                  <a:cubicBezTo>
                    <a:pt x="311" y="206"/>
                    <a:pt x="308" y="205"/>
                    <a:pt x="307" y="204"/>
                  </a:cubicBezTo>
                  <a:cubicBezTo>
                    <a:pt x="302" y="201"/>
                    <a:pt x="299" y="199"/>
                    <a:pt x="295" y="198"/>
                  </a:cubicBezTo>
                  <a:cubicBezTo>
                    <a:pt x="290" y="197"/>
                    <a:pt x="285" y="197"/>
                    <a:pt x="279" y="198"/>
                  </a:cubicBezTo>
                  <a:cubicBezTo>
                    <a:pt x="277" y="198"/>
                    <a:pt x="274" y="198"/>
                    <a:pt x="272" y="199"/>
                  </a:cubicBezTo>
                  <a:cubicBezTo>
                    <a:pt x="270" y="201"/>
                    <a:pt x="268" y="202"/>
                    <a:pt x="266" y="203"/>
                  </a:cubicBezTo>
                  <a:cubicBezTo>
                    <a:pt x="261" y="205"/>
                    <a:pt x="258" y="200"/>
                    <a:pt x="255" y="202"/>
                  </a:cubicBezTo>
                  <a:cubicBezTo>
                    <a:pt x="252" y="202"/>
                    <a:pt x="250" y="202"/>
                    <a:pt x="247" y="203"/>
                  </a:cubicBezTo>
                  <a:cubicBezTo>
                    <a:pt x="247" y="203"/>
                    <a:pt x="247" y="203"/>
                    <a:pt x="247" y="203"/>
                  </a:cubicBezTo>
                  <a:cubicBezTo>
                    <a:pt x="247" y="203"/>
                    <a:pt x="247" y="203"/>
                    <a:pt x="247" y="203"/>
                  </a:cubicBezTo>
                  <a:cubicBezTo>
                    <a:pt x="246" y="203"/>
                    <a:pt x="246" y="204"/>
                    <a:pt x="245" y="204"/>
                  </a:cubicBezTo>
                  <a:cubicBezTo>
                    <a:pt x="244" y="204"/>
                    <a:pt x="244" y="204"/>
                    <a:pt x="244" y="204"/>
                  </a:cubicBezTo>
                  <a:cubicBezTo>
                    <a:pt x="244" y="205"/>
                    <a:pt x="244" y="205"/>
                    <a:pt x="244" y="205"/>
                  </a:cubicBezTo>
                  <a:cubicBezTo>
                    <a:pt x="245" y="204"/>
                    <a:pt x="246" y="204"/>
                    <a:pt x="247" y="204"/>
                  </a:cubicBezTo>
                  <a:cubicBezTo>
                    <a:pt x="257" y="203"/>
                    <a:pt x="248" y="219"/>
                    <a:pt x="243" y="219"/>
                  </a:cubicBezTo>
                  <a:cubicBezTo>
                    <a:pt x="240" y="221"/>
                    <a:pt x="237" y="218"/>
                    <a:pt x="233" y="216"/>
                  </a:cubicBezTo>
                  <a:cubicBezTo>
                    <a:pt x="230" y="216"/>
                    <a:pt x="226" y="215"/>
                    <a:pt x="227" y="220"/>
                  </a:cubicBezTo>
                  <a:cubicBezTo>
                    <a:pt x="228" y="222"/>
                    <a:pt x="230" y="225"/>
                    <a:pt x="230" y="227"/>
                  </a:cubicBezTo>
                  <a:cubicBezTo>
                    <a:pt x="231" y="228"/>
                    <a:pt x="233" y="230"/>
                    <a:pt x="232" y="231"/>
                  </a:cubicBezTo>
                  <a:cubicBezTo>
                    <a:pt x="232" y="232"/>
                    <a:pt x="231" y="231"/>
                    <a:pt x="231" y="231"/>
                  </a:cubicBezTo>
                  <a:cubicBezTo>
                    <a:pt x="229" y="232"/>
                    <a:pt x="226" y="230"/>
                    <a:pt x="225" y="229"/>
                  </a:cubicBezTo>
                  <a:cubicBezTo>
                    <a:pt x="224" y="235"/>
                    <a:pt x="224" y="240"/>
                    <a:pt x="220" y="239"/>
                  </a:cubicBezTo>
                  <a:cubicBezTo>
                    <a:pt x="215" y="234"/>
                    <a:pt x="215" y="228"/>
                    <a:pt x="210" y="224"/>
                  </a:cubicBezTo>
                  <a:cubicBezTo>
                    <a:pt x="207" y="223"/>
                    <a:pt x="206" y="222"/>
                    <a:pt x="203" y="223"/>
                  </a:cubicBezTo>
                  <a:cubicBezTo>
                    <a:pt x="202" y="225"/>
                    <a:pt x="201" y="228"/>
                    <a:pt x="199" y="229"/>
                  </a:cubicBezTo>
                  <a:cubicBezTo>
                    <a:pt x="193" y="231"/>
                    <a:pt x="193" y="220"/>
                    <a:pt x="188" y="221"/>
                  </a:cubicBezTo>
                  <a:cubicBezTo>
                    <a:pt x="186" y="222"/>
                    <a:pt x="186" y="228"/>
                    <a:pt x="185" y="229"/>
                  </a:cubicBezTo>
                  <a:cubicBezTo>
                    <a:pt x="184" y="230"/>
                    <a:pt x="181" y="232"/>
                    <a:pt x="180" y="234"/>
                  </a:cubicBezTo>
                  <a:cubicBezTo>
                    <a:pt x="171" y="244"/>
                    <a:pt x="172" y="253"/>
                    <a:pt x="177" y="264"/>
                  </a:cubicBezTo>
                  <a:cubicBezTo>
                    <a:pt x="177" y="266"/>
                    <a:pt x="181" y="269"/>
                    <a:pt x="178" y="270"/>
                  </a:cubicBezTo>
                  <a:cubicBezTo>
                    <a:pt x="175" y="272"/>
                    <a:pt x="174" y="268"/>
                    <a:pt x="173" y="267"/>
                  </a:cubicBezTo>
                  <a:cubicBezTo>
                    <a:pt x="171" y="264"/>
                    <a:pt x="165" y="255"/>
                    <a:pt x="161" y="255"/>
                  </a:cubicBezTo>
                  <a:cubicBezTo>
                    <a:pt x="159" y="257"/>
                    <a:pt x="162" y="262"/>
                    <a:pt x="159" y="263"/>
                  </a:cubicBezTo>
                  <a:cubicBezTo>
                    <a:pt x="155" y="263"/>
                    <a:pt x="155" y="258"/>
                    <a:pt x="151" y="258"/>
                  </a:cubicBezTo>
                  <a:cubicBezTo>
                    <a:pt x="148" y="262"/>
                    <a:pt x="147" y="263"/>
                    <a:pt x="148" y="268"/>
                  </a:cubicBezTo>
                  <a:cubicBezTo>
                    <a:pt x="146" y="270"/>
                    <a:pt x="148" y="276"/>
                    <a:pt x="147" y="277"/>
                  </a:cubicBezTo>
                  <a:cubicBezTo>
                    <a:pt x="146" y="276"/>
                    <a:pt x="146" y="276"/>
                    <a:pt x="146" y="276"/>
                  </a:cubicBezTo>
                  <a:cubicBezTo>
                    <a:pt x="147" y="273"/>
                    <a:pt x="146" y="268"/>
                    <a:pt x="144" y="265"/>
                  </a:cubicBezTo>
                  <a:cubicBezTo>
                    <a:pt x="145" y="261"/>
                    <a:pt x="145" y="258"/>
                    <a:pt x="146" y="254"/>
                  </a:cubicBezTo>
                  <a:cubicBezTo>
                    <a:pt x="146" y="251"/>
                    <a:pt x="145" y="247"/>
                    <a:pt x="146" y="244"/>
                  </a:cubicBezTo>
                  <a:cubicBezTo>
                    <a:pt x="145" y="244"/>
                    <a:pt x="145" y="245"/>
                    <a:pt x="145" y="245"/>
                  </a:cubicBezTo>
                  <a:cubicBezTo>
                    <a:pt x="145" y="246"/>
                    <a:pt x="145" y="246"/>
                    <a:pt x="145" y="246"/>
                  </a:cubicBezTo>
                  <a:cubicBezTo>
                    <a:pt x="145" y="247"/>
                    <a:pt x="145" y="247"/>
                    <a:pt x="145" y="247"/>
                  </a:cubicBezTo>
                  <a:cubicBezTo>
                    <a:pt x="144" y="249"/>
                    <a:pt x="143" y="251"/>
                    <a:pt x="143" y="253"/>
                  </a:cubicBezTo>
                  <a:cubicBezTo>
                    <a:pt x="141" y="261"/>
                    <a:pt x="140" y="268"/>
                    <a:pt x="141" y="276"/>
                  </a:cubicBezTo>
                  <a:cubicBezTo>
                    <a:pt x="141" y="280"/>
                    <a:pt x="141" y="284"/>
                    <a:pt x="142" y="288"/>
                  </a:cubicBezTo>
                  <a:cubicBezTo>
                    <a:pt x="142" y="292"/>
                    <a:pt x="144" y="295"/>
                    <a:pt x="143" y="299"/>
                  </a:cubicBezTo>
                  <a:cubicBezTo>
                    <a:pt x="143" y="302"/>
                    <a:pt x="140" y="305"/>
                    <a:pt x="139" y="308"/>
                  </a:cubicBezTo>
                  <a:cubicBezTo>
                    <a:pt x="140" y="310"/>
                    <a:pt x="140" y="314"/>
                    <a:pt x="140" y="317"/>
                  </a:cubicBezTo>
                  <a:cubicBezTo>
                    <a:pt x="141" y="318"/>
                    <a:pt x="139" y="319"/>
                    <a:pt x="139" y="321"/>
                  </a:cubicBezTo>
                  <a:cubicBezTo>
                    <a:pt x="139" y="323"/>
                    <a:pt x="140" y="325"/>
                    <a:pt x="140" y="325"/>
                  </a:cubicBezTo>
                  <a:cubicBezTo>
                    <a:pt x="140" y="327"/>
                    <a:pt x="141" y="330"/>
                    <a:pt x="141" y="332"/>
                  </a:cubicBezTo>
                  <a:cubicBezTo>
                    <a:pt x="142" y="335"/>
                    <a:pt x="143" y="337"/>
                    <a:pt x="144" y="339"/>
                  </a:cubicBezTo>
                  <a:cubicBezTo>
                    <a:pt x="145" y="340"/>
                    <a:pt x="146" y="342"/>
                    <a:pt x="147" y="343"/>
                  </a:cubicBezTo>
                  <a:cubicBezTo>
                    <a:pt x="147" y="343"/>
                    <a:pt x="147" y="343"/>
                    <a:pt x="147" y="343"/>
                  </a:cubicBezTo>
                  <a:cubicBezTo>
                    <a:pt x="146" y="340"/>
                    <a:pt x="145" y="337"/>
                    <a:pt x="144" y="333"/>
                  </a:cubicBezTo>
                  <a:cubicBezTo>
                    <a:pt x="143" y="332"/>
                    <a:pt x="143" y="330"/>
                    <a:pt x="143" y="329"/>
                  </a:cubicBezTo>
                  <a:cubicBezTo>
                    <a:pt x="142" y="328"/>
                    <a:pt x="142" y="328"/>
                    <a:pt x="142" y="328"/>
                  </a:cubicBezTo>
                  <a:cubicBezTo>
                    <a:pt x="143" y="328"/>
                    <a:pt x="143" y="328"/>
                    <a:pt x="143" y="328"/>
                  </a:cubicBezTo>
                  <a:cubicBezTo>
                    <a:pt x="143" y="327"/>
                    <a:pt x="143" y="327"/>
                    <a:pt x="142" y="327"/>
                  </a:cubicBezTo>
                  <a:cubicBezTo>
                    <a:pt x="143" y="328"/>
                    <a:pt x="143" y="328"/>
                    <a:pt x="143" y="328"/>
                  </a:cubicBezTo>
                  <a:cubicBezTo>
                    <a:pt x="143" y="328"/>
                    <a:pt x="143" y="328"/>
                    <a:pt x="143" y="328"/>
                  </a:cubicBezTo>
                  <a:cubicBezTo>
                    <a:pt x="143" y="328"/>
                    <a:pt x="143" y="328"/>
                    <a:pt x="143" y="329"/>
                  </a:cubicBezTo>
                  <a:cubicBezTo>
                    <a:pt x="143" y="329"/>
                    <a:pt x="143" y="329"/>
                    <a:pt x="143" y="329"/>
                  </a:cubicBezTo>
                  <a:cubicBezTo>
                    <a:pt x="153" y="342"/>
                    <a:pt x="153" y="342"/>
                    <a:pt x="153" y="342"/>
                  </a:cubicBezTo>
                  <a:cubicBezTo>
                    <a:pt x="151" y="338"/>
                    <a:pt x="150" y="334"/>
                    <a:pt x="149" y="329"/>
                  </a:cubicBezTo>
                  <a:cubicBezTo>
                    <a:pt x="151" y="333"/>
                    <a:pt x="151" y="333"/>
                    <a:pt x="151" y="333"/>
                  </a:cubicBezTo>
                  <a:cubicBezTo>
                    <a:pt x="151" y="332"/>
                    <a:pt x="150" y="330"/>
                    <a:pt x="149" y="328"/>
                  </a:cubicBezTo>
                  <a:cubicBezTo>
                    <a:pt x="148" y="326"/>
                    <a:pt x="145" y="324"/>
                    <a:pt x="147" y="322"/>
                  </a:cubicBezTo>
                  <a:cubicBezTo>
                    <a:pt x="146" y="318"/>
                    <a:pt x="152" y="324"/>
                    <a:pt x="153" y="324"/>
                  </a:cubicBezTo>
                  <a:cubicBezTo>
                    <a:pt x="152" y="322"/>
                    <a:pt x="151" y="318"/>
                    <a:pt x="150" y="315"/>
                  </a:cubicBezTo>
                  <a:cubicBezTo>
                    <a:pt x="149" y="312"/>
                    <a:pt x="149" y="309"/>
                    <a:pt x="148" y="306"/>
                  </a:cubicBezTo>
                  <a:cubicBezTo>
                    <a:pt x="147" y="299"/>
                    <a:pt x="144" y="290"/>
                    <a:pt x="145" y="282"/>
                  </a:cubicBezTo>
                  <a:cubicBezTo>
                    <a:pt x="148" y="287"/>
                    <a:pt x="148" y="298"/>
                    <a:pt x="157" y="301"/>
                  </a:cubicBezTo>
                  <a:cubicBezTo>
                    <a:pt x="157" y="299"/>
                    <a:pt x="155" y="296"/>
                    <a:pt x="157" y="294"/>
                  </a:cubicBezTo>
                  <a:cubicBezTo>
                    <a:pt x="160" y="294"/>
                    <a:pt x="161" y="301"/>
                    <a:pt x="165" y="304"/>
                  </a:cubicBezTo>
                  <a:cubicBezTo>
                    <a:pt x="165" y="299"/>
                    <a:pt x="168" y="296"/>
                    <a:pt x="169" y="291"/>
                  </a:cubicBezTo>
                  <a:cubicBezTo>
                    <a:pt x="171" y="287"/>
                    <a:pt x="173" y="284"/>
                    <a:pt x="175" y="281"/>
                  </a:cubicBezTo>
                  <a:cubicBezTo>
                    <a:pt x="175" y="283"/>
                    <a:pt x="176" y="285"/>
                    <a:pt x="176" y="288"/>
                  </a:cubicBezTo>
                  <a:cubicBezTo>
                    <a:pt x="175" y="290"/>
                    <a:pt x="174" y="291"/>
                    <a:pt x="173" y="292"/>
                  </a:cubicBezTo>
                  <a:cubicBezTo>
                    <a:pt x="171" y="295"/>
                    <a:pt x="171" y="299"/>
                    <a:pt x="171" y="303"/>
                  </a:cubicBezTo>
                  <a:cubicBezTo>
                    <a:pt x="170" y="308"/>
                    <a:pt x="170" y="313"/>
                    <a:pt x="171" y="318"/>
                  </a:cubicBezTo>
                  <a:cubicBezTo>
                    <a:pt x="172" y="320"/>
                    <a:pt x="178" y="328"/>
                    <a:pt x="178" y="331"/>
                  </a:cubicBezTo>
                  <a:cubicBezTo>
                    <a:pt x="174" y="332"/>
                    <a:pt x="171" y="329"/>
                    <a:pt x="174" y="335"/>
                  </a:cubicBezTo>
                  <a:cubicBezTo>
                    <a:pt x="175" y="337"/>
                    <a:pt x="178" y="340"/>
                    <a:pt x="179" y="343"/>
                  </a:cubicBezTo>
                  <a:cubicBezTo>
                    <a:pt x="176" y="344"/>
                    <a:pt x="166" y="337"/>
                    <a:pt x="169" y="344"/>
                  </a:cubicBezTo>
                  <a:cubicBezTo>
                    <a:pt x="171" y="347"/>
                    <a:pt x="172" y="351"/>
                    <a:pt x="174" y="353"/>
                  </a:cubicBezTo>
                  <a:cubicBezTo>
                    <a:pt x="177" y="356"/>
                    <a:pt x="179" y="359"/>
                    <a:pt x="181" y="362"/>
                  </a:cubicBezTo>
                  <a:cubicBezTo>
                    <a:pt x="181" y="365"/>
                    <a:pt x="184" y="373"/>
                    <a:pt x="177" y="369"/>
                  </a:cubicBezTo>
                  <a:cubicBezTo>
                    <a:pt x="173" y="366"/>
                    <a:pt x="169" y="362"/>
                    <a:pt x="166" y="359"/>
                  </a:cubicBezTo>
                  <a:cubicBezTo>
                    <a:pt x="168" y="362"/>
                    <a:pt x="168" y="362"/>
                    <a:pt x="168" y="362"/>
                  </a:cubicBezTo>
                  <a:cubicBezTo>
                    <a:pt x="167" y="361"/>
                    <a:pt x="167" y="360"/>
                    <a:pt x="166" y="359"/>
                  </a:cubicBezTo>
                  <a:cubicBezTo>
                    <a:pt x="165" y="359"/>
                    <a:pt x="163" y="357"/>
                    <a:pt x="162" y="357"/>
                  </a:cubicBezTo>
                  <a:cubicBezTo>
                    <a:pt x="158" y="354"/>
                    <a:pt x="155" y="350"/>
                    <a:pt x="152" y="346"/>
                  </a:cubicBezTo>
                  <a:cubicBezTo>
                    <a:pt x="150" y="345"/>
                    <a:pt x="149" y="344"/>
                    <a:pt x="147" y="343"/>
                  </a:cubicBezTo>
                  <a:cubicBezTo>
                    <a:pt x="148" y="344"/>
                    <a:pt x="148" y="344"/>
                    <a:pt x="148" y="345"/>
                  </a:cubicBezTo>
                  <a:cubicBezTo>
                    <a:pt x="149" y="348"/>
                    <a:pt x="151" y="351"/>
                    <a:pt x="153" y="354"/>
                  </a:cubicBezTo>
                  <a:cubicBezTo>
                    <a:pt x="156" y="356"/>
                    <a:pt x="158" y="357"/>
                    <a:pt x="160" y="359"/>
                  </a:cubicBezTo>
                  <a:cubicBezTo>
                    <a:pt x="163" y="360"/>
                    <a:pt x="165" y="361"/>
                    <a:pt x="167" y="362"/>
                  </a:cubicBezTo>
                  <a:cubicBezTo>
                    <a:pt x="167" y="362"/>
                    <a:pt x="169" y="364"/>
                    <a:pt x="170" y="364"/>
                  </a:cubicBezTo>
                  <a:cubicBezTo>
                    <a:pt x="170" y="366"/>
                    <a:pt x="167" y="367"/>
                    <a:pt x="166" y="367"/>
                  </a:cubicBezTo>
                  <a:cubicBezTo>
                    <a:pt x="163" y="367"/>
                    <a:pt x="159" y="364"/>
                    <a:pt x="156" y="368"/>
                  </a:cubicBezTo>
                  <a:cubicBezTo>
                    <a:pt x="155" y="370"/>
                    <a:pt x="156" y="371"/>
                    <a:pt x="157" y="372"/>
                  </a:cubicBezTo>
                  <a:cubicBezTo>
                    <a:pt x="156" y="371"/>
                    <a:pt x="154" y="369"/>
                    <a:pt x="152" y="368"/>
                  </a:cubicBezTo>
                  <a:cubicBezTo>
                    <a:pt x="150" y="367"/>
                    <a:pt x="149" y="365"/>
                    <a:pt x="148" y="363"/>
                  </a:cubicBezTo>
                  <a:cubicBezTo>
                    <a:pt x="146" y="361"/>
                    <a:pt x="145" y="358"/>
                    <a:pt x="143" y="355"/>
                  </a:cubicBezTo>
                  <a:cubicBezTo>
                    <a:pt x="143" y="356"/>
                    <a:pt x="143" y="357"/>
                    <a:pt x="143" y="358"/>
                  </a:cubicBezTo>
                  <a:cubicBezTo>
                    <a:pt x="142" y="360"/>
                    <a:pt x="142" y="361"/>
                    <a:pt x="141" y="363"/>
                  </a:cubicBezTo>
                  <a:cubicBezTo>
                    <a:pt x="141" y="366"/>
                    <a:pt x="145" y="372"/>
                    <a:pt x="142" y="375"/>
                  </a:cubicBezTo>
                  <a:cubicBezTo>
                    <a:pt x="138" y="373"/>
                    <a:pt x="137" y="367"/>
                    <a:pt x="135" y="363"/>
                  </a:cubicBezTo>
                  <a:cubicBezTo>
                    <a:pt x="134" y="362"/>
                    <a:pt x="133" y="361"/>
                    <a:pt x="132" y="357"/>
                  </a:cubicBezTo>
                  <a:cubicBezTo>
                    <a:pt x="131" y="356"/>
                    <a:pt x="131" y="352"/>
                    <a:pt x="129" y="350"/>
                  </a:cubicBezTo>
                  <a:cubicBezTo>
                    <a:pt x="126" y="345"/>
                    <a:pt x="124" y="353"/>
                    <a:pt x="122" y="355"/>
                  </a:cubicBezTo>
                  <a:cubicBezTo>
                    <a:pt x="120" y="355"/>
                    <a:pt x="118" y="355"/>
                    <a:pt x="116" y="356"/>
                  </a:cubicBezTo>
                  <a:cubicBezTo>
                    <a:pt x="114" y="358"/>
                    <a:pt x="112" y="360"/>
                    <a:pt x="109" y="360"/>
                  </a:cubicBezTo>
                  <a:cubicBezTo>
                    <a:pt x="108" y="355"/>
                    <a:pt x="113" y="349"/>
                    <a:pt x="113" y="344"/>
                  </a:cubicBezTo>
                  <a:cubicBezTo>
                    <a:pt x="112" y="344"/>
                    <a:pt x="111" y="343"/>
                    <a:pt x="110" y="342"/>
                  </a:cubicBezTo>
                  <a:cubicBezTo>
                    <a:pt x="108" y="341"/>
                    <a:pt x="107" y="339"/>
                    <a:pt x="106" y="339"/>
                  </a:cubicBezTo>
                  <a:cubicBezTo>
                    <a:pt x="105" y="339"/>
                    <a:pt x="105" y="344"/>
                    <a:pt x="103" y="343"/>
                  </a:cubicBezTo>
                  <a:cubicBezTo>
                    <a:pt x="100" y="342"/>
                    <a:pt x="101" y="337"/>
                    <a:pt x="99" y="335"/>
                  </a:cubicBezTo>
                  <a:cubicBezTo>
                    <a:pt x="97" y="336"/>
                    <a:pt x="95" y="340"/>
                    <a:pt x="94" y="342"/>
                  </a:cubicBezTo>
                  <a:cubicBezTo>
                    <a:pt x="94" y="343"/>
                    <a:pt x="92" y="347"/>
                    <a:pt x="90" y="347"/>
                  </a:cubicBezTo>
                  <a:cubicBezTo>
                    <a:pt x="89" y="348"/>
                    <a:pt x="87" y="345"/>
                    <a:pt x="86" y="344"/>
                  </a:cubicBezTo>
                  <a:cubicBezTo>
                    <a:pt x="85" y="341"/>
                    <a:pt x="85" y="338"/>
                    <a:pt x="84" y="335"/>
                  </a:cubicBezTo>
                  <a:cubicBezTo>
                    <a:pt x="84" y="336"/>
                    <a:pt x="83" y="338"/>
                    <a:pt x="81" y="339"/>
                  </a:cubicBezTo>
                  <a:cubicBezTo>
                    <a:pt x="79" y="341"/>
                    <a:pt x="78" y="335"/>
                    <a:pt x="77" y="334"/>
                  </a:cubicBezTo>
                  <a:cubicBezTo>
                    <a:pt x="77" y="331"/>
                    <a:pt x="76" y="328"/>
                    <a:pt x="78" y="326"/>
                  </a:cubicBezTo>
                  <a:cubicBezTo>
                    <a:pt x="79" y="324"/>
                    <a:pt x="81" y="323"/>
                    <a:pt x="80" y="321"/>
                  </a:cubicBezTo>
                  <a:cubicBezTo>
                    <a:pt x="80" y="318"/>
                    <a:pt x="77" y="318"/>
                    <a:pt x="75" y="318"/>
                  </a:cubicBezTo>
                  <a:cubicBezTo>
                    <a:pt x="73" y="316"/>
                    <a:pt x="72" y="312"/>
                    <a:pt x="72" y="309"/>
                  </a:cubicBezTo>
                  <a:cubicBezTo>
                    <a:pt x="72" y="304"/>
                    <a:pt x="74" y="301"/>
                    <a:pt x="77" y="297"/>
                  </a:cubicBezTo>
                  <a:cubicBezTo>
                    <a:pt x="78" y="295"/>
                    <a:pt x="79" y="294"/>
                    <a:pt x="80" y="293"/>
                  </a:cubicBezTo>
                  <a:cubicBezTo>
                    <a:pt x="81" y="292"/>
                    <a:pt x="83" y="291"/>
                    <a:pt x="84" y="289"/>
                  </a:cubicBezTo>
                  <a:cubicBezTo>
                    <a:pt x="85" y="288"/>
                    <a:pt x="86" y="286"/>
                    <a:pt x="87" y="283"/>
                  </a:cubicBezTo>
                  <a:cubicBezTo>
                    <a:pt x="88" y="281"/>
                    <a:pt x="89" y="281"/>
                    <a:pt x="92" y="281"/>
                  </a:cubicBezTo>
                  <a:cubicBezTo>
                    <a:pt x="95" y="279"/>
                    <a:pt x="94" y="277"/>
                    <a:pt x="95" y="274"/>
                  </a:cubicBezTo>
                  <a:cubicBezTo>
                    <a:pt x="95" y="272"/>
                    <a:pt x="97" y="270"/>
                    <a:pt x="98" y="268"/>
                  </a:cubicBezTo>
                  <a:cubicBezTo>
                    <a:pt x="100" y="265"/>
                    <a:pt x="102" y="264"/>
                    <a:pt x="104" y="262"/>
                  </a:cubicBezTo>
                  <a:cubicBezTo>
                    <a:pt x="105" y="260"/>
                    <a:pt x="107" y="259"/>
                    <a:pt x="108" y="257"/>
                  </a:cubicBezTo>
                  <a:cubicBezTo>
                    <a:pt x="105" y="261"/>
                    <a:pt x="103" y="266"/>
                    <a:pt x="101" y="270"/>
                  </a:cubicBezTo>
                  <a:cubicBezTo>
                    <a:pt x="100" y="274"/>
                    <a:pt x="99" y="277"/>
                    <a:pt x="101" y="282"/>
                  </a:cubicBezTo>
                  <a:cubicBezTo>
                    <a:pt x="101" y="284"/>
                    <a:pt x="102" y="284"/>
                    <a:pt x="101" y="286"/>
                  </a:cubicBezTo>
                  <a:cubicBezTo>
                    <a:pt x="100" y="287"/>
                    <a:pt x="98" y="290"/>
                    <a:pt x="97" y="291"/>
                  </a:cubicBezTo>
                  <a:cubicBezTo>
                    <a:pt x="95" y="294"/>
                    <a:pt x="93" y="299"/>
                    <a:pt x="92" y="302"/>
                  </a:cubicBezTo>
                  <a:cubicBezTo>
                    <a:pt x="91" y="306"/>
                    <a:pt x="93" y="310"/>
                    <a:pt x="92" y="313"/>
                  </a:cubicBezTo>
                  <a:cubicBezTo>
                    <a:pt x="92" y="315"/>
                    <a:pt x="89" y="316"/>
                    <a:pt x="89" y="318"/>
                  </a:cubicBezTo>
                  <a:cubicBezTo>
                    <a:pt x="88" y="321"/>
                    <a:pt x="89" y="324"/>
                    <a:pt x="90" y="326"/>
                  </a:cubicBezTo>
                  <a:cubicBezTo>
                    <a:pt x="91" y="328"/>
                    <a:pt x="93" y="329"/>
                    <a:pt x="95" y="330"/>
                  </a:cubicBezTo>
                  <a:cubicBezTo>
                    <a:pt x="97" y="331"/>
                    <a:pt x="98" y="332"/>
                    <a:pt x="101" y="332"/>
                  </a:cubicBezTo>
                  <a:cubicBezTo>
                    <a:pt x="103" y="332"/>
                    <a:pt x="104" y="333"/>
                    <a:pt x="107" y="332"/>
                  </a:cubicBezTo>
                  <a:cubicBezTo>
                    <a:pt x="108" y="331"/>
                    <a:pt x="110" y="330"/>
                    <a:pt x="113" y="330"/>
                  </a:cubicBezTo>
                  <a:cubicBezTo>
                    <a:pt x="113" y="329"/>
                    <a:pt x="114" y="329"/>
                    <a:pt x="114" y="329"/>
                  </a:cubicBezTo>
                  <a:cubicBezTo>
                    <a:pt x="114" y="326"/>
                    <a:pt x="118" y="323"/>
                    <a:pt x="119" y="320"/>
                  </a:cubicBezTo>
                  <a:cubicBezTo>
                    <a:pt x="121" y="317"/>
                    <a:pt x="124" y="314"/>
                    <a:pt x="125" y="312"/>
                  </a:cubicBezTo>
                  <a:cubicBezTo>
                    <a:pt x="128" y="308"/>
                    <a:pt x="131" y="304"/>
                    <a:pt x="133" y="300"/>
                  </a:cubicBezTo>
                  <a:cubicBezTo>
                    <a:pt x="134" y="298"/>
                    <a:pt x="134" y="296"/>
                    <a:pt x="134" y="295"/>
                  </a:cubicBezTo>
                  <a:cubicBezTo>
                    <a:pt x="132" y="297"/>
                    <a:pt x="129" y="301"/>
                    <a:pt x="128" y="297"/>
                  </a:cubicBezTo>
                  <a:cubicBezTo>
                    <a:pt x="127" y="296"/>
                    <a:pt x="126" y="288"/>
                    <a:pt x="128" y="285"/>
                  </a:cubicBezTo>
                  <a:cubicBezTo>
                    <a:pt x="128" y="286"/>
                    <a:pt x="126" y="288"/>
                    <a:pt x="125" y="287"/>
                  </a:cubicBezTo>
                  <a:cubicBezTo>
                    <a:pt x="125" y="287"/>
                    <a:pt x="124" y="288"/>
                    <a:pt x="124" y="288"/>
                  </a:cubicBezTo>
                  <a:cubicBezTo>
                    <a:pt x="123" y="291"/>
                    <a:pt x="121" y="294"/>
                    <a:pt x="118" y="294"/>
                  </a:cubicBezTo>
                  <a:cubicBezTo>
                    <a:pt x="112" y="295"/>
                    <a:pt x="118" y="282"/>
                    <a:pt x="120" y="280"/>
                  </a:cubicBezTo>
                  <a:cubicBezTo>
                    <a:pt x="121" y="277"/>
                    <a:pt x="123" y="273"/>
                    <a:pt x="124" y="270"/>
                  </a:cubicBezTo>
                  <a:cubicBezTo>
                    <a:pt x="125" y="267"/>
                    <a:pt x="126" y="264"/>
                    <a:pt x="127" y="261"/>
                  </a:cubicBezTo>
                  <a:cubicBezTo>
                    <a:pt x="127" y="259"/>
                    <a:pt x="129" y="256"/>
                    <a:pt x="131" y="254"/>
                  </a:cubicBezTo>
                  <a:cubicBezTo>
                    <a:pt x="132" y="252"/>
                    <a:pt x="133" y="249"/>
                    <a:pt x="133" y="246"/>
                  </a:cubicBezTo>
                  <a:cubicBezTo>
                    <a:pt x="135" y="243"/>
                    <a:pt x="136" y="240"/>
                    <a:pt x="137" y="236"/>
                  </a:cubicBezTo>
                  <a:cubicBezTo>
                    <a:pt x="139" y="234"/>
                    <a:pt x="141" y="231"/>
                    <a:pt x="142" y="229"/>
                  </a:cubicBezTo>
                  <a:cubicBezTo>
                    <a:pt x="146" y="223"/>
                    <a:pt x="149" y="219"/>
                    <a:pt x="154" y="214"/>
                  </a:cubicBezTo>
                  <a:cubicBezTo>
                    <a:pt x="155" y="211"/>
                    <a:pt x="157" y="209"/>
                    <a:pt x="159" y="207"/>
                  </a:cubicBezTo>
                  <a:cubicBezTo>
                    <a:pt x="161" y="204"/>
                    <a:pt x="162" y="201"/>
                    <a:pt x="163" y="198"/>
                  </a:cubicBezTo>
                  <a:cubicBezTo>
                    <a:pt x="163" y="197"/>
                    <a:pt x="164" y="193"/>
                    <a:pt x="163" y="191"/>
                  </a:cubicBezTo>
                  <a:cubicBezTo>
                    <a:pt x="137" y="213"/>
                    <a:pt x="137" y="213"/>
                    <a:pt x="137" y="213"/>
                  </a:cubicBezTo>
                  <a:cubicBezTo>
                    <a:pt x="136" y="212"/>
                    <a:pt x="136" y="212"/>
                    <a:pt x="136" y="212"/>
                  </a:cubicBezTo>
                  <a:cubicBezTo>
                    <a:pt x="134" y="212"/>
                    <a:pt x="134" y="213"/>
                    <a:pt x="133" y="213"/>
                  </a:cubicBezTo>
                  <a:cubicBezTo>
                    <a:pt x="136" y="208"/>
                    <a:pt x="138" y="205"/>
                    <a:pt x="143" y="201"/>
                  </a:cubicBezTo>
                  <a:cubicBezTo>
                    <a:pt x="144" y="200"/>
                    <a:pt x="146" y="199"/>
                    <a:pt x="148" y="197"/>
                  </a:cubicBezTo>
                  <a:cubicBezTo>
                    <a:pt x="149" y="197"/>
                    <a:pt x="149" y="196"/>
                    <a:pt x="150" y="196"/>
                  </a:cubicBezTo>
                  <a:cubicBezTo>
                    <a:pt x="150" y="196"/>
                    <a:pt x="150" y="195"/>
                    <a:pt x="151" y="195"/>
                  </a:cubicBezTo>
                  <a:cubicBezTo>
                    <a:pt x="149" y="195"/>
                    <a:pt x="147" y="195"/>
                    <a:pt x="145" y="194"/>
                  </a:cubicBezTo>
                  <a:cubicBezTo>
                    <a:pt x="144" y="195"/>
                    <a:pt x="143" y="197"/>
                    <a:pt x="142" y="199"/>
                  </a:cubicBezTo>
                  <a:cubicBezTo>
                    <a:pt x="142" y="199"/>
                    <a:pt x="142" y="199"/>
                    <a:pt x="143" y="199"/>
                  </a:cubicBezTo>
                  <a:cubicBezTo>
                    <a:pt x="141" y="201"/>
                    <a:pt x="141" y="201"/>
                    <a:pt x="141" y="201"/>
                  </a:cubicBezTo>
                  <a:cubicBezTo>
                    <a:pt x="140" y="201"/>
                    <a:pt x="140" y="202"/>
                    <a:pt x="139" y="203"/>
                  </a:cubicBezTo>
                  <a:cubicBezTo>
                    <a:pt x="139" y="203"/>
                    <a:pt x="140" y="203"/>
                    <a:pt x="140" y="203"/>
                  </a:cubicBezTo>
                  <a:cubicBezTo>
                    <a:pt x="134" y="209"/>
                    <a:pt x="134" y="209"/>
                    <a:pt x="134" y="209"/>
                  </a:cubicBezTo>
                  <a:cubicBezTo>
                    <a:pt x="135" y="208"/>
                    <a:pt x="135" y="207"/>
                    <a:pt x="135" y="207"/>
                  </a:cubicBezTo>
                  <a:cubicBezTo>
                    <a:pt x="136" y="206"/>
                    <a:pt x="137" y="205"/>
                    <a:pt x="139" y="204"/>
                  </a:cubicBezTo>
                  <a:cubicBezTo>
                    <a:pt x="139" y="204"/>
                    <a:pt x="139" y="204"/>
                    <a:pt x="139" y="203"/>
                  </a:cubicBezTo>
                  <a:cubicBezTo>
                    <a:pt x="138" y="203"/>
                    <a:pt x="138" y="204"/>
                    <a:pt x="138" y="204"/>
                  </a:cubicBezTo>
                  <a:cubicBezTo>
                    <a:pt x="131" y="210"/>
                    <a:pt x="131" y="210"/>
                    <a:pt x="131" y="210"/>
                  </a:cubicBezTo>
                  <a:cubicBezTo>
                    <a:pt x="130" y="211"/>
                    <a:pt x="129" y="211"/>
                    <a:pt x="128" y="213"/>
                  </a:cubicBezTo>
                  <a:cubicBezTo>
                    <a:pt x="128" y="213"/>
                    <a:pt x="127" y="214"/>
                    <a:pt x="126" y="215"/>
                  </a:cubicBezTo>
                  <a:cubicBezTo>
                    <a:pt x="126" y="215"/>
                    <a:pt x="124" y="216"/>
                    <a:pt x="124" y="217"/>
                  </a:cubicBezTo>
                  <a:cubicBezTo>
                    <a:pt x="120" y="221"/>
                    <a:pt x="115" y="228"/>
                    <a:pt x="114" y="233"/>
                  </a:cubicBezTo>
                  <a:cubicBezTo>
                    <a:pt x="114" y="237"/>
                    <a:pt x="113" y="238"/>
                    <a:pt x="110" y="242"/>
                  </a:cubicBezTo>
                  <a:cubicBezTo>
                    <a:pt x="108" y="245"/>
                    <a:pt x="107" y="245"/>
                    <a:pt x="104" y="247"/>
                  </a:cubicBezTo>
                  <a:cubicBezTo>
                    <a:pt x="100" y="249"/>
                    <a:pt x="98" y="252"/>
                    <a:pt x="94" y="254"/>
                  </a:cubicBezTo>
                  <a:cubicBezTo>
                    <a:pt x="91" y="256"/>
                    <a:pt x="87" y="259"/>
                    <a:pt x="82" y="260"/>
                  </a:cubicBezTo>
                  <a:cubicBezTo>
                    <a:pt x="84" y="255"/>
                    <a:pt x="87" y="251"/>
                    <a:pt x="90" y="247"/>
                  </a:cubicBezTo>
                  <a:cubicBezTo>
                    <a:pt x="91" y="245"/>
                    <a:pt x="95" y="241"/>
                    <a:pt x="95" y="238"/>
                  </a:cubicBezTo>
                  <a:cubicBezTo>
                    <a:pt x="93" y="237"/>
                    <a:pt x="89" y="241"/>
                    <a:pt x="86" y="240"/>
                  </a:cubicBezTo>
                  <a:cubicBezTo>
                    <a:pt x="83" y="242"/>
                    <a:pt x="83" y="239"/>
                    <a:pt x="83" y="237"/>
                  </a:cubicBezTo>
                  <a:cubicBezTo>
                    <a:pt x="78" y="236"/>
                    <a:pt x="74" y="240"/>
                    <a:pt x="69" y="238"/>
                  </a:cubicBezTo>
                  <a:cubicBezTo>
                    <a:pt x="67" y="237"/>
                    <a:pt x="66" y="235"/>
                    <a:pt x="64" y="234"/>
                  </a:cubicBezTo>
                  <a:cubicBezTo>
                    <a:pt x="63" y="236"/>
                    <a:pt x="61" y="238"/>
                    <a:pt x="60" y="240"/>
                  </a:cubicBezTo>
                  <a:cubicBezTo>
                    <a:pt x="59" y="241"/>
                    <a:pt x="54" y="246"/>
                    <a:pt x="54" y="248"/>
                  </a:cubicBezTo>
                  <a:cubicBezTo>
                    <a:pt x="55" y="253"/>
                    <a:pt x="64" y="250"/>
                    <a:pt x="66" y="254"/>
                  </a:cubicBezTo>
                  <a:cubicBezTo>
                    <a:pt x="67" y="256"/>
                    <a:pt x="60" y="259"/>
                    <a:pt x="60" y="263"/>
                  </a:cubicBezTo>
                  <a:cubicBezTo>
                    <a:pt x="61" y="265"/>
                    <a:pt x="69" y="266"/>
                    <a:pt x="71" y="266"/>
                  </a:cubicBezTo>
                  <a:cubicBezTo>
                    <a:pt x="73" y="267"/>
                    <a:pt x="74" y="266"/>
                    <a:pt x="76" y="265"/>
                  </a:cubicBezTo>
                  <a:cubicBezTo>
                    <a:pt x="78" y="266"/>
                    <a:pt x="80" y="264"/>
                    <a:pt x="80" y="267"/>
                  </a:cubicBezTo>
                  <a:cubicBezTo>
                    <a:pt x="80" y="268"/>
                    <a:pt x="79" y="269"/>
                    <a:pt x="79" y="270"/>
                  </a:cubicBezTo>
                  <a:cubicBezTo>
                    <a:pt x="78" y="270"/>
                    <a:pt x="78" y="272"/>
                    <a:pt x="77" y="273"/>
                  </a:cubicBezTo>
                  <a:cubicBezTo>
                    <a:pt x="76" y="275"/>
                    <a:pt x="75" y="276"/>
                    <a:pt x="74" y="278"/>
                  </a:cubicBezTo>
                  <a:cubicBezTo>
                    <a:pt x="73" y="279"/>
                    <a:pt x="73" y="280"/>
                    <a:pt x="71" y="282"/>
                  </a:cubicBezTo>
                  <a:cubicBezTo>
                    <a:pt x="69" y="284"/>
                    <a:pt x="70" y="283"/>
                    <a:pt x="72" y="284"/>
                  </a:cubicBezTo>
                  <a:cubicBezTo>
                    <a:pt x="73" y="286"/>
                    <a:pt x="70" y="290"/>
                    <a:pt x="70" y="291"/>
                  </a:cubicBezTo>
                  <a:cubicBezTo>
                    <a:pt x="69" y="292"/>
                    <a:pt x="68" y="294"/>
                    <a:pt x="66" y="296"/>
                  </a:cubicBezTo>
                  <a:cubicBezTo>
                    <a:pt x="64" y="299"/>
                    <a:pt x="63" y="301"/>
                    <a:pt x="60" y="303"/>
                  </a:cubicBezTo>
                  <a:cubicBezTo>
                    <a:pt x="66" y="299"/>
                    <a:pt x="66" y="299"/>
                    <a:pt x="66" y="299"/>
                  </a:cubicBezTo>
                  <a:cubicBezTo>
                    <a:pt x="66" y="300"/>
                    <a:pt x="65" y="301"/>
                    <a:pt x="64" y="302"/>
                  </a:cubicBezTo>
                  <a:cubicBezTo>
                    <a:pt x="62" y="305"/>
                    <a:pt x="58" y="307"/>
                    <a:pt x="54" y="307"/>
                  </a:cubicBezTo>
                  <a:cubicBezTo>
                    <a:pt x="50" y="307"/>
                    <a:pt x="48" y="307"/>
                    <a:pt x="44" y="306"/>
                  </a:cubicBezTo>
                  <a:cubicBezTo>
                    <a:pt x="41" y="306"/>
                    <a:pt x="37" y="306"/>
                    <a:pt x="35" y="306"/>
                  </a:cubicBezTo>
                  <a:cubicBezTo>
                    <a:pt x="32" y="305"/>
                    <a:pt x="29" y="303"/>
                    <a:pt x="27" y="301"/>
                  </a:cubicBezTo>
                  <a:cubicBezTo>
                    <a:pt x="24" y="301"/>
                    <a:pt x="23" y="300"/>
                    <a:pt x="20" y="299"/>
                  </a:cubicBezTo>
                  <a:cubicBezTo>
                    <a:pt x="20" y="297"/>
                    <a:pt x="27" y="293"/>
                    <a:pt x="29" y="292"/>
                  </a:cubicBezTo>
                  <a:cubicBezTo>
                    <a:pt x="31" y="291"/>
                    <a:pt x="34" y="289"/>
                    <a:pt x="37" y="289"/>
                  </a:cubicBezTo>
                  <a:cubicBezTo>
                    <a:pt x="36" y="288"/>
                    <a:pt x="34" y="288"/>
                    <a:pt x="33" y="286"/>
                  </a:cubicBezTo>
                  <a:cubicBezTo>
                    <a:pt x="32" y="284"/>
                    <a:pt x="35" y="284"/>
                    <a:pt x="34" y="282"/>
                  </a:cubicBezTo>
                  <a:cubicBezTo>
                    <a:pt x="33" y="280"/>
                    <a:pt x="29" y="279"/>
                    <a:pt x="27" y="278"/>
                  </a:cubicBezTo>
                  <a:cubicBezTo>
                    <a:pt x="27" y="277"/>
                    <a:pt x="24" y="276"/>
                    <a:pt x="23" y="276"/>
                  </a:cubicBezTo>
                  <a:cubicBezTo>
                    <a:pt x="25" y="275"/>
                    <a:pt x="28" y="275"/>
                    <a:pt x="30" y="275"/>
                  </a:cubicBezTo>
                  <a:cubicBezTo>
                    <a:pt x="32" y="275"/>
                    <a:pt x="36" y="277"/>
                    <a:pt x="37" y="275"/>
                  </a:cubicBezTo>
                  <a:cubicBezTo>
                    <a:pt x="37" y="273"/>
                    <a:pt x="32" y="271"/>
                    <a:pt x="30" y="269"/>
                  </a:cubicBezTo>
                  <a:cubicBezTo>
                    <a:pt x="32" y="266"/>
                    <a:pt x="37" y="267"/>
                    <a:pt x="39" y="264"/>
                  </a:cubicBezTo>
                  <a:cubicBezTo>
                    <a:pt x="38" y="261"/>
                    <a:pt x="32" y="260"/>
                    <a:pt x="29" y="259"/>
                  </a:cubicBezTo>
                  <a:cubicBezTo>
                    <a:pt x="27" y="259"/>
                    <a:pt x="23" y="257"/>
                    <a:pt x="21" y="255"/>
                  </a:cubicBezTo>
                  <a:cubicBezTo>
                    <a:pt x="24" y="254"/>
                    <a:pt x="28" y="255"/>
                    <a:pt x="31" y="255"/>
                  </a:cubicBezTo>
                  <a:cubicBezTo>
                    <a:pt x="34" y="254"/>
                    <a:pt x="36" y="253"/>
                    <a:pt x="39" y="252"/>
                  </a:cubicBezTo>
                  <a:cubicBezTo>
                    <a:pt x="42" y="249"/>
                    <a:pt x="44" y="246"/>
                    <a:pt x="47" y="244"/>
                  </a:cubicBezTo>
                  <a:cubicBezTo>
                    <a:pt x="49" y="242"/>
                    <a:pt x="51" y="240"/>
                    <a:pt x="52" y="239"/>
                  </a:cubicBezTo>
                  <a:cubicBezTo>
                    <a:pt x="54" y="238"/>
                    <a:pt x="55" y="235"/>
                    <a:pt x="56" y="234"/>
                  </a:cubicBezTo>
                  <a:cubicBezTo>
                    <a:pt x="57" y="233"/>
                    <a:pt x="57" y="233"/>
                    <a:pt x="58" y="232"/>
                  </a:cubicBezTo>
                  <a:cubicBezTo>
                    <a:pt x="58" y="232"/>
                    <a:pt x="57" y="232"/>
                    <a:pt x="57" y="232"/>
                  </a:cubicBezTo>
                  <a:cubicBezTo>
                    <a:pt x="53" y="231"/>
                    <a:pt x="49" y="229"/>
                    <a:pt x="45" y="226"/>
                  </a:cubicBezTo>
                  <a:cubicBezTo>
                    <a:pt x="42" y="225"/>
                    <a:pt x="39" y="222"/>
                    <a:pt x="36" y="220"/>
                  </a:cubicBezTo>
                  <a:cubicBezTo>
                    <a:pt x="39" y="222"/>
                    <a:pt x="44" y="223"/>
                    <a:pt x="47" y="224"/>
                  </a:cubicBezTo>
                  <a:cubicBezTo>
                    <a:pt x="51" y="224"/>
                    <a:pt x="55" y="226"/>
                    <a:pt x="59" y="226"/>
                  </a:cubicBezTo>
                  <a:cubicBezTo>
                    <a:pt x="63" y="226"/>
                    <a:pt x="66" y="225"/>
                    <a:pt x="70" y="225"/>
                  </a:cubicBezTo>
                  <a:cubicBezTo>
                    <a:pt x="73" y="224"/>
                    <a:pt x="78" y="224"/>
                    <a:pt x="80" y="222"/>
                  </a:cubicBezTo>
                  <a:cubicBezTo>
                    <a:pt x="76" y="220"/>
                    <a:pt x="72" y="218"/>
                    <a:pt x="70" y="216"/>
                  </a:cubicBezTo>
                  <a:cubicBezTo>
                    <a:pt x="73" y="215"/>
                    <a:pt x="75" y="216"/>
                    <a:pt x="78" y="217"/>
                  </a:cubicBezTo>
                  <a:cubicBezTo>
                    <a:pt x="81" y="215"/>
                    <a:pt x="65" y="204"/>
                    <a:pt x="63" y="202"/>
                  </a:cubicBezTo>
                  <a:cubicBezTo>
                    <a:pt x="65" y="196"/>
                    <a:pt x="77" y="205"/>
                    <a:pt x="79" y="206"/>
                  </a:cubicBezTo>
                  <a:cubicBezTo>
                    <a:pt x="81" y="207"/>
                    <a:pt x="83" y="208"/>
                    <a:pt x="85" y="210"/>
                  </a:cubicBezTo>
                  <a:cubicBezTo>
                    <a:pt x="87" y="210"/>
                    <a:pt x="89" y="210"/>
                    <a:pt x="91" y="210"/>
                  </a:cubicBezTo>
                  <a:cubicBezTo>
                    <a:pt x="90" y="209"/>
                    <a:pt x="90" y="208"/>
                    <a:pt x="89" y="207"/>
                  </a:cubicBezTo>
                  <a:cubicBezTo>
                    <a:pt x="88" y="205"/>
                    <a:pt x="86" y="204"/>
                    <a:pt x="85" y="203"/>
                  </a:cubicBezTo>
                  <a:cubicBezTo>
                    <a:pt x="83" y="202"/>
                    <a:pt x="82" y="201"/>
                    <a:pt x="79" y="200"/>
                  </a:cubicBezTo>
                  <a:cubicBezTo>
                    <a:pt x="77" y="200"/>
                    <a:pt x="75" y="200"/>
                    <a:pt x="74" y="199"/>
                  </a:cubicBezTo>
                  <a:cubicBezTo>
                    <a:pt x="70" y="198"/>
                    <a:pt x="66" y="195"/>
                    <a:pt x="63" y="191"/>
                  </a:cubicBezTo>
                  <a:cubicBezTo>
                    <a:pt x="60" y="188"/>
                    <a:pt x="59" y="184"/>
                    <a:pt x="59" y="180"/>
                  </a:cubicBezTo>
                  <a:cubicBezTo>
                    <a:pt x="60" y="174"/>
                    <a:pt x="63" y="171"/>
                    <a:pt x="67" y="167"/>
                  </a:cubicBezTo>
                  <a:cubicBezTo>
                    <a:pt x="69" y="165"/>
                    <a:pt x="72" y="164"/>
                    <a:pt x="74" y="162"/>
                  </a:cubicBezTo>
                  <a:cubicBezTo>
                    <a:pt x="74" y="161"/>
                    <a:pt x="74" y="161"/>
                    <a:pt x="73" y="161"/>
                  </a:cubicBezTo>
                  <a:cubicBezTo>
                    <a:pt x="70" y="163"/>
                    <a:pt x="70" y="163"/>
                    <a:pt x="70" y="163"/>
                  </a:cubicBezTo>
                  <a:cubicBezTo>
                    <a:pt x="71" y="161"/>
                    <a:pt x="72" y="161"/>
                    <a:pt x="73" y="161"/>
                  </a:cubicBezTo>
                  <a:cubicBezTo>
                    <a:pt x="76" y="160"/>
                    <a:pt x="76" y="160"/>
                    <a:pt x="76" y="160"/>
                  </a:cubicBezTo>
                  <a:cubicBezTo>
                    <a:pt x="76" y="161"/>
                    <a:pt x="75" y="161"/>
                    <a:pt x="74" y="162"/>
                  </a:cubicBezTo>
                  <a:cubicBezTo>
                    <a:pt x="75" y="162"/>
                    <a:pt x="75" y="162"/>
                    <a:pt x="76" y="162"/>
                  </a:cubicBezTo>
                  <a:cubicBezTo>
                    <a:pt x="80" y="165"/>
                    <a:pt x="83" y="167"/>
                    <a:pt x="87" y="169"/>
                  </a:cubicBezTo>
                  <a:cubicBezTo>
                    <a:pt x="91" y="170"/>
                    <a:pt x="96" y="173"/>
                    <a:pt x="99" y="176"/>
                  </a:cubicBezTo>
                  <a:cubicBezTo>
                    <a:pt x="102" y="178"/>
                    <a:pt x="99" y="180"/>
                    <a:pt x="100" y="182"/>
                  </a:cubicBezTo>
                  <a:cubicBezTo>
                    <a:pt x="101" y="183"/>
                    <a:pt x="103" y="186"/>
                    <a:pt x="102" y="187"/>
                  </a:cubicBezTo>
                  <a:cubicBezTo>
                    <a:pt x="101" y="188"/>
                    <a:pt x="95" y="187"/>
                    <a:pt x="94" y="189"/>
                  </a:cubicBezTo>
                  <a:cubicBezTo>
                    <a:pt x="93" y="190"/>
                    <a:pt x="96" y="191"/>
                    <a:pt x="97" y="193"/>
                  </a:cubicBezTo>
                  <a:cubicBezTo>
                    <a:pt x="95" y="194"/>
                    <a:pt x="90" y="192"/>
                    <a:pt x="89" y="194"/>
                  </a:cubicBezTo>
                  <a:cubicBezTo>
                    <a:pt x="88" y="196"/>
                    <a:pt x="92" y="200"/>
                    <a:pt x="93" y="201"/>
                  </a:cubicBezTo>
                  <a:cubicBezTo>
                    <a:pt x="96" y="204"/>
                    <a:pt x="102" y="206"/>
                    <a:pt x="104" y="210"/>
                  </a:cubicBezTo>
                  <a:cubicBezTo>
                    <a:pt x="106" y="210"/>
                    <a:pt x="108" y="209"/>
                    <a:pt x="109" y="208"/>
                  </a:cubicBezTo>
                  <a:cubicBezTo>
                    <a:pt x="112" y="207"/>
                    <a:pt x="111" y="204"/>
                    <a:pt x="113" y="203"/>
                  </a:cubicBezTo>
                  <a:cubicBezTo>
                    <a:pt x="115" y="203"/>
                    <a:pt x="117" y="203"/>
                    <a:pt x="119" y="203"/>
                  </a:cubicBezTo>
                  <a:cubicBezTo>
                    <a:pt x="120" y="203"/>
                    <a:pt x="121" y="202"/>
                    <a:pt x="122" y="202"/>
                  </a:cubicBezTo>
                  <a:cubicBezTo>
                    <a:pt x="120" y="201"/>
                    <a:pt x="119" y="199"/>
                    <a:pt x="118" y="197"/>
                  </a:cubicBezTo>
                  <a:cubicBezTo>
                    <a:pt x="118" y="197"/>
                    <a:pt x="118" y="197"/>
                    <a:pt x="118" y="197"/>
                  </a:cubicBezTo>
                  <a:cubicBezTo>
                    <a:pt x="117" y="197"/>
                    <a:pt x="116" y="197"/>
                    <a:pt x="114" y="196"/>
                  </a:cubicBezTo>
                  <a:cubicBezTo>
                    <a:pt x="113" y="197"/>
                    <a:pt x="111" y="197"/>
                    <a:pt x="110" y="196"/>
                  </a:cubicBezTo>
                  <a:cubicBezTo>
                    <a:pt x="111" y="196"/>
                    <a:pt x="113" y="196"/>
                    <a:pt x="114" y="196"/>
                  </a:cubicBezTo>
                  <a:cubicBezTo>
                    <a:pt x="116" y="196"/>
                    <a:pt x="118" y="196"/>
                    <a:pt x="120" y="196"/>
                  </a:cubicBezTo>
                  <a:cubicBezTo>
                    <a:pt x="122" y="196"/>
                    <a:pt x="123" y="195"/>
                    <a:pt x="124" y="195"/>
                  </a:cubicBezTo>
                  <a:cubicBezTo>
                    <a:pt x="127" y="194"/>
                    <a:pt x="131" y="194"/>
                    <a:pt x="133" y="192"/>
                  </a:cubicBezTo>
                  <a:cubicBezTo>
                    <a:pt x="134" y="192"/>
                    <a:pt x="135" y="191"/>
                    <a:pt x="135" y="190"/>
                  </a:cubicBezTo>
                  <a:cubicBezTo>
                    <a:pt x="136" y="189"/>
                    <a:pt x="137" y="190"/>
                    <a:pt x="136" y="188"/>
                  </a:cubicBezTo>
                  <a:cubicBezTo>
                    <a:pt x="135" y="187"/>
                    <a:pt x="134" y="187"/>
                    <a:pt x="135" y="185"/>
                  </a:cubicBezTo>
                  <a:cubicBezTo>
                    <a:pt x="136" y="185"/>
                    <a:pt x="138" y="184"/>
                    <a:pt x="139" y="185"/>
                  </a:cubicBezTo>
                  <a:cubicBezTo>
                    <a:pt x="137" y="183"/>
                    <a:pt x="127" y="177"/>
                    <a:pt x="132" y="175"/>
                  </a:cubicBezTo>
                  <a:cubicBezTo>
                    <a:pt x="133" y="174"/>
                    <a:pt x="135" y="174"/>
                    <a:pt x="136" y="174"/>
                  </a:cubicBezTo>
                  <a:cubicBezTo>
                    <a:pt x="138" y="173"/>
                    <a:pt x="138" y="173"/>
                    <a:pt x="139" y="171"/>
                  </a:cubicBezTo>
                  <a:cubicBezTo>
                    <a:pt x="140" y="170"/>
                    <a:pt x="141" y="169"/>
                    <a:pt x="142" y="167"/>
                  </a:cubicBezTo>
                  <a:cubicBezTo>
                    <a:pt x="142" y="166"/>
                    <a:pt x="141" y="163"/>
                    <a:pt x="141" y="162"/>
                  </a:cubicBezTo>
                  <a:cubicBezTo>
                    <a:pt x="142" y="159"/>
                    <a:pt x="145" y="156"/>
                    <a:pt x="147" y="153"/>
                  </a:cubicBezTo>
                  <a:cubicBezTo>
                    <a:pt x="149" y="150"/>
                    <a:pt x="147" y="148"/>
                    <a:pt x="146" y="144"/>
                  </a:cubicBezTo>
                  <a:cubicBezTo>
                    <a:pt x="145" y="138"/>
                    <a:pt x="151" y="140"/>
                    <a:pt x="154" y="141"/>
                  </a:cubicBezTo>
                  <a:cubicBezTo>
                    <a:pt x="157" y="142"/>
                    <a:pt x="162" y="143"/>
                    <a:pt x="165" y="143"/>
                  </a:cubicBezTo>
                  <a:cubicBezTo>
                    <a:pt x="168" y="143"/>
                    <a:pt x="170" y="141"/>
                    <a:pt x="173" y="139"/>
                  </a:cubicBezTo>
                  <a:cubicBezTo>
                    <a:pt x="173" y="138"/>
                    <a:pt x="175" y="137"/>
                    <a:pt x="176" y="137"/>
                  </a:cubicBezTo>
                  <a:cubicBezTo>
                    <a:pt x="178" y="136"/>
                    <a:pt x="179" y="137"/>
                    <a:pt x="182" y="136"/>
                  </a:cubicBezTo>
                  <a:cubicBezTo>
                    <a:pt x="183" y="136"/>
                    <a:pt x="184" y="136"/>
                    <a:pt x="186" y="135"/>
                  </a:cubicBezTo>
                  <a:cubicBezTo>
                    <a:pt x="187" y="134"/>
                    <a:pt x="188" y="134"/>
                    <a:pt x="187" y="131"/>
                  </a:cubicBezTo>
                  <a:cubicBezTo>
                    <a:pt x="188" y="128"/>
                    <a:pt x="187" y="125"/>
                    <a:pt x="189" y="122"/>
                  </a:cubicBezTo>
                  <a:cubicBezTo>
                    <a:pt x="193" y="116"/>
                    <a:pt x="186" y="107"/>
                    <a:pt x="183" y="102"/>
                  </a:cubicBezTo>
                  <a:cubicBezTo>
                    <a:pt x="181" y="99"/>
                    <a:pt x="180" y="96"/>
                    <a:pt x="177" y="93"/>
                  </a:cubicBezTo>
                  <a:cubicBezTo>
                    <a:pt x="176" y="91"/>
                    <a:pt x="173" y="89"/>
                    <a:pt x="172" y="87"/>
                  </a:cubicBezTo>
                  <a:cubicBezTo>
                    <a:pt x="173" y="83"/>
                    <a:pt x="178" y="86"/>
                    <a:pt x="181" y="87"/>
                  </a:cubicBezTo>
                  <a:cubicBezTo>
                    <a:pt x="184" y="88"/>
                    <a:pt x="187" y="88"/>
                    <a:pt x="190" y="89"/>
                  </a:cubicBezTo>
                  <a:cubicBezTo>
                    <a:pt x="192" y="91"/>
                    <a:pt x="195" y="92"/>
                    <a:pt x="197" y="94"/>
                  </a:cubicBezTo>
                  <a:cubicBezTo>
                    <a:pt x="198" y="95"/>
                    <a:pt x="201" y="98"/>
                    <a:pt x="203" y="98"/>
                  </a:cubicBezTo>
                  <a:cubicBezTo>
                    <a:pt x="205" y="99"/>
                    <a:pt x="206" y="98"/>
                    <a:pt x="208" y="98"/>
                  </a:cubicBezTo>
                  <a:cubicBezTo>
                    <a:pt x="209" y="99"/>
                    <a:pt x="211" y="100"/>
                    <a:pt x="212" y="101"/>
                  </a:cubicBezTo>
                  <a:cubicBezTo>
                    <a:pt x="214" y="102"/>
                    <a:pt x="215" y="104"/>
                    <a:pt x="217" y="103"/>
                  </a:cubicBezTo>
                  <a:cubicBezTo>
                    <a:pt x="215" y="102"/>
                    <a:pt x="213" y="100"/>
                    <a:pt x="212" y="99"/>
                  </a:cubicBezTo>
                  <a:cubicBezTo>
                    <a:pt x="209" y="97"/>
                    <a:pt x="207" y="94"/>
                    <a:pt x="205" y="92"/>
                  </a:cubicBezTo>
                  <a:cubicBezTo>
                    <a:pt x="202" y="90"/>
                    <a:pt x="199" y="88"/>
                    <a:pt x="197" y="86"/>
                  </a:cubicBezTo>
                  <a:cubicBezTo>
                    <a:pt x="194" y="84"/>
                    <a:pt x="191" y="84"/>
                    <a:pt x="189" y="82"/>
                  </a:cubicBezTo>
                  <a:cubicBezTo>
                    <a:pt x="191" y="78"/>
                    <a:pt x="199" y="82"/>
                    <a:pt x="203" y="80"/>
                  </a:cubicBezTo>
                  <a:cubicBezTo>
                    <a:pt x="205" y="79"/>
                    <a:pt x="205" y="76"/>
                    <a:pt x="205" y="73"/>
                  </a:cubicBezTo>
                  <a:cubicBezTo>
                    <a:pt x="204" y="72"/>
                    <a:pt x="204" y="71"/>
                    <a:pt x="204" y="70"/>
                  </a:cubicBezTo>
                  <a:cubicBezTo>
                    <a:pt x="203" y="69"/>
                    <a:pt x="203" y="69"/>
                    <a:pt x="203" y="68"/>
                  </a:cubicBezTo>
                  <a:cubicBezTo>
                    <a:pt x="201" y="66"/>
                    <a:pt x="199" y="65"/>
                    <a:pt x="198" y="63"/>
                  </a:cubicBezTo>
                  <a:cubicBezTo>
                    <a:pt x="196" y="62"/>
                    <a:pt x="195" y="61"/>
                    <a:pt x="198" y="59"/>
                  </a:cubicBezTo>
                  <a:cubicBezTo>
                    <a:pt x="199" y="59"/>
                    <a:pt x="204" y="61"/>
                    <a:pt x="206" y="61"/>
                  </a:cubicBezTo>
                  <a:cubicBezTo>
                    <a:pt x="211" y="64"/>
                    <a:pt x="216" y="67"/>
                    <a:pt x="220" y="70"/>
                  </a:cubicBezTo>
                  <a:cubicBezTo>
                    <a:pt x="222" y="71"/>
                    <a:pt x="223" y="72"/>
                    <a:pt x="225" y="73"/>
                  </a:cubicBezTo>
                  <a:cubicBezTo>
                    <a:pt x="226" y="74"/>
                    <a:pt x="228" y="77"/>
                    <a:pt x="229" y="79"/>
                  </a:cubicBezTo>
                  <a:cubicBezTo>
                    <a:pt x="231" y="76"/>
                    <a:pt x="233" y="68"/>
                    <a:pt x="236" y="68"/>
                  </a:cubicBezTo>
                  <a:cubicBezTo>
                    <a:pt x="238" y="69"/>
                    <a:pt x="239" y="70"/>
                    <a:pt x="240" y="71"/>
                  </a:cubicBezTo>
                  <a:cubicBezTo>
                    <a:pt x="240" y="71"/>
                    <a:pt x="240" y="71"/>
                    <a:pt x="241" y="71"/>
                  </a:cubicBezTo>
                  <a:cubicBezTo>
                    <a:pt x="243" y="66"/>
                    <a:pt x="243" y="60"/>
                    <a:pt x="246" y="55"/>
                  </a:cubicBezTo>
                  <a:cubicBezTo>
                    <a:pt x="247" y="53"/>
                    <a:pt x="249" y="50"/>
                    <a:pt x="251" y="48"/>
                  </a:cubicBezTo>
                  <a:cubicBezTo>
                    <a:pt x="248" y="51"/>
                    <a:pt x="248" y="56"/>
                    <a:pt x="247" y="61"/>
                  </a:cubicBezTo>
                  <a:cubicBezTo>
                    <a:pt x="249" y="56"/>
                    <a:pt x="250" y="50"/>
                    <a:pt x="251" y="45"/>
                  </a:cubicBezTo>
                  <a:cubicBezTo>
                    <a:pt x="252" y="42"/>
                    <a:pt x="252" y="39"/>
                    <a:pt x="252" y="37"/>
                  </a:cubicBezTo>
                  <a:cubicBezTo>
                    <a:pt x="253" y="34"/>
                    <a:pt x="252" y="32"/>
                    <a:pt x="254" y="29"/>
                  </a:cubicBezTo>
                  <a:cubicBezTo>
                    <a:pt x="255" y="29"/>
                    <a:pt x="257" y="33"/>
                    <a:pt x="257" y="35"/>
                  </a:cubicBezTo>
                  <a:cubicBezTo>
                    <a:pt x="259" y="38"/>
                    <a:pt x="259" y="42"/>
                    <a:pt x="260" y="46"/>
                  </a:cubicBezTo>
                  <a:cubicBezTo>
                    <a:pt x="261" y="51"/>
                    <a:pt x="261" y="58"/>
                    <a:pt x="264" y="64"/>
                  </a:cubicBezTo>
                  <a:cubicBezTo>
                    <a:pt x="269" y="69"/>
                    <a:pt x="274" y="63"/>
                    <a:pt x="277" y="61"/>
                  </a:cubicBezTo>
                  <a:cubicBezTo>
                    <a:pt x="280" y="59"/>
                    <a:pt x="282" y="57"/>
                    <a:pt x="285" y="54"/>
                  </a:cubicBezTo>
                  <a:cubicBezTo>
                    <a:pt x="286" y="54"/>
                    <a:pt x="288" y="51"/>
                    <a:pt x="290" y="50"/>
                  </a:cubicBezTo>
                  <a:cubicBezTo>
                    <a:pt x="290" y="53"/>
                    <a:pt x="290" y="55"/>
                    <a:pt x="290" y="58"/>
                  </a:cubicBezTo>
                  <a:cubicBezTo>
                    <a:pt x="291" y="59"/>
                    <a:pt x="289" y="61"/>
                    <a:pt x="292" y="61"/>
                  </a:cubicBezTo>
                  <a:cubicBezTo>
                    <a:pt x="294" y="61"/>
                    <a:pt x="296" y="58"/>
                    <a:pt x="297" y="56"/>
                  </a:cubicBezTo>
                  <a:cubicBezTo>
                    <a:pt x="298" y="55"/>
                    <a:pt x="300" y="53"/>
                    <a:pt x="301" y="52"/>
                  </a:cubicBezTo>
                  <a:cubicBezTo>
                    <a:pt x="305" y="52"/>
                    <a:pt x="307" y="57"/>
                    <a:pt x="308" y="59"/>
                  </a:cubicBezTo>
                  <a:cubicBezTo>
                    <a:pt x="308" y="63"/>
                    <a:pt x="308" y="67"/>
                    <a:pt x="308" y="70"/>
                  </a:cubicBezTo>
                  <a:cubicBezTo>
                    <a:pt x="308" y="72"/>
                    <a:pt x="307" y="76"/>
                    <a:pt x="308" y="78"/>
                  </a:cubicBezTo>
                  <a:cubicBezTo>
                    <a:pt x="311" y="78"/>
                    <a:pt x="315" y="76"/>
                    <a:pt x="317" y="74"/>
                  </a:cubicBezTo>
                  <a:cubicBezTo>
                    <a:pt x="320" y="73"/>
                    <a:pt x="321" y="71"/>
                    <a:pt x="323" y="69"/>
                  </a:cubicBezTo>
                  <a:cubicBezTo>
                    <a:pt x="326" y="66"/>
                    <a:pt x="329" y="63"/>
                    <a:pt x="331" y="60"/>
                  </a:cubicBezTo>
                  <a:cubicBezTo>
                    <a:pt x="333" y="58"/>
                    <a:pt x="334" y="54"/>
                    <a:pt x="336" y="57"/>
                  </a:cubicBezTo>
                  <a:cubicBezTo>
                    <a:pt x="337" y="59"/>
                    <a:pt x="336" y="65"/>
                    <a:pt x="335" y="66"/>
                  </a:cubicBezTo>
                  <a:cubicBezTo>
                    <a:pt x="333" y="72"/>
                    <a:pt x="329" y="77"/>
                    <a:pt x="326" y="81"/>
                  </a:cubicBezTo>
                  <a:cubicBezTo>
                    <a:pt x="320" y="89"/>
                    <a:pt x="315" y="97"/>
                    <a:pt x="309" y="105"/>
                  </a:cubicBezTo>
                  <a:cubicBezTo>
                    <a:pt x="306" y="110"/>
                    <a:pt x="303" y="114"/>
                    <a:pt x="302" y="118"/>
                  </a:cubicBezTo>
                  <a:cubicBezTo>
                    <a:pt x="300" y="120"/>
                    <a:pt x="300" y="122"/>
                    <a:pt x="299" y="125"/>
                  </a:cubicBezTo>
                  <a:cubicBezTo>
                    <a:pt x="298" y="127"/>
                    <a:pt x="296" y="130"/>
                    <a:pt x="297" y="132"/>
                  </a:cubicBezTo>
                  <a:cubicBezTo>
                    <a:pt x="300" y="133"/>
                    <a:pt x="305" y="127"/>
                    <a:pt x="307" y="125"/>
                  </a:cubicBezTo>
                  <a:cubicBezTo>
                    <a:pt x="310" y="123"/>
                    <a:pt x="312" y="121"/>
                    <a:pt x="315" y="118"/>
                  </a:cubicBezTo>
                  <a:cubicBezTo>
                    <a:pt x="317" y="116"/>
                    <a:pt x="319" y="114"/>
                    <a:pt x="321" y="112"/>
                  </a:cubicBezTo>
                  <a:cubicBezTo>
                    <a:pt x="324" y="110"/>
                    <a:pt x="330" y="109"/>
                    <a:pt x="332" y="108"/>
                  </a:cubicBezTo>
                  <a:cubicBezTo>
                    <a:pt x="334" y="108"/>
                    <a:pt x="335" y="108"/>
                    <a:pt x="336" y="107"/>
                  </a:cubicBezTo>
                  <a:cubicBezTo>
                    <a:pt x="334" y="108"/>
                    <a:pt x="332" y="107"/>
                    <a:pt x="331" y="108"/>
                  </a:cubicBezTo>
                  <a:cubicBezTo>
                    <a:pt x="329" y="109"/>
                    <a:pt x="325" y="109"/>
                    <a:pt x="324" y="110"/>
                  </a:cubicBezTo>
                  <a:cubicBezTo>
                    <a:pt x="315" y="113"/>
                    <a:pt x="310" y="122"/>
                    <a:pt x="303" y="128"/>
                  </a:cubicBezTo>
                  <a:cubicBezTo>
                    <a:pt x="302" y="126"/>
                    <a:pt x="306" y="123"/>
                    <a:pt x="307" y="121"/>
                  </a:cubicBezTo>
                  <a:cubicBezTo>
                    <a:pt x="308" y="119"/>
                    <a:pt x="310" y="116"/>
                    <a:pt x="311" y="114"/>
                  </a:cubicBezTo>
                  <a:cubicBezTo>
                    <a:pt x="315" y="108"/>
                    <a:pt x="320" y="104"/>
                    <a:pt x="324" y="97"/>
                  </a:cubicBezTo>
                  <a:cubicBezTo>
                    <a:pt x="328" y="91"/>
                    <a:pt x="333" y="84"/>
                    <a:pt x="337" y="78"/>
                  </a:cubicBezTo>
                  <a:cubicBezTo>
                    <a:pt x="342" y="71"/>
                    <a:pt x="348" y="64"/>
                    <a:pt x="350" y="56"/>
                  </a:cubicBezTo>
                  <a:cubicBezTo>
                    <a:pt x="351" y="53"/>
                    <a:pt x="351" y="51"/>
                    <a:pt x="352" y="49"/>
                  </a:cubicBezTo>
                  <a:cubicBezTo>
                    <a:pt x="352" y="46"/>
                    <a:pt x="351" y="45"/>
                    <a:pt x="347" y="44"/>
                  </a:cubicBezTo>
                  <a:cubicBezTo>
                    <a:pt x="346" y="44"/>
                    <a:pt x="345" y="44"/>
                    <a:pt x="344" y="44"/>
                  </a:cubicBezTo>
                  <a:cubicBezTo>
                    <a:pt x="342" y="43"/>
                    <a:pt x="341" y="43"/>
                    <a:pt x="340" y="42"/>
                  </a:cubicBezTo>
                  <a:cubicBezTo>
                    <a:pt x="337" y="41"/>
                    <a:pt x="335" y="41"/>
                    <a:pt x="333" y="37"/>
                  </a:cubicBezTo>
                  <a:cubicBezTo>
                    <a:pt x="330" y="33"/>
                    <a:pt x="329" y="29"/>
                    <a:pt x="325" y="25"/>
                  </a:cubicBezTo>
                  <a:cubicBezTo>
                    <a:pt x="323" y="24"/>
                    <a:pt x="321" y="21"/>
                    <a:pt x="320" y="20"/>
                  </a:cubicBezTo>
                  <a:cubicBezTo>
                    <a:pt x="318" y="19"/>
                    <a:pt x="315" y="17"/>
                    <a:pt x="312" y="16"/>
                  </a:cubicBezTo>
                  <a:cubicBezTo>
                    <a:pt x="303" y="15"/>
                    <a:pt x="293" y="16"/>
                    <a:pt x="284" y="14"/>
                  </a:cubicBezTo>
                  <a:cubicBezTo>
                    <a:pt x="279" y="13"/>
                    <a:pt x="276" y="9"/>
                    <a:pt x="272" y="7"/>
                  </a:cubicBezTo>
                  <a:cubicBezTo>
                    <a:pt x="271" y="6"/>
                    <a:pt x="270" y="5"/>
                    <a:pt x="268" y="4"/>
                  </a:cubicBezTo>
                  <a:cubicBezTo>
                    <a:pt x="266" y="2"/>
                    <a:pt x="263" y="0"/>
                    <a:pt x="259" y="0"/>
                  </a:cubicBezTo>
                  <a:close/>
                  <a:moveTo>
                    <a:pt x="301" y="176"/>
                  </a:moveTo>
                  <a:cubicBezTo>
                    <a:pt x="299" y="178"/>
                    <a:pt x="297" y="184"/>
                    <a:pt x="293" y="184"/>
                  </a:cubicBezTo>
                  <a:cubicBezTo>
                    <a:pt x="292" y="185"/>
                    <a:pt x="291" y="183"/>
                    <a:pt x="289" y="183"/>
                  </a:cubicBezTo>
                  <a:cubicBezTo>
                    <a:pt x="287" y="183"/>
                    <a:pt x="286" y="183"/>
                    <a:pt x="285" y="185"/>
                  </a:cubicBezTo>
                  <a:cubicBezTo>
                    <a:pt x="284" y="186"/>
                    <a:pt x="284" y="187"/>
                    <a:pt x="283" y="188"/>
                  </a:cubicBezTo>
                  <a:cubicBezTo>
                    <a:pt x="281" y="189"/>
                    <a:pt x="280" y="187"/>
                    <a:pt x="278" y="186"/>
                  </a:cubicBezTo>
                  <a:cubicBezTo>
                    <a:pt x="274" y="183"/>
                    <a:pt x="274" y="188"/>
                    <a:pt x="273" y="191"/>
                  </a:cubicBezTo>
                  <a:cubicBezTo>
                    <a:pt x="271" y="197"/>
                    <a:pt x="269" y="191"/>
                    <a:pt x="267" y="189"/>
                  </a:cubicBezTo>
                  <a:cubicBezTo>
                    <a:pt x="265" y="187"/>
                    <a:pt x="265" y="185"/>
                    <a:pt x="263" y="186"/>
                  </a:cubicBezTo>
                  <a:cubicBezTo>
                    <a:pt x="262" y="187"/>
                    <a:pt x="260" y="188"/>
                    <a:pt x="260" y="189"/>
                  </a:cubicBezTo>
                  <a:cubicBezTo>
                    <a:pt x="254" y="193"/>
                    <a:pt x="249" y="197"/>
                    <a:pt x="241" y="197"/>
                  </a:cubicBezTo>
                  <a:cubicBezTo>
                    <a:pt x="236" y="197"/>
                    <a:pt x="231" y="194"/>
                    <a:pt x="225" y="193"/>
                  </a:cubicBezTo>
                  <a:cubicBezTo>
                    <a:pt x="222" y="192"/>
                    <a:pt x="218" y="190"/>
                    <a:pt x="214" y="187"/>
                  </a:cubicBezTo>
                  <a:cubicBezTo>
                    <a:pt x="214" y="186"/>
                    <a:pt x="210" y="182"/>
                    <a:pt x="211" y="181"/>
                  </a:cubicBezTo>
                  <a:cubicBezTo>
                    <a:pt x="201" y="177"/>
                    <a:pt x="201" y="177"/>
                    <a:pt x="201" y="177"/>
                  </a:cubicBezTo>
                  <a:cubicBezTo>
                    <a:pt x="201" y="176"/>
                    <a:pt x="201" y="176"/>
                    <a:pt x="201" y="176"/>
                  </a:cubicBezTo>
                  <a:cubicBezTo>
                    <a:pt x="203" y="175"/>
                    <a:pt x="205" y="174"/>
                    <a:pt x="207" y="173"/>
                  </a:cubicBezTo>
                  <a:cubicBezTo>
                    <a:pt x="209" y="172"/>
                    <a:pt x="212" y="171"/>
                    <a:pt x="215" y="171"/>
                  </a:cubicBezTo>
                  <a:cubicBezTo>
                    <a:pt x="219" y="169"/>
                    <a:pt x="221" y="169"/>
                    <a:pt x="225" y="170"/>
                  </a:cubicBezTo>
                  <a:cubicBezTo>
                    <a:pt x="228" y="171"/>
                    <a:pt x="230" y="172"/>
                    <a:pt x="233" y="171"/>
                  </a:cubicBezTo>
                  <a:cubicBezTo>
                    <a:pt x="237" y="172"/>
                    <a:pt x="239" y="172"/>
                    <a:pt x="243" y="173"/>
                  </a:cubicBezTo>
                  <a:cubicBezTo>
                    <a:pt x="246" y="174"/>
                    <a:pt x="248" y="175"/>
                    <a:pt x="251" y="174"/>
                  </a:cubicBezTo>
                  <a:cubicBezTo>
                    <a:pt x="256" y="172"/>
                    <a:pt x="258" y="163"/>
                    <a:pt x="264" y="166"/>
                  </a:cubicBezTo>
                  <a:cubicBezTo>
                    <a:pt x="266" y="167"/>
                    <a:pt x="267" y="167"/>
                    <a:pt x="268" y="167"/>
                  </a:cubicBezTo>
                  <a:cubicBezTo>
                    <a:pt x="270" y="166"/>
                    <a:pt x="270" y="166"/>
                    <a:pt x="270" y="166"/>
                  </a:cubicBezTo>
                  <a:cubicBezTo>
                    <a:pt x="273" y="164"/>
                    <a:pt x="276" y="162"/>
                    <a:pt x="279" y="163"/>
                  </a:cubicBezTo>
                  <a:cubicBezTo>
                    <a:pt x="282" y="163"/>
                    <a:pt x="286" y="165"/>
                    <a:pt x="285" y="167"/>
                  </a:cubicBezTo>
                  <a:cubicBezTo>
                    <a:pt x="286" y="170"/>
                    <a:pt x="283" y="172"/>
                    <a:pt x="285" y="173"/>
                  </a:cubicBezTo>
                  <a:cubicBezTo>
                    <a:pt x="289" y="177"/>
                    <a:pt x="294" y="173"/>
                    <a:pt x="299" y="171"/>
                  </a:cubicBezTo>
                  <a:cubicBezTo>
                    <a:pt x="301" y="170"/>
                    <a:pt x="303" y="169"/>
                    <a:pt x="305" y="167"/>
                  </a:cubicBezTo>
                  <a:cubicBezTo>
                    <a:pt x="308" y="165"/>
                    <a:pt x="310" y="163"/>
                    <a:pt x="313" y="162"/>
                  </a:cubicBezTo>
                  <a:cubicBezTo>
                    <a:pt x="311" y="167"/>
                    <a:pt x="305" y="171"/>
                    <a:pt x="301" y="176"/>
                  </a:cubicBezTo>
                  <a:close/>
                  <a:moveTo>
                    <a:pt x="337" y="231"/>
                  </a:moveTo>
                  <a:cubicBezTo>
                    <a:pt x="340" y="233"/>
                    <a:pt x="343" y="234"/>
                    <a:pt x="345" y="236"/>
                  </a:cubicBezTo>
                  <a:cubicBezTo>
                    <a:pt x="349" y="240"/>
                    <a:pt x="349" y="245"/>
                    <a:pt x="350" y="250"/>
                  </a:cubicBezTo>
                  <a:cubicBezTo>
                    <a:pt x="351" y="254"/>
                    <a:pt x="351" y="259"/>
                    <a:pt x="353" y="264"/>
                  </a:cubicBezTo>
                  <a:cubicBezTo>
                    <a:pt x="355" y="268"/>
                    <a:pt x="358" y="271"/>
                    <a:pt x="361" y="274"/>
                  </a:cubicBezTo>
                  <a:cubicBezTo>
                    <a:pt x="363" y="277"/>
                    <a:pt x="364" y="279"/>
                    <a:pt x="367" y="281"/>
                  </a:cubicBezTo>
                  <a:cubicBezTo>
                    <a:pt x="370" y="284"/>
                    <a:pt x="374" y="288"/>
                    <a:pt x="376" y="291"/>
                  </a:cubicBezTo>
                  <a:cubicBezTo>
                    <a:pt x="375" y="292"/>
                    <a:pt x="369" y="291"/>
                    <a:pt x="367" y="291"/>
                  </a:cubicBezTo>
                  <a:cubicBezTo>
                    <a:pt x="364" y="290"/>
                    <a:pt x="362" y="288"/>
                    <a:pt x="359" y="287"/>
                  </a:cubicBezTo>
                  <a:cubicBezTo>
                    <a:pt x="361" y="289"/>
                    <a:pt x="362" y="293"/>
                    <a:pt x="364" y="295"/>
                  </a:cubicBezTo>
                  <a:cubicBezTo>
                    <a:pt x="365" y="297"/>
                    <a:pt x="372" y="301"/>
                    <a:pt x="370" y="303"/>
                  </a:cubicBezTo>
                  <a:cubicBezTo>
                    <a:pt x="368" y="306"/>
                    <a:pt x="361" y="300"/>
                    <a:pt x="359" y="300"/>
                  </a:cubicBezTo>
                  <a:cubicBezTo>
                    <a:pt x="357" y="299"/>
                    <a:pt x="354" y="295"/>
                    <a:pt x="352" y="295"/>
                  </a:cubicBezTo>
                  <a:cubicBezTo>
                    <a:pt x="351" y="296"/>
                    <a:pt x="362" y="305"/>
                    <a:pt x="356" y="306"/>
                  </a:cubicBezTo>
                  <a:cubicBezTo>
                    <a:pt x="355" y="306"/>
                    <a:pt x="351" y="301"/>
                    <a:pt x="349" y="300"/>
                  </a:cubicBezTo>
                  <a:cubicBezTo>
                    <a:pt x="347" y="297"/>
                    <a:pt x="346" y="296"/>
                    <a:pt x="344" y="295"/>
                  </a:cubicBezTo>
                  <a:cubicBezTo>
                    <a:pt x="338" y="291"/>
                    <a:pt x="333" y="289"/>
                    <a:pt x="328" y="285"/>
                  </a:cubicBezTo>
                  <a:cubicBezTo>
                    <a:pt x="326" y="284"/>
                    <a:pt x="323" y="283"/>
                    <a:pt x="322" y="282"/>
                  </a:cubicBezTo>
                  <a:cubicBezTo>
                    <a:pt x="320" y="279"/>
                    <a:pt x="320" y="275"/>
                    <a:pt x="319" y="273"/>
                  </a:cubicBezTo>
                  <a:cubicBezTo>
                    <a:pt x="323" y="275"/>
                    <a:pt x="326" y="279"/>
                    <a:pt x="329" y="281"/>
                  </a:cubicBezTo>
                  <a:cubicBezTo>
                    <a:pt x="333" y="284"/>
                    <a:pt x="337" y="286"/>
                    <a:pt x="340" y="288"/>
                  </a:cubicBezTo>
                  <a:cubicBezTo>
                    <a:pt x="339" y="286"/>
                    <a:pt x="338" y="286"/>
                    <a:pt x="340" y="285"/>
                  </a:cubicBezTo>
                  <a:cubicBezTo>
                    <a:pt x="343" y="284"/>
                    <a:pt x="346" y="287"/>
                    <a:pt x="349" y="287"/>
                  </a:cubicBezTo>
                  <a:cubicBezTo>
                    <a:pt x="351" y="285"/>
                    <a:pt x="348" y="279"/>
                    <a:pt x="346" y="278"/>
                  </a:cubicBezTo>
                  <a:cubicBezTo>
                    <a:pt x="352" y="279"/>
                    <a:pt x="346" y="271"/>
                    <a:pt x="345" y="269"/>
                  </a:cubicBezTo>
                  <a:cubicBezTo>
                    <a:pt x="343" y="264"/>
                    <a:pt x="340" y="258"/>
                    <a:pt x="340" y="252"/>
                  </a:cubicBezTo>
                  <a:cubicBezTo>
                    <a:pt x="339" y="249"/>
                    <a:pt x="342" y="250"/>
                    <a:pt x="343" y="248"/>
                  </a:cubicBezTo>
                  <a:cubicBezTo>
                    <a:pt x="345" y="245"/>
                    <a:pt x="343" y="241"/>
                    <a:pt x="342" y="239"/>
                  </a:cubicBezTo>
                  <a:cubicBezTo>
                    <a:pt x="341" y="236"/>
                    <a:pt x="340" y="233"/>
                    <a:pt x="337" y="231"/>
                  </a:cubicBezTo>
                  <a:cubicBezTo>
                    <a:pt x="337" y="230"/>
                    <a:pt x="331" y="228"/>
                    <a:pt x="333" y="226"/>
                  </a:cubicBezTo>
                  <a:lnTo>
                    <a:pt x="337" y="231"/>
                  </a:lnTo>
                  <a:close/>
                  <a:moveTo>
                    <a:pt x="179" y="283"/>
                  </a:moveTo>
                  <a:cubicBezTo>
                    <a:pt x="176" y="278"/>
                    <a:pt x="180" y="269"/>
                    <a:pt x="181" y="265"/>
                  </a:cubicBezTo>
                  <a:cubicBezTo>
                    <a:pt x="181" y="259"/>
                    <a:pt x="181" y="250"/>
                    <a:pt x="183" y="246"/>
                  </a:cubicBezTo>
                  <a:cubicBezTo>
                    <a:pt x="186" y="241"/>
                    <a:pt x="193" y="229"/>
                    <a:pt x="196" y="237"/>
                  </a:cubicBezTo>
                  <a:cubicBezTo>
                    <a:pt x="198" y="241"/>
                    <a:pt x="196" y="246"/>
                    <a:pt x="196" y="248"/>
                  </a:cubicBezTo>
                  <a:cubicBezTo>
                    <a:pt x="199" y="254"/>
                    <a:pt x="201" y="251"/>
                    <a:pt x="203" y="249"/>
                  </a:cubicBezTo>
                  <a:cubicBezTo>
                    <a:pt x="204" y="247"/>
                    <a:pt x="207" y="243"/>
                    <a:pt x="211" y="243"/>
                  </a:cubicBezTo>
                  <a:cubicBezTo>
                    <a:pt x="213" y="245"/>
                    <a:pt x="213" y="252"/>
                    <a:pt x="217" y="252"/>
                  </a:cubicBezTo>
                  <a:cubicBezTo>
                    <a:pt x="220" y="254"/>
                    <a:pt x="223" y="250"/>
                    <a:pt x="225" y="247"/>
                  </a:cubicBezTo>
                  <a:cubicBezTo>
                    <a:pt x="228" y="245"/>
                    <a:pt x="232" y="243"/>
                    <a:pt x="235" y="241"/>
                  </a:cubicBezTo>
                  <a:cubicBezTo>
                    <a:pt x="237" y="238"/>
                    <a:pt x="241" y="237"/>
                    <a:pt x="243" y="234"/>
                  </a:cubicBezTo>
                  <a:cubicBezTo>
                    <a:pt x="244" y="232"/>
                    <a:pt x="245" y="229"/>
                    <a:pt x="246" y="228"/>
                  </a:cubicBezTo>
                  <a:cubicBezTo>
                    <a:pt x="245" y="236"/>
                    <a:pt x="243" y="245"/>
                    <a:pt x="241" y="252"/>
                  </a:cubicBezTo>
                  <a:cubicBezTo>
                    <a:pt x="238" y="256"/>
                    <a:pt x="232" y="267"/>
                    <a:pt x="230" y="265"/>
                  </a:cubicBezTo>
                  <a:cubicBezTo>
                    <a:pt x="228" y="264"/>
                    <a:pt x="227" y="263"/>
                    <a:pt x="226" y="260"/>
                  </a:cubicBezTo>
                  <a:cubicBezTo>
                    <a:pt x="225" y="259"/>
                    <a:pt x="224" y="261"/>
                    <a:pt x="221" y="261"/>
                  </a:cubicBezTo>
                  <a:cubicBezTo>
                    <a:pt x="217" y="265"/>
                    <a:pt x="216" y="262"/>
                    <a:pt x="213" y="262"/>
                  </a:cubicBezTo>
                  <a:cubicBezTo>
                    <a:pt x="207" y="260"/>
                    <a:pt x="209" y="261"/>
                    <a:pt x="206" y="265"/>
                  </a:cubicBezTo>
                  <a:cubicBezTo>
                    <a:pt x="204" y="268"/>
                    <a:pt x="203" y="272"/>
                    <a:pt x="201" y="275"/>
                  </a:cubicBezTo>
                  <a:cubicBezTo>
                    <a:pt x="197" y="276"/>
                    <a:pt x="197" y="272"/>
                    <a:pt x="195" y="269"/>
                  </a:cubicBezTo>
                  <a:cubicBezTo>
                    <a:pt x="192" y="270"/>
                    <a:pt x="190" y="276"/>
                    <a:pt x="188" y="279"/>
                  </a:cubicBezTo>
                  <a:cubicBezTo>
                    <a:pt x="190" y="280"/>
                    <a:pt x="190" y="280"/>
                    <a:pt x="191" y="281"/>
                  </a:cubicBezTo>
                  <a:cubicBezTo>
                    <a:pt x="180" y="281"/>
                    <a:pt x="180" y="281"/>
                    <a:pt x="180" y="281"/>
                  </a:cubicBezTo>
                  <a:lnTo>
                    <a:pt x="179" y="283"/>
                  </a:lnTo>
                  <a:close/>
                  <a:moveTo>
                    <a:pt x="219" y="355"/>
                  </a:moveTo>
                  <a:cubicBezTo>
                    <a:pt x="218" y="353"/>
                    <a:pt x="216" y="351"/>
                    <a:pt x="216" y="348"/>
                  </a:cubicBezTo>
                  <a:cubicBezTo>
                    <a:pt x="215" y="345"/>
                    <a:pt x="214" y="343"/>
                    <a:pt x="215" y="341"/>
                  </a:cubicBezTo>
                  <a:cubicBezTo>
                    <a:pt x="214" y="340"/>
                    <a:pt x="214" y="329"/>
                    <a:pt x="217" y="331"/>
                  </a:cubicBezTo>
                  <a:cubicBezTo>
                    <a:pt x="218" y="331"/>
                    <a:pt x="218" y="331"/>
                    <a:pt x="218" y="331"/>
                  </a:cubicBezTo>
                  <a:cubicBezTo>
                    <a:pt x="216" y="328"/>
                    <a:pt x="216" y="328"/>
                    <a:pt x="216" y="328"/>
                  </a:cubicBezTo>
                  <a:cubicBezTo>
                    <a:pt x="215" y="328"/>
                    <a:pt x="215" y="326"/>
                    <a:pt x="215" y="326"/>
                  </a:cubicBezTo>
                  <a:cubicBezTo>
                    <a:pt x="216" y="324"/>
                    <a:pt x="219" y="327"/>
                    <a:pt x="220" y="328"/>
                  </a:cubicBezTo>
                  <a:cubicBezTo>
                    <a:pt x="222" y="329"/>
                    <a:pt x="224" y="331"/>
                    <a:pt x="226" y="333"/>
                  </a:cubicBezTo>
                  <a:cubicBezTo>
                    <a:pt x="228" y="334"/>
                    <a:pt x="227" y="336"/>
                    <a:pt x="228" y="338"/>
                  </a:cubicBezTo>
                  <a:cubicBezTo>
                    <a:pt x="228" y="339"/>
                    <a:pt x="229" y="340"/>
                    <a:pt x="229" y="341"/>
                  </a:cubicBezTo>
                  <a:cubicBezTo>
                    <a:pt x="231" y="339"/>
                    <a:pt x="234" y="340"/>
                    <a:pt x="238" y="340"/>
                  </a:cubicBezTo>
                  <a:cubicBezTo>
                    <a:pt x="250" y="340"/>
                    <a:pt x="260" y="337"/>
                    <a:pt x="267" y="327"/>
                  </a:cubicBezTo>
                  <a:cubicBezTo>
                    <a:pt x="270" y="323"/>
                    <a:pt x="270" y="322"/>
                    <a:pt x="274" y="325"/>
                  </a:cubicBezTo>
                  <a:cubicBezTo>
                    <a:pt x="276" y="326"/>
                    <a:pt x="279" y="328"/>
                    <a:pt x="281" y="329"/>
                  </a:cubicBezTo>
                  <a:cubicBezTo>
                    <a:pt x="285" y="332"/>
                    <a:pt x="289" y="335"/>
                    <a:pt x="293" y="338"/>
                  </a:cubicBezTo>
                  <a:cubicBezTo>
                    <a:pt x="298" y="341"/>
                    <a:pt x="303" y="342"/>
                    <a:pt x="307" y="343"/>
                  </a:cubicBezTo>
                  <a:cubicBezTo>
                    <a:pt x="310" y="344"/>
                    <a:pt x="313" y="344"/>
                    <a:pt x="315" y="345"/>
                  </a:cubicBezTo>
                  <a:cubicBezTo>
                    <a:pt x="313" y="342"/>
                    <a:pt x="310" y="339"/>
                    <a:pt x="307" y="337"/>
                  </a:cubicBezTo>
                  <a:cubicBezTo>
                    <a:pt x="303" y="336"/>
                    <a:pt x="299" y="338"/>
                    <a:pt x="296" y="336"/>
                  </a:cubicBezTo>
                  <a:cubicBezTo>
                    <a:pt x="293" y="334"/>
                    <a:pt x="290" y="332"/>
                    <a:pt x="287" y="331"/>
                  </a:cubicBezTo>
                  <a:cubicBezTo>
                    <a:pt x="285" y="328"/>
                    <a:pt x="282" y="325"/>
                    <a:pt x="280" y="321"/>
                  </a:cubicBezTo>
                  <a:cubicBezTo>
                    <a:pt x="278" y="319"/>
                    <a:pt x="277" y="317"/>
                    <a:pt x="275" y="314"/>
                  </a:cubicBezTo>
                  <a:cubicBezTo>
                    <a:pt x="274" y="313"/>
                    <a:pt x="275" y="310"/>
                    <a:pt x="274" y="309"/>
                  </a:cubicBezTo>
                  <a:cubicBezTo>
                    <a:pt x="274" y="308"/>
                    <a:pt x="274" y="308"/>
                    <a:pt x="273" y="308"/>
                  </a:cubicBezTo>
                  <a:cubicBezTo>
                    <a:pt x="273" y="308"/>
                    <a:pt x="273" y="308"/>
                    <a:pt x="272" y="309"/>
                  </a:cubicBezTo>
                  <a:cubicBezTo>
                    <a:pt x="272" y="305"/>
                    <a:pt x="272" y="305"/>
                    <a:pt x="272" y="305"/>
                  </a:cubicBezTo>
                  <a:cubicBezTo>
                    <a:pt x="272" y="305"/>
                    <a:pt x="272" y="305"/>
                    <a:pt x="272" y="305"/>
                  </a:cubicBezTo>
                  <a:cubicBezTo>
                    <a:pt x="271" y="305"/>
                    <a:pt x="271" y="305"/>
                    <a:pt x="272" y="304"/>
                  </a:cubicBezTo>
                  <a:cubicBezTo>
                    <a:pt x="271" y="304"/>
                    <a:pt x="271" y="304"/>
                    <a:pt x="271" y="304"/>
                  </a:cubicBezTo>
                  <a:cubicBezTo>
                    <a:pt x="272" y="304"/>
                    <a:pt x="272" y="304"/>
                    <a:pt x="272" y="304"/>
                  </a:cubicBezTo>
                  <a:cubicBezTo>
                    <a:pt x="272" y="305"/>
                    <a:pt x="272" y="305"/>
                    <a:pt x="272" y="305"/>
                  </a:cubicBezTo>
                  <a:cubicBezTo>
                    <a:pt x="272" y="306"/>
                    <a:pt x="273" y="307"/>
                    <a:pt x="273" y="308"/>
                  </a:cubicBezTo>
                  <a:cubicBezTo>
                    <a:pt x="277" y="306"/>
                    <a:pt x="284" y="318"/>
                    <a:pt x="286" y="321"/>
                  </a:cubicBezTo>
                  <a:cubicBezTo>
                    <a:pt x="288" y="322"/>
                    <a:pt x="289" y="324"/>
                    <a:pt x="292" y="326"/>
                  </a:cubicBezTo>
                  <a:cubicBezTo>
                    <a:pt x="292" y="326"/>
                    <a:pt x="294" y="327"/>
                    <a:pt x="295" y="327"/>
                  </a:cubicBezTo>
                  <a:cubicBezTo>
                    <a:pt x="294" y="325"/>
                    <a:pt x="294" y="322"/>
                    <a:pt x="293" y="321"/>
                  </a:cubicBezTo>
                  <a:cubicBezTo>
                    <a:pt x="292" y="318"/>
                    <a:pt x="289" y="314"/>
                    <a:pt x="288" y="311"/>
                  </a:cubicBezTo>
                  <a:cubicBezTo>
                    <a:pt x="286" y="308"/>
                    <a:pt x="284" y="304"/>
                    <a:pt x="281" y="303"/>
                  </a:cubicBezTo>
                  <a:cubicBezTo>
                    <a:pt x="280" y="301"/>
                    <a:pt x="279" y="301"/>
                    <a:pt x="278" y="301"/>
                  </a:cubicBezTo>
                  <a:cubicBezTo>
                    <a:pt x="278" y="301"/>
                    <a:pt x="277" y="302"/>
                    <a:pt x="276" y="302"/>
                  </a:cubicBezTo>
                  <a:cubicBezTo>
                    <a:pt x="275" y="302"/>
                    <a:pt x="272" y="299"/>
                    <a:pt x="271" y="299"/>
                  </a:cubicBezTo>
                  <a:cubicBezTo>
                    <a:pt x="270" y="298"/>
                    <a:pt x="268" y="298"/>
                    <a:pt x="266" y="296"/>
                  </a:cubicBezTo>
                  <a:cubicBezTo>
                    <a:pt x="264" y="296"/>
                    <a:pt x="259" y="290"/>
                    <a:pt x="256" y="291"/>
                  </a:cubicBezTo>
                  <a:cubicBezTo>
                    <a:pt x="256" y="292"/>
                    <a:pt x="257" y="295"/>
                    <a:pt x="256" y="296"/>
                  </a:cubicBezTo>
                  <a:cubicBezTo>
                    <a:pt x="255" y="295"/>
                    <a:pt x="254" y="295"/>
                    <a:pt x="252" y="294"/>
                  </a:cubicBezTo>
                  <a:cubicBezTo>
                    <a:pt x="251" y="293"/>
                    <a:pt x="250" y="292"/>
                    <a:pt x="249" y="292"/>
                  </a:cubicBezTo>
                  <a:cubicBezTo>
                    <a:pt x="246" y="291"/>
                    <a:pt x="246" y="293"/>
                    <a:pt x="246" y="296"/>
                  </a:cubicBezTo>
                  <a:cubicBezTo>
                    <a:pt x="248" y="300"/>
                    <a:pt x="250" y="304"/>
                    <a:pt x="253" y="307"/>
                  </a:cubicBezTo>
                  <a:cubicBezTo>
                    <a:pt x="254" y="309"/>
                    <a:pt x="259" y="311"/>
                    <a:pt x="257" y="313"/>
                  </a:cubicBezTo>
                  <a:cubicBezTo>
                    <a:pt x="255" y="314"/>
                    <a:pt x="252" y="313"/>
                    <a:pt x="251" y="312"/>
                  </a:cubicBezTo>
                  <a:cubicBezTo>
                    <a:pt x="247" y="311"/>
                    <a:pt x="243" y="310"/>
                    <a:pt x="240" y="307"/>
                  </a:cubicBezTo>
                  <a:cubicBezTo>
                    <a:pt x="238" y="306"/>
                    <a:pt x="236" y="304"/>
                    <a:pt x="232" y="302"/>
                  </a:cubicBezTo>
                  <a:cubicBezTo>
                    <a:pt x="231" y="301"/>
                    <a:pt x="229" y="299"/>
                    <a:pt x="227" y="297"/>
                  </a:cubicBezTo>
                  <a:cubicBezTo>
                    <a:pt x="224" y="295"/>
                    <a:pt x="221" y="293"/>
                    <a:pt x="218" y="291"/>
                  </a:cubicBezTo>
                  <a:cubicBezTo>
                    <a:pt x="214" y="288"/>
                    <a:pt x="211" y="287"/>
                    <a:pt x="207" y="286"/>
                  </a:cubicBezTo>
                  <a:cubicBezTo>
                    <a:pt x="204" y="286"/>
                    <a:pt x="203" y="286"/>
                    <a:pt x="201" y="286"/>
                  </a:cubicBezTo>
                  <a:cubicBezTo>
                    <a:pt x="206" y="286"/>
                    <a:pt x="206" y="286"/>
                    <a:pt x="206" y="286"/>
                  </a:cubicBezTo>
                  <a:cubicBezTo>
                    <a:pt x="207" y="284"/>
                    <a:pt x="209" y="281"/>
                    <a:pt x="210" y="279"/>
                  </a:cubicBezTo>
                  <a:cubicBezTo>
                    <a:pt x="209" y="278"/>
                    <a:pt x="209" y="278"/>
                    <a:pt x="208" y="277"/>
                  </a:cubicBezTo>
                  <a:cubicBezTo>
                    <a:pt x="209" y="277"/>
                    <a:pt x="209" y="276"/>
                    <a:pt x="211" y="275"/>
                  </a:cubicBezTo>
                  <a:cubicBezTo>
                    <a:pt x="211" y="275"/>
                    <a:pt x="211" y="275"/>
                    <a:pt x="211" y="275"/>
                  </a:cubicBezTo>
                  <a:cubicBezTo>
                    <a:pt x="212" y="275"/>
                    <a:pt x="212" y="274"/>
                    <a:pt x="212" y="273"/>
                  </a:cubicBezTo>
                  <a:cubicBezTo>
                    <a:pt x="213" y="272"/>
                    <a:pt x="214" y="270"/>
                    <a:pt x="216" y="271"/>
                  </a:cubicBezTo>
                  <a:cubicBezTo>
                    <a:pt x="217" y="272"/>
                    <a:pt x="217" y="272"/>
                    <a:pt x="218" y="273"/>
                  </a:cubicBezTo>
                  <a:cubicBezTo>
                    <a:pt x="218" y="273"/>
                    <a:pt x="218" y="272"/>
                    <a:pt x="218" y="272"/>
                  </a:cubicBezTo>
                  <a:cubicBezTo>
                    <a:pt x="219" y="272"/>
                    <a:pt x="219" y="272"/>
                    <a:pt x="220" y="272"/>
                  </a:cubicBezTo>
                  <a:cubicBezTo>
                    <a:pt x="220" y="272"/>
                    <a:pt x="220" y="272"/>
                    <a:pt x="220" y="272"/>
                  </a:cubicBezTo>
                  <a:cubicBezTo>
                    <a:pt x="220" y="272"/>
                    <a:pt x="220" y="272"/>
                    <a:pt x="220" y="272"/>
                  </a:cubicBezTo>
                  <a:cubicBezTo>
                    <a:pt x="225" y="271"/>
                    <a:pt x="228" y="272"/>
                    <a:pt x="232" y="271"/>
                  </a:cubicBezTo>
                  <a:cubicBezTo>
                    <a:pt x="233" y="272"/>
                    <a:pt x="234" y="272"/>
                    <a:pt x="235" y="272"/>
                  </a:cubicBezTo>
                  <a:cubicBezTo>
                    <a:pt x="236" y="271"/>
                    <a:pt x="238" y="269"/>
                    <a:pt x="239" y="268"/>
                  </a:cubicBezTo>
                  <a:cubicBezTo>
                    <a:pt x="239" y="268"/>
                    <a:pt x="240" y="269"/>
                    <a:pt x="240" y="270"/>
                  </a:cubicBezTo>
                  <a:cubicBezTo>
                    <a:pt x="240" y="270"/>
                    <a:pt x="241" y="270"/>
                    <a:pt x="241" y="270"/>
                  </a:cubicBezTo>
                  <a:cubicBezTo>
                    <a:pt x="242" y="270"/>
                    <a:pt x="244" y="269"/>
                    <a:pt x="245" y="268"/>
                  </a:cubicBezTo>
                  <a:cubicBezTo>
                    <a:pt x="247" y="269"/>
                    <a:pt x="249" y="271"/>
                    <a:pt x="252" y="272"/>
                  </a:cubicBezTo>
                  <a:cubicBezTo>
                    <a:pt x="253" y="271"/>
                    <a:pt x="254" y="270"/>
                    <a:pt x="256" y="270"/>
                  </a:cubicBezTo>
                  <a:cubicBezTo>
                    <a:pt x="259" y="269"/>
                    <a:pt x="262" y="266"/>
                    <a:pt x="265" y="264"/>
                  </a:cubicBezTo>
                  <a:cubicBezTo>
                    <a:pt x="269" y="261"/>
                    <a:pt x="270" y="259"/>
                    <a:pt x="274" y="262"/>
                  </a:cubicBezTo>
                  <a:cubicBezTo>
                    <a:pt x="275" y="263"/>
                    <a:pt x="276" y="264"/>
                    <a:pt x="277" y="262"/>
                  </a:cubicBezTo>
                  <a:cubicBezTo>
                    <a:pt x="278" y="259"/>
                    <a:pt x="279" y="258"/>
                    <a:pt x="282" y="258"/>
                  </a:cubicBezTo>
                  <a:cubicBezTo>
                    <a:pt x="283" y="258"/>
                    <a:pt x="284" y="259"/>
                    <a:pt x="285" y="259"/>
                  </a:cubicBezTo>
                  <a:cubicBezTo>
                    <a:pt x="285" y="259"/>
                    <a:pt x="285" y="259"/>
                    <a:pt x="285" y="259"/>
                  </a:cubicBezTo>
                  <a:cubicBezTo>
                    <a:pt x="287" y="258"/>
                    <a:pt x="287" y="257"/>
                    <a:pt x="288" y="256"/>
                  </a:cubicBezTo>
                  <a:cubicBezTo>
                    <a:pt x="291" y="253"/>
                    <a:pt x="295" y="251"/>
                    <a:pt x="299" y="249"/>
                  </a:cubicBezTo>
                  <a:cubicBezTo>
                    <a:pt x="299" y="249"/>
                    <a:pt x="299" y="249"/>
                    <a:pt x="299" y="248"/>
                  </a:cubicBezTo>
                  <a:cubicBezTo>
                    <a:pt x="300" y="247"/>
                    <a:pt x="301" y="246"/>
                    <a:pt x="301" y="244"/>
                  </a:cubicBezTo>
                  <a:cubicBezTo>
                    <a:pt x="301" y="243"/>
                    <a:pt x="301" y="241"/>
                    <a:pt x="302" y="240"/>
                  </a:cubicBezTo>
                  <a:cubicBezTo>
                    <a:pt x="301" y="239"/>
                    <a:pt x="301" y="237"/>
                    <a:pt x="302" y="236"/>
                  </a:cubicBezTo>
                  <a:cubicBezTo>
                    <a:pt x="301" y="234"/>
                    <a:pt x="301" y="232"/>
                    <a:pt x="303" y="230"/>
                  </a:cubicBezTo>
                  <a:cubicBezTo>
                    <a:pt x="305" y="226"/>
                    <a:pt x="306" y="229"/>
                    <a:pt x="309" y="230"/>
                  </a:cubicBezTo>
                  <a:cubicBezTo>
                    <a:pt x="310" y="229"/>
                    <a:pt x="312" y="228"/>
                    <a:pt x="313" y="229"/>
                  </a:cubicBezTo>
                  <a:cubicBezTo>
                    <a:pt x="314" y="229"/>
                    <a:pt x="315" y="227"/>
                    <a:pt x="316" y="227"/>
                  </a:cubicBezTo>
                  <a:cubicBezTo>
                    <a:pt x="316" y="227"/>
                    <a:pt x="316" y="228"/>
                    <a:pt x="316" y="228"/>
                  </a:cubicBezTo>
                  <a:cubicBezTo>
                    <a:pt x="316" y="228"/>
                    <a:pt x="316" y="228"/>
                    <a:pt x="316" y="228"/>
                  </a:cubicBezTo>
                  <a:cubicBezTo>
                    <a:pt x="316" y="226"/>
                    <a:pt x="317" y="225"/>
                    <a:pt x="318" y="224"/>
                  </a:cubicBezTo>
                  <a:cubicBezTo>
                    <a:pt x="318" y="224"/>
                    <a:pt x="318" y="224"/>
                    <a:pt x="318" y="224"/>
                  </a:cubicBezTo>
                  <a:cubicBezTo>
                    <a:pt x="321" y="222"/>
                    <a:pt x="320" y="224"/>
                    <a:pt x="321" y="225"/>
                  </a:cubicBezTo>
                  <a:cubicBezTo>
                    <a:pt x="324" y="228"/>
                    <a:pt x="327" y="230"/>
                    <a:pt x="329" y="233"/>
                  </a:cubicBezTo>
                  <a:cubicBezTo>
                    <a:pt x="330" y="237"/>
                    <a:pt x="333" y="239"/>
                    <a:pt x="333" y="243"/>
                  </a:cubicBezTo>
                  <a:cubicBezTo>
                    <a:pt x="334" y="246"/>
                    <a:pt x="334" y="247"/>
                    <a:pt x="332" y="248"/>
                  </a:cubicBezTo>
                  <a:cubicBezTo>
                    <a:pt x="331" y="251"/>
                    <a:pt x="331" y="251"/>
                    <a:pt x="332" y="254"/>
                  </a:cubicBezTo>
                  <a:cubicBezTo>
                    <a:pt x="333" y="258"/>
                    <a:pt x="337" y="262"/>
                    <a:pt x="338" y="266"/>
                  </a:cubicBezTo>
                  <a:cubicBezTo>
                    <a:pt x="340" y="269"/>
                    <a:pt x="342" y="276"/>
                    <a:pt x="338" y="280"/>
                  </a:cubicBezTo>
                  <a:cubicBezTo>
                    <a:pt x="336" y="276"/>
                    <a:pt x="335" y="272"/>
                    <a:pt x="334" y="268"/>
                  </a:cubicBezTo>
                  <a:cubicBezTo>
                    <a:pt x="333" y="266"/>
                    <a:pt x="331" y="260"/>
                    <a:pt x="329" y="259"/>
                  </a:cubicBezTo>
                  <a:cubicBezTo>
                    <a:pt x="329" y="261"/>
                    <a:pt x="329" y="263"/>
                    <a:pt x="327" y="265"/>
                  </a:cubicBezTo>
                  <a:cubicBezTo>
                    <a:pt x="324" y="267"/>
                    <a:pt x="322" y="267"/>
                    <a:pt x="320" y="270"/>
                  </a:cubicBezTo>
                  <a:cubicBezTo>
                    <a:pt x="318" y="272"/>
                    <a:pt x="318" y="275"/>
                    <a:pt x="316" y="276"/>
                  </a:cubicBezTo>
                  <a:cubicBezTo>
                    <a:pt x="313" y="278"/>
                    <a:pt x="311" y="277"/>
                    <a:pt x="310" y="280"/>
                  </a:cubicBezTo>
                  <a:cubicBezTo>
                    <a:pt x="309" y="285"/>
                    <a:pt x="314" y="290"/>
                    <a:pt x="317" y="293"/>
                  </a:cubicBezTo>
                  <a:cubicBezTo>
                    <a:pt x="319" y="295"/>
                    <a:pt x="324" y="297"/>
                    <a:pt x="327" y="299"/>
                  </a:cubicBezTo>
                  <a:cubicBezTo>
                    <a:pt x="330" y="300"/>
                    <a:pt x="332" y="300"/>
                    <a:pt x="334" y="300"/>
                  </a:cubicBezTo>
                  <a:cubicBezTo>
                    <a:pt x="338" y="301"/>
                    <a:pt x="341" y="302"/>
                    <a:pt x="344" y="302"/>
                  </a:cubicBezTo>
                  <a:cubicBezTo>
                    <a:pt x="346" y="303"/>
                    <a:pt x="353" y="303"/>
                    <a:pt x="350" y="306"/>
                  </a:cubicBezTo>
                  <a:cubicBezTo>
                    <a:pt x="349" y="308"/>
                    <a:pt x="345" y="308"/>
                    <a:pt x="343" y="308"/>
                  </a:cubicBezTo>
                  <a:cubicBezTo>
                    <a:pt x="337" y="309"/>
                    <a:pt x="332" y="307"/>
                    <a:pt x="325" y="307"/>
                  </a:cubicBezTo>
                  <a:cubicBezTo>
                    <a:pt x="316" y="305"/>
                    <a:pt x="322" y="313"/>
                    <a:pt x="322" y="319"/>
                  </a:cubicBezTo>
                  <a:cubicBezTo>
                    <a:pt x="320" y="319"/>
                    <a:pt x="319" y="312"/>
                    <a:pt x="316" y="313"/>
                  </a:cubicBezTo>
                  <a:cubicBezTo>
                    <a:pt x="313" y="313"/>
                    <a:pt x="311" y="319"/>
                    <a:pt x="308" y="315"/>
                  </a:cubicBezTo>
                  <a:cubicBezTo>
                    <a:pt x="306" y="313"/>
                    <a:pt x="306" y="308"/>
                    <a:pt x="305" y="305"/>
                  </a:cubicBezTo>
                  <a:cubicBezTo>
                    <a:pt x="304" y="302"/>
                    <a:pt x="302" y="299"/>
                    <a:pt x="299" y="297"/>
                  </a:cubicBezTo>
                  <a:cubicBezTo>
                    <a:pt x="297" y="296"/>
                    <a:pt x="291" y="291"/>
                    <a:pt x="291" y="297"/>
                  </a:cubicBezTo>
                  <a:cubicBezTo>
                    <a:pt x="292" y="301"/>
                    <a:pt x="293" y="304"/>
                    <a:pt x="294" y="306"/>
                  </a:cubicBezTo>
                  <a:cubicBezTo>
                    <a:pt x="294" y="309"/>
                    <a:pt x="295" y="313"/>
                    <a:pt x="295" y="316"/>
                  </a:cubicBezTo>
                  <a:cubicBezTo>
                    <a:pt x="295" y="320"/>
                    <a:pt x="296" y="324"/>
                    <a:pt x="295" y="328"/>
                  </a:cubicBezTo>
                  <a:cubicBezTo>
                    <a:pt x="296" y="328"/>
                    <a:pt x="296" y="328"/>
                    <a:pt x="297" y="328"/>
                  </a:cubicBezTo>
                  <a:cubicBezTo>
                    <a:pt x="298" y="327"/>
                    <a:pt x="298" y="326"/>
                    <a:pt x="300" y="326"/>
                  </a:cubicBezTo>
                  <a:cubicBezTo>
                    <a:pt x="300" y="325"/>
                    <a:pt x="301" y="325"/>
                    <a:pt x="302" y="325"/>
                  </a:cubicBezTo>
                  <a:cubicBezTo>
                    <a:pt x="303" y="323"/>
                    <a:pt x="300" y="320"/>
                    <a:pt x="302" y="318"/>
                  </a:cubicBezTo>
                  <a:cubicBezTo>
                    <a:pt x="303" y="315"/>
                    <a:pt x="305" y="316"/>
                    <a:pt x="306" y="318"/>
                  </a:cubicBezTo>
                  <a:cubicBezTo>
                    <a:pt x="308" y="321"/>
                    <a:pt x="307" y="324"/>
                    <a:pt x="309" y="326"/>
                  </a:cubicBezTo>
                  <a:cubicBezTo>
                    <a:pt x="310" y="329"/>
                    <a:pt x="312" y="331"/>
                    <a:pt x="315" y="334"/>
                  </a:cubicBezTo>
                  <a:cubicBezTo>
                    <a:pt x="319" y="336"/>
                    <a:pt x="321" y="338"/>
                    <a:pt x="325" y="339"/>
                  </a:cubicBezTo>
                  <a:cubicBezTo>
                    <a:pt x="328" y="340"/>
                    <a:pt x="329" y="341"/>
                    <a:pt x="332" y="342"/>
                  </a:cubicBezTo>
                  <a:cubicBezTo>
                    <a:pt x="333" y="342"/>
                    <a:pt x="335" y="342"/>
                    <a:pt x="337" y="343"/>
                  </a:cubicBezTo>
                  <a:cubicBezTo>
                    <a:pt x="335" y="345"/>
                    <a:pt x="331" y="345"/>
                    <a:pt x="329" y="346"/>
                  </a:cubicBezTo>
                  <a:cubicBezTo>
                    <a:pt x="326" y="347"/>
                    <a:pt x="323" y="349"/>
                    <a:pt x="320" y="348"/>
                  </a:cubicBezTo>
                  <a:cubicBezTo>
                    <a:pt x="319" y="349"/>
                    <a:pt x="318" y="350"/>
                    <a:pt x="316" y="351"/>
                  </a:cubicBezTo>
                  <a:cubicBezTo>
                    <a:pt x="313" y="353"/>
                    <a:pt x="312" y="357"/>
                    <a:pt x="309" y="356"/>
                  </a:cubicBezTo>
                  <a:cubicBezTo>
                    <a:pt x="304" y="357"/>
                    <a:pt x="300" y="352"/>
                    <a:pt x="297" y="350"/>
                  </a:cubicBezTo>
                  <a:cubicBezTo>
                    <a:pt x="293" y="347"/>
                    <a:pt x="290" y="346"/>
                    <a:pt x="285" y="344"/>
                  </a:cubicBezTo>
                  <a:cubicBezTo>
                    <a:pt x="284" y="349"/>
                    <a:pt x="288" y="354"/>
                    <a:pt x="289" y="359"/>
                  </a:cubicBezTo>
                  <a:cubicBezTo>
                    <a:pt x="288" y="358"/>
                    <a:pt x="269" y="345"/>
                    <a:pt x="269" y="353"/>
                  </a:cubicBezTo>
                  <a:cubicBezTo>
                    <a:pt x="269" y="355"/>
                    <a:pt x="276" y="360"/>
                    <a:pt x="277" y="362"/>
                  </a:cubicBezTo>
                  <a:cubicBezTo>
                    <a:pt x="279" y="364"/>
                    <a:pt x="284" y="369"/>
                    <a:pt x="282" y="372"/>
                  </a:cubicBezTo>
                  <a:cubicBezTo>
                    <a:pt x="280" y="372"/>
                    <a:pt x="277" y="368"/>
                    <a:pt x="274" y="366"/>
                  </a:cubicBezTo>
                  <a:cubicBezTo>
                    <a:pt x="270" y="363"/>
                    <a:pt x="268" y="362"/>
                    <a:pt x="265" y="362"/>
                  </a:cubicBezTo>
                  <a:cubicBezTo>
                    <a:pt x="259" y="362"/>
                    <a:pt x="254" y="361"/>
                    <a:pt x="250" y="360"/>
                  </a:cubicBezTo>
                  <a:cubicBezTo>
                    <a:pt x="241" y="359"/>
                    <a:pt x="240" y="355"/>
                    <a:pt x="233" y="350"/>
                  </a:cubicBezTo>
                  <a:cubicBezTo>
                    <a:pt x="232" y="349"/>
                    <a:pt x="231" y="349"/>
                    <a:pt x="230" y="348"/>
                  </a:cubicBezTo>
                  <a:cubicBezTo>
                    <a:pt x="230" y="349"/>
                    <a:pt x="230" y="350"/>
                    <a:pt x="230" y="351"/>
                  </a:cubicBezTo>
                  <a:cubicBezTo>
                    <a:pt x="230" y="353"/>
                    <a:pt x="232" y="356"/>
                    <a:pt x="234" y="358"/>
                  </a:cubicBezTo>
                  <a:cubicBezTo>
                    <a:pt x="235" y="360"/>
                    <a:pt x="240" y="370"/>
                    <a:pt x="243" y="370"/>
                  </a:cubicBezTo>
                  <a:cubicBezTo>
                    <a:pt x="243" y="368"/>
                    <a:pt x="242" y="366"/>
                    <a:pt x="243" y="364"/>
                  </a:cubicBezTo>
                  <a:cubicBezTo>
                    <a:pt x="244" y="365"/>
                    <a:pt x="246" y="367"/>
                    <a:pt x="246" y="369"/>
                  </a:cubicBezTo>
                  <a:cubicBezTo>
                    <a:pt x="248" y="370"/>
                    <a:pt x="249" y="372"/>
                    <a:pt x="252" y="372"/>
                  </a:cubicBezTo>
                  <a:cubicBezTo>
                    <a:pt x="252" y="370"/>
                    <a:pt x="251" y="366"/>
                    <a:pt x="255" y="366"/>
                  </a:cubicBezTo>
                  <a:cubicBezTo>
                    <a:pt x="256" y="366"/>
                    <a:pt x="258" y="370"/>
                    <a:pt x="259" y="371"/>
                  </a:cubicBezTo>
                  <a:cubicBezTo>
                    <a:pt x="261" y="373"/>
                    <a:pt x="264" y="375"/>
                    <a:pt x="267" y="378"/>
                  </a:cubicBezTo>
                  <a:cubicBezTo>
                    <a:pt x="272" y="381"/>
                    <a:pt x="276" y="381"/>
                    <a:pt x="283" y="382"/>
                  </a:cubicBezTo>
                  <a:cubicBezTo>
                    <a:pt x="286" y="384"/>
                    <a:pt x="295" y="385"/>
                    <a:pt x="297" y="380"/>
                  </a:cubicBezTo>
                  <a:cubicBezTo>
                    <a:pt x="296" y="381"/>
                    <a:pt x="295" y="383"/>
                    <a:pt x="294" y="384"/>
                  </a:cubicBezTo>
                  <a:cubicBezTo>
                    <a:pt x="292" y="385"/>
                    <a:pt x="290" y="385"/>
                    <a:pt x="289" y="386"/>
                  </a:cubicBezTo>
                  <a:cubicBezTo>
                    <a:pt x="287" y="387"/>
                    <a:pt x="286" y="387"/>
                    <a:pt x="285" y="387"/>
                  </a:cubicBezTo>
                  <a:cubicBezTo>
                    <a:pt x="282" y="388"/>
                    <a:pt x="281" y="387"/>
                    <a:pt x="279" y="387"/>
                  </a:cubicBezTo>
                  <a:cubicBezTo>
                    <a:pt x="277" y="387"/>
                    <a:pt x="276" y="388"/>
                    <a:pt x="275" y="387"/>
                  </a:cubicBezTo>
                  <a:cubicBezTo>
                    <a:pt x="273" y="387"/>
                    <a:pt x="272" y="386"/>
                    <a:pt x="270" y="387"/>
                  </a:cubicBezTo>
                  <a:cubicBezTo>
                    <a:pt x="268" y="386"/>
                    <a:pt x="265" y="384"/>
                    <a:pt x="262" y="383"/>
                  </a:cubicBezTo>
                  <a:cubicBezTo>
                    <a:pt x="257" y="382"/>
                    <a:pt x="251" y="378"/>
                    <a:pt x="245" y="379"/>
                  </a:cubicBezTo>
                  <a:cubicBezTo>
                    <a:pt x="242" y="380"/>
                    <a:pt x="239" y="381"/>
                    <a:pt x="236" y="378"/>
                  </a:cubicBezTo>
                  <a:cubicBezTo>
                    <a:pt x="234" y="375"/>
                    <a:pt x="232" y="373"/>
                    <a:pt x="230" y="370"/>
                  </a:cubicBezTo>
                  <a:cubicBezTo>
                    <a:pt x="227" y="366"/>
                    <a:pt x="222" y="360"/>
                    <a:pt x="219" y="355"/>
                  </a:cubicBezTo>
                  <a:close/>
                  <a:moveTo>
                    <a:pt x="145" y="89"/>
                  </a:moveTo>
                  <a:cubicBezTo>
                    <a:pt x="149" y="89"/>
                    <a:pt x="150" y="90"/>
                    <a:pt x="154" y="94"/>
                  </a:cubicBezTo>
                  <a:cubicBezTo>
                    <a:pt x="155" y="95"/>
                    <a:pt x="159" y="97"/>
                    <a:pt x="161" y="98"/>
                  </a:cubicBezTo>
                  <a:cubicBezTo>
                    <a:pt x="164" y="102"/>
                    <a:pt x="165" y="106"/>
                    <a:pt x="167" y="111"/>
                  </a:cubicBezTo>
                  <a:cubicBezTo>
                    <a:pt x="167" y="111"/>
                    <a:pt x="167" y="111"/>
                    <a:pt x="167" y="111"/>
                  </a:cubicBezTo>
                  <a:cubicBezTo>
                    <a:pt x="168" y="112"/>
                    <a:pt x="168" y="112"/>
                    <a:pt x="168" y="113"/>
                  </a:cubicBezTo>
                  <a:cubicBezTo>
                    <a:pt x="169" y="114"/>
                    <a:pt x="169" y="115"/>
                    <a:pt x="170" y="116"/>
                  </a:cubicBezTo>
                  <a:cubicBezTo>
                    <a:pt x="169" y="116"/>
                    <a:pt x="169" y="114"/>
                    <a:pt x="168" y="113"/>
                  </a:cubicBezTo>
                  <a:cubicBezTo>
                    <a:pt x="168" y="112"/>
                    <a:pt x="167" y="112"/>
                    <a:pt x="167" y="111"/>
                  </a:cubicBezTo>
                  <a:cubicBezTo>
                    <a:pt x="165" y="108"/>
                    <a:pt x="165" y="105"/>
                    <a:pt x="162" y="103"/>
                  </a:cubicBezTo>
                  <a:cubicBezTo>
                    <a:pt x="161" y="102"/>
                    <a:pt x="159" y="101"/>
                    <a:pt x="158" y="100"/>
                  </a:cubicBezTo>
                  <a:cubicBezTo>
                    <a:pt x="155" y="98"/>
                    <a:pt x="152" y="97"/>
                    <a:pt x="149" y="96"/>
                  </a:cubicBezTo>
                  <a:cubicBezTo>
                    <a:pt x="147" y="96"/>
                    <a:pt x="144" y="94"/>
                    <a:pt x="142" y="94"/>
                  </a:cubicBezTo>
                  <a:cubicBezTo>
                    <a:pt x="138" y="94"/>
                    <a:pt x="143" y="100"/>
                    <a:pt x="144" y="102"/>
                  </a:cubicBezTo>
                  <a:cubicBezTo>
                    <a:pt x="144" y="103"/>
                    <a:pt x="145" y="106"/>
                    <a:pt x="143" y="107"/>
                  </a:cubicBezTo>
                  <a:cubicBezTo>
                    <a:pt x="142" y="108"/>
                    <a:pt x="138" y="107"/>
                    <a:pt x="137" y="107"/>
                  </a:cubicBezTo>
                  <a:cubicBezTo>
                    <a:pt x="133" y="108"/>
                    <a:pt x="133" y="111"/>
                    <a:pt x="131" y="114"/>
                  </a:cubicBezTo>
                  <a:cubicBezTo>
                    <a:pt x="128" y="117"/>
                    <a:pt x="127" y="120"/>
                    <a:pt x="127" y="123"/>
                  </a:cubicBezTo>
                  <a:cubicBezTo>
                    <a:pt x="127" y="126"/>
                    <a:pt x="127" y="130"/>
                    <a:pt x="127" y="132"/>
                  </a:cubicBezTo>
                  <a:cubicBezTo>
                    <a:pt x="127" y="134"/>
                    <a:pt x="129" y="135"/>
                    <a:pt x="128" y="136"/>
                  </a:cubicBezTo>
                  <a:cubicBezTo>
                    <a:pt x="127" y="137"/>
                    <a:pt x="121" y="136"/>
                    <a:pt x="120" y="138"/>
                  </a:cubicBezTo>
                  <a:cubicBezTo>
                    <a:pt x="118" y="140"/>
                    <a:pt x="123" y="143"/>
                    <a:pt x="123" y="147"/>
                  </a:cubicBezTo>
                  <a:cubicBezTo>
                    <a:pt x="122" y="147"/>
                    <a:pt x="118" y="144"/>
                    <a:pt x="117" y="148"/>
                  </a:cubicBezTo>
                  <a:cubicBezTo>
                    <a:pt x="117" y="149"/>
                    <a:pt x="120" y="153"/>
                    <a:pt x="120" y="154"/>
                  </a:cubicBezTo>
                  <a:cubicBezTo>
                    <a:pt x="123" y="156"/>
                    <a:pt x="124" y="158"/>
                    <a:pt x="126" y="160"/>
                  </a:cubicBezTo>
                  <a:cubicBezTo>
                    <a:pt x="127" y="162"/>
                    <a:pt x="130" y="164"/>
                    <a:pt x="129" y="166"/>
                  </a:cubicBezTo>
                  <a:cubicBezTo>
                    <a:pt x="125" y="165"/>
                    <a:pt x="122" y="162"/>
                    <a:pt x="117" y="160"/>
                  </a:cubicBezTo>
                  <a:cubicBezTo>
                    <a:pt x="114" y="159"/>
                    <a:pt x="110" y="159"/>
                    <a:pt x="106" y="160"/>
                  </a:cubicBezTo>
                  <a:cubicBezTo>
                    <a:pt x="103" y="161"/>
                    <a:pt x="100" y="163"/>
                    <a:pt x="96" y="163"/>
                  </a:cubicBezTo>
                  <a:cubicBezTo>
                    <a:pt x="96" y="163"/>
                    <a:pt x="93" y="164"/>
                    <a:pt x="92" y="163"/>
                  </a:cubicBezTo>
                  <a:cubicBezTo>
                    <a:pt x="92" y="163"/>
                    <a:pt x="92" y="163"/>
                    <a:pt x="93" y="163"/>
                  </a:cubicBezTo>
                  <a:cubicBezTo>
                    <a:pt x="81" y="165"/>
                    <a:pt x="81" y="165"/>
                    <a:pt x="81" y="165"/>
                  </a:cubicBezTo>
                  <a:cubicBezTo>
                    <a:pt x="79" y="160"/>
                    <a:pt x="77" y="155"/>
                    <a:pt x="80" y="150"/>
                  </a:cubicBezTo>
                  <a:cubicBezTo>
                    <a:pt x="80" y="147"/>
                    <a:pt x="82" y="145"/>
                    <a:pt x="83" y="141"/>
                  </a:cubicBezTo>
                  <a:cubicBezTo>
                    <a:pt x="85" y="138"/>
                    <a:pt x="85" y="134"/>
                    <a:pt x="88" y="131"/>
                  </a:cubicBezTo>
                  <a:cubicBezTo>
                    <a:pt x="91" y="128"/>
                    <a:pt x="93" y="126"/>
                    <a:pt x="95" y="123"/>
                  </a:cubicBezTo>
                  <a:cubicBezTo>
                    <a:pt x="96" y="121"/>
                    <a:pt x="99" y="119"/>
                    <a:pt x="98" y="117"/>
                  </a:cubicBezTo>
                  <a:cubicBezTo>
                    <a:pt x="98" y="116"/>
                    <a:pt x="96" y="115"/>
                    <a:pt x="95" y="115"/>
                  </a:cubicBezTo>
                  <a:cubicBezTo>
                    <a:pt x="94" y="114"/>
                    <a:pt x="92" y="113"/>
                    <a:pt x="91" y="111"/>
                  </a:cubicBezTo>
                  <a:cubicBezTo>
                    <a:pt x="91" y="110"/>
                    <a:pt x="92" y="109"/>
                    <a:pt x="93" y="108"/>
                  </a:cubicBezTo>
                  <a:cubicBezTo>
                    <a:pt x="95" y="106"/>
                    <a:pt x="97" y="106"/>
                    <a:pt x="100" y="106"/>
                  </a:cubicBezTo>
                  <a:cubicBezTo>
                    <a:pt x="101" y="106"/>
                    <a:pt x="103" y="107"/>
                    <a:pt x="103" y="106"/>
                  </a:cubicBezTo>
                  <a:cubicBezTo>
                    <a:pt x="105" y="106"/>
                    <a:pt x="106" y="103"/>
                    <a:pt x="107" y="102"/>
                  </a:cubicBezTo>
                  <a:cubicBezTo>
                    <a:pt x="109" y="101"/>
                    <a:pt x="110" y="100"/>
                    <a:pt x="112" y="100"/>
                  </a:cubicBezTo>
                  <a:cubicBezTo>
                    <a:pt x="114" y="98"/>
                    <a:pt x="117" y="97"/>
                    <a:pt x="120" y="94"/>
                  </a:cubicBezTo>
                  <a:cubicBezTo>
                    <a:pt x="123" y="92"/>
                    <a:pt x="127" y="90"/>
                    <a:pt x="131" y="90"/>
                  </a:cubicBezTo>
                  <a:cubicBezTo>
                    <a:pt x="136" y="88"/>
                    <a:pt x="141" y="88"/>
                    <a:pt x="145" y="89"/>
                  </a:cubicBezTo>
                  <a:close/>
                  <a:moveTo>
                    <a:pt x="150" y="68"/>
                  </a:moveTo>
                  <a:cubicBezTo>
                    <a:pt x="147" y="72"/>
                    <a:pt x="145" y="74"/>
                    <a:pt x="145" y="78"/>
                  </a:cubicBezTo>
                  <a:cubicBezTo>
                    <a:pt x="145" y="80"/>
                    <a:pt x="146" y="83"/>
                    <a:pt x="144" y="85"/>
                  </a:cubicBezTo>
                  <a:cubicBezTo>
                    <a:pt x="141" y="83"/>
                    <a:pt x="133" y="80"/>
                    <a:pt x="129" y="81"/>
                  </a:cubicBezTo>
                  <a:cubicBezTo>
                    <a:pt x="125" y="80"/>
                    <a:pt x="120" y="85"/>
                    <a:pt x="117" y="87"/>
                  </a:cubicBezTo>
                  <a:cubicBezTo>
                    <a:pt x="113" y="90"/>
                    <a:pt x="110" y="94"/>
                    <a:pt x="107" y="98"/>
                  </a:cubicBezTo>
                  <a:cubicBezTo>
                    <a:pt x="109" y="95"/>
                    <a:pt x="109" y="95"/>
                    <a:pt x="109" y="95"/>
                  </a:cubicBezTo>
                  <a:cubicBezTo>
                    <a:pt x="108" y="97"/>
                    <a:pt x="101" y="98"/>
                    <a:pt x="99" y="98"/>
                  </a:cubicBezTo>
                  <a:cubicBezTo>
                    <a:pt x="94" y="97"/>
                    <a:pt x="97" y="87"/>
                    <a:pt x="100" y="83"/>
                  </a:cubicBezTo>
                  <a:cubicBezTo>
                    <a:pt x="101" y="82"/>
                    <a:pt x="102" y="79"/>
                    <a:pt x="106" y="77"/>
                  </a:cubicBezTo>
                  <a:cubicBezTo>
                    <a:pt x="107" y="76"/>
                    <a:pt x="112" y="71"/>
                    <a:pt x="111" y="69"/>
                  </a:cubicBezTo>
                  <a:cubicBezTo>
                    <a:pt x="110" y="64"/>
                    <a:pt x="97" y="63"/>
                    <a:pt x="99" y="58"/>
                  </a:cubicBezTo>
                  <a:cubicBezTo>
                    <a:pt x="101" y="58"/>
                    <a:pt x="106" y="59"/>
                    <a:pt x="107" y="60"/>
                  </a:cubicBezTo>
                  <a:cubicBezTo>
                    <a:pt x="112" y="62"/>
                    <a:pt x="114" y="61"/>
                    <a:pt x="118" y="62"/>
                  </a:cubicBezTo>
                  <a:cubicBezTo>
                    <a:pt x="123" y="61"/>
                    <a:pt x="125" y="63"/>
                    <a:pt x="123" y="57"/>
                  </a:cubicBezTo>
                  <a:cubicBezTo>
                    <a:pt x="121" y="54"/>
                    <a:pt x="119" y="52"/>
                    <a:pt x="117" y="49"/>
                  </a:cubicBezTo>
                  <a:cubicBezTo>
                    <a:pt x="126" y="51"/>
                    <a:pt x="129" y="61"/>
                    <a:pt x="135" y="66"/>
                  </a:cubicBezTo>
                  <a:cubicBezTo>
                    <a:pt x="141" y="69"/>
                    <a:pt x="142" y="70"/>
                    <a:pt x="147" y="66"/>
                  </a:cubicBezTo>
                  <a:cubicBezTo>
                    <a:pt x="151" y="64"/>
                    <a:pt x="151" y="63"/>
                    <a:pt x="153" y="60"/>
                  </a:cubicBezTo>
                  <a:cubicBezTo>
                    <a:pt x="155" y="57"/>
                    <a:pt x="156" y="56"/>
                    <a:pt x="157" y="54"/>
                  </a:cubicBezTo>
                  <a:cubicBezTo>
                    <a:pt x="159" y="58"/>
                    <a:pt x="152" y="65"/>
                    <a:pt x="150" y="68"/>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71" name="Freeform 501"/>
            <p:cNvSpPr/>
            <p:nvPr/>
          </p:nvSpPr>
          <p:spPr bwMode="auto">
            <a:xfrm>
              <a:off x="4978" y="1342"/>
              <a:ext cx="3" cy="5"/>
            </a:xfrm>
            <a:custGeom>
              <a:avLst/>
              <a:gdLst>
                <a:gd name="T0" fmla="*/ 2 w 3"/>
                <a:gd name="T1" fmla="*/ 3 h 4"/>
                <a:gd name="T2" fmla="*/ 3 w 3"/>
                <a:gd name="T3" fmla="*/ 0 h 4"/>
                <a:gd name="T4" fmla="*/ 0 w 3"/>
                <a:gd name="T5" fmla="*/ 4 h 4"/>
                <a:gd name="T6" fmla="*/ 2 w 3"/>
                <a:gd name="T7" fmla="*/ 3 h 4"/>
              </a:gdLst>
              <a:ahLst/>
              <a:cxnLst>
                <a:cxn ang="0">
                  <a:pos x="T0" y="T1"/>
                </a:cxn>
                <a:cxn ang="0">
                  <a:pos x="T2" y="T3"/>
                </a:cxn>
                <a:cxn ang="0">
                  <a:pos x="T4" y="T5"/>
                </a:cxn>
                <a:cxn ang="0">
                  <a:pos x="T6" y="T7"/>
                </a:cxn>
              </a:cxnLst>
              <a:rect l="0" t="0" r="r" b="b"/>
              <a:pathLst>
                <a:path w="3" h="4">
                  <a:moveTo>
                    <a:pt x="2" y="3"/>
                  </a:moveTo>
                  <a:cubicBezTo>
                    <a:pt x="2" y="2"/>
                    <a:pt x="3" y="1"/>
                    <a:pt x="3" y="0"/>
                  </a:cubicBezTo>
                  <a:cubicBezTo>
                    <a:pt x="2" y="1"/>
                    <a:pt x="1" y="3"/>
                    <a:pt x="0" y="4"/>
                  </a:cubicBezTo>
                  <a:cubicBezTo>
                    <a:pt x="0" y="4"/>
                    <a:pt x="1" y="4"/>
                    <a:pt x="2" y="3"/>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072" name="Freeform 502"/>
            <p:cNvSpPr/>
            <p:nvPr/>
          </p:nvSpPr>
          <p:spPr bwMode="auto">
            <a:xfrm>
              <a:off x="5124" y="1191"/>
              <a:ext cx="30" cy="22"/>
            </a:xfrm>
            <a:custGeom>
              <a:avLst/>
              <a:gdLst>
                <a:gd name="T0" fmla="*/ 11 w 24"/>
                <a:gd name="T1" fmla="*/ 5 h 18"/>
                <a:gd name="T2" fmla="*/ 4 w 24"/>
                <a:gd name="T3" fmla="*/ 6 h 18"/>
                <a:gd name="T4" fmla="*/ 4 w 24"/>
                <a:gd name="T5" fmla="*/ 11 h 18"/>
                <a:gd name="T6" fmla="*/ 0 w 24"/>
                <a:gd name="T7" fmla="*/ 13 h 18"/>
                <a:gd name="T8" fmla="*/ 10 w 24"/>
                <a:gd name="T9" fmla="*/ 16 h 18"/>
                <a:gd name="T10" fmla="*/ 14 w 24"/>
                <a:gd name="T11" fmla="*/ 1 h 18"/>
                <a:gd name="T12" fmla="*/ 11 w 24"/>
                <a:gd name="T13" fmla="*/ 2 h 18"/>
                <a:gd name="T14" fmla="*/ 11 w 24"/>
                <a:gd name="T15" fmla="*/ 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8">
                  <a:moveTo>
                    <a:pt x="11" y="5"/>
                  </a:moveTo>
                  <a:cubicBezTo>
                    <a:pt x="9" y="6"/>
                    <a:pt x="6" y="5"/>
                    <a:pt x="4" y="6"/>
                  </a:cubicBezTo>
                  <a:cubicBezTo>
                    <a:pt x="2" y="8"/>
                    <a:pt x="3" y="9"/>
                    <a:pt x="4" y="11"/>
                  </a:cubicBezTo>
                  <a:cubicBezTo>
                    <a:pt x="5" y="13"/>
                    <a:pt x="3" y="13"/>
                    <a:pt x="0" y="13"/>
                  </a:cubicBezTo>
                  <a:cubicBezTo>
                    <a:pt x="4" y="15"/>
                    <a:pt x="7" y="18"/>
                    <a:pt x="10" y="16"/>
                  </a:cubicBezTo>
                  <a:cubicBezTo>
                    <a:pt x="15" y="16"/>
                    <a:pt x="24" y="0"/>
                    <a:pt x="14" y="1"/>
                  </a:cubicBezTo>
                  <a:cubicBezTo>
                    <a:pt x="13" y="1"/>
                    <a:pt x="12" y="1"/>
                    <a:pt x="11" y="2"/>
                  </a:cubicBezTo>
                  <a:cubicBezTo>
                    <a:pt x="10" y="2"/>
                    <a:pt x="11" y="4"/>
                    <a:pt x="11" y="5"/>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73" name="Freeform 503"/>
            <p:cNvSpPr/>
            <p:nvPr/>
          </p:nvSpPr>
          <p:spPr bwMode="auto">
            <a:xfrm>
              <a:off x="5014" y="1196"/>
              <a:ext cx="100" cy="87"/>
            </a:xfrm>
            <a:custGeom>
              <a:avLst/>
              <a:gdLst>
                <a:gd name="T0" fmla="*/ 76 w 81"/>
                <a:gd name="T1" fmla="*/ 15 h 70"/>
                <a:gd name="T2" fmla="*/ 68 w 81"/>
                <a:gd name="T3" fmla="*/ 5 h 70"/>
                <a:gd name="T4" fmla="*/ 53 w 81"/>
                <a:gd name="T5" fmla="*/ 1 h 70"/>
                <a:gd name="T6" fmla="*/ 52 w 81"/>
                <a:gd name="T7" fmla="*/ 1 h 70"/>
                <a:gd name="T8" fmla="*/ 48 w 81"/>
                <a:gd name="T9" fmla="*/ 0 h 70"/>
                <a:gd name="T10" fmla="*/ 45 w 81"/>
                <a:gd name="T11" fmla="*/ 4 h 70"/>
                <a:gd name="T12" fmla="*/ 38 w 81"/>
                <a:gd name="T13" fmla="*/ 4 h 70"/>
                <a:gd name="T14" fmla="*/ 35 w 81"/>
                <a:gd name="T15" fmla="*/ 9 h 70"/>
                <a:gd name="T16" fmla="*/ 35 w 81"/>
                <a:gd name="T17" fmla="*/ 17 h 70"/>
                <a:gd name="T18" fmla="*/ 33 w 81"/>
                <a:gd name="T19" fmla="*/ 23 h 70"/>
                <a:gd name="T20" fmla="*/ 27 w 81"/>
                <a:gd name="T21" fmla="*/ 0 h 70"/>
                <a:gd name="T22" fmla="*/ 25 w 81"/>
                <a:gd name="T23" fmla="*/ 1 h 70"/>
                <a:gd name="T24" fmla="*/ 19 w 81"/>
                <a:gd name="T25" fmla="*/ 3 h 70"/>
                <a:gd name="T26" fmla="*/ 17 w 81"/>
                <a:gd name="T27" fmla="*/ 7 h 70"/>
                <a:gd name="T28" fmla="*/ 13 w 81"/>
                <a:gd name="T29" fmla="*/ 13 h 70"/>
                <a:gd name="T30" fmla="*/ 11 w 81"/>
                <a:gd name="T31" fmla="*/ 19 h 70"/>
                <a:gd name="T32" fmla="*/ 8 w 81"/>
                <a:gd name="T33" fmla="*/ 22 h 70"/>
                <a:gd name="T34" fmla="*/ 7 w 81"/>
                <a:gd name="T35" fmla="*/ 25 h 70"/>
                <a:gd name="T36" fmla="*/ 5 w 81"/>
                <a:gd name="T37" fmla="*/ 29 h 70"/>
                <a:gd name="T38" fmla="*/ 2 w 81"/>
                <a:gd name="T39" fmla="*/ 37 h 70"/>
                <a:gd name="T40" fmla="*/ 2 w 81"/>
                <a:gd name="T41" fmla="*/ 47 h 70"/>
                <a:gd name="T42" fmla="*/ 0 w 81"/>
                <a:gd name="T43" fmla="*/ 58 h 70"/>
                <a:gd name="T44" fmla="*/ 2 w 81"/>
                <a:gd name="T45" fmla="*/ 69 h 70"/>
                <a:gd name="T46" fmla="*/ 3 w 81"/>
                <a:gd name="T47" fmla="*/ 70 h 70"/>
                <a:gd name="T48" fmla="*/ 4 w 81"/>
                <a:gd name="T49" fmla="*/ 61 h 70"/>
                <a:gd name="T50" fmla="*/ 7 w 81"/>
                <a:gd name="T51" fmla="*/ 51 h 70"/>
                <a:gd name="T52" fmla="*/ 15 w 81"/>
                <a:gd name="T53" fmla="*/ 56 h 70"/>
                <a:gd name="T54" fmla="*/ 17 w 81"/>
                <a:gd name="T55" fmla="*/ 48 h 70"/>
                <a:gd name="T56" fmla="*/ 29 w 81"/>
                <a:gd name="T57" fmla="*/ 60 h 70"/>
                <a:gd name="T58" fmla="*/ 34 w 81"/>
                <a:gd name="T59" fmla="*/ 63 h 70"/>
                <a:gd name="T60" fmla="*/ 33 w 81"/>
                <a:gd name="T61" fmla="*/ 57 h 70"/>
                <a:gd name="T62" fmla="*/ 36 w 81"/>
                <a:gd name="T63" fmla="*/ 27 h 70"/>
                <a:gd name="T64" fmla="*/ 41 w 81"/>
                <a:gd name="T65" fmla="*/ 22 h 70"/>
                <a:gd name="T66" fmla="*/ 44 w 81"/>
                <a:gd name="T67" fmla="*/ 14 h 70"/>
                <a:gd name="T68" fmla="*/ 55 w 81"/>
                <a:gd name="T69" fmla="*/ 22 h 70"/>
                <a:gd name="T70" fmla="*/ 59 w 81"/>
                <a:gd name="T71" fmla="*/ 16 h 70"/>
                <a:gd name="T72" fmla="*/ 66 w 81"/>
                <a:gd name="T73" fmla="*/ 17 h 70"/>
                <a:gd name="T74" fmla="*/ 76 w 81"/>
                <a:gd name="T75" fmla="*/ 32 h 70"/>
                <a:gd name="T76" fmla="*/ 81 w 81"/>
                <a:gd name="T77" fmla="*/ 22 h 70"/>
                <a:gd name="T78" fmla="*/ 80 w 81"/>
                <a:gd name="T79" fmla="*/ 21 h 70"/>
                <a:gd name="T80" fmla="*/ 76 w 81"/>
                <a:gd name="T81"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70">
                  <a:moveTo>
                    <a:pt x="76" y="15"/>
                  </a:moveTo>
                  <a:cubicBezTo>
                    <a:pt x="74" y="12"/>
                    <a:pt x="72" y="7"/>
                    <a:pt x="68" y="5"/>
                  </a:cubicBezTo>
                  <a:cubicBezTo>
                    <a:pt x="64" y="2"/>
                    <a:pt x="58" y="2"/>
                    <a:pt x="53" y="1"/>
                  </a:cubicBezTo>
                  <a:cubicBezTo>
                    <a:pt x="53" y="1"/>
                    <a:pt x="52" y="1"/>
                    <a:pt x="52" y="1"/>
                  </a:cubicBezTo>
                  <a:cubicBezTo>
                    <a:pt x="51" y="1"/>
                    <a:pt x="50" y="1"/>
                    <a:pt x="48" y="0"/>
                  </a:cubicBezTo>
                  <a:cubicBezTo>
                    <a:pt x="48" y="2"/>
                    <a:pt x="47" y="4"/>
                    <a:pt x="45" y="4"/>
                  </a:cubicBezTo>
                  <a:cubicBezTo>
                    <a:pt x="43" y="5"/>
                    <a:pt x="41" y="1"/>
                    <a:pt x="38" y="4"/>
                  </a:cubicBezTo>
                  <a:cubicBezTo>
                    <a:pt x="37" y="5"/>
                    <a:pt x="35" y="8"/>
                    <a:pt x="35" y="9"/>
                  </a:cubicBezTo>
                  <a:cubicBezTo>
                    <a:pt x="34" y="11"/>
                    <a:pt x="35" y="14"/>
                    <a:pt x="35" y="17"/>
                  </a:cubicBezTo>
                  <a:cubicBezTo>
                    <a:pt x="35" y="20"/>
                    <a:pt x="35" y="21"/>
                    <a:pt x="33" y="23"/>
                  </a:cubicBezTo>
                  <a:cubicBezTo>
                    <a:pt x="27" y="18"/>
                    <a:pt x="27" y="8"/>
                    <a:pt x="27" y="0"/>
                  </a:cubicBezTo>
                  <a:cubicBezTo>
                    <a:pt x="26" y="1"/>
                    <a:pt x="26" y="1"/>
                    <a:pt x="25" y="1"/>
                  </a:cubicBezTo>
                  <a:cubicBezTo>
                    <a:pt x="22" y="2"/>
                    <a:pt x="20" y="1"/>
                    <a:pt x="19" y="3"/>
                  </a:cubicBezTo>
                  <a:cubicBezTo>
                    <a:pt x="18" y="4"/>
                    <a:pt x="17" y="6"/>
                    <a:pt x="17" y="7"/>
                  </a:cubicBezTo>
                  <a:cubicBezTo>
                    <a:pt x="16" y="10"/>
                    <a:pt x="15" y="11"/>
                    <a:pt x="13" y="13"/>
                  </a:cubicBezTo>
                  <a:cubicBezTo>
                    <a:pt x="12" y="15"/>
                    <a:pt x="12" y="17"/>
                    <a:pt x="11" y="19"/>
                  </a:cubicBezTo>
                  <a:cubicBezTo>
                    <a:pt x="10" y="19"/>
                    <a:pt x="10" y="20"/>
                    <a:pt x="8" y="22"/>
                  </a:cubicBezTo>
                  <a:cubicBezTo>
                    <a:pt x="8" y="23"/>
                    <a:pt x="8" y="24"/>
                    <a:pt x="7" y="25"/>
                  </a:cubicBezTo>
                  <a:cubicBezTo>
                    <a:pt x="7" y="26"/>
                    <a:pt x="5" y="28"/>
                    <a:pt x="5" y="29"/>
                  </a:cubicBezTo>
                  <a:cubicBezTo>
                    <a:pt x="4" y="31"/>
                    <a:pt x="3" y="34"/>
                    <a:pt x="2" y="37"/>
                  </a:cubicBezTo>
                  <a:cubicBezTo>
                    <a:pt x="1" y="40"/>
                    <a:pt x="2" y="44"/>
                    <a:pt x="2" y="47"/>
                  </a:cubicBezTo>
                  <a:cubicBezTo>
                    <a:pt x="1" y="51"/>
                    <a:pt x="1" y="54"/>
                    <a:pt x="0" y="58"/>
                  </a:cubicBezTo>
                  <a:cubicBezTo>
                    <a:pt x="2" y="61"/>
                    <a:pt x="3" y="66"/>
                    <a:pt x="2" y="69"/>
                  </a:cubicBezTo>
                  <a:cubicBezTo>
                    <a:pt x="3" y="70"/>
                    <a:pt x="3" y="70"/>
                    <a:pt x="3" y="70"/>
                  </a:cubicBezTo>
                  <a:cubicBezTo>
                    <a:pt x="4" y="69"/>
                    <a:pt x="2" y="63"/>
                    <a:pt x="4" y="61"/>
                  </a:cubicBezTo>
                  <a:cubicBezTo>
                    <a:pt x="3" y="56"/>
                    <a:pt x="4" y="55"/>
                    <a:pt x="7" y="51"/>
                  </a:cubicBezTo>
                  <a:cubicBezTo>
                    <a:pt x="11" y="51"/>
                    <a:pt x="11" y="56"/>
                    <a:pt x="15" y="56"/>
                  </a:cubicBezTo>
                  <a:cubicBezTo>
                    <a:pt x="18" y="55"/>
                    <a:pt x="15" y="50"/>
                    <a:pt x="17" y="48"/>
                  </a:cubicBezTo>
                  <a:cubicBezTo>
                    <a:pt x="21" y="48"/>
                    <a:pt x="27" y="57"/>
                    <a:pt x="29" y="60"/>
                  </a:cubicBezTo>
                  <a:cubicBezTo>
                    <a:pt x="30" y="61"/>
                    <a:pt x="31" y="65"/>
                    <a:pt x="34" y="63"/>
                  </a:cubicBezTo>
                  <a:cubicBezTo>
                    <a:pt x="37" y="62"/>
                    <a:pt x="33" y="59"/>
                    <a:pt x="33" y="57"/>
                  </a:cubicBezTo>
                  <a:cubicBezTo>
                    <a:pt x="28" y="46"/>
                    <a:pt x="27" y="37"/>
                    <a:pt x="36" y="27"/>
                  </a:cubicBezTo>
                  <a:cubicBezTo>
                    <a:pt x="37" y="25"/>
                    <a:pt x="40" y="23"/>
                    <a:pt x="41" y="22"/>
                  </a:cubicBezTo>
                  <a:cubicBezTo>
                    <a:pt x="42" y="21"/>
                    <a:pt x="42" y="15"/>
                    <a:pt x="44" y="14"/>
                  </a:cubicBezTo>
                  <a:cubicBezTo>
                    <a:pt x="49" y="13"/>
                    <a:pt x="49" y="24"/>
                    <a:pt x="55" y="22"/>
                  </a:cubicBezTo>
                  <a:cubicBezTo>
                    <a:pt x="57" y="21"/>
                    <a:pt x="58" y="18"/>
                    <a:pt x="59" y="16"/>
                  </a:cubicBezTo>
                  <a:cubicBezTo>
                    <a:pt x="62" y="15"/>
                    <a:pt x="63" y="16"/>
                    <a:pt x="66" y="17"/>
                  </a:cubicBezTo>
                  <a:cubicBezTo>
                    <a:pt x="71" y="21"/>
                    <a:pt x="71" y="27"/>
                    <a:pt x="76" y="32"/>
                  </a:cubicBezTo>
                  <a:cubicBezTo>
                    <a:pt x="80" y="33"/>
                    <a:pt x="80" y="28"/>
                    <a:pt x="81" y="22"/>
                  </a:cubicBezTo>
                  <a:cubicBezTo>
                    <a:pt x="80" y="22"/>
                    <a:pt x="80" y="22"/>
                    <a:pt x="80" y="21"/>
                  </a:cubicBezTo>
                  <a:cubicBezTo>
                    <a:pt x="77" y="20"/>
                    <a:pt x="77" y="17"/>
                    <a:pt x="76" y="15"/>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74" name="Freeform 504"/>
            <p:cNvSpPr/>
            <p:nvPr/>
          </p:nvSpPr>
          <p:spPr bwMode="auto">
            <a:xfrm>
              <a:off x="5119" y="1339"/>
              <a:ext cx="113" cy="62"/>
            </a:xfrm>
            <a:custGeom>
              <a:avLst/>
              <a:gdLst>
                <a:gd name="T0" fmla="*/ 1 w 91"/>
                <a:gd name="T1" fmla="*/ 26 h 50"/>
                <a:gd name="T2" fmla="*/ 4 w 91"/>
                <a:gd name="T3" fmla="*/ 28 h 50"/>
                <a:gd name="T4" fmla="*/ 21 w 91"/>
                <a:gd name="T5" fmla="*/ 38 h 50"/>
                <a:gd name="T6" fmla="*/ 36 w 91"/>
                <a:gd name="T7" fmla="*/ 40 h 50"/>
                <a:gd name="T8" fmla="*/ 45 w 91"/>
                <a:gd name="T9" fmla="*/ 44 h 50"/>
                <a:gd name="T10" fmla="*/ 53 w 91"/>
                <a:gd name="T11" fmla="*/ 50 h 50"/>
                <a:gd name="T12" fmla="*/ 48 w 91"/>
                <a:gd name="T13" fmla="*/ 40 h 50"/>
                <a:gd name="T14" fmla="*/ 40 w 91"/>
                <a:gd name="T15" fmla="*/ 31 h 50"/>
                <a:gd name="T16" fmla="*/ 60 w 91"/>
                <a:gd name="T17" fmla="*/ 37 h 50"/>
                <a:gd name="T18" fmla="*/ 56 w 91"/>
                <a:gd name="T19" fmla="*/ 22 h 50"/>
                <a:gd name="T20" fmla="*/ 68 w 91"/>
                <a:gd name="T21" fmla="*/ 28 h 50"/>
                <a:gd name="T22" fmla="*/ 80 w 91"/>
                <a:gd name="T23" fmla="*/ 34 h 50"/>
                <a:gd name="T24" fmla="*/ 87 w 91"/>
                <a:gd name="T25" fmla="*/ 29 h 50"/>
                <a:gd name="T26" fmla="*/ 91 w 91"/>
                <a:gd name="T27" fmla="*/ 26 h 50"/>
                <a:gd name="T28" fmla="*/ 88 w 91"/>
                <a:gd name="T29" fmla="*/ 25 h 50"/>
                <a:gd name="T30" fmla="*/ 86 w 91"/>
                <a:gd name="T31" fmla="*/ 23 h 50"/>
                <a:gd name="T32" fmla="*/ 78 w 91"/>
                <a:gd name="T33" fmla="*/ 21 h 50"/>
                <a:gd name="T34" fmla="*/ 64 w 91"/>
                <a:gd name="T35" fmla="*/ 16 h 50"/>
                <a:gd name="T36" fmla="*/ 52 w 91"/>
                <a:gd name="T37" fmla="*/ 7 h 50"/>
                <a:gd name="T38" fmla="*/ 45 w 91"/>
                <a:gd name="T39" fmla="*/ 3 h 50"/>
                <a:gd name="T40" fmla="*/ 38 w 91"/>
                <a:gd name="T41" fmla="*/ 5 h 50"/>
                <a:gd name="T42" fmla="*/ 9 w 91"/>
                <a:gd name="T43" fmla="*/ 18 h 50"/>
                <a:gd name="T44" fmla="*/ 0 w 91"/>
                <a:gd name="T45" fmla="*/ 19 h 50"/>
                <a:gd name="T46" fmla="*/ 0 w 91"/>
                <a:gd name="T47" fmla="*/ 20 h 50"/>
                <a:gd name="T48" fmla="*/ 1 w 91"/>
                <a:gd name="T49"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50">
                  <a:moveTo>
                    <a:pt x="1" y="26"/>
                  </a:moveTo>
                  <a:cubicBezTo>
                    <a:pt x="2" y="27"/>
                    <a:pt x="3" y="27"/>
                    <a:pt x="4" y="28"/>
                  </a:cubicBezTo>
                  <a:cubicBezTo>
                    <a:pt x="11" y="33"/>
                    <a:pt x="12" y="37"/>
                    <a:pt x="21" y="38"/>
                  </a:cubicBezTo>
                  <a:cubicBezTo>
                    <a:pt x="25" y="39"/>
                    <a:pt x="30" y="40"/>
                    <a:pt x="36" y="40"/>
                  </a:cubicBezTo>
                  <a:cubicBezTo>
                    <a:pt x="39" y="40"/>
                    <a:pt x="41" y="41"/>
                    <a:pt x="45" y="44"/>
                  </a:cubicBezTo>
                  <a:cubicBezTo>
                    <a:pt x="48" y="46"/>
                    <a:pt x="51" y="50"/>
                    <a:pt x="53" y="50"/>
                  </a:cubicBezTo>
                  <a:cubicBezTo>
                    <a:pt x="55" y="47"/>
                    <a:pt x="50" y="42"/>
                    <a:pt x="48" y="40"/>
                  </a:cubicBezTo>
                  <a:cubicBezTo>
                    <a:pt x="47" y="38"/>
                    <a:pt x="40" y="33"/>
                    <a:pt x="40" y="31"/>
                  </a:cubicBezTo>
                  <a:cubicBezTo>
                    <a:pt x="40" y="23"/>
                    <a:pt x="59" y="36"/>
                    <a:pt x="60" y="37"/>
                  </a:cubicBezTo>
                  <a:cubicBezTo>
                    <a:pt x="59" y="32"/>
                    <a:pt x="55" y="27"/>
                    <a:pt x="56" y="22"/>
                  </a:cubicBezTo>
                  <a:cubicBezTo>
                    <a:pt x="61" y="24"/>
                    <a:pt x="64" y="25"/>
                    <a:pt x="68" y="28"/>
                  </a:cubicBezTo>
                  <a:cubicBezTo>
                    <a:pt x="71" y="30"/>
                    <a:pt x="75" y="35"/>
                    <a:pt x="80" y="34"/>
                  </a:cubicBezTo>
                  <a:cubicBezTo>
                    <a:pt x="83" y="35"/>
                    <a:pt x="84" y="31"/>
                    <a:pt x="87" y="29"/>
                  </a:cubicBezTo>
                  <a:cubicBezTo>
                    <a:pt x="89" y="28"/>
                    <a:pt x="90" y="27"/>
                    <a:pt x="91" y="26"/>
                  </a:cubicBezTo>
                  <a:cubicBezTo>
                    <a:pt x="90" y="26"/>
                    <a:pt x="89" y="26"/>
                    <a:pt x="88" y="25"/>
                  </a:cubicBezTo>
                  <a:cubicBezTo>
                    <a:pt x="88" y="24"/>
                    <a:pt x="87" y="23"/>
                    <a:pt x="86" y="23"/>
                  </a:cubicBezTo>
                  <a:cubicBezTo>
                    <a:pt x="84" y="22"/>
                    <a:pt x="81" y="22"/>
                    <a:pt x="78" y="21"/>
                  </a:cubicBezTo>
                  <a:cubicBezTo>
                    <a:pt x="74" y="20"/>
                    <a:pt x="69" y="19"/>
                    <a:pt x="64" y="16"/>
                  </a:cubicBezTo>
                  <a:cubicBezTo>
                    <a:pt x="60" y="13"/>
                    <a:pt x="56" y="10"/>
                    <a:pt x="52" y="7"/>
                  </a:cubicBezTo>
                  <a:cubicBezTo>
                    <a:pt x="50" y="6"/>
                    <a:pt x="47" y="4"/>
                    <a:pt x="45" y="3"/>
                  </a:cubicBezTo>
                  <a:cubicBezTo>
                    <a:pt x="41" y="0"/>
                    <a:pt x="41" y="1"/>
                    <a:pt x="38" y="5"/>
                  </a:cubicBezTo>
                  <a:cubicBezTo>
                    <a:pt x="31" y="15"/>
                    <a:pt x="21" y="18"/>
                    <a:pt x="9" y="18"/>
                  </a:cubicBezTo>
                  <a:cubicBezTo>
                    <a:pt x="5" y="18"/>
                    <a:pt x="2" y="17"/>
                    <a:pt x="0" y="19"/>
                  </a:cubicBezTo>
                  <a:cubicBezTo>
                    <a:pt x="0" y="19"/>
                    <a:pt x="0" y="20"/>
                    <a:pt x="0" y="20"/>
                  </a:cubicBezTo>
                  <a:cubicBezTo>
                    <a:pt x="1" y="22"/>
                    <a:pt x="1" y="24"/>
                    <a:pt x="1" y="26"/>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75" name="Freeform 505"/>
            <p:cNvSpPr/>
            <p:nvPr/>
          </p:nvSpPr>
          <p:spPr bwMode="auto">
            <a:xfrm>
              <a:off x="5277" y="1215"/>
              <a:ext cx="56" cy="76"/>
            </a:xfrm>
            <a:custGeom>
              <a:avLst/>
              <a:gdLst>
                <a:gd name="T0" fmla="*/ 39 w 45"/>
                <a:gd name="T1" fmla="*/ 19 h 62"/>
                <a:gd name="T2" fmla="*/ 38 w 45"/>
                <a:gd name="T3" fmla="*/ 16 h 62"/>
                <a:gd name="T4" fmla="*/ 38 w 45"/>
                <a:gd name="T5" fmla="*/ 16 h 62"/>
                <a:gd name="T6" fmla="*/ 28 w 45"/>
                <a:gd name="T7" fmla="*/ 13 h 62"/>
                <a:gd name="T8" fmla="*/ 24 w 45"/>
                <a:gd name="T9" fmla="*/ 10 h 62"/>
                <a:gd name="T10" fmla="*/ 27 w 45"/>
                <a:gd name="T11" fmla="*/ 8 h 62"/>
                <a:gd name="T12" fmla="*/ 19 w 45"/>
                <a:gd name="T13" fmla="*/ 3 h 62"/>
                <a:gd name="T14" fmla="*/ 6 w 45"/>
                <a:gd name="T15" fmla="*/ 1 h 62"/>
                <a:gd name="T16" fmla="*/ 0 w 45"/>
                <a:gd name="T17" fmla="*/ 5 h 62"/>
                <a:gd name="T18" fmla="*/ 2 w 45"/>
                <a:gd name="T19" fmla="*/ 22 h 62"/>
                <a:gd name="T20" fmla="*/ 8 w 45"/>
                <a:gd name="T21" fmla="*/ 33 h 62"/>
                <a:gd name="T22" fmla="*/ 8 w 45"/>
                <a:gd name="T23" fmla="*/ 45 h 62"/>
                <a:gd name="T24" fmla="*/ 15 w 45"/>
                <a:gd name="T25" fmla="*/ 55 h 62"/>
                <a:gd name="T26" fmla="*/ 22 w 45"/>
                <a:gd name="T27" fmla="*/ 62 h 62"/>
                <a:gd name="T28" fmla="*/ 21 w 45"/>
                <a:gd name="T29" fmla="*/ 47 h 62"/>
                <a:gd name="T30" fmla="*/ 23 w 45"/>
                <a:gd name="T31" fmla="*/ 41 h 62"/>
                <a:gd name="T32" fmla="*/ 29 w 45"/>
                <a:gd name="T33" fmla="*/ 41 h 62"/>
                <a:gd name="T34" fmla="*/ 21 w 45"/>
                <a:gd name="T35" fmla="*/ 32 h 62"/>
                <a:gd name="T36" fmla="*/ 28 w 45"/>
                <a:gd name="T37" fmla="*/ 22 h 62"/>
                <a:gd name="T38" fmla="*/ 36 w 45"/>
                <a:gd name="T39" fmla="*/ 24 h 62"/>
                <a:gd name="T40" fmla="*/ 45 w 45"/>
                <a:gd name="T41" fmla="*/ 24 h 62"/>
                <a:gd name="T42" fmla="*/ 39 w 45"/>
                <a:gd name="T43"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2">
                  <a:moveTo>
                    <a:pt x="39" y="19"/>
                  </a:moveTo>
                  <a:cubicBezTo>
                    <a:pt x="39" y="19"/>
                    <a:pt x="37" y="18"/>
                    <a:pt x="38" y="16"/>
                  </a:cubicBezTo>
                  <a:cubicBezTo>
                    <a:pt x="38" y="16"/>
                    <a:pt x="38" y="16"/>
                    <a:pt x="38" y="16"/>
                  </a:cubicBezTo>
                  <a:cubicBezTo>
                    <a:pt x="35" y="16"/>
                    <a:pt x="31" y="14"/>
                    <a:pt x="28" y="13"/>
                  </a:cubicBezTo>
                  <a:cubicBezTo>
                    <a:pt x="27" y="12"/>
                    <a:pt x="26" y="11"/>
                    <a:pt x="24" y="10"/>
                  </a:cubicBezTo>
                  <a:cubicBezTo>
                    <a:pt x="25" y="10"/>
                    <a:pt x="27" y="9"/>
                    <a:pt x="27" y="8"/>
                  </a:cubicBezTo>
                  <a:cubicBezTo>
                    <a:pt x="26" y="7"/>
                    <a:pt x="21" y="3"/>
                    <a:pt x="19" y="3"/>
                  </a:cubicBezTo>
                  <a:cubicBezTo>
                    <a:pt x="15" y="0"/>
                    <a:pt x="11" y="1"/>
                    <a:pt x="6" y="1"/>
                  </a:cubicBezTo>
                  <a:cubicBezTo>
                    <a:pt x="4" y="3"/>
                    <a:pt x="2" y="4"/>
                    <a:pt x="0" y="5"/>
                  </a:cubicBezTo>
                  <a:cubicBezTo>
                    <a:pt x="1" y="10"/>
                    <a:pt x="0" y="16"/>
                    <a:pt x="2" y="22"/>
                  </a:cubicBezTo>
                  <a:cubicBezTo>
                    <a:pt x="4" y="25"/>
                    <a:pt x="7" y="30"/>
                    <a:pt x="8" y="33"/>
                  </a:cubicBezTo>
                  <a:cubicBezTo>
                    <a:pt x="9" y="38"/>
                    <a:pt x="9" y="41"/>
                    <a:pt x="8" y="45"/>
                  </a:cubicBezTo>
                  <a:cubicBezTo>
                    <a:pt x="9" y="49"/>
                    <a:pt x="11" y="53"/>
                    <a:pt x="15" y="55"/>
                  </a:cubicBezTo>
                  <a:cubicBezTo>
                    <a:pt x="18" y="57"/>
                    <a:pt x="23" y="59"/>
                    <a:pt x="22" y="62"/>
                  </a:cubicBezTo>
                  <a:cubicBezTo>
                    <a:pt x="26" y="59"/>
                    <a:pt x="19" y="52"/>
                    <a:pt x="21" y="47"/>
                  </a:cubicBezTo>
                  <a:cubicBezTo>
                    <a:pt x="20" y="45"/>
                    <a:pt x="20" y="43"/>
                    <a:pt x="23" y="41"/>
                  </a:cubicBezTo>
                  <a:cubicBezTo>
                    <a:pt x="25" y="40"/>
                    <a:pt x="26" y="43"/>
                    <a:pt x="29" y="41"/>
                  </a:cubicBezTo>
                  <a:cubicBezTo>
                    <a:pt x="27" y="38"/>
                    <a:pt x="23" y="35"/>
                    <a:pt x="21" y="32"/>
                  </a:cubicBezTo>
                  <a:cubicBezTo>
                    <a:pt x="19" y="28"/>
                    <a:pt x="25" y="24"/>
                    <a:pt x="28" y="22"/>
                  </a:cubicBezTo>
                  <a:cubicBezTo>
                    <a:pt x="30" y="22"/>
                    <a:pt x="33" y="23"/>
                    <a:pt x="36" y="24"/>
                  </a:cubicBezTo>
                  <a:cubicBezTo>
                    <a:pt x="39" y="23"/>
                    <a:pt x="43" y="24"/>
                    <a:pt x="45" y="24"/>
                  </a:cubicBezTo>
                  <a:cubicBezTo>
                    <a:pt x="43" y="23"/>
                    <a:pt x="41" y="22"/>
                    <a:pt x="39" y="19"/>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76" name="Freeform 506"/>
            <p:cNvSpPr/>
            <p:nvPr/>
          </p:nvSpPr>
          <p:spPr bwMode="auto">
            <a:xfrm>
              <a:off x="5262" y="1212"/>
              <a:ext cx="15" cy="12"/>
            </a:xfrm>
            <a:custGeom>
              <a:avLst/>
              <a:gdLst>
                <a:gd name="T0" fmla="*/ 4 w 12"/>
                <a:gd name="T1" fmla="*/ 0 h 10"/>
                <a:gd name="T2" fmla="*/ 0 w 12"/>
                <a:gd name="T3" fmla="*/ 9 h 10"/>
                <a:gd name="T4" fmla="*/ 5 w 12"/>
                <a:gd name="T5" fmla="*/ 8 h 10"/>
                <a:gd name="T6" fmla="*/ 12 w 12"/>
                <a:gd name="T7" fmla="*/ 7 h 10"/>
                <a:gd name="T8" fmla="*/ 10 w 12"/>
                <a:gd name="T9" fmla="*/ 4 h 10"/>
                <a:gd name="T10" fmla="*/ 4 w 12"/>
                <a:gd name="T11" fmla="*/ 0 h 10"/>
              </a:gdLst>
              <a:ahLst/>
              <a:cxnLst>
                <a:cxn ang="0">
                  <a:pos x="T0" y="T1"/>
                </a:cxn>
                <a:cxn ang="0">
                  <a:pos x="T2" y="T3"/>
                </a:cxn>
                <a:cxn ang="0">
                  <a:pos x="T4" y="T5"/>
                </a:cxn>
                <a:cxn ang="0">
                  <a:pos x="T6" y="T7"/>
                </a:cxn>
                <a:cxn ang="0">
                  <a:pos x="T8" y="T9"/>
                </a:cxn>
                <a:cxn ang="0">
                  <a:pos x="T10" y="T11"/>
                </a:cxn>
              </a:cxnLst>
              <a:rect l="0" t="0" r="r" b="b"/>
              <a:pathLst>
                <a:path w="12" h="10">
                  <a:moveTo>
                    <a:pt x="4" y="0"/>
                  </a:moveTo>
                  <a:cubicBezTo>
                    <a:pt x="0" y="9"/>
                    <a:pt x="0" y="9"/>
                    <a:pt x="0" y="9"/>
                  </a:cubicBezTo>
                  <a:cubicBezTo>
                    <a:pt x="2" y="10"/>
                    <a:pt x="3" y="9"/>
                    <a:pt x="5" y="8"/>
                  </a:cubicBezTo>
                  <a:cubicBezTo>
                    <a:pt x="7" y="8"/>
                    <a:pt x="9" y="7"/>
                    <a:pt x="12" y="7"/>
                  </a:cubicBezTo>
                  <a:cubicBezTo>
                    <a:pt x="11" y="6"/>
                    <a:pt x="11" y="5"/>
                    <a:pt x="10" y="4"/>
                  </a:cubicBezTo>
                  <a:cubicBezTo>
                    <a:pt x="9" y="3"/>
                    <a:pt x="6" y="1"/>
                    <a:pt x="4"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77" name="Freeform 507"/>
            <p:cNvSpPr/>
            <p:nvPr/>
          </p:nvSpPr>
          <p:spPr bwMode="auto">
            <a:xfrm>
              <a:off x="4952" y="1000"/>
              <a:ext cx="80" cy="61"/>
            </a:xfrm>
            <a:custGeom>
              <a:avLst/>
              <a:gdLst>
                <a:gd name="T0" fmla="*/ 53 w 65"/>
                <a:gd name="T1" fmla="*/ 17 h 49"/>
                <a:gd name="T2" fmla="*/ 41 w 65"/>
                <a:gd name="T3" fmla="*/ 17 h 49"/>
                <a:gd name="T4" fmla="*/ 23 w 65"/>
                <a:gd name="T5" fmla="*/ 0 h 49"/>
                <a:gd name="T6" fmla="*/ 29 w 65"/>
                <a:gd name="T7" fmla="*/ 8 h 49"/>
                <a:gd name="T8" fmla="*/ 24 w 65"/>
                <a:gd name="T9" fmla="*/ 13 h 49"/>
                <a:gd name="T10" fmla="*/ 13 w 65"/>
                <a:gd name="T11" fmla="*/ 11 h 49"/>
                <a:gd name="T12" fmla="*/ 5 w 65"/>
                <a:gd name="T13" fmla="*/ 9 h 49"/>
                <a:gd name="T14" fmla="*/ 17 w 65"/>
                <a:gd name="T15" fmla="*/ 20 h 49"/>
                <a:gd name="T16" fmla="*/ 12 w 65"/>
                <a:gd name="T17" fmla="*/ 28 h 49"/>
                <a:gd name="T18" fmla="*/ 6 w 65"/>
                <a:gd name="T19" fmla="*/ 34 h 49"/>
                <a:gd name="T20" fmla="*/ 5 w 65"/>
                <a:gd name="T21" fmla="*/ 49 h 49"/>
                <a:gd name="T22" fmla="*/ 15 w 65"/>
                <a:gd name="T23" fmla="*/ 46 h 49"/>
                <a:gd name="T24" fmla="*/ 13 w 65"/>
                <a:gd name="T25" fmla="*/ 49 h 49"/>
                <a:gd name="T26" fmla="*/ 23 w 65"/>
                <a:gd name="T27" fmla="*/ 38 h 49"/>
                <a:gd name="T28" fmla="*/ 35 w 65"/>
                <a:gd name="T29" fmla="*/ 32 h 49"/>
                <a:gd name="T30" fmla="*/ 50 w 65"/>
                <a:gd name="T31" fmla="*/ 36 h 49"/>
                <a:gd name="T32" fmla="*/ 51 w 65"/>
                <a:gd name="T33" fmla="*/ 29 h 49"/>
                <a:gd name="T34" fmla="*/ 56 w 65"/>
                <a:gd name="T35" fmla="*/ 19 h 49"/>
                <a:gd name="T36" fmla="*/ 63 w 65"/>
                <a:gd name="T37" fmla="*/ 5 h 49"/>
                <a:gd name="T38" fmla="*/ 59 w 65"/>
                <a:gd name="T39" fmla="*/ 11 h 49"/>
                <a:gd name="T40" fmla="*/ 53 w 65"/>
                <a:gd name="T41"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9">
                  <a:moveTo>
                    <a:pt x="53" y="17"/>
                  </a:moveTo>
                  <a:cubicBezTo>
                    <a:pt x="48" y="21"/>
                    <a:pt x="47" y="20"/>
                    <a:pt x="41" y="17"/>
                  </a:cubicBezTo>
                  <a:cubicBezTo>
                    <a:pt x="35" y="12"/>
                    <a:pt x="32" y="2"/>
                    <a:pt x="23" y="0"/>
                  </a:cubicBezTo>
                  <a:cubicBezTo>
                    <a:pt x="25" y="3"/>
                    <a:pt x="27" y="5"/>
                    <a:pt x="29" y="8"/>
                  </a:cubicBezTo>
                  <a:cubicBezTo>
                    <a:pt x="31" y="14"/>
                    <a:pt x="29" y="12"/>
                    <a:pt x="24" y="13"/>
                  </a:cubicBezTo>
                  <a:cubicBezTo>
                    <a:pt x="20" y="12"/>
                    <a:pt x="18" y="13"/>
                    <a:pt x="13" y="11"/>
                  </a:cubicBezTo>
                  <a:cubicBezTo>
                    <a:pt x="12" y="10"/>
                    <a:pt x="7" y="9"/>
                    <a:pt x="5" y="9"/>
                  </a:cubicBezTo>
                  <a:cubicBezTo>
                    <a:pt x="3" y="14"/>
                    <a:pt x="16" y="15"/>
                    <a:pt x="17" y="20"/>
                  </a:cubicBezTo>
                  <a:cubicBezTo>
                    <a:pt x="18" y="22"/>
                    <a:pt x="13" y="27"/>
                    <a:pt x="12" y="28"/>
                  </a:cubicBezTo>
                  <a:cubicBezTo>
                    <a:pt x="8" y="30"/>
                    <a:pt x="7" y="33"/>
                    <a:pt x="6" y="34"/>
                  </a:cubicBezTo>
                  <a:cubicBezTo>
                    <a:pt x="3" y="38"/>
                    <a:pt x="0" y="48"/>
                    <a:pt x="5" y="49"/>
                  </a:cubicBezTo>
                  <a:cubicBezTo>
                    <a:pt x="7" y="49"/>
                    <a:pt x="14" y="48"/>
                    <a:pt x="15" y="46"/>
                  </a:cubicBezTo>
                  <a:cubicBezTo>
                    <a:pt x="13" y="49"/>
                    <a:pt x="13" y="49"/>
                    <a:pt x="13" y="49"/>
                  </a:cubicBezTo>
                  <a:cubicBezTo>
                    <a:pt x="16" y="45"/>
                    <a:pt x="19" y="41"/>
                    <a:pt x="23" y="38"/>
                  </a:cubicBezTo>
                  <a:cubicBezTo>
                    <a:pt x="26" y="36"/>
                    <a:pt x="31" y="31"/>
                    <a:pt x="35" y="32"/>
                  </a:cubicBezTo>
                  <a:cubicBezTo>
                    <a:pt x="39" y="31"/>
                    <a:pt x="47" y="34"/>
                    <a:pt x="50" y="36"/>
                  </a:cubicBezTo>
                  <a:cubicBezTo>
                    <a:pt x="52" y="34"/>
                    <a:pt x="51" y="31"/>
                    <a:pt x="51" y="29"/>
                  </a:cubicBezTo>
                  <a:cubicBezTo>
                    <a:pt x="51" y="25"/>
                    <a:pt x="53" y="23"/>
                    <a:pt x="56" y="19"/>
                  </a:cubicBezTo>
                  <a:cubicBezTo>
                    <a:pt x="58" y="16"/>
                    <a:pt x="65" y="9"/>
                    <a:pt x="63" y="5"/>
                  </a:cubicBezTo>
                  <a:cubicBezTo>
                    <a:pt x="62" y="7"/>
                    <a:pt x="61" y="8"/>
                    <a:pt x="59" y="11"/>
                  </a:cubicBezTo>
                  <a:cubicBezTo>
                    <a:pt x="57" y="14"/>
                    <a:pt x="57" y="15"/>
                    <a:pt x="53" y="17"/>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78" name="Freeform 508"/>
            <p:cNvSpPr/>
            <p:nvPr/>
          </p:nvSpPr>
          <p:spPr bwMode="auto">
            <a:xfrm>
              <a:off x="4981" y="1184"/>
              <a:ext cx="9" cy="6"/>
            </a:xfrm>
            <a:custGeom>
              <a:avLst/>
              <a:gdLst>
                <a:gd name="T0" fmla="*/ 0 w 7"/>
                <a:gd name="T1" fmla="*/ 0 h 5"/>
                <a:gd name="T2" fmla="*/ 0 w 7"/>
                <a:gd name="T3" fmla="*/ 0 h 5"/>
                <a:gd name="T4" fmla="*/ 0 w 7"/>
                <a:gd name="T5" fmla="*/ 0 h 5"/>
                <a:gd name="T6" fmla="*/ 4 w 7"/>
                <a:gd name="T7" fmla="*/ 5 h 5"/>
                <a:gd name="T8" fmla="*/ 7 w 7"/>
                <a:gd name="T9" fmla="*/ 5 h 5"/>
                <a:gd name="T10" fmla="*/ 0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0" y="0"/>
                  </a:moveTo>
                  <a:cubicBezTo>
                    <a:pt x="0" y="0"/>
                    <a:pt x="0" y="0"/>
                    <a:pt x="0" y="0"/>
                  </a:cubicBezTo>
                  <a:cubicBezTo>
                    <a:pt x="0" y="0"/>
                    <a:pt x="0" y="0"/>
                    <a:pt x="0" y="0"/>
                  </a:cubicBezTo>
                  <a:cubicBezTo>
                    <a:pt x="1" y="2"/>
                    <a:pt x="2" y="4"/>
                    <a:pt x="4" y="5"/>
                  </a:cubicBezTo>
                  <a:cubicBezTo>
                    <a:pt x="5" y="5"/>
                    <a:pt x="6" y="5"/>
                    <a:pt x="7" y="5"/>
                  </a:cubicBezTo>
                  <a:cubicBezTo>
                    <a:pt x="7" y="2"/>
                    <a:pt x="3" y="0"/>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79" name="Freeform 509"/>
            <p:cNvSpPr/>
            <p:nvPr/>
          </p:nvSpPr>
          <p:spPr bwMode="auto">
            <a:xfrm>
              <a:off x="5001" y="1191"/>
              <a:ext cx="8" cy="7"/>
            </a:xfrm>
            <a:custGeom>
              <a:avLst/>
              <a:gdLst>
                <a:gd name="T0" fmla="*/ 1 w 6"/>
                <a:gd name="T1" fmla="*/ 4 h 6"/>
                <a:gd name="T2" fmla="*/ 0 w 6"/>
                <a:gd name="T3" fmla="*/ 6 h 6"/>
                <a:gd name="T4" fmla="*/ 6 w 6"/>
                <a:gd name="T5" fmla="*/ 0 h 6"/>
                <a:gd name="T6" fmla="*/ 5 w 6"/>
                <a:gd name="T7" fmla="*/ 0 h 6"/>
                <a:gd name="T8" fmla="*/ 5 w 6"/>
                <a:gd name="T9" fmla="*/ 1 h 6"/>
                <a:gd name="T10" fmla="*/ 1 w 6"/>
                <a:gd name="T11" fmla="*/ 4 h 6"/>
              </a:gdLst>
              <a:ahLst/>
              <a:cxnLst>
                <a:cxn ang="0">
                  <a:pos x="T0" y="T1"/>
                </a:cxn>
                <a:cxn ang="0">
                  <a:pos x="T2" y="T3"/>
                </a:cxn>
                <a:cxn ang="0">
                  <a:pos x="T4" y="T5"/>
                </a:cxn>
                <a:cxn ang="0">
                  <a:pos x="T6" y="T7"/>
                </a:cxn>
                <a:cxn ang="0">
                  <a:pos x="T8" y="T9"/>
                </a:cxn>
                <a:cxn ang="0">
                  <a:pos x="T10" y="T11"/>
                </a:cxn>
              </a:cxnLst>
              <a:rect l="0" t="0" r="r" b="b"/>
              <a:pathLst>
                <a:path w="6" h="6">
                  <a:moveTo>
                    <a:pt x="1" y="4"/>
                  </a:moveTo>
                  <a:cubicBezTo>
                    <a:pt x="1" y="4"/>
                    <a:pt x="1" y="5"/>
                    <a:pt x="0" y="6"/>
                  </a:cubicBezTo>
                  <a:cubicBezTo>
                    <a:pt x="6" y="0"/>
                    <a:pt x="6" y="0"/>
                    <a:pt x="6" y="0"/>
                  </a:cubicBezTo>
                  <a:cubicBezTo>
                    <a:pt x="6" y="0"/>
                    <a:pt x="5" y="0"/>
                    <a:pt x="5" y="0"/>
                  </a:cubicBezTo>
                  <a:cubicBezTo>
                    <a:pt x="5" y="1"/>
                    <a:pt x="5" y="1"/>
                    <a:pt x="5" y="1"/>
                  </a:cubicBezTo>
                  <a:cubicBezTo>
                    <a:pt x="3" y="2"/>
                    <a:pt x="2" y="3"/>
                    <a:pt x="1" y="4"/>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0" name="Freeform 510"/>
            <p:cNvSpPr/>
            <p:nvPr/>
          </p:nvSpPr>
          <p:spPr bwMode="auto">
            <a:xfrm>
              <a:off x="5006" y="1188"/>
              <a:ext cx="4" cy="4"/>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1"/>
                    <a:pt x="2" y="0"/>
                    <a:pt x="3" y="0"/>
                  </a:cubicBezTo>
                  <a:cubicBezTo>
                    <a:pt x="0" y="3"/>
                    <a:pt x="0" y="3"/>
                    <a:pt x="0" y="3"/>
                  </a:cubicBezTo>
                  <a:cubicBezTo>
                    <a:pt x="0" y="3"/>
                    <a:pt x="0" y="2"/>
                    <a:pt x="1" y="2"/>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1" name="Freeform 511"/>
            <p:cNvSpPr/>
            <p:nvPr/>
          </p:nvSpPr>
          <p:spPr bwMode="auto">
            <a:xfrm>
              <a:off x="5114" y="1131"/>
              <a:ext cx="14" cy="3"/>
            </a:xfrm>
            <a:custGeom>
              <a:avLst/>
              <a:gdLst>
                <a:gd name="T0" fmla="*/ 0 w 11"/>
                <a:gd name="T1" fmla="*/ 1 h 2"/>
                <a:gd name="T2" fmla="*/ 1 w 11"/>
                <a:gd name="T3" fmla="*/ 1 h 2"/>
                <a:gd name="T4" fmla="*/ 11 w 11"/>
                <a:gd name="T5" fmla="*/ 1 h 2"/>
                <a:gd name="T6" fmla="*/ 0 w 11"/>
                <a:gd name="T7" fmla="*/ 1 h 2"/>
              </a:gdLst>
              <a:ahLst/>
              <a:cxnLst>
                <a:cxn ang="0">
                  <a:pos x="T0" y="T1"/>
                </a:cxn>
                <a:cxn ang="0">
                  <a:pos x="T2" y="T3"/>
                </a:cxn>
                <a:cxn ang="0">
                  <a:pos x="T4" y="T5"/>
                </a:cxn>
                <a:cxn ang="0">
                  <a:pos x="T6" y="T7"/>
                </a:cxn>
              </a:cxnLst>
              <a:rect l="0" t="0" r="r" b="b"/>
              <a:pathLst>
                <a:path w="11" h="2">
                  <a:moveTo>
                    <a:pt x="0" y="1"/>
                  </a:moveTo>
                  <a:cubicBezTo>
                    <a:pt x="1" y="1"/>
                    <a:pt x="1" y="1"/>
                    <a:pt x="1" y="1"/>
                  </a:cubicBezTo>
                  <a:cubicBezTo>
                    <a:pt x="5" y="2"/>
                    <a:pt x="8" y="2"/>
                    <a:pt x="11" y="1"/>
                  </a:cubicBezTo>
                  <a:cubicBezTo>
                    <a:pt x="7" y="1"/>
                    <a:pt x="4" y="0"/>
                    <a:pt x="0" y="1"/>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2" name="Freeform 512"/>
            <p:cNvSpPr/>
            <p:nvPr/>
          </p:nvSpPr>
          <p:spPr bwMode="auto">
            <a:xfrm>
              <a:off x="4984" y="1042"/>
              <a:ext cx="139" cy="144"/>
            </a:xfrm>
            <a:custGeom>
              <a:avLst/>
              <a:gdLst>
                <a:gd name="T0" fmla="*/ 30 w 112"/>
                <a:gd name="T1" fmla="*/ 103 h 116"/>
                <a:gd name="T2" fmla="*/ 23 w 112"/>
                <a:gd name="T3" fmla="*/ 101 h 116"/>
                <a:gd name="T4" fmla="*/ 18 w 112"/>
                <a:gd name="T5" fmla="*/ 97 h 116"/>
                <a:gd name="T6" fmla="*/ 28 w 112"/>
                <a:gd name="T7" fmla="*/ 89 h 116"/>
                <a:gd name="T8" fmla="*/ 44 w 112"/>
                <a:gd name="T9" fmla="*/ 82 h 116"/>
                <a:gd name="T10" fmla="*/ 50 w 112"/>
                <a:gd name="T11" fmla="*/ 81 h 116"/>
                <a:gd name="T12" fmla="*/ 54 w 112"/>
                <a:gd name="T13" fmla="*/ 80 h 116"/>
                <a:gd name="T14" fmla="*/ 58 w 112"/>
                <a:gd name="T15" fmla="*/ 81 h 116"/>
                <a:gd name="T16" fmla="*/ 63 w 112"/>
                <a:gd name="T17" fmla="*/ 70 h 116"/>
                <a:gd name="T18" fmla="*/ 73 w 112"/>
                <a:gd name="T19" fmla="*/ 73 h 116"/>
                <a:gd name="T20" fmla="*/ 71 w 112"/>
                <a:gd name="T21" fmla="*/ 65 h 116"/>
                <a:gd name="T22" fmla="*/ 75 w 112"/>
                <a:gd name="T23" fmla="*/ 63 h 116"/>
                <a:gd name="T24" fmla="*/ 78 w 112"/>
                <a:gd name="T25" fmla="*/ 58 h 116"/>
                <a:gd name="T26" fmla="*/ 77 w 112"/>
                <a:gd name="T27" fmla="*/ 47 h 116"/>
                <a:gd name="T28" fmla="*/ 73 w 112"/>
                <a:gd name="T29" fmla="*/ 34 h 116"/>
                <a:gd name="T30" fmla="*/ 87 w 112"/>
                <a:gd name="T31" fmla="*/ 44 h 116"/>
                <a:gd name="T32" fmla="*/ 93 w 112"/>
                <a:gd name="T33" fmla="*/ 50 h 116"/>
                <a:gd name="T34" fmla="*/ 95 w 112"/>
                <a:gd name="T35" fmla="*/ 58 h 116"/>
                <a:gd name="T36" fmla="*/ 100 w 112"/>
                <a:gd name="T37" fmla="*/ 50 h 116"/>
                <a:gd name="T38" fmla="*/ 101 w 112"/>
                <a:gd name="T39" fmla="*/ 46 h 116"/>
                <a:gd name="T40" fmla="*/ 102 w 112"/>
                <a:gd name="T41" fmla="*/ 41 h 116"/>
                <a:gd name="T42" fmla="*/ 111 w 112"/>
                <a:gd name="T43" fmla="*/ 48 h 116"/>
                <a:gd name="T44" fmla="*/ 111 w 112"/>
                <a:gd name="T45" fmla="*/ 42 h 116"/>
                <a:gd name="T46" fmla="*/ 112 w 112"/>
                <a:gd name="T47" fmla="*/ 36 h 116"/>
                <a:gd name="T48" fmla="*/ 98 w 112"/>
                <a:gd name="T49" fmla="*/ 21 h 116"/>
                <a:gd name="T50" fmla="*/ 97 w 112"/>
                <a:gd name="T51" fmla="*/ 20 h 116"/>
                <a:gd name="T52" fmla="*/ 92 w 112"/>
                <a:gd name="T53" fmla="*/ 18 h 116"/>
                <a:gd name="T54" fmla="*/ 88 w 112"/>
                <a:gd name="T55" fmla="*/ 15 h 116"/>
                <a:gd name="T56" fmla="*/ 83 w 112"/>
                <a:gd name="T57" fmla="*/ 15 h 116"/>
                <a:gd name="T58" fmla="*/ 77 w 112"/>
                <a:gd name="T59" fmla="*/ 11 h 116"/>
                <a:gd name="T60" fmla="*/ 70 w 112"/>
                <a:gd name="T61" fmla="*/ 6 h 116"/>
                <a:gd name="T62" fmla="*/ 61 w 112"/>
                <a:gd name="T63" fmla="*/ 4 h 116"/>
                <a:gd name="T64" fmla="*/ 52 w 112"/>
                <a:gd name="T65" fmla="*/ 4 h 116"/>
                <a:gd name="T66" fmla="*/ 57 w 112"/>
                <a:gd name="T67" fmla="*/ 10 h 116"/>
                <a:gd name="T68" fmla="*/ 63 w 112"/>
                <a:gd name="T69" fmla="*/ 19 h 116"/>
                <a:gd name="T70" fmla="*/ 69 w 112"/>
                <a:gd name="T71" fmla="*/ 39 h 116"/>
                <a:gd name="T72" fmla="*/ 67 w 112"/>
                <a:gd name="T73" fmla="*/ 48 h 116"/>
                <a:gd name="T74" fmla="*/ 66 w 112"/>
                <a:gd name="T75" fmla="*/ 52 h 116"/>
                <a:gd name="T76" fmla="*/ 62 w 112"/>
                <a:gd name="T77" fmla="*/ 53 h 116"/>
                <a:gd name="T78" fmla="*/ 56 w 112"/>
                <a:gd name="T79" fmla="*/ 54 h 116"/>
                <a:gd name="T80" fmla="*/ 53 w 112"/>
                <a:gd name="T81" fmla="*/ 56 h 116"/>
                <a:gd name="T82" fmla="*/ 45 w 112"/>
                <a:gd name="T83" fmla="*/ 60 h 116"/>
                <a:gd name="T84" fmla="*/ 34 w 112"/>
                <a:gd name="T85" fmla="*/ 58 h 116"/>
                <a:gd name="T86" fmla="*/ 26 w 112"/>
                <a:gd name="T87" fmla="*/ 61 h 116"/>
                <a:gd name="T88" fmla="*/ 27 w 112"/>
                <a:gd name="T89" fmla="*/ 70 h 116"/>
                <a:gd name="T90" fmla="*/ 21 w 112"/>
                <a:gd name="T91" fmla="*/ 79 h 116"/>
                <a:gd name="T92" fmla="*/ 22 w 112"/>
                <a:gd name="T93" fmla="*/ 84 h 116"/>
                <a:gd name="T94" fmla="*/ 19 w 112"/>
                <a:gd name="T95" fmla="*/ 88 h 116"/>
                <a:gd name="T96" fmla="*/ 16 w 112"/>
                <a:gd name="T97" fmla="*/ 91 h 116"/>
                <a:gd name="T98" fmla="*/ 12 w 112"/>
                <a:gd name="T99" fmla="*/ 92 h 116"/>
                <a:gd name="T100" fmla="*/ 19 w 112"/>
                <a:gd name="T101" fmla="*/ 102 h 116"/>
                <a:gd name="T102" fmla="*/ 15 w 112"/>
                <a:gd name="T103" fmla="*/ 102 h 116"/>
                <a:gd name="T104" fmla="*/ 16 w 112"/>
                <a:gd name="T105" fmla="*/ 105 h 116"/>
                <a:gd name="T106" fmla="*/ 15 w 112"/>
                <a:gd name="T107" fmla="*/ 107 h 116"/>
                <a:gd name="T108" fmla="*/ 13 w 112"/>
                <a:gd name="T109" fmla="*/ 109 h 116"/>
                <a:gd name="T110" fmla="*/ 4 w 112"/>
                <a:gd name="T111" fmla="*/ 112 h 116"/>
                <a:gd name="T112" fmla="*/ 0 w 112"/>
                <a:gd name="T113" fmla="*/ 113 h 116"/>
                <a:gd name="T114" fmla="*/ 10 w 112"/>
                <a:gd name="T115" fmla="*/ 113 h 116"/>
                <a:gd name="T116" fmla="*/ 22 w 112"/>
                <a:gd name="T117" fmla="*/ 116 h 116"/>
                <a:gd name="T118" fmla="*/ 25 w 112"/>
                <a:gd name="T119" fmla="*/ 111 h 116"/>
                <a:gd name="T120" fmla="*/ 24 w 112"/>
                <a:gd name="T121" fmla="*/ 109 h 116"/>
                <a:gd name="T122" fmla="*/ 30 w 112"/>
                <a:gd name="T123"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6">
                  <a:moveTo>
                    <a:pt x="30" y="103"/>
                  </a:moveTo>
                  <a:cubicBezTo>
                    <a:pt x="28" y="101"/>
                    <a:pt x="25" y="102"/>
                    <a:pt x="23" y="101"/>
                  </a:cubicBezTo>
                  <a:cubicBezTo>
                    <a:pt x="21" y="99"/>
                    <a:pt x="20" y="98"/>
                    <a:pt x="18" y="97"/>
                  </a:cubicBezTo>
                  <a:cubicBezTo>
                    <a:pt x="20" y="94"/>
                    <a:pt x="24" y="91"/>
                    <a:pt x="28" y="89"/>
                  </a:cubicBezTo>
                  <a:cubicBezTo>
                    <a:pt x="33" y="85"/>
                    <a:pt x="39" y="84"/>
                    <a:pt x="44" y="82"/>
                  </a:cubicBezTo>
                  <a:cubicBezTo>
                    <a:pt x="46" y="82"/>
                    <a:pt x="48" y="81"/>
                    <a:pt x="50" y="81"/>
                  </a:cubicBezTo>
                  <a:cubicBezTo>
                    <a:pt x="52" y="81"/>
                    <a:pt x="52" y="80"/>
                    <a:pt x="54" y="80"/>
                  </a:cubicBezTo>
                  <a:cubicBezTo>
                    <a:pt x="55" y="80"/>
                    <a:pt x="56" y="81"/>
                    <a:pt x="58" y="81"/>
                  </a:cubicBezTo>
                  <a:cubicBezTo>
                    <a:pt x="64" y="80"/>
                    <a:pt x="56" y="72"/>
                    <a:pt x="63" y="70"/>
                  </a:cubicBezTo>
                  <a:cubicBezTo>
                    <a:pt x="65" y="71"/>
                    <a:pt x="72" y="77"/>
                    <a:pt x="73" y="73"/>
                  </a:cubicBezTo>
                  <a:cubicBezTo>
                    <a:pt x="74" y="71"/>
                    <a:pt x="71" y="67"/>
                    <a:pt x="71" y="65"/>
                  </a:cubicBezTo>
                  <a:cubicBezTo>
                    <a:pt x="70" y="62"/>
                    <a:pt x="72" y="63"/>
                    <a:pt x="75" y="63"/>
                  </a:cubicBezTo>
                  <a:cubicBezTo>
                    <a:pt x="77" y="62"/>
                    <a:pt x="78" y="61"/>
                    <a:pt x="78" y="58"/>
                  </a:cubicBezTo>
                  <a:cubicBezTo>
                    <a:pt x="78" y="55"/>
                    <a:pt x="77" y="51"/>
                    <a:pt x="77" y="47"/>
                  </a:cubicBezTo>
                  <a:cubicBezTo>
                    <a:pt x="77" y="43"/>
                    <a:pt x="77" y="37"/>
                    <a:pt x="73" y="34"/>
                  </a:cubicBezTo>
                  <a:cubicBezTo>
                    <a:pt x="77" y="37"/>
                    <a:pt x="82" y="40"/>
                    <a:pt x="87" y="44"/>
                  </a:cubicBezTo>
                  <a:cubicBezTo>
                    <a:pt x="89" y="46"/>
                    <a:pt x="92" y="48"/>
                    <a:pt x="93" y="50"/>
                  </a:cubicBezTo>
                  <a:cubicBezTo>
                    <a:pt x="95" y="53"/>
                    <a:pt x="95" y="55"/>
                    <a:pt x="95" y="58"/>
                  </a:cubicBezTo>
                  <a:cubicBezTo>
                    <a:pt x="97" y="55"/>
                    <a:pt x="99" y="53"/>
                    <a:pt x="100" y="50"/>
                  </a:cubicBezTo>
                  <a:cubicBezTo>
                    <a:pt x="100" y="49"/>
                    <a:pt x="101" y="48"/>
                    <a:pt x="101" y="46"/>
                  </a:cubicBezTo>
                  <a:cubicBezTo>
                    <a:pt x="102" y="45"/>
                    <a:pt x="102" y="43"/>
                    <a:pt x="102" y="41"/>
                  </a:cubicBezTo>
                  <a:cubicBezTo>
                    <a:pt x="105" y="41"/>
                    <a:pt x="108" y="49"/>
                    <a:pt x="111" y="48"/>
                  </a:cubicBezTo>
                  <a:cubicBezTo>
                    <a:pt x="112" y="47"/>
                    <a:pt x="111" y="43"/>
                    <a:pt x="111" y="42"/>
                  </a:cubicBezTo>
                  <a:cubicBezTo>
                    <a:pt x="111" y="40"/>
                    <a:pt x="111" y="38"/>
                    <a:pt x="112" y="36"/>
                  </a:cubicBezTo>
                  <a:cubicBezTo>
                    <a:pt x="110" y="29"/>
                    <a:pt x="102" y="25"/>
                    <a:pt x="98" y="21"/>
                  </a:cubicBezTo>
                  <a:cubicBezTo>
                    <a:pt x="97" y="21"/>
                    <a:pt x="97" y="21"/>
                    <a:pt x="97" y="20"/>
                  </a:cubicBezTo>
                  <a:cubicBezTo>
                    <a:pt x="95" y="21"/>
                    <a:pt x="94" y="19"/>
                    <a:pt x="92" y="18"/>
                  </a:cubicBezTo>
                  <a:cubicBezTo>
                    <a:pt x="91" y="17"/>
                    <a:pt x="89" y="16"/>
                    <a:pt x="88" y="15"/>
                  </a:cubicBezTo>
                  <a:cubicBezTo>
                    <a:pt x="86" y="15"/>
                    <a:pt x="85" y="16"/>
                    <a:pt x="83" y="15"/>
                  </a:cubicBezTo>
                  <a:cubicBezTo>
                    <a:pt x="81" y="15"/>
                    <a:pt x="78" y="12"/>
                    <a:pt x="77" y="11"/>
                  </a:cubicBezTo>
                  <a:cubicBezTo>
                    <a:pt x="75" y="9"/>
                    <a:pt x="72" y="8"/>
                    <a:pt x="70" y="6"/>
                  </a:cubicBezTo>
                  <a:cubicBezTo>
                    <a:pt x="67" y="5"/>
                    <a:pt x="64" y="5"/>
                    <a:pt x="61" y="4"/>
                  </a:cubicBezTo>
                  <a:cubicBezTo>
                    <a:pt x="58" y="3"/>
                    <a:pt x="53" y="0"/>
                    <a:pt x="52" y="4"/>
                  </a:cubicBezTo>
                  <a:cubicBezTo>
                    <a:pt x="53" y="6"/>
                    <a:pt x="56" y="8"/>
                    <a:pt x="57" y="10"/>
                  </a:cubicBezTo>
                  <a:cubicBezTo>
                    <a:pt x="60" y="13"/>
                    <a:pt x="61" y="16"/>
                    <a:pt x="63" y="19"/>
                  </a:cubicBezTo>
                  <a:cubicBezTo>
                    <a:pt x="66" y="24"/>
                    <a:pt x="73" y="33"/>
                    <a:pt x="69" y="39"/>
                  </a:cubicBezTo>
                  <a:cubicBezTo>
                    <a:pt x="67" y="42"/>
                    <a:pt x="68" y="45"/>
                    <a:pt x="67" y="48"/>
                  </a:cubicBezTo>
                  <a:cubicBezTo>
                    <a:pt x="68" y="51"/>
                    <a:pt x="67" y="51"/>
                    <a:pt x="66" y="52"/>
                  </a:cubicBezTo>
                  <a:cubicBezTo>
                    <a:pt x="64" y="53"/>
                    <a:pt x="63" y="53"/>
                    <a:pt x="62" y="53"/>
                  </a:cubicBezTo>
                  <a:cubicBezTo>
                    <a:pt x="59" y="54"/>
                    <a:pt x="58" y="53"/>
                    <a:pt x="56" y="54"/>
                  </a:cubicBezTo>
                  <a:cubicBezTo>
                    <a:pt x="55" y="54"/>
                    <a:pt x="53" y="55"/>
                    <a:pt x="53" y="56"/>
                  </a:cubicBezTo>
                  <a:cubicBezTo>
                    <a:pt x="50" y="58"/>
                    <a:pt x="48" y="60"/>
                    <a:pt x="45" y="60"/>
                  </a:cubicBezTo>
                  <a:cubicBezTo>
                    <a:pt x="42" y="60"/>
                    <a:pt x="37" y="59"/>
                    <a:pt x="34" y="58"/>
                  </a:cubicBezTo>
                  <a:cubicBezTo>
                    <a:pt x="31" y="57"/>
                    <a:pt x="25" y="55"/>
                    <a:pt x="26" y="61"/>
                  </a:cubicBezTo>
                  <a:cubicBezTo>
                    <a:pt x="27" y="65"/>
                    <a:pt x="29" y="67"/>
                    <a:pt x="27" y="70"/>
                  </a:cubicBezTo>
                  <a:cubicBezTo>
                    <a:pt x="25" y="73"/>
                    <a:pt x="22" y="76"/>
                    <a:pt x="21" y="79"/>
                  </a:cubicBezTo>
                  <a:cubicBezTo>
                    <a:pt x="21" y="80"/>
                    <a:pt x="22" y="83"/>
                    <a:pt x="22" y="84"/>
                  </a:cubicBezTo>
                  <a:cubicBezTo>
                    <a:pt x="21" y="86"/>
                    <a:pt x="20" y="87"/>
                    <a:pt x="19" y="88"/>
                  </a:cubicBezTo>
                  <a:cubicBezTo>
                    <a:pt x="18" y="90"/>
                    <a:pt x="18" y="90"/>
                    <a:pt x="16" y="91"/>
                  </a:cubicBezTo>
                  <a:cubicBezTo>
                    <a:pt x="15" y="91"/>
                    <a:pt x="13" y="91"/>
                    <a:pt x="12" y="92"/>
                  </a:cubicBezTo>
                  <a:cubicBezTo>
                    <a:pt x="7" y="94"/>
                    <a:pt x="17" y="100"/>
                    <a:pt x="19" y="102"/>
                  </a:cubicBezTo>
                  <a:cubicBezTo>
                    <a:pt x="18" y="101"/>
                    <a:pt x="16" y="102"/>
                    <a:pt x="15" y="102"/>
                  </a:cubicBezTo>
                  <a:cubicBezTo>
                    <a:pt x="14" y="104"/>
                    <a:pt x="15" y="104"/>
                    <a:pt x="16" y="105"/>
                  </a:cubicBezTo>
                  <a:cubicBezTo>
                    <a:pt x="17" y="107"/>
                    <a:pt x="16" y="106"/>
                    <a:pt x="15" y="107"/>
                  </a:cubicBezTo>
                  <a:cubicBezTo>
                    <a:pt x="15" y="108"/>
                    <a:pt x="14" y="109"/>
                    <a:pt x="13" y="109"/>
                  </a:cubicBezTo>
                  <a:cubicBezTo>
                    <a:pt x="11" y="111"/>
                    <a:pt x="7" y="111"/>
                    <a:pt x="4" y="112"/>
                  </a:cubicBezTo>
                  <a:cubicBezTo>
                    <a:pt x="3" y="112"/>
                    <a:pt x="2" y="113"/>
                    <a:pt x="0" y="113"/>
                  </a:cubicBezTo>
                  <a:cubicBezTo>
                    <a:pt x="4" y="113"/>
                    <a:pt x="7" y="113"/>
                    <a:pt x="10" y="113"/>
                  </a:cubicBezTo>
                  <a:cubicBezTo>
                    <a:pt x="13" y="114"/>
                    <a:pt x="19" y="114"/>
                    <a:pt x="22" y="116"/>
                  </a:cubicBezTo>
                  <a:cubicBezTo>
                    <a:pt x="23" y="114"/>
                    <a:pt x="24" y="112"/>
                    <a:pt x="25" y="111"/>
                  </a:cubicBezTo>
                  <a:cubicBezTo>
                    <a:pt x="25" y="110"/>
                    <a:pt x="24" y="110"/>
                    <a:pt x="24" y="109"/>
                  </a:cubicBezTo>
                  <a:cubicBezTo>
                    <a:pt x="25" y="107"/>
                    <a:pt x="29" y="103"/>
                    <a:pt x="30" y="103"/>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3" name="Freeform 513"/>
            <p:cNvSpPr/>
            <p:nvPr/>
          </p:nvSpPr>
          <p:spPr bwMode="auto">
            <a:xfrm>
              <a:off x="5228" y="1063"/>
              <a:ext cx="106" cy="88"/>
            </a:xfrm>
            <a:custGeom>
              <a:avLst/>
              <a:gdLst>
                <a:gd name="T0" fmla="*/ 62 w 85"/>
                <a:gd name="T1" fmla="*/ 2 h 71"/>
                <a:gd name="T2" fmla="*/ 55 w 85"/>
                <a:gd name="T3" fmla="*/ 7 h 71"/>
                <a:gd name="T4" fmla="*/ 47 w 85"/>
                <a:gd name="T5" fmla="*/ 12 h 71"/>
                <a:gd name="T6" fmla="*/ 33 w 85"/>
                <a:gd name="T7" fmla="*/ 16 h 71"/>
                <a:gd name="T8" fmla="*/ 22 w 85"/>
                <a:gd name="T9" fmla="*/ 21 h 71"/>
                <a:gd name="T10" fmla="*/ 28 w 85"/>
                <a:gd name="T11" fmla="*/ 27 h 71"/>
                <a:gd name="T12" fmla="*/ 36 w 85"/>
                <a:gd name="T13" fmla="*/ 29 h 71"/>
                <a:gd name="T14" fmla="*/ 39 w 85"/>
                <a:gd name="T15" fmla="*/ 29 h 71"/>
                <a:gd name="T16" fmla="*/ 36 w 85"/>
                <a:gd name="T17" fmla="*/ 31 h 71"/>
                <a:gd name="T18" fmla="*/ 31 w 85"/>
                <a:gd name="T19" fmla="*/ 38 h 71"/>
                <a:gd name="T20" fmla="*/ 36 w 85"/>
                <a:gd name="T21" fmla="*/ 40 h 71"/>
                <a:gd name="T22" fmla="*/ 35 w 85"/>
                <a:gd name="T23" fmla="*/ 44 h 71"/>
                <a:gd name="T24" fmla="*/ 34 w 85"/>
                <a:gd name="T25" fmla="*/ 50 h 71"/>
                <a:gd name="T26" fmla="*/ 39 w 85"/>
                <a:gd name="T27" fmla="*/ 55 h 71"/>
                <a:gd name="T28" fmla="*/ 48 w 85"/>
                <a:gd name="T29" fmla="*/ 59 h 71"/>
                <a:gd name="T30" fmla="*/ 55 w 85"/>
                <a:gd name="T31" fmla="*/ 61 h 71"/>
                <a:gd name="T32" fmla="*/ 62 w 85"/>
                <a:gd name="T33" fmla="*/ 62 h 71"/>
                <a:gd name="T34" fmla="*/ 50 w 85"/>
                <a:gd name="T35" fmla="*/ 65 h 71"/>
                <a:gd name="T36" fmla="*/ 36 w 85"/>
                <a:gd name="T37" fmla="*/ 61 h 71"/>
                <a:gd name="T38" fmla="*/ 22 w 85"/>
                <a:gd name="T39" fmla="*/ 56 h 71"/>
                <a:gd name="T40" fmla="*/ 9 w 85"/>
                <a:gd name="T41" fmla="*/ 55 h 71"/>
                <a:gd name="T42" fmla="*/ 4 w 85"/>
                <a:gd name="T43" fmla="*/ 54 h 71"/>
                <a:gd name="T44" fmla="*/ 0 w 85"/>
                <a:gd name="T45" fmla="*/ 53 h 71"/>
                <a:gd name="T46" fmla="*/ 8 w 85"/>
                <a:gd name="T47" fmla="*/ 58 h 71"/>
                <a:gd name="T48" fmla="*/ 21 w 85"/>
                <a:gd name="T49" fmla="*/ 65 h 71"/>
                <a:gd name="T50" fmla="*/ 34 w 85"/>
                <a:gd name="T51" fmla="*/ 64 h 71"/>
                <a:gd name="T52" fmla="*/ 45 w 85"/>
                <a:gd name="T53" fmla="*/ 70 h 71"/>
                <a:gd name="T54" fmla="*/ 60 w 85"/>
                <a:gd name="T55" fmla="*/ 69 h 71"/>
                <a:gd name="T56" fmla="*/ 69 w 85"/>
                <a:gd name="T57" fmla="*/ 71 h 71"/>
                <a:gd name="T58" fmla="*/ 74 w 85"/>
                <a:gd name="T59" fmla="*/ 66 h 71"/>
                <a:gd name="T60" fmla="*/ 63 w 85"/>
                <a:gd name="T61" fmla="*/ 63 h 71"/>
                <a:gd name="T62" fmla="*/ 66 w 85"/>
                <a:gd name="T63" fmla="*/ 60 h 71"/>
                <a:gd name="T64" fmla="*/ 70 w 85"/>
                <a:gd name="T65" fmla="*/ 57 h 71"/>
                <a:gd name="T66" fmla="*/ 76 w 85"/>
                <a:gd name="T67" fmla="*/ 51 h 71"/>
                <a:gd name="T68" fmla="*/ 80 w 85"/>
                <a:gd name="T69" fmla="*/ 44 h 71"/>
                <a:gd name="T70" fmla="*/ 82 w 85"/>
                <a:gd name="T71" fmla="*/ 32 h 71"/>
                <a:gd name="T72" fmla="*/ 77 w 85"/>
                <a:gd name="T73" fmla="*/ 38 h 71"/>
                <a:gd name="T74" fmla="*/ 73 w 85"/>
                <a:gd name="T75" fmla="*/ 43 h 71"/>
                <a:gd name="T76" fmla="*/ 52 w 85"/>
                <a:gd name="T77" fmla="*/ 44 h 71"/>
                <a:gd name="T78" fmla="*/ 55 w 85"/>
                <a:gd name="T79" fmla="*/ 40 h 71"/>
                <a:gd name="T80" fmla="*/ 56 w 85"/>
                <a:gd name="T81" fmla="*/ 34 h 71"/>
                <a:gd name="T82" fmla="*/ 63 w 85"/>
                <a:gd name="T83" fmla="*/ 23 h 71"/>
                <a:gd name="T84" fmla="*/ 59 w 85"/>
                <a:gd name="T85" fmla="*/ 22 h 71"/>
                <a:gd name="T86" fmla="*/ 55 w 85"/>
                <a:gd name="T87" fmla="*/ 19 h 71"/>
                <a:gd name="T88" fmla="*/ 52 w 85"/>
                <a:gd name="T89" fmla="*/ 14 h 71"/>
                <a:gd name="T90" fmla="*/ 56 w 85"/>
                <a:gd name="T91" fmla="*/ 11 h 71"/>
                <a:gd name="T92" fmla="*/ 60 w 85"/>
                <a:gd name="T93" fmla="*/ 7 h 71"/>
                <a:gd name="T94" fmla="*/ 66 w 85"/>
                <a:gd name="T95" fmla="*/ 2 h 71"/>
                <a:gd name="T96" fmla="*/ 67 w 85"/>
                <a:gd name="T97" fmla="*/ 0 h 71"/>
                <a:gd name="T98" fmla="*/ 67 w 85"/>
                <a:gd name="T99" fmla="*/ 0 h 71"/>
                <a:gd name="T100" fmla="*/ 62 w 85"/>
                <a:gd name="T101"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71">
                  <a:moveTo>
                    <a:pt x="62" y="2"/>
                  </a:moveTo>
                  <a:cubicBezTo>
                    <a:pt x="60" y="4"/>
                    <a:pt x="58" y="5"/>
                    <a:pt x="55" y="7"/>
                  </a:cubicBezTo>
                  <a:cubicBezTo>
                    <a:pt x="52" y="8"/>
                    <a:pt x="50" y="11"/>
                    <a:pt x="47" y="12"/>
                  </a:cubicBezTo>
                  <a:cubicBezTo>
                    <a:pt x="43" y="14"/>
                    <a:pt x="38" y="15"/>
                    <a:pt x="33" y="16"/>
                  </a:cubicBezTo>
                  <a:cubicBezTo>
                    <a:pt x="29" y="17"/>
                    <a:pt x="25" y="20"/>
                    <a:pt x="22" y="21"/>
                  </a:cubicBezTo>
                  <a:cubicBezTo>
                    <a:pt x="22" y="24"/>
                    <a:pt x="26" y="26"/>
                    <a:pt x="28" y="27"/>
                  </a:cubicBezTo>
                  <a:cubicBezTo>
                    <a:pt x="30" y="28"/>
                    <a:pt x="33" y="29"/>
                    <a:pt x="36" y="29"/>
                  </a:cubicBezTo>
                  <a:cubicBezTo>
                    <a:pt x="37" y="29"/>
                    <a:pt x="38" y="28"/>
                    <a:pt x="39" y="29"/>
                  </a:cubicBezTo>
                  <a:cubicBezTo>
                    <a:pt x="39" y="30"/>
                    <a:pt x="36" y="31"/>
                    <a:pt x="36" y="31"/>
                  </a:cubicBezTo>
                  <a:cubicBezTo>
                    <a:pt x="34" y="33"/>
                    <a:pt x="31" y="36"/>
                    <a:pt x="31" y="38"/>
                  </a:cubicBezTo>
                  <a:cubicBezTo>
                    <a:pt x="32" y="39"/>
                    <a:pt x="34" y="39"/>
                    <a:pt x="36" y="40"/>
                  </a:cubicBezTo>
                  <a:cubicBezTo>
                    <a:pt x="38" y="42"/>
                    <a:pt x="37" y="42"/>
                    <a:pt x="35" y="44"/>
                  </a:cubicBezTo>
                  <a:cubicBezTo>
                    <a:pt x="34" y="46"/>
                    <a:pt x="33" y="48"/>
                    <a:pt x="34" y="50"/>
                  </a:cubicBezTo>
                  <a:cubicBezTo>
                    <a:pt x="33" y="52"/>
                    <a:pt x="37" y="53"/>
                    <a:pt x="39" y="55"/>
                  </a:cubicBezTo>
                  <a:cubicBezTo>
                    <a:pt x="41" y="56"/>
                    <a:pt x="45" y="58"/>
                    <a:pt x="48" y="59"/>
                  </a:cubicBezTo>
                  <a:cubicBezTo>
                    <a:pt x="51" y="60"/>
                    <a:pt x="53" y="61"/>
                    <a:pt x="55" y="61"/>
                  </a:cubicBezTo>
                  <a:cubicBezTo>
                    <a:pt x="56" y="62"/>
                    <a:pt x="60" y="61"/>
                    <a:pt x="62" y="62"/>
                  </a:cubicBezTo>
                  <a:cubicBezTo>
                    <a:pt x="62" y="66"/>
                    <a:pt x="51" y="64"/>
                    <a:pt x="50" y="65"/>
                  </a:cubicBezTo>
                  <a:cubicBezTo>
                    <a:pt x="44" y="64"/>
                    <a:pt x="41" y="62"/>
                    <a:pt x="36" y="61"/>
                  </a:cubicBezTo>
                  <a:cubicBezTo>
                    <a:pt x="31" y="59"/>
                    <a:pt x="27" y="57"/>
                    <a:pt x="22" y="56"/>
                  </a:cubicBezTo>
                  <a:cubicBezTo>
                    <a:pt x="17" y="55"/>
                    <a:pt x="14" y="55"/>
                    <a:pt x="9" y="55"/>
                  </a:cubicBezTo>
                  <a:cubicBezTo>
                    <a:pt x="6" y="55"/>
                    <a:pt x="5" y="55"/>
                    <a:pt x="4" y="54"/>
                  </a:cubicBezTo>
                  <a:cubicBezTo>
                    <a:pt x="3" y="53"/>
                    <a:pt x="2" y="53"/>
                    <a:pt x="0" y="53"/>
                  </a:cubicBezTo>
                  <a:cubicBezTo>
                    <a:pt x="3" y="55"/>
                    <a:pt x="5" y="56"/>
                    <a:pt x="8" y="58"/>
                  </a:cubicBezTo>
                  <a:cubicBezTo>
                    <a:pt x="12" y="61"/>
                    <a:pt x="16" y="64"/>
                    <a:pt x="21" y="65"/>
                  </a:cubicBezTo>
                  <a:cubicBezTo>
                    <a:pt x="25" y="67"/>
                    <a:pt x="29" y="65"/>
                    <a:pt x="34" y="64"/>
                  </a:cubicBezTo>
                  <a:cubicBezTo>
                    <a:pt x="38" y="65"/>
                    <a:pt x="41" y="69"/>
                    <a:pt x="45" y="70"/>
                  </a:cubicBezTo>
                  <a:cubicBezTo>
                    <a:pt x="50" y="70"/>
                    <a:pt x="56" y="69"/>
                    <a:pt x="60" y="69"/>
                  </a:cubicBezTo>
                  <a:cubicBezTo>
                    <a:pt x="64" y="69"/>
                    <a:pt x="67" y="71"/>
                    <a:pt x="69" y="71"/>
                  </a:cubicBezTo>
                  <a:cubicBezTo>
                    <a:pt x="71" y="70"/>
                    <a:pt x="73" y="67"/>
                    <a:pt x="74" y="66"/>
                  </a:cubicBezTo>
                  <a:cubicBezTo>
                    <a:pt x="77" y="60"/>
                    <a:pt x="66" y="65"/>
                    <a:pt x="63" y="63"/>
                  </a:cubicBezTo>
                  <a:cubicBezTo>
                    <a:pt x="64" y="61"/>
                    <a:pt x="66" y="61"/>
                    <a:pt x="66" y="60"/>
                  </a:cubicBezTo>
                  <a:cubicBezTo>
                    <a:pt x="68" y="59"/>
                    <a:pt x="69" y="59"/>
                    <a:pt x="70" y="57"/>
                  </a:cubicBezTo>
                  <a:cubicBezTo>
                    <a:pt x="72" y="55"/>
                    <a:pt x="74" y="54"/>
                    <a:pt x="76" y="51"/>
                  </a:cubicBezTo>
                  <a:cubicBezTo>
                    <a:pt x="78" y="49"/>
                    <a:pt x="79" y="46"/>
                    <a:pt x="80" y="44"/>
                  </a:cubicBezTo>
                  <a:cubicBezTo>
                    <a:pt x="80" y="41"/>
                    <a:pt x="85" y="34"/>
                    <a:pt x="82" y="32"/>
                  </a:cubicBezTo>
                  <a:cubicBezTo>
                    <a:pt x="81" y="31"/>
                    <a:pt x="78" y="37"/>
                    <a:pt x="77" y="38"/>
                  </a:cubicBezTo>
                  <a:cubicBezTo>
                    <a:pt x="76" y="40"/>
                    <a:pt x="74" y="42"/>
                    <a:pt x="73" y="43"/>
                  </a:cubicBezTo>
                  <a:cubicBezTo>
                    <a:pt x="69" y="44"/>
                    <a:pt x="53" y="49"/>
                    <a:pt x="52" y="44"/>
                  </a:cubicBezTo>
                  <a:cubicBezTo>
                    <a:pt x="54" y="43"/>
                    <a:pt x="55" y="41"/>
                    <a:pt x="55" y="40"/>
                  </a:cubicBezTo>
                  <a:cubicBezTo>
                    <a:pt x="57" y="37"/>
                    <a:pt x="56" y="37"/>
                    <a:pt x="56" y="34"/>
                  </a:cubicBezTo>
                  <a:cubicBezTo>
                    <a:pt x="56" y="29"/>
                    <a:pt x="63" y="27"/>
                    <a:pt x="63" y="23"/>
                  </a:cubicBezTo>
                  <a:cubicBezTo>
                    <a:pt x="61" y="23"/>
                    <a:pt x="60" y="23"/>
                    <a:pt x="59" y="22"/>
                  </a:cubicBezTo>
                  <a:cubicBezTo>
                    <a:pt x="57" y="21"/>
                    <a:pt x="56" y="20"/>
                    <a:pt x="55" y="19"/>
                  </a:cubicBezTo>
                  <a:cubicBezTo>
                    <a:pt x="53" y="18"/>
                    <a:pt x="50" y="17"/>
                    <a:pt x="52" y="14"/>
                  </a:cubicBezTo>
                  <a:cubicBezTo>
                    <a:pt x="53" y="13"/>
                    <a:pt x="55" y="12"/>
                    <a:pt x="56" y="11"/>
                  </a:cubicBezTo>
                  <a:cubicBezTo>
                    <a:pt x="57" y="9"/>
                    <a:pt x="59" y="8"/>
                    <a:pt x="60" y="7"/>
                  </a:cubicBezTo>
                  <a:cubicBezTo>
                    <a:pt x="62" y="6"/>
                    <a:pt x="64" y="4"/>
                    <a:pt x="66" y="2"/>
                  </a:cubicBezTo>
                  <a:cubicBezTo>
                    <a:pt x="66" y="1"/>
                    <a:pt x="67" y="0"/>
                    <a:pt x="67" y="0"/>
                  </a:cubicBezTo>
                  <a:cubicBezTo>
                    <a:pt x="67" y="0"/>
                    <a:pt x="67" y="0"/>
                    <a:pt x="67" y="0"/>
                  </a:cubicBezTo>
                  <a:cubicBezTo>
                    <a:pt x="66" y="0"/>
                    <a:pt x="64" y="1"/>
                    <a:pt x="62" y="2"/>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4" name="Freeform 514"/>
            <p:cNvSpPr/>
            <p:nvPr/>
          </p:nvSpPr>
          <p:spPr bwMode="auto">
            <a:xfrm>
              <a:off x="5181" y="1125"/>
              <a:ext cx="34" cy="5"/>
            </a:xfrm>
            <a:custGeom>
              <a:avLst/>
              <a:gdLst>
                <a:gd name="T0" fmla="*/ 17 w 27"/>
                <a:gd name="T1" fmla="*/ 0 h 4"/>
                <a:gd name="T2" fmla="*/ 10 w 27"/>
                <a:gd name="T3" fmla="*/ 2 h 4"/>
                <a:gd name="T4" fmla="*/ 4 w 27"/>
                <a:gd name="T5" fmla="*/ 1 h 4"/>
                <a:gd name="T6" fmla="*/ 0 w 27"/>
                <a:gd name="T7" fmla="*/ 2 h 4"/>
                <a:gd name="T8" fmla="*/ 1 w 27"/>
                <a:gd name="T9" fmla="*/ 2 h 4"/>
                <a:gd name="T10" fmla="*/ 7 w 27"/>
                <a:gd name="T11" fmla="*/ 2 h 4"/>
                <a:gd name="T12" fmla="*/ 19 w 27"/>
                <a:gd name="T13" fmla="*/ 2 h 4"/>
                <a:gd name="T14" fmla="*/ 27 w 27"/>
                <a:gd name="T15" fmla="*/ 0 h 4"/>
                <a:gd name="T16" fmla="*/ 24 w 27"/>
                <a:gd name="T17" fmla="*/ 0 h 4"/>
                <a:gd name="T18" fmla="*/ 17 w 2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
                  <a:moveTo>
                    <a:pt x="17" y="0"/>
                  </a:moveTo>
                  <a:cubicBezTo>
                    <a:pt x="15" y="1"/>
                    <a:pt x="12" y="2"/>
                    <a:pt x="10" y="2"/>
                  </a:cubicBezTo>
                  <a:cubicBezTo>
                    <a:pt x="8" y="2"/>
                    <a:pt x="6" y="1"/>
                    <a:pt x="4" y="1"/>
                  </a:cubicBezTo>
                  <a:cubicBezTo>
                    <a:pt x="3" y="2"/>
                    <a:pt x="1" y="2"/>
                    <a:pt x="0" y="2"/>
                  </a:cubicBezTo>
                  <a:cubicBezTo>
                    <a:pt x="0" y="2"/>
                    <a:pt x="1" y="3"/>
                    <a:pt x="1" y="2"/>
                  </a:cubicBezTo>
                  <a:cubicBezTo>
                    <a:pt x="4" y="2"/>
                    <a:pt x="5" y="2"/>
                    <a:pt x="7" y="2"/>
                  </a:cubicBezTo>
                  <a:cubicBezTo>
                    <a:pt x="12" y="3"/>
                    <a:pt x="15" y="4"/>
                    <a:pt x="19" y="2"/>
                  </a:cubicBezTo>
                  <a:cubicBezTo>
                    <a:pt x="22" y="2"/>
                    <a:pt x="25" y="1"/>
                    <a:pt x="27" y="0"/>
                  </a:cubicBezTo>
                  <a:cubicBezTo>
                    <a:pt x="26" y="0"/>
                    <a:pt x="25" y="0"/>
                    <a:pt x="24" y="0"/>
                  </a:cubicBezTo>
                  <a:cubicBezTo>
                    <a:pt x="21" y="0"/>
                    <a:pt x="19" y="0"/>
                    <a:pt x="17"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5" name="Freeform 515"/>
            <p:cNvSpPr/>
            <p:nvPr/>
          </p:nvSpPr>
          <p:spPr bwMode="auto">
            <a:xfrm>
              <a:off x="5052" y="1160"/>
              <a:ext cx="8" cy="4"/>
            </a:xfrm>
            <a:custGeom>
              <a:avLst/>
              <a:gdLst>
                <a:gd name="T0" fmla="*/ 0 w 6"/>
                <a:gd name="T1" fmla="*/ 3 h 3"/>
                <a:gd name="T2" fmla="*/ 2 w 6"/>
                <a:gd name="T3" fmla="*/ 3 h 3"/>
                <a:gd name="T4" fmla="*/ 6 w 6"/>
                <a:gd name="T5" fmla="*/ 0 h 3"/>
                <a:gd name="T6" fmla="*/ 1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3"/>
                    <a:pt x="1" y="3"/>
                    <a:pt x="2" y="3"/>
                  </a:cubicBezTo>
                  <a:cubicBezTo>
                    <a:pt x="4" y="2"/>
                    <a:pt x="5" y="1"/>
                    <a:pt x="6" y="0"/>
                  </a:cubicBezTo>
                  <a:cubicBezTo>
                    <a:pt x="4" y="1"/>
                    <a:pt x="3" y="2"/>
                    <a:pt x="1" y="2"/>
                  </a:cubicBezTo>
                  <a:lnTo>
                    <a:pt x="0" y="3"/>
                  </a:ln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6" name="Freeform 516"/>
            <p:cNvSpPr/>
            <p:nvPr/>
          </p:nvSpPr>
          <p:spPr bwMode="auto">
            <a:xfrm>
              <a:off x="5142" y="975"/>
              <a:ext cx="182" cy="146"/>
            </a:xfrm>
            <a:custGeom>
              <a:avLst/>
              <a:gdLst>
                <a:gd name="T0" fmla="*/ 68 w 147"/>
                <a:gd name="T1" fmla="*/ 89 h 118"/>
                <a:gd name="T2" fmla="*/ 50 w 147"/>
                <a:gd name="T3" fmla="*/ 103 h 118"/>
                <a:gd name="T4" fmla="*/ 55 w 147"/>
                <a:gd name="T5" fmla="*/ 89 h 118"/>
                <a:gd name="T6" fmla="*/ 79 w 147"/>
                <a:gd name="T7" fmla="*/ 52 h 118"/>
                <a:gd name="T8" fmla="*/ 89 w 147"/>
                <a:gd name="T9" fmla="*/ 28 h 118"/>
                <a:gd name="T10" fmla="*/ 76 w 147"/>
                <a:gd name="T11" fmla="*/ 40 h 118"/>
                <a:gd name="T12" fmla="*/ 61 w 147"/>
                <a:gd name="T13" fmla="*/ 49 h 118"/>
                <a:gd name="T14" fmla="*/ 61 w 147"/>
                <a:gd name="T15" fmla="*/ 30 h 118"/>
                <a:gd name="T16" fmla="*/ 50 w 147"/>
                <a:gd name="T17" fmla="*/ 27 h 118"/>
                <a:gd name="T18" fmla="*/ 43 w 147"/>
                <a:gd name="T19" fmla="*/ 29 h 118"/>
                <a:gd name="T20" fmla="*/ 38 w 147"/>
                <a:gd name="T21" fmla="*/ 25 h 118"/>
                <a:gd name="T22" fmla="*/ 17 w 147"/>
                <a:gd name="T23" fmla="*/ 35 h 118"/>
                <a:gd name="T24" fmla="*/ 10 w 147"/>
                <a:gd name="T25" fmla="*/ 6 h 118"/>
                <a:gd name="T26" fmla="*/ 5 w 147"/>
                <a:gd name="T27" fmla="*/ 8 h 118"/>
                <a:gd name="T28" fmla="*/ 0 w 147"/>
                <a:gd name="T29" fmla="*/ 32 h 118"/>
                <a:gd name="T30" fmla="*/ 4 w 147"/>
                <a:gd name="T31" fmla="*/ 55 h 118"/>
                <a:gd name="T32" fmla="*/ 10 w 147"/>
                <a:gd name="T33" fmla="*/ 60 h 118"/>
                <a:gd name="T34" fmla="*/ 18 w 147"/>
                <a:gd name="T35" fmla="*/ 52 h 118"/>
                <a:gd name="T36" fmla="*/ 21 w 147"/>
                <a:gd name="T37" fmla="*/ 58 h 118"/>
                <a:gd name="T38" fmla="*/ 10 w 147"/>
                <a:gd name="T39" fmla="*/ 85 h 118"/>
                <a:gd name="T40" fmla="*/ 15 w 147"/>
                <a:gd name="T41" fmla="*/ 91 h 118"/>
                <a:gd name="T42" fmla="*/ 27 w 147"/>
                <a:gd name="T43" fmla="*/ 82 h 118"/>
                <a:gd name="T44" fmla="*/ 29 w 147"/>
                <a:gd name="T45" fmla="*/ 98 h 118"/>
                <a:gd name="T46" fmla="*/ 27 w 147"/>
                <a:gd name="T47" fmla="*/ 110 h 118"/>
                <a:gd name="T48" fmla="*/ 42 w 147"/>
                <a:gd name="T49" fmla="*/ 112 h 118"/>
                <a:gd name="T50" fmla="*/ 51 w 147"/>
                <a:gd name="T51" fmla="*/ 106 h 118"/>
                <a:gd name="T52" fmla="*/ 67 w 147"/>
                <a:gd name="T53" fmla="*/ 94 h 118"/>
                <a:gd name="T54" fmla="*/ 87 w 147"/>
                <a:gd name="T55" fmla="*/ 82 h 118"/>
                <a:gd name="T56" fmla="*/ 94 w 147"/>
                <a:gd name="T57" fmla="*/ 82 h 118"/>
                <a:gd name="T58" fmla="*/ 118 w 147"/>
                <a:gd name="T59" fmla="*/ 76 h 118"/>
                <a:gd name="T60" fmla="*/ 136 w 147"/>
                <a:gd name="T61" fmla="*/ 70 h 118"/>
                <a:gd name="T62" fmla="*/ 143 w 147"/>
                <a:gd name="T63" fmla="*/ 64 h 118"/>
                <a:gd name="T64" fmla="*/ 137 w 147"/>
                <a:gd name="T65" fmla="*/ 64 h 118"/>
                <a:gd name="T66" fmla="*/ 118 w 147"/>
                <a:gd name="T67" fmla="*/ 71 h 118"/>
                <a:gd name="T68" fmla="*/ 103 w 147"/>
                <a:gd name="T69" fmla="*/ 74 h 118"/>
                <a:gd name="T70" fmla="*/ 90 w 147"/>
                <a:gd name="T71" fmla="*/ 78 h 118"/>
                <a:gd name="T72" fmla="*/ 85 w 147"/>
                <a:gd name="T73"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8">
                  <a:moveTo>
                    <a:pt x="74" y="83"/>
                  </a:moveTo>
                  <a:cubicBezTo>
                    <a:pt x="72" y="85"/>
                    <a:pt x="70" y="87"/>
                    <a:pt x="68" y="89"/>
                  </a:cubicBezTo>
                  <a:cubicBezTo>
                    <a:pt x="65" y="92"/>
                    <a:pt x="63" y="94"/>
                    <a:pt x="60" y="96"/>
                  </a:cubicBezTo>
                  <a:cubicBezTo>
                    <a:pt x="58" y="98"/>
                    <a:pt x="53" y="104"/>
                    <a:pt x="50" y="103"/>
                  </a:cubicBezTo>
                  <a:cubicBezTo>
                    <a:pt x="49" y="101"/>
                    <a:pt x="51" y="98"/>
                    <a:pt x="52" y="96"/>
                  </a:cubicBezTo>
                  <a:cubicBezTo>
                    <a:pt x="53" y="93"/>
                    <a:pt x="53" y="91"/>
                    <a:pt x="55" y="89"/>
                  </a:cubicBezTo>
                  <a:cubicBezTo>
                    <a:pt x="56" y="85"/>
                    <a:pt x="59" y="81"/>
                    <a:pt x="62" y="76"/>
                  </a:cubicBezTo>
                  <a:cubicBezTo>
                    <a:pt x="68" y="68"/>
                    <a:pt x="73" y="60"/>
                    <a:pt x="79" y="52"/>
                  </a:cubicBezTo>
                  <a:cubicBezTo>
                    <a:pt x="82" y="48"/>
                    <a:pt x="86" y="43"/>
                    <a:pt x="88" y="37"/>
                  </a:cubicBezTo>
                  <a:cubicBezTo>
                    <a:pt x="89" y="36"/>
                    <a:pt x="90" y="30"/>
                    <a:pt x="89" y="28"/>
                  </a:cubicBezTo>
                  <a:cubicBezTo>
                    <a:pt x="87" y="25"/>
                    <a:pt x="86" y="29"/>
                    <a:pt x="84" y="31"/>
                  </a:cubicBezTo>
                  <a:cubicBezTo>
                    <a:pt x="82" y="34"/>
                    <a:pt x="79" y="37"/>
                    <a:pt x="76" y="40"/>
                  </a:cubicBezTo>
                  <a:cubicBezTo>
                    <a:pt x="74" y="42"/>
                    <a:pt x="73" y="44"/>
                    <a:pt x="70" y="45"/>
                  </a:cubicBezTo>
                  <a:cubicBezTo>
                    <a:pt x="68" y="47"/>
                    <a:pt x="64" y="49"/>
                    <a:pt x="61" y="49"/>
                  </a:cubicBezTo>
                  <a:cubicBezTo>
                    <a:pt x="60" y="47"/>
                    <a:pt x="61" y="43"/>
                    <a:pt x="61" y="41"/>
                  </a:cubicBezTo>
                  <a:cubicBezTo>
                    <a:pt x="61" y="38"/>
                    <a:pt x="61" y="34"/>
                    <a:pt x="61" y="30"/>
                  </a:cubicBezTo>
                  <a:cubicBezTo>
                    <a:pt x="60" y="28"/>
                    <a:pt x="58" y="23"/>
                    <a:pt x="54" y="23"/>
                  </a:cubicBezTo>
                  <a:cubicBezTo>
                    <a:pt x="53" y="24"/>
                    <a:pt x="51" y="26"/>
                    <a:pt x="50" y="27"/>
                  </a:cubicBezTo>
                  <a:cubicBezTo>
                    <a:pt x="49" y="29"/>
                    <a:pt x="47" y="32"/>
                    <a:pt x="45" y="32"/>
                  </a:cubicBezTo>
                  <a:cubicBezTo>
                    <a:pt x="42" y="32"/>
                    <a:pt x="44" y="30"/>
                    <a:pt x="43" y="29"/>
                  </a:cubicBezTo>
                  <a:cubicBezTo>
                    <a:pt x="43" y="26"/>
                    <a:pt x="43" y="24"/>
                    <a:pt x="43" y="21"/>
                  </a:cubicBezTo>
                  <a:cubicBezTo>
                    <a:pt x="41" y="22"/>
                    <a:pt x="39" y="25"/>
                    <a:pt x="38" y="25"/>
                  </a:cubicBezTo>
                  <a:cubicBezTo>
                    <a:pt x="35" y="28"/>
                    <a:pt x="33" y="30"/>
                    <a:pt x="30" y="32"/>
                  </a:cubicBezTo>
                  <a:cubicBezTo>
                    <a:pt x="27" y="34"/>
                    <a:pt x="22" y="40"/>
                    <a:pt x="17" y="35"/>
                  </a:cubicBezTo>
                  <a:cubicBezTo>
                    <a:pt x="14" y="29"/>
                    <a:pt x="14" y="22"/>
                    <a:pt x="13" y="17"/>
                  </a:cubicBezTo>
                  <a:cubicBezTo>
                    <a:pt x="12" y="13"/>
                    <a:pt x="12" y="9"/>
                    <a:pt x="10" y="6"/>
                  </a:cubicBezTo>
                  <a:cubicBezTo>
                    <a:pt x="10" y="4"/>
                    <a:pt x="8" y="0"/>
                    <a:pt x="7" y="0"/>
                  </a:cubicBezTo>
                  <a:cubicBezTo>
                    <a:pt x="5" y="3"/>
                    <a:pt x="6" y="5"/>
                    <a:pt x="5" y="8"/>
                  </a:cubicBezTo>
                  <a:cubicBezTo>
                    <a:pt x="5" y="10"/>
                    <a:pt x="5" y="13"/>
                    <a:pt x="4" y="16"/>
                  </a:cubicBezTo>
                  <a:cubicBezTo>
                    <a:pt x="3" y="21"/>
                    <a:pt x="2" y="27"/>
                    <a:pt x="0" y="32"/>
                  </a:cubicBezTo>
                  <a:cubicBezTo>
                    <a:pt x="0" y="34"/>
                    <a:pt x="0" y="35"/>
                    <a:pt x="1" y="36"/>
                  </a:cubicBezTo>
                  <a:cubicBezTo>
                    <a:pt x="1" y="43"/>
                    <a:pt x="2" y="49"/>
                    <a:pt x="4" y="55"/>
                  </a:cubicBezTo>
                  <a:cubicBezTo>
                    <a:pt x="4" y="56"/>
                    <a:pt x="5" y="59"/>
                    <a:pt x="6" y="61"/>
                  </a:cubicBezTo>
                  <a:cubicBezTo>
                    <a:pt x="7" y="64"/>
                    <a:pt x="8" y="62"/>
                    <a:pt x="10" y="60"/>
                  </a:cubicBezTo>
                  <a:cubicBezTo>
                    <a:pt x="11" y="58"/>
                    <a:pt x="12" y="57"/>
                    <a:pt x="14" y="56"/>
                  </a:cubicBezTo>
                  <a:cubicBezTo>
                    <a:pt x="15" y="54"/>
                    <a:pt x="16" y="51"/>
                    <a:pt x="18" y="52"/>
                  </a:cubicBezTo>
                  <a:cubicBezTo>
                    <a:pt x="19" y="53"/>
                    <a:pt x="16" y="59"/>
                    <a:pt x="18" y="61"/>
                  </a:cubicBezTo>
                  <a:cubicBezTo>
                    <a:pt x="19" y="60"/>
                    <a:pt x="20" y="59"/>
                    <a:pt x="21" y="58"/>
                  </a:cubicBezTo>
                  <a:cubicBezTo>
                    <a:pt x="21" y="64"/>
                    <a:pt x="19" y="71"/>
                    <a:pt x="16" y="76"/>
                  </a:cubicBezTo>
                  <a:cubicBezTo>
                    <a:pt x="14" y="79"/>
                    <a:pt x="10" y="82"/>
                    <a:pt x="10" y="85"/>
                  </a:cubicBezTo>
                  <a:cubicBezTo>
                    <a:pt x="9" y="88"/>
                    <a:pt x="9" y="89"/>
                    <a:pt x="10" y="91"/>
                  </a:cubicBezTo>
                  <a:cubicBezTo>
                    <a:pt x="11" y="94"/>
                    <a:pt x="12" y="93"/>
                    <a:pt x="15" y="91"/>
                  </a:cubicBezTo>
                  <a:cubicBezTo>
                    <a:pt x="17" y="89"/>
                    <a:pt x="19" y="88"/>
                    <a:pt x="22" y="87"/>
                  </a:cubicBezTo>
                  <a:cubicBezTo>
                    <a:pt x="23" y="86"/>
                    <a:pt x="25" y="82"/>
                    <a:pt x="27" y="82"/>
                  </a:cubicBezTo>
                  <a:cubicBezTo>
                    <a:pt x="28" y="85"/>
                    <a:pt x="28" y="87"/>
                    <a:pt x="28" y="90"/>
                  </a:cubicBezTo>
                  <a:cubicBezTo>
                    <a:pt x="29" y="92"/>
                    <a:pt x="29" y="95"/>
                    <a:pt x="29" y="98"/>
                  </a:cubicBezTo>
                  <a:cubicBezTo>
                    <a:pt x="29" y="98"/>
                    <a:pt x="29" y="98"/>
                    <a:pt x="29" y="98"/>
                  </a:cubicBezTo>
                  <a:cubicBezTo>
                    <a:pt x="30" y="102"/>
                    <a:pt x="27" y="105"/>
                    <a:pt x="27" y="110"/>
                  </a:cubicBezTo>
                  <a:cubicBezTo>
                    <a:pt x="27" y="113"/>
                    <a:pt x="30" y="115"/>
                    <a:pt x="32" y="117"/>
                  </a:cubicBezTo>
                  <a:cubicBezTo>
                    <a:pt x="38" y="118"/>
                    <a:pt x="40" y="116"/>
                    <a:pt x="42" y="112"/>
                  </a:cubicBezTo>
                  <a:cubicBezTo>
                    <a:pt x="43" y="111"/>
                    <a:pt x="45" y="108"/>
                    <a:pt x="47" y="106"/>
                  </a:cubicBezTo>
                  <a:cubicBezTo>
                    <a:pt x="48" y="106"/>
                    <a:pt x="50" y="106"/>
                    <a:pt x="51" y="106"/>
                  </a:cubicBezTo>
                  <a:cubicBezTo>
                    <a:pt x="53" y="104"/>
                    <a:pt x="55" y="102"/>
                    <a:pt x="57" y="101"/>
                  </a:cubicBezTo>
                  <a:cubicBezTo>
                    <a:pt x="61" y="98"/>
                    <a:pt x="64" y="96"/>
                    <a:pt x="67" y="94"/>
                  </a:cubicBezTo>
                  <a:cubicBezTo>
                    <a:pt x="71" y="90"/>
                    <a:pt x="76" y="90"/>
                    <a:pt x="80" y="90"/>
                  </a:cubicBezTo>
                  <a:cubicBezTo>
                    <a:pt x="86" y="90"/>
                    <a:pt x="84" y="87"/>
                    <a:pt x="87" y="82"/>
                  </a:cubicBezTo>
                  <a:cubicBezTo>
                    <a:pt x="89" y="82"/>
                    <a:pt x="92" y="81"/>
                    <a:pt x="94" y="81"/>
                  </a:cubicBezTo>
                  <a:cubicBezTo>
                    <a:pt x="94" y="82"/>
                    <a:pt x="94" y="82"/>
                    <a:pt x="94" y="82"/>
                  </a:cubicBezTo>
                  <a:cubicBezTo>
                    <a:pt x="97" y="80"/>
                    <a:pt x="101" y="80"/>
                    <a:pt x="105" y="79"/>
                  </a:cubicBezTo>
                  <a:cubicBezTo>
                    <a:pt x="109" y="79"/>
                    <a:pt x="114" y="78"/>
                    <a:pt x="118" y="76"/>
                  </a:cubicBezTo>
                  <a:cubicBezTo>
                    <a:pt x="122" y="74"/>
                    <a:pt x="127" y="73"/>
                    <a:pt x="131" y="72"/>
                  </a:cubicBezTo>
                  <a:cubicBezTo>
                    <a:pt x="133" y="72"/>
                    <a:pt x="134" y="71"/>
                    <a:pt x="136" y="70"/>
                  </a:cubicBezTo>
                  <a:cubicBezTo>
                    <a:pt x="137" y="70"/>
                    <a:pt x="139" y="69"/>
                    <a:pt x="140" y="68"/>
                  </a:cubicBezTo>
                  <a:cubicBezTo>
                    <a:pt x="141" y="67"/>
                    <a:pt x="142" y="65"/>
                    <a:pt x="143" y="64"/>
                  </a:cubicBezTo>
                  <a:cubicBezTo>
                    <a:pt x="144" y="62"/>
                    <a:pt x="147" y="58"/>
                    <a:pt x="143" y="59"/>
                  </a:cubicBezTo>
                  <a:cubicBezTo>
                    <a:pt x="141" y="60"/>
                    <a:pt x="138" y="62"/>
                    <a:pt x="137" y="64"/>
                  </a:cubicBezTo>
                  <a:cubicBezTo>
                    <a:pt x="134" y="66"/>
                    <a:pt x="131" y="67"/>
                    <a:pt x="128" y="69"/>
                  </a:cubicBezTo>
                  <a:cubicBezTo>
                    <a:pt x="125" y="69"/>
                    <a:pt x="122" y="70"/>
                    <a:pt x="118" y="71"/>
                  </a:cubicBezTo>
                  <a:cubicBezTo>
                    <a:pt x="115" y="72"/>
                    <a:pt x="112" y="74"/>
                    <a:pt x="109" y="75"/>
                  </a:cubicBezTo>
                  <a:cubicBezTo>
                    <a:pt x="107" y="75"/>
                    <a:pt x="105" y="74"/>
                    <a:pt x="103" y="74"/>
                  </a:cubicBezTo>
                  <a:cubicBezTo>
                    <a:pt x="100" y="75"/>
                    <a:pt x="97" y="75"/>
                    <a:pt x="95" y="76"/>
                  </a:cubicBezTo>
                  <a:cubicBezTo>
                    <a:pt x="94" y="77"/>
                    <a:pt x="92" y="77"/>
                    <a:pt x="90" y="78"/>
                  </a:cubicBezTo>
                  <a:cubicBezTo>
                    <a:pt x="90" y="78"/>
                    <a:pt x="89" y="78"/>
                    <a:pt x="89" y="78"/>
                  </a:cubicBezTo>
                  <a:cubicBezTo>
                    <a:pt x="88" y="79"/>
                    <a:pt x="87" y="79"/>
                    <a:pt x="85" y="79"/>
                  </a:cubicBezTo>
                  <a:cubicBezTo>
                    <a:pt x="83" y="80"/>
                    <a:pt x="77" y="81"/>
                    <a:pt x="74" y="83"/>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7" name="Freeform 517"/>
            <p:cNvSpPr/>
            <p:nvPr/>
          </p:nvSpPr>
          <p:spPr bwMode="auto">
            <a:xfrm>
              <a:off x="5077" y="1012"/>
              <a:ext cx="56" cy="38"/>
            </a:xfrm>
            <a:custGeom>
              <a:avLst/>
              <a:gdLst>
                <a:gd name="T0" fmla="*/ 9 w 45"/>
                <a:gd name="T1" fmla="*/ 10 h 30"/>
                <a:gd name="T2" fmla="*/ 11 w 45"/>
                <a:gd name="T3" fmla="*/ 12 h 30"/>
                <a:gd name="T4" fmla="*/ 15 w 45"/>
                <a:gd name="T5" fmla="*/ 14 h 30"/>
                <a:gd name="T6" fmla="*/ 17 w 45"/>
                <a:gd name="T7" fmla="*/ 21 h 30"/>
                <a:gd name="T8" fmla="*/ 22 w 45"/>
                <a:gd name="T9" fmla="*/ 28 h 30"/>
                <a:gd name="T10" fmla="*/ 26 w 45"/>
                <a:gd name="T11" fmla="*/ 23 h 30"/>
                <a:gd name="T12" fmla="*/ 32 w 45"/>
                <a:gd name="T13" fmla="*/ 30 h 30"/>
                <a:gd name="T14" fmla="*/ 38 w 45"/>
                <a:gd name="T15" fmla="*/ 21 h 30"/>
                <a:gd name="T16" fmla="*/ 45 w 45"/>
                <a:gd name="T17" fmla="*/ 12 h 30"/>
                <a:gd name="T18" fmla="*/ 41 w 45"/>
                <a:gd name="T19" fmla="*/ 9 h 30"/>
                <a:gd name="T20" fmla="*/ 34 w 45"/>
                <a:gd name="T21" fmla="*/ 20 h 30"/>
                <a:gd name="T22" fmla="*/ 30 w 45"/>
                <a:gd name="T23" fmla="*/ 14 h 30"/>
                <a:gd name="T24" fmla="*/ 25 w 45"/>
                <a:gd name="T25" fmla="*/ 11 h 30"/>
                <a:gd name="T26" fmla="*/ 11 w 45"/>
                <a:gd name="T27" fmla="*/ 2 h 30"/>
                <a:gd name="T28" fmla="*/ 3 w 45"/>
                <a:gd name="T29" fmla="*/ 0 h 30"/>
                <a:gd name="T30" fmla="*/ 3 w 45"/>
                <a:gd name="T31" fmla="*/ 4 h 30"/>
                <a:gd name="T32" fmla="*/ 8 w 45"/>
                <a:gd name="T33" fmla="*/ 9 h 30"/>
                <a:gd name="T34" fmla="*/ 7 w 45"/>
                <a:gd name="T35" fmla="*/ 6 h 30"/>
                <a:gd name="T36" fmla="*/ 9 w 45"/>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0">
                  <a:moveTo>
                    <a:pt x="9" y="10"/>
                  </a:moveTo>
                  <a:cubicBezTo>
                    <a:pt x="10" y="11"/>
                    <a:pt x="11" y="11"/>
                    <a:pt x="11" y="12"/>
                  </a:cubicBezTo>
                  <a:cubicBezTo>
                    <a:pt x="12" y="12"/>
                    <a:pt x="13" y="13"/>
                    <a:pt x="15" y="14"/>
                  </a:cubicBezTo>
                  <a:cubicBezTo>
                    <a:pt x="16" y="16"/>
                    <a:pt x="15" y="19"/>
                    <a:pt x="17" y="21"/>
                  </a:cubicBezTo>
                  <a:cubicBezTo>
                    <a:pt x="18" y="23"/>
                    <a:pt x="20" y="25"/>
                    <a:pt x="22" y="28"/>
                  </a:cubicBezTo>
                  <a:cubicBezTo>
                    <a:pt x="23" y="26"/>
                    <a:pt x="24" y="23"/>
                    <a:pt x="26" y="23"/>
                  </a:cubicBezTo>
                  <a:cubicBezTo>
                    <a:pt x="30" y="22"/>
                    <a:pt x="30" y="28"/>
                    <a:pt x="32" y="30"/>
                  </a:cubicBezTo>
                  <a:cubicBezTo>
                    <a:pt x="34" y="28"/>
                    <a:pt x="37" y="23"/>
                    <a:pt x="38" y="21"/>
                  </a:cubicBezTo>
                  <a:cubicBezTo>
                    <a:pt x="41" y="18"/>
                    <a:pt x="43" y="15"/>
                    <a:pt x="45" y="12"/>
                  </a:cubicBezTo>
                  <a:cubicBezTo>
                    <a:pt x="44" y="11"/>
                    <a:pt x="43" y="10"/>
                    <a:pt x="41" y="9"/>
                  </a:cubicBezTo>
                  <a:cubicBezTo>
                    <a:pt x="38" y="9"/>
                    <a:pt x="36" y="17"/>
                    <a:pt x="34" y="20"/>
                  </a:cubicBezTo>
                  <a:cubicBezTo>
                    <a:pt x="33" y="18"/>
                    <a:pt x="31" y="15"/>
                    <a:pt x="30" y="14"/>
                  </a:cubicBezTo>
                  <a:cubicBezTo>
                    <a:pt x="28" y="13"/>
                    <a:pt x="27" y="12"/>
                    <a:pt x="25" y="11"/>
                  </a:cubicBezTo>
                  <a:cubicBezTo>
                    <a:pt x="21" y="8"/>
                    <a:pt x="16" y="5"/>
                    <a:pt x="11" y="2"/>
                  </a:cubicBezTo>
                  <a:cubicBezTo>
                    <a:pt x="9" y="2"/>
                    <a:pt x="4" y="0"/>
                    <a:pt x="3" y="0"/>
                  </a:cubicBezTo>
                  <a:cubicBezTo>
                    <a:pt x="0" y="2"/>
                    <a:pt x="1" y="3"/>
                    <a:pt x="3" y="4"/>
                  </a:cubicBezTo>
                  <a:cubicBezTo>
                    <a:pt x="4" y="6"/>
                    <a:pt x="6" y="7"/>
                    <a:pt x="8" y="9"/>
                  </a:cubicBezTo>
                  <a:cubicBezTo>
                    <a:pt x="8" y="8"/>
                    <a:pt x="7" y="7"/>
                    <a:pt x="7" y="6"/>
                  </a:cubicBezTo>
                  <a:cubicBezTo>
                    <a:pt x="8" y="7"/>
                    <a:pt x="9" y="8"/>
                    <a:pt x="9" y="1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8" name="Freeform 518"/>
            <p:cNvSpPr/>
            <p:nvPr/>
          </p:nvSpPr>
          <p:spPr bwMode="auto">
            <a:xfrm>
              <a:off x="5097" y="1274"/>
              <a:ext cx="9" cy="6"/>
            </a:xfrm>
            <a:custGeom>
              <a:avLst/>
              <a:gdLst>
                <a:gd name="T0" fmla="*/ 5 w 7"/>
                <a:gd name="T1" fmla="*/ 1 h 5"/>
                <a:gd name="T2" fmla="*/ 1 w 7"/>
                <a:gd name="T3" fmla="*/ 3 h 5"/>
                <a:gd name="T4" fmla="*/ 0 w 7"/>
                <a:gd name="T5" fmla="*/ 5 h 5"/>
                <a:gd name="T6" fmla="*/ 7 w 7"/>
                <a:gd name="T7" fmla="*/ 3 h 5"/>
                <a:gd name="T8" fmla="*/ 5 w 7"/>
                <a:gd name="T9" fmla="*/ 1 h 5"/>
              </a:gdLst>
              <a:ahLst/>
              <a:cxnLst>
                <a:cxn ang="0">
                  <a:pos x="T0" y="T1"/>
                </a:cxn>
                <a:cxn ang="0">
                  <a:pos x="T2" y="T3"/>
                </a:cxn>
                <a:cxn ang="0">
                  <a:pos x="T4" y="T5"/>
                </a:cxn>
                <a:cxn ang="0">
                  <a:pos x="T6" y="T7"/>
                </a:cxn>
                <a:cxn ang="0">
                  <a:pos x="T8" y="T9"/>
                </a:cxn>
              </a:cxnLst>
              <a:rect l="0" t="0" r="r" b="b"/>
              <a:pathLst>
                <a:path w="7" h="5">
                  <a:moveTo>
                    <a:pt x="5" y="1"/>
                  </a:moveTo>
                  <a:cubicBezTo>
                    <a:pt x="3" y="0"/>
                    <a:pt x="2" y="2"/>
                    <a:pt x="1" y="3"/>
                  </a:cubicBezTo>
                  <a:cubicBezTo>
                    <a:pt x="1" y="4"/>
                    <a:pt x="1" y="5"/>
                    <a:pt x="0" y="5"/>
                  </a:cubicBezTo>
                  <a:cubicBezTo>
                    <a:pt x="3" y="5"/>
                    <a:pt x="5" y="4"/>
                    <a:pt x="7" y="3"/>
                  </a:cubicBezTo>
                  <a:cubicBezTo>
                    <a:pt x="6" y="2"/>
                    <a:pt x="6" y="2"/>
                    <a:pt x="5" y="1"/>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89" name="Freeform 519"/>
            <p:cNvSpPr/>
            <p:nvPr/>
          </p:nvSpPr>
          <p:spPr bwMode="auto">
            <a:xfrm>
              <a:off x="5084" y="1215"/>
              <a:ext cx="189" cy="131"/>
            </a:xfrm>
            <a:custGeom>
              <a:avLst/>
              <a:gdLst>
                <a:gd name="T0" fmla="*/ 93 w 152"/>
                <a:gd name="T1" fmla="*/ 84 h 106"/>
                <a:gd name="T2" fmla="*/ 98 w 152"/>
                <a:gd name="T3" fmla="*/ 75 h 106"/>
                <a:gd name="T4" fmla="*/ 107 w 152"/>
                <a:gd name="T5" fmla="*/ 93 h 106"/>
                <a:gd name="T6" fmla="*/ 121 w 152"/>
                <a:gd name="T7" fmla="*/ 97 h 106"/>
                <a:gd name="T8" fmla="*/ 142 w 152"/>
                <a:gd name="T9" fmla="*/ 86 h 106"/>
                <a:gd name="T10" fmla="*/ 143 w 152"/>
                <a:gd name="T11" fmla="*/ 80 h 106"/>
                <a:gd name="T12" fmla="*/ 126 w 152"/>
                <a:gd name="T13" fmla="*/ 77 h 106"/>
                <a:gd name="T14" fmla="*/ 109 w 152"/>
                <a:gd name="T15" fmla="*/ 58 h 106"/>
                <a:gd name="T16" fmla="*/ 119 w 152"/>
                <a:gd name="T17" fmla="*/ 48 h 106"/>
                <a:gd name="T18" fmla="*/ 128 w 152"/>
                <a:gd name="T19" fmla="*/ 37 h 106"/>
                <a:gd name="T20" fmla="*/ 137 w 152"/>
                <a:gd name="T21" fmla="*/ 58 h 106"/>
                <a:gd name="T22" fmla="*/ 131 w 152"/>
                <a:gd name="T23" fmla="*/ 32 h 106"/>
                <a:gd name="T24" fmla="*/ 132 w 152"/>
                <a:gd name="T25" fmla="*/ 21 h 106"/>
                <a:gd name="T26" fmla="*/ 120 w 152"/>
                <a:gd name="T27" fmla="*/ 3 h 106"/>
                <a:gd name="T28" fmla="*/ 117 w 152"/>
                <a:gd name="T29" fmla="*/ 2 h 106"/>
                <a:gd name="T30" fmla="*/ 122 w 152"/>
                <a:gd name="T31" fmla="*/ 7 h 106"/>
                <a:gd name="T32" fmla="*/ 116 w 152"/>
                <a:gd name="T33" fmla="*/ 24 h 106"/>
                <a:gd name="T34" fmla="*/ 113 w 152"/>
                <a:gd name="T35" fmla="*/ 39 h 106"/>
                <a:gd name="T36" fmla="*/ 103 w 152"/>
                <a:gd name="T37" fmla="*/ 51 h 106"/>
                <a:gd name="T38" fmla="*/ 102 w 152"/>
                <a:gd name="T39" fmla="*/ 63 h 106"/>
                <a:gd name="T40" fmla="*/ 86 w 152"/>
                <a:gd name="T41" fmla="*/ 58 h 106"/>
                <a:gd name="T42" fmla="*/ 82 w 152"/>
                <a:gd name="T43" fmla="*/ 67 h 106"/>
                <a:gd name="T44" fmla="*/ 77 w 152"/>
                <a:gd name="T45" fmla="*/ 77 h 106"/>
                <a:gd name="T46" fmla="*/ 63 w 152"/>
                <a:gd name="T47" fmla="*/ 70 h 106"/>
                <a:gd name="T48" fmla="*/ 34 w 152"/>
                <a:gd name="T49" fmla="*/ 69 h 106"/>
                <a:gd name="T50" fmla="*/ 8 w 152"/>
                <a:gd name="T51" fmla="*/ 58 h 106"/>
                <a:gd name="T52" fmla="*/ 9 w 152"/>
                <a:gd name="T53" fmla="*/ 57 h 106"/>
                <a:gd name="T54" fmla="*/ 0 w 152"/>
                <a:gd name="T55" fmla="*/ 64 h 106"/>
                <a:gd name="T56" fmla="*/ 17 w 152"/>
                <a:gd name="T57" fmla="*/ 69 h 106"/>
                <a:gd name="T58" fmla="*/ 31 w 152"/>
                <a:gd name="T59" fmla="*/ 80 h 106"/>
                <a:gd name="T60" fmla="*/ 50 w 152"/>
                <a:gd name="T61" fmla="*/ 90 h 106"/>
                <a:gd name="T62" fmla="*/ 52 w 152"/>
                <a:gd name="T63" fmla="*/ 85 h 106"/>
                <a:gd name="T64" fmla="*/ 48 w 152"/>
                <a:gd name="T65" fmla="*/ 70 h 106"/>
                <a:gd name="T66" fmla="*/ 55 w 152"/>
                <a:gd name="T67" fmla="*/ 74 h 106"/>
                <a:gd name="T68" fmla="*/ 65 w 152"/>
                <a:gd name="T69" fmla="*/ 74 h 106"/>
                <a:gd name="T70" fmla="*/ 75 w 152"/>
                <a:gd name="T71" fmla="*/ 80 h 106"/>
                <a:gd name="T72" fmla="*/ 80 w 152"/>
                <a:gd name="T73" fmla="*/ 81 h 106"/>
                <a:gd name="T74" fmla="*/ 92 w 152"/>
                <a:gd name="T75" fmla="*/ 99 h 106"/>
                <a:gd name="T76" fmla="*/ 94 w 152"/>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6">
                  <a:moveTo>
                    <a:pt x="94" y="94"/>
                  </a:moveTo>
                  <a:cubicBezTo>
                    <a:pt x="94" y="91"/>
                    <a:pt x="93" y="87"/>
                    <a:pt x="93" y="84"/>
                  </a:cubicBezTo>
                  <a:cubicBezTo>
                    <a:pt x="92" y="82"/>
                    <a:pt x="91" y="79"/>
                    <a:pt x="90" y="75"/>
                  </a:cubicBezTo>
                  <a:cubicBezTo>
                    <a:pt x="90" y="69"/>
                    <a:pt x="96" y="74"/>
                    <a:pt x="98" y="75"/>
                  </a:cubicBezTo>
                  <a:cubicBezTo>
                    <a:pt x="101" y="77"/>
                    <a:pt x="103" y="80"/>
                    <a:pt x="104" y="83"/>
                  </a:cubicBezTo>
                  <a:cubicBezTo>
                    <a:pt x="105" y="86"/>
                    <a:pt x="105" y="91"/>
                    <a:pt x="107" y="93"/>
                  </a:cubicBezTo>
                  <a:cubicBezTo>
                    <a:pt x="110" y="97"/>
                    <a:pt x="112" y="91"/>
                    <a:pt x="115" y="91"/>
                  </a:cubicBezTo>
                  <a:cubicBezTo>
                    <a:pt x="118" y="90"/>
                    <a:pt x="119" y="97"/>
                    <a:pt x="121" y="97"/>
                  </a:cubicBezTo>
                  <a:cubicBezTo>
                    <a:pt x="121" y="91"/>
                    <a:pt x="115" y="83"/>
                    <a:pt x="124" y="85"/>
                  </a:cubicBezTo>
                  <a:cubicBezTo>
                    <a:pt x="131" y="85"/>
                    <a:pt x="136" y="87"/>
                    <a:pt x="142" y="86"/>
                  </a:cubicBezTo>
                  <a:cubicBezTo>
                    <a:pt x="144" y="86"/>
                    <a:pt x="148" y="86"/>
                    <a:pt x="149" y="84"/>
                  </a:cubicBezTo>
                  <a:cubicBezTo>
                    <a:pt x="152" y="81"/>
                    <a:pt x="145" y="81"/>
                    <a:pt x="143" y="80"/>
                  </a:cubicBezTo>
                  <a:cubicBezTo>
                    <a:pt x="140" y="80"/>
                    <a:pt x="137" y="79"/>
                    <a:pt x="133" y="78"/>
                  </a:cubicBezTo>
                  <a:cubicBezTo>
                    <a:pt x="131" y="78"/>
                    <a:pt x="129" y="78"/>
                    <a:pt x="126" y="77"/>
                  </a:cubicBezTo>
                  <a:cubicBezTo>
                    <a:pt x="123" y="75"/>
                    <a:pt x="118" y="73"/>
                    <a:pt x="116" y="71"/>
                  </a:cubicBezTo>
                  <a:cubicBezTo>
                    <a:pt x="113" y="68"/>
                    <a:pt x="108" y="63"/>
                    <a:pt x="109" y="58"/>
                  </a:cubicBezTo>
                  <a:cubicBezTo>
                    <a:pt x="110" y="55"/>
                    <a:pt x="112" y="56"/>
                    <a:pt x="115" y="54"/>
                  </a:cubicBezTo>
                  <a:cubicBezTo>
                    <a:pt x="117" y="53"/>
                    <a:pt x="117" y="50"/>
                    <a:pt x="119" y="48"/>
                  </a:cubicBezTo>
                  <a:cubicBezTo>
                    <a:pt x="121" y="45"/>
                    <a:pt x="123" y="45"/>
                    <a:pt x="126" y="43"/>
                  </a:cubicBezTo>
                  <a:cubicBezTo>
                    <a:pt x="128" y="41"/>
                    <a:pt x="128" y="39"/>
                    <a:pt x="128" y="37"/>
                  </a:cubicBezTo>
                  <a:cubicBezTo>
                    <a:pt x="130" y="38"/>
                    <a:pt x="132" y="44"/>
                    <a:pt x="133" y="46"/>
                  </a:cubicBezTo>
                  <a:cubicBezTo>
                    <a:pt x="134" y="50"/>
                    <a:pt x="135" y="54"/>
                    <a:pt x="137" y="58"/>
                  </a:cubicBezTo>
                  <a:cubicBezTo>
                    <a:pt x="141" y="54"/>
                    <a:pt x="139" y="47"/>
                    <a:pt x="137" y="44"/>
                  </a:cubicBezTo>
                  <a:cubicBezTo>
                    <a:pt x="136" y="40"/>
                    <a:pt x="132" y="36"/>
                    <a:pt x="131" y="32"/>
                  </a:cubicBezTo>
                  <a:cubicBezTo>
                    <a:pt x="130" y="29"/>
                    <a:pt x="130" y="29"/>
                    <a:pt x="131" y="26"/>
                  </a:cubicBezTo>
                  <a:cubicBezTo>
                    <a:pt x="133" y="25"/>
                    <a:pt x="133" y="24"/>
                    <a:pt x="132" y="21"/>
                  </a:cubicBezTo>
                  <a:cubicBezTo>
                    <a:pt x="132" y="17"/>
                    <a:pt x="129" y="15"/>
                    <a:pt x="128" y="11"/>
                  </a:cubicBezTo>
                  <a:cubicBezTo>
                    <a:pt x="126" y="8"/>
                    <a:pt x="123" y="6"/>
                    <a:pt x="120" y="3"/>
                  </a:cubicBezTo>
                  <a:cubicBezTo>
                    <a:pt x="119" y="2"/>
                    <a:pt x="120" y="0"/>
                    <a:pt x="117" y="2"/>
                  </a:cubicBezTo>
                  <a:cubicBezTo>
                    <a:pt x="117" y="2"/>
                    <a:pt x="117" y="2"/>
                    <a:pt x="117" y="2"/>
                  </a:cubicBezTo>
                  <a:cubicBezTo>
                    <a:pt x="117" y="2"/>
                    <a:pt x="118" y="2"/>
                    <a:pt x="118" y="3"/>
                  </a:cubicBezTo>
                  <a:cubicBezTo>
                    <a:pt x="119" y="3"/>
                    <a:pt x="121" y="6"/>
                    <a:pt x="122" y="7"/>
                  </a:cubicBezTo>
                  <a:cubicBezTo>
                    <a:pt x="124" y="11"/>
                    <a:pt x="124" y="16"/>
                    <a:pt x="120" y="19"/>
                  </a:cubicBezTo>
                  <a:cubicBezTo>
                    <a:pt x="117" y="21"/>
                    <a:pt x="116" y="20"/>
                    <a:pt x="116" y="24"/>
                  </a:cubicBezTo>
                  <a:cubicBezTo>
                    <a:pt x="115" y="26"/>
                    <a:pt x="116" y="29"/>
                    <a:pt x="116" y="32"/>
                  </a:cubicBezTo>
                  <a:cubicBezTo>
                    <a:pt x="115" y="35"/>
                    <a:pt x="117" y="39"/>
                    <a:pt x="113" y="39"/>
                  </a:cubicBezTo>
                  <a:cubicBezTo>
                    <a:pt x="111" y="39"/>
                    <a:pt x="110" y="38"/>
                    <a:pt x="108" y="39"/>
                  </a:cubicBezTo>
                  <a:cubicBezTo>
                    <a:pt x="105" y="41"/>
                    <a:pt x="103" y="47"/>
                    <a:pt x="103" y="51"/>
                  </a:cubicBezTo>
                  <a:cubicBezTo>
                    <a:pt x="104" y="57"/>
                    <a:pt x="105" y="63"/>
                    <a:pt x="107" y="69"/>
                  </a:cubicBezTo>
                  <a:cubicBezTo>
                    <a:pt x="106" y="66"/>
                    <a:pt x="103" y="64"/>
                    <a:pt x="102" y="63"/>
                  </a:cubicBezTo>
                  <a:cubicBezTo>
                    <a:pt x="98" y="62"/>
                    <a:pt x="97" y="61"/>
                    <a:pt x="95" y="60"/>
                  </a:cubicBezTo>
                  <a:cubicBezTo>
                    <a:pt x="93" y="59"/>
                    <a:pt x="88" y="56"/>
                    <a:pt x="86" y="58"/>
                  </a:cubicBezTo>
                  <a:cubicBezTo>
                    <a:pt x="85" y="61"/>
                    <a:pt x="87" y="65"/>
                    <a:pt x="87" y="67"/>
                  </a:cubicBezTo>
                  <a:cubicBezTo>
                    <a:pt x="87" y="71"/>
                    <a:pt x="84" y="68"/>
                    <a:pt x="82" y="67"/>
                  </a:cubicBezTo>
                  <a:cubicBezTo>
                    <a:pt x="80" y="66"/>
                    <a:pt x="74" y="64"/>
                    <a:pt x="73" y="65"/>
                  </a:cubicBezTo>
                  <a:cubicBezTo>
                    <a:pt x="68" y="68"/>
                    <a:pt x="75" y="74"/>
                    <a:pt x="77" y="77"/>
                  </a:cubicBezTo>
                  <a:cubicBezTo>
                    <a:pt x="74" y="78"/>
                    <a:pt x="71" y="74"/>
                    <a:pt x="70" y="73"/>
                  </a:cubicBezTo>
                  <a:cubicBezTo>
                    <a:pt x="68" y="72"/>
                    <a:pt x="66" y="71"/>
                    <a:pt x="63" y="70"/>
                  </a:cubicBezTo>
                  <a:cubicBezTo>
                    <a:pt x="58" y="67"/>
                    <a:pt x="52" y="66"/>
                    <a:pt x="46" y="65"/>
                  </a:cubicBezTo>
                  <a:cubicBezTo>
                    <a:pt x="41" y="64"/>
                    <a:pt x="38" y="66"/>
                    <a:pt x="34" y="69"/>
                  </a:cubicBezTo>
                  <a:cubicBezTo>
                    <a:pt x="30" y="70"/>
                    <a:pt x="28" y="72"/>
                    <a:pt x="23" y="71"/>
                  </a:cubicBezTo>
                  <a:cubicBezTo>
                    <a:pt x="18" y="68"/>
                    <a:pt x="7" y="65"/>
                    <a:pt x="8" y="58"/>
                  </a:cubicBezTo>
                  <a:cubicBezTo>
                    <a:pt x="9" y="57"/>
                    <a:pt x="9" y="57"/>
                    <a:pt x="9" y="57"/>
                  </a:cubicBezTo>
                  <a:cubicBezTo>
                    <a:pt x="9" y="57"/>
                    <a:pt x="9" y="57"/>
                    <a:pt x="9" y="57"/>
                  </a:cubicBezTo>
                  <a:cubicBezTo>
                    <a:pt x="8" y="59"/>
                    <a:pt x="6" y="62"/>
                    <a:pt x="5" y="64"/>
                  </a:cubicBezTo>
                  <a:cubicBezTo>
                    <a:pt x="0" y="64"/>
                    <a:pt x="0" y="64"/>
                    <a:pt x="0" y="64"/>
                  </a:cubicBezTo>
                  <a:cubicBezTo>
                    <a:pt x="2" y="64"/>
                    <a:pt x="3" y="64"/>
                    <a:pt x="6" y="64"/>
                  </a:cubicBezTo>
                  <a:cubicBezTo>
                    <a:pt x="10" y="65"/>
                    <a:pt x="13" y="66"/>
                    <a:pt x="17" y="69"/>
                  </a:cubicBezTo>
                  <a:cubicBezTo>
                    <a:pt x="20" y="71"/>
                    <a:pt x="23" y="73"/>
                    <a:pt x="26" y="75"/>
                  </a:cubicBezTo>
                  <a:cubicBezTo>
                    <a:pt x="28" y="77"/>
                    <a:pt x="30" y="79"/>
                    <a:pt x="31" y="80"/>
                  </a:cubicBezTo>
                  <a:cubicBezTo>
                    <a:pt x="35" y="82"/>
                    <a:pt x="37" y="84"/>
                    <a:pt x="39" y="85"/>
                  </a:cubicBezTo>
                  <a:cubicBezTo>
                    <a:pt x="42" y="88"/>
                    <a:pt x="46" y="89"/>
                    <a:pt x="50" y="90"/>
                  </a:cubicBezTo>
                  <a:cubicBezTo>
                    <a:pt x="51" y="91"/>
                    <a:pt x="54" y="92"/>
                    <a:pt x="56" y="91"/>
                  </a:cubicBezTo>
                  <a:cubicBezTo>
                    <a:pt x="58" y="89"/>
                    <a:pt x="53" y="87"/>
                    <a:pt x="52" y="85"/>
                  </a:cubicBezTo>
                  <a:cubicBezTo>
                    <a:pt x="49" y="82"/>
                    <a:pt x="47" y="78"/>
                    <a:pt x="45" y="74"/>
                  </a:cubicBezTo>
                  <a:cubicBezTo>
                    <a:pt x="45" y="71"/>
                    <a:pt x="45" y="69"/>
                    <a:pt x="48" y="70"/>
                  </a:cubicBezTo>
                  <a:cubicBezTo>
                    <a:pt x="49" y="70"/>
                    <a:pt x="50" y="71"/>
                    <a:pt x="51" y="72"/>
                  </a:cubicBezTo>
                  <a:cubicBezTo>
                    <a:pt x="53" y="73"/>
                    <a:pt x="54" y="73"/>
                    <a:pt x="55" y="74"/>
                  </a:cubicBezTo>
                  <a:cubicBezTo>
                    <a:pt x="56" y="73"/>
                    <a:pt x="55" y="70"/>
                    <a:pt x="55" y="69"/>
                  </a:cubicBezTo>
                  <a:cubicBezTo>
                    <a:pt x="58" y="68"/>
                    <a:pt x="63" y="74"/>
                    <a:pt x="65" y="74"/>
                  </a:cubicBezTo>
                  <a:cubicBezTo>
                    <a:pt x="67" y="76"/>
                    <a:pt x="69" y="76"/>
                    <a:pt x="70" y="77"/>
                  </a:cubicBezTo>
                  <a:cubicBezTo>
                    <a:pt x="71" y="77"/>
                    <a:pt x="74" y="80"/>
                    <a:pt x="75" y="80"/>
                  </a:cubicBezTo>
                  <a:cubicBezTo>
                    <a:pt x="76" y="80"/>
                    <a:pt x="77" y="79"/>
                    <a:pt x="77" y="79"/>
                  </a:cubicBezTo>
                  <a:cubicBezTo>
                    <a:pt x="78" y="79"/>
                    <a:pt x="79" y="79"/>
                    <a:pt x="80" y="81"/>
                  </a:cubicBezTo>
                  <a:cubicBezTo>
                    <a:pt x="83" y="82"/>
                    <a:pt x="85" y="86"/>
                    <a:pt x="87" y="89"/>
                  </a:cubicBezTo>
                  <a:cubicBezTo>
                    <a:pt x="88" y="92"/>
                    <a:pt x="91" y="96"/>
                    <a:pt x="92" y="99"/>
                  </a:cubicBezTo>
                  <a:cubicBezTo>
                    <a:pt x="93" y="100"/>
                    <a:pt x="93" y="103"/>
                    <a:pt x="94" y="105"/>
                  </a:cubicBezTo>
                  <a:cubicBezTo>
                    <a:pt x="94" y="105"/>
                    <a:pt x="94" y="105"/>
                    <a:pt x="94" y="106"/>
                  </a:cubicBezTo>
                  <a:cubicBezTo>
                    <a:pt x="95" y="102"/>
                    <a:pt x="94" y="98"/>
                    <a:pt x="94" y="94"/>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90" name="Freeform 520"/>
            <p:cNvSpPr/>
            <p:nvPr/>
          </p:nvSpPr>
          <p:spPr bwMode="auto">
            <a:xfrm>
              <a:off x="5227" y="1222"/>
              <a:ext cx="1" cy="1"/>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0"/>
                  </a:cubicBezTo>
                  <a:cubicBezTo>
                    <a:pt x="0" y="0"/>
                    <a:pt x="0" y="0"/>
                    <a:pt x="0" y="1"/>
                  </a:cubicBezTo>
                  <a:cubicBezTo>
                    <a:pt x="0" y="1"/>
                    <a:pt x="0" y="0"/>
                    <a:pt x="1"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91" name="Freeform 521"/>
            <p:cNvSpPr/>
            <p:nvPr/>
          </p:nvSpPr>
          <p:spPr bwMode="auto">
            <a:xfrm>
              <a:off x="5209" y="1232"/>
              <a:ext cx="1" cy="10"/>
            </a:xfrm>
            <a:custGeom>
              <a:avLst/>
              <a:gdLst>
                <a:gd name="T0" fmla="*/ 1 w 1"/>
                <a:gd name="T1" fmla="*/ 0 h 8"/>
                <a:gd name="T2" fmla="*/ 1 w 1"/>
                <a:gd name="T3" fmla="*/ 4 h 8"/>
                <a:gd name="T4" fmla="*/ 0 w 1"/>
                <a:gd name="T5" fmla="*/ 8 h 8"/>
                <a:gd name="T6" fmla="*/ 1 w 1"/>
                <a:gd name="T7" fmla="*/ 3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1"/>
                    <a:pt x="0" y="3"/>
                    <a:pt x="1" y="4"/>
                  </a:cubicBezTo>
                  <a:cubicBezTo>
                    <a:pt x="0" y="5"/>
                    <a:pt x="0" y="7"/>
                    <a:pt x="0" y="8"/>
                  </a:cubicBezTo>
                  <a:cubicBezTo>
                    <a:pt x="1" y="7"/>
                    <a:pt x="1" y="5"/>
                    <a:pt x="1" y="3"/>
                  </a:cubicBezTo>
                  <a:cubicBezTo>
                    <a:pt x="1" y="2"/>
                    <a:pt x="1" y="1"/>
                    <a:pt x="1"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92" name="Freeform 522"/>
            <p:cNvSpPr/>
            <p:nvPr/>
          </p:nvSpPr>
          <p:spPr bwMode="auto">
            <a:xfrm>
              <a:off x="5153" y="1259"/>
              <a:ext cx="36" cy="15"/>
            </a:xfrm>
            <a:custGeom>
              <a:avLst/>
              <a:gdLst>
                <a:gd name="T0" fmla="*/ 2 w 29"/>
                <a:gd name="T1" fmla="*/ 11 h 12"/>
                <a:gd name="T2" fmla="*/ 4 w 29"/>
                <a:gd name="T3" fmla="*/ 10 h 12"/>
                <a:gd name="T4" fmla="*/ 11 w 29"/>
                <a:gd name="T5" fmla="*/ 5 h 12"/>
                <a:gd name="T6" fmla="*/ 21 w 29"/>
                <a:gd name="T7" fmla="*/ 5 h 12"/>
                <a:gd name="T8" fmla="*/ 27 w 29"/>
                <a:gd name="T9" fmla="*/ 4 h 12"/>
                <a:gd name="T10" fmla="*/ 29 w 29"/>
                <a:gd name="T11" fmla="*/ 1 h 12"/>
                <a:gd name="T12" fmla="*/ 26 w 29"/>
                <a:gd name="T13" fmla="*/ 0 h 12"/>
                <a:gd name="T14" fmla="*/ 21 w 29"/>
                <a:gd name="T15" fmla="*/ 4 h 12"/>
                <a:gd name="T16" fmla="*/ 18 w 29"/>
                <a:gd name="T17" fmla="*/ 4 h 12"/>
                <a:gd name="T18" fmla="*/ 9 w 29"/>
                <a:gd name="T19" fmla="*/ 6 h 12"/>
                <a:gd name="T20" fmla="*/ 0 w 29"/>
                <a:gd name="T21" fmla="*/ 12 h 12"/>
                <a:gd name="T22" fmla="*/ 1 w 29"/>
                <a:gd name="T23" fmla="*/ 12 h 12"/>
                <a:gd name="T24" fmla="*/ 2 w 29"/>
                <a:gd name="T2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2">
                  <a:moveTo>
                    <a:pt x="2" y="11"/>
                  </a:moveTo>
                  <a:cubicBezTo>
                    <a:pt x="3" y="11"/>
                    <a:pt x="4" y="11"/>
                    <a:pt x="4" y="10"/>
                  </a:cubicBezTo>
                  <a:cubicBezTo>
                    <a:pt x="6" y="9"/>
                    <a:pt x="9" y="7"/>
                    <a:pt x="11" y="5"/>
                  </a:cubicBezTo>
                  <a:cubicBezTo>
                    <a:pt x="14" y="4"/>
                    <a:pt x="18" y="6"/>
                    <a:pt x="21" y="5"/>
                  </a:cubicBezTo>
                  <a:cubicBezTo>
                    <a:pt x="23" y="5"/>
                    <a:pt x="25" y="4"/>
                    <a:pt x="27" y="4"/>
                  </a:cubicBezTo>
                  <a:cubicBezTo>
                    <a:pt x="27" y="3"/>
                    <a:pt x="28" y="2"/>
                    <a:pt x="29" y="1"/>
                  </a:cubicBezTo>
                  <a:cubicBezTo>
                    <a:pt x="28" y="1"/>
                    <a:pt x="27" y="0"/>
                    <a:pt x="26" y="0"/>
                  </a:cubicBezTo>
                  <a:cubicBezTo>
                    <a:pt x="23" y="0"/>
                    <a:pt x="22" y="1"/>
                    <a:pt x="21" y="4"/>
                  </a:cubicBezTo>
                  <a:cubicBezTo>
                    <a:pt x="20" y="6"/>
                    <a:pt x="19" y="5"/>
                    <a:pt x="18" y="4"/>
                  </a:cubicBezTo>
                  <a:cubicBezTo>
                    <a:pt x="14" y="1"/>
                    <a:pt x="13" y="3"/>
                    <a:pt x="9" y="6"/>
                  </a:cubicBezTo>
                  <a:cubicBezTo>
                    <a:pt x="6" y="8"/>
                    <a:pt x="3" y="11"/>
                    <a:pt x="0" y="12"/>
                  </a:cubicBezTo>
                  <a:cubicBezTo>
                    <a:pt x="0" y="12"/>
                    <a:pt x="1" y="12"/>
                    <a:pt x="1" y="12"/>
                  </a:cubicBezTo>
                  <a:cubicBezTo>
                    <a:pt x="2" y="12"/>
                    <a:pt x="2" y="12"/>
                    <a:pt x="2" y="11"/>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93" name="Freeform 523"/>
            <p:cNvSpPr/>
            <p:nvPr/>
          </p:nvSpPr>
          <p:spPr bwMode="auto">
            <a:xfrm>
              <a:off x="5145" y="1273"/>
              <a:ext cx="14" cy="6"/>
            </a:xfrm>
            <a:custGeom>
              <a:avLst/>
              <a:gdLst>
                <a:gd name="T0" fmla="*/ 2 w 11"/>
                <a:gd name="T1" fmla="*/ 3 h 5"/>
                <a:gd name="T2" fmla="*/ 2 w 11"/>
                <a:gd name="T3" fmla="*/ 3 h 5"/>
                <a:gd name="T4" fmla="*/ 0 w 11"/>
                <a:gd name="T5" fmla="*/ 4 h 5"/>
                <a:gd name="T6" fmla="*/ 0 w 11"/>
                <a:gd name="T7" fmla="*/ 5 h 5"/>
                <a:gd name="T8" fmla="*/ 7 w 11"/>
                <a:gd name="T9" fmla="*/ 3 h 5"/>
                <a:gd name="T10" fmla="*/ 11 w 11"/>
                <a:gd name="T11" fmla="*/ 1 h 5"/>
                <a:gd name="T12" fmla="*/ 8 w 11"/>
                <a:gd name="T13" fmla="*/ 0 h 5"/>
                <a:gd name="T14" fmla="*/ 2 w 11"/>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2" y="3"/>
                  </a:moveTo>
                  <a:cubicBezTo>
                    <a:pt x="2" y="3"/>
                    <a:pt x="2" y="3"/>
                    <a:pt x="2" y="3"/>
                  </a:cubicBezTo>
                  <a:cubicBezTo>
                    <a:pt x="1" y="3"/>
                    <a:pt x="1" y="4"/>
                    <a:pt x="0" y="4"/>
                  </a:cubicBezTo>
                  <a:cubicBezTo>
                    <a:pt x="0" y="4"/>
                    <a:pt x="0" y="4"/>
                    <a:pt x="0" y="5"/>
                  </a:cubicBezTo>
                  <a:cubicBezTo>
                    <a:pt x="2" y="5"/>
                    <a:pt x="5" y="4"/>
                    <a:pt x="7" y="3"/>
                  </a:cubicBezTo>
                  <a:cubicBezTo>
                    <a:pt x="8" y="3"/>
                    <a:pt x="10" y="2"/>
                    <a:pt x="11" y="1"/>
                  </a:cubicBezTo>
                  <a:cubicBezTo>
                    <a:pt x="10" y="0"/>
                    <a:pt x="9" y="0"/>
                    <a:pt x="8" y="0"/>
                  </a:cubicBezTo>
                  <a:cubicBezTo>
                    <a:pt x="6" y="2"/>
                    <a:pt x="4" y="3"/>
                    <a:pt x="2" y="3"/>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94" name="Freeform 524"/>
            <p:cNvSpPr/>
            <p:nvPr/>
          </p:nvSpPr>
          <p:spPr bwMode="auto">
            <a:xfrm>
              <a:off x="5127" y="1272"/>
              <a:ext cx="6" cy="5"/>
            </a:xfrm>
            <a:custGeom>
              <a:avLst/>
              <a:gdLst>
                <a:gd name="T0" fmla="*/ 2 w 5"/>
                <a:gd name="T1" fmla="*/ 3 h 4"/>
                <a:gd name="T2" fmla="*/ 5 w 5"/>
                <a:gd name="T3" fmla="*/ 2 h 4"/>
                <a:gd name="T4" fmla="*/ 4 w 5"/>
                <a:gd name="T5" fmla="*/ 0 h 4"/>
                <a:gd name="T6" fmla="*/ 0 w 5"/>
                <a:gd name="T7" fmla="*/ 4 h 4"/>
                <a:gd name="T8" fmla="*/ 0 w 5"/>
                <a:gd name="T9" fmla="*/ 4 h 4"/>
                <a:gd name="T10" fmla="*/ 2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2" y="3"/>
                  </a:moveTo>
                  <a:cubicBezTo>
                    <a:pt x="3" y="2"/>
                    <a:pt x="4" y="2"/>
                    <a:pt x="5" y="2"/>
                  </a:cubicBezTo>
                  <a:cubicBezTo>
                    <a:pt x="5" y="1"/>
                    <a:pt x="4" y="0"/>
                    <a:pt x="4" y="0"/>
                  </a:cubicBezTo>
                  <a:cubicBezTo>
                    <a:pt x="3" y="1"/>
                    <a:pt x="1" y="3"/>
                    <a:pt x="0" y="4"/>
                  </a:cubicBezTo>
                  <a:cubicBezTo>
                    <a:pt x="0" y="4"/>
                    <a:pt x="0" y="4"/>
                    <a:pt x="0" y="4"/>
                  </a:cubicBezTo>
                  <a:cubicBezTo>
                    <a:pt x="1" y="4"/>
                    <a:pt x="1" y="3"/>
                    <a:pt x="2" y="3"/>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095" name="Freeform 525"/>
            <p:cNvSpPr/>
            <p:nvPr/>
          </p:nvSpPr>
          <p:spPr bwMode="auto">
            <a:xfrm>
              <a:off x="4974" y="1166"/>
              <a:ext cx="79" cy="139"/>
            </a:xfrm>
            <a:custGeom>
              <a:avLst/>
              <a:gdLst>
                <a:gd name="T0" fmla="*/ 51 w 64"/>
                <a:gd name="T1" fmla="*/ 15 h 112"/>
                <a:gd name="T2" fmla="*/ 47 w 64"/>
                <a:gd name="T3" fmla="*/ 24 h 112"/>
                <a:gd name="T4" fmla="*/ 42 w 64"/>
                <a:gd name="T5" fmla="*/ 31 h 112"/>
                <a:gd name="T6" fmla="*/ 30 w 64"/>
                <a:gd name="T7" fmla="*/ 46 h 112"/>
                <a:gd name="T8" fmla="*/ 25 w 64"/>
                <a:gd name="T9" fmla="*/ 53 h 112"/>
                <a:gd name="T10" fmla="*/ 21 w 64"/>
                <a:gd name="T11" fmla="*/ 63 h 112"/>
                <a:gd name="T12" fmla="*/ 19 w 64"/>
                <a:gd name="T13" fmla="*/ 71 h 112"/>
                <a:gd name="T14" fmla="*/ 15 w 64"/>
                <a:gd name="T15" fmla="*/ 78 h 112"/>
                <a:gd name="T16" fmla="*/ 12 w 64"/>
                <a:gd name="T17" fmla="*/ 87 h 112"/>
                <a:gd name="T18" fmla="*/ 8 w 64"/>
                <a:gd name="T19" fmla="*/ 97 h 112"/>
                <a:gd name="T20" fmla="*/ 6 w 64"/>
                <a:gd name="T21" fmla="*/ 111 h 112"/>
                <a:gd name="T22" fmla="*/ 12 w 64"/>
                <a:gd name="T23" fmla="*/ 105 h 112"/>
                <a:gd name="T24" fmla="*/ 13 w 64"/>
                <a:gd name="T25" fmla="*/ 104 h 112"/>
                <a:gd name="T26" fmla="*/ 13 w 64"/>
                <a:gd name="T27" fmla="*/ 104 h 112"/>
                <a:gd name="T28" fmla="*/ 19 w 64"/>
                <a:gd name="T29" fmla="*/ 86 h 112"/>
                <a:gd name="T30" fmla="*/ 22 w 64"/>
                <a:gd name="T31" fmla="*/ 80 h 112"/>
                <a:gd name="T32" fmla="*/ 25 w 64"/>
                <a:gd name="T33" fmla="*/ 72 h 112"/>
                <a:gd name="T34" fmla="*/ 36 w 64"/>
                <a:gd name="T35" fmla="*/ 53 h 112"/>
                <a:gd name="T36" fmla="*/ 38 w 64"/>
                <a:gd name="T37" fmla="*/ 48 h 112"/>
                <a:gd name="T38" fmla="*/ 39 w 64"/>
                <a:gd name="T39" fmla="*/ 46 h 112"/>
                <a:gd name="T40" fmla="*/ 40 w 64"/>
                <a:gd name="T41" fmla="*/ 45 h 112"/>
                <a:gd name="T42" fmla="*/ 44 w 64"/>
                <a:gd name="T43" fmla="*/ 35 h 112"/>
                <a:gd name="T44" fmla="*/ 40 w 64"/>
                <a:gd name="T45" fmla="*/ 45 h 112"/>
                <a:gd name="T46" fmla="*/ 38 w 64"/>
                <a:gd name="T47" fmla="*/ 48 h 112"/>
                <a:gd name="T48" fmla="*/ 38 w 64"/>
                <a:gd name="T49" fmla="*/ 51 h 112"/>
                <a:gd name="T50" fmla="*/ 36 w 64"/>
                <a:gd name="T51" fmla="*/ 53 h 112"/>
                <a:gd name="T52" fmla="*/ 33 w 64"/>
                <a:gd name="T53" fmla="*/ 62 h 112"/>
                <a:gd name="T54" fmla="*/ 34 w 64"/>
                <a:gd name="T55" fmla="*/ 61 h 112"/>
                <a:gd name="T56" fmla="*/ 37 w 64"/>
                <a:gd name="T57" fmla="*/ 53 h 112"/>
                <a:gd name="T58" fmla="*/ 39 w 64"/>
                <a:gd name="T59" fmla="*/ 49 h 112"/>
                <a:gd name="T60" fmla="*/ 40 w 64"/>
                <a:gd name="T61" fmla="*/ 46 h 112"/>
                <a:gd name="T62" fmla="*/ 43 w 64"/>
                <a:gd name="T63" fmla="*/ 43 h 112"/>
                <a:gd name="T64" fmla="*/ 45 w 64"/>
                <a:gd name="T65" fmla="*/ 37 h 112"/>
                <a:gd name="T66" fmla="*/ 49 w 64"/>
                <a:gd name="T67" fmla="*/ 31 h 112"/>
                <a:gd name="T68" fmla="*/ 51 w 64"/>
                <a:gd name="T69" fmla="*/ 27 h 112"/>
                <a:gd name="T70" fmla="*/ 57 w 64"/>
                <a:gd name="T71" fmla="*/ 25 h 112"/>
                <a:gd name="T72" fmla="*/ 59 w 64"/>
                <a:gd name="T73" fmla="*/ 24 h 112"/>
                <a:gd name="T74" fmla="*/ 59 w 64"/>
                <a:gd name="T75" fmla="*/ 23 h 112"/>
                <a:gd name="T76" fmla="*/ 58 w 64"/>
                <a:gd name="T77" fmla="*/ 11 h 112"/>
                <a:gd name="T78" fmla="*/ 57 w 64"/>
                <a:gd name="T79" fmla="*/ 12 h 112"/>
                <a:gd name="T80" fmla="*/ 58 w 64"/>
                <a:gd name="T81" fmla="*/ 9 h 112"/>
                <a:gd name="T82" fmla="*/ 64 w 64"/>
                <a:gd name="T83" fmla="*/ 7 h 112"/>
                <a:gd name="T84" fmla="*/ 64 w 64"/>
                <a:gd name="T85" fmla="*/ 7 h 112"/>
                <a:gd name="T86" fmla="*/ 64 w 64"/>
                <a:gd name="T87" fmla="*/ 7 h 112"/>
                <a:gd name="T88" fmla="*/ 64 w 64"/>
                <a:gd name="T89" fmla="*/ 5 h 112"/>
                <a:gd name="T90" fmla="*/ 59 w 64"/>
                <a:gd name="T91" fmla="*/ 2 h 112"/>
                <a:gd name="T92" fmla="*/ 59 w 64"/>
                <a:gd name="T93" fmla="*/ 2 h 112"/>
                <a:gd name="T94" fmla="*/ 51 w 64"/>
                <a:gd name="T95" fmla="*/ 8 h 112"/>
                <a:gd name="T96" fmla="*/ 51 w 64"/>
                <a:gd name="T97"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112">
                  <a:moveTo>
                    <a:pt x="51" y="15"/>
                  </a:moveTo>
                  <a:cubicBezTo>
                    <a:pt x="50" y="18"/>
                    <a:pt x="49" y="21"/>
                    <a:pt x="47" y="24"/>
                  </a:cubicBezTo>
                  <a:cubicBezTo>
                    <a:pt x="45" y="26"/>
                    <a:pt x="43" y="28"/>
                    <a:pt x="42" y="31"/>
                  </a:cubicBezTo>
                  <a:cubicBezTo>
                    <a:pt x="37" y="36"/>
                    <a:pt x="34" y="40"/>
                    <a:pt x="30" y="46"/>
                  </a:cubicBezTo>
                  <a:cubicBezTo>
                    <a:pt x="29" y="48"/>
                    <a:pt x="27" y="51"/>
                    <a:pt x="25" y="53"/>
                  </a:cubicBezTo>
                  <a:cubicBezTo>
                    <a:pt x="24" y="57"/>
                    <a:pt x="23" y="60"/>
                    <a:pt x="21" y="63"/>
                  </a:cubicBezTo>
                  <a:cubicBezTo>
                    <a:pt x="21" y="66"/>
                    <a:pt x="20" y="69"/>
                    <a:pt x="19" y="71"/>
                  </a:cubicBezTo>
                  <a:cubicBezTo>
                    <a:pt x="17" y="73"/>
                    <a:pt x="15" y="76"/>
                    <a:pt x="15" y="78"/>
                  </a:cubicBezTo>
                  <a:cubicBezTo>
                    <a:pt x="14" y="81"/>
                    <a:pt x="13" y="84"/>
                    <a:pt x="12" y="87"/>
                  </a:cubicBezTo>
                  <a:cubicBezTo>
                    <a:pt x="11" y="90"/>
                    <a:pt x="9" y="94"/>
                    <a:pt x="8" y="97"/>
                  </a:cubicBezTo>
                  <a:cubicBezTo>
                    <a:pt x="6" y="99"/>
                    <a:pt x="0" y="112"/>
                    <a:pt x="6" y="111"/>
                  </a:cubicBezTo>
                  <a:cubicBezTo>
                    <a:pt x="9" y="111"/>
                    <a:pt x="11" y="108"/>
                    <a:pt x="12" y="105"/>
                  </a:cubicBezTo>
                  <a:cubicBezTo>
                    <a:pt x="12" y="105"/>
                    <a:pt x="13" y="104"/>
                    <a:pt x="13" y="104"/>
                  </a:cubicBezTo>
                  <a:cubicBezTo>
                    <a:pt x="13" y="104"/>
                    <a:pt x="13" y="104"/>
                    <a:pt x="13" y="104"/>
                  </a:cubicBezTo>
                  <a:cubicBezTo>
                    <a:pt x="11" y="98"/>
                    <a:pt x="18" y="91"/>
                    <a:pt x="19" y="86"/>
                  </a:cubicBezTo>
                  <a:cubicBezTo>
                    <a:pt x="20" y="85"/>
                    <a:pt x="21" y="81"/>
                    <a:pt x="22" y="80"/>
                  </a:cubicBezTo>
                  <a:cubicBezTo>
                    <a:pt x="21" y="77"/>
                    <a:pt x="23" y="75"/>
                    <a:pt x="25" y="72"/>
                  </a:cubicBezTo>
                  <a:cubicBezTo>
                    <a:pt x="27" y="66"/>
                    <a:pt x="31" y="60"/>
                    <a:pt x="36" y="53"/>
                  </a:cubicBezTo>
                  <a:cubicBezTo>
                    <a:pt x="38" y="48"/>
                    <a:pt x="38" y="48"/>
                    <a:pt x="38" y="48"/>
                  </a:cubicBezTo>
                  <a:cubicBezTo>
                    <a:pt x="39" y="47"/>
                    <a:pt x="39" y="46"/>
                    <a:pt x="39" y="46"/>
                  </a:cubicBezTo>
                  <a:cubicBezTo>
                    <a:pt x="39" y="45"/>
                    <a:pt x="39" y="45"/>
                    <a:pt x="40" y="45"/>
                  </a:cubicBezTo>
                  <a:cubicBezTo>
                    <a:pt x="44" y="35"/>
                    <a:pt x="44" y="35"/>
                    <a:pt x="44" y="35"/>
                  </a:cubicBezTo>
                  <a:cubicBezTo>
                    <a:pt x="47" y="37"/>
                    <a:pt x="42" y="43"/>
                    <a:pt x="40" y="45"/>
                  </a:cubicBezTo>
                  <a:cubicBezTo>
                    <a:pt x="38" y="48"/>
                    <a:pt x="38" y="48"/>
                    <a:pt x="38" y="48"/>
                  </a:cubicBezTo>
                  <a:cubicBezTo>
                    <a:pt x="38" y="49"/>
                    <a:pt x="38" y="50"/>
                    <a:pt x="38" y="51"/>
                  </a:cubicBezTo>
                  <a:cubicBezTo>
                    <a:pt x="37" y="52"/>
                    <a:pt x="36" y="53"/>
                    <a:pt x="36" y="53"/>
                  </a:cubicBezTo>
                  <a:cubicBezTo>
                    <a:pt x="34" y="56"/>
                    <a:pt x="34" y="59"/>
                    <a:pt x="33" y="62"/>
                  </a:cubicBezTo>
                  <a:cubicBezTo>
                    <a:pt x="33" y="62"/>
                    <a:pt x="33" y="61"/>
                    <a:pt x="34" y="61"/>
                  </a:cubicBezTo>
                  <a:cubicBezTo>
                    <a:pt x="35" y="58"/>
                    <a:pt x="36" y="55"/>
                    <a:pt x="37" y="53"/>
                  </a:cubicBezTo>
                  <a:cubicBezTo>
                    <a:pt x="37" y="52"/>
                    <a:pt x="39" y="50"/>
                    <a:pt x="39" y="49"/>
                  </a:cubicBezTo>
                  <a:cubicBezTo>
                    <a:pt x="40" y="48"/>
                    <a:pt x="40" y="47"/>
                    <a:pt x="40" y="46"/>
                  </a:cubicBezTo>
                  <a:cubicBezTo>
                    <a:pt x="42" y="44"/>
                    <a:pt x="42" y="43"/>
                    <a:pt x="43" y="43"/>
                  </a:cubicBezTo>
                  <a:cubicBezTo>
                    <a:pt x="44" y="41"/>
                    <a:pt x="44" y="39"/>
                    <a:pt x="45" y="37"/>
                  </a:cubicBezTo>
                  <a:cubicBezTo>
                    <a:pt x="47" y="35"/>
                    <a:pt x="48" y="34"/>
                    <a:pt x="49" y="31"/>
                  </a:cubicBezTo>
                  <a:cubicBezTo>
                    <a:pt x="49" y="30"/>
                    <a:pt x="50" y="28"/>
                    <a:pt x="51" y="27"/>
                  </a:cubicBezTo>
                  <a:cubicBezTo>
                    <a:pt x="52" y="25"/>
                    <a:pt x="54" y="26"/>
                    <a:pt x="57" y="25"/>
                  </a:cubicBezTo>
                  <a:cubicBezTo>
                    <a:pt x="58" y="25"/>
                    <a:pt x="58" y="25"/>
                    <a:pt x="59" y="24"/>
                  </a:cubicBezTo>
                  <a:cubicBezTo>
                    <a:pt x="59" y="24"/>
                    <a:pt x="59" y="24"/>
                    <a:pt x="59" y="23"/>
                  </a:cubicBezTo>
                  <a:cubicBezTo>
                    <a:pt x="59" y="20"/>
                    <a:pt x="58" y="15"/>
                    <a:pt x="58" y="11"/>
                  </a:cubicBezTo>
                  <a:cubicBezTo>
                    <a:pt x="57" y="12"/>
                    <a:pt x="57" y="12"/>
                    <a:pt x="57" y="12"/>
                  </a:cubicBezTo>
                  <a:cubicBezTo>
                    <a:pt x="58" y="9"/>
                    <a:pt x="58" y="9"/>
                    <a:pt x="58" y="9"/>
                  </a:cubicBezTo>
                  <a:cubicBezTo>
                    <a:pt x="59" y="7"/>
                    <a:pt x="61" y="7"/>
                    <a:pt x="64" y="7"/>
                  </a:cubicBezTo>
                  <a:cubicBezTo>
                    <a:pt x="64" y="7"/>
                    <a:pt x="64" y="7"/>
                    <a:pt x="64" y="7"/>
                  </a:cubicBezTo>
                  <a:cubicBezTo>
                    <a:pt x="64" y="7"/>
                    <a:pt x="64" y="7"/>
                    <a:pt x="64" y="7"/>
                  </a:cubicBezTo>
                  <a:cubicBezTo>
                    <a:pt x="64" y="6"/>
                    <a:pt x="64" y="6"/>
                    <a:pt x="64" y="5"/>
                  </a:cubicBezTo>
                  <a:cubicBezTo>
                    <a:pt x="64" y="2"/>
                    <a:pt x="63" y="0"/>
                    <a:pt x="59" y="2"/>
                  </a:cubicBezTo>
                  <a:cubicBezTo>
                    <a:pt x="59" y="2"/>
                    <a:pt x="59" y="2"/>
                    <a:pt x="59" y="2"/>
                  </a:cubicBezTo>
                  <a:cubicBezTo>
                    <a:pt x="51" y="8"/>
                    <a:pt x="51" y="8"/>
                    <a:pt x="51" y="8"/>
                  </a:cubicBezTo>
                  <a:cubicBezTo>
                    <a:pt x="52" y="10"/>
                    <a:pt x="51" y="14"/>
                    <a:pt x="51" y="15"/>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096" name="Freeform 526"/>
            <p:cNvSpPr/>
            <p:nvPr/>
          </p:nvSpPr>
          <p:spPr bwMode="auto">
            <a:xfrm>
              <a:off x="5004" y="1246"/>
              <a:ext cx="11" cy="105"/>
            </a:xfrm>
            <a:custGeom>
              <a:avLst/>
              <a:gdLst>
                <a:gd name="T0" fmla="*/ 3 w 9"/>
                <a:gd name="T1" fmla="*/ 19 h 85"/>
                <a:gd name="T2" fmla="*/ 4 w 9"/>
                <a:gd name="T3" fmla="*/ 44 h 85"/>
                <a:gd name="T4" fmla="*/ 0 w 9"/>
                <a:gd name="T5" fmla="*/ 64 h 85"/>
                <a:gd name="T6" fmla="*/ 0 w 9"/>
                <a:gd name="T7" fmla="*/ 70 h 85"/>
                <a:gd name="T8" fmla="*/ 3 w 9"/>
                <a:gd name="T9" fmla="*/ 79 h 85"/>
                <a:gd name="T10" fmla="*/ 5 w 9"/>
                <a:gd name="T11" fmla="*/ 85 h 85"/>
                <a:gd name="T12" fmla="*/ 4 w 9"/>
                <a:gd name="T13" fmla="*/ 78 h 85"/>
                <a:gd name="T14" fmla="*/ 3 w 9"/>
                <a:gd name="T15" fmla="*/ 74 h 85"/>
                <a:gd name="T16" fmla="*/ 4 w 9"/>
                <a:gd name="T17" fmla="*/ 70 h 85"/>
                <a:gd name="T18" fmla="*/ 3 w 9"/>
                <a:gd name="T19" fmla="*/ 61 h 85"/>
                <a:gd name="T20" fmla="*/ 7 w 9"/>
                <a:gd name="T21" fmla="*/ 52 h 85"/>
                <a:gd name="T22" fmla="*/ 6 w 9"/>
                <a:gd name="T23" fmla="*/ 41 h 85"/>
                <a:gd name="T24" fmla="*/ 5 w 9"/>
                <a:gd name="T25" fmla="*/ 29 h 85"/>
                <a:gd name="T26" fmla="*/ 7 w 9"/>
                <a:gd name="T27" fmla="*/ 6 h 85"/>
                <a:gd name="T28" fmla="*/ 9 w 9"/>
                <a:gd name="T29" fmla="*/ 0 h 85"/>
                <a:gd name="T30" fmla="*/ 5 w 9"/>
                <a:gd name="T31" fmla="*/ 8 h 85"/>
                <a:gd name="T32" fmla="*/ 3 w 9"/>
                <a:gd name="T33"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5">
                  <a:moveTo>
                    <a:pt x="3" y="19"/>
                  </a:moveTo>
                  <a:cubicBezTo>
                    <a:pt x="2" y="27"/>
                    <a:pt x="2" y="35"/>
                    <a:pt x="4" y="44"/>
                  </a:cubicBezTo>
                  <a:cubicBezTo>
                    <a:pt x="6" y="51"/>
                    <a:pt x="2" y="58"/>
                    <a:pt x="0" y="64"/>
                  </a:cubicBezTo>
                  <a:cubicBezTo>
                    <a:pt x="1" y="66"/>
                    <a:pt x="0" y="68"/>
                    <a:pt x="0" y="70"/>
                  </a:cubicBezTo>
                  <a:cubicBezTo>
                    <a:pt x="1" y="73"/>
                    <a:pt x="1" y="76"/>
                    <a:pt x="3" y="79"/>
                  </a:cubicBezTo>
                  <a:cubicBezTo>
                    <a:pt x="3" y="81"/>
                    <a:pt x="4" y="83"/>
                    <a:pt x="5" y="85"/>
                  </a:cubicBezTo>
                  <a:cubicBezTo>
                    <a:pt x="5" y="83"/>
                    <a:pt x="4" y="80"/>
                    <a:pt x="4" y="78"/>
                  </a:cubicBezTo>
                  <a:cubicBezTo>
                    <a:pt x="4" y="78"/>
                    <a:pt x="3" y="76"/>
                    <a:pt x="3" y="74"/>
                  </a:cubicBezTo>
                  <a:cubicBezTo>
                    <a:pt x="3" y="72"/>
                    <a:pt x="5" y="71"/>
                    <a:pt x="4" y="70"/>
                  </a:cubicBezTo>
                  <a:cubicBezTo>
                    <a:pt x="4" y="67"/>
                    <a:pt x="4" y="63"/>
                    <a:pt x="3" y="61"/>
                  </a:cubicBezTo>
                  <a:cubicBezTo>
                    <a:pt x="4" y="58"/>
                    <a:pt x="7" y="55"/>
                    <a:pt x="7" y="52"/>
                  </a:cubicBezTo>
                  <a:cubicBezTo>
                    <a:pt x="8" y="48"/>
                    <a:pt x="6" y="45"/>
                    <a:pt x="6" y="41"/>
                  </a:cubicBezTo>
                  <a:cubicBezTo>
                    <a:pt x="5" y="37"/>
                    <a:pt x="5" y="33"/>
                    <a:pt x="5" y="29"/>
                  </a:cubicBezTo>
                  <a:cubicBezTo>
                    <a:pt x="4" y="21"/>
                    <a:pt x="5" y="14"/>
                    <a:pt x="7" y="6"/>
                  </a:cubicBezTo>
                  <a:cubicBezTo>
                    <a:pt x="7" y="4"/>
                    <a:pt x="8" y="2"/>
                    <a:pt x="9" y="0"/>
                  </a:cubicBezTo>
                  <a:cubicBezTo>
                    <a:pt x="7" y="2"/>
                    <a:pt x="5" y="5"/>
                    <a:pt x="5" y="8"/>
                  </a:cubicBezTo>
                  <a:cubicBezTo>
                    <a:pt x="3" y="11"/>
                    <a:pt x="2" y="15"/>
                    <a:pt x="3" y="19"/>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097" name="Freeform 527"/>
            <p:cNvSpPr/>
            <p:nvPr/>
          </p:nvSpPr>
          <p:spPr bwMode="auto">
            <a:xfrm>
              <a:off x="4977" y="1311"/>
              <a:ext cx="23" cy="36"/>
            </a:xfrm>
            <a:custGeom>
              <a:avLst/>
              <a:gdLst>
                <a:gd name="T0" fmla="*/ 4 w 19"/>
                <a:gd name="T1" fmla="*/ 25 h 29"/>
                <a:gd name="T2" fmla="*/ 4 w 19"/>
                <a:gd name="T3" fmla="*/ 23 h 29"/>
                <a:gd name="T4" fmla="*/ 11 w 19"/>
                <a:gd name="T5" fmla="*/ 13 h 29"/>
                <a:gd name="T6" fmla="*/ 16 w 19"/>
                <a:gd name="T7" fmla="*/ 9 h 29"/>
                <a:gd name="T8" fmla="*/ 17 w 19"/>
                <a:gd name="T9" fmla="*/ 9 h 29"/>
                <a:gd name="T10" fmla="*/ 17 w 19"/>
                <a:gd name="T11" fmla="*/ 7 h 29"/>
                <a:gd name="T12" fmla="*/ 19 w 19"/>
                <a:gd name="T13" fmla="*/ 0 h 29"/>
                <a:gd name="T14" fmla="*/ 11 w 19"/>
                <a:gd name="T15" fmla="*/ 12 h 29"/>
                <a:gd name="T16" fmla="*/ 5 w 19"/>
                <a:gd name="T17" fmla="*/ 20 h 29"/>
                <a:gd name="T18" fmla="*/ 0 w 19"/>
                <a:gd name="T19" fmla="*/ 29 h 29"/>
                <a:gd name="T20" fmla="*/ 1 w 19"/>
                <a:gd name="T21" fmla="*/ 29 h 29"/>
                <a:gd name="T22" fmla="*/ 4 w 19"/>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9">
                  <a:moveTo>
                    <a:pt x="4" y="25"/>
                  </a:moveTo>
                  <a:cubicBezTo>
                    <a:pt x="4" y="24"/>
                    <a:pt x="5" y="24"/>
                    <a:pt x="4" y="23"/>
                  </a:cubicBezTo>
                  <a:cubicBezTo>
                    <a:pt x="7" y="20"/>
                    <a:pt x="8" y="16"/>
                    <a:pt x="11" y="13"/>
                  </a:cubicBezTo>
                  <a:cubicBezTo>
                    <a:pt x="12" y="12"/>
                    <a:pt x="14" y="10"/>
                    <a:pt x="16" y="9"/>
                  </a:cubicBezTo>
                  <a:cubicBezTo>
                    <a:pt x="17" y="9"/>
                    <a:pt x="17" y="9"/>
                    <a:pt x="17" y="9"/>
                  </a:cubicBezTo>
                  <a:cubicBezTo>
                    <a:pt x="17" y="8"/>
                    <a:pt x="17" y="7"/>
                    <a:pt x="17" y="7"/>
                  </a:cubicBezTo>
                  <a:cubicBezTo>
                    <a:pt x="18" y="5"/>
                    <a:pt x="19" y="2"/>
                    <a:pt x="19" y="0"/>
                  </a:cubicBezTo>
                  <a:cubicBezTo>
                    <a:pt x="17" y="4"/>
                    <a:pt x="14" y="8"/>
                    <a:pt x="11" y="12"/>
                  </a:cubicBezTo>
                  <a:cubicBezTo>
                    <a:pt x="10" y="14"/>
                    <a:pt x="7" y="17"/>
                    <a:pt x="5" y="20"/>
                  </a:cubicBezTo>
                  <a:cubicBezTo>
                    <a:pt x="4" y="23"/>
                    <a:pt x="0" y="26"/>
                    <a:pt x="0" y="29"/>
                  </a:cubicBezTo>
                  <a:cubicBezTo>
                    <a:pt x="0" y="29"/>
                    <a:pt x="0" y="29"/>
                    <a:pt x="1" y="29"/>
                  </a:cubicBezTo>
                  <a:cubicBezTo>
                    <a:pt x="2" y="28"/>
                    <a:pt x="3" y="26"/>
                    <a:pt x="4" y="25"/>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098" name="Freeform 528"/>
            <p:cNvSpPr/>
            <p:nvPr/>
          </p:nvSpPr>
          <p:spPr bwMode="auto">
            <a:xfrm>
              <a:off x="5227" y="1151"/>
              <a:ext cx="60" cy="59"/>
            </a:xfrm>
            <a:custGeom>
              <a:avLst/>
              <a:gdLst>
                <a:gd name="T0" fmla="*/ 3 w 48"/>
                <a:gd name="T1" fmla="*/ 10 h 47"/>
                <a:gd name="T2" fmla="*/ 3 w 48"/>
                <a:gd name="T3" fmla="*/ 10 h 47"/>
                <a:gd name="T4" fmla="*/ 4 w 48"/>
                <a:gd name="T5" fmla="*/ 10 h 47"/>
                <a:gd name="T6" fmla="*/ 10 w 48"/>
                <a:gd name="T7" fmla="*/ 8 h 47"/>
                <a:gd name="T8" fmla="*/ 7 w 48"/>
                <a:gd name="T9" fmla="*/ 14 h 47"/>
                <a:gd name="T10" fmla="*/ 12 w 48"/>
                <a:gd name="T11" fmla="*/ 17 h 47"/>
                <a:gd name="T12" fmla="*/ 17 w 48"/>
                <a:gd name="T13" fmla="*/ 24 h 47"/>
                <a:gd name="T14" fmla="*/ 24 w 48"/>
                <a:gd name="T15" fmla="*/ 29 h 47"/>
                <a:gd name="T16" fmla="*/ 30 w 48"/>
                <a:gd name="T17" fmla="*/ 36 h 47"/>
                <a:gd name="T18" fmla="*/ 42 w 48"/>
                <a:gd name="T19" fmla="*/ 45 h 47"/>
                <a:gd name="T20" fmla="*/ 39 w 48"/>
                <a:gd name="T21" fmla="*/ 40 h 47"/>
                <a:gd name="T22" fmla="*/ 32 w 48"/>
                <a:gd name="T23" fmla="*/ 31 h 47"/>
                <a:gd name="T24" fmla="*/ 31 w 48"/>
                <a:gd name="T25" fmla="*/ 22 h 47"/>
                <a:gd name="T26" fmla="*/ 41 w 48"/>
                <a:gd name="T27" fmla="*/ 23 h 47"/>
                <a:gd name="T28" fmla="*/ 35 w 48"/>
                <a:gd name="T29" fmla="*/ 15 h 47"/>
                <a:gd name="T30" fmla="*/ 45 w 48"/>
                <a:gd name="T31" fmla="*/ 18 h 47"/>
                <a:gd name="T32" fmla="*/ 34 w 48"/>
                <a:gd name="T33" fmla="*/ 8 h 47"/>
                <a:gd name="T34" fmla="*/ 22 w 48"/>
                <a:gd name="T35" fmla="*/ 1 h 47"/>
                <a:gd name="T36" fmla="*/ 15 w 48"/>
                <a:gd name="T37" fmla="*/ 1 h 47"/>
                <a:gd name="T38" fmla="*/ 8 w 48"/>
                <a:gd name="T39" fmla="*/ 6 h 47"/>
                <a:gd name="T40" fmla="*/ 0 w 48"/>
                <a:gd name="T41" fmla="*/ 11 h 47"/>
                <a:gd name="T42" fmla="*/ 0 w 48"/>
                <a:gd name="T43" fmla="*/ 11 h 47"/>
                <a:gd name="T44" fmla="*/ 3 w 48"/>
                <a:gd name="T4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7">
                  <a:moveTo>
                    <a:pt x="3" y="10"/>
                  </a:moveTo>
                  <a:cubicBezTo>
                    <a:pt x="3" y="10"/>
                    <a:pt x="3" y="10"/>
                    <a:pt x="3" y="10"/>
                  </a:cubicBezTo>
                  <a:cubicBezTo>
                    <a:pt x="3" y="10"/>
                    <a:pt x="4" y="10"/>
                    <a:pt x="4" y="10"/>
                  </a:cubicBezTo>
                  <a:cubicBezTo>
                    <a:pt x="6" y="9"/>
                    <a:pt x="8" y="8"/>
                    <a:pt x="10" y="8"/>
                  </a:cubicBezTo>
                  <a:cubicBezTo>
                    <a:pt x="7" y="9"/>
                    <a:pt x="7" y="12"/>
                    <a:pt x="7" y="14"/>
                  </a:cubicBezTo>
                  <a:cubicBezTo>
                    <a:pt x="9" y="15"/>
                    <a:pt x="10" y="16"/>
                    <a:pt x="12" y="17"/>
                  </a:cubicBezTo>
                  <a:cubicBezTo>
                    <a:pt x="14" y="19"/>
                    <a:pt x="15" y="22"/>
                    <a:pt x="17" y="24"/>
                  </a:cubicBezTo>
                  <a:cubicBezTo>
                    <a:pt x="20" y="26"/>
                    <a:pt x="22" y="28"/>
                    <a:pt x="24" y="29"/>
                  </a:cubicBezTo>
                  <a:cubicBezTo>
                    <a:pt x="26" y="32"/>
                    <a:pt x="28" y="34"/>
                    <a:pt x="30" y="36"/>
                  </a:cubicBezTo>
                  <a:cubicBezTo>
                    <a:pt x="32" y="39"/>
                    <a:pt x="37" y="47"/>
                    <a:pt x="42" y="45"/>
                  </a:cubicBezTo>
                  <a:cubicBezTo>
                    <a:pt x="41" y="43"/>
                    <a:pt x="39" y="41"/>
                    <a:pt x="39" y="40"/>
                  </a:cubicBezTo>
                  <a:cubicBezTo>
                    <a:pt x="36" y="37"/>
                    <a:pt x="34" y="33"/>
                    <a:pt x="32" y="31"/>
                  </a:cubicBezTo>
                  <a:cubicBezTo>
                    <a:pt x="30" y="29"/>
                    <a:pt x="28" y="25"/>
                    <a:pt x="31" y="22"/>
                  </a:cubicBezTo>
                  <a:cubicBezTo>
                    <a:pt x="34" y="21"/>
                    <a:pt x="38" y="25"/>
                    <a:pt x="41" y="23"/>
                  </a:cubicBezTo>
                  <a:cubicBezTo>
                    <a:pt x="40" y="21"/>
                    <a:pt x="34" y="16"/>
                    <a:pt x="35" y="15"/>
                  </a:cubicBezTo>
                  <a:cubicBezTo>
                    <a:pt x="37" y="12"/>
                    <a:pt x="43" y="18"/>
                    <a:pt x="45" y="18"/>
                  </a:cubicBezTo>
                  <a:cubicBezTo>
                    <a:pt x="48" y="17"/>
                    <a:pt x="36" y="9"/>
                    <a:pt x="34" y="8"/>
                  </a:cubicBezTo>
                  <a:cubicBezTo>
                    <a:pt x="30" y="6"/>
                    <a:pt x="27" y="2"/>
                    <a:pt x="22" y="1"/>
                  </a:cubicBezTo>
                  <a:cubicBezTo>
                    <a:pt x="20" y="1"/>
                    <a:pt x="18" y="0"/>
                    <a:pt x="15" y="1"/>
                  </a:cubicBezTo>
                  <a:cubicBezTo>
                    <a:pt x="13" y="2"/>
                    <a:pt x="11" y="4"/>
                    <a:pt x="8" y="6"/>
                  </a:cubicBezTo>
                  <a:cubicBezTo>
                    <a:pt x="5" y="7"/>
                    <a:pt x="2" y="9"/>
                    <a:pt x="0" y="11"/>
                  </a:cubicBezTo>
                  <a:cubicBezTo>
                    <a:pt x="0" y="11"/>
                    <a:pt x="0" y="11"/>
                    <a:pt x="0" y="11"/>
                  </a:cubicBezTo>
                  <a:lnTo>
                    <a:pt x="3" y="10"/>
                  </a:ln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099" name="Freeform 529"/>
            <p:cNvSpPr/>
            <p:nvPr/>
          </p:nvSpPr>
          <p:spPr bwMode="auto">
            <a:xfrm>
              <a:off x="5155" y="1130"/>
              <a:ext cx="18" cy="5"/>
            </a:xfrm>
            <a:custGeom>
              <a:avLst/>
              <a:gdLst>
                <a:gd name="T0" fmla="*/ 6 w 14"/>
                <a:gd name="T1" fmla="*/ 1 h 4"/>
                <a:gd name="T2" fmla="*/ 0 w 14"/>
                <a:gd name="T3" fmla="*/ 4 h 4"/>
                <a:gd name="T4" fmla="*/ 7 w 14"/>
                <a:gd name="T5" fmla="*/ 4 h 4"/>
                <a:gd name="T6" fmla="*/ 14 w 14"/>
                <a:gd name="T7" fmla="*/ 0 h 4"/>
                <a:gd name="T8" fmla="*/ 11 w 14"/>
                <a:gd name="T9" fmla="*/ 0 h 4"/>
                <a:gd name="T10" fmla="*/ 6 w 14"/>
                <a:gd name="T11" fmla="*/ 1 h 4"/>
              </a:gdLst>
              <a:ahLst/>
              <a:cxnLst>
                <a:cxn ang="0">
                  <a:pos x="T0" y="T1"/>
                </a:cxn>
                <a:cxn ang="0">
                  <a:pos x="T2" y="T3"/>
                </a:cxn>
                <a:cxn ang="0">
                  <a:pos x="T4" y="T5"/>
                </a:cxn>
                <a:cxn ang="0">
                  <a:pos x="T6" y="T7"/>
                </a:cxn>
                <a:cxn ang="0">
                  <a:pos x="T8" y="T9"/>
                </a:cxn>
                <a:cxn ang="0">
                  <a:pos x="T10" y="T11"/>
                </a:cxn>
              </a:cxnLst>
              <a:rect l="0" t="0" r="r" b="b"/>
              <a:pathLst>
                <a:path w="14" h="4">
                  <a:moveTo>
                    <a:pt x="6" y="1"/>
                  </a:moveTo>
                  <a:cubicBezTo>
                    <a:pt x="4" y="2"/>
                    <a:pt x="2" y="3"/>
                    <a:pt x="0" y="4"/>
                  </a:cubicBezTo>
                  <a:cubicBezTo>
                    <a:pt x="3" y="4"/>
                    <a:pt x="5" y="4"/>
                    <a:pt x="7" y="4"/>
                  </a:cubicBezTo>
                  <a:cubicBezTo>
                    <a:pt x="11" y="4"/>
                    <a:pt x="12" y="2"/>
                    <a:pt x="14" y="0"/>
                  </a:cubicBezTo>
                  <a:cubicBezTo>
                    <a:pt x="13" y="0"/>
                    <a:pt x="12" y="0"/>
                    <a:pt x="11" y="0"/>
                  </a:cubicBezTo>
                  <a:cubicBezTo>
                    <a:pt x="9" y="1"/>
                    <a:pt x="7" y="1"/>
                    <a:pt x="6"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100" name="Freeform 530"/>
            <p:cNvSpPr/>
            <p:nvPr/>
          </p:nvSpPr>
          <p:spPr bwMode="auto">
            <a:xfrm>
              <a:off x="5006" y="999"/>
              <a:ext cx="199" cy="182"/>
            </a:xfrm>
            <a:custGeom>
              <a:avLst/>
              <a:gdLst>
                <a:gd name="T0" fmla="*/ 88 w 160"/>
                <a:gd name="T1" fmla="*/ 103 h 147"/>
                <a:gd name="T2" fmla="*/ 95 w 160"/>
                <a:gd name="T3" fmla="*/ 100 h 147"/>
                <a:gd name="T4" fmla="*/ 85 w 160"/>
                <a:gd name="T5" fmla="*/ 47 h 147"/>
                <a:gd name="T6" fmla="*/ 101 w 160"/>
                <a:gd name="T7" fmla="*/ 61 h 147"/>
                <a:gd name="T8" fmla="*/ 113 w 160"/>
                <a:gd name="T9" fmla="*/ 72 h 147"/>
                <a:gd name="T10" fmla="*/ 120 w 160"/>
                <a:gd name="T11" fmla="*/ 94 h 147"/>
                <a:gd name="T12" fmla="*/ 136 w 160"/>
                <a:gd name="T13" fmla="*/ 101 h 147"/>
                <a:gd name="T14" fmla="*/ 153 w 160"/>
                <a:gd name="T15" fmla="*/ 97 h 147"/>
                <a:gd name="T16" fmla="*/ 156 w 160"/>
                <a:gd name="T17" fmla="*/ 87 h 147"/>
                <a:gd name="T18" fmla="*/ 136 w 160"/>
                <a:gd name="T19" fmla="*/ 91 h 147"/>
                <a:gd name="T20" fmla="*/ 137 w 160"/>
                <a:gd name="T21" fmla="*/ 71 h 147"/>
                <a:gd name="T22" fmla="*/ 124 w 160"/>
                <a:gd name="T23" fmla="*/ 72 h 147"/>
                <a:gd name="T24" fmla="*/ 125 w 160"/>
                <a:gd name="T25" fmla="*/ 57 h 147"/>
                <a:gd name="T26" fmla="*/ 127 w 160"/>
                <a:gd name="T27" fmla="*/ 33 h 147"/>
                <a:gd name="T28" fmla="*/ 115 w 160"/>
                <a:gd name="T29" fmla="*/ 42 h 147"/>
                <a:gd name="T30" fmla="*/ 109 w 160"/>
                <a:gd name="T31" fmla="*/ 13 h 147"/>
                <a:gd name="T32" fmla="*/ 103 w 160"/>
                <a:gd name="T33" fmla="*/ 23 h 147"/>
                <a:gd name="T34" fmla="*/ 89 w 160"/>
                <a:gd name="T35" fmla="*/ 41 h 147"/>
                <a:gd name="T36" fmla="*/ 76 w 160"/>
                <a:gd name="T37" fmla="*/ 41 h 147"/>
                <a:gd name="T38" fmla="*/ 67 w 160"/>
                <a:gd name="T39" fmla="*/ 25 h 147"/>
                <a:gd name="T40" fmla="*/ 59 w 160"/>
                <a:gd name="T41" fmla="*/ 38 h 147"/>
                <a:gd name="T42" fmla="*/ 79 w 160"/>
                <a:gd name="T43" fmla="*/ 55 h 147"/>
                <a:gd name="T44" fmla="*/ 93 w 160"/>
                <a:gd name="T45" fmla="*/ 77 h 147"/>
                <a:gd name="T46" fmla="*/ 83 w 160"/>
                <a:gd name="T47" fmla="*/ 81 h 147"/>
                <a:gd name="T48" fmla="*/ 75 w 160"/>
                <a:gd name="T49" fmla="*/ 85 h 147"/>
                <a:gd name="T50" fmla="*/ 59 w 160"/>
                <a:gd name="T51" fmla="*/ 82 h 147"/>
                <a:gd name="T52" fmla="*/ 53 w 160"/>
                <a:gd name="T53" fmla="*/ 100 h 147"/>
                <a:gd name="T54" fmla="*/ 40 w 160"/>
                <a:gd name="T55" fmla="*/ 116 h 147"/>
                <a:gd name="T56" fmla="*/ 26 w 160"/>
                <a:gd name="T57" fmla="*/ 117 h 147"/>
                <a:gd name="T58" fmla="*/ 5 w 160"/>
                <a:gd name="T59" fmla="*/ 136 h 147"/>
                <a:gd name="T60" fmla="*/ 7 w 160"/>
                <a:gd name="T61" fmla="*/ 146 h 147"/>
                <a:gd name="T62" fmla="*/ 24 w 160"/>
                <a:gd name="T63" fmla="*/ 137 h 147"/>
                <a:gd name="T64" fmla="*/ 10 w 160"/>
                <a:gd name="T65" fmla="*/ 133 h 147"/>
                <a:gd name="T66" fmla="*/ 29 w 160"/>
                <a:gd name="T67" fmla="*/ 129 h 147"/>
                <a:gd name="T68" fmla="*/ 59 w 160"/>
                <a:gd name="T69" fmla="*/ 112 h 147"/>
                <a:gd name="T70" fmla="*/ 63 w 160"/>
                <a:gd name="T71" fmla="*/ 104 h 147"/>
                <a:gd name="T72" fmla="*/ 82 w 160"/>
                <a:gd name="T73" fmla="*/ 105 h 147"/>
                <a:gd name="T74" fmla="*/ 75 w 160"/>
                <a:gd name="T75" fmla="*/ 114 h 147"/>
                <a:gd name="T76" fmla="*/ 55 w 160"/>
                <a:gd name="T77" fmla="*/ 118 h 147"/>
                <a:gd name="T78" fmla="*/ 47 w 160"/>
                <a:gd name="T79" fmla="*/ 125 h 147"/>
                <a:gd name="T80" fmla="*/ 63 w 160"/>
                <a:gd name="T81" fmla="*/ 120 h 147"/>
                <a:gd name="T82" fmla="*/ 87 w 160"/>
                <a:gd name="T83" fmla="*/ 108 h 147"/>
                <a:gd name="T84" fmla="*/ 101 w 160"/>
                <a:gd name="T85" fmla="*/ 109 h 147"/>
                <a:gd name="T86" fmla="*/ 107 w 160"/>
                <a:gd name="T87" fmla="*/ 10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47">
                  <a:moveTo>
                    <a:pt x="96" y="104"/>
                  </a:moveTo>
                  <a:cubicBezTo>
                    <a:pt x="95" y="103"/>
                    <a:pt x="91" y="103"/>
                    <a:pt x="89" y="103"/>
                  </a:cubicBezTo>
                  <a:cubicBezTo>
                    <a:pt x="88" y="103"/>
                    <a:pt x="88" y="103"/>
                    <a:pt x="88" y="103"/>
                  </a:cubicBezTo>
                  <a:cubicBezTo>
                    <a:pt x="88" y="103"/>
                    <a:pt x="89" y="103"/>
                    <a:pt x="89" y="103"/>
                  </a:cubicBezTo>
                  <a:cubicBezTo>
                    <a:pt x="94" y="102"/>
                    <a:pt x="94" y="102"/>
                    <a:pt x="94" y="102"/>
                  </a:cubicBezTo>
                  <a:cubicBezTo>
                    <a:pt x="95" y="101"/>
                    <a:pt x="95" y="101"/>
                    <a:pt x="95" y="100"/>
                  </a:cubicBezTo>
                  <a:cubicBezTo>
                    <a:pt x="94" y="93"/>
                    <a:pt x="95" y="87"/>
                    <a:pt x="95" y="80"/>
                  </a:cubicBezTo>
                  <a:cubicBezTo>
                    <a:pt x="96" y="73"/>
                    <a:pt x="94" y="68"/>
                    <a:pt x="93" y="62"/>
                  </a:cubicBezTo>
                  <a:cubicBezTo>
                    <a:pt x="91" y="56"/>
                    <a:pt x="87" y="52"/>
                    <a:pt x="85" y="47"/>
                  </a:cubicBezTo>
                  <a:cubicBezTo>
                    <a:pt x="88" y="49"/>
                    <a:pt x="91" y="51"/>
                    <a:pt x="94" y="54"/>
                  </a:cubicBezTo>
                  <a:cubicBezTo>
                    <a:pt x="95" y="55"/>
                    <a:pt x="97" y="56"/>
                    <a:pt x="98" y="58"/>
                  </a:cubicBezTo>
                  <a:cubicBezTo>
                    <a:pt x="100" y="59"/>
                    <a:pt x="101" y="60"/>
                    <a:pt x="101" y="61"/>
                  </a:cubicBezTo>
                  <a:cubicBezTo>
                    <a:pt x="103" y="65"/>
                    <a:pt x="105" y="69"/>
                    <a:pt x="106" y="74"/>
                  </a:cubicBezTo>
                  <a:cubicBezTo>
                    <a:pt x="107" y="75"/>
                    <a:pt x="108" y="78"/>
                    <a:pt x="110" y="77"/>
                  </a:cubicBezTo>
                  <a:cubicBezTo>
                    <a:pt x="112" y="76"/>
                    <a:pt x="111" y="73"/>
                    <a:pt x="113" y="72"/>
                  </a:cubicBezTo>
                  <a:cubicBezTo>
                    <a:pt x="115" y="77"/>
                    <a:pt x="113" y="85"/>
                    <a:pt x="116" y="90"/>
                  </a:cubicBezTo>
                  <a:cubicBezTo>
                    <a:pt x="117" y="89"/>
                    <a:pt x="118" y="88"/>
                    <a:pt x="120" y="87"/>
                  </a:cubicBezTo>
                  <a:cubicBezTo>
                    <a:pt x="120" y="90"/>
                    <a:pt x="120" y="92"/>
                    <a:pt x="120" y="94"/>
                  </a:cubicBezTo>
                  <a:cubicBezTo>
                    <a:pt x="119" y="96"/>
                    <a:pt x="119" y="100"/>
                    <a:pt x="122" y="101"/>
                  </a:cubicBezTo>
                  <a:cubicBezTo>
                    <a:pt x="124" y="102"/>
                    <a:pt x="126" y="100"/>
                    <a:pt x="129" y="99"/>
                  </a:cubicBezTo>
                  <a:cubicBezTo>
                    <a:pt x="131" y="100"/>
                    <a:pt x="134" y="100"/>
                    <a:pt x="136" y="101"/>
                  </a:cubicBezTo>
                  <a:cubicBezTo>
                    <a:pt x="137" y="102"/>
                    <a:pt x="138" y="103"/>
                    <a:pt x="140" y="103"/>
                  </a:cubicBezTo>
                  <a:cubicBezTo>
                    <a:pt x="142" y="103"/>
                    <a:pt x="145" y="100"/>
                    <a:pt x="147" y="99"/>
                  </a:cubicBezTo>
                  <a:cubicBezTo>
                    <a:pt x="150" y="99"/>
                    <a:pt x="152" y="98"/>
                    <a:pt x="153" y="97"/>
                  </a:cubicBezTo>
                  <a:cubicBezTo>
                    <a:pt x="155" y="96"/>
                    <a:pt x="157" y="93"/>
                    <a:pt x="158" y="92"/>
                  </a:cubicBezTo>
                  <a:cubicBezTo>
                    <a:pt x="159" y="90"/>
                    <a:pt x="160" y="89"/>
                    <a:pt x="160" y="87"/>
                  </a:cubicBezTo>
                  <a:cubicBezTo>
                    <a:pt x="159" y="87"/>
                    <a:pt x="157" y="87"/>
                    <a:pt x="156" y="87"/>
                  </a:cubicBezTo>
                  <a:cubicBezTo>
                    <a:pt x="154" y="89"/>
                    <a:pt x="152" y="92"/>
                    <a:pt x="151" y="93"/>
                  </a:cubicBezTo>
                  <a:cubicBezTo>
                    <a:pt x="149" y="97"/>
                    <a:pt x="147" y="99"/>
                    <a:pt x="141" y="98"/>
                  </a:cubicBezTo>
                  <a:cubicBezTo>
                    <a:pt x="139" y="96"/>
                    <a:pt x="136" y="94"/>
                    <a:pt x="136" y="91"/>
                  </a:cubicBezTo>
                  <a:cubicBezTo>
                    <a:pt x="136" y="86"/>
                    <a:pt x="139" y="83"/>
                    <a:pt x="138" y="79"/>
                  </a:cubicBezTo>
                  <a:cubicBezTo>
                    <a:pt x="138" y="79"/>
                    <a:pt x="138" y="79"/>
                    <a:pt x="138" y="79"/>
                  </a:cubicBezTo>
                  <a:cubicBezTo>
                    <a:pt x="138" y="76"/>
                    <a:pt x="138" y="73"/>
                    <a:pt x="137" y="71"/>
                  </a:cubicBezTo>
                  <a:cubicBezTo>
                    <a:pt x="137" y="68"/>
                    <a:pt x="137" y="66"/>
                    <a:pt x="136" y="63"/>
                  </a:cubicBezTo>
                  <a:cubicBezTo>
                    <a:pt x="134" y="63"/>
                    <a:pt x="132" y="67"/>
                    <a:pt x="131" y="68"/>
                  </a:cubicBezTo>
                  <a:cubicBezTo>
                    <a:pt x="128" y="69"/>
                    <a:pt x="126" y="70"/>
                    <a:pt x="124" y="72"/>
                  </a:cubicBezTo>
                  <a:cubicBezTo>
                    <a:pt x="121" y="74"/>
                    <a:pt x="120" y="75"/>
                    <a:pt x="119" y="72"/>
                  </a:cubicBezTo>
                  <a:cubicBezTo>
                    <a:pt x="118" y="70"/>
                    <a:pt x="118" y="69"/>
                    <a:pt x="119" y="66"/>
                  </a:cubicBezTo>
                  <a:cubicBezTo>
                    <a:pt x="119" y="63"/>
                    <a:pt x="123" y="60"/>
                    <a:pt x="125" y="57"/>
                  </a:cubicBezTo>
                  <a:cubicBezTo>
                    <a:pt x="128" y="52"/>
                    <a:pt x="130" y="45"/>
                    <a:pt x="130" y="39"/>
                  </a:cubicBezTo>
                  <a:cubicBezTo>
                    <a:pt x="129" y="40"/>
                    <a:pt x="128" y="41"/>
                    <a:pt x="127" y="42"/>
                  </a:cubicBezTo>
                  <a:cubicBezTo>
                    <a:pt x="125" y="40"/>
                    <a:pt x="128" y="34"/>
                    <a:pt x="127" y="33"/>
                  </a:cubicBezTo>
                  <a:cubicBezTo>
                    <a:pt x="125" y="32"/>
                    <a:pt x="124" y="35"/>
                    <a:pt x="123" y="37"/>
                  </a:cubicBezTo>
                  <a:cubicBezTo>
                    <a:pt x="121" y="38"/>
                    <a:pt x="120" y="39"/>
                    <a:pt x="119" y="41"/>
                  </a:cubicBezTo>
                  <a:cubicBezTo>
                    <a:pt x="117" y="43"/>
                    <a:pt x="116" y="45"/>
                    <a:pt x="115" y="42"/>
                  </a:cubicBezTo>
                  <a:cubicBezTo>
                    <a:pt x="114" y="40"/>
                    <a:pt x="113" y="37"/>
                    <a:pt x="113" y="36"/>
                  </a:cubicBezTo>
                  <a:cubicBezTo>
                    <a:pt x="111" y="30"/>
                    <a:pt x="110" y="24"/>
                    <a:pt x="110" y="17"/>
                  </a:cubicBezTo>
                  <a:cubicBezTo>
                    <a:pt x="109" y="16"/>
                    <a:pt x="109" y="15"/>
                    <a:pt x="109" y="13"/>
                  </a:cubicBezTo>
                  <a:cubicBezTo>
                    <a:pt x="110" y="8"/>
                    <a:pt x="110" y="3"/>
                    <a:pt x="113" y="0"/>
                  </a:cubicBezTo>
                  <a:cubicBezTo>
                    <a:pt x="111" y="2"/>
                    <a:pt x="109" y="5"/>
                    <a:pt x="108" y="7"/>
                  </a:cubicBezTo>
                  <a:cubicBezTo>
                    <a:pt x="105" y="12"/>
                    <a:pt x="105" y="18"/>
                    <a:pt x="103" y="23"/>
                  </a:cubicBezTo>
                  <a:cubicBezTo>
                    <a:pt x="102" y="23"/>
                    <a:pt x="102" y="23"/>
                    <a:pt x="102" y="23"/>
                  </a:cubicBezTo>
                  <a:cubicBezTo>
                    <a:pt x="100" y="26"/>
                    <a:pt x="98" y="29"/>
                    <a:pt x="95" y="32"/>
                  </a:cubicBezTo>
                  <a:cubicBezTo>
                    <a:pt x="94" y="34"/>
                    <a:pt x="91" y="39"/>
                    <a:pt x="89" y="41"/>
                  </a:cubicBezTo>
                  <a:cubicBezTo>
                    <a:pt x="87" y="39"/>
                    <a:pt x="87" y="33"/>
                    <a:pt x="83" y="34"/>
                  </a:cubicBezTo>
                  <a:cubicBezTo>
                    <a:pt x="81" y="34"/>
                    <a:pt x="80" y="37"/>
                    <a:pt x="79" y="39"/>
                  </a:cubicBezTo>
                  <a:cubicBezTo>
                    <a:pt x="78" y="40"/>
                    <a:pt x="77" y="41"/>
                    <a:pt x="76" y="41"/>
                  </a:cubicBezTo>
                  <a:cubicBezTo>
                    <a:pt x="75" y="42"/>
                    <a:pt x="73" y="37"/>
                    <a:pt x="72" y="37"/>
                  </a:cubicBezTo>
                  <a:cubicBezTo>
                    <a:pt x="71" y="35"/>
                    <a:pt x="70" y="32"/>
                    <a:pt x="70" y="29"/>
                  </a:cubicBezTo>
                  <a:cubicBezTo>
                    <a:pt x="69" y="28"/>
                    <a:pt x="68" y="26"/>
                    <a:pt x="67" y="25"/>
                  </a:cubicBezTo>
                  <a:cubicBezTo>
                    <a:pt x="67" y="28"/>
                    <a:pt x="67" y="31"/>
                    <a:pt x="65" y="32"/>
                  </a:cubicBezTo>
                  <a:cubicBezTo>
                    <a:pt x="61" y="34"/>
                    <a:pt x="53" y="30"/>
                    <a:pt x="51" y="34"/>
                  </a:cubicBezTo>
                  <a:cubicBezTo>
                    <a:pt x="53" y="36"/>
                    <a:pt x="56" y="36"/>
                    <a:pt x="59" y="38"/>
                  </a:cubicBezTo>
                  <a:cubicBezTo>
                    <a:pt x="61" y="40"/>
                    <a:pt x="64" y="42"/>
                    <a:pt x="67" y="44"/>
                  </a:cubicBezTo>
                  <a:cubicBezTo>
                    <a:pt x="69" y="46"/>
                    <a:pt x="71" y="49"/>
                    <a:pt x="74" y="51"/>
                  </a:cubicBezTo>
                  <a:cubicBezTo>
                    <a:pt x="75" y="52"/>
                    <a:pt x="77" y="54"/>
                    <a:pt x="79" y="55"/>
                  </a:cubicBezTo>
                  <a:cubicBezTo>
                    <a:pt x="79" y="56"/>
                    <a:pt x="79" y="56"/>
                    <a:pt x="80" y="56"/>
                  </a:cubicBezTo>
                  <a:cubicBezTo>
                    <a:pt x="84" y="60"/>
                    <a:pt x="92" y="64"/>
                    <a:pt x="94" y="71"/>
                  </a:cubicBezTo>
                  <a:cubicBezTo>
                    <a:pt x="93" y="73"/>
                    <a:pt x="93" y="75"/>
                    <a:pt x="93" y="77"/>
                  </a:cubicBezTo>
                  <a:cubicBezTo>
                    <a:pt x="93" y="78"/>
                    <a:pt x="94" y="82"/>
                    <a:pt x="93" y="83"/>
                  </a:cubicBezTo>
                  <a:cubicBezTo>
                    <a:pt x="90" y="84"/>
                    <a:pt x="87" y="76"/>
                    <a:pt x="84" y="76"/>
                  </a:cubicBezTo>
                  <a:cubicBezTo>
                    <a:pt x="84" y="78"/>
                    <a:pt x="84" y="80"/>
                    <a:pt x="83" y="81"/>
                  </a:cubicBezTo>
                  <a:cubicBezTo>
                    <a:pt x="83" y="83"/>
                    <a:pt x="82" y="84"/>
                    <a:pt x="82" y="85"/>
                  </a:cubicBezTo>
                  <a:cubicBezTo>
                    <a:pt x="81" y="88"/>
                    <a:pt x="79" y="90"/>
                    <a:pt x="77" y="93"/>
                  </a:cubicBezTo>
                  <a:cubicBezTo>
                    <a:pt x="77" y="90"/>
                    <a:pt x="77" y="88"/>
                    <a:pt x="75" y="85"/>
                  </a:cubicBezTo>
                  <a:cubicBezTo>
                    <a:pt x="74" y="83"/>
                    <a:pt x="71" y="81"/>
                    <a:pt x="69" y="79"/>
                  </a:cubicBezTo>
                  <a:cubicBezTo>
                    <a:pt x="64" y="75"/>
                    <a:pt x="59" y="72"/>
                    <a:pt x="55" y="69"/>
                  </a:cubicBezTo>
                  <a:cubicBezTo>
                    <a:pt x="59" y="72"/>
                    <a:pt x="59" y="78"/>
                    <a:pt x="59" y="82"/>
                  </a:cubicBezTo>
                  <a:cubicBezTo>
                    <a:pt x="59" y="86"/>
                    <a:pt x="60" y="90"/>
                    <a:pt x="60" y="93"/>
                  </a:cubicBezTo>
                  <a:cubicBezTo>
                    <a:pt x="60" y="96"/>
                    <a:pt x="59" y="97"/>
                    <a:pt x="57" y="98"/>
                  </a:cubicBezTo>
                  <a:cubicBezTo>
                    <a:pt x="54" y="98"/>
                    <a:pt x="52" y="97"/>
                    <a:pt x="53" y="100"/>
                  </a:cubicBezTo>
                  <a:cubicBezTo>
                    <a:pt x="53" y="102"/>
                    <a:pt x="56" y="106"/>
                    <a:pt x="55" y="108"/>
                  </a:cubicBezTo>
                  <a:cubicBezTo>
                    <a:pt x="54" y="112"/>
                    <a:pt x="47" y="106"/>
                    <a:pt x="45" y="105"/>
                  </a:cubicBezTo>
                  <a:cubicBezTo>
                    <a:pt x="38" y="107"/>
                    <a:pt x="46" y="115"/>
                    <a:pt x="40" y="116"/>
                  </a:cubicBezTo>
                  <a:cubicBezTo>
                    <a:pt x="38" y="116"/>
                    <a:pt x="37" y="115"/>
                    <a:pt x="36" y="115"/>
                  </a:cubicBezTo>
                  <a:cubicBezTo>
                    <a:pt x="34" y="115"/>
                    <a:pt x="34" y="116"/>
                    <a:pt x="32" y="116"/>
                  </a:cubicBezTo>
                  <a:cubicBezTo>
                    <a:pt x="30" y="116"/>
                    <a:pt x="28" y="117"/>
                    <a:pt x="26" y="117"/>
                  </a:cubicBezTo>
                  <a:cubicBezTo>
                    <a:pt x="21" y="119"/>
                    <a:pt x="15" y="120"/>
                    <a:pt x="10" y="124"/>
                  </a:cubicBezTo>
                  <a:cubicBezTo>
                    <a:pt x="6" y="126"/>
                    <a:pt x="2" y="129"/>
                    <a:pt x="0" y="132"/>
                  </a:cubicBezTo>
                  <a:cubicBezTo>
                    <a:pt x="2" y="133"/>
                    <a:pt x="3" y="134"/>
                    <a:pt x="5" y="136"/>
                  </a:cubicBezTo>
                  <a:cubicBezTo>
                    <a:pt x="7" y="137"/>
                    <a:pt x="10" y="136"/>
                    <a:pt x="12" y="138"/>
                  </a:cubicBezTo>
                  <a:cubicBezTo>
                    <a:pt x="11" y="138"/>
                    <a:pt x="7" y="142"/>
                    <a:pt x="6" y="144"/>
                  </a:cubicBezTo>
                  <a:cubicBezTo>
                    <a:pt x="6" y="145"/>
                    <a:pt x="7" y="145"/>
                    <a:pt x="7" y="146"/>
                  </a:cubicBezTo>
                  <a:cubicBezTo>
                    <a:pt x="9" y="147"/>
                    <a:pt x="11" y="147"/>
                    <a:pt x="13" y="147"/>
                  </a:cubicBezTo>
                  <a:cubicBezTo>
                    <a:pt x="14" y="145"/>
                    <a:pt x="16" y="143"/>
                    <a:pt x="17" y="142"/>
                  </a:cubicBezTo>
                  <a:cubicBezTo>
                    <a:pt x="19" y="139"/>
                    <a:pt x="22" y="138"/>
                    <a:pt x="24" y="137"/>
                  </a:cubicBezTo>
                  <a:cubicBezTo>
                    <a:pt x="25" y="136"/>
                    <a:pt x="26" y="135"/>
                    <a:pt x="26" y="134"/>
                  </a:cubicBezTo>
                  <a:cubicBezTo>
                    <a:pt x="24" y="134"/>
                    <a:pt x="21" y="134"/>
                    <a:pt x="19" y="135"/>
                  </a:cubicBezTo>
                  <a:cubicBezTo>
                    <a:pt x="17" y="134"/>
                    <a:pt x="12" y="136"/>
                    <a:pt x="10" y="133"/>
                  </a:cubicBezTo>
                  <a:cubicBezTo>
                    <a:pt x="14" y="133"/>
                    <a:pt x="17" y="134"/>
                    <a:pt x="20" y="132"/>
                  </a:cubicBezTo>
                  <a:cubicBezTo>
                    <a:pt x="22" y="131"/>
                    <a:pt x="23" y="130"/>
                    <a:pt x="26" y="129"/>
                  </a:cubicBezTo>
                  <a:cubicBezTo>
                    <a:pt x="26" y="128"/>
                    <a:pt x="27" y="129"/>
                    <a:pt x="29" y="129"/>
                  </a:cubicBezTo>
                  <a:cubicBezTo>
                    <a:pt x="32" y="127"/>
                    <a:pt x="35" y="125"/>
                    <a:pt x="37" y="124"/>
                  </a:cubicBezTo>
                  <a:cubicBezTo>
                    <a:pt x="40" y="123"/>
                    <a:pt x="43" y="121"/>
                    <a:pt x="45" y="120"/>
                  </a:cubicBezTo>
                  <a:cubicBezTo>
                    <a:pt x="49" y="117"/>
                    <a:pt x="54" y="114"/>
                    <a:pt x="59" y="112"/>
                  </a:cubicBezTo>
                  <a:cubicBezTo>
                    <a:pt x="60" y="111"/>
                    <a:pt x="62" y="110"/>
                    <a:pt x="64" y="109"/>
                  </a:cubicBezTo>
                  <a:cubicBezTo>
                    <a:pt x="65" y="108"/>
                    <a:pt x="68" y="109"/>
                    <a:pt x="68" y="108"/>
                  </a:cubicBezTo>
                  <a:cubicBezTo>
                    <a:pt x="70" y="105"/>
                    <a:pt x="65" y="104"/>
                    <a:pt x="63" y="104"/>
                  </a:cubicBezTo>
                  <a:cubicBezTo>
                    <a:pt x="63" y="102"/>
                    <a:pt x="66" y="99"/>
                    <a:pt x="68" y="100"/>
                  </a:cubicBezTo>
                  <a:cubicBezTo>
                    <a:pt x="69" y="99"/>
                    <a:pt x="72" y="102"/>
                    <a:pt x="73" y="103"/>
                  </a:cubicBezTo>
                  <a:cubicBezTo>
                    <a:pt x="76" y="104"/>
                    <a:pt x="79" y="105"/>
                    <a:pt x="82" y="105"/>
                  </a:cubicBezTo>
                  <a:cubicBezTo>
                    <a:pt x="83" y="104"/>
                    <a:pt x="89" y="102"/>
                    <a:pt x="91" y="105"/>
                  </a:cubicBezTo>
                  <a:cubicBezTo>
                    <a:pt x="87" y="106"/>
                    <a:pt x="84" y="108"/>
                    <a:pt x="82" y="109"/>
                  </a:cubicBezTo>
                  <a:cubicBezTo>
                    <a:pt x="79" y="110"/>
                    <a:pt x="78" y="113"/>
                    <a:pt x="75" y="114"/>
                  </a:cubicBezTo>
                  <a:cubicBezTo>
                    <a:pt x="72" y="117"/>
                    <a:pt x="71" y="114"/>
                    <a:pt x="67" y="114"/>
                  </a:cubicBezTo>
                  <a:cubicBezTo>
                    <a:pt x="65" y="115"/>
                    <a:pt x="63" y="116"/>
                    <a:pt x="60" y="116"/>
                  </a:cubicBezTo>
                  <a:cubicBezTo>
                    <a:pt x="58" y="117"/>
                    <a:pt x="56" y="117"/>
                    <a:pt x="55" y="118"/>
                  </a:cubicBezTo>
                  <a:cubicBezTo>
                    <a:pt x="54" y="119"/>
                    <a:pt x="53" y="120"/>
                    <a:pt x="52" y="121"/>
                  </a:cubicBezTo>
                  <a:cubicBezTo>
                    <a:pt x="50" y="122"/>
                    <a:pt x="49" y="123"/>
                    <a:pt x="47" y="125"/>
                  </a:cubicBezTo>
                  <a:cubicBezTo>
                    <a:pt x="47" y="125"/>
                    <a:pt x="47" y="125"/>
                    <a:pt x="47" y="125"/>
                  </a:cubicBezTo>
                  <a:cubicBezTo>
                    <a:pt x="47" y="125"/>
                    <a:pt x="47" y="125"/>
                    <a:pt x="47" y="125"/>
                  </a:cubicBezTo>
                  <a:cubicBezTo>
                    <a:pt x="48" y="124"/>
                    <a:pt x="50" y="124"/>
                    <a:pt x="52" y="123"/>
                  </a:cubicBezTo>
                  <a:cubicBezTo>
                    <a:pt x="56" y="121"/>
                    <a:pt x="59" y="119"/>
                    <a:pt x="63" y="120"/>
                  </a:cubicBezTo>
                  <a:cubicBezTo>
                    <a:pt x="67" y="119"/>
                    <a:pt x="72" y="119"/>
                    <a:pt x="76" y="115"/>
                  </a:cubicBezTo>
                  <a:cubicBezTo>
                    <a:pt x="77" y="114"/>
                    <a:pt x="78" y="113"/>
                    <a:pt x="81" y="111"/>
                  </a:cubicBezTo>
                  <a:cubicBezTo>
                    <a:pt x="83" y="110"/>
                    <a:pt x="85" y="109"/>
                    <a:pt x="87" y="108"/>
                  </a:cubicBezTo>
                  <a:cubicBezTo>
                    <a:pt x="87" y="108"/>
                    <a:pt x="87" y="108"/>
                    <a:pt x="87" y="108"/>
                  </a:cubicBezTo>
                  <a:cubicBezTo>
                    <a:pt x="91" y="107"/>
                    <a:pt x="94" y="108"/>
                    <a:pt x="98" y="108"/>
                  </a:cubicBezTo>
                  <a:cubicBezTo>
                    <a:pt x="99" y="109"/>
                    <a:pt x="100" y="109"/>
                    <a:pt x="101" y="109"/>
                  </a:cubicBezTo>
                  <a:cubicBezTo>
                    <a:pt x="103" y="108"/>
                    <a:pt x="105" y="108"/>
                    <a:pt x="107" y="108"/>
                  </a:cubicBezTo>
                  <a:cubicBezTo>
                    <a:pt x="108" y="108"/>
                    <a:pt x="109" y="108"/>
                    <a:pt x="110" y="108"/>
                  </a:cubicBezTo>
                  <a:cubicBezTo>
                    <a:pt x="109" y="108"/>
                    <a:pt x="108" y="107"/>
                    <a:pt x="107" y="107"/>
                  </a:cubicBezTo>
                  <a:cubicBezTo>
                    <a:pt x="104" y="106"/>
                    <a:pt x="99" y="105"/>
                    <a:pt x="96" y="104"/>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101" name="Freeform 531"/>
            <p:cNvSpPr/>
            <p:nvPr/>
          </p:nvSpPr>
          <p:spPr bwMode="auto">
            <a:xfrm>
              <a:off x="5086" y="1020"/>
              <a:ext cx="3" cy="10"/>
            </a:xfrm>
            <a:custGeom>
              <a:avLst/>
              <a:gdLst>
                <a:gd name="T0" fmla="*/ 0 w 3"/>
                <a:gd name="T1" fmla="*/ 0 h 8"/>
                <a:gd name="T2" fmla="*/ 1 w 3"/>
                <a:gd name="T3" fmla="*/ 3 h 8"/>
                <a:gd name="T4" fmla="*/ 2 w 3"/>
                <a:gd name="T5" fmla="*/ 5 h 8"/>
                <a:gd name="T6" fmla="*/ 3 w 3"/>
                <a:gd name="T7" fmla="*/ 8 h 8"/>
                <a:gd name="T8" fmla="*/ 2 w 3"/>
                <a:gd name="T9" fmla="*/ 4 h 8"/>
                <a:gd name="T10" fmla="*/ 0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0" y="0"/>
                  </a:moveTo>
                  <a:cubicBezTo>
                    <a:pt x="0" y="1"/>
                    <a:pt x="1" y="2"/>
                    <a:pt x="1" y="3"/>
                  </a:cubicBezTo>
                  <a:cubicBezTo>
                    <a:pt x="1" y="4"/>
                    <a:pt x="1" y="4"/>
                    <a:pt x="2" y="5"/>
                  </a:cubicBezTo>
                  <a:cubicBezTo>
                    <a:pt x="2" y="6"/>
                    <a:pt x="2" y="7"/>
                    <a:pt x="3" y="8"/>
                  </a:cubicBezTo>
                  <a:cubicBezTo>
                    <a:pt x="3" y="7"/>
                    <a:pt x="3" y="6"/>
                    <a:pt x="2" y="4"/>
                  </a:cubicBezTo>
                  <a:cubicBezTo>
                    <a:pt x="2" y="2"/>
                    <a:pt x="1" y="1"/>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102" name="Freeform 532"/>
            <p:cNvSpPr/>
            <p:nvPr/>
          </p:nvSpPr>
          <p:spPr bwMode="auto">
            <a:xfrm>
              <a:off x="5000" y="1162"/>
              <a:ext cx="53" cy="41"/>
            </a:xfrm>
            <a:custGeom>
              <a:avLst/>
              <a:gdLst>
                <a:gd name="T0" fmla="*/ 37 w 43"/>
                <a:gd name="T1" fmla="*/ 3 h 33"/>
                <a:gd name="T2" fmla="*/ 29 w 43"/>
                <a:gd name="T3" fmla="*/ 5 h 33"/>
                <a:gd name="T4" fmla="*/ 20 w 43"/>
                <a:gd name="T5" fmla="*/ 14 h 33"/>
                <a:gd name="T6" fmla="*/ 19 w 43"/>
                <a:gd name="T7" fmla="*/ 15 h 33"/>
                <a:gd name="T8" fmla="*/ 14 w 43"/>
                <a:gd name="T9" fmla="*/ 21 h 33"/>
                <a:gd name="T10" fmla="*/ 5 w 43"/>
                <a:gd name="T11" fmla="*/ 28 h 33"/>
                <a:gd name="T12" fmla="*/ 11 w 43"/>
                <a:gd name="T13" fmla="*/ 23 h 33"/>
                <a:gd name="T14" fmla="*/ 16 w 43"/>
                <a:gd name="T15" fmla="*/ 17 h 33"/>
                <a:gd name="T16" fmla="*/ 17 w 43"/>
                <a:gd name="T17" fmla="*/ 16 h 33"/>
                <a:gd name="T18" fmla="*/ 15 w 43"/>
                <a:gd name="T19" fmla="*/ 17 h 33"/>
                <a:gd name="T20" fmla="*/ 10 w 43"/>
                <a:gd name="T21" fmla="*/ 21 h 33"/>
                <a:gd name="T22" fmla="*/ 0 w 43"/>
                <a:gd name="T23" fmla="*/ 33 h 33"/>
                <a:gd name="T24" fmla="*/ 3 w 43"/>
                <a:gd name="T25" fmla="*/ 32 h 33"/>
                <a:gd name="T26" fmla="*/ 4 w 43"/>
                <a:gd name="T27" fmla="*/ 33 h 33"/>
                <a:gd name="T28" fmla="*/ 30 w 43"/>
                <a:gd name="T29" fmla="*/ 11 h 33"/>
                <a:gd name="T30" fmla="*/ 38 w 43"/>
                <a:gd name="T31" fmla="*/ 5 h 33"/>
                <a:gd name="T32" fmla="*/ 42 w 43"/>
                <a:gd name="T33" fmla="*/ 1 h 33"/>
                <a:gd name="T34" fmla="*/ 43 w 43"/>
                <a:gd name="T35" fmla="*/ 0 h 33"/>
                <a:gd name="T36" fmla="*/ 37 w 43"/>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33">
                  <a:moveTo>
                    <a:pt x="37" y="3"/>
                  </a:moveTo>
                  <a:cubicBezTo>
                    <a:pt x="35" y="4"/>
                    <a:pt x="32" y="5"/>
                    <a:pt x="29" y="5"/>
                  </a:cubicBezTo>
                  <a:cubicBezTo>
                    <a:pt x="26" y="9"/>
                    <a:pt x="22" y="11"/>
                    <a:pt x="20" y="14"/>
                  </a:cubicBezTo>
                  <a:cubicBezTo>
                    <a:pt x="19" y="14"/>
                    <a:pt x="19" y="15"/>
                    <a:pt x="19" y="15"/>
                  </a:cubicBezTo>
                  <a:cubicBezTo>
                    <a:pt x="17" y="17"/>
                    <a:pt x="16" y="19"/>
                    <a:pt x="14" y="21"/>
                  </a:cubicBezTo>
                  <a:cubicBezTo>
                    <a:pt x="5" y="28"/>
                    <a:pt x="5" y="28"/>
                    <a:pt x="5" y="28"/>
                  </a:cubicBezTo>
                  <a:cubicBezTo>
                    <a:pt x="7" y="25"/>
                    <a:pt x="9" y="24"/>
                    <a:pt x="11" y="23"/>
                  </a:cubicBezTo>
                  <a:cubicBezTo>
                    <a:pt x="14" y="21"/>
                    <a:pt x="15" y="18"/>
                    <a:pt x="16" y="17"/>
                  </a:cubicBezTo>
                  <a:cubicBezTo>
                    <a:pt x="16" y="17"/>
                    <a:pt x="17" y="16"/>
                    <a:pt x="17" y="16"/>
                  </a:cubicBezTo>
                  <a:cubicBezTo>
                    <a:pt x="16" y="16"/>
                    <a:pt x="16" y="17"/>
                    <a:pt x="15" y="17"/>
                  </a:cubicBezTo>
                  <a:cubicBezTo>
                    <a:pt x="13" y="19"/>
                    <a:pt x="11" y="20"/>
                    <a:pt x="10" y="21"/>
                  </a:cubicBezTo>
                  <a:cubicBezTo>
                    <a:pt x="5" y="25"/>
                    <a:pt x="3" y="28"/>
                    <a:pt x="0" y="33"/>
                  </a:cubicBezTo>
                  <a:cubicBezTo>
                    <a:pt x="1" y="33"/>
                    <a:pt x="1" y="32"/>
                    <a:pt x="3" y="32"/>
                  </a:cubicBezTo>
                  <a:cubicBezTo>
                    <a:pt x="3" y="32"/>
                    <a:pt x="3" y="32"/>
                    <a:pt x="4" y="33"/>
                  </a:cubicBezTo>
                  <a:cubicBezTo>
                    <a:pt x="30" y="11"/>
                    <a:pt x="30" y="11"/>
                    <a:pt x="30" y="11"/>
                  </a:cubicBezTo>
                  <a:cubicBezTo>
                    <a:pt x="38" y="5"/>
                    <a:pt x="38" y="5"/>
                    <a:pt x="38" y="5"/>
                  </a:cubicBezTo>
                  <a:cubicBezTo>
                    <a:pt x="42" y="1"/>
                    <a:pt x="42" y="1"/>
                    <a:pt x="42" y="1"/>
                  </a:cubicBezTo>
                  <a:cubicBezTo>
                    <a:pt x="43" y="0"/>
                    <a:pt x="43" y="0"/>
                    <a:pt x="43" y="0"/>
                  </a:cubicBezTo>
                  <a:cubicBezTo>
                    <a:pt x="42" y="1"/>
                    <a:pt x="40" y="2"/>
                    <a:pt x="37" y="3"/>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103" name="Freeform 533"/>
            <p:cNvSpPr/>
            <p:nvPr/>
          </p:nvSpPr>
          <p:spPr bwMode="auto">
            <a:xfrm>
              <a:off x="5186" y="1057"/>
              <a:ext cx="133" cy="88"/>
            </a:xfrm>
            <a:custGeom>
              <a:avLst/>
              <a:gdLst>
                <a:gd name="T0" fmla="*/ 95 w 107"/>
                <a:gd name="T1" fmla="*/ 6 h 71"/>
                <a:gd name="T2" fmla="*/ 82 w 107"/>
                <a:gd name="T3" fmla="*/ 10 h 71"/>
                <a:gd name="T4" fmla="*/ 69 w 107"/>
                <a:gd name="T5" fmla="*/ 13 h 71"/>
                <a:gd name="T6" fmla="*/ 58 w 107"/>
                <a:gd name="T7" fmla="*/ 16 h 71"/>
                <a:gd name="T8" fmla="*/ 48 w 107"/>
                <a:gd name="T9" fmla="*/ 30 h 71"/>
                <a:gd name="T10" fmla="*/ 42 w 107"/>
                <a:gd name="T11" fmla="*/ 38 h 71"/>
                <a:gd name="T12" fmla="*/ 39 w 107"/>
                <a:gd name="T13" fmla="*/ 43 h 71"/>
                <a:gd name="T14" fmla="*/ 44 w 107"/>
                <a:gd name="T15" fmla="*/ 47 h 71"/>
                <a:gd name="T16" fmla="*/ 48 w 107"/>
                <a:gd name="T17" fmla="*/ 49 h 71"/>
                <a:gd name="T18" fmla="*/ 44 w 107"/>
                <a:gd name="T19" fmla="*/ 53 h 71"/>
                <a:gd name="T20" fmla="*/ 39 w 107"/>
                <a:gd name="T21" fmla="*/ 52 h 71"/>
                <a:gd name="T22" fmla="*/ 30 w 107"/>
                <a:gd name="T23" fmla="*/ 52 h 71"/>
                <a:gd name="T24" fmla="*/ 16 w 107"/>
                <a:gd name="T25" fmla="*/ 52 h 71"/>
                <a:gd name="T26" fmla="*/ 9 w 107"/>
                <a:gd name="T27" fmla="*/ 54 h 71"/>
                <a:gd name="T28" fmla="*/ 1 w 107"/>
                <a:gd name="T29" fmla="*/ 56 h 71"/>
                <a:gd name="T30" fmla="*/ 0 w 107"/>
                <a:gd name="T31" fmla="*/ 56 h 71"/>
                <a:gd name="T32" fmla="*/ 6 w 107"/>
                <a:gd name="T33" fmla="*/ 57 h 71"/>
                <a:gd name="T34" fmla="*/ 13 w 107"/>
                <a:gd name="T35" fmla="*/ 55 h 71"/>
                <a:gd name="T36" fmla="*/ 20 w 107"/>
                <a:gd name="T37" fmla="*/ 55 h 71"/>
                <a:gd name="T38" fmla="*/ 23 w 107"/>
                <a:gd name="T39" fmla="*/ 55 h 71"/>
                <a:gd name="T40" fmla="*/ 27 w 107"/>
                <a:gd name="T41" fmla="*/ 56 h 71"/>
                <a:gd name="T42" fmla="*/ 33 w 107"/>
                <a:gd name="T43" fmla="*/ 57 h 71"/>
                <a:gd name="T44" fmla="*/ 34 w 107"/>
                <a:gd name="T45" fmla="*/ 58 h 71"/>
                <a:gd name="T46" fmla="*/ 38 w 107"/>
                <a:gd name="T47" fmla="*/ 59 h 71"/>
                <a:gd name="T48" fmla="*/ 43 w 107"/>
                <a:gd name="T49" fmla="*/ 60 h 71"/>
                <a:gd name="T50" fmla="*/ 56 w 107"/>
                <a:gd name="T51" fmla="*/ 61 h 71"/>
                <a:gd name="T52" fmla="*/ 70 w 107"/>
                <a:gd name="T53" fmla="*/ 66 h 71"/>
                <a:gd name="T54" fmla="*/ 84 w 107"/>
                <a:gd name="T55" fmla="*/ 70 h 71"/>
                <a:gd name="T56" fmla="*/ 96 w 107"/>
                <a:gd name="T57" fmla="*/ 67 h 71"/>
                <a:gd name="T58" fmla="*/ 89 w 107"/>
                <a:gd name="T59" fmla="*/ 66 h 71"/>
                <a:gd name="T60" fmla="*/ 82 w 107"/>
                <a:gd name="T61" fmla="*/ 64 h 71"/>
                <a:gd name="T62" fmla="*/ 73 w 107"/>
                <a:gd name="T63" fmla="*/ 60 h 71"/>
                <a:gd name="T64" fmla="*/ 68 w 107"/>
                <a:gd name="T65" fmla="*/ 55 h 71"/>
                <a:gd name="T66" fmla="*/ 69 w 107"/>
                <a:gd name="T67" fmla="*/ 49 h 71"/>
                <a:gd name="T68" fmla="*/ 70 w 107"/>
                <a:gd name="T69" fmla="*/ 45 h 71"/>
                <a:gd name="T70" fmla="*/ 65 w 107"/>
                <a:gd name="T71" fmla="*/ 43 h 71"/>
                <a:gd name="T72" fmla="*/ 70 w 107"/>
                <a:gd name="T73" fmla="*/ 36 h 71"/>
                <a:gd name="T74" fmla="*/ 73 w 107"/>
                <a:gd name="T75" fmla="*/ 34 h 71"/>
                <a:gd name="T76" fmla="*/ 70 w 107"/>
                <a:gd name="T77" fmla="*/ 34 h 71"/>
                <a:gd name="T78" fmla="*/ 62 w 107"/>
                <a:gd name="T79" fmla="*/ 32 h 71"/>
                <a:gd name="T80" fmla="*/ 56 w 107"/>
                <a:gd name="T81" fmla="*/ 26 h 71"/>
                <a:gd name="T82" fmla="*/ 67 w 107"/>
                <a:gd name="T83" fmla="*/ 21 h 71"/>
                <a:gd name="T84" fmla="*/ 81 w 107"/>
                <a:gd name="T85" fmla="*/ 17 h 71"/>
                <a:gd name="T86" fmla="*/ 89 w 107"/>
                <a:gd name="T87" fmla="*/ 12 h 71"/>
                <a:gd name="T88" fmla="*/ 96 w 107"/>
                <a:gd name="T89" fmla="*/ 7 h 71"/>
                <a:gd name="T90" fmla="*/ 101 w 107"/>
                <a:gd name="T91" fmla="*/ 5 h 71"/>
                <a:gd name="T92" fmla="*/ 101 w 107"/>
                <a:gd name="T93" fmla="*/ 5 h 71"/>
                <a:gd name="T94" fmla="*/ 107 w 107"/>
                <a:gd name="T95" fmla="*/ 1 h 71"/>
                <a:gd name="T96" fmla="*/ 104 w 107"/>
                <a:gd name="T97" fmla="*/ 2 h 71"/>
                <a:gd name="T98" fmla="*/ 100 w 107"/>
                <a:gd name="T99" fmla="*/ 4 h 71"/>
                <a:gd name="T100" fmla="*/ 95 w 107"/>
                <a:gd name="T101"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71">
                  <a:moveTo>
                    <a:pt x="95" y="6"/>
                  </a:moveTo>
                  <a:cubicBezTo>
                    <a:pt x="91" y="7"/>
                    <a:pt x="86" y="8"/>
                    <a:pt x="82" y="10"/>
                  </a:cubicBezTo>
                  <a:cubicBezTo>
                    <a:pt x="78" y="12"/>
                    <a:pt x="73" y="13"/>
                    <a:pt x="69" y="13"/>
                  </a:cubicBezTo>
                  <a:cubicBezTo>
                    <a:pt x="65" y="14"/>
                    <a:pt x="61" y="14"/>
                    <a:pt x="58" y="16"/>
                  </a:cubicBezTo>
                  <a:cubicBezTo>
                    <a:pt x="56" y="21"/>
                    <a:pt x="51" y="26"/>
                    <a:pt x="48" y="30"/>
                  </a:cubicBezTo>
                  <a:cubicBezTo>
                    <a:pt x="46" y="33"/>
                    <a:pt x="44" y="35"/>
                    <a:pt x="42" y="38"/>
                  </a:cubicBezTo>
                  <a:cubicBezTo>
                    <a:pt x="40" y="40"/>
                    <a:pt x="38" y="42"/>
                    <a:pt x="39" y="43"/>
                  </a:cubicBezTo>
                  <a:cubicBezTo>
                    <a:pt x="39" y="45"/>
                    <a:pt x="42" y="46"/>
                    <a:pt x="44" y="47"/>
                  </a:cubicBezTo>
                  <a:cubicBezTo>
                    <a:pt x="46" y="47"/>
                    <a:pt x="48" y="47"/>
                    <a:pt x="48" y="49"/>
                  </a:cubicBezTo>
                  <a:cubicBezTo>
                    <a:pt x="47" y="51"/>
                    <a:pt x="45" y="52"/>
                    <a:pt x="44" y="53"/>
                  </a:cubicBezTo>
                  <a:cubicBezTo>
                    <a:pt x="43" y="52"/>
                    <a:pt x="40" y="52"/>
                    <a:pt x="39" y="52"/>
                  </a:cubicBezTo>
                  <a:cubicBezTo>
                    <a:pt x="35" y="52"/>
                    <a:pt x="32" y="51"/>
                    <a:pt x="30" y="52"/>
                  </a:cubicBezTo>
                  <a:cubicBezTo>
                    <a:pt x="24" y="52"/>
                    <a:pt x="20" y="51"/>
                    <a:pt x="16" y="52"/>
                  </a:cubicBezTo>
                  <a:cubicBezTo>
                    <a:pt x="13" y="53"/>
                    <a:pt x="11" y="54"/>
                    <a:pt x="9" y="54"/>
                  </a:cubicBezTo>
                  <a:cubicBezTo>
                    <a:pt x="5" y="54"/>
                    <a:pt x="3" y="55"/>
                    <a:pt x="1" y="56"/>
                  </a:cubicBezTo>
                  <a:cubicBezTo>
                    <a:pt x="0" y="56"/>
                    <a:pt x="0" y="56"/>
                    <a:pt x="0" y="56"/>
                  </a:cubicBezTo>
                  <a:cubicBezTo>
                    <a:pt x="2" y="56"/>
                    <a:pt x="4" y="57"/>
                    <a:pt x="6" y="57"/>
                  </a:cubicBezTo>
                  <a:cubicBezTo>
                    <a:pt x="8" y="57"/>
                    <a:pt x="11" y="56"/>
                    <a:pt x="13" y="55"/>
                  </a:cubicBezTo>
                  <a:cubicBezTo>
                    <a:pt x="15" y="55"/>
                    <a:pt x="17" y="55"/>
                    <a:pt x="20" y="55"/>
                  </a:cubicBezTo>
                  <a:cubicBezTo>
                    <a:pt x="21" y="55"/>
                    <a:pt x="22" y="55"/>
                    <a:pt x="23" y="55"/>
                  </a:cubicBezTo>
                  <a:cubicBezTo>
                    <a:pt x="24" y="55"/>
                    <a:pt x="26" y="55"/>
                    <a:pt x="27" y="56"/>
                  </a:cubicBezTo>
                  <a:cubicBezTo>
                    <a:pt x="29" y="56"/>
                    <a:pt x="31" y="57"/>
                    <a:pt x="33" y="57"/>
                  </a:cubicBezTo>
                  <a:cubicBezTo>
                    <a:pt x="33" y="58"/>
                    <a:pt x="34" y="58"/>
                    <a:pt x="34" y="58"/>
                  </a:cubicBezTo>
                  <a:cubicBezTo>
                    <a:pt x="36" y="58"/>
                    <a:pt x="37" y="58"/>
                    <a:pt x="38" y="59"/>
                  </a:cubicBezTo>
                  <a:cubicBezTo>
                    <a:pt x="39" y="60"/>
                    <a:pt x="40" y="60"/>
                    <a:pt x="43" y="60"/>
                  </a:cubicBezTo>
                  <a:cubicBezTo>
                    <a:pt x="48" y="60"/>
                    <a:pt x="51" y="60"/>
                    <a:pt x="56" y="61"/>
                  </a:cubicBezTo>
                  <a:cubicBezTo>
                    <a:pt x="61" y="62"/>
                    <a:pt x="65" y="64"/>
                    <a:pt x="70" y="66"/>
                  </a:cubicBezTo>
                  <a:cubicBezTo>
                    <a:pt x="75" y="67"/>
                    <a:pt x="78" y="69"/>
                    <a:pt x="84" y="70"/>
                  </a:cubicBezTo>
                  <a:cubicBezTo>
                    <a:pt x="85" y="69"/>
                    <a:pt x="96" y="71"/>
                    <a:pt x="96" y="67"/>
                  </a:cubicBezTo>
                  <a:cubicBezTo>
                    <a:pt x="94" y="66"/>
                    <a:pt x="90" y="67"/>
                    <a:pt x="89" y="66"/>
                  </a:cubicBezTo>
                  <a:cubicBezTo>
                    <a:pt x="87" y="66"/>
                    <a:pt x="85" y="65"/>
                    <a:pt x="82" y="64"/>
                  </a:cubicBezTo>
                  <a:cubicBezTo>
                    <a:pt x="79" y="63"/>
                    <a:pt x="75" y="61"/>
                    <a:pt x="73" y="60"/>
                  </a:cubicBezTo>
                  <a:cubicBezTo>
                    <a:pt x="71" y="58"/>
                    <a:pt x="67" y="57"/>
                    <a:pt x="68" y="55"/>
                  </a:cubicBezTo>
                  <a:cubicBezTo>
                    <a:pt x="67" y="53"/>
                    <a:pt x="68" y="51"/>
                    <a:pt x="69" y="49"/>
                  </a:cubicBezTo>
                  <a:cubicBezTo>
                    <a:pt x="71" y="47"/>
                    <a:pt x="72" y="47"/>
                    <a:pt x="70" y="45"/>
                  </a:cubicBezTo>
                  <a:cubicBezTo>
                    <a:pt x="68" y="44"/>
                    <a:pt x="66" y="44"/>
                    <a:pt x="65" y="43"/>
                  </a:cubicBezTo>
                  <a:cubicBezTo>
                    <a:pt x="65" y="41"/>
                    <a:pt x="68" y="38"/>
                    <a:pt x="70" y="36"/>
                  </a:cubicBezTo>
                  <a:cubicBezTo>
                    <a:pt x="70" y="36"/>
                    <a:pt x="73" y="35"/>
                    <a:pt x="73" y="34"/>
                  </a:cubicBezTo>
                  <a:cubicBezTo>
                    <a:pt x="72" y="33"/>
                    <a:pt x="71" y="34"/>
                    <a:pt x="70" y="34"/>
                  </a:cubicBezTo>
                  <a:cubicBezTo>
                    <a:pt x="67" y="34"/>
                    <a:pt x="64" y="33"/>
                    <a:pt x="62" y="32"/>
                  </a:cubicBezTo>
                  <a:cubicBezTo>
                    <a:pt x="60" y="31"/>
                    <a:pt x="56" y="29"/>
                    <a:pt x="56" y="26"/>
                  </a:cubicBezTo>
                  <a:cubicBezTo>
                    <a:pt x="59" y="25"/>
                    <a:pt x="63" y="22"/>
                    <a:pt x="67" y="21"/>
                  </a:cubicBezTo>
                  <a:cubicBezTo>
                    <a:pt x="72" y="20"/>
                    <a:pt x="77" y="19"/>
                    <a:pt x="81" y="17"/>
                  </a:cubicBezTo>
                  <a:cubicBezTo>
                    <a:pt x="84" y="16"/>
                    <a:pt x="86" y="13"/>
                    <a:pt x="89" y="12"/>
                  </a:cubicBezTo>
                  <a:cubicBezTo>
                    <a:pt x="92" y="10"/>
                    <a:pt x="94" y="9"/>
                    <a:pt x="96" y="7"/>
                  </a:cubicBezTo>
                  <a:cubicBezTo>
                    <a:pt x="98" y="6"/>
                    <a:pt x="100" y="5"/>
                    <a:pt x="101" y="5"/>
                  </a:cubicBezTo>
                  <a:cubicBezTo>
                    <a:pt x="101" y="5"/>
                    <a:pt x="101" y="5"/>
                    <a:pt x="101" y="5"/>
                  </a:cubicBezTo>
                  <a:cubicBezTo>
                    <a:pt x="103" y="4"/>
                    <a:pt x="106" y="2"/>
                    <a:pt x="107" y="1"/>
                  </a:cubicBezTo>
                  <a:cubicBezTo>
                    <a:pt x="106" y="0"/>
                    <a:pt x="105" y="1"/>
                    <a:pt x="104" y="2"/>
                  </a:cubicBezTo>
                  <a:cubicBezTo>
                    <a:pt x="103" y="3"/>
                    <a:pt x="101" y="4"/>
                    <a:pt x="100" y="4"/>
                  </a:cubicBezTo>
                  <a:cubicBezTo>
                    <a:pt x="98" y="5"/>
                    <a:pt x="97" y="6"/>
                    <a:pt x="95" y="6"/>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104" name="Freeform 534"/>
            <p:cNvSpPr/>
            <p:nvPr/>
          </p:nvSpPr>
          <p:spPr bwMode="auto">
            <a:xfrm>
              <a:off x="5119" y="1161"/>
              <a:ext cx="121" cy="34"/>
            </a:xfrm>
            <a:custGeom>
              <a:avLst/>
              <a:gdLst>
                <a:gd name="T0" fmla="*/ 12 w 97"/>
                <a:gd name="T1" fmla="*/ 22 h 27"/>
                <a:gd name="T2" fmla="*/ 18 w 97"/>
                <a:gd name="T3" fmla="*/ 24 h 27"/>
                <a:gd name="T4" fmla="*/ 18 w 97"/>
                <a:gd name="T5" fmla="*/ 24 h 27"/>
                <a:gd name="T6" fmla="*/ 26 w 97"/>
                <a:gd name="T7" fmla="*/ 23 h 27"/>
                <a:gd name="T8" fmla="*/ 37 w 97"/>
                <a:gd name="T9" fmla="*/ 24 h 27"/>
                <a:gd name="T10" fmla="*/ 43 w 97"/>
                <a:gd name="T11" fmla="*/ 20 h 27"/>
                <a:gd name="T12" fmla="*/ 50 w 97"/>
                <a:gd name="T13" fmla="*/ 19 h 27"/>
                <a:gd name="T14" fmla="*/ 66 w 97"/>
                <a:gd name="T15" fmla="*/ 19 h 27"/>
                <a:gd name="T16" fmla="*/ 78 w 97"/>
                <a:gd name="T17" fmla="*/ 25 h 27"/>
                <a:gd name="T18" fmla="*/ 84 w 97"/>
                <a:gd name="T19" fmla="*/ 26 h 27"/>
                <a:gd name="T20" fmla="*/ 83 w 97"/>
                <a:gd name="T21" fmla="*/ 20 h 27"/>
                <a:gd name="T22" fmla="*/ 80 w 97"/>
                <a:gd name="T23" fmla="*/ 14 h 27"/>
                <a:gd name="T24" fmla="*/ 87 w 97"/>
                <a:gd name="T25" fmla="*/ 15 h 27"/>
                <a:gd name="T26" fmla="*/ 86 w 97"/>
                <a:gd name="T27" fmla="*/ 9 h 27"/>
                <a:gd name="T28" fmla="*/ 95 w 97"/>
                <a:gd name="T29" fmla="*/ 10 h 27"/>
                <a:gd name="T30" fmla="*/ 94 w 97"/>
                <a:gd name="T31" fmla="*/ 6 h 27"/>
                <a:gd name="T32" fmla="*/ 97 w 97"/>
                <a:gd name="T33" fmla="*/ 0 h 27"/>
                <a:gd name="T34" fmla="*/ 91 w 97"/>
                <a:gd name="T35" fmla="*/ 2 h 27"/>
                <a:gd name="T36" fmla="*/ 90 w 97"/>
                <a:gd name="T37" fmla="*/ 2 h 27"/>
                <a:gd name="T38" fmla="*/ 87 w 97"/>
                <a:gd name="T39" fmla="*/ 3 h 27"/>
                <a:gd name="T40" fmla="*/ 87 w 97"/>
                <a:gd name="T41" fmla="*/ 3 h 27"/>
                <a:gd name="T42" fmla="*/ 86 w 97"/>
                <a:gd name="T43" fmla="*/ 3 h 27"/>
                <a:gd name="T44" fmla="*/ 78 w 97"/>
                <a:gd name="T45" fmla="*/ 7 h 27"/>
                <a:gd name="T46" fmla="*/ 68 w 97"/>
                <a:gd name="T47" fmla="*/ 8 h 27"/>
                <a:gd name="T48" fmla="*/ 57 w 97"/>
                <a:gd name="T49" fmla="*/ 10 h 27"/>
                <a:gd name="T50" fmla="*/ 38 w 97"/>
                <a:gd name="T51" fmla="*/ 16 h 27"/>
                <a:gd name="T52" fmla="*/ 28 w 97"/>
                <a:gd name="T53" fmla="*/ 20 h 27"/>
                <a:gd name="T54" fmla="*/ 17 w 97"/>
                <a:gd name="T55" fmla="*/ 19 h 27"/>
                <a:gd name="T56" fmla="*/ 8 w 97"/>
                <a:gd name="T57" fmla="*/ 19 h 27"/>
                <a:gd name="T58" fmla="*/ 0 w 97"/>
                <a:gd name="T59" fmla="*/ 21 h 27"/>
                <a:gd name="T60" fmla="*/ 0 w 97"/>
                <a:gd name="T61" fmla="*/ 21 h 27"/>
                <a:gd name="T62" fmla="*/ 12 w 97"/>
                <a:gd name="T6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27">
                  <a:moveTo>
                    <a:pt x="12" y="22"/>
                  </a:moveTo>
                  <a:cubicBezTo>
                    <a:pt x="13" y="22"/>
                    <a:pt x="18" y="21"/>
                    <a:pt x="18" y="24"/>
                  </a:cubicBezTo>
                  <a:cubicBezTo>
                    <a:pt x="18" y="24"/>
                    <a:pt x="18" y="24"/>
                    <a:pt x="18" y="24"/>
                  </a:cubicBezTo>
                  <a:cubicBezTo>
                    <a:pt x="21" y="23"/>
                    <a:pt x="23" y="23"/>
                    <a:pt x="26" y="23"/>
                  </a:cubicBezTo>
                  <a:cubicBezTo>
                    <a:pt x="29" y="21"/>
                    <a:pt x="32" y="26"/>
                    <a:pt x="37" y="24"/>
                  </a:cubicBezTo>
                  <a:cubicBezTo>
                    <a:pt x="39" y="23"/>
                    <a:pt x="41" y="22"/>
                    <a:pt x="43" y="20"/>
                  </a:cubicBezTo>
                  <a:cubicBezTo>
                    <a:pt x="45" y="19"/>
                    <a:pt x="48" y="19"/>
                    <a:pt x="50" y="19"/>
                  </a:cubicBezTo>
                  <a:cubicBezTo>
                    <a:pt x="56" y="18"/>
                    <a:pt x="61" y="18"/>
                    <a:pt x="66" y="19"/>
                  </a:cubicBezTo>
                  <a:cubicBezTo>
                    <a:pt x="70" y="20"/>
                    <a:pt x="73" y="22"/>
                    <a:pt x="78" y="25"/>
                  </a:cubicBezTo>
                  <a:cubicBezTo>
                    <a:pt x="79" y="26"/>
                    <a:pt x="82" y="27"/>
                    <a:pt x="84" y="26"/>
                  </a:cubicBezTo>
                  <a:cubicBezTo>
                    <a:pt x="87" y="25"/>
                    <a:pt x="84" y="22"/>
                    <a:pt x="83" y="20"/>
                  </a:cubicBezTo>
                  <a:cubicBezTo>
                    <a:pt x="82" y="19"/>
                    <a:pt x="78" y="16"/>
                    <a:pt x="80" y="14"/>
                  </a:cubicBezTo>
                  <a:cubicBezTo>
                    <a:pt x="82" y="11"/>
                    <a:pt x="85" y="16"/>
                    <a:pt x="87" y="15"/>
                  </a:cubicBezTo>
                  <a:cubicBezTo>
                    <a:pt x="88" y="14"/>
                    <a:pt x="85" y="12"/>
                    <a:pt x="86" y="9"/>
                  </a:cubicBezTo>
                  <a:cubicBezTo>
                    <a:pt x="88" y="6"/>
                    <a:pt x="92" y="10"/>
                    <a:pt x="95" y="10"/>
                  </a:cubicBezTo>
                  <a:cubicBezTo>
                    <a:pt x="95" y="9"/>
                    <a:pt x="95" y="7"/>
                    <a:pt x="94" y="6"/>
                  </a:cubicBezTo>
                  <a:cubicBezTo>
                    <a:pt x="94" y="4"/>
                    <a:pt x="94" y="1"/>
                    <a:pt x="97" y="0"/>
                  </a:cubicBezTo>
                  <a:cubicBezTo>
                    <a:pt x="95" y="0"/>
                    <a:pt x="93" y="1"/>
                    <a:pt x="91" y="2"/>
                  </a:cubicBezTo>
                  <a:cubicBezTo>
                    <a:pt x="91" y="2"/>
                    <a:pt x="90" y="2"/>
                    <a:pt x="90" y="2"/>
                  </a:cubicBezTo>
                  <a:cubicBezTo>
                    <a:pt x="89" y="3"/>
                    <a:pt x="88" y="3"/>
                    <a:pt x="87" y="3"/>
                  </a:cubicBezTo>
                  <a:cubicBezTo>
                    <a:pt x="87" y="3"/>
                    <a:pt x="87" y="3"/>
                    <a:pt x="87" y="3"/>
                  </a:cubicBezTo>
                  <a:cubicBezTo>
                    <a:pt x="87" y="3"/>
                    <a:pt x="86" y="3"/>
                    <a:pt x="86" y="3"/>
                  </a:cubicBezTo>
                  <a:cubicBezTo>
                    <a:pt x="83" y="5"/>
                    <a:pt x="81" y="6"/>
                    <a:pt x="78" y="7"/>
                  </a:cubicBezTo>
                  <a:cubicBezTo>
                    <a:pt x="75" y="8"/>
                    <a:pt x="71" y="8"/>
                    <a:pt x="68" y="8"/>
                  </a:cubicBezTo>
                  <a:cubicBezTo>
                    <a:pt x="64" y="9"/>
                    <a:pt x="61" y="9"/>
                    <a:pt x="57" y="10"/>
                  </a:cubicBezTo>
                  <a:cubicBezTo>
                    <a:pt x="51" y="12"/>
                    <a:pt x="45" y="14"/>
                    <a:pt x="38" y="16"/>
                  </a:cubicBezTo>
                  <a:cubicBezTo>
                    <a:pt x="34" y="18"/>
                    <a:pt x="31" y="20"/>
                    <a:pt x="28" y="20"/>
                  </a:cubicBezTo>
                  <a:cubicBezTo>
                    <a:pt x="24" y="20"/>
                    <a:pt x="20" y="19"/>
                    <a:pt x="17" y="19"/>
                  </a:cubicBezTo>
                  <a:cubicBezTo>
                    <a:pt x="13" y="19"/>
                    <a:pt x="10" y="18"/>
                    <a:pt x="8" y="19"/>
                  </a:cubicBezTo>
                  <a:cubicBezTo>
                    <a:pt x="5" y="19"/>
                    <a:pt x="3" y="20"/>
                    <a:pt x="0" y="21"/>
                  </a:cubicBezTo>
                  <a:cubicBezTo>
                    <a:pt x="0" y="21"/>
                    <a:pt x="0" y="21"/>
                    <a:pt x="0" y="21"/>
                  </a:cubicBezTo>
                  <a:cubicBezTo>
                    <a:pt x="4" y="21"/>
                    <a:pt x="8" y="22"/>
                    <a:pt x="12" y="22"/>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05" name="Freeform 535"/>
            <p:cNvSpPr/>
            <p:nvPr/>
          </p:nvSpPr>
          <p:spPr bwMode="auto">
            <a:xfrm>
              <a:off x="5075" y="1187"/>
              <a:ext cx="64" cy="40"/>
            </a:xfrm>
            <a:custGeom>
              <a:avLst/>
              <a:gdLst>
                <a:gd name="T0" fmla="*/ 44 w 52"/>
                <a:gd name="T1" fmla="*/ 4 h 32"/>
                <a:gd name="T2" fmla="*/ 37 w 52"/>
                <a:gd name="T3" fmla="*/ 6 h 32"/>
                <a:gd name="T4" fmla="*/ 33 w 52"/>
                <a:gd name="T5" fmla="*/ 11 h 32"/>
                <a:gd name="T6" fmla="*/ 27 w 52"/>
                <a:gd name="T7" fmla="*/ 10 h 32"/>
                <a:gd name="T8" fmla="*/ 8 w 52"/>
                <a:gd name="T9" fmla="*/ 3 h 32"/>
                <a:gd name="T10" fmla="*/ 0 w 52"/>
                <a:gd name="T11" fmla="*/ 5 h 32"/>
                <a:gd name="T12" fmla="*/ 0 w 52"/>
                <a:gd name="T13" fmla="*/ 7 h 32"/>
                <a:gd name="T14" fmla="*/ 3 w 52"/>
                <a:gd name="T15" fmla="*/ 8 h 32"/>
                <a:gd name="T16" fmla="*/ 4 w 52"/>
                <a:gd name="T17" fmla="*/ 8 h 32"/>
                <a:gd name="T18" fmla="*/ 19 w 52"/>
                <a:gd name="T19" fmla="*/ 12 h 32"/>
                <a:gd name="T20" fmla="*/ 27 w 52"/>
                <a:gd name="T21" fmla="*/ 22 h 32"/>
                <a:gd name="T22" fmla="*/ 31 w 52"/>
                <a:gd name="T23" fmla="*/ 28 h 32"/>
                <a:gd name="T24" fmla="*/ 32 w 52"/>
                <a:gd name="T25" fmla="*/ 29 h 32"/>
                <a:gd name="T26" fmla="*/ 38 w 52"/>
                <a:gd name="T27" fmla="*/ 31 h 32"/>
                <a:gd name="T28" fmla="*/ 39 w 52"/>
                <a:gd name="T29" fmla="*/ 31 h 32"/>
                <a:gd name="T30" fmla="*/ 37 w 52"/>
                <a:gd name="T31" fmla="*/ 27 h 32"/>
                <a:gd name="T32" fmla="*/ 34 w 52"/>
                <a:gd name="T33" fmla="*/ 20 h 32"/>
                <a:gd name="T34" fmla="*/ 40 w 52"/>
                <a:gd name="T35" fmla="*/ 16 h 32"/>
                <a:gd name="T36" fmla="*/ 44 w 52"/>
                <a:gd name="T37" fmla="*/ 14 h 32"/>
                <a:gd name="T38" fmla="*/ 44 w 52"/>
                <a:gd name="T39" fmla="*/ 9 h 32"/>
                <a:gd name="T40" fmla="*/ 51 w 52"/>
                <a:gd name="T41" fmla="*/ 8 h 32"/>
                <a:gd name="T42" fmla="*/ 51 w 52"/>
                <a:gd name="T43" fmla="*/ 5 h 32"/>
                <a:gd name="T44" fmla="*/ 51 w 52"/>
                <a:gd name="T45" fmla="*/ 4 h 32"/>
                <a:gd name="T46" fmla="*/ 52 w 52"/>
                <a:gd name="T47" fmla="*/ 4 h 32"/>
                <a:gd name="T48" fmla="*/ 50 w 52"/>
                <a:gd name="T49" fmla="*/ 4 h 32"/>
                <a:gd name="T50" fmla="*/ 44 w 52"/>
                <a:gd name="T5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2">
                  <a:moveTo>
                    <a:pt x="44" y="4"/>
                  </a:moveTo>
                  <a:cubicBezTo>
                    <a:pt x="41" y="5"/>
                    <a:pt x="39" y="4"/>
                    <a:pt x="37" y="6"/>
                  </a:cubicBezTo>
                  <a:cubicBezTo>
                    <a:pt x="36" y="8"/>
                    <a:pt x="36" y="11"/>
                    <a:pt x="33" y="11"/>
                  </a:cubicBezTo>
                  <a:cubicBezTo>
                    <a:pt x="31" y="11"/>
                    <a:pt x="29" y="11"/>
                    <a:pt x="27" y="10"/>
                  </a:cubicBezTo>
                  <a:cubicBezTo>
                    <a:pt x="21" y="8"/>
                    <a:pt x="14" y="5"/>
                    <a:pt x="8" y="3"/>
                  </a:cubicBezTo>
                  <a:cubicBezTo>
                    <a:pt x="5" y="1"/>
                    <a:pt x="2" y="0"/>
                    <a:pt x="0" y="5"/>
                  </a:cubicBezTo>
                  <a:cubicBezTo>
                    <a:pt x="0" y="5"/>
                    <a:pt x="0" y="6"/>
                    <a:pt x="0" y="7"/>
                  </a:cubicBezTo>
                  <a:cubicBezTo>
                    <a:pt x="1" y="7"/>
                    <a:pt x="2" y="8"/>
                    <a:pt x="3" y="8"/>
                  </a:cubicBezTo>
                  <a:cubicBezTo>
                    <a:pt x="3" y="8"/>
                    <a:pt x="4" y="8"/>
                    <a:pt x="4" y="8"/>
                  </a:cubicBezTo>
                  <a:cubicBezTo>
                    <a:pt x="9" y="9"/>
                    <a:pt x="15" y="9"/>
                    <a:pt x="19" y="12"/>
                  </a:cubicBezTo>
                  <a:cubicBezTo>
                    <a:pt x="23" y="14"/>
                    <a:pt x="25" y="19"/>
                    <a:pt x="27" y="22"/>
                  </a:cubicBezTo>
                  <a:cubicBezTo>
                    <a:pt x="28" y="24"/>
                    <a:pt x="28" y="27"/>
                    <a:pt x="31" y="28"/>
                  </a:cubicBezTo>
                  <a:cubicBezTo>
                    <a:pt x="31" y="29"/>
                    <a:pt x="31" y="29"/>
                    <a:pt x="32" y="29"/>
                  </a:cubicBezTo>
                  <a:cubicBezTo>
                    <a:pt x="33" y="30"/>
                    <a:pt x="36" y="32"/>
                    <a:pt x="38" y="31"/>
                  </a:cubicBezTo>
                  <a:cubicBezTo>
                    <a:pt x="38" y="31"/>
                    <a:pt x="39" y="32"/>
                    <a:pt x="39" y="31"/>
                  </a:cubicBezTo>
                  <a:cubicBezTo>
                    <a:pt x="40" y="30"/>
                    <a:pt x="38" y="28"/>
                    <a:pt x="37" y="27"/>
                  </a:cubicBezTo>
                  <a:cubicBezTo>
                    <a:pt x="37" y="25"/>
                    <a:pt x="35" y="22"/>
                    <a:pt x="34" y="20"/>
                  </a:cubicBezTo>
                  <a:cubicBezTo>
                    <a:pt x="33" y="15"/>
                    <a:pt x="37" y="16"/>
                    <a:pt x="40" y="16"/>
                  </a:cubicBezTo>
                  <a:cubicBezTo>
                    <a:pt x="43" y="16"/>
                    <a:pt x="45" y="16"/>
                    <a:pt x="44" y="14"/>
                  </a:cubicBezTo>
                  <a:cubicBezTo>
                    <a:pt x="43" y="12"/>
                    <a:pt x="42" y="11"/>
                    <a:pt x="44" y="9"/>
                  </a:cubicBezTo>
                  <a:cubicBezTo>
                    <a:pt x="46" y="8"/>
                    <a:pt x="49" y="9"/>
                    <a:pt x="51" y="8"/>
                  </a:cubicBezTo>
                  <a:cubicBezTo>
                    <a:pt x="51" y="7"/>
                    <a:pt x="50" y="5"/>
                    <a:pt x="51" y="5"/>
                  </a:cubicBezTo>
                  <a:cubicBezTo>
                    <a:pt x="51" y="5"/>
                    <a:pt x="51" y="5"/>
                    <a:pt x="51" y="4"/>
                  </a:cubicBezTo>
                  <a:cubicBezTo>
                    <a:pt x="51" y="4"/>
                    <a:pt x="51" y="4"/>
                    <a:pt x="52" y="4"/>
                  </a:cubicBezTo>
                  <a:cubicBezTo>
                    <a:pt x="51" y="4"/>
                    <a:pt x="50" y="4"/>
                    <a:pt x="50" y="4"/>
                  </a:cubicBezTo>
                  <a:cubicBezTo>
                    <a:pt x="47" y="4"/>
                    <a:pt x="46" y="4"/>
                    <a:pt x="44" y="4"/>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06" name="Freeform 536"/>
            <p:cNvSpPr/>
            <p:nvPr/>
          </p:nvSpPr>
          <p:spPr bwMode="auto">
            <a:xfrm>
              <a:off x="5053" y="1174"/>
              <a:ext cx="26" cy="11"/>
            </a:xfrm>
            <a:custGeom>
              <a:avLst/>
              <a:gdLst>
                <a:gd name="T0" fmla="*/ 0 w 21"/>
                <a:gd name="T1" fmla="*/ 1 h 9"/>
                <a:gd name="T2" fmla="*/ 7 w 21"/>
                <a:gd name="T3" fmla="*/ 3 h 9"/>
                <a:gd name="T4" fmla="*/ 17 w 21"/>
                <a:gd name="T5" fmla="*/ 9 h 9"/>
                <a:gd name="T6" fmla="*/ 21 w 21"/>
                <a:gd name="T7" fmla="*/ 9 h 9"/>
                <a:gd name="T8" fmla="*/ 14 w 21"/>
                <a:gd name="T9" fmla="*/ 6 h 9"/>
                <a:gd name="T10" fmla="*/ 7 w 21"/>
                <a:gd name="T11" fmla="*/ 1 h 9"/>
                <a:gd name="T12" fmla="*/ 3 w 21"/>
                <a:gd name="T13" fmla="*/ 0 h 9"/>
                <a:gd name="T14" fmla="*/ 0 w 21"/>
                <a:gd name="T15" fmla="*/ 1 h 9"/>
                <a:gd name="T16" fmla="*/ 0 w 21"/>
                <a:gd name="T17" fmla="*/ 1 h 9"/>
                <a:gd name="T18" fmla="*/ 0 w 21"/>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9">
                  <a:moveTo>
                    <a:pt x="0" y="1"/>
                  </a:moveTo>
                  <a:cubicBezTo>
                    <a:pt x="2" y="2"/>
                    <a:pt x="6" y="3"/>
                    <a:pt x="7" y="3"/>
                  </a:cubicBezTo>
                  <a:cubicBezTo>
                    <a:pt x="11" y="6"/>
                    <a:pt x="13" y="8"/>
                    <a:pt x="17" y="9"/>
                  </a:cubicBezTo>
                  <a:cubicBezTo>
                    <a:pt x="18" y="9"/>
                    <a:pt x="20" y="9"/>
                    <a:pt x="21" y="9"/>
                  </a:cubicBezTo>
                  <a:cubicBezTo>
                    <a:pt x="18" y="8"/>
                    <a:pt x="16" y="7"/>
                    <a:pt x="14" y="6"/>
                  </a:cubicBezTo>
                  <a:cubicBezTo>
                    <a:pt x="11" y="4"/>
                    <a:pt x="9" y="3"/>
                    <a:pt x="7" y="1"/>
                  </a:cubicBezTo>
                  <a:cubicBezTo>
                    <a:pt x="6" y="0"/>
                    <a:pt x="4" y="0"/>
                    <a:pt x="3" y="0"/>
                  </a:cubicBezTo>
                  <a:cubicBezTo>
                    <a:pt x="2" y="0"/>
                    <a:pt x="1" y="0"/>
                    <a:pt x="0" y="1"/>
                  </a:cubicBezTo>
                  <a:cubicBezTo>
                    <a:pt x="0" y="1"/>
                    <a:pt x="0" y="1"/>
                    <a:pt x="0" y="1"/>
                  </a:cubicBezTo>
                  <a:cubicBezTo>
                    <a:pt x="0" y="1"/>
                    <a:pt x="0" y="1"/>
                    <a:pt x="0" y="1"/>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07" name="Freeform 537"/>
            <p:cNvSpPr/>
            <p:nvPr/>
          </p:nvSpPr>
          <p:spPr bwMode="auto">
            <a:xfrm>
              <a:off x="5011" y="1346"/>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lnTo>
                    <a:pt x="0" y="0"/>
                  </a:ln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08" name="Freeform 538"/>
            <p:cNvSpPr/>
            <p:nvPr/>
          </p:nvSpPr>
          <p:spPr bwMode="auto">
            <a:xfrm>
              <a:off x="5012" y="1347"/>
              <a:ext cx="32" cy="41"/>
            </a:xfrm>
            <a:custGeom>
              <a:avLst/>
              <a:gdLst>
                <a:gd name="T0" fmla="*/ 19 w 25"/>
                <a:gd name="T1" fmla="*/ 28 h 33"/>
                <a:gd name="T2" fmla="*/ 23 w 25"/>
                <a:gd name="T3" fmla="*/ 30 h 33"/>
                <a:gd name="T4" fmla="*/ 25 w 25"/>
                <a:gd name="T5" fmla="*/ 33 h 33"/>
                <a:gd name="T6" fmla="*/ 23 w 25"/>
                <a:gd name="T7" fmla="*/ 30 h 33"/>
                <a:gd name="T8" fmla="*/ 10 w 25"/>
                <a:gd name="T9" fmla="*/ 13 h 33"/>
                <a:gd name="T10" fmla="*/ 0 w 25"/>
                <a:gd name="T11" fmla="*/ 0 h 33"/>
                <a:gd name="T12" fmla="*/ 0 w 25"/>
                <a:gd name="T13" fmla="*/ 0 h 33"/>
                <a:gd name="T14" fmla="*/ 1 w 25"/>
                <a:gd name="T15" fmla="*/ 4 h 33"/>
                <a:gd name="T16" fmla="*/ 4 w 25"/>
                <a:gd name="T17" fmla="*/ 14 h 33"/>
                <a:gd name="T18" fmla="*/ 9 w 25"/>
                <a:gd name="T19" fmla="*/ 17 h 33"/>
                <a:gd name="T20" fmla="*/ 19 w 25"/>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3">
                  <a:moveTo>
                    <a:pt x="19" y="28"/>
                  </a:moveTo>
                  <a:cubicBezTo>
                    <a:pt x="20" y="28"/>
                    <a:pt x="22" y="30"/>
                    <a:pt x="23" y="30"/>
                  </a:cubicBezTo>
                  <a:cubicBezTo>
                    <a:pt x="24" y="31"/>
                    <a:pt x="24" y="32"/>
                    <a:pt x="25" y="33"/>
                  </a:cubicBezTo>
                  <a:cubicBezTo>
                    <a:pt x="23" y="30"/>
                    <a:pt x="23" y="30"/>
                    <a:pt x="23" y="30"/>
                  </a:cubicBezTo>
                  <a:cubicBezTo>
                    <a:pt x="18" y="25"/>
                    <a:pt x="13" y="20"/>
                    <a:pt x="10" y="13"/>
                  </a:cubicBezTo>
                  <a:cubicBezTo>
                    <a:pt x="0" y="0"/>
                    <a:pt x="0" y="0"/>
                    <a:pt x="0" y="0"/>
                  </a:cubicBezTo>
                  <a:cubicBezTo>
                    <a:pt x="0" y="0"/>
                    <a:pt x="0" y="0"/>
                    <a:pt x="0" y="0"/>
                  </a:cubicBezTo>
                  <a:cubicBezTo>
                    <a:pt x="0" y="1"/>
                    <a:pt x="0" y="3"/>
                    <a:pt x="1" y="4"/>
                  </a:cubicBezTo>
                  <a:cubicBezTo>
                    <a:pt x="2" y="8"/>
                    <a:pt x="3" y="11"/>
                    <a:pt x="4" y="14"/>
                  </a:cubicBezTo>
                  <a:cubicBezTo>
                    <a:pt x="6" y="15"/>
                    <a:pt x="7" y="16"/>
                    <a:pt x="9" y="17"/>
                  </a:cubicBezTo>
                  <a:cubicBezTo>
                    <a:pt x="12" y="21"/>
                    <a:pt x="15" y="25"/>
                    <a:pt x="19" y="28"/>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09" name="Freeform 539"/>
            <p:cNvSpPr/>
            <p:nvPr/>
          </p:nvSpPr>
          <p:spPr bwMode="auto">
            <a:xfrm>
              <a:off x="5011" y="1345"/>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1" y="1"/>
                  </a:cubicBezTo>
                  <a:lnTo>
                    <a:pt x="0" y="0"/>
                  </a:ln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10" name="Freeform 540"/>
            <p:cNvSpPr/>
            <p:nvPr/>
          </p:nvSpPr>
          <p:spPr bwMode="auto">
            <a:xfrm>
              <a:off x="4924" y="1258"/>
              <a:ext cx="122" cy="146"/>
            </a:xfrm>
            <a:custGeom>
              <a:avLst/>
              <a:gdLst>
                <a:gd name="T0" fmla="*/ 64 w 98"/>
                <a:gd name="T1" fmla="*/ 54 h 118"/>
                <a:gd name="T2" fmla="*/ 63 w 98"/>
                <a:gd name="T3" fmla="*/ 73 h 118"/>
                <a:gd name="T4" fmla="*/ 68 w 98"/>
                <a:gd name="T5" fmla="*/ 82 h 118"/>
                <a:gd name="T6" fmla="*/ 59 w 98"/>
                <a:gd name="T7" fmla="*/ 52 h 118"/>
                <a:gd name="T8" fmla="*/ 53 w 98"/>
                <a:gd name="T9" fmla="*/ 56 h 118"/>
                <a:gd name="T10" fmla="*/ 46 w 98"/>
                <a:gd name="T11" fmla="*/ 68 h 118"/>
                <a:gd name="T12" fmla="*/ 43 w 98"/>
                <a:gd name="T13" fmla="*/ 72 h 118"/>
                <a:gd name="T14" fmla="*/ 41 w 98"/>
                <a:gd name="T15" fmla="*/ 73 h 118"/>
                <a:gd name="T16" fmla="*/ 29 w 98"/>
                <a:gd name="T17" fmla="*/ 75 h 118"/>
                <a:gd name="T18" fmla="*/ 18 w 98"/>
                <a:gd name="T19" fmla="*/ 69 h 118"/>
                <a:gd name="T20" fmla="*/ 20 w 98"/>
                <a:gd name="T21" fmla="*/ 56 h 118"/>
                <a:gd name="T22" fmla="*/ 25 w 98"/>
                <a:gd name="T23" fmla="*/ 34 h 118"/>
                <a:gd name="T24" fmla="*/ 29 w 98"/>
                <a:gd name="T25" fmla="*/ 25 h 118"/>
                <a:gd name="T26" fmla="*/ 36 w 98"/>
                <a:gd name="T27" fmla="*/ 0 h 118"/>
                <a:gd name="T28" fmla="*/ 26 w 98"/>
                <a:gd name="T29" fmla="*/ 11 h 118"/>
                <a:gd name="T30" fmla="*/ 20 w 98"/>
                <a:gd name="T31" fmla="*/ 24 h 118"/>
                <a:gd name="T32" fmla="*/ 12 w 98"/>
                <a:gd name="T33" fmla="*/ 32 h 118"/>
                <a:gd name="T34" fmla="*/ 5 w 98"/>
                <a:gd name="T35" fmla="*/ 40 h 118"/>
                <a:gd name="T36" fmla="*/ 3 w 98"/>
                <a:gd name="T37" fmla="*/ 61 h 118"/>
                <a:gd name="T38" fmla="*/ 6 w 98"/>
                <a:gd name="T39" fmla="*/ 69 h 118"/>
                <a:gd name="T40" fmla="*/ 9 w 98"/>
                <a:gd name="T41" fmla="*/ 82 h 118"/>
                <a:gd name="T42" fmla="*/ 14 w 98"/>
                <a:gd name="T43" fmla="*/ 87 h 118"/>
                <a:gd name="T44" fmla="*/ 22 w 98"/>
                <a:gd name="T45" fmla="*/ 85 h 118"/>
                <a:gd name="T46" fmla="*/ 31 w 98"/>
                <a:gd name="T47" fmla="*/ 86 h 118"/>
                <a:gd name="T48" fmla="*/ 38 w 98"/>
                <a:gd name="T49" fmla="*/ 85 h 118"/>
                <a:gd name="T50" fmla="*/ 37 w 98"/>
                <a:gd name="T51" fmla="*/ 103 h 118"/>
                <a:gd name="T52" fmla="*/ 50 w 98"/>
                <a:gd name="T53" fmla="*/ 98 h 118"/>
                <a:gd name="T54" fmla="*/ 60 w 98"/>
                <a:gd name="T55" fmla="*/ 100 h 118"/>
                <a:gd name="T56" fmla="*/ 70 w 98"/>
                <a:gd name="T57" fmla="*/ 118 h 118"/>
                <a:gd name="T58" fmla="*/ 71 w 98"/>
                <a:gd name="T59" fmla="*/ 101 h 118"/>
                <a:gd name="T60" fmla="*/ 76 w 98"/>
                <a:gd name="T61" fmla="*/ 106 h 118"/>
                <a:gd name="T62" fmla="*/ 85 w 98"/>
                <a:gd name="T63" fmla="*/ 115 h 118"/>
                <a:gd name="T64" fmla="*/ 94 w 98"/>
                <a:gd name="T65" fmla="*/ 110 h 118"/>
                <a:gd name="T66" fmla="*/ 95 w 98"/>
                <a:gd name="T67" fmla="*/ 105 h 118"/>
                <a:gd name="T68" fmla="*/ 81 w 98"/>
                <a:gd name="T69" fmla="*/ 97 h 118"/>
                <a:gd name="T70" fmla="*/ 75 w 98"/>
                <a:gd name="T71" fmla="*/ 86 h 118"/>
                <a:gd name="T72" fmla="*/ 72 w 98"/>
                <a:gd name="T73" fmla="*/ 82 h 118"/>
                <a:gd name="T74" fmla="*/ 67 w 98"/>
                <a:gd name="T75"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18">
                  <a:moveTo>
                    <a:pt x="64" y="60"/>
                  </a:moveTo>
                  <a:cubicBezTo>
                    <a:pt x="64" y="58"/>
                    <a:pt x="65" y="56"/>
                    <a:pt x="64" y="54"/>
                  </a:cubicBezTo>
                  <a:cubicBezTo>
                    <a:pt x="64" y="56"/>
                    <a:pt x="63" y="57"/>
                    <a:pt x="63" y="59"/>
                  </a:cubicBezTo>
                  <a:cubicBezTo>
                    <a:pt x="64" y="63"/>
                    <a:pt x="65" y="68"/>
                    <a:pt x="63" y="73"/>
                  </a:cubicBezTo>
                  <a:cubicBezTo>
                    <a:pt x="65" y="74"/>
                    <a:pt x="63" y="76"/>
                    <a:pt x="63" y="79"/>
                  </a:cubicBezTo>
                  <a:cubicBezTo>
                    <a:pt x="65" y="80"/>
                    <a:pt x="66" y="80"/>
                    <a:pt x="68" y="82"/>
                  </a:cubicBezTo>
                  <a:cubicBezTo>
                    <a:pt x="60" y="84"/>
                    <a:pt x="60" y="66"/>
                    <a:pt x="58" y="63"/>
                  </a:cubicBezTo>
                  <a:cubicBezTo>
                    <a:pt x="59" y="59"/>
                    <a:pt x="59" y="55"/>
                    <a:pt x="59" y="52"/>
                  </a:cubicBezTo>
                  <a:cubicBezTo>
                    <a:pt x="59" y="52"/>
                    <a:pt x="59" y="52"/>
                    <a:pt x="58" y="52"/>
                  </a:cubicBezTo>
                  <a:cubicBezTo>
                    <a:pt x="56" y="53"/>
                    <a:pt x="54" y="55"/>
                    <a:pt x="53" y="56"/>
                  </a:cubicBezTo>
                  <a:cubicBezTo>
                    <a:pt x="50" y="59"/>
                    <a:pt x="49" y="63"/>
                    <a:pt x="46" y="66"/>
                  </a:cubicBezTo>
                  <a:cubicBezTo>
                    <a:pt x="47" y="67"/>
                    <a:pt x="46" y="67"/>
                    <a:pt x="46" y="68"/>
                  </a:cubicBezTo>
                  <a:cubicBezTo>
                    <a:pt x="46" y="69"/>
                    <a:pt x="45" y="70"/>
                    <a:pt x="45" y="71"/>
                  </a:cubicBezTo>
                  <a:cubicBezTo>
                    <a:pt x="44" y="72"/>
                    <a:pt x="43" y="72"/>
                    <a:pt x="43" y="72"/>
                  </a:cubicBezTo>
                  <a:cubicBezTo>
                    <a:pt x="42" y="72"/>
                    <a:pt x="42" y="72"/>
                    <a:pt x="42" y="72"/>
                  </a:cubicBezTo>
                  <a:cubicBezTo>
                    <a:pt x="42" y="72"/>
                    <a:pt x="41" y="72"/>
                    <a:pt x="41" y="73"/>
                  </a:cubicBezTo>
                  <a:cubicBezTo>
                    <a:pt x="38" y="73"/>
                    <a:pt x="36" y="74"/>
                    <a:pt x="35" y="75"/>
                  </a:cubicBezTo>
                  <a:cubicBezTo>
                    <a:pt x="32" y="76"/>
                    <a:pt x="31" y="75"/>
                    <a:pt x="29" y="75"/>
                  </a:cubicBezTo>
                  <a:cubicBezTo>
                    <a:pt x="26" y="75"/>
                    <a:pt x="25" y="74"/>
                    <a:pt x="23" y="73"/>
                  </a:cubicBezTo>
                  <a:cubicBezTo>
                    <a:pt x="21" y="72"/>
                    <a:pt x="19" y="71"/>
                    <a:pt x="18" y="69"/>
                  </a:cubicBezTo>
                  <a:cubicBezTo>
                    <a:pt x="17" y="67"/>
                    <a:pt x="16" y="64"/>
                    <a:pt x="17" y="61"/>
                  </a:cubicBezTo>
                  <a:cubicBezTo>
                    <a:pt x="17" y="59"/>
                    <a:pt x="20" y="58"/>
                    <a:pt x="20" y="56"/>
                  </a:cubicBezTo>
                  <a:cubicBezTo>
                    <a:pt x="21" y="53"/>
                    <a:pt x="19" y="49"/>
                    <a:pt x="20" y="45"/>
                  </a:cubicBezTo>
                  <a:cubicBezTo>
                    <a:pt x="21" y="42"/>
                    <a:pt x="23" y="37"/>
                    <a:pt x="25" y="34"/>
                  </a:cubicBezTo>
                  <a:cubicBezTo>
                    <a:pt x="26" y="33"/>
                    <a:pt x="28" y="30"/>
                    <a:pt x="29" y="29"/>
                  </a:cubicBezTo>
                  <a:cubicBezTo>
                    <a:pt x="30" y="27"/>
                    <a:pt x="29" y="27"/>
                    <a:pt x="29" y="25"/>
                  </a:cubicBezTo>
                  <a:cubicBezTo>
                    <a:pt x="27" y="20"/>
                    <a:pt x="28" y="17"/>
                    <a:pt x="29" y="13"/>
                  </a:cubicBezTo>
                  <a:cubicBezTo>
                    <a:pt x="31" y="9"/>
                    <a:pt x="33" y="4"/>
                    <a:pt x="36" y="0"/>
                  </a:cubicBezTo>
                  <a:cubicBezTo>
                    <a:pt x="35" y="2"/>
                    <a:pt x="33" y="3"/>
                    <a:pt x="32" y="5"/>
                  </a:cubicBezTo>
                  <a:cubicBezTo>
                    <a:pt x="30" y="7"/>
                    <a:pt x="28" y="8"/>
                    <a:pt x="26" y="11"/>
                  </a:cubicBezTo>
                  <a:cubicBezTo>
                    <a:pt x="25" y="13"/>
                    <a:pt x="23" y="15"/>
                    <a:pt x="23" y="17"/>
                  </a:cubicBezTo>
                  <a:cubicBezTo>
                    <a:pt x="22" y="20"/>
                    <a:pt x="23" y="22"/>
                    <a:pt x="20" y="24"/>
                  </a:cubicBezTo>
                  <a:cubicBezTo>
                    <a:pt x="17" y="24"/>
                    <a:pt x="16" y="24"/>
                    <a:pt x="15" y="26"/>
                  </a:cubicBezTo>
                  <a:cubicBezTo>
                    <a:pt x="14" y="29"/>
                    <a:pt x="13" y="31"/>
                    <a:pt x="12" y="32"/>
                  </a:cubicBezTo>
                  <a:cubicBezTo>
                    <a:pt x="11" y="34"/>
                    <a:pt x="9" y="35"/>
                    <a:pt x="8" y="36"/>
                  </a:cubicBezTo>
                  <a:cubicBezTo>
                    <a:pt x="7" y="37"/>
                    <a:pt x="6" y="38"/>
                    <a:pt x="5" y="40"/>
                  </a:cubicBezTo>
                  <a:cubicBezTo>
                    <a:pt x="2" y="44"/>
                    <a:pt x="0" y="47"/>
                    <a:pt x="0" y="52"/>
                  </a:cubicBezTo>
                  <a:cubicBezTo>
                    <a:pt x="0" y="55"/>
                    <a:pt x="1" y="59"/>
                    <a:pt x="3" y="61"/>
                  </a:cubicBezTo>
                  <a:cubicBezTo>
                    <a:pt x="5" y="61"/>
                    <a:pt x="8" y="61"/>
                    <a:pt x="8" y="64"/>
                  </a:cubicBezTo>
                  <a:cubicBezTo>
                    <a:pt x="9" y="66"/>
                    <a:pt x="7" y="67"/>
                    <a:pt x="6" y="69"/>
                  </a:cubicBezTo>
                  <a:cubicBezTo>
                    <a:pt x="4" y="71"/>
                    <a:pt x="5" y="74"/>
                    <a:pt x="5" y="77"/>
                  </a:cubicBezTo>
                  <a:cubicBezTo>
                    <a:pt x="6" y="78"/>
                    <a:pt x="7" y="84"/>
                    <a:pt x="9" y="82"/>
                  </a:cubicBezTo>
                  <a:cubicBezTo>
                    <a:pt x="11" y="81"/>
                    <a:pt x="12" y="79"/>
                    <a:pt x="12" y="78"/>
                  </a:cubicBezTo>
                  <a:cubicBezTo>
                    <a:pt x="13" y="81"/>
                    <a:pt x="13" y="84"/>
                    <a:pt x="14" y="87"/>
                  </a:cubicBezTo>
                  <a:cubicBezTo>
                    <a:pt x="15" y="88"/>
                    <a:pt x="17" y="91"/>
                    <a:pt x="18" y="90"/>
                  </a:cubicBezTo>
                  <a:cubicBezTo>
                    <a:pt x="20" y="90"/>
                    <a:pt x="22" y="86"/>
                    <a:pt x="22" y="85"/>
                  </a:cubicBezTo>
                  <a:cubicBezTo>
                    <a:pt x="23" y="83"/>
                    <a:pt x="25" y="79"/>
                    <a:pt x="27" y="78"/>
                  </a:cubicBezTo>
                  <a:cubicBezTo>
                    <a:pt x="29" y="80"/>
                    <a:pt x="28" y="85"/>
                    <a:pt x="31" y="86"/>
                  </a:cubicBezTo>
                  <a:cubicBezTo>
                    <a:pt x="33" y="87"/>
                    <a:pt x="33" y="82"/>
                    <a:pt x="34" y="82"/>
                  </a:cubicBezTo>
                  <a:cubicBezTo>
                    <a:pt x="35" y="82"/>
                    <a:pt x="36" y="84"/>
                    <a:pt x="38" y="85"/>
                  </a:cubicBezTo>
                  <a:cubicBezTo>
                    <a:pt x="39" y="86"/>
                    <a:pt x="40" y="87"/>
                    <a:pt x="41" y="87"/>
                  </a:cubicBezTo>
                  <a:cubicBezTo>
                    <a:pt x="41" y="92"/>
                    <a:pt x="36" y="98"/>
                    <a:pt x="37" y="103"/>
                  </a:cubicBezTo>
                  <a:cubicBezTo>
                    <a:pt x="40" y="103"/>
                    <a:pt x="42" y="101"/>
                    <a:pt x="44" y="99"/>
                  </a:cubicBezTo>
                  <a:cubicBezTo>
                    <a:pt x="46" y="98"/>
                    <a:pt x="48" y="98"/>
                    <a:pt x="50" y="98"/>
                  </a:cubicBezTo>
                  <a:cubicBezTo>
                    <a:pt x="52" y="96"/>
                    <a:pt x="54" y="88"/>
                    <a:pt x="57" y="93"/>
                  </a:cubicBezTo>
                  <a:cubicBezTo>
                    <a:pt x="59" y="95"/>
                    <a:pt x="59" y="99"/>
                    <a:pt x="60" y="100"/>
                  </a:cubicBezTo>
                  <a:cubicBezTo>
                    <a:pt x="61" y="104"/>
                    <a:pt x="62" y="105"/>
                    <a:pt x="63" y="106"/>
                  </a:cubicBezTo>
                  <a:cubicBezTo>
                    <a:pt x="65" y="110"/>
                    <a:pt x="66" y="116"/>
                    <a:pt x="70" y="118"/>
                  </a:cubicBezTo>
                  <a:cubicBezTo>
                    <a:pt x="73" y="115"/>
                    <a:pt x="69" y="109"/>
                    <a:pt x="69" y="106"/>
                  </a:cubicBezTo>
                  <a:cubicBezTo>
                    <a:pt x="70" y="104"/>
                    <a:pt x="70" y="103"/>
                    <a:pt x="71" y="101"/>
                  </a:cubicBezTo>
                  <a:cubicBezTo>
                    <a:pt x="71" y="100"/>
                    <a:pt x="71" y="99"/>
                    <a:pt x="71" y="98"/>
                  </a:cubicBezTo>
                  <a:cubicBezTo>
                    <a:pt x="73" y="101"/>
                    <a:pt x="74" y="104"/>
                    <a:pt x="76" y="106"/>
                  </a:cubicBezTo>
                  <a:cubicBezTo>
                    <a:pt x="77" y="108"/>
                    <a:pt x="78" y="110"/>
                    <a:pt x="80" y="111"/>
                  </a:cubicBezTo>
                  <a:cubicBezTo>
                    <a:pt x="82" y="112"/>
                    <a:pt x="84" y="114"/>
                    <a:pt x="85" y="115"/>
                  </a:cubicBezTo>
                  <a:cubicBezTo>
                    <a:pt x="84" y="114"/>
                    <a:pt x="83" y="113"/>
                    <a:pt x="84" y="111"/>
                  </a:cubicBezTo>
                  <a:cubicBezTo>
                    <a:pt x="87" y="107"/>
                    <a:pt x="91" y="110"/>
                    <a:pt x="94" y="110"/>
                  </a:cubicBezTo>
                  <a:cubicBezTo>
                    <a:pt x="95" y="110"/>
                    <a:pt x="98" y="109"/>
                    <a:pt x="98" y="107"/>
                  </a:cubicBezTo>
                  <a:cubicBezTo>
                    <a:pt x="97" y="107"/>
                    <a:pt x="95" y="105"/>
                    <a:pt x="95" y="105"/>
                  </a:cubicBezTo>
                  <a:cubicBezTo>
                    <a:pt x="93" y="104"/>
                    <a:pt x="91" y="103"/>
                    <a:pt x="88" y="102"/>
                  </a:cubicBezTo>
                  <a:cubicBezTo>
                    <a:pt x="86" y="100"/>
                    <a:pt x="84" y="99"/>
                    <a:pt x="81" y="97"/>
                  </a:cubicBezTo>
                  <a:cubicBezTo>
                    <a:pt x="79" y="94"/>
                    <a:pt x="77" y="91"/>
                    <a:pt x="76" y="88"/>
                  </a:cubicBezTo>
                  <a:cubicBezTo>
                    <a:pt x="76" y="87"/>
                    <a:pt x="76" y="87"/>
                    <a:pt x="75" y="86"/>
                  </a:cubicBezTo>
                  <a:cubicBezTo>
                    <a:pt x="75" y="86"/>
                    <a:pt x="75" y="86"/>
                    <a:pt x="75" y="86"/>
                  </a:cubicBezTo>
                  <a:cubicBezTo>
                    <a:pt x="74" y="85"/>
                    <a:pt x="73" y="83"/>
                    <a:pt x="72" y="82"/>
                  </a:cubicBezTo>
                  <a:cubicBezTo>
                    <a:pt x="71" y="80"/>
                    <a:pt x="70" y="78"/>
                    <a:pt x="69" y="75"/>
                  </a:cubicBezTo>
                  <a:cubicBezTo>
                    <a:pt x="68" y="73"/>
                    <a:pt x="67" y="71"/>
                    <a:pt x="67" y="69"/>
                  </a:cubicBezTo>
                  <a:cubicBezTo>
                    <a:pt x="65" y="66"/>
                    <a:pt x="65" y="63"/>
                    <a:pt x="64" y="6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11" name="Freeform 541"/>
            <p:cNvSpPr/>
            <p:nvPr/>
          </p:nvSpPr>
          <p:spPr bwMode="auto">
            <a:xfrm>
              <a:off x="5044" y="1079"/>
              <a:ext cx="2" cy="4"/>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1" y="3"/>
                    <a:pt x="2" y="3"/>
                  </a:cubicBezTo>
                  <a:cubicBezTo>
                    <a:pt x="1" y="2"/>
                    <a:pt x="1" y="1"/>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12" name="Freeform 542"/>
            <p:cNvSpPr/>
            <p:nvPr/>
          </p:nvSpPr>
          <p:spPr bwMode="auto">
            <a:xfrm>
              <a:off x="5042" y="1077"/>
              <a:ext cx="2" cy="2"/>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1"/>
                    <a:pt x="1" y="2"/>
                  </a:cubicBezTo>
                  <a:cubicBezTo>
                    <a:pt x="1" y="1"/>
                    <a:pt x="1" y="1"/>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13" name="Freeform 543"/>
            <p:cNvSpPr/>
            <p:nvPr/>
          </p:nvSpPr>
          <p:spPr bwMode="auto">
            <a:xfrm>
              <a:off x="4931" y="1048"/>
              <a:ext cx="111" cy="97"/>
            </a:xfrm>
            <a:custGeom>
              <a:avLst/>
              <a:gdLst>
                <a:gd name="T0" fmla="*/ 43 w 90"/>
                <a:gd name="T1" fmla="*/ 6 h 78"/>
                <a:gd name="T2" fmla="*/ 35 w 90"/>
                <a:gd name="T3" fmla="*/ 12 h 78"/>
                <a:gd name="T4" fmla="*/ 30 w 90"/>
                <a:gd name="T5" fmla="*/ 14 h 78"/>
                <a:gd name="T6" fmla="*/ 26 w 90"/>
                <a:gd name="T7" fmla="*/ 18 h 78"/>
                <a:gd name="T8" fmla="*/ 23 w 90"/>
                <a:gd name="T9" fmla="*/ 18 h 78"/>
                <a:gd name="T10" fmla="*/ 16 w 90"/>
                <a:gd name="T11" fmla="*/ 20 h 78"/>
                <a:gd name="T12" fmla="*/ 14 w 90"/>
                <a:gd name="T13" fmla="*/ 23 h 78"/>
                <a:gd name="T14" fmla="*/ 18 w 90"/>
                <a:gd name="T15" fmla="*/ 27 h 78"/>
                <a:gd name="T16" fmla="*/ 21 w 90"/>
                <a:gd name="T17" fmla="*/ 29 h 78"/>
                <a:gd name="T18" fmla="*/ 18 w 90"/>
                <a:gd name="T19" fmla="*/ 35 h 78"/>
                <a:gd name="T20" fmla="*/ 11 w 90"/>
                <a:gd name="T21" fmla="*/ 43 h 78"/>
                <a:gd name="T22" fmla="*/ 6 w 90"/>
                <a:gd name="T23" fmla="*/ 53 h 78"/>
                <a:gd name="T24" fmla="*/ 3 w 90"/>
                <a:gd name="T25" fmla="*/ 62 h 78"/>
                <a:gd name="T26" fmla="*/ 4 w 90"/>
                <a:gd name="T27" fmla="*/ 77 h 78"/>
                <a:gd name="T28" fmla="*/ 16 w 90"/>
                <a:gd name="T29" fmla="*/ 75 h 78"/>
                <a:gd name="T30" fmla="*/ 15 w 90"/>
                <a:gd name="T31" fmla="*/ 75 h 78"/>
                <a:gd name="T32" fmla="*/ 19 w 90"/>
                <a:gd name="T33" fmla="*/ 75 h 78"/>
                <a:gd name="T34" fmla="*/ 29 w 90"/>
                <a:gd name="T35" fmla="*/ 72 h 78"/>
                <a:gd name="T36" fmla="*/ 40 w 90"/>
                <a:gd name="T37" fmla="*/ 72 h 78"/>
                <a:gd name="T38" fmla="*/ 52 w 90"/>
                <a:gd name="T39" fmla="*/ 78 h 78"/>
                <a:gd name="T40" fmla="*/ 49 w 90"/>
                <a:gd name="T41" fmla="*/ 72 h 78"/>
                <a:gd name="T42" fmla="*/ 43 w 90"/>
                <a:gd name="T43" fmla="*/ 66 h 78"/>
                <a:gd name="T44" fmla="*/ 40 w 90"/>
                <a:gd name="T45" fmla="*/ 60 h 78"/>
                <a:gd name="T46" fmla="*/ 46 w 90"/>
                <a:gd name="T47" fmla="*/ 59 h 78"/>
                <a:gd name="T48" fmla="*/ 43 w 90"/>
                <a:gd name="T49" fmla="*/ 50 h 78"/>
                <a:gd name="T50" fmla="*/ 51 w 90"/>
                <a:gd name="T51" fmla="*/ 48 h 78"/>
                <a:gd name="T52" fmla="*/ 50 w 90"/>
                <a:gd name="T53" fmla="*/ 44 h 78"/>
                <a:gd name="T54" fmla="*/ 50 w 90"/>
                <a:gd name="T55" fmla="*/ 35 h 78"/>
                <a:gd name="T56" fmla="*/ 54 w 90"/>
                <a:gd name="T57" fmla="*/ 26 h 78"/>
                <a:gd name="T58" fmla="*/ 60 w 90"/>
                <a:gd name="T59" fmla="*/ 19 h 78"/>
                <a:gd name="T60" fmla="*/ 66 w 90"/>
                <a:gd name="T61" fmla="*/ 19 h 78"/>
                <a:gd name="T62" fmla="*/ 67 w 90"/>
                <a:gd name="T63" fmla="*/ 14 h 78"/>
                <a:gd name="T64" fmla="*/ 65 w 90"/>
                <a:gd name="T65" fmla="*/ 6 h 78"/>
                <a:gd name="T66" fmla="*/ 72 w 90"/>
                <a:gd name="T67" fmla="*/ 8 h 78"/>
                <a:gd name="T68" fmla="*/ 81 w 90"/>
                <a:gd name="T69" fmla="*/ 12 h 78"/>
                <a:gd name="T70" fmla="*/ 85 w 90"/>
                <a:gd name="T71" fmla="*/ 15 h 78"/>
                <a:gd name="T72" fmla="*/ 90 w 90"/>
                <a:gd name="T73" fmla="*/ 23 h 78"/>
                <a:gd name="T74" fmla="*/ 84 w 90"/>
                <a:gd name="T75" fmla="*/ 10 h 78"/>
                <a:gd name="T76" fmla="*/ 77 w 90"/>
                <a:gd name="T77" fmla="*/ 6 h 78"/>
                <a:gd name="T78" fmla="*/ 68 w 90"/>
                <a:gd name="T79" fmla="*/ 1 h 78"/>
                <a:gd name="T80" fmla="*/ 54 w 90"/>
                <a:gd name="T81" fmla="*/ 2 h 78"/>
                <a:gd name="T82" fmla="*/ 43 w 90"/>
                <a:gd name="T8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78">
                  <a:moveTo>
                    <a:pt x="43" y="6"/>
                  </a:moveTo>
                  <a:cubicBezTo>
                    <a:pt x="40" y="9"/>
                    <a:pt x="37" y="10"/>
                    <a:pt x="35" y="12"/>
                  </a:cubicBezTo>
                  <a:cubicBezTo>
                    <a:pt x="33" y="12"/>
                    <a:pt x="32" y="13"/>
                    <a:pt x="30" y="14"/>
                  </a:cubicBezTo>
                  <a:cubicBezTo>
                    <a:pt x="29" y="15"/>
                    <a:pt x="28" y="18"/>
                    <a:pt x="26" y="18"/>
                  </a:cubicBezTo>
                  <a:cubicBezTo>
                    <a:pt x="26" y="19"/>
                    <a:pt x="24" y="18"/>
                    <a:pt x="23" y="18"/>
                  </a:cubicBezTo>
                  <a:cubicBezTo>
                    <a:pt x="20" y="18"/>
                    <a:pt x="18" y="18"/>
                    <a:pt x="16" y="20"/>
                  </a:cubicBezTo>
                  <a:cubicBezTo>
                    <a:pt x="15" y="21"/>
                    <a:pt x="14" y="22"/>
                    <a:pt x="14" y="23"/>
                  </a:cubicBezTo>
                  <a:cubicBezTo>
                    <a:pt x="15" y="25"/>
                    <a:pt x="17" y="26"/>
                    <a:pt x="18" y="27"/>
                  </a:cubicBezTo>
                  <a:cubicBezTo>
                    <a:pt x="19" y="27"/>
                    <a:pt x="21" y="28"/>
                    <a:pt x="21" y="29"/>
                  </a:cubicBezTo>
                  <a:cubicBezTo>
                    <a:pt x="22" y="31"/>
                    <a:pt x="19" y="33"/>
                    <a:pt x="18" y="35"/>
                  </a:cubicBezTo>
                  <a:cubicBezTo>
                    <a:pt x="16" y="38"/>
                    <a:pt x="14" y="40"/>
                    <a:pt x="11" y="43"/>
                  </a:cubicBezTo>
                  <a:cubicBezTo>
                    <a:pt x="8" y="46"/>
                    <a:pt x="8" y="50"/>
                    <a:pt x="6" y="53"/>
                  </a:cubicBezTo>
                  <a:cubicBezTo>
                    <a:pt x="5" y="57"/>
                    <a:pt x="3" y="59"/>
                    <a:pt x="3" y="62"/>
                  </a:cubicBezTo>
                  <a:cubicBezTo>
                    <a:pt x="0" y="67"/>
                    <a:pt x="2" y="72"/>
                    <a:pt x="4" y="77"/>
                  </a:cubicBezTo>
                  <a:cubicBezTo>
                    <a:pt x="16" y="75"/>
                    <a:pt x="16" y="75"/>
                    <a:pt x="16" y="75"/>
                  </a:cubicBezTo>
                  <a:cubicBezTo>
                    <a:pt x="15" y="75"/>
                    <a:pt x="15" y="75"/>
                    <a:pt x="15" y="75"/>
                  </a:cubicBezTo>
                  <a:cubicBezTo>
                    <a:pt x="16" y="76"/>
                    <a:pt x="19" y="75"/>
                    <a:pt x="19" y="75"/>
                  </a:cubicBezTo>
                  <a:cubicBezTo>
                    <a:pt x="23" y="75"/>
                    <a:pt x="26" y="73"/>
                    <a:pt x="29" y="72"/>
                  </a:cubicBezTo>
                  <a:cubicBezTo>
                    <a:pt x="33" y="71"/>
                    <a:pt x="37" y="71"/>
                    <a:pt x="40" y="72"/>
                  </a:cubicBezTo>
                  <a:cubicBezTo>
                    <a:pt x="45" y="74"/>
                    <a:pt x="48" y="77"/>
                    <a:pt x="52" y="78"/>
                  </a:cubicBezTo>
                  <a:cubicBezTo>
                    <a:pt x="53" y="76"/>
                    <a:pt x="50" y="74"/>
                    <a:pt x="49" y="72"/>
                  </a:cubicBezTo>
                  <a:cubicBezTo>
                    <a:pt x="47" y="70"/>
                    <a:pt x="46" y="68"/>
                    <a:pt x="43" y="66"/>
                  </a:cubicBezTo>
                  <a:cubicBezTo>
                    <a:pt x="43" y="65"/>
                    <a:pt x="40" y="61"/>
                    <a:pt x="40" y="60"/>
                  </a:cubicBezTo>
                  <a:cubicBezTo>
                    <a:pt x="41" y="56"/>
                    <a:pt x="45" y="59"/>
                    <a:pt x="46" y="59"/>
                  </a:cubicBezTo>
                  <a:cubicBezTo>
                    <a:pt x="46" y="55"/>
                    <a:pt x="41" y="52"/>
                    <a:pt x="43" y="50"/>
                  </a:cubicBezTo>
                  <a:cubicBezTo>
                    <a:pt x="44" y="48"/>
                    <a:pt x="50" y="49"/>
                    <a:pt x="51" y="48"/>
                  </a:cubicBezTo>
                  <a:cubicBezTo>
                    <a:pt x="52" y="47"/>
                    <a:pt x="50" y="46"/>
                    <a:pt x="50" y="44"/>
                  </a:cubicBezTo>
                  <a:cubicBezTo>
                    <a:pt x="50" y="42"/>
                    <a:pt x="50" y="38"/>
                    <a:pt x="50" y="35"/>
                  </a:cubicBezTo>
                  <a:cubicBezTo>
                    <a:pt x="50" y="32"/>
                    <a:pt x="51" y="29"/>
                    <a:pt x="54" y="26"/>
                  </a:cubicBezTo>
                  <a:cubicBezTo>
                    <a:pt x="56" y="23"/>
                    <a:pt x="56" y="20"/>
                    <a:pt x="60" y="19"/>
                  </a:cubicBezTo>
                  <a:cubicBezTo>
                    <a:pt x="61" y="19"/>
                    <a:pt x="65" y="20"/>
                    <a:pt x="66" y="19"/>
                  </a:cubicBezTo>
                  <a:cubicBezTo>
                    <a:pt x="68" y="18"/>
                    <a:pt x="67" y="15"/>
                    <a:pt x="67" y="14"/>
                  </a:cubicBezTo>
                  <a:cubicBezTo>
                    <a:pt x="66" y="12"/>
                    <a:pt x="61" y="6"/>
                    <a:pt x="65" y="6"/>
                  </a:cubicBezTo>
                  <a:cubicBezTo>
                    <a:pt x="67" y="6"/>
                    <a:pt x="70" y="8"/>
                    <a:pt x="72" y="8"/>
                  </a:cubicBezTo>
                  <a:cubicBezTo>
                    <a:pt x="75" y="9"/>
                    <a:pt x="78" y="10"/>
                    <a:pt x="81" y="12"/>
                  </a:cubicBezTo>
                  <a:cubicBezTo>
                    <a:pt x="82" y="13"/>
                    <a:pt x="84" y="14"/>
                    <a:pt x="85" y="15"/>
                  </a:cubicBezTo>
                  <a:cubicBezTo>
                    <a:pt x="88" y="17"/>
                    <a:pt x="88" y="20"/>
                    <a:pt x="90" y="23"/>
                  </a:cubicBezTo>
                  <a:cubicBezTo>
                    <a:pt x="88" y="18"/>
                    <a:pt x="87" y="14"/>
                    <a:pt x="84" y="10"/>
                  </a:cubicBezTo>
                  <a:cubicBezTo>
                    <a:pt x="82" y="9"/>
                    <a:pt x="78" y="7"/>
                    <a:pt x="77" y="6"/>
                  </a:cubicBezTo>
                  <a:cubicBezTo>
                    <a:pt x="73" y="2"/>
                    <a:pt x="72" y="1"/>
                    <a:pt x="68" y="1"/>
                  </a:cubicBezTo>
                  <a:cubicBezTo>
                    <a:pt x="64" y="0"/>
                    <a:pt x="59" y="0"/>
                    <a:pt x="54" y="2"/>
                  </a:cubicBezTo>
                  <a:cubicBezTo>
                    <a:pt x="50" y="2"/>
                    <a:pt x="46" y="4"/>
                    <a:pt x="43" y="6"/>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14" name="Freeform 544"/>
            <p:cNvSpPr/>
            <p:nvPr/>
          </p:nvSpPr>
          <p:spPr bwMode="auto">
            <a:xfrm>
              <a:off x="5112" y="1057"/>
              <a:ext cx="146" cy="78"/>
            </a:xfrm>
            <a:custGeom>
              <a:avLst/>
              <a:gdLst>
                <a:gd name="T0" fmla="*/ 60 w 118"/>
                <a:gd name="T1" fmla="*/ 56 h 63"/>
                <a:gd name="T2" fmla="*/ 61 w 118"/>
                <a:gd name="T3" fmla="*/ 56 h 63"/>
                <a:gd name="T4" fmla="*/ 69 w 118"/>
                <a:gd name="T5" fmla="*/ 54 h 63"/>
                <a:gd name="T6" fmla="*/ 76 w 118"/>
                <a:gd name="T7" fmla="*/ 52 h 63"/>
                <a:gd name="T8" fmla="*/ 90 w 118"/>
                <a:gd name="T9" fmla="*/ 52 h 63"/>
                <a:gd name="T10" fmla="*/ 99 w 118"/>
                <a:gd name="T11" fmla="*/ 52 h 63"/>
                <a:gd name="T12" fmla="*/ 104 w 118"/>
                <a:gd name="T13" fmla="*/ 53 h 63"/>
                <a:gd name="T14" fmla="*/ 108 w 118"/>
                <a:gd name="T15" fmla="*/ 49 h 63"/>
                <a:gd name="T16" fmla="*/ 104 w 118"/>
                <a:gd name="T17" fmla="*/ 47 h 63"/>
                <a:gd name="T18" fmla="*/ 99 w 118"/>
                <a:gd name="T19" fmla="*/ 43 h 63"/>
                <a:gd name="T20" fmla="*/ 102 w 118"/>
                <a:gd name="T21" fmla="*/ 38 h 63"/>
                <a:gd name="T22" fmla="*/ 108 w 118"/>
                <a:gd name="T23" fmla="*/ 30 h 63"/>
                <a:gd name="T24" fmla="*/ 118 w 118"/>
                <a:gd name="T25" fmla="*/ 16 h 63"/>
                <a:gd name="T26" fmla="*/ 118 w 118"/>
                <a:gd name="T27" fmla="*/ 15 h 63"/>
                <a:gd name="T28" fmla="*/ 111 w 118"/>
                <a:gd name="T29" fmla="*/ 16 h 63"/>
                <a:gd name="T30" fmla="*/ 104 w 118"/>
                <a:gd name="T31" fmla="*/ 24 h 63"/>
                <a:gd name="T32" fmla="*/ 91 w 118"/>
                <a:gd name="T33" fmla="*/ 28 h 63"/>
                <a:gd name="T34" fmla="*/ 81 w 118"/>
                <a:gd name="T35" fmla="*/ 35 h 63"/>
                <a:gd name="T36" fmla="*/ 75 w 118"/>
                <a:gd name="T37" fmla="*/ 40 h 63"/>
                <a:gd name="T38" fmla="*/ 73 w 118"/>
                <a:gd name="T39" fmla="*/ 45 h 63"/>
                <a:gd name="T40" fmla="*/ 68 w 118"/>
                <a:gd name="T41" fmla="*/ 50 h 63"/>
                <a:gd name="T42" fmla="*/ 62 w 118"/>
                <a:gd name="T43" fmla="*/ 52 h 63"/>
                <a:gd name="T44" fmla="*/ 55 w 118"/>
                <a:gd name="T45" fmla="*/ 56 h 63"/>
                <a:gd name="T46" fmla="*/ 51 w 118"/>
                <a:gd name="T47" fmla="*/ 54 h 63"/>
                <a:gd name="T48" fmla="*/ 44 w 118"/>
                <a:gd name="T49" fmla="*/ 52 h 63"/>
                <a:gd name="T50" fmla="*/ 37 w 118"/>
                <a:gd name="T51" fmla="*/ 54 h 63"/>
                <a:gd name="T52" fmla="*/ 35 w 118"/>
                <a:gd name="T53" fmla="*/ 47 h 63"/>
                <a:gd name="T54" fmla="*/ 35 w 118"/>
                <a:gd name="T55" fmla="*/ 40 h 63"/>
                <a:gd name="T56" fmla="*/ 31 w 118"/>
                <a:gd name="T57" fmla="*/ 43 h 63"/>
                <a:gd name="T58" fmla="*/ 28 w 118"/>
                <a:gd name="T59" fmla="*/ 25 h 63"/>
                <a:gd name="T60" fmla="*/ 25 w 118"/>
                <a:gd name="T61" fmla="*/ 30 h 63"/>
                <a:gd name="T62" fmla="*/ 21 w 118"/>
                <a:gd name="T63" fmla="*/ 27 h 63"/>
                <a:gd name="T64" fmla="*/ 16 w 118"/>
                <a:gd name="T65" fmla="*/ 14 h 63"/>
                <a:gd name="T66" fmla="*/ 13 w 118"/>
                <a:gd name="T67" fmla="*/ 11 h 63"/>
                <a:gd name="T68" fmla="*/ 9 w 118"/>
                <a:gd name="T69" fmla="*/ 7 h 63"/>
                <a:gd name="T70" fmla="*/ 0 w 118"/>
                <a:gd name="T71" fmla="*/ 0 h 63"/>
                <a:gd name="T72" fmla="*/ 8 w 118"/>
                <a:gd name="T73" fmla="*/ 15 h 63"/>
                <a:gd name="T74" fmla="*/ 10 w 118"/>
                <a:gd name="T75" fmla="*/ 33 h 63"/>
                <a:gd name="T76" fmla="*/ 10 w 118"/>
                <a:gd name="T77" fmla="*/ 53 h 63"/>
                <a:gd name="T78" fmla="*/ 9 w 118"/>
                <a:gd name="T79" fmla="*/ 55 h 63"/>
                <a:gd name="T80" fmla="*/ 4 w 118"/>
                <a:gd name="T81" fmla="*/ 56 h 63"/>
                <a:gd name="T82" fmla="*/ 11 w 118"/>
                <a:gd name="T83" fmla="*/ 57 h 63"/>
                <a:gd name="T84" fmla="*/ 22 w 118"/>
                <a:gd name="T85" fmla="*/ 60 h 63"/>
                <a:gd name="T86" fmla="*/ 25 w 118"/>
                <a:gd name="T87" fmla="*/ 61 h 63"/>
                <a:gd name="T88" fmla="*/ 34 w 118"/>
                <a:gd name="T89" fmla="*/ 63 h 63"/>
                <a:gd name="T90" fmla="*/ 35 w 118"/>
                <a:gd name="T91" fmla="*/ 63 h 63"/>
                <a:gd name="T92" fmla="*/ 41 w 118"/>
                <a:gd name="T93" fmla="*/ 60 h 63"/>
                <a:gd name="T94" fmla="*/ 46 w 118"/>
                <a:gd name="T95" fmla="*/ 59 h 63"/>
                <a:gd name="T96" fmla="*/ 49 w 118"/>
                <a:gd name="T97" fmla="*/ 59 h 63"/>
                <a:gd name="T98" fmla="*/ 54 w 118"/>
                <a:gd name="T99" fmla="*/ 58 h 63"/>
                <a:gd name="T100" fmla="*/ 56 w 118"/>
                <a:gd name="T101" fmla="*/ 57 h 63"/>
                <a:gd name="T102" fmla="*/ 60 w 118"/>
                <a:gd name="T103"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63">
                  <a:moveTo>
                    <a:pt x="60" y="56"/>
                  </a:moveTo>
                  <a:cubicBezTo>
                    <a:pt x="60" y="56"/>
                    <a:pt x="60" y="56"/>
                    <a:pt x="61" y="56"/>
                  </a:cubicBezTo>
                  <a:cubicBezTo>
                    <a:pt x="63" y="55"/>
                    <a:pt x="65" y="54"/>
                    <a:pt x="69" y="54"/>
                  </a:cubicBezTo>
                  <a:cubicBezTo>
                    <a:pt x="71" y="54"/>
                    <a:pt x="73" y="53"/>
                    <a:pt x="76" y="52"/>
                  </a:cubicBezTo>
                  <a:cubicBezTo>
                    <a:pt x="80" y="51"/>
                    <a:pt x="84" y="52"/>
                    <a:pt x="90" y="52"/>
                  </a:cubicBezTo>
                  <a:cubicBezTo>
                    <a:pt x="92" y="51"/>
                    <a:pt x="95" y="52"/>
                    <a:pt x="99" y="52"/>
                  </a:cubicBezTo>
                  <a:cubicBezTo>
                    <a:pt x="100" y="52"/>
                    <a:pt x="103" y="52"/>
                    <a:pt x="104" y="53"/>
                  </a:cubicBezTo>
                  <a:cubicBezTo>
                    <a:pt x="105" y="52"/>
                    <a:pt x="107" y="51"/>
                    <a:pt x="108" y="49"/>
                  </a:cubicBezTo>
                  <a:cubicBezTo>
                    <a:pt x="108" y="47"/>
                    <a:pt x="106" y="47"/>
                    <a:pt x="104" y="47"/>
                  </a:cubicBezTo>
                  <a:cubicBezTo>
                    <a:pt x="102" y="46"/>
                    <a:pt x="99" y="45"/>
                    <a:pt x="99" y="43"/>
                  </a:cubicBezTo>
                  <a:cubicBezTo>
                    <a:pt x="98" y="42"/>
                    <a:pt x="100" y="40"/>
                    <a:pt x="102" y="38"/>
                  </a:cubicBezTo>
                  <a:cubicBezTo>
                    <a:pt x="104" y="35"/>
                    <a:pt x="106" y="33"/>
                    <a:pt x="108" y="30"/>
                  </a:cubicBezTo>
                  <a:cubicBezTo>
                    <a:pt x="111" y="26"/>
                    <a:pt x="116" y="21"/>
                    <a:pt x="118" y="16"/>
                  </a:cubicBezTo>
                  <a:cubicBezTo>
                    <a:pt x="118" y="16"/>
                    <a:pt x="118" y="16"/>
                    <a:pt x="118" y="15"/>
                  </a:cubicBezTo>
                  <a:cubicBezTo>
                    <a:pt x="116" y="15"/>
                    <a:pt x="113" y="16"/>
                    <a:pt x="111" y="16"/>
                  </a:cubicBezTo>
                  <a:cubicBezTo>
                    <a:pt x="108" y="21"/>
                    <a:pt x="110" y="24"/>
                    <a:pt x="104" y="24"/>
                  </a:cubicBezTo>
                  <a:cubicBezTo>
                    <a:pt x="100" y="24"/>
                    <a:pt x="95" y="24"/>
                    <a:pt x="91" y="28"/>
                  </a:cubicBezTo>
                  <a:cubicBezTo>
                    <a:pt x="88" y="30"/>
                    <a:pt x="85" y="32"/>
                    <a:pt x="81" y="35"/>
                  </a:cubicBezTo>
                  <a:cubicBezTo>
                    <a:pt x="79" y="36"/>
                    <a:pt x="77" y="38"/>
                    <a:pt x="75" y="40"/>
                  </a:cubicBezTo>
                  <a:cubicBezTo>
                    <a:pt x="75" y="42"/>
                    <a:pt x="74" y="43"/>
                    <a:pt x="73" y="45"/>
                  </a:cubicBezTo>
                  <a:cubicBezTo>
                    <a:pt x="72" y="46"/>
                    <a:pt x="70" y="49"/>
                    <a:pt x="68" y="50"/>
                  </a:cubicBezTo>
                  <a:cubicBezTo>
                    <a:pt x="67" y="51"/>
                    <a:pt x="65" y="52"/>
                    <a:pt x="62" y="52"/>
                  </a:cubicBezTo>
                  <a:cubicBezTo>
                    <a:pt x="60" y="53"/>
                    <a:pt x="57" y="56"/>
                    <a:pt x="55" y="56"/>
                  </a:cubicBezTo>
                  <a:cubicBezTo>
                    <a:pt x="53" y="56"/>
                    <a:pt x="52" y="55"/>
                    <a:pt x="51" y="54"/>
                  </a:cubicBezTo>
                  <a:cubicBezTo>
                    <a:pt x="49" y="53"/>
                    <a:pt x="46" y="53"/>
                    <a:pt x="44" y="52"/>
                  </a:cubicBezTo>
                  <a:cubicBezTo>
                    <a:pt x="41" y="53"/>
                    <a:pt x="39" y="55"/>
                    <a:pt x="37" y="54"/>
                  </a:cubicBezTo>
                  <a:cubicBezTo>
                    <a:pt x="34" y="53"/>
                    <a:pt x="34" y="49"/>
                    <a:pt x="35" y="47"/>
                  </a:cubicBezTo>
                  <a:cubicBezTo>
                    <a:pt x="35" y="45"/>
                    <a:pt x="35" y="43"/>
                    <a:pt x="35" y="40"/>
                  </a:cubicBezTo>
                  <a:cubicBezTo>
                    <a:pt x="33" y="41"/>
                    <a:pt x="32" y="42"/>
                    <a:pt x="31" y="43"/>
                  </a:cubicBezTo>
                  <a:cubicBezTo>
                    <a:pt x="28" y="38"/>
                    <a:pt x="30" y="30"/>
                    <a:pt x="28" y="25"/>
                  </a:cubicBezTo>
                  <a:cubicBezTo>
                    <a:pt x="26" y="26"/>
                    <a:pt x="27" y="29"/>
                    <a:pt x="25" y="30"/>
                  </a:cubicBezTo>
                  <a:cubicBezTo>
                    <a:pt x="23" y="31"/>
                    <a:pt x="22" y="28"/>
                    <a:pt x="21" y="27"/>
                  </a:cubicBezTo>
                  <a:cubicBezTo>
                    <a:pt x="20" y="22"/>
                    <a:pt x="18" y="18"/>
                    <a:pt x="16" y="14"/>
                  </a:cubicBezTo>
                  <a:cubicBezTo>
                    <a:pt x="16" y="13"/>
                    <a:pt x="15" y="12"/>
                    <a:pt x="13" y="11"/>
                  </a:cubicBezTo>
                  <a:cubicBezTo>
                    <a:pt x="12" y="9"/>
                    <a:pt x="10" y="8"/>
                    <a:pt x="9" y="7"/>
                  </a:cubicBezTo>
                  <a:cubicBezTo>
                    <a:pt x="6" y="4"/>
                    <a:pt x="3" y="2"/>
                    <a:pt x="0" y="0"/>
                  </a:cubicBezTo>
                  <a:cubicBezTo>
                    <a:pt x="2" y="5"/>
                    <a:pt x="6" y="9"/>
                    <a:pt x="8" y="15"/>
                  </a:cubicBezTo>
                  <a:cubicBezTo>
                    <a:pt x="9" y="21"/>
                    <a:pt x="11" y="26"/>
                    <a:pt x="10" y="33"/>
                  </a:cubicBezTo>
                  <a:cubicBezTo>
                    <a:pt x="10" y="40"/>
                    <a:pt x="9" y="46"/>
                    <a:pt x="10" y="53"/>
                  </a:cubicBezTo>
                  <a:cubicBezTo>
                    <a:pt x="10" y="54"/>
                    <a:pt x="10" y="54"/>
                    <a:pt x="9" y="55"/>
                  </a:cubicBezTo>
                  <a:cubicBezTo>
                    <a:pt x="4" y="56"/>
                    <a:pt x="4" y="56"/>
                    <a:pt x="4" y="56"/>
                  </a:cubicBezTo>
                  <a:cubicBezTo>
                    <a:pt x="6" y="56"/>
                    <a:pt x="10" y="56"/>
                    <a:pt x="11" y="57"/>
                  </a:cubicBezTo>
                  <a:cubicBezTo>
                    <a:pt x="14" y="58"/>
                    <a:pt x="19" y="59"/>
                    <a:pt x="22" y="60"/>
                  </a:cubicBezTo>
                  <a:cubicBezTo>
                    <a:pt x="23" y="60"/>
                    <a:pt x="24" y="61"/>
                    <a:pt x="25" y="61"/>
                  </a:cubicBezTo>
                  <a:cubicBezTo>
                    <a:pt x="29" y="62"/>
                    <a:pt x="32" y="63"/>
                    <a:pt x="34" y="63"/>
                  </a:cubicBezTo>
                  <a:cubicBezTo>
                    <a:pt x="35" y="63"/>
                    <a:pt x="35" y="63"/>
                    <a:pt x="35" y="63"/>
                  </a:cubicBezTo>
                  <a:cubicBezTo>
                    <a:pt x="37" y="62"/>
                    <a:pt x="39" y="61"/>
                    <a:pt x="41" y="60"/>
                  </a:cubicBezTo>
                  <a:cubicBezTo>
                    <a:pt x="42" y="60"/>
                    <a:pt x="44" y="60"/>
                    <a:pt x="46" y="59"/>
                  </a:cubicBezTo>
                  <a:cubicBezTo>
                    <a:pt x="47" y="59"/>
                    <a:pt x="48" y="59"/>
                    <a:pt x="49" y="59"/>
                  </a:cubicBezTo>
                  <a:cubicBezTo>
                    <a:pt x="51" y="59"/>
                    <a:pt x="52" y="58"/>
                    <a:pt x="54" y="58"/>
                  </a:cubicBezTo>
                  <a:cubicBezTo>
                    <a:pt x="54" y="58"/>
                    <a:pt x="55" y="58"/>
                    <a:pt x="56" y="57"/>
                  </a:cubicBezTo>
                  <a:cubicBezTo>
                    <a:pt x="57" y="57"/>
                    <a:pt x="59" y="57"/>
                    <a:pt x="60" y="56"/>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15" name="Freeform 545"/>
            <p:cNvSpPr/>
            <p:nvPr/>
          </p:nvSpPr>
          <p:spPr bwMode="auto">
            <a:xfrm>
              <a:off x="5115" y="112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16" name="Freeform 546"/>
            <p:cNvSpPr/>
            <p:nvPr/>
          </p:nvSpPr>
          <p:spPr bwMode="auto">
            <a:xfrm>
              <a:off x="5108" y="1275"/>
              <a:ext cx="19" cy="5"/>
            </a:xfrm>
            <a:custGeom>
              <a:avLst/>
              <a:gdLst>
                <a:gd name="T0" fmla="*/ 7 w 15"/>
                <a:gd name="T1" fmla="*/ 4 h 4"/>
                <a:gd name="T2" fmla="*/ 10 w 15"/>
                <a:gd name="T3" fmla="*/ 4 h 4"/>
                <a:gd name="T4" fmla="*/ 13 w 15"/>
                <a:gd name="T5" fmla="*/ 3 h 4"/>
                <a:gd name="T6" fmla="*/ 15 w 15"/>
                <a:gd name="T7" fmla="*/ 1 h 4"/>
                <a:gd name="T8" fmla="*/ 15 w 15"/>
                <a:gd name="T9" fmla="*/ 1 h 4"/>
                <a:gd name="T10" fmla="*/ 12 w 15"/>
                <a:gd name="T11" fmla="*/ 0 h 4"/>
                <a:gd name="T12" fmla="*/ 0 w 15"/>
                <a:gd name="T13" fmla="*/ 1 h 4"/>
                <a:gd name="T14" fmla="*/ 7 w 15"/>
                <a:gd name="T15" fmla="*/ 4 h 4"/>
                <a:gd name="T16" fmla="*/ 7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7" y="4"/>
                  </a:moveTo>
                  <a:cubicBezTo>
                    <a:pt x="8" y="4"/>
                    <a:pt x="9" y="4"/>
                    <a:pt x="10" y="4"/>
                  </a:cubicBezTo>
                  <a:cubicBezTo>
                    <a:pt x="11" y="4"/>
                    <a:pt x="12" y="3"/>
                    <a:pt x="13" y="3"/>
                  </a:cubicBezTo>
                  <a:cubicBezTo>
                    <a:pt x="14" y="2"/>
                    <a:pt x="14" y="1"/>
                    <a:pt x="15" y="1"/>
                  </a:cubicBezTo>
                  <a:cubicBezTo>
                    <a:pt x="15" y="1"/>
                    <a:pt x="15" y="1"/>
                    <a:pt x="15" y="1"/>
                  </a:cubicBezTo>
                  <a:cubicBezTo>
                    <a:pt x="14" y="1"/>
                    <a:pt x="13" y="1"/>
                    <a:pt x="12" y="0"/>
                  </a:cubicBezTo>
                  <a:cubicBezTo>
                    <a:pt x="8" y="1"/>
                    <a:pt x="5" y="0"/>
                    <a:pt x="0" y="1"/>
                  </a:cubicBezTo>
                  <a:cubicBezTo>
                    <a:pt x="3" y="3"/>
                    <a:pt x="4" y="4"/>
                    <a:pt x="7" y="4"/>
                  </a:cubicBezTo>
                  <a:cubicBezTo>
                    <a:pt x="7" y="4"/>
                    <a:pt x="7" y="4"/>
                    <a:pt x="7" y="4"/>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117" name="Freeform 547"/>
            <p:cNvSpPr/>
            <p:nvPr/>
          </p:nvSpPr>
          <p:spPr bwMode="auto">
            <a:xfrm>
              <a:off x="5186" y="1248"/>
              <a:ext cx="20" cy="16"/>
            </a:xfrm>
            <a:custGeom>
              <a:avLst/>
              <a:gdLst>
                <a:gd name="T0" fmla="*/ 4 w 16"/>
                <a:gd name="T1" fmla="*/ 12 h 13"/>
                <a:gd name="T2" fmla="*/ 11 w 16"/>
                <a:gd name="T3" fmla="*/ 6 h 13"/>
                <a:gd name="T4" fmla="*/ 16 w 16"/>
                <a:gd name="T5" fmla="*/ 0 h 13"/>
                <a:gd name="T6" fmla="*/ 5 w 16"/>
                <a:gd name="T7" fmla="*/ 7 h 13"/>
                <a:gd name="T8" fmla="*/ 2 w 16"/>
                <a:gd name="T9" fmla="*/ 10 h 13"/>
                <a:gd name="T10" fmla="*/ 2 w 16"/>
                <a:gd name="T11" fmla="*/ 10 h 13"/>
                <a:gd name="T12" fmla="*/ 0 w 16"/>
                <a:gd name="T13" fmla="*/ 13 h 13"/>
                <a:gd name="T14" fmla="*/ 4 w 16"/>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4" y="12"/>
                  </a:moveTo>
                  <a:cubicBezTo>
                    <a:pt x="7" y="11"/>
                    <a:pt x="9" y="10"/>
                    <a:pt x="11" y="6"/>
                  </a:cubicBezTo>
                  <a:cubicBezTo>
                    <a:pt x="13" y="4"/>
                    <a:pt x="14" y="2"/>
                    <a:pt x="16" y="0"/>
                  </a:cubicBezTo>
                  <a:cubicBezTo>
                    <a:pt x="12" y="2"/>
                    <a:pt x="8" y="4"/>
                    <a:pt x="5" y="7"/>
                  </a:cubicBezTo>
                  <a:cubicBezTo>
                    <a:pt x="4" y="8"/>
                    <a:pt x="4" y="9"/>
                    <a:pt x="2" y="10"/>
                  </a:cubicBezTo>
                  <a:cubicBezTo>
                    <a:pt x="2" y="10"/>
                    <a:pt x="2" y="10"/>
                    <a:pt x="2" y="10"/>
                  </a:cubicBezTo>
                  <a:cubicBezTo>
                    <a:pt x="1" y="11"/>
                    <a:pt x="0" y="12"/>
                    <a:pt x="0" y="13"/>
                  </a:cubicBezTo>
                  <a:cubicBezTo>
                    <a:pt x="1" y="13"/>
                    <a:pt x="3" y="12"/>
                    <a:pt x="4" y="12"/>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118" name="Freeform 548"/>
            <p:cNvSpPr/>
            <p:nvPr/>
          </p:nvSpPr>
          <p:spPr bwMode="auto">
            <a:xfrm>
              <a:off x="5093" y="1217"/>
              <a:ext cx="145" cy="94"/>
            </a:xfrm>
            <a:custGeom>
              <a:avLst/>
              <a:gdLst>
                <a:gd name="T0" fmla="*/ 16 w 117"/>
                <a:gd name="T1" fmla="*/ 69 h 76"/>
                <a:gd name="T2" fmla="*/ 39 w 117"/>
                <a:gd name="T3" fmla="*/ 63 h 76"/>
                <a:gd name="T4" fmla="*/ 63 w 117"/>
                <a:gd name="T5" fmla="*/ 71 h 76"/>
                <a:gd name="T6" fmla="*/ 66 w 117"/>
                <a:gd name="T7" fmla="*/ 63 h 76"/>
                <a:gd name="T8" fmla="*/ 80 w 117"/>
                <a:gd name="T9" fmla="*/ 65 h 76"/>
                <a:gd name="T10" fmla="*/ 88 w 117"/>
                <a:gd name="T11" fmla="*/ 58 h 76"/>
                <a:gd name="T12" fmla="*/ 100 w 117"/>
                <a:gd name="T13" fmla="*/ 67 h 76"/>
                <a:gd name="T14" fmla="*/ 101 w 117"/>
                <a:gd name="T15" fmla="*/ 37 h 76"/>
                <a:gd name="T16" fmla="*/ 109 w 117"/>
                <a:gd name="T17" fmla="*/ 30 h 76"/>
                <a:gd name="T18" fmla="*/ 113 w 117"/>
                <a:gd name="T19" fmla="*/ 17 h 76"/>
                <a:gd name="T20" fmla="*/ 111 w 117"/>
                <a:gd name="T21" fmla="*/ 1 h 76"/>
                <a:gd name="T22" fmla="*/ 108 w 117"/>
                <a:gd name="T23" fmla="*/ 4 h 76"/>
                <a:gd name="T24" fmla="*/ 108 w 117"/>
                <a:gd name="T25" fmla="*/ 5 h 76"/>
                <a:gd name="T26" fmla="*/ 105 w 117"/>
                <a:gd name="T27" fmla="*/ 20 h 76"/>
                <a:gd name="T28" fmla="*/ 98 w 117"/>
                <a:gd name="T29" fmla="*/ 27 h 76"/>
                <a:gd name="T30" fmla="*/ 92 w 117"/>
                <a:gd name="T31" fmla="*/ 35 h 76"/>
                <a:gd name="T32" fmla="*/ 88 w 117"/>
                <a:gd name="T33" fmla="*/ 49 h 76"/>
                <a:gd name="T34" fmla="*/ 73 w 117"/>
                <a:gd name="T35" fmla="*/ 46 h 76"/>
                <a:gd name="T36" fmla="*/ 57 w 117"/>
                <a:gd name="T37" fmla="*/ 47 h 76"/>
                <a:gd name="T38" fmla="*/ 49 w 117"/>
                <a:gd name="T39" fmla="*/ 48 h 76"/>
                <a:gd name="T40" fmla="*/ 42 w 117"/>
                <a:gd name="T41" fmla="*/ 50 h 76"/>
                <a:gd name="T42" fmla="*/ 30 w 117"/>
                <a:gd name="T43" fmla="*/ 51 h 76"/>
                <a:gd name="T44" fmla="*/ 22 w 117"/>
                <a:gd name="T45" fmla="*/ 51 h 76"/>
                <a:gd name="T46" fmla="*/ 17 w 117"/>
                <a:gd name="T47" fmla="*/ 51 h 76"/>
                <a:gd name="T48" fmla="*/ 10 w 117"/>
                <a:gd name="T49" fmla="*/ 51 h 76"/>
                <a:gd name="T50" fmla="*/ 6 w 117"/>
                <a:gd name="T51" fmla="*/ 54 h 76"/>
                <a:gd name="T52" fmla="*/ 10 w 117"/>
                <a:gd name="T53" fmla="*/ 51 h 76"/>
                <a:gd name="T54" fmla="*/ 10 w 117"/>
                <a:gd name="T55" fmla="*/ 51 h 76"/>
                <a:gd name="T56" fmla="*/ 10 w 117"/>
                <a:gd name="T57" fmla="*/ 48 h 76"/>
                <a:gd name="T58" fmla="*/ 3 w 117"/>
                <a:gd name="T59" fmla="*/ 51 h 76"/>
                <a:gd name="T60" fmla="*/ 0 w 117"/>
                <a:gd name="T61" fmla="*/ 53 h 76"/>
                <a:gd name="T62" fmla="*/ 2 w 117"/>
                <a:gd name="T63"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76">
                  <a:moveTo>
                    <a:pt x="1" y="56"/>
                  </a:moveTo>
                  <a:cubicBezTo>
                    <a:pt x="0" y="63"/>
                    <a:pt x="11" y="66"/>
                    <a:pt x="16" y="69"/>
                  </a:cubicBezTo>
                  <a:cubicBezTo>
                    <a:pt x="21" y="70"/>
                    <a:pt x="23" y="68"/>
                    <a:pt x="27" y="67"/>
                  </a:cubicBezTo>
                  <a:cubicBezTo>
                    <a:pt x="31" y="64"/>
                    <a:pt x="34" y="62"/>
                    <a:pt x="39" y="63"/>
                  </a:cubicBezTo>
                  <a:cubicBezTo>
                    <a:pt x="45" y="64"/>
                    <a:pt x="51" y="65"/>
                    <a:pt x="56" y="68"/>
                  </a:cubicBezTo>
                  <a:cubicBezTo>
                    <a:pt x="59" y="69"/>
                    <a:pt x="61" y="70"/>
                    <a:pt x="63" y="71"/>
                  </a:cubicBezTo>
                  <a:cubicBezTo>
                    <a:pt x="64" y="72"/>
                    <a:pt x="67" y="76"/>
                    <a:pt x="70" y="75"/>
                  </a:cubicBezTo>
                  <a:cubicBezTo>
                    <a:pt x="68" y="72"/>
                    <a:pt x="61" y="66"/>
                    <a:pt x="66" y="63"/>
                  </a:cubicBezTo>
                  <a:cubicBezTo>
                    <a:pt x="67" y="62"/>
                    <a:pt x="73" y="64"/>
                    <a:pt x="75" y="65"/>
                  </a:cubicBezTo>
                  <a:cubicBezTo>
                    <a:pt x="77" y="66"/>
                    <a:pt x="80" y="69"/>
                    <a:pt x="80" y="65"/>
                  </a:cubicBezTo>
                  <a:cubicBezTo>
                    <a:pt x="80" y="63"/>
                    <a:pt x="78" y="59"/>
                    <a:pt x="79" y="56"/>
                  </a:cubicBezTo>
                  <a:cubicBezTo>
                    <a:pt x="81" y="54"/>
                    <a:pt x="86" y="57"/>
                    <a:pt x="88" y="58"/>
                  </a:cubicBezTo>
                  <a:cubicBezTo>
                    <a:pt x="90" y="59"/>
                    <a:pt x="91" y="60"/>
                    <a:pt x="95" y="61"/>
                  </a:cubicBezTo>
                  <a:cubicBezTo>
                    <a:pt x="96" y="62"/>
                    <a:pt x="99" y="64"/>
                    <a:pt x="100" y="67"/>
                  </a:cubicBezTo>
                  <a:cubicBezTo>
                    <a:pt x="98" y="61"/>
                    <a:pt x="97" y="55"/>
                    <a:pt x="96" y="49"/>
                  </a:cubicBezTo>
                  <a:cubicBezTo>
                    <a:pt x="96" y="45"/>
                    <a:pt x="98" y="39"/>
                    <a:pt x="101" y="37"/>
                  </a:cubicBezTo>
                  <a:cubicBezTo>
                    <a:pt x="103" y="36"/>
                    <a:pt x="104" y="37"/>
                    <a:pt x="106" y="37"/>
                  </a:cubicBezTo>
                  <a:cubicBezTo>
                    <a:pt x="110" y="37"/>
                    <a:pt x="108" y="33"/>
                    <a:pt x="109" y="30"/>
                  </a:cubicBezTo>
                  <a:cubicBezTo>
                    <a:pt x="109" y="27"/>
                    <a:pt x="108" y="24"/>
                    <a:pt x="109" y="22"/>
                  </a:cubicBezTo>
                  <a:cubicBezTo>
                    <a:pt x="109" y="18"/>
                    <a:pt x="110" y="19"/>
                    <a:pt x="113" y="17"/>
                  </a:cubicBezTo>
                  <a:cubicBezTo>
                    <a:pt x="117" y="14"/>
                    <a:pt x="117" y="9"/>
                    <a:pt x="115" y="5"/>
                  </a:cubicBezTo>
                  <a:cubicBezTo>
                    <a:pt x="114" y="4"/>
                    <a:pt x="112" y="1"/>
                    <a:pt x="111" y="1"/>
                  </a:cubicBezTo>
                  <a:cubicBezTo>
                    <a:pt x="111" y="0"/>
                    <a:pt x="110" y="0"/>
                    <a:pt x="110" y="0"/>
                  </a:cubicBezTo>
                  <a:cubicBezTo>
                    <a:pt x="109" y="1"/>
                    <a:pt x="108" y="2"/>
                    <a:pt x="108" y="4"/>
                  </a:cubicBezTo>
                  <a:cubicBezTo>
                    <a:pt x="108" y="4"/>
                    <a:pt x="108" y="4"/>
                    <a:pt x="109" y="4"/>
                  </a:cubicBezTo>
                  <a:cubicBezTo>
                    <a:pt x="108" y="4"/>
                    <a:pt x="108" y="5"/>
                    <a:pt x="108" y="5"/>
                  </a:cubicBezTo>
                  <a:cubicBezTo>
                    <a:pt x="108" y="7"/>
                    <a:pt x="107" y="10"/>
                    <a:pt x="106" y="12"/>
                  </a:cubicBezTo>
                  <a:cubicBezTo>
                    <a:pt x="106" y="15"/>
                    <a:pt x="105" y="17"/>
                    <a:pt x="105" y="20"/>
                  </a:cubicBezTo>
                  <a:cubicBezTo>
                    <a:pt x="104" y="24"/>
                    <a:pt x="101" y="29"/>
                    <a:pt x="104" y="33"/>
                  </a:cubicBezTo>
                  <a:cubicBezTo>
                    <a:pt x="101" y="31"/>
                    <a:pt x="100" y="30"/>
                    <a:pt x="98" y="27"/>
                  </a:cubicBezTo>
                  <a:cubicBezTo>
                    <a:pt x="97" y="25"/>
                    <a:pt x="95" y="24"/>
                    <a:pt x="94" y="27"/>
                  </a:cubicBezTo>
                  <a:cubicBezTo>
                    <a:pt x="93" y="30"/>
                    <a:pt x="93" y="32"/>
                    <a:pt x="92" y="35"/>
                  </a:cubicBezTo>
                  <a:cubicBezTo>
                    <a:pt x="90" y="38"/>
                    <a:pt x="90" y="39"/>
                    <a:pt x="90" y="42"/>
                  </a:cubicBezTo>
                  <a:cubicBezTo>
                    <a:pt x="91" y="43"/>
                    <a:pt x="90" y="47"/>
                    <a:pt x="88" y="49"/>
                  </a:cubicBezTo>
                  <a:cubicBezTo>
                    <a:pt x="86" y="49"/>
                    <a:pt x="83" y="46"/>
                    <a:pt x="81" y="45"/>
                  </a:cubicBezTo>
                  <a:cubicBezTo>
                    <a:pt x="78" y="44"/>
                    <a:pt x="76" y="47"/>
                    <a:pt x="73" y="46"/>
                  </a:cubicBezTo>
                  <a:cubicBezTo>
                    <a:pt x="70" y="45"/>
                    <a:pt x="69" y="42"/>
                    <a:pt x="65" y="43"/>
                  </a:cubicBezTo>
                  <a:cubicBezTo>
                    <a:pt x="62" y="45"/>
                    <a:pt x="61" y="48"/>
                    <a:pt x="57" y="47"/>
                  </a:cubicBezTo>
                  <a:cubicBezTo>
                    <a:pt x="56" y="46"/>
                    <a:pt x="54" y="46"/>
                    <a:pt x="53" y="46"/>
                  </a:cubicBezTo>
                  <a:cubicBezTo>
                    <a:pt x="52" y="47"/>
                    <a:pt x="50" y="48"/>
                    <a:pt x="49" y="48"/>
                  </a:cubicBezTo>
                  <a:cubicBezTo>
                    <a:pt x="47" y="49"/>
                    <a:pt x="44" y="50"/>
                    <a:pt x="42" y="50"/>
                  </a:cubicBezTo>
                  <a:cubicBezTo>
                    <a:pt x="42" y="50"/>
                    <a:pt x="42" y="50"/>
                    <a:pt x="42" y="50"/>
                  </a:cubicBezTo>
                  <a:cubicBezTo>
                    <a:pt x="40" y="52"/>
                    <a:pt x="40" y="54"/>
                    <a:pt x="37" y="53"/>
                  </a:cubicBezTo>
                  <a:cubicBezTo>
                    <a:pt x="34" y="54"/>
                    <a:pt x="32" y="52"/>
                    <a:pt x="30" y="51"/>
                  </a:cubicBezTo>
                  <a:cubicBezTo>
                    <a:pt x="28" y="50"/>
                    <a:pt x="27" y="50"/>
                    <a:pt x="25" y="51"/>
                  </a:cubicBezTo>
                  <a:cubicBezTo>
                    <a:pt x="24" y="51"/>
                    <a:pt x="23" y="51"/>
                    <a:pt x="22" y="51"/>
                  </a:cubicBezTo>
                  <a:cubicBezTo>
                    <a:pt x="21" y="52"/>
                    <a:pt x="21" y="52"/>
                    <a:pt x="19" y="51"/>
                  </a:cubicBezTo>
                  <a:cubicBezTo>
                    <a:pt x="18" y="51"/>
                    <a:pt x="18" y="51"/>
                    <a:pt x="17" y="51"/>
                  </a:cubicBezTo>
                  <a:cubicBezTo>
                    <a:pt x="15" y="52"/>
                    <a:pt x="12" y="52"/>
                    <a:pt x="10" y="51"/>
                  </a:cubicBezTo>
                  <a:cubicBezTo>
                    <a:pt x="10" y="51"/>
                    <a:pt x="10" y="51"/>
                    <a:pt x="10" y="51"/>
                  </a:cubicBezTo>
                  <a:cubicBezTo>
                    <a:pt x="11" y="51"/>
                    <a:pt x="11" y="51"/>
                    <a:pt x="12" y="52"/>
                  </a:cubicBezTo>
                  <a:cubicBezTo>
                    <a:pt x="6" y="54"/>
                    <a:pt x="6" y="54"/>
                    <a:pt x="6" y="54"/>
                  </a:cubicBezTo>
                  <a:cubicBezTo>
                    <a:pt x="7" y="53"/>
                    <a:pt x="8" y="53"/>
                    <a:pt x="9" y="52"/>
                  </a:cubicBezTo>
                  <a:cubicBezTo>
                    <a:pt x="9" y="52"/>
                    <a:pt x="10" y="51"/>
                    <a:pt x="10" y="51"/>
                  </a:cubicBezTo>
                  <a:cubicBezTo>
                    <a:pt x="10" y="51"/>
                    <a:pt x="10" y="51"/>
                    <a:pt x="10" y="51"/>
                  </a:cubicBezTo>
                  <a:cubicBezTo>
                    <a:pt x="10" y="51"/>
                    <a:pt x="10" y="51"/>
                    <a:pt x="10" y="51"/>
                  </a:cubicBezTo>
                  <a:cubicBezTo>
                    <a:pt x="11" y="50"/>
                    <a:pt x="11" y="49"/>
                    <a:pt x="12" y="48"/>
                  </a:cubicBezTo>
                  <a:cubicBezTo>
                    <a:pt x="11" y="48"/>
                    <a:pt x="11" y="48"/>
                    <a:pt x="10" y="48"/>
                  </a:cubicBezTo>
                  <a:cubicBezTo>
                    <a:pt x="10" y="48"/>
                    <a:pt x="10" y="49"/>
                    <a:pt x="10" y="49"/>
                  </a:cubicBezTo>
                  <a:cubicBezTo>
                    <a:pt x="8" y="50"/>
                    <a:pt x="6" y="51"/>
                    <a:pt x="3" y="51"/>
                  </a:cubicBezTo>
                  <a:cubicBezTo>
                    <a:pt x="3" y="51"/>
                    <a:pt x="3" y="51"/>
                    <a:pt x="3" y="51"/>
                  </a:cubicBezTo>
                  <a:cubicBezTo>
                    <a:pt x="1" y="52"/>
                    <a:pt x="1" y="53"/>
                    <a:pt x="0" y="53"/>
                  </a:cubicBezTo>
                  <a:cubicBezTo>
                    <a:pt x="1" y="54"/>
                    <a:pt x="1" y="54"/>
                    <a:pt x="2" y="55"/>
                  </a:cubicBezTo>
                  <a:cubicBezTo>
                    <a:pt x="2" y="55"/>
                    <a:pt x="2" y="55"/>
                    <a:pt x="2" y="55"/>
                  </a:cubicBezTo>
                  <a:lnTo>
                    <a:pt x="1" y="56"/>
                  </a:ln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119" name="Freeform 549"/>
            <p:cNvSpPr/>
            <p:nvPr/>
          </p:nvSpPr>
          <p:spPr bwMode="auto">
            <a:xfrm>
              <a:off x="5148" y="1273"/>
              <a:ext cx="7" cy="4"/>
            </a:xfrm>
            <a:custGeom>
              <a:avLst/>
              <a:gdLst>
                <a:gd name="T0" fmla="*/ 0 w 6"/>
                <a:gd name="T1" fmla="*/ 3 h 3"/>
                <a:gd name="T2" fmla="*/ 6 w 6"/>
                <a:gd name="T3" fmla="*/ 0 h 3"/>
                <a:gd name="T4" fmla="*/ 5 w 6"/>
                <a:gd name="T5" fmla="*/ 1 h 3"/>
                <a:gd name="T6" fmla="*/ 4 w 6"/>
                <a:gd name="T7" fmla="*/ 1 h 3"/>
                <a:gd name="T8" fmla="*/ 0 w 6"/>
                <a:gd name="T9" fmla="*/ 3 h 3"/>
                <a:gd name="T10" fmla="*/ 0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0" y="3"/>
                  </a:moveTo>
                  <a:cubicBezTo>
                    <a:pt x="2" y="3"/>
                    <a:pt x="4" y="2"/>
                    <a:pt x="6" y="0"/>
                  </a:cubicBezTo>
                  <a:cubicBezTo>
                    <a:pt x="6" y="1"/>
                    <a:pt x="6" y="1"/>
                    <a:pt x="5" y="1"/>
                  </a:cubicBezTo>
                  <a:cubicBezTo>
                    <a:pt x="5" y="1"/>
                    <a:pt x="4" y="1"/>
                    <a:pt x="4" y="1"/>
                  </a:cubicBezTo>
                  <a:cubicBezTo>
                    <a:pt x="2" y="1"/>
                    <a:pt x="1" y="2"/>
                    <a:pt x="0" y="3"/>
                  </a:cubicBezTo>
                  <a:cubicBezTo>
                    <a:pt x="0" y="3"/>
                    <a:pt x="0" y="3"/>
                    <a:pt x="0" y="3"/>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20" name="Freeform 550"/>
            <p:cNvSpPr/>
            <p:nvPr/>
          </p:nvSpPr>
          <p:spPr bwMode="auto">
            <a:xfrm>
              <a:off x="5120" y="1272"/>
              <a:ext cx="28" cy="12"/>
            </a:xfrm>
            <a:custGeom>
              <a:avLst/>
              <a:gdLst>
                <a:gd name="T0" fmla="*/ 5 w 22"/>
                <a:gd name="T1" fmla="*/ 4 h 10"/>
                <a:gd name="T2" fmla="*/ 3 w 22"/>
                <a:gd name="T3" fmla="*/ 6 h 10"/>
                <a:gd name="T4" fmla="*/ 0 w 22"/>
                <a:gd name="T5" fmla="*/ 7 h 10"/>
                <a:gd name="T6" fmla="*/ 3 w 22"/>
                <a:gd name="T7" fmla="*/ 7 h 10"/>
                <a:gd name="T8" fmla="*/ 8 w 22"/>
                <a:gd name="T9" fmla="*/ 7 h 10"/>
                <a:gd name="T10" fmla="*/ 15 w 22"/>
                <a:gd name="T11" fmla="*/ 9 h 10"/>
                <a:gd name="T12" fmla="*/ 20 w 22"/>
                <a:gd name="T13" fmla="*/ 6 h 10"/>
                <a:gd name="T14" fmla="*/ 20 w 22"/>
                <a:gd name="T15" fmla="*/ 6 h 10"/>
                <a:gd name="T16" fmla="*/ 20 w 22"/>
                <a:gd name="T17" fmla="*/ 5 h 10"/>
                <a:gd name="T18" fmla="*/ 22 w 22"/>
                <a:gd name="T19" fmla="*/ 4 h 10"/>
                <a:gd name="T20" fmla="*/ 15 w 22"/>
                <a:gd name="T21" fmla="*/ 0 h 10"/>
                <a:gd name="T22" fmla="*/ 11 w 22"/>
                <a:gd name="T23" fmla="*/ 2 h 10"/>
                <a:gd name="T24" fmla="*/ 10 w 22"/>
                <a:gd name="T25" fmla="*/ 2 h 10"/>
                <a:gd name="T26" fmla="*/ 7 w 22"/>
                <a:gd name="T27" fmla="*/ 3 h 10"/>
                <a:gd name="T28" fmla="*/ 5 w 22"/>
                <a:gd name="T2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
                  <a:moveTo>
                    <a:pt x="5" y="4"/>
                  </a:moveTo>
                  <a:cubicBezTo>
                    <a:pt x="4" y="4"/>
                    <a:pt x="4" y="5"/>
                    <a:pt x="3" y="6"/>
                  </a:cubicBezTo>
                  <a:cubicBezTo>
                    <a:pt x="2" y="6"/>
                    <a:pt x="1" y="7"/>
                    <a:pt x="0" y="7"/>
                  </a:cubicBezTo>
                  <a:cubicBezTo>
                    <a:pt x="1" y="7"/>
                    <a:pt x="2" y="7"/>
                    <a:pt x="3" y="7"/>
                  </a:cubicBezTo>
                  <a:cubicBezTo>
                    <a:pt x="5" y="6"/>
                    <a:pt x="6" y="6"/>
                    <a:pt x="8" y="7"/>
                  </a:cubicBezTo>
                  <a:cubicBezTo>
                    <a:pt x="10" y="8"/>
                    <a:pt x="12" y="10"/>
                    <a:pt x="15" y="9"/>
                  </a:cubicBezTo>
                  <a:cubicBezTo>
                    <a:pt x="18" y="10"/>
                    <a:pt x="18" y="8"/>
                    <a:pt x="20" y="6"/>
                  </a:cubicBezTo>
                  <a:cubicBezTo>
                    <a:pt x="20" y="6"/>
                    <a:pt x="20" y="6"/>
                    <a:pt x="20" y="6"/>
                  </a:cubicBezTo>
                  <a:cubicBezTo>
                    <a:pt x="20" y="5"/>
                    <a:pt x="20" y="5"/>
                    <a:pt x="20" y="5"/>
                  </a:cubicBezTo>
                  <a:cubicBezTo>
                    <a:pt x="21" y="4"/>
                    <a:pt x="21" y="4"/>
                    <a:pt x="22" y="4"/>
                  </a:cubicBezTo>
                  <a:cubicBezTo>
                    <a:pt x="19" y="3"/>
                    <a:pt x="17" y="1"/>
                    <a:pt x="15" y="0"/>
                  </a:cubicBezTo>
                  <a:cubicBezTo>
                    <a:pt x="14" y="1"/>
                    <a:pt x="12" y="2"/>
                    <a:pt x="11" y="2"/>
                  </a:cubicBezTo>
                  <a:cubicBezTo>
                    <a:pt x="11" y="2"/>
                    <a:pt x="10" y="2"/>
                    <a:pt x="10" y="2"/>
                  </a:cubicBezTo>
                  <a:cubicBezTo>
                    <a:pt x="9" y="2"/>
                    <a:pt x="8" y="2"/>
                    <a:pt x="7" y="3"/>
                  </a:cubicBezTo>
                  <a:cubicBezTo>
                    <a:pt x="6" y="3"/>
                    <a:pt x="6" y="4"/>
                    <a:pt x="5" y="4"/>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21" name="Freeform 551"/>
            <p:cNvSpPr/>
            <p:nvPr/>
          </p:nvSpPr>
          <p:spPr bwMode="auto">
            <a:xfrm>
              <a:off x="5155" y="1220"/>
              <a:ext cx="72" cy="58"/>
            </a:xfrm>
            <a:custGeom>
              <a:avLst/>
              <a:gdLst>
                <a:gd name="T0" fmla="*/ 29 w 58"/>
                <a:gd name="T1" fmla="*/ 35 h 47"/>
                <a:gd name="T2" fmla="*/ 25 w 58"/>
                <a:gd name="T3" fmla="*/ 36 h 47"/>
                <a:gd name="T4" fmla="*/ 19 w 58"/>
                <a:gd name="T5" fmla="*/ 37 h 47"/>
                <a:gd name="T6" fmla="*/ 9 w 58"/>
                <a:gd name="T7" fmla="*/ 37 h 47"/>
                <a:gd name="T8" fmla="*/ 2 w 58"/>
                <a:gd name="T9" fmla="*/ 42 h 47"/>
                <a:gd name="T10" fmla="*/ 0 w 58"/>
                <a:gd name="T11" fmla="*/ 43 h 47"/>
                <a:gd name="T12" fmla="*/ 3 w 58"/>
                <a:gd name="T13" fmla="*/ 44 h 47"/>
                <a:gd name="T14" fmla="*/ 7 w 58"/>
                <a:gd name="T15" fmla="*/ 45 h 47"/>
                <a:gd name="T16" fmla="*/ 15 w 58"/>
                <a:gd name="T17" fmla="*/ 41 h 47"/>
                <a:gd name="T18" fmla="*/ 23 w 58"/>
                <a:gd name="T19" fmla="*/ 44 h 47"/>
                <a:gd name="T20" fmla="*/ 31 w 58"/>
                <a:gd name="T21" fmla="*/ 43 h 47"/>
                <a:gd name="T22" fmla="*/ 38 w 58"/>
                <a:gd name="T23" fmla="*/ 47 h 47"/>
                <a:gd name="T24" fmla="*/ 40 w 58"/>
                <a:gd name="T25" fmla="*/ 40 h 47"/>
                <a:gd name="T26" fmla="*/ 42 w 58"/>
                <a:gd name="T27" fmla="*/ 33 h 47"/>
                <a:gd name="T28" fmla="*/ 44 w 58"/>
                <a:gd name="T29" fmla="*/ 25 h 47"/>
                <a:gd name="T30" fmla="*/ 48 w 58"/>
                <a:gd name="T31" fmla="*/ 25 h 47"/>
                <a:gd name="T32" fmla="*/ 54 w 58"/>
                <a:gd name="T33" fmla="*/ 31 h 47"/>
                <a:gd name="T34" fmla="*/ 55 w 58"/>
                <a:gd name="T35" fmla="*/ 18 h 47"/>
                <a:gd name="T36" fmla="*/ 56 w 58"/>
                <a:gd name="T37" fmla="*/ 10 h 47"/>
                <a:gd name="T38" fmla="*/ 58 w 58"/>
                <a:gd name="T39" fmla="*/ 3 h 47"/>
                <a:gd name="T40" fmla="*/ 58 w 58"/>
                <a:gd name="T41" fmla="*/ 2 h 47"/>
                <a:gd name="T42" fmla="*/ 58 w 58"/>
                <a:gd name="T43" fmla="*/ 1 h 47"/>
                <a:gd name="T44" fmla="*/ 55 w 58"/>
                <a:gd name="T45" fmla="*/ 3 h 47"/>
                <a:gd name="T46" fmla="*/ 51 w 58"/>
                <a:gd name="T47" fmla="*/ 4 h 47"/>
                <a:gd name="T48" fmla="*/ 45 w 58"/>
                <a:gd name="T49" fmla="*/ 4 h 47"/>
                <a:gd name="T50" fmla="*/ 44 w 58"/>
                <a:gd name="T51" fmla="*/ 10 h 47"/>
                <a:gd name="T52" fmla="*/ 44 w 58"/>
                <a:gd name="T53" fmla="*/ 13 h 47"/>
                <a:gd name="T54" fmla="*/ 43 w 58"/>
                <a:gd name="T55" fmla="*/ 18 h 47"/>
                <a:gd name="T56" fmla="*/ 41 w 58"/>
                <a:gd name="T57" fmla="*/ 22 h 47"/>
                <a:gd name="T58" fmla="*/ 41 w 58"/>
                <a:gd name="T59" fmla="*/ 23 h 47"/>
                <a:gd name="T60" fmla="*/ 36 w 58"/>
                <a:gd name="T61" fmla="*/ 29 h 47"/>
                <a:gd name="T62" fmla="*/ 29 w 58"/>
                <a:gd name="T63"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47">
                  <a:moveTo>
                    <a:pt x="29" y="35"/>
                  </a:moveTo>
                  <a:cubicBezTo>
                    <a:pt x="28" y="35"/>
                    <a:pt x="26" y="36"/>
                    <a:pt x="25" y="36"/>
                  </a:cubicBezTo>
                  <a:cubicBezTo>
                    <a:pt x="23" y="36"/>
                    <a:pt x="21" y="37"/>
                    <a:pt x="19" y="37"/>
                  </a:cubicBezTo>
                  <a:cubicBezTo>
                    <a:pt x="16" y="38"/>
                    <a:pt x="12" y="36"/>
                    <a:pt x="9" y="37"/>
                  </a:cubicBezTo>
                  <a:cubicBezTo>
                    <a:pt x="7" y="39"/>
                    <a:pt x="4" y="41"/>
                    <a:pt x="2" y="42"/>
                  </a:cubicBezTo>
                  <a:cubicBezTo>
                    <a:pt x="2" y="43"/>
                    <a:pt x="1" y="43"/>
                    <a:pt x="0" y="43"/>
                  </a:cubicBezTo>
                  <a:cubicBezTo>
                    <a:pt x="1" y="43"/>
                    <a:pt x="2" y="43"/>
                    <a:pt x="3" y="44"/>
                  </a:cubicBezTo>
                  <a:cubicBezTo>
                    <a:pt x="4" y="44"/>
                    <a:pt x="6" y="44"/>
                    <a:pt x="7" y="45"/>
                  </a:cubicBezTo>
                  <a:cubicBezTo>
                    <a:pt x="11" y="46"/>
                    <a:pt x="12" y="43"/>
                    <a:pt x="15" y="41"/>
                  </a:cubicBezTo>
                  <a:cubicBezTo>
                    <a:pt x="19" y="40"/>
                    <a:pt x="20" y="43"/>
                    <a:pt x="23" y="44"/>
                  </a:cubicBezTo>
                  <a:cubicBezTo>
                    <a:pt x="26" y="45"/>
                    <a:pt x="28" y="42"/>
                    <a:pt x="31" y="43"/>
                  </a:cubicBezTo>
                  <a:cubicBezTo>
                    <a:pt x="33" y="44"/>
                    <a:pt x="36" y="47"/>
                    <a:pt x="38" y="47"/>
                  </a:cubicBezTo>
                  <a:cubicBezTo>
                    <a:pt x="40" y="45"/>
                    <a:pt x="41" y="41"/>
                    <a:pt x="40" y="40"/>
                  </a:cubicBezTo>
                  <a:cubicBezTo>
                    <a:pt x="40" y="37"/>
                    <a:pt x="40" y="36"/>
                    <a:pt x="42" y="33"/>
                  </a:cubicBezTo>
                  <a:cubicBezTo>
                    <a:pt x="43" y="30"/>
                    <a:pt x="43" y="28"/>
                    <a:pt x="44" y="25"/>
                  </a:cubicBezTo>
                  <a:cubicBezTo>
                    <a:pt x="45" y="22"/>
                    <a:pt x="47" y="23"/>
                    <a:pt x="48" y="25"/>
                  </a:cubicBezTo>
                  <a:cubicBezTo>
                    <a:pt x="50" y="28"/>
                    <a:pt x="51" y="29"/>
                    <a:pt x="54" y="31"/>
                  </a:cubicBezTo>
                  <a:cubicBezTo>
                    <a:pt x="51" y="27"/>
                    <a:pt x="54" y="22"/>
                    <a:pt x="55" y="18"/>
                  </a:cubicBezTo>
                  <a:cubicBezTo>
                    <a:pt x="55" y="15"/>
                    <a:pt x="56" y="13"/>
                    <a:pt x="56" y="10"/>
                  </a:cubicBezTo>
                  <a:cubicBezTo>
                    <a:pt x="57" y="8"/>
                    <a:pt x="58" y="5"/>
                    <a:pt x="58" y="3"/>
                  </a:cubicBezTo>
                  <a:cubicBezTo>
                    <a:pt x="58" y="2"/>
                    <a:pt x="58" y="2"/>
                    <a:pt x="58" y="2"/>
                  </a:cubicBezTo>
                  <a:cubicBezTo>
                    <a:pt x="58" y="2"/>
                    <a:pt x="58" y="1"/>
                    <a:pt x="58" y="1"/>
                  </a:cubicBezTo>
                  <a:cubicBezTo>
                    <a:pt x="57" y="1"/>
                    <a:pt x="56" y="3"/>
                    <a:pt x="55" y="3"/>
                  </a:cubicBezTo>
                  <a:cubicBezTo>
                    <a:pt x="54" y="2"/>
                    <a:pt x="52" y="3"/>
                    <a:pt x="51" y="4"/>
                  </a:cubicBezTo>
                  <a:cubicBezTo>
                    <a:pt x="48" y="3"/>
                    <a:pt x="47" y="0"/>
                    <a:pt x="45" y="4"/>
                  </a:cubicBezTo>
                  <a:cubicBezTo>
                    <a:pt x="43" y="6"/>
                    <a:pt x="43" y="8"/>
                    <a:pt x="44" y="10"/>
                  </a:cubicBezTo>
                  <a:cubicBezTo>
                    <a:pt x="44" y="11"/>
                    <a:pt x="44" y="12"/>
                    <a:pt x="44" y="13"/>
                  </a:cubicBezTo>
                  <a:cubicBezTo>
                    <a:pt x="44" y="15"/>
                    <a:pt x="44" y="17"/>
                    <a:pt x="43" y="18"/>
                  </a:cubicBezTo>
                  <a:cubicBezTo>
                    <a:pt x="43" y="20"/>
                    <a:pt x="42" y="21"/>
                    <a:pt x="41" y="22"/>
                  </a:cubicBezTo>
                  <a:cubicBezTo>
                    <a:pt x="41" y="23"/>
                    <a:pt x="41" y="23"/>
                    <a:pt x="41" y="23"/>
                  </a:cubicBezTo>
                  <a:cubicBezTo>
                    <a:pt x="39" y="25"/>
                    <a:pt x="38" y="27"/>
                    <a:pt x="36" y="29"/>
                  </a:cubicBezTo>
                  <a:cubicBezTo>
                    <a:pt x="34" y="33"/>
                    <a:pt x="32" y="34"/>
                    <a:pt x="29" y="35"/>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22" name="Freeform 552"/>
            <p:cNvSpPr/>
            <p:nvPr/>
          </p:nvSpPr>
          <p:spPr bwMode="auto">
            <a:xfrm>
              <a:off x="5106" y="1277"/>
              <a:ext cx="11" cy="5"/>
            </a:xfrm>
            <a:custGeom>
              <a:avLst/>
              <a:gdLst>
                <a:gd name="T0" fmla="*/ 7 w 9"/>
                <a:gd name="T1" fmla="*/ 3 h 4"/>
                <a:gd name="T2" fmla="*/ 9 w 9"/>
                <a:gd name="T3" fmla="*/ 3 h 4"/>
                <a:gd name="T4" fmla="*/ 9 w 9"/>
                <a:gd name="T5" fmla="*/ 3 h 4"/>
                <a:gd name="T6" fmla="*/ 2 w 9"/>
                <a:gd name="T7" fmla="*/ 0 h 4"/>
                <a:gd name="T8" fmla="*/ 2 w 9"/>
                <a:gd name="T9" fmla="*/ 0 h 4"/>
                <a:gd name="T10" fmla="*/ 2 w 9"/>
                <a:gd name="T11" fmla="*/ 0 h 4"/>
                <a:gd name="T12" fmla="*/ 0 w 9"/>
                <a:gd name="T13" fmla="*/ 3 h 4"/>
                <a:gd name="T14" fmla="*/ 7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7" y="3"/>
                  </a:moveTo>
                  <a:cubicBezTo>
                    <a:pt x="8" y="3"/>
                    <a:pt x="8" y="3"/>
                    <a:pt x="9" y="3"/>
                  </a:cubicBezTo>
                  <a:cubicBezTo>
                    <a:pt x="9" y="3"/>
                    <a:pt x="9" y="3"/>
                    <a:pt x="9" y="3"/>
                  </a:cubicBezTo>
                  <a:cubicBezTo>
                    <a:pt x="6" y="3"/>
                    <a:pt x="5" y="2"/>
                    <a:pt x="2" y="0"/>
                  </a:cubicBezTo>
                  <a:cubicBezTo>
                    <a:pt x="2" y="0"/>
                    <a:pt x="2" y="0"/>
                    <a:pt x="2" y="0"/>
                  </a:cubicBezTo>
                  <a:cubicBezTo>
                    <a:pt x="2" y="0"/>
                    <a:pt x="2" y="0"/>
                    <a:pt x="2" y="0"/>
                  </a:cubicBezTo>
                  <a:cubicBezTo>
                    <a:pt x="1" y="1"/>
                    <a:pt x="1" y="2"/>
                    <a:pt x="0" y="3"/>
                  </a:cubicBezTo>
                  <a:cubicBezTo>
                    <a:pt x="2" y="4"/>
                    <a:pt x="5" y="4"/>
                    <a:pt x="7" y="3"/>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23" name="Freeform 553"/>
            <p:cNvSpPr/>
            <p:nvPr/>
          </p:nvSpPr>
          <p:spPr bwMode="auto">
            <a:xfrm>
              <a:off x="5117" y="1280"/>
              <a:ext cx="3" cy="2"/>
            </a:xfrm>
            <a:custGeom>
              <a:avLst/>
              <a:gdLst>
                <a:gd name="T0" fmla="*/ 3 w 3"/>
                <a:gd name="T1" fmla="*/ 0 h 1"/>
                <a:gd name="T2" fmla="*/ 0 w 3"/>
                <a:gd name="T3" fmla="*/ 0 h 1"/>
                <a:gd name="T4" fmla="*/ 3 w 3"/>
                <a:gd name="T5" fmla="*/ 0 h 1"/>
              </a:gdLst>
              <a:ahLst/>
              <a:cxnLst>
                <a:cxn ang="0">
                  <a:pos x="T0" y="T1"/>
                </a:cxn>
                <a:cxn ang="0">
                  <a:pos x="T2" y="T3"/>
                </a:cxn>
                <a:cxn ang="0">
                  <a:pos x="T4" y="T5"/>
                </a:cxn>
              </a:cxnLst>
              <a:rect l="0" t="0" r="r" b="b"/>
              <a:pathLst>
                <a:path w="3" h="1">
                  <a:moveTo>
                    <a:pt x="3" y="0"/>
                  </a:moveTo>
                  <a:cubicBezTo>
                    <a:pt x="2" y="0"/>
                    <a:pt x="1" y="0"/>
                    <a:pt x="0" y="0"/>
                  </a:cubicBezTo>
                  <a:cubicBezTo>
                    <a:pt x="2" y="1"/>
                    <a:pt x="2" y="1"/>
                    <a:pt x="3"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24" name="Freeform 554"/>
            <p:cNvSpPr/>
            <p:nvPr/>
          </p:nvSpPr>
          <p:spPr bwMode="auto">
            <a:xfrm>
              <a:off x="5101" y="1280"/>
              <a:ext cx="7" cy="4"/>
            </a:xfrm>
            <a:custGeom>
              <a:avLst/>
              <a:gdLst>
                <a:gd name="T0" fmla="*/ 0 w 6"/>
                <a:gd name="T1" fmla="*/ 3 h 3"/>
                <a:gd name="T2" fmla="*/ 6 w 6"/>
                <a:gd name="T3" fmla="*/ 1 h 3"/>
                <a:gd name="T4" fmla="*/ 4 w 6"/>
                <a:gd name="T5" fmla="*/ 0 h 3"/>
                <a:gd name="T6" fmla="*/ 3 w 6"/>
                <a:gd name="T7" fmla="*/ 1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6" y="1"/>
                    <a:pt x="6" y="1"/>
                    <a:pt x="6" y="1"/>
                  </a:cubicBezTo>
                  <a:cubicBezTo>
                    <a:pt x="5" y="0"/>
                    <a:pt x="5" y="0"/>
                    <a:pt x="4" y="0"/>
                  </a:cubicBezTo>
                  <a:cubicBezTo>
                    <a:pt x="4" y="0"/>
                    <a:pt x="3" y="1"/>
                    <a:pt x="3" y="1"/>
                  </a:cubicBezTo>
                  <a:cubicBezTo>
                    <a:pt x="2" y="2"/>
                    <a:pt x="1" y="2"/>
                    <a:pt x="0" y="3"/>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25" name="Freeform 555"/>
            <p:cNvSpPr/>
            <p:nvPr/>
          </p:nvSpPr>
          <p:spPr bwMode="auto">
            <a:xfrm>
              <a:off x="5106" y="128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26" name="Freeform 556"/>
            <p:cNvSpPr/>
            <p:nvPr/>
          </p:nvSpPr>
          <p:spPr bwMode="auto">
            <a:xfrm>
              <a:off x="5006" y="1169"/>
              <a:ext cx="30" cy="28"/>
            </a:xfrm>
            <a:custGeom>
              <a:avLst/>
              <a:gdLst>
                <a:gd name="T0" fmla="*/ 6 w 24"/>
                <a:gd name="T1" fmla="*/ 18 h 23"/>
                <a:gd name="T2" fmla="*/ 0 w 24"/>
                <a:gd name="T3" fmla="*/ 23 h 23"/>
                <a:gd name="T4" fmla="*/ 9 w 24"/>
                <a:gd name="T5" fmla="*/ 16 h 23"/>
                <a:gd name="T6" fmla="*/ 14 w 24"/>
                <a:gd name="T7" fmla="*/ 10 h 23"/>
                <a:gd name="T8" fmla="*/ 15 w 24"/>
                <a:gd name="T9" fmla="*/ 9 h 23"/>
                <a:gd name="T10" fmla="*/ 24 w 24"/>
                <a:gd name="T11" fmla="*/ 0 h 23"/>
                <a:gd name="T12" fmla="*/ 17 w 24"/>
                <a:gd name="T13" fmla="*/ 5 h 23"/>
                <a:gd name="T14" fmla="*/ 13 w 24"/>
                <a:gd name="T15" fmla="*/ 10 h 23"/>
                <a:gd name="T16" fmla="*/ 12 w 24"/>
                <a:gd name="T17" fmla="*/ 11 h 23"/>
                <a:gd name="T18" fmla="*/ 11 w 24"/>
                <a:gd name="T19" fmla="*/ 12 h 23"/>
                <a:gd name="T20" fmla="*/ 6 w 24"/>
                <a:gd name="T2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6" y="18"/>
                  </a:moveTo>
                  <a:cubicBezTo>
                    <a:pt x="4" y="19"/>
                    <a:pt x="2" y="20"/>
                    <a:pt x="0" y="23"/>
                  </a:cubicBezTo>
                  <a:cubicBezTo>
                    <a:pt x="9" y="16"/>
                    <a:pt x="9" y="16"/>
                    <a:pt x="9" y="16"/>
                  </a:cubicBezTo>
                  <a:cubicBezTo>
                    <a:pt x="11" y="14"/>
                    <a:pt x="12" y="12"/>
                    <a:pt x="14" y="10"/>
                  </a:cubicBezTo>
                  <a:cubicBezTo>
                    <a:pt x="14" y="10"/>
                    <a:pt x="14" y="9"/>
                    <a:pt x="15" y="9"/>
                  </a:cubicBezTo>
                  <a:cubicBezTo>
                    <a:pt x="17" y="6"/>
                    <a:pt x="21" y="4"/>
                    <a:pt x="24" y="0"/>
                  </a:cubicBezTo>
                  <a:cubicBezTo>
                    <a:pt x="22" y="1"/>
                    <a:pt x="19" y="2"/>
                    <a:pt x="17" y="5"/>
                  </a:cubicBezTo>
                  <a:cubicBezTo>
                    <a:pt x="16" y="6"/>
                    <a:pt x="14" y="8"/>
                    <a:pt x="13" y="10"/>
                  </a:cubicBezTo>
                  <a:cubicBezTo>
                    <a:pt x="12" y="10"/>
                    <a:pt x="12" y="11"/>
                    <a:pt x="12" y="11"/>
                  </a:cubicBezTo>
                  <a:cubicBezTo>
                    <a:pt x="12" y="11"/>
                    <a:pt x="11" y="12"/>
                    <a:pt x="11" y="12"/>
                  </a:cubicBezTo>
                  <a:cubicBezTo>
                    <a:pt x="10" y="13"/>
                    <a:pt x="9" y="16"/>
                    <a:pt x="6" y="18"/>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27" name="Freeform 557"/>
            <p:cNvSpPr/>
            <p:nvPr/>
          </p:nvSpPr>
          <p:spPr bwMode="auto">
            <a:xfrm>
              <a:off x="5019" y="1121"/>
              <a:ext cx="100" cy="48"/>
            </a:xfrm>
            <a:custGeom>
              <a:avLst/>
              <a:gdLst>
                <a:gd name="T0" fmla="*/ 42 w 81"/>
                <a:gd name="T1" fmla="*/ 22 h 38"/>
                <a:gd name="T2" fmla="*/ 45 w 81"/>
                <a:gd name="T3" fmla="*/ 19 h 38"/>
                <a:gd name="T4" fmla="*/ 50 w 81"/>
                <a:gd name="T5" fmla="*/ 17 h 38"/>
                <a:gd name="T6" fmla="*/ 57 w 81"/>
                <a:gd name="T7" fmla="*/ 15 h 38"/>
                <a:gd name="T8" fmla="*/ 65 w 81"/>
                <a:gd name="T9" fmla="*/ 15 h 38"/>
                <a:gd name="T10" fmla="*/ 72 w 81"/>
                <a:gd name="T11" fmla="*/ 10 h 38"/>
                <a:gd name="T12" fmla="*/ 81 w 81"/>
                <a:gd name="T13" fmla="*/ 6 h 38"/>
                <a:gd name="T14" fmla="*/ 72 w 81"/>
                <a:gd name="T15" fmla="*/ 6 h 38"/>
                <a:gd name="T16" fmla="*/ 63 w 81"/>
                <a:gd name="T17" fmla="*/ 4 h 38"/>
                <a:gd name="T18" fmla="*/ 58 w 81"/>
                <a:gd name="T19" fmla="*/ 1 h 38"/>
                <a:gd name="T20" fmla="*/ 53 w 81"/>
                <a:gd name="T21" fmla="*/ 5 h 38"/>
                <a:gd name="T22" fmla="*/ 58 w 81"/>
                <a:gd name="T23" fmla="*/ 9 h 38"/>
                <a:gd name="T24" fmla="*/ 54 w 81"/>
                <a:gd name="T25" fmla="*/ 10 h 38"/>
                <a:gd name="T26" fmla="*/ 49 w 81"/>
                <a:gd name="T27" fmla="*/ 13 h 38"/>
                <a:gd name="T28" fmla="*/ 35 w 81"/>
                <a:gd name="T29" fmla="*/ 21 h 38"/>
                <a:gd name="T30" fmla="*/ 27 w 81"/>
                <a:gd name="T31" fmla="*/ 25 h 38"/>
                <a:gd name="T32" fmla="*/ 19 w 81"/>
                <a:gd name="T33" fmla="*/ 30 h 38"/>
                <a:gd name="T34" fmla="*/ 16 w 81"/>
                <a:gd name="T35" fmla="*/ 30 h 38"/>
                <a:gd name="T36" fmla="*/ 10 w 81"/>
                <a:gd name="T37" fmla="*/ 33 h 38"/>
                <a:gd name="T38" fmla="*/ 0 w 81"/>
                <a:gd name="T39" fmla="*/ 34 h 38"/>
                <a:gd name="T40" fmla="*/ 9 w 81"/>
                <a:gd name="T41" fmla="*/ 36 h 38"/>
                <a:gd name="T42" fmla="*/ 16 w 81"/>
                <a:gd name="T43" fmla="*/ 35 h 38"/>
                <a:gd name="T44" fmla="*/ 14 w 81"/>
                <a:gd name="T45" fmla="*/ 38 h 38"/>
                <a:gd name="T46" fmla="*/ 22 w 81"/>
                <a:gd name="T47" fmla="*/ 36 h 38"/>
                <a:gd name="T48" fmla="*/ 28 w 81"/>
                <a:gd name="T49" fmla="*/ 33 h 38"/>
                <a:gd name="T50" fmla="*/ 33 w 81"/>
                <a:gd name="T51" fmla="*/ 31 h 38"/>
                <a:gd name="T52" fmla="*/ 36 w 81"/>
                <a:gd name="T53" fmla="*/ 28 h 38"/>
                <a:gd name="T54" fmla="*/ 37 w 81"/>
                <a:gd name="T55" fmla="*/ 26 h 38"/>
                <a:gd name="T56" fmla="*/ 37 w 81"/>
                <a:gd name="T57" fmla="*/ 26 h 38"/>
                <a:gd name="T58" fmla="*/ 42 w 81"/>
                <a:gd name="T5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38">
                  <a:moveTo>
                    <a:pt x="42" y="22"/>
                  </a:moveTo>
                  <a:cubicBezTo>
                    <a:pt x="43" y="21"/>
                    <a:pt x="44" y="20"/>
                    <a:pt x="45" y="19"/>
                  </a:cubicBezTo>
                  <a:cubicBezTo>
                    <a:pt x="46" y="18"/>
                    <a:pt x="48" y="18"/>
                    <a:pt x="50" y="17"/>
                  </a:cubicBezTo>
                  <a:cubicBezTo>
                    <a:pt x="53" y="17"/>
                    <a:pt x="55" y="16"/>
                    <a:pt x="57" y="15"/>
                  </a:cubicBezTo>
                  <a:cubicBezTo>
                    <a:pt x="61" y="15"/>
                    <a:pt x="62" y="18"/>
                    <a:pt x="65" y="15"/>
                  </a:cubicBezTo>
                  <a:cubicBezTo>
                    <a:pt x="68" y="14"/>
                    <a:pt x="69" y="11"/>
                    <a:pt x="72" y="10"/>
                  </a:cubicBezTo>
                  <a:cubicBezTo>
                    <a:pt x="74" y="9"/>
                    <a:pt x="77" y="7"/>
                    <a:pt x="81" y="6"/>
                  </a:cubicBezTo>
                  <a:cubicBezTo>
                    <a:pt x="79" y="3"/>
                    <a:pt x="73" y="5"/>
                    <a:pt x="72" y="6"/>
                  </a:cubicBezTo>
                  <a:cubicBezTo>
                    <a:pt x="69" y="6"/>
                    <a:pt x="66" y="5"/>
                    <a:pt x="63" y="4"/>
                  </a:cubicBezTo>
                  <a:cubicBezTo>
                    <a:pt x="62" y="3"/>
                    <a:pt x="59" y="0"/>
                    <a:pt x="58" y="1"/>
                  </a:cubicBezTo>
                  <a:cubicBezTo>
                    <a:pt x="56" y="0"/>
                    <a:pt x="53" y="3"/>
                    <a:pt x="53" y="5"/>
                  </a:cubicBezTo>
                  <a:cubicBezTo>
                    <a:pt x="55" y="5"/>
                    <a:pt x="60" y="6"/>
                    <a:pt x="58" y="9"/>
                  </a:cubicBezTo>
                  <a:cubicBezTo>
                    <a:pt x="58" y="10"/>
                    <a:pt x="55" y="9"/>
                    <a:pt x="54" y="10"/>
                  </a:cubicBezTo>
                  <a:cubicBezTo>
                    <a:pt x="52" y="11"/>
                    <a:pt x="50" y="12"/>
                    <a:pt x="49" y="13"/>
                  </a:cubicBezTo>
                  <a:cubicBezTo>
                    <a:pt x="44" y="15"/>
                    <a:pt x="39" y="18"/>
                    <a:pt x="35" y="21"/>
                  </a:cubicBezTo>
                  <a:cubicBezTo>
                    <a:pt x="33" y="22"/>
                    <a:pt x="30" y="24"/>
                    <a:pt x="27" y="25"/>
                  </a:cubicBezTo>
                  <a:cubicBezTo>
                    <a:pt x="25" y="26"/>
                    <a:pt x="22" y="28"/>
                    <a:pt x="19" y="30"/>
                  </a:cubicBezTo>
                  <a:cubicBezTo>
                    <a:pt x="17" y="30"/>
                    <a:pt x="16" y="29"/>
                    <a:pt x="16" y="30"/>
                  </a:cubicBezTo>
                  <a:cubicBezTo>
                    <a:pt x="13" y="31"/>
                    <a:pt x="12" y="32"/>
                    <a:pt x="10" y="33"/>
                  </a:cubicBezTo>
                  <a:cubicBezTo>
                    <a:pt x="7" y="35"/>
                    <a:pt x="4" y="34"/>
                    <a:pt x="0" y="34"/>
                  </a:cubicBezTo>
                  <a:cubicBezTo>
                    <a:pt x="2" y="37"/>
                    <a:pt x="7" y="35"/>
                    <a:pt x="9" y="36"/>
                  </a:cubicBezTo>
                  <a:cubicBezTo>
                    <a:pt x="11" y="35"/>
                    <a:pt x="14" y="35"/>
                    <a:pt x="16" y="35"/>
                  </a:cubicBezTo>
                  <a:cubicBezTo>
                    <a:pt x="16" y="36"/>
                    <a:pt x="15" y="37"/>
                    <a:pt x="14" y="38"/>
                  </a:cubicBezTo>
                  <a:cubicBezTo>
                    <a:pt x="17" y="38"/>
                    <a:pt x="20" y="37"/>
                    <a:pt x="22" y="36"/>
                  </a:cubicBezTo>
                  <a:cubicBezTo>
                    <a:pt x="25" y="35"/>
                    <a:pt x="27" y="34"/>
                    <a:pt x="28" y="33"/>
                  </a:cubicBezTo>
                  <a:cubicBezTo>
                    <a:pt x="30" y="33"/>
                    <a:pt x="31" y="32"/>
                    <a:pt x="33" y="31"/>
                  </a:cubicBezTo>
                  <a:cubicBezTo>
                    <a:pt x="34" y="30"/>
                    <a:pt x="35" y="29"/>
                    <a:pt x="36" y="28"/>
                  </a:cubicBezTo>
                  <a:cubicBezTo>
                    <a:pt x="36" y="27"/>
                    <a:pt x="36" y="27"/>
                    <a:pt x="37" y="26"/>
                  </a:cubicBezTo>
                  <a:cubicBezTo>
                    <a:pt x="37" y="26"/>
                    <a:pt x="37" y="26"/>
                    <a:pt x="37" y="26"/>
                  </a:cubicBezTo>
                  <a:cubicBezTo>
                    <a:pt x="39" y="24"/>
                    <a:pt x="40" y="23"/>
                    <a:pt x="42" y="22"/>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28" name="Freeform 558"/>
            <p:cNvSpPr/>
            <p:nvPr/>
          </p:nvSpPr>
          <p:spPr bwMode="auto">
            <a:xfrm>
              <a:off x="5303" y="1160"/>
              <a:ext cx="78" cy="109"/>
            </a:xfrm>
            <a:custGeom>
              <a:avLst/>
              <a:gdLst>
                <a:gd name="T0" fmla="*/ 57 w 63"/>
                <a:gd name="T1" fmla="*/ 53 h 88"/>
                <a:gd name="T2" fmla="*/ 51 w 63"/>
                <a:gd name="T3" fmla="*/ 49 h 88"/>
                <a:gd name="T4" fmla="*/ 50 w 63"/>
                <a:gd name="T5" fmla="*/ 43 h 88"/>
                <a:gd name="T6" fmla="*/ 47 w 63"/>
                <a:gd name="T7" fmla="*/ 36 h 88"/>
                <a:gd name="T8" fmla="*/ 47 w 63"/>
                <a:gd name="T9" fmla="*/ 30 h 88"/>
                <a:gd name="T10" fmla="*/ 40 w 63"/>
                <a:gd name="T11" fmla="*/ 20 h 88"/>
                <a:gd name="T12" fmla="*/ 44 w 63"/>
                <a:gd name="T13" fmla="*/ 17 h 88"/>
                <a:gd name="T14" fmla="*/ 40 w 63"/>
                <a:gd name="T15" fmla="*/ 11 h 88"/>
                <a:gd name="T16" fmla="*/ 28 w 63"/>
                <a:gd name="T17" fmla="*/ 3 h 88"/>
                <a:gd name="T18" fmla="*/ 9 w 63"/>
                <a:gd name="T19" fmla="*/ 1 h 88"/>
                <a:gd name="T20" fmla="*/ 5 w 63"/>
                <a:gd name="T21" fmla="*/ 0 h 88"/>
                <a:gd name="T22" fmla="*/ 6 w 63"/>
                <a:gd name="T23" fmla="*/ 1 h 88"/>
                <a:gd name="T24" fmla="*/ 18 w 63"/>
                <a:gd name="T25" fmla="*/ 11 h 88"/>
                <a:gd name="T26" fmla="*/ 25 w 63"/>
                <a:gd name="T27" fmla="*/ 15 h 88"/>
                <a:gd name="T28" fmla="*/ 24 w 63"/>
                <a:gd name="T29" fmla="*/ 19 h 88"/>
                <a:gd name="T30" fmla="*/ 22 w 63"/>
                <a:gd name="T31" fmla="*/ 23 h 88"/>
                <a:gd name="T32" fmla="*/ 25 w 63"/>
                <a:gd name="T33" fmla="*/ 28 h 88"/>
                <a:gd name="T34" fmla="*/ 21 w 63"/>
                <a:gd name="T35" fmla="*/ 32 h 88"/>
                <a:gd name="T36" fmla="*/ 23 w 63"/>
                <a:gd name="T37" fmla="*/ 34 h 88"/>
                <a:gd name="T38" fmla="*/ 15 w 63"/>
                <a:gd name="T39" fmla="*/ 37 h 88"/>
                <a:gd name="T40" fmla="*/ 24 w 63"/>
                <a:gd name="T41" fmla="*/ 42 h 88"/>
                <a:gd name="T42" fmla="*/ 20 w 63"/>
                <a:gd name="T43" fmla="*/ 41 h 88"/>
                <a:gd name="T44" fmla="*/ 13 w 63"/>
                <a:gd name="T45" fmla="*/ 41 h 88"/>
                <a:gd name="T46" fmla="*/ 0 w 63"/>
                <a:gd name="T47" fmla="*/ 42 h 88"/>
                <a:gd name="T48" fmla="*/ 4 w 63"/>
                <a:gd name="T49" fmla="*/ 44 h 88"/>
                <a:gd name="T50" fmla="*/ 10 w 63"/>
                <a:gd name="T51" fmla="*/ 50 h 88"/>
                <a:gd name="T52" fmla="*/ 21 w 63"/>
                <a:gd name="T53" fmla="*/ 58 h 88"/>
                <a:gd name="T54" fmla="*/ 17 w 63"/>
                <a:gd name="T55" fmla="*/ 60 h 88"/>
                <a:gd name="T56" fmla="*/ 17 w 63"/>
                <a:gd name="T57" fmla="*/ 60 h 88"/>
                <a:gd name="T58" fmla="*/ 18 w 63"/>
                <a:gd name="T59" fmla="*/ 63 h 88"/>
                <a:gd name="T60" fmla="*/ 24 w 63"/>
                <a:gd name="T61" fmla="*/ 68 h 88"/>
                <a:gd name="T62" fmla="*/ 15 w 63"/>
                <a:gd name="T63" fmla="*/ 68 h 88"/>
                <a:gd name="T64" fmla="*/ 10 w 63"/>
                <a:gd name="T65" fmla="*/ 74 h 88"/>
                <a:gd name="T66" fmla="*/ 16 w 63"/>
                <a:gd name="T67" fmla="*/ 82 h 88"/>
                <a:gd name="T68" fmla="*/ 21 w 63"/>
                <a:gd name="T69" fmla="*/ 86 h 88"/>
                <a:gd name="T70" fmla="*/ 26 w 63"/>
                <a:gd name="T71" fmla="*/ 88 h 88"/>
                <a:gd name="T72" fmla="*/ 23 w 63"/>
                <a:gd name="T73" fmla="*/ 82 h 88"/>
                <a:gd name="T74" fmla="*/ 30 w 63"/>
                <a:gd name="T75" fmla="*/ 84 h 88"/>
                <a:gd name="T76" fmla="*/ 39 w 63"/>
                <a:gd name="T77" fmla="*/ 82 h 88"/>
                <a:gd name="T78" fmla="*/ 40 w 63"/>
                <a:gd name="T79" fmla="*/ 76 h 88"/>
                <a:gd name="T80" fmla="*/ 44 w 63"/>
                <a:gd name="T81" fmla="*/ 73 h 88"/>
                <a:gd name="T82" fmla="*/ 52 w 63"/>
                <a:gd name="T83" fmla="*/ 71 h 88"/>
                <a:gd name="T84" fmla="*/ 55 w 63"/>
                <a:gd name="T85" fmla="*/ 68 h 88"/>
                <a:gd name="T86" fmla="*/ 55 w 63"/>
                <a:gd name="T87" fmla="*/ 68 h 88"/>
                <a:gd name="T88" fmla="*/ 56 w 63"/>
                <a:gd name="T89" fmla="*/ 68 h 88"/>
                <a:gd name="T90" fmla="*/ 62 w 63"/>
                <a:gd name="T91" fmla="*/ 66 h 88"/>
                <a:gd name="T92" fmla="*/ 63 w 63"/>
                <a:gd name="T93" fmla="*/ 63 h 88"/>
                <a:gd name="T94" fmla="*/ 57 w 63"/>
                <a:gd name="T95" fmla="*/ 5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8">
                  <a:moveTo>
                    <a:pt x="57" y="53"/>
                  </a:moveTo>
                  <a:cubicBezTo>
                    <a:pt x="55" y="52"/>
                    <a:pt x="53" y="50"/>
                    <a:pt x="51" y="49"/>
                  </a:cubicBezTo>
                  <a:cubicBezTo>
                    <a:pt x="49" y="47"/>
                    <a:pt x="49" y="45"/>
                    <a:pt x="50" y="43"/>
                  </a:cubicBezTo>
                  <a:cubicBezTo>
                    <a:pt x="50" y="38"/>
                    <a:pt x="48" y="38"/>
                    <a:pt x="47" y="36"/>
                  </a:cubicBezTo>
                  <a:cubicBezTo>
                    <a:pt x="45" y="33"/>
                    <a:pt x="47" y="32"/>
                    <a:pt x="47" y="30"/>
                  </a:cubicBezTo>
                  <a:cubicBezTo>
                    <a:pt x="48" y="25"/>
                    <a:pt x="41" y="24"/>
                    <a:pt x="40" y="20"/>
                  </a:cubicBezTo>
                  <a:cubicBezTo>
                    <a:pt x="43" y="20"/>
                    <a:pt x="44" y="19"/>
                    <a:pt x="44" y="17"/>
                  </a:cubicBezTo>
                  <a:cubicBezTo>
                    <a:pt x="43" y="14"/>
                    <a:pt x="42" y="13"/>
                    <a:pt x="40" y="11"/>
                  </a:cubicBezTo>
                  <a:cubicBezTo>
                    <a:pt x="37" y="6"/>
                    <a:pt x="33" y="4"/>
                    <a:pt x="28" y="3"/>
                  </a:cubicBezTo>
                  <a:cubicBezTo>
                    <a:pt x="22" y="2"/>
                    <a:pt x="15" y="2"/>
                    <a:pt x="9" y="1"/>
                  </a:cubicBezTo>
                  <a:cubicBezTo>
                    <a:pt x="7" y="1"/>
                    <a:pt x="6" y="1"/>
                    <a:pt x="5" y="0"/>
                  </a:cubicBezTo>
                  <a:cubicBezTo>
                    <a:pt x="5" y="1"/>
                    <a:pt x="6" y="1"/>
                    <a:pt x="6" y="1"/>
                  </a:cubicBezTo>
                  <a:cubicBezTo>
                    <a:pt x="10" y="4"/>
                    <a:pt x="14" y="8"/>
                    <a:pt x="18" y="11"/>
                  </a:cubicBezTo>
                  <a:cubicBezTo>
                    <a:pt x="20" y="12"/>
                    <a:pt x="23" y="14"/>
                    <a:pt x="25" y="15"/>
                  </a:cubicBezTo>
                  <a:cubicBezTo>
                    <a:pt x="27" y="17"/>
                    <a:pt x="26" y="18"/>
                    <a:pt x="24" y="19"/>
                  </a:cubicBezTo>
                  <a:cubicBezTo>
                    <a:pt x="23" y="21"/>
                    <a:pt x="21" y="22"/>
                    <a:pt x="22" y="23"/>
                  </a:cubicBezTo>
                  <a:cubicBezTo>
                    <a:pt x="23" y="25"/>
                    <a:pt x="26" y="25"/>
                    <a:pt x="25" y="28"/>
                  </a:cubicBezTo>
                  <a:cubicBezTo>
                    <a:pt x="24" y="28"/>
                    <a:pt x="20" y="28"/>
                    <a:pt x="21" y="32"/>
                  </a:cubicBezTo>
                  <a:cubicBezTo>
                    <a:pt x="20" y="32"/>
                    <a:pt x="22" y="33"/>
                    <a:pt x="23" y="34"/>
                  </a:cubicBezTo>
                  <a:cubicBezTo>
                    <a:pt x="20" y="33"/>
                    <a:pt x="16" y="33"/>
                    <a:pt x="15" y="37"/>
                  </a:cubicBezTo>
                  <a:cubicBezTo>
                    <a:pt x="18" y="39"/>
                    <a:pt x="20" y="41"/>
                    <a:pt x="24" y="42"/>
                  </a:cubicBezTo>
                  <a:cubicBezTo>
                    <a:pt x="23" y="42"/>
                    <a:pt x="21" y="41"/>
                    <a:pt x="20" y="41"/>
                  </a:cubicBezTo>
                  <a:cubicBezTo>
                    <a:pt x="18" y="41"/>
                    <a:pt x="15" y="42"/>
                    <a:pt x="13" y="41"/>
                  </a:cubicBezTo>
                  <a:cubicBezTo>
                    <a:pt x="9" y="41"/>
                    <a:pt x="3" y="39"/>
                    <a:pt x="0" y="42"/>
                  </a:cubicBezTo>
                  <a:cubicBezTo>
                    <a:pt x="0" y="43"/>
                    <a:pt x="3" y="44"/>
                    <a:pt x="4" y="44"/>
                  </a:cubicBezTo>
                  <a:cubicBezTo>
                    <a:pt x="6" y="46"/>
                    <a:pt x="8" y="48"/>
                    <a:pt x="10" y="50"/>
                  </a:cubicBezTo>
                  <a:cubicBezTo>
                    <a:pt x="14" y="52"/>
                    <a:pt x="19" y="55"/>
                    <a:pt x="21" y="58"/>
                  </a:cubicBezTo>
                  <a:cubicBezTo>
                    <a:pt x="20" y="60"/>
                    <a:pt x="18" y="59"/>
                    <a:pt x="17" y="60"/>
                  </a:cubicBezTo>
                  <a:cubicBezTo>
                    <a:pt x="17" y="60"/>
                    <a:pt x="17" y="60"/>
                    <a:pt x="17" y="60"/>
                  </a:cubicBezTo>
                  <a:cubicBezTo>
                    <a:pt x="16" y="62"/>
                    <a:pt x="18" y="63"/>
                    <a:pt x="18" y="63"/>
                  </a:cubicBezTo>
                  <a:cubicBezTo>
                    <a:pt x="20" y="66"/>
                    <a:pt x="22" y="67"/>
                    <a:pt x="24" y="68"/>
                  </a:cubicBezTo>
                  <a:cubicBezTo>
                    <a:pt x="22" y="68"/>
                    <a:pt x="18" y="67"/>
                    <a:pt x="15" y="68"/>
                  </a:cubicBezTo>
                  <a:cubicBezTo>
                    <a:pt x="12" y="68"/>
                    <a:pt x="10" y="70"/>
                    <a:pt x="10" y="74"/>
                  </a:cubicBezTo>
                  <a:cubicBezTo>
                    <a:pt x="11" y="78"/>
                    <a:pt x="13" y="80"/>
                    <a:pt x="16" y="82"/>
                  </a:cubicBezTo>
                  <a:cubicBezTo>
                    <a:pt x="17" y="83"/>
                    <a:pt x="20" y="85"/>
                    <a:pt x="21" y="86"/>
                  </a:cubicBezTo>
                  <a:cubicBezTo>
                    <a:pt x="23" y="87"/>
                    <a:pt x="24" y="87"/>
                    <a:pt x="26" y="88"/>
                  </a:cubicBezTo>
                  <a:cubicBezTo>
                    <a:pt x="23" y="82"/>
                    <a:pt x="23" y="82"/>
                    <a:pt x="23" y="82"/>
                  </a:cubicBezTo>
                  <a:cubicBezTo>
                    <a:pt x="26" y="82"/>
                    <a:pt x="28" y="84"/>
                    <a:pt x="30" y="84"/>
                  </a:cubicBezTo>
                  <a:cubicBezTo>
                    <a:pt x="33" y="84"/>
                    <a:pt x="37" y="83"/>
                    <a:pt x="39" y="82"/>
                  </a:cubicBezTo>
                  <a:cubicBezTo>
                    <a:pt x="41" y="80"/>
                    <a:pt x="40" y="78"/>
                    <a:pt x="40" y="76"/>
                  </a:cubicBezTo>
                  <a:cubicBezTo>
                    <a:pt x="40" y="73"/>
                    <a:pt x="42" y="73"/>
                    <a:pt x="44" y="73"/>
                  </a:cubicBezTo>
                  <a:cubicBezTo>
                    <a:pt x="47" y="73"/>
                    <a:pt x="50" y="72"/>
                    <a:pt x="52" y="71"/>
                  </a:cubicBezTo>
                  <a:cubicBezTo>
                    <a:pt x="53" y="70"/>
                    <a:pt x="54" y="68"/>
                    <a:pt x="55" y="68"/>
                  </a:cubicBezTo>
                  <a:cubicBezTo>
                    <a:pt x="55" y="68"/>
                    <a:pt x="55" y="68"/>
                    <a:pt x="55" y="68"/>
                  </a:cubicBezTo>
                  <a:cubicBezTo>
                    <a:pt x="57" y="67"/>
                    <a:pt x="55" y="68"/>
                    <a:pt x="56" y="68"/>
                  </a:cubicBezTo>
                  <a:cubicBezTo>
                    <a:pt x="59" y="69"/>
                    <a:pt x="61" y="69"/>
                    <a:pt x="62" y="66"/>
                  </a:cubicBezTo>
                  <a:cubicBezTo>
                    <a:pt x="63" y="65"/>
                    <a:pt x="63" y="64"/>
                    <a:pt x="63" y="63"/>
                  </a:cubicBezTo>
                  <a:cubicBezTo>
                    <a:pt x="63" y="59"/>
                    <a:pt x="60" y="56"/>
                    <a:pt x="57" y="53"/>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29" name="Freeform 559"/>
            <p:cNvSpPr/>
            <p:nvPr/>
          </p:nvSpPr>
          <p:spPr bwMode="auto">
            <a:xfrm>
              <a:off x="5294" y="1154"/>
              <a:ext cx="15" cy="6"/>
            </a:xfrm>
            <a:custGeom>
              <a:avLst/>
              <a:gdLst>
                <a:gd name="T0" fmla="*/ 0 w 12"/>
                <a:gd name="T1" fmla="*/ 1 h 5"/>
                <a:gd name="T2" fmla="*/ 12 w 12"/>
                <a:gd name="T3" fmla="*/ 5 h 5"/>
                <a:gd name="T4" fmla="*/ 0 w 12"/>
                <a:gd name="T5" fmla="*/ 1 h 5"/>
              </a:gdLst>
              <a:ahLst/>
              <a:cxnLst>
                <a:cxn ang="0">
                  <a:pos x="T0" y="T1"/>
                </a:cxn>
                <a:cxn ang="0">
                  <a:pos x="T2" y="T3"/>
                </a:cxn>
                <a:cxn ang="0">
                  <a:pos x="T4" y="T5"/>
                </a:cxn>
              </a:cxnLst>
              <a:rect l="0" t="0" r="r" b="b"/>
              <a:pathLst>
                <a:path w="12" h="5">
                  <a:moveTo>
                    <a:pt x="0" y="1"/>
                  </a:moveTo>
                  <a:cubicBezTo>
                    <a:pt x="4" y="4"/>
                    <a:pt x="7" y="5"/>
                    <a:pt x="12" y="5"/>
                  </a:cubicBezTo>
                  <a:cubicBezTo>
                    <a:pt x="8" y="3"/>
                    <a:pt x="5" y="0"/>
                    <a:pt x="0" y="1"/>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0" name="Freeform 560"/>
            <p:cNvSpPr/>
            <p:nvPr/>
          </p:nvSpPr>
          <p:spPr bwMode="auto">
            <a:xfrm>
              <a:off x="4860" y="1227"/>
              <a:ext cx="74" cy="93"/>
            </a:xfrm>
            <a:custGeom>
              <a:avLst/>
              <a:gdLst>
                <a:gd name="T0" fmla="*/ 38 w 60"/>
                <a:gd name="T1" fmla="*/ 0 h 75"/>
                <a:gd name="T2" fmla="*/ 36 w 60"/>
                <a:gd name="T3" fmla="*/ 2 h 75"/>
                <a:gd name="T4" fmla="*/ 32 w 60"/>
                <a:gd name="T5" fmla="*/ 7 h 75"/>
                <a:gd name="T6" fmla="*/ 27 w 60"/>
                <a:gd name="T7" fmla="*/ 12 h 75"/>
                <a:gd name="T8" fmla="*/ 19 w 60"/>
                <a:gd name="T9" fmla="*/ 20 h 75"/>
                <a:gd name="T10" fmla="*/ 11 w 60"/>
                <a:gd name="T11" fmla="*/ 23 h 75"/>
                <a:gd name="T12" fmla="*/ 1 w 60"/>
                <a:gd name="T13" fmla="*/ 23 h 75"/>
                <a:gd name="T14" fmla="*/ 9 w 60"/>
                <a:gd name="T15" fmla="*/ 27 h 75"/>
                <a:gd name="T16" fmla="*/ 19 w 60"/>
                <a:gd name="T17" fmla="*/ 32 h 75"/>
                <a:gd name="T18" fmla="*/ 10 w 60"/>
                <a:gd name="T19" fmla="*/ 37 h 75"/>
                <a:gd name="T20" fmla="*/ 17 w 60"/>
                <a:gd name="T21" fmla="*/ 43 h 75"/>
                <a:gd name="T22" fmla="*/ 10 w 60"/>
                <a:gd name="T23" fmla="*/ 43 h 75"/>
                <a:gd name="T24" fmla="*/ 3 w 60"/>
                <a:gd name="T25" fmla="*/ 44 h 75"/>
                <a:gd name="T26" fmla="*/ 7 w 60"/>
                <a:gd name="T27" fmla="*/ 46 h 75"/>
                <a:gd name="T28" fmla="*/ 14 w 60"/>
                <a:gd name="T29" fmla="*/ 50 h 75"/>
                <a:gd name="T30" fmla="*/ 13 w 60"/>
                <a:gd name="T31" fmla="*/ 54 h 75"/>
                <a:gd name="T32" fmla="*/ 17 w 60"/>
                <a:gd name="T33" fmla="*/ 57 h 75"/>
                <a:gd name="T34" fmla="*/ 9 w 60"/>
                <a:gd name="T35" fmla="*/ 60 h 75"/>
                <a:gd name="T36" fmla="*/ 0 w 60"/>
                <a:gd name="T37" fmla="*/ 67 h 75"/>
                <a:gd name="T38" fmla="*/ 7 w 60"/>
                <a:gd name="T39" fmla="*/ 69 h 75"/>
                <a:gd name="T40" fmla="*/ 15 w 60"/>
                <a:gd name="T41" fmla="*/ 74 h 75"/>
                <a:gd name="T42" fmla="*/ 24 w 60"/>
                <a:gd name="T43" fmla="*/ 74 h 75"/>
                <a:gd name="T44" fmla="*/ 34 w 60"/>
                <a:gd name="T45" fmla="*/ 75 h 75"/>
                <a:gd name="T46" fmla="*/ 44 w 60"/>
                <a:gd name="T47" fmla="*/ 70 h 75"/>
                <a:gd name="T48" fmla="*/ 46 w 60"/>
                <a:gd name="T49" fmla="*/ 67 h 75"/>
                <a:gd name="T50" fmla="*/ 40 w 60"/>
                <a:gd name="T51" fmla="*/ 71 h 75"/>
                <a:gd name="T52" fmla="*/ 46 w 60"/>
                <a:gd name="T53" fmla="*/ 64 h 75"/>
                <a:gd name="T54" fmla="*/ 50 w 60"/>
                <a:gd name="T55" fmla="*/ 59 h 75"/>
                <a:gd name="T56" fmla="*/ 52 w 60"/>
                <a:gd name="T57" fmla="*/ 52 h 75"/>
                <a:gd name="T58" fmla="*/ 51 w 60"/>
                <a:gd name="T59" fmla="*/ 50 h 75"/>
                <a:gd name="T60" fmla="*/ 54 w 60"/>
                <a:gd name="T61" fmla="*/ 46 h 75"/>
                <a:gd name="T62" fmla="*/ 57 w 60"/>
                <a:gd name="T63" fmla="*/ 41 h 75"/>
                <a:gd name="T64" fmla="*/ 59 w 60"/>
                <a:gd name="T65" fmla="*/ 38 h 75"/>
                <a:gd name="T66" fmla="*/ 60 w 60"/>
                <a:gd name="T67" fmla="*/ 35 h 75"/>
                <a:gd name="T68" fmla="*/ 56 w 60"/>
                <a:gd name="T69" fmla="*/ 33 h 75"/>
                <a:gd name="T70" fmla="*/ 51 w 60"/>
                <a:gd name="T71" fmla="*/ 34 h 75"/>
                <a:gd name="T72" fmla="*/ 40 w 60"/>
                <a:gd name="T73" fmla="*/ 31 h 75"/>
                <a:gd name="T74" fmla="*/ 46 w 60"/>
                <a:gd name="T75" fmla="*/ 22 h 75"/>
                <a:gd name="T76" fmla="*/ 34 w 60"/>
                <a:gd name="T77" fmla="*/ 16 h 75"/>
                <a:gd name="T78" fmla="*/ 40 w 60"/>
                <a:gd name="T79" fmla="*/ 8 h 75"/>
                <a:gd name="T80" fmla="*/ 44 w 60"/>
                <a:gd name="T81" fmla="*/ 2 h 75"/>
                <a:gd name="T82" fmla="*/ 44 w 60"/>
                <a:gd name="T83" fmla="*/ 2 h 75"/>
                <a:gd name="T84" fmla="*/ 38 w 60"/>
                <a:gd name="T8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75">
                  <a:moveTo>
                    <a:pt x="38" y="0"/>
                  </a:moveTo>
                  <a:cubicBezTo>
                    <a:pt x="37" y="1"/>
                    <a:pt x="37" y="1"/>
                    <a:pt x="36" y="2"/>
                  </a:cubicBezTo>
                  <a:cubicBezTo>
                    <a:pt x="35" y="3"/>
                    <a:pt x="34" y="6"/>
                    <a:pt x="32" y="7"/>
                  </a:cubicBezTo>
                  <a:cubicBezTo>
                    <a:pt x="31" y="8"/>
                    <a:pt x="29" y="10"/>
                    <a:pt x="27" y="12"/>
                  </a:cubicBezTo>
                  <a:cubicBezTo>
                    <a:pt x="24" y="14"/>
                    <a:pt x="22" y="17"/>
                    <a:pt x="19" y="20"/>
                  </a:cubicBezTo>
                  <a:cubicBezTo>
                    <a:pt x="16" y="21"/>
                    <a:pt x="14" y="22"/>
                    <a:pt x="11" y="23"/>
                  </a:cubicBezTo>
                  <a:cubicBezTo>
                    <a:pt x="8" y="23"/>
                    <a:pt x="4" y="22"/>
                    <a:pt x="1" y="23"/>
                  </a:cubicBezTo>
                  <a:cubicBezTo>
                    <a:pt x="3" y="25"/>
                    <a:pt x="7" y="27"/>
                    <a:pt x="9" y="27"/>
                  </a:cubicBezTo>
                  <a:cubicBezTo>
                    <a:pt x="12" y="28"/>
                    <a:pt x="18" y="29"/>
                    <a:pt x="19" y="32"/>
                  </a:cubicBezTo>
                  <a:cubicBezTo>
                    <a:pt x="17" y="35"/>
                    <a:pt x="12" y="34"/>
                    <a:pt x="10" y="37"/>
                  </a:cubicBezTo>
                  <a:cubicBezTo>
                    <a:pt x="12" y="39"/>
                    <a:pt x="17" y="41"/>
                    <a:pt x="17" y="43"/>
                  </a:cubicBezTo>
                  <a:cubicBezTo>
                    <a:pt x="16" y="45"/>
                    <a:pt x="12" y="43"/>
                    <a:pt x="10" y="43"/>
                  </a:cubicBezTo>
                  <a:cubicBezTo>
                    <a:pt x="8" y="43"/>
                    <a:pt x="5" y="43"/>
                    <a:pt x="3" y="44"/>
                  </a:cubicBezTo>
                  <a:cubicBezTo>
                    <a:pt x="4" y="44"/>
                    <a:pt x="7" y="45"/>
                    <a:pt x="7" y="46"/>
                  </a:cubicBezTo>
                  <a:cubicBezTo>
                    <a:pt x="9" y="47"/>
                    <a:pt x="13" y="48"/>
                    <a:pt x="14" y="50"/>
                  </a:cubicBezTo>
                  <a:cubicBezTo>
                    <a:pt x="15" y="52"/>
                    <a:pt x="12" y="52"/>
                    <a:pt x="13" y="54"/>
                  </a:cubicBezTo>
                  <a:cubicBezTo>
                    <a:pt x="14" y="56"/>
                    <a:pt x="16" y="56"/>
                    <a:pt x="17" y="57"/>
                  </a:cubicBezTo>
                  <a:cubicBezTo>
                    <a:pt x="14" y="57"/>
                    <a:pt x="11" y="59"/>
                    <a:pt x="9" y="60"/>
                  </a:cubicBezTo>
                  <a:cubicBezTo>
                    <a:pt x="7" y="61"/>
                    <a:pt x="0" y="65"/>
                    <a:pt x="0" y="67"/>
                  </a:cubicBezTo>
                  <a:cubicBezTo>
                    <a:pt x="3" y="68"/>
                    <a:pt x="4" y="69"/>
                    <a:pt x="7" y="69"/>
                  </a:cubicBezTo>
                  <a:cubicBezTo>
                    <a:pt x="9" y="71"/>
                    <a:pt x="12" y="73"/>
                    <a:pt x="15" y="74"/>
                  </a:cubicBezTo>
                  <a:cubicBezTo>
                    <a:pt x="17" y="74"/>
                    <a:pt x="21" y="74"/>
                    <a:pt x="24" y="74"/>
                  </a:cubicBezTo>
                  <a:cubicBezTo>
                    <a:pt x="28" y="75"/>
                    <a:pt x="30" y="75"/>
                    <a:pt x="34" y="75"/>
                  </a:cubicBezTo>
                  <a:cubicBezTo>
                    <a:pt x="38" y="75"/>
                    <a:pt x="42" y="73"/>
                    <a:pt x="44" y="70"/>
                  </a:cubicBezTo>
                  <a:cubicBezTo>
                    <a:pt x="45" y="69"/>
                    <a:pt x="46" y="68"/>
                    <a:pt x="46" y="67"/>
                  </a:cubicBezTo>
                  <a:cubicBezTo>
                    <a:pt x="40" y="71"/>
                    <a:pt x="40" y="71"/>
                    <a:pt x="40" y="71"/>
                  </a:cubicBezTo>
                  <a:cubicBezTo>
                    <a:pt x="43" y="69"/>
                    <a:pt x="44" y="67"/>
                    <a:pt x="46" y="64"/>
                  </a:cubicBezTo>
                  <a:cubicBezTo>
                    <a:pt x="48" y="62"/>
                    <a:pt x="49" y="60"/>
                    <a:pt x="50" y="59"/>
                  </a:cubicBezTo>
                  <a:cubicBezTo>
                    <a:pt x="50" y="58"/>
                    <a:pt x="53" y="54"/>
                    <a:pt x="52" y="52"/>
                  </a:cubicBezTo>
                  <a:cubicBezTo>
                    <a:pt x="50" y="51"/>
                    <a:pt x="49" y="52"/>
                    <a:pt x="51" y="50"/>
                  </a:cubicBezTo>
                  <a:cubicBezTo>
                    <a:pt x="53" y="48"/>
                    <a:pt x="53" y="47"/>
                    <a:pt x="54" y="46"/>
                  </a:cubicBezTo>
                  <a:cubicBezTo>
                    <a:pt x="55" y="44"/>
                    <a:pt x="56" y="43"/>
                    <a:pt x="57" y="41"/>
                  </a:cubicBezTo>
                  <a:cubicBezTo>
                    <a:pt x="58" y="40"/>
                    <a:pt x="58" y="38"/>
                    <a:pt x="59" y="38"/>
                  </a:cubicBezTo>
                  <a:cubicBezTo>
                    <a:pt x="59" y="37"/>
                    <a:pt x="60" y="36"/>
                    <a:pt x="60" y="35"/>
                  </a:cubicBezTo>
                  <a:cubicBezTo>
                    <a:pt x="60" y="32"/>
                    <a:pt x="58" y="34"/>
                    <a:pt x="56" y="33"/>
                  </a:cubicBezTo>
                  <a:cubicBezTo>
                    <a:pt x="54" y="34"/>
                    <a:pt x="53" y="35"/>
                    <a:pt x="51" y="34"/>
                  </a:cubicBezTo>
                  <a:cubicBezTo>
                    <a:pt x="49" y="34"/>
                    <a:pt x="41" y="33"/>
                    <a:pt x="40" y="31"/>
                  </a:cubicBezTo>
                  <a:cubicBezTo>
                    <a:pt x="40" y="27"/>
                    <a:pt x="47" y="24"/>
                    <a:pt x="46" y="22"/>
                  </a:cubicBezTo>
                  <a:cubicBezTo>
                    <a:pt x="44" y="18"/>
                    <a:pt x="35" y="21"/>
                    <a:pt x="34" y="16"/>
                  </a:cubicBezTo>
                  <a:cubicBezTo>
                    <a:pt x="34" y="14"/>
                    <a:pt x="39" y="9"/>
                    <a:pt x="40" y="8"/>
                  </a:cubicBezTo>
                  <a:cubicBezTo>
                    <a:pt x="41" y="6"/>
                    <a:pt x="43" y="4"/>
                    <a:pt x="44" y="2"/>
                  </a:cubicBezTo>
                  <a:cubicBezTo>
                    <a:pt x="44" y="2"/>
                    <a:pt x="44" y="2"/>
                    <a:pt x="44" y="2"/>
                  </a:cubicBezTo>
                  <a:cubicBezTo>
                    <a:pt x="42" y="2"/>
                    <a:pt x="39" y="1"/>
                    <a:pt x="38" y="0"/>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1" name="Freeform 561"/>
            <p:cNvSpPr/>
            <p:nvPr/>
          </p:nvSpPr>
          <p:spPr bwMode="auto">
            <a:xfrm>
              <a:off x="4922" y="1139"/>
              <a:ext cx="4"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0"/>
                    <a:pt x="1" y="0"/>
                    <a:pt x="0" y="2"/>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2" name="Freeform 562"/>
            <p:cNvSpPr/>
            <p:nvPr/>
          </p:nvSpPr>
          <p:spPr bwMode="auto">
            <a:xfrm>
              <a:off x="4926" y="1138"/>
              <a:ext cx="3" cy="2"/>
            </a:xfrm>
            <a:custGeom>
              <a:avLst/>
              <a:gdLst>
                <a:gd name="T0" fmla="*/ 0 w 3"/>
                <a:gd name="T1" fmla="*/ 1 h 2"/>
                <a:gd name="T2" fmla="*/ 1 w 3"/>
                <a:gd name="T3" fmla="*/ 2 h 2"/>
                <a:gd name="T4" fmla="*/ 3 w 3"/>
                <a:gd name="T5" fmla="*/ 0 h 2"/>
                <a:gd name="T6" fmla="*/ 0 w 3"/>
                <a:gd name="T7" fmla="*/ 1 h 2"/>
              </a:gdLst>
              <a:ahLst/>
              <a:cxnLst>
                <a:cxn ang="0">
                  <a:pos x="T0" y="T1"/>
                </a:cxn>
                <a:cxn ang="0">
                  <a:pos x="T2" y="T3"/>
                </a:cxn>
                <a:cxn ang="0">
                  <a:pos x="T4" y="T5"/>
                </a:cxn>
                <a:cxn ang="0">
                  <a:pos x="T6" y="T7"/>
                </a:cxn>
              </a:cxnLst>
              <a:rect l="0" t="0" r="r" b="b"/>
              <a:pathLst>
                <a:path w="3" h="2">
                  <a:moveTo>
                    <a:pt x="0" y="1"/>
                  </a:moveTo>
                  <a:cubicBezTo>
                    <a:pt x="1" y="1"/>
                    <a:pt x="1" y="1"/>
                    <a:pt x="1" y="2"/>
                  </a:cubicBezTo>
                  <a:cubicBezTo>
                    <a:pt x="2" y="1"/>
                    <a:pt x="3" y="1"/>
                    <a:pt x="3" y="0"/>
                  </a:cubicBezTo>
                  <a:lnTo>
                    <a:pt x="0" y="1"/>
                  </a:ln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3" name="Freeform 563"/>
            <p:cNvSpPr/>
            <p:nvPr/>
          </p:nvSpPr>
          <p:spPr bwMode="auto">
            <a:xfrm>
              <a:off x="4908" y="1140"/>
              <a:ext cx="56" cy="61"/>
            </a:xfrm>
            <a:custGeom>
              <a:avLst/>
              <a:gdLst>
                <a:gd name="T0" fmla="*/ 45 w 45"/>
                <a:gd name="T1" fmla="*/ 48 h 49"/>
                <a:gd name="T2" fmla="*/ 34 w 45"/>
                <a:gd name="T3" fmla="*/ 39 h 49"/>
                <a:gd name="T4" fmla="*/ 30 w 45"/>
                <a:gd name="T5" fmla="*/ 32 h 49"/>
                <a:gd name="T6" fmla="*/ 38 w 45"/>
                <a:gd name="T7" fmla="*/ 31 h 49"/>
                <a:gd name="T8" fmla="*/ 35 w 45"/>
                <a:gd name="T9" fmla="*/ 27 h 49"/>
                <a:gd name="T10" fmla="*/ 43 w 45"/>
                <a:gd name="T11" fmla="*/ 25 h 49"/>
                <a:gd name="T12" fmla="*/ 41 w 45"/>
                <a:gd name="T13" fmla="*/ 20 h 49"/>
                <a:gd name="T14" fmla="*/ 40 w 45"/>
                <a:gd name="T15" fmla="*/ 14 h 49"/>
                <a:gd name="T16" fmla="*/ 28 w 45"/>
                <a:gd name="T17" fmla="*/ 7 h 49"/>
                <a:gd name="T18" fmla="*/ 17 w 45"/>
                <a:gd name="T19" fmla="*/ 0 h 49"/>
                <a:gd name="T20" fmla="*/ 15 w 45"/>
                <a:gd name="T21" fmla="*/ 0 h 49"/>
                <a:gd name="T22" fmla="*/ 8 w 45"/>
                <a:gd name="T23" fmla="*/ 5 h 49"/>
                <a:gd name="T24" fmla="*/ 0 w 45"/>
                <a:gd name="T25" fmla="*/ 18 h 49"/>
                <a:gd name="T26" fmla="*/ 4 w 45"/>
                <a:gd name="T27" fmla="*/ 29 h 49"/>
                <a:gd name="T28" fmla="*/ 15 w 45"/>
                <a:gd name="T29" fmla="*/ 37 h 49"/>
                <a:gd name="T30" fmla="*/ 20 w 45"/>
                <a:gd name="T31" fmla="*/ 38 h 49"/>
                <a:gd name="T32" fmla="*/ 26 w 45"/>
                <a:gd name="T33" fmla="*/ 41 h 49"/>
                <a:gd name="T34" fmla="*/ 30 w 45"/>
                <a:gd name="T35" fmla="*/ 45 h 49"/>
                <a:gd name="T36" fmla="*/ 32 w 45"/>
                <a:gd name="T37" fmla="*/ 48 h 49"/>
                <a:gd name="T38" fmla="*/ 34 w 45"/>
                <a:gd name="T39" fmla="*/ 48 h 49"/>
                <a:gd name="T40" fmla="*/ 45 w 45"/>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9">
                  <a:moveTo>
                    <a:pt x="45" y="48"/>
                  </a:moveTo>
                  <a:cubicBezTo>
                    <a:pt x="43" y="44"/>
                    <a:pt x="37" y="42"/>
                    <a:pt x="34" y="39"/>
                  </a:cubicBezTo>
                  <a:cubicBezTo>
                    <a:pt x="33" y="38"/>
                    <a:pt x="29" y="34"/>
                    <a:pt x="30" y="32"/>
                  </a:cubicBezTo>
                  <a:cubicBezTo>
                    <a:pt x="31" y="30"/>
                    <a:pt x="36" y="32"/>
                    <a:pt x="38" y="31"/>
                  </a:cubicBezTo>
                  <a:cubicBezTo>
                    <a:pt x="37" y="29"/>
                    <a:pt x="34" y="28"/>
                    <a:pt x="35" y="27"/>
                  </a:cubicBezTo>
                  <a:cubicBezTo>
                    <a:pt x="36" y="25"/>
                    <a:pt x="42" y="26"/>
                    <a:pt x="43" y="25"/>
                  </a:cubicBezTo>
                  <a:cubicBezTo>
                    <a:pt x="44" y="24"/>
                    <a:pt x="42" y="21"/>
                    <a:pt x="41" y="20"/>
                  </a:cubicBezTo>
                  <a:cubicBezTo>
                    <a:pt x="40" y="18"/>
                    <a:pt x="43" y="16"/>
                    <a:pt x="40" y="14"/>
                  </a:cubicBezTo>
                  <a:cubicBezTo>
                    <a:pt x="37" y="11"/>
                    <a:pt x="32" y="8"/>
                    <a:pt x="28" y="7"/>
                  </a:cubicBezTo>
                  <a:cubicBezTo>
                    <a:pt x="24" y="5"/>
                    <a:pt x="21" y="3"/>
                    <a:pt x="17" y="0"/>
                  </a:cubicBezTo>
                  <a:cubicBezTo>
                    <a:pt x="16" y="0"/>
                    <a:pt x="16" y="0"/>
                    <a:pt x="15" y="0"/>
                  </a:cubicBezTo>
                  <a:cubicBezTo>
                    <a:pt x="13" y="2"/>
                    <a:pt x="10" y="3"/>
                    <a:pt x="8" y="5"/>
                  </a:cubicBezTo>
                  <a:cubicBezTo>
                    <a:pt x="4" y="9"/>
                    <a:pt x="1" y="12"/>
                    <a:pt x="0" y="18"/>
                  </a:cubicBezTo>
                  <a:cubicBezTo>
                    <a:pt x="0" y="22"/>
                    <a:pt x="1" y="26"/>
                    <a:pt x="4" y="29"/>
                  </a:cubicBezTo>
                  <a:cubicBezTo>
                    <a:pt x="7" y="33"/>
                    <a:pt x="11" y="36"/>
                    <a:pt x="15" y="37"/>
                  </a:cubicBezTo>
                  <a:cubicBezTo>
                    <a:pt x="16" y="38"/>
                    <a:pt x="18" y="38"/>
                    <a:pt x="20" y="38"/>
                  </a:cubicBezTo>
                  <a:cubicBezTo>
                    <a:pt x="23" y="39"/>
                    <a:pt x="24" y="40"/>
                    <a:pt x="26" y="41"/>
                  </a:cubicBezTo>
                  <a:cubicBezTo>
                    <a:pt x="27" y="42"/>
                    <a:pt x="29" y="43"/>
                    <a:pt x="30" y="45"/>
                  </a:cubicBezTo>
                  <a:cubicBezTo>
                    <a:pt x="31" y="46"/>
                    <a:pt x="31" y="47"/>
                    <a:pt x="32" y="48"/>
                  </a:cubicBezTo>
                  <a:cubicBezTo>
                    <a:pt x="33" y="48"/>
                    <a:pt x="33" y="48"/>
                    <a:pt x="34" y="48"/>
                  </a:cubicBezTo>
                  <a:cubicBezTo>
                    <a:pt x="37" y="48"/>
                    <a:pt x="41" y="49"/>
                    <a:pt x="45" y="48"/>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4" name="Freeform 564"/>
            <p:cNvSpPr/>
            <p:nvPr/>
          </p:nvSpPr>
          <p:spPr bwMode="auto">
            <a:xfrm>
              <a:off x="5101" y="1341"/>
              <a:ext cx="103" cy="80"/>
            </a:xfrm>
            <a:custGeom>
              <a:avLst/>
              <a:gdLst>
                <a:gd name="T0" fmla="*/ 22 w 83"/>
                <a:gd name="T1" fmla="*/ 54 h 64"/>
                <a:gd name="T2" fmla="*/ 31 w 83"/>
                <a:gd name="T3" fmla="*/ 55 h 64"/>
                <a:gd name="T4" fmla="*/ 48 w 83"/>
                <a:gd name="T5" fmla="*/ 59 h 64"/>
                <a:gd name="T6" fmla="*/ 56 w 83"/>
                <a:gd name="T7" fmla="*/ 63 h 64"/>
                <a:gd name="T8" fmla="*/ 61 w 83"/>
                <a:gd name="T9" fmla="*/ 63 h 64"/>
                <a:gd name="T10" fmla="*/ 65 w 83"/>
                <a:gd name="T11" fmla="*/ 63 h 64"/>
                <a:gd name="T12" fmla="*/ 71 w 83"/>
                <a:gd name="T13" fmla="*/ 63 h 64"/>
                <a:gd name="T14" fmla="*/ 75 w 83"/>
                <a:gd name="T15" fmla="*/ 62 h 64"/>
                <a:gd name="T16" fmla="*/ 80 w 83"/>
                <a:gd name="T17" fmla="*/ 60 h 64"/>
                <a:gd name="T18" fmla="*/ 83 w 83"/>
                <a:gd name="T19" fmla="*/ 56 h 64"/>
                <a:gd name="T20" fmla="*/ 69 w 83"/>
                <a:gd name="T21" fmla="*/ 58 h 64"/>
                <a:gd name="T22" fmla="*/ 53 w 83"/>
                <a:gd name="T23" fmla="*/ 54 h 64"/>
                <a:gd name="T24" fmla="*/ 45 w 83"/>
                <a:gd name="T25" fmla="*/ 47 h 64"/>
                <a:gd name="T26" fmla="*/ 41 w 83"/>
                <a:gd name="T27" fmla="*/ 42 h 64"/>
                <a:gd name="T28" fmla="*/ 38 w 83"/>
                <a:gd name="T29" fmla="*/ 48 h 64"/>
                <a:gd name="T30" fmla="*/ 32 w 83"/>
                <a:gd name="T31" fmla="*/ 45 h 64"/>
                <a:gd name="T32" fmla="*/ 29 w 83"/>
                <a:gd name="T33" fmla="*/ 40 h 64"/>
                <a:gd name="T34" fmla="*/ 29 w 83"/>
                <a:gd name="T35" fmla="*/ 46 h 64"/>
                <a:gd name="T36" fmla="*/ 20 w 83"/>
                <a:gd name="T37" fmla="*/ 34 h 64"/>
                <a:gd name="T38" fmla="*/ 16 w 83"/>
                <a:gd name="T39" fmla="*/ 27 h 64"/>
                <a:gd name="T40" fmla="*/ 16 w 83"/>
                <a:gd name="T41" fmla="*/ 24 h 64"/>
                <a:gd name="T42" fmla="*/ 15 w 83"/>
                <a:gd name="T43" fmla="*/ 18 h 64"/>
                <a:gd name="T44" fmla="*/ 15 w 83"/>
                <a:gd name="T45" fmla="*/ 17 h 64"/>
                <a:gd name="T46" fmla="*/ 14 w 83"/>
                <a:gd name="T47" fmla="*/ 14 h 64"/>
                <a:gd name="T48" fmla="*/ 12 w 83"/>
                <a:gd name="T49" fmla="*/ 9 h 64"/>
                <a:gd name="T50" fmla="*/ 6 w 83"/>
                <a:gd name="T51" fmla="*/ 4 h 64"/>
                <a:gd name="T52" fmla="*/ 1 w 83"/>
                <a:gd name="T53" fmla="*/ 2 h 64"/>
                <a:gd name="T54" fmla="*/ 2 w 83"/>
                <a:gd name="T55" fmla="*/ 4 h 64"/>
                <a:gd name="T56" fmla="*/ 4 w 83"/>
                <a:gd name="T57" fmla="*/ 7 h 64"/>
                <a:gd name="T58" fmla="*/ 3 w 83"/>
                <a:gd name="T59" fmla="*/ 7 h 64"/>
                <a:gd name="T60" fmla="*/ 1 w 83"/>
                <a:gd name="T61" fmla="*/ 17 h 64"/>
                <a:gd name="T62" fmla="*/ 2 w 83"/>
                <a:gd name="T63" fmla="*/ 24 h 64"/>
                <a:gd name="T64" fmla="*/ 5 w 83"/>
                <a:gd name="T65" fmla="*/ 31 h 64"/>
                <a:gd name="T66" fmla="*/ 16 w 83"/>
                <a:gd name="T67" fmla="*/ 46 h 64"/>
                <a:gd name="T68" fmla="*/ 22 w 83"/>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4">
                  <a:moveTo>
                    <a:pt x="22" y="54"/>
                  </a:moveTo>
                  <a:cubicBezTo>
                    <a:pt x="25" y="57"/>
                    <a:pt x="28" y="56"/>
                    <a:pt x="31" y="55"/>
                  </a:cubicBezTo>
                  <a:cubicBezTo>
                    <a:pt x="37" y="54"/>
                    <a:pt x="43" y="58"/>
                    <a:pt x="48" y="59"/>
                  </a:cubicBezTo>
                  <a:cubicBezTo>
                    <a:pt x="51" y="60"/>
                    <a:pt x="54" y="62"/>
                    <a:pt x="56" y="63"/>
                  </a:cubicBezTo>
                  <a:cubicBezTo>
                    <a:pt x="58" y="62"/>
                    <a:pt x="59" y="63"/>
                    <a:pt x="61" y="63"/>
                  </a:cubicBezTo>
                  <a:cubicBezTo>
                    <a:pt x="62" y="64"/>
                    <a:pt x="63" y="63"/>
                    <a:pt x="65" y="63"/>
                  </a:cubicBezTo>
                  <a:cubicBezTo>
                    <a:pt x="67" y="63"/>
                    <a:pt x="68" y="64"/>
                    <a:pt x="71" y="63"/>
                  </a:cubicBezTo>
                  <a:cubicBezTo>
                    <a:pt x="72" y="63"/>
                    <a:pt x="73" y="63"/>
                    <a:pt x="75" y="62"/>
                  </a:cubicBezTo>
                  <a:cubicBezTo>
                    <a:pt x="76" y="61"/>
                    <a:pt x="78" y="61"/>
                    <a:pt x="80" y="60"/>
                  </a:cubicBezTo>
                  <a:cubicBezTo>
                    <a:pt x="81" y="59"/>
                    <a:pt x="82" y="57"/>
                    <a:pt x="83" y="56"/>
                  </a:cubicBezTo>
                  <a:cubicBezTo>
                    <a:pt x="81" y="61"/>
                    <a:pt x="72" y="60"/>
                    <a:pt x="69" y="58"/>
                  </a:cubicBezTo>
                  <a:cubicBezTo>
                    <a:pt x="62" y="57"/>
                    <a:pt x="58" y="57"/>
                    <a:pt x="53" y="54"/>
                  </a:cubicBezTo>
                  <a:cubicBezTo>
                    <a:pt x="50" y="51"/>
                    <a:pt x="47" y="49"/>
                    <a:pt x="45" y="47"/>
                  </a:cubicBezTo>
                  <a:cubicBezTo>
                    <a:pt x="44" y="46"/>
                    <a:pt x="42" y="42"/>
                    <a:pt x="41" y="42"/>
                  </a:cubicBezTo>
                  <a:cubicBezTo>
                    <a:pt x="37" y="42"/>
                    <a:pt x="38" y="46"/>
                    <a:pt x="38" y="48"/>
                  </a:cubicBezTo>
                  <a:cubicBezTo>
                    <a:pt x="35" y="48"/>
                    <a:pt x="34" y="46"/>
                    <a:pt x="32" y="45"/>
                  </a:cubicBezTo>
                  <a:cubicBezTo>
                    <a:pt x="32" y="43"/>
                    <a:pt x="30" y="41"/>
                    <a:pt x="29" y="40"/>
                  </a:cubicBezTo>
                  <a:cubicBezTo>
                    <a:pt x="28" y="42"/>
                    <a:pt x="29" y="44"/>
                    <a:pt x="29" y="46"/>
                  </a:cubicBezTo>
                  <a:cubicBezTo>
                    <a:pt x="26" y="46"/>
                    <a:pt x="21" y="36"/>
                    <a:pt x="20" y="34"/>
                  </a:cubicBezTo>
                  <a:cubicBezTo>
                    <a:pt x="18" y="32"/>
                    <a:pt x="16" y="29"/>
                    <a:pt x="16" y="27"/>
                  </a:cubicBezTo>
                  <a:cubicBezTo>
                    <a:pt x="16" y="26"/>
                    <a:pt x="16" y="25"/>
                    <a:pt x="16" y="24"/>
                  </a:cubicBezTo>
                  <a:cubicBezTo>
                    <a:pt x="16" y="22"/>
                    <a:pt x="16" y="20"/>
                    <a:pt x="15" y="18"/>
                  </a:cubicBezTo>
                  <a:cubicBezTo>
                    <a:pt x="15" y="18"/>
                    <a:pt x="15" y="17"/>
                    <a:pt x="15" y="17"/>
                  </a:cubicBezTo>
                  <a:cubicBezTo>
                    <a:pt x="15" y="16"/>
                    <a:pt x="14" y="15"/>
                    <a:pt x="14" y="14"/>
                  </a:cubicBezTo>
                  <a:cubicBezTo>
                    <a:pt x="13" y="12"/>
                    <a:pt x="14" y="10"/>
                    <a:pt x="12" y="9"/>
                  </a:cubicBezTo>
                  <a:cubicBezTo>
                    <a:pt x="10" y="7"/>
                    <a:pt x="8" y="5"/>
                    <a:pt x="6" y="4"/>
                  </a:cubicBezTo>
                  <a:cubicBezTo>
                    <a:pt x="5" y="3"/>
                    <a:pt x="2" y="0"/>
                    <a:pt x="1" y="2"/>
                  </a:cubicBezTo>
                  <a:cubicBezTo>
                    <a:pt x="1" y="2"/>
                    <a:pt x="1" y="4"/>
                    <a:pt x="2" y="4"/>
                  </a:cubicBezTo>
                  <a:cubicBezTo>
                    <a:pt x="4" y="7"/>
                    <a:pt x="4" y="7"/>
                    <a:pt x="4" y="7"/>
                  </a:cubicBezTo>
                  <a:cubicBezTo>
                    <a:pt x="3" y="7"/>
                    <a:pt x="3" y="7"/>
                    <a:pt x="3" y="7"/>
                  </a:cubicBezTo>
                  <a:cubicBezTo>
                    <a:pt x="0" y="5"/>
                    <a:pt x="0" y="16"/>
                    <a:pt x="1" y="17"/>
                  </a:cubicBezTo>
                  <a:cubicBezTo>
                    <a:pt x="0" y="19"/>
                    <a:pt x="1" y="21"/>
                    <a:pt x="2" y="24"/>
                  </a:cubicBezTo>
                  <a:cubicBezTo>
                    <a:pt x="2" y="27"/>
                    <a:pt x="4" y="29"/>
                    <a:pt x="5" y="31"/>
                  </a:cubicBezTo>
                  <a:cubicBezTo>
                    <a:pt x="8" y="36"/>
                    <a:pt x="13" y="42"/>
                    <a:pt x="16" y="46"/>
                  </a:cubicBezTo>
                  <a:cubicBezTo>
                    <a:pt x="18" y="49"/>
                    <a:pt x="20" y="51"/>
                    <a:pt x="22" y="54"/>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5" name="Freeform 565"/>
            <p:cNvSpPr/>
            <p:nvPr/>
          </p:nvSpPr>
          <p:spPr bwMode="auto">
            <a:xfrm>
              <a:off x="5171" y="1316"/>
              <a:ext cx="2" cy="2"/>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1"/>
                    <a:pt x="0" y="1"/>
                    <a:pt x="1" y="1"/>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6" name="Freeform 566"/>
            <p:cNvSpPr/>
            <p:nvPr/>
          </p:nvSpPr>
          <p:spPr bwMode="auto">
            <a:xfrm>
              <a:off x="5173" y="1318"/>
              <a:ext cx="1" cy="4"/>
            </a:xfrm>
            <a:custGeom>
              <a:avLst/>
              <a:gdLst>
                <a:gd name="T0" fmla="*/ 0 w 1"/>
                <a:gd name="T1" fmla="*/ 4 h 4"/>
                <a:gd name="T2" fmla="*/ 1 w 1"/>
                <a:gd name="T3" fmla="*/ 3 h 4"/>
                <a:gd name="T4" fmla="*/ 0 w 1"/>
                <a:gd name="T5" fmla="*/ 0 h 4"/>
                <a:gd name="T6" fmla="*/ 0 w 1"/>
                <a:gd name="T7" fmla="*/ 4 h 4"/>
              </a:gdLst>
              <a:ahLst/>
              <a:cxnLst>
                <a:cxn ang="0">
                  <a:pos x="T0" y="T1"/>
                </a:cxn>
                <a:cxn ang="0">
                  <a:pos x="T2" y="T3"/>
                </a:cxn>
                <a:cxn ang="0">
                  <a:pos x="T4" y="T5"/>
                </a:cxn>
                <a:cxn ang="0">
                  <a:pos x="T6" y="T7"/>
                </a:cxn>
              </a:cxnLst>
              <a:rect l="0" t="0" r="r" b="b"/>
              <a:pathLst>
                <a:path w="1" h="4">
                  <a:moveTo>
                    <a:pt x="0" y="4"/>
                  </a:moveTo>
                  <a:cubicBezTo>
                    <a:pt x="1" y="3"/>
                    <a:pt x="1" y="3"/>
                    <a:pt x="1" y="3"/>
                  </a:cubicBezTo>
                  <a:cubicBezTo>
                    <a:pt x="1" y="2"/>
                    <a:pt x="0" y="1"/>
                    <a:pt x="0" y="0"/>
                  </a:cubicBezTo>
                  <a:lnTo>
                    <a:pt x="0" y="4"/>
                  </a:ln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7" name="Freeform 567"/>
            <p:cNvSpPr/>
            <p:nvPr/>
          </p:nvSpPr>
          <p:spPr bwMode="auto">
            <a:xfrm>
              <a:off x="5171" y="131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8" name="Freeform 568"/>
            <p:cNvSpPr/>
            <p:nvPr/>
          </p:nvSpPr>
          <p:spPr bwMode="auto">
            <a:xfrm>
              <a:off x="5174" y="1319"/>
              <a:ext cx="79" cy="53"/>
            </a:xfrm>
            <a:custGeom>
              <a:avLst/>
              <a:gdLst>
                <a:gd name="T0" fmla="*/ 47 w 64"/>
                <a:gd name="T1" fmla="*/ 42 h 43"/>
                <a:gd name="T2" fmla="*/ 56 w 64"/>
                <a:gd name="T3" fmla="*/ 40 h 43"/>
                <a:gd name="T4" fmla="*/ 64 w 64"/>
                <a:gd name="T5" fmla="*/ 37 h 43"/>
                <a:gd name="T6" fmla="*/ 59 w 64"/>
                <a:gd name="T7" fmla="*/ 36 h 43"/>
                <a:gd name="T8" fmla="*/ 52 w 64"/>
                <a:gd name="T9" fmla="*/ 33 h 43"/>
                <a:gd name="T10" fmla="*/ 42 w 64"/>
                <a:gd name="T11" fmla="*/ 28 h 43"/>
                <a:gd name="T12" fmla="*/ 36 w 64"/>
                <a:gd name="T13" fmla="*/ 20 h 43"/>
                <a:gd name="T14" fmla="*/ 33 w 64"/>
                <a:gd name="T15" fmla="*/ 12 h 43"/>
                <a:gd name="T16" fmla="*/ 29 w 64"/>
                <a:gd name="T17" fmla="*/ 12 h 43"/>
                <a:gd name="T18" fmla="*/ 29 w 64"/>
                <a:gd name="T19" fmla="*/ 19 h 43"/>
                <a:gd name="T20" fmla="*/ 27 w 64"/>
                <a:gd name="T21" fmla="*/ 20 h 43"/>
                <a:gd name="T22" fmla="*/ 24 w 64"/>
                <a:gd name="T23" fmla="*/ 22 h 43"/>
                <a:gd name="T24" fmla="*/ 22 w 64"/>
                <a:gd name="T25" fmla="*/ 22 h 43"/>
                <a:gd name="T26" fmla="*/ 22 w 64"/>
                <a:gd name="T27" fmla="*/ 21 h 43"/>
                <a:gd name="T28" fmla="*/ 19 w 64"/>
                <a:gd name="T29" fmla="*/ 20 h 43"/>
                <a:gd name="T30" fmla="*/ 13 w 64"/>
                <a:gd name="T31" fmla="*/ 15 h 43"/>
                <a:gd name="T32" fmla="*/ 0 w 64"/>
                <a:gd name="T33" fmla="*/ 2 h 43"/>
                <a:gd name="T34" fmla="*/ 1 w 64"/>
                <a:gd name="T35" fmla="*/ 3 h 43"/>
                <a:gd name="T36" fmla="*/ 2 w 64"/>
                <a:gd name="T37" fmla="*/ 8 h 43"/>
                <a:gd name="T38" fmla="*/ 7 w 64"/>
                <a:gd name="T39" fmla="*/ 15 h 43"/>
                <a:gd name="T40" fmla="*/ 14 w 64"/>
                <a:gd name="T41" fmla="*/ 25 h 43"/>
                <a:gd name="T42" fmla="*/ 23 w 64"/>
                <a:gd name="T43" fmla="*/ 30 h 43"/>
                <a:gd name="T44" fmla="*/ 34 w 64"/>
                <a:gd name="T45" fmla="*/ 31 h 43"/>
                <a:gd name="T46" fmla="*/ 42 w 64"/>
                <a:gd name="T47" fmla="*/ 39 h 43"/>
                <a:gd name="T48" fmla="*/ 44 w 64"/>
                <a:gd name="T49" fmla="*/ 41 h 43"/>
                <a:gd name="T50" fmla="*/ 47 w 64"/>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43">
                  <a:moveTo>
                    <a:pt x="47" y="42"/>
                  </a:moveTo>
                  <a:cubicBezTo>
                    <a:pt x="50" y="43"/>
                    <a:pt x="53" y="41"/>
                    <a:pt x="56" y="40"/>
                  </a:cubicBezTo>
                  <a:cubicBezTo>
                    <a:pt x="58" y="39"/>
                    <a:pt x="62" y="39"/>
                    <a:pt x="64" y="37"/>
                  </a:cubicBezTo>
                  <a:cubicBezTo>
                    <a:pt x="62" y="36"/>
                    <a:pt x="60" y="36"/>
                    <a:pt x="59" y="36"/>
                  </a:cubicBezTo>
                  <a:cubicBezTo>
                    <a:pt x="56" y="35"/>
                    <a:pt x="55" y="34"/>
                    <a:pt x="52" y="33"/>
                  </a:cubicBezTo>
                  <a:cubicBezTo>
                    <a:pt x="48" y="32"/>
                    <a:pt x="46" y="30"/>
                    <a:pt x="42" y="28"/>
                  </a:cubicBezTo>
                  <a:cubicBezTo>
                    <a:pt x="39" y="25"/>
                    <a:pt x="37" y="23"/>
                    <a:pt x="36" y="20"/>
                  </a:cubicBezTo>
                  <a:cubicBezTo>
                    <a:pt x="34" y="18"/>
                    <a:pt x="35" y="15"/>
                    <a:pt x="33" y="12"/>
                  </a:cubicBezTo>
                  <a:cubicBezTo>
                    <a:pt x="32" y="10"/>
                    <a:pt x="30" y="9"/>
                    <a:pt x="29" y="12"/>
                  </a:cubicBezTo>
                  <a:cubicBezTo>
                    <a:pt x="27" y="14"/>
                    <a:pt x="30" y="17"/>
                    <a:pt x="29" y="19"/>
                  </a:cubicBezTo>
                  <a:cubicBezTo>
                    <a:pt x="28" y="19"/>
                    <a:pt x="27" y="19"/>
                    <a:pt x="27" y="20"/>
                  </a:cubicBezTo>
                  <a:cubicBezTo>
                    <a:pt x="25" y="20"/>
                    <a:pt x="25" y="21"/>
                    <a:pt x="24" y="22"/>
                  </a:cubicBezTo>
                  <a:cubicBezTo>
                    <a:pt x="23" y="22"/>
                    <a:pt x="23" y="22"/>
                    <a:pt x="22" y="22"/>
                  </a:cubicBezTo>
                  <a:cubicBezTo>
                    <a:pt x="22" y="21"/>
                    <a:pt x="22" y="21"/>
                    <a:pt x="22" y="21"/>
                  </a:cubicBezTo>
                  <a:cubicBezTo>
                    <a:pt x="21" y="21"/>
                    <a:pt x="19" y="20"/>
                    <a:pt x="19" y="20"/>
                  </a:cubicBezTo>
                  <a:cubicBezTo>
                    <a:pt x="16" y="18"/>
                    <a:pt x="15" y="16"/>
                    <a:pt x="13" y="15"/>
                  </a:cubicBezTo>
                  <a:cubicBezTo>
                    <a:pt x="11" y="12"/>
                    <a:pt x="4" y="0"/>
                    <a:pt x="0" y="2"/>
                  </a:cubicBezTo>
                  <a:cubicBezTo>
                    <a:pt x="1" y="2"/>
                    <a:pt x="1" y="2"/>
                    <a:pt x="1" y="3"/>
                  </a:cubicBezTo>
                  <a:cubicBezTo>
                    <a:pt x="2" y="4"/>
                    <a:pt x="1" y="7"/>
                    <a:pt x="2" y="8"/>
                  </a:cubicBezTo>
                  <a:cubicBezTo>
                    <a:pt x="4" y="11"/>
                    <a:pt x="5" y="13"/>
                    <a:pt x="7" y="15"/>
                  </a:cubicBezTo>
                  <a:cubicBezTo>
                    <a:pt x="9" y="19"/>
                    <a:pt x="12" y="22"/>
                    <a:pt x="14" y="25"/>
                  </a:cubicBezTo>
                  <a:cubicBezTo>
                    <a:pt x="17" y="26"/>
                    <a:pt x="20" y="28"/>
                    <a:pt x="23" y="30"/>
                  </a:cubicBezTo>
                  <a:cubicBezTo>
                    <a:pt x="26" y="32"/>
                    <a:pt x="30" y="30"/>
                    <a:pt x="34" y="31"/>
                  </a:cubicBezTo>
                  <a:cubicBezTo>
                    <a:pt x="37" y="33"/>
                    <a:pt x="40" y="36"/>
                    <a:pt x="42" y="39"/>
                  </a:cubicBezTo>
                  <a:cubicBezTo>
                    <a:pt x="43" y="39"/>
                    <a:pt x="44" y="40"/>
                    <a:pt x="44" y="41"/>
                  </a:cubicBezTo>
                  <a:cubicBezTo>
                    <a:pt x="45" y="42"/>
                    <a:pt x="46" y="42"/>
                    <a:pt x="47" y="42"/>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39" name="Freeform 569"/>
            <p:cNvSpPr/>
            <p:nvPr/>
          </p:nvSpPr>
          <p:spPr bwMode="auto">
            <a:xfrm>
              <a:off x="5021" y="1222"/>
              <a:ext cx="3" cy="4"/>
            </a:xfrm>
            <a:custGeom>
              <a:avLst/>
              <a:gdLst>
                <a:gd name="T0" fmla="*/ 1 w 2"/>
                <a:gd name="T1" fmla="*/ 1 h 3"/>
                <a:gd name="T2" fmla="*/ 0 w 2"/>
                <a:gd name="T3" fmla="*/ 3 h 3"/>
                <a:gd name="T4" fmla="*/ 2 w 2"/>
                <a:gd name="T5" fmla="*/ 0 h 3"/>
                <a:gd name="T6" fmla="*/ 1 w 2"/>
                <a:gd name="T7" fmla="*/ 1 h 3"/>
              </a:gdLst>
              <a:ahLst/>
              <a:cxnLst>
                <a:cxn ang="0">
                  <a:pos x="T0" y="T1"/>
                </a:cxn>
                <a:cxn ang="0">
                  <a:pos x="T2" y="T3"/>
                </a:cxn>
                <a:cxn ang="0">
                  <a:pos x="T4" y="T5"/>
                </a:cxn>
                <a:cxn ang="0">
                  <a:pos x="T6" y="T7"/>
                </a:cxn>
              </a:cxnLst>
              <a:rect l="0" t="0" r="r" b="b"/>
              <a:pathLst>
                <a:path w="2" h="3">
                  <a:moveTo>
                    <a:pt x="1" y="1"/>
                  </a:moveTo>
                  <a:cubicBezTo>
                    <a:pt x="1" y="1"/>
                    <a:pt x="1" y="2"/>
                    <a:pt x="0" y="3"/>
                  </a:cubicBezTo>
                  <a:cubicBezTo>
                    <a:pt x="2" y="0"/>
                    <a:pt x="2" y="0"/>
                    <a:pt x="2" y="0"/>
                  </a:cubicBezTo>
                  <a:cubicBezTo>
                    <a:pt x="1" y="0"/>
                    <a:pt x="1" y="0"/>
                    <a:pt x="1" y="1"/>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40" name="Freeform 570"/>
            <p:cNvSpPr/>
            <p:nvPr/>
          </p:nvSpPr>
          <p:spPr bwMode="auto">
            <a:xfrm>
              <a:off x="4988" y="1232"/>
              <a:ext cx="31" cy="130"/>
            </a:xfrm>
            <a:custGeom>
              <a:avLst/>
              <a:gdLst>
                <a:gd name="T0" fmla="*/ 14 w 25"/>
                <a:gd name="T1" fmla="*/ 19 h 105"/>
                <a:gd name="T2" fmla="*/ 11 w 25"/>
                <a:gd name="T3" fmla="*/ 27 h 105"/>
                <a:gd name="T4" fmla="*/ 8 w 25"/>
                <a:gd name="T5" fmla="*/ 33 h 105"/>
                <a:gd name="T6" fmla="*/ 2 w 25"/>
                <a:gd name="T7" fmla="*/ 51 h 105"/>
                <a:gd name="T8" fmla="*/ 2 w 25"/>
                <a:gd name="T9" fmla="*/ 51 h 105"/>
                <a:gd name="T10" fmla="*/ 5 w 25"/>
                <a:gd name="T11" fmla="*/ 49 h 105"/>
                <a:gd name="T12" fmla="*/ 5 w 25"/>
                <a:gd name="T13" fmla="*/ 61 h 105"/>
                <a:gd name="T14" fmla="*/ 11 w 25"/>
                <a:gd name="T15" fmla="*/ 59 h 105"/>
                <a:gd name="T16" fmla="*/ 10 w 25"/>
                <a:gd name="T17" fmla="*/ 64 h 105"/>
                <a:gd name="T18" fmla="*/ 8 w 25"/>
                <a:gd name="T19" fmla="*/ 71 h 105"/>
                <a:gd name="T20" fmla="*/ 8 w 25"/>
                <a:gd name="T21" fmla="*/ 73 h 105"/>
                <a:gd name="T22" fmla="*/ 7 w 25"/>
                <a:gd name="T23" fmla="*/ 84 h 105"/>
                <a:gd name="T24" fmla="*/ 17 w 25"/>
                <a:gd name="T25" fmla="*/ 103 h 105"/>
                <a:gd name="T26" fmla="*/ 12 w 25"/>
                <a:gd name="T27" fmla="*/ 100 h 105"/>
                <a:gd name="T28" fmla="*/ 12 w 25"/>
                <a:gd name="T29" fmla="*/ 94 h 105"/>
                <a:gd name="T30" fmla="*/ 12 w 25"/>
                <a:gd name="T31" fmla="*/ 80 h 105"/>
                <a:gd name="T32" fmla="*/ 13 w 25"/>
                <a:gd name="T33" fmla="*/ 75 h 105"/>
                <a:gd name="T34" fmla="*/ 17 w 25"/>
                <a:gd name="T35" fmla="*/ 55 h 105"/>
                <a:gd name="T36" fmla="*/ 16 w 25"/>
                <a:gd name="T37" fmla="*/ 30 h 105"/>
                <a:gd name="T38" fmla="*/ 18 w 25"/>
                <a:gd name="T39" fmla="*/ 19 h 105"/>
                <a:gd name="T40" fmla="*/ 22 w 25"/>
                <a:gd name="T41" fmla="*/ 11 h 105"/>
                <a:gd name="T42" fmla="*/ 22 w 25"/>
                <a:gd name="T43" fmla="*/ 10 h 105"/>
                <a:gd name="T44" fmla="*/ 22 w 25"/>
                <a:gd name="T45" fmla="*/ 9 h 105"/>
                <a:gd name="T46" fmla="*/ 25 w 25"/>
                <a:gd name="T47" fmla="*/ 0 h 105"/>
                <a:gd name="T48" fmla="*/ 14 w 25"/>
                <a:gd name="T49" fmla="*/ 1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105">
                  <a:moveTo>
                    <a:pt x="14" y="19"/>
                  </a:moveTo>
                  <a:cubicBezTo>
                    <a:pt x="12" y="22"/>
                    <a:pt x="10" y="24"/>
                    <a:pt x="11" y="27"/>
                  </a:cubicBezTo>
                  <a:cubicBezTo>
                    <a:pt x="10" y="28"/>
                    <a:pt x="9" y="32"/>
                    <a:pt x="8" y="33"/>
                  </a:cubicBezTo>
                  <a:cubicBezTo>
                    <a:pt x="7" y="38"/>
                    <a:pt x="0" y="45"/>
                    <a:pt x="2" y="51"/>
                  </a:cubicBezTo>
                  <a:cubicBezTo>
                    <a:pt x="2" y="51"/>
                    <a:pt x="2" y="51"/>
                    <a:pt x="2" y="51"/>
                  </a:cubicBezTo>
                  <a:cubicBezTo>
                    <a:pt x="3" y="52"/>
                    <a:pt x="5" y="50"/>
                    <a:pt x="5" y="49"/>
                  </a:cubicBezTo>
                  <a:cubicBezTo>
                    <a:pt x="3" y="52"/>
                    <a:pt x="4" y="60"/>
                    <a:pt x="5" y="61"/>
                  </a:cubicBezTo>
                  <a:cubicBezTo>
                    <a:pt x="6" y="65"/>
                    <a:pt x="9" y="61"/>
                    <a:pt x="11" y="59"/>
                  </a:cubicBezTo>
                  <a:cubicBezTo>
                    <a:pt x="11" y="60"/>
                    <a:pt x="11" y="62"/>
                    <a:pt x="10" y="64"/>
                  </a:cubicBezTo>
                  <a:cubicBezTo>
                    <a:pt x="10" y="66"/>
                    <a:pt x="9" y="69"/>
                    <a:pt x="8" y="71"/>
                  </a:cubicBezTo>
                  <a:cubicBezTo>
                    <a:pt x="8" y="71"/>
                    <a:pt x="8" y="72"/>
                    <a:pt x="8" y="73"/>
                  </a:cubicBezTo>
                  <a:cubicBezTo>
                    <a:pt x="8" y="76"/>
                    <a:pt x="8" y="80"/>
                    <a:pt x="7" y="84"/>
                  </a:cubicBezTo>
                  <a:cubicBezTo>
                    <a:pt x="9" y="87"/>
                    <a:pt x="9" y="105"/>
                    <a:pt x="17" y="103"/>
                  </a:cubicBezTo>
                  <a:cubicBezTo>
                    <a:pt x="15" y="101"/>
                    <a:pt x="14" y="101"/>
                    <a:pt x="12" y="100"/>
                  </a:cubicBezTo>
                  <a:cubicBezTo>
                    <a:pt x="12" y="97"/>
                    <a:pt x="14" y="95"/>
                    <a:pt x="12" y="94"/>
                  </a:cubicBezTo>
                  <a:cubicBezTo>
                    <a:pt x="14" y="89"/>
                    <a:pt x="13" y="84"/>
                    <a:pt x="12" y="80"/>
                  </a:cubicBezTo>
                  <a:cubicBezTo>
                    <a:pt x="12" y="78"/>
                    <a:pt x="13" y="77"/>
                    <a:pt x="13" y="75"/>
                  </a:cubicBezTo>
                  <a:cubicBezTo>
                    <a:pt x="15" y="69"/>
                    <a:pt x="19" y="62"/>
                    <a:pt x="17" y="55"/>
                  </a:cubicBezTo>
                  <a:cubicBezTo>
                    <a:pt x="15" y="46"/>
                    <a:pt x="15" y="38"/>
                    <a:pt x="16" y="30"/>
                  </a:cubicBezTo>
                  <a:cubicBezTo>
                    <a:pt x="15" y="26"/>
                    <a:pt x="16" y="22"/>
                    <a:pt x="18" y="19"/>
                  </a:cubicBezTo>
                  <a:cubicBezTo>
                    <a:pt x="18" y="16"/>
                    <a:pt x="20" y="13"/>
                    <a:pt x="22" y="11"/>
                  </a:cubicBezTo>
                  <a:cubicBezTo>
                    <a:pt x="22" y="11"/>
                    <a:pt x="22" y="11"/>
                    <a:pt x="22" y="10"/>
                  </a:cubicBezTo>
                  <a:cubicBezTo>
                    <a:pt x="22" y="10"/>
                    <a:pt x="22" y="10"/>
                    <a:pt x="22" y="9"/>
                  </a:cubicBezTo>
                  <a:cubicBezTo>
                    <a:pt x="23" y="6"/>
                    <a:pt x="23" y="3"/>
                    <a:pt x="25" y="0"/>
                  </a:cubicBezTo>
                  <a:cubicBezTo>
                    <a:pt x="20" y="7"/>
                    <a:pt x="16" y="13"/>
                    <a:pt x="14" y="19"/>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41" name="Freeform 571"/>
            <p:cNvSpPr/>
            <p:nvPr/>
          </p:nvSpPr>
          <p:spPr bwMode="auto">
            <a:xfrm>
              <a:off x="5024" y="1210"/>
              <a:ext cx="8" cy="12"/>
            </a:xfrm>
            <a:custGeom>
              <a:avLst/>
              <a:gdLst>
                <a:gd name="T0" fmla="*/ 4 w 7"/>
                <a:gd name="T1" fmla="*/ 0 h 10"/>
                <a:gd name="T2" fmla="*/ 0 w 7"/>
                <a:gd name="T3" fmla="*/ 10 h 10"/>
                <a:gd name="T4" fmla="*/ 4 w 7"/>
                <a:gd name="T5" fmla="*/ 0 h 10"/>
              </a:gdLst>
              <a:ahLst/>
              <a:cxnLst>
                <a:cxn ang="0">
                  <a:pos x="T0" y="T1"/>
                </a:cxn>
                <a:cxn ang="0">
                  <a:pos x="T2" y="T3"/>
                </a:cxn>
                <a:cxn ang="0">
                  <a:pos x="T4" y="T5"/>
                </a:cxn>
              </a:cxnLst>
              <a:rect l="0" t="0" r="r" b="b"/>
              <a:pathLst>
                <a:path w="7" h="10">
                  <a:moveTo>
                    <a:pt x="4" y="0"/>
                  </a:moveTo>
                  <a:cubicBezTo>
                    <a:pt x="0" y="10"/>
                    <a:pt x="0" y="10"/>
                    <a:pt x="0" y="10"/>
                  </a:cubicBezTo>
                  <a:cubicBezTo>
                    <a:pt x="2" y="8"/>
                    <a:pt x="7" y="2"/>
                    <a:pt x="4"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42" name="Freeform 572"/>
            <p:cNvSpPr/>
            <p:nvPr/>
          </p:nvSpPr>
          <p:spPr bwMode="auto">
            <a:xfrm>
              <a:off x="5019" y="1226"/>
              <a:ext cx="2" cy="6"/>
            </a:xfrm>
            <a:custGeom>
              <a:avLst/>
              <a:gdLst>
                <a:gd name="T0" fmla="*/ 2 w 2"/>
                <a:gd name="T1" fmla="*/ 0 h 5"/>
                <a:gd name="T2" fmla="*/ 0 w 2"/>
                <a:gd name="T3" fmla="*/ 5 h 5"/>
                <a:gd name="T4" fmla="*/ 2 w 2"/>
                <a:gd name="T5" fmla="*/ 3 h 5"/>
                <a:gd name="T6" fmla="*/ 2 w 2"/>
                <a:gd name="T7" fmla="*/ 0 h 5"/>
              </a:gdLst>
              <a:ahLst/>
              <a:cxnLst>
                <a:cxn ang="0">
                  <a:pos x="T0" y="T1"/>
                </a:cxn>
                <a:cxn ang="0">
                  <a:pos x="T2" y="T3"/>
                </a:cxn>
                <a:cxn ang="0">
                  <a:pos x="T4" y="T5"/>
                </a:cxn>
                <a:cxn ang="0">
                  <a:pos x="T6" y="T7"/>
                </a:cxn>
              </a:cxnLst>
              <a:rect l="0" t="0" r="r" b="b"/>
              <a:pathLst>
                <a:path w="2" h="5">
                  <a:moveTo>
                    <a:pt x="2" y="0"/>
                  </a:moveTo>
                  <a:cubicBezTo>
                    <a:pt x="0" y="5"/>
                    <a:pt x="0" y="5"/>
                    <a:pt x="0" y="5"/>
                  </a:cubicBezTo>
                  <a:cubicBezTo>
                    <a:pt x="0" y="5"/>
                    <a:pt x="1" y="4"/>
                    <a:pt x="2" y="3"/>
                  </a:cubicBezTo>
                  <a:cubicBezTo>
                    <a:pt x="2" y="2"/>
                    <a:pt x="2" y="1"/>
                    <a:pt x="2"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p>
          </p:txBody>
        </p:sp>
        <p:sp>
          <p:nvSpPr>
            <p:cNvPr id="1049143" name="Freeform 573"/>
            <p:cNvSpPr/>
            <p:nvPr/>
          </p:nvSpPr>
          <p:spPr bwMode="auto">
            <a:xfrm>
              <a:off x="4972" y="1182"/>
              <a:ext cx="5"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3" y="0"/>
                    <a:pt x="1" y="0"/>
                    <a:pt x="0" y="0"/>
                  </a:cubicBezTo>
                  <a:cubicBezTo>
                    <a:pt x="1" y="1"/>
                    <a:pt x="3" y="1"/>
                    <a:pt x="4"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44" name="Freeform 574"/>
            <p:cNvSpPr/>
            <p:nvPr/>
          </p:nvSpPr>
          <p:spPr bwMode="auto">
            <a:xfrm>
              <a:off x="4880" y="1182"/>
              <a:ext cx="132" cy="80"/>
            </a:xfrm>
            <a:custGeom>
              <a:avLst/>
              <a:gdLst>
                <a:gd name="T0" fmla="*/ 84 w 107"/>
                <a:gd name="T1" fmla="*/ 0 h 64"/>
                <a:gd name="T2" fmla="*/ 78 w 107"/>
                <a:gd name="T3" fmla="*/ 0 h 64"/>
                <a:gd name="T4" fmla="*/ 82 w 107"/>
                <a:gd name="T5" fmla="*/ 1 h 64"/>
                <a:gd name="T6" fmla="*/ 82 w 107"/>
                <a:gd name="T7" fmla="*/ 1 h 64"/>
                <a:gd name="T8" fmla="*/ 89 w 107"/>
                <a:gd name="T9" fmla="*/ 6 h 64"/>
                <a:gd name="T10" fmla="*/ 86 w 107"/>
                <a:gd name="T11" fmla="*/ 6 h 64"/>
                <a:gd name="T12" fmla="*/ 83 w 107"/>
                <a:gd name="T13" fmla="*/ 7 h 64"/>
                <a:gd name="T14" fmla="*/ 77 w 107"/>
                <a:gd name="T15" fmla="*/ 7 h 64"/>
                <a:gd name="T16" fmla="*/ 73 w 107"/>
                <a:gd name="T17" fmla="*/ 12 h 64"/>
                <a:gd name="T18" fmla="*/ 68 w 107"/>
                <a:gd name="T19" fmla="*/ 14 h 64"/>
                <a:gd name="T20" fmla="*/ 57 w 107"/>
                <a:gd name="T21" fmla="*/ 14 h 64"/>
                <a:gd name="T22" fmla="*/ 55 w 107"/>
                <a:gd name="T23" fmla="*/ 14 h 64"/>
                <a:gd name="T24" fmla="*/ 49 w 107"/>
                <a:gd name="T25" fmla="*/ 14 h 64"/>
                <a:gd name="T26" fmla="*/ 43 w 107"/>
                <a:gd name="T27" fmla="*/ 10 h 64"/>
                <a:gd name="T28" fmla="*/ 27 w 107"/>
                <a:gd name="T29" fmla="*/ 6 h 64"/>
                <a:gd name="T30" fmla="*/ 42 w 107"/>
                <a:gd name="T31" fmla="*/ 21 h 64"/>
                <a:gd name="T32" fmla="*/ 34 w 107"/>
                <a:gd name="T33" fmla="*/ 20 h 64"/>
                <a:gd name="T34" fmla="*/ 44 w 107"/>
                <a:gd name="T35" fmla="*/ 26 h 64"/>
                <a:gd name="T36" fmla="*/ 34 w 107"/>
                <a:gd name="T37" fmla="*/ 29 h 64"/>
                <a:gd name="T38" fmla="*/ 23 w 107"/>
                <a:gd name="T39" fmla="*/ 30 h 64"/>
                <a:gd name="T40" fmla="*/ 11 w 107"/>
                <a:gd name="T41" fmla="*/ 28 h 64"/>
                <a:gd name="T42" fmla="*/ 0 w 107"/>
                <a:gd name="T43" fmla="*/ 24 h 64"/>
                <a:gd name="T44" fmla="*/ 9 w 107"/>
                <a:gd name="T45" fmla="*/ 30 h 64"/>
                <a:gd name="T46" fmla="*/ 21 w 107"/>
                <a:gd name="T47" fmla="*/ 36 h 64"/>
                <a:gd name="T48" fmla="*/ 22 w 107"/>
                <a:gd name="T49" fmla="*/ 36 h 64"/>
                <a:gd name="T50" fmla="*/ 28 w 107"/>
                <a:gd name="T51" fmla="*/ 38 h 64"/>
                <a:gd name="T52" fmla="*/ 28 w 107"/>
                <a:gd name="T53" fmla="*/ 38 h 64"/>
                <a:gd name="T54" fmla="*/ 33 w 107"/>
                <a:gd name="T55" fmla="*/ 42 h 64"/>
                <a:gd name="T56" fmla="*/ 47 w 107"/>
                <a:gd name="T57" fmla="*/ 41 h 64"/>
                <a:gd name="T58" fmla="*/ 50 w 107"/>
                <a:gd name="T59" fmla="*/ 44 h 64"/>
                <a:gd name="T60" fmla="*/ 59 w 107"/>
                <a:gd name="T61" fmla="*/ 42 h 64"/>
                <a:gd name="T62" fmla="*/ 54 w 107"/>
                <a:gd name="T63" fmla="*/ 51 h 64"/>
                <a:gd name="T64" fmla="*/ 46 w 107"/>
                <a:gd name="T65" fmla="*/ 64 h 64"/>
                <a:gd name="T66" fmla="*/ 58 w 107"/>
                <a:gd name="T67" fmla="*/ 58 h 64"/>
                <a:gd name="T68" fmla="*/ 68 w 107"/>
                <a:gd name="T69" fmla="*/ 51 h 64"/>
                <a:gd name="T70" fmla="*/ 74 w 107"/>
                <a:gd name="T71" fmla="*/ 46 h 64"/>
                <a:gd name="T72" fmla="*/ 78 w 107"/>
                <a:gd name="T73" fmla="*/ 37 h 64"/>
                <a:gd name="T74" fmla="*/ 88 w 107"/>
                <a:gd name="T75" fmla="*/ 21 h 64"/>
                <a:gd name="T76" fmla="*/ 90 w 107"/>
                <a:gd name="T77" fmla="*/ 19 h 64"/>
                <a:gd name="T78" fmla="*/ 92 w 107"/>
                <a:gd name="T79" fmla="*/ 17 h 64"/>
                <a:gd name="T80" fmla="*/ 95 w 107"/>
                <a:gd name="T81" fmla="*/ 14 h 64"/>
                <a:gd name="T82" fmla="*/ 102 w 107"/>
                <a:gd name="T83" fmla="*/ 8 h 64"/>
                <a:gd name="T84" fmla="*/ 105 w 107"/>
                <a:gd name="T85" fmla="*/ 5 h 64"/>
                <a:gd name="T86" fmla="*/ 107 w 107"/>
                <a:gd name="T87" fmla="*/ 3 h 64"/>
                <a:gd name="T88" fmla="*/ 106 w 107"/>
                <a:gd name="T89" fmla="*/ 3 h 64"/>
                <a:gd name="T90" fmla="*/ 94 w 107"/>
                <a:gd name="T91" fmla="*/ 0 h 64"/>
                <a:gd name="T92" fmla="*/ 84 w 107"/>
                <a:gd name="T9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64">
                  <a:moveTo>
                    <a:pt x="84" y="0"/>
                  </a:moveTo>
                  <a:cubicBezTo>
                    <a:pt x="82" y="0"/>
                    <a:pt x="80" y="0"/>
                    <a:pt x="78" y="0"/>
                  </a:cubicBezTo>
                  <a:cubicBezTo>
                    <a:pt x="80" y="1"/>
                    <a:pt x="81" y="1"/>
                    <a:pt x="82" y="1"/>
                  </a:cubicBezTo>
                  <a:cubicBezTo>
                    <a:pt x="82" y="1"/>
                    <a:pt x="82" y="1"/>
                    <a:pt x="82" y="1"/>
                  </a:cubicBezTo>
                  <a:cubicBezTo>
                    <a:pt x="85" y="1"/>
                    <a:pt x="89" y="3"/>
                    <a:pt x="89" y="6"/>
                  </a:cubicBezTo>
                  <a:cubicBezTo>
                    <a:pt x="88" y="6"/>
                    <a:pt x="87" y="6"/>
                    <a:pt x="86" y="6"/>
                  </a:cubicBezTo>
                  <a:cubicBezTo>
                    <a:pt x="85" y="6"/>
                    <a:pt x="84" y="7"/>
                    <a:pt x="83" y="7"/>
                  </a:cubicBezTo>
                  <a:cubicBezTo>
                    <a:pt x="81" y="7"/>
                    <a:pt x="79" y="7"/>
                    <a:pt x="77" y="7"/>
                  </a:cubicBezTo>
                  <a:cubicBezTo>
                    <a:pt x="75" y="8"/>
                    <a:pt x="76" y="11"/>
                    <a:pt x="73" y="12"/>
                  </a:cubicBezTo>
                  <a:cubicBezTo>
                    <a:pt x="72" y="13"/>
                    <a:pt x="70" y="14"/>
                    <a:pt x="68" y="14"/>
                  </a:cubicBezTo>
                  <a:cubicBezTo>
                    <a:pt x="64" y="15"/>
                    <a:pt x="60" y="14"/>
                    <a:pt x="57" y="14"/>
                  </a:cubicBezTo>
                  <a:cubicBezTo>
                    <a:pt x="56" y="14"/>
                    <a:pt x="56" y="14"/>
                    <a:pt x="55" y="14"/>
                  </a:cubicBezTo>
                  <a:cubicBezTo>
                    <a:pt x="53" y="14"/>
                    <a:pt x="51" y="14"/>
                    <a:pt x="49" y="14"/>
                  </a:cubicBezTo>
                  <a:cubicBezTo>
                    <a:pt x="47" y="12"/>
                    <a:pt x="45" y="11"/>
                    <a:pt x="43" y="10"/>
                  </a:cubicBezTo>
                  <a:cubicBezTo>
                    <a:pt x="41" y="9"/>
                    <a:pt x="29" y="0"/>
                    <a:pt x="27" y="6"/>
                  </a:cubicBezTo>
                  <a:cubicBezTo>
                    <a:pt x="29" y="8"/>
                    <a:pt x="45" y="19"/>
                    <a:pt x="42" y="21"/>
                  </a:cubicBezTo>
                  <a:cubicBezTo>
                    <a:pt x="39" y="20"/>
                    <a:pt x="37" y="19"/>
                    <a:pt x="34" y="20"/>
                  </a:cubicBezTo>
                  <a:cubicBezTo>
                    <a:pt x="36" y="22"/>
                    <a:pt x="40" y="24"/>
                    <a:pt x="44" y="26"/>
                  </a:cubicBezTo>
                  <a:cubicBezTo>
                    <a:pt x="42" y="28"/>
                    <a:pt x="37" y="28"/>
                    <a:pt x="34" y="29"/>
                  </a:cubicBezTo>
                  <a:cubicBezTo>
                    <a:pt x="30" y="29"/>
                    <a:pt x="27" y="30"/>
                    <a:pt x="23" y="30"/>
                  </a:cubicBezTo>
                  <a:cubicBezTo>
                    <a:pt x="19" y="30"/>
                    <a:pt x="15" y="28"/>
                    <a:pt x="11" y="28"/>
                  </a:cubicBezTo>
                  <a:cubicBezTo>
                    <a:pt x="8" y="27"/>
                    <a:pt x="3" y="26"/>
                    <a:pt x="0" y="24"/>
                  </a:cubicBezTo>
                  <a:cubicBezTo>
                    <a:pt x="3" y="26"/>
                    <a:pt x="6" y="29"/>
                    <a:pt x="9" y="30"/>
                  </a:cubicBezTo>
                  <a:cubicBezTo>
                    <a:pt x="13" y="33"/>
                    <a:pt x="17" y="35"/>
                    <a:pt x="21" y="36"/>
                  </a:cubicBezTo>
                  <a:cubicBezTo>
                    <a:pt x="21" y="36"/>
                    <a:pt x="22" y="36"/>
                    <a:pt x="22" y="36"/>
                  </a:cubicBezTo>
                  <a:cubicBezTo>
                    <a:pt x="23" y="37"/>
                    <a:pt x="26" y="38"/>
                    <a:pt x="28" y="38"/>
                  </a:cubicBezTo>
                  <a:cubicBezTo>
                    <a:pt x="28" y="38"/>
                    <a:pt x="28" y="38"/>
                    <a:pt x="28" y="38"/>
                  </a:cubicBezTo>
                  <a:cubicBezTo>
                    <a:pt x="30" y="39"/>
                    <a:pt x="31" y="41"/>
                    <a:pt x="33" y="42"/>
                  </a:cubicBezTo>
                  <a:cubicBezTo>
                    <a:pt x="38" y="44"/>
                    <a:pt x="42" y="40"/>
                    <a:pt x="47" y="41"/>
                  </a:cubicBezTo>
                  <a:cubicBezTo>
                    <a:pt x="47" y="43"/>
                    <a:pt x="47" y="46"/>
                    <a:pt x="50" y="44"/>
                  </a:cubicBezTo>
                  <a:cubicBezTo>
                    <a:pt x="53" y="45"/>
                    <a:pt x="57" y="41"/>
                    <a:pt x="59" y="42"/>
                  </a:cubicBezTo>
                  <a:cubicBezTo>
                    <a:pt x="59" y="45"/>
                    <a:pt x="55" y="49"/>
                    <a:pt x="54" y="51"/>
                  </a:cubicBezTo>
                  <a:cubicBezTo>
                    <a:pt x="51" y="55"/>
                    <a:pt x="48" y="59"/>
                    <a:pt x="46" y="64"/>
                  </a:cubicBezTo>
                  <a:cubicBezTo>
                    <a:pt x="51" y="63"/>
                    <a:pt x="55" y="60"/>
                    <a:pt x="58" y="58"/>
                  </a:cubicBezTo>
                  <a:cubicBezTo>
                    <a:pt x="62" y="56"/>
                    <a:pt x="64" y="53"/>
                    <a:pt x="68" y="51"/>
                  </a:cubicBezTo>
                  <a:cubicBezTo>
                    <a:pt x="71" y="49"/>
                    <a:pt x="72" y="49"/>
                    <a:pt x="74" y="46"/>
                  </a:cubicBezTo>
                  <a:cubicBezTo>
                    <a:pt x="77" y="42"/>
                    <a:pt x="78" y="41"/>
                    <a:pt x="78" y="37"/>
                  </a:cubicBezTo>
                  <a:cubicBezTo>
                    <a:pt x="79" y="32"/>
                    <a:pt x="84" y="25"/>
                    <a:pt x="88" y="21"/>
                  </a:cubicBezTo>
                  <a:cubicBezTo>
                    <a:pt x="88" y="20"/>
                    <a:pt x="90" y="19"/>
                    <a:pt x="90" y="19"/>
                  </a:cubicBezTo>
                  <a:cubicBezTo>
                    <a:pt x="91" y="18"/>
                    <a:pt x="92" y="17"/>
                    <a:pt x="92" y="17"/>
                  </a:cubicBezTo>
                  <a:cubicBezTo>
                    <a:pt x="93" y="15"/>
                    <a:pt x="94" y="15"/>
                    <a:pt x="95" y="14"/>
                  </a:cubicBezTo>
                  <a:cubicBezTo>
                    <a:pt x="102" y="8"/>
                    <a:pt x="102" y="8"/>
                    <a:pt x="102" y="8"/>
                  </a:cubicBezTo>
                  <a:cubicBezTo>
                    <a:pt x="105" y="5"/>
                    <a:pt x="105" y="5"/>
                    <a:pt x="105" y="5"/>
                  </a:cubicBezTo>
                  <a:cubicBezTo>
                    <a:pt x="107" y="3"/>
                    <a:pt x="107" y="3"/>
                    <a:pt x="107" y="3"/>
                  </a:cubicBezTo>
                  <a:cubicBezTo>
                    <a:pt x="106" y="3"/>
                    <a:pt x="106" y="3"/>
                    <a:pt x="106" y="3"/>
                  </a:cubicBezTo>
                  <a:cubicBezTo>
                    <a:pt x="103" y="1"/>
                    <a:pt x="97" y="1"/>
                    <a:pt x="94" y="0"/>
                  </a:cubicBezTo>
                  <a:cubicBezTo>
                    <a:pt x="91" y="0"/>
                    <a:pt x="88" y="0"/>
                    <a:pt x="84"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p>
          </p:txBody>
        </p:sp>
        <p:sp>
          <p:nvSpPr>
            <p:cNvPr id="1049145" name="Freeform 575"/>
            <p:cNvSpPr/>
            <p:nvPr/>
          </p:nvSpPr>
          <p:spPr bwMode="auto">
            <a:xfrm>
              <a:off x="5014" y="1288"/>
              <a:ext cx="49" cy="114"/>
            </a:xfrm>
            <a:custGeom>
              <a:avLst/>
              <a:gdLst>
                <a:gd name="T0" fmla="*/ 22 w 40"/>
                <a:gd name="T1" fmla="*/ 78 h 92"/>
                <a:gd name="T2" fmla="*/ 33 w 40"/>
                <a:gd name="T3" fmla="*/ 88 h 92"/>
                <a:gd name="T4" fmla="*/ 37 w 40"/>
                <a:gd name="T5" fmla="*/ 81 h 92"/>
                <a:gd name="T6" fmla="*/ 30 w 40"/>
                <a:gd name="T7" fmla="*/ 72 h 92"/>
                <a:gd name="T8" fmla="*/ 25 w 40"/>
                <a:gd name="T9" fmla="*/ 63 h 92"/>
                <a:gd name="T10" fmla="*/ 35 w 40"/>
                <a:gd name="T11" fmla="*/ 62 h 92"/>
                <a:gd name="T12" fmla="*/ 30 w 40"/>
                <a:gd name="T13" fmla="*/ 54 h 92"/>
                <a:gd name="T14" fmla="*/ 34 w 40"/>
                <a:gd name="T15" fmla="*/ 50 h 92"/>
                <a:gd name="T16" fmla="*/ 27 w 40"/>
                <a:gd name="T17" fmla="*/ 37 h 92"/>
                <a:gd name="T18" fmla="*/ 27 w 40"/>
                <a:gd name="T19" fmla="*/ 22 h 92"/>
                <a:gd name="T20" fmla="*/ 29 w 40"/>
                <a:gd name="T21" fmla="*/ 11 h 92"/>
                <a:gd name="T22" fmla="*/ 32 w 40"/>
                <a:gd name="T23" fmla="*/ 7 h 92"/>
                <a:gd name="T24" fmla="*/ 31 w 40"/>
                <a:gd name="T25" fmla="*/ 0 h 92"/>
                <a:gd name="T26" fmla="*/ 25 w 40"/>
                <a:gd name="T27" fmla="*/ 10 h 92"/>
                <a:gd name="T28" fmla="*/ 21 w 40"/>
                <a:gd name="T29" fmla="*/ 23 h 92"/>
                <a:gd name="T30" fmla="*/ 13 w 40"/>
                <a:gd name="T31" fmla="*/ 13 h 92"/>
                <a:gd name="T32" fmla="*/ 13 w 40"/>
                <a:gd name="T33" fmla="*/ 20 h 92"/>
                <a:gd name="T34" fmla="*/ 1 w 40"/>
                <a:gd name="T35" fmla="*/ 1 h 92"/>
                <a:gd name="T36" fmla="*/ 4 w 40"/>
                <a:gd name="T37" fmla="*/ 25 h 92"/>
                <a:gd name="T38" fmla="*/ 6 w 40"/>
                <a:gd name="T39" fmla="*/ 34 h 92"/>
                <a:gd name="T40" fmla="*/ 9 w 40"/>
                <a:gd name="T41" fmla="*/ 43 h 92"/>
                <a:gd name="T42" fmla="*/ 3 w 40"/>
                <a:gd name="T43" fmla="*/ 41 h 92"/>
                <a:gd name="T44" fmla="*/ 5 w 40"/>
                <a:gd name="T45" fmla="*/ 47 h 92"/>
                <a:gd name="T46" fmla="*/ 7 w 40"/>
                <a:gd name="T47" fmla="*/ 52 h 92"/>
                <a:gd name="T48" fmla="*/ 5 w 40"/>
                <a:gd name="T49" fmla="*/ 48 h 92"/>
                <a:gd name="T50" fmla="*/ 9 w 40"/>
                <a:gd name="T51" fmla="*/ 61 h 92"/>
                <a:gd name="T52" fmla="*/ 22 w 40"/>
                <a:gd name="T5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2">
                  <a:moveTo>
                    <a:pt x="22" y="78"/>
                  </a:moveTo>
                  <a:cubicBezTo>
                    <a:pt x="25" y="81"/>
                    <a:pt x="29" y="85"/>
                    <a:pt x="33" y="88"/>
                  </a:cubicBezTo>
                  <a:cubicBezTo>
                    <a:pt x="40" y="92"/>
                    <a:pt x="37" y="84"/>
                    <a:pt x="37" y="81"/>
                  </a:cubicBezTo>
                  <a:cubicBezTo>
                    <a:pt x="35" y="78"/>
                    <a:pt x="33" y="75"/>
                    <a:pt x="30" y="72"/>
                  </a:cubicBezTo>
                  <a:cubicBezTo>
                    <a:pt x="28" y="70"/>
                    <a:pt x="27" y="66"/>
                    <a:pt x="25" y="63"/>
                  </a:cubicBezTo>
                  <a:cubicBezTo>
                    <a:pt x="22" y="56"/>
                    <a:pt x="32" y="63"/>
                    <a:pt x="35" y="62"/>
                  </a:cubicBezTo>
                  <a:cubicBezTo>
                    <a:pt x="34" y="59"/>
                    <a:pt x="31" y="56"/>
                    <a:pt x="30" y="54"/>
                  </a:cubicBezTo>
                  <a:cubicBezTo>
                    <a:pt x="27" y="48"/>
                    <a:pt x="30" y="51"/>
                    <a:pt x="34" y="50"/>
                  </a:cubicBezTo>
                  <a:cubicBezTo>
                    <a:pt x="34" y="47"/>
                    <a:pt x="28" y="39"/>
                    <a:pt x="27" y="37"/>
                  </a:cubicBezTo>
                  <a:cubicBezTo>
                    <a:pt x="26" y="32"/>
                    <a:pt x="26" y="27"/>
                    <a:pt x="27" y="22"/>
                  </a:cubicBezTo>
                  <a:cubicBezTo>
                    <a:pt x="27" y="18"/>
                    <a:pt x="27" y="14"/>
                    <a:pt x="29" y="11"/>
                  </a:cubicBezTo>
                  <a:cubicBezTo>
                    <a:pt x="30" y="10"/>
                    <a:pt x="31" y="9"/>
                    <a:pt x="32" y="7"/>
                  </a:cubicBezTo>
                  <a:cubicBezTo>
                    <a:pt x="32" y="4"/>
                    <a:pt x="31" y="2"/>
                    <a:pt x="31" y="0"/>
                  </a:cubicBezTo>
                  <a:cubicBezTo>
                    <a:pt x="29" y="3"/>
                    <a:pt x="27" y="6"/>
                    <a:pt x="25" y="10"/>
                  </a:cubicBezTo>
                  <a:cubicBezTo>
                    <a:pt x="24" y="15"/>
                    <a:pt x="21" y="18"/>
                    <a:pt x="21" y="23"/>
                  </a:cubicBezTo>
                  <a:cubicBezTo>
                    <a:pt x="17" y="20"/>
                    <a:pt x="16" y="13"/>
                    <a:pt x="13" y="13"/>
                  </a:cubicBezTo>
                  <a:cubicBezTo>
                    <a:pt x="11" y="15"/>
                    <a:pt x="13" y="18"/>
                    <a:pt x="13" y="20"/>
                  </a:cubicBezTo>
                  <a:cubicBezTo>
                    <a:pt x="4" y="17"/>
                    <a:pt x="4" y="6"/>
                    <a:pt x="1" y="1"/>
                  </a:cubicBezTo>
                  <a:cubicBezTo>
                    <a:pt x="0" y="9"/>
                    <a:pt x="3" y="18"/>
                    <a:pt x="4" y="25"/>
                  </a:cubicBezTo>
                  <a:cubicBezTo>
                    <a:pt x="5" y="28"/>
                    <a:pt x="5" y="31"/>
                    <a:pt x="6" y="34"/>
                  </a:cubicBezTo>
                  <a:cubicBezTo>
                    <a:pt x="7" y="37"/>
                    <a:pt x="8" y="41"/>
                    <a:pt x="9" y="43"/>
                  </a:cubicBezTo>
                  <a:cubicBezTo>
                    <a:pt x="8" y="43"/>
                    <a:pt x="2" y="37"/>
                    <a:pt x="3" y="41"/>
                  </a:cubicBezTo>
                  <a:cubicBezTo>
                    <a:pt x="1" y="43"/>
                    <a:pt x="4" y="45"/>
                    <a:pt x="5" y="47"/>
                  </a:cubicBezTo>
                  <a:cubicBezTo>
                    <a:pt x="6" y="49"/>
                    <a:pt x="7" y="51"/>
                    <a:pt x="7" y="52"/>
                  </a:cubicBezTo>
                  <a:cubicBezTo>
                    <a:pt x="5" y="48"/>
                    <a:pt x="5" y="48"/>
                    <a:pt x="5" y="48"/>
                  </a:cubicBezTo>
                  <a:cubicBezTo>
                    <a:pt x="6" y="53"/>
                    <a:pt x="7" y="57"/>
                    <a:pt x="9" y="61"/>
                  </a:cubicBezTo>
                  <a:cubicBezTo>
                    <a:pt x="12" y="68"/>
                    <a:pt x="17" y="73"/>
                    <a:pt x="22" y="78"/>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46" name="Freeform 576"/>
            <p:cNvSpPr/>
            <p:nvPr/>
          </p:nvSpPr>
          <p:spPr bwMode="auto">
            <a:xfrm>
              <a:off x="5231" y="1226"/>
              <a:ext cx="71" cy="93"/>
            </a:xfrm>
            <a:custGeom>
              <a:avLst/>
              <a:gdLst>
                <a:gd name="T0" fmla="*/ 24 w 57"/>
                <a:gd name="T1" fmla="*/ 17 h 75"/>
                <a:gd name="T2" fmla="*/ 21 w 57"/>
                <a:gd name="T3" fmla="*/ 21 h 75"/>
                <a:gd name="T4" fmla="*/ 26 w 57"/>
                <a:gd name="T5" fmla="*/ 38 h 75"/>
                <a:gd name="T6" fmla="*/ 27 w 57"/>
                <a:gd name="T7" fmla="*/ 47 h 75"/>
                <a:gd name="T8" fmla="*/ 30 w 57"/>
                <a:gd name="T9" fmla="*/ 56 h 75"/>
                <a:gd name="T10" fmla="*/ 21 w 57"/>
                <a:gd name="T11" fmla="*/ 54 h 75"/>
                <a:gd name="T12" fmla="*/ 21 w 57"/>
                <a:gd name="T13" fmla="*/ 57 h 75"/>
                <a:gd name="T14" fmla="*/ 10 w 57"/>
                <a:gd name="T15" fmla="*/ 50 h 75"/>
                <a:gd name="T16" fmla="*/ 0 w 57"/>
                <a:gd name="T17" fmla="*/ 42 h 75"/>
                <a:gd name="T18" fmla="*/ 3 w 57"/>
                <a:gd name="T19" fmla="*/ 51 h 75"/>
                <a:gd name="T20" fmla="*/ 9 w 57"/>
                <a:gd name="T21" fmla="*/ 54 h 75"/>
                <a:gd name="T22" fmla="*/ 25 w 57"/>
                <a:gd name="T23" fmla="*/ 64 h 75"/>
                <a:gd name="T24" fmla="*/ 30 w 57"/>
                <a:gd name="T25" fmla="*/ 69 h 75"/>
                <a:gd name="T26" fmla="*/ 37 w 57"/>
                <a:gd name="T27" fmla="*/ 75 h 75"/>
                <a:gd name="T28" fmla="*/ 33 w 57"/>
                <a:gd name="T29" fmla="*/ 64 h 75"/>
                <a:gd name="T30" fmla="*/ 40 w 57"/>
                <a:gd name="T31" fmla="*/ 69 h 75"/>
                <a:gd name="T32" fmla="*/ 51 w 57"/>
                <a:gd name="T33" fmla="*/ 72 h 75"/>
                <a:gd name="T34" fmla="*/ 45 w 57"/>
                <a:gd name="T35" fmla="*/ 64 h 75"/>
                <a:gd name="T36" fmla="*/ 40 w 57"/>
                <a:gd name="T37" fmla="*/ 56 h 75"/>
                <a:gd name="T38" fmla="*/ 48 w 57"/>
                <a:gd name="T39" fmla="*/ 60 h 75"/>
                <a:gd name="T40" fmla="*/ 57 w 57"/>
                <a:gd name="T41" fmla="*/ 60 h 75"/>
                <a:gd name="T42" fmla="*/ 48 w 57"/>
                <a:gd name="T43" fmla="*/ 50 h 75"/>
                <a:gd name="T44" fmla="*/ 42 w 57"/>
                <a:gd name="T45" fmla="*/ 43 h 75"/>
                <a:gd name="T46" fmla="*/ 34 w 57"/>
                <a:gd name="T47" fmla="*/ 33 h 75"/>
                <a:gd name="T48" fmla="*/ 31 w 57"/>
                <a:gd name="T49" fmla="*/ 19 h 75"/>
                <a:gd name="T50" fmla="*/ 26 w 57"/>
                <a:gd name="T51" fmla="*/ 5 h 75"/>
                <a:gd name="T52" fmla="*/ 18 w 57"/>
                <a:gd name="T53" fmla="*/ 0 h 75"/>
                <a:gd name="T54" fmla="*/ 23 w 57"/>
                <a:gd name="T55" fmla="*/ 8 h 75"/>
                <a:gd name="T56" fmla="*/ 24 w 57"/>
                <a:gd name="T57"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75">
                  <a:moveTo>
                    <a:pt x="24" y="17"/>
                  </a:moveTo>
                  <a:cubicBezTo>
                    <a:pt x="23" y="19"/>
                    <a:pt x="20" y="18"/>
                    <a:pt x="21" y="21"/>
                  </a:cubicBezTo>
                  <a:cubicBezTo>
                    <a:pt x="21" y="27"/>
                    <a:pt x="24" y="33"/>
                    <a:pt x="26" y="38"/>
                  </a:cubicBezTo>
                  <a:cubicBezTo>
                    <a:pt x="27" y="40"/>
                    <a:pt x="33" y="48"/>
                    <a:pt x="27" y="47"/>
                  </a:cubicBezTo>
                  <a:cubicBezTo>
                    <a:pt x="29" y="48"/>
                    <a:pt x="32" y="54"/>
                    <a:pt x="30" y="56"/>
                  </a:cubicBezTo>
                  <a:cubicBezTo>
                    <a:pt x="27" y="56"/>
                    <a:pt x="24" y="53"/>
                    <a:pt x="21" y="54"/>
                  </a:cubicBezTo>
                  <a:cubicBezTo>
                    <a:pt x="19" y="55"/>
                    <a:pt x="20" y="55"/>
                    <a:pt x="21" y="57"/>
                  </a:cubicBezTo>
                  <a:cubicBezTo>
                    <a:pt x="18" y="55"/>
                    <a:pt x="14" y="53"/>
                    <a:pt x="10" y="50"/>
                  </a:cubicBezTo>
                  <a:cubicBezTo>
                    <a:pt x="7" y="48"/>
                    <a:pt x="4" y="44"/>
                    <a:pt x="0" y="42"/>
                  </a:cubicBezTo>
                  <a:cubicBezTo>
                    <a:pt x="1" y="44"/>
                    <a:pt x="1" y="48"/>
                    <a:pt x="3" y="51"/>
                  </a:cubicBezTo>
                  <a:cubicBezTo>
                    <a:pt x="4" y="52"/>
                    <a:pt x="7" y="53"/>
                    <a:pt x="9" y="54"/>
                  </a:cubicBezTo>
                  <a:cubicBezTo>
                    <a:pt x="14" y="58"/>
                    <a:pt x="19" y="60"/>
                    <a:pt x="25" y="64"/>
                  </a:cubicBezTo>
                  <a:cubicBezTo>
                    <a:pt x="27" y="65"/>
                    <a:pt x="28" y="66"/>
                    <a:pt x="30" y="69"/>
                  </a:cubicBezTo>
                  <a:cubicBezTo>
                    <a:pt x="32" y="70"/>
                    <a:pt x="36" y="75"/>
                    <a:pt x="37" y="75"/>
                  </a:cubicBezTo>
                  <a:cubicBezTo>
                    <a:pt x="43" y="74"/>
                    <a:pt x="32" y="65"/>
                    <a:pt x="33" y="64"/>
                  </a:cubicBezTo>
                  <a:cubicBezTo>
                    <a:pt x="35" y="64"/>
                    <a:pt x="38" y="68"/>
                    <a:pt x="40" y="69"/>
                  </a:cubicBezTo>
                  <a:cubicBezTo>
                    <a:pt x="42" y="69"/>
                    <a:pt x="49" y="75"/>
                    <a:pt x="51" y="72"/>
                  </a:cubicBezTo>
                  <a:cubicBezTo>
                    <a:pt x="53" y="70"/>
                    <a:pt x="46" y="66"/>
                    <a:pt x="45" y="64"/>
                  </a:cubicBezTo>
                  <a:cubicBezTo>
                    <a:pt x="43" y="62"/>
                    <a:pt x="42" y="58"/>
                    <a:pt x="40" y="56"/>
                  </a:cubicBezTo>
                  <a:cubicBezTo>
                    <a:pt x="43" y="57"/>
                    <a:pt x="45" y="59"/>
                    <a:pt x="48" y="60"/>
                  </a:cubicBezTo>
                  <a:cubicBezTo>
                    <a:pt x="50" y="60"/>
                    <a:pt x="56" y="61"/>
                    <a:pt x="57" y="60"/>
                  </a:cubicBezTo>
                  <a:cubicBezTo>
                    <a:pt x="55" y="57"/>
                    <a:pt x="51" y="53"/>
                    <a:pt x="48" y="50"/>
                  </a:cubicBezTo>
                  <a:cubicBezTo>
                    <a:pt x="45" y="48"/>
                    <a:pt x="44" y="46"/>
                    <a:pt x="42" y="43"/>
                  </a:cubicBezTo>
                  <a:cubicBezTo>
                    <a:pt x="39" y="40"/>
                    <a:pt x="36" y="37"/>
                    <a:pt x="34" y="33"/>
                  </a:cubicBezTo>
                  <a:cubicBezTo>
                    <a:pt x="32" y="28"/>
                    <a:pt x="32" y="23"/>
                    <a:pt x="31" y="19"/>
                  </a:cubicBezTo>
                  <a:cubicBezTo>
                    <a:pt x="30" y="14"/>
                    <a:pt x="30" y="9"/>
                    <a:pt x="26" y="5"/>
                  </a:cubicBezTo>
                  <a:cubicBezTo>
                    <a:pt x="24" y="3"/>
                    <a:pt x="21" y="2"/>
                    <a:pt x="18" y="0"/>
                  </a:cubicBezTo>
                  <a:cubicBezTo>
                    <a:pt x="21" y="2"/>
                    <a:pt x="22" y="5"/>
                    <a:pt x="23" y="8"/>
                  </a:cubicBezTo>
                  <a:cubicBezTo>
                    <a:pt x="24" y="10"/>
                    <a:pt x="26" y="14"/>
                    <a:pt x="24" y="17"/>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47" name="Freeform 577"/>
            <p:cNvSpPr/>
            <p:nvPr/>
          </p:nvSpPr>
          <p:spPr bwMode="auto">
            <a:xfrm>
              <a:off x="5246" y="1220"/>
              <a:ext cx="7" cy="6"/>
            </a:xfrm>
            <a:custGeom>
              <a:avLst/>
              <a:gdLst>
                <a:gd name="T0" fmla="*/ 6 w 6"/>
                <a:gd name="T1" fmla="*/ 5 h 5"/>
                <a:gd name="T2" fmla="*/ 2 w 6"/>
                <a:gd name="T3" fmla="*/ 0 h 5"/>
                <a:gd name="T4" fmla="*/ 6 w 6"/>
                <a:gd name="T5" fmla="*/ 5 h 5"/>
              </a:gdLst>
              <a:ahLst/>
              <a:cxnLst>
                <a:cxn ang="0">
                  <a:pos x="T0" y="T1"/>
                </a:cxn>
                <a:cxn ang="0">
                  <a:pos x="T2" y="T3"/>
                </a:cxn>
                <a:cxn ang="0">
                  <a:pos x="T4" y="T5"/>
                </a:cxn>
              </a:cxnLst>
              <a:rect l="0" t="0" r="r" b="b"/>
              <a:pathLst>
                <a:path w="6" h="5">
                  <a:moveTo>
                    <a:pt x="6" y="5"/>
                  </a:moveTo>
                  <a:cubicBezTo>
                    <a:pt x="2" y="0"/>
                    <a:pt x="2" y="0"/>
                    <a:pt x="2" y="0"/>
                  </a:cubicBezTo>
                  <a:cubicBezTo>
                    <a:pt x="0" y="2"/>
                    <a:pt x="6" y="4"/>
                    <a:pt x="6" y="5"/>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48" name="Freeform 578"/>
            <p:cNvSpPr/>
            <p:nvPr/>
          </p:nvSpPr>
          <p:spPr bwMode="auto">
            <a:xfrm>
              <a:off x="5045" y="1175"/>
              <a:ext cx="97" cy="49"/>
            </a:xfrm>
            <a:custGeom>
              <a:avLst/>
              <a:gdLst>
                <a:gd name="T0" fmla="*/ 14 w 78"/>
                <a:gd name="T1" fmla="*/ 2 h 40"/>
                <a:gd name="T2" fmla="*/ 7 w 78"/>
                <a:gd name="T3" fmla="*/ 0 h 40"/>
                <a:gd name="T4" fmla="*/ 1 w 78"/>
                <a:gd name="T5" fmla="*/ 2 h 40"/>
                <a:gd name="T6" fmla="*/ 0 w 78"/>
                <a:gd name="T7" fmla="*/ 5 h 40"/>
                <a:gd name="T8" fmla="*/ 1 w 78"/>
                <a:gd name="T9" fmla="*/ 4 h 40"/>
                <a:gd name="T10" fmla="*/ 2 w 78"/>
                <a:gd name="T11" fmla="*/ 16 h 40"/>
                <a:gd name="T12" fmla="*/ 2 w 78"/>
                <a:gd name="T13" fmla="*/ 17 h 40"/>
                <a:gd name="T14" fmla="*/ 8 w 78"/>
                <a:gd name="T15" fmla="*/ 40 h 40"/>
                <a:gd name="T16" fmla="*/ 10 w 78"/>
                <a:gd name="T17" fmla="*/ 34 h 40"/>
                <a:gd name="T18" fmla="*/ 10 w 78"/>
                <a:gd name="T19" fmla="*/ 26 h 40"/>
                <a:gd name="T20" fmla="*/ 13 w 78"/>
                <a:gd name="T21" fmla="*/ 21 h 40"/>
                <a:gd name="T22" fmla="*/ 20 w 78"/>
                <a:gd name="T23" fmla="*/ 21 h 40"/>
                <a:gd name="T24" fmla="*/ 23 w 78"/>
                <a:gd name="T25" fmla="*/ 17 h 40"/>
                <a:gd name="T26" fmla="*/ 24 w 78"/>
                <a:gd name="T27" fmla="*/ 17 h 40"/>
                <a:gd name="T28" fmla="*/ 24 w 78"/>
                <a:gd name="T29" fmla="*/ 15 h 40"/>
                <a:gd name="T30" fmla="*/ 32 w 78"/>
                <a:gd name="T31" fmla="*/ 13 h 40"/>
                <a:gd name="T32" fmla="*/ 51 w 78"/>
                <a:gd name="T33" fmla="*/ 20 h 40"/>
                <a:gd name="T34" fmla="*/ 57 w 78"/>
                <a:gd name="T35" fmla="*/ 21 h 40"/>
                <a:gd name="T36" fmla="*/ 61 w 78"/>
                <a:gd name="T37" fmla="*/ 16 h 40"/>
                <a:gd name="T38" fmla="*/ 68 w 78"/>
                <a:gd name="T39" fmla="*/ 14 h 40"/>
                <a:gd name="T40" fmla="*/ 74 w 78"/>
                <a:gd name="T41" fmla="*/ 14 h 40"/>
                <a:gd name="T42" fmla="*/ 76 w 78"/>
                <a:gd name="T43" fmla="*/ 14 h 40"/>
                <a:gd name="T44" fmla="*/ 78 w 78"/>
                <a:gd name="T45" fmla="*/ 13 h 40"/>
                <a:gd name="T46" fmla="*/ 78 w 78"/>
                <a:gd name="T47" fmla="*/ 13 h 40"/>
                <a:gd name="T48" fmla="*/ 72 w 78"/>
                <a:gd name="T49" fmla="*/ 11 h 40"/>
                <a:gd name="T50" fmla="*/ 60 w 78"/>
                <a:gd name="T51" fmla="*/ 10 h 40"/>
                <a:gd name="T52" fmla="*/ 60 w 78"/>
                <a:gd name="T53" fmla="*/ 10 h 40"/>
                <a:gd name="T54" fmla="*/ 48 w 78"/>
                <a:gd name="T55" fmla="*/ 9 h 40"/>
                <a:gd name="T56" fmla="*/ 38 w 78"/>
                <a:gd name="T57" fmla="*/ 10 h 40"/>
                <a:gd name="T58" fmla="*/ 37 w 78"/>
                <a:gd name="T59" fmla="*/ 10 h 40"/>
                <a:gd name="T60" fmla="*/ 34 w 78"/>
                <a:gd name="T61" fmla="*/ 10 h 40"/>
                <a:gd name="T62" fmla="*/ 30 w 78"/>
                <a:gd name="T63" fmla="*/ 8 h 40"/>
                <a:gd name="T64" fmla="*/ 28 w 78"/>
                <a:gd name="T65" fmla="*/ 8 h 40"/>
                <a:gd name="T66" fmla="*/ 24 w 78"/>
                <a:gd name="T67" fmla="*/ 8 h 40"/>
                <a:gd name="T68" fmla="*/ 14 w 78"/>
                <a:gd name="T6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40">
                  <a:moveTo>
                    <a:pt x="14" y="2"/>
                  </a:moveTo>
                  <a:cubicBezTo>
                    <a:pt x="13" y="2"/>
                    <a:pt x="9" y="1"/>
                    <a:pt x="7" y="0"/>
                  </a:cubicBezTo>
                  <a:cubicBezTo>
                    <a:pt x="4" y="0"/>
                    <a:pt x="2" y="0"/>
                    <a:pt x="1" y="2"/>
                  </a:cubicBezTo>
                  <a:cubicBezTo>
                    <a:pt x="0" y="5"/>
                    <a:pt x="0" y="5"/>
                    <a:pt x="0" y="5"/>
                  </a:cubicBezTo>
                  <a:cubicBezTo>
                    <a:pt x="1" y="4"/>
                    <a:pt x="1" y="4"/>
                    <a:pt x="1" y="4"/>
                  </a:cubicBezTo>
                  <a:cubicBezTo>
                    <a:pt x="1" y="8"/>
                    <a:pt x="2" y="13"/>
                    <a:pt x="2" y="16"/>
                  </a:cubicBezTo>
                  <a:cubicBezTo>
                    <a:pt x="2" y="17"/>
                    <a:pt x="2" y="17"/>
                    <a:pt x="2" y="17"/>
                  </a:cubicBezTo>
                  <a:cubicBezTo>
                    <a:pt x="2" y="25"/>
                    <a:pt x="2" y="35"/>
                    <a:pt x="8" y="40"/>
                  </a:cubicBezTo>
                  <a:cubicBezTo>
                    <a:pt x="10" y="38"/>
                    <a:pt x="10" y="37"/>
                    <a:pt x="10" y="34"/>
                  </a:cubicBezTo>
                  <a:cubicBezTo>
                    <a:pt x="10" y="31"/>
                    <a:pt x="9" y="28"/>
                    <a:pt x="10" y="26"/>
                  </a:cubicBezTo>
                  <a:cubicBezTo>
                    <a:pt x="10" y="25"/>
                    <a:pt x="12" y="22"/>
                    <a:pt x="13" y="21"/>
                  </a:cubicBezTo>
                  <a:cubicBezTo>
                    <a:pt x="16" y="18"/>
                    <a:pt x="18" y="22"/>
                    <a:pt x="20" y="21"/>
                  </a:cubicBezTo>
                  <a:cubicBezTo>
                    <a:pt x="22" y="21"/>
                    <a:pt x="23" y="19"/>
                    <a:pt x="23" y="17"/>
                  </a:cubicBezTo>
                  <a:cubicBezTo>
                    <a:pt x="24" y="17"/>
                    <a:pt x="24" y="17"/>
                    <a:pt x="24" y="17"/>
                  </a:cubicBezTo>
                  <a:cubicBezTo>
                    <a:pt x="24" y="16"/>
                    <a:pt x="24" y="15"/>
                    <a:pt x="24" y="15"/>
                  </a:cubicBezTo>
                  <a:cubicBezTo>
                    <a:pt x="26" y="10"/>
                    <a:pt x="29" y="11"/>
                    <a:pt x="32" y="13"/>
                  </a:cubicBezTo>
                  <a:cubicBezTo>
                    <a:pt x="38" y="15"/>
                    <a:pt x="45" y="18"/>
                    <a:pt x="51" y="20"/>
                  </a:cubicBezTo>
                  <a:cubicBezTo>
                    <a:pt x="53" y="21"/>
                    <a:pt x="55" y="21"/>
                    <a:pt x="57" y="21"/>
                  </a:cubicBezTo>
                  <a:cubicBezTo>
                    <a:pt x="60" y="21"/>
                    <a:pt x="60" y="18"/>
                    <a:pt x="61" y="16"/>
                  </a:cubicBezTo>
                  <a:cubicBezTo>
                    <a:pt x="63" y="14"/>
                    <a:pt x="65" y="15"/>
                    <a:pt x="68" y="14"/>
                  </a:cubicBezTo>
                  <a:cubicBezTo>
                    <a:pt x="70" y="14"/>
                    <a:pt x="71" y="14"/>
                    <a:pt x="74" y="14"/>
                  </a:cubicBezTo>
                  <a:cubicBezTo>
                    <a:pt x="74" y="14"/>
                    <a:pt x="75" y="14"/>
                    <a:pt x="76" y="14"/>
                  </a:cubicBezTo>
                  <a:cubicBezTo>
                    <a:pt x="77" y="14"/>
                    <a:pt x="77" y="13"/>
                    <a:pt x="78" y="13"/>
                  </a:cubicBezTo>
                  <a:cubicBezTo>
                    <a:pt x="78" y="13"/>
                    <a:pt x="78" y="13"/>
                    <a:pt x="78" y="13"/>
                  </a:cubicBezTo>
                  <a:cubicBezTo>
                    <a:pt x="78" y="10"/>
                    <a:pt x="73" y="11"/>
                    <a:pt x="72" y="11"/>
                  </a:cubicBezTo>
                  <a:cubicBezTo>
                    <a:pt x="68" y="11"/>
                    <a:pt x="64" y="10"/>
                    <a:pt x="60" y="10"/>
                  </a:cubicBezTo>
                  <a:cubicBezTo>
                    <a:pt x="60" y="10"/>
                    <a:pt x="60" y="10"/>
                    <a:pt x="60" y="10"/>
                  </a:cubicBezTo>
                  <a:cubicBezTo>
                    <a:pt x="56" y="10"/>
                    <a:pt x="51" y="10"/>
                    <a:pt x="48" y="9"/>
                  </a:cubicBezTo>
                  <a:cubicBezTo>
                    <a:pt x="45" y="9"/>
                    <a:pt x="41" y="10"/>
                    <a:pt x="38" y="10"/>
                  </a:cubicBezTo>
                  <a:cubicBezTo>
                    <a:pt x="38" y="10"/>
                    <a:pt x="38" y="10"/>
                    <a:pt x="37" y="10"/>
                  </a:cubicBezTo>
                  <a:cubicBezTo>
                    <a:pt x="36" y="10"/>
                    <a:pt x="35" y="10"/>
                    <a:pt x="34" y="10"/>
                  </a:cubicBezTo>
                  <a:cubicBezTo>
                    <a:pt x="33" y="10"/>
                    <a:pt x="32" y="9"/>
                    <a:pt x="30" y="8"/>
                  </a:cubicBezTo>
                  <a:cubicBezTo>
                    <a:pt x="29" y="8"/>
                    <a:pt x="29" y="8"/>
                    <a:pt x="28" y="8"/>
                  </a:cubicBezTo>
                  <a:cubicBezTo>
                    <a:pt x="27" y="8"/>
                    <a:pt x="25" y="8"/>
                    <a:pt x="24" y="8"/>
                  </a:cubicBezTo>
                  <a:cubicBezTo>
                    <a:pt x="20" y="7"/>
                    <a:pt x="18" y="5"/>
                    <a:pt x="14" y="2"/>
                  </a:cubicBezTo>
                  <a:close/>
                </a:path>
              </a:pathLst>
            </a:custGeom>
            <a:solidFill>
              <a:srgbClr val="E95E79"/>
            </a:solidFill>
            <a:ln>
              <a:noFill/>
            </a:ln>
          </p:spPr>
          <p:txBody>
            <a:bodyPr vert="horz" wrap="square" lIns="68580" tIns="34290" rIns="68580" bIns="34290" numCol="1" anchor="t" anchorCtr="0" compatLnSpc="1"/>
            <a:lstStyle/>
            <a:p>
              <a:endParaRPr lang="zh-CN" altLang="en-US" sz="1015"/>
            </a:p>
          </p:txBody>
        </p:sp>
        <p:sp>
          <p:nvSpPr>
            <p:cNvPr id="1049149" name="Freeform 579"/>
            <p:cNvSpPr/>
            <p:nvPr/>
          </p:nvSpPr>
          <p:spPr bwMode="auto">
            <a:xfrm>
              <a:off x="5084" y="1140"/>
              <a:ext cx="139" cy="44"/>
            </a:xfrm>
            <a:custGeom>
              <a:avLst/>
              <a:gdLst>
                <a:gd name="T0" fmla="*/ 112 w 112"/>
                <a:gd name="T1" fmla="*/ 0 h 35"/>
                <a:gd name="T2" fmla="*/ 104 w 112"/>
                <a:gd name="T3" fmla="*/ 5 h 35"/>
                <a:gd name="T4" fmla="*/ 98 w 112"/>
                <a:gd name="T5" fmla="*/ 9 h 35"/>
                <a:gd name="T6" fmla="*/ 84 w 112"/>
                <a:gd name="T7" fmla="*/ 11 h 35"/>
                <a:gd name="T8" fmla="*/ 84 w 112"/>
                <a:gd name="T9" fmla="*/ 5 h 35"/>
                <a:gd name="T10" fmla="*/ 78 w 112"/>
                <a:gd name="T11" fmla="*/ 1 h 35"/>
                <a:gd name="T12" fmla="*/ 69 w 112"/>
                <a:gd name="T13" fmla="*/ 4 h 35"/>
                <a:gd name="T14" fmla="*/ 67 w 112"/>
                <a:gd name="T15" fmla="*/ 5 h 35"/>
                <a:gd name="T16" fmla="*/ 63 w 112"/>
                <a:gd name="T17" fmla="*/ 4 h 35"/>
                <a:gd name="T18" fmla="*/ 50 w 112"/>
                <a:gd name="T19" fmla="*/ 12 h 35"/>
                <a:gd name="T20" fmla="*/ 42 w 112"/>
                <a:gd name="T21" fmla="*/ 11 h 35"/>
                <a:gd name="T22" fmla="*/ 32 w 112"/>
                <a:gd name="T23" fmla="*/ 9 h 35"/>
                <a:gd name="T24" fmla="*/ 24 w 112"/>
                <a:gd name="T25" fmla="*/ 8 h 35"/>
                <a:gd name="T26" fmla="*/ 14 w 112"/>
                <a:gd name="T27" fmla="*/ 9 h 35"/>
                <a:gd name="T28" fmla="*/ 6 w 112"/>
                <a:gd name="T29" fmla="*/ 11 h 35"/>
                <a:gd name="T30" fmla="*/ 0 w 112"/>
                <a:gd name="T31" fmla="*/ 14 h 35"/>
                <a:gd name="T32" fmla="*/ 0 w 112"/>
                <a:gd name="T33" fmla="*/ 15 h 35"/>
                <a:gd name="T34" fmla="*/ 10 w 112"/>
                <a:gd name="T35" fmla="*/ 19 h 35"/>
                <a:gd name="T36" fmla="*/ 13 w 112"/>
                <a:gd name="T37" fmla="*/ 25 h 35"/>
                <a:gd name="T38" fmla="*/ 24 w 112"/>
                <a:gd name="T39" fmla="*/ 31 h 35"/>
                <a:gd name="T40" fmla="*/ 40 w 112"/>
                <a:gd name="T41" fmla="*/ 35 h 35"/>
                <a:gd name="T42" fmla="*/ 59 w 112"/>
                <a:gd name="T43" fmla="*/ 27 h 35"/>
                <a:gd name="T44" fmla="*/ 62 w 112"/>
                <a:gd name="T45" fmla="*/ 24 h 35"/>
                <a:gd name="T46" fmla="*/ 66 w 112"/>
                <a:gd name="T47" fmla="*/ 27 h 35"/>
                <a:gd name="T48" fmla="*/ 72 w 112"/>
                <a:gd name="T49" fmla="*/ 29 h 35"/>
                <a:gd name="T50" fmla="*/ 77 w 112"/>
                <a:gd name="T51" fmla="*/ 24 h 35"/>
                <a:gd name="T52" fmla="*/ 82 w 112"/>
                <a:gd name="T53" fmla="*/ 26 h 35"/>
                <a:gd name="T54" fmla="*/ 84 w 112"/>
                <a:gd name="T55" fmla="*/ 23 h 35"/>
                <a:gd name="T56" fmla="*/ 88 w 112"/>
                <a:gd name="T57" fmla="*/ 21 h 35"/>
                <a:gd name="T58" fmla="*/ 92 w 112"/>
                <a:gd name="T59" fmla="*/ 22 h 35"/>
                <a:gd name="T60" fmla="*/ 100 w 112"/>
                <a:gd name="T61" fmla="*/ 14 h 35"/>
                <a:gd name="T62" fmla="*/ 112 w 112"/>
                <a:gd name="T6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35">
                  <a:moveTo>
                    <a:pt x="112" y="0"/>
                  </a:moveTo>
                  <a:cubicBezTo>
                    <a:pt x="109" y="1"/>
                    <a:pt x="107" y="3"/>
                    <a:pt x="104" y="5"/>
                  </a:cubicBezTo>
                  <a:cubicBezTo>
                    <a:pt x="102" y="7"/>
                    <a:pt x="100" y="8"/>
                    <a:pt x="98" y="9"/>
                  </a:cubicBezTo>
                  <a:cubicBezTo>
                    <a:pt x="93" y="11"/>
                    <a:pt x="88" y="15"/>
                    <a:pt x="84" y="11"/>
                  </a:cubicBezTo>
                  <a:cubicBezTo>
                    <a:pt x="82" y="10"/>
                    <a:pt x="85" y="8"/>
                    <a:pt x="84" y="5"/>
                  </a:cubicBezTo>
                  <a:cubicBezTo>
                    <a:pt x="85" y="3"/>
                    <a:pt x="81" y="1"/>
                    <a:pt x="78" y="1"/>
                  </a:cubicBezTo>
                  <a:cubicBezTo>
                    <a:pt x="75" y="0"/>
                    <a:pt x="72" y="2"/>
                    <a:pt x="69" y="4"/>
                  </a:cubicBezTo>
                  <a:cubicBezTo>
                    <a:pt x="67" y="5"/>
                    <a:pt x="67" y="5"/>
                    <a:pt x="67" y="5"/>
                  </a:cubicBezTo>
                  <a:cubicBezTo>
                    <a:pt x="66" y="5"/>
                    <a:pt x="65" y="5"/>
                    <a:pt x="63" y="4"/>
                  </a:cubicBezTo>
                  <a:cubicBezTo>
                    <a:pt x="57" y="1"/>
                    <a:pt x="55" y="10"/>
                    <a:pt x="50" y="12"/>
                  </a:cubicBezTo>
                  <a:cubicBezTo>
                    <a:pt x="47" y="13"/>
                    <a:pt x="45" y="12"/>
                    <a:pt x="42" y="11"/>
                  </a:cubicBezTo>
                  <a:cubicBezTo>
                    <a:pt x="38" y="10"/>
                    <a:pt x="36" y="10"/>
                    <a:pt x="32" y="9"/>
                  </a:cubicBezTo>
                  <a:cubicBezTo>
                    <a:pt x="29" y="10"/>
                    <a:pt x="27" y="9"/>
                    <a:pt x="24" y="8"/>
                  </a:cubicBezTo>
                  <a:cubicBezTo>
                    <a:pt x="20" y="7"/>
                    <a:pt x="18" y="7"/>
                    <a:pt x="14" y="9"/>
                  </a:cubicBezTo>
                  <a:cubicBezTo>
                    <a:pt x="11" y="9"/>
                    <a:pt x="8" y="10"/>
                    <a:pt x="6" y="11"/>
                  </a:cubicBezTo>
                  <a:cubicBezTo>
                    <a:pt x="4" y="12"/>
                    <a:pt x="2" y="13"/>
                    <a:pt x="0" y="14"/>
                  </a:cubicBezTo>
                  <a:cubicBezTo>
                    <a:pt x="0" y="15"/>
                    <a:pt x="0" y="15"/>
                    <a:pt x="0" y="15"/>
                  </a:cubicBezTo>
                  <a:cubicBezTo>
                    <a:pt x="10" y="19"/>
                    <a:pt x="10" y="19"/>
                    <a:pt x="10" y="19"/>
                  </a:cubicBezTo>
                  <a:cubicBezTo>
                    <a:pt x="9" y="20"/>
                    <a:pt x="13" y="24"/>
                    <a:pt x="13" y="25"/>
                  </a:cubicBezTo>
                  <a:cubicBezTo>
                    <a:pt x="17" y="28"/>
                    <a:pt x="21" y="30"/>
                    <a:pt x="24" y="31"/>
                  </a:cubicBezTo>
                  <a:cubicBezTo>
                    <a:pt x="30" y="32"/>
                    <a:pt x="35" y="35"/>
                    <a:pt x="40" y="35"/>
                  </a:cubicBezTo>
                  <a:cubicBezTo>
                    <a:pt x="48" y="35"/>
                    <a:pt x="53" y="31"/>
                    <a:pt x="59" y="27"/>
                  </a:cubicBezTo>
                  <a:cubicBezTo>
                    <a:pt x="59" y="26"/>
                    <a:pt x="61" y="25"/>
                    <a:pt x="62" y="24"/>
                  </a:cubicBezTo>
                  <a:cubicBezTo>
                    <a:pt x="64" y="23"/>
                    <a:pt x="64" y="25"/>
                    <a:pt x="66" y="27"/>
                  </a:cubicBezTo>
                  <a:cubicBezTo>
                    <a:pt x="68" y="29"/>
                    <a:pt x="70" y="35"/>
                    <a:pt x="72" y="29"/>
                  </a:cubicBezTo>
                  <a:cubicBezTo>
                    <a:pt x="73" y="26"/>
                    <a:pt x="73" y="21"/>
                    <a:pt x="77" y="24"/>
                  </a:cubicBezTo>
                  <a:cubicBezTo>
                    <a:pt x="79" y="25"/>
                    <a:pt x="80" y="27"/>
                    <a:pt x="82" y="26"/>
                  </a:cubicBezTo>
                  <a:cubicBezTo>
                    <a:pt x="83" y="25"/>
                    <a:pt x="83" y="24"/>
                    <a:pt x="84" y="23"/>
                  </a:cubicBezTo>
                  <a:cubicBezTo>
                    <a:pt x="85" y="21"/>
                    <a:pt x="86" y="21"/>
                    <a:pt x="88" y="21"/>
                  </a:cubicBezTo>
                  <a:cubicBezTo>
                    <a:pt x="90" y="21"/>
                    <a:pt x="91" y="23"/>
                    <a:pt x="92" y="22"/>
                  </a:cubicBezTo>
                  <a:cubicBezTo>
                    <a:pt x="96" y="22"/>
                    <a:pt x="98" y="16"/>
                    <a:pt x="100" y="14"/>
                  </a:cubicBezTo>
                  <a:cubicBezTo>
                    <a:pt x="104" y="9"/>
                    <a:pt x="110" y="5"/>
                    <a:pt x="112" y="0"/>
                  </a:cubicBezTo>
                  <a:close/>
                </a:path>
              </a:pathLst>
            </a:custGeom>
            <a:solidFill>
              <a:srgbClr val="FCEAE7"/>
            </a:solidFill>
            <a:ln>
              <a:noFill/>
            </a:ln>
          </p:spPr>
          <p:txBody>
            <a:bodyPr vert="horz" wrap="square" lIns="68580" tIns="34290" rIns="68580" bIns="34290" numCol="1" anchor="t" anchorCtr="0" compatLnSpc="1"/>
            <a:lstStyle/>
            <a:p>
              <a:endParaRPr lang="zh-CN" altLang="en-US" sz="1015"/>
            </a:p>
          </p:txBody>
        </p:sp>
        <p:sp>
          <p:nvSpPr>
            <p:cNvPr id="1049150" name="Freeform 580"/>
            <p:cNvSpPr/>
            <p:nvPr/>
          </p:nvSpPr>
          <p:spPr bwMode="auto">
            <a:xfrm>
              <a:off x="5053" y="1222"/>
              <a:ext cx="87" cy="68"/>
            </a:xfrm>
            <a:custGeom>
              <a:avLst/>
              <a:gdLst>
                <a:gd name="T0" fmla="*/ 12 w 70"/>
                <a:gd name="T1" fmla="*/ 51 h 55"/>
                <a:gd name="T2" fmla="*/ 19 w 70"/>
                <a:gd name="T3" fmla="*/ 41 h 55"/>
                <a:gd name="T4" fmla="*/ 25 w 70"/>
                <a:gd name="T5" fmla="*/ 47 h 55"/>
                <a:gd name="T6" fmla="*/ 30 w 70"/>
                <a:gd name="T7" fmla="*/ 37 h 55"/>
                <a:gd name="T8" fmla="*/ 37 w 70"/>
                <a:gd name="T9" fmla="*/ 34 h 55"/>
                <a:gd name="T10" fmla="*/ 45 w 70"/>
                <a:gd name="T11" fmla="*/ 33 h 55"/>
                <a:gd name="T12" fmla="*/ 50 w 70"/>
                <a:gd name="T13" fmla="*/ 32 h 55"/>
                <a:gd name="T14" fmla="*/ 54 w 70"/>
                <a:gd name="T15" fmla="*/ 37 h 55"/>
                <a:gd name="T16" fmla="*/ 65 w 70"/>
                <a:gd name="T17" fmla="*/ 24 h 55"/>
                <a:gd name="T18" fmla="*/ 70 w 70"/>
                <a:gd name="T19" fmla="*/ 0 h 55"/>
                <a:gd name="T20" fmla="*/ 67 w 70"/>
                <a:gd name="T21" fmla="*/ 6 h 55"/>
                <a:gd name="T22" fmla="*/ 59 w 70"/>
                <a:gd name="T23" fmla="*/ 13 h 55"/>
                <a:gd name="T24" fmla="*/ 49 w 70"/>
                <a:gd name="T25" fmla="*/ 19 h 55"/>
                <a:gd name="T26" fmla="*/ 41 w 70"/>
                <a:gd name="T27" fmla="*/ 24 h 55"/>
                <a:gd name="T28" fmla="*/ 35 w 70"/>
                <a:gd name="T29" fmla="*/ 15 h 55"/>
                <a:gd name="T30" fmla="*/ 27 w 70"/>
                <a:gd name="T31" fmla="*/ 21 h 55"/>
                <a:gd name="T32" fmla="*/ 20 w 70"/>
                <a:gd name="T33" fmla="*/ 20 h 55"/>
                <a:gd name="T34" fmla="*/ 20 w 70"/>
                <a:gd name="T35" fmla="*/ 9 h 55"/>
                <a:gd name="T36" fmla="*/ 7 w 70"/>
                <a:gd name="T37" fmla="*/ 18 h 55"/>
                <a:gd name="T38" fmla="*/ 5 w 70"/>
                <a:gd name="T39" fmla="*/ 37 h 55"/>
                <a:gd name="T40" fmla="*/ 3 w 70"/>
                <a:gd name="T41" fmla="*/ 55 h 55"/>
                <a:gd name="T42" fmla="*/ 4 w 70"/>
                <a:gd name="T43" fmla="*/ 53 h 55"/>
                <a:gd name="T44" fmla="*/ 15 w 70"/>
                <a:gd name="T45" fmla="*/ 53 h 55"/>
                <a:gd name="T46" fmla="*/ 12 w 70"/>
                <a:gd name="T4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55">
                  <a:moveTo>
                    <a:pt x="12" y="51"/>
                  </a:moveTo>
                  <a:cubicBezTo>
                    <a:pt x="14" y="48"/>
                    <a:pt x="16" y="42"/>
                    <a:pt x="19" y="41"/>
                  </a:cubicBezTo>
                  <a:cubicBezTo>
                    <a:pt x="21" y="44"/>
                    <a:pt x="21" y="48"/>
                    <a:pt x="25" y="47"/>
                  </a:cubicBezTo>
                  <a:cubicBezTo>
                    <a:pt x="27" y="44"/>
                    <a:pt x="28" y="40"/>
                    <a:pt x="30" y="37"/>
                  </a:cubicBezTo>
                  <a:cubicBezTo>
                    <a:pt x="33" y="33"/>
                    <a:pt x="31" y="32"/>
                    <a:pt x="37" y="34"/>
                  </a:cubicBezTo>
                  <a:cubicBezTo>
                    <a:pt x="40" y="34"/>
                    <a:pt x="41" y="37"/>
                    <a:pt x="45" y="33"/>
                  </a:cubicBezTo>
                  <a:cubicBezTo>
                    <a:pt x="48" y="33"/>
                    <a:pt x="49" y="31"/>
                    <a:pt x="50" y="32"/>
                  </a:cubicBezTo>
                  <a:cubicBezTo>
                    <a:pt x="51" y="35"/>
                    <a:pt x="52" y="36"/>
                    <a:pt x="54" y="37"/>
                  </a:cubicBezTo>
                  <a:cubicBezTo>
                    <a:pt x="56" y="39"/>
                    <a:pt x="62" y="28"/>
                    <a:pt x="65" y="24"/>
                  </a:cubicBezTo>
                  <a:cubicBezTo>
                    <a:pt x="67" y="17"/>
                    <a:pt x="69" y="8"/>
                    <a:pt x="70" y="0"/>
                  </a:cubicBezTo>
                  <a:cubicBezTo>
                    <a:pt x="69" y="1"/>
                    <a:pt x="68" y="4"/>
                    <a:pt x="67" y="6"/>
                  </a:cubicBezTo>
                  <a:cubicBezTo>
                    <a:pt x="65" y="9"/>
                    <a:pt x="61" y="10"/>
                    <a:pt x="59" y="13"/>
                  </a:cubicBezTo>
                  <a:cubicBezTo>
                    <a:pt x="56" y="15"/>
                    <a:pt x="52" y="17"/>
                    <a:pt x="49" y="19"/>
                  </a:cubicBezTo>
                  <a:cubicBezTo>
                    <a:pt x="47" y="22"/>
                    <a:pt x="44" y="26"/>
                    <a:pt x="41" y="24"/>
                  </a:cubicBezTo>
                  <a:cubicBezTo>
                    <a:pt x="37" y="24"/>
                    <a:pt x="37" y="17"/>
                    <a:pt x="35" y="15"/>
                  </a:cubicBezTo>
                  <a:cubicBezTo>
                    <a:pt x="31" y="15"/>
                    <a:pt x="28" y="19"/>
                    <a:pt x="27" y="21"/>
                  </a:cubicBezTo>
                  <a:cubicBezTo>
                    <a:pt x="25" y="23"/>
                    <a:pt x="23" y="26"/>
                    <a:pt x="20" y="20"/>
                  </a:cubicBezTo>
                  <a:cubicBezTo>
                    <a:pt x="20" y="18"/>
                    <a:pt x="22" y="13"/>
                    <a:pt x="20" y="9"/>
                  </a:cubicBezTo>
                  <a:cubicBezTo>
                    <a:pt x="17" y="1"/>
                    <a:pt x="10" y="13"/>
                    <a:pt x="7" y="18"/>
                  </a:cubicBezTo>
                  <a:cubicBezTo>
                    <a:pt x="5" y="22"/>
                    <a:pt x="5" y="31"/>
                    <a:pt x="5" y="37"/>
                  </a:cubicBezTo>
                  <a:cubicBezTo>
                    <a:pt x="4" y="41"/>
                    <a:pt x="0" y="50"/>
                    <a:pt x="3" y="55"/>
                  </a:cubicBezTo>
                  <a:cubicBezTo>
                    <a:pt x="4" y="53"/>
                    <a:pt x="4" y="53"/>
                    <a:pt x="4" y="53"/>
                  </a:cubicBezTo>
                  <a:cubicBezTo>
                    <a:pt x="15" y="53"/>
                    <a:pt x="15" y="53"/>
                    <a:pt x="15" y="53"/>
                  </a:cubicBezTo>
                  <a:cubicBezTo>
                    <a:pt x="14" y="52"/>
                    <a:pt x="14" y="52"/>
                    <a:pt x="12" y="51"/>
                  </a:cubicBezTo>
                  <a:close/>
                </a:path>
              </a:pathLst>
            </a:custGeom>
            <a:solidFill>
              <a:srgbClr val="F6C4BD"/>
            </a:solidFill>
            <a:ln>
              <a:noFill/>
            </a:ln>
          </p:spPr>
          <p:txBody>
            <a:bodyPr vert="horz" wrap="square" lIns="68580" tIns="34290" rIns="68580" bIns="34290" numCol="1" anchor="t" anchorCtr="0" compatLnSpc="1"/>
            <a:lstStyle/>
            <a:p>
              <a:endParaRPr lang="zh-CN" altLang="en-US" sz="1015"/>
            </a:p>
          </p:txBody>
        </p:sp>
        <p:sp>
          <p:nvSpPr>
            <p:cNvPr id="1049151" name="Freeform 581"/>
            <p:cNvSpPr/>
            <p:nvPr/>
          </p:nvSpPr>
          <p:spPr bwMode="auto">
            <a:xfrm>
              <a:off x="2184" y="987"/>
              <a:ext cx="207" cy="154"/>
            </a:xfrm>
            <a:custGeom>
              <a:avLst/>
              <a:gdLst>
                <a:gd name="T0" fmla="*/ 144 w 167"/>
                <a:gd name="T1" fmla="*/ 119 h 124"/>
                <a:gd name="T2" fmla="*/ 118 w 167"/>
                <a:gd name="T3" fmla="*/ 123 h 124"/>
                <a:gd name="T4" fmla="*/ 64 w 167"/>
                <a:gd name="T5" fmla="*/ 110 h 124"/>
                <a:gd name="T6" fmla="*/ 30 w 167"/>
                <a:gd name="T7" fmla="*/ 57 h 124"/>
                <a:gd name="T8" fmla="*/ 0 w 167"/>
                <a:gd name="T9" fmla="*/ 7 h 124"/>
                <a:gd name="T10" fmla="*/ 28 w 167"/>
                <a:gd name="T11" fmla="*/ 12 h 124"/>
                <a:gd name="T12" fmla="*/ 59 w 167"/>
                <a:gd name="T13" fmla="*/ 23 h 124"/>
                <a:gd name="T14" fmla="*/ 111 w 167"/>
                <a:gd name="T15" fmla="*/ 34 h 124"/>
                <a:gd name="T16" fmla="*/ 163 w 167"/>
                <a:gd name="T17" fmla="*/ 79 h 124"/>
                <a:gd name="T18" fmla="*/ 166 w 167"/>
                <a:gd name="T19" fmla="*/ 94 h 124"/>
                <a:gd name="T20" fmla="*/ 161 w 167"/>
                <a:gd name="T21" fmla="*/ 106 h 124"/>
                <a:gd name="T22" fmla="*/ 139 w 167"/>
                <a:gd name="T23" fmla="*/ 1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24">
                  <a:moveTo>
                    <a:pt x="144" y="119"/>
                  </a:moveTo>
                  <a:cubicBezTo>
                    <a:pt x="136" y="117"/>
                    <a:pt x="126" y="124"/>
                    <a:pt x="118" y="123"/>
                  </a:cubicBezTo>
                  <a:cubicBezTo>
                    <a:pt x="98" y="122"/>
                    <a:pt x="81" y="120"/>
                    <a:pt x="64" y="110"/>
                  </a:cubicBezTo>
                  <a:cubicBezTo>
                    <a:pt x="45" y="98"/>
                    <a:pt x="34" y="79"/>
                    <a:pt x="30" y="57"/>
                  </a:cubicBezTo>
                  <a:cubicBezTo>
                    <a:pt x="27" y="37"/>
                    <a:pt x="19" y="17"/>
                    <a:pt x="0" y="7"/>
                  </a:cubicBezTo>
                  <a:cubicBezTo>
                    <a:pt x="5" y="0"/>
                    <a:pt x="22" y="9"/>
                    <a:pt x="28" y="12"/>
                  </a:cubicBezTo>
                  <a:cubicBezTo>
                    <a:pt x="39" y="15"/>
                    <a:pt x="48" y="19"/>
                    <a:pt x="59" y="23"/>
                  </a:cubicBezTo>
                  <a:cubicBezTo>
                    <a:pt x="76" y="27"/>
                    <a:pt x="94" y="27"/>
                    <a:pt x="111" y="34"/>
                  </a:cubicBezTo>
                  <a:cubicBezTo>
                    <a:pt x="131" y="42"/>
                    <a:pt x="156" y="57"/>
                    <a:pt x="163" y="79"/>
                  </a:cubicBezTo>
                  <a:cubicBezTo>
                    <a:pt x="164" y="84"/>
                    <a:pt x="165" y="89"/>
                    <a:pt x="166" y="94"/>
                  </a:cubicBezTo>
                  <a:cubicBezTo>
                    <a:pt x="167" y="102"/>
                    <a:pt x="167" y="102"/>
                    <a:pt x="161" y="106"/>
                  </a:cubicBezTo>
                  <a:cubicBezTo>
                    <a:pt x="154" y="112"/>
                    <a:pt x="146" y="116"/>
                    <a:pt x="139" y="120"/>
                  </a:cubicBezTo>
                </a:path>
              </a:pathLst>
            </a:custGeom>
            <a:solidFill>
              <a:srgbClr val="8CC0AA"/>
            </a:solidFill>
            <a:ln>
              <a:noFill/>
            </a:ln>
          </p:spPr>
          <p:txBody>
            <a:bodyPr vert="horz" wrap="square" lIns="68580" tIns="34290" rIns="68580" bIns="34290" numCol="1" anchor="t" anchorCtr="0" compatLnSpc="1"/>
            <a:lstStyle/>
            <a:p>
              <a:endParaRPr lang="zh-CN" altLang="en-US" sz="1015"/>
            </a:p>
          </p:txBody>
        </p:sp>
        <p:sp>
          <p:nvSpPr>
            <p:cNvPr id="1049152" name="Freeform 582"/>
            <p:cNvSpPr/>
            <p:nvPr/>
          </p:nvSpPr>
          <p:spPr bwMode="auto">
            <a:xfrm>
              <a:off x="2203" y="995"/>
              <a:ext cx="187" cy="140"/>
            </a:xfrm>
            <a:custGeom>
              <a:avLst/>
              <a:gdLst>
                <a:gd name="T0" fmla="*/ 142 w 150"/>
                <a:gd name="T1" fmla="*/ 102 h 113"/>
                <a:gd name="T2" fmla="*/ 101 w 150"/>
                <a:gd name="T3" fmla="*/ 112 h 113"/>
                <a:gd name="T4" fmla="*/ 68 w 150"/>
                <a:gd name="T5" fmla="*/ 108 h 113"/>
                <a:gd name="T6" fmla="*/ 38 w 150"/>
                <a:gd name="T7" fmla="*/ 87 h 113"/>
                <a:gd name="T8" fmla="*/ 66 w 150"/>
                <a:gd name="T9" fmla="*/ 92 h 113"/>
                <a:gd name="T10" fmla="*/ 41 w 150"/>
                <a:gd name="T11" fmla="*/ 76 h 113"/>
                <a:gd name="T12" fmla="*/ 24 w 150"/>
                <a:gd name="T13" fmla="*/ 49 h 113"/>
                <a:gd name="T14" fmla="*/ 33 w 150"/>
                <a:gd name="T15" fmla="*/ 53 h 113"/>
                <a:gd name="T16" fmla="*/ 11 w 150"/>
                <a:gd name="T17" fmla="*/ 27 h 113"/>
                <a:gd name="T18" fmla="*/ 0 w 150"/>
                <a:gd name="T19" fmla="*/ 0 h 113"/>
                <a:gd name="T20" fmla="*/ 19 w 150"/>
                <a:gd name="T21" fmla="*/ 15 h 113"/>
                <a:gd name="T22" fmla="*/ 39 w 150"/>
                <a:gd name="T23" fmla="*/ 34 h 113"/>
                <a:gd name="T24" fmla="*/ 71 w 150"/>
                <a:gd name="T25" fmla="*/ 76 h 113"/>
                <a:gd name="T26" fmla="*/ 115 w 150"/>
                <a:gd name="T27" fmla="*/ 94 h 113"/>
                <a:gd name="T28" fmla="*/ 150 w 150"/>
                <a:gd name="T29"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3">
                  <a:moveTo>
                    <a:pt x="142" y="102"/>
                  </a:moveTo>
                  <a:cubicBezTo>
                    <a:pt x="129" y="109"/>
                    <a:pt x="115" y="112"/>
                    <a:pt x="101" y="112"/>
                  </a:cubicBezTo>
                  <a:cubicBezTo>
                    <a:pt x="88" y="113"/>
                    <a:pt x="79" y="112"/>
                    <a:pt x="68" y="108"/>
                  </a:cubicBezTo>
                  <a:cubicBezTo>
                    <a:pt x="60" y="105"/>
                    <a:pt x="38" y="96"/>
                    <a:pt x="38" y="87"/>
                  </a:cubicBezTo>
                  <a:cubicBezTo>
                    <a:pt x="48" y="86"/>
                    <a:pt x="56" y="92"/>
                    <a:pt x="66" y="92"/>
                  </a:cubicBezTo>
                  <a:cubicBezTo>
                    <a:pt x="65" y="84"/>
                    <a:pt x="47" y="80"/>
                    <a:pt x="41" y="76"/>
                  </a:cubicBezTo>
                  <a:cubicBezTo>
                    <a:pt x="33" y="69"/>
                    <a:pt x="25" y="59"/>
                    <a:pt x="24" y="49"/>
                  </a:cubicBezTo>
                  <a:cubicBezTo>
                    <a:pt x="27" y="50"/>
                    <a:pt x="29" y="53"/>
                    <a:pt x="33" y="53"/>
                  </a:cubicBezTo>
                  <a:cubicBezTo>
                    <a:pt x="31" y="44"/>
                    <a:pt x="17" y="33"/>
                    <a:pt x="11" y="27"/>
                  </a:cubicBezTo>
                  <a:cubicBezTo>
                    <a:pt x="5" y="18"/>
                    <a:pt x="6" y="8"/>
                    <a:pt x="0" y="0"/>
                  </a:cubicBezTo>
                  <a:cubicBezTo>
                    <a:pt x="7" y="1"/>
                    <a:pt x="14" y="10"/>
                    <a:pt x="19" y="15"/>
                  </a:cubicBezTo>
                  <a:cubicBezTo>
                    <a:pt x="25" y="22"/>
                    <a:pt x="32" y="27"/>
                    <a:pt x="39" y="34"/>
                  </a:cubicBezTo>
                  <a:cubicBezTo>
                    <a:pt x="52" y="47"/>
                    <a:pt x="57" y="64"/>
                    <a:pt x="71" y="76"/>
                  </a:cubicBezTo>
                  <a:cubicBezTo>
                    <a:pt x="84" y="85"/>
                    <a:pt x="101" y="90"/>
                    <a:pt x="115" y="94"/>
                  </a:cubicBezTo>
                  <a:cubicBezTo>
                    <a:pt x="124" y="95"/>
                    <a:pt x="145" y="100"/>
                    <a:pt x="150" y="94"/>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grpSp>
      <p:sp>
        <p:nvSpPr>
          <p:cNvPr id="1049153" name="文本框 5"/>
          <p:cNvSpPr txBox="1">
            <a:spLocks noChangeArrowheads="1"/>
          </p:cNvSpPr>
          <p:nvPr/>
        </p:nvSpPr>
        <p:spPr bwMode="auto">
          <a:xfrm>
            <a:off x="2657593" y="2135547"/>
            <a:ext cx="4003041" cy="701040"/>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pPr>
            <a:r>
              <a:rPr lang="zh-CN" altLang="zh-CN" sz="2100" dirty="0">
                <a:latin typeface="+mj-lt"/>
                <a:ea typeface="+mj-ea"/>
                <a:cs typeface="+mj-cs"/>
                <a:sym typeface="+mn-ea"/>
              </a:rPr>
              <a:t>自我决定理论与动机和社会发展</a:t>
            </a:r>
          </a:p>
          <a:p>
            <a:pPr algn="ctr" defTabSz="514350" fontAlgn="base">
              <a:spcBef>
                <a:spcPct val="0"/>
              </a:spcBef>
              <a:spcAft>
                <a:spcPct val="0"/>
              </a:spcAft>
            </a:pPr>
            <a:endParaRPr lang="en-US" altLang="zh-CN" sz="2100" b="1" dirty="0">
              <a:solidFill>
                <a:schemeClr val="accent1"/>
              </a:solidFill>
              <a:latin typeface="+mj-lt"/>
              <a:ea typeface="+mj-ea"/>
              <a:cs typeface="+mj-cs"/>
              <a:sym typeface="+mn-ea"/>
            </a:endParaRPr>
          </a:p>
        </p:txBody>
      </p:sp>
      <p:sp>
        <p:nvSpPr>
          <p:cNvPr id="1049154" name="文本框 8"/>
          <p:cNvSpPr txBox="1">
            <a:spLocks noChangeArrowheads="1"/>
          </p:cNvSpPr>
          <p:nvPr/>
        </p:nvSpPr>
        <p:spPr bwMode="auto">
          <a:xfrm>
            <a:off x="3331568" y="2809409"/>
            <a:ext cx="2793559" cy="738664"/>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pPr>
            <a:r>
              <a:rPr lang="zh-CN" altLang="en-US" sz="1400" dirty="0" smtClean="0">
                <a:latin typeface="宋体" panose="02010600030101010101" pitchFamily="2" charset="-122"/>
                <a:ea typeface="宋体" panose="02010600030101010101" pitchFamily="2" charset="-122"/>
              </a:rPr>
              <a:t>汇报人：刘玙沁 黄美棚 覃仙灵</a:t>
            </a:r>
            <a:endParaRPr lang="en-US" altLang="zh-CN" sz="1400" dirty="0">
              <a:latin typeface="宋体" panose="02010600030101010101" pitchFamily="2" charset="-122"/>
              <a:ea typeface="宋体" panose="02010600030101010101" pitchFamily="2" charset="-122"/>
            </a:endParaRPr>
          </a:p>
          <a:p>
            <a:pPr defTabSz="514350" fontAlgn="base">
              <a:spcBef>
                <a:spcPct val="0"/>
              </a:spcBef>
              <a:spcAft>
                <a:spcPct val="0"/>
              </a:spcAft>
            </a:pPr>
            <a:r>
              <a:rPr lang="en-US" altLang="zh-CN" sz="1400" dirty="0" smtClean="0">
                <a:latin typeface="宋体" panose="02010600030101010101" pitchFamily="2" charset="-122"/>
                <a:ea typeface="宋体" panose="02010600030101010101" pitchFamily="2" charset="-122"/>
              </a:rPr>
              <a:t>        </a:t>
            </a:r>
            <a:r>
              <a:rPr lang="zh-CN" altLang="en-US" sz="1400" dirty="0" smtClean="0">
                <a:latin typeface="宋体" panose="02010600030101010101" pitchFamily="2" charset="-122"/>
                <a:ea typeface="宋体" panose="02010600030101010101" pitchFamily="2" charset="-122"/>
              </a:rPr>
              <a:t>周春凤 李灿   李华俊</a:t>
            </a:r>
            <a:endParaRPr lang="en-US" altLang="zh-CN" sz="1400" dirty="0" smtClean="0">
              <a:latin typeface="宋体" panose="02010600030101010101" pitchFamily="2" charset="-122"/>
              <a:ea typeface="宋体" panose="02010600030101010101" pitchFamily="2" charset="-122"/>
            </a:endParaRPr>
          </a:p>
          <a:p>
            <a:pPr defTabSz="514350" fontAlgn="base">
              <a:spcBef>
                <a:spcPct val="0"/>
              </a:spcBef>
              <a:spcAft>
                <a:spcPct val="0"/>
              </a:spcAft>
            </a:pPr>
            <a:r>
              <a:rPr lang="en-US" altLang="zh-CN" sz="1400" dirty="0">
                <a:latin typeface="宋体" panose="02010600030101010101" pitchFamily="2" charset="-122"/>
                <a:ea typeface="宋体" panose="02010600030101010101" pitchFamily="2" charset="-122"/>
              </a:rPr>
              <a:t> </a:t>
            </a:r>
            <a:r>
              <a:rPr lang="en-US" altLang="zh-CN" sz="1400" dirty="0" smtClean="0">
                <a:latin typeface="宋体" panose="02010600030101010101" pitchFamily="2" charset="-122"/>
                <a:ea typeface="宋体" panose="02010600030101010101" pitchFamily="2" charset="-122"/>
              </a:rPr>
              <a:t>       </a:t>
            </a:r>
            <a:r>
              <a:rPr lang="zh-CN" altLang="en-US" sz="1400" dirty="0" smtClean="0">
                <a:latin typeface="宋体" panose="02010600030101010101" pitchFamily="2" charset="-122"/>
                <a:ea typeface="宋体" panose="02010600030101010101" pitchFamily="2" charset="-122"/>
              </a:rPr>
              <a:t>陈栋梁</a:t>
            </a:r>
            <a:endParaRPr lang="en-US" altLang="zh-CN" sz="14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47" name="文本框 6"/>
          <p:cNvSpPr txBox="1">
            <a:spLocks noChangeArrowheads="1"/>
          </p:cNvSpPr>
          <p:nvPr/>
        </p:nvSpPr>
        <p:spPr bwMode="auto">
          <a:xfrm>
            <a:off x="3489959" y="867672"/>
            <a:ext cx="2164080" cy="46037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2400" dirty="0">
                <a:latin typeface="方正兰亭黑_GBK"/>
                <a:ea typeface="方正兰亭黑_GBK"/>
              </a:rPr>
              <a:t>01.</a:t>
            </a:r>
            <a:r>
              <a:rPr lang="zh-CN" altLang="en-US" sz="2400" dirty="0">
                <a:latin typeface="方正兰亭黑_GBK"/>
                <a:ea typeface="方正兰亭黑_GBK"/>
              </a:rPr>
              <a:t>动机的本质</a:t>
            </a:r>
            <a:endParaRPr lang="zh-CN" altLang="en-US" sz="2400" dirty="0" smtClean="0">
              <a:latin typeface="方正兰亭黑_GBK"/>
              <a:ea typeface="方正兰亭黑_GBK"/>
            </a:endParaRPr>
          </a:p>
        </p:txBody>
      </p:sp>
      <p:grpSp>
        <p:nvGrpSpPr>
          <p:cNvPr id="55" name="组合 45"/>
          <p:cNvGrpSpPr/>
          <p:nvPr/>
        </p:nvGrpSpPr>
        <p:grpSpPr>
          <a:xfrm>
            <a:off x="3489806" y="1810307"/>
            <a:ext cx="1921797" cy="2948126"/>
            <a:chOff x="8575675" y="857250"/>
            <a:chExt cx="1631950" cy="2503488"/>
          </a:xfrm>
          <a:solidFill>
            <a:schemeClr val="tx2"/>
          </a:solidFill>
        </p:grpSpPr>
        <p:sp>
          <p:nvSpPr>
            <p:cNvPr id="1049648" name="Freeform 6"/>
            <p:cNvSpPr/>
            <p:nvPr/>
          </p:nvSpPr>
          <p:spPr bwMode="auto">
            <a:xfrm>
              <a:off x="9074150" y="2714625"/>
              <a:ext cx="628650" cy="121523"/>
            </a:xfrm>
            <a:custGeom>
              <a:avLst/>
              <a:gdLst>
                <a:gd name="T0" fmla="*/ 320 w 349"/>
                <a:gd name="T1" fmla="*/ 0 h 71"/>
                <a:gd name="T2" fmla="*/ 29 w 349"/>
                <a:gd name="T3" fmla="*/ 0 h 71"/>
                <a:gd name="T4" fmla="*/ 0 w 349"/>
                <a:gd name="T5" fmla="*/ 28 h 71"/>
                <a:gd name="T6" fmla="*/ 0 w 349"/>
                <a:gd name="T7" fmla="*/ 42 h 71"/>
                <a:gd name="T8" fmla="*/ 29 w 349"/>
                <a:gd name="T9" fmla="*/ 71 h 71"/>
                <a:gd name="T10" fmla="*/ 320 w 349"/>
                <a:gd name="T11" fmla="*/ 71 h 71"/>
                <a:gd name="T12" fmla="*/ 349 w 349"/>
                <a:gd name="T13" fmla="*/ 42 h 71"/>
                <a:gd name="T14" fmla="*/ 349 w 349"/>
                <a:gd name="T15" fmla="*/ 28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8"/>
                  </a:cubicBezTo>
                  <a:cubicBezTo>
                    <a:pt x="0" y="42"/>
                    <a:pt x="0" y="42"/>
                    <a:pt x="0" y="42"/>
                  </a:cubicBezTo>
                  <a:cubicBezTo>
                    <a:pt x="0" y="58"/>
                    <a:pt x="13" y="71"/>
                    <a:pt x="29" y="71"/>
                  </a:cubicBezTo>
                  <a:cubicBezTo>
                    <a:pt x="320" y="71"/>
                    <a:pt x="320" y="71"/>
                    <a:pt x="320" y="71"/>
                  </a:cubicBezTo>
                  <a:cubicBezTo>
                    <a:pt x="336" y="71"/>
                    <a:pt x="349" y="58"/>
                    <a:pt x="349" y="42"/>
                  </a:cubicBezTo>
                  <a:cubicBezTo>
                    <a:pt x="349" y="28"/>
                    <a:pt x="349" y="28"/>
                    <a:pt x="349" y="28"/>
                  </a:cubicBezTo>
                  <a:cubicBezTo>
                    <a:pt x="349" y="13"/>
                    <a:pt x="336" y="0"/>
                    <a:pt x="320" y="0"/>
                  </a:cubicBezTo>
                  <a:close/>
                </a:path>
              </a:pathLst>
            </a:custGeom>
            <a:grpFill/>
            <a:ln>
              <a:noFill/>
            </a:ln>
          </p:spPr>
          <p:txBody>
            <a:bodyPr vert="horz" wrap="square" lIns="91440" tIns="45720" rIns="91440" bIns="45720" numCol="1" anchor="t" anchorCtr="0" compatLnSpc="1"/>
            <a:lstStyle/>
            <a:p>
              <a:pPr defTabSz="914400"/>
              <a:endParaRPr lang="zh-CN" altLang="en-US" sz="1800" kern="0">
                <a:solidFill>
                  <a:srgbClr val="FFFFFF"/>
                </a:solidFill>
              </a:endParaRPr>
            </a:p>
          </p:txBody>
        </p:sp>
        <p:sp>
          <p:nvSpPr>
            <p:cNvPr id="1049649" name="Freeform 7"/>
            <p:cNvSpPr/>
            <p:nvPr/>
          </p:nvSpPr>
          <p:spPr bwMode="auto">
            <a:xfrm>
              <a:off x="9074150" y="2853645"/>
              <a:ext cx="628650" cy="121523"/>
            </a:xfrm>
            <a:custGeom>
              <a:avLst/>
              <a:gdLst>
                <a:gd name="T0" fmla="*/ 320 w 349"/>
                <a:gd name="T1" fmla="*/ 0 h 71"/>
                <a:gd name="T2" fmla="*/ 29 w 349"/>
                <a:gd name="T3" fmla="*/ 0 h 71"/>
                <a:gd name="T4" fmla="*/ 0 w 349"/>
                <a:gd name="T5" fmla="*/ 29 h 71"/>
                <a:gd name="T6" fmla="*/ 0 w 349"/>
                <a:gd name="T7" fmla="*/ 42 h 71"/>
                <a:gd name="T8" fmla="*/ 29 w 349"/>
                <a:gd name="T9" fmla="*/ 71 h 71"/>
                <a:gd name="T10" fmla="*/ 320 w 349"/>
                <a:gd name="T11" fmla="*/ 71 h 71"/>
                <a:gd name="T12" fmla="*/ 349 w 349"/>
                <a:gd name="T13" fmla="*/ 42 h 71"/>
                <a:gd name="T14" fmla="*/ 349 w 349"/>
                <a:gd name="T15" fmla="*/ 29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9"/>
                  </a:cubicBezTo>
                  <a:cubicBezTo>
                    <a:pt x="0" y="42"/>
                    <a:pt x="0" y="42"/>
                    <a:pt x="0" y="42"/>
                  </a:cubicBezTo>
                  <a:cubicBezTo>
                    <a:pt x="0" y="58"/>
                    <a:pt x="13" y="71"/>
                    <a:pt x="29" y="71"/>
                  </a:cubicBezTo>
                  <a:cubicBezTo>
                    <a:pt x="320" y="71"/>
                    <a:pt x="320" y="71"/>
                    <a:pt x="320" y="71"/>
                  </a:cubicBezTo>
                  <a:cubicBezTo>
                    <a:pt x="336" y="71"/>
                    <a:pt x="349" y="58"/>
                    <a:pt x="349" y="42"/>
                  </a:cubicBezTo>
                  <a:cubicBezTo>
                    <a:pt x="349" y="29"/>
                    <a:pt x="349" y="29"/>
                    <a:pt x="349" y="29"/>
                  </a:cubicBezTo>
                  <a:cubicBezTo>
                    <a:pt x="349" y="13"/>
                    <a:pt x="336" y="0"/>
                    <a:pt x="320" y="0"/>
                  </a:cubicBezTo>
                  <a:close/>
                </a:path>
              </a:pathLst>
            </a:custGeom>
            <a:grpFill/>
            <a:ln>
              <a:noFill/>
            </a:ln>
          </p:spPr>
          <p:txBody>
            <a:bodyPr vert="horz" wrap="square" lIns="91440" tIns="45720" rIns="91440" bIns="45720" numCol="1" anchor="t" anchorCtr="0" compatLnSpc="1"/>
            <a:lstStyle/>
            <a:p>
              <a:pPr defTabSz="914400"/>
              <a:endParaRPr lang="zh-CN" altLang="en-US" sz="1800" kern="0">
                <a:solidFill>
                  <a:srgbClr val="FFFFFF"/>
                </a:solidFill>
              </a:endParaRPr>
            </a:p>
          </p:txBody>
        </p:sp>
        <p:sp>
          <p:nvSpPr>
            <p:cNvPr id="1049650" name="Freeform 8"/>
            <p:cNvSpPr/>
            <p:nvPr/>
          </p:nvSpPr>
          <p:spPr bwMode="auto">
            <a:xfrm>
              <a:off x="9104313" y="2992665"/>
              <a:ext cx="569913" cy="121523"/>
            </a:xfrm>
            <a:custGeom>
              <a:avLst/>
              <a:gdLst>
                <a:gd name="T0" fmla="*/ 287 w 316"/>
                <a:gd name="T1" fmla="*/ 0 h 71"/>
                <a:gd name="T2" fmla="*/ 29 w 316"/>
                <a:gd name="T3" fmla="*/ 0 h 71"/>
                <a:gd name="T4" fmla="*/ 0 w 316"/>
                <a:gd name="T5" fmla="*/ 29 h 71"/>
                <a:gd name="T6" fmla="*/ 0 w 316"/>
                <a:gd name="T7" fmla="*/ 42 h 71"/>
                <a:gd name="T8" fmla="*/ 29 w 316"/>
                <a:gd name="T9" fmla="*/ 71 h 71"/>
                <a:gd name="T10" fmla="*/ 287 w 316"/>
                <a:gd name="T11" fmla="*/ 71 h 71"/>
                <a:gd name="T12" fmla="*/ 316 w 316"/>
                <a:gd name="T13" fmla="*/ 42 h 71"/>
                <a:gd name="T14" fmla="*/ 316 w 316"/>
                <a:gd name="T15" fmla="*/ 29 h 71"/>
                <a:gd name="T16" fmla="*/ 287 w 31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1">
                  <a:moveTo>
                    <a:pt x="287" y="0"/>
                  </a:moveTo>
                  <a:cubicBezTo>
                    <a:pt x="29" y="0"/>
                    <a:pt x="29" y="0"/>
                    <a:pt x="29" y="0"/>
                  </a:cubicBezTo>
                  <a:cubicBezTo>
                    <a:pt x="13" y="0"/>
                    <a:pt x="0" y="13"/>
                    <a:pt x="0" y="29"/>
                  </a:cubicBezTo>
                  <a:cubicBezTo>
                    <a:pt x="0" y="42"/>
                    <a:pt x="0" y="42"/>
                    <a:pt x="0" y="42"/>
                  </a:cubicBezTo>
                  <a:cubicBezTo>
                    <a:pt x="0" y="58"/>
                    <a:pt x="13" y="71"/>
                    <a:pt x="29" y="71"/>
                  </a:cubicBezTo>
                  <a:cubicBezTo>
                    <a:pt x="287" y="71"/>
                    <a:pt x="287" y="71"/>
                    <a:pt x="287" y="71"/>
                  </a:cubicBezTo>
                  <a:cubicBezTo>
                    <a:pt x="303" y="71"/>
                    <a:pt x="316" y="58"/>
                    <a:pt x="316" y="42"/>
                  </a:cubicBezTo>
                  <a:cubicBezTo>
                    <a:pt x="316" y="29"/>
                    <a:pt x="316" y="29"/>
                    <a:pt x="316" y="29"/>
                  </a:cubicBezTo>
                  <a:cubicBezTo>
                    <a:pt x="316" y="13"/>
                    <a:pt x="303" y="0"/>
                    <a:pt x="287" y="0"/>
                  </a:cubicBezTo>
                  <a:close/>
                </a:path>
              </a:pathLst>
            </a:custGeom>
            <a:grpFill/>
            <a:ln>
              <a:noFill/>
            </a:ln>
          </p:spPr>
          <p:txBody>
            <a:bodyPr vert="horz" wrap="square" lIns="91440" tIns="45720" rIns="91440" bIns="45720" numCol="1" anchor="t" anchorCtr="0" compatLnSpc="1"/>
            <a:lstStyle/>
            <a:p>
              <a:pPr defTabSz="914400"/>
              <a:endParaRPr lang="zh-CN" altLang="en-US" sz="1800" kern="0">
                <a:solidFill>
                  <a:srgbClr val="FFFFFF"/>
                </a:solidFill>
              </a:endParaRPr>
            </a:p>
          </p:txBody>
        </p:sp>
        <p:sp>
          <p:nvSpPr>
            <p:cNvPr id="1049651" name="Freeform 9"/>
            <p:cNvSpPr/>
            <p:nvPr/>
          </p:nvSpPr>
          <p:spPr bwMode="auto">
            <a:xfrm>
              <a:off x="9223375" y="3131686"/>
              <a:ext cx="331788" cy="121523"/>
            </a:xfrm>
            <a:custGeom>
              <a:avLst/>
              <a:gdLst>
                <a:gd name="T0" fmla="*/ 155 w 184"/>
                <a:gd name="T1" fmla="*/ 0 h 71"/>
                <a:gd name="T2" fmla="*/ 29 w 184"/>
                <a:gd name="T3" fmla="*/ 0 h 71"/>
                <a:gd name="T4" fmla="*/ 0 w 184"/>
                <a:gd name="T5" fmla="*/ 29 h 71"/>
                <a:gd name="T6" fmla="*/ 0 w 184"/>
                <a:gd name="T7" fmla="*/ 42 h 71"/>
                <a:gd name="T8" fmla="*/ 29 w 184"/>
                <a:gd name="T9" fmla="*/ 71 h 71"/>
                <a:gd name="T10" fmla="*/ 155 w 184"/>
                <a:gd name="T11" fmla="*/ 71 h 71"/>
                <a:gd name="T12" fmla="*/ 184 w 184"/>
                <a:gd name="T13" fmla="*/ 42 h 71"/>
                <a:gd name="T14" fmla="*/ 184 w 184"/>
                <a:gd name="T15" fmla="*/ 29 h 71"/>
                <a:gd name="T16" fmla="*/ 155 w 184"/>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1">
                  <a:moveTo>
                    <a:pt x="155" y="0"/>
                  </a:moveTo>
                  <a:cubicBezTo>
                    <a:pt x="29" y="0"/>
                    <a:pt x="29" y="0"/>
                    <a:pt x="29" y="0"/>
                  </a:cubicBezTo>
                  <a:cubicBezTo>
                    <a:pt x="13" y="0"/>
                    <a:pt x="0" y="13"/>
                    <a:pt x="0" y="29"/>
                  </a:cubicBezTo>
                  <a:cubicBezTo>
                    <a:pt x="0" y="42"/>
                    <a:pt x="0" y="42"/>
                    <a:pt x="0" y="42"/>
                  </a:cubicBezTo>
                  <a:cubicBezTo>
                    <a:pt x="0" y="58"/>
                    <a:pt x="13" y="71"/>
                    <a:pt x="29" y="71"/>
                  </a:cubicBezTo>
                  <a:cubicBezTo>
                    <a:pt x="155" y="71"/>
                    <a:pt x="155" y="71"/>
                    <a:pt x="155" y="71"/>
                  </a:cubicBezTo>
                  <a:cubicBezTo>
                    <a:pt x="171" y="71"/>
                    <a:pt x="184" y="58"/>
                    <a:pt x="184" y="42"/>
                  </a:cubicBezTo>
                  <a:cubicBezTo>
                    <a:pt x="184" y="29"/>
                    <a:pt x="184" y="29"/>
                    <a:pt x="184" y="29"/>
                  </a:cubicBezTo>
                  <a:cubicBezTo>
                    <a:pt x="184" y="13"/>
                    <a:pt x="171" y="0"/>
                    <a:pt x="155" y="0"/>
                  </a:cubicBezTo>
                  <a:close/>
                </a:path>
              </a:pathLst>
            </a:custGeom>
            <a:grpFill/>
            <a:ln>
              <a:noFill/>
            </a:ln>
          </p:spPr>
          <p:txBody>
            <a:bodyPr vert="horz" wrap="square" lIns="91440" tIns="45720" rIns="91440" bIns="45720" numCol="1" anchor="t" anchorCtr="0" compatLnSpc="1"/>
            <a:lstStyle/>
            <a:p>
              <a:pPr defTabSz="914400"/>
              <a:endParaRPr lang="zh-CN" altLang="en-US" sz="1800" kern="0">
                <a:solidFill>
                  <a:srgbClr val="FFFFFF"/>
                </a:solidFill>
              </a:endParaRPr>
            </a:p>
          </p:txBody>
        </p:sp>
        <p:sp>
          <p:nvSpPr>
            <p:cNvPr id="1049652" name="Freeform 10"/>
            <p:cNvSpPr>
              <a:spLocks noEditPoints="1"/>
            </p:cNvSpPr>
            <p:nvPr/>
          </p:nvSpPr>
          <p:spPr bwMode="auto">
            <a:xfrm>
              <a:off x="8575675" y="857250"/>
              <a:ext cx="1631950" cy="2503488"/>
            </a:xfrm>
            <a:custGeom>
              <a:avLst/>
              <a:gdLst>
                <a:gd name="T0" fmla="*/ 774 w 906"/>
                <a:gd name="T1" fmla="*/ 136 h 1391"/>
                <a:gd name="T2" fmla="*/ 482 w 906"/>
                <a:gd name="T3" fmla="*/ 1 h 1391"/>
                <a:gd name="T4" fmla="*/ 481 w 906"/>
                <a:gd name="T5" fmla="*/ 1 h 1391"/>
                <a:gd name="T6" fmla="*/ 425 w 906"/>
                <a:gd name="T7" fmla="*/ 1 h 1391"/>
                <a:gd name="T8" fmla="*/ 424 w 906"/>
                <a:gd name="T9" fmla="*/ 1 h 1391"/>
                <a:gd name="T10" fmla="*/ 132 w 906"/>
                <a:gd name="T11" fmla="*/ 136 h 1391"/>
                <a:gd name="T12" fmla="*/ 52 w 906"/>
                <a:gd name="T13" fmla="*/ 671 h 1391"/>
                <a:gd name="T14" fmla="*/ 221 w 906"/>
                <a:gd name="T15" fmla="*/ 915 h 1391"/>
                <a:gd name="T16" fmla="*/ 216 w 906"/>
                <a:gd name="T17" fmla="*/ 1060 h 1391"/>
                <a:gd name="T18" fmla="*/ 221 w 906"/>
                <a:gd name="T19" fmla="*/ 1105 h 1391"/>
                <a:gd name="T20" fmla="*/ 216 w 906"/>
                <a:gd name="T21" fmla="*/ 1149 h 1391"/>
                <a:gd name="T22" fmla="*/ 232 w 906"/>
                <a:gd name="T23" fmla="*/ 1212 h 1391"/>
                <a:gd name="T24" fmla="*/ 299 w 906"/>
                <a:gd name="T25" fmla="*/ 1313 h 1391"/>
                <a:gd name="T26" fmla="*/ 516 w 906"/>
                <a:gd name="T27" fmla="*/ 1391 h 1391"/>
                <a:gd name="T28" fmla="*/ 673 w 906"/>
                <a:gd name="T29" fmla="*/ 1225 h 1391"/>
                <a:gd name="T30" fmla="*/ 673 w 906"/>
                <a:gd name="T31" fmla="*/ 1203 h 1391"/>
                <a:gd name="T32" fmla="*/ 690 w 906"/>
                <a:gd name="T33" fmla="*/ 1136 h 1391"/>
                <a:gd name="T34" fmla="*/ 690 w 906"/>
                <a:gd name="T35" fmla="*/ 1074 h 1391"/>
                <a:gd name="T36" fmla="*/ 678 w 906"/>
                <a:gd name="T37" fmla="*/ 1015 h 1391"/>
                <a:gd name="T38" fmla="*/ 754 w 906"/>
                <a:gd name="T39" fmla="*/ 801 h 1391"/>
                <a:gd name="T40" fmla="*/ 903 w 906"/>
                <a:gd name="T41" fmla="*/ 457 h 1391"/>
                <a:gd name="T42" fmla="*/ 728 w 906"/>
                <a:gd name="T43" fmla="*/ 775 h 1391"/>
                <a:gd name="T44" fmla="*/ 639 w 906"/>
                <a:gd name="T45" fmla="*/ 1024 h 1391"/>
                <a:gd name="T46" fmla="*/ 653 w 906"/>
                <a:gd name="T47" fmla="*/ 1074 h 1391"/>
                <a:gd name="T48" fmla="*/ 653 w 906"/>
                <a:gd name="T49" fmla="*/ 1136 h 1391"/>
                <a:gd name="T50" fmla="*/ 633 w 906"/>
                <a:gd name="T51" fmla="*/ 1192 h 1391"/>
                <a:gd name="T52" fmla="*/ 636 w 906"/>
                <a:gd name="T53" fmla="*/ 1225 h 1391"/>
                <a:gd name="T54" fmla="*/ 570 w 906"/>
                <a:gd name="T55" fmla="*/ 1280 h 1391"/>
                <a:gd name="T56" fmla="*/ 571 w 906"/>
                <a:gd name="T57" fmla="*/ 1299 h 1391"/>
                <a:gd name="T58" fmla="*/ 390 w 906"/>
                <a:gd name="T59" fmla="*/ 1354 h 1391"/>
                <a:gd name="T60" fmla="*/ 335 w 906"/>
                <a:gd name="T61" fmla="*/ 1286 h 1391"/>
                <a:gd name="T62" fmla="*/ 324 w 906"/>
                <a:gd name="T63" fmla="*/ 1280 h 1391"/>
                <a:gd name="T64" fmla="*/ 269 w 906"/>
                <a:gd name="T65" fmla="*/ 1212 h 1391"/>
                <a:gd name="T66" fmla="*/ 253 w 906"/>
                <a:gd name="T67" fmla="*/ 1149 h 1391"/>
                <a:gd name="T68" fmla="*/ 263 w 906"/>
                <a:gd name="T69" fmla="*/ 1105 h 1391"/>
                <a:gd name="T70" fmla="*/ 253 w 906"/>
                <a:gd name="T71" fmla="*/ 1060 h 1391"/>
                <a:gd name="T72" fmla="*/ 258 w 906"/>
                <a:gd name="T73" fmla="*/ 913 h 1391"/>
                <a:gd name="T74" fmla="*/ 85 w 906"/>
                <a:gd name="T75" fmla="*/ 655 h 1391"/>
                <a:gd name="T76" fmla="*/ 158 w 906"/>
                <a:gd name="T77" fmla="*/ 161 h 1391"/>
                <a:gd name="T78" fmla="*/ 453 w 906"/>
                <a:gd name="T79" fmla="*/ 37 h 1391"/>
                <a:gd name="T80" fmla="*/ 747 w 906"/>
                <a:gd name="T81" fmla="*/ 161 h 1391"/>
                <a:gd name="T82" fmla="*/ 820 w 906"/>
                <a:gd name="T83" fmla="*/ 655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6" h="1391">
                  <a:moveTo>
                    <a:pt x="903" y="457"/>
                  </a:moveTo>
                  <a:cubicBezTo>
                    <a:pt x="903" y="335"/>
                    <a:pt x="857" y="221"/>
                    <a:pt x="774" y="136"/>
                  </a:cubicBezTo>
                  <a:cubicBezTo>
                    <a:pt x="735" y="96"/>
                    <a:pt x="690" y="64"/>
                    <a:pt x="640" y="41"/>
                  </a:cubicBezTo>
                  <a:cubicBezTo>
                    <a:pt x="590" y="18"/>
                    <a:pt x="537" y="5"/>
                    <a:pt x="482" y="1"/>
                  </a:cubicBezTo>
                  <a:cubicBezTo>
                    <a:pt x="481" y="1"/>
                    <a:pt x="481" y="1"/>
                    <a:pt x="481" y="1"/>
                  </a:cubicBezTo>
                  <a:cubicBezTo>
                    <a:pt x="481" y="1"/>
                    <a:pt x="481" y="1"/>
                    <a:pt x="481" y="1"/>
                  </a:cubicBezTo>
                  <a:cubicBezTo>
                    <a:pt x="479" y="1"/>
                    <a:pt x="461" y="0"/>
                    <a:pt x="453" y="0"/>
                  </a:cubicBezTo>
                  <a:cubicBezTo>
                    <a:pt x="444" y="0"/>
                    <a:pt x="427" y="1"/>
                    <a:pt x="425" y="1"/>
                  </a:cubicBezTo>
                  <a:cubicBezTo>
                    <a:pt x="424" y="1"/>
                    <a:pt x="424" y="1"/>
                    <a:pt x="424" y="1"/>
                  </a:cubicBezTo>
                  <a:cubicBezTo>
                    <a:pt x="424" y="1"/>
                    <a:pt x="424" y="1"/>
                    <a:pt x="424" y="1"/>
                  </a:cubicBezTo>
                  <a:cubicBezTo>
                    <a:pt x="368" y="5"/>
                    <a:pt x="315" y="18"/>
                    <a:pt x="265" y="41"/>
                  </a:cubicBezTo>
                  <a:cubicBezTo>
                    <a:pt x="215" y="64"/>
                    <a:pt x="171" y="96"/>
                    <a:pt x="132" y="136"/>
                  </a:cubicBezTo>
                  <a:cubicBezTo>
                    <a:pt x="49" y="221"/>
                    <a:pt x="3" y="335"/>
                    <a:pt x="2" y="457"/>
                  </a:cubicBezTo>
                  <a:cubicBezTo>
                    <a:pt x="1" y="477"/>
                    <a:pt x="0" y="567"/>
                    <a:pt x="52" y="671"/>
                  </a:cubicBezTo>
                  <a:cubicBezTo>
                    <a:pt x="80" y="729"/>
                    <a:pt x="120" y="769"/>
                    <a:pt x="152" y="801"/>
                  </a:cubicBezTo>
                  <a:cubicBezTo>
                    <a:pt x="193" y="842"/>
                    <a:pt x="218" y="867"/>
                    <a:pt x="221" y="915"/>
                  </a:cubicBezTo>
                  <a:cubicBezTo>
                    <a:pt x="221" y="927"/>
                    <a:pt x="224" y="981"/>
                    <a:pt x="228" y="1015"/>
                  </a:cubicBezTo>
                  <a:cubicBezTo>
                    <a:pt x="220" y="1029"/>
                    <a:pt x="216" y="1044"/>
                    <a:pt x="216" y="1060"/>
                  </a:cubicBezTo>
                  <a:cubicBezTo>
                    <a:pt x="216" y="1074"/>
                    <a:pt x="216" y="1074"/>
                    <a:pt x="216" y="1074"/>
                  </a:cubicBezTo>
                  <a:cubicBezTo>
                    <a:pt x="216" y="1084"/>
                    <a:pt x="218" y="1095"/>
                    <a:pt x="221" y="1105"/>
                  </a:cubicBezTo>
                  <a:cubicBezTo>
                    <a:pt x="218" y="1115"/>
                    <a:pt x="216" y="1125"/>
                    <a:pt x="216" y="1136"/>
                  </a:cubicBezTo>
                  <a:cubicBezTo>
                    <a:pt x="216" y="1149"/>
                    <a:pt x="216" y="1149"/>
                    <a:pt x="216" y="1149"/>
                  </a:cubicBezTo>
                  <a:cubicBezTo>
                    <a:pt x="216" y="1169"/>
                    <a:pt x="222" y="1187"/>
                    <a:pt x="233" y="1203"/>
                  </a:cubicBezTo>
                  <a:cubicBezTo>
                    <a:pt x="232" y="1206"/>
                    <a:pt x="232" y="1209"/>
                    <a:pt x="232" y="1212"/>
                  </a:cubicBezTo>
                  <a:cubicBezTo>
                    <a:pt x="232" y="1225"/>
                    <a:pt x="232" y="1225"/>
                    <a:pt x="232" y="1225"/>
                  </a:cubicBezTo>
                  <a:cubicBezTo>
                    <a:pt x="232" y="1267"/>
                    <a:pt x="261" y="1303"/>
                    <a:pt x="299" y="1313"/>
                  </a:cubicBezTo>
                  <a:cubicBezTo>
                    <a:pt x="306" y="1357"/>
                    <a:pt x="344" y="1391"/>
                    <a:pt x="390" y="1391"/>
                  </a:cubicBezTo>
                  <a:cubicBezTo>
                    <a:pt x="516" y="1391"/>
                    <a:pt x="516" y="1391"/>
                    <a:pt x="516" y="1391"/>
                  </a:cubicBezTo>
                  <a:cubicBezTo>
                    <a:pt x="562" y="1391"/>
                    <a:pt x="600" y="1357"/>
                    <a:pt x="606" y="1313"/>
                  </a:cubicBezTo>
                  <a:cubicBezTo>
                    <a:pt x="645" y="1303"/>
                    <a:pt x="673" y="1267"/>
                    <a:pt x="673" y="1225"/>
                  </a:cubicBezTo>
                  <a:cubicBezTo>
                    <a:pt x="673" y="1212"/>
                    <a:pt x="673" y="1212"/>
                    <a:pt x="673" y="1212"/>
                  </a:cubicBezTo>
                  <a:cubicBezTo>
                    <a:pt x="673" y="1209"/>
                    <a:pt x="673" y="1206"/>
                    <a:pt x="673" y="1203"/>
                  </a:cubicBezTo>
                  <a:cubicBezTo>
                    <a:pt x="684" y="1187"/>
                    <a:pt x="690" y="1169"/>
                    <a:pt x="690" y="1149"/>
                  </a:cubicBezTo>
                  <a:cubicBezTo>
                    <a:pt x="690" y="1136"/>
                    <a:pt x="690" y="1136"/>
                    <a:pt x="690" y="1136"/>
                  </a:cubicBezTo>
                  <a:cubicBezTo>
                    <a:pt x="690" y="1125"/>
                    <a:pt x="688" y="1115"/>
                    <a:pt x="684" y="1105"/>
                  </a:cubicBezTo>
                  <a:cubicBezTo>
                    <a:pt x="688" y="1095"/>
                    <a:pt x="690" y="1084"/>
                    <a:pt x="690" y="1074"/>
                  </a:cubicBezTo>
                  <a:cubicBezTo>
                    <a:pt x="690" y="1060"/>
                    <a:pt x="690" y="1060"/>
                    <a:pt x="690" y="1060"/>
                  </a:cubicBezTo>
                  <a:cubicBezTo>
                    <a:pt x="690" y="1044"/>
                    <a:pt x="686" y="1029"/>
                    <a:pt x="678" y="1015"/>
                  </a:cubicBezTo>
                  <a:cubicBezTo>
                    <a:pt x="681" y="981"/>
                    <a:pt x="684" y="927"/>
                    <a:pt x="685" y="915"/>
                  </a:cubicBezTo>
                  <a:cubicBezTo>
                    <a:pt x="687" y="867"/>
                    <a:pt x="712" y="842"/>
                    <a:pt x="754" y="801"/>
                  </a:cubicBezTo>
                  <a:cubicBezTo>
                    <a:pt x="786" y="769"/>
                    <a:pt x="826" y="729"/>
                    <a:pt x="853" y="671"/>
                  </a:cubicBezTo>
                  <a:cubicBezTo>
                    <a:pt x="906" y="567"/>
                    <a:pt x="904" y="477"/>
                    <a:pt x="903" y="457"/>
                  </a:cubicBezTo>
                  <a:close/>
                  <a:moveTo>
                    <a:pt x="820" y="655"/>
                  </a:moveTo>
                  <a:cubicBezTo>
                    <a:pt x="795" y="708"/>
                    <a:pt x="759" y="743"/>
                    <a:pt x="728" y="775"/>
                  </a:cubicBezTo>
                  <a:cubicBezTo>
                    <a:pt x="685" y="817"/>
                    <a:pt x="651" y="850"/>
                    <a:pt x="648" y="913"/>
                  </a:cubicBezTo>
                  <a:cubicBezTo>
                    <a:pt x="648" y="922"/>
                    <a:pt x="644" y="996"/>
                    <a:pt x="639" y="1024"/>
                  </a:cubicBezTo>
                  <a:cubicBezTo>
                    <a:pt x="648" y="1034"/>
                    <a:pt x="653" y="1047"/>
                    <a:pt x="653" y="1060"/>
                  </a:cubicBezTo>
                  <a:cubicBezTo>
                    <a:pt x="653" y="1074"/>
                    <a:pt x="653" y="1074"/>
                    <a:pt x="653" y="1074"/>
                  </a:cubicBezTo>
                  <a:cubicBezTo>
                    <a:pt x="653" y="1085"/>
                    <a:pt x="649" y="1096"/>
                    <a:pt x="643" y="1105"/>
                  </a:cubicBezTo>
                  <a:cubicBezTo>
                    <a:pt x="649" y="1114"/>
                    <a:pt x="653" y="1125"/>
                    <a:pt x="653" y="1136"/>
                  </a:cubicBezTo>
                  <a:cubicBezTo>
                    <a:pt x="653" y="1149"/>
                    <a:pt x="653" y="1149"/>
                    <a:pt x="653" y="1149"/>
                  </a:cubicBezTo>
                  <a:cubicBezTo>
                    <a:pt x="653" y="1167"/>
                    <a:pt x="645" y="1182"/>
                    <a:pt x="633" y="1192"/>
                  </a:cubicBezTo>
                  <a:cubicBezTo>
                    <a:pt x="635" y="1198"/>
                    <a:pt x="636" y="1205"/>
                    <a:pt x="636" y="1212"/>
                  </a:cubicBezTo>
                  <a:cubicBezTo>
                    <a:pt x="636" y="1225"/>
                    <a:pt x="636" y="1225"/>
                    <a:pt x="636" y="1225"/>
                  </a:cubicBezTo>
                  <a:cubicBezTo>
                    <a:pt x="636" y="1255"/>
                    <a:pt x="612" y="1280"/>
                    <a:pt x="582" y="1280"/>
                  </a:cubicBezTo>
                  <a:cubicBezTo>
                    <a:pt x="570" y="1280"/>
                    <a:pt x="570" y="1280"/>
                    <a:pt x="570" y="1280"/>
                  </a:cubicBezTo>
                  <a:cubicBezTo>
                    <a:pt x="570" y="1282"/>
                    <a:pt x="571" y="1284"/>
                    <a:pt x="571" y="1286"/>
                  </a:cubicBezTo>
                  <a:cubicBezTo>
                    <a:pt x="571" y="1299"/>
                    <a:pt x="571" y="1299"/>
                    <a:pt x="571" y="1299"/>
                  </a:cubicBezTo>
                  <a:cubicBezTo>
                    <a:pt x="571" y="1329"/>
                    <a:pt x="546" y="1354"/>
                    <a:pt x="516" y="1354"/>
                  </a:cubicBezTo>
                  <a:cubicBezTo>
                    <a:pt x="390" y="1354"/>
                    <a:pt x="390" y="1354"/>
                    <a:pt x="390" y="1354"/>
                  </a:cubicBezTo>
                  <a:cubicBezTo>
                    <a:pt x="360" y="1354"/>
                    <a:pt x="335" y="1329"/>
                    <a:pt x="335" y="1299"/>
                  </a:cubicBezTo>
                  <a:cubicBezTo>
                    <a:pt x="335" y="1286"/>
                    <a:pt x="335" y="1286"/>
                    <a:pt x="335" y="1286"/>
                  </a:cubicBezTo>
                  <a:cubicBezTo>
                    <a:pt x="335" y="1284"/>
                    <a:pt x="335" y="1282"/>
                    <a:pt x="335" y="1280"/>
                  </a:cubicBezTo>
                  <a:cubicBezTo>
                    <a:pt x="324" y="1280"/>
                    <a:pt x="324" y="1280"/>
                    <a:pt x="324" y="1280"/>
                  </a:cubicBezTo>
                  <a:cubicBezTo>
                    <a:pt x="294" y="1280"/>
                    <a:pt x="269" y="1255"/>
                    <a:pt x="269" y="1225"/>
                  </a:cubicBezTo>
                  <a:cubicBezTo>
                    <a:pt x="269" y="1212"/>
                    <a:pt x="269" y="1212"/>
                    <a:pt x="269" y="1212"/>
                  </a:cubicBezTo>
                  <a:cubicBezTo>
                    <a:pt x="269" y="1205"/>
                    <a:pt x="270" y="1198"/>
                    <a:pt x="273" y="1192"/>
                  </a:cubicBezTo>
                  <a:cubicBezTo>
                    <a:pt x="261" y="1182"/>
                    <a:pt x="253" y="1167"/>
                    <a:pt x="253" y="1149"/>
                  </a:cubicBezTo>
                  <a:cubicBezTo>
                    <a:pt x="253" y="1136"/>
                    <a:pt x="253" y="1136"/>
                    <a:pt x="253" y="1136"/>
                  </a:cubicBezTo>
                  <a:cubicBezTo>
                    <a:pt x="253" y="1125"/>
                    <a:pt x="256" y="1114"/>
                    <a:pt x="263" y="1105"/>
                  </a:cubicBezTo>
                  <a:cubicBezTo>
                    <a:pt x="256" y="1096"/>
                    <a:pt x="253" y="1085"/>
                    <a:pt x="253" y="1074"/>
                  </a:cubicBezTo>
                  <a:cubicBezTo>
                    <a:pt x="253" y="1060"/>
                    <a:pt x="253" y="1060"/>
                    <a:pt x="253" y="1060"/>
                  </a:cubicBezTo>
                  <a:cubicBezTo>
                    <a:pt x="253" y="1047"/>
                    <a:pt x="258" y="1034"/>
                    <a:pt x="266" y="1024"/>
                  </a:cubicBezTo>
                  <a:cubicBezTo>
                    <a:pt x="262" y="996"/>
                    <a:pt x="258" y="922"/>
                    <a:pt x="258" y="913"/>
                  </a:cubicBezTo>
                  <a:cubicBezTo>
                    <a:pt x="254" y="850"/>
                    <a:pt x="220" y="817"/>
                    <a:pt x="178" y="775"/>
                  </a:cubicBezTo>
                  <a:cubicBezTo>
                    <a:pt x="146" y="743"/>
                    <a:pt x="110" y="708"/>
                    <a:pt x="85" y="655"/>
                  </a:cubicBezTo>
                  <a:cubicBezTo>
                    <a:pt x="35" y="555"/>
                    <a:pt x="39" y="470"/>
                    <a:pt x="39" y="458"/>
                  </a:cubicBezTo>
                  <a:cubicBezTo>
                    <a:pt x="40" y="346"/>
                    <a:pt x="82" y="240"/>
                    <a:pt x="158" y="161"/>
                  </a:cubicBezTo>
                  <a:cubicBezTo>
                    <a:pt x="230" y="88"/>
                    <a:pt x="324" y="45"/>
                    <a:pt x="426" y="38"/>
                  </a:cubicBezTo>
                  <a:cubicBezTo>
                    <a:pt x="426" y="38"/>
                    <a:pt x="445" y="37"/>
                    <a:pt x="453" y="37"/>
                  </a:cubicBezTo>
                  <a:cubicBezTo>
                    <a:pt x="461" y="37"/>
                    <a:pt x="479" y="38"/>
                    <a:pt x="479" y="38"/>
                  </a:cubicBezTo>
                  <a:cubicBezTo>
                    <a:pt x="581" y="45"/>
                    <a:pt x="676" y="88"/>
                    <a:pt x="747" y="161"/>
                  </a:cubicBezTo>
                  <a:cubicBezTo>
                    <a:pt x="824" y="240"/>
                    <a:pt x="866" y="346"/>
                    <a:pt x="866" y="458"/>
                  </a:cubicBezTo>
                  <a:cubicBezTo>
                    <a:pt x="867" y="470"/>
                    <a:pt x="871" y="555"/>
                    <a:pt x="820" y="655"/>
                  </a:cubicBezTo>
                  <a:close/>
                </a:path>
              </a:pathLst>
            </a:custGeom>
            <a:grpFill/>
            <a:ln>
              <a:noFill/>
            </a:ln>
          </p:spPr>
          <p:txBody>
            <a:bodyPr vert="horz" wrap="square" lIns="91440" tIns="45720" rIns="91440" bIns="45720" numCol="1" anchor="t" anchorCtr="0" compatLnSpc="1"/>
            <a:lstStyle/>
            <a:p>
              <a:pPr defTabSz="914400"/>
              <a:endParaRPr lang="zh-CN" altLang="en-US" sz="1800" kern="0">
                <a:solidFill>
                  <a:srgbClr val="FFFFFF"/>
                </a:solidFill>
              </a:endParaRPr>
            </a:p>
          </p:txBody>
        </p:sp>
        <p:sp>
          <p:nvSpPr>
            <p:cNvPr id="1049653" name="Freeform 11"/>
            <p:cNvSpPr>
              <a:spLocks noEditPoints="1"/>
            </p:cNvSpPr>
            <p:nvPr/>
          </p:nvSpPr>
          <p:spPr bwMode="auto">
            <a:xfrm>
              <a:off x="9163050" y="1166813"/>
              <a:ext cx="755650" cy="754063"/>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solidFill>
              <a:schemeClr val="accent2"/>
            </a:solidFill>
            <a:ln>
              <a:noFill/>
            </a:ln>
          </p:spPr>
          <p:txBody>
            <a:bodyPr vert="horz" wrap="square" lIns="91440" tIns="45720" rIns="91440" bIns="45720" numCol="1" anchor="t" anchorCtr="0" compatLnSpc="1"/>
            <a:lstStyle/>
            <a:p>
              <a:pPr defTabSz="914400"/>
              <a:endParaRPr lang="zh-CN" altLang="en-US" sz="1800" kern="0">
                <a:solidFill>
                  <a:srgbClr val="FFFFFF"/>
                </a:solidFill>
              </a:endParaRPr>
            </a:p>
          </p:txBody>
        </p:sp>
        <p:sp>
          <p:nvSpPr>
            <p:cNvPr id="1049654" name="Freeform 12"/>
            <p:cNvSpPr>
              <a:spLocks noEditPoints="1"/>
            </p:cNvSpPr>
            <p:nvPr/>
          </p:nvSpPr>
          <p:spPr bwMode="auto">
            <a:xfrm>
              <a:off x="8782050" y="1476375"/>
              <a:ext cx="358775" cy="358775"/>
            </a:xfrm>
            <a:custGeom>
              <a:avLst/>
              <a:gdLst>
                <a:gd name="T0" fmla="*/ 111 w 199"/>
                <a:gd name="T1" fmla="*/ 198 h 199"/>
                <a:gd name="T2" fmla="*/ 119 w 199"/>
                <a:gd name="T3" fmla="*/ 182 h 199"/>
                <a:gd name="T4" fmla="*/ 139 w 199"/>
                <a:gd name="T5" fmla="*/ 191 h 199"/>
                <a:gd name="T6" fmla="*/ 142 w 199"/>
                <a:gd name="T7" fmla="*/ 173 h 199"/>
                <a:gd name="T8" fmla="*/ 163 w 199"/>
                <a:gd name="T9" fmla="*/ 176 h 199"/>
                <a:gd name="T10" fmla="*/ 161 w 199"/>
                <a:gd name="T11" fmla="*/ 159 h 199"/>
                <a:gd name="T12" fmla="*/ 182 w 199"/>
                <a:gd name="T13" fmla="*/ 155 h 199"/>
                <a:gd name="T14" fmla="*/ 175 w 199"/>
                <a:gd name="T15" fmla="*/ 139 h 199"/>
                <a:gd name="T16" fmla="*/ 194 w 199"/>
                <a:gd name="T17" fmla="*/ 130 h 199"/>
                <a:gd name="T18" fmla="*/ 183 w 199"/>
                <a:gd name="T19" fmla="*/ 116 h 199"/>
                <a:gd name="T20" fmla="*/ 199 w 199"/>
                <a:gd name="T21" fmla="*/ 102 h 199"/>
                <a:gd name="T22" fmla="*/ 184 w 199"/>
                <a:gd name="T23" fmla="*/ 92 h 199"/>
                <a:gd name="T24" fmla="*/ 196 w 199"/>
                <a:gd name="T25" fmla="*/ 73 h 199"/>
                <a:gd name="T26" fmla="*/ 179 w 199"/>
                <a:gd name="T27" fmla="*/ 68 h 199"/>
                <a:gd name="T28" fmla="*/ 191 w 199"/>
                <a:gd name="T29" fmla="*/ 59 h 199"/>
                <a:gd name="T30" fmla="*/ 171 w 199"/>
                <a:gd name="T31" fmla="*/ 53 h 199"/>
                <a:gd name="T32" fmla="*/ 176 w 199"/>
                <a:gd name="T33" fmla="*/ 36 h 199"/>
                <a:gd name="T34" fmla="*/ 155 w 199"/>
                <a:gd name="T35" fmla="*/ 34 h 199"/>
                <a:gd name="T36" fmla="*/ 155 w 199"/>
                <a:gd name="T37" fmla="*/ 17 h 199"/>
                <a:gd name="T38" fmla="*/ 134 w 199"/>
                <a:gd name="T39" fmla="*/ 22 h 199"/>
                <a:gd name="T40" fmla="*/ 130 w 199"/>
                <a:gd name="T41" fmla="*/ 4 h 199"/>
                <a:gd name="T42" fmla="*/ 111 w 199"/>
                <a:gd name="T43" fmla="*/ 15 h 199"/>
                <a:gd name="T44" fmla="*/ 102 w 199"/>
                <a:gd name="T45" fmla="*/ 0 h 199"/>
                <a:gd name="T46" fmla="*/ 86 w 199"/>
                <a:gd name="T47" fmla="*/ 15 h 199"/>
                <a:gd name="T48" fmla="*/ 73 w 199"/>
                <a:gd name="T49" fmla="*/ 3 h 199"/>
                <a:gd name="T50" fmla="*/ 63 w 199"/>
                <a:gd name="T51" fmla="*/ 22 h 199"/>
                <a:gd name="T52" fmla="*/ 47 w 199"/>
                <a:gd name="T53" fmla="*/ 14 h 199"/>
                <a:gd name="T54" fmla="*/ 43 w 199"/>
                <a:gd name="T55" fmla="*/ 36 h 199"/>
                <a:gd name="T56" fmla="*/ 25 w 199"/>
                <a:gd name="T57" fmla="*/ 32 h 199"/>
                <a:gd name="T58" fmla="*/ 27 w 199"/>
                <a:gd name="T59" fmla="*/ 54 h 199"/>
                <a:gd name="T60" fmla="*/ 10 w 199"/>
                <a:gd name="T61" fmla="*/ 56 h 199"/>
                <a:gd name="T62" fmla="*/ 17 w 199"/>
                <a:gd name="T63" fmla="*/ 76 h 199"/>
                <a:gd name="T64" fmla="*/ 1 w 199"/>
                <a:gd name="T65" fmla="*/ 83 h 199"/>
                <a:gd name="T66" fmla="*/ 14 w 199"/>
                <a:gd name="T67" fmla="*/ 100 h 199"/>
                <a:gd name="T68" fmla="*/ 0 w 199"/>
                <a:gd name="T69" fmla="*/ 111 h 199"/>
                <a:gd name="T70" fmla="*/ 18 w 199"/>
                <a:gd name="T71" fmla="*/ 124 h 199"/>
                <a:gd name="T72" fmla="*/ 8 w 199"/>
                <a:gd name="T73" fmla="*/ 139 h 199"/>
                <a:gd name="T74" fmla="*/ 14 w 199"/>
                <a:gd name="T75" fmla="*/ 151 h 199"/>
                <a:gd name="T76" fmla="*/ 32 w 199"/>
                <a:gd name="T77" fmla="*/ 152 h 199"/>
                <a:gd name="T78" fmla="*/ 32 w 199"/>
                <a:gd name="T79" fmla="*/ 173 h 199"/>
                <a:gd name="T80" fmla="*/ 50 w 199"/>
                <a:gd name="T81" fmla="*/ 168 h 199"/>
                <a:gd name="T82" fmla="*/ 56 w 199"/>
                <a:gd name="T83" fmla="*/ 189 h 199"/>
                <a:gd name="T84" fmla="*/ 71 w 199"/>
                <a:gd name="T85" fmla="*/ 180 h 199"/>
                <a:gd name="T86" fmla="*/ 83 w 199"/>
                <a:gd name="T87" fmla="*/ 198 h 199"/>
                <a:gd name="T88" fmla="*/ 95 w 199"/>
                <a:gd name="T89" fmla="*/ 184 h 199"/>
                <a:gd name="T90" fmla="*/ 32 w 199"/>
                <a:gd name="T91" fmla="*/ 129 h 199"/>
                <a:gd name="T92" fmla="*/ 167 w 199"/>
                <a:gd name="T93" fmla="*/ 70 h 199"/>
                <a:gd name="T94" fmla="*/ 32 w 199"/>
                <a:gd name="T95" fmla="*/ 12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199">
                  <a:moveTo>
                    <a:pt x="97" y="199"/>
                  </a:moveTo>
                  <a:cubicBezTo>
                    <a:pt x="102" y="199"/>
                    <a:pt x="107" y="199"/>
                    <a:pt x="111" y="198"/>
                  </a:cubicBezTo>
                  <a:cubicBezTo>
                    <a:pt x="112" y="184"/>
                    <a:pt x="112" y="184"/>
                    <a:pt x="112" y="184"/>
                  </a:cubicBezTo>
                  <a:cubicBezTo>
                    <a:pt x="115" y="183"/>
                    <a:pt x="117" y="183"/>
                    <a:pt x="119" y="182"/>
                  </a:cubicBezTo>
                  <a:cubicBezTo>
                    <a:pt x="125" y="196"/>
                    <a:pt x="125" y="196"/>
                    <a:pt x="125" y="196"/>
                  </a:cubicBezTo>
                  <a:cubicBezTo>
                    <a:pt x="130" y="194"/>
                    <a:pt x="134" y="193"/>
                    <a:pt x="139" y="191"/>
                  </a:cubicBezTo>
                  <a:cubicBezTo>
                    <a:pt x="136" y="176"/>
                    <a:pt x="136" y="176"/>
                    <a:pt x="136" y="176"/>
                  </a:cubicBezTo>
                  <a:cubicBezTo>
                    <a:pt x="138" y="176"/>
                    <a:pt x="140" y="174"/>
                    <a:pt x="142" y="173"/>
                  </a:cubicBezTo>
                  <a:cubicBezTo>
                    <a:pt x="152" y="184"/>
                    <a:pt x="152" y="184"/>
                    <a:pt x="152" y="184"/>
                  </a:cubicBezTo>
                  <a:cubicBezTo>
                    <a:pt x="156" y="182"/>
                    <a:pt x="159" y="179"/>
                    <a:pt x="163" y="176"/>
                  </a:cubicBezTo>
                  <a:cubicBezTo>
                    <a:pt x="156" y="163"/>
                    <a:pt x="156" y="163"/>
                    <a:pt x="156" y="163"/>
                  </a:cubicBezTo>
                  <a:cubicBezTo>
                    <a:pt x="158" y="162"/>
                    <a:pt x="159" y="160"/>
                    <a:pt x="161" y="159"/>
                  </a:cubicBezTo>
                  <a:cubicBezTo>
                    <a:pt x="173" y="166"/>
                    <a:pt x="173" y="166"/>
                    <a:pt x="173" y="166"/>
                  </a:cubicBezTo>
                  <a:cubicBezTo>
                    <a:pt x="177" y="163"/>
                    <a:pt x="179" y="159"/>
                    <a:pt x="182" y="155"/>
                  </a:cubicBezTo>
                  <a:cubicBezTo>
                    <a:pt x="172" y="145"/>
                    <a:pt x="172" y="145"/>
                    <a:pt x="172" y="145"/>
                  </a:cubicBezTo>
                  <a:cubicBezTo>
                    <a:pt x="173" y="143"/>
                    <a:pt x="174" y="141"/>
                    <a:pt x="175" y="139"/>
                  </a:cubicBezTo>
                  <a:cubicBezTo>
                    <a:pt x="189" y="143"/>
                    <a:pt x="189" y="143"/>
                    <a:pt x="189" y="143"/>
                  </a:cubicBezTo>
                  <a:cubicBezTo>
                    <a:pt x="191" y="138"/>
                    <a:pt x="193" y="134"/>
                    <a:pt x="194" y="130"/>
                  </a:cubicBezTo>
                  <a:cubicBezTo>
                    <a:pt x="181" y="123"/>
                    <a:pt x="181" y="123"/>
                    <a:pt x="181" y="123"/>
                  </a:cubicBezTo>
                  <a:cubicBezTo>
                    <a:pt x="182" y="120"/>
                    <a:pt x="183" y="118"/>
                    <a:pt x="183" y="116"/>
                  </a:cubicBezTo>
                  <a:cubicBezTo>
                    <a:pt x="198" y="116"/>
                    <a:pt x="198" y="116"/>
                    <a:pt x="198" y="116"/>
                  </a:cubicBezTo>
                  <a:cubicBezTo>
                    <a:pt x="199" y="111"/>
                    <a:pt x="199" y="106"/>
                    <a:pt x="199" y="102"/>
                  </a:cubicBezTo>
                  <a:cubicBezTo>
                    <a:pt x="185" y="98"/>
                    <a:pt x="185" y="98"/>
                    <a:pt x="185" y="98"/>
                  </a:cubicBezTo>
                  <a:cubicBezTo>
                    <a:pt x="185" y="96"/>
                    <a:pt x="184" y="94"/>
                    <a:pt x="184" y="92"/>
                  </a:cubicBezTo>
                  <a:cubicBezTo>
                    <a:pt x="198" y="87"/>
                    <a:pt x="198" y="87"/>
                    <a:pt x="198" y="87"/>
                  </a:cubicBezTo>
                  <a:cubicBezTo>
                    <a:pt x="198" y="83"/>
                    <a:pt x="197" y="78"/>
                    <a:pt x="196" y="73"/>
                  </a:cubicBezTo>
                  <a:cubicBezTo>
                    <a:pt x="181" y="75"/>
                    <a:pt x="181" y="75"/>
                    <a:pt x="181" y="75"/>
                  </a:cubicBezTo>
                  <a:cubicBezTo>
                    <a:pt x="180" y="72"/>
                    <a:pt x="180" y="70"/>
                    <a:pt x="179" y="68"/>
                  </a:cubicBezTo>
                  <a:cubicBezTo>
                    <a:pt x="191" y="60"/>
                    <a:pt x="191" y="60"/>
                    <a:pt x="191" y="60"/>
                  </a:cubicBezTo>
                  <a:cubicBezTo>
                    <a:pt x="191" y="60"/>
                    <a:pt x="191" y="60"/>
                    <a:pt x="191" y="59"/>
                  </a:cubicBezTo>
                  <a:cubicBezTo>
                    <a:pt x="189" y="55"/>
                    <a:pt x="187" y="51"/>
                    <a:pt x="185" y="47"/>
                  </a:cubicBezTo>
                  <a:cubicBezTo>
                    <a:pt x="171" y="53"/>
                    <a:pt x="171" y="53"/>
                    <a:pt x="171" y="53"/>
                  </a:cubicBezTo>
                  <a:cubicBezTo>
                    <a:pt x="169" y="51"/>
                    <a:pt x="168" y="49"/>
                    <a:pt x="167" y="47"/>
                  </a:cubicBezTo>
                  <a:cubicBezTo>
                    <a:pt x="176" y="36"/>
                    <a:pt x="176" y="36"/>
                    <a:pt x="176" y="36"/>
                  </a:cubicBezTo>
                  <a:cubicBezTo>
                    <a:pt x="173" y="32"/>
                    <a:pt x="170" y="29"/>
                    <a:pt x="166" y="25"/>
                  </a:cubicBezTo>
                  <a:cubicBezTo>
                    <a:pt x="155" y="34"/>
                    <a:pt x="155" y="34"/>
                    <a:pt x="155" y="34"/>
                  </a:cubicBezTo>
                  <a:cubicBezTo>
                    <a:pt x="153" y="33"/>
                    <a:pt x="151" y="32"/>
                    <a:pt x="149" y="30"/>
                  </a:cubicBezTo>
                  <a:cubicBezTo>
                    <a:pt x="155" y="17"/>
                    <a:pt x="155" y="17"/>
                    <a:pt x="155" y="17"/>
                  </a:cubicBezTo>
                  <a:cubicBezTo>
                    <a:pt x="151" y="14"/>
                    <a:pt x="147" y="12"/>
                    <a:pt x="143" y="10"/>
                  </a:cubicBezTo>
                  <a:cubicBezTo>
                    <a:pt x="134" y="22"/>
                    <a:pt x="134" y="22"/>
                    <a:pt x="134" y="22"/>
                  </a:cubicBezTo>
                  <a:cubicBezTo>
                    <a:pt x="132" y="21"/>
                    <a:pt x="130" y="20"/>
                    <a:pt x="128" y="19"/>
                  </a:cubicBezTo>
                  <a:cubicBezTo>
                    <a:pt x="130" y="4"/>
                    <a:pt x="130" y="4"/>
                    <a:pt x="130" y="4"/>
                  </a:cubicBezTo>
                  <a:cubicBezTo>
                    <a:pt x="125" y="3"/>
                    <a:pt x="120" y="2"/>
                    <a:pt x="116" y="1"/>
                  </a:cubicBezTo>
                  <a:cubicBezTo>
                    <a:pt x="111" y="15"/>
                    <a:pt x="111" y="15"/>
                    <a:pt x="111" y="15"/>
                  </a:cubicBezTo>
                  <a:cubicBezTo>
                    <a:pt x="108" y="15"/>
                    <a:pt x="106" y="14"/>
                    <a:pt x="104" y="14"/>
                  </a:cubicBezTo>
                  <a:cubicBezTo>
                    <a:pt x="102" y="0"/>
                    <a:pt x="102" y="0"/>
                    <a:pt x="102" y="0"/>
                  </a:cubicBezTo>
                  <a:cubicBezTo>
                    <a:pt x="97" y="0"/>
                    <a:pt x="92" y="0"/>
                    <a:pt x="87" y="0"/>
                  </a:cubicBezTo>
                  <a:cubicBezTo>
                    <a:pt x="86" y="15"/>
                    <a:pt x="86" y="15"/>
                    <a:pt x="86" y="15"/>
                  </a:cubicBezTo>
                  <a:cubicBezTo>
                    <a:pt x="84" y="15"/>
                    <a:pt x="82" y="16"/>
                    <a:pt x="80" y="16"/>
                  </a:cubicBezTo>
                  <a:cubicBezTo>
                    <a:pt x="73" y="3"/>
                    <a:pt x="73" y="3"/>
                    <a:pt x="73" y="3"/>
                  </a:cubicBezTo>
                  <a:cubicBezTo>
                    <a:pt x="69" y="4"/>
                    <a:pt x="64" y="6"/>
                    <a:pt x="60" y="8"/>
                  </a:cubicBezTo>
                  <a:cubicBezTo>
                    <a:pt x="63" y="22"/>
                    <a:pt x="63" y="22"/>
                    <a:pt x="63" y="22"/>
                  </a:cubicBezTo>
                  <a:cubicBezTo>
                    <a:pt x="61" y="23"/>
                    <a:pt x="59" y="24"/>
                    <a:pt x="57" y="25"/>
                  </a:cubicBezTo>
                  <a:cubicBezTo>
                    <a:pt x="47" y="14"/>
                    <a:pt x="47" y="14"/>
                    <a:pt x="47" y="14"/>
                  </a:cubicBezTo>
                  <a:cubicBezTo>
                    <a:pt x="43" y="17"/>
                    <a:pt x="39" y="20"/>
                    <a:pt x="36" y="23"/>
                  </a:cubicBezTo>
                  <a:cubicBezTo>
                    <a:pt x="43" y="36"/>
                    <a:pt x="43" y="36"/>
                    <a:pt x="43" y="36"/>
                  </a:cubicBezTo>
                  <a:cubicBezTo>
                    <a:pt x="41" y="37"/>
                    <a:pt x="40" y="39"/>
                    <a:pt x="38" y="40"/>
                  </a:cubicBezTo>
                  <a:cubicBezTo>
                    <a:pt x="25" y="32"/>
                    <a:pt x="25" y="32"/>
                    <a:pt x="25" y="32"/>
                  </a:cubicBezTo>
                  <a:cubicBezTo>
                    <a:pt x="22" y="36"/>
                    <a:pt x="19" y="40"/>
                    <a:pt x="17" y="44"/>
                  </a:cubicBezTo>
                  <a:cubicBezTo>
                    <a:pt x="27" y="54"/>
                    <a:pt x="27" y="54"/>
                    <a:pt x="27" y="54"/>
                  </a:cubicBezTo>
                  <a:cubicBezTo>
                    <a:pt x="26" y="56"/>
                    <a:pt x="25" y="58"/>
                    <a:pt x="24" y="60"/>
                  </a:cubicBezTo>
                  <a:cubicBezTo>
                    <a:pt x="10" y="56"/>
                    <a:pt x="10" y="56"/>
                    <a:pt x="10" y="56"/>
                  </a:cubicBezTo>
                  <a:cubicBezTo>
                    <a:pt x="8" y="60"/>
                    <a:pt x="6" y="65"/>
                    <a:pt x="4" y="69"/>
                  </a:cubicBezTo>
                  <a:cubicBezTo>
                    <a:pt x="17" y="76"/>
                    <a:pt x="17" y="76"/>
                    <a:pt x="17" y="76"/>
                  </a:cubicBezTo>
                  <a:cubicBezTo>
                    <a:pt x="17" y="78"/>
                    <a:pt x="16" y="80"/>
                    <a:pt x="16" y="83"/>
                  </a:cubicBezTo>
                  <a:cubicBezTo>
                    <a:pt x="1" y="83"/>
                    <a:pt x="1" y="83"/>
                    <a:pt x="1" y="83"/>
                  </a:cubicBezTo>
                  <a:cubicBezTo>
                    <a:pt x="0" y="88"/>
                    <a:pt x="0" y="92"/>
                    <a:pt x="0" y="97"/>
                  </a:cubicBezTo>
                  <a:cubicBezTo>
                    <a:pt x="14" y="100"/>
                    <a:pt x="14" y="100"/>
                    <a:pt x="14" y="100"/>
                  </a:cubicBezTo>
                  <a:cubicBezTo>
                    <a:pt x="14" y="102"/>
                    <a:pt x="14" y="105"/>
                    <a:pt x="15" y="107"/>
                  </a:cubicBezTo>
                  <a:cubicBezTo>
                    <a:pt x="0" y="111"/>
                    <a:pt x="0" y="111"/>
                    <a:pt x="0" y="111"/>
                  </a:cubicBezTo>
                  <a:cubicBezTo>
                    <a:pt x="1" y="116"/>
                    <a:pt x="2" y="121"/>
                    <a:pt x="3" y="125"/>
                  </a:cubicBezTo>
                  <a:cubicBezTo>
                    <a:pt x="18" y="124"/>
                    <a:pt x="18" y="124"/>
                    <a:pt x="18" y="124"/>
                  </a:cubicBezTo>
                  <a:cubicBezTo>
                    <a:pt x="19" y="126"/>
                    <a:pt x="19" y="128"/>
                    <a:pt x="20" y="130"/>
                  </a:cubicBezTo>
                  <a:cubicBezTo>
                    <a:pt x="8" y="139"/>
                    <a:pt x="8" y="139"/>
                    <a:pt x="8" y="139"/>
                  </a:cubicBezTo>
                  <a:cubicBezTo>
                    <a:pt x="8" y="139"/>
                    <a:pt x="8" y="139"/>
                    <a:pt x="8" y="139"/>
                  </a:cubicBezTo>
                  <a:cubicBezTo>
                    <a:pt x="10" y="144"/>
                    <a:pt x="12" y="148"/>
                    <a:pt x="14" y="151"/>
                  </a:cubicBezTo>
                  <a:cubicBezTo>
                    <a:pt x="28" y="146"/>
                    <a:pt x="28" y="146"/>
                    <a:pt x="28" y="146"/>
                  </a:cubicBezTo>
                  <a:cubicBezTo>
                    <a:pt x="29" y="148"/>
                    <a:pt x="31" y="150"/>
                    <a:pt x="32" y="152"/>
                  </a:cubicBezTo>
                  <a:cubicBezTo>
                    <a:pt x="23" y="163"/>
                    <a:pt x="23" y="163"/>
                    <a:pt x="23" y="163"/>
                  </a:cubicBezTo>
                  <a:cubicBezTo>
                    <a:pt x="26" y="167"/>
                    <a:pt x="29" y="170"/>
                    <a:pt x="32" y="173"/>
                  </a:cubicBezTo>
                  <a:cubicBezTo>
                    <a:pt x="44" y="164"/>
                    <a:pt x="44" y="164"/>
                    <a:pt x="44" y="164"/>
                  </a:cubicBezTo>
                  <a:cubicBezTo>
                    <a:pt x="46" y="166"/>
                    <a:pt x="48" y="167"/>
                    <a:pt x="50" y="168"/>
                  </a:cubicBezTo>
                  <a:cubicBezTo>
                    <a:pt x="44" y="182"/>
                    <a:pt x="44" y="182"/>
                    <a:pt x="44" y="182"/>
                  </a:cubicBezTo>
                  <a:cubicBezTo>
                    <a:pt x="48" y="185"/>
                    <a:pt x="52" y="187"/>
                    <a:pt x="56" y="189"/>
                  </a:cubicBezTo>
                  <a:cubicBezTo>
                    <a:pt x="65" y="177"/>
                    <a:pt x="65" y="177"/>
                    <a:pt x="65" y="177"/>
                  </a:cubicBezTo>
                  <a:cubicBezTo>
                    <a:pt x="67" y="178"/>
                    <a:pt x="69" y="179"/>
                    <a:pt x="71" y="180"/>
                  </a:cubicBezTo>
                  <a:cubicBezTo>
                    <a:pt x="69" y="194"/>
                    <a:pt x="69" y="194"/>
                    <a:pt x="69" y="194"/>
                  </a:cubicBezTo>
                  <a:cubicBezTo>
                    <a:pt x="74" y="196"/>
                    <a:pt x="78" y="197"/>
                    <a:pt x="83" y="198"/>
                  </a:cubicBezTo>
                  <a:cubicBezTo>
                    <a:pt x="88" y="184"/>
                    <a:pt x="88" y="184"/>
                    <a:pt x="88" y="184"/>
                  </a:cubicBezTo>
                  <a:cubicBezTo>
                    <a:pt x="90" y="184"/>
                    <a:pt x="93" y="184"/>
                    <a:pt x="95" y="184"/>
                  </a:cubicBezTo>
                  <a:lnTo>
                    <a:pt x="97" y="199"/>
                  </a:lnTo>
                  <a:close/>
                  <a:moveTo>
                    <a:pt x="32" y="129"/>
                  </a:moveTo>
                  <a:cubicBezTo>
                    <a:pt x="16" y="92"/>
                    <a:pt x="33" y="48"/>
                    <a:pt x="70" y="32"/>
                  </a:cubicBezTo>
                  <a:cubicBezTo>
                    <a:pt x="107" y="16"/>
                    <a:pt x="151" y="33"/>
                    <a:pt x="167" y="70"/>
                  </a:cubicBezTo>
                  <a:cubicBezTo>
                    <a:pt x="183" y="107"/>
                    <a:pt x="166" y="150"/>
                    <a:pt x="129" y="167"/>
                  </a:cubicBezTo>
                  <a:cubicBezTo>
                    <a:pt x="92" y="183"/>
                    <a:pt x="48" y="166"/>
                    <a:pt x="32" y="129"/>
                  </a:cubicBezTo>
                  <a:close/>
                </a:path>
              </a:pathLst>
            </a:custGeom>
            <a:solidFill>
              <a:schemeClr val="accent3"/>
            </a:solidFill>
            <a:ln>
              <a:noFill/>
            </a:ln>
          </p:spPr>
          <p:txBody>
            <a:bodyPr vert="horz" wrap="square" lIns="91440" tIns="45720" rIns="91440" bIns="45720" numCol="1" anchor="t" anchorCtr="0" compatLnSpc="1"/>
            <a:lstStyle/>
            <a:p>
              <a:pPr defTabSz="914400"/>
              <a:endParaRPr lang="zh-CN" altLang="en-US" sz="1800" kern="0">
                <a:solidFill>
                  <a:srgbClr val="FFFFFF"/>
                </a:solidFill>
              </a:endParaRPr>
            </a:p>
          </p:txBody>
        </p:sp>
        <p:sp>
          <p:nvSpPr>
            <p:cNvPr id="1049655" name="Freeform 13"/>
            <p:cNvSpPr>
              <a:spLocks noEditPoints="1"/>
            </p:cNvSpPr>
            <p:nvPr/>
          </p:nvSpPr>
          <p:spPr bwMode="auto">
            <a:xfrm>
              <a:off x="8816975" y="1509713"/>
              <a:ext cx="288925" cy="290513"/>
            </a:xfrm>
            <a:custGeom>
              <a:avLst/>
              <a:gdLst>
                <a:gd name="T0" fmla="*/ 145 w 161"/>
                <a:gd name="T1" fmla="*/ 52 h 161"/>
                <a:gd name="T2" fmla="*/ 52 w 161"/>
                <a:gd name="T3" fmla="*/ 15 h 161"/>
                <a:gd name="T4" fmla="*/ 16 w 161"/>
                <a:gd name="T5" fmla="*/ 109 h 161"/>
                <a:gd name="T6" fmla="*/ 109 w 161"/>
                <a:gd name="T7" fmla="*/ 145 h 161"/>
                <a:gd name="T8" fmla="*/ 145 w 161"/>
                <a:gd name="T9" fmla="*/ 52 h 161"/>
                <a:gd name="T10" fmla="*/ 25 w 161"/>
                <a:gd name="T11" fmla="*/ 104 h 161"/>
                <a:gd name="T12" fmla="*/ 56 w 161"/>
                <a:gd name="T13" fmla="*/ 25 h 161"/>
                <a:gd name="T14" fmla="*/ 135 w 161"/>
                <a:gd name="T15" fmla="*/ 56 h 161"/>
                <a:gd name="T16" fmla="*/ 105 w 161"/>
                <a:gd name="T17" fmla="*/ 135 h 161"/>
                <a:gd name="T18" fmla="*/ 25 w 161"/>
                <a:gd name="T19" fmla="*/ 10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145" y="52"/>
                  </a:moveTo>
                  <a:cubicBezTo>
                    <a:pt x="130" y="16"/>
                    <a:pt x="88" y="0"/>
                    <a:pt x="52" y="15"/>
                  </a:cubicBezTo>
                  <a:cubicBezTo>
                    <a:pt x="16" y="31"/>
                    <a:pt x="0" y="73"/>
                    <a:pt x="16" y="109"/>
                  </a:cubicBezTo>
                  <a:cubicBezTo>
                    <a:pt x="31" y="145"/>
                    <a:pt x="73" y="161"/>
                    <a:pt x="109" y="145"/>
                  </a:cubicBezTo>
                  <a:cubicBezTo>
                    <a:pt x="145" y="130"/>
                    <a:pt x="161" y="88"/>
                    <a:pt x="145" y="52"/>
                  </a:cubicBezTo>
                  <a:close/>
                  <a:moveTo>
                    <a:pt x="25" y="104"/>
                  </a:moveTo>
                  <a:cubicBezTo>
                    <a:pt x="12" y="74"/>
                    <a:pt x="26" y="39"/>
                    <a:pt x="56" y="25"/>
                  </a:cubicBezTo>
                  <a:cubicBezTo>
                    <a:pt x="87" y="12"/>
                    <a:pt x="122" y="26"/>
                    <a:pt x="135" y="56"/>
                  </a:cubicBezTo>
                  <a:cubicBezTo>
                    <a:pt x="149" y="87"/>
                    <a:pt x="135" y="122"/>
                    <a:pt x="105" y="135"/>
                  </a:cubicBezTo>
                  <a:cubicBezTo>
                    <a:pt x="74" y="149"/>
                    <a:pt x="39" y="135"/>
                    <a:pt x="25" y="104"/>
                  </a:cubicBezTo>
                  <a:close/>
                </a:path>
              </a:pathLst>
            </a:custGeom>
            <a:solidFill>
              <a:schemeClr val="accent3"/>
            </a:solidFill>
            <a:ln>
              <a:noFill/>
            </a:ln>
          </p:spPr>
          <p:txBody>
            <a:bodyPr vert="horz" wrap="square" lIns="91440" tIns="45720" rIns="91440" bIns="45720" numCol="1" anchor="t" anchorCtr="0" compatLnSpc="1"/>
            <a:lstStyle/>
            <a:p>
              <a:pPr defTabSz="914400"/>
              <a:endParaRPr lang="zh-CN" altLang="en-US" sz="1800" kern="0">
                <a:solidFill>
                  <a:srgbClr val="FFFFFF"/>
                </a:solidFill>
              </a:endParaRPr>
            </a:p>
          </p:txBody>
        </p:sp>
        <p:sp>
          <p:nvSpPr>
            <p:cNvPr id="1049656" name="Freeform 14"/>
            <p:cNvSpPr>
              <a:spLocks noEditPoints="1"/>
            </p:cNvSpPr>
            <p:nvPr/>
          </p:nvSpPr>
          <p:spPr bwMode="auto">
            <a:xfrm>
              <a:off x="8947150" y="1803400"/>
              <a:ext cx="417513" cy="415925"/>
            </a:xfrm>
            <a:custGeom>
              <a:avLst/>
              <a:gdLst>
                <a:gd name="T0" fmla="*/ 91 w 231"/>
                <a:gd name="T1" fmla="*/ 214 h 231"/>
                <a:gd name="T2" fmla="*/ 102 w 231"/>
                <a:gd name="T3" fmla="*/ 216 h 231"/>
                <a:gd name="T4" fmla="*/ 116 w 231"/>
                <a:gd name="T5" fmla="*/ 231 h 231"/>
                <a:gd name="T6" fmla="*/ 127 w 231"/>
                <a:gd name="T7" fmla="*/ 217 h 231"/>
                <a:gd name="T8" fmla="*/ 139 w 231"/>
                <a:gd name="T9" fmla="*/ 215 h 231"/>
                <a:gd name="T10" fmla="*/ 160 w 231"/>
                <a:gd name="T11" fmla="*/ 223 h 231"/>
                <a:gd name="T12" fmla="*/ 170 w 231"/>
                <a:gd name="T13" fmla="*/ 218 h 231"/>
                <a:gd name="T14" fmla="*/ 177 w 231"/>
                <a:gd name="T15" fmla="*/ 196 h 231"/>
                <a:gd name="T16" fmla="*/ 186 w 231"/>
                <a:gd name="T17" fmla="*/ 189 h 231"/>
                <a:gd name="T18" fmla="*/ 208 w 231"/>
                <a:gd name="T19" fmla="*/ 185 h 231"/>
                <a:gd name="T20" fmla="*/ 215 w 231"/>
                <a:gd name="T21" fmla="*/ 175 h 231"/>
                <a:gd name="T22" fmla="*/ 210 w 231"/>
                <a:gd name="T23" fmla="*/ 153 h 231"/>
                <a:gd name="T24" fmla="*/ 214 w 231"/>
                <a:gd name="T25" fmla="*/ 142 h 231"/>
                <a:gd name="T26" fmla="*/ 231 w 231"/>
                <a:gd name="T27" fmla="*/ 127 h 231"/>
                <a:gd name="T28" fmla="*/ 231 w 231"/>
                <a:gd name="T29" fmla="*/ 116 h 231"/>
                <a:gd name="T30" fmla="*/ 216 w 231"/>
                <a:gd name="T31" fmla="*/ 99 h 231"/>
                <a:gd name="T32" fmla="*/ 213 w 231"/>
                <a:gd name="T33" fmla="*/ 88 h 231"/>
                <a:gd name="T34" fmla="*/ 220 w 231"/>
                <a:gd name="T35" fmla="*/ 67 h 231"/>
                <a:gd name="T36" fmla="*/ 215 w 231"/>
                <a:gd name="T37" fmla="*/ 56 h 231"/>
                <a:gd name="T38" fmla="*/ 193 w 231"/>
                <a:gd name="T39" fmla="*/ 50 h 231"/>
                <a:gd name="T40" fmla="*/ 185 w 231"/>
                <a:gd name="T41" fmla="*/ 42 h 231"/>
                <a:gd name="T42" fmla="*/ 180 w 231"/>
                <a:gd name="T43" fmla="*/ 20 h 231"/>
                <a:gd name="T44" fmla="*/ 170 w 231"/>
                <a:gd name="T45" fmla="*/ 14 h 231"/>
                <a:gd name="T46" fmla="*/ 149 w 231"/>
                <a:gd name="T47" fmla="*/ 20 h 231"/>
                <a:gd name="T48" fmla="*/ 138 w 231"/>
                <a:gd name="T49" fmla="*/ 17 h 231"/>
                <a:gd name="T50" fmla="*/ 122 w 231"/>
                <a:gd name="T51" fmla="*/ 0 h 231"/>
                <a:gd name="T52" fmla="*/ 113 w 231"/>
                <a:gd name="T53" fmla="*/ 14 h 231"/>
                <a:gd name="T54" fmla="*/ 101 w 231"/>
                <a:gd name="T55" fmla="*/ 15 h 231"/>
                <a:gd name="T56" fmla="*/ 81 w 231"/>
                <a:gd name="T57" fmla="*/ 5 h 231"/>
                <a:gd name="T58" fmla="*/ 70 w 231"/>
                <a:gd name="T59" fmla="*/ 9 h 231"/>
                <a:gd name="T60" fmla="*/ 61 w 231"/>
                <a:gd name="T61" fmla="*/ 30 h 231"/>
                <a:gd name="T62" fmla="*/ 52 w 231"/>
                <a:gd name="T63" fmla="*/ 37 h 231"/>
                <a:gd name="T64" fmla="*/ 30 w 231"/>
                <a:gd name="T65" fmla="*/ 38 h 231"/>
                <a:gd name="T66" fmla="*/ 22 w 231"/>
                <a:gd name="T67" fmla="*/ 47 h 231"/>
                <a:gd name="T68" fmla="*/ 25 w 231"/>
                <a:gd name="T69" fmla="*/ 70 h 231"/>
                <a:gd name="T70" fmla="*/ 20 w 231"/>
                <a:gd name="T71" fmla="*/ 80 h 231"/>
                <a:gd name="T72" fmla="*/ 2 w 231"/>
                <a:gd name="T73" fmla="*/ 93 h 231"/>
                <a:gd name="T74" fmla="*/ 0 w 231"/>
                <a:gd name="T75" fmla="*/ 105 h 231"/>
                <a:gd name="T76" fmla="*/ 14 w 231"/>
                <a:gd name="T77" fmla="*/ 123 h 231"/>
                <a:gd name="T78" fmla="*/ 16 w 231"/>
                <a:gd name="T79" fmla="*/ 134 h 231"/>
                <a:gd name="T80" fmla="*/ 7 w 231"/>
                <a:gd name="T81" fmla="*/ 155 h 231"/>
                <a:gd name="T82" fmla="*/ 11 w 231"/>
                <a:gd name="T83" fmla="*/ 166 h 231"/>
                <a:gd name="T84" fmla="*/ 32 w 231"/>
                <a:gd name="T85" fmla="*/ 174 h 231"/>
                <a:gd name="T86" fmla="*/ 39 w 231"/>
                <a:gd name="T87" fmla="*/ 183 h 231"/>
                <a:gd name="T88" fmla="*/ 42 w 231"/>
                <a:gd name="T89" fmla="*/ 205 h 231"/>
                <a:gd name="T90" fmla="*/ 52 w 231"/>
                <a:gd name="T91" fmla="*/ 212 h 231"/>
                <a:gd name="T92" fmla="*/ 74 w 231"/>
                <a:gd name="T93" fmla="*/ 208 h 231"/>
                <a:gd name="T94" fmla="*/ 176 w 231"/>
                <a:gd name="T95" fmla="*/ 87 h 231"/>
                <a:gd name="T96" fmla="*/ 147 w 231"/>
                <a:gd name="T97" fmla="*/ 116 h 231"/>
                <a:gd name="T98" fmla="*/ 144 w 231"/>
                <a:gd name="T99" fmla="*/ 55 h 231"/>
                <a:gd name="T100" fmla="*/ 116 w 231"/>
                <a:gd name="T101" fmla="*/ 26 h 231"/>
                <a:gd name="T102" fmla="*/ 103 w 231"/>
                <a:gd name="T103" fmla="*/ 116 h 231"/>
                <a:gd name="T104" fmla="*/ 116 w 231"/>
                <a:gd name="T105" fmla="*/ 148 h 231"/>
                <a:gd name="T106" fmla="*/ 87 w 231"/>
                <a:gd name="T107" fmla="*/ 176 h 231"/>
                <a:gd name="T108" fmla="*/ 26 w 231"/>
                <a:gd name="T109" fmla="*/ 116 h 231"/>
                <a:gd name="T110" fmla="*/ 55 w 231"/>
                <a:gd name="T111"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231">
                  <a:moveTo>
                    <a:pt x="78" y="225"/>
                  </a:moveTo>
                  <a:cubicBezTo>
                    <a:pt x="84" y="212"/>
                    <a:pt x="84" y="212"/>
                    <a:pt x="84" y="212"/>
                  </a:cubicBezTo>
                  <a:cubicBezTo>
                    <a:pt x="87" y="213"/>
                    <a:pt x="89" y="214"/>
                    <a:pt x="91" y="214"/>
                  </a:cubicBezTo>
                  <a:cubicBezTo>
                    <a:pt x="90" y="229"/>
                    <a:pt x="90" y="229"/>
                    <a:pt x="90" y="229"/>
                  </a:cubicBezTo>
                  <a:cubicBezTo>
                    <a:pt x="92" y="229"/>
                    <a:pt x="95" y="230"/>
                    <a:pt x="98" y="230"/>
                  </a:cubicBezTo>
                  <a:cubicBezTo>
                    <a:pt x="102" y="216"/>
                    <a:pt x="102" y="216"/>
                    <a:pt x="102" y="216"/>
                  </a:cubicBezTo>
                  <a:cubicBezTo>
                    <a:pt x="104" y="217"/>
                    <a:pt x="107" y="217"/>
                    <a:pt x="109" y="217"/>
                  </a:cubicBezTo>
                  <a:cubicBezTo>
                    <a:pt x="110" y="231"/>
                    <a:pt x="110" y="231"/>
                    <a:pt x="110" y="231"/>
                  </a:cubicBezTo>
                  <a:cubicBezTo>
                    <a:pt x="112" y="231"/>
                    <a:pt x="114" y="231"/>
                    <a:pt x="116" y="231"/>
                  </a:cubicBezTo>
                  <a:cubicBezTo>
                    <a:pt x="117" y="231"/>
                    <a:pt x="118" y="231"/>
                    <a:pt x="119" y="231"/>
                  </a:cubicBezTo>
                  <a:cubicBezTo>
                    <a:pt x="120" y="217"/>
                    <a:pt x="120" y="217"/>
                    <a:pt x="120" y="217"/>
                  </a:cubicBezTo>
                  <a:cubicBezTo>
                    <a:pt x="123" y="217"/>
                    <a:pt x="125" y="217"/>
                    <a:pt x="127" y="217"/>
                  </a:cubicBezTo>
                  <a:cubicBezTo>
                    <a:pt x="131" y="230"/>
                    <a:pt x="131" y="230"/>
                    <a:pt x="131" y="230"/>
                  </a:cubicBezTo>
                  <a:cubicBezTo>
                    <a:pt x="134" y="230"/>
                    <a:pt x="137" y="230"/>
                    <a:pt x="140" y="229"/>
                  </a:cubicBezTo>
                  <a:cubicBezTo>
                    <a:pt x="139" y="215"/>
                    <a:pt x="139" y="215"/>
                    <a:pt x="139" y="215"/>
                  </a:cubicBezTo>
                  <a:cubicBezTo>
                    <a:pt x="141" y="214"/>
                    <a:pt x="143" y="214"/>
                    <a:pt x="145" y="213"/>
                  </a:cubicBezTo>
                  <a:cubicBezTo>
                    <a:pt x="151" y="226"/>
                    <a:pt x="151" y="226"/>
                    <a:pt x="151" y="226"/>
                  </a:cubicBezTo>
                  <a:cubicBezTo>
                    <a:pt x="154" y="225"/>
                    <a:pt x="157" y="224"/>
                    <a:pt x="160" y="223"/>
                  </a:cubicBezTo>
                  <a:cubicBezTo>
                    <a:pt x="156" y="209"/>
                    <a:pt x="156" y="209"/>
                    <a:pt x="156" y="209"/>
                  </a:cubicBezTo>
                  <a:cubicBezTo>
                    <a:pt x="158" y="208"/>
                    <a:pt x="160" y="207"/>
                    <a:pt x="162" y="206"/>
                  </a:cubicBezTo>
                  <a:cubicBezTo>
                    <a:pt x="170" y="218"/>
                    <a:pt x="170" y="218"/>
                    <a:pt x="170" y="218"/>
                  </a:cubicBezTo>
                  <a:cubicBezTo>
                    <a:pt x="173" y="216"/>
                    <a:pt x="176" y="215"/>
                    <a:pt x="178" y="213"/>
                  </a:cubicBezTo>
                  <a:cubicBezTo>
                    <a:pt x="172" y="200"/>
                    <a:pt x="172" y="200"/>
                    <a:pt x="172" y="200"/>
                  </a:cubicBezTo>
                  <a:cubicBezTo>
                    <a:pt x="174" y="199"/>
                    <a:pt x="176" y="198"/>
                    <a:pt x="177" y="196"/>
                  </a:cubicBezTo>
                  <a:cubicBezTo>
                    <a:pt x="188" y="206"/>
                    <a:pt x="188" y="206"/>
                    <a:pt x="188" y="206"/>
                  </a:cubicBezTo>
                  <a:cubicBezTo>
                    <a:pt x="190" y="204"/>
                    <a:pt x="192" y="202"/>
                    <a:pt x="194" y="200"/>
                  </a:cubicBezTo>
                  <a:cubicBezTo>
                    <a:pt x="186" y="189"/>
                    <a:pt x="186" y="189"/>
                    <a:pt x="186" y="189"/>
                  </a:cubicBezTo>
                  <a:cubicBezTo>
                    <a:pt x="188" y="187"/>
                    <a:pt x="189" y="186"/>
                    <a:pt x="191" y="184"/>
                  </a:cubicBezTo>
                  <a:cubicBezTo>
                    <a:pt x="203" y="192"/>
                    <a:pt x="203" y="192"/>
                    <a:pt x="203" y="192"/>
                  </a:cubicBezTo>
                  <a:cubicBezTo>
                    <a:pt x="205" y="190"/>
                    <a:pt x="207" y="187"/>
                    <a:pt x="208" y="185"/>
                  </a:cubicBezTo>
                  <a:cubicBezTo>
                    <a:pt x="198" y="175"/>
                    <a:pt x="198" y="175"/>
                    <a:pt x="198" y="175"/>
                  </a:cubicBezTo>
                  <a:cubicBezTo>
                    <a:pt x="199" y="173"/>
                    <a:pt x="201" y="171"/>
                    <a:pt x="202" y="169"/>
                  </a:cubicBezTo>
                  <a:cubicBezTo>
                    <a:pt x="215" y="175"/>
                    <a:pt x="215" y="175"/>
                    <a:pt x="215" y="175"/>
                  </a:cubicBezTo>
                  <a:cubicBezTo>
                    <a:pt x="216" y="173"/>
                    <a:pt x="218" y="170"/>
                    <a:pt x="219" y="167"/>
                  </a:cubicBezTo>
                  <a:cubicBezTo>
                    <a:pt x="207" y="159"/>
                    <a:pt x="207" y="159"/>
                    <a:pt x="207" y="159"/>
                  </a:cubicBezTo>
                  <a:cubicBezTo>
                    <a:pt x="208" y="157"/>
                    <a:pt x="209" y="155"/>
                    <a:pt x="210" y="153"/>
                  </a:cubicBezTo>
                  <a:cubicBezTo>
                    <a:pt x="224" y="156"/>
                    <a:pt x="224" y="156"/>
                    <a:pt x="224" y="156"/>
                  </a:cubicBezTo>
                  <a:cubicBezTo>
                    <a:pt x="225" y="154"/>
                    <a:pt x="226" y="151"/>
                    <a:pt x="227" y="148"/>
                  </a:cubicBezTo>
                  <a:cubicBezTo>
                    <a:pt x="214" y="142"/>
                    <a:pt x="214" y="142"/>
                    <a:pt x="214" y="142"/>
                  </a:cubicBezTo>
                  <a:cubicBezTo>
                    <a:pt x="214" y="140"/>
                    <a:pt x="215" y="138"/>
                    <a:pt x="215" y="136"/>
                  </a:cubicBezTo>
                  <a:cubicBezTo>
                    <a:pt x="229" y="136"/>
                    <a:pt x="229" y="136"/>
                    <a:pt x="229" y="136"/>
                  </a:cubicBezTo>
                  <a:cubicBezTo>
                    <a:pt x="230" y="133"/>
                    <a:pt x="230" y="130"/>
                    <a:pt x="231" y="127"/>
                  </a:cubicBezTo>
                  <a:cubicBezTo>
                    <a:pt x="217" y="124"/>
                    <a:pt x="217" y="124"/>
                    <a:pt x="217" y="124"/>
                  </a:cubicBezTo>
                  <a:cubicBezTo>
                    <a:pt x="217" y="122"/>
                    <a:pt x="217" y="120"/>
                    <a:pt x="217" y="117"/>
                  </a:cubicBezTo>
                  <a:cubicBezTo>
                    <a:pt x="231" y="116"/>
                    <a:pt x="231" y="116"/>
                    <a:pt x="231" y="116"/>
                  </a:cubicBezTo>
                  <a:cubicBezTo>
                    <a:pt x="231" y="113"/>
                    <a:pt x="231" y="110"/>
                    <a:pt x="231" y="107"/>
                  </a:cubicBezTo>
                  <a:cubicBezTo>
                    <a:pt x="217" y="106"/>
                    <a:pt x="217" y="106"/>
                    <a:pt x="217" y="106"/>
                  </a:cubicBezTo>
                  <a:cubicBezTo>
                    <a:pt x="216" y="104"/>
                    <a:pt x="216" y="102"/>
                    <a:pt x="216" y="99"/>
                  </a:cubicBezTo>
                  <a:cubicBezTo>
                    <a:pt x="229" y="95"/>
                    <a:pt x="229" y="95"/>
                    <a:pt x="229" y="95"/>
                  </a:cubicBezTo>
                  <a:cubicBezTo>
                    <a:pt x="229" y="92"/>
                    <a:pt x="228" y="89"/>
                    <a:pt x="227" y="86"/>
                  </a:cubicBezTo>
                  <a:cubicBezTo>
                    <a:pt x="213" y="88"/>
                    <a:pt x="213" y="88"/>
                    <a:pt x="213" y="88"/>
                  </a:cubicBezTo>
                  <a:cubicBezTo>
                    <a:pt x="213" y="86"/>
                    <a:pt x="212" y="84"/>
                    <a:pt x="211" y="82"/>
                  </a:cubicBezTo>
                  <a:cubicBezTo>
                    <a:pt x="224" y="75"/>
                    <a:pt x="224" y="75"/>
                    <a:pt x="224" y="75"/>
                  </a:cubicBezTo>
                  <a:cubicBezTo>
                    <a:pt x="223" y="72"/>
                    <a:pt x="222" y="69"/>
                    <a:pt x="220" y="67"/>
                  </a:cubicBezTo>
                  <a:cubicBezTo>
                    <a:pt x="207" y="71"/>
                    <a:pt x="207" y="71"/>
                    <a:pt x="207" y="71"/>
                  </a:cubicBezTo>
                  <a:cubicBezTo>
                    <a:pt x="206" y="69"/>
                    <a:pt x="205" y="67"/>
                    <a:pt x="204" y="65"/>
                  </a:cubicBezTo>
                  <a:cubicBezTo>
                    <a:pt x="215" y="56"/>
                    <a:pt x="215" y="56"/>
                    <a:pt x="215" y="56"/>
                  </a:cubicBezTo>
                  <a:cubicBezTo>
                    <a:pt x="213" y="54"/>
                    <a:pt x="212" y="51"/>
                    <a:pt x="210" y="49"/>
                  </a:cubicBezTo>
                  <a:cubicBezTo>
                    <a:pt x="197" y="56"/>
                    <a:pt x="197" y="56"/>
                    <a:pt x="197" y="56"/>
                  </a:cubicBezTo>
                  <a:cubicBezTo>
                    <a:pt x="196" y="54"/>
                    <a:pt x="195" y="52"/>
                    <a:pt x="193" y="50"/>
                  </a:cubicBezTo>
                  <a:cubicBezTo>
                    <a:pt x="203" y="40"/>
                    <a:pt x="203" y="40"/>
                    <a:pt x="203" y="40"/>
                  </a:cubicBezTo>
                  <a:cubicBezTo>
                    <a:pt x="201" y="37"/>
                    <a:pt x="199" y="35"/>
                    <a:pt x="196" y="33"/>
                  </a:cubicBezTo>
                  <a:cubicBezTo>
                    <a:pt x="185" y="42"/>
                    <a:pt x="185" y="42"/>
                    <a:pt x="185" y="42"/>
                  </a:cubicBezTo>
                  <a:cubicBezTo>
                    <a:pt x="184" y="40"/>
                    <a:pt x="182" y="39"/>
                    <a:pt x="180" y="38"/>
                  </a:cubicBezTo>
                  <a:cubicBezTo>
                    <a:pt x="188" y="25"/>
                    <a:pt x="188" y="25"/>
                    <a:pt x="188" y="25"/>
                  </a:cubicBezTo>
                  <a:cubicBezTo>
                    <a:pt x="185" y="23"/>
                    <a:pt x="183" y="22"/>
                    <a:pt x="180" y="20"/>
                  </a:cubicBezTo>
                  <a:cubicBezTo>
                    <a:pt x="171" y="31"/>
                    <a:pt x="171" y="31"/>
                    <a:pt x="171" y="31"/>
                  </a:cubicBezTo>
                  <a:cubicBezTo>
                    <a:pt x="169" y="30"/>
                    <a:pt x="167" y="28"/>
                    <a:pt x="165" y="27"/>
                  </a:cubicBezTo>
                  <a:cubicBezTo>
                    <a:pt x="170" y="14"/>
                    <a:pt x="170" y="14"/>
                    <a:pt x="170" y="14"/>
                  </a:cubicBezTo>
                  <a:cubicBezTo>
                    <a:pt x="168" y="12"/>
                    <a:pt x="165" y="11"/>
                    <a:pt x="162" y="10"/>
                  </a:cubicBezTo>
                  <a:cubicBezTo>
                    <a:pt x="155" y="22"/>
                    <a:pt x="155" y="22"/>
                    <a:pt x="155" y="22"/>
                  </a:cubicBezTo>
                  <a:cubicBezTo>
                    <a:pt x="153" y="21"/>
                    <a:pt x="151" y="21"/>
                    <a:pt x="149" y="20"/>
                  </a:cubicBezTo>
                  <a:cubicBezTo>
                    <a:pt x="151" y="6"/>
                    <a:pt x="151" y="6"/>
                    <a:pt x="151" y="6"/>
                  </a:cubicBezTo>
                  <a:cubicBezTo>
                    <a:pt x="149" y="5"/>
                    <a:pt x="146" y="4"/>
                    <a:pt x="143" y="3"/>
                  </a:cubicBezTo>
                  <a:cubicBezTo>
                    <a:pt x="138" y="17"/>
                    <a:pt x="138" y="17"/>
                    <a:pt x="138" y="17"/>
                  </a:cubicBezTo>
                  <a:cubicBezTo>
                    <a:pt x="135" y="16"/>
                    <a:pt x="133" y="16"/>
                    <a:pt x="131" y="15"/>
                  </a:cubicBezTo>
                  <a:cubicBezTo>
                    <a:pt x="131" y="1"/>
                    <a:pt x="131" y="1"/>
                    <a:pt x="131" y="1"/>
                  </a:cubicBezTo>
                  <a:cubicBezTo>
                    <a:pt x="128" y="1"/>
                    <a:pt x="125" y="0"/>
                    <a:pt x="122" y="0"/>
                  </a:cubicBezTo>
                  <a:cubicBezTo>
                    <a:pt x="120" y="14"/>
                    <a:pt x="120" y="14"/>
                    <a:pt x="120" y="14"/>
                  </a:cubicBezTo>
                  <a:cubicBezTo>
                    <a:pt x="118" y="14"/>
                    <a:pt x="117" y="14"/>
                    <a:pt x="116" y="14"/>
                  </a:cubicBezTo>
                  <a:cubicBezTo>
                    <a:pt x="115" y="14"/>
                    <a:pt x="114" y="14"/>
                    <a:pt x="113" y="14"/>
                  </a:cubicBezTo>
                  <a:cubicBezTo>
                    <a:pt x="111" y="0"/>
                    <a:pt x="111" y="0"/>
                    <a:pt x="111" y="0"/>
                  </a:cubicBezTo>
                  <a:cubicBezTo>
                    <a:pt x="108" y="0"/>
                    <a:pt x="105" y="1"/>
                    <a:pt x="102" y="1"/>
                  </a:cubicBezTo>
                  <a:cubicBezTo>
                    <a:pt x="101" y="15"/>
                    <a:pt x="101" y="15"/>
                    <a:pt x="101" y="15"/>
                  </a:cubicBezTo>
                  <a:cubicBezTo>
                    <a:pt x="99" y="16"/>
                    <a:pt x="97" y="16"/>
                    <a:pt x="95" y="16"/>
                  </a:cubicBezTo>
                  <a:cubicBezTo>
                    <a:pt x="90" y="3"/>
                    <a:pt x="90" y="3"/>
                    <a:pt x="90" y="3"/>
                  </a:cubicBezTo>
                  <a:cubicBezTo>
                    <a:pt x="87" y="4"/>
                    <a:pt x="84" y="4"/>
                    <a:pt x="81" y="5"/>
                  </a:cubicBezTo>
                  <a:cubicBezTo>
                    <a:pt x="84" y="19"/>
                    <a:pt x="84" y="19"/>
                    <a:pt x="84" y="19"/>
                  </a:cubicBezTo>
                  <a:cubicBezTo>
                    <a:pt x="82" y="20"/>
                    <a:pt x="80" y="21"/>
                    <a:pt x="78" y="22"/>
                  </a:cubicBezTo>
                  <a:cubicBezTo>
                    <a:pt x="70" y="9"/>
                    <a:pt x="70" y="9"/>
                    <a:pt x="70" y="9"/>
                  </a:cubicBezTo>
                  <a:cubicBezTo>
                    <a:pt x="68" y="10"/>
                    <a:pt x="65" y="12"/>
                    <a:pt x="62" y="13"/>
                  </a:cubicBezTo>
                  <a:cubicBezTo>
                    <a:pt x="67" y="27"/>
                    <a:pt x="67" y="27"/>
                    <a:pt x="67" y="27"/>
                  </a:cubicBezTo>
                  <a:cubicBezTo>
                    <a:pt x="65" y="28"/>
                    <a:pt x="63" y="29"/>
                    <a:pt x="61" y="30"/>
                  </a:cubicBezTo>
                  <a:cubicBezTo>
                    <a:pt x="52" y="19"/>
                    <a:pt x="52" y="19"/>
                    <a:pt x="52" y="19"/>
                  </a:cubicBezTo>
                  <a:cubicBezTo>
                    <a:pt x="50" y="21"/>
                    <a:pt x="47" y="22"/>
                    <a:pt x="45" y="24"/>
                  </a:cubicBezTo>
                  <a:cubicBezTo>
                    <a:pt x="52" y="37"/>
                    <a:pt x="52" y="37"/>
                    <a:pt x="52" y="37"/>
                  </a:cubicBezTo>
                  <a:cubicBezTo>
                    <a:pt x="50" y="38"/>
                    <a:pt x="49" y="39"/>
                    <a:pt x="47" y="41"/>
                  </a:cubicBezTo>
                  <a:cubicBezTo>
                    <a:pt x="36" y="32"/>
                    <a:pt x="36" y="32"/>
                    <a:pt x="36" y="32"/>
                  </a:cubicBezTo>
                  <a:cubicBezTo>
                    <a:pt x="34" y="34"/>
                    <a:pt x="32" y="36"/>
                    <a:pt x="30" y="38"/>
                  </a:cubicBezTo>
                  <a:cubicBezTo>
                    <a:pt x="39" y="49"/>
                    <a:pt x="39" y="49"/>
                    <a:pt x="39" y="49"/>
                  </a:cubicBezTo>
                  <a:cubicBezTo>
                    <a:pt x="38" y="51"/>
                    <a:pt x="36" y="53"/>
                    <a:pt x="35" y="54"/>
                  </a:cubicBezTo>
                  <a:cubicBezTo>
                    <a:pt x="22" y="47"/>
                    <a:pt x="22" y="47"/>
                    <a:pt x="22" y="47"/>
                  </a:cubicBezTo>
                  <a:cubicBezTo>
                    <a:pt x="20" y="50"/>
                    <a:pt x="19" y="52"/>
                    <a:pt x="17" y="55"/>
                  </a:cubicBezTo>
                  <a:cubicBezTo>
                    <a:pt x="28" y="64"/>
                    <a:pt x="28" y="64"/>
                    <a:pt x="28" y="64"/>
                  </a:cubicBezTo>
                  <a:cubicBezTo>
                    <a:pt x="27" y="66"/>
                    <a:pt x="26" y="68"/>
                    <a:pt x="25" y="70"/>
                  </a:cubicBezTo>
                  <a:cubicBezTo>
                    <a:pt x="12" y="65"/>
                    <a:pt x="12" y="65"/>
                    <a:pt x="12" y="65"/>
                  </a:cubicBezTo>
                  <a:cubicBezTo>
                    <a:pt x="10" y="68"/>
                    <a:pt x="9" y="71"/>
                    <a:pt x="8" y="73"/>
                  </a:cubicBezTo>
                  <a:cubicBezTo>
                    <a:pt x="20" y="80"/>
                    <a:pt x="20" y="80"/>
                    <a:pt x="20" y="80"/>
                  </a:cubicBezTo>
                  <a:cubicBezTo>
                    <a:pt x="20" y="82"/>
                    <a:pt x="19" y="84"/>
                    <a:pt x="18" y="87"/>
                  </a:cubicBezTo>
                  <a:cubicBezTo>
                    <a:pt x="4" y="85"/>
                    <a:pt x="4" y="85"/>
                    <a:pt x="4" y="85"/>
                  </a:cubicBezTo>
                  <a:cubicBezTo>
                    <a:pt x="3" y="87"/>
                    <a:pt x="3" y="90"/>
                    <a:pt x="2" y="93"/>
                  </a:cubicBezTo>
                  <a:cubicBezTo>
                    <a:pt x="16" y="98"/>
                    <a:pt x="16" y="98"/>
                    <a:pt x="16" y="98"/>
                  </a:cubicBezTo>
                  <a:cubicBezTo>
                    <a:pt x="15" y="100"/>
                    <a:pt x="15" y="102"/>
                    <a:pt x="15" y="104"/>
                  </a:cubicBezTo>
                  <a:cubicBezTo>
                    <a:pt x="0" y="105"/>
                    <a:pt x="0" y="105"/>
                    <a:pt x="0" y="105"/>
                  </a:cubicBezTo>
                  <a:cubicBezTo>
                    <a:pt x="0" y="108"/>
                    <a:pt x="0" y="111"/>
                    <a:pt x="0" y="114"/>
                  </a:cubicBezTo>
                  <a:cubicBezTo>
                    <a:pt x="14" y="116"/>
                    <a:pt x="14" y="116"/>
                    <a:pt x="14" y="116"/>
                  </a:cubicBezTo>
                  <a:cubicBezTo>
                    <a:pt x="14" y="118"/>
                    <a:pt x="14" y="120"/>
                    <a:pt x="14" y="123"/>
                  </a:cubicBezTo>
                  <a:cubicBezTo>
                    <a:pt x="0" y="126"/>
                    <a:pt x="0" y="126"/>
                    <a:pt x="0" y="126"/>
                  </a:cubicBezTo>
                  <a:cubicBezTo>
                    <a:pt x="1" y="129"/>
                    <a:pt x="1" y="132"/>
                    <a:pt x="1" y="135"/>
                  </a:cubicBezTo>
                  <a:cubicBezTo>
                    <a:pt x="16" y="134"/>
                    <a:pt x="16" y="134"/>
                    <a:pt x="16" y="134"/>
                  </a:cubicBezTo>
                  <a:cubicBezTo>
                    <a:pt x="16" y="136"/>
                    <a:pt x="17" y="138"/>
                    <a:pt x="17" y="141"/>
                  </a:cubicBezTo>
                  <a:cubicBezTo>
                    <a:pt x="4" y="146"/>
                    <a:pt x="4" y="146"/>
                    <a:pt x="4" y="146"/>
                  </a:cubicBezTo>
                  <a:cubicBezTo>
                    <a:pt x="5" y="149"/>
                    <a:pt x="6" y="152"/>
                    <a:pt x="7" y="155"/>
                  </a:cubicBezTo>
                  <a:cubicBezTo>
                    <a:pt x="21" y="152"/>
                    <a:pt x="21" y="152"/>
                    <a:pt x="21" y="152"/>
                  </a:cubicBezTo>
                  <a:cubicBezTo>
                    <a:pt x="21" y="154"/>
                    <a:pt x="22" y="156"/>
                    <a:pt x="23" y="158"/>
                  </a:cubicBezTo>
                  <a:cubicBezTo>
                    <a:pt x="11" y="166"/>
                    <a:pt x="11" y="166"/>
                    <a:pt x="11" y="166"/>
                  </a:cubicBezTo>
                  <a:cubicBezTo>
                    <a:pt x="12" y="168"/>
                    <a:pt x="14" y="171"/>
                    <a:pt x="15" y="173"/>
                  </a:cubicBezTo>
                  <a:cubicBezTo>
                    <a:pt x="29" y="168"/>
                    <a:pt x="29" y="168"/>
                    <a:pt x="29" y="168"/>
                  </a:cubicBezTo>
                  <a:cubicBezTo>
                    <a:pt x="30" y="170"/>
                    <a:pt x="31" y="172"/>
                    <a:pt x="32" y="174"/>
                  </a:cubicBezTo>
                  <a:cubicBezTo>
                    <a:pt x="22" y="183"/>
                    <a:pt x="22" y="183"/>
                    <a:pt x="22" y="183"/>
                  </a:cubicBezTo>
                  <a:cubicBezTo>
                    <a:pt x="23" y="186"/>
                    <a:pt x="25" y="188"/>
                    <a:pt x="27" y="190"/>
                  </a:cubicBezTo>
                  <a:cubicBezTo>
                    <a:pt x="39" y="183"/>
                    <a:pt x="39" y="183"/>
                    <a:pt x="39" y="183"/>
                  </a:cubicBezTo>
                  <a:cubicBezTo>
                    <a:pt x="41" y="184"/>
                    <a:pt x="42" y="186"/>
                    <a:pt x="44" y="188"/>
                  </a:cubicBezTo>
                  <a:cubicBezTo>
                    <a:pt x="35" y="199"/>
                    <a:pt x="35" y="199"/>
                    <a:pt x="35" y="199"/>
                  </a:cubicBezTo>
                  <a:cubicBezTo>
                    <a:pt x="37" y="201"/>
                    <a:pt x="40" y="203"/>
                    <a:pt x="42" y="205"/>
                  </a:cubicBezTo>
                  <a:cubicBezTo>
                    <a:pt x="52" y="195"/>
                    <a:pt x="52" y="195"/>
                    <a:pt x="52" y="195"/>
                  </a:cubicBezTo>
                  <a:cubicBezTo>
                    <a:pt x="54" y="197"/>
                    <a:pt x="56" y="198"/>
                    <a:pt x="58" y="199"/>
                  </a:cubicBezTo>
                  <a:cubicBezTo>
                    <a:pt x="52" y="212"/>
                    <a:pt x="52" y="212"/>
                    <a:pt x="52" y="212"/>
                  </a:cubicBezTo>
                  <a:cubicBezTo>
                    <a:pt x="54" y="214"/>
                    <a:pt x="57" y="215"/>
                    <a:pt x="59" y="217"/>
                  </a:cubicBezTo>
                  <a:cubicBezTo>
                    <a:pt x="68" y="205"/>
                    <a:pt x="68" y="205"/>
                    <a:pt x="68" y="205"/>
                  </a:cubicBezTo>
                  <a:cubicBezTo>
                    <a:pt x="70" y="206"/>
                    <a:pt x="72" y="207"/>
                    <a:pt x="74" y="208"/>
                  </a:cubicBezTo>
                  <a:cubicBezTo>
                    <a:pt x="70" y="222"/>
                    <a:pt x="70" y="222"/>
                    <a:pt x="70" y="222"/>
                  </a:cubicBezTo>
                  <a:cubicBezTo>
                    <a:pt x="73" y="223"/>
                    <a:pt x="75" y="224"/>
                    <a:pt x="78" y="225"/>
                  </a:cubicBezTo>
                  <a:close/>
                  <a:moveTo>
                    <a:pt x="176" y="87"/>
                  </a:moveTo>
                  <a:cubicBezTo>
                    <a:pt x="192" y="87"/>
                    <a:pt x="205" y="100"/>
                    <a:pt x="205" y="116"/>
                  </a:cubicBezTo>
                  <a:cubicBezTo>
                    <a:pt x="205" y="132"/>
                    <a:pt x="192" y="145"/>
                    <a:pt x="176" y="145"/>
                  </a:cubicBezTo>
                  <a:cubicBezTo>
                    <a:pt x="160" y="145"/>
                    <a:pt x="147" y="132"/>
                    <a:pt x="147" y="116"/>
                  </a:cubicBezTo>
                  <a:cubicBezTo>
                    <a:pt x="147" y="100"/>
                    <a:pt x="160" y="87"/>
                    <a:pt x="176" y="87"/>
                  </a:cubicBezTo>
                  <a:close/>
                  <a:moveTo>
                    <a:pt x="116" y="26"/>
                  </a:moveTo>
                  <a:cubicBezTo>
                    <a:pt x="131" y="26"/>
                    <a:pt x="144" y="39"/>
                    <a:pt x="144" y="55"/>
                  </a:cubicBezTo>
                  <a:cubicBezTo>
                    <a:pt x="144" y="71"/>
                    <a:pt x="131" y="84"/>
                    <a:pt x="116" y="84"/>
                  </a:cubicBezTo>
                  <a:cubicBezTo>
                    <a:pt x="100" y="84"/>
                    <a:pt x="87" y="71"/>
                    <a:pt x="87" y="55"/>
                  </a:cubicBezTo>
                  <a:cubicBezTo>
                    <a:pt x="87" y="39"/>
                    <a:pt x="100" y="26"/>
                    <a:pt x="116" y="26"/>
                  </a:cubicBezTo>
                  <a:close/>
                  <a:moveTo>
                    <a:pt x="128" y="116"/>
                  </a:moveTo>
                  <a:cubicBezTo>
                    <a:pt x="128" y="123"/>
                    <a:pt x="123" y="128"/>
                    <a:pt x="116" y="128"/>
                  </a:cubicBezTo>
                  <a:cubicBezTo>
                    <a:pt x="109" y="128"/>
                    <a:pt x="103" y="123"/>
                    <a:pt x="103" y="116"/>
                  </a:cubicBezTo>
                  <a:cubicBezTo>
                    <a:pt x="103" y="109"/>
                    <a:pt x="109" y="103"/>
                    <a:pt x="116" y="103"/>
                  </a:cubicBezTo>
                  <a:cubicBezTo>
                    <a:pt x="123" y="103"/>
                    <a:pt x="128" y="109"/>
                    <a:pt x="128" y="116"/>
                  </a:cubicBezTo>
                  <a:close/>
                  <a:moveTo>
                    <a:pt x="116" y="148"/>
                  </a:moveTo>
                  <a:cubicBezTo>
                    <a:pt x="131" y="148"/>
                    <a:pt x="144" y="161"/>
                    <a:pt x="144" y="176"/>
                  </a:cubicBezTo>
                  <a:cubicBezTo>
                    <a:pt x="144" y="192"/>
                    <a:pt x="131" y="205"/>
                    <a:pt x="116" y="205"/>
                  </a:cubicBezTo>
                  <a:cubicBezTo>
                    <a:pt x="100" y="205"/>
                    <a:pt x="87" y="192"/>
                    <a:pt x="87" y="176"/>
                  </a:cubicBezTo>
                  <a:cubicBezTo>
                    <a:pt x="87" y="161"/>
                    <a:pt x="100" y="148"/>
                    <a:pt x="116" y="148"/>
                  </a:cubicBezTo>
                  <a:close/>
                  <a:moveTo>
                    <a:pt x="55" y="145"/>
                  </a:moveTo>
                  <a:cubicBezTo>
                    <a:pt x="39" y="145"/>
                    <a:pt x="26" y="132"/>
                    <a:pt x="26" y="116"/>
                  </a:cubicBezTo>
                  <a:cubicBezTo>
                    <a:pt x="26" y="100"/>
                    <a:pt x="39" y="87"/>
                    <a:pt x="55" y="87"/>
                  </a:cubicBezTo>
                  <a:cubicBezTo>
                    <a:pt x="71" y="87"/>
                    <a:pt x="84" y="100"/>
                    <a:pt x="84" y="116"/>
                  </a:cubicBezTo>
                  <a:cubicBezTo>
                    <a:pt x="84" y="132"/>
                    <a:pt x="71" y="145"/>
                    <a:pt x="55" y="145"/>
                  </a:cubicBezTo>
                  <a:close/>
                </a:path>
              </a:pathLst>
            </a:custGeom>
            <a:solidFill>
              <a:schemeClr val="accent1"/>
            </a:solidFill>
            <a:ln>
              <a:noFill/>
            </a:ln>
          </p:spPr>
          <p:txBody>
            <a:bodyPr vert="horz" wrap="square" lIns="91440" tIns="45720" rIns="91440" bIns="45720" numCol="1" anchor="t" anchorCtr="0" compatLnSpc="1"/>
            <a:lstStyle/>
            <a:p>
              <a:pPr defTabSz="914400"/>
              <a:endParaRPr lang="zh-CN" altLang="en-US" sz="1800" kern="0">
                <a:solidFill>
                  <a:srgbClr val="FFFFFF"/>
                </a:solidFill>
              </a:endParaRPr>
            </a:p>
          </p:txBody>
        </p:sp>
      </p:grpSp>
      <p:sp>
        <p:nvSpPr>
          <p:cNvPr id="1049657" name="矩形 55"/>
          <p:cNvSpPr/>
          <p:nvPr/>
        </p:nvSpPr>
        <p:spPr>
          <a:xfrm>
            <a:off x="1497899" y="2228307"/>
            <a:ext cx="1927589" cy="1384995"/>
          </a:xfrm>
          <a:prstGeom prst="rect">
            <a:avLst/>
          </a:prstGeom>
        </p:spPr>
        <p:txBody>
          <a:bodyPr wrap="square">
            <a:spAutoFit/>
          </a:bodyPr>
          <a:lstStyle/>
          <a:p>
            <a:pPr>
              <a:lnSpc>
                <a:spcPct val="150000"/>
              </a:lnSpc>
            </a:pPr>
            <a:r>
              <a:rPr lang="zh-CN" altLang="en-US" sz="1400" dirty="0" smtClean="0">
                <a:latin typeface="微软雅黑 Light"/>
                <a:cs typeface="+mn-ea"/>
              </a:rPr>
              <a:t>       动机</a:t>
            </a:r>
            <a:r>
              <a:rPr lang="zh-CN" altLang="en-US" sz="1400" dirty="0">
                <a:latin typeface="微软雅黑 Light"/>
                <a:cs typeface="+mn-ea"/>
              </a:rPr>
              <a:t>涉及能量，方向，持续性和定性等</a:t>
            </a:r>
            <a:r>
              <a:rPr lang="en-US" altLang="zh-CN" sz="1400" dirty="0">
                <a:latin typeface="微软雅黑 Light"/>
                <a:cs typeface="+mn-ea"/>
              </a:rPr>
              <a:t>——</a:t>
            </a:r>
            <a:r>
              <a:rPr lang="zh-CN" altLang="en-US" sz="1400" dirty="0">
                <a:latin typeface="微软雅黑 Light"/>
                <a:cs typeface="+mn-ea"/>
              </a:rPr>
              <a:t>所有的激活和意图。</a:t>
            </a:r>
          </a:p>
        </p:txBody>
      </p:sp>
      <p:sp>
        <p:nvSpPr>
          <p:cNvPr id="1049658" name="矩形 56"/>
          <p:cNvSpPr/>
          <p:nvPr/>
        </p:nvSpPr>
        <p:spPr>
          <a:xfrm>
            <a:off x="1497899" y="1921744"/>
            <a:ext cx="868680" cy="368300"/>
          </a:xfrm>
          <a:prstGeom prst="rect">
            <a:avLst/>
          </a:prstGeom>
        </p:spPr>
        <p:txBody>
          <a:bodyPr wrap="none">
            <a:spAutoFit/>
          </a:bodyPr>
          <a:lstStyle/>
          <a:p>
            <a:r>
              <a:rPr lang="en-US" sz="1800" dirty="0" smtClean="0">
                <a:latin typeface="方正兰亭黑_GBK"/>
                <a:ea typeface="方正兰亭黑_GBK"/>
              </a:rPr>
              <a:t>1.</a:t>
            </a:r>
            <a:r>
              <a:rPr lang="zh-CN" altLang="en-US" sz="1800" dirty="0" smtClean="0">
                <a:latin typeface="方正兰亭黑_GBK"/>
                <a:ea typeface="方正兰亭黑_GBK"/>
              </a:rPr>
              <a:t>表现</a:t>
            </a:r>
          </a:p>
        </p:txBody>
      </p:sp>
      <p:sp>
        <p:nvSpPr>
          <p:cNvPr id="1049659" name="矩形 57"/>
          <p:cNvSpPr/>
          <p:nvPr/>
        </p:nvSpPr>
        <p:spPr>
          <a:xfrm>
            <a:off x="1497899" y="3707718"/>
            <a:ext cx="2121601" cy="1061829"/>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nSpc>
                <a:spcPct val="150000"/>
              </a:lnSpc>
            </a:pPr>
            <a:r>
              <a:rPr lang="zh-CN" altLang="en-US" sz="1400" b="1" dirty="0" smtClean="0">
                <a:sym typeface="+mn-ea"/>
              </a:rPr>
              <a:t>         在</a:t>
            </a:r>
            <a:r>
              <a:rPr lang="zh-CN" altLang="en-US" sz="1400" b="1" dirty="0">
                <a:sym typeface="+mn-ea"/>
              </a:rPr>
              <a:t>现实世界中，动机被高度重视是因为它的本质：动机产生。</a:t>
            </a:r>
            <a:endParaRPr lang="zh-CN" altLang="en-US" sz="1400" b="1" dirty="0">
              <a:ea typeface="微软雅黑" panose="020B0503020204020204" charset="-122"/>
              <a:sym typeface="+mn-ea"/>
            </a:endParaRPr>
          </a:p>
        </p:txBody>
      </p:sp>
      <p:sp>
        <p:nvSpPr>
          <p:cNvPr id="1049660" name="矩形 58"/>
          <p:cNvSpPr/>
          <p:nvPr/>
        </p:nvSpPr>
        <p:spPr>
          <a:xfrm>
            <a:off x="1372452" y="3443861"/>
            <a:ext cx="817852" cy="460382"/>
          </a:xfrm>
          <a:prstGeom prst="rect">
            <a:avLst/>
          </a:prstGeom>
        </p:spPr>
        <p:txBody>
          <a:bodyPr wrap="none">
            <a:spAutoFit/>
          </a:bodyPr>
          <a:lstStyle/>
          <a:p>
            <a:pPr algn="r">
              <a:lnSpc>
                <a:spcPct val="150000"/>
              </a:lnSpc>
            </a:pPr>
            <a:r>
              <a:rPr lang="en-US" sz="1800" dirty="0" smtClean="0">
                <a:latin typeface="方正兰亭黑_GBK"/>
                <a:ea typeface="方正兰亭黑_GBK"/>
              </a:rPr>
              <a:t>3</a:t>
            </a:r>
            <a:r>
              <a:rPr lang="en-US" altLang="zh-CN" sz="1800" dirty="0">
                <a:ea typeface="微软雅黑" panose="020B0503020204020204" charset="-122"/>
                <a:cs typeface="Arial" panose="020B0604020202020204" pitchFamily="34" charset="0"/>
              </a:rPr>
              <a:t>.</a:t>
            </a:r>
            <a:r>
              <a:rPr lang="zh-CN" altLang="en-US" sz="1800" dirty="0">
                <a:ea typeface="微软雅黑" panose="020B0503020204020204" charset="-122"/>
                <a:cs typeface="Arial" panose="020B0604020202020204" pitchFamily="34" charset="0"/>
              </a:rPr>
              <a:t>重点</a:t>
            </a:r>
          </a:p>
        </p:txBody>
      </p:sp>
      <p:sp>
        <p:nvSpPr>
          <p:cNvPr id="1049661" name="矩形 61"/>
          <p:cNvSpPr/>
          <p:nvPr/>
        </p:nvSpPr>
        <p:spPr>
          <a:xfrm>
            <a:off x="5415915" y="1921510"/>
            <a:ext cx="2259965" cy="1383665"/>
          </a:xfrm>
          <a:prstGeom prst="rect">
            <a:avLst/>
          </a:prstGeom>
        </p:spPr>
        <p:txBody>
          <a:bodyPr wrap="square">
            <a:spAutoFit/>
          </a:bodyPr>
          <a:lstStyle/>
          <a:p>
            <a:pPr>
              <a:lnSpc>
                <a:spcPct val="150000"/>
              </a:lnSpc>
            </a:pPr>
            <a:r>
              <a:rPr lang="zh-CN" altLang="en-US" sz="1400" dirty="0" smtClean="0">
                <a:ea typeface="微软雅黑" panose="020B0503020204020204" charset="-122"/>
                <a:cs typeface="Arial" panose="020B0604020202020204" pitchFamily="34" charset="0"/>
              </a:rPr>
              <a:t>         动机</a:t>
            </a:r>
            <a:r>
              <a:rPr lang="zh-CN" altLang="en-US" sz="1400" dirty="0">
                <a:ea typeface="微软雅黑" panose="020B0503020204020204" charset="-122"/>
                <a:cs typeface="Arial" panose="020B0604020202020204" pitchFamily="34" charset="0"/>
              </a:rPr>
              <a:t>一直是心理学领域的核心和长期的问题，因为它是生物、认知和社会调节的核心。</a:t>
            </a:r>
            <a:endParaRPr lang="zh-CN" altLang="en-US" sz="1400" dirty="0">
              <a:ea typeface="微软雅黑" panose="020B0503020204020204" charset="-122"/>
            </a:endParaRPr>
          </a:p>
        </p:txBody>
      </p:sp>
      <p:sp>
        <p:nvSpPr>
          <p:cNvPr id="1049662" name="矩形 62"/>
          <p:cNvSpPr/>
          <p:nvPr/>
        </p:nvSpPr>
        <p:spPr>
          <a:xfrm>
            <a:off x="6589399" y="1635994"/>
            <a:ext cx="868680" cy="368300"/>
          </a:xfrm>
          <a:prstGeom prst="rect">
            <a:avLst/>
          </a:prstGeom>
        </p:spPr>
        <p:txBody>
          <a:bodyPr wrap="none">
            <a:spAutoFit/>
          </a:bodyPr>
          <a:lstStyle/>
          <a:p>
            <a:pPr algn="r"/>
            <a:r>
              <a:rPr lang="en-US" altLang="zh-CN" sz="1800" dirty="0" smtClean="0">
                <a:latin typeface="方正兰亭黑_GBK"/>
                <a:ea typeface="方正兰亭黑_GBK"/>
              </a:rPr>
              <a:t>2.</a:t>
            </a:r>
            <a:r>
              <a:rPr lang="zh-CN" altLang="en-US" sz="1800" dirty="0" smtClean="0">
                <a:latin typeface="方正兰亭黑_GBK"/>
                <a:ea typeface="方正兰亭黑_GBK"/>
              </a:rPr>
              <a:t>意义</a:t>
            </a:r>
            <a:endParaRPr lang="zh-CN" altLang="en-US" sz="1800" dirty="0">
              <a:ea typeface="微软雅黑" panose="020B0503020204020204" charset="-122"/>
            </a:endParaRPr>
          </a:p>
        </p:txBody>
      </p:sp>
      <p:sp>
        <p:nvSpPr>
          <p:cNvPr id="1049663" name="矩形 63"/>
          <p:cNvSpPr/>
          <p:nvPr/>
        </p:nvSpPr>
        <p:spPr>
          <a:xfrm>
            <a:off x="5196840" y="3707765"/>
            <a:ext cx="2439670" cy="1383665"/>
          </a:xfrm>
          <a:prstGeom prst="rect">
            <a:avLst/>
          </a:prstGeom>
        </p:spPr>
        <p:txBody>
          <a:bodyPr wrap="square">
            <a:spAutoFit/>
          </a:bodyPr>
          <a:lstStyle/>
          <a:p>
            <a:pPr>
              <a:lnSpc>
                <a:spcPct val="150000"/>
              </a:lnSpc>
            </a:pPr>
            <a:r>
              <a:rPr lang="zh-CN" altLang="en-US" sz="1400" b="1" dirty="0" smtClean="0">
                <a:sym typeface="+mn-ea"/>
              </a:rPr>
              <a:t>         对于</a:t>
            </a:r>
            <a:r>
              <a:rPr lang="zh-CN" altLang="en-US" sz="1400" b="1" dirty="0">
                <a:sym typeface="+mn-ea"/>
              </a:rPr>
              <a:t>那些在诸如经理，教师，教练和父母等角色中需要动员他人采取行动的人来说，这是非常重要的。</a:t>
            </a:r>
            <a:endParaRPr lang="zh-CN" altLang="en-US" sz="1400" b="1" dirty="0">
              <a:ea typeface="微软雅黑" panose="020B0503020204020204" charset="-122"/>
              <a:sym typeface="+mn-ea"/>
            </a:endParaRPr>
          </a:p>
        </p:txBody>
      </p:sp>
      <p:sp>
        <p:nvSpPr>
          <p:cNvPr id="1049664" name="矩形 64"/>
          <p:cNvSpPr/>
          <p:nvPr/>
        </p:nvSpPr>
        <p:spPr>
          <a:xfrm>
            <a:off x="6589399" y="3433540"/>
            <a:ext cx="868680" cy="368300"/>
          </a:xfrm>
          <a:prstGeom prst="rect">
            <a:avLst/>
          </a:prstGeom>
        </p:spPr>
        <p:txBody>
          <a:bodyPr wrap="none">
            <a:spAutoFit/>
          </a:bodyPr>
          <a:lstStyle/>
          <a:p>
            <a:pPr algn="r"/>
            <a:r>
              <a:rPr lang="en-US" sz="1800" dirty="0" smtClean="0">
                <a:latin typeface="方正兰亭黑_GBK"/>
                <a:ea typeface="方正兰亭黑_GBK"/>
              </a:rPr>
              <a:t>4.</a:t>
            </a:r>
            <a:r>
              <a:rPr lang="zh-CN" altLang="en-US" sz="1800" dirty="0" smtClean="0">
                <a:latin typeface="方正兰亭黑_GBK"/>
                <a:ea typeface="方正兰亭黑_GBK"/>
              </a:rPr>
              <a:t>影响</a:t>
            </a:r>
          </a:p>
        </p:txBody>
      </p:sp>
      <p:grpSp>
        <p:nvGrpSpPr>
          <p:cNvPr id="56" name="组合 3"/>
          <p:cNvGrpSpPr/>
          <p:nvPr/>
        </p:nvGrpSpPr>
        <p:grpSpPr>
          <a:xfrm>
            <a:off x="846636" y="1942374"/>
            <a:ext cx="653168" cy="653168"/>
            <a:chOff x="844731" y="1680754"/>
            <a:chExt cx="653168" cy="653168"/>
          </a:xfrm>
        </p:grpSpPr>
        <p:sp>
          <p:nvSpPr>
            <p:cNvPr id="1049665" name="椭圆 1"/>
            <p:cNvSpPr/>
            <p:nvPr/>
          </p:nvSpPr>
          <p:spPr>
            <a:xfrm>
              <a:off x="844731" y="1680754"/>
              <a:ext cx="653168" cy="653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9666" name="Freeform 865"/>
            <p:cNvSpPr>
              <a:spLocks noEditPoints="1"/>
            </p:cNvSpPr>
            <p:nvPr/>
          </p:nvSpPr>
          <p:spPr bwMode="auto">
            <a:xfrm>
              <a:off x="972084" y="1823430"/>
              <a:ext cx="398463" cy="395288"/>
            </a:xfrm>
            <a:custGeom>
              <a:avLst/>
              <a:gdLst>
                <a:gd name="T0" fmla="*/ 42 w 259"/>
                <a:gd name="T1" fmla="*/ 0 h 257"/>
                <a:gd name="T2" fmla="*/ 108 w 259"/>
                <a:gd name="T3" fmla="*/ 96 h 257"/>
                <a:gd name="T4" fmla="*/ 96 w 259"/>
                <a:gd name="T5" fmla="*/ 82 h 257"/>
                <a:gd name="T6" fmla="*/ 73 w 259"/>
                <a:gd name="T7" fmla="*/ 82 h 257"/>
                <a:gd name="T8" fmla="*/ 73 w 259"/>
                <a:gd name="T9" fmla="*/ 60 h 257"/>
                <a:gd name="T10" fmla="*/ 61 w 259"/>
                <a:gd name="T11" fmla="*/ 48 h 257"/>
                <a:gd name="T12" fmla="*/ 39 w 259"/>
                <a:gd name="T13" fmla="*/ 48 h 257"/>
                <a:gd name="T14" fmla="*/ 42 w 259"/>
                <a:gd name="T15" fmla="*/ 13 h 257"/>
                <a:gd name="T16" fmla="*/ 92 w 259"/>
                <a:gd name="T17" fmla="*/ 121 h 257"/>
                <a:gd name="T18" fmla="*/ 0 w 259"/>
                <a:gd name="T19" fmla="*/ 42 h 257"/>
                <a:gd name="T20" fmla="*/ 35 w 259"/>
                <a:gd name="T21" fmla="*/ 186 h 257"/>
                <a:gd name="T22" fmla="*/ 44 w 259"/>
                <a:gd name="T23" fmla="*/ 239 h 257"/>
                <a:gd name="T24" fmla="*/ 216 w 259"/>
                <a:gd name="T25" fmla="*/ 257 h 257"/>
                <a:gd name="T26" fmla="*/ 172 w 259"/>
                <a:gd name="T27" fmla="*/ 128 h 257"/>
                <a:gd name="T28" fmla="*/ 225 w 259"/>
                <a:gd name="T29" fmla="*/ 71 h 257"/>
                <a:gd name="T30" fmla="*/ 226 w 259"/>
                <a:gd name="T31" fmla="*/ 5 h 257"/>
                <a:gd name="T32" fmla="*/ 203 w 259"/>
                <a:gd name="T33" fmla="*/ 30 h 257"/>
                <a:gd name="T34" fmla="*/ 228 w 259"/>
                <a:gd name="T35" fmla="*/ 57 h 257"/>
                <a:gd name="T36" fmla="*/ 192 w 259"/>
                <a:gd name="T37" fmla="*/ 38 h 257"/>
                <a:gd name="T38" fmla="*/ 192 w 259"/>
                <a:gd name="T39" fmla="*/ 38 h 257"/>
                <a:gd name="T40" fmla="*/ 80 w 259"/>
                <a:gd name="T41" fmla="*/ 154 h 257"/>
                <a:gd name="T42" fmla="*/ 65 w 259"/>
                <a:gd name="T43" fmla="*/ 177 h 257"/>
                <a:gd name="T44" fmla="*/ 187 w 259"/>
                <a:gd name="T45" fmla="*/ 50 h 257"/>
                <a:gd name="T46" fmla="*/ 185 w 259"/>
                <a:gd name="T47" fmla="*/ 65 h 257"/>
                <a:gd name="T48" fmla="*/ 59 w 259"/>
                <a:gd name="T49" fmla="*/ 199 h 257"/>
                <a:gd name="T50" fmla="*/ 193 w 259"/>
                <a:gd name="T51" fmla="*/ 73 h 257"/>
                <a:gd name="T52" fmla="*/ 185 w 259"/>
                <a:gd name="T53" fmla="*/ 65 h 257"/>
                <a:gd name="T54" fmla="*/ 68 w 259"/>
                <a:gd name="T55" fmla="*/ 212 h 257"/>
                <a:gd name="T56" fmla="*/ 207 w 259"/>
                <a:gd name="T57" fmla="*/ 70 h 257"/>
                <a:gd name="T58" fmla="*/ 134 w 259"/>
                <a:gd name="T59" fmla="*/ 162 h 257"/>
                <a:gd name="T60" fmla="*/ 167 w 259"/>
                <a:gd name="T61" fmla="*/ 151 h 257"/>
                <a:gd name="T62" fmla="*/ 175 w 259"/>
                <a:gd name="T63" fmla="*/ 163 h 257"/>
                <a:gd name="T64" fmla="*/ 176 w 259"/>
                <a:gd name="T65" fmla="*/ 185 h 257"/>
                <a:gd name="T66" fmla="*/ 200 w 259"/>
                <a:gd name="T67" fmla="*/ 185 h 257"/>
                <a:gd name="T68" fmla="*/ 209 w 259"/>
                <a:gd name="T69" fmla="*/ 197 h 257"/>
                <a:gd name="T70" fmla="*/ 211 w 259"/>
                <a:gd name="T71" fmla="*/ 219 h 257"/>
                <a:gd name="T72" fmla="*/ 245 w 259"/>
                <a:gd name="T73" fmla="*/ 215 h 257"/>
                <a:gd name="T74" fmla="*/ 134 w 259"/>
                <a:gd name="T75" fmla="*/ 162 h 257"/>
                <a:gd name="T76" fmla="*/ 62 w 259"/>
                <a:gd name="T77" fmla="*/ 219 h 257"/>
                <a:gd name="T78" fmla="*/ 22 w 259"/>
                <a:gd name="T79" fmla="*/ 2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257">
                  <a:moveTo>
                    <a:pt x="0" y="42"/>
                  </a:moveTo>
                  <a:cubicBezTo>
                    <a:pt x="14" y="27"/>
                    <a:pt x="28" y="13"/>
                    <a:pt x="42" y="0"/>
                  </a:cubicBezTo>
                  <a:cubicBezTo>
                    <a:pt x="71" y="27"/>
                    <a:pt x="99" y="55"/>
                    <a:pt x="126" y="84"/>
                  </a:cubicBezTo>
                  <a:cubicBezTo>
                    <a:pt x="120" y="88"/>
                    <a:pt x="114" y="92"/>
                    <a:pt x="108" y="96"/>
                  </a:cubicBezTo>
                  <a:cubicBezTo>
                    <a:pt x="109" y="90"/>
                    <a:pt x="110" y="84"/>
                    <a:pt x="111" y="78"/>
                  </a:cubicBezTo>
                  <a:cubicBezTo>
                    <a:pt x="106" y="79"/>
                    <a:pt x="101" y="80"/>
                    <a:pt x="96" y="82"/>
                  </a:cubicBezTo>
                  <a:cubicBezTo>
                    <a:pt x="97" y="76"/>
                    <a:pt x="98" y="71"/>
                    <a:pt x="99" y="65"/>
                  </a:cubicBezTo>
                  <a:cubicBezTo>
                    <a:pt x="90" y="71"/>
                    <a:pt x="82" y="77"/>
                    <a:pt x="73" y="82"/>
                  </a:cubicBezTo>
                  <a:cubicBezTo>
                    <a:pt x="78" y="73"/>
                    <a:pt x="85" y="65"/>
                    <a:pt x="90" y="56"/>
                  </a:cubicBezTo>
                  <a:cubicBezTo>
                    <a:pt x="85" y="57"/>
                    <a:pt x="79" y="58"/>
                    <a:pt x="73" y="60"/>
                  </a:cubicBezTo>
                  <a:cubicBezTo>
                    <a:pt x="75" y="54"/>
                    <a:pt x="76" y="49"/>
                    <a:pt x="77" y="44"/>
                  </a:cubicBezTo>
                  <a:cubicBezTo>
                    <a:pt x="72" y="45"/>
                    <a:pt x="67" y="47"/>
                    <a:pt x="61" y="48"/>
                  </a:cubicBezTo>
                  <a:cubicBezTo>
                    <a:pt x="63" y="42"/>
                    <a:pt x="64" y="36"/>
                    <a:pt x="65" y="31"/>
                  </a:cubicBezTo>
                  <a:cubicBezTo>
                    <a:pt x="56" y="36"/>
                    <a:pt x="48" y="43"/>
                    <a:pt x="39" y="48"/>
                  </a:cubicBezTo>
                  <a:cubicBezTo>
                    <a:pt x="43" y="40"/>
                    <a:pt x="49" y="33"/>
                    <a:pt x="55" y="26"/>
                  </a:cubicBezTo>
                  <a:cubicBezTo>
                    <a:pt x="51" y="21"/>
                    <a:pt x="47" y="17"/>
                    <a:pt x="42" y="13"/>
                  </a:cubicBezTo>
                  <a:cubicBezTo>
                    <a:pt x="33" y="23"/>
                    <a:pt x="23" y="32"/>
                    <a:pt x="14" y="42"/>
                  </a:cubicBezTo>
                  <a:cubicBezTo>
                    <a:pt x="40" y="68"/>
                    <a:pt x="67" y="93"/>
                    <a:pt x="92" y="121"/>
                  </a:cubicBezTo>
                  <a:cubicBezTo>
                    <a:pt x="86" y="123"/>
                    <a:pt x="80" y="123"/>
                    <a:pt x="76" y="118"/>
                  </a:cubicBezTo>
                  <a:cubicBezTo>
                    <a:pt x="51" y="93"/>
                    <a:pt x="25" y="67"/>
                    <a:pt x="0" y="42"/>
                  </a:cubicBezTo>
                  <a:close/>
                  <a:moveTo>
                    <a:pt x="194" y="26"/>
                  </a:moveTo>
                  <a:cubicBezTo>
                    <a:pt x="141" y="79"/>
                    <a:pt x="87" y="132"/>
                    <a:pt x="35" y="186"/>
                  </a:cubicBezTo>
                  <a:cubicBezTo>
                    <a:pt x="21" y="208"/>
                    <a:pt x="10" y="232"/>
                    <a:pt x="1" y="256"/>
                  </a:cubicBezTo>
                  <a:cubicBezTo>
                    <a:pt x="16" y="253"/>
                    <a:pt x="30" y="245"/>
                    <a:pt x="44" y="239"/>
                  </a:cubicBezTo>
                  <a:cubicBezTo>
                    <a:pt x="79" y="225"/>
                    <a:pt x="100" y="192"/>
                    <a:pt x="127" y="169"/>
                  </a:cubicBezTo>
                  <a:cubicBezTo>
                    <a:pt x="157" y="198"/>
                    <a:pt x="186" y="228"/>
                    <a:pt x="216" y="257"/>
                  </a:cubicBezTo>
                  <a:cubicBezTo>
                    <a:pt x="231" y="244"/>
                    <a:pt x="245" y="230"/>
                    <a:pt x="259" y="216"/>
                  </a:cubicBezTo>
                  <a:cubicBezTo>
                    <a:pt x="231" y="186"/>
                    <a:pt x="200" y="158"/>
                    <a:pt x="172" y="128"/>
                  </a:cubicBezTo>
                  <a:cubicBezTo>
                    <a:pt x="172" y="125"/>
                    <a:pt x="172" y="125"/>
                    <a:pt x="172" y="125"/>
                  </a:cubicBezTo>
                  <a:cubicBezTo>
                    <a:pt x="188" y="106"/>
                    <a:pt x="207" y="89"/>
                    <a:pt x="225" y="71"/>
                  </a:cubicBezTo>
                  <a:cubicBezTo>
                    <a:pt x="235" y="60"/>
                    <a:pt x="248" y="51"/>
                    <a:pt x="253" y="36"/>
                  </a:cubicBezTo>
                  <a:cubicBezTo>
                    <a:pt x="258" y="20"/>
                    <a:pt x="242" y="2"/>
                    <a:pt x="226" y="5"/>
                  </a:cubicBezTo>
                  <a:cubicBezTo>
                    <a:pt x="212" y="6"/>
                    <a:pt x="203" y="17"/>
                    <a:pt x="194" y="26"/>
                  </a:cubicBezTo>
                  <a:close/>
                  <a:moveTo>
                    <a:pt x="203" y="30"/>
                  </a:moveTo>
                  <a:cubicBezTo>
                    <a:pt x="213" y="22"/>
                    <a:pt x="229" y="6"/>
                    <a:pt x="241" y="21"/>
                  </a:cubicBezTo>
                  <a:cubicBezTo>
                    <a:pt x="250" y="34"/>
                    <a:pt x="235" y="46"/>
                    <a:pt x="228" y="57"/>
                  </a:cubicBezTo>
                  <a:cubicBezTo>
                    <a:pt x="221" y="46"/>
                    <a:pt x="212" y="38"/>
                    <a:pt x="203" y="30"/>
                  </a:cubicBezTo>
                  <a:close/>
                  <a:moveTo>
                    <a:pt x="192" y="38"/>
                  </a:moveTo>
                  <a:cubicBezTo>
                    <a:pt x="208" y="38"/>
                    <a:pt x="220" y="51"/>
                    <a:pt x="221" y="67"/>
                  </a:cubicBezTo>
                  <a:cubicBezTo>
                    <a:pt x="211" y="57"/>
                    <a:pt x="202" y="47"/>
                    <a:pt x="192" y="38"/>
                  </a:cubicBezTo>
                  <a:close/>
                  <a:moveTo>
                    <a:pt x="167" y="67"/>
                  </a:moveTo>
                  <a:cubicBezTo>
                    <a:pt x="138" y="96"/>
                    <a:pt x="109" y="125"/>
                    <a:pt x="80" y="154"/>
                  </a:cubicBezTo>
                  <a:cubicBezTo>
                    <a:pt x="69" y="165"/>
                    <a:pt x="57" y="175"/>
                    <a:pt x="48" y="189"/>
                  </a:cubicBezTo>
                  <a:cubicBezTo>
                    <a:pt x="54" y="186"/>
                    <a:pt x="60" y="182"/>
                    <a:pt x="65" y="177"/>
                  </a:cubicBezTo>
                  <a:cubicBezTo>
                    <a:pt x="96" y="145"/>
                    <a:pt x="128" y="114"/>
                    <a:pt x="159" y="83"/>
                  </a:cubicBezTo>
                  <a:cubicBezTo>
                    <a:pt x="169" y="73"/>
                    <a:pt x="180" y="63"/>
                    <a:pt x="187" y="50"/>
                  </a:cubicBezTo>
                  <a:cubicBezTo>
                    <a:pt x="180" y="55"/>
                    <a:pt x="173" y="61"/>
                    <a:pt x="167" y="67"/>
                  </a:cubicBezTo>
                  <a:close/>
                  <a:moveTo>
                    <a:pt x="185" y="65"/>
                  </a:moveTo>
                  <a:cubicBezTo>
                    <a:pt x="150" y="100"/>
                    <a:pt x="116" y="135"/>
                    <a:pt x="81" y="169"/>
                  </a:cubicBezTo>
                  <a:cubicBezTo>
                    <a:pt x="73" y="178"/>
                    <a:pt x="62" y="186"/>
                    <a:pt x="59" y="199"/>
                  </a:cubicBezTo>
                  <a:cubicBezTo>
                    <a:pt x="73" y="195"/>
                    <a:pt x="81" y="184"/>
                    <a:pt x="91" y="174"/>
                  </a:cubicBezTo>
                  <a:cubicBezTo>
                    <a:pt x="125" y="140"/>
                    <a:pt x="159" y="107"/>
                    <a:pt x="193" y="73"/>
                  </a:cubicBezTo>
                  <a:cubicBezTo>
                    <a:pt x="198" y="68"/>
                    <a:pt x="200" y="61"/>
                    <a:pt x="202" y="55"/>
                  </a:cubicBezTo>
                  <a:cubicBezTo>
                    <a:pt x="196" y="57"/>
                    <a:pt x="190" y="60"/>
                    <a:pt x="185" y="65"/>
                  </a:cubicBezTo>
                  <a:close/>
                  <a:moveTo>
                    <a:pt x="100" y="174"/>
                  </a:moveTo>
                  <a:cubicBezTo>
                    <a:pt x="89" y="186"/>
                    <a:pt x="74" y="196"/>
                    <a:pt x="68" y="212"/>
                  </a:cubicBezTo>
                  <a:cubicBezTo>
                    <a:pt x="106" y="179"/>
                    <a:pt x="140" y="140"/>
                    <a:pt x="177" y="105"/>
                  </a:cubicBezTo>
                  <a:cubicBezTo>
                    <a:pt x="187" y="94"/>
                    <a:pt x="201" y="85"/>
                    <a:pt x="207" y="70"/>
                  </a:cubicBezTo>
                  <a:cubicBezTo>
                    <a:pt x="169" y="102"/>
                    <a:pt x="136" y="139"/>
                    <a:pt x="100" y="174"/>
                  </a:cubicBezTo>
                  <a:close/>
                  <a:moveTo>
                    <a:pt x="134" y="162"/>
                  </a:moveTo>
                  <a:cubicBezTo>
                    <a:pt x="144" y="151"/>
                    <a:pt x="155" y="141"/>
                    <a:pt x="166" y="132"/>
                  </a:cubicBezTo>
                  <a:cubicBezTo>
                    <a:pt x="167" y="138"/>
                    <a:pt x="167" y="145"/>
                    <a:pt x="167" y="151"/>
                  </a:cubicBezTo>
                  <a:cubicBezTo>
                    <a:pt x="172" y="150"/>
                    <a:pt x="176" y="149"/>
                    <a:pt x="181" y="147"/>
                  </a:cubicBezTo>
                  <a:cubicBezTo>
                    <a:pt x="179" y="153"/>
                    <a:pt x="177" y="158"/>
                    <a:pt x="175" y="163"/>
                  </a:cubicBezTo>
                  <a:cubicBezTo>
                    <a:pt x="181" y="161"/>
                    <a:pt x="187" y="160"/>
                    <a:pt x="193" y="158"/>
                  </a:cubicBezTo>
                  <a:cubicBezTo>
                    <a:pt x="188" y="167"/>
                    <a:pt x="181" y="176"/>
                    <a:pt x="176" y="185"/>
                  </a:cubicBezTo>
                  <a:cubicBezTo>
                    <a:pt x="185" y="180"/>
                    <a:pt x="192" y="172"/>
                    <a:pt x="202" y="169"/>
                  </a:cubicBezTo>
                  <a:cubicBezTo>
                    <a:pt x="202" y="174"/>
                    <a:pt x="201" y="180"/>
                    <a:pt x="200" y="185"/>
                  </a:cubicBezTo>
                  <a:cubicBezTo>
                    <a:pt x="205" y="184"/>
                    <a:pt x="210" y="183"/>
                    <a:pt x="215" y="181"/>
                  </a:cubicBezTo>
                  <a:cubicBezTo>
                    <a:pt x="213" y="186"/>
                    <a:pt x="211" y="192"/>
                    <a:pt x="209" y="197"/>
                  </a:cubicBezTo>
                  <a:cubicBezTo>
                    <a:pt x="215" y="195"/>
                    <a:pt x="221" y="194"/>
                    <a:pt x="227" y="192"/>
                  </a:cubicBezTo>
                  <a:cubicBezTo>
                    <a:pt x="222" y="201"/>
                    <a:pt x="216" y="210"/>
                    <a:pt x="211" y="219"/>
                  </a:cubicBezTo>
                  <a:cubicBezTo>
                    <a:pt x="218" y="214"/>
                    <a:pt x="225" y="208"/>
                    <a:pt x="232" y="203"/>
                  </a:cubicBezTo>
                  <a:cubicBezTo>
                    <a:pt x="237" y="207"/>
                    <a:pt x="241" y="211"/>
                    <a:pt x="245" y="215"/>
                  </a:cubicBezTo>
                  <a:cubicBezTo>
                    <a:pt x="236" y="225"/>
                    <a:pt x="226" y="235"/>
                    <a:pt x="217" y="244"/>
                  </a:cubicBezTo>
                  <a:cubicBezTo>
                    <a:pt x="189" y="217"/>
                    <a:pt x="162" y="189"/>
                    <a:pt x="134" y="162"/>
                  </a:cubicBezTo>
                  <a:close/>
                  <a:moveTo>
                    <a:pt x="39" y="195"/>
                  </a:moveTo>
                  <a:cubicBezTo>
                    <a:pt x="51" y="197"/>
                    <a:pt x="61" y="206"/>
                    <a:pt x="62" y="219"/>
                  </a:cubicBezTo>
                  <a:cubicBezTo>
                    <a:pt x="53" y="225"/>
                    <a:pt x="45" y="230"/>
                    <a:pt x="36" y="236"/>
                  </a:cubicBezTo>
                  <a:cubicBezTo>
                    <a:pt x="31" y="232"/>
                    <a:pt x="27" y="228"/>
                    <a:pt x="22" y="224"/>
                  </a:cubicBezTo>
                  <a:cubicBezTo>
                    <a:pt x="27" y="214"/>
                    <a:pt x="33" y="205"/>
                    <a:pt x="39" y="195"/>
                  </a:cubicBezTo>
                  <a:close/>
                </a:path>
              </a:pathLst>
            </a:custGeom>
            <a:solidFill>
              <a:srgbClr val="FAF8F5"/>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grpSp>
      <p:grpSp>
        <p:nvGrpSpPr>
          <p:cNvPr id="57" name="组合 4"/>
          <p:cNvGrpSpPr/>
          <p:nvPr/>
        </p:nvGrpSpPr>
        <p:grpSpPr>
          <a:xfrm>
            <a:off x="7570479" y="1810154"/>
            <a:ext cx="653168" cy="653168"/>
            <a:chOff x="7570479" y="1775864"/>
            <a:chExt cx="653168" cy="653168"/>
          </a:xfrm>
        </p:grpSpPr>
        <p:sp>
          <p:nvSpPr>
            <p:cNvPr id="1049667" name="椭圆 65"/>
            <p:cNvSpPr/>
            <p:nvPr/>
          </p:nvSpPr>
          <p:spPr>
            <a:xfrm>
              <a:off x="7570479" y="1775864"/>
              <a:ext cx="653168" cy="653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9668" name="Freeform 871"/>
            <p:cNvSpPr>
              <a:spLocks noEditPoints="1"/>
            </p:cNvSpPr>
            <p:nvPr/>
          </p:nvSpPr>
          <p:spPr bwMode="auto">
            <a:xfrm>
              <a:off x="7729581" y="1882579"/>
              <a:ext cx="334963" cy="439738"/>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grpSp>
      <p:grpSp>
        <p:nvGrpSpPr>
          <p:cNvPr id="58" name="组合 2"/>
          <p:cNvGrpSpPr/>
          <p:nvPr/>
        </p:nvGrpSpPr>
        <p:grpSpPr>
          <a:xfrm>
            <a:off x="844731" y="3707718"/>
            <a:ext cx="653168" cy="653168"/>
            <a:chOff x="844731" y="3402918"/>
            <a:chExt cx="653168" cy="653168"/>
          </a:xfrm>
        </p:grpSpPr>
        <p:sp>
          <p:nvSpPr>
            <p:cNvPr id="1049669" name="椭圆 60"/>
            <p:cNvSpPr/>
            <p:nvPr/>
          </p:nvSpPr>
          <p:spPr>
            <a:xfrm>
              <a:off x="844731" y="3402918"/>
              <a:ext cx="653168" cy="653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9670" name="Freeform 878"/>
            <p:cNvSpPr>
              <a:spLocks noEditPoints="1"/>
            </p:cNvSpPr>
            <p:nvPr/>
          </p:nvSpPr>
          <p:spPr bwMode="auto">
            <a:xfrm>
              <a:off x="969703" y="3515190"/>
              <a:ext cx="403225" cy="428625"/>
            </a:xfrm>
            <a:custGeom>
              <a:avLst/>
              <a:gdLst>
                <a:gd name="T0" fmla="*/ 112 w 262"/>
                <a:gd name="T1" fmla="*/ 0 h 279"/>
                <a:gd name="T2" fmla="*/ 56 w 262"/>
                <a:gd name="T3" fmla="*/ 3 h 279"/>
                <a:gd name="T4" fmla="*/ 47 w 262"/>
                <a:gd name="T5" fmla="*/ 57 h 279"/>
                <a:gd name="T6" fmla="*/ 64 w 262"/>
                <a:gd name="T7" fmla="*/ 59 h 279"/>
                <a:gd name="T8" fmla="*/ 53 w 262"/>
                <a:gd name="T9" fmla="*/ 80 h 279"/>
                <a:gd name="T10" fmla="*/ 67 w 262"/>
                <a:gd name="T11" fmla="*/ 137 h 279"/>
                <a:gd name="T12" fmla="*/ 3 w 262"/>
                <a:gd name="T13" fmla="*/ 163 h 279"/>
                <a:gd name="T14" fmla="*/ 115 w 262"/>
                <a:gd name="T15" fmla="*/ 219 h 279"/>
                <a:gd name="T16" fmla="*/ 13 w 262"/>
                <a:gd name="T17" fmla="*/ 265 h 279"/>
                <a:gd name="T18" fmla="*/ 242 w 262"/>
                <a:gd name="T19" fmla="*/ 275 h 279"/>
                <a:gd name="T20" fmla="*/ 256 w 262"/>
                <a:gd name="T21" fmla="*/ 207 h 279"/>
                <a:gd name="T22" fmla="*/ 189 w 262"/>
                <a:gd name="T23" fmla="*/ 150 h 279"/>
                <a:gd name="T24" fmla="*/ 260 w 262"/>
                <a:gd name="T25" fmla="*/ 138 h 279"/>
                <a:gd name="T26" fmla="*/ 137 w 262"/>
                <a:gd name="T27" fmla="*/ 51 h 279"/>
                <a:gd name="T28" fmla="*/ 47 w 262"/>
                <a:gd name="T29" fmla="*/ 57 h 279"/>
                <a:gd name="T30" fmla="*/ 34 w 262"/>
                <a:gd name="T31" fmla="*/ 149 h 279"/>
                <a:gd name="T32" fmla="*/ 21 w 262"/>
                <a:gd name="T33" fmla="*/ 205 h 279"/>
                <a:gd name="T34" fmla="*/ 52 w 262"/>
                <a:gd name="T35" fmla="*/ 209 h 279"/>
                <a:gd name="T36" fmla="*/ 52 w 262"/>
                <a:gd name="T37" fmla="*/ 209 h 279"/>
                <a:gd name="T38" fmla="*/ 176 w 262"/>
                <a:gd name="T39" fmla="*/ 149 h 279"/>
                <a:gd name="T40" fmla="*/ 67 w 262"/>
                <a:gd name="T41" fmla="*/ 207 h 279"/>
                <a:gd name="T42" fmla="*/ 130 w 262"/>
                <a:gd name="T43" fmla="*/ 219 h 279"/>
                <a:gd name="T44" fmla="*/ 212 w 262"/>
                <a:gd name="T45" fmla="*/ 264 h 279"/>
                <a:gd name="T46" fmla="*/ 130 w 262"/>
                <a:gd name="T47" fmla="*/ 219 h 279"/>
                <a:gd name="T48" fmla="*/ 237 w 262"/>
                <a:gd name="T49" fmla="*/ 264 h 279"/>
                <a:gd name="T50" fmla="*/ 226 w 262"/>
                <a:gd name="T51" fmla="*/ 217 h 279"/>
                <a:gd name="T52" fmla="*/ 244 w 262"/>
                <a:gd name="T53" fmla="*/ 157 h 279"/>
                <a:gd name="T54" fmla="*/ 194 w 262"/>
                <a:gd name="T55" fmla="*/ 163 h 279"/>
                <a:gd name="T56" fmla="*/ 80 w 262"/>
                <a:gd name="T57" fmla="*/ 171 h 279"/>
                <a:gd name="T58" fmla="*/ 80 w 262"/>
                <a:gd name="T59" fmla="*/ 171 h 279"/>
                <a:gd name="T60" fmla="*/ 246 w 262"/>
                <a:gd name="T61" fmla="*/ 176 h 279"/>
                <a:gd name="T62" fmla="*/ 186 w 262"/>
                <a:gd name="T63" fmla="*/ 176 h 279"/>
                <a:gd name="T64" fmla="*/ 108 w 262"/>
                <a:gd name="T65" fmla="*/ 185 h 279"/>
                <a:gd name="T66" fmla="*/ 193 w 262"/>
                <a:gd name="T67" fmla="*/ 193 h 279"/>
                <a:gd name="T68" fmla="*/ 193 w 262"/>
                <a:gd name="T69" fmla="*/ 199 h 279"/>
                <a:gd name="T70" fmla="*/ 20 w 262"/>
                <a:gd name="T71" fmla="*/ 230 h 279"/>
                <a:gd name="T72" fmla="*/ 116 w 262"/>
                <a:gd name="T73" fmla="*/ 231 h 279"/>
                <a:gd name="T74" fmla="*/ 160 w 262"/>
                <a:gd name="T75" fmla="*/ 237 h 279"/>
                <a:gd name="T76" fmla="*/ 210 w 262"/>
                <a:gd name="T77" fmla="*/ 247 h 279"/>
                <a:gd name="T78" fmla="*/ 160 w 262"/>
                <a:gd name="T79" fmla="*/ 237 h 279"/>
                <a:gd name="T80" fmla="*/ 118 w 262"/>
                <a:gd name="T81" fmla="*/ 241 h 279"/>
                <a:gd name="T82" fmla="*/ 26 w 262"/>
                <a:gd name="T83" fmla="*/ 238 h 279"/>
                <a:gd name="T84" fmla="*/ 116 w 262"/>
                <a:gd name="T85" fmla="*/ 252 h 279"/>
                <a:gd name="T86" fmla="*/ 39 w 262"/>
                <a:gd name="T87"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279">
                  <a:moveTo>
                    <a:pt x="91" y="21"/>
                  </a:moveTo>
                  <a:cubicBezTo>
                    <a:pt x="97" y="12"/>
                    <a:pt x="103" y="5"/>
                    <a:pt x="112" y="0"/>
                  </a:cubicBezTo>
                  <a:cubicBezTo>
                    <a:pt x="104" y="14"/>
                    <a:pt x="95" y="27"/>
                    <a:pt x="93" y="43"/>
                  </a:cubicBezTo>
                  <a:cubicBezTo>
                    <a:pt x="75" y="35"/>
                    <a:pt x="59" y="23"/>
                    <a:pt x="56" y="3"/>
                  </a:cubicBezTo>
                  <a:cubicBezTo>
                    <a:pt x="70" y="4"/>
                    <a:pt x="84" y="9"/>
                    <a:pt x="91" y="21"/>
                  </a:cubicBezTo>
                  <a:close/>
                  <a:moveTo>
                    <a:pt x="47" y="57"/>
                  </a:moveTo>
                  <a:cubicBezTo>
                    <a:pt x="51" y="59"/>
                    <a:pt x="55" y="62"/>
                    <a:pt x="58" y="64"/>
                  </a:cubicBezTo>
                  <a:cubicBezTo>
                    <a:pt x="64" y="59"/>
                    <a:pt x="64" y="59"/>
                    <a:pt x="64" y="59"/>
                  </a:cubicBezTo>
                  <a:cubicBezTo>
                    <a:pt x="77" y="59"/>
                    <a:pt x="65" y="72"/>
                    <a:pt x="64" y="79"/>
                  </a:cubicBezTo>
                  <a:cubicBezTo>
                    <a:pt x="60" y="79"/>
                    <a:pt x="57" y="79"/>
                    <a:pt x="53" y="80"/>
                  </a:cubicBezTo>
                  <a:cubicBezTo>
                    <a:pt x="56" y="71"/>
                    <a:pt x="49" y="64"/>
                    <a:pt x="46" y="57"/>
                  </a:cubicBezTo>
                  <a:cubicBezTo>
                    <a:pt x="28" y="84"/>
                    <a:pt x="43" y="119"/>
                    <a:pt x="67" y="137"/>
                  </a:cubicBezTo>
                  <a:cubicBezTo>
                    <a:pt x="52" y="136"/>
                    <a:pt x="36" y="135"/>
                    <a:pt x="21" y="137"/>
                  </a:cubicBezTo>
                  <a:cubicBezTo>
                    <a:pt x="10" y="140"/>
                    <a:pt x="6" y="153"/>
                    <a:pt x="3" y="163"/>
                  </a:cubicBezTo>
                  <a:cubicBezTo>
                    <a:pt x="0" y="181"/>
                    <a:pt x="2" y="203"/>
                    <a:pt x="16" y="217"/>
                  </a:cubicBezTo>
                  <a:cubicBezTo>
                    <a:pt x="48" y="222"/>
                    <a:pt x="82" y="217"/>
                    <a:pt x="115" y="219"/>
                  </a:cubicBezTo>
                  <a:cubicBezTo>
                    <a:pt x="122" y="233"/>
                    <a:pt x="121" y="249"/>
                    <a:pt x="115" y="264"/>
                  </a:cubicBezTo>
                  <a:cubicBezTo>
                    <a:pt x="81" y="265"/>
                    <a:pt x="47" y="263"/>
                    <a:pt x="13" y="265"/>
                  </a:cubicBezTo>
                  <a:cubicBezTo>
                    <a:pt x="14" y="279"/>
                    <a:pt x="29" y="276"/>
                    <a:pt x="39" y="276"/>
                  </a:cubicBezTo>
                  <a:cubicBezTo>
                    <a:pt x="106" y="275"/>
                    <a:pt x="174" y="278"/>
                    <a:pt x="242" y="275"/>
                  </a:cubicBezTo>
                  <a:cubicBezTo>
                    <a:pt x="257" y="262"/>
                    <a:pt x="256" y="239"/>
                    <a:pt x="253" y="221"/>
                  </a:cubicBezTo>
                  <a:cubicBezTo>
                    <a:pt x="255" y="217"/>
                    <a:pt x="262" y="212"/>
                    <a:pt x="256" y="207"/>
                  </a:cubicBezTo>
                  <a:cubicBezTo>
                    <a:pt x="234" y="205"/>
                    <a:pt x="212" y="209"/>
                    <a:pt x="190" y="205"/>
                  </a:cubicBezTo>
                  <a:cubicBezTo>
                    <a:pt x="178" y="189"/>
                    <a:pt x="183" y="168"/>
                    <a:pt x="189" y="150"/>
                  </a:cubicBezTo>
                  <a:cubicBezTo>
                    <a:pt x="211" y="148"/>
                    <a:pt x="234" y="150"/>
                    <a:pt x="256" y="149"/>
                  </a:cubicBezTo>
                  <a:cubicBezTo>
                    <a:pt x="257" y="146"/>
                    <a:pt x="259" y="141"/>
                    <a:pt x="260" y="138"/>
                  </a:cubicBezTo>
                  <a:cubicBezTo>
                    <a:pt x="214" y="135"/>
                    <a:pt x="166" y="137"/>
                    <a:pt x="119" y="137"/>
                  </a:cubicBezTo>
                  <a:cubicBezTo>
                    <a:pt x="145" y="118"/>
                    <a:pt x="159" y="77"/>
                    <a:pt x="137" y="51"/>
                  </a:cubicBezTo>
                  <a:cubicBezTo>
                    <a:pt x="119" y="35"/>
                    <a:pt x="96" y="54"/>
                    <a:pt x="76" y="46"/>
                  </a:cubicBezTo>
                  <a:cubicBezTo>
                    <a:pt x="65" y="41"/>
                    <a:pt x="55" y="50"/>
                    <a:pt x="47" y="57"/>
                  </a:cubicBezTo>
                  <a:close/>
                  <a:moveTo>
                    <a:pt x="20" y="151"/>
                  </a:moveTo>
                  <a:cubicBezTo>
                    <a:pt x="24" y="150"/>
                    <a:pt x="31" y="149"/>
                    <a:pt x="34" y="149"/>
                  </a:cubicBezTo>
                  <a:cubicBezTo>
                    <a:pt x="28" y="168"/>
                    <a:pt x="28" y="188"/>
                    <a:pt x="34" y="207"/>
                  </a:cubicBezTo>
                  <a:cubicBezTo>
                    <a:pt x="31" y="207"/>
                    <a:pt x="24" y="206"/>
                    <a:pt x="21" y="205"/>
                  </a:cubicBezTo>
                  <a:cubicBezTo>
                    <a:pt x="13" y="188"/>
                    <a:pt x="13" y="168"/>
                    <a:pt x="20" y="151"/>
                  </a:cubicBezTo>
                  <a:close/>
                  <a:moveTo>
                    <a:pt x="52" y="209"/>
                  </a:moveTo>
                  <a:cubicBezTo>
                    <a:pt x="39" y="191"/>
                    <a:pt x="38" y="165"/>
                    <a:pt x="52" y="147"/>
                  </a:cubicBezTo>
                  <a:cubicBezTo>
                    <a:pt x="46" y="168"/>
                    <a:pt x="47" y="189"/>
                    <a:pt x="52" y="209"/>
                  </a:cubicBezTo>
                  <a:close/>
                  <a:moveTo>
                    <a:pt x="68" y="150"/>
                  </a:moveTo>
                  <a:cubicBezTo>
                    <a:pt x="104" y="148"/>
                    <a:pt x="140" y="149"/>
                    <a:pt x="176" y="149"/>
                  </a:cubicBezTo>
                  <a:cubicBezTo>
                    <a:pt x="168" y="168"/>
                    <a:pt x="169" y="188"/>
                    <a:pt x="175" y="207"/>
                  </a:cubicBezTo>
                  <a:cubicBezTo>
                    <a:pt x="139" y="206"/>
                    <a:pt x="103" y="207"/>
                    <a:pt x="67" y="207"/>
                  </a:cubicBezTo>
                  <a:cubicBezTo>
                    <a:pt x="59" y="189"/>
                    <a:pt x="55" y="166"/>
                    <a:pt x="68" y="150"/>
                  </a:cubicBezTo>
                  <a:close/>
                  <a:moveTo>
                    <a:pt x="130" y="219"/>
                  </a:moveTo>
                  <a:cubicBezTo>
                    <a:pt x="157" y="219"/>
                    <a:pt x="185" y="219"/>
                    <a:pt x="212" y="219"/>
                  </a:cubicBezTo>
                  <a:cubicBezTo>
                    <a:pt x="218" y="234"/>
                    <a:pt x="218" y="249"/>
                    <a:pt x="212" y="264"/>
                  </a:cubicBezTo>
                  <a:cubicBezTo>
                    <a:pt x="184" y="264"/>
                    <a:pt x="156" y="264"/>
                    <a:pt x="129" y="264"/>
                  </a:cubicBezTo>
                  <a:cubicBezTo>
                    <a:pt x="133" y="249"/>
                    <a:pt x="133" y="234"/>
                    <a:pt x="130" y="219"/>
                  </a:cubicBezTo>
                  <a:close/>
                  <a:moveTo>
                    <a:pt x="226" y="217"/>
                  </a:moveTo>
                  <a:cubicBezTo>
                    <a:pt x="248" y="220"/>
                    <a:pt x="244" y="249"/>
                    <a:pt x="237" y="264"/>
                  </a:cubicBezTo>
                  <a:cubicBezTo>
                    <a:pt x="234" y="264"/>
                    <a:pt x="228" y="264"/>
                    <a:pt x="226" y="264"/>
                  </a:cubicBezTo>
                  <a:cubicBezTo>
                    <a:pt x="230" y="249"/>
                    <a:pt x="229" y="233"/>
                    <a:pt x="226" y="217"/>
                  </a:cubicBezTo>
                  <a:close/>
                  <a:moveTo>
                    <a:pt x="194" y="156"/>
                  </a:moveTo>
                  <a:cubicBezTo>
                    <a:pt x="210" y="156"/>
                    <a:pt x="227" y="155"/>
                    <a:pt x="244" y="157"/>
                  </a:cubicBezTo>
                  <a:cubicBezTo>
                    <a:pt x="244" y="158"/>
                    <a:pt x="244" y="161"/>
                    <a:pt x="244" y="162"/>
                  </a:cubicBezTo>
                  <a:cubicBezTo>
                    <a:pt x="227" y="163"/>
                    <a:pt x="211" y="162"/>
                    <a:pt x="194" y="163"/>
                  </a:cubicBezTo>
                  <a:cubicBezTo>
                    <a:pt x="194" y="161"/>
                    <a:pt x="194" y="157"/>
                    <a:pt x="194" y="156"/>
                  </a:cubicBezTo>
                  <a:close/>
                  <a:moveTo>
                    <a:pt x="80" y="171"/>
                  </a:moveTo>
                  <a:cubicBezTo>
                    <a:pt x="86" y="167"/>
                    <a:pt x="101" y="166"/>
                    <a:pt x="104" y="173"/>
                  </a:cubicBezTo>
                  <a:cubicBezTo>
                    <a:pt x="98" y="176"/>
                    <a:pt x="83" y="178"/>
                    <a:pt x="80" y="171"/>
                  </a:cubicBezTo>
                  <a:close/>
                  <a:moveTo>
                    <a:pt x="186" y="176"/>
                  </a:moveTo>
                  <a:cubicBezTo>
                    <a:pt x="206" y="173"/>
                    <a:pt x="226" y="173"/>
                    <a:pt x="246" y="176"/>
                  </a:cubicBezTo>
                  <a:cubicBezTo>
                    <a:pt x="243" y="184"/>
                    <a:pt x="233" y="180"/>
                    <a:pt x="227" y="181"/>
                  </a:cubicBezTo>
                  <a:cubicBezTo>
                    <a:pt x="214" y="180"/>
                    <a:pt x="198" y="184"/>
                    <a:pt x="186" y="176"/>
                  </a:cubicBezTo>
                  <a:close/>
                  <a:moveTo>
                    <a:pt x="76" y="181"/>
                  </a:moveTo>
                  <a:cubicBezTo>
                    <a:pt x="87" y="181"/>
                    <a:pt x="99" y="177"/>
                    <a:pt x="108" y="185"/>
                  </a:cubicBezTo>
                  <a:cubicBezTo>
                    <a:pt x="97" y="186"/>
                    <a:pt x="84" y="191"/>
                    <a:pt x="76" y="181"/>
                  </a:cubicBezTo>
                  <a:close/>
                  <a:moveTo>
                    <a:pt x="193" y="193"/>
                  </a:moveTo>
                  <a:cubicBezTo>
                    <a:pt x="211" y="193"/>
                    <a:pt x="230" y="192"/>
                    <a:pt x="248" y="194"/>
                  </a:cubicBezTo>
                  <a:cubicBezTo>
                    <a:pt x="231" y="203"/>
                    <a:pt x="211" y="198"/>
                    <a:pt x="193" y="199"/>
                  </a:cubicBezTo>
                  <a:cubicBezTo>
                    <a:pt x="193" y="193"/>
                    <a:pt x="193" y="193"/>
                    <a:pt x="193" y="193"/>
                  </a:cubicBezTo>
                  <a:close/>
                  <a:moveTo>
                    <a:pt x="20" y="230"/>
                  </a:moveTo>
                  <a:cubicBezTo>
                    <a:pt x="29" y="220"/>
                    <a:pt x="46" y="227"/>
                    <a:pt x="58" y="225"/>
                  </a:cubicBezTo>
                  <a:cubicBezTo>
                    <a:pt x="77" y="227"/>
                    <a:pt x="99" y="220"/>
                    <a:pt x="116" y="231"/>
                  </a:cubicBezTo>
                  <a:cubicBezTo>
                    <a:pt x="84" y="232"/>
                    <a:pt x="52" y="233"/>
                    <a:pt x="20" y="230"/>
                  </a:cubicBezTo>
                  <a:close/>
                  <a:moveTo>
                    <a:pt x="160" y="237"/>
                  </a:moveTo>
                  <a:cubicBezTo>
                    <a:pt x="175" y="234"/>
                    <a:pt x="191" y="234"/>
                    <a:pt x="206" y="236"/>
                  </a:cubicBezTo>
                  <a:cubicBezTo>
                    <a:pt x="207" y="239"/>
                    <a:pt x="209" y="244"/>
                    <a:pt x="210" y="247"/>
                  </a:cubicBezTo>
                  <a:cubicBezTo>
                    <a:pt x="193" y="247"/>
                    <a:pt x="176" y="249"/>
                    <a:pt x="160" y="246"/>
                  </a:cubicBezTo>
                  <a:cubicBezTo>
                    <a:pt x="160" y="244"/>
                    <a:pt x="160" y="239"/>
                    <a:pt x="160" y="237"/>
                  </a:cubicBezTo>
                  <a:close/>
                  <a:moveTo>
                    <a:pt x="26" y="238"/>
                  </a:moveTo>
                  <a:cubicBezTo>
                    <a:pt x="56" y="239"/>
                    <a:pt x="88" y="234"/>
                    <a:pt x="118" y="241"/>
                  </a:cubicBezTo>
                  <a:cubicBezTo>
                    <a:pt x="88" y="249"/>
                    <a:pt x="56" y="243"/>
                    <a:pt x="26" y="245"/>
                  </a:cubicBezTo>
                  <a:cubicBezTo>
                    <a:pt x="26" y="243"/>
                    <a:pt x="26" y="240"/>
                    <a:pt x="26" y="238"/>
                  </a:cubicBezTo>
                  <a:close/>
                  <a:moveTo>
                    <a:pt x="18" y="253"/>
                  </a:moveTo>
                  <a:cubicBezTo>
                    <a:pt x="50" y="249"/>
                    <a:pt x="83" y="251"/>
                    <a:pt x="116" y="252"/>
                  </a:cubicBezTo>
                  <a:cubicBezTo>
                    <a:pt x="114" y="253"/>
                    <a:pt x="109" y="256"/>
                    <a:pt x="107" y="257"/>
                  </a:cubicBezTo>
                  <a:cubicBezTo>
                    <a:pt x="84" y="258"/>
                    <a:pt x="62" y="257"/>
                    <a:pt x="39" y="257"/>
                  </a:cubicBezTo>
                  <a:cubicBezTo>
                    <a:pt x="31" y="258"/>
                    <a:pt x="24" y="256"/>
                    <a:pt x="18" y="253"/>
                  </a:cubicBezTo>
                  <a:close/>
                </a:path>
              </a:pathLst>
            </a:custGeom>
            <a:solidFill>
              <a:sysClr val="window" lastClr="FFFFFF"/>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grpSp>
      <p:grpSp>
        <p:nvGrpSpPr>
          <p:cNvPr id="59" name="组合 5"/>
          <p:cNvGrpSpPr/>
          <p:nvPr/>
        </p:nvGrpSpPr>
        <p:grpSpPr>
          <a:xfrm>
            <a:off x="7570479" y="3799051"/>
            <a:ext cx="653168" cy="653168"/>
            <a:chOff x="7570479" y="3494251"/>
            <a:chExt cx="653168" cy="653168"/>
          </a:xfrm>
        </p:grpSpPr>
        <p:sp>
          <p:nvSpPr>
            <p:cNvPr id="1049671" name="椭圆 66"/>
            <p:cNvSpPr/>
            <p:nvPr/>
          </p:nvSpPr>
          <p:spPr>
            <a:xfrm>
              <a:off x="7570479" y="3494251"/>
              <a:ext cx="653168" cy="653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9672" name="Freeform 893"/>
            <p:cNvSpPr>
              <a:spLocks noEditPoints="1"/>
            </p:cNvSpPr>
            <p:nvPr/>
          </p:nvSpPr>
          <p:spPr bwMode="auto">
            <a:xfrm>
              <a:off x="7776407" y="3633003"/>
              <a:ext cx="241312" cy="415198"/>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grpSp>
    </p:spTree>
    <p:extLst>
      <p:ext uri="{BB962C8B-B14F-4D97-AF65-F5344CB8AC3E}">
        <p14:creationId xmlns:p14="http://schemas.microsoft.com/office/powerpoint/2010/main" val="1688339453"/>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73" name="文本框 6"/>
          <p:cNvSpPr txBox="1">
            <a:spLocks noChangeArrowheads="1"/>
          </p:cNvSpPr>
          <p:nvPr/>
        </p:nvSpPr>
        <p:spPr bwMode="auto">
          <a:xfrm>
            <a:off x="3099434" y="867672"/>
            <a:ext cx="2773680" cy="46037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2400" dirty="0">
                <a:latin typeface="方正兰亭黑_GBK"/>
                <a:ea typeface="方正兰亭黑_GBK"/>
              </a:rPr>
              <a:t>02.</a:t>
            </a:r>
            <a:r>
              <a:rPr lang="zh-CN" altLang="en-US" sz="2400" dirty="0">
                <a:latin typeface="方正兰亭黑_GBK"/>
                <a:ea typeface="方正兰亭黑_GBK"/>
              </a:rPr>
              <a:t>动机的影响因素</a:t>
            </a:r>
          </a:p>
        </p:txBody>
      </p:sp>
      <p:sp>
        <p:nvSpPr>
          <p:cNvPr id="1049674" name="圆角矩形 34"/>
          <p:cNvSpPr/>
          <p:nvPr/>
        </p:nvSpPr>
        <p:spPr>
          <a:xfrm>
            <a:off x="1092200" y="1453515"/>
            <a:ext cx="6937375" cy="2860040"/>
          </a:xfrm>
          <a:prstGeom prst="roundRect">
            <a:avLst>
              <a:gd name="adj" fmla="val 175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9675" name="矩形 46"/>
          <p:cNvSpPr/>
          <p:nvPr/>
        </p:nvSpPr>
        <p:spPr>
          <a:xfrm>
            <a:off x="1559560" y="1565910"/>
            <a:ext cx="6025515" cy="2907665"/>
          </a:xfrm>
          <a:prstGeom prst="rect">
            <a:avLst/>
          </a:prstGeom>
        </p:spPr>
        <p:txBody>
          <a:bodyPr wrap="square">
            <a:spAutoFit/>
          </a:bodyPr>
          <a:lstStyle/>
          <a:p>
            <a:pPr>
              <a:lnSpc>
                <a:spcPct val="150000"/>
              </a:lnSpc>
            </a:pPr>
            <a:r>
              <a:rPr lang="en-US" altLang="zh-CN" sz="1800" b="1" dirty="0">
                <a:solidFill>
                  <a:prstClr val="white"/>
                </a:solidFill>
                <a:sym typeface="+mn-ea"/>
              </a:rPr>
              <a:t>       </a:t>
            </a:r>
            <a:r>
              <a:rPr lang="zh-CN" altLang="en-US" sz="1800" b="1" dirty="0">
                <a:solidFill>
                  <a:prstClr val="white"/>
                </a:solidFill>
                <a:sym typeface="+mn-ea"/>
              </a:rPr>
              <a:t>尽管动机常常被视为一个单一的</a:t>
            </a:r>
            <a:r>
              <a:rPr lang="zh-CN" altLang="en-US" sz="1800" b="1" dirty="0" smtClean="0">
                <a:solidFill>
                  <a:prstClr val="white"/>
                </a:solidFill>
                <a:sym typeface="+mn-ea"/>
              </a:rPr>
              <a:t>概念，但人们</a:t>
            </a:r>
            <a:r>
              <a:rPr lang="zh-CN" altLang="en-US" sz="1800" b="1" dirty="0">
                <a:solidFill>
                  <a:prstClr val="white"/>
                </a:solidFill>
                <a:sym typeface="+mn-ea"/>
              </a:rPr>
              <a:t>的行为是由非常不同类型的因素推动的，有着高度不同的经历和结果。人们被激励是因为他们重视一项活动，或者因为有强烈的外部强迫。他们可以通过持久的利益化贿赂而采取行动，他们的行为可能是由于追求卓越的个人责任感，也可能是出于对被监视的恐惧。</a:t>
            </a:r>
            <a:endParaRPr lang="zh-CN" altLang="en-US" sz="1800" b="1" dirty="0">
              <a:solidFill>
                <a:prstClr val="white"/>
              </a:solidFill>
            </a:endParaRPr>
          </a:p>
          <a:p>
            <a:pPr>
              <a:lnSpc>
                <a:spcPct val="150000"/>
              </a:lnSpc>
            </a:pPr>
            <a:r>
              <a:rPr lang="en-US" altLang="zh-CN" sz="1400" dirty="0">
                <a:solidFill>
                  <a:prstClr val="white"/>
                </a:solidFill>
                <a:ea typeface="微软雅黑" panose="020B0503020204020204" charset="-122"/>
                <a:cs typeface="Arial" panose="020B0604020202020204" pitchFamily="34" charset="0"/>
              </a:rPr>
              <a:t> </a:t>
            </a:r>
          </a:p>
        </p:txBody>
      </p:sp>
      <p:pic>
        <p:nvPicPr>
          <p:cNvPr id="2097156" name="图片 17"/>
          <p:cNvPicPr>
            <a:picLocks noChangeAspect="1"/>
          </p:cNvPicPr>
          <p:nvPr/>
        </p:nvPicPr>
        <p:blipFill>
          <a:blip r:embed="rId2" cstate="print"/>
          <a:stretch>
            <a:fillRect/>
          </a:stretch>
        </p:blipFill>
        <p:spPr>
          <a:xfrm>
            <a:off x="2429814" y="4381562"/>
            <a:ext cx="4262515" cy="1613084"/>
          </a:xfrm>
          <a:prstGeom prst="rect">
            <a:avLst/>
          </a:prstGeom>
        </p:spPr>
      </p:pic>
    </p:spTree>
    <p:extLst>
      <p:ext uri="{BB962C8B-B14F-4D97-AF65-F5344CB8AC3E}">
        <p14:creationId xmlns:p14="http://schemas.microsoft.com/office/powerpoint/2010/main" val="2792773846"/>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76" name="文本框 6"/>
          <p:cNvSpPr txBox="1">
            <a:spLocks noChangeArrowheads="1"/>
          </p:cNvSpPr>
          <p:nvPr/>
        </p:nvSpPr>
        <p:spPr bwMode="auto">
          <a:xfrm>
            <a:off x="3642359" y="659392"/>
            <a:ext cx="1859280" cy="46037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2400" dirty="0" smtClean="0">
                <a:latin typeface="方正兰亭黑_GBK"/>
                <a:ea typeface="方正兰亭黑_GBK"/>
              </a:rPr>
              <a:t>03.</a:t>
            </a:r>
            <a:r>
              <a:rPr lang="zh-CN" altLang="en-US" sz="2400" dirty="0" smtClean="0">
                <a:latin typeface="方正兰亭黑_GBK"/>
                <a:ea typeface="方正兰亭黑_GBK"/>
              </a:rPr>
              <a:t>内部动机</a:t>
            </a:r>
            <a:endParaRPr lang="zh-CN" altLang="en-US" sz="2400" dirty="0">
              <a:latin typeface="方正兰亭黑_GBK"/>
              <a:ea typeface="方正兰亭黑_GBK"/>
            </a:endParaRPr>
          </a:p>
        </p:txBody>
      </p:sp>
      <p:sp>
        <p:nvSpPr>
          <p:cNvPr id="1049867" name="矩形 261"/>
          <p:cNvSpPr/>
          <p:nvPr/>
        </p:nvSpPr>
        <p:spPr>
          <a:xfrm>
            <a:off x="880745" y="1724025"/>
            <a:ext cx="3432810" cy="3041015"/>
          </a:xfrm>
          <a:prstGeom prst="rect">
            <a:avLst/>
          </a:prstGeom>
        </p:spPr>
        <p:txBody>
          <a:bodyPr wrap="square">
            <a:spAutoFit/>
          </a:bodyPr>
          <a:lstStyle/>
          <a:p>
            <a:pPr algn="just">
              <a:lnSpc>
                <a:spcPct val="120000"/>
              </a:lnSpc>
            </a:pPr>
            <a:r>
              <a:rPr lang="en-US" altLang="zh-CN" sz="1600" b="1">
                <a:solidFill>
                  <a:schemeClr val="accent6">
                    <a:lumMod val="75000"/>
                  </a:schemeClr>
                </a:solidFill>
                <a:latin typeface="+mn-ea"/>
                <a:cs typeface="+mn-ea"/>
                <a:sym typeface="+mn-ea"/>
              </a:rPr>
              <a:t>    </a:t>
            </a:r>
            <a:r>
              <a:rPr lang="zh-CN" altLang="en-US" sz="1600" b="1">
                <a:sym typeface="+mn-ea"/>
              </a:rPr>
              <a:t>内在动机是指为了活动本身的内在满足而执行一项活动。</a:t>
            </a:r>
            <a:r>
              <a:rPr lang="en-US" altLang="zh-CN" sz="1600" b="1">
                <a:solidFill>
                  <a:schemeClr val="accent6">
                    <a:lumMod val="75000"/>
                  </a:schemeClr>
                </a:solidFill>
                <a:latin typeface="+mn-ea"/>
                <a:cs typeface="+mn-ea"/>
                <a:sym typeface="+mn-ea"/>
              </a:rPr>
              <a:t> </a:t>
            </a:r>
            <a:r>
              <a:rPr lang="zh-CN" altLang="en-US" sz="1600" b="1">
                <a:solidFill>
                  <a:schemeClr val="tx1"/>
                </a:solidFill>
                <a:latin typeface="+mn-ea"/>
                <a:cs typeface="+mn-ea"/>
                <a:sym typeface="+mn-ea"/>
              </a:rPr>
              <a:t>也许没有一种现象比内在动机更能反映出人性的积极潜力，这种内在</a:t>
            </a:r>
            <a:r>
              <a:rPr lang="zh-CN" altLang="en-US" sz="1600" b="1">
                <a:solidFill>
                  <a:schemeClr val="tx1"/>
                </a:solidFill>
                <a:effectLst>
                  <a:outerShdw blurRad="38100" dist="25400" dir="5400000" algn="ctr" rotWithShape="0">
                    <a:srgbClr val="6E747A">
                      <a:alpha val="43000"/>
                    </a:srgbClr>
                  </a:outerShdw>
                </a:effectLst>
                <a:latin typeface="+mn-ea"/>
                <a:cs typeface="+mn-ea"/>
                <a:sym typeface="+mn-ea"/>
              </a:rPr>
              <a:t>的倾向是寻求新奇和挑战，扩展和锻炼一个人能力去探索和学习。</a:t>
            </a:r>
          </a:p>
          <a:p>
            <a:pPr algn="just">
              <a:lnSpc>
                <a:spcPct val="120000"/>
              </a:lnSpc>
            </a:pPr>
            <a:r>
              <a:rPr lang="zh-CN" altLang="en-US" sz="1600" b="1" dirty="0">
                <a:solidFill>
                  <a:schemeClr val="tx1"/>
                </a:solidFill>
                <a:effectLst>
                  <a:outerShdw blurRad="38100" dist="25400" dir="5400000" algn="ctr" rotWithShape="0">
                    <a:srgbClr val="6E747A">
                      <a:alpha val="43000"/>
                    </a:srgbClr>
                  </a:outerShdw>
                </a:effectLst>
                <a:latin typeface="+mn-ea"/>
                <a:cs typeface="+mn-ea"/>
                <a:sym typeface="+mn-ea"/>
              </a:rPr>
              <a:t>     然而，尽管人类天生具有大量的内在动机，但现在的证据表明，这种内在倾向的维持和增强需要支持性条件。</a:t>
            </a:r>
          </a:p>
        </p:txBody>
      </p:sp>
      <p:sp>
        <p:nvSpPr>
          <p:cNvPr id="1049868" name="矩形 262"/>
          <p:cNvSpPr/>
          <p:nvPr/>
        </p:nvSpPr>
        <p:spPr>
          <a:xfrm>
            <a:off x="1346200" y="1226185"/>
            <a:ext cx="791845" cy="398780"/>
          </a:xfrm>
          <a:prstGeom prst="rect">
            <a:avLst/>
          </a:prstGeom>
        </p:spPr>
        <p:txBody>
          <a:bodyPr wrap="square">
            <a:spAutoFit/>
          </a:bodyPr>
          <a:lstStyle/>
          <a:p>
            <a:r>
              <a:rPr lang="zh-CN" altLang="en-US" sz="2000" dirty="0" smtClean="0">
                <a:latin typeface="+mn-ea"/>
              </a:rPr>
              <a:t>含义</a:t>
            </a:r>
          </a:p>
        </p:txBody>
      </p:sp>
      <p:sp>
        <p:nvSpPr>
          <p:cNvPr id="1049869" name="矩形 264"/>
          <p:cNvSpPr/>
          <p:nvPr/>
        </p:nvSpPr>
        <p:spPr>
          <a:xfrm>
            <a:off x="5024120" y="1724025"/>
            <a:ext cx="3611880" cy="2451100"/>
          </a:xfrm>
          <a:prstGeom prst="rect">
            <a:avLst/>
          </a:prstGeom>
        </p:spPr>
        <p:txBody>
          <a:bodyPr wrap="square">
            <a:spAutoFit/>
          </a:bodyPr>
          <a:lstStyle/>
          <a:p>
            <a:pPr algn="just">
              <a:lnSpc>
                <a:spcPct val="120000"/>
              </a:lnSpc>
              <a:buClrTx/>
              <a:buSzTx/>
              <a:buFontTx/>
            </a:pPr>
            <a:r>
              <a:rPr lang="zh-CN" altLang="en-US" sz="1600" b="1">
                <a:sym typeface="+mn-ea"/>
              </a:rPr>
              <a:t>不仅有型的奖励、威胁、最后期限或者是压力评估和强加的目标，都会减少内在动机，因为就像有形的奖励一样，它们有助于形成一种外部感知的因果关系，同比之下，这样情感认同和自我导向的机会被发现可以增强内在动机，因为它们让人有更大的自主权。</a:t>
            </a:r>
            <a:endParaRPr lang="zh-CN" altLang="en-US" sz="1600">
              <a:solidFill>
                <a:schemeClr val="tx2"/>
              </a:solidFill>
              <a:ea typeface="微软雅黑" panose="020B0503020204020204" charset="-122"/>
            </a:endParaRPr>
          </a:p>
        </p:txBody>
      </p:sp>
      <p:sp>
        <p:nvSpPr>
          <p:cNvPr id="1049870" name="矩形 265"/>
          <p:cNvSpPr/>
          <p:nvPr/>
        </p:nvSpPr>
        <p:spPr>
          <a:xfrm>
            <a:off x="4707255" y="1155700"/>
            <a:ext cx="791845" cy="398780"/>
          </a:xfrm>
          <a:prstGeom prst="rect">
            <a:avLst/>
          </a:prstGeom>
        </p:spPr>
        <p:txBody>
          <a:bodyPr wrap="square">
            <a:spAutoFit/>
          </a:bodyPr>
          <a:lstStyle/>
          <a:p>
            <a:r>
              <a:rPr lang="zh-CN" altLang="en-US" sz="2000" dirty="0" smtClean="0">
                <a:latin typeface="+mn-ea"/>
              </a:rPr>
              <a:t>内容</a:t>
            </a:r>
          </a:p>
        </p:txBody>
      </p:sp>
      <p:grpSp>
        <p:nvGrpSpPr>
          <p:cNvPr id="80" name="组合 3"/>
          <p:cNvGrpSpPr/>
          <p:nvPr/>
        </p:nvGrpSpPr>
        <p:grpSpPr>
          <a:xfrm>
            <a:off x="4349750" y="1172210"/>
            <a:ext cx="451485" cy="393700"/>
            <a:chOff x="3564033" y="3063299"/>
            <a:chExt cx="393757" cy="393757"/>
          </a:xfrm>
        </p:grpSpPr>
        <p:sp>
          <p:nvSpPr>
            <p:cNvPr id="1049871" name="椭圆 263"/>
            <p:cNvSpPr/>
            <p:nvPr/>
          </p:nvSpPr>
          <p:spPr>
            <a:xfrm>
              <a:off x="3564033" y="3063299"/>
              <a:ext cx="393757" cy="3937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872" name="Freeform 893"/>
            <p:cNvSpPr>
              <a:spLocks noEditPoints="1"/>
            </p:cNvSpPr>
            <p:nvPr/>
          </p:nvSpPr>
          <p:spPr bwMode="auto">
            <a:xfrm>
              <a:off x="3674786" y="3111991"/>
              <a:ext cx="172250" cy="296371"/>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grpSp>
      <p:grpSp>
        <p:nvGrpSpPr>
          <p:cNvPr id="81" name="组合 1"/>
          <p:cNvGrpSpPr/>
          <p:nvPr/>
        </p:nvGrpSpPr>
        <p:grpSpPr>
          <a:xfrm>
            <a:off x="988695" y="1242695"/>
            <a:ext cx="451485" cy="393700"/>
            <a:chOff x="3564033" y="1741346"/>
            <a:chExt cx="393757" cy="393757"/>
          </a:xfrm>
        </p:grpSpPr>
        <p:sp>
          <p:nvSpPr>
            <p:cNvPr id="1049873" name="椭圆 14"/>
            <p:cNvSpPr/>
            <p:nvPr/>
          </p:nvSpPr>
          <p:spPr>
            <a:xfrm>
              <a:off x="3564033" y="1741346"/>
              <a:ext cx="393757" cy="393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874" name="Freeform 898"/>
            <p:cNvSpPr>
              <a:spLocks noEditPoints="1"/>
            </p:cNvSpPr>
            <p:nvPr/>
          </p:nvSpPr>
          <p:spPr bwMode="auto">
            <a:xfrm>
              <a:off x="3683642" y="1812997"/>
              <a:ext cx="154539" cy="237101"/>
            </a:xfrm>
            <a:custGeom>
              <a:avLst/>
              <a:gdLst>
                <a:gd name="T0" fmla="*/ 47 w 123"/>
                <a:gd name="T1" fmla="*/ 8 h 189"/>
                <a:gd name="T2" fmla="*/ 49 w 123"/>
                <a:gd name="T3" fmla="*/ 4 h 189"/>
                <a:gd name="T4" fmla="*/ 59 w 123"/>
                <a:gd name="T5" fmla="*/ 1 h 189"/>
                <a:gd name="T6" fmla="*/ 64 w 123"/>
                <a:gd name="T7" fmla="*/ 3 h 189"/>
                <a:gd name="T8" fmla="*/ 64 w 123"/>
                <a:gd name="T9" fmla="*/ 5 h 189"/>
                <a:gd name="T10" fmla="*/ 62 w 123"/>
                <a:gd name="T11" fmla="*/ 9 h 189"/>
                <a:gd name="T12" fmla="*/ 52 w 123"/>
                <a:gd name="T13" fmla="*/ 13 h 189"/>
                <a:gd name="T14" fmla="*/ 48 w 123"/>
                <a:gd name="T15" fmla="*/ 10 h 189"/>
                <a:gd name="T16" fmla="*/ 47 w 123"/>
                <a:gd name="T17" fmla="*/ 8 h 189"/>
                <a:gd name="T18" fmla="*/ 76 w 123"/>
                <a:gd name="T19" fmla="*/ 106 h 189"/>
                <a:gd name="T20" fmla="*/ 72 w 123"/>
                <a:gd name="T21" fmla="*/ 111 h 189"/>
                <a:gd name="T22" fmla="*/ 79 w 123"/>
                <a:gd name="T23" fmla="*/ 114 h 189"/>
                <a:gd name="T24" fmla="*/ 97 w 123"/>
                <a:gd name="T25" fmla="*/ 108 h 189"/>
                <a:gd name="T26" fmla="*/ 102 w 123"/>
                <a:gd name="T27" fmla="*/ 102 h 189"/>
                <a:gd name="T28" fmla="*/ 95 w 123"/>
                <a:gd name="T29" fmla="*/ 100 h 189"/>
                <a:gd name="T30" fmla="*/ 76 w 123"/>
                <a:gd name="T31" fmla="*/ 106 h 189"/>
                <a:gd name="T32" fmla="*/ 123 w 123"/>
                <a:gd name="T33" fmla="*/ 134 h 189"/>
                <a:gd name="T34" fmla="*/ 123 w 123"/>
                <a:gd name="T35" fmla="*/ 138 h 189"/>
                <a:gd name="T36" fmla="*/ 120 w 123"/>
                <a:gd name="T37" fmla="*/ 141 h 189"/>
                <a:gd name="T38" fmla="*/ 114 w 123"/>
                <a:gd name="T39" fmla="*/ 141 h 189"/>
                <a:gd name="T40" fmla="*/ 83 w 123"/>
                <a:gd name="T41" fmla="*/ 166 h 189"/>
                <a:gd name="T42" fmla="*/ 108 w 123"/>
                <a:gd name="T43" fmla="*/ 182 h 189"/>
                <a:gd name="T44" fmla="*/ 102 w 123"/>
                <a:gd name="T45" fmla="*/ 189 h 189"/>
                <a:gd name="T46" fmla="*/ 23 w 123"/>
                <a:gd name="T47" fmla="*/ 189 h 189"/>
                <a:gd name="T48" fmla="*/ 17 w 123"/>
                <a:gd name="T49" fmla="*/ 182 h 189"/>
                <a:gd name="T50" fmla="*/ 38 w 123"/>
                <a:gd name="T51" fmla="*/ 167 h 189"/>
                <a:gd name="T52" fmla="*/ 0 w 123"/>
                <a:gd name="T53" fmla="*/ 107 h 189"/>
                <a:gd name="T54" fmla="*/ 52 w 123"/>
                <a:gd name="T55" fmla="*/ 46 h 189"/>
                <a:gd name="T56" fmla="*/ 46 w 123"/>
                <a:gd name="T57" fmla="*/ 25 h 189"/>
                <a:gd name="T58" fmla="*/ 49 w 123"/>
                <a:gd name="T59" fmla="*/ 18 h 189"/>
                <a:gd name="T60" fmla="*/ 68 w 123"/>
                <a:gd name="T61" fmla="*/ 12 h 189"/>
                <a:gd name="T62" fmla="*/ 75 w 123"/>
                <a:gd name="T63" fmla="*/ 16 h 189"/>
                <a:gd name="T64" fmla="*/ 97 w 123"/>
                <a:gd name="T65" fmla="*/ 87 h 189"/>
                <a:gd name="T66" fmla="*/ 93 w 123"/>
                <a:gd name="T67" fmla="*/ 94 h 189"/>
                <a:gd name="T68" fmla="*/ 75 w 123"/>
                <a:gd name="T69" fmla="*/ 100 h 189"/>
                <a:gd name="T70" fmla="*/ 68 w 123"/>
                <a:gd name="T71" fmla="*/ 96 h 189"/>
                <a:gd name="T72" fmla="*/ 59 w 123"/>
                <a:gd name="T73" fmla="*/ 67 h 189"/>
                <a:gd name="T74" fmla="*/ 22 w 123"/>
                <a:gd name="T75" fmla="*/ 105 h 189"/>
                <a:gd name="T76" fmla="*/ 56 w 123"/>
                <a:gd name="T77" fmla="*/ 147 h 189"/>
                <a:gd name="T78" fmla="*/ 74 w 123"/>
                <a:gd name="T79" fmla="*/ 141 h 189"/>
                <a:gd name="T80" fmla="*/ 68 w 123"/>
                <a:gd name="T81" fmla="*/ 141 h 189"/>
                <a:gd name="T82" fmla="*/ 65 w 123"/>
                <a:gd name="T83" fmla="*/ 138 h 189"/>
                <a:gd name="T84" fmla="*/ 65 w 123"/>
                <a:gd name="T85" fmla="*/ 134 h 189"/>
                <a:gd name="T86" fmla="*/ 68 w 123"/>
                <a:gd name="T87" fmla="*/ 131 h 189"/>
                <a:gd name="T88" fmla="*/ 120 w 123"/>
                <a:gd name="T89" fmla="*/ 131 h 189"/>
                <a:gd name="T90" fmla="*/ 123 w 123"/>
                <a:gd name="T91" fmla="*/ 134 h 189"/>
                <a:gd name="T92" fmla="*/ 67 w 123"/>
                <a:gd name="T93" fmla="*/ 35 h 189"/>
                <a:gd name="T94" fmla="*/ 78 w 123"/>
                <a:gd name="T95" fmla="*/ 74 h 189"/>
                <a:gd name="T96" fmla="*/ 80 w 123"/>
                <a:gd name="T97" fmla="*/ 76 h 189"/>
                <a:gd name="T98" fmla="*/ 82 w 123"/>
                <a:gd name="T99" fmla="*/ 76 h 189"/>
                <a:gd name="T100" fmla="*/ 84 w 123"/>
                <a:gd name="T101" fmla="*/ 72 h 189"/>
                <a:gd name="T102" fmla="*/ 72 w 123"/>
                <a:gd name="T103" fmla="*/ 34 h 189"/>
                <a:gd name="T104" fmla="*/ 69 w 123"/>
                <a:gd name="T105" fmla="*/ 32 h 189"/>
                <a:gd name="T106" fmla="*/ 67 w 123"/>
                <a:gd name="T107" fmla="*/ 35 h 189"/>
                <a:gd name="T108" fmla="*/ 67 w 123"/>
                <a:gd name="T109" fmla="*/ 162 h 189"/>
                <a:gd name="T110" fmla="*/ 55 w 123"/>
                <a:gd name="T111" fmla="*/ 162 h 189"/>
                <a:gd name="T112" fmla="*/ 55 w 123"/>
                <a:gd name="T113" fmla="*/ 174 h 189"/>
                <a:gd name="T114" fmla="*/ 67 w 123"/>
                <a:gd name="T115" fmla="*/ 174 h 189"/>
                <a:gd name="T116" fmla="*/ 67 w 123"/>
                <a:gd name="T117" fmla="*/ 16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9">
                  <a:moveTo>
                    <a:pt x="47" y="8"/>
                  </a:moveTo>
                  <a:cubicBezTo>
                    <a:pt x="46" y="6"/>
                    <a:pt x="47" y="5"/>
                    <a:pt x="49" y="4"/>
                  </a:cubicBezTo>
                  <a:cubicBezTo>
                    <a:pt x="59" y="1"/>
                    <a:pt x="59" y="1"/>
                    <a:pt x="59" y="1"/>
                  </a:cubicBezTo>
                  <a:cubicBezTo>
                    <a:pt x="61" y="0"/>
                    <a:pt x="63" y="1"/>
                    <a:pt x="64" y="3"/>
                  </a:cubicBezTo>
                  <a:cubicBezTo>
                    <a:pt x="64" y="5"/>
                    <a:pt x="64" y="5"/>
                    <a:pt x="64" y="5"/>
                  </a:cubicBezTo>
                  <a:cubicBezTo>
                    <a:pt x="65" y="7"/>
                    <a:pt x="64" y="9"/>
                    <a:pt x="62" y="9"/>
                  </a:cubicBezTo>
                  <a:cubicBezTo>
                    <a:pt x="52" y="13"/>
                    <a:pt x="52" y="13"/>
                    <a:pt x="52" y="13"/>
                  </a:cubicBezTo>
                  <a:cubicBezTo>
                    <a:pt x="50" y="13"/>
                    <a:pt x="48" y="12"/>
                    <a:pt x="48" y="10"/>
                  </a:cubicBezTo>
                  <a:lnTo>
                    <a:pt x="47" y="8"/>
                  </a:lnTo>
                  <a:close/>
                  <a:moveTo>
                    <a:pt x="76" y="106"/>
                  </a:moveTo>
                  <a:cubicBezTo>
                    <a:pt x="73" y="107"/>
                    <a:pt x="71" y="109"/>
                    <a:pt x="72" y="111"/>
                  </a:cubicBezTo>
                  <a:cubicBezTo>
                    <a:pt x="73" y="114"/>
                    <a:pt x="76" y="115"/>
                    <a:pt x="79" y="114"/>
                  </a:cubicBezTo>
                  <a:cubicBezTo>
                    <a:pt x="97" y="108"/>
                    <a:pt x="97" y="108"/>
                    <a:pt x="97" y="108"/>
                  </a:cubicBezTo>
                  <a:cubicBezTo>
                    <a:pt x="100" y="107"/>
                    <a:pt x="102" y="105"/>
                    <a:pt x="102" y="102"/>
                  </a:cubicBezTo>
                  <a:cubicBezTo>
                    <a:pt x="101" y="100"/>
                    <a:pt x="98" y="99"/>
                    <a:pt x="95" y="100"/>
                  </a:cubicBezTo>
                  <a:lnTo>
                    <a:pt x="76" y="106"/>
                  </a:lnTo>
                  <a:close/>
                  <a:moveTo>
                    <a:pt x="123" y="134"/>
                  </a:moveTo>
                  <a:cubicBezTo>
                    <a:pt x="123" y="138"/>
                    <a:pt x="123" y="138"/>
                    <a:pt x="123" y="138"/>
                  </a:cubicBezTo>
                  <a:cubicBezTo>
                    <a:pt x="123" y="140"/>
                    <a:pt x="122" y="141"/>
                    <a:pt x="120" y="141"/>
                  </a:cubicBezTo>
                  <a:cubicBezTo>
                    <a:pt x="114" y="141"/>
                    <a:pt x="114" y="141"/>
                    <a:pt x="114" y="141"/>
                  </a:cubicBezTo>
                  <a:cubicBezTo>
                    <a:pt x="108" y="150"/>
                    <a:pt x="95" y="160"/>
                    <a:pt x="83" y="166"/>
                  </a:cubicBezTo>
                  <a:cubicBezTo>
                    <a:pt x="96" y="169"/>
                    <a:pt x="108" y="177"/>
                    <a:pt x="108" y="182"/>
                  </a:cubicBezTo>
                  <a:cubicBezTo>
                    <a:pt x="108" y="186"/>
                    <a:pt x="105" y="189"/>
                    <a:pt x="102" y="189"/>
                  </a:cubicBezTo>
                  <a:cubicBezTo>
                    <a:pt x="23" y="189"/>
                    <a:pt x="23" y="189"/>
                    <a:pt x="23" y="189"/>
                  </a:cubicBezTo>
                  <a:cubicBezTo>
                    <a:pt x="20" y="189"/>
                    <a:pt x="17" y="186"/>
                    <a:pt x="17" y="182"/>
                  </a:cubicBezTo>
                  <a:cubicBezTo>
                    <a:pt x="17" y="177"/>
                    <a:pt x="26" y="171"/>
                    <a:pt x="38" y="167"/>
                  </a:cubicBezTo>
                  <a:cubicBezTo>
                    <a:pt x="9" y="150"/>
                    <a:pt x="0" y="133"/>
                    <a:pt x="0" y="107"/>
                  </a:cubicBezTo>
                  <a:cubicBezTo>
                    <a:pt x="0" y="80"/>
                    <a:pt x="19" y="54"/>
                    <a:pt x="52" y="46"/>
                  </a:cubicBezTo>
                  <a:cubicBezTo>
                    <a:pt x="46" y="25"/>
                    <a:pt x="46" y="25"/>
                    <a:pt x="46" y="25"/>
                  </a:cubicBezTo>
                  <a:cubicBezTo>
                    <a:pt x="45" y="22"/>
                    <a:pt x="46" y="19"/>
                    <a:pt x="49" y="18"/>
                  </a:cubicBezTo>
                  <a:cubicBezTo>
                    <a:pt x="68" y="12"/>
                    <a:pt x="68" y="12"/>
                    <a:pt x="68" y="12"/>
                  </a:cubicBezTo>
                  <a:cubicBezTo>
                    <a:pt x="71" y="11"/>
                    <a:pt x="74" y="13"/>
                    <a:pt x="75" y="16"/>
                  </a:cubicBezTo>
                  <a:cubicBezTo>
                    <a:pt x="97" y="87"/>
                    <a:pt x="97" y="87"/>
                    <a:pt x="97" y="87"/>
                  </a:cubicBezTo>
                  <a:cubicBezTo>
                    <a:pt x="98" y="90"/>
                    <a:pt x="96" y="93"/>
                    <a:pt x="93" y="94"/>
                  </a:cubicBezTo>
                  <a:cubicBezTo>
                    <a:pt x="75" y="100"/>
                    <a:pt x="75" y="100"/>
                    <a:pt x="75" y="100"/>
                  </a:cubicBezTo>
                  <a:cubicBezTo>
                    <a:pt x="72" y="100"/>
                    <a:pt x="69" y="99"/>
                    <a:pt x="68" y="96"/>
                  </a:cubicBezTo>
                  <a:cubicBezTo>
                    <a:pt x="59" y="67"/>
                    <a:pt x="59" y="67"/>
                    <a:pt x="59" y="67"/>
                  </a:cubicBezTo>
                  <a:cubicBezTo>
                    <a:pt x="42" y="69"/>
                    <a:pt x="22" y="85"/>
                    <a:pt x="22" y="105"/>
                  </a:cubicBezTo>
                  <a:cubicBezTo>
                    <a:pt x="22" y="127"/>
                    <a:pt x="38" y="147"/>
                    <a:pt x="56" y="147"/>
                  </a:cubicBezTo>
                  <a:cubicBezTo>
                    <a:pt x="64" y="147"/>
                    <a:pt x="70" y="145"/>
                    <a:pt x="74" y="141"/>
                  </a:cubicBezTo>
                  <a:cubicBezTo>
                    <a:pt x="68" y="141"/>
                    <a:pt x="68" y="141"/>
                    <a:pt x="68" y="141"/>
                  </a:cubicBezTo>
                  <a:cubicBezTo>
                    <a:pt x="66" y="141"/>
                    <a:pt x="65" y="140"/>
                    <a:pt x="65" y="138"/>
                  </a:cubicBezTo>
                  <a:cubicBezTo>
                    <a:pt x="65" y="134"/>
                    <a:pt x="65" y="134"/>
                    <a:pt x="65" y="134"/>
                  </a:cubicBezTo>
                  <a:cubicBezTo>
                    <a:pt x="65" y="133"/>
                    <a:pt x="66" y="131"/>
                    <a:pt x="68" y="131"/>
                  </a:cubicBezTo>
                  <a:cubicBezTo>
                    <a:pt x="120" y="131"/>
                    <a:pt x="120" y="131"/>
                    <a:pt x="120" y="131"/>
                  </a:cubicBezTo>
                  <a:cubicBezTo>
                    <a:pt x="122" y="131"/>
                    <a:pt x="123" y="133"/>
                    <a:pt x="123" y="134"/>
                  </a:cubicBezTo>
                  <a:close/>
                  <a:moveTo>
                    <a:pt x="67" y="35"/>
                  </a:moveTo>
                  <a:cubicBezTo>
                    <a:pt x="78" y="74"/>
                    <a:pt x="78" y="74"/>
                    <a:pt x="78" y="74"/>
                  </a:cubicBezTo>
                  <a:cubicBezTo>
                    <a:pt x="78" y="75"/>
                    <a:pt x="79" y="75"/>
                    <a:pt x="80" y="76"/>
                  </a:cubicBezTo>
                  <a:cubicBezTo>
                    <a:pt x="81" y="76"/>
                    <a:pt x="81" y="76"/>
                    <a:pt x="82" y="76"/>
                  </a:cubicBezTo>
                  <a:cubicBezTo>
                    <a:pt x="83" y="75"/>
                    <a:pt x="84" y="74"/>
                    <a:pt x="84" y="72"/>
                  </a:cubicBezTo>
                  <a:cubicBezTo>
                    <a:pt x="72" y="34"/>
                    <a:pt x="72" y="34"/>
                    <a:pt x="72" y="34"/>
                  </a:cubicBezTo>
                  <a:cubicBezTo>
                    <a:pt x="72" y="32"/>
                    <a:pt x="70" y="31"/>
                    <a:pt x="69" y="32"/>
                  </a:cubicBezTo>
                  <a:cubicBezTo>
                    <a:pt x="67" y="32"/>
                    <a:pt x="66" y="34"/>
                    <a:pt x="67" y="35"/>
                  </a:cubicBezTo>
                  <a:close/>
                  <a:moveTo>
                    <a:pt x="67" y="162"/>
                  </a:moveTo>
                  <a:cubicBezTo>
                    <a:pt x="64" y="159"/>
                    <a:pt x="58" y="159"/>
                    <a:pt x="55" y="162"/>
                  </a:cubicBezTo>
                  <a:cubicBezTo>
                    <a:pt x="52" y="165"/>
                    <a:pt x="52" y="171"/>
                    <a:pt x="55" y="174"/>
                  </a:cubicBezTo>
                  <a:cubicBezTo>
                    <a:pt x="58" y="177"/>
                    <a:pt x="64" y="177"/>
                    <a:pt x="67" y="174"/>
                  </a:cubicBezTo>
                  <a:cubicBezTo>
                    <a:pt x="70" y="171"/>
                    <a:pt x="70" y="165"/>
                    <a:pt x="67" y="162"/>
                  </a:cubicBezTo>
                  <a:close/>
                </a:path>
              </a:pathLst>
            </a:custGeom>
            <a:solidFill>
              <a:sysClr val="window" lastClr="FFFFFF"/>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grpSp>
    </p:spTree>
    <p:extLst>
      <p:ext uri="{BB962C8B-B14F-4D97-AF65-F5344CB8AC3E}">
        <p14:creationId xmlns:p14="http://schemas.microsoft.com/office/powerpoint/2010/main" val="28490845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75" name="文本框 6"/>
          <p:cNvSpPr txBox="1">
            <a:spLocks noChangeArrowheads="1"/>
          </p:cNvSpPr>
          <p:nvPr/>
        </p:nvSpPr>
        <p:spPr bwMode="auto">
          <a:xfrm>
            <a:off x="3032759" y="867672"/>
            <a:ext cx="3078480" cy="46037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2400" dirty="0" smtClean="0">
                <a:latin typeface="方正兰亭黑_GBK"/>
                <a:ea typeface="方正兰亭黑_GBK"/>
              </a:rPr>
              <a:t>04.</a:t>
            </a:r>
            <a:r>
              <a:rPr lang="zh-CN" altLang="en-US" sz="2400" dirty="0" smtClean="0">
                <a:latin typeface="方正兰亭黑_GBK"/>
                <a:ea typeface="方正兰亭黑_GBK"/>
              </a:rPr>
              <a:t>外在自我调节动机</a:t>
            </a:r>
            <a:endParaRPr lang="zh-CN" altLang="en-US" sz="2400" dirty="0">
              <a:latin typeface="方正兰亭黑_GBK"/>
              <a:ea typeface="方正兰亭黑_GBK"/>
            </a:endParaRPr>
          </a:p>
        </p:txBody>
      </p:sp>
      <p:sp>
        <p:nvSpPr>
          <p:cNvPr id="1050066" name="矩形 261"/>
          <p:cNvSpPr/>
          <p:nvPr/>
        </p:nvSpPr>
        <p:spPr>
          <a:xfrm>
            <a:off x="1574767" y="1917451"/>
            <a:ext cx="1927589" cy="1271270"/>
          </a:xfrm>
          <a:prstGeom prst="rect">
            <a:avLst/>
          </a:prstGeom>
        </p:spPr>
        <p:txBody>
          <a:bodyPr wrap="square">
            <a:spAutoFit/>
          </a:bodyPr>
          <a:lstStyle/>
          <a:p>
            <a:pPr algn="just">
              <a:lnSpc>
                <a:spcPct val="120000"/>
              </a:lnSpc>
            </a:pPr>
            <a:r>
              <a:rPr lang="en-US" altLang="zh-CN" sz="1050">
                <a:solidFill>
                  <a:srgbClr val="BC4D4A">
                    <a:lumMod val="75000"/>
                  </a:srgbClr>
                </a:solidFill>
                <a:sym typeface="+mn-ea"/>
              </a:rPr>
              <a:t>    </a:t>
            </a:r>
            <a:r>
              <a:rPr lang="en-US" altLang="zh-CN" sz="1600">
                <a:solidFill>
                  <a:srgbClr val="BC4D4A">
                    <a:lumMod val="75000"/>
                  </a:srgbClr>
                </a:solidFill>
                <a:latin typeface="微软雅黑 Light"/>
                <a:cs typeface="+mn-ea"/>
                <a:sym typeface="+mn-ea"/>
              </a:rPr>
              <a:t>   </a:t>
            </a:r>
            <a:r>
              <a:rPr lang="zh-CN" altLang="en-US" sz="1600" b="1">
                <a:solidFill>
                  <a:prstClr val="black"/>
                </a:solidFill>
                <a:latin typeface="微软雅黑 Light"/>
                <a:cs typeface="+mn-ea"/>
                <a:sym typeface="+mn-ea"/>
              </a:rPr>
              <a:t>外在动机是指为了获得一些可分离的结果而执行一项活动。</a:t>
            </a:r>
            <a:endParaRPr lang="zh-CN" altLang="en-US" sz="1600" dirty="0">
              <a:solidFill>
                <a:srgbClr val="BC4D4A">
                  <a:lumMod val="75000"/>
                </a:srgbClr>
              </a:solidFill>
              <a:effectLst>
                <a:outerShdw blurRad="38100" dist="25400" dir="5400000" algn="ctr" rotWithShape="0">
                  <a:srgbClr val="6E747A">
                    <a:alpha val="43000"/>
                  </a:srgbClr>
                </a:outerShdw>
              </a:effectLst>
              <a:latin typeface="微软雅黑 Light"/>
              <a:cs typeface="+mn-ea"/>
              <a:sym typeface="+mn-ea"/>
            </a:endParaRPr>
          </a:p>
        </p:txBody>
      </p:sp>
      <p:sp>
        <p:nvSpPr>
          <p:cNvPr id="1050067" name="矩形 264"/>
          <p:cNvSpPr/>
          <p:nvPr/>
        </p:nvSpPr>
        <p:spPr>
          <a:xfrm>
            <a:off x="4834890" y="1936115"/>
            <a:ext cx="3030220" cy="2675255"/>
          </a:xfrm>
          <a:prstGeom prst="rect">
            <a:avLst/>
          </a:prstGeom>
        </p:spPr>
        <p:txBody>
          <a:bodyPr wrap="square">
            <a:spAutoFit/>
          </a:bodyPr>
          <a:lstStyle/>
          <a:p>
            <a:pPr algn="just">
              <a:lnSpc>
                <a:spcPct val="120000"/>
              </a:lnSpc>
            </a:pPr>
            <a:r>
              <a:rPr lang="en-US" altLang="zh-CN" sz="1400" b="1">
                <a:solidFill>
                  <a:prstClr val="black"/>
                </a:solidFill>
                <a:latin typeface="微软雅黑 Light"/>
                <a:cs typeface="+mn-ea"/>
                <a:sym typeface="+mn-ea"/>
              </a:rPr>
              <a:t>     SDT</a:t>
            </a:r>
            <a:r>
              <a:rPr lang="zh-CN" altLang="en-US" sz="1400" b="1">
                <a:solidFill>
                  <a:prstClr val="black"/>
                </a:solidFill>
                <a:latin typeface="微软雅黑 Light"/>
                <a:cs typeface="+mn-ea"/>
                <a:sym typeface="+mn-ea"/>
              </a:rPr>
              <a:t>提出外部动机的相对自主性存在很大差异，例如那些因为个人理解家庭作业对他们所选择的职业的价值而做家庭作业的学生是外在动机使然的</a:t>
            </a:r>
            <a:r>
              <a:rPr lang="en-US" altLang="zh-CN" sz="1400" b="1">
                <a:solidFill>
                  <a:prstClr val="black"/>
                </a:solidFill>
                <a:latin typeface="微软雅黑 Light"/>
                <a:cs typeface="+mn-ea"/>
                <a:sym typeface="+mn-ea"/>
              </a:rPr>
              <a:t>,</a:t>
            </a:r>
            <a:r>
              <a:rPr lang="zh-CN" altLang="en-US" sz="1400" b="1">
                <a:solidFill>
                  <a:prstClr val="black"/>
                </a:solidFill>
                <a:latin typeface="微软雅黑 Light"/>
                <a:cs typeface="+mn-ea"/>
                <a:sym typeface="+mn-ea"/>
              </a:rPr>
              <a:t>同样的，那些做家庭作业只是因为遵从父母的控制的学生也是如此。这两个例子都涉及工具，而不是工作本身的乐趣。但前者的外在动机涉及个人认可和选择的感觉，而后者涉及遵守外部规则。</a:t>
            </a:r>
            <a:endParaRPr lang="zh-CN" altLang="en-US" sz="1400">
              <a:solidFill>
                <a:srgbClr val="9B785C"/>
              </a:solidFill>
              <a:latin typeface="微软雅黑 Light"/>
              <a:cs typeface="+mn-ea"/>
            </a:endParaRPr>
          </a:p>
        </p:txBody>
      </p:sp>
      <p:grpSp>
        <p:nvGrpSpPr>
          <p:cNvPr id="101" name="组合 3"/>
          <p:cNvGrpSpPr/>
          <p:nvPr/>
        </p:nvGrpSpPr>
        <p:grpSpPr>
          <a:xfrm>
            <a:off x="4022631" y="1482438"/>
            <a:ext cx="393757" cy="393757"/>
            <a:chOff x="3564033" y="3063299"/>
            <a:chExt cx="393757" cy="393757"/>
          </a:xfrm>
        </p:grpSpPr>
        <p:sp>
          <p:nvSpPr>
            <p:cNvPr id="1050068" name="椭圆 263"/>
            <p:cNvSpPr/>
            <p:nvPr/>
          </p:nvSpPr>
          <p:spPr>
            <a:xfrm>
              <a:off x="3564033" y="3063299"/>
              <a:ext cx="393757" cy="3937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0069" name="Freeform 893"/>
            <p:cNvSpPr>
              <a:spLocks noEditPoints="1"/>
            </p:cNvSpPr>
            <p:nvPr/>
          </p:nvSpPr>
          <p:spPr bwMode="auto">
            <a:xfrm>
              <a:off x="3674786" y="3111991"/>
              <a:ext cx="172250" cy="296371"/>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grpSp>
      <p:sp>
        <p:nvSpPr>
          <p:cNvPr id="1050070" name="椭圆 14"/>
          <p:cNvSpPr/>
          <p:nvPr/>
        </p:nvSpPr>
        <p:spPr>
          <a:xfrm>
            <a:off x="1245870" y="1500505"/>
            <a:ext cx="393700" cy="393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0071" name="Freeform 898"/>
          <p:cNvSpPr>
            <a:spLocks noEditPoints="1"/>
          </p:cNvSpPr>
          <p:nvPr/>
        </p:nvSpPr>
        <p:spPr bwMode="auto">
          <a:xfrm>
            <a:off x="1365250" y="1572260"/>
            <a:ext cx="154305" cy="236855"/>
          </a:xfrm>
          <a:custGeom>
            <a:avLst/>
            <a:gdLst>
              <a:gd name="T0" fmla="*/ 47 w 123"/>
              <a:gd name="T1" fmla="*/ 8 h 189"/>
              <a:gd name="T2" fmla="*/ 49 w 123"/>
              <a:gd name="T3" fmla="*/ 4 h 189"/>
              <a:gd name="T4" fmla="*/ 59 w 123"/>
              <a:gd name="T5" fmla="*/ 1 h 189"/>
              <a:gd name="T6" fmla="*/ 64 w 123"/>
              <a:gd name="T7" fmla="*/ 3 h 189"/>
              <a:gd name="T8" fmla="*/ 64 w 123"/>
              <a:gd name="T9" fmla="*/ 5 h 189"/>
              <a:gd name="T10" fmla="*/ 62 w 123"/>
              <a:gd name="T11" fmla="*/ 9 h 189"/>
              <a:gd name="T12" fmla="*/ 52 w 123"/>
              <a:gd name="T13" fmla="*/ 13 h 189"/>
              <a:gd name="T14" fmla="*/ 48 w 123"/>
              <a:gd name="T15" fmla="*/ 10 h 189"/>
              <a:gd name="T16" fmla="*/ 47 w 123"/>
              <a:gd name="T17" fmla="*/ 8 h 189"/>
              <a:gd name="T18" fmla="*/ 76 w 123"/>
              <a:gd name="T19" fmla="*/ 106 h 189"/>
              <a:gd name="T20" fmla="*/ 72 w 123"/>
              <a:gd name="T21" fmla="*/ 111 h 189"/>
              <a:gd name="T22" fmla="*/ 79 w 123"/>
              <a:gd name="T23" fmla="*/ 114 h 189"/>
              <a:gd name="T24" fmla="*/ 97 w 123"/>
              <a:gd name="T25" fmla="*/ 108 h 189"/>
              <a:gd name="T26" fmla="*/ 102 w 123"/>
              <a:gd name="T27" fmla="*/ 102 h 189"/>
              <a:gd name="T28" fmla="*/ 95 w 123"/>
              <a:gd name="T29" fmla="*/ 100 h 189"/>
              <a:gd name="T30" fmla="*/ 76 w 123"/>
              <a:gd name="T31" fmla="*/ 106 h 189"/>
              <a:gd name="T32" fmla="*/ 123 w 123"/>
              <a:gd name="T33" fmla="*/ 134 h 189"/>
              <a:gd name="T34" fmla="*/ 123 w 123"/>
              <a:gd name="T35" fmla="*/ 138 h 189"/>
              <a:gd name="T36" fmla="*/ 120 w 123"/>
              <a:gd name="T37" fmla="*/ 141 h 189"/>
              <a:gd name="T38" fmla="*/ 114 w 123"/>
              <a:gd name="T39" fmla="*/ 141 h 189"/>
              <a:gd name="T40" fmla="*/ 83 w 123"/>
              <a:gd name="T41" fmla="*/ 166 h 189"/>
              <a:gd name="T42" fmla="*/ 108 w 123"/>
              <a:gd name="T43" fmla="*/ 182 h 189"/>
              <a:gd name="T44" fmla="*/ 102 w 123"/>
              <a:gd name="T45" fmla="*/ 189 h 189"/>
              <a:gd name="T46" fmla="*/ 23 w 123"/>
              <a:gd name="T47" fmla="*/ 189 h 189"/>
              <a:gd name="T48" fmla="*/ 17 w 123"/>
              <a:gd name="T49" fmla="*/ 182 h 189"/>
              <a:gd name="T50" fmla="*/ 38 w 123"/>
              <a:gd name="T51" fmla="*/ 167 h 189"/>
              <a:gd name="T52" fmla="*/ 0 w 123"/>
              <a:gd name="T53" fmla="*/ 107 h 189"/>
              <a:gd name="T54" fmla="*/ 52 w 123"/>
              <a:gd name="T55" fmla="*/ 46 h 189"/>
              <a:gd name="T56" fmla="*/ 46 w 123"/>
              <a:gd name="T57" fmla="*/ 25 h 189"/>
              <a:gd name="T58" fmla="*/ 49 w 123"/>
              <a:gd name="T59" fmla="*/ 18 h 189"/>
              <a:gd name="T60" fmla="*/ 68 w 123"/>
              <a:gd name="T61" fmla="*/ 12 h 189"/>
              <a:gd name="T62" fmla="*/ 75 w 123"/>
              <a:gd name="T63" fmla="*/ 16 h 189"/>
              <a:gd name="T64" fmla="*/ 97 w 123"/>
              <a:gd name="T65" fmla="*/ 87 h 189"/>
              <a:gd name="T66" fmla="*/ 93 w 123"/>
              <a:gd name="T67" fmla="*/ 94 h 189"/>
              <a:gd name="T68" fmla="*/ 75 w 123"/>
              <a:gd name="T69" fmla="*/ 100 h 189"/>
              <a:gd name="T70" fmla="*/ 68 w 123"/>
              <a:gd name="T71" fmla="*/ 96 h 189"/>
              <a:gd name="T72" fmla="*/ 59 w 123"/>
              <a:gd name="T73" fmla="*/ 67 h 189"/>
              <a:gd name="T74" fmla="*/ 22 w 123"/>
              <a:gd name="T75" fmla="*/ 105 h 189"/>
              <a:gd name="T76" fmla="*/ 56 w 123"/>
              <a:gd name="T77" fmla="*/ 147 h 189"/>
              <a:gd name="T78" fmla="*/ 74 w 123"/>
              <a:gd name="T79" fmla="*/ 141 h 189"/>
              <a:gd name="T80" fmla="*/ 68 w 123"/>
              <a:gd name="T81" fmla="*/ 141 h 189"/>
              <a:gd name="T82" fmla="*/ 65 w 123"/>
              <a:gd name="T83" fmla="*/ 138 h 189"/>
              <a:gd name="T84" fmla="*/ 65 w 123"/>
              <a:gd name="T85" fmla="*/ 134 h 189"/>
              <a:gd name="T86" fmla="*/ 68 w 123"/>
              <a:gd name="T87" fmla="*/ 131 h 189"/>
              <a:gd name="T88" fmla="*/ 120 w 123"/>
              <a:gd name="T89" fmla="*/ 131 h 189"/>
              <a:gd name="T90" fmla="*/ 123 w 123"/>
              <a:gd name="T91" fmla="*/ 134 h 189"/>
              <a:gd name="T92" fmla="*/ 67 w 123"/>
              <a:gd name="T93" fmla="*/ 35 h 189"/>
              <a:gd name="T94" fmla="*/ 78 w 123"/>
              <a:gd name="T95" fmla="*/ 74 h 189"/>
              <a:gd name="T96" fmla="*/ 80 w 123"/>
              <a:gd name="T97" fmla="*/ 76 h 189"/>
              <a:gd name="T98" fmla="*/ 82 w 123"/>
              <a:gd name="T99" fmla="*/ 76 h 189"/>
              <a:gd name="T100" fmla="*/ 84 w 123"/>
              <a:gd name="T101" fmla="*/ 72 h 189"/>
              <a:gd name="T102" fmla="*/ 72 w 123"/>
              <a:gd name="T103" fmla="*/ 34 h 189"/>
              <a:gd name="T104" fmla="*/ 69 w 123"/>
              <a:gd name="T105" fmla="*/ 32 h 189"/>
              <a:gd name="T106" fmla="*/ 67 w 123"/>
              <a:gd name="T107" fmla="*/ 35 h 189"/>
              <a:gd name="T108" fmla="*/ 67 w 123"/>
              <a:gd name="T109" fmla="*/ 162 h 189"/>
              <a:gd name="T110" fmla="*/ 55 w 123"/>
              <a:gd name="T111" fmla="*/ 162 h 189"/>
              <a:gd name="T112" fmla="*/ 55 w 123"/>
              <a:gd name="T113" fmla="*/ 174 h 189"/>
              <a:gd name="T114" fmla="*/ 67 w 123"/>
              <a:gd name="T115" fmla="*/ 174 h 189"/>
              <a:gd name="T116" fmla="*/ 67 w 123"/>
              <a:gd name="T117" fmla="*/ 16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9">
                <a:moveTo>
                  <a:pt x="47" y="8"/>
                </a:moveTo>
                <a:cubicBezTo>
                  <a:pt x="46" y="6"/>
                  <a:pt x="47" y="5"/>
                  <a:pt x="49" y="4"/>
                </a:cubicBezTo>
                <a:cubicBezTo>
                  <a:pt x="59" y="1"/>
                  <a:pt x="59" y="1"/>
                  <a:pt x="59" y="1"/>
                </a:cubicBezTo>
                <a:cubicBezTo>
                  <a:pt x="61" y="0"/>
                  <a:pt x="63" y="1"/>
                  <a:pt x="64" y="3"/>
                </a:cubicBezTo>
                <a:cubicBezTo>
                  <a:pt x="64" y="5"/>
                  <a:pt x="64" y="5"/>
                  <a:pt x="64" y="5"/>
                </a:cubicBezTo>
                <a:cubicBezTo>
                  <a:pt x="65" y="7"/>
                  <a:pt x="64" y="9"/>
                  <a:pt x="62" y="9"/>
                </a:cubicBezTo>
                <a:cubicBezTo>
                  <a:pt x="52" y="13"/>
                  <a:pt x="52" y="13"/>
                  <a:pt x="52" y="13"/>
                </a:cubicBezTo>
                <a:cubicBezTo>
                  <a:pt x="50" y="13"/>
                  <a:pt x="48" y="12"/>
                  <a:pt x="48" y="10"/>
                </a:cubicBezTo>
                <a:lnTo>
                  <a:pt x="47" y="8"/>
                </a:lnTo>
                <a:close/>
                <a:moveTo>
                  <a:pt x="76" y="106"/>
                </a:moveTo>
                <a:cubicBezTo>
                  <a:pt x="73" y="107"/>
                  <a:pt x="71" y="109"/>
                  <a:pt x="72" y="111"/>
                </a:cubicBezTo>
                <a:cubicBezTo>
                  <a:pt x="73" y="114"/>
                  <a:pt x="76" y="115"/>
                  <a:pt x="79" y="114"/>
                </a:cubicBezTo>
                <a:cubicBezTo>
                  <a:pt x="97" y="108"/>
                  <a:pt x="97" y="108"/>
                  <a:pt x="97" y="108"/>
                </a:cubicBezTo>
                <a:cubicBezTo>
                  <a:pt x="100" y="107"/>
                  <a:pt x="102" y="105"/>
                  <a:pt x="102" y="102"/>
                </a:cubicBezTo>
                <a:cubicBezTo>
                  <a:pt x="101" y="100"/>
                  <a:pt x="98" y="99"/>
                  <a:pt x="95" y="100"/>
                </a:cubicBezTo>
                <a:lnTo>
                  <a:pt x="76" y="106"/>
                </a:lnTo>
                <a:close/>
                <a:moveTo>
                  <a:pt x="123" y="134"/>
                </a:moveTo>
                <a:cubicBezTo>
                  <a:pt x="123" y="138"/>
                  <a:pt x="123" y="138"/>
                  <a:pt x="123" y="138"/>
                </a:cubicBezTo>
                <a:cubicBezTo>
                  <a:pt x="123" y="140"/>
                  <a:pt x="122" y="141"/>
                  <a:pt x="120" y="141"/>
                </a:cubicBezTo>
                <a:cubicBezTo>
                  <a:pt x="114" y="141"/>
                  <a:pt x="114" y="141"/>
                  <a:pt x="114" y="141"/>
                </a:cubicBezTo>
                <a:cubicBezTo>
                  <a:pt x="108" y="150"/>
                  <a:pt x="95" y="160"/>
                  <a:pt x="83" y="166"/>
                </a:cubicBezTo>
                <a:cubicBezTo>
                  <a:pt x="96" y="169"/>
                  <a:pt x="108" y="177"/>
                  <a:pt x="108" y="182"/>
                </a:cubicBezTo>
                <a:cubicBezTo>
                  <a:pt x="108" y="186"/>
                  <a:pt x="105" y="189"/>
                  <a:pt x="102" y="189"/>
                </a:cubicBezTo>
                <a:cubicBezTo>
                  <a:pt x="23" y="189"/>
                  <a:pt x="23" y="189"/>
                  <a:pt x="23" y="189"/>
                </a:cubicBezTo>
                <a:cubicBezTo>
                  <a:pt x="20" y="189"/>
                  <a:pt x="17" y="186"/>
                  <a:pt x="17" y="182"/>
                </a:cubicBezTo>
                <a:cubicBezTo>
                  <a:pt x="17" y="177"/>
                  <a:pt x="26" y="171"/>
                  <a:pt x="38" y="167"/>
                </a:cubicBezTo>
                <a:cubicBezTo>
                  <a:pt x="9" y="150"/>
                  <a:pt x="0" y="133"/>
                  <a:pt x="0" y="107"/>
                </a:cubicBezTo>
                <a:cubicBezTo>
                  <a:pt x="0" y="80"/>
                  <a:pt x="19" y="54"/>
                  <a:pt x="52" y="46"/>
                </a:cubicBezTo>
                <a:cubicBezTo>
                  <a:pt x="46" y="25"/>
                  <a:pt x="46" y="25"/>
                  <a:pt x="46" y="25"/>
                </a:cubicBezTo>
                <a:cubicBezTo>
                  <a:pt x="45" y="22"/>
                  <a:pt x="46" y="19"/>
                  <a:pt x="49" y="18"/>
                </a:cubicBezTo>
                <a:cubicBezTo>
                  <a:pt x="68" y="12"/>
                  <a:pt x="68" y="12"/>
                  <a:pt x="68" y="12"/>
                </a:cubicBezTo>
                <a:cubicBezTo>
                  <a:pt x="71" y="11"/>
                  <a:pt x="74" y="13"/>
                  <a:pt x="75" y="16"/>
                </a:cubicBezTo>
                <a:cubicBezTo>
                  <a:pt x="97" y="87"/>
                  <a:pt x="97" y="87"/>
                  <a:pt x="97" y="87"/>
                </a:cubicBezTo>
                <a:cubicBezTo>
                  <a:pt x="98" y="90"/>
                  <a:pt x="96" y="93"/>
                  <a:pt x="93" y="94"/>
                </a:cubicBezTo>
                <a:cubicBezTo>
                  <a:pt x="75" y="100"/>
                  <a:pt x="75" y="100"/>
                  <a:pt x="75" y="100"/>
                </a:cubicBezTo>
                <a:cubicBezTo>
                  <a:pt x="72" y="100"/>
                  <a:pt x="69" y="99"/>
                  <a:pt x="68" y="96"/>
                </a:cubicBezTo>
                <a:cubicBezTo>
                  <a:pt x="59" y="67"/>
                  <a:pt x="59" y="67"/>
                  <a:pt x="59" y="67"/>
                </a:cubicBezTo>
                <a:cubicBezTo>
                  <a:pt x="42" y="69"/>
                  <a:pt x="22" y="85"/>
                  <a:pt x="22" y="105"/>
                </a:cubicBezTo>
                <a:cubicBezTo>
                  <a:pt x="22" y="127"/>
                  <a:pt x="38" y="147"/>
                  <a:pt x="56" y="147"/>
                </a:cubicBezTo>
                <a:cubicBezTo>
                  <a:pt x="64" y="147"/>
                  <a:pt x="70" y="145"/>
                  <a:pt x="74" y="141"/>
                </a:cubicBezTo>
                <a:cubicBezTo>
                  <a:pt x="68" y="141"/>
                  <a:pt x="68" y="141"/>
                  <a:pt x="68" y="141"/>
                </a:cubicBezTo>
                <a:cubicBezTo>
                  <a:pt x="66" y="141"/>
                  <a:pt x="65" y="140"/>
                  <a:pt x="65" y="138"/>
                </a:cubicBezTo>
                <a:cubicBezTo>
                  <a:pt x="65" y="134"/>
                  <a:pt x="65" y="134"/>
                  <a:pt x="65" y="134"/>
                </a:cubicBezTo>
                <a:cubicBezTo>
                  <a:pt x="65" y="133"/>
                  <a:pt x="66" y="131"/>
                  <a:pt x="68" y="131"/>
                </a:cubicBezTo>
                <a:cubicBezTo>
                  <a:pt x="120" y="131"/>
                  <a:pt x="120" y="131"/>
                  <a:pt x="120" y="131"/>
                </a:cubicBezTo>
                <a:cubicBezTo>
                  <a:pt x="122" y="131"/>
                  <a:pt x="123" y="133"/>
                  <a:pt x="123" y="134"/>
                </a:cubicBezTo>
                <a:close/>
                <a:moveTo>
                  <a:pt x="67" y="35"/>
                </a:moveTo>
                <a:cubicBezTo>
                  <a:pt x="78" y="74"/>
                  <a:pt x="78" y="74"/>
                  <a:pt x="78" y="74"/>
                </a:cubicBezTo>
                <a:cubicBezTo>
                  <a:pt x="78" y="75"/>
                  <a:pt x="79" y="75"/>
                  <a:pt x="80" y="76"/>
                </a:cubicBezTo>
                <a:cubicBezTo>
                  <a:pt x="81" y="76"/>
                  <a:pt x="81" y="76"/>
                  <a:pt x="82" y="76"/>
                </a:cubicBezTo>
                <a:cubicBezTo>
                  <a:pt x="83" y="75"/>
                  <a:pt x="84" y="74"/>
                  <a:pt x="84" y="72"/>
                </a:cubicBezTo>
                <a:cubicBezTo>
                  <a:pt x="72" y="34"/>
                  <a:pt x="72" y="34"/>
                  <a:pt x="72" y="34"/>
                </a:cubicBezTo>
                <a:cubicBezTo>
                  <a:pt x="72" y="32"/>
                  <a:pt x="70" y="31"/>
                  <a:pt x="69" y="32"/>
                </a:cubicBezTo>
                <a:cubicBezTo>
                  <a:pt x="67" y="32"/>
                  <a:pt x="66" y="34"/>
                  <a:pt x="67" y="35"/>
                </a:cubicBezTo>
                <a:close/>
                <a:moveTo>
                  <a:pt x="67" y="162"/>
                </a:moveTo>
                <a:cubicBezTo>
                  <a:pt x="64" y="159"/>
                  <a:pt x="58" y="159"/>
                  <a:pt x="55" y="162"/>
                </a:cubicBezTo>
                <a:cubicBezTo>
                  <a:pt x="52" y="165"/>
                  <a:pt x="52" y="171"/>
                  <a:pt x="55" y="174"/>
                </a:cubicBezTo>
                <a:cubicBezTo>
                  <a:pt x="58" y="177"/>
                  <a:pt x="64" y="177"/>
                  <a:pt x="67" y="174"/>
                </a:cubicBezTo>
                <a:cubicBezTo>
                  <a:pt x="70" y="171"/>
                  <a:pt x="70" y="165"/>
                  <a:pt x="67" y="162"/>
                </a:cubicBezTo>
                <a:close/>
              </a:path>
            </a:pathLst>
          </a:custGeom>
          <a:solidFill>
            <a:sysClr val="window" lastClr="FFFFFF"/>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sp>
        <p:nvSpPr>
          <p:cNvPr id="2" name="文本框 1"/>
          <p:cNvSpPr txBox="1"/>
          <p:nvPr/>
        </p:nvSpPr>
        <p:spPr>
          <a:xfrm>
            <a:off x="1877060" y="1463675"/>
            <a:ext cx="702945" cy="398780"/>
          </a:xfrm>
          <a:prstGeom prst="rect">
            <a:avLst/>
          </a:prstGeom>
          <a:noFill/>
        </p:spPr>
        <p:txBody>
          <a:bodyPr wrap="square" rtlCol="0" anchor="t">
            <a:spAutoFit/>
          </a:bodyPr>
          <a:lstStyle/>
          <a:p>
            <a:r>
              <a:rPr lang="zh-CN" altLang="en-US" sz="2000" dirty="0" smtClean="0">
                <a:latin typeface="微软雅黑 Light"/>
                <a:sym typeface="+mn-ea"/>
              </a:rPr>
              <a:t>含义</a:t>
            </a:r>
            <a:endParaRPr lang="zh-CN" altLang="en-US" sz="2000" dirty="0"/>
          </a:p>
        </p:txBody>
      </p:sp>
      <p:sp>
        <p:nvSpPr>
          <p:cNvPr id="3" name="文本框 2"/>
          <p:cNvSpPr txBox="1"/>
          <p:nvPr/>
        </p:nvSpPr>
        <p:spPr>
          <a:xfrm>
            <a:off x="4677410" y="1518920"/>
            <a:ext cx="690880" cy="398780"/>
          </a:xfrm>
          <a:prstGeom prst="rect">
            <a:avLst/>
          </a:prstGeom>
          <a:noFill/>
        </p:spPr>
        <p:txBody>
          <a:bodyPr wrap="none" rtlCol="0" anchor="t">
            <a:spAutoFit/>
          </a:bodyPr>
          <a:lstStyle/>
          <a:p>
            <a:r>
              <a:rPr lang="zh-CN" altLang="en-US" sz="2000" dirty="0" smtClean="0">
                <a:latin typeface="微软雅黑 Light"/>
                <a:sym typeface="+mn-ea"/>
              </a:rPr>
              <a:t>内容</a:t>
            </a:r>
            <a:endParaRPr lang="zh-CN" altLang="en-US" sz="2000" dirty="0"/>
          </a:p>
        </p:txBody>
      </p:sp>
    </p:spTree>
    <p:extLst>
      <p:ext uri="{BB962C8B-B14F-4D97-AF65-F5344CB8AC3E}">
        <p14:creationId xmlns:p14="http://schemas.microsoft.com/office/powerpoint/2010/main" val="4170056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图片 1"/>
          <p:cNvPicPr>
            <a:picLocks noChangeAspect="1"/>
          </p:cNvPicPr>
          <p:nvPr>
            <p:custDataLst>
              <p:tags r:id="rId1"/>
            </p:custDataLst>
          </p:nvPr>
        </p:nvPicPr>
        <p:blipFill>
          <a:blip r:embed="rId3"/>
          <a:stretch>
            <a:fillRect/>
          </a:stretch>
        </p:blipFill>
        <p:spPr>
          <a:xfrm>
            <a:off x="405130" y="1247775"/>
            <a:ext cx="8100060" cy="2838450"/>
          </a:xfrm>
          <a:prstGeom prst="rect">
            <a:avLst/>
          </a:prstGeom>
        </p:spPr>
      </p:pic>
      <p:sp>
        <p:nvSpPr>
          <p:cNvPr id="1050072" name="文本框 63"/>
          <p:cNvSpPr txBox="1"/>
          <p:nvPr/>
        </p:nvSpPr>
        <p:spPr>
          <a:xfrm>
            <a:off x="405130" y="4302760"/>
            <a:ext cx="8100060" cy="472440"/>
          </a:xfrm>
          <a:prstGeom prst="rect">
            <a:avLst/>
          </a:prstGeom>
          <a:noFill/>
        </p:spPr>
        <p:txBody>
          <a:bodyPr wrap="square" rtlCol="0">
            <a:spAutoFit/>
          </a:bodyPr>
          <a:lstStyle/>
          <a:p>
            <a:r>
              <a:rPr lang="zh-CN" altLang="en-US" b="1" spc="300" dirty="0">
                <a:solidFill>
                  <a:schemeClr val="tx1">
                    <a:lumMod val="85000"/>
                    <a:lumOff val="15000"/>
                  </a:schemeClr>
                </a:solidFill>
                <a:latin typeface="微软雅黑" panose="020B0503020204020204" charset="-122"/>
                <a:ea typeface="微软雅黑" panose="020B0503020204020204" charset="-122"/>
                <a:cs typeface="+mn-ea"/>
                <a:sym typeface="+mn-lt"/>
              </a:rPr>
              <a:t>动机连续体上不同的动机类型对应的调节风格、控制点和调节过程（</a:t>
            </a:r>
            <a:r>
              <a:rPr lang="en-US" altLang="zh-CN" b="1" spc="300" dirty="0">
                <a:solidFill>
                  <a:schemeClr val="tx1">
                    <a:lumMod val="85000"/>
                    <a:lumOff val="15000"/>
                  </a:schemeClr>
                </a:solidFill>
                <a:latin typeface="微软雅黑" panose="020B0503020204020204" charset="-122"/>
                <a:ea typeface="微软雅黑" panose="020B0503020204020204" charset="-122"/>
                <a:cs typeface="+mn-ea"/>
                <a:sym typeface="+mn-lt"/>
              </a:rPr>
              <a:t>Ryan</a:t>
            </a:r>
            <a:r>
              <a:rPr lang="zh-CN" altLang="en-US" b="1" spc="300" dirty="0">
                <a:solidFill>
                  <a:schemeClr val="tx1">
                    <a:lumMod val="85000"/>
                    <a:lumOff val="15000"/>
                  </a:schemeClr>
                </a:solidFill>
                <a:latin typeface="微软雅黑" panose="020B0503020204020204" charset="-122"/>
                <a:ea typeface="微软雅黑" panose="020B0503020204020204" charset="-122"/>
                <a:cs typeface="+mn-ea"/>
                <a:sym typeface="+mn-lt"/>
              </a:rPr>
              <a:t>＆</a:t>
            </a:r>
            <a:r>
              <a:rPr lang="en-US" altLang="zh-CN" b="1" spc="300" dirty="0">
                <a:solidFill>
                  <a:schemeClr val="tx1">
                    <a:lumMod val="85000"/>
                    <a:lumOff val="15000"/>
                  </a:schemeClr>
                </a:solidFill>
                <a:latin typeface="微软雅黑" panose="020B0503020204020204" charset="-122"/>
                <a:ea typeface="微软雅黑" panose="020B0503020204020204" charset="-122"/>
                <a:cs typeface="+mn-ea"/>
                <a:sym typeface="+mn-lt"/>
              </a:rPr>
              <a:t>Deei </a:t>
            </a:r>
            <a:r>
              <a:rPr lang="zh-CN" altLang="en-US" b="1" spc="300" dirty="0">
                <a:solidFill>
                  <a:schemeClr val="tx1">
                    <a:lumMod val="85000"/>
                    <a:lumOff val="15000"/>
                  </a:schemeClr>
                </a:solidFill>
                <a:latin typeface="微软雅黑" panose="020B0503020204020204" charset="-122"/>
                <a:ea typeface="微软雅黑" panose="020B0503020204020204" charset="-122"/>
                <a:cs typeface="+mn-ea"/>
                <a:sym typeface="+mn-lt"/>
              </a:rPr>
              <a:t>）</a:t>
            </a:r>
          </a:p>
          <a:p>
            <a:endParaRPr lang="zh-CN" altLang="en-US"/>
          </a:p>
        </p:txBody>
      </p:sp>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331"/>
          <p:cNvGrpSpPr/>
          <p:nvPr/>
        </p:nvGrpSpPr>
        <p:grpSpPr>
          <a:xfrm>
            <a:off x="2049483" y="1796950"/>
            <a:ext cx="5045034" cy="3131013"/>
            <a:chOff x="2701199" y="2422525"/>
            <a:chExt cx="7146926" cy="4435475"/>
          </a:xfrm>
        </p:grpSpPr>
        <p:sp>
          <p:nvSpPr>
            <p:cNvPr id="1050073" name="Freeform 5"/>
            <p:cNvSpPr/>
            <p:nvPr/>
          </p:nvSpPr>
          <p:spPr bwMode="auto">
            <a:xfrm>
              <a:off x="6504849" y="4586288"/>
              <a:ext cx="969963" cy="820738"/>
            </a:xfrm>
            <a:custGeom>
              <a:avLst/>
              <a:gdLst>
                <a:gd name="T0" fmla="*/ 468 w 529"/>
                <a:gd name="T1" fmla="*/ 210 h 447"/>
                <a:gd name="T2" fmla="*/ 475 w 529"/>
                <a:gd name="T3" fmla="*/ 159 h 447"/>
                <a:gd name="T4" fmla="*/ 454 w 529"/>
                <a:gd name="T5" fmla="*/ 126 h 447"/>
                <a:gd name="T6" fmla="*/ 440 w 529"/>
                <a:gd name="T7" fmla="*/ 117 h 447"/>
                <a:gd name="T8" fmla="*/ 424 w 529"/>
                <a:gd name="T9" fmla="*/ 116 h 447"/>
                <a:gd name="T10" fmla="*/ 411 w 529"/>
                <a:gd name="T11" fmla="*/ 107 h 447"/>
                <a:gd name="T12" fmla="*/ 393 w 529"/>
                <a:gd name="T13" fmla="*/ 103 h 447"/>
                <a:gd name="T14" fmla="*/ 354 w 529"/>
                <a:gd name="T15" fmla="*/ 61 h 447"/>
                <a:gd name="T16" fmla="*/ 293 w 529"/>
                <a:gd name="T17" fmla="*/ 49 h 447"/>
                <a:gd name="T18" fmla="*/ 278 w 529"/>
                <a:gd name="T19" fmla="*/ 56 h 447"/>
                <a:gd name="T20" fmla="*/ 265 w 529"/>
                <a:gd name="T21" fmla="*/ 67 h 447"/>
                <a:gd name="T22" fmla="*/ 241 w 529"/>
                <a:gd name="T23" fmla="*/ 40 h 447"/>
                <a:gd name="T24" fmla="*/ 167 w 529"/>
                <a:gd name="T25" fmla="*/ 58 h 447"/>
                <a:gd name="T26" fmla="*/ 140 w 529"/>
                <a:gd name="T27" fmla="*/ 26 h 447"/>
                <a:gd name="T28" fmla="*/ 115 w 529"/>
                <a:gd name="T29" fmla="*/ 22 h 447"/>
                <a:gd name="T30" fmla="*/ 95 w 529"/>
                <a:gd name="T31" fmla="*/ 35 h 447"/>
                <a:gd name="T32" fmla="*/ 61 w 529"/>
                <a:gd name="T33" fmla="*/ 34 h 447"/>
                <a:gd name="T34" fmla="*/ 48 w 529"/>
                <a:gd name="T35" fmla="*/ 52 h 447"/>
                <a:gd name="T36" fmla="*/ 40 w 529"/>
                <a:gd name="T37" fmla="*/ 92 h 447"/>
                <a:gd name="T38" fmla="*/ 50 w 529"/>
                <a:gd name="T39" fmla="*/ 108 h 447"/>
                <a:gd name="T40" fmla="*/ 14 w 529"/>
                <a:gd name="T41" fmla="*/ 104 h 447"/>
                <a:gd name="T42" fmla="*/ 7 w 529"/>
                <a:gd name="T43" fmla="*/ 137 h 447"/>
                <a:gd name="T44" fmla="*/ 50 w 529"/>
                <a:gd name="T45" fmla="*/ 176 h 447"/>
                <a:gd name="T46" fmla="*/ 84 w 529"/>
                <a:gd name="T47" fmla="*/ 190 h 447"/>
                <a:gd name="T48" fmla="*/ 101 w 529"/>
                <a:gd name="T49" fmla="*/ 219 h 447"/>
                <a:gd name="T50" fmla="*/ 131 w 529"/>
                <a:gd name="T51" fmla="*/ 264 h 447"/>
                <a:gd name="T52" fmla="*/ 199 w 529"/>
                <a:gd name="T53" fmla="*/ 287 h 447"/>
                <a:gd name="T54" fmla="*/ 241 w 529"/>
                <a:gd name="T55" fmla="*/ 340 h 447"/>
                <a:gd name="T56" fmla="*/ 321 w 529"/>
                <a:gd name="T57" fmla="*/ 413 h 447"/>
                <a:gd name="T58" fmla="*/ 425 w 529"/>
                <a:gd name="T59" fmla="*/ 436 h 447"/>
                <a:gd name="T60" fmla="*/ 456 w 529"/>
                <a:gd name="T61" fmla="*/ 405 h 447"/>
                <a:gd name="T62" fmla="*/ 458 w 529"/>
                <a:gd name="T63" fmla="*/ 379 h 447"/>
                <a:gd name="T64" fmla="*/ 483 w 529"/>
                <a:gd name="T65" fmla="*/ 363 h 447"/>
                <a:gd name="T66" fmla="*/ 526 w 529"/>
                <a:gd name="T67" fmla="*/ 277 h 447"/>
                <a:gd name="T68" fmla="*/ 497 w 529"/>
                <a:gd name="T69" fmla="*/ 19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9" h="447">
                  <a:moveTo>
                    <a:pt x="468" y="210"/>
                  </a:moveTo>
                  <a:cubicBezTo>
                    <a:pt x="487" y="216"/>
                    <a:pt x="479" y="168"/>
                    <a:pt x="475" y="159"/>
                  </a:cubicBezTo>
                  <a:cubicBezTo>
                    <a:pt x="470" y="147"/>
                    <a:pt x="464" y="133"/>
                    <a:pt x="454" y="126"/>
                  </a:cubicBezTo>
                  <a:cubicBezTo>
                    <a:pt x="451" y="121"/>
                    <a:pt x="445" y="118"/>
                    <a:pt x="440" y="117"/>
                  </a:cubicBezTo>
                  <a:cubicBezTo>
                    <a:pt x="434" y="114"/>
                    <a:pt x="428" y="118"/>
                    <a:pt x="424" y="116"/>
                  </a:cubicBezTo>
                  <a:cubicBezTo>
                    <a:pt x="417" y="116"/>
                    <a:pt x="417" y="108"/>
                    <a:pt x="411" y="107"/>
                  </a:cubicBezTo>
                  <a:cubicBezTo>
                    <a:pt x="404" y="102"/>
                    <a:pt x="400" y="103"/>
                    <a:pt x="393" y="103"/>
                  </a:cubicBezTo>
                  <a:cubicBezTo>
                    <a:pt x="373" y="98"/>
                    <a:pt x="369" y="74"/>
                    <a:pt x="354" y="61"/>
                  </a:cubicBezTo>
                  <a:cubicBezTo>
                    <a:pt x="340" y="50"/>
                    <a:pt x="310" y="45"/>
                    <a:pt x="293" y="49"/>
                  </a:cubicBezTo>
                  <a:cubicBezTo>
                    <a:pt x="287" y="50"/>
                    <a:pt x="283" y="53"/>
                    <a:pt x="278" y="56"/>
                  </a:cubicBezTo>
                  <a:cubicBezTo>
                    <a:pt x="273" y="59"/>
                    <a:pt x="270" y="68"/>
                    <a:pt x="265" y="67"/>
                  </a:cubicBezTo>
                  <a:cubicBezTo>
                    <a:pt x="257" y="68"/>
                    <a:pt x="244" y="45"/>
                    <a:pt x="241" y="40"/>
                  </a:cubicBezTo>
                  <a:cubicBezTo>
                    <a:pt x="216" y="0"/>
                    <a:pt x="165" y="11"/>
                    <a:pt x="167" y="58"/>
                  </a:cubicBezTo>
                  <a:cubicBezTo>
                    <a:pt x="156" y="52"/>
                    <a:pt x="150" y="36"/>
                    <a:pt x="140" y="26"/>
                  </a:cubicBezTo>
                  <a:cubicBezTo>
                    <a:pt x="132" y="21"/>
                    <a:pt x="124" y="19"/>
                    <a:pt x="115" y="22"/>
                  </a:cubicBezTo>
                  <a:cubicBezTo>
                    <a:pt x="107" y="23"/>
                    <a:pt x="100" y="34"/>
                    <a:pt x="95" y="35"/>
                  </a:cubicBezTo>
                  <a:cubicBezTo>
                    <a:pt x="82" y="36"/>
                    <a:pt x="75" y="28"/>
                    <a:pt x="61" y="34"/>
                  </a:cubicBezTo>
                  <a:cubicBezTo>
                    <a:pt x="53" y="39"/>
                    <a:pt x="51" y="43"/>
                    <a:pt x="48" y="52"/>
                  </a:cubicBezTo>
                  <a:cubicBezTo>
                    <a:pt x="44" y="63"/>
                    <a:pt x="37" y="81"/>
                    <a:pt x="40" y="92"/>
                  </a:cubicBezTo>
                  <a:cubicBezTo>
                    <a:pt x="41" y="98"/>
                    <a:pt x="47" y="103"/>
                    <a:pt x="50" y="108"/>
                  </a:cubicBezTo>
                  <a:cubicBezTo>
                    <a:pt x="39" y="108"/>
                    <a:pt x="27" y="100"/>
                    <a:pt x="14" y="104"/>
                  </a:cubicBezTo>
                  <a:cubicBezTo>
                    <a:pt x="0" y="109"/>
                    <a:pt x="1" y="125"/>
                    <a:pt x="7" y="137"/>
                  </a:cubicBezTo>
                  <a:cubicBezTo>
                    <a:pt x="13" y="158"/>
                    <a:pt x="28" y="170"/>
                    <a:pt x="50" y="176"/>
                  </a:cubicBezTo>
                  <a:cubicBezTo>
                    <a:pt x="63" y="181"/>
                    <a:pt x="74" y="177"/>
                    <a:pt x="84" y="190"/>
                  </a:cubicBezTo>
                  <a:cubicBezTo>
                    <a:pt x="92" y="198"/>
                    <a:pt x="96" y="211"/>
                    <a:pt x="101" y="219"/>
                  </a:cubicBezTo>
                  <a:cubicBezTo>
                    <a:pt x="109" y="236"/>
                    <a:pt x="116" y="254"/>
                    <a:pt x="131" y="264"/>
                  </a:cubicBezTo>
                  <a:cubicBezTo>
                    <a:pt x="150" y="280"/>
                    <a:pt x="177" y="277"/>
                    <a:pt x="199" y="287"/>
                  </a:cubicBezTo>
                  <a:cubicBezTo>
                    <a:pt x="218" y="297"/>
                    <a:pt x="229" y="321"/>
                    <a:pt x="241" y="340"/>
                  </a:cubicBezTo>
                  <a:cubicBezTo>
                    <a:pt x="261" y="372"/>
                    <a:pt x="291" y="390"/>
                    <a:pt x="321" y="413"/>
                  </a:cubicBezTo>
                  <a:cubicBezTo>
                    <a:pt x="347" y="434"/>
                    <a:pt x="393" y="447"/>
                    <a:pt x="425" y="436"/>
                  </a:cubicBezTo>
                  <a:cubicBezTo>
                    <a:pt x="440" y="431"/>
                    <a:pt x="454" y="422"/>
                    <a:pt x="456" y="405"/>
                  </a:cubicBezTo>
                  <a:cubicBezTo>
                    <a:pt x="458" y="393"/>
                    <a:pt x="449" y="390"/>
                    <a:pt x="458" y="379"/>
                  </a:cubicBezTo>
                  <a:cubicBezTo>
                    <a:pt x="465" y="373"/>
                    <a:pt x="476" y="369"/>
                    <a:pt x="483" y="363"/>
                  </a:cubicBezTo>
                  <a:cubicBezTo>
                    <a:pt x="511" y="341"/>
                    <a:pt x="529" y="313"/>
                    <a:pt x="526" y="277"/>
                  </a:cubicBezTo>
                  <a:cubicBezTo>
                    <a:pt x="522" y="251"/>
                    <a:pt x="513" y="219"/>
                    <a:pt x="497" y="196"/>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74" name="Freeform 6"/>
            <p:cNvSpPr/>
            <p:nvPr/>
          </p:nvSpPr>
          <p:spPr bwMode="auto">
            <a:xfrm>
              <a:off x="6558824" y="4733925"/>
              <a:ext cx="906463" cy="696913"/>
            </a:xfrm>
            <a:custGeom>
              <a:avLst/>
              <a:gdLst>
                <a:gd name="T0" fmla="*/ 44 w 494"/>
                <a:gd name="T1" fmla="*/ 106 h 379"/>
                <a:gd name="T2" fmla="*/ 26 w 494"/>
                <a:gd name="T3" fmla="*/ 89 h 379"/>
                <a:gd name="T4" fmla="*/ 5 w 494"/>
                <a:gd name="T5" fmla="*/ 73 h 379"/>
                <a:gd name="T6" fmla="*/ 53 w 494"/>
                <a:gd name="T7" fmla="*/ 72 h 379"/>
                <a:gd name="T8" fmla="*/ 59 w 494"/>
                <a:gd name="T9" fmla="*/ 64 h 379"/>
                <a:gd name="T10" fmla="*/ 81 w 494"/>
                <a:gd name="T11" fmla="*/ 81 h 379"/>
                <a:gd name="T12" fmla="*/ 71 w 494"/>
                <a:gd name="T13" fmla="*/ 52 h 379"/>
                <a:gd name="T14" fmla="*/ 85 w 494"/>
                <a:gd name="T15" fmla="*/ 17 h 379"/>
                <a:gd name="T16" fmla="*/ 90 w 494"/>
                <a:gd name="T17" fmla="*/ 26 h 379"/>
                <a:gd name="T18" fmla="*/ 106 w 494"/>
                <a:gd name="T19" fmla="*/ 26 h 379"/>
                <a:gd name="T20" fmla="*/ 116 w 494"/>
                <a:gd name="T21" fmla="*/ 50 h 379"/>
                <a:gd name="T22" fmla="*/ 129 w 494"/>
                <a:gd name="T23" fmla="*/ 0 h 379"/>
                <a:gd name="T24" fmla="*/ 159 w 494"/>
                <a:gd name="T25" fmla="*/ 45 h 379"/>
                <a:gd name="T26" fmla="*/ 172 w 494"/>
                <a:gd name="T27" fmla="*/ 65 h 379"/>
                <a:gd name="T28" fmla="*/ 190 w 494"/>
                <a:gd name="T29" fmla="*/ 51 h 379"/>
                <a:gd name="T30" fmla="*/ 196 w 494"/>
                <a:gd name="T31" fmla="*/ 57 h 379"/>
                <a:gd name="T32" fmla="*/ 228 w 494"/>
                <a:gd name="T33" fmla="*/ 30 h 379"/>
                <a:gd name="T34" fmla="*/ 232 w 494"/>
                <a:gd name="T35" fmla="*/ 72 h 379"/>
                <a:gd name="T36" fmla="*/ 267 w 494"/>
                <a:gd name="T37" fmla="*/ 51 h 379"/>
                <a:gd name="T38" fmla="*/ 316 w 494"/>
                <a:gd name="T39" fmla="*/ 47 h 379"/>
                <a:gd name="T40" fmla="*/ 271 w 494"/>
                <a:gd name="T41" fmla="*/ 106 h 379"/>
                <a:gd name="T42" fmla="*/ 309 w 494"/>
                <a:gd name="T43" fmla="*/ 85 h 379"/>
                <a:gd name="T44" fmla="*/ 348 w 494"/>
                <a:gd name="T45" fmla="*/ 78 h 379"/>
                <a:gd name="T46" fmla="*/ 396 w 494"/>
                <a:gd name="T47" fmla="*/ 100 h 379"/>
                <a:gd name="T48" fmla="*/ 380 w 494"/>
                <a:gd name="T49" fmla="*/ 128 h 379"/>
                <a:gd name="T50" fmla="*/ 397 w 494"/>
                <a:gd name="T51" fmla="*/ 137 h 379"/>
                <a:gd name="T52" fmla="*/ 385 w 494"/>
                <a:gd name="T53" fmla="*/ 147 h 379"/>
                <a:gd name="T54" fmla="*/ 409 w 494"/>
                <a:gd name="T55" fmla="*/ 178 h 379"/>
                <a:gd name="T56" fmla="*/ 365 w 494"/>
                <a:gd name="T57" fmla="*/ 192 h 379"/>
                <a:gd name="T58" fmla="*/ 394 w 494"/>
                <a:gd name="T59" fmla="*/ 227 h 379"/>
                <a:gd name="T60" fmla="*/ 440 w 494"/>
                <a:gd name="T61" fmla="*/ 233 h 379"/>
                <a:gd name="T62" fmla="*/ 474 w 494"/>
                <a:gd name="T63" fmla="*/ 225 h 379"/>
                <a:gd name="T64" fmla="*/ 481 w 494"/>
                <a:gd name="T65" fmla="*/ 245 h 379"/>
                <a:gd name="T66" fmla="*/ 435 w 494"/>
                <a:gd name="T67" fmla="*/ 292 h 379"/>
                <a:gd name="T68" fmla="*/ 427 w 494"/>
                <a:gd name="T69" fmla="*/ 321 h 379"/>
                <a:gd name="T70" fmla="*/ 409 w 494"/>
                <a:gd name="T71" fmla="*/ 363 h 379"/>
                <a:gd name="T72" fmla="*/ 336 w 494"/>
                <a:gd name="T73" fmla="*/ 363 h 379"/>
                <a:gd name="T74" fmla="*/ 272 w 494"/>
                <a:gd name="T75" fmla="*/ 324 h 379"/>
                <a:gd name="T76" fmla="*/ 213 w 494"/>
                <a:gd name="T77" fmla="*/ 251 h 379"/>
                <a:gd name="T78" fmla="*/ 167 w 494"/>
                <a:gd name="T79" fmla="*/ 214 h 379"/>
                <a:gd name="T80" fmla="*/ 126 w 494"/>
                <a:gd name="T81" fmla="*/ 194 h 379"/>
                <a:gd name="T82" fmla="*/ 83 w 494"/>
                <a:gd name="T83" fmla="*/ 1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4" h="379">
                  <a:moveTo>
                    <a:pt x="44" y="106"/>
                  </a:moveTo>
                  <a:cubicBezTo>
                    <a:pt x="37" y="102"/>
                    <a:pt x="33" y="93"/>
                    <a:pt x="26" y="89"/>
                  </a:cubicBezTo>
                  <a:cubicBezTo>
                    <a:pt x="22" y="85"/>
                    <a:pt x="7" y="79"/>
                    <a:pt x="5" y="73"/>
                  </a:cubicBezTo>
                  <a:cubicBezTo>
                    <a:pt x="0" y="51"/>
                    <a:pt x="46" y="68"/>
                    <a:pt x="53" y="72"/>
                  </a:cubicBezTo>
                  <a:cubicBezTo>
                    <a:pt x="46" y="64"/>
                    <a:pt x="49" y="59"/>
                    <a:pt x="59" y="64"/>
                  </a:cubicBezTo>
                  <a:cubicBezTo>
                    <a:pt x="65" y="67"/>
                    <a:pt x="78" y="76"/>
                    <a:pt x="81" y="81"/>
                  </a:cubicBezTo>
                  <a:cubicBezTo>
                    <a:pt x="82" y="72"/>
                    <a:pt x="73" y="62"/>
                    <a:pt x="71" y="52"/>
                  </a:cubicBezTo>
                  <a:cubicBezTo>
                    <a:pt x="67" y="35"/>
                    <a:pt x="74" y="25"/>
                    <a:pt x="85" y="17"/>
                  </a:cubicBezTo>
                  <a:cubicBezTo>
                    <a:pt x="86" y="18"/>
                    <a:pt x="88" y="26"/>
                    <a:pt x="90" y="26"/>
                  </a:cubicBezTo>
                  <a:cubicBezTo>
                    <a:pt x="97" y="29"/>
                    <a:pt x="99" y="23"/>
                    <a:pt x="106" y="26"/>
                  </a:cubicBezTo>
                  <a:cubicBezTo>
                    <a:pt x="109" y="28"/>
                    <a:pt x="113" y="45"/>
                    <a:pt x="116" y="50"/>
                  </a:cubicBezTo>
                  <a:cubicBezTo>
                    <a:pt x="132" y="40"/>
                    <a:pt x="119" y="8"/>
                    <a:pt x="129" y="0"/>
                  </a:cubicBezTo>
                  <a:cubicBezTo>
                    <a:pt x="142" y="9"/>
                    <a:pt x="151" y="32"/>
                    <a:pt x="159" y="45"/>
                  </a:cubicBezTo>
                  <a:cubicBezTo>
                    <a:pt x="164" y="52"/>
                    <a:pt x="168" y="59"/>
                    <a:pt x="172" y="65"/>
                  </a:cubicBezTo>
                  <a:cubicBezTo>
                    <a:pt x="185" y="88"/>
                    <a:pt x="182" y="63"/>
                    <a:pt x="190" y="51"/>
                  </a:cubicBezTo>
                  <a:cubicBezTo>
                    <a:pt x="191" y="53"/>
                    <a:pt x="195" y="55"/>
                    <a:pt x="196" y="57"/>
                  </a:cubicBezTo>
                  <a:cubicBezTo>
                    <a:pt x="206" y="48"/>
                    <a:pt x="209" y="26"/>
                    <a:pt x="228" y="30"/>
                  </a:cubicBezTo>
                  <a:cubicBezTo>
                    <a:pt x="249" y="32"/>
                    <a:pt x="232" y="58"/>
                    <a:pt x="232" y="72"/>
                  </a:cubicBezTo>
                  <a:cubicBezTo>
                    <a:pt x="246" y="69"/>
                    <a:pt x="255" y="57"/>
                    <a:pt x="267" y="51"/>
                  </a:cubicBezTo>
                  <a:cubicBezTo>
                    <a:pt x="276" y="48"/>
                    <a:pt x="307" y="40"/>
                    <a:pt x="316" y="47"/>
                  </a:cubicBezTo>
                  <a:cubicBezTo>
                    <a:pt x="330" y="60"/>
                    <a:pt x="262" y="85"/>
                    <a:pt x="271" y="106"/>
                  </a:cubicBezTo>
                  <a:cubicBezTo>
                    <a:pt x="283" y="108"/>
                    <a:pt x="296" y="90"/>
                    <a:pt x="309" y="85"/>
                  </a:cubicBezTo>
                  <a:cubicBezTo>
                    <a:pt x="321" y="79"/>
                    <a:pt x="335" y="75"/>
                    <a:pt x="348" y="78"/>
                  </a:cubicBezTo>
                  <a:cubicBezTo>
                    <a:pt x="360" y="79"/>
                    <a:pt x="389" y="89"/>
                    <a:pt x="396" y="100"/>
                  </a:cubicBezTo>
                  <a:cubicBezTo>
                    <a:pt x="405" y="112"/>
                    <a:pt x="391" y="125"/>
                    <a:pt x="380" y="128"/>
                  </a:cubicBezTo>
                  <a:cubicBezTo>
                    <a:pt x="384" y="132"/>
                    <a:pt x="393" y="131"/>
                    <a:pt x="397" y="137"/>
                  </a:cubicBezTo>
                  <a:cubicBezTo>
                    <a:pt x="393" y="142"/>
                    <a:pt x="390" y="144"/>
                    <a:pt x="385" y="147"/>
                  </a:cubicBezTo>
                  <a:cubicBezTo>
                    <a:pt x="389" y="156"/>
                    <a:pt x="412" y="165"/>
                    <a:pt x="409" y="178"/>
                  </a:cubicBezTo>
                  <a:cubicBezTo>
                    <a:pt x="405" y="196"/>
                    <a:pt x="376" y="192"/>
                    <a:pt x="365" y="192"/>
                  </a:cubicBezTo>
                  <a:cubicBezTo>
                    <a:pt x="370" y="203"/>
                    <a:pt x="387" y="219"/>
                    <a:pt x="394" y="227"/>
                  </a:cubicBezTo>
                  <a:cubicBezTo>
                    <a:pt x="409" y="240"/>
                    <a:pt x="422" y="234"/>
                    <a:pt x="440" y="233"/>
                  </a:cubicBezTo>
                  <a:cubicBezTo>
                    <a:pt x="454" y="231"/>
                    <a:pt x="463" y="232"/>
                    <a:pt x="474" y="225"/>
                  </a:cubicBezTo>
                  <a:cubicBezTo>
                    <a:pt x="494" y="211"/>
                    <a:pt x="485" y="232"/>
                    <a:pt x="481" y="245"/>
                  </a:cubicBezTo>
                  <a:cubicBezTo>
                    <a:pt x="472" y="266"/>
                    <a:pt x="453" y="278"/>
                    <a:pt x="435" y="292"/>
                  </a:cubicBezTo>
                  <a:cubicBezTo>
                    <a:pt x="423" y="301"/>
                    <a:pt x="423" y="308"/>
                    <a:pt x="427" y="321"/>
                  </a:cubicBezTo>
                  <a:cubicBezTo>
                    <a:pt x="431" y="341"/>
                    <a:pt x="428" y="351"/>
                    <a:pt x="409" y="363"/>
                  </a:cubicBezTo>
                  <a:cubicBezTo>
                    <a:pt x="384" y="379"/>
                    <a:pt x="364" y="372"/>
                    <a:pt x="336" y="363"/>
                  </a:cubicBezTo>
                  <a:cubicBezTo>
                    <a:pt x="310" y="356"/>
                    <a:pt x="291" y="343"/>
                    <a:pt x="272" y="324"/>
                  </a:cubicBezTo>
                  <a:cubicBezTo>
                    <a:pt x="250" y="300"/>
                    <a:pt x="232" y="275"/>
                    <a:pt x="213" y="251"/>
                  </a:cubicBezTo>
                  <a:cubicBezTo>
                    <a:pt x="198" y="232"/>
                    <a:pt x="191" y="221"/>
                    <a:pt x="167" y="214"/>
                  </a:cubicBezTo>
                  <a:cubicBezTo>
                    <a:pt x="151" y="209"/>
                    <a:pt x="139" y="201"/>
                    <a:pt x="126" y="194"/>
                  </a:cubicBezTo>
                  <a:cubicBezTo>
                    <a:pt x="110" y="186"/>
                    <a:pt x="96" y="182"/>
                    <a:pt x="83" y="168"/>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75" name="Freeform 7"/>
            <p:cNvSpPr/>
            <p:nvPr/>
          </p:nvSpPr>
          <p:spPr bwMode="auto">
            <a:xfrm>
              <a:off x="6565174" y="4752975"/>
              <a:ext cx="555625" cy="339725"/>
            </a:xfrm>
            <a:custGeom>
              <a:avLst/>
              <a:gdLst>
                <a:gd name="T0" fmla="*/ 139 w 303"/>
                <a:gd name="T1" fmla="*/ 10 h 185"/>
                <a:gd name="T2" fmla="*/ 172 w 303"/>
                <a:gd name="T3" fmla="*/ 67 h 185"/>
                <a:gd name="T4" fmla="*/ 188 w 303"/>
                <a:gd name="T5" fmla="*/ 87 h 185"/>
                <a:gd name="T6" fmla="*/ 211 w 303"/>
                <a:gd name="T7" fmla="*/ 64 h 185"/>
                <a:gd name="T8" fmla="*/ 211 w 303"/>
                <a:gd name="T9" fmla="*/ 82 h 185"/>
                <a:gd name="T10" fmla="*/ 229 w 303"/>
                <a:gd name="T11" fmla="*/ 77 h 185"/>
                <a:gd name="T12" fmla="*/ 233 w 303"/>
                <a:gd name="T13" fmla="*/ 96 h 185"/>
                <a:gd name="T14" fmla="*/ 264 w 303"/>
                <a:gd name="T15" fmla="*/ 86 h 185"/>
                <a:gd name="T16" fmla="*/ 268 w 303"/>
                <a:gd name="T17" fmla="*/ 110 h 185"/>
                <a:gd name="T18" fmla="*/ 303 w 303"/>
                <a:gd name="T19" fmla="*/ 127 h 185"/>
                <a:gd name="T20" fmla="*/ 242 w 303"/>
                <a:gd name="T21" fmla="*/ 111 h 185"/>
                <a:gd name="T22" fmla="*/ 188 w 303"/>
                <a:gd name="T23" fmla="*/ 103 h 185"/>
                <a:gd name="T24" fmla="*/ 142 w 303"/>
                <a:gd name="T25" fmla="*/ 70 h 185"/>
                <a:gd name="T26" fmla="*/ 116 w 303"/>
                <a:gd name="T27" fmla="*/ 82 h 185"/>
                <a:gd name="T28" fmla="*/ 116 w 303"/>
                <a:gd name="T29" fmla="*/ 117 h 185"/>
                <a:gd name="T30" fmla="*/ 108 w 303"/>
                <a:gd name="T31" fmla="*/ 109 h 185"/>
                <a:gd name="T32" fmla="*/ 123 w 303"/>
                <a:gd name="T33" fmla="*/ 153 h 185"/>
                <a:gd name="T34" fmla="*/ 150 w 303"/>
                <a:gd name="T35" fmla="*/ 182 h 185"/>
                <a:gd name="T36" fmla="*/ 75 w 303"/>
                <a:gd name="T37" fmla="*/ 130 h 185"/>
                <a:gd name="T38" fmla="*/ 57 w 303"/>
                <a:gd name="T39" fmla="*/ 86 h 185"/>
                <a:gd name="T40" fmla="*/ 0 w 303"/>
                <a:gd name="T41" fmla="*/ 63 h 185"/>
                <a:gd name="T42" fmla="*/ 57 w 303"/>
                <a:gd name="T43" fmla="*/ 66 h 185"/>
                <a:gd name="T44" fmla="*/ 94 w 303"/>
                <a:gd name="T45" fmla="*/ 100 h 185"/>
                <a:gd name="T46" fmla="*/ 91 w 303"/>
                <a:gd name="T47" fmla="*/ 71 h 185"/>
                <a:gd name="T48" fmla="*/ 101 w 303"/>
                <a:gd name="T49" fmla="*/ 76 h 185"/>
                <a:gd name="T50" fmla="*/ 88 w 303"/>
                <a:gd name="T51" fmla="*/ 31 h 185"/>
                <a:gd name="T52" fmla="*/ 122 w 303"/>
                <a:gd name="T53" fmla="*/ 54 h 185"/>
                <a:gd name="T54" fmla="*/ 134 w 303"/>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185">
                  <a:moveTo>
                    <a:pt x="139" y="10"/>
                  </a:moveTo>
                  <a:cubicBezTo>
                    <a:pt x="148" y="31"/>
                    <a:pt x="163" y="48"/>
                    <a:pt x="172" y="67"/>
                  </a:cubicBezTo>
                  <a:cubicBezTo>
                    <a:pt x="176" y="73"/>
                    <a:pt x="179" y="88"/>
                    <a:pt x="188" y="87"/>
                  </a:cubicBezTo>
                  <a:cubicBezTo>
                    <a:pt x="200" y="89"/>
                    <a:pt x="205" y="70"/>
                    <a:pt x="211" y="64"/>
                  </a:cubicBezTo>
                  <a:cubicBezTo>
                    <a:pt x="212" y="70"/>
                    <a:pt x="209" y="76"/>
                    <a:pt x="211" y="82"/>
                  </a:cubicBezTo>
                  <a:cubicBezTo>
                    <a:pt x="217" y="85"/>
                    <a:pt x="225" y="80"/>
                    <a:pt x="229" y="77"/>
                  </a:cubicBezTo>
                  <a:cubicBezTo>
                    <a:pt x="235" y="82"/>
                    <a:pt x="231" y="89"/>
                    <a:pt x="233" y="96"/>
                  </a:cubicBezTo>
                  <a:cubicBezTo>
                    <a:pt x="246" y="95"/>
                    <a:pt x="252" y="84"/>
                    <a:pt x="264" y="86"/>
                  </a:cubicBezTo>
                  <a:cubicBezTo>
                    <a:pt x="267" y="97"/>
                    <a:pt x="252" y="102"/>
                    <a:pt x="268" y="110"/>
                  </a:cubicBezTo>
                  <a:cubicBezTo>
                    <a:pt x="280" y="115"/>
                    <a:pt x="294" y="116"/>
                    <a:pt x="303" y="127"/>
                  </a:cubicBezTo>
                  <a:cubicBezTo>
                    <a:pt x="285" y="130"/>
                    <a:pt x="260" y="115"/>
                    <a:pt x="242" y="111"/>
                  </a:cubicBezTo>
                  <a:cubicBezTo>
                    <a:pt x="224" y="107"/>
                    <a:pt x="206" y="109"/>
                    <a:pt x="188" y="103"/>
                  </a:cubicBezTo>
                  <a:cubicBezTo>
                    <a:pt x="169" y="97"/>
                    <a:pt x="160" y="74"/>
                    <a:pt x="142" y="70"/>
                  </a:cubicBezTo>
                  <a:cubicBezTo>
                    <a:pt x="131" y="68"/>
                    <a:pt x="121" y="73"/>
                    <a:pt x="116" y="82"/>
                  </a:cubicBezTo>
                  <a:cubicBezTo>
                    <a:pt x="109" y="93"/>
                    <a:pt x="119" y="104"/>
                    <a:pt x="116" y="117"/>
                  </a:cubicBezTo>
                  <a:cubicBezTo>
                    <a:pt x="116" y="113"/>
                    <a:pt x="111" y="109"/>
                    <a:pt x="108" y="109"/>
                  </a:cubicBezTo>
                  <a:cubicBezTo>
                    <a:pt x="103" y="125"/>
                    <a:pt x="113" y="141"/>
                    <a:pt x="123" y="153"/>
                  </a:cubicBezTo>
                  <a:cubicBezTo>
                    <a:pt x="131" y="163"/>
                    <a:pt x="146" y="171"/>
                    <a:pt x="150" y="182"/>
                  </a:cubicBezTo>
                  <a:cubicBezTo>
                    <a:pt x="121" y="185"/>
                    <a:pt x="76" y="162"/>
                    <a:pt x="75" y="130"/>
                  </a:cubicBezTo>
                  <a:cubicBezTo>
                    <a:pt x="76" y="114"/>
                    <a:pt x="70" y="98"/>
                    <a:pt x="57" y="86"/>
                  </a:cubicBezTo>
                  <a:cubicBezTo>
                    <a:pt x="40" y="73"/>
                    <a:pt x="16" y="75"/>
                    <a:pt x="0" y="63"/>
                  </a:cubicBezTo>
                  <a:cubicBezTo>
                    <a:pt x="14" y="54"/>
                    <a:pt x="45" y="61"/>
                    <a:pt x="57" y="66"/>
                  </a:cubicBezTo>
                  <a:cubicBezTo>
                    <a:pt x="74" y="75"/>
                    <a:pt x="82" y="88"/>
                    <a:pt x="94" y="100"/>
                  </a:cubicBezTo>
                  <a:cubicBezTo>
                    <a:pt x="98" y="92"/>
                    <a:pt x="94" y="79"/>
                    <a:pt x="91" y="71"/>
                  </a:cubicBezTo>
                  <a:cubicBezTo>
                    <a:pt x="95" y="71"/>
                    <a:pt x="99" y="73"/>
                    <a:pt x="101" y="76"/>
                  </a:cubicBezTo>
                  <a:cubicBezTo>
                    <a:pt x="105" y="58"/>
                    <a:pt x="94" y="48"/>
                    <a:pt x="88" y="31"/>
                  </a:cubicBezTo>
                  <a:cubicBezTo>
                    <a:pt x="99" y="27"/>
                    <a:pt x="117" y="46"/>
                    <a:pt x="122" y="54"/>
                  </a:cubicBezTo>
                  <a:cubicBezTo>
                    <a:pt x="139" y="46"/>
                    <a:pt x="137" y="14"/>
                    <a:pt x="134" y="0"/>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76" name="Freeform 8"/>
            <p:cNvSpPr/>
            <p:nvPr/>
          </p:nvSpPr>
          <p:spPr bwMode="auto">
            <a:xfrm>
              <a:off x="6923949" y="5040313"/>
              <a:ext cx="376238" cy="346075"/>
            </a:xfrm>
            <a:custGeom>
              <a:avLst/>
              <a:gdLst>
                <a:gd name="T0" fmla="*/ 130 w 205"/>
                <a:gd name="T1" fmla="*/ 0 h 188"/>
                <a:gd name="T2" fmla="*/ 165 w 205"/>
                <a:gd name="T3" fmla="*/ 41 h 188"/>
                <a:gd name="T4" fmla="*/ 150 w 205"/>
                <a:gd name="T5" fmla="*/ 87 h 188"/>
                <a:gd name="T6" fmla="*/ 125 w 205"/>
                <a:gd name="T7" fmla="*/ 120 h 188"/>
                <a:gd name="T8" fmla="*/ 181 w 205"/>
                <a:gd name="T9" fmla="*/ 129 h 188"/>
                <a:gd name="T10" fmla="*/ 143 w 205"/>
                <a:gd name="T11" fmla="*/ 149 h 188"/>
                <a:gd name="T12" fmla="*/ 205 w 205"/>
                <a:gd name="T13" fmla="*/ 156 h 188"/>
                <a:gd name="T14" fmla="*/ 125 w 205"/>
                <a:gd name="T15" fmla="*/ 173 h 188"/>
                <a:gd name="T16" fmla="*/ 81 w 205"/>
                <a:gd name="T17" fmla="*/ 121 h 188"/>
                <a:gd name="T18" fmla="*/ 80 w 205"/>
                <a:gd name="T19" fmla="*/ 129 h 188"/>
                <a:gd name="T20" fmla="*/ 64 w 205"/>
                <a:gd name="T21" fmla="*/ 114 h 188"/>
                <a:gd name="T22" fmla="*/ 63 w 205"/>
                <a:gd name="T23" fmla="*/ 131 h 188"/>
                <a:gd name="T24" fmla="*/ 31 w 205"/>
                <a:gd name="T25" fmla="*/ 94 h 188"/>
                <a:gd name="T26" fmla="*/ 0 w 205"/>
                <a:gd name="T27" fmla="*/ 60 h 188"/>
                <a:gd name="T28" fmla="*/ 59 w 205"/>
                <a:gd name="T29" fmla="*/ 71 h 188"/>
                <a:gd name="T30" fmla="*/ 96 w 205"/>
                <a:gd name="T31" fmla="*/ 63 h 188"/>
                <a:gd name="T32" fmla="*/ 133 w 205"/>
                <a:gd name="T33" fmla="*/ 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88">
                  <a:moveTo>
                    <a:pt x="130" y="0"/>
                  </a:moveTo>
                  <a:cubicBezTo>
                    <a:pt x="144" y="15"/>
                    <a:pt x="158" y="20"/>
                    <a:pt x="165" y="41"/>
                  </a:cubicBezTo>
                  <a:cubicBezTo>
                    <a:pt x="171" y="60"/>
                    <a:pt x="165" y="75"/>
                    <a:pt x="150" y="87"/>
                  </a:cubicBezTo>
                  <a:cubicBezTo>
                    <a:pt x="138" y="96"/>
                    <a:pt x="107" y="103"/>
                    <a:pt x="125" y="120"/>
                  </a:cubicBezTo>
                  <a:cubicBezTo>
                    <a:pt x="139" y="133"/>
                    <a:pt x="164" y="133"/>
                    <a:pt x="181" y="129"/>
                  </a:cubicBezTo>
                  <a:cubicBezTo>
                    <a:pt x="171" y="141"/>
                    <a:pt x="156" y="142"/>
                    <a:pt x="143" y="149"/>
                  </a:cubicBezTo>
                  <a:cubicBezTo>
                    <a:pt x="142" y="171"/>
                    <a:pt x="197" y="151"/>
                    <a:pt x="205" y="156"/>
                  </a:cubicBezTo>
                  <a:cubicBezTo>
                    <a:pt x="192" y="188"/>
                    <a:pt x="149" y="182"/>
                    <a:pt x="125" y="173"/>
                  </a:cubicBezTo>
                  <a:cubicBezTo>
                    <a:pt x="100" y="162"/>
                    <a:pt x="96" y="141"/>
                    <a:pt x="81" y="121"/>
                  </a:cubicBezTo>
                  <a:cubicBezTo>
                    <a:pt x="81" y="124"/>
                    <a:pt x="80" y="126"/>
                    <a:pt x="80" y="129"/>
                  </a:cubicBezTo>
                  <a:cubicBezTo>
                    <a:pt x="72" y="127"/>
                    <a:pt x="70" y="117"/>
                    <a:pt x="64" y="114"/>
                  </a:cubicBezTo>
                  <a:cubicBezTo>
                    <a:pt x="60" y="119"/>
                    <a:pt x="62" y="125"/>
                    <a:pt x="63" y="131"/>
                  </a:cubicBezTo>
                  <a:cubicBezTo>
                    <a:pt x="54" y="130"/>
                    <a:pt x="37" y="100"/>
                    <a:pt x="31" y="94"/>
                  </a:cubicBezTo>
                  <a:cubicBezTo>
                    <a:pt x="22" y="86"/>
                    <a:pt x="0" y="69"/>
                    <a:pt x="0" y="60"/>
                  </a:cubicBezTo>
                  <a:cubicBezTo>
                    <a:pt x="20" y="63"/>
                    <a:pt x="35" y="73"/>
                    <a:pt x="59" y="71"/>
                  </a:cubicBezTo>
                  <a:cubicBezTo>
                    <a:pt x="71" y="70"/>
                    <a:pt x="84" y="66"/>
                    <a:pt x="96" y="63"/>
                  </a:cubicBezTo>
                  <a:cubicBezTo>
                    <a:pt x="118" y="54"/>
                    <a:pt x="139" y="41"/>
                    <a:pt x="133" y="1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77" name="Freeform 9"/>
            <p:cNvSpPr/>
            <p:nvPr/>
          </p:nvSpPr>
          <p:spPr bwMode="auto">
            <a:xfrm>
              <a:off x="6790599" y="4902200"/>
              <a:ext cx="379413" cy="242888"/>
            </a:xfrm>
            <a:custGeom>
              <a:avLst/>
              <a:gdLst>
                <a:gd name="T0" fmla="*/ 44 w 207"/>
                <a:gd name="T1" fmla="*/ 9 h 133"/>
                <a:gd name="T2" fmla="*/ 8 w 207"/>
                <a:gd name="T3" fmla="*/ 14 h 133"/>
                <a:gd name="T4" fmla="*/ 18 w 207"/>
                <a:gd name="T5" fmla="*/ 52 h 133"/>
                <a:gd name="T6" fmla="*/ 61 w 207"/>
                <a:gd name="T7" fmla="*/ 46 h 133"/>
                <a:gd name="T8" fmla="*/ 79 w 207"/>
                <a:gd name="T9" fmla="*/ 81 h 133"/>
                <a:gd name="T10" fmla="*/ 98 w 207"/>
                <a:gd name="T11" fmla="*/ 69 h 133"/>
                <a:gd name="T12" fmla="*/ 108 w 207"/>
                <a:gd name="T13" fmla="*/ 65 h 133"/>
                <a:gd name="T14" fmla="*/ 115 w 207"/>
                <a:gd name="T15" fmla="*/ 79 h 133"/>
                <a:gd name="T16" fmla="*/ 127 w 207"/>
                <a:gd name="T17" fmla="*/ 71 h 133"/>
                <a:gd name="T18" fmla="*/ 141 w 207"/>
                <a:gd name="T19" fmla="*/ 95 h 133"/>
                <a:gd name="T20" fmla="*/ 100 w 207"/>
                <a:gd name="T21" fmla="*/ 125 h 133"/>
                <a:gd name="T22" fmla="*/ 145 w 207"/>
                <a:gd name="T23" fmla="*/ 119 h 133"/>
                <a:gd name="T24" fmla="*/ 178 w 207"/>
                <a:gd name="T25" fmla="*/ 98 h 133"/>
                <a:gd name="T26" fmla="*/ 178 w 207"/>
                <a:gd name="T27" fmla="*/ 112 h 133"/>
                <a:gd name="T28" fmla="*/ 186 w 207"/>
                <a:gd name="T29" fmla="*/ 108 h 133"/>
                <a:gd name="T30" fmla="*/ 183 w 207"/>
                <a:gd name="T31" fmla="*/ 124 h 133"/>
                <a:gd name="T32" fmla="*/ 205 w 207"/>
                <a:gd name="T33" fmla="*/ 81 h 133"/>
                <a:gd name="T34" fmla="*/ 163 w 207"/>
                <a:gd name="T35" fmla="*/ 46 h 133"/>
                <a:gd name="T36" fmla="*/ 104 w 207"/>
                <a:gd name="T37" fmla="*/ 24 h 133"/>
                <a:gd name="T38" fmla="*/ 42 w 207"/>
                <a:gd name="T3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33">
                  <a:moveTo>
                    <a:pt x="44" y="9"/>
                  </a:moveTo>
                  <a:cubicBezTo>
                    <a:pt x="31" y="6"/>
                    <a:pt x="19" y="0"/>
                    <a:pt x="8" y="14"/>
                  </a:cubicBezTo>
                  <a:cubicBezTo>
                    <a:pt x="0" y="23"/>
                    <a:pt x="3" y="48"/>
                    <a:pt x="18" y="52"/>
                  </a:cubicBezTo>
                  <a:cubicBezTo>
                    <a:pt x="32" y="56"/>
                    <a:pt x="45" y="39"/>
                    <a:pt x="61" y="46"/>
                  </a:cubicBezTo>
                  <a:cubicBezTo>
                    <a:pt x="78" y="51"/>
                    <a:pt x="77" y="67"/>
                    <a:pt x="79" y="81"/>
                  </a:cubicBezTo>
                  <a:cubicBezTo>
                    <a:pt x="87" y="81"/>
                    <a:pt x="91" y="72"/>
                    <a:pt x="98" y="69"/>
                  </a:cubicBezTo>
                  <a:cubicBezTo>
                    <a:pt x="103" y="66"/>
                    <a:pt x="102" y="62"/>
                    <a:pt x="108" y="65"/>
                  </a:cubicBezTo>
                  <a:cubicBezTo>
                    <a:pt x="112" y="67"/>
                    <a:pt x="111" y="76"/>
                    <a:pt x="115" y="79"/>
                  </a:cubicBezTo>
                  <a:cubicBezTo>
                    <a:pt x="118" y="77"/>
                    <a:pt x="125" y="70"/>
                    <a:pt x="127" y="71"/>
                  </a:cubicBezTo>
                  <a:cubicBezTo>
                    <a:pt x="138" y="71"/>
                    <a:pt x="144" y="87"/>
                    <a:pt x="141" y="95"/>
                  </a:cubicBezTo>
                  <a:cubicBezTo>
                    <a:pt x="136" y="109"/>
                    <a:pt x="112" y="120"/>
                    <a:pt x="100" y="125"/>
                  </a:cubicBezTo>
                  <a:cubicBezTo>
                    <a:pt x="112" y="133"/>
                    <a:pt x="134" y="124"/>
                    <a:pt x="145" y="119"/>
                  </a:cubicBezTo>
                  <a:cubicBezTo>
                    <a:pt x="157" y="114"/>
                    <a:pt x="167" y="103"/>
                    <a:pt x="178" y="98"/>
                  </a:cubicBezTo>
                  <a:cubicBezTo>
                    <a:pt x="183" y="102"/>
                    <a:pt x="181" y="107"/>
                    <a:pt x="178" y="112"/>
                  </a:cubicBezTo>
                  <a:cubicBezTo>
                    <a:pt x="181" y="110"/>
                    <a:pt x="185" y="109"/>
                    <a:pt x="186" y="108"/>
                  </a:cubicBezTo>
                  <a:cubicBezTo>
                    <a:pt x="189" y="113"/>
                    <a:pt x="186" y="118"/>
                    <a:pt x="183" y="124"/>
                  </a:cubicBezTo>
                  <a:cubicBezTo>
                    <a:pt x="200" y="122"/>
                    <a:pt x="207" y="93"/>
                    <a:pt x="205" y="81"/>
                  </a:cubicBezTo>
                  <a:cubicBezTo>
                    <a:pt x="203" y="58"/>
                    <a:pt x="182" y="52"/>
                    <a:pt x="163" y="46"/>
                  </a:cubicBezTo>
                  <a:cubicBezTo>
                    <a:pt x="143" y="39"/>
                    <a:pt x="123" y="29"/>
                    <a:pt x="104" y="24"/>
                  </a:cubicBezTo>
                  <a:cubicBezTo>
                    <a:pt x="83" y="17"/>
                    <a:pt x="60" y="20"/>
                    <a:pt x="42" y="3"/>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78" name="Freeform 10"/>
            <p:cNvSpPr/>
            <p:nvPr/>
          </p:nvSpPr>
          <p:spPr bwMode="auto">
            <a:xfrm>
              <a:off x="6568349" y="4600575"/>
              <a:ext cx="801688" cy="331788"/>
            </a:xfrm>
            <a:custGeom>
              <a:avLst/>
              <a:gdLst>
                <a:gd name="T0" fmla="*/ 437 w 437"/>
                <a:gd name="T1" fmla="*/ 138 h 181"/>
                <a:gd name="T2" fmla="*/ 412 w 437"/>
                <a:gd name="T3" fmla="*/ 180 h 181"/>
                <a:gd name="T4" fmla="*/ 403 w 437"/>
                <a:gd name="T5" fmla="*/ 141 h 181"/>
                <a:gd name="T6" fmla="*/ 384 w 437"/>
                <a:gd name="T7" fmla="*/ 142 h 181"/>
                <a:gd name="T8" fmla="*/ 369 w 437"/>
                <a:gd name="T9" fmla="*/ 136 h 181"/>
                <a:gd name="T10" fmla="*/ 353 w 437"/>
                <a:gd name="T11" fmla="*/ 124 h 181"/>
                <a:gd name="T12" fmla="*/ 330 w 437"/>
                <a:gd name="T13" fmla="*/ 137 h 181"/>
                <a:gd name="T14" fmla="*/ 344 w 437"/>
                <a:gd name="T15" fmla="*/ 103 h 181"/>
                <a:gd name="T16" fmla="*/ 332 w 437"/>
                <a:gd name="T17" fmla="*/ 105 h 181"/>
                <a:gd name="T18" fmla="*/ 322 w 437"/>
                <a:gd name="T19" fmla="*/ 89 h 181"/>
                <a:gd name="T20" fmla="*/ 310 w 437"/>
                <a:gd name="T21" fmla="*/ 92 h 181"/>
                <a:gd name="T22" fmla="*/ 299 w 437"/>
                <a:gd name="T23" fmla="*/ 81 h 181"/>
                <a:gd name="T24" fmla="*/ 279 w 437"/>
                <a:gd name="T25" fmla="*/ 77 h 181"/>
                <a:gd name="T26" fmla="*/ 269 w 437"/>
                <a:gd name="T27" fmla="*/ 100 h 181"/>
                <a:gd name="T28" fmla="*/ 252 w 437"/>
                <a:gd name="T29" fmla="*/ 62 h 181"/>
                <a:gd name="T30" fmla="*/ 207 w 437"/>
                <a:gd name="T31" fmla="*/ 96 h 181"/>
                <a:gd name="T32" fmla="*/ 191 w 437"/>
                <a:gd name="T33" fmla="*/ 60 h 181"/>
                <a:gd name="T34" fmla="*/ 168 w 437"/>
                <a:gd name="T35" fmla="*/ 100 h 181"/>
                <a:gd name="T36" fmla="*/ 155 w 437"/>
                <a:gd name="T37" fmla="*/ 77 h 181"/>
                <a:gd name="T38" fmla="*/ 149 w 437"/>
                <a:gd name="T39" fmla="*/ 88 h 181"/>
                <a:gd name="T40" fmla="*/ 124 w 437"/>
                <a:gd name="T41" fmla="*/ 59 h 181"/>
                <a:gd name="T42" fmla="*/ 88 w 437"/>
                <a:gd name="T43" fmla="*/ 65 h 181"/>
                <a:gd name="T44" fmla="*/ 68 w 437"/>
                <a:gd name="T45" fmla="*/ 55 h 181"/>
                <a:gd name="T46" fmla="*/ 75 w 437"/>
                <a:gd name="T47" fmla="*/ 93 h 181"/>
                <a:gd name="T48" fmla="*/ 53 w 437"/>
                <a:gd name="T49" fmla="*/ 69 h 181"/>
                <a:gd name="T50" fmla="*/ 28 w 437"/>
                <a:gd name="T51" fmla="*/ 78 h 181"/>
                <a:gd name="T52" fmla="*/ 34 w 437"/>
                <a:gd name="T53" fmla="*/ 112 h 181"/>
                <a:gd name="T54" fmla="*/ 5 w 437"/>
                <a:gd name="T55" fmla="*/ 84 h 181"/>
                <a:gd name="T56" fmla="*/ 10 w 437"/>
                <a:gd name="T57" fmla="*/ 43 h 181"/>
                <a:gd name="T58" fmla="*/ 29 w 437"/>
                <a:gd name="T59" fmla="*/ 27 h 181"/>
                <a:gd name="T60" fmla="*/ 54 w 437"/>
                <a:gd name="T61" fmla="*/ 25 h 181"/>
                <a:gd name="T62" fmla="*/ 100 w 437"/>
                <a:gd name="T63" fmla="*/ 13 h 181"/>
                <a:gd name="T64" fmla="*/ 131 w 437"/>
                <a:gd name="T65" fmla="*/ 46 h 181"/>
                <a:gd name="T66" fmla="*/ 143 w 437"/>
                <a:gd name="T67" fmla="*/ 26 h 181"/>
                <a:gd name="T68" fmla="*/ 164 w 437"/>
                <a:gd name="T69" fmla="*/ 8 h 181"/>
                <a:gd name="T70" fmla="*/ 210 w 437"/>
                <a:gd name="T71" fmla="*/ 34 h 181"/>
                <a:gd name="T72" fmla="*/ 223 w 437"/>
                <a:gd name="T73" fmla="*/ 54 h 181"/>
                <a:gd name="T74" fmla="*/ 244 w 437"/>
                <a:gd name="T75" fmla="*/ 54 h 181"/>
                <a:gd name="T76" fmla="*/ 291 w 437"/>
                <a:gd name="T77" fmla="*/ 40 h 181"/>
                <a:gd name="T78" fmla="*/ 325 w 437"/>
                <a:gd name="T79" fmla="*/ 56 h 181"/>
                <a:gd name="T80" fmla="*/ 345 w 437"/>
                <a:gd name="T81" fmla="*/ 74 h 181"/>
                <a:gd name="T82" fmla="*/ 358 w 437"/>
                <a:gd name="T83" fmla="*/ 97 h 181"/>
                <a:gd name="T84" fmla="*/ 415 w 437"/>
                <a:gd name="T85" fmla="*/ 118 h 181"/>
                <a:gd name="T86" fmla="*/ 437 w 437"/>
                <a:gd name="T87"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181">
                  <a:moveTo>
                    <a:pt x="437" y="138"/>
                  </a:moveTo>
                  <a:cubicBezTo>
                    <a:pt x="436" y="151"/>
                    <a:pt x="431" y="181"/>
                    <a:pt x="412" y="180"/>
                  </a:cubicBezTo>
                  <a:cubicBezTo>
                    <a:pt x="409" y="168"/>
                    <a:pt x="416" y="151"/>
                    <a:pt x="403" y="141"/>
                  </a:cubicBezTo>
                  <a:cubicBezTo>
                    <a:pt x="396" y="137"/>
                    <a:pt x="391" y="142"/>
                    <a:pt x="384" y="142"/>
                  </a:cubicBezTo>
                  <a:cubicBezTo>
                    <a:pt x="379" y="141"/>
                    <a:pt x="375" y="139"/>
                    <a:pt x="369" y="136"/>
                  </a:cubicBezTo>
                  <a:cubicBezTo>
                    <a:pt x="383" y="126"/>
                    <a:pt x="362" y="121"/>
                    <a:pt x="353" y="124"/>
                  </a:cubicBezTo>
                  <a:cubicBezTo>
                    <a:pt x="345" y="125"/>
                    <a:pt x="336" y="133"/>
                    <a:pt x="330" y="137"/>
                  </a:cubicBezTo>
                  <a:cubicBezTo>
                    <a:pt x="333" y="128"/>
                    <a:pt x="346" y="113"/>
                    <a:pt x="344" y="103"/>
                  </a:cubicBezTo>
                  <a:cubicBezTo>
                    <a:pt x="340" y="104"/>
                    <a:pt x="336" y="104"/>
                    <a:pt x="332" y="105"/>
                  </a:cubicBezTo>
                  <a:cubicBezTo>
                    <a:pt x="331" y="96"/>
                    <a:pt x="331" y="90"/>
                    <a:pt x="322" y="89"/>
                  </a:cubicBezTo>
                  <a:cubicBezTo>
                    <a:pt x="317" y="88"/>
                    <a:pt x="315" y="93"/>
                    <a:pt x="310" y="92"/>
                  </a:cubicBezTo>
                  <a:cubicBezTo>
                    <a:pt x="305" y="91"/>
                    <a:pt x="304" y="85"/>
                    <a:pt x="299" y="81"/>
                  </a:cubicBezTo>
                  <a:cubicBezTo>
                    <a:pt x="294" y="76"/>
                    <a:pt x="285" y="70"/>
                    <a:pt x="279" y="77"/>
                  </a:cubicBezTo>
                  <a:cubicBezTo>
                    <a:pt x="272" y="83"/>
                    <a:pt x="281" y="97"/>
                    <a:pt x="269" y="100"/>
                  </a:cubicBezTo>
                  <a:cubicBezTo>
                    <a:pt x="264" y="92"/>
                    <a:pt x="264" y="68"/>
                    <a:pt x="252" y="62"/>
                  </a:cubicBezTo>
                  <a:cubicBezTo>
                    <a:pt x="237" y="56"/>
                    <a:pt x="220" y="89"/>
                    <a:pt x="207" y="96"/>
                  </a:cubicBezTo>
                  <a:cubicBezTo>
                    <a:pt x="207" y="82"/>
                    <a:pt x="219" y="48"/>
                    <a:pt x="191" y="60"/>
                  </a:cubicBezTo>
                  <a:cubicBezTo>
                    <a:pt x="176" y="64"/>
                    <a:pt x="166" y="84"/>
                    <a:pt x="168" y="100"/>
                  </a:cubicBezTo>
                  <a:cubicBezTo>
                    <a:pt x="162" y="98"/>
                    <a:pt x="156" y="86"/>
                    <a:pt x="155" y="77"/>
                  </a:cubicBezTo>
                  <a:cubicBezTo>
                    <a:pt x="153" y="81"/>
                    <a:pt x="152" y="86"/>
                    <a:pt x="149" y="88"/>
                  </a:cubicBezTo>
                  <a:cubicBezTo>
                    <a:pt x="136" y="81"/>
                    <a:pt x="142" y="66"/>
                    <a:pt x="124" y="59"/>
                  </a:cubicBezTo>
                  <a:cubicBezTo>
                    <a:pt x="112" y="54"/>
                    <a:pt x="96" y="49"/>
                    <a:pt x="88" y="65"/>
                  </a:cubicBezTo>
                  <a:cubicBezTo>
                    <a:pt x="80" y="63"/>
                    <a:pt x="76" y="57"/>
                    <a:pt x="68" y="55"/>
                  </a:cubicBezTo>
                  <a:cubicBezTo>
                    <a:pt x="63" y="65"/>
                    <a:pt x="76" y="81"/>
                    <a:pt x="75" y="93"/>
                  </a:cubicBezTo>
                  <a:cubicBezTo>
                    <a:pt x="67" y="87"/>
                    <a:pt x="62" y="76"/>
                    <a:pt x="53" y="69"/>
                  </a:cubicBezTo>
                  <a:cubicBezTo>
                    <a:pt x="38" y="59"/>
                    <a:pt x="26" y="55"/>
                    <a:pt x="28" y="78"/>
                  </a:cubicBezTo>
                  <a:cubicBezTo>
                    <a:pt x="27" y="83"/>
                    <a:pt x="36" y="111"/>
                    <a:pt x="34" y="112"/>
                  </a:cubicBezTo>
                  <a:cubicBezTo>
                    <a:pt x="26" y="124"/>
                    <a:pt x="6" y="90"/>
                    <a:pt x="5" y="84"/>
                  </a:cubicBezTo>
                  <a:cubicBezTo>
                    <a:pt x="0" y="69"/>
                    <a:pt x="4" y="54"/>
                    <a:pt x="10" y="43"/>
                  </a:cubicBezTo>
                  <a:cubicBezTo>
                    <a:pt x="15" y="36"/>
                    <a:pt x="20" y="30"/>
                    <a:pt x="29" y="27"/>
                  </a:cubicBezTo>
                  <a:cubicBezTo>
                    <a:pt x="36" y="25"/>
                    <a:pt x="45" y="28"/>
                    <a:pt x="54" y="25"/>
                  </a:cubicBezTo>
                  <a:cubicBezTo>
                    <a:pt x="68" y="20"/>
                    <a:pt x="80" y="3"/>
                    <a:pt x="100" y="13"/>
                  </a:cubicBezTo>
                  <a:cubicBezTo>
                    <a:pt x="112" y="19"/>
                    <a:pt x="123" y="34"/>
                    <a:pt x="131" y="46"/>
                  </a:cubicBezTo>
                  <a:cubicBezTo>
                    <a:pt x="138" y="42"/>
                    <a:pt x="137" y="31"/>
                    <a:pt x="143" y="26"/>
                  </a:cubicBezTo>
                  <a:cubicBezTo>
                    <a:pt x="147" y="18"/>
                    <a:pt x="155" y="11"/>
                    <a:pt x="164" y="8"/>
                  </a:cubicBezTo>
                  <a:cubicBezTo>
                    <a:pt x="184" y="0"/>
                    <a:pt x="198" y="19"/>
                    <a:pt x="210" y="34"/>
                  </a:cubicBezTo>
                  <a:cubicBezTo>
                    <a:pt x="213" y="39"/>
                    <a:pt x="217" y="52"/>
                    <a:pt x="223" y="54"/>
                  </a:cubicBezTo>
                  <a:cubicBezTo>
                    <a:pt x="230" y="59"/>
                    <a:pt x="237" y="56"/>
                    <a:pt x="244" y="54"/>
                  </a:cubicBezTo>
                  <a:cubicBezTo>
                    <a:pt x="261" y="48"/>
                    <a:pt x="273" y="40"/>
                    <a:pt x="291" y="40"/>
                  </a:cubicBezTo>
                  <a:cubicBezTo>
                    <a:pt x="305" y="42"/>
                    <a:pt x="314" y="49"/>
                    <a:pt x="325" y="56"/>
                  </a:cubicBezTo>
                  <a:cubicBezTo>
                    <a:pt x="335" y="61"/>
                    <a:pt x="339" y="65"/>
                    <a:pt x="345" y="74"/>
                  </a:cubicBezTo>
                  <a:cubicBezTo>
                    <a:pt x="349" y="80"/>
                    <a:pt x="352" y="92"/>
                    <a:pt x="358" y="97"/>
                  </a:cubicBezTo>
                  <a:cubicBezTo>
                    <a:pt x="374" y="109"/>
                    <a:pt x="399" y="106"/>
                    <a:pt x="415" y="118"/>
                  </a:cubicBezTo>
                  <a:cubicBezTo>
                    <a:pt x="429" y="125"/>
                    <a:pt x="433" y="140"/>
                    <a:pt x="437" y="15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79" name="Freeform 11"/>
            <p:cNvSpPr/>
            <p:nvPr/>
          </p:nvSpPr>
          <p:spPr bwMode="auto">
            <a:xfrm>
              <a:off x="6469924" y="5108575"/>
              <a:ext cx="581025" cy="763588"/>
            </a:xfrm>
            <a:custGeom>
              <a:avLst/>
              <a:gdLst>
                <a:gd name="T0" fmla="*/ 231 w 317"/>
                <a:gd name="T1" fmla="*/ 20 h 416"/>
                <a:gd name="T2" fmla="*/ 179 w 317"/>
                <a:gd name="T3" fmla="*/ 18 h 416"/>
                <a:gd name="T4" fmla="*/ 155 w 317"/>
                <a:gd name="T5" fmla="*/ 77 h 416"/>
                <a:gd name="T6" fmla="*/ 179 w 317"/>
                <a:gd name="T7" fmla="*/ 45 h 416"/>
                <a:gd name="T8" fmla="*/ 209 w 317"/>
                <a:gd name="T9" fmla="*/ 58 h 416"/>
                <a:gd name="T10" fmla="*/ 216 w 317"/>
                <a:gd name="T11" fmla="*/ 97 h 416"/>
                <a:gd name="T12" fmla="*/ 228 w 317"/>
                <a:gd name="T13" fmla="*/ 102 h 416"/>
                <a:gd name="T14" fmla="*/ 220 w 317"/>
                <a:gd name="T15" fmla="*/ 118 h 416"/>
                <a:gd name="T16" fmla="*/ 143 w 317"/>
                <a:gd name="T17" fmla="*/ 211 h 416"/>
                <a:gd name="T18" fmla="*/ 75 w 317"/>
                <a:gd name="T19" fmla="*/ 296 h 416"/>
                <a:gd name="T20" fmla="*/ 34 w 317"/>
                <a:gd name="T21" fmla="*/ 414 h 416"/>
                <a:gd name="T22" fmla="*/ 56 w 317"/>
                <a:gd name="T23" fmla="*/ 365 h 416"/>
                <a:gd name="T24" fmla="*/ 92 w 317"/>
                <a:gd name="T25" fmla="*/ 316 h 416"/>
                <a:gd name="T26" fmla="*/ 157 w 317"/>
                <a:gd name="T27" fmla="*/ 220 h 416"/>
                <a:gd name="T28" fmla="*/ 232 w 317"/>
                <a:gd name="T29" fmla="*/ 139 h 416"/>
                <a:gd name="T30" fmla="*/ 276 w 317"/>
                <a:gd name="T31" fmla="*/ 118 h 416"/>
                <a:gd name="T32" fmla="*/ 273 w 317"/>
                <a:gd name="T33" fmla="*/ 155 h 416"/>
                <a:gd name="T34" fmla="*/ 302 w 317"/>
                <a:gd name="T35" fmla="*/ 93 h 416"/>
                <a:gd name="T36" fmla="*/ 286 w 317"/>
                <a:gd name="T37" fmla="*/ 76 h 416"/>
                <a:gd name="T38" fmla="*/ 282 w 317"/>
                <a:gd name="T39" fmla="*/ 48 h 416"/>
                <a:gd name="T40" fmla="*/ 248 w 317"/>
                <a:gd name="T4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7" h="416">
                  <a:moveTo>
                    <a:pt x="231" y="20"/>
                  </a:moveTo>
                  <a:cubicBezTo>
                    <a:pt x="221" y="0"/>
                    <a:pt x="194" y="6"/>
                    <a:pt x="179" y="18"/>
                  </a:cubicBezTo>
                  <a:cubicBezTo>
                    <a:pt x="161" y="31"/>
                    <a:pt x="153" y="57"/>
                    <a:pt x="155" y="77"/>
                  </a:cubicBezTo>
                  <a:cubicBezTo>
                    <a:pt x="161" y="67"/>
                    <a:pt x="166" y="53"/>
                    <a:pt x="179" y="45"/>
                  </a:cubicBezTo>
                  <a:cubicBezTo>
                    <a:pt x="191" y="37"/>
                    <a:pt x="208" y="39"/>
                    <a:pt x="209" y="58"/>
                  </a:cubicBezTo>
                  <a:cubicBezTo>
                    <a:pt x="208" y="75"/>
                    <a:pt x="193" y="89"/>
                    <a:pt x="216" y="97"/>
                  </a:cubicBezTo>
                  <a:cubicBezTo>
                    <a:pt x="223" y="98"/>
                    <a:pt x="228" y="95"/>
                    <a:pt x="228" y="102"/>
                  </a:cubicBezTo>
                  <a:cubicBezTo>
                    <a:pt x="229" y="108"/>
                    <a:pt x="222" y="114"/>
                    <a:pt x="220" y="118"/>
                  </a:cubicBezTo>
                  <a:cubicBezTo>
                    <a:pt x="198" y="152"/>
                    <a:pt x="170" y="181"/>
                    <a:pt x="143" y="211"/>
                  </a:cubicBezTo>
                  <a:cubicBezTo>
                    <a:pt x="121" y="240"/>
                    <a:pt x="93" y="266"/>
                    <a:pt x="75" y="296"/>
                  </a:cubicBezTo>
                  <a:cubicBezTo>
                    <a:pt x="67" y="308"/>
                    <a:pt x="0" y="416"/>
                    <a:pt x="34" y="414"/>
                  </a:cubicBezTo>
                  <a:cubicBezTo>
                    <a:pt x="43" y="400"/>
                    <a:pt x="45" y="379"/>
                    <a:pt x="56" y="365"/>
                  </a:cubicBezTo>
                  <a:cubicBezTo>
                    <a:pt x="66" y="348"/>
                    <a:pt x="80" y="332"/>
                    <a:pt x="92" y="316"/>
                  </a:cubicBezTo>
                  <a:cubicBezTo>
                    <a:pt x="114" y="284"/>
                    <a:pt x="135" y="251"/>
                    <a:pt x="157" y="220"/>
                  </a:cubicBezTo>
                  <a:cubicBezTo>
                    <a:pt x="178" y="191"/>
                    <a:pt x="206" y="165"/>
                    <a:pt x="232" y="139"/>
                  </a:cubicBezTo>
                  <a:cubicBezTo>
                    <a:pt x="247" y="125"/>
                    <a:pt x="254" y="116"/>
                    <a:pt x="276" y="118"/>
                  </a:cubicBezTo>
                  <a:cubicBezTo>
                    <a:pt x="302" y="121"/>
                    <a:pt x="287" y="146"/>
                    <a:pt x="273" y="155"/>
                  </a:cubicBezTo>
                  <a:cubicBezTo>
                    <a:pt x="300" y="138"/>
                    <a:pt x="317" y="127"/>
                    <a:pt x="302" y="93"/>
                  </a:cubicBezTo>
                  <a:cubicBezTo>
                    <a:pt x="297" y="85"/>
                    <a:pt x="291" y="82"/>
                    <a:pt x="286" y="76"/>
                  </a:cubicBezTo>
                  <a:cubicBezTo>
                    <a:pt x="282" y="68"/>
                    <a:pt x="285" y="57"/>
                    <a:pt x="282" y="48"/>
                  </a:cubicBezTo>
                  <a:cubicBezTo>
                    <a:pt x="278" y="28"/>
                    <a:pt x="266" y="18"/>
                    <a:pt x="248" y="12"/>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0" name="Freeform 12"/>
            <p:cNvSpPr/>
            <p:nvPr/>
          </p:nvSpPr>
          <p:spPr bwMode="auto">
            <a:xfrm>
              <a:off x="6749324" y="5391150"/>
              <a:ext cx="1570038" cy="1363663"/>
            </a:xfrm>
            <a:custGeom>
              <a:avLst/>
              <a:gdLst>
                <a:gd name="T0" fmla="*/ 48 w 856"/>
                <a:gd name="T1" fmla="*/ 348 h 743"/>
                <a:gd name="T2" fmla="*/ 150 w 856"/>
                <a:gd name="T3" fmla="*/ 368 h 743"/>
                <a:gd name="T4" fmla="*/ 148 w 856"/>
                <a:gd name="T5" fmla="*/ 200 h 743"/>
                <a:gd name="T6" fmla="*/ 273 w 856"/>
                <a:gd name="T7" fmla="*/ 0 h 743"/>
                <a:gd name="T8" fmla="*/ 288 w 856"/>
                <a:gd name="T9" fmla="*/ 236 h 743"/>
                <a:gd name="T10" fmla="*/ 220 w 856"/>
                <a:gd name="T11" fmla="*/ 386 h 743"/>
                <a:gd name="T12" fmla="*/ 288 w 856"/>
                <a:gd name="T13" fmla="*/ 379 h 743"/>
                <a:gd name="T14" fmla="*/ 295 w 856"/>
                <a:gd name="T15" fmla="*/ 322 h 743"/>
                <a:gd name="T16" fmla="*/ 450 w 856"/>
                <a:gd name="T17" fmla="*/ 126 h 743"/>
                <a:gd name="T18" fmla="*/ 527 w 856"/>
                <a:gd name="T19" fmla="*/ 108 h 743"/>
                <a:gd name="T20" fmla="*/ 473 w 856"/>
                <a:gd name="T21" fmla="*/ 276 h 743"/>
                <a:gd name="T22" fmla="*/ 276 w 856"/>
                <a:gd name="T23" fmla="*/ 406 h 743"/>
                <a:gd name="T24" fmla="*/ 392 w 856"/>
                <a:gd name="T25" fmla="*/ 416 h 743"/>
                <a:gd name="T26" fmla="*/ 500 w 856"/>
                <a:gd name="T27" fmla="*/ 367 h 743"/>
                <a:gd name="T28" fmla="*/ 737 w 856"/>
                <a:gd name="T29" fmla="*/ 378 h 743"/>
                <a:gd name="T30" fmla="*/ 754 w 856"/>
                <a:gd name="T31" fmla="*/ 463 h 743"/>
                <a:gd name="T32" fmla="*/ 515 w 856"/>
                <a:gd name="T33" fmla="*/ 511 h 743"/>
                <a:gd name="T34" fmla="*/ 346 w 856"/>
                <a:gd name="T35" fmla="*/ 422 h 743"/>
                <a:gd name="T36" fmla="*/ 373 w 856"/>
                <a:gd name="T37" fmla="*/ 463 h 743"/>
                <a:gd name="T38" fmla="*/ 519 w 856"/>
                <a:gd name="T39" fmla="*/ 607 h 743"/>
                <a:gd name="T40" fmla="*/ 592 w 856"/>
                <a:gd name="T41" fmla="*/ 724 h 743"/>
                <a:gd name="T42" fmla="*/ 503 w 856"/>
                <a:gd name="T43" fmla="*/ 665 h 743"/>
                <a:gd name="T44" fmla="*/ 345 w 856"/>
                <a:gd name="T45" fmla="*/ 565 h 743"/>
                <a:gd name="T46" fmla="*/ 264 w 856"/>
                <a:gd name="T47" fmla="*/ 430 h 743"/>
                <a:gd name="T48" fmla="*/ 213 w 856"/>
                <a:gd name="T49" fmla="*/ 394 h 743"/>
                <a:gd name="T50" fmla="*/ 201 w 856"/>
                <a:gd name="T51" fmla="*/ 425 h 743"/>
                <a:gd name="T52" fmla="*/ 275 w 856"/>
                <a:gd name="T53" fmla="*/ 625 h 743"/>
                <a:gd name="T54" fmla="*/ 289 w 856"/>
                <a:gd name="T55" fmla="*/ 743 h 743"/>
                <a:gd name="T56" fmla="*/ 190 w 856"/>
                <a:gd name="T57" fmla="*/ 637 h 743"/>
                <a:gd name="T58" fmla="*/ 141 w 856"/>
                <a:gd name="T59" fmla="*/ 466 h 743"/>
                <a:gd name="T60" fmla="*/ 156 w 856"/>
                <a:gd name="T61" fmla="*/ 384 h 743"/>
                <a:gd name="T62" fmla="*/ 70 w 856"/>
                <a:gd name="T63" fmla="*/ 36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6" h="743">
                  <a:moveTo>
                    <a:pt x="0" y="334"/>
                  </a:moveTo>
                  <a:cubicBezTo>
                    <a:pt x="6" y="345"/>
                    <a:pt x="39" y="347"/>
                    <a:pt x="48" y="348"/>
                  </a:cubicBezTo>
                  <a:cubicBezTo>
                    <a:pt x="64" y="350"/>
                    <a:pt x="80" y="352"/>
                    <a:pt x="98" y="353"/>
                  </a:cubicBezTo>
                  <a:cubicBezTo>
                    <a:pt x="115" y="357"/>
                    <a:pt x="132" y="366"/>
                    <a:pt x="150" y="368"/>
                  </a:cubicBezTo>
                  <a:cubicBezTo>
                    <a:pt x="195" y="374"/>
                    <a:pt x="153" y="298"/>
                    <a:pt x="148" y="281"/>
                  </a:cubicBezTo>
                  <a:cubicBezTo>
                    <a:pt x="141" y="255"/>
                    <a:pt x="140" y="228"/>
                    <a:pt x="148" y="200"/>
                  </a:cubicBezTo>
                  <a:cubicBezTo>
                    <a:pt x="156" y="171"/>
                    <a:pt x="167" y="143"/>
                    <a:pt x="182" y="118"/>
                  </a:cubicBezTo>
                  <a:cubicBezTo>
                    <a:pt x="207" y="74"/>
                    <a:pt x="260" y="52"/>
                    <a:pt x="273" y="0"/>
                  </a:cubicBezTo>
                  <a:cubicBezTo>
                    <a:pt x="251" y="37"/>
                    <a:pt x="267" y="86"/>
                    <a:pt x="274" y="125"/>
                  </a:cubicBezTo>
                  <a:cubicBezTo>
                    <a:pt x="280" y="161"/>
                    <a:pt x="289" y="199"/>
                    <a:pt x="288" y="236"/>
                  </a:cubicBezTo>
                  <a:cubicBezTo>
                    <a:pt x="285" y="302"/>
                    <a:pt x="244" y="360"/>
                    <a:pt x="178" y="374"/>
                  </a:cubicBezTo>
                  <a:cubicBezTo>
                    <a:pt x="183" y="383"/>
                    <a:pt x="210" y="385"/>
                    <a:pt x="220" y="386"/>
                  </a:cubicBezTo>
                  <a:cubicBezTo>
                    <a:pt x="234" y="388"/>
                    <a:pt x="245" y="388"/>
                    <a:pt x="259" y="392"/>
                  </a:cubicBezTo>
                  <a:cubicBezTo>
                    <a:pt x="271" y="391"/>
                    <a:pt x="284" y="391"/>
                    <a:pt x="288" y="379"/>
                  </a:cubicBezTo>
                  <a:cubicBezTo>
                    <a:pt x="291" y="371"/>
                    <a:pt x="290" y="359"/>
                    <a:pt x="291" y="352"/>
                  </a:cubicBezTo>
                  <a:cubicBezTo>
                    <a:pt x="292" y="342"/>
                    <a:pt x="294" y="332"/>
                    <a:pt x="295" y="322"/>
                  </a:cubicBezTo>
                  <a:cubicBezTo>
                    <a:pt x="303" y="278"/>
                    <a:pt x="315" y="240"/>
                    <a:pt x="348" y="205"/>
                  </a:cubicBezTo>
                  <a:cubicBezTo>
                    <a:pt x="375" y="174"/>
                    <a:pt x="414" y="148"/>
                    <a:pt x="450" y="126"/>
                  </a:cubicBezTo>
                  <a:cubicBezTo>
                    <a:pt x="491" y="101"/>
                    <a:pt x="526" y="72"/>
                    <a:pt x="563" y="42"/>
                  </a:cubicBezTo>
                  <a:cubicBezTo>
                    <a:pt x="547" y="50"/>
                    <a:pt x="536" y="90"/>
                    <a:pt x="527" y="108"/>
                  </a:cubicBezTo>
                  <a:cubicBezTo>
                    <a:pt x="515" y="125"/>
                    <a:pt x="511" y="147"/>
                    <a:pt x="507" y="167"/>
                  </a:cubicBezTo>
                  <a:cubicBezTo>
                    <a:pt x="501" y="207"/>
                    <a:pt x="495" y="240"/>
                    <a:pt x="473" y="276"/>
                  </a:cubicBezTo>
                  <a:cubicBezTo>
                    <a:pt x="449" y="314"/>
                    <a:pt x="416" y="345"/>
                    <a:pt x="373" y="362"/>
                  </a:cubicBezTo>
                  <a:cubicBezTo>
                    <a:pt x="340" y="376"/>
                    <a:pt x="305" y="383"/>
                    <a:pt x="276" y="406"/>
                  </a:cubicBezTo>
                  <a:cubicBezTo>
                    <a:pt x="296" y="411"/>
                    <a:pt x="317" y="408"/>
                    <a:pt x="337" y="410"/>
                  </a:cubicBezTo>
                  <a:cubicBezTo>
                    <a:pt x="355" y="411"/>
                    <a:pt x="373" y="417"/>
                    <a:pt x="392" y="416"/>
                  </a:cubicBezTo>
                  <a:cubicBezTo>
                    <a:pt x="409" y="416"/>
                    <a:pt x="428" y="413"/>
                    <a:pt x="443" y="406"/>
                  </a:cubicBezTo>
                  <a:cubicBezTo>
                    <a:pt x="463" y="393"/>
                    <a:pt x="480" y="378"/>
                    <a:pt x="500" y="367"/>
                  </a:cubicBezTo>
                  <a:cubicBezTo>
                    <a:pt x="536" y="351"/>
                    <a:pt x="584" y="341"/>
                    <a:pt x="625" y="344"/>
                  </a:cubicBezTo>
                  <a:cubicBezTo>
                    <a:pt x="666" y="346"/>
                    <a:pt x="699" y="363"/>
                    <a:pt x="737" y="378"/>
                  </a:cubicBezTo>
                  <a:cubicBezTo>
                    <a:pt x="778" y="390"/>
                    <a:pt x="816" y="383"/>
                    <a:pt x="856" y="382"/>
                  </a:cubicBezTo>
                  <a:cubicBezTo>
                    <a:pt x="829" y="414"/>
                    <a:pt x="790" y="439"/>
                    <a:pt x="754" y="463"/>
                  </a:cubicBezTo>
                  <a:cubicBezTo>
                    <a:pt x="718" y="487"/>
                    <a:pt x="684" y="506"/>
                    <a:pt x="643" y="518"/>
                  </a:cubicBezTo>
                  <a:cubicBezTo>
                    <a:pt x="602" y="529"/>
                    <a:pt x="556" y="521"/>
                    <a:pt x="515" y="511"/>
                  </a:cubicBezTo>
                  <a:cubicBezTo>
                    <a:pt x="476" y="500"/>
                    <a:pt x="438" y="472"/>
                    <a:pt x="409" y="445"/>
                  </a:cubicBezTo>
                  <a:cubicBezTo>
                    <a:pt x="392" y="428"/>
                    <a:pt x="370" y="425"/>
                    <a:pt x="346" y="422"/>
                  </a:cubicBezTo>
                  <a:cubicBezTo>
                    <a:pt x="325" y="419"/>
                    <a:pt x="305" y="414"/>
                    <a:pt x="283" y="413"/>
                  </a:cubicBezTo>
                  <a:cubicBezTo>
                    <a:pt x="281" y="444"/>
                    <a:pt x="353" y="456"/>
                    <a:pt x="373" y="463"/>
                  </a:cubicBezTo>
                  <a:cubicBezTo>
                    <a:pt x="407" y="474"/>
                    <a:pt x="440" y="489"/>
                    <a:pt x="468" y="513"/>
                  </a:cubicBezTo>
                  <a:cubicBezTo>
                    <a:pt x="494" y="533"/>
                    <a:pt x="509" y="577"/>
                    <a:pt x="519" y="607"/>
                  </a:cubicBezTo>
                  <a:cubicBezTo>
                    <a:pt x="526" y="629"/>
                    <a:pt x="535" y="655"/>
                    <a:pt x="549" y="675"/>
                  </a:cubicBezTo>
                  <a:cubicBezTo>
                    <a:pt x="558" y="689"/>
                    <a:pt x="576" y="718"/>
                    <a:pt x="592" y="724"/>
                  </a:cubicBezTo>
                  <a:cubicBezTo>
                    <a:pt x="575" y="726"/>
                    <a:pt x="546" y="700"/>
                    <a:pt x="531" y="689"/>
                  </a:cubicBezTo>
                  <a:cubicBezTo>
                    <a:pt x="521" y="682"/>
                    <a:pt x="512" y="674"/>
                    <a:pt x="503" y="665"/>
                  </a:cubicBezTo>
                  <a:cubicBezTo>
                    <a:pt x="496" y="656"/>
                    <a:pt x="486" y="652"/>
                    <a:pt x="477" y="643"/>
                  </a:cubicBezTo>
                  <a:cubicBezTo>
                    <a:pt x="438" y="611"/>
                    <a:pt x="389" y="592"/>
                    <a:pt x="345" y="565"/>
                  </a:cubicBezTo>
                  <a:cubicBezTo>
                    <a:pt x="305" y="539"/>
                    <a:pt x="277" y="504"/>
                    <a:pt x="268" y="457"/>
                  </a:cubicBezTo>
                  <a:cubicBezTo>
                    <a:pt x="267" y="450"/>
                    <a:pt x="265" y="440"/>
                    <a:pt x="264" y="430"/>
                  </a:cubicBezTo>
                  <a:cubicBezTo>
                    <a:pt x="264" y="427"/>
                    <a:pt x="268" y="411"/>
                    <a:pt x="265" y="407"/>
                  </a:cubicBezTo>
                  <a:cubicBezTo>
                    <a:pt x="260" y="398"/>
                    <a:pt x="225" y="397"/>
                    <a:pt x="213" y="394"/>
                  </a:cubicBezTo>
                  <a:cubicBezTo>
                    <a:pt x="203" y="392"/>
                    <a:pt x="178" y="380"/>
                    <a:pt x="173" y="388"/>
                  </a:cubicBezTo>
                  <a:cubicBezTo>
                    <a:pt x="166" y="404"/>
                    <a:pt x="191" y="418"/>
                    <a:pt x="201" y="425"/>
                  </a:cubicBezTo>
                  <a:cubicBezTo>
                    <a:pt x="235" y="444"/>
                    <a:pt x="258" y="474"/>
                    <a:pt x="269" y="511"/>
                  </a:cubicBezTo>
                  <a:cubicBezTo>
                    <a:pt x="277" y="549"/>
                    <a:pt x="280" y="587"/>
                    <a:pt x="275" y="625"/>
                  </a:cubicBezTo>
                  <a:cubicBezTo>
                    <a:pt x="271" y="648"/>
                    <a:pt x="271" y="669"/>
                    <a:pt x="274" y="694"/>
                  </a:cubicBezTo>
                  <a:cubicBezTo>
                    <a:pt x="277" y="711"/>
                    <a:pt x="286" y="726"/>
                    <a:pt x="289" y="743"/>
                  </a:cubicBezTo>
                  <a:cubicBezTo>
                    <a:pt x="288" y="722"/>
                    <a:pt x="258" y="702"/>
                    <a:pt x="245" y="688"/>
                  </a:cubicBezTo>
                  <a:cubicBezTo>
                    <a:pt x="229" y="669"/>
                    <a:pt x="206" y="656"/>
                    <a:pt x="190" y="637"/>
                  </a:cubicBezTo>
                  <a:cubicBezTo>
                    <a:pt x="165" y="606"/>
                    <a:pt x="151" y="559"/>
                    <a:pt x="144" y="521"/>
                  </a:cubicBezTo>
                  <a:cubicBezTo>
                    <a:pt x="140" y="502"/>
                    <a:pt x="137" y="485"/>
                    <a:pt x="141" y="466"/>
                  </a:cubicBezTo>
                  <a:cubicBezTo>
                    <a:pt x="142" y="446"/>
                    <a:pt x="152" y="428"/>
                    <a:pt x="155" y="409"/>
                  </a:cubicBezTo>
                  <a:cubicBezTo>
                    <a:pt x="156" y="402"/>
                    <a:pt x="160" y="391"/>
                    <a:pt x="156" y="384"/>
                  </a:cubicBezTo>
                  <a:cubicBezTo>
                    <a:pt x="151" y="377"/>
                    <a:pt x="137" y="377"/>
                    <a:pt x="130" y="376"/>
                  </a:cubicBezTo>
                  <a:cubicBezTo>
                    <a:pt x="108" y="375"/>
                    <a:pt x="90" y="368"/>
                    <a:pt x="70" y="364"/>
                  </a:cubicBezTo>
                  <a:cubicBezTo>
                    <a:pt x="48" y="359"/>
                    <a:pt x="24" y="357"/>
                    <a:pt x="3" y="354"/>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1" name="Freeform 13"/>
            <p:cNvSpPr/>
            <p:nvPr/>
          </p:nvSpPr>
          <p:spPr bwMode="auto">
            <a:xfrm>
              <a:off x="4093437" y="5492750"/>
              <a:ext cx="1566863" cy="1365250"/>
            </a:xfrm>
            <a:custGeom>
              <a:avLst/>
              <a:gdLst>
                <a:gd name="T0" fmla="*/ 807 w 855"/>
                <a:gd name="T1" fmla="*/ 349 h 744"/>
                <a:gd name="T2" fmla="*/ 706 w 855"/>
                <a:gd name="T3" fmla="*/ 369 h 744"/>
                <a:gd name="T4" fmla="*/ 708 w 855"/>
                <a:gd name="T5" fmla="*/ 200 h 744"/>
                <a:gd name="T6" fmla="*/ 582 w 855"/>
                <a:gd name="T7" fmla="*/ 0 h 744"/>
                <a:gd name="T8" fmla="*/ 568 w 855"/>
                <a:gd name="T9" fmla="*/ 237 h 744"/>
                <a:gd name="T10" fmla="*/ 636 w 855"/>
                <a:gd name="T11" fmla="*/ 387 h 744"/>
                <a:gd name="T12" fmla="*/ 567 w 855"/>
                <a:gd name="T13" fmla="*/ 380 h 744"/>
                <a:gd name="T14" fmla="*/ 561 w 855"/>
                <a:gd name="T15" fmla="*/ 323 h 744"/>
                <a:gd name="T16" fmla="*/ 406 w 855"/>
                <a:gd name="T17" fmla="*/ 127 h 744"/>
                <a:gd name="T18" fmla="*/ 329 w 855"/>
                <a:gd name="T19" fmla="*/ 109 h 744"/>
                <a:gd name="T20" fmla="*/ 383 w 855"/>
                <a:gd name="T21" fmla="*/ 277 h 744"/>
                <a:gd name="T22" fmla="*/ 579 w 855"/>
                <a:gd name="T23" fmla="*/ 406 h 744"/>
                <a:gd name="T24" fmla="*/ 464 w 855"/>
                <a:gd name="T25" fmla="*/ 417 h 744"/>
                <a:gd name="T26" fmla="*/ 356 w 855"/>
                <a:gd name="T27" fmla="*/ 368 h 744"/>
                <a:gd name="T28" fmla="*/ 118 w 855"/>
                <a:gd name="T29" fmla="*/ 379 h 744"/>
                <a:gd name="T30" fmla="*/ 101 w 855"/>
                <a:gd name="T31" fmla="*/ 464 h 744"/>
                <a:gd name="T32" fmla="*/ 341 w 855"/>
                <a:gd name="T33" fmla="*/ 512 h 744"/>
                <a:gd name="T34" fmla="*/ 509 w 855"/>
                <a:gd name="T35" fmla="*/ 423 h 744"/>
                <a:gd name="T36" fmla="*/ 483 w 855"/>
                <a:gd name="T37" fmla="*/ 464 h 744"/>
                <a:gd name="T38" fmla="*/ 337 w 855"/>
                <a:gd name="T39" fmla="*/ 608 h 744"/>
                <a:gd name="T40" fmla="*/ 264 w 855"/>
                <a:gd name="T41" fmla="*/ 724 h 744"/>
                <a:gd name="T42" fmla="*/ 352 w 855"/>
                <a:gd name="T43" fmla="*/ 666 h 744"/>
                <a:gd name="T44" fmla="*/ 510 w 855"/>
                <a:gd name="T45" fmla="*/ 566 h 744"/>
                <a:gd name="T46" fmla="*/ 592 w 855"/>
                <a:gd name="T47" fmla="*/ 431 h 744"/>
                <a:gd name="T48" fmla="*/ 642 w 855"/>
                <a:gd name="T49" fmla="*/ 395 h 744"/>
                <a:gd name="T50" fmla="*/ 654 w 855"/>
                <a:gd name="T51" fmla="*/ 426 h 744"/>
                <a:gd name="T52" fmla="*/ 580 w 855"/>
                <a:gd name="T53" fmla="*/ 625 h 744"/>
                <a:gd name="T54" fmla="*/ 567 w 855"/>
                <a:gd name="T55" fmla="*/ 744 h 744"/>
                <a:gd name="T56" fmla="*/ 666 w 855"/>
                <a:gd name="T57" fmla="*/ 638 h 744"/>
                <a:gd name="T58" fmla="*/ 715 w 855"/>
                <a:gd name="T59" fmla="*/ 466 h 744"/>
                <a:gd name="T60" fmla="*/ 700 w 855"/>
                <a:gd name="T61" fmla="*/ 385 h 744"/>
                <a:gd name="T62" fmla="*/ 786 w 855"/>
                <a:gd name="T63" fmla="*/ 36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5" h="744">
                  <a:moveTo>
                    <a:pt x="855" y="335"/>
                  </a:moveTo>
                  <a:cubicBezTo>
                    <a:pt x="850" y="346"/>
                    <a:pt x="817" y="348"/>
                    <a:pt x="807" y="349"/>
                  </a:cubicBezTo>
                  <a:cubicBezTo>
                    <a:pt x="792" y="350"/>
                    <a:pt x="776" y="352"/>
                    <a:pt x="758" y="354"/>
                  </a:cubicBezTo>
                  <a:cubicBezTo>
                    <a:pt x="740" y="357"/>
                    <a:pt x="723" y="367"/>
                    <a:pt x="706" y="369"/>
                  </a:cubicBezTo>
                  <a:cubicBezTo>
                    <a:pt x="661" y="374"/>
                    <a:pt x="703" y="298"/>
                    <a:pt x="707" y="282"/>
                  </a:cubicBezTo>
                  <a:cubicBezTo>
                    <a:pt x="715" y="255"/>
                    <a:pt x="716" y="228"/>
                    <a:pt x="708" y="200"/>
                  </a:cubicBezTo>
                  <a:cubicBezTo>
                    <a:pt x="700" y="172"/>
                    <a:pt x="688" y="144"/>
                    <a:pt x="674" y="119"/>
                  </a:cubicBezTo>
                  <a:cubicBezTo>
                    <a:pt x="648" y="75"/>
                    <a:pt x="595" y="52"/>
                    <a:pt x="582" y="0"/>
                  </a:cubicBezTo>
                  <a:cubicBezTo>
                    <a:pt x="605" y="38"/>
                    <a:pt x="589" y="86"/>
                    <a:pt x="582" y="126"/>
                  </a:cubicBezTo>
                  <a:cubicBezTo>
                    <a:pt x="575" y="162"/>
                    <a:pt x="567" y="200"/>
                    <a:pt x="568" y="237"/>
                  </a:cubicBezTo>
                  <a:cubicBezTo>
                    <a:pt x="571" y="303"/>
                    <a:pt x="612" y="360"/>
                    <a:pt x="678" y="375"/>
                  </a:cubicBezTo>
                  <a:cubicBezTo>
                    <a:pt x="673" y="384"/>
                    <a:pt x="646" y="386"/>
                    <a:pt x="636" y="387"/>
                  </a:cubicBezTo>
                  <a:cubicBezTo>
                    <a:pt x="622" y="389"/>
                    <a:pt x="610" y="389"/>
                    <a:pt x="596" y="393"/>
                  </a:cubicBezTo>
                  <a:cubicBezTo>
                    <a:pt x="585" y="392"/>
                    <a:pt x="571" y="392"/>
                    <a:pt x="567" y="380"/>
                  </a:cubicBezTo>
                  <a:cubicBezTo>
                    <a:pt x="564" y="372"/>
                    <a:pt x="566" y="360"/>
                    <a:pt x="565" y="352"/>
                  </a:cubicBezTo>
                  <a:cubicBezTo>
                    <a:pt x="564" y="342"/>
                    <a:pt x="561" y="333"/>
                    <a:pt x="561" y="323"/>
                  </a:cubicBezTo>
                  <a:cubicBezTo>
                    <a:pt x="553" y="279"/>
                    <a:pt x="540" y="241"/>
                    <a:pt x="508" y="206"/>
                  </a:cubicBezTo>
                  <a:cubicBezTo>
                    <a:pt x="481" y="175"/>
                    <a:pt x="442" y="149"/>
                    <a:pt x="406" y="127"/>
                  </a:cubicBezTo>
                  <a:cubicBezTo>
                    <a:pt x="365" y="102"/>
                    <a:pt x="330" y="73"/>
                    <a:pt x="293" y="43"/>
                  </a:cubicBezTo>
                  <a:cubicBezTo>
                    <a:pt x="309" y="51"/>
                    <a:pt x="319" y="91"/>
                    <a:pt x="329" y="109"/>
                  </a:cubicBezTo>
                  <a:cubicBezTo>
                    <a:pt x="340" y="126"/>
                    <a:pt x="345" y="148"/>
                    <a:pt x="348" y="168"/>
                  </a:cubicBezTo>
                  <a:cubicBezTo>
                    <a:pt x="355" y="207"/>
                    <a:pt x="360" y="241"/>
                    <a:pt x="383" y="277"/>
                  </a:cubicBezTo>
                  <a:cubicBezTo>
                    <a:pt x="407" y="315"/>
                    <a:pt x="440" y="346"/>
                    <a:pt x="482" y="363"/>
                  </a:cubicBezTo>
                  <a:cubicBezTo>
                    <a:pt x="515" y="377"/>
                    <a:pt x="551" y="383"/>
                    <a:pt x="579" y="406"/>
                  </a:cubicBezTo>
                  <a:cubicBezTo>
                    <a:pt x="559" y="412"/>
                    <a:pt x="538" y="409"/>
                    <a:pt x="519" y="410"/>
                  </a:cubicBezTo>
                  <a:cubicBezTo>
                    <a:pt x="501" y="412"/>
                    <a:pt x="483" y="417"/>
                    <a:pt x="464" y="417"/>
                  </a:cubicBezTo>
                  <a:cubicBezTo>
                    <a:pt x="446" y="416"/>
                    <a:pt x="427" y="414"/>
                    <a:pt x="413" y="406"/>
                  </a:cubicBezTo>
                  <a:cubicBezTo>
                    <a:pt x="393" y="394"/>
                    <a:pt x="376" y="379"/>
                    <a:pt x="356" y="368"/>
                  </a:cubicBezTo>
                  <a:cubicBezTo>
                    <a:pt x="319" y="352"/>
                    <a:pt x="272" y="342"/>
                    <a:pt x="231" y="344"/>
                  </a:cubicBezTo>
                  <a:cubicBezTo>
                    <a:pt x="190" y="347"/>
                    <a:pt x="157" y="364"/>
                    <a:pt x="118" y="379"/>
                  </a:cubicBezTo>
                  <a:cubicBezTo>
                    <a:pt x="78" y="391"/>
                    <a:pt x="40" y="384"/>
                    <a:pt x="0" y="383"/>
                  </a:cubicBezTo>
                  <a:cubicBezTo>
                    <a:pt x="26" y="415"/>
                    <a:pt x="66" y="440"/>
                    <a:pt x="101" y="464"/>
                  </a:cubicBezTo>
                  <a:cubicBezTo>
                    <a:pt x="137" y="487"/>
                    <a:pt x="171" y="507"/>
                    <a:pt x="213" y="518"/>
                  </a:cubicBezTo>
                  <a:cubicBezTo>
                    <a:pt x="254" y="529"/>
                    <a:pt x="299" y="522"/>
                    <a:pt x="341" y="512"/>
                  </a:cubicBezTo>
                  <a:cubicBezTo>
                    <a:pt x="379" y="501"/>
                    <a:pt x="418" y="473"/>
                    <a:pt x="446" y="446"/>
                  </a:cubicBezTo>
                  <a:cubicBezTo>
                    <a:pt x="464" y="428"/>
                    <a:pt x="486" y="425"/>
                    <a:pt x="509" y="423"/>
                  </a:cubicBezTo>
                  <a:cubicBezTo>
                    <a:pt x="531" y="420"/>
                    <a:pt x="551" y="414"/>
                    <a:pt x="572" y="413"/>
                  </a:cubicBezTo>
                  <a:cubicBezTo>
                    <a:pt x="574" y="444"/>
                    <a:pt x="503" y="457"/>
                    <a:pt x="483" y="464"/>
                  </a:cubicBezTo>
                  <a:cubicBezTo>
                    <a:pt x="448" y="475"/>
                    <a:pt x="416" y="490"/>
                    <a:pt x="387" y="514"/>
                  </a:cubicBezTo>
                  <a:cubicBezTo>
                    <a:pt x="362" y="533"/>
                    <a:pt x="346" y="578"/>
                    <a:pt x="337" y="608"/>
                  </a:cubicBezTo>
                  <a:cubicBezTo>
                    <a:pt x="330" y="630"/>
                    <a:pt x="321" y="656"/>
                    <a:pt x="307" y="675"/>
                  </a:cubicBezTo>
                  <a:cubicBezTo>
                    <a:pt x="297" y="690"/>
                    <a:pt x="280" y="719"/>
                    <a:pt x="264" y="724"/>
                  </a:cubicBezTo>
                  <a:cubicBezTo>
                    <a:pt x="281" y="726"/>
                    <a:pt x="309" y="701"/>
                    <a:pt x="324" y="689"/>
                  </a:cubicBezTo>
                  <a:cubicBezTo>
                    <a:pt x="335" y="683"/>
                    <a:pt x="344" y="674"/>
                    <a:pt x="352" y="666"/>
                  </a:cubicBezTo>
                  <a:cubicBezTo>
                    <a:pt x="359" y="657"/>
                    <a:pt x="370" y="653"/>
                    <a:pt x="378" y="644"/>
                  </a:cubicBezTo>
                  <a:cubicBezTo>
                    <a:pt x="417" y="612"/>
                    <a:pt x="466" y="593"/>
                    <a:pt x="510" y="566"/>
                  </a:cubicBezTo>
                  <a:cubicBezTo>
                    <a:pt x="550" y="540"/>
                    <a:pt x="578" y="505"/>
                    <a:pt x="588" y="458"/>
                  </a:cubicBezTo>
                  <a:cubicBezTo>
                    <a:pt x="589" y="450"/>
                    <a:pt x="590" y="441"/>
                    <a:pt x="592" y="431"/>
                  </a:cubicBezTo>
                  <a:cubicBezTo>
                    <a:pt x="592" y="427"/>
                    <a:pt x="588" y="411"/>
                    <a:pt x="591" y="408"/>
                  </a:cubicBezTo>
                  <a:cubicBezTo>
                    <a:pt x="596" y="399"/>
                    <a:pt x="631" y="398"/>
                    <a:pt x="642" y="395"/>
                  </a:cubicBezTo>
                  <a:cubicBezTo>
                    <a:pt x="653" y="393"/>
                    <a:pt x="677" y="380"/>
                    <a:pt x="682" y="389"/>
                  </a:cubicBezTo>
                  <a:cubicBezTo>
                    <a:pt x="690" y="405"/>
                    <a:pt x="665" y="419"/>
                    <a:pt x="654" y="426"/>
                  </a:cubicBezTo>
                  <a:cubicBezTo>
                    <a:pt x="621" y="445"/>
                    <a:pt x="598" y="475"/>
                    <a:pt x="587" y="512"/>
                  </a:cubicBezTo>
                  <a:cubicBezTo>
                    <a:pt x="578" y="549"/>
                    <a:pt x="575" y="588"/>
                    <a:pt x="580" y="625"/>
                  </a:cubicBezTo>
                  <a:cubicBezTo>
                    <a:pt x="585" y="649"/>
                    <a:pt x="584" y="670"/>
                    <a:pt x="581" y="695"/>
                  </a:cubicBezTo>
                  <a:cubicBezTo>
                    <a:pt x="579" y="712"/>
                    <a:pt x="569" y="727"/>
                    <a:pt x="567" y="744"/>
                  </a:cubicBezTo>
                  <a:cubicBezTo>
                    <a:pt x="568" y="722"/>
                    <a:pt x="597" y="703"/>
                    <a:pt x="611" y="689"/>
                  </a:cubicBezTo>
                  <a:cubicBezTo>
                    <a:pt x="627" y="670"/>
                    <a:pt x="650" y="657"/>
                    <a:pt x="666" y="638"/>
                  </a:cubicBezTo>
                  <a:cubicBezTo>
                    <a:pt x="691" y="607"/>
                    <a:pt x="705" y="560"/>
                    <a:pt x="711" y="522"/>
                  </a:cubicBezTo>
                  <a:cubicBezTo>
                    <a:pt x="716" y="503"/>
                    <a:pt x="718" y="486"/>
                    <a:pt x="715" y="466"/>
                  </a:cubicBezTo>
                  <a:cubicBezTo>
                    <a:pt x="713" y="447"/>
                    <a:pt x="704" y="428"/>
                    <a:pt x="701" y="410"/>
                  </a:cubicBezTo>
                  <a:cubicBezTo>
                    <a:pt x="700" y="402"/>
                    <a:pt x="695" y="392"/>
                    <a:pt x="700" y="385"/>
                  </a:cubicBezTo>
                  <a:cubicBezTo>
                    <a:pt x="705" y="378"/>
                    <a:pt x="718" y="378"/>
                    <a:pt x="726" y="377"/>
                  </a:cubicBezTo>
                  <a:cubicBezTo>
                    <a:pt x="748" y="376"/>
                    <a:pt x="766" y="368"/>
                    <a:pt x="786" y="365"/>
                  </a:cubicBezTo>
                  <a:cubicBezTo>
                    <a:pt x="808" y="360"/>
                    <a:pt x="831" y="357"/>
                    <a:pt x="853" y="354"/>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2" name="Freeform 14"/>
            <p:cNvSpPr/>
            <p:nvPr/>
          </p:nvSpPr>
          <p:spPr bwMode="auto">
            <a:xfrm>
              <a:off x="5492024" y="5238750"/>
              <a:ext cx="1693863" cy="1597025"/>
            </a:xfrm>
            <a:custGeom>
              <a:avLst/>
              <a:gdLst>
                <a:gd name="T0" fmla="*/ 507 w 924"/>
                <a:gd name="T1" fmla="*/ 680 h 870"/>
                <a:gd name="T2" fmla="*/ 335 w 924"/>
                <a:gd name="T3" fmla="*/ 832 h 870"/>
                <a:gd name="T4" fmla="*/ 207 w 924"/>
                <a:gd name="T5" fmla="*/ 837 h 870"/>
                <a:gd name="T6" fmla="*/ 141 w 924"/>
                <a:gd name="T7" fmla="*/ 724 h 870"/>
                <a:gd name="T8" fmla="*/ 48 w 924"/>
                <a:gd name="T9" fmla="*/ 614 h 870"/>
                <a:gd name="T10" fmla="*/ 18 w 924"/>
                <a:gd name="T11" fmla="*/ 482 h 870"/>
                <a:gd name="T12" fmla="*/ 0 w 924"/>
                <a:gd name="T13" fmla="*/ 424 h 870"/>
                <a:gd name="T14" fmla="*/ 38 w 924"/>
                <a:gd name="T15" fmla="*/ 380 h 870"/>
                <a:gd name="T16" fmla="*/ 91 w 924"/>
                <a:gd name="T17" fmla="*/ 344 h 870"/>
                <a:gd name="T18" fmla="*/ 89 w 924"/>
                <a:gd name="T19" fmla="*/ 289 h 870"/>
                <a:gd name="T20" fmla="*/ 87 w 924"/>
                <a:gd name="T21" fmla="*/ 209 h 870"/>
                <a:gd name="T22" fmla="*/ 145 w 924"/>
                <a:gd name="T23" fmla="*/ 169 h 870"/>
                <a:gd name="T24" fmla="*/ 301 w 924"/>
                <a:gd name="T25" fmla="*/ 190 h 870"/>
                <a:gd name="T26" fmla="*/ 375 w 924"/>
                <a:gd name="T27" fmla="*/ 23 h 870"/>
                <a:gd name="T28" fmla="*/ 538 w 924"/>
                <a:gd name="T29" fmla="*/ 29 h 870"/>
                <a:gd name="T30" fmla="*/ 690 w 924"/>
                <a:gd name="T31" fmla="*/ 159 h 870"/>
                <a:gd name="T32" fmla="*/ 639 w 924"/>
                <a:gd name="T33" fmla="*/ 339 h 870"/>
                <a:gd name="T34" fmla="*/ 754 w 924"/>
                <a:gd name="T35" fmla="*/ 331 h 870"/>
                <a:gd name="T36" fmla="*/ 823 w 924"/>
                <a:gd name="T37" fmla="*/ 433 h 870"/>
                <a:gd name="T38" fmla="*/ 851 w 924"/>
                <a:gd name="T39" fmla="*/ 484 h 870"/>
                <a:gd name="T40" fmla="*/ 902 w 924"/>
                <a:gd name="T41" fmla="*/ 528 h 870"/>
                <a:gd name="T42" fmla="*/ 807 w 924"/>
                <a:gd name="T43" fmla="*/ 581 h 870"/>
                <a:gd name="T44" fmla="*/ 759 w 924"/>
                <a:gd name="T45" fmla="*/ 593 h 870"/>
                <a:gd name="T46" fmla="*/ 741 w 924"/>
                <a:gd name="T47" fmla="*/ 640 h 870"/>
                <a:gd name="T48" fmla="*/ 707 w 924"/>
                <a:gd name="T49" fmla="*/ 730 h 870"/>
                <a:gd name="T50" fmla="*/ 663 w 924"/>
                <a:gd name="T51" fmla="*/ 743 h 870"/>
                <a:gd name="T52" fmla="*/ 605 w 924"/>
                <a:gd name="T53" fmla="*/ 736 h 870"/>
                <a:gd name="T54" fmla="*/ 505 w 924"/>
                <a:gd name="T55" fmla="*/ 688 h 870"/>
                <a:gd name="T56" fmla="*/ 508 w 924"/>
                <a:gd name="T57" fmla="*/ 697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4" h="870">
                  <a:moveTo>
                    <a:pt x="507" y="680"/>
                  </a:moveTo>
                  <a:cubicBezTo>
                    <a:pt x="490" y="769"/>
                    <a:pt x="425" y="824"/>
                    <a:pt x="335" y="832"/>
                  </a:cubicBezTo>
                  <a:cubicBezTo>
                    <a:pt x="292" y="837"/>
                    <a:pt x="243" y="870"/>
                    <a:pt x="207" y="837"/>
                  </a:cubicBezTo>
                  <a:cubicBezTo>
                    <a:pt x="171" y="805"/>
                    <a:pt x="174" y="747"/>
                    <a:pt x="141" y="724"/>
                  </a:cubicBezTo>
                  <a:cubicBezTo>
                    <a:pt x="100" y="695"/>
                    <a:pt x="69" y="655"/>
                    <a:pt x="48" y="614"/>
                  </a:cubicBezTo>
                  <a:cubicBezTo>
                    <a:pt x="31" y="572"/>
                    <a:pt x="31" y="526"/>
                    <a:pt x="18" y="482"/>
                  </a:cubicBezTo>
                  <a:cubicBezTo>
                    <a:pt x="17" y="465"/>
                    <a:pt x="0" y="445"/>
                    <a:pt x="0" y="424"/>
                  </a:cubicBezTo>
                  <a:cubicBezTo>
                    <a:pt x="0" y="402"/>
                    <a:pt x="22" y="394"/>
                    <a:pt x="38" y="380"/>
                  </a:cubicBezTo>
                  <a:cubicBezTo>
                    <a:pt x="53" y="366"/>
                    <a:pt x="71" y="357"/>
                    <a:pt x="91" y="344"/>
                  </a:cubicBezTo>
                  <a:cubicBezTo>
                    <a:pt x="120" y="324"/>
                    <a:pt x="104" y="321"/>
                    <a:pt x="89" y="289"/>
                  </a:cubicBezTo>
                  <a:cubicBezTo>
                    <a:pt x="80" y="266"/>
                    <a:pt x="78" y="236"/>
                    <a:pt x="87" y="209"/>
                  </a:cubicBezTo>
                  <a:cubicBezTo>
                    <a:pt x="97" y="177"/>
                    <a:pt x="111" y="171"/>
                    <a:pt x="145" y="169"/>
                  </a:cubicBezTo>
                  <a:cubicBezTo>
                    <a:pt x="188" y="165"/>
                    <a:pt x="260" y="162"/>
                    <a:pt x="301" y="190"/>
                  </a:cubicBezTo>
                  <a:cubicBezTo>
                    <a:pt x="316" y="134"/>
                    <a:pt x="315" y="50"/>
                    <a:pt x="375" y="23"/>
                  </a:cubicBezTo>
                  <a:cubicBezTo>
                    <a:pt x="426" y="0"/>
                    <a:pt x="485" y="19"/>
                    <a:pt x="538" y="29"/>
                  </a:cubicBezTo>
                  <a:cubicBezTo>
                    <a:pt x="603" y="42"/>
                    <a:pt x="665" y="91"/>
                    <a:pt x="690" y="159"/>
                  </a:cubicBezTo>
                  <a:cubicBezTo>
                    <a:pt x="711" y="222"/>
                    <a:pt x="674" y="287"/>
                    <a:pt x="639" y="339"/>
                  </a:cubicBezTo>
                  <a:cubicBezTo>
                    <a:pt x="676" y="342"/>
                    <a:pt x="715" y="316"/>
                    <a:pt x="754" y="331"/>
                  </a:cubicBezTo>
                  <a:cubicBezTo>
                    <a:pt x="793" y="347"/>
                    <a:pt x="809" y="396"/>
                    <a:pt x="823" y="433"/>
                  </a:cubicBezTo>
                  <a:cubicBezTo>
                    <a:pt x="832" y="451"/>
                    <a:pt x="841" y="470"/>
                    <a:pt x="851" y="484"/>
                  </a:cubicBezTo>
                  <a:cubicBezTo>
                    <a:pt x="865" y="499"/>
                    <a:pt x="892" y="513"/>
                    <a:pt x="902" y="528"/>
                  </a:cubicBezTo>
                  <a:cubicBezTo>
                    <a:pt x="924" y="565"/>
                    <a:pt x="834" y="574"/>
                    <a:pt x="807" y="581"/>
                  </a:cubicBezTo>
                  <a:cubicBezTo>
                    <a:pt x="794" y="583"/>
                    <a:pt x="773" y="587"/>
                    <a:pt x="759" y="593"/>
                  </a:cubicBezTo>
                  <a:cubicBezTo>
                    <a:pt x="736" y="601"/>
                    <a:pt x="745" y="620"/>
                    <a:pt x="741" y="640"/>
                  </a:cubicBezTo>
                  <a:cubicBezTo>
                    <a:pt x="739" y="673"/>
                    <a:pt x="729" y="705"/>
                    <a:pt x="707" y="730"/>
                  </a:cubicBezTo>
                  <a:cubicBezTo>
                    <a:pt x="691" y="753"/>
                    <a:pt x="692" y="745"/>
                    <a:pt x="663" y="743"/>
                  </a:cubicBezTo>
                  <a:cubicBezTo>
                    <a:pt x="643" y="739"/>
                    <a:pt x="626" y="740"/>
                    <a:pt x="605" y="736"/>
                  </a:cubicBezTo>
                  <a:cubicBezTo>
                    <a:pt x="577" y="731"/>
                    <a:pt x="516" y="720"/>
                    <a:pt x="505" y="688"/>
                  </a:cubicBezTo>
                  <a:cubicBezTo>
                    <a:pt x="505" y="688"/>
                    <a:pt x="504" y="692"/>
                    <a:pt x="508" y="697"/>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3" name="Freeform 15"/>
            <p:cNvSpPr/>
            <p:nvPr/>
          </p:nvSpPr>
          <p:spPr bwMode="auto">
            <a:xfrm>
              <a:off x="5669824" y="5613400"/>
              <a:ext cx="1193800" cy="1108075"/>
            </a:xfrm>
            <a:custGeom>
              <a:avLst/>
              <a:gdLst>
                <a:gd name="T0" fmla="*/ 408 w 651"/>
                <a:gd name="T1" fmla="*/ 484 h 604"/>
                <a:gd name="T2" fmla="*/ 357 w 651"/>
                <a:gd name="T3" fmla="*/ 554 h 604"/>
                <a:gd name="T4" fmla="*/ 273 w 651"/>
                <a:gd name="T5" fmla="*/ 597 h 604"/>
                <a:gd name="T6" fmla="*/ 231 w 651"/>
                <a:gd name="T7" fmla="*/ 598 h 604"/>
                <a:gd name="T8" fmla="*/ 184 w 651"/>
                <a:gd name="T9" fmla="*/ 601 h 604"/>
                <a:gd name="T10" fmla="*/ 242 w 651"/>
                <a:gd name="T11" fmla="*/ 537 h 604"/>
                <a:gd name="T12" fmla="*/ 195 w 651"/>
                <a:gd name="T13" fmla="*/ 565 h 604"/>
                <a:gd name="T14" fmla="*/ 224 w 651"/>
                <a:gd name="T15" fmla="*/ 525 h 604"/>
                <a:gd name="T16" fmla="*/ 215 w 651"/>
                <a:gd name="T17" fmla="*/ 523 h 604"/>
                <a:gd name="T18" fmla="*/ 252 w 651"/>
                <a:gd name="T19" fmla="*/ 484 h 604"/>
                <a:gd name="T20" fmla="*/ 146 w 651"/>
                <a:gd name="T21" fmla="*/ 535 h 604"/>
                <a:gd name="T22" fmla="*/ 87 w 651"/>
                <a:gd name="T23" fmla="*/ 515 h 604"/>
                <a:gd name="T24" fmla="*/ 52 w 651"/>
                <a:gd name="T25" fmla="*/ 500 h 604"/>
                <a:gd name="T26" fmla="*/ 49 w 651"/>
                <a:gd name="T27" fmla="*/ 470 h 604"/>
                <a:gd name="T28" fmla="*/ 44 w 651"/>
                <a:gd name="T29" fmla="*/ 448 h 604"/>
                <a:gd name="T30" fmla="*/ 139 w 651"/>
                <a:gd name="T31" fmla="*/ 353 h 604"/>
                <a:gd name="T32" fmla="*/ 65 w 651"/>
                <a:gd name="T33" fmla="*/ 385 h 604"/>
                <a:gd name="T34" fmla="*/ 91 w 651"/>
                <a:gd name="T35" fmla="*/ 335 h 604"/>
                <a:gd name="T36" fmla="*/ 146 w 651"/>
                <a:gd name="T37" fmla="*/ 270 h 604"/>
                <a:gd name="T38" fmla="*/ 58 w 651"/>
                <a:gd name="T39" fmla="*/ 270 h 604"/>
                <a:gd name="T40" fmla="*/ 34 w 651"/>
                <a:gd name="T41" fmla="*/ 282 h 604"/>
                <a:gd name="T42" fmla="*/ 30 w 651"/>
                <a:gd name="T43" fmla="*/ 281 h 604"/>
                <a:gd name="T44" fmla="*/ 67 w 651"/>
                <a:gd name="T45" fmla="*/ 221 h 604"/>
                <a:gd name="T46" fmla="*/ 22 w 651"/>
                <a:gd name="T47" fmla="*/ 213 h 604"/>
                <a:gd name="T48" fmla="*/ 38 w 651"/>
                <a:gd name="T49" fmla="*/ 174 h 604"/>
                <a:gd name="T50" fmla="*/ 223 w 651"/>
                <a:gd name="T51" fmla="*/ 154 h 604"/>
                <a:gd name="T52" fmla="*/ 145 w 651"/>
                <a:gd name="T53" fmla="*/ 118 h 604"/>
                <a:gd name="T54" fmla="*/ 79 w 651"/>
                <a:gd name="T55" fmla="*/ 114 h 604"/>
                <a:gd name="T56" fmla="*/ 159 w 651"/>
                <a:gd name="T57" fmla="*/ 91 h 604"/>
                <a:gd name="T58" fmla="*/ 149 w 651"/>
                <a:gd name="T59" fmla="*/ 56 h 604"/>
                <a:gd name="T60" fmla="*/ 177 w 651"/>
                <a:gd name="T61" fmla="*/ 61 h 604"/>
                <a:gd name="T62" fmla="*/ 185 w 651"/>
                <a:gd name="T63" fmla="*/ 0 h 604"/>
                <a:gd name="T64" fmla="*/ 231 w 651"/>
                <a:gd name="T65" fmla="*/ 88 h 604"/>
                <a:gd name="T66" fmla="*/ 292 w 651"/>
                <a:gd name="T67" fmla="*/ 163 h 604"/>
                <a:gd name="T68" fmla="*/ 313 w 651"/>
                <a:gd name="T69" fmla="*/ 79 h 604"/>
                <a:gd name="T70" fmla="*/ 327 w 651"/>
                <a:gd name="T71" fmla="*/ 115 h 604"/>
                <a:gd name="T72" fmla="*/ 340 w 651"/>
                <a:gd name="T73" fmla="*/ 92 h 604"/>
                <a:gd name="T74" fmla="*/ 371 w 651"/>
                <a:gd name="T75" fmla="*/ 102 h 604"/>
                <a:gd name="T76" fmla="*/ 383 w 651"/>
                <a:gd name="T77" fmla="*/ 42 h 604"/>
                <a:gd name="T78" fmla="*/ 383 w 651"/>
                <a:gd name="T79" fmla="*/ 42 h 604"/>
                <a:gd name="T80" fmla="*/ 413 w 651"/>
                <a:gd name="T81" fmla="*/ 148 h 604"/>
                <a:gd name="T82" fmla="*/ 483 w 651"/>
                <a:gd name="T83" fmla="*/ 69 h 604"/>
                <a:gd name="T84" fmla="*/ 434 w 651"/>
                <a:gd name="T85" fmla="*/ 173 h 604"/>
                <a:gd name="T86" fmla="*/ 495 w 651"/>
                <a:gd name="T87" fmla="*/ 159 h 604"/>
                <a:gd name="T88" fmla="*/ 558 w 651"/>
                <a:gd name="T89" fmla="*/ 159 h 604"/>
                <a:gd name="T90" fmla="*/ 614 w 651"/>
                <a:gd name="T91" fmla="*/ 178 h 604"/>
                <a:gd name="T92" fmla="*/ 640 w 651"/>
                <a:gd name="T93" fmla="*/ 217 h 604"/>
                <a:gd name="T94" fmla="*/ 564 w 651"/>
                <a:gd name="T95" fmla="*/ 194 h 604"/>
                <a:gd name="T96" fmla="*/ 628 w 651"/>
                <a:gd name="T97" fmla="*/ 256 h 604"/>
                <a:gd name="T98" fmla="*/ 583 w 651"/>
                <a:gd name="T99" fmla="*/ 248 h 604"/>
                <a:gd name="T100" fmla="*/ 583 w 651"/>
                <a:gd name="T101" fmla="*/ 248 h 604"/>
                <a:gd name="T102" fmla="*/ 651 w 651"/>
                <a:gd name="T103" fmla="*/ 315 h 604"/>
                <a:gd name="T104" fmla="*/ 513 w 651"/>
                <a:gd name="T105" fmla="*/ 264 h 604"/>
                <a:gd name="T106" fmla="*/ 540 w 651"/>
                <a:gd name="T107" fmla="*/ 345 h 604"/>
                <a:gd name="T108" fmla="*/ 493 w 651"/>
                <a:gd name="T109" fmla="*/ 323 h 604"/>
                <a:gd name="T110" fmla="*/ 428 w 651"/>
                <a:gd name="T111" fmla="*/ 290 h 604"/>
                <a:gd name="T112" fmla="*/ 448 w 651"/>
                <a:gd name="T113" fmla="*/ 407 h 604"/>
                <a:gd name="T114" fmla="*/ 373 w 651"/>
                <a:gd name="T115" fmla="*/ 381 h 604"/>
                <a:gd name="T116" fmla="*/ 364 w 651"/>
                <a:gd name="T117" fmla="*/ 429 h 604"/>
                <a:gd name="T118" fmla="*/ 350 w 651"/>
                <a:gd name="T119" fmla="*/ 414 h 604"/>
                <a:gd name="T120" fmla="*/ 383 w 651"/>
                <a:gd name="T121" fmla="*/ 462 h 604"/>
                <a:gd name="T122" fmla="*/ 376 w 651"/>
                <a:gd name="T123" fmla="*/ 520 h 604"/>
                <a:gd name="T124" fmla="*/ 330 w 651"/>
                <a:gd name="T125" fmla="*/ 58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1" h="604">
                  <a:moveTo>
                    <a:pt x="408" y="484"/>
                  </a:moveTo>
                  <a:cubicBezTo>
                    <a:pt x="388" y="501"/>
                    <a:pt x="378" y="533"/>
                    <a:pt x="357" y="554"/>
                  </a:cubicBezTo>
                  <a:cubicBezTo>
                    <a:pt x="335" y="580"/>
                    <a:pt x="307" y="595"/>
                    <a:pt x="273" y="597"/>
                  </a:cubicBezTo>
                  <a:cubicBezTo>
                    <a:pt x="259" y="603"/>
                    <a:pt x="247" y="601"/>
                    <a:pt x="231" y="598"/>
                  </a:cubicBezTo>
                  <a:cubicBezTo>
                    <a:pt x="219" y="595"/>
                    <a:pt x="200" y="604"/>
                    <a:pt x="184" y="601"/>
                  </a:cubicBezTo>
                  <a:cubicBezTo>
                    <a:pt x="193" y="573"/>
                    <a:pt x="241" y="566"/>
                    <a:pt x="242" y="537"/>
                  </a:cubicBezTo>
                  <a:cubicBezTo>
                    <a:pt x="228" y="546"/>
                    <a:pt x="213" y="560"/>
                    <a:pt x="195" y="565"/>
                  </a:cubicBezTo>
                  <a:cubicBezTo>
                    <a:pt x="195" y="544"/>
                    <a:pt x="209" y="534"/>
                    <a:pt x="224" y="525"/>
                  </a:cubicBezTo>
                  <a:cubicBezTo>
                    <a:pt x="224" y="525"/>
                    <a:pt x="220" y="524"/>
                    <a:pt x="215" y="523"/>
                  </a:cubicBezTo>
                  <a:cubicBezTo>
                    <a:pt x="219" y="507"/>
                    <a:pt x="238" y="494"/>
                    <a:pt x="252" y="484"/>
                  </a:cubicBezTo>
                  <a:cubicBezTo>
                    <a:pt x="216" y="498"/>
                    <a:pt x="187" y="539"/>
                    <a:pt x="146" y="535"/>
                  </a:cubicBezTo>
                  <a:cubicBezTo>
                    <a:pt x="121" y="530"/>
                    <a:pt x="111" y="520"/>
                    <a:pt x="87" y="515"/>
                  </a:cubicBezTo>
                  <a:cubicBezTo>
                    <a:pt x="65" y="516"/>
                    <a:pt x="60" y="523"/>
                    <a:pt x="52" y="500"/>
                  </a:cubicBezTo>
                  <a:cubicBezTo>
                    <a:pt x="45" y="491"/>
                    <a:pt x="51" y="483"/>
                    <a:pt x="49" y="470"/>
                  </a:cubicBezTo>
                  <a:cubicBezTo>
                    <a:pt x="44" y="448"/>
                    <a:pt x="44" y="448"/>
                    <a:pt x="44" y="448"/>
                  </a:cubicBezTo>
                  <a:cubicBezTo>
                    <a:pt x="51" y="416"/>
                    <a:pt x="107" y="364"/>
                    <a:pt x="139" y="353"/>
                  </a:cubicBezTo>
                  <a:cubicBezTo>
                    <a:pt x="108" y="360"/>
                    <a:pt x="92" y="377"/>
                    <a:pt x="65" y="385"/>
                  </a:cubicBezTo>
                  <a:cubicBezTo>
                    <a:pt x="65" y="364"/>
                    <a:pt x="79" y="354"/>
                    <a:pt x="91" y="335"/>
                  </a:cubicBezTo>
                  <a:cubicBezTo>
                    <a:pt x="52" y="323"/>
                    <a:pt x="136" y="276"/>
                    <a:pt x="146" y="270"/>
                  </a:cubicBezTo>
                  <a:cubicBezTo>
                    <a:pt x="113" y="264"/>
                    <a:pt x="90" y="255"/>
                    <a:pt x="58" y="270"/>
                  </a:cubicBezTo>
                  <a:cubicBezTo>
                    <a:pt x="49" y="272"/>
                    <a:pt x="43" y="280"/>
                    <a:pt x="34" y="282"/>
                  </a:cubicBezTo>
                  <a:cubicBezTo>
                    <a:pt x="34" y="282"/>
                    <a:pt x="34" y="282"/>
                    <a:pt x="30" y="281"/>
                  </a:cubicBezTo>
                  <a:cubicBezTo>
                    <a:pt x="31" y="252"/>
                    <a:pt x="47" y="238"/>
                    <a:pt x="67" y="221"/>
                  </a:cubicBezTo>
                  <a:cubicBezTo>
                    <a:pt x="59" y="220"/>
                    <a:pt x="29" y="218"/>
                    <a:pt x="22" y="213"/>
                  </a:cubicBezTo>
                  <a:cubicBezTo>
                    <a:pt x="0" y="196"/>
                    <a:pt x="23" y="183"/>
                    <a:pt x="38" y="174"/>
                  </a:cubicBezTo>
                  <a:cubicBezTo>
                    <a:pt x="96" y="134"/>
                    <a:pt x="158" y="142"/>
                    <a:pt x="223" y="154"/>
                  </a:cubicBezTo>
                  <a:cubicBezTo>
                    <a:pt x="194" y="149"/>
                    <a:pt x="174" y="124"/>
                    <a:pt x="145" y="118"/>
                  </a:cubicBezTo>
                  <a:cubicBezTo>
                    <a:pt x="121" y="114"/>
                    <a:pt x="104" y="115"/>
                    <a:pt x="79" y="114"/>
                  </a:cubicBezTo>
                  <a:cubicBezTo>
                    <a:pt x="107" y="120"/>
                    <a:pt x="130" y="90"/>
                    <a:pt x="159" y="91"/>
                  </a:cubicBezTo>
                  <a:cubicBezTo>
                    <a:pt x="157" y="78"/>
                    <a:pt x="146" y="72"/>
                    <a:pt x="149" y="56"/>
                  </a:cubicBezTo>
                  <a:cubicBezTo>
                    <a:pt x="161" y="58"/>
                    <a:pt x="169" y="60"/>
                    <a:pt x="177" y="61"/>
                  </a:cubicBezTo>
                  <a:cubicBezTo>
                    <a:pt x="177" y="40"/>
                    <a:pt x="153" y="10"/>
                    <a:pt x="185" y="0"/>
                  </a:cubicBezTo>
                  <a:cubicBezTo>
                    <a:pt x="205" y="24"/>
                    <a:pt x="215" y="60"/>
                    <a:pt x="231" y="88"/>
                  </a:cubicBezTo>
                  <a:cubicBezTo>
                    <a:pt x="251" y="113"/>
                    <a:pt x="267" y="141"/>
                    <a:pt x="292" y="163"/>
                  </a:cubicBezTo>
                  <a:cubicBezTo>
                    <a:pt x="301" y="139"/>
                    <a:pt x="303" y="106"/>
                    <a:pt x="313" y="79"/>
                  </a:cubicBezTo>
                  <a:cubicBezTo>
                    <a:pt x="323" y="89"/>
                    <a:pt x="320" y="105"/>
                    <a:pt x="327" y="115"/>
                  </a:cubicBezTo>
                  <a:cubicBezTo>
                    <a:pt x="332" y="108"/>
                    <a:pt x="334" y="99"/>
                    <a:pt x="340" y="92"/>
                  </a:cubicBezTo>
                  <a:cubicBezTo>
                    <a:pt x="344" y="114"/>
                    <a:pt x="359" y="121"/>
                    <a:pt x="371" y="102"/>
                  </a:cubicBezTo>
                  <a:cubicBezTo>
                    <a:pt x="378" y="87"/>
                    <a:pt x="380" y="58"/>
                    <a:pt x="383" y="42"/>
                  </a:cubicBezTo>
                  <a:cubicBezTo>
                    <a:pt x="383" y="42"/>
                    <a:pt x="383" y="42"/>
                    <a:pt x="383" y="42"/>
                  </a:cubicBezTo>
                  <a:cubicBezTo>
                    <a:pt x="380" y="79"/>
                    <a:pt x="416" y="111"/>
                    <a:pt x="413" y="148"/>
                  </a:cubicBezTo>
                  <a:cubicBezTo>
                    <a:pt x="450" y="151"/>
                    <a:pt x="481" y="102"/>
                    <a:pt x="483" y="69"/>
                  </a:cubicBezTo>
                  <a:cubicBezTo>
                    <a:pt x="492" y="109"/>
                    <a:pt x="471" y="155"/>
                    <a:pt x="434" y="173"/>
                  </a:cubicBezTo>
                  <a:cubicBezTo>
                    <a:pt x="457" y="182"/>
                    <a:pt x="477" y="165"/>
                    <a:pt x="495" y="159"/>
                  </a:cubicBezTo>
                  <a:cubicBezTo>
                    <a:pt x="518" y="151"/>
                    <a:pt x="534" y="154"/>
                    <a:pt x="558" y="159"/>
                  </a:cubicBezTo>
                  <a:cubicBezTo>
                    <a:pt x="575" y="162"/>
                    <a:pt x="596" y="162"/>
                    <a:pt x="614" y="178"/>
                  </a:cubicBezTo>
                  <a:cubicBezTo>
                    <a:pt x="624" y="188"/>
                    <a:pt x="629" y="206"/>
                    <a:pt x="640" y="217"/>
                  </a:cubicBezTo>
                  <a:cubicBezTo>
                    <a:pt x="612" y="207"/>
                    <a:pt x="601" y="180"/>
                    <a:pt x="564" y="194"/>
                  </a:cubicBezTo>
                  <a:cubicBezTo>
                    <a:pt x="609" y="202"/>
                    <a:pt x="609" y="223"/>
                    <a:pt x="628" y="256"/>
                  </a:cubicBezTo>
                  <a:cubicBezTo>
                    <a:pt x="612" y="253"/>
                    <a:pt x="600" y="251"/>
                    <a:pt x="583" y="248"/>
                  </a:cubicBezTo>
                  <a:cubicBezTo>
                    <a:pt x="583" y="248"/>
                    <a:pt x="583" y="248"/>
                    <a:pt x="583" y="248"/>
                  </a:cubicBezTo>
                  <a:cubicBezTo>
                    <a:pt x="596" y="271"/>
                    <a:pt x="628" y="303"/>
                    <a:pt x="651" y="315"/>
                  </a:cubicBezTo>
                  <a:cubicBezTo>
                    <a:pt x="602" y="306"/>
                    <a:pt x="566" y="274"/>
                    <a:pt x="513" y="264"/>
                  </a:cubicBezTo>
                  <a:cubicBezTo>
                    <a:pt x="498" y="299"/>
                    <a:pt x="528" y="317"/>
                    <a:pt x="540" y="345"/>
                  </a:cubicBezTo>
                  <a:cubicBezTo>
                    <a:pt x="519" y="341"/>
                    <a:pt x="510" y="326"/>
                    <a:pt x="493" y="323"/>
                  </a:cubicBezTo>
                  <a:cubicBezTo>
                    <a:pt x="481" y="367"/>
                    <a:pt x="438" y="304"/>
                    <a:pt x="428" y="290"/>
                  </a:cubicBezTo>
                  <a:cubicBezTo>
                    <a:pt x="372" y="321"/>
                    <a:pt x="427" y="382"/>
                    <a:pt x="448" y="407"/>
                  </a:cubicBezTo>
                  <a:cubicBezTo>
                    <a:pt x="417" y="414"/>
                    <a:pt x="391" y="397"/>
                    <a:pt x="373" y="381"/>
                  </a:cubicBezTo>
                  <a:cubicBezTo>
                    <a:pt x="363" y="391"/>
                    <a:pt x="358" y="415"/>
                    <a:pt x="364" y="429"/>
                  </a:cubicBezTo>
                  <a:cubicBezTo>
                    <a:pt x="361" y="424"/>
                    <a:pt x="353" y="419"/>
                    <a:pt x="350" y="414"/>
                  </a:cubicBezTo>
                  <a:cubicBezTo>
                    <a:pt x="355" y="432"/>
                    <a:pt x="374" y="444"/>
                    <a:pt x="383" y="462"/>
                  </a:cubicBezTo>
                  <a:cubicBezTo>
                    <a:pt x="384" y="479"/>
                    <a:pt x="383" y="504"/>
                    <a:pt x="376" y="520"/>
                  </a:cubicBezTo>
                  <a:cubicBezTo>
                    <a:pt x="368" y="539"/>
                    <a:pt x="348" y="578"/>
                    <a:pt x="330" y="587"/>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4" name="Freeform 16"/>
            <p:cNvSpPr/>
            <p:nvPr/>
          </p:nvSpPr>
          <p:spPr bwMode="auto">
            <a:xfrm>
              <a:off x="6044474" y="5854700"/>
              <a:ext cx="525463" cy="511175"/>
            </a:xfrm>
            <a:custGeom>
              <a:avLst/>
              <a:gdLst>
                <a:gd name="T0" fmla="*/ 186 w 287"/>
                <a:gd name="T1" fmla="*/ 160 h 279"/>
                <a:gd name="T2" fmla="*/ 178 w 287"/>
                <a:gd name="T3" fmla="*/ 158 h 279"/>
                <a:gd name="T4" fmla="*/ 126 w 287"/>
                <a:gd name="T5" fmla="*/ 279 h 279"/>
                <a:gd name="T6" fmla="*/ 144 w 287"/>
                <a:gd name="T7" fmla="*/ 182 h 279"/>
                <a:gd name="T8" fmla="*/ 106 w 287"/>
                <a:gd name="T9" fmla="*/ 229 h 279"/>
                <a:gd name="T10" fmla="*/ 46 w 287"/>
                <a:gd name="T11" fmla="*/ 276 h 279"/>
                <a:gd name="T12" fmla="*/ 116 w 287"/>
                <a:gd name="T13" fmla="*/ 155 h 279"/>
                <a:gd name="T14" fmla="*/ 73 w 287"/>
                <a:gd name="T15" fmla="*/ 160 h 279"/>
                <a:gd name="T16" fmla="*/ 16 w 287"/>
                <a:gd name="T17" fmla="*/ 170 h 279"/>
                <a:gd name="T18" fmla="*/ 57 w 287"/>
                <a:gd name="T19" fmla="*/ 131 h 279"/>
                <a:gd name="T20" fmla="*/ 50 w 287"/>
                <a:gd name="T21" fmla="*/ 101 h 279"/>
                <a:gd name="T22" fmla="*/ 0 w 287"/>
                <a:gd name="T23" fmla="*/ 100 h 279"/>
                <a:gd name="T24" fmla="*/ 54 w 287"/>
                <a:gd name="T25" fmla="*/ 80 h 279"/>
                <a:gd name="T26" fmla="*/ 38 w 287"/>
                <a:gd name="T27" fmla="*/ 73 h 279"/>
                <a:gd name="T28" fmla="*/ 69 w 287"/>
                <a:gd name="T29" fmla="*/ 66 h 279"/>
                <a:gd name="T30" fmla="*/ 30 w 287"/>
                <a:gd name="T31" fmla="*/ 8 h 279"/>
                <a:gd name="T32" fmla="*/ 95 w 287"/>
                <a:gd name="T33" fmla="*/ 63 h 279"/>
                <a:gd name="T34" fmla="*/ 104 w 287"/>
                <a:gd name="T35" fmla="*/ 14 h 279"/>
                <a:gd name="T36" fmla="*/ 118 w 287"/>
                <a:gd name="T37" fmla="*/ 29 h 279"/>
                <a:gd name="T38" fmla="*/ 124 w 287"/>
                <a:gd name="T39" fmla="*/ 1 h 279"/>
                <a:gd name="T40" fmla="*/ 146 w 287"/>
                <a:gd name="T41" fmla="*/ 39 h 279"/>
                <a:gd name="T42" fmla="*/ 196 w 287"/>
                <a:gd name="T43" fmla="*/ 44 h 279"/>
                <a:gd name="T44" fmla="*/ 250 w 287"/>
                <a:gd name="T45" fmla="*/ 67 h 279"/>
                <a:gd name="T46" fmla="*/ 287 w 287"/>
                <a:gd name="T47" fmla="*/ 74 h 279"/>
                <a:gd name="T48" fmla="*/ 287 w 287"/>
                <a:gd name="T49" fmla="*/ 74 h 279"/>
                <a:gd name="T50" fmla="*/ 287 w 287"/>
                <a:gd name="T51" fmla="*/ 74 h 279"/>
                <a:gd name="T52" fmla="*/ 234 w 287"/>
                <a:gd name="T53" fmla="*/ 131 h 279"/>
                <a:gd name="T54" fmla="*/ 222 w 287"/>
                <a:gd name="T55" fmla="*/ 125 h 279"/>
                <a:gd name="T56" fmla="*/ 234 w 287"/>
                <a:gd name="T57" fmla="*/ 152 h 279"/>
                <a:gd name="T58" fmla="*/ 192 w 287"/>
                <a:gd name="T59" fmla="*/ 128 h 279"/>
                <a:gd name="T60" fmla="*/ 192 w 287"/>
                <a:gd name="T61" fmla="*/ 174 h 279"/>
                <a:gd name="T62" fmla="*/ 180 w 287"/>
                <a:gd name="T63" fmla="*/ 17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79">
                  <a:moveTo>
                    <a:pt x="186" y="160"/>
                  </a:moveTo>
                  <a:cubicBezTo>
                    <a:pt x="182" y="159"/>
                    <a:pt x="182" y="159"/>
                    <a:pt x="178" y="158"/>
                  </a:cubicBezTo>
                  <a:cubicBezTo>
                    <a:pt x="159" y="193"/>
                    <a:pt x="160" y="252"/>
                    <a:pt x="126" y="279"/>
                  </a:cubicBezTo>
                  <a:cubicBezTo>
                    <a:pt x="132" y="247"/>
                    <a:pt x="142" y="215"/>
                    <a:pt x="144" y="182"/>
                  </a:cubicBezTo>
                  <a:cubicBezTo>
                    <a:pt x="126" y="187"/>
                    <a:pt x="116" y="218"/>
                    <a:pt x="106" y="229"/>
                  </a:cubicBezTo>
                  <a:cubicBezTo>
                    <a:pt x="93" y="252"/>
                    <a:pt x="69" y="268"/>
                    <a:pt x="46" y="276"/>
                  </a:cubicBezTo>
                  <a:cubicBezTo>
                    <a:pt x="47" y="230"/>
                    <a:pt x="114" y="205"/>
                    <a:pt x="116" y="155"/>
                  </a:cubicBezTo>
                  <a:cubicBezTo>
                    <a:pt x="100" y="148"/>
                    <a:pt x="90" y="159"/>
                    <a:pt x="73" y="160"/>
                  </a:cubicBezTo>
                  <a:cubicBezTo>
                    <a:pt x="68" y="138"/>
                    <a:pt x="30" y="164"/>
                    <a:pt x="16" y="170"/>
                  </a:cubicBezTo>
                  <a:cubicBezTo>
                    <a:pt x="31" y="156"/>
                    <a:pt x="42" y="141"/>
                    <a:pt x="57" y="131"/>
                  </a:cubicBezTo>
                  <a:cubicBezTo>
                    <a:pt x="74" y="109"/>
                    <a:pt x="74" y="109"/>
                    <a:pt x="50" y="101"/>
                  </a:cubicBezTo>
                  <a:cubicBezTo>
                    <a:pt x="34" y="98"/>
                    <a:pt x="14" y="94"/>
                    <a:pt x="0" y="100"/>
                  </a:cubicBezTo>
                  <a:cubicBezTo>
                    <a:pt x="14" y="90"/>
                    <a:pt x="33" y="80"/>
                    <a:pt x="54" y="80"/>
                  </a:cubicBezTo>
                  <a:cubicBezTo>
                    <a:pt x="50" y="79"/>
                    <a:pt x="43" y="74"/>
                    <a:pt x="38" y="73"/>
                  </a:cubicBezTo>
                  <a:cubicBezTo>
                    <a:pt x="48" y="67"/>
                    <a:pt x="60" y="69"/>
                    <a:pt x="69" y="66"/>
                  </a:cubicBezTo>
                  <a:cubicBezTo>
                    <a:pt x="55" y="51"/>
                    <a:pt x="29" y="34"/>
                    <a:pt x="30" y="8"/>
                  </a:cubicBezTo>
                  <a:cubicBezTo>
                    <a:pt x="63" y="10"/>
                    <a:pt x="66" y="61"/>
                    <a:pt x="95" y="63"/>
                  </a:cubicBezTo>
                  <a:cubicBezTo>
                    <a:pt x="98" y="47"/>
                    <a:pt x="93" y="29"/>
                    <a:pt x="104" y="14"/>
                  </a:cubicBezTo>
                  <a:cubicBezTo>
                    <a:pt x="108" y="19"/>
                    <a:pt x="115" y="25"/>
                    <a:pt x="118" y="29"/>
                  </a:cubicBezTo>
                  <a:cubicBezTo>
                    <a:pt x="120" y="21"/>
                    <a:pt x="122" y="9"/>
                    <a:pt x="124" y="1"/>
                  </a:cubicBezTo>
                  <a:cubicBezTo>
                    <a:pt x="140" y="4"/>
                    <a:pt x="140" y="25"/>
                    <a:pt x="146" y="39"/>
                  </a:cubicBezTo>
                  <a:cubicBezTo>
                    <a:pt x="159" y="16"/>
                    <a:pt x="204" y="0"/>
                    <a:pt x="196" y="44"/>
                  </a:cubicBezTo>
                  <a:cubicBezTo>
                    <a:pt x="213" y="39"/>
                    <a:pt x="231" y="59"/>
                    <a:pt x="250" y="67"/>
                  </a:cubicBezTo>
                  <a:cubicBezTo>
                    <a:pt x="262" y="69"/>
                    <a:pt x="274" y="72"/>
                    <a:pt x="287" y="74"/>
                  </a:cubicBezTo>
                  <a:cubicBezTo>
                    <a:pt x="287" y="74"/>
                    <a:pt x="287" y="74"/>
                    <a:pt x="287" y="74"/>
                  </a:cubicBezTo>
                  <a:cubicBezTo>
                    <a:pt x="287" y="74"/>
                    <a:pt x="287" y="74"/>
                    <a:pt x="287" y="74"/>
                  </a:cubicBezTo>
                  <a:cubicBezTo>
                    <a:pt x="265" y="78"/>
                    <a:pt x="207" y="97"/>
                    <a:pt x="234" y="131"/>
                  </a:cubicBezTo>
                  <a:cubicBezTo>
                    <a:pt x="230" y="127"/>
                    <a:pt x="226" y="126"/>
                    <a:pt x="222" y="125"/>
                  </a:cubicBezTo>
                  <a:cubicBezTo>
                    <a:pt x="229" y="135"/>
                    <a:pt x="235" y="144"/>
                    <a:pt x="234" y="152"/>
                  </a:cubicBezTo>
                  <a:cubicBezTo>
                    <a:pt x="218" y="145"/>
                    <a:pt x="208" y="135"/>
                    <a:pt x="192" y="128"/>
                  </a:cubicBezTo>
                  <a:cubicBezTo>
                    <a:pt x="189" y="144"/>
                    <a:pt x="191" y="157"/>
                    <a:pt x="192" y="174"/>
                  </a:cubicBezTo>
                  <a:cubicBezTo>
                    <a:pt x="188" y="173"/>
                    <a:pt x="184" y="172"/>
                    <a:pt x="180" y="17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5" name="Freeform 17"/>
            <p:cNvSpPr/>
            <p:nvPr/>
          </p:nvSpPr>
          <p:spPr bwMode="auto">
            <a:xfrm>
              <a:off x="6438174" y="6211888"/>
              <a:ext cx="409575" cy="403225"/>
            </a:xfrm>
            <a:custGeom>
              <a:avLst/>
              <a:gdLst>
                <a:gd name="T0" fmla="*/ 200 w 223"/>
                <a:gd name="T1" fmla="*/ 0 h 220"/>
                <a:gd name="T2" fmla="*/ 219 w 223"/>
                <a:gd name="T3" fmla="*/ 75 h 220"/>
                <a:gd name="T4" fmla="*/ 202 w 223"/>
                <a:gd name="T5" fmla="*/ 190 h 220"/>
                <a:gd name="T6" fmla="*/ 87 w 223"/>
                <a:gd name="T7" fmla="*/ 198 h 220"/>
                <a:gd name="T8" fmla="*/ 0 w 223"/>
                <a:gd name="T9" fmla="*/ 147 h 220"/>
                <a:gd name="T10" fmla="*/ 52 w 223"/>
                <a:gd name="T11" fmla="*/ 161 h 220"/>
                <a:gd name="T12" fmla="*/ 104 w 223"/>
                <a:gd name="T13" fmla="*/ 171 h 220"/>
                <a:gd name="T14" fmla="*/ 35 w 223"/>
                <a:gd name="T15" fmla="*/ 116 h 220"/>
                <a:gd name="T16" fmla="*/ 103 w 223"/>
                <a:gd name="T17" fmla="*/ 133 h 220"/>
                <a:gd name="T18" fmla="*/ 90 w 223"/>
                <a:gd name="T19" fmla="*/ 114 h 220"/>
                <a:gd name="T20" fmla="*/ 131 w 223"/>
                <a:gd name="T21" fmla="*/ 97 h 220"/>
                <a:gd name="T22" fmla="*/ 98 w 223"/>
                <a:gd name="T23" fmla="*/ 27 h 220"/>
                <a:gd name="T24" fmla="*/ 174 w 223"/>
                <a:gd name="T25" fmla="*/ 138 h 220"/>
                <a:gd name="T26" fmla="*/ 187 w 223"/>
                <a:gd name="T27" fmla="*/ 69 h 220"/>
                <a:gd name="T28" fmla="*/ 186 w 223"/>
                <a:gd name="T29" fmla="*/ 10 h 220"/>
                <a:gd name="T30" fmla="*/ 194 w 223"/>
                <a:gd name="T31"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220">
                  <a:moveTo>
                    <a:pt x="200" y="0"/>
                  </a:moveTo>
                  <a:cubicBezTo>
                    <a:pt x="204" y="22"/>
                    <a:pt x="216" y="50"/>
                    <a:pt x="219" y="75"/>
                  </a:cubicBezTo>
                  <a:cubicBezTo>
                    <a:pt x="223" y="101"/>
                    <a:pt x="219" y="168"/>
                    <a:pt x="202" y="190"/>
                  </a:cubicBezTo>
                  <a:cubicBezTo>
                    <a:pt x="184" y="220"/>
                    <a:pt x="119" y="204"/>
                    <a:pt x="87" y="198"/>
                  </a:cubicBezTo>
                  <a:cubicBezTo>
                    <a:pt x="50" y="191"/>
                    <a:pt x="17" y="188"/>
                    <a:pt x="0" y="147"/>
                  </a:cubicBezTo>
                  <a:cubicBezTo>
                    <a:pt x="15" y="133"/>
                    <a:pt x="37" y="150"/>
                    <a:pt x="52" y="161"/>
                  </a:cubicBezTo>
                  <a:cubicBezTo>
                    <a:pt x="70" y="173"/>
                    <a:pt x="78" y="175"/>
                    <a:pt x="104" y="171"/>
                  </a:cubicBezTo>
                  <a:cubicBezTo>
                    <a:pt x="79" y="171"/>
                    <a:pt x="43" y="139"/>
                    <a:pt x="35" y="116"/>
                  </a:cubicBezTo>
                  <a:cubicBezTo>
                    <a:pt x="57" y="112"/>
                    <a:pt x="84" y="121"/>
                    <a:pt x="103" y="133"/>
                  </a:cubicBezTo>
                  <a:cubicBezTo>
                    <a:pt x="96" y="128"/>
                    <a:pt x="93" y="119"/>
                    <a:pt x="90" y="114"/>
                  </a:cubicBezTo>
                  <a:cubicBezTo>
                    <a:pt x="110" y="118"/>
                    <a:pt x="126" y="125"/>
                    <a:pt x="131" y="97"/>
                  </a:cubicBezTo>
                  <a:cubicBezTo>
                    <a:pt x="135" y="76"/>
                    <a:pt x="117" y="39"/>
                    <a:pt x="98" y="27"/>
                  </a:cubicBezTo>
                  <a:cubicBezTo>
                    <a:pt x="139" y="35"/>
                    <a:pt x="172" y="104"/>
                    <a:pt x="174" y="138"/>
                  </a:cubicBezTo>
                  <a:cubicBezTo>
                    <a:pt x="188" y="128"/>
                    <a:pt x="196" y="88"/>
                    <a:pt x="187" y="69"/>
                  </a:cubicBezTo>
                  <a:cubicBezTo>
                    <a:pt x="220" y="71"/>
                    <a:pt x="192" y="20"/>
                    <a:pt x="186" y="10"/>
                  </a:cubicBezTo>
                  <a:cubicBezTo>
                    <a:pt x="193" y="16"/>
                    <a:pt x="190" y="7"/>
                    <a:pt x="194" y="7"/>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6" name="Freeform 18"/>
            <p:cNvSpPr/>
            <p:nvPr/>
          </p:nvSpPr>
          <p:spPr bwMode="auto">
            <a:xfrm>
              <a:off x="6049237" y="5254625"/>
              <a:ext cx="712788" cy="493713"/>
            </a:xfrm>
            <a:custGeom>
              <a:avLst/>
              <a:gdLst>
                <a:gd name="T0" fmla="*/ 52 w 389"/>
                <a:gd name="T1" fmla="*/ 269 h 269"/>
                <a:gd name="T2" fmla="*/ 54 w 389"/>
                <a:gd name="T3" fmla="*/ 172 h 269"/>
                <a:gd name="T4" fmla="*/ 88 w 389"/>
                <a:gd name="T5" fmla="*/ 82 h 269"/>
                <a:gd name="T6" fmla="*/ 126 w 389"/>
                <a:gd name="T7" fmla="*/ 123 h 269"/>
                <a:gd name="T8" fmla="*/ 142 w 389"/>
                <a:gd name="T9" fmla="*/ 105 h 269"/>
                <a:gd name="T10" fmla="*/ 160 w 389"/>
                <a:gd name="T11" fmla="*/ 142 h 269"/>
                <a:gd name="T12" fmla="*/ 183 w 389"/>
                <a:gd name="T13" fmla="*/ 66 h 269"/>
                <a:gd name="T14" fmla="*/ 238 w 389"/>
                <a:gd name="T15" fmla="*/ 178 h 269"/>
                <a:gd name="T16" fmla="*/ 258 w 389"/>
                <a:gd name="T17" fmla="*/ 118 h 269"/>
                <a:gd name="T18" fmla="*/ 267 w 389"/>
                <a:gd name="T19" fmla="*/ 133 h 269"/>
                <a:gd name="T20" fmla="*/ 284 w 389"/>
                <a:gd name="T21" fmla="*/ 90 h 269"/>
                <a:gd name="T22" fmla="*/ 332 w 389"/>
                <a:gd name="T23" fmla="*/ 191 h 269"/>
                <a:gd name="T24" fmla="*/ 302 w 389"/>
                <a:gd name="T25" fmla="*/ 39 h 269"/>
                <a:gd name="T26" fmla="*/ 140 w 389"/>
                <a:gd name="T27" fmla="*/ 3 h 269"/>
                <a:gd name="T28" fmla="*/ 56 w 389"/>
                <a:gd name="T29" fmla="*/ 29 h 269"/>
                <a:gd name="T30" fmla="*/ 23 w 389"/>
                <a:gd name="T31" fmla="*/ 112 h 269"/>
                <a:gd name="T32" fmla="*/ 8 w 389"/>
                <a:gd name="T33" fmla="*/ 193 h 269"/>
                <a:gd name="T34" fmla="*/ 48 w 389"/>
                <a:gd name="T35"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69">
                  <a:moveTo>
                    <a:pt x="52" y="269"/>
                  </a:moveTo>
                  <a:cubicBezTo>
                    <a:pt x="62" y="237"/>
                    <a:pt x="48" y="201"/>
                    <a:pt x="54" y="172"/>
                  </a:cubicBezTo>
                  <a:cubicBezTo>
                    <a:pt x="60" y="140"/>
                    <a:pt x="62" y="106"/>
                    <a:pt x="88" y="82"/>
                  </a:cubicBezTo>
                  <a:cubicBezTo>
                    <a:pt x="128" y="47"/>
                    <a:pt x="119" y="96"/>
                    <a:pt x="126" y="123"/>
                  </a:cubicBezTo>
                  <a:cubicBezTo>
                    <a:pt x="132" y="115"/>
                    <a:pt x="137" y="108"/>
                    <a:pt x="142" y="105"/>
                  </a:cubicBezTo>
                  <a:cubicBezTo>
                    <a:pt x="149" y="114"/>
                    <a:pt x="150" y="131"/>
                    <a:pt x="160" y="142"/>
                  </a:cubicBezTo>
                  <a:cubicBezTo>
                    <a:pt x="180" y="129"/>
                    <a:pt x="179" y="87"/>
                    <a:pt x="183" y="66"/>
                  </a:cubicBezTo>
                  <a:cubicBezTo>
                    <a:pt x="241" y="73"/>
                    <a:pt x="246" y="133"/>
                    <a:pt x="238" y="178"/>
                  </a:cubicBezTo>
                  <a:cubicBezTo>
                    <a:pt x="246" y="158"/>
                    <a:pt x="254" y="139"/>
                    <a:pt x="258" y="118"/>
                  </a:cubicBezTo>
                  <a:cubicBezTo>
                    <a:pt x="261" y="123"/>
                    <a:pt x="264" y="128"/>
                    <a:pt x="267" y="133"/>
                  </a:cubicBezTo>
                  <a:cubicBezTo>
                    <a:pt x="281" y="127"/>
                    <a:pt x="281" y="106"/>
                    <a:pt x="284" y="90"/>
                  </a:cubicBezTo>
                  <a:cubicBezTo>
                    <a:pt x="331" y="86"/>
                    <a:pt x="320" y="164"/>
                    <a:pt x="332" y="191"/>
                  </a:cubicBezTo>
                  <a:cubicBezTo>
                    <a:pt x="389" y="156"/>
                    <a:pt x="339" y="66"/>
                    <a:pt x="302" y="39"/>
                  </a:cubicBezTo>
                  <a:cubicBezTo>
                    <a:pt x="261" y="10"/>
                    <a:pt x="187" y="0"/>
                    <a:pt x="140" y="3"/>
                  </a:cubicBezTo>
                  <a:cubicBezTo>
                    <a:pt x="106" y="5"/>
                    <a:pt x="78" y="0"/>
                    <a:pt x="56" y="29"/>
                  </a:cubicBezTo>
                  <a:cubicBezTo>
                    <a:pt x="35" y="51"/>
                    <a:pt x="28" y="83"/>
                    <a:pt x="23" y="112"/>
                  </a:cubicBezTo>
                  <a:cubicBezTo>
                    <a:pt x="18" y="136"/>
                    <a:pt x="0" y="166"/>
                    <a:pt x="8" y="193"/>
                  </a:cubicBezTo>
                  <a:cubicBezTo>
                    <a:pt x="11" y="219"/>
                    <a:pt x="31" y="248"/>
                    <a:pt x="48" y="268"/>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7" name="Freeform 19"/>
            <p:cNvSpPr/>
            <p:nvPr/>
          </p:nvSpPr>
          <p:spPr bwMode="auto">
            <a:xfrm>
              <a:off x="5479324" y="5978525"/>
              <a:ext cx="273050" cy="561975"/>
            </a:xfrm>
            <a:custGeom>
              <a:avLst/>
              <a:gdLst>
                <a:gd name="T0" fmla="*/ 143 w 149"/>
                <a:gd name="T1" fmla="*/ 303 h 306"/>
                <a:gd name="T2" fmla="*/ 144 w 149"/>
                <a:gd name="T3" fmla="*/ 164 h 306"/>
                <a:gd name="T4" fmla="*/ 94 w 149"/>
                <a:gd name="T5" fmla="*/ 180 h 306"/>
                <a:gd name="T6" fmla="*/ 92 w 149"/>
                <a:gd name="T7" fmla="*/ 150 h 306"/>
                <a:gd name="T8" fmla="*/ 64 w 149"/>
                <a:gd name="T9" fmla="*/ 141 h 306"/>
                <a:gd name="T10" fmla="*/ 76 w 149"/>
                <a:gd name="T11" fmla="*/ 122 h 306"/>
                <a:gd name="T12" fmla="*/ 76 w 149"/>
                <a:gd name="T13" fmla="*/ 101 h 306"/>
                <a:gd name="T14" fmla="*/ 149 w 149"/>
                <a:gd name="T15" fmla="*/ 73 h 306"/>
                <a:gd name="T16" fmla="*/ 149 w 149"/>
                <a:gd name="T17" fmla="*/ 73 h 306"/>
                <a:gd name="T18" fmla="*/ 59 w 149"/>
                <a:gd name="T19" fmla="*/ 81 h 306"/>
                <a:gd name="T20" fmla="*/ 55 w 149"/>
                <a:gd name="T21" fmla="*/ 80 h 306"/>
                <a:gd name="T22" fmla="*/ 58 w 149"/>
                <a:gd name="T23" fmla="*/ 60 h 306"/>
                <a:gd name="T24" fmla="*/ 42 w 149"/>
                <a:gd name="T25" fmla="*/ 57 h 306"/>
                <a:gd name="T26" fmla="*/ 109 w 149"/>
                <a:gd name="T27" fmla="*/ 15 h 306"/>
                <a:gd name="T28" fmla="*/ 13 w 149"/>
                <a:gd name="T29" fmla="*/ 34 h 306"/>
                <a:gd name="T30" fmla="*/ 36 w 149"/>
                <a:gd name="T31" fmla="*/ 135 h 306"/>
                <a:gd name="T32" fmla="*/ 63 w 149"/>
                <a:gd name="T33" fmla="*/ 233 h 306"/>
                <a:gd name="T34" fmla="*/ 138 w 149"/>
                <a:gd name="T35"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06">
                  <a:moveTo>
                    <a:pt x="143" y="303"/>
                  </a:moveTo>
                  <a:cubicBezTo>
                    <a:pt x="119" y="273"/>
                    <a:pt x="71" y="172"/>
                    <a:pt x="144" y="164"/>
                  </a:cubicBezTo>
                  <a:cubicBezTo>
                    <a:pt x="124" y="156"/>
                    <a:pt x="109" y="170"/>
                    <a:pt x="94" y="180"/>
                  </a:cubicBezTo>
                  <a:cubicBezTo>
                    <a:pt x="92" y="171"/>
                    <a:pt x="89" y="162"/>
                    <a:pt x="92" y="150"/>
                  </a:cubicBezTo>
                  <a:cubicBezTo>
                    <a:pt x="77" y="160"/>
                    <a:pt x="65" y="158"/>
                    <a:pt x="64" y="141"/>
                  </a:cubicBezTo>
                  <a:cubicBezTo>
                    <a:pt x="62" y="128"/>
                    <a:pt x="75" y="126"/>
                    <a:pt x="76" y="122"/>
                  </a:cubicBezTo>
                  <a:cubicBezTo>
                    <a:pt x="77" y="118"/>
                    <a:pt x="75" y="105"/>
                    <a:pt x="76" y="101"/>
                  </a:cubicBezTo>
                  <a:cubicBezTo>
                    <a:pt x="89" y="78"/>
                    <a:pt x="123" y="76"/>
                    <a:pt x="149" y="73"/>
                  </a:cubicBezTo>
                  <a:cubicBezTo>
                    <a:pt x="149" y="73"/>
                    <a:pt x="149" y="73"/>
                    <a:pt x="149" y="73"/>
                  </a:cubicBezTo>
                  <a:cubicBezTo>
                    <a:pt x="123" y="72"/>
                    <a:pt x="76" y="55"/>
                    <a:pt x="59" y="81"/>
                  </a:cubicBezTo>
                  <a:cubicBezTo>
                    <a:pt x="55" y="80"/>
                    <a:pt x="55" y="80"/>
                    <a:pt x="55" y="80"/>
                  </a:cubicBezTo>
                  <a:cubicBezTo>
                    <a:pt x="56" y="72"/>
                    <a:pt x="58" y="64"/>
                    <a:pt x="58" y="60"/>
                  </a:cubicBezTo>
                  <a:cubicBezTo>
                    <a:pt x="54" y="59"/>
                    <a:pt x="46" y="57"/>
                    <a:pt x="42" y="57"/>
                  </a:cubicBezTo>
                  <a:cubicBezTo>
                    <a:pt x="39" y="27"/>
                    <a:pt x="84" y="14"/>
                    <a:pt x="109" y="15"/>
                  </a:cubicBezTo>
                  <a:cubicBezTo>
                    <a:pt x="81" y="9"/>
                    <a:pt x="32" y="0"/>
                    <a:pt x="13" y="34"/>
                  </a:cubicBezTo>
                  <a:cubicBezTo>
                    <a:pt x="0" y="57"/>
                    <a:pt x="32" y="109"/>
                    <a:pt x="36" y="135"/>
                  </a:cubicBezTo>
                  <a:cubicBezTo>
                    <a:pt x="45" y="175"/>
                    <a:pt x="39" y="203"/>
                    <a:pt x="63" y="233"/>
                  </a:cubicBezTo>
                  <a:cubicBezTo>
                    <a:pt x="80" y="257"/>
                    <a:pt x="111" y="293"/>
                    <a:pt x="138" y="30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8" name="Freeform 20"/>
            <p:cNvSpPr/>
            <p:nvPr/>
          </p:nvSpPr>
          <p:spPr bwMode="auto">
            <a:xfrm>
              <a:off x="5906362" y="5784850"/>
              <a:ext cx="220663" cy="144463"/>
            </a:xfrm>
            <a:custGeom>
              <a:avLst/>
              <a:gdLst>
                <a:gd name="T0" fmla="*/ 57 w 120"/>
                <a:gd name="T1" fmla="*/ 54 h 79"/>
                <a:gd name="T2" fmla="*/ 120 w 120"/>
                <a:gd name="T3" fmla="*/ 79 h 79"/>
                <a:gd name="T4" fmla="*/ 45 w 120"/>
                <a:gd name="T5" fmla="*/ 6 h 79"/>
                <a:gd name="T6" fmla="*/ 61 w 120"/>
                <a:gd name="T7" fmla="*/ 34 h 79"/>
                <a:gd name="T8" fmla="*/ 0 w 120"/>
                <a:gd name="T9" fmla="*/ 22 h 79"/>
                <a:gd name="T10" fmla="*/ 65 w 120"/>
                <a:gd name="T11" fmla="*/ 56 h 79"/>
              </a:gdLst>
              <a:ahLst/>
              <a:cxnLst>
                <a:cxn ang="0">
                  <a:pos x="T0" y="T1"/>
                </a:cxn>
                <a:cxn ang="0">
                  <a:pos x="T2" y="T3"/>
                </a:cxn>
                <a:cxn ang="0">
                  <a:pos x="T4" y="T5"/>
                </a:cxn>
                <a:cxn ang="0">
                  <a:pos x="T6" y="T7"/>
                </a:cxn>
                <a:cxn ang="0">
                  <a:pos x="T8" y="T9"/>
                </a:cxn>
                <a:cxn ang="0">
                  <a:pos x="T10" y="T11"/>
                </a:cxn>
              </a:cxnLst>
              <a:rect l="0" t="0" r="r" b="b"/>
              <a:pathLst>
                <a:path w="120" h="79">
                  <a:moveTo>
                    <a:pt x="57" y="54"/>
                  </a:moveTo>
                  <a:cubicBezTo>
                    <a:pt x="81" y="59"/>
                    <a:pt x="97" y="66"/>
                    <a:pt x="120" y="79"/>
                  </a:cubicBezTo>
                  <a:cubicBezTo>
                    <a:pt x="117" y="49"/>
                    <a:pt x="74" y="11"/>
                    <a:pt x="45" y="6"/>
                  </a:cubicBezTo>
                  <a:cubicBezTo>
                    <a:pt x="48" y="14"/>
                    <a:pt x="54" y="24"/>
                    <a:pt x="61" y="34"/>
                  </a:cubicBezTo>
                  <a:cubicBezTo>
                    <a:pt x="46" y="23"/>
                    <a:pt x="17" y="0"/>
                    <a:pt x="0" y="22"/>
                  </a:cubicBezTo>
                  <a:cubicBezTo>
                    <a:pt x="20" y="30"/>
                    <a:pt x="45" y="52"/>
                    <a:pt x="65" y="56"/>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89" name="Freeform 21"/>
            <p:cNvSpPr/>
            <p:nvPr/>
          </p:nvSpPr>
          <p:spPr bwMode="auto">
            <a:xfrm>
              <a:off x="6493737" y="5897563"/>
              <a:ext cx="249238" cy="166688"/>
            </a:xfrm>
            <a:custGeom>
              <a:avLst/>
              <a:gdLst>
                <a:gd name="T0" fmla="*/ 26 w 136"/>
                <a:gd name="T1" fmla="*/ 22 h 91"/>
                <a:gd name="T2" fmla="*/ 16 w 136"/>
                <a:gd name="T3" fmla="*/ 28 h 91"/>
                <a:gd name="T4" fmla="*/ 16 w 136"/>
                <a:gd name="T5" fmla="*/ 28 h 91"/>
                <a:gd name="T6" fmla="*/ 126 w 136"/>
                <a:gd name="T7" fmla="*/ 91 h 91"/>
                <a:gd name="T8" fmla="*/ 76 w 136"/>
                <a:gd name="T9" fmla="*/ 23 h 91"/>
                <a:gd name="T10" fmla="*/ 108 w 136"/>
                <a:gd name="T11" fmla="*/ 12 h 91"/>
                <a:gd name="T12" fmla="*/ 68 w 136"/>
                <a:gd name="T13" fmla="*/ 0 h 91"/>
                <a:gd name="T14" fmla="*/ 0 w 136"/>
                <a:gd name="T15" fmla="*/ 25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91">
                  <a:moveTo>
                    <a:pt x="26" y="22"/>
                  </a:moveTo>
                  <a:cubicBezTo>
                    <a:pt x="21" y="25"/>
                    <a:pt x="21" y="25"/>
                    <a:pt x="16" y="28"/>
                  </a:cubicBezTo>
                  <a:cubicBezTo>
                    <a:pt x="16" y="28"/>
                    <a:pt x="16" y="28"/>
                    <a:pt x="16" y="28"/>
                  </a:cubicBezTo>
                  <a:cubicBezTo>
                    <a:pt x="57" y="36"/>
                    <a:pt x="109" y="50"/>
                    <a:pt x="126" y="91"/>
                  </a:cubicBezTo>
                  <a:cubicBezTo>
                    <a:pt x="136" y="64"/>
                    <a:pt x="101" y="28"/>
                    <a:pt x="76" y="23"/>
                  </a:cubicBezTo>
                  <a:cubicBezTo>
                    <a:pt x="84" y="24"/>
                    <a:pt x="108" y="33"/>
                    <a:pt x="108" y="12"/>
                  </a:cubicBezTo>
                  <a:cubicBezTo>
                    <a:pt x="105" y="3"/>
                    <a:pt x="76" y="2"/>
                    <a:pt x="68" y="0"/>
                  </a:cubicBezTo>
                  <a:cubicBezTo>
                    <a:pt x="47" y="1"/>
                    <a:pt x="7" y="10"/>
                    <a:pt x="0" y="25"/>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0" name="Freeform 22"/>
            <p:cNvSpPr/>
            <p:nvPr/>
          </p:nvSpPr>
          <p:spPr bwMode="auto">
            <a:xfrm>
              <a:off x="6157187" y="5903913"/>
              <a:ext cx="244475" cy="304800"/>
            </a:xfrm>
            <a:custGeom>
              <a:avLst/>
              <a:gdLst>
                <a:gd name="T0" fmla="*/ 121 w 133"/>
                <a:gd name="T1" fmla="*/ 82 h 166"/>
                <a:gd name="T2" fmla="*/ 126 w 133"/>
                <a:gd name="T3" fmla="*/ 12 h 166"/>
                <a:gd name="T4" fmla="*/ 73 w 133"/>
                <a:gd name="T5" fmla="*/ 5 h 166"/>
                <a:gd name="T6" fmla="*/ 55 w 133"/>
                <a:gd name="T7" fmla="*/ 53 h 166"/>
                <a:gd name="T8" fmla="*/ 131 w 133"/>
                <a:gd name="T9" fmla="*/ 76 h 166"/>
              </a:gdLst>
              <a:ahLst/>
              <a:cxnLst>
                <a:cxn ang="0">
                  <a:pos x="T0" y="T1"/>
                </a:cxn>
                <a:cxn ang="0">
                  <a:pos x="T2" y="T3"/>
                </a:cxn>
                <a:cxn ang="0">
                  <a:pos x="T4" y="T5"/>
                </a:cxn>
                <a:cxn ang="0">
                  <a:pos x="T6" y="T7"/>
                </a:cxn>
                <a:cxn ang="0">
                  <a:pos x="T8" y="T9"/>
                </a:cxn>
              </a:cxnLst>
              <a:rect l="0" t="0" r="r" b="b"/>
              <a:pathLst>
                <a:path w="133" h="166">
                  <a:moveTo>
                    <a:pt x="121" y="82"/>
                  </a:moveTo>
                  <a:cubicBezTo>
                    <a:pt x="130" y="58"/>
                    <a:pt x="133" y="42"/>
                    <a:pt x="126" y="12"/>
                  </a:cubicBezTo>
                  <a:cubicBezTo>
                    <a:pt x="110" y="8"/>
                    <a:pt x="90" y="0"/>
                    <a:pt x="73" y="5"/>
                  </a:cubicBezTo>
                  <a:cubicBezTo>
                    <a:pt x="59" y="11"/>
                    <a:pt x="41" y="38"/>
                    <a:pt x="55" y="53"/>
                  </a:cubicBezTo>
                  <a:cubicBezTo>
                    <a:pt x="0" y="76"/>
                    <a:pt x="122" y="166"/>
                    <a:pt x="131" y="76"/>
                  </a:cubicBezTo>
                </a:path>
              </a:pathLst>
            </a:custGeom>
            <a:solidFill>
              <a:srgbClr val="4E484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1" name="Freeform 23"/>
            <p:cNvSpPr/>
            <p:nvPr/>
          </p:nvSpPr>
          <p:spPr bwMode="auto">
            <a:xfrm>
              <a:off x="5626962" y="4740275"/>
              <a:ext cx="465138" cy="666750"/>
            </a:xfrm>
            <a:custGeom>
              <a:avLst/>
              <a:gdLst>
                <a:gd name="T0" fmla="*/ 235 w 253"/>
                <a:gd name="T1" fmla="*/ 216 h 363"/>
                <a:gd name="T2" fmla="*/ 190 w 253"/>
                <a:gd name="T3" fmla="*/ 330 h 363"/>
                <a:gd name="T4" fmla="*/ 150 w 253"/>
                <a:gd name="T5" fmla="*/ 353 h 363"/>
                <a:gd name="T6" fmla="*/ 123 w 253"/>
                <a:gd name="T7" fmla="*/ 352 h 363"/>
                <a:gd name="T8" fmla="*/ 105 w 253"/>
                <a:gd name="T9" fmla="*/ 353 h 363"/>
                <a:gd name="T10" fmla="*/ 24 w 253"/>
                <a:gd name="T11" fmla="*/ 297 h 363"/>
                <a:gd name="T12" fmla="*/ 78 w 253"/>
                <a:gd name="T13" fmla="*/ 180 h 363"/>
                <a:gd name="T14" fmla="*/ 7 w 253"/>
                <a:gd name="T15" fmla="*/ 73 h 363"/>
                <a:gd name="T16" fmla="*/ 24 w 253"/>
                <a:gd name="T17" fmla="*/ 36 h 363"/>
                <a:gd name="T18" fmla="*/ 55 w 253"/>
                <a:gd name="T19" fmla="*/ 34 h 363"/>
                <a:gd name="T20" fmla="*/ 64 w 253"/>
                <a:gd name="T21" fmla="*/ 13 h 363"/>
                <a:gd name="T22" fmla="*/ 82 w 253"/>
                <a:gd name="T23" fmla="*/ 5 h 363"/>
                <a:gd name="T24" fmla="*/ 118 w 253"/>
                <a:gd name="T25" fmla="*/ 6 h 363"/>
                <a:gd name="T26" fmla="*/ 176 w 253"/>
                <a:gd name="T27" fmla="*/ 40 h 363"/>
                <a:gd name="T28" fmla="*/ 211 w 253"/>
                <a:gd name="T29" fmla="*/ 98 h 363"/>
                <a:gd name="T30" fmla="*/ 234 w 253"/>
                <a:gd name="T31" fmla="*/ 165 h 363"/>
                <a:gd name="T32" fmla="*/ 238 w 253"/>
                <a:gd name="T33" fmla="*/ 20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363">
                  <a:moveTo>
                    <a:pt x="235" y="216"/>
                  </a:moveTo>
                  <a:cubicBezTo>
                    <a:pt x="234" y="252"/>
                    <a:pt x="212" y="302"/>
                    <a:pt x="190" y="330"/>
                  </a:cubicBezTo>
                  <a:cubicBezTo>
                    <a:pt x="181" y="341"/>
                    <a:pt x="163" y="349"/>
                    <a:pt x="150" y="353"/>
                  </a:cubicBezTo>
                  <a:cubicBezTo>
                    <a:pt x="139" y="357"/>
                    <a:pt x="133" y="353"/>
                    <a:pt x="123" y="352"/>
                  </a:cubicBezTo>
                  <a:cubicBezTo>
                    <a:pt x="111" y="348"/>
                    <a:pt x="118" y="348"/>
                    <a:pt x="105" y="353"/>
                  </a:cubicBezTo>
                  <a:cubicBezTo>
                    <a:pt x="71" y="363"/>
                    <a:pt x="31" y="333"/>
                    <a:pt x="24" y="297"/>
                  </a:cubicBezTo>
                  <a:cubicBezTo>
                    <a:pt x="18" y="261"/>
                    <a:pt x="52" y="203"/>
                    <a:pt x="78" y="180"/>
                  </a:cubicBezTo>
                  <a:cubicBezTo>
                    <a:pt x="32" y="187"/>
                    <a:pt x="0" y="115"/>
                    <a:pt x="7" y="73"/>
                  </a:cubicBezTo>
                  <a:cubicBezTo>
                    <a:pt x="9" y="59"/>
                    <a:pt x="12" y="45"/>
                    <a:pt x="24" y="36"/>
                  </a:cubicBezTo>
                  <a:cubicBezTo>
                    <a:pt x="35" y="30"/>
                    <a:pt x="47" y="39"/>
                    <a:pt x="55" y="34"/>
                  </a:cubicBezTo>
                  <a:cubicBezTo>
                    <a:pt x="59" y="30"/>
                    <a:pt x="61" y="17"/>
                    <a:pt x="64" y="13"/>
                  </a:cubicBezTo>
                  <a:cubicBezTo>
                    <a:pt x="70" y="8"/>
                    <a:pt x="75" y="7"/>
                    <a:pt x="82" y="5"/>
                  </a:cubicBezTo>
                  <a:cubicBezTo>
                    <a:pt x="95" y="0"/>
                    <a:pt x="105" y="2"/>
                    <a:pt x="118" y="6"/>
                  </a:cubicBezTo>
                  <a:cubicBezTo>
                    <a:pt x="140" y="9"/>
                    <a:pt x="162" y="20"/>
                    <a:pt x="176" y="40"/>
                  </a:cubicBezTo>
                  <a:cubicBezTo>
                    <a:pt x="187" y="57"/>
                    <a:pt x="204" y="77"/>
                    <a:pt x="211" y="98"/>
                  </a:cubicBezTo>
                  <a:cubicBezTo>
                    <a:pt x="219" y="121"/>
                    <a:pt x="220" y="144"/>
                    <a:pt x="234" y="165"/>
                  </a:cubicBezTo>
                  <a:cubicBezTo>
                    <a:pt x="245" y="179"/>
                    <a:pt x="253" y="194"/>
                    <a:pt x="238" y="209"/>
                  </a:cubicBezTo>
                </a:path>
              </a:pathLst>
            </a:custGeom>
            <a:solidFill>
              <a:srgbClr val="EFDE9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2" name="Freeform 24"/>
            <p:cNvSpPr/>
            <p:nvPr/>
          </p:nvSpPr>
          <p:spPr bwMode="auto">
            <a:xfrm>
              <a:off x="5753962" y="4854575"/>
              <a:ext cx="328613" cy="585788"/>
            </a:xfrm>
            <a:custGeom>
              <a:avLst/>
              <a:gdLst>
                <a:gd name="T0" fmla="*/ 172 w 179"/>
                <a:gd name="T1" fmla="*/ 129 h 320"/>
                <a:gd name="T2" fmla="*/ 146 w 179"/>
                <a:gd name="T3" fmla="*/ 214 h 320"/>
                <a:gd name="T4" fmla="*/ 81 w 179"/>
                <a:gd name="T5" fmla="*/ 250 h 320"/>
                <a:gd name="T6" fmla="*/ 23 w 179"/>
                <a:gd name="T7" fmla="*/ 246 h 320"/>
                <a:gd name="T8" fmla="*/ 42 w 179"/>
                <a:gd name="T9" fmla="*/ 189 h 320"/>
                <a:gd name="T10" fmla="*/ 19 w 179"/>
                <a:gd name="T11" fmla="*/ 181 h 320"/>
                <a:gd name="T12" fmla="*/ 26 w 179"/>
                <a:gd name="T13" fmla="*/ 158 h 320"/>
                <a:gd name="T14" fmla="*/ 23 w 179"/>
                <a:gd name="T15" fmla="*/ 108 h 320"/>
                <a:gd name="T16" fmla="*/ 31 w 179"/>
                <a:gd name="T17" fmla="*/ 62 h 320"/>
                <a:gd name="T18" fmla="*/ 0 w 179"/>
                <a:gd name="T19" fmla="*/ 21 h 320"/>
                <a:gd name="T20" fmla="*/ 38 w 179"/>
                <a:gd name="T21" fmla="*/ 29 h 320"/>
                <a:gd name="T22" fmla="*/ 60 w 179"/>
                <a:gd name="T23" fmla="*/ 9 h 320"/>
                <a:gd name="T24" fmla="*/ 130 w 179"/>
                <a:gd name="T25" fmla="*/ 35 h 320"/>
                <a:gd name="T26" fmla="*/ 159 w 179"/>
                <a:gd name="T27" fmla="*/ 97 h 320"/>
                <a:gd name="T28" fmla="*/ 167 w 179"/>
                <a:gd name="T29" fmla="*/ 1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320">
                  <a:moveTo>
                    <a:pt x="172" y="129"/>
                  </a:moveTo>
                  <a:cubicBezTo>
                    <a:pt x="179" y="149"/>
                    <a:pt x="156" y="195"/>
                    <a:pt x="146" y="214"/>
                  </a:cubicBezTo>
                  <a:cubicBezTo>
                    <a:pt x="137" y="235"/>
                    <a:pt x="78" y="320"/>
                    <a:pt x="81" y="250"/>
                  </a:cubicBezTo>
                  <a:cubicBezTo>
                    <a:pt x="60" y="252"/>
                    <a:pt x="40" y="269"/>
                    <a:pt x="23" y="246"/>
                  </a:cubicBezTo>
                  <a:cubicBezTo>
                    <a:pt x="5" y="221"/>
                    <a:pt x="25" y="205"/>
                    <a:pt x="42" y="189"/>
                  </a:cubicBezTo>
                  <a:cubicBezTo>
                    <a:pt x="37" y="188"/>
                    <a:pt x="21" y="188"/>
                    <a:pt x="19" y="181"/>
                  </a:cubicBezTo>
                  <a:cubicBezTo>
                    <a:pt x="18" y="176"/>
                    <a:pt x="25" y="166"/>
                    <a:pt x="26" y="158"/>
                  </a:cubicBezTo>
                  <a:cubicBezTo>
                    <a:pt x="25" y="138"/>
                    <a:pt x="14" y="129"/>
                    <a:pt x="23" y="108"/>
                  </a:cubicBezTo>
                  <a:cubicBezTo>
                    <a:pt x="29" y="91"/>
                    <a:pt x="40" y="79"/>
                    <a:pt x="31" y="62"/>
                  </a:cubicBezTo>
                  <a:cubicBezTo>
                    <a:pt x="23" y="47"/>
                    <a:pt x="0" y="39"/>
                    <a:pt x="0" y="21"/>
                  </a:cubicBezTo>
                  <a:cubicBezTo>
                    <a:pt x="13" y="17"/>
                    <a:pt x="24" y="31"/>
                    <a:pt x="38" y="29"/>
                  </a:cubicBezTo>
                  <a:cubicBezTo>
                    <a:pt x="49" y="25"/>
                    <a:pt x="49" y="15"/>
                    <a:pt x="60" y="9"/>
                  </a:cubicBezTo>
                  <a:cubicBezTo>
                    <a:pt x="81" y="0"/>
                    <a:pt x="114" y="19"/>
                    <a:pt x="130" y="35"/>
                  </a:cubicBezTo>
                  <a:cubicBezTo>
                    <a:pt x="143" y="51"/>
                    <a:pt x="154" y="76"/>
                    <a:pt x="159" y="97"/>
                  </a:cubicBezTo>
                  <a:cubicBezTo>
                    <a:pt x="161" y="106"/>
                    <a:pt x="173" y="133"/>
                    <a:pt x="167" y="140"/>
                  </a:cubicBezTo>
                </a:path>
              </a:pathLst>
            </a:custGeom>
            <a:solidFill>
              <a:srgbClr val="D8A16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3" name="Freeform 25"/>
            <p:cNvSpPr/>
            <p:nvPr/>
          </p:nvSpPr>
          <p:spPr bwMode="auto">
            <a:xfrm>
              <a:off x="5833337" y="4927600"/>
              <a:ext cx="211138" cy="246063"/>
            </a:xfrm>
            <a:custGeom>
              <a:avLst/>
              <a:gdLst>
                <a:gd name="T0" fmla="*/ 97 w 115"/>
                <a:gd name="T1" fmla="*/ 78 h 134"/>
                <a:gd name="T2" fmla="*/ 75 w 115"/>
                <a:gd name="T3" fmla="*/ 116 h 134"/>
                <a:gd name="T4" fmla="*/ 36 w 115"/>
                <a:gd name="T5" fmla="*/ 101 h 134"/>
                <a:gd name="T6" fmla="*/ 9 w 115"/>
                <a:gd name="T7" fmla="*/ 89 h 134"/>
                <a:gd name="T8" fmla="*/ 39 w 115"/>
                <a:gd name="T9" fmla="*/ 72 h 134"/>
                <a:gd name="T10" fmla="*/ 20 w 115"/>
                <a:gd name="T11" fmla="*/ 14 h 134"/>
                <a:gd name="T12" fmla="*/ 77 w 115"/>
                <a:gd name="T13" fmla="*/ 52 h 134"/>
                <a:gd name="T14" fmla="*/ 97 w 115"/>
                <a:gd name="T15" fmla="*/ 86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34">
                  <a:moveTo>
                    <a:pt x="97" y="78"/>
                  </a:moveTo>
                  <a:cubicBezTo>
                    <a:pt x="99" y="94"/>
                    <a:pt x="87" y="107"/>
                    <a:pt x="75" y="116"/>
                  </a:cubicBezTo>
                  <a:cubicBezTo>
                    <a:pt x="53" y="134"/>
                    <a:pt x="44" y="126"/>
                    <a:pt x="36" y="101"/>
                  </a:cubicBezTo>
                  <a:cubicBezTo>
                    <a:pt x="25" y="105"/>
                    <a:pt x="4" y="109"/>
                    <a:pt x="9" y="89"/>
                  </a:cubicBezTo>
                  <a:cubicBezTo>
                    <a:pt x="11" y="76"/>
                    <a:pt x="27" y="76"/>
                    <a:pt x="39" y="72"/>
                  </a:cubicBezTo>
                  <a:cubicBezTo>
                    <a:pt x="40" y="59"/>
                    <a:pt x="0" y="31"/>
                    <a:pt x="20" y="14"/>
                  </a:cubicBezTo>
                  <a:cubicBezTo>
                    <a:pt x="40" y="0"/>
                    <a:pt x="65" y="41"/>
                    <a:pt x="77" y="52"/>
                  </a:cubicBezTo>
                  <a:cubicBezTo>
                    <a:pt x="86" y="29"/>
                    <a:pt x="115" y="73"/>
                    <a:pt x="97" y="86"/>
                  </a:cubicBezTo>
                </a:path>
              </a:pathLst>
            </a:custGeom>
            <a:solidFill>
              <a:srgbClr val="9E611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4" name="Freeform 26"/>
            <p:cNvSpPr/>
            <p:nvPr/>
          </p:nvSpPr>
          <p:spPr bwMode="auto">
            <a:xfrm>
              <a:off x="4676049" y="5575300"/>
              <a:ext cx="741363" cy="873125"/>
            </a:xfrm>
            <a:custGeom>
              <a:avLst/>
              <a:gdLst>
                <a:gd name="T0" fmla="*/ 275 w 404"/>
                <a:gd name="T1" fmla="*/ 139 h 476"/>
                <a:gd name="T2" fmla="*/ 366 w 404"/>
                <a:gd name="T3" fmla="*/ 122 h 476"/>
                <a:gd name="T4" fmla="*/ 403 w 404"/>
                <a:gd name="T5" fmla="*/ 187 h 476"/>
                <a:gd name="T6" fmla="*/ 401 w 404"/>
                <a:gd name="T7" fmla="*/ 229 h 476"/>
                <a:gd name="T8" fmla="*/ 377 w 404"/>
                <a:gd name="T9" fmla="*/ 259 h 476"/>
                <a:gd name="T10" fmla="*/ 390 w 404"/>
                <a:gd name="T11" fmla="*/ 293 h 476"/>
                <a:gd name="T12" fmla="*/ 395 w 404"/>
                <a:gd name="T13" fmla="*/ 333 h 476"/>
                <a:gd name="T14" fmla="*/ 382 w 404"/>
                <a:gd name="T15" fmla="*/ 370 h 476"/>
                <a:gd name="T16" fmla="*/ 368 w 404"/>
                <a:gd name="T17" fmla="*/ 380 h 476"/>
                <a:gd name="T18" fmla="*/ 363 w 404"/>
                <a:gd name="T19" fmla="*/ 399 h 476"/>
                <a:gd name="T20" fmla="*/ 273 w 404"/>
                <a:gd name="T21" fmla="*/ 444 h 476"/>
                <a:gd name="T22" fmla="*/ 202 w 404"/>
                <a:gd name="T23" fmla="*/ 418 h 476"/>
                <a:gd name="T24" fmla="*/ 189 w 404"/>
                <a:gd name="T25" fmla="*/ 402 h 476"/>
                <a:gd name="T26" fmla="*/ 137 w 404"/>
                <a:gd name="T27" fmla="*/ 465 h 476"/>
                <a:gd name="T28" fmla="*/ 46 w 404"/>
                <a:gd name="T29" fmla="*/ 464 h 476"/>
                <a:gd name="T30" fmla="*/ 11 w 404"/>
                <a:gd name="T31" fmla="*/ 396 h 476"/>
                <a:gd name="T32" fmla="*/ 49 w 404"/>
                <a:gd name="T33" fmla="*/ 307 h 476"/>
                <a:gd name="T34" fmla="*/ 3 w 404"/>
                <a:gd name="T35" fmla="*/ 243 h 476"/>
                <a:gd name="T36" fmla="*/ 6 w 404"/>
                <a:gd name="T37" fmla="*/ 204 h 476"/>
                <a:gd name="T38" fmla="*/ 18 w 404"/>
                <a:gd name="T39" fmla="*/ 184 h 476"/>
                <a:gd name="T40" fmla="*/ 21 w 404"/>
                <a:gd name="T41" fmla="*/ 166 h 476"/>
                <a:gd name="T42" fmla="*/ 87 w 404"/>
                <a:gd name="T43" fmla="*/ 141 h 476"/>
                <a:gd name="T44" fmla="*/ 154 w 404"/>
                <a:gd name="T45" fmla="*/ 153 h 476"/>
                <a:gd name="T46" fmla="*/ 140 w 404"/>
                <a:gd name="T47" fmla="*/ 65 h 476"/>
                <a:gd name="T48" fmla="*/ 229 w 404"/>
                <a:gd name="T49" fmla="*/ 8 h 476"/>
                <a:gd name="T50" fmla="*/ 274 w 404"/>
                <a:gd name="T51" fmla="*/ 27 h 476"/>
                <a:gd name="T52" fmla="*/ 308 w 404"/>
                <a:gd name="T53" fmla="*/ 47 h 476"/>
                <a:gd name="T54" fmla="*/ 284 w 404"/>
                <a:gd name="T55" fmla="*/ 12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476">
                  <a:moveTo>
                    <a:pt x="275" y="139"/>
                  </a:moveTo>
                  <a:cubicBezTo>
                    <a:pt x="296" y="117"/>
                    <a:pt x="341" y="107"/>
                    <a:pt x="366" y="122"/>
                  </a:cubicBezTo>
                  <a:cubicBezTo>
                    <a:pt x="386" y="134"/>
                    <a:pt x="400" y="162"/>
                    <a:pt x="403" y="187"/>
                  </a:cubicBezTo>
                  <a:cubicBezTo>
                    <a:pt x="404" y="199"/>
                    <a:pt x="403" y="217"/>
                    <a:pt x="401" y="229"/>
                  </a:cubicBezTo>
                  <a:cubicBezTo>
                    <a:pt x="397" y="242"/>
                    <a:pt x="382" y="248"/>
                    <a:pt x="377" y="259"/>
                  </a:cubicBezTo>
                  <a:cubicBezTo>
                    <a:pt x="372" y="268"/>
                    <a:pt x="387" y="281"/>
                    <a:pt x="390" y="293"/>
                  </a:cubicBezTo>
                  <a:cubicBezTo>
                    <a:pt x="396" y="307"/>
                    <a:pt x="396" y="319"/>
                    <a:pt x="395" y="333"/>
                  </a:cubicBezTo>
                  <a:cubicBezTo>
                    <a:pt x="394" y="348"/>
                    <a:pt x="391" y="359"/>
                    <a:pt x="382" y="370"/>
                  </a:cubicBezTo>
                  <a:cubicBezTo>
                    <a:pt x="378" y="374"/>
                    <a:pt x="369" y="377"/>
                    <a:pt x="368" y="380"/>
                  </a:cubicBezTo>
                  <a:cubicBezTo>
                    <a:pt x="362" y="387"/>
                    <a:pt x="366" y="391"/>
                    <a:pt x="363" y="399"/>
                  </a:cubicBezTo>
                  <a:cubicBezTo>
                    <a:pt x="352" y="426"/>
                    <a:pt x="296" y="441"/>
                    <a:pt x="273" y="444"/>
                  </a:cubicBezTo>
                  <a:cubicBezTo>
                    <a:pt x="243" y="449"/>
                    <a:pt x="222" y="440"/>
                    <a:pt x="202" y="418"/>
                  </a:cubicBezTo>
                  <a:cubicBezTo>
                    <a:pt x="196" y="413"/>
                    <a:pt x="193" y="409"/>
                    <a:pt x="189" y="402"/>
                  </a:cubicBezTo>
                  <a:cubicBezTo>
                    <a:pt x="176" y="427"/>
                    <a:pt x="163" y="454"/>
                    <a:pt x="137" y="465"/>
                  </a:cubicBezTo>
                  <a:cubicBezTo>
                    <a:pt x="111" y="476"/>
                    <a:pt x="70" y="474"/>
                    <a:pt x="46" y="464"/>
                  </a:cubicBezTo>
                  <a:cubicBezTo>
                    <a:pt x="22" y="454"/>
                    <a:pt x="12" y="422"/>
                    <a:pt x="11" y="396"/>
                  </a:cubicBezTo>
                  <a:cubicBezTo>
                    <a:pt x="10" y="371"/>
                    <a:pt x="31" y="328"/>
                    <a:pt x="49" y="307"/>
                  </a:cubicBezTo>
                  <a:cubicBezTo>
                    <a:pt x="22" y="293"/>
                    <a:pt x="9" y="277"/>
                    <a:pt x="3" y="243"/>
                  </a:cubicBezTo>
                  <a:cubicBezTo>
                    <a:pt x="0" y="231"/>
                    <a:pt x="1" y="215"/>
                    <a:pt x="6" y="204"/>
                  </a:cubicBezTo>
                  <a:cubicBezTo>
                    <a:pt x="8" y="195"/>
                    <a:pt x="15" y="191"/>
                    <a:pt x="18" y="184"/>
                  </a:cubicBezTo>
                  <a:cubicBezTo>
                    <a:pt x="21" y="176"/>
                    <a:pt x="13" y="173"/>
                    <a:pt x="21" y="166"/>
                  </a:cubicBezTo>
                  <a:cubicBezTo>
                    <a:pt x="31" y="149"/>
                    <a:pt x="68" y="145"/>
                    <a:pt x="87" y="141"/>
                  </a:cubicBezTo>
                  <a:cubicBezTo>
                    <a:pt x="110" y="139"/>
                    <a:pt x="130" y="143"/>
                    <a:pt x="154" y="153"/>
                  </a:cubicBezTo>
                  <a:cubicBezTo>
                    <a:pt x="135" y="126"/>
                    <a:pt x="123" y="102"/>
                    <a:pt x="140" y="65"/>
                  </a:cubicBezTo>
                  <a:cubicBezTo>
                    <a:pt x="156" y="32"/>
                    <a:pt x="191" y="0"/>
                    <a:pt x="229" y="8"/>
                  </a:cubicBezTo>
                  <a:cubicBezTo>
                    <a:pt x="245" y="13"/>
                    <a:pt x="262" y="23"/>
                    <a:pt x="274" y="27"/>
                  </a:cubicBezTo>
                  <a:cubicBezTo>
                    <a:pt x="292" y="31"/>
                    <a:pt x="304" y="22"/>
                    <a:pt x="308" y="47"/>
                  </a:cubicBezTo>
                  <a:cubicBezTo>
                    <a:pt x="310" y="66"/>
                    <a:pt x="298" y="119"/>
                    <a:pt x="284" y="126"/>
                  </a:cubicBezTo>
                </a:path>
              </a:pathLst>
            </a:custGeom>
            <a:solidFill>
              <a:srgbClr val="EFDE9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5" name="Freeform 27"/>
            <p:cNvSpPr/>
            <p:nvPr/>
          </p:nvSpPr>
          <p:spPr bwMode="auto">
            <a:xfrm>
              <a:off x="4710974" y="5607050"/>
              <a:ext cx="696913" cy="703263"/>
            </a:xfrm>
            <a:custGeom>
              <a:avLst/>
              <a:gdLst>
                <a:gd name="T0" fmla="*/ 191 w 380"/>
                <a:gd name="T1" fmla="*/ 302 h 384"/>
                <a:gd name="T2" fmla="*/ 223 w 380"/>
                <a:gd name="T3" fmla="*/ 337 h 384"/>
                <a:gd name="T4" fmla="*/ 291 w 380"/>
                <a:gd name="T5" fmla="*/ 371 h 384"/>
                <a:gd name="T6" fmla="*/ 287 w 380"/>
                <a:gd name="T7" fmla="*/ 352 h 384"/>
                <a:gd name="T8" fmla="*/ 328 w 380"/>
                <a:gd name="T9" fmla="*/ 357 h 384"/>
                <a:gd name="T10" fmla="*/ 343 w 380"/>
                <a:gd name="T11" fmla="*/ 308 h 384"/>
                <a:gd name="T12" fmla="*/ 286 w 380"/>
                <a:gd name="T13" fmla="*/ 230 h 384"/>
                <a:gd name="T14" fmla="*/ 328 w 380"/>
                <a:gd name="T15" fmla="*/ 216 h 384"/>
                <a:gd name="T16" fmla="*/ 355 w 380"/>
                <a:gd name="T17" fmla="*/ 218 h 384"/>
                <a:gd name="T18" fmla="*/ 340 w 380"/>
                <a:gd name="T19" fmla="*/ 207 h 384"/>
                <a:gd name="T20" fmla="*/ 380 w 380"/>
                <a:gd name="T21" fmla="*/ 194 h 384"/>
                <a:gd name="T22" fmla="*/ 315 w 380"/>
                <a:gd name="T23" fmla="*/ 118 h 384"/>
                <a:gd name="T24" fmla="*/ 317 w 380"/>
                <a:gd name="T25" fmla="*/ 107 h 384"/>
                <a:gd name="T26" fmla="*/ 293 w 380"/>
                <a:gd name="T27" fmla="*/ 107 h 384"/>
                <a:gd name="T28" fmla="*/ 249 w 380"/>
                <a:gd name="T29" fmla="*/ 124 h 384"/>
                <a:gd name="T30" fmla="*/ 266 w 380"/>
                <a:gd name="T31" fmla="*/ 24 h 384"/>
                <a:gd name="T32" fmla="*/ 236 w 380"/>
                <a:gd name="T33" fmla="*/ 1 h 384"/>
                <a:gd name="T34" fmla="*/ 214 w 380"/>
                <a:gd name="T35" fmla="*/ 8 h 384"/>
                <a:gd name="T36" fmla="*/ 196 w 380"/>
                <a:gd name="T37" fmla="*/ 29 h 384"/>
                <a:gd name="T38" fmla="*/ 175 w 380"/>
                <a:gd name="T39" fmla="*/ 23 h 384"/>
                <a:gd name="T40" fmla="*/ 152 w 380"/>
                <a:gd name="T41" fmla="*/ 26 h 384"/>
                <a:gd name="T42" fmla="*/ 115 w 380"/>
                <a:gd name="T43" fmla="*/ 63 h 384"/>
                <a:gd name="T44" fmla="*/ 128 w 380"/>
                <a:gd name="T45" fmla="*/ 148 h 384"/>
                <a:gd name="T46" fmla="*/ 52 w 380"/>
                <a:gd name="T47" fmla="*/ 150 h 384"/>
                <a:gd name="T48" fmla="*/ 25 w 380"/>
                <a:gd name="T49" fmla="*/ 184 h 384"/>
                <a:gd name="T50" fmla="*/ 55 w 380"/>
                <a:gd name="T51" fmla="*/ 200 h 384"/>
                <a:gd name="T52" fmla="*/ 48 w 380"/>
                <a:gd name="T53" fmla="*/ 213 h 384"/>
                <a:gd name="T54" fmla="*/ 56 w 380"/>
                <a:gd name="T55" fmla="*/ 218 h 384"/>
                <a:gd name="T56" fmla="*/ 61 w 380"/>
                <a:gd name="T57" fmla="*/ 249 h 384"/>
                <a:gd name="T58" fmla="*/ 33 w 380"/>
                <a:gd name="T59" fmla="*/ 271 h 384"/>
                <a:gd name="T60" fmla="*/ 75 w 380"/>
                <a:gd name="T61" fmla="*/ 286 h 384"/>
                <a:gd name="T62" fmla="*/ 60 w 380"/>
                <a:gd name="T63" fmla="*/ 314 h 384"/>
                <a:gd name="T64" fmla="*/ 80 w 380"/>
                <a:gd name="T65" fmla="*/ 348 h 384"/>
                <a:gd name="T66" fmla="*/ 119 w 380"/>
                <a:gd name="T67" fmla="*/ 312 h 384"/>
                <a:gd name="T68" fmla="*/ 139 w 380"/>
                <a:gd name="T69" fmla="*/ 347 h 384"/>
                <a:gd name="T70" fmla="*/ 169 w 380"/>
                <a:gd name="T71" fmla="*/ 311 h 384"/>
                <a:gd name="T72" fmla="*/ 198 w 380"/>
                <a:gd name="T73" fmla="*/ 30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0" h="384">
                  <a:moveTo>
                    <a:pt x="191" y="302"/>
                  </a:moveTo>
                  <a:cubicBezTo>
                    <a:pt x="205" y="310"/>
                    <a:pt x="213" y="325"/>
                    <a:pt x="223" y="337"/>
                  </a:cubicBezTo>
                  <a:cubicBezTo>
                    <a:pt x="237" y="353"/>
                    <a:pt x="268" y="384"/>
                    <a:pt x="291" y="371"/>
                  </a:cubicBezTo>
                  <a:cubicBezTo>
                    <a:pt x="289" y="364"/>
                    <a:pt x="288" y="359"/>
                    <a:pt x="287" y="352"/>
                  </a:cubicBezTo>
                  <a:cubicBezTo>
                    <a:pt x="299" y="343"/>
                    <a:pt x="313" y="364"/>
                    <a:pt x="328" y="357"/>
                  </a:cubicBezTo>
                  <a:cubicBezTo>
                    <a:pt x="350" y="347"/>
                    <a:pt x="348" y="327"/>
                    <a:pt x="343" y="308"/>
                  </a:cubicBezTo>
                  <a:cubicBezTo>
                    <a:pt x="339" y="282"/>
                    <a:pt x="312" y="239"/>
                    <a:pt x="286" y="230"/>
                  </a:cubicBezTo>
                  <a:cubicBezTo>
                    <a:pt x="299" y="225"/>
                    <a:pt x="314" y="218"/>
                    <a:pt x="328" y="216"/>
                  </a:cubicBezTo>
                  <a:cubicBezTo>
                    <a:pt x="335" y="214"/>
                    <a:pt x="349" y="222"/>
                    <a:pt x="355" y="218"/>
                  </a:cubicBezTo>
                  <a:cubicBezTo>
                    <a:pt x="363" y="210"/>
                    <a:pt x="343" y="209"/>
                    <a:pt x="340" y="207"/>
                  </a:cubicBezTo>
                  <a:cubicBezTo>
                    <a:pt x="354" y="203"/>
                    <a:pt x="367" y="198"/>
                    <a:pt x="380" y="194"/>
                  </a:cubicBezTo>
                  <a:cubicBezTo>
                    <a:pt x="379" y="159"/>
                    <a:pt x="342" y="125"/>
                    <a:pt x="315" y="118"/>
                  </a:cubicBezTo>
                  <a:cubicBezTo>
                    <a:pt x="324" y="118"/>
                    <a:pt x="323" y="113"/>
                    <a:pt x="317" y="107"/>
                  </a:cubicBezTo>
                  <a:cubicBezTo>
                    <a:pt x="311" y="104"/>
                    <a:pt x="298" y="108"/>
                    <a:pt x="293" y="107"/>
                  </a:cubicBezTo>
                  <a:cubicBezTo>
                    <a:pt x="275" y="111"/>
                    <a:pt x="262" y="120"/>
                    <a:pt x="249" y="124"/>
                  </a:cubicBezTo>
                  <a:cubicBezTo>
                    <a:pt x="256" y="91"/>
                    <a:pt x="272" y="60"/>
                    <a:pt x="266" y="24"/>
                  </a:cubicBezTo>
                  <a:cubicBezTo>
                    <a:pt x="264" y="7"/>
                    <a:pt x="253" y="0"/>
                    <a:pt x="236" y="1"/>
                  </a:cubicBezTo>
                  <a:cubicBezTo>
                    <a:pt x="229" y="0"/>
                    <a:pt x="218" y="4"/>
                    <a:pt x="214" y="8"/>
                  </a:cubicBezTo>
                  <a:cubicBezTo>
                    <a:pt x="206" y="13"/>
                    <a:pt x="202" y="25"/>
                    <a:pt x="196" y="29"/>
                  </a:cubicBezTo>
                  <a:cubicBezTo>
                    <a:pt x="189" y="31"/>
                    <a:pt x="182" y="23"/>
                    <a:pt x="175" y="23"/>
                  </a:cubicBezTo>
                  <a:cubicBezTo>
                    <a:pt x="167" y="21"/>
                    <a:pt x="160" y="23"/>
                    <a:pt x="152" y="26"/>
                  </a:cubicBezTo>
                  <a:cubicBezTo>
                    <a:pt x="134" y="31"/>
                    <a:pt x="122" y="43"/>
                    <a:pt x="115" y="63"/>
                  </a:cubicBezTo>
                  <a:cubicBezTo>
                    <a:pt x="109" y="86"/>
                    <a:pt x="112" y="131"/>
                    <a:pt x="128" y="148"/>
                  </a:cubicBezTo>
                  <a:cubicBezTo>
                    <a:pt x="102" y="159"/>
                    <a:pt x="78" y="147"/>
                    <a:pt x="52" y="150"/>
                  </a:cubicBezTo>
                  <a:cubicBezTo>
                    <a:pt x="36" y="153"/>
                    <a:pt x="0" y="170"/>
                    <a:pt x="25" y="184"/>
                  </a:cubicBezTo>
                  <a:cubicBezTo>
                    <a:pt x="36" y="191"/>
                    <a:pt x="55" y="182"/>
                    <a:pt x="55" y="200"/>
                  </a:cubicBezTo>
                  <a:cubicBezTo>
                    <a:pt x="56" y="205"/>
                    <a:pt x="46" y="206"/>
                    <a:pt x="48" y="213"/>
                  </a:cubicBezTo>
                  <a:cubicBezTo>
                    <a:pt x="49" y="217"/>
                    <a:pt x="53" y="216"/>
                    <a:pt x="56" y="218"/>
                  </a:cubicBezTo>
                  <a:cubicBezTo>
                    <a:pt x="69" y="231"/>
                    <a:pt x="79" y="231"/>
                    <a:pt x="61" y="249"/>
                  </a:cubicBezTo>
                  <a:cubicBezTo>
                    <a:pt x="54" y="257"/>
                    <a:pt x="44" y="265"/>
                    <a:pt x="33" y="271"/>
                  </a:cubicBezTo>
                  <a:cubicBezTo>
                    <a:pt x="37" y="296"/>
                    <a:pt x="61" y="288"/>
                    <a:pt x="75" y="286"/>
                  </a:cubicBezTo>
                  <a:cubicBezTo>
                    <a:pt x="75" y="296"/>
                    <a:pt x="68" y="308"/>
                    <a:pt x="60" y="314"/>
                  </a:cubicBezTo>
                  <a:cubicBezTo>
                    <a:pt x="67" y="324"/>
                    <a:pt x="51" y="358"/>
                    <a:pt x="80" y="348"/>
                  </a:cubicBezTo>
                  <a:cubicBezTo>
                    <a:pt x="96" y="343"/>
                    <a:pt x="101" y="316"/>
                    <a:pt x="119" y="312"/>
                  </a:cubicBezTo>
                  <a:cubicBezTo>
                    <a:pt x="123" y="326"/>
                    <a:pt x="136" y="332"/>
                    <a:pt x="139" y="347"/>
                  </a:cubicBezTo>
                  <a:cubicBezTo>
                    <a:pt x="156" y="336"/>
                    <a:pt x="147" y="306"/>
                    <a:pt x="169" y="311"/>
                  </a:cubicBezTo>
                  <a:cubicBezTo>
                    <a:pt x="184" y="314"/>
                    <a:pt x="192" y="327"/>
                    <a:pt x="198" y="302"/>
                  </a:cubicBezTo>
                </a:path>
              </a:pathLst>
            </a:custGeom>
            <a:solidFill>
              <a:srgbClr val="D8A16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6" name="Freeform 28"/>
            <p:cNvSpPr/>
            <p:nvPr/>
          </p:nvSpPr>
          <p:spPr bwMode="auto">
            <a:xfrm>
              <a:off x="4888774" y="5838825"/>
              <a:ext cx="379413" cy="357188"/>
            </a:xfrm>
            <a:custGeom>
              <a:avLst/>
              <a:gdLst>
                <a:gd name="T0" fmla="*/ 130 w 207"/>
                <a:gd name="T1" fmla="*/ 45 h 194"/>
                <a:gd name="T2" fmla="*/ 207 w 207"/>
                <a:gd name="T3" fmla="*/ 56 h 194"/>
                <a:gd name="T4" fmla="*/ 152 w 207"/>
                <a:gd name="T5" fmla="*/ 87 h 194"/>
                <a:gd name="T6" fmla="*/ 156 w 207"/>
                <a:gd name="T7" fmla="*/ 103 h 194"/>
                <a:gd name="T8" fmla="*/ 124 w 207"/>
                <a:gd name="T9" fmla="*/ 101 h 194"/>
                <a:gd name="T10" fmla="*/ 140 w 207"/>
                <a:gd name="T11" fmla="*/ 167 h 194"/>
                <a:gd name="T12" fmla="*/ 61 w 207"/>
                <a:gd name="T13" fmla="*/ 137 h 194"/>
                <a:gd name="T14" fmla="*/ 31 w 207"/>
                <a:gd name="T15" fmla="*/ 152 h 194"/>
                <a:gd name="T16" fmla="*/ 27 w 207"/>
                <a:gd name="T17" fmla="*/ 133 h 194"/>
                <a:gd name="T18" fmla="*/ 15 w 207"/>
                <a:gd name="T19" fmla="*/ 116 h 194"/>
                <a:gd name="T20" fmla="*/ 47 w 207"/>
                <a:gd name="T21" fmla="*/ 57 h 194"/>
                <a:gd name="T22" fmla="*/ 132 w 207"/>
                <a:gd name="T23" fmla="*/ 4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194">
                  <a:moveTo>
                    <a:pt x="130" y="45"/>
                  </a:moveTo>
                  <a:cubicBezTo>
                    <a:pt x="142" y="77"/>
                    <a:pt x="189" y="41"/>
                    <a:pt x="207" y="56"/>
                  </a:cubicBezTo>
                  <a:cubicBezTo>
                    <a:pt x="197" y="75"/>
                    <a:pt x="169" y="79"/>
                    <a:pt x="152" y="87"/>
                  </a:cubicBezTo>
                  <a:cubicBezTo>
                    <a:pt x="153" y="94"/>
                    <a:pt x="155" y="99"/>
                    <a:pt x="156" y="103"/>
                  </a:cubicBezTo>
                  <a:cubicBezTo>
                    <a:pt x="148" y="111"/>
                    <a:pt x="132" y="104"/>
                    <a:pt x="124" y="101"/>
                  </a:cubicBezTo>
                  <a:cubicBezTo>
                    <a:pt x="130" y="114"/>
                    <a:pt x="155" y="150"/>
                    <a:pt x="140" y="167"/>
                  </a:cubicBezTo>
                  <a:cubicBezTo>
                    <a:pt x="120" y="194"/>
                    <a:pt x="73" y="156"/>
                    <a:pt x="61" y="137"/>
                  </a:cubicBezTo>
                  <a:cubicBezTo>
                    <a:pt x="53" y="152"/>
                    <a:pt x="41" y="164"/>
                    <a:pt x="31" y="152"/>
                  </a:cubicBezTo>
                  <a:cubicBezTo>
                    <a:pt x="27" y="145"/>
                    <a:pt x="28" y="138"/>
                    <a:pt x="27" y="133"/>
                  </a:cubicBezTo>
                  <a:cubicBezTo>
                    <a:pt x="25" y="126"/>
                    <a:pt x="19" y="122"/>
                    <a:pt x="15" y="116"/>
                  </a:cubicBezTo>
                  <a:cubicBezTo>
                    <a:pt x="0" y="90"/>
                    <a:pt x="25" y="64"/>
                    <a:pt x="47" y="57"/>
                  </a:cubicBezTo>
                  <a:cubicBezTo>
                    <a:pt x="37" y="7"/>
                    <a:pt x="119" y="0"/>
                    <a:pt x="132" y="45"/>
                  </a:cubicBezTo>
                </a:path>
              </a:pathLst>
            </a:custGeom>
            <a:solidFill>
              <a:srgbClr val="9E611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7" name="Freeform 29"/>
            <p:cNvSpPr/>
            <p:nvPr/>
          </p:nvSpPr>
          <p:spPr bwMode="auto">
            <a:xfrm>
              <a:off x="4950687" y="5105400"/>
              <a:ext cx="609600" cy="533400"/>
            </a:xfrm>
            <a:custGeom>
              <a:avLst/>
              <a:gdLst>
                <a:gd name="T0" fmla="*/ 152 w 332"/>
                <a:gd name="T1" fmla="*/ 258 h 291"/>
                <a:gd name="T2" fmla="*/ 189 w 332"/>
                <a:gd name="T3" fmla="*/ 251 h 291"/>
                <a:gd name="T4" fmla="*/ 248 w 332"/>
                <a:gd name="T5" fmla="*/ 232 h 291"/>
                <a:gd name="T6" fmla="*/ 270 w 332"/>
                <a:gd name="T7" fmla="*/ 204 h 291"/>
                <a:gd name="T8" fmla="*/ 298 w 332"/>
                <a:gd name="T9" fmla="*/ 180 h 291"/>
                <a:gd name="T10" fmla="*/ 328 w 332"/>
                <a:gd name="T11" fmla="*/ 114 h 291"/>
                <a:gd name="T12" fmla="*/ 238 w 332"/>
                <a:gd name="T13" fmla="*/ 8 h 291"/>
                <a:gd name="T14" fmla="*/ 208 w 332"/>
                <a:gd name="T15" fmla="*/ 23 h 291"/>
                <a:gd name="T16" fmla="*/ 197 w 332"/>
                <a:gd name="T17" fmla="*/ 24 h 291"/>
                <a:gd name="T18" fmla="*/ 177 w 332"/>
                <a:gd name="T19" fmla="*/ 12 h 291"/>
                <a:gd name="T20" fmla="*/ 111 w 332"/>
                <a:gd name="T21" fmla="*/ 36 h 291"/>
                <a:gd name="T22" fmla="*/ 73 w 332"/>
                <a:gd name="T23" fmla="*/ 67 h 291"/>
                <a:gd name="T24" fmla="*/ 24 w 332"/>
                <a:gd name="T25" fmla="*/ 72 h 291"/>
                <a:gd name="T26" fmla="*/ 38 w 332"/>
                <a:gd name="T27" fmla="*/ 170 h 291"/>
                <a:gd name="T28" fmla="*/ 45 w 332"/>
                <a:gd name="T29" fmla="*/ 191 h 291"/>
                <a:gd name="T30" fmla="*/ 51 w 332"/>
                <a:gd name="T31" fmla="*/ 217 h 291"/>
                <a:gd name="T32" fmla="*/ 85 w 332"/>
                <a:gd name="T33" fmla="*/ 257 h 291"/>
                <a:gd name="T34" fmla="*/ 154 w 332"/>
                <a:gd name="T35" fmla="*/ 26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91">
                  <a:moveTo>
                    <a:pt x="152" y="258"/>
                  </a:moveTo>
                  <a:cubicBezTo>
                    <a:pt x="163" y="255"/>
                    <a:pt x="175" y="256"/>
                    <a:pt x="189" y="251"/>
                  </a:cubicBezTo>
                  <a:cubicBezTo>
                    <a:pt x="208" y="245"/>
                    <a:pt x="229" y="241"/>
                    <a:pt x="248" y="232"/>
                  </a:cubicBezTo>
                  <a:cubicBezTo>
                    <a:pt x="263" y="225"/>
                    <a:pt x="264" y="219"/>
                    <a:pt x="270" y="204"/>
                  </a:cubicBezTo>
                  <a:cubicBezTo>
                    <a:pt x="276" y="187"/>
                    <a:pt x="283" y="187"/>
                    <a:pt x="298" y="180"/>
                  </a:cubicBezTo>
                  <a:cubicBezTo>
                    <a:pt x="321" y="167"/>
                    <a:pt x="332" y="141"/>
                    <a:pt x="328" y="114"/>
                  </a:cubicBezTo>
                  <a:cubicBezTo>
                    <a:pt x="321" y="65"/>
                    <a:pt x="294" y="0"/>
                    <a:pt x="238" y="8"/>
                  </a:cubicBezTo>
                  <a:cubicBezTo>
                    <a:pt x="227" y="9"/>
                    <a:pt x="219" y="19"/>
                    <a:pt x="208" y="23"/>
                  </a:cubicBezTo>
                  <a:cubicBezTo>
                    <a:pt x="199" y="26"/>
                    <a:pt x="204" y="26"/>
                    <a:pt x="197" y="24"/>
                  </a:cubicBezTo>
                  <a:cubicBezTo>
                    <a:pt x="188" y="19"/>
                    <a:pt x="185" y="15"/>
                    <a:pt x="177" y="12"/>
                  </a:cubicBezTo>
                  <a:cubicBezTo>
                    <a:pt x="154" y="7"/>
                    <a:pt x="125" y="16"/>
                    <a:pt x="111" y="36"/>
                  </a:cubicBezTo>
                  <a:cubicBezTo>
                    <a:pt x="96" y="54"/>
                    <a:pt x="100" y="78"/>
                    <a:pt x="73" y="67"/>
                  </a:cubicBezTo>
                  <a:cubicBezTo>
                    <a:pt x="57" y="59"/>
                    <a:pt x="39" y="55"/>
                    <a:pt x="24" y="72"/>
                  </a:cubicBezTo>
                  <a:cubicBezTo>
                    <a:pt x="0" y="101"/>
                    <a:pt x="18" y="148"/>
                    <a:pt x="38" y="170"/>
                  </a:cubicBezTo>
                  <a:cubicBezTo>
                    <a:pt x="45" y="181"/>
                    <a:pt x="44" y="178"/>
                    <a:pt x="45" y="191"/>
                  </a:cubicBezTo>
                  <a:cubicBezTo>
                    <a:pt x="47" y="200"/>
                    <a:pt x="47" y="208"/>
                    <a:pt x="51" y="217"/>
                  </a:cubicBezTo>
                  <a:cubicBezTo>
                    <a:pt x="57" y="233"/>
                    <a:pt x="72" y="246"/>
                    <a:pt x="85" y="257"/>
                  </a:cubicBezTo>
                  <a:cubicBezTo>
                    <a:pt x="93" y="262"/>
                    <a:pt x="153" y="291"/>
                    <a:pt x="154" y="265"/>
                  </a:cubicBezTo>
                </a:path>
              </a:pathLst>
            </a:custGeom>
            <a:solidFill>
              <a:srgbClr val="EFDE9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8" name="Freeform 30"/>
            <p:cNvSpPr/>
            <p:nvPr/>
          </p:nvSpPr>
          <p:spPr bwMode="auto">
            <a:xfrm>
              <a:off x="5180874" y="5118100"/>
              <a:ext cx="374650" cy="342900"/>
            </a:xfrm>
            <a:custGeom>
              <a:avLst/>
              <a:gdLst>
                <a:gd name="T0" fmla="*/ 19 w 205"/>
                <a:gd name="T1" fmla="*/ 136 h 187"/>
                <a:gd name="T2" fmla="*/ 84 w 205"/>
                <a:gd name="T3" fmla="*/ 161 h 187"/>
                <a:gd name="T4" fmla="*/ 139 w 205"/>
                <a:gd name="T5" fmla="*/ 169 h 187"/>
                <a:gd name="T6" fmla="*/ 107 w 205"/>
                <a:gd name="T7" fmla="*/ 118 h 187"/>
                <a:gd name="T8" fmla="*/ 119 w 205"/>
                <a:gd name="T9" fmla="*/ 96 h 187"/>
                <a:gd name="T10" fmla="*/ 140 w 205"/>
                <a:gd name="T11" fmla="*/ 84 h 187"/>
                <a:gd name="T12" fmla="*/ 135 w 205"/>
                <a:gd name="T13" fmla="*/ 73 h 187"/>
                <a:gd name="T14" fmla="*/ 184 w 205"/>
                <a:gd name="T15" fmla="*/ 80 h 187"/>
                <a:gd name="T16" fmla="*/ 200 w 205"/>
                <a:gd name="T17" fmla="*/ 105 h 187"/>
                <a:gd name="T18" fmla="*/ 159 w 205"/>
                <a:gd name="T19" fmla="*/ 24 h 187"/>
                <a:gd name="T20" fmla="*/ 89 w 205"/>
                <a:gd name="T21" fmla="*/ 42 h 187"/>
                <a:gd name="T22" fmla="*/ 55 w 205"/>
                <a:gd name="T23" fmla="*/ 48 h 187"/>
                <a:gd name="T24" fmla="*/ 60 w 205"/>
                <a:gd name="T25" fmla="*/ 87 h 187"/>
                <a:gd name="T26" fmla="*/ 6 w 205"/>
                <a:gd name="T27" fmla="*/ 94 h 187"/>
                <a:gd name="T28" fmla="*/ 28 w 205"/>
                <a:gd name="T29" fmla="*/ 14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187">
                  <a:moveTo>
                    <a:pt x="19" y="136"/>
                  </a:moveTo>
                  <a:cubicBezTo>
                    <a:pt x="39" y="142"/>
                    <a:pt x="61" y="153"/>
                    <a:pt x="84" y="161"/>
                  </a:cubicBezTo>
                  <a:cubicBezTo>
                    <a:pt x="95" y="165"/>
                    <a:pt x="131" y="187"/>
                    <a:pt x="139" y="169"/>
                  </a:cubicBezTo>
                  <a:cubicBezTo>
                    <a:pt x="148" y="148"/>
                    <a:pt x="118" y="130"/>
                    <a:pt x="107" y="118"/>
                  </a:cubicBezTo>
                  <a:cubicBezTo>
                    <a:pt x="121" y="116"/>
                    <a:pt x="130" y="110"/>
                    <a:pt x="119" y="96"/>
                  </a:cubicBezTo>
                  <a:cubicBezTo>
                    <a:pt x="125" y="91"/>
                    <a:pt x="132" y="89"/>
                    <a:pt x="140" y="84"/>
                  </a:cubicBezTo>
                  <a:cubicBezTo>
                    <a:pt x="137" y="80"/>
                    <a:pt x="138" y="77"/>
                    <a:pt x="135" y="73"/>
                  </a:cubicBezTo>
                  <a:cubicBezTo>
                    <a:pt x="153" y="67"/>
                    <a:pt x="166" y="91"/>
                    <a:pt x="184" y="80"/>
                  </a:cubicBezTo>
                  <a:cubicBezTo>
                    <a:pt x="188" y="86"/>
                    <a:pt x="198" y="96"/>
                    <a:pt x="200" y="105"/>
                  </a:cubicBezTo>
                  <a:cubicBezTo>
                    <a:pt x="205" y="76"/>
                    <a:pt x="179" y="38"/>
                    <a:pt x="159" y="24"/>
                  </a:cubicBezTo>
                  <a:cubicBezTo>
                    <a:pt x="144" y="9"/>
                    <a:pt x="84" y="0"/>
                    <a:pt x="89" y="42"/>
                  </a:cubicBezTo>
                  <a:cubicBezTo>
                    <a:pt x="76" y="46"/>
                    <a:pt x="63" y="32"/>
                    <a:pt x="55" y="48"/>
                  </a:cubicBezTo>
                  <a:cubicBezTo>
                    <a:pt x="48" y="58"/>
                    <a:pt x="53" y="79"/>
                    <a:pt x="60" y="87"/>
                  </a:cubicBezTo>
                  <a:cubicBezTo>
                    <a:pt x="39" y="110"/>
                    <a:pt x="13" y="54"/>
                    <a:pt x="6" y="94"/>
                  </a:cubicBezTo>
                  <a:cubicBezTo>
                    <a:pt x="0" y="117"/>
                    <a:pt x="10" y="131"/>
                    <a:pt x="28" y="144"/>
                  </a:cubicBezTo>
                </a:path>
              </a:pathLst>
            </a:custGeom>
            <a:solidFill>
              <a:srgbClr val="D8A16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099" name="Freeform 31"/>
            <p:cNvSpPr/>
            <p:nvPr/>
          </p:nvSpPr>
          <p:spPr bwMode="auto">
            <a:xfrm>
              <a:off x="5004662" y="5216525"/>
              <a:ext cx="352425" cy="327025"/>
            </a:xfrm>
            <a:custGeom>
              <a:avLst/>
              <a:gdLst>
                <a:gd name="T0" fmla="*/ 183 w 192"/>
                <a:gd name="T1" fmla="*/ 170 h 178"/>
                <a:gd name="T2" fmla="*/ 147 w 192"/>
                <a:gd name="T3" fmla="*/ 138 h 178"/>
                <a:gd name="T4" fmla="*/ 83 w 192"/>
                <a:gd name="T5" fmla="*/ 139 h 178"/>
                <a:gd name="T6" fmla="*/ 77 w 192"/>
                <a:gd name="T7" fmla="*/ 74 h 178"/>
                <a:gd name="T8" fmla="*/ 66 w 192"/>
                <a:gd name="T9" fmla="*/ 27 h 178"/>
                <a:gd name="T10" fmla="*/ 46 w 192"/>
                <a:gd name="T11" fmla="*/ 23 h 178"/>
                <a:gd name="T12" fmla="*/ 17 w 192"/>
                <a:gd name="T13" fmla="*/ 12 h 178"/>
                <a:gd name="T14" fmla="*/ 1 w 192"/>
                <a:gd name="T15" fmla="*/ 37 h 178"/>
                <a:gd name="T16" fmla="*/ 27 w 192"/>
                <a:gd name="T17" fmla="*/ 85 h 178"/>
                <a:gd name="T18" fmla="*/ 14 w 192"/>
                <a:gd name="T19" fmla="*/ 79 h 178"/>
                <a:gd name="T20" fmla="*/ 30 w 192"/>
                <a:gd name="T21" fmla="*/ 146 h 178"/>
                <a:gd name="T22" fmla="*/ 56 w 192"/>
                <a:gd name="T23" fmla="*/ 165 h 178"/>
                <a:gd name="T24" fmla="*/ 82 w 192"/>
                <a:gd name="T25" fmla="*/ 175 h 178"/>
                <a:gd name="T26" fmla="*/ 107 w 192"/>
                <a:gd name="T27" fmla="*/ 159 h 178"/>
                <a:gd name="T28" fmla="*/ 137 w 192"/>
                <a:gd name="T29" fmla="*/ 157 h 178"/>
                <a:gd name="T30" fmla="*/ 192 w 192"/>
                <a:gd name="T31" fmla="*/ 17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78">
                  <a:moveTo>
                    <a:pt x="183" y="170"/>
                  </a:moveTo>
                  <a:cubicBezTo>
                    <a:pt x="182" y="155"/>
                    <a:pt x="158" y="145"/>
                    <a:pt x="147" y="138"/>
                  </a:cubicBezTo>
                  <a:cubicBezTo>
                    <a:pt x="128" y="129"/>
                    <a:pt x="102" y="130"/>
                    <a:pt x="83" y="139"/>
                  </a:cubicBezTo>
                  <a:cubicBezTo>
                    <a:pt x="76" y="120"/>
                    <a:pt x="81" y="93"/>
                    <a:pt x="77" y="74"/>
                  </a:cubicBezTo>
                  <a:cubicBezTo>
                    <a:pt x="73" y="60"/>
                    <a:pt x="70" y="43"/>
                    <a:pt x="66" y="27"/>
                  </a:cubicBezTo>
                  <a:cubicBezTo>
                    <a:pt x="63" y="17"/>
                    <a:pt x="47" y="0"/>
                    <a:pt x="46" y="23"/>
                  </a:cubicBezTo>
                  <a:cubicBezTo>
                    <a:pt x="36" y="21"/>
                    <a:pt x="28" y="11"/>
                    <a:pt x="17" y="12"/>
                  </a:cubicBezTo>
                  <a:cubicBezTo>
                    <a:pt x="5" y="13"/>
                    <a:pt x="0" y="23"/>
                    <a:pt x="1" y="37"/>
                  </a:cubicBezTo>
                  <a:cubicBezTo>
                    <a:pt x="1" y="58"/>
                    <a:pt x="14" y="72"/>
                    <a:pt x="27" y="85"/>
                  </a:cubicBezTo>
                  <a:cubicBezTo>
                    <a:pt x="22" y="84"/>
                    <a:pt x="17" y="83"/>
                    <a:pt x="14" y="79"/>
                  </a:cubicBezTo>
                  <a:cubicBezTo>
                    <a:pt x="11" y="98"/>
                    <a:pt x="21" y="131"/>
                    <a:pt x="30" y="146"/>
                  </a:cubicBezTo>
                  <a:cubicBezTo>
                    <a:pt x="37" y="156"/>
                    <a:pt x="43" y="162"/>
                    <a:pt x="56" y="165"/>
                  </a:cubicBezTo>
                  <a:cubicBezTo>
                    <a:pt x="63" y="168"/>
                    <a:pt x="74" y="172"/>
                    <a:pt x="82" y="175"/>
                  </a:cubicBezTo>
                  <a:cubicBezTo>
                    <a:pt x="95" y="178"/>
                    <a:pt x="96" y="165"/>
                    <a:pt x="107" y="159"/>
                  </a:cubicBezTo>
                  <a:cubicBezTo>
                    <a:pt x="117" y="153"/>
                    <a:pt x="129" y="152"/>
                    <a:pt x="137" y="157"/>
                  </a:cubicBezTo>
                  <a:cubicBezTo>
                    <a:pt x="157" y="161"/>
                    <a:pt x="174" y="171"/>
                    <a:pt x="192" y="175"/>
                  </a:cubicBezTo>
                </a:path>
              </a:pathLst>
            </a:custGeom>
            <a:solidFill>
              <a:srgbClr val="FCF3E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0" name="Freeform 32"/>
            <p:cNvSpPr/>
            <p:nvPr/>
          </p:nvSpPr>
          <p:spPr bwMode="auto">
            <a:xfrm>
              <a:off x="5196749" y="5256213"/>
              <a:ext cx="180975" cy="142875"/>
            </a:xfrm>
            <a:custGeom>
              <a:avLst/>
              <a:gdLst>
                <a:gd name="T0" fmla="*/ 41 w 99"/>
                <a:gd name="T1" fmla="*/ 61 h 78"/>
                <a:gd name="T2" fmla="*/ 94 w 99"/>
                <a:gd name="T3" fmla="*/ 72 h 78"/>
                <a:gd name="T4" fmla="*/ 68 w 99"/>
                <a:gd name="T5" fmla="*/ 35 h 78"/>
                <a:gd name="T6" fmla="*/ 92 w 99"/>
                <a:gd name="T7" fmla="*/ 24 h 78"/>
                <a:gd name="T8" fmla="*/ 79 w 99"/>
                <a:gd name="T9" fmla="*/ 1 h 78"/>
                <a:gd name="T10" fmla="*/ 34 w 99"/>
                <a:gd name="T11" fmla="*/ 33 h 78"/>
                <a:gd name="T12" fmla="*/ 8 w 99"/>
                <a:gd name="T13" fmla="*/ 24 h 78"/>
                <a:gd name="T14" fmla="*/ 6 w 99"/>
                <a:gd name="T15" fmla="*/ 47 h 78"/>
                <a:gd name="T16" fmla="*/ 42 w 99"/>
                <a:gd name="T1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8">
                  <a:moveTo>
                    <a:pt x="41" y="61"/>
                  </a:moveTo>
                  <a:cubicBezTo>
                    <a:pt x="49" y="66"/>
                    <a:pt x="85" y="78"/>
                    <a:pt x="94" y="72"/>
                  </a:cubicBezTo>
                  <a:cubicBezTo>
                    <a:pt x="91" y="53"/>
                    <a:pt x="84" y="42"/>
                    <a:pt x="68" y="35"/>
                  </a:cubicBezTo>
                  <a:cubicBezTo>
                    <a:pt x="73" y="28"/>
                    <a:pt x="86" y="31"/>
                    <a:pt x="92" y="24"/>
                  </a:cubicBezTo>
                  <a:cubicBezTo>
                    <a:pt x="99" y="14"/>
                    <a:pt x="87" y="3"/>
                    <a:pt x="79" y="1"/>
                  </a:cubicBezTo>
                  <a:cubicBezTo>
                    <a:pt x="57" y="0"/>
                    <a:pt x="51" y="35"/>
                    <a:pt x="34" y="33"/>
                  </a:cubicBezTo>
                  <a:cubicBezTo>
                    <a:pt x="25" y="33"/>
                    <a:pt x="19" y="20"/>
                    <a:pt x="8" y="24"/>
                  </a:cubicBezTo>
                  <a:cubicBezTo>
                    <a:pt x="0" y="29"/>
                    <a:pt x="2" y="38"/>
                    <a:pt x="6" y="47"/>
                  </a:cubicBezTo>
                  <a:cubicBezTo>
                    <a:pt x="12" y="61"/>
                    <a:pt x="29" y="73"/>
                    <a:pt x="42" y="69"/>
                  </a:cubicBezTo>
                </a:path>
              </a:pathLst>
            </a:custGeom>
            <a:solidFill>
              <a:srgbClr val="9E611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1" name="Freeform 33"/>
            <p:cNvSpPr/>
            <p:nvPr/>
          </p:nvSpPr>
          <p:spPr bwMode="auto">
            <a:xfrm>
              <a:off x="3136174" y="2422525"/>
              <a:ext cx="1752600" cy="3848100"/>
            </a:xfrm>
            <a:custGeom>
              <a:avLst/>
              <a:gdLst>
                <a:gd name="T0" fmla="*/ 349 w 956"/>
                <a:gd name="T1" fmla="*/ 1 h 2097"/>
                <a:gd name="T2" fmla="*/ 325 w 956"/>
                <a:gd name="T3" fmla="*/ 33 h 2097"/>
                <a:gd name="T4" fmla="*/ 305 w 956"/>
                <a:gd name="T5" fmla="*/ 68 h 2097"/>
                <a:gd name="T6" fmla="*/ 258 w 956"/>
                <a:gd name="T7" fmla="*/ 149 h 2097"/>
                <a:gd name="T8" fmla="*/ 159 w 956"/>
                <a:gd name="T9" fmla="*/ 309 h 2097"/>
                <a:gd name="T10" fmla="*/ 87 w 956"/>
                <a:gd name="T11" fmla="*/ 472 h 2097"/>
                <a:gd name="T12" fmla="*/ 44 w 956"/>
                <a:gd name="T13" fmla="*/ 648 h 2097"/>
                <a:gd name="T14" fmla="*/ 10 w 956"/>
                <a:gd name="T15" fmla="*/ 823 h 2097"/>
                <a:gd name="T16" fmla="*/ 1 w 956"/>
                <a:gd name="T17" fmla="*/ 1010 h 2097"/>
                <a:gd name="T18" fmla="*/ 12 w 956"/>
                <a:gd name="T19" fmla="*/ 1187 h 2097"/>
                <a:gd name="T20" fmla="*/ 61 w 956"/>
                <a:gd name="T21" fmla="*/ 1361 h 2097"/>
                <a:gd name="T22" fmla="*/ 122 w 956"/>
                <a:gd name="T23" fmla="*/ 1501 h 2097"/>
                <a:gd name="T24" fmla="*/ 204 w 956"/>
                <a:gd name="T25" fmla="*/ 1632 h 2097"/>
                <a:gd name="T26" fmla="*/ 415 w 956"/>
                <a:gd name="T27" fmla="*/ 1818 h 2097"/>
                <a:gd name="T28" fmla="*/ 695 w 956"/>
                <a:gd name="T29" fmla="*/ 2002 h 2097"/>
                <a:gd name="T30" fmla="*/ 833 w 956"/>
                <a:gd name="T31" fmla="*/ 2056 h 2097"/>
                <a:gd name="T32" fmla="*/ 905 w 956"/>
                <a:gd name="T33" fmla="*/ 2074 h 2097"/>
                <a:gd name="T34" fmla="*/ 930 w 956"/>
                <a:gd name="T35" fmla="*/ 2090 h 2097"/>
                <a:gd name="T36" fmla="*/ 932 w 956"/>
                <a:gd name="T37" fmla="*/ 2095 h 2097"/>
                <a:gd name="T38" fmla="*/ 912 w 956"/>
                <a:gd name="T39" fmla="*/ 2070 h 2097"/>
                <a:gd name="T40" fmla="*/ 754 w 956"/>
                <a:gd name="T41" fmla="*/ 2025 h 2097"/>
                <a:gd name="T42" fmla="*/ 595 w 956"/>
                <a:gd name="T43" fmla="*/ 1937 h 2097"/>
                <a:gd name="T44" fmla="*/ 516 w 956"/>
                <a:gd name="T45" fmla="*/ 1887 h 2097"/>
                <a:gd name="T46" fmla="*/ 430 w 956"/>
                <a:gd name="T47" fmla="*/ 1824 h 2097"/>
                <a:gd name="T48" fmla="*/ 369 w 956"/>
                <a:gd name="T49" fmla="*/ 1775 h 2097"/>
                <a:gd name="T50" fmla="*/ 298 w 956"/>
                <a:gd name="T51" fmla="*/ 1722 h 2097"/>
                <a:gd name="T52" fmla="*/ 189 w 956"/>
                <a:gd name="T53" fmla="*/ 1604 h 2097"/>
                <a:gd name="T54" fmla="*/ 37 w 956"/>
                <a:gd name="T55" fmla="*/ 1277 h 2097"/>
                <a:gd name="T56" fmla="*/ 5 w 956"/>
                <a:gd name="T57" fmla="*/ 935 h 2097"/>
                <a:gd name="T58" fmla="*/ 59 w 956"/>
                <a:gd name="T59" fmla="*/ 593 h 2097"/>
                <a:gd name="T60" fmla="*/ 105 w 956"/>
                <a:gd name="T61" fmla="*/ 431 h 2097"/>
                <a:gd name="T62" fmla="*/ 184 w 956"/>
                <a:gd name="T63" fmla="*/ 272 h 2097"/>
                <a:gd name="T64" fmla="*/ 276 w 956"/>
                <a:gd name="T65" fmla="*/ 125 h 2097"/>
                <a:gd name="T66" fmla="*/ 314 w 956"/>
                <a:gd name="T67" fmla="*/ 57 h 2097"/>
                <a:gd name="T68" fmla="*/ 339 w 956"/>
                <a:gd name="T69" fmla="*/ 21 h 2097"/>
                <a:gd name="T70" fmla="*/ 350 w 956"/>
                <a:gd name="T71" fmla="*/ 1 h 2097"/>
                <a:gd name="T72" fmla="*/ 349 w 956"/>
                <a:gd name="T73" fmla="*/ 1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6" h="2097">
                  <a:moveTo>
                    <a:pt x="349" y="1"/>
                  </a:moveTo>
                  <a:cubicBezTo>
                    <a:pt x="344" y="16"/>
                    <a:pt x="332" y="21"/>
                    <a:pt x="325" y="33"/>
                  </a:cubicBezTo>
                  <a:cubicBezTo>
                    <a:pt x="318" y="45"/>
                    <a:pt x="312" y="56"/>
                    <a:pt x="305" y="68"/>
                  </a:cubicBezTo>
                  <a:cubicBezTo>
                    <a:pt x="290" y="95"/>
                    <a:pt x="275" y="122"/>
                    <a:pt x="258" y="149"/>
                  </a:cubicBezTo>
                  <a:cubicBezTo>
                    <a:pt x="225" y="202"/>
                    <a:pt x="190" y="254"/>
                    <a:pt x="159" y="309"/>
                  </a:cubicBezTo>
                  <a:cubicBezTo>
                    <a:pt x="131" y="362"/>
                    <a:pt x="105" y="415"/>
                    <a:pt x="87" y="472"/>
                  </a:cubicBezTo>
                  <a:cubicBezTo>
                    <a:pt x="69" y="530"/>
                    <a:pt x="57" y="589"/>
                    <a:pt x="44" y="648"/>
                  </a:cubicBezTo>
                  <a:cubicBezTo>
                    <a:pt x="30" y="706"/>
                    <a:pt x="18" y="763"/>
                    <a:pt x="10" y="823"/>
                  </a:cubicBezTo>
                  <a:cubicBezTo>
                    <a:pt x="3" y="885"/>
                    <a:pt x="0" y="948"/>
                    <a:pt x="1" y="1010"/>
                  </a:cubicBezTo>
                  <a:cubicBezTo>
                    <a:pt x="1" y="1069"/>
                    <a:pt x="3" y="1129"/>
                    <a:pt x="12" y="1187"/>
                  </a:cubicBezTo>
                  <a:cubicBezTo>
                    <a:pt x="20" y="1247"/>
                    <a:pt x="41" y="1304"/>
                    <a:pt x="61" y="1361"/>
                  </a:cubicBezTo>
                  <a:cubicBezTo>
                    <a:pt x="77" y="1410"/>
                    <a:pt x="98" y="1456"/>
                    <a:pt x="122" y="1501"/>
                  </a:cubicBezTo>
                  <a:cubicBezTo>
                    <a:pt x="146" y="1546"/>
                    <a:pt x="172" y="1591"/>
                    <a:pt x="204" y="1632"/>
                  </a:cubicBezTo>
                  <a:cubicBezTo>
                    <a:pt x="262" y="1708"/>
                    <a:pt x="341" y="1759"/>
                    <a:pt x="415" y="1818"/>
                  </a:cubicBezTo>
                  <a:cubicBezTo>
                    <a:pt x="503" y="1887"/>
                    <a:pt x="597" y="1948"/>
                    <a:pt x="695" y="2002"/>
                  </a:cubicBezTo>
                  <a:cubicBezTo>
                    <a:pt x="739" y="2026"/>
                    <a:pt x="784" y="2044"/>
                    <a:pt x="833" y="2056"/>
                  </a:cubicBezTo>
                  <a:cubicBezTo>
                    <a:pt x="857" y="2062"/>
                    <a:pt x="881" y="2068"/>
                    <a:pt x="905" y="2074"/>
                  </a:cubicBezTo>
                  <a:cubicBezTo>
                    <a:pt x="911" y="2076"/>
                    <a:pt x="942" y="2085"/>
                    <a:pt x="930" y="2090"/>
                  </a:cubicBezTo>
                  <a:cubicBezTo>
                    <a:pt x="926" y="2092"/>
                    <a:pt x="929" y="2097"/>
                    <a:pt x="932" y="2095"/>
                  </a:cubicBezTo>
                  <a:cubicBezTo>
                    <a:pt x="956" y="2085"/>
                    <a:pt x="921" y="2073"/>
                    <a:pt x="912" y="2070"/>
                  </a:cubicBezTo>
                  <a:cubicBezTo>
                    <a:pt x="859" y="2055"/>
                    <a:pt x="805" y="2047"/>
                    <a:pt x="754" y="2025"/>
                  </a:cubicBezTo>
                  <a:cubicBezTo>
                    <a:pt x="698" y="2002"/>
                    <a:pt x="646" y="1969"/>
                    <a:pt x="595" y="1937"/>
                  </a:cubicBezTo>
                  <a:cubicBezTo>
                    <a:pt x="569" y="1920"/>
                    <a:pt x="542" y="1904"/>
                    <a:pt x="516" y="1887"/>
                  </a:cubicBezTo>
                  <a:cubicBezTo>
                    <a:pt x="486" y="1868"/>
                    <a:pt x="458" y="1845"/>
                    <a:pt x="430" y="1824"/>
                  </a:cubicBezTo>
                  <a:cubicBezTo>
                    <a:pt x="410" y="1808"/>
                    <a:pt x="390" y="1789"/>
                    <a:pt x="369" y="1775"/>
                  </a:cubicBezTo>
                  <a:cubicBezTo>
                    <a:pt x="344" y="1759"/>
                    <a:pt x="321" y="1741"/>
                    <a:pt x="298" y="1722"/>
                  </a:cubicBezTo>
                  <a:cubicBezTo>
                    <a:pt x="257" y="1688"/>
                    <a:pt x="220" y="1648"/>
                    <a:pt x="189" y="1604"/>
                  </a:cubicBezTo>
                  <a:cubicBezTo>
                    <a:pt x="119" y="1505"/>
                    <a:pt x="73" y="1392"/>
                    <a:pt x="37" y="1277"/>
                  </a:cubicBezTo>
                  <a:cubicBezTo>
                    <a:pt x="3" y="1169"/>
                    <a:pt x="2" y="1048"/>
                    <a:pt x="5" y="935"/>
                  </a:cubicBezTo>
                  <a:cubicBezTo>
                    <a:pt x="9" y="818"/>
                    <a:pt x="34" y="707"/>
                    <a:pt x="59" y="593"/>
                  </a:cubicBezTo>
                  <a:cubicBezTo>
                    <a:pt x="72" y="538"/>
                    <a:pt x="85" y="484"/>
                    <a:pt x="105" y="431"/>
                  </a:cubicBezTo>
                  <a:cubicBezTo>
                    <a:pt x="125" y="376"/>
                    <a:pt x="154" y="323"/>
                    <a:pt x="184" y="272"/>
                  </a:cubicBezTo>
                  <a:cubicBezTo>
                    <a:pt x="213" y="222"/>
                    <a:pt x="246" y="175"/>
                    <a:pt x="276" y="125"/>
                  </a:cubicBezTo>
                  <a:cubicBezTo>
                    <a:pt x="289" y="102"/>
                    <a:pt x="301" y="80"/>
                    <a:pt x="314" y="57"/>
                  </a:cubicBezTo>
                  <a:cubicBezTo>
                    <a:pt x="321" y="44"/>
                    <a:pt x="328" y="32"/>
                    <a:pt x="339" y="21"/>
                  </a:cubicBezTo>
                  <a:cubicBezTo>
                    <a:pt x="344" y="15"/>
                    <a:pt x="347" y="9"/>
                    <a:pt x="350" y="1"/>
                  </a:cubicBezTo>
                  <a:cubicBezTo>
                    <a:pt x="350" y="1"/>
                    <a:pt x="349" y="0"/>
                    <a:pt x="349" y="1"/>
                  </a:cubicBezTo>
                  <a:close/>
                </a:path>
              </a:pathLst>
            </a:custGeom>
            <a:solidFill>
              <a:srgbClr val="27857C"/>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2" name="Freeform 34"/>
            <p:cNvSpPr/>
            <p:nvPr/>
          </p:nvSpPr>
          <p:spPr bwMode="auto">
            <a:xfrm>
              <a:off x="3504474" y="2733675"/>
              <a:ext cx="368300" cy="274638"/>
            </a:xfrm>
            <a:custGeom>
              <a:avLst/>
              <a:gdLst>
                <a:gd name="T0" fmla="*/ 0 w 201"/>
                <a:gd name="T1" fmla="*/ 93 h 149"/>
                <a:gd name="T2" fmla="*/ 43 w 201"/>
                <a:gd name="T3" fmla="*/ 43 h 149"/>
                <a:gd name="T4" fmla="*/ 120 w 201"/>
                <a:gd name="T5" fmla="*/ 8 h 149"/>
                <a:gd name="T6" fmla="*/ 192 w 201"/>
                <a:gd name="T7" fmla="*/ 25 h 149"/>
                <a:gd name="T8" fmla="*/ 175 w 201"/>
                <a:gd name="T9" fmla="*/ 98 h 149"/>
                <a:gd name="T10" fmla="*/ 105 w 201"/>
                <a:gd name="T11" fmla="*/ 134 h 149"/>
                <a:gd name="T12" fmla="*/ 65 w 201"/>
                <a:gd name="T13" fmla="*/ 140 h 149"/>
                <a:gd name="T14" fmla="*/ 18 w 201"/>
                <a:gd name="T15" fmla="*/ 143 h 149"/>
                <a:gd name="T16" fmla="*/ 2 w 201"/>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49">
                  <a:moveTo>
                    <a:pt x="0" y="93"/>
                  </a:moveTo>
                  <a:cubicBezTo>
                    <a:pt x="18" y="82"/>
                    <a:pt x="30" y="62"/>
                    <a:pt x="43" y="43"/>
                  </a:cubicBezTo>
                  <a:cubicBezTo>
                    <a:pt x="63" y="24"/>
                    <a:pt x="82" y="6"/>
                    <a:pt x="120" y="8"/>
                  </a:cubicBezTo>
                  <a:cubicBezTo>
                    <a:pt x="136" y="4"/>
                    <a:pt x="183" y="0"/>
                    <a:pt x="192" y="25"/>
                  </a:cubicBezTo>
                  <a:cubicBezTo>
                    <a:pt x="201" y="51"/>
                    <a:pt x="185" y="85"/>
                    <a:pt x="175" y="98"/>
                  </a:cubicBezTo>
                  <a:cubicBezTo>
                    <a:pt x="155" y="116"/>
                    <a:pt x="130" y="125"/>
                    <a:pt x="105" y="134"/>
                  </a:cubicBezTo>
                  <a:cubicBezTo>
                    <a:pt x="96" y="139"/>
                    <a:pt x="81" y="136"/>
                    <a:pt x="65" y="140"/>
                  </a:cubicBezTo>
                  <a:cubicBezTo>
                    <a:pt x="49" y="143"/>
                    <a:pt x="34" y="140"/>
                    <a:pt x="18" y="143"/>
                  </a:cubicBezTo>
                  <a:cubicBezTo>
                    <a:pt x="11" y="142"/>
                    <a:pt x="9" y="149"/>
                    <a:pt x="2" y="14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3" name="Freeform 35"/>
            <p:cNvSpPr/>
            <p:nvPr/>
          </p:nvSpPr>
          <p:spPr bwMode="auto">
            <a:xfrm>
              <a:off x="3291749" y="2549525"/>
              <a:ext cx="268288" cy="428625"/>
            </a:xfrm>
            <a:custGeom>
              <a:avLst/>
              <a:gdLst>
                <a:gd name="T0" fmla="*/ 132 w 146"/>
                <a:gd name="T1" fmla="*/ 190 h 234"/>
                <a:gd name="T2" fmla="*/ 81 w 146"/>
                <a:gd name="T3" fmla="*/ 25 h 234"/>
                <a:gd name="T4" fmla="*/ 28 w 146"/>
                <a:gd name="T5" fmla="*/ 20 h 234"/>
                <a:gd name="T6" fmla="*/ 9 w 146"/>
                <a:gd name="T7" fmla="*/ 99 h 234"/>
                <a:gd name="T8" fmla="*/ 71 w 146"/>
                <a:gd name="T9" fmla="*/ 191 h 234"/>
                <a:gd name="T10" fmla="*/ 91 w 146"/>
                <a:gd name="T11" fmla="*/ 234 h 234"/>
              </a:gdLst>
              <a:ahLst/>
              <a:cxnLst>
                <a:cxn ang="0">
                  <a:pos x="T0" y="T1"/>
                </a:cxn>
                <a:cxn ang="0">
                  <a:pos x="T2" y="T3"/>
                </a:cxn>
                <a:cxn ang="0">
                  <a:pos x="T4" y="T5"/>
                </a:cxn>
                <a:cxn ang="0">
                  <a:pos x="T6" y="T7"/>
                </a:cxn>
                <a:cxn ang="0">
                  <a:pos x="T8" y="T9"/>
                </a:cxn>
                <a:cxn ang="0">
                  <a:pos x="T10" y="T11"/>
                </a:cxn>
              </a:cxnLst>
              <a:rect l="0" t="0" r="r" b="b"/>
              <a:pathLst>
                <a:path w="146" h="234">
                  <a:moveTo>
                    <a:pt x="132" y="190"/>
                  </a:moveTo>
                  <a:cubicBezTo>
                    <a:pt x="146" y="133"/>
                    <a:pt x="133" y="61"/>
                    <a:pt x="81" y="25"/>
                  </a:cubicBezTo>
                  <a:cubicBezTo>
                    <a:pt x="61" y="13"/>
                    <a:pt x="41" y="0"/>
                    <a:pt x="28" y="20"/>
                  </a:cubicBezTo>
                  <a:cubicBezTo>
                    <a:pt x="16" y="40"/>
                    <a:pt x="0" y="74"/>
                    <a:pt x="9" y="99"/>
                  </a:cubicBezTo>
                  <a:cubicBezTo>
                    <a:pt x="24" y="133"/>
                    <a:pt x="47" y="162"/>
                    <a:pt x="71" y="191"/>
                  </a:cubicBezTo>
                  <a:cubicBezTo>
                    <a:pt x="82" y="209"/>
                    <a:pt x="78" y="223"/>
                    <a:pt x="91" y="23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4" name="Freeform 36"/>
            <p:cNvSpPr/>
            <p:nvPr/>
          </p:nvSpPr>
          <p:spPr bwMode="auto">
            <a:xfrm>
              <a:off x="3337787" y="3098800"/>
              <a:ext cx="455613" cy="312738"/>
            </a:xfrm>
            <a:custGeom>
              <a:avLst/>
              <a:gdLst>
                <a:gd name="T0" fmla="*/ 7 w 249"/>
                <a:gd name="T1" fmla="*/ 80 h 170"/>
                <a:gd name="T2" fmla="*/ 63 w 249"/>
                <a:gd name="T3" fmla="*/ 40 h 170"/>
                <a:gd name="T4" fmla="*/ 129 w 249"/>
                <a:gd name="T5" fmla="*/ 18 h 170"/>
                <a:gd name="T6" fmla="*/ 247 w 249"/>
                <a:gd name="T7" fmla="*/ 39 h 170"/>
                <a:gd name="T8" fmla="*/ 148 w 249"/>
                <a:gd name="T9" fmla="*/ 130 h 170"/>
                <a:gd name="T10" fmla="*/ 0 w 249"/>
                <a:gd name="T11" fmla="*/ 109 h 170"/>
              </a:gdLst>
              <a:ahLst/>
              <a:cxnLst>
                <a:cxn ang="0">
                  <a:pos x="T0" y="T1"/>
                </a:cxn>
                <a:cxn ang="0">
                  <a:pos x="T2" y="T3"/>
                </a:cxn>
                <a:cxn ang="0">
                  <a:pos x="T4" y="T5"/>
                </a:cxn>
                <a:cxn ang="0">
                  <a:pos x="T6" y="T7"/>
                </a:cxn>
                <a:cxn ang="0">
                  <a:pos x="T8" y="T9"/>
                </a:cxn>
                <a:cxn ang="0">
                  <a:pos x="T10" y="T11"/>
                </a:cxn>
              </a:cxnLst>
              <a:rect l="0" t="0" r="r" b="b"/>
              <a:pathLst>
                <a:path w="249" h="170">
                  <a:moveTo>
                    <a:pt x="7" y="80"/>
                  </a:moveTo>
                  <a:cubicBezTo>
                    <a:pt x="23" y="76"/>
                    <a:pt x="45" y="51"/>
                    <a:pt x="63" y="40"/>
                  </a:cubicBezTo>
                  <a:cubicBezTo>
                    <a:pt x="81" y="29"/>
                    <a:pt x="106" y="20"/>
                    <a:pt x="129" y="18"/>
                  </a:cubicBezTo>
                  <a:cubicBezTo>
                    <a:pt x="162" y="11"/>
                    <a:pt x="241" y="0"/>
                    <a:pt x="247" y="39"/>
                  </a:cubicBezTo>
                  <a:cubicBezTo>
                    <a:pt x="249" y="93"/>
                    <a:pt x="189" y="117"/>
                    <a:pt x="148" y="130"/>
                  </a:cubicBezTo>
                  <a:cubicBezTo>
                    <a:pt x="117" y="130"/>
                    <a:pt x="1" y="170"/>
                    <a:pt x="0" y="1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5" name="Freeform 37"/>
            <p:cNvSpPr/>
            <p:nvPr/>
          </p:nvSpPr>
          <p:spPr bwMode="auto">
            <a:xfrm>
              <a:off x="2959962" y="2933700"/>
              <a:ext cx="360363" cy="449263"/>
            </a:xfrm>
            <a:custGeom>
              <a:avLst/>
              <a:gdLst>
                <a:gd name="T0" fmla="*/ 197 w 197"/>
                <a:gd name="T1" fmla="*/ 204 h 244"/>
                <a:gd name="T2" fmla="*/ 183 w 197"/>
                <a:gd name="T3" fmla="*/ 170 h 244"/>
                <a:gd name="T4" fmla="*/ 152 w 197"/>
                <a:gd name="T5" fmla="*/ 109 h 244"/>
                <a:gd name="T6" fmla="*/ 45 w 197"/>
                <a:gd name="T7" fmla="*/ 45 h 244"/>
                <a:gd name="T8" fmla="*/ 87 w 197"/>
                <a:gd name="T9" fmla="*/ 216 h 244"/>
                <a:gd name="T10" fmla="*/ 172 w 197"/>
                <a:gd name="T11" fmla="*/ 244 h 244"/>
              </a:gdLst>
              <a:ahLst/>
              <a:cxnLst>
                <a:cxn ang="0">
                  <a:pos x="T0" y="T1"/>
                </a:cxn>
                <a:cxn ang="0">
                  <a:pos x="T2" y="T3"/>
                </a:cxn>
                <a:cxn ang="0">
                  <a:pos x="T4" y="T5"/>
                </a:cxn>
                <a:cxn ang="0">
                  <a:pos x="T6" y="T7"/>
                </a:cxn>
                <a:cxn ang="0">
                  <a:pos x="T8" y="T9"/>
                </a:cxn>
                <a:cxn ang="0">
                  <a:pos x="T10" y="T11"/>
                </a:cxn>
              </a:cxnLst>
              <a:rect l="0" t="0" r="r" b="b"/>
              <a:pathLst>
                <a:path w="197" h="244">
                  <a:moveTo>
                    <a:pt x="197" y="204"/>
                  </a:moveTo>
                  <a:cubicBezTo>
                    <a:pt x="192" y="195"/>
                    <a:pt x="186" y="186"/>
                    <a:pt x="183" y="170"/>
                  </a:cubicBezTo>
                  <a:cubicBezTo>
                    <a:pt x="179" y="154"/>
                    <a:pt x="170" y="129"/>
                    <a:pt x="152" y="109"/>
                  </a:cubicBezTo>
                  <a:cubicBezTo>
                    <a:pt x="137" y="75"/>
                    <a:pt x="79" y="0"/>
                    <a:pt x="45" y="45"/>
                  </a:cubicBezTo>
                  <a:cubicBezTo>
                    <a:pt x="0" y="103"/>
                    <a:pt x="44" y="175"/>
                    <a:pt x="87" y="216"/>
                  </a:cubicBezTo>
                  <a:cubicBezTo>
                    <a:pt x="114" y="230"/>
                    <a:pt x="143" y="237"/>
                    <a:pt x="172" y="24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6" name="Freeform 38"/>
            <p:cNvSpPr/>
            <p:nvPr/>
          </p:nvSpPr>
          <p:spPr bwMode="auto">
            <a:xfrm>
              <a:off x="3213962" y="3482975"/>
              <a:ext cx="501650" cy="300038"/>
            </a:xfrm>
            <a:custGeom>
              <a:avLst/>
              <a:gdLst>
                <a:gd name="T0" fmla="*/ 5 w 273"/>
                <a:gd name="T1" fmla="*/ 91 h 163"/>
                <a:gd name="T2" fmla="*/ 37 w 273"/>
                <a:gd name="T3" fmla="*/ 53 h 163"/>
                <a:gd name="T4" fmla="*/ 109 w 273"/>
                <a:gd name="T5" fmla="*/ 10 h 163"/>
                <a:gd name="T6" fmla="*/ 187 w 273"/>
                <a:gd name="T7" fmla="*/ 6 h 163"/>
                <a:gd name="T8" fmla="*/ 257 w 273"/>
                <a:gd name="T9" fmla="*/ 30 h 163"/>
                <a:gd name="T10" fmla="*/ 236 w 273"/>
                <a:gd name="T11" fmla="*/ 117 h 163"/>
                <a:gd name="T12" fmla="*/ 160 w 273"/>
                <a:gd name="T13" fmla="*/ 144 h 163"/>
                <a:gd name="T14" fmla="*/ 114 w 273"/>
                <a:gd name="T15" fmla="*/ 148 h 163"/>
                <a:gd name="T16" fmla="*/ 49 w 273"/>
                <a:gd name="T17" fmla="*/ 163 h 163"/>
                <a:gd name="T18" fmla="*/ 0 w 273"/>
                <a:gd name="T19" fmla="*/ 1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63">
                  <a:moveTo>
                    <a:pt x="5" y="91"/>
                  </a:moveTo>
                  <a:cubicBezTo>
                    <a:pt x="21" y="87"/>
                    <a:pt x="28" y="59"/>
                    <a:pt x="37" y="53"/>
                  </a:cubicBezTo>
                  <a:cubicBezTo>
                    <a:pt x="59" y="28"/>
                    <a:pt x="77" y="17"/>
                    <a:pt x="109" y="10"/>
                  </a:cubicBezTo>
                  <a:cubicBezTo>
                    <a:pt x="134" y="0"/>
                    <a:pt x="163" y="7"/>
                    <a:pt x="187" y="6"/>
                  </a:cubicBezTo>
                  <a:cubicBezTo>
                    <a:pt x="208" y="11"/>
                    <a:pt x="239" y="11"/>
                    <a:pt x="257" y="30"/>
                  </a:cubicBezTo>
                  <a:cubicBezTo>
                    <a:pt x="273" y="57"/>
                    <a:pt x="263" y="101"/>
                    <a:pt x="236" y="117"/>
                  </a:cubicBezTo>
                  <a:cubicBezTo>
                    <a:pt x="218" y="128"/>
                    <a:pt x="184" y="142"/>
                    <a:pt x="160" y="144"/>
                  </a:cubicBezTo>
                  <a:cubicBezTo>
                    <a:pt x="144" y="148"/>
                    <a:pt x="130" y="145"/>
                    <a:pt x="114" y="148"/>
                  </a:cubicBezTo>
                  <a:cubicBezTo>
                    <a:pt x="90" y="150"/>
                    <a:pt x="72" y="161"/>
                    <a:pt x="49" y="163"/>
                  </a:cubicBezTo>
                  <a:cubicBezTo>
                    <a:pt x="27" y="158"/>
                    <a:pt x="22" y="149"/>
                    <a:pt x="0" y="14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7" name="Freeform 39"/>
            <p:cNvSpPr/>
            <p:nvPr/>
          </p:nvSpPr>
          <p:spPr bwMode="auto">
            <a:xfrm>
              <a:off x="2804387" y="3427413"/>
              <a:ext cx="427038" cy="385763"/>
            </a:xfrm>
            <a:custGeom>
              <a:avLst/>
              <a:gdLst>
                <a:gd name="T0" fmla="*/ 224 w 233"/>
                <a:gd name="T1" fmla="*/ 173 h 210"/>
                <a:gd name="T2" fmla="*/ 233 w 233"/>
                <a:gd name="T3" fmla="*/ 168 h 210"/>
                <a:gd name="T4" fmla="*/ 141 w 233"/>
                <a:gd name="T5" fmla="*/ 77 h 210"/>
                <a:gd name="T6" fmla="*/ 13 w 233"/>
                <a:gd name="T7" fmla="*/ 68 h 210"/>
                <a:gd name="T8" fmla="*/ 31 w 233"/>
                <a:gd name="T9" fmla="*/ 149 h 210"/>
                <a:gd name="T10" fmla="*/ 105 w 233"/>
                <a:gd name="T11" fmla="*/ 190 h 210"/>
                <a:gd name="T12" fmla="*/ 215 w 23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233" h="210">
                  <a:moveTo>
                    <a:pt x="224" y="173"/>
                  </a:moveTo>
                  <a:cubicBezTo>
                    <a:pt x="233" y="168"/>
                    <a:pt x="233" y="168"/>
                    <a:pt x="233" y="168"/>
                  </a:cubicBezTo>
                  <a:cubicBezTo>
                    <a:pt x="204" y="130"/>
                    <a:pt x="171" y="107"/>
                    <a:pt x="141" y="77"/>
                  </a:cubicBezTo>
                  <a:cubicBezTo>
                    <a:pt x="103" y="44"/>
                    <a:pt x="45" y="0"/>
                    <a:pt x="13" y="68"/>
                  </a:cubicBezTo>
                  <a:cubicBezTo>
                    <a:pt x="0" y="88"/>
                    <a:pt x="15" y="122"/>
                    <a:pt x="31" y="149"/>
                  </a:cubicBezTo>
                  <a:cubicBezTo>
                    <a:pt x="49" y="169"/>
                    <a:pt x="76" y="183"/>
                    <a:pt x="105" y="190"/>
                  </a:cubicBezTo>
                  <a:cubicBezTo>
                    <a:pt x="141" y="199"/>
                    <a:pt x="179" y="201"/>
                    <a:pt x="215" y="21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8" name="Freeform 40"/>
            <p:cNvSpPr/>
            <p:nvPr/>
          </p:nvSpPr>
          <p:spPr bwMode="auto">
            <a:xfrm>
              <a:off x="3126649" y="3886200"/>
              <a:ext cx="485775" cy="361950"/>
            </a:xfrm>
            <a:custGeom>
              <a:avLst/>
              <a:gdLst>
                <a:gd name="T0" fmla="*/ 0 w 265"/>
                <a:gd name="T1" fmla="*/ 118 h 197"/>
                <a:gd name="T2" fmla="*/ 27 w 265"/>
                <a:gd name="T3" fmla="*/ 71 h 197"/>
                <a:gd name="T4" fmla="*/ 115 w 265"/>
                <a:gd name="T5" fmla="*/ 24 h 197"/>
                <a:gd name="T6" fmla="*/ 205 w 265"/>
                <a:gd name="T7" fmla="*/ 0 h 197"/>
                <a:gd name="T8" fmla="*/ 254 w 265"/>
                <a:gd name="T9" fmla="*/ 50 h 197"/>
                <a:gd name="T10" fmla="*/ 211 w 265"/>
                <a:gd name="T11" fmla="*/ 162 h 197"/>
                <a:gd name="T12" fmla="*/ 134 w 265"/>
                <a:gd name="T13" fmla="*/ 197 h 197"/>
                <a:gd name="T14" fmla="*/ 53 w 265"/>
                <a:gd name="T15" fmla="*/ 185 h 197"/>
                <a:gd name="T16" fmla="*/ 6 w 265"/>
                <a:gd name="T17"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97">
                  <a:moveTo>
                    <a:pt x="0" y="118"/>
                  </a:moveTo>
                  <a:cubicBezTo>
                    <a:pt x="22" y="123"/>
                    <a:pt x="24" y="86"/>
                    <a:pt x="27" y="71"/>
                  </a:cubicBezTo>
                  <a:cubicBezTo>
                    <a:pt x="49" y="46"/>
                    <a:pt x="88" y="40"/>
                    <a:pt x="115" y="24"/>
                  </a:cubicBezTo>
                  <a:cubicBezTo>
                    <a:pt x="140" y="15"/>
                    <a:pt x="175" y="0"/>
                    <a:pt x="205" y="0"/>
                  </a:cubicBezTo>
                  <a:cubicBezTo>
                    <a:pt x="241" y="9"/>
                    <a:pt x="256" y="12"/>
                    <a:pt x="254" y="50"/>
                  </a:cubicBezTo>
                  <a:cubicBezTo>
                    <a:pt x="265" y="99"/>
                    <a:pt x="249" y="133"/>
                    <a:pt x="211" y="162"/>
                  </a:cubicBezTo>
                  <a:cubicBezTo>
                    <a:pt x="184" y="179"/>
                    <a:pt x="158" y="195"/>
                    <a:pt x="134" y="197"/>
                  </a:cubicBezTo>
                  <a:cubicBezTo>
                    <a:pt x="104" y="197"/>
                    <a:pt x="75" y="190"/>
                    <a:pt x="53" y="185"/>
                  </a:cubicBezTo>
                  <a:cubicBezTo>
                    <a:pt x="31" y="179"/>
                    <a:pt x="26" y="170"/>
                    <a:pt x="6" y="1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09" name="Freeform 41"/>
            <p:cNvSpPr/>
            <p:nvPr/>
          </p:nvSpPr>
          <p:spPr bwMode="auto">
            <a:xfrm>
              <a:off x="2701199" y="3979863"/>
              <a:ext cx="461963" cy="263525"/>
            </a:xfrm>
            <a:custGeom>
              <a:avLst/>
              <a:gdLst>
                <a:gd name="T0" fmla="*/ 252 w 252"/>
                <a:gd name="T1" fmla="*/ 110 h 143"/>
                <a:gd name="T2" fmla="*/ 157 w 252"/>
                <a:gd name="T3" fmla="*/ 33 h 143"/>
                <a:gd name="T4" fmla="*/ 92 w 252"/>
                <a:gd name="T5" fmla="*/ 18 h 143"/>
                <a:gd name="T6" fmla="*/ 34 w 252"/>
                <a:gd name="T7" fmla="*/ 3 h 143"/>
                <a:gd name="T8" fmla="*/ 51 w 252"/>
                <a:gd name="T9" fmla="*/ 92 h 143"/>
                <a:gd name="T10" fmla="*/ 118 w 252"/>
                <a:gd name="T11" fmla="*/ 131 h 143"/>
                <a:gd name="T12" fmla="*/ 252 w 252"/>
                <a:gd name="T13" fmla="*/ 80 h 143"/>
                <a:gd name="T14" fmla="*/ 251 w 252"/>
                <a:gd name="T15" fmla="*/ 87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43">
                  <a:moveTo>
                    <a:pt x="252" y="110"/>
                  </a:moveTo>
                  <a:cubicBezTo>
                    <a:pt x="231" y="74"/>
                    <a:pt x="191" y="49"/>
                    <a:pt x="157" y="33"/>
                  </a:cubicBezTo>
                  <a:cubicBezTo>
                    <a:pt x="135" y="28"/>
                    <a:pt x="113" y="23"/>
                    <a:pt x="92" y="18"/>
                  </a:cubicBezTo>
                  <a:cubicBezTo>
                    <a:pt x="77" y="14"/>
                    <a:pt x="50" y="0"/>
                    <a:pt x="34" y="3"/>
                  </a:cubicBezTo>
                  <a:cubicBezTo>
                    <a:pt x="0" y="18"/>
                    <a:pt x="40" y="74"/>
                    <a:pt x="51" y="92"/>
                  </a:cubicBezTo>
                  <a:cubicBezTo>
                    <a:pt x="69" y="111"/>
                    <a:pt x="96" y="126"/>
                    <a:pt x="118" y="131"/>
                  </a:cubicBezTo>
                  <a:cubicBezTo>
                    <a:pt x="168" y="143"/>
                    <a:pt x="218" y="125"/>
                    <a:pt x="252" y="80"/>
                  </a:cubicBezTo>
                  <a:cubicBezTo>
                    <a:pt x="251" y="87"/>
                    <a:pt x="251" y="87"/>
                    <a:pt x="251" y="8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0" name="Freeform 42"/>
            <p:cNvSpPr/>
            <p:nvPr/>
          </p:nvSpPr>
          <p:spPr bwMode="auto">
            <a:xfrm>
              <a:off x="3188562" y="4286250"/>
              <a:ext cx="458788" cy="322263"/>
            </a:xfrm>
            <a:custGeom>
              <a:avLst/>
              <a:gdLst>
                <a:gd name="T0" fmla="*/ 2 w 250"/>
                <a:gd name="T1" fmla="*/ 100 h 175"/>
                <a:gd name="T2" fmla="*/ 41 w 250"/>
                <a:gd name="T3" fmla="*/ 64 h 175"/>
                <a:gd name="T4" fmla="*/ 138 w 250"/>
                <a:gd name="T5" fmla="*/ 11 h 175"/>
                <a:gd name="T6" fmla="*/ 241 w 250"/>
                <a:gd name="T7" fmla="*/ 90 h 175"/>
                <a:gd name="T8" fmla="*/ 130 w 250"/>
                <a:gd name="T9" fmla="*/ 170 h 175"/>
                <a:gd name="T10" fmla="*/ 34 w 250"/>
                <a:gd name="T11" fmla="*/ 154 h 175"/>
                <a:gd name="T12" fmla="*/ 0 w 250"/>
                <a:gd name="T13" fmla="*/ 138 h 175"/>
              </a:gdLst>
              <a:ahLst/>
              <a:cxnLst>
                <a:cxn ang="0">
                  <a:pos x="T0" y="T1"/>
                </a:cxn>
                <a:cxn ang="0">
                  <a:pos x="T2" y="T3"/>
                </a:cxn>
                <a:cxn ang="0">
                  <a:pos x="T4" y="T5"/>
                </a:cxn>
                <a:cxn ang="0">
                  <a:pos x="T6" y="T7"/>
                </a:cxn>
                <a:cxn ang="0">
                  <a:pos x="T8" y="T9"/>
                </a:cxn>
                <a:cxn ang="0">
                  <a:pos x="T10" y="T11"/>
                </a:cxn>
                <a:cxn ang="0">
                  <a:pos x="T12" y="T13"/>
                </a:cxn>
              </a:cxnLst>
              <a:rect l="0" t="0" r="r" b="b"/>
              <a:pathLst>
                <a:path w="250" h="175">
                  <a:moveTo>
                    <a:pt x="2" y="100"/>
                  </a:moveTo>
                  <a:cubicBezTo>
                    <a:pt x="5" y="86"/>
                    <a:pt x="25" y="67"/>
                    <a:pt x="41" y="64"/>
                  </a:cubicBezTo>
                  <a:cubicBezTo>
                    <a:pt x="63" y="38"/>
                    <a:pt x="98" y="17"/>
                    <a:pt x="138" y="11"/>
                  </a:cubicBezTo>
                  <a:cubicBezTo>
                    <a:pt x="187" y="0"/>
                    <a:pt x="250" y="23"/>
                    <a:pt x="241" y="90"/>
                  </a:cubicBezTo>
                  <a:cubicBezTo>
                    <a:pt x="229" y="140"/>
                    <a:pt x="182" y="175"/>
                    <a:pt x="130" y="170"/>
                  </a:cubicBezTo>
                  <a:cubicBezTo>
                    <a:pt x="101" y="162"/>
                    <a:pt x="70" y="163"/>
                    <a:pt x="34" y="154"/>
                  </a:cubicBezTo>
                  <a:cubicBezTo>
                    <a:pt x="27" y="152"/>
                    <a:pt x="15" y="141"/>
                    <a:pt x="0" y="13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1" name="Freeform 43"/>
            <p:cNvSpPr/>
            <p:nvPr/>
          </p:nvSpPr>
          <p:spPr bwMode="auto">
            <a:xfrm>
              <a:off x="2747237" y="4402138"/>
              <a:ext cx="461963" cy="252413"/>
            </a:xfrm>
            <a:custGeom>
              <a:avLst/>
              <a:gdLst>
                <a:gd name="T0" fmla="*/ 236 w 252"/>
                <a:gd name="T1" fmla="*/ 96 h 137"/>
                <a:gd name="T2" fmla="*/ 203 w 252"/>
                <a:gd name="T3" fmla="*/ 73 h 137"/>
                <a:gd name="T4" fmla="*/ 142 w 252"/>
                <a:gd name="T5" fmla="*/ 43 h 137"/>
                <a:gd name="T6" fmla="*/ 18 w 252"/>
                <a:gd name="T7" fmla="*/ 51 h 137"/>
                <a:gd name="T8" fmla="*/ 135 w 252"/>
                <a:gd name="T9" fmla="*/ 133 h 137"/>
                <a:gd name="T10" fmla="*/ 252 w 252"/>
                <a:gd name="T11" fmla="*/ 62 h 137"/>
              </a:gdLst>
              <a:ahLst/>
              <a:cxnLst>
                <a:cxn ang="0">
                  <a:pos x="T0" y="T1"/>
                </a:cxn>
                <a:cxn ang="0">
                  <a:pos x="T2" y="T3"/>
                </a:cxn>
                <a:cxn ang="0">
                  <a:pos x="T4" y="T5"/>
                </a:cxn>
                <a:cxn ang="0">
                  <a:pos x="T6" y="T7"/>
                </a:cxn>
                <a:cxn ang="0">
                  <a:pos x="T8" y="T9"/>
                </a:cxn>
                <a:cxn ang="0">
                  <a:pos x="T10" y="T11"/>
                </a:cxn>
              </a:cxnLst>
              <a:rect l="0" t="0" r="r" b="b"/>
              <a:pathLst>
                <a:path w="252" h="137">
                  <a:moveTo>
                    <a:pt x="236" y="96"/>
                  </a:moveTo>
                  <a:cubicBezTo>
                    <a:pt x="230" y="87"/>
                    <a:pt x="218" y="77"/>
                    <a:pt x="203" y="73"/>
                  </a:cubicBezTo>
                  <a:cubicBezTo>
                    <a:pt x="185" y="53"/>
                    <a:pt x="163" y="48"/>
                    <a:pt x="142" y="43"/>
                  </a:cubicBezTo>
                  <a:cubicBezTo>
                    <a:pt x="106" y="34"/>
                    <a:pt x="30" y="0"/>
                    <a:pt x="18" y="51"/>
                  </a:cubicBezTo>
                  <a:cubicBezTo>
                    <a:pt x="0" y="123"/>
                    <a:pt x="88" y="137"/>
                    <a:pt x="135" y="133"/>
                  </a:cubicBezTo>
                  <a:cubicBezTo>
                    <a:pt x="182" y="129"/>
                    <a:pt x="234" y="104"/>
                    <a:pt x="252" y="62"/>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2" name="Freeform 44"/>
            <p:cNvSpPr/>
            <p:nvPr/>
          </p:nvSpPr>
          <p:spPr bwMode="auto">
            <a:xfrm>
              <a:off x="3280637" y="4638675"/>
              <a:ext cx="461963" cy="280988"/>
            </a:xfrm>
            <a:custGeom>
              <a:avLst/>
              <a:gdLst>
                <a:gd name="T0" fmla="*/ 7 w 252"/>
                <a:gd name="T1" fmla="*/ 151 h 153"/>
                <a:gd name="T2" fmla="*/ 118 w 252"/>
                <a:gd name="T3" fmla="*/ 10 h 153"/>
                <a:gd name="T4" fmla="*/ 210 w 252"/>
                <a:gd name="T5" fmla="*/ 9 h 153"/>
                <a:gd name="T6" fmla="*/ 251 w 252"/>
                <a:gd name="T7" fmla="*/ 58 h 153"/>
                <a:gd name="T8" fmla="*/ 122 w 252"/>
                <a:gd name="T9" fmla="*/ 148 h 153"/>
                <a:gd name="T10" fmla="*/ 47 w 252"/>
                <a:gd name="T11" fmla="*/ 145 h 153"/>
                <a:gd name="T12" fmla="*/ 0 w 252"/>
                <a:gd name="T13" fmla="*/ 149 h 153"/>
              </a:gdLst>
              <a:ahLst/>
              <a:cxnLst>
                <a:cxn ang="0">
                  <a:pos x="T0" y="T1"/>
                </a:cxn>
                <a:cxn ang="0">
                  <a:pos x="T2" y="T3"/>
                </a:cxn>
                <a:cxn ang="0">
                  <a:pos x="T4" y="T5"/>
                </a:cxn>
                <a:cxn ang="0">
                  <a:pos x="T6" y="T7"/>
                </a:cxn>
                <a:cxn ang="0">
                  <a:pos x="T8" y="T9"/>
                </a:cxn>
                <a:cxn ang="0">
                  <a:pos x="T10" y="T11"/>
                </a:cxn>
                <a:cxn ang="0">
                  <a:pos x="T12" y="T13"/>
                </a:cxn>
              </a:cxnLst>
              <a:rect l="0" t="0" r="r" b="b"/>
              <a:pathLst>
                <a:path w="252" h="153">
                  <a:moveTo>
                    <a:pt x="7" y="151"/>
                  </a:moveTo>
                  <a:cubicBezTo>
                    <a:pt x="3" y="73"/>
                    <a:pt x="46" y="23"/>
                    <a:pt x="118" y="10"/>
                  </a:cubicBezTo>
                  <a:cubicBezTo>
                    <a:pt x="150" y="2"/>
                    <a:pt x="174" y="0"/>
                    <a:pt x="210" y="9"/>
                  </a:cubicBezTo>
                  <a:cubicBezTo>
                    <a:pt x="239" y="16"/>
                    <a:pt x="251" y="27"/>
                    <a:pt x="251" y="58"/>
                  </a:cubicBezTo>
                  <a:cubicBezTo>
                    <a:pt x="252" y="119"/>
                    <a:pt x="171" y="137"/>
                    <a:pt x="122" y="148"/>
                  </a:cubicBezTo>
                  <a:cubicBezTo>
                    <a:pt x="99" y="150"/>
                    <a:pt x="77" y="145"/>
                    <a:pt x="47" y="145"/>
                  </a:cubicBezTo>
                  <a:cubicBezTo>
                    <a:pt x="32" y="142"/>
                    <a:pt x="14" y="153"/>
                    <a:pt x="0" y="14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3" name="Freeform 45"/>
            <p:cNvSpPr/>
            <p:nvPr/>
          </p:nvSpPr>
          <p:spPr bwMode="auto">
            <a:xfrm>
              <a:off x="2905987" y="4892675"/>
              <a:ext cx="466725" cy="173038"/>
            </a:xfrm>
            <a:custGeom>
              <a:avLst/>
              <a:gdLst>
                <a:gd name="T0" fmla="*/ 213 w 254"/>
                <a:gd name="T1" fmla="*/ 36 h 94"/>
                <a:gd name="T2" fmla="*/ 97 w 254"/>
                <a:gd name="T3" fmla="*/ 8 h 94"/>
                <a:gd name="T4" fmla="*/ 4 w 254"/>
                <a:gd name="T5" fmla="*/ 46 h 94"/>
                <a:gd name="T6" fmla="*/ 138 w 254"/>
                <a:gd name="T7" fmla="*/ 94 h 94"/>
                <a:gd name="T8" fmla="*/ 226 w 254"/>
                <a:gd name="T9" fmla="*/ 47 h 94"/>
                <a:gd name="T10" fmla="*/ 254 w 254"/>
                <a:gd name="T11" fmla="*/ 24 h 94"/>
              </a:gdLst>
              <a:ahLst/>
              <a:cxnLst>
                <a:cxn ang="0">
                  <a:pos x="T0" y="T1"/>
                </a:cxn>
                <a:cxn ang="0">
                  <a:pos x="T2" y="T3"/>
                </a:cxn>
                <a:cxn ang="0">
                  <a:pos x="T4" y="T5"/>
                </a:cxn>
                <a:cxn ang="0">
                  <a:pos x="T6" y="T7"/>
                </a:cxn>
                <a:cxn ang="0">
                  <a:pos x="T8" y="T9"/>
                </a:cxn>
                <a:cxn ang="0">
                  <a:pos x="T10" y="T11"/>
                </a:cxn>
              </a:cxnLst>
              <a:rect l="0" t="0" r="r" b="b"/>
              <a:pathLst>
                <a:path w="254" h="94">
                  <a:moveTo>
                    <a:pt x="213" y="36"/>
                  </a:moveTo>
                  <a:cubicBezTo>
                    <a:pt x="188" y="15"/>
                    <a:pt x="135" y="10"/>
                    <a:pt x="97" y="8"/>
                  </a:cubicBezTo>
                  <a:cubicBezTo>
                    <a:pt x="69" y="1"/>
                    <a:pt x="0" y="0"/>
                    <a:pt x="4" y="46"/>
                  </a:cubicBezTo>
                  <a:cubicBezTo>
                    <a:pt x="10" y="86"/>
                    <a:pt x="107" y="94"/>
                    <a:pt x="138" y="94"/>
                  </a:cubicBezTo>
                  <a:cubicBezTo>
                    <a:pt x="170" y="87"/>
                    <a:pt x="195" y="78"/>
                    <a:pt x="226" y="47"/>
                  </a:cubicBezTo>
                  <a:cubicBezTo>
                    <a:pt x="235" y="42"/>
                    <a:pt x="245" y="29"/>
                    <a:pt x="254" y="2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4" name="Freeform 46"/>
            <p:cNvSpPr/>
            <p:nvPr/>
          </p:nvSpPr>
          <p:spPr bwMode="auto">
            <a:xfrm>
              <a:off x="3444149" y="4967288"/>
              <a:ext cx="396875" cy="384175"/>
            </a:xfrm>
            <a:custGeom>
              <a:avLst/>
              <a:gdLst>
                <a:gd name="T0" fmla="*/ 0 w 217"/>
                <a:gd name="T1" fmla="*/ 168 h 209"/>
                <a:gd name="T2" fmla="*/ 30 w 217"/>
                <a:gd name="T3" fmla="*/ 106 h 209"/>
                <a:gd name="T4" fmla="*/ 71 w 217"/>
                <a:gd name="T5" fmla="*/ 32 h 209"/>
                <a:gd name="T6" fmla="*/ 196 w 217"/>
                <a:gd name="T7" fmla="*/ 24 h 209"/>
                <a:gd name="T8" fmla="*/ 207 w 217"/>
                <a:gd name="T9" fmla="*/ 73 h 209"/>
                <a:gd name="T10" fmla="*/ 153 w 217"/>
                <a:gd name="T11" fmla="*/ 136 h 209"/>
                <a:gd name="T12" fmla="*/ 88 w 217"/>
                <a:gd name="T13" fmla="*/ 182 h 209"/>
                <a:gd name="T14" fmla="*/ 44 w 21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09">
                  <a:moveTo>
                    <a:pt x="0" y="168"/>
                  </a:moveTo>
                  <a:cubicBezTo>
                    <a:pt x="13" y="148"/>
                    <a:pt x="18" y="126"/>
                    <a:pt x="30" y="106"/>
                  </a:cubicBezTo>
                  <a:cubicBezTo>
                    <a:pt x="37" y="77"/>
                    <a:pt x="52" y="50"/>
                    <a:pt x="71" y="32"/>
                  </a:cubicBezTo>
                  <a:cubicBezTo>
                    <a:pt x="95" y="0"/>
                    <a:pt x="160" y="16"/>
                    <a:pt x="196" y="24"/>
                  </a:cubicBezTo>
                  <a:cubicBezTo>
                    <a:pt x="217" y="30"/>
                    <a:pt x="214" y="44"/>
                    <a:pt x="207" y="73"/>
                  </a:cubicBezTo>
                  <a:cubicBezTo>
                    <a:pt x="200" y="102"/>
                    <a:pt x="180" y="120"/>
                    <a:pt x="153" y="136"/>
                  </a:cubicBezTo>
                  <a:cubicBezTo>
                    <a:pt x="133" y="154"/>
                    <a:pt x="108" y="164"/>
                    <a:pt x="88" y="182"/>
                  </a:cubicBezTo>
                  <a:cubicBezTo>
                    <a:pt x="78" y="194"/>
                    <a:pt x="60" y="205"/>
                    <a:pt x="44" y="2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5" name="Freeform 47"/>
            <p:cNvSpPr/>
            <p:nvPr/>
          </p:nvSpPr>
          <p:spPr bwMode="auto">
            <a:xfrm>
              <a:off x="2886937" y="5262563"/>
              <a:ext cx="609600" cy="196850"/>
            </a:xfrm>
            <a:custGeom>
              <a:avLst/>
              <a:gdLst>
                <a:gd name="T0" fmla="*/ 331 w 333"/>
                <a:gd name="T1" fmla="*/ 52 h 107"/>
                <a:gd name="T2" fmla="*/ 277 w 333"/>
                <a:gd name="T3" fmla="*/ 23 h 107"/>
                <a:gd name="T4" fmla="*/ 183 w 333"/>
                <a:gd name="T5" fmla="*/ 0 h 107"/>
                <a:gd name="T6" fmla="*/ 32 w 333"/>
                <a:gd name="T7" fmla="*/ 55 h 107"/>
                <a:gd name="T8" fmla="*/ 101 w 333"/>
                <a:gd name="T9" fmla="*/ 87 h 107"/>
                <a:gd name="T10" fmla="*/ 222 w 333"/>
                <a:gd name="T11" fmla="*/ 94 h 107"/>
                <a:gd name="T12" fmla="*/ 333 w 333"/>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333" h="107">
                  <a:moveTo>
                    <a:pt x="331" y="52"/>
                  </a:moveTo>
                  <a:cubicBezTo>
                    <a:pt x="311" y="39"/>
                    <a:pt x="299" y="28"/>
                    <a:pt x="277" y="23"/>
                  </a:cubicBezTo>
                  <a:cubicBezTo>
                    <a:pt x="248" y="16"/>
                    <a:pt x="212" y="7"/>
                    <a:pt x="183" y="0"/>
                  </a:cubicBezTo>
                  <a:cubicBezTo>
                    <a:pt x="153" y="0"/>
                    <a:pt x="0" y="1"/>
                    <a:pt x="32" y="55"/>
                  </a:cubicBezTo>
                  <a:cubicBezTo>
                    <a:pt x="50" y="75"/>
                    <a:pt x="79" y="82"/>
                    <a:pt x="101" y="87"/>
                  </a:cubicBezTo>
                  <a:cubicBezTo>
                    <a:pt x="144" y="98"/>
                    <a:pt x="180" y="107"/>
                    <a:pt x="222" y="94"/>
                  </a:cubicBezTo>
                  <a:cubicBezTo>
                    <a:pt x="265" y="74"/>
                    <a:pt x="297" y="36"/>
                    <a:pt x="333"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6" name="Freeform 48"/>
            <p:cNvSpPr/>
            <p:nvPr/>
          </p:nvSpPr>
          <p:spPr bwMode="auto">
            <a:xfrm>
              <a:off x="3677512" y="5153025"/>
              <a:ext cx="368300" cy="431800"/>
            </a:xfrm>
            <a:custGeom>
              <a:avLst/>
              <a:gdLst>
                <a:gd name="T0" fmla="*/ 0 w 201"/>
                <a:gd name="T1" fmla="*/ 235 h 235"/>
                <a:gd name="T2" fmla="*/ 37 w 201"/>
                <a:gd name="T3" fmla="*/ 84 h 235"/>
                <a:gd name="T4" fmla="*/ 102 w 201"/>
                <a:gd name="T5" fmla="*/ 38 h 235"/>
                <a:gd name="T6" fmla="*/ 183 w 201"/>
                <a:gd name="T7" fmla="*/ 20 h 235"/>
                <a:gd name="T8" fmla="*/ 183 w 201"/>
                <a:gd name="T9" fmla="*/ 112 h 235"/>
                <a:gd name="T10" fmla="*/ 144 w 201"/>
                <a:gd name="T11" fmla="*/ 179 h 235"/>
                <a:gd name="T12" fmla="*/ 63 w 201"/>
                <a:gd name="T13" fmla="*/ 228 h 235"/>
                <a:gd name="T14" fmla="*/ 11 w 201"/>
                <a:gd name="T15" fmla="*/ 22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235">
                  <a:moveTo>
                    <a:pt x="0" y="235"/>
                  </a:moveTo>
                  <a:cubicBezTo>
                    <a:pt x="12" y="185"/>
                    <a:pt x="5" y="122"/>
                    <a:pt x="37" y="84"/>
                  </a:cubicBezTo>
                  <a:cubicBezTo>
                    <a:pt x="59" y="59"/>
                    <a:pt x="77" y="48"/>
                    <a:pt x="102" y="38"/>
                  </a:cubicBezTo>
                  <a:cubicBezTo>
                    <a:pt x="127" y="29"/>
                    <a:pt x="165" y="0"/>
                    <a:pt x="183" y="20"/>
                  </a:cubicBezTo>
                  <a:cubicBezTo>
                    <a:pt x="201" y="40"/>
                    <a:pt x="188" y="90"/>
                    <a:pt x="183" y="112"/>
                  </a:cubicBezTo>
                  <a:cubicBezTo>
                    <a:pt x="176" y="141"/>
                    <a:pt x="164" y="161"/>
                    <a:pt x="144" y="179"/>
                  </a:cubicBezTo>
                  <a:cubicBezTo>
                    <a:pt x="122" y="204"/>
                    <a:pt x="86" y="226"/>
                    <a:pt x="63" y="228"/>
                  </a:cubicBezTo>
                  <a:cubicBezTo>
                    <a:pt x="41" y="223"/>
                    <a:pt x="29" y="212"/>
                    <a:pt x="11" y="22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7" name="Freeform 49"/>
            <p:cNvSpPr/>
            <p:nvPr/>
          </p:nvSpPr>
          <p:spPr bwMode="auto">
            <a:xfrm>
              <a:off x="3242537" y="5584825"/>
              <a:ext cx="530225" cy="261938"/>
            </a:xfrm>
            <a:custGeom>
              <a:avLst/>
              <a:gdLst>
                <a:gd name="T0" fmla="*/ 232 w 289"/>
                <a:gd name="T1" fmla="*/ 22 h 143"/>
                <a:gd name="T2" fmla="*/ 95 w 289"/>
                <a:gd name="T3" fmla="*/ 19 h 143"/>
                <a:gd name="T4" fmla="*/ 16 w 289"/>
                <a:gd name="T5" fmla="*/ 61 h 143"/>
                <a:gd name="T6" fmla="*/ 52 w 289"/>
                <a:gd name="T7" fmla="*/ 131 h 143"/>
                <a:gd name="T8" fmla="*/ 128 w 289"/>
                <a:gd name="T9" fmla="*/ 134 h 143"/>
                <a:gd name="T10" fmla="*/ 221 w 289"/>
                <a:gd name="T11" fmla="*/ 96 h 143"/>
                <a:gd name="T12" fmla="*/ 268 w 289"/>
                <a:gd name="T13" fmla="*/ 31 h 143"/>
                <a:gd name="T14" fmla="*/ 289 w 289"/>
                <a:gd name="T15" fmla="*/ 5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143">
                  <a:moveTo>
                    <a:pt x="232" y="22"/>
                  </a:moveTo>
                  <a:cubicBezTo>
                    <a:pt x="188" y="11"/>
                    <a:pt x="143" y="8"/>
                    <a:pt x="95" y="19"/>
                  </a:cubicBezTo>
                  <a:cubicBezTo>
                    <a:pt x="71" y="21"/>
                    <a:pt x="30" y="34"/>
                    <a:pt x="16" y="61"/>
                  </a:cubicBezTo>
                  <a:cubicBezTo>
                    <a:pt x="0" y="95"/>
                    <a:pt x="32" y="119"/>
                    <a:pt x="52" y="131"/>
                  </a:cubicBezTo>
                  <a:cubicBezTo>
                    <a:pt x="81" y="138"/>
                    <a:pt x="103" y="143"/>
                    <a:pt x="128" y="134"/>
                  </a:cubicBezTo>
                  <a:cubicBezTo>
                    <a:pt x="160" y="127"/>
                    <a:pt x="194" y="112"/>
                    <a:pt x="221" y="96"/>
                  </a:cubicBezTo>
                  <a:cubicBezTo>
                    <a:pt x="248" y="80"/>
                    <a:pt x="262" y="52"/>
                    <a:pt x="268" y="31"/>
                  </a:cubicBezTo>
                  <a:cubicBezTo>
                    <a:pt x="271" y="16"/>
                    <a:pt x="268" y="0"/>
                    <a:pt x="289" y="5"/>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8" name="Freeform 50"/>
            <p:cNvSpPr/>
            <p:nvPr/>
          </p:nvSpPr>
          <p:spPr bwMode="auto">
            <a:xfrm>
              <a:off x="4017237" y="5372100"/>
              <a:ext cx="211138" cy="514350"/>
            </a:xfrm>
            <a:custGeom>
              <a:avLst/>
              <a:gdLst>
                <a:gd name="T0" fmla="*/ 18 w 115"/>
                <a:gd name="T1" fmla="*/ 281 h 281"/>
                <a:gd name="T2" fmla="*/ 9 w 115"/>
                <a:gd name="T3" fmla="*/ 225 h 281"/>
                <a:gd name="T4" fmla="*/ 10 w 115"/>
                <a:gd name="T5" fmla="*/ 96 h 281"/>
                <a:gd name="T6" fmla="*/ 39 w 115"/>
                <a:gd name="T7" fmla="*/ 41 h 281"/>
                <a:gd name="T8" fmla="*/ 102 w 115"/>
                <a:gd name="T9" fmla="*/ 34 h 281"/>
                <a:gd name="T10" fmla="*/ 86 w 115"/>
                <a:gd name="T11" fmla="*/ 191 h 281"/>
                <a:gd name="T12" fmla="*/ 17 w 115"/>
                <a:gd name="T13" fmla="*/ 258 h 281"/>
              </a:gdLst>
              <a:ahLst/>
              <a:cxnLst>
                <a:cxn ang="0">
                  <a:pos x="T0" y="T1"/>
                </a:cxn>
                <a:cxn ang="0">
                  <a:pos x="T2" y="T3"/>
                </a:cxn>
                <a:cxn ang="0">
                  <a:pos x="T4" y="T5"/>
                </a:cxn>
                <a:cxn ang="0">
                  <a:pos x="T6" y="T7"/>
                </a:cxn>
                <a:cxn ang="0">
                  <a:pos x="T8" y="T9"/>
                </a:cxn>
                <a:cxn ang="0">
                  <a:pos x="T10" y="T11"/>
                </a:cxn>
                <a:cxn ang="0">
                  <a:pos x="T12" y="T13"/>
                </a:cxn>
              </a:cxnLst>
              <a:rect l="0" t="0" r="r" b="b"/>
              <a:pathLst>
                <a:path w="115" h="281">
                  <a:moveTo>
                    <a:pt x="18" y="281"/>
                  </a:moveTo>
                  <a:cubicBezTo>
                    <a:pt x="6" y="270"/>
                    <a:pt x="6" y="240"/>
                    <a:pt x="9" y="225"/>
                  </a:cubicBezTo>
                  <a:cubicBezTo>
                    <a:pt x="4" y="186"/>
                    <a:pt x="0" y="139"/>
                    <a:pt x="10" y="96"/>
                  </a:cubicBezTo>
                  <a:cubicBezTo>
                    <a:pt x="16" y="74"/>
                    <a:pt x="21" y="52"/>
                    <a:pt x="39" y="41"/>
                  </a:cubicBezTo>
                  <a:cubicBezTo>
                    <a:pt x="53" y="14"/>
                    <a:pt x="87" y="0"/>
                    <a:pt x="102" y="34"/>
                  </a:cubicBezTo>
                  <a:cubicBezTo>
                    <a:pt x="115" y="75"/>
                    <a:pt x="104" y="149"/>
                    <a:pt x="86" y="191"/>
                  </a:cubicBezTo>
                  <a:cubicBezTo>
                    <a:pt x="72" y="218"/>
                    <a:pt x="43" y="241"/>
                    <a:pt x="17" y="2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19" name="Freeform 51"/>
            <p:cNvSpPr/>
            <p:nvPr/>
          </p:nvSpPr>
          <p:spPr bwMode="auto">
            <a:xfrm>
              <a:off x="3612424" y="5846763"/>
              <a:ext cx="531813" cy="307975"/>
            </a:xfrm>
            <a:custGeom>
              <a:avLst/>
              <a:gdLst>
                <a:gd name="T0" fmla="*/ 234 w 290"/>
                <a:gd name="T1" fmla="*/ 13 h 168"/>
                <a:gd name="T2" fmla="*/ 87 w 290"/>
                <a:gd name="T3" fmla="*/ 53 h 168"/>
                <a:gd name="T4" fmla="*/ 7 w 290"/>
                <a:gd name="T5" fmla="*/ 95 h 168"/>
                <a:gd name="T6" fmla="*/ 69 w 290"/>
                <a:gd name="T7" fmla="*/ 156 h 168"/>
                <a:gd name="T8" fmla="*/ 249 w 290"/>
                <a:gd name="T9" fmla="*/ 108 h 168"/>
                <a:gd name="T10" fmla="*/ 275 w 290"/>
                <a:gd name="T11" fmla="*/ 0 h 168"/>
              </a:gdLst>
              <a:ahLst/>
              <a:cxnLst>
                <a:cxn ang="0">
                  <a:pos x="T0" y="T1"/>
                </a:cxn>
                <a:cxn ang="0">
                  <a:pos x="T2" y="T3"/>
                </a:cxn>
                <a:cxn ang="0">
                  <a:pos x="T4" y="T5"/>
                </a:cxn>
                <a:cxn ang="0">
                  <a:pos x="T6" y="T7"/>
                </a:cxn>
                <a:cxn ang="0">
                  <a:pos x="T8" y="T9"/>
                </a:cxn>
                <a:cxn ang="0">
                  <a:pos x="T10" y="T11"/>
                </a:cxn>
              </a:cxnLst>
              <a:rect l="0" t="0" r="r" b="b"/>
              <a:pathLst>
                <a:path w="290" h="168">
                  <a:moveTo>
                    <a:pt x="234" y="13"/>
                  </a:moveTo>
                  <a:cubicBezTo>
                    <a:pt x="183" y="1"/>
                    <a:pt x="131" y="26"/>
                    <a:pt x="87" y="53"/>
                  </a:cubicBezTo>
                  <a:cubicBezTo>
                    <a:pt x="70" y="57"/>
                    <a:pt x="13" y="74"/>
                    <a:pt x="7" y="95"/>
                  </a:cubicBezTo>
                  <a:cubicBezTo>
                    <a:pt x="0" y="124"/>
                    <a:pt x="47" y="151"/>
                    <a:pt x="69" y="156"/>
                  </a:cubicBezTo>
                  <a:cubicBezTo>
                    <a:pt x="120" y="168"/>
                    <a:pt x="210" y="145"/>
                    <a:pt x="249" y="108"/>
                  </a:cubicBezTo>
                  <a:cubicBezTo>
                    <a:pt x="287" y="79"/>
                    <a:pt x="290" y="34"/>
                    <a:pt x="275" y="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0" name="Freeform 52"/>
            <p:cNvSpPr/>
            <p:nvPr/>
          </p:nvSpPr>
          <p:spPr bwMode="auto">
            <a:xfrm>
              <a:off x="4329974" y="5616575"/>
              <a:ext cx="231775" cy="506413"/>
            </a:xfrm>
            <a:custGeom>
              <a:avLst/>
              <a:gdLst>
                <a:gd name="T0" fmla="*/ 2 w 127"/>
                <a:gd name="T1" fmla="*/ 238 h 276"/>
                <a:gd name="T2" fmla="*/ 8 w 127"/>
                <a:gd name="T3" fmla="*/ 247 h 276"/>
                <a:gd name="T4" fmla="*/ 0 w 127"/>
                <a:gd name="T5" fmla="*/ 215 h 276"/>
                <a:gd name="T6" fmla="*/ 7 w 127"/>
                <a:gd name="T7" fmla="*/ 125 h 276"/>
                <a:gd name="T8" fmla="*/ 89 w 127"/>
                <a:gd name="T9" fmla="*/ 38 h 276"/>
                <a:gd name="T10" fmla="*/ 92 w 127"/>
                <a:gd name="T11" fmla="*/ 183 h 276"/>
                <a:gd name="T12" fmla="*/ 40 w 127"/>
                <a:gd name="T13" fmla="*/ 270 h 276"/>
                <a:gd name="T14" fmla="*/ 42 w 127"/>
                <a:gd name="T15" fmla="*/ 263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76">
                  <a:moveTo>
                    <a:pt x="2" y="238"/>
                  </a:moveTo>
                  <a:cubicBezTo>
                    <a:pt x="9" y="240"/>
                    <a:pt x="8" y="247"/>
                    <a:pt x="8" y="247"/>
                  </a:cubicBezTo>
                  <a:cubicBezTo>
                    <a:pt x="2" y="238"/>
                    <a:pt x="6" y="224"/>
                    <a:pt x="0" y="215"/>
                  </a:cubicBezTo>
                  <a:cubicBezTo>
                    <a:pt x="0" y="184"/>
                    <a:pt x="0" y="153"/>
                    <a:pt x="7" y="125"/>
                  </a:cubicBezTo>
                  <a:cubicBezTo>
                    <a:pt x="8" y="87"/>
                    <a:pt x="30" y="0"/>
                    <a:pt x="89" y="38"/>
                  </a:cubicBezTo>
                  <a:cubicBezTo>
                    <a:pt x="127" y="70"/>
                    <a:pt x="101" y="147"/>
                    <a:pt x="92" y="183"/>
                  </a:cubicBezTo>
                  <a:cubicBezTo>
                    <a:pt x="87" y="205"/>
                    <a:pt x="62" y="276"/>
                    <a:pt x="40" y="270"/>
                  </a:cubicBezTo>
                  <a:cubicBezTo>
                    <a:pt x="42" y="263"/>
                    <a:pt x="42" y="263"/>
                    <a:pt x="42" y="26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1" name="Freeform 53"/>
            <p:cNvSpPr/>
            <p:nvPr/>
          </p:nvSpPr>
          <p:spPr bwMode="auto">
            <a:xfrm>
              <a:off x="4099787" y="6080125"/>
              <a:ext cx="450850" cy="307975"/>
            </a:xfrm>
            <a:custGeom>
              <a:avLst/>
              <a:gdLst>
                <a:gd name="T0" fmla="*/ 167 w 246"/>
                <a:gd name="T1" fmla="*/ 11 h 168"/>
                <a:gd name="T2" fmla="*/ 124 w 246"/>
                <a:gd name="T3" fmla="*/ 0 h 168"/>
                <a:gd name="T4" fmla="*/ 68 w 246"/>
                <a:gd name="T5" fmla="*/ 40 h 168"/>
                <a:gd name="T6" fmla="*/ 18 w 246"/>
                <a:gd name="T7" fmla="*/ 89 h 168"/>
                <a:gd name="T8" fmla="*/ 34 w 246"/>
                <a:gd name="T9" fmla="*/ 147 h 168"/>
                <a:gd name="T10" fmla="*/ 194 w 246"/>
                <a:gd name="T11" fmla="*/ 117 h 168"/>
                <a:gd name="T12" fmla="*/ 239 w 246"/>
                <a:gd name="T13" fmla="*/ 59 h 168"/>
                <a:gd name="T14" fmla="*/ 246 w 246"/>
                <a:gd name="T15" fmla="*/ 0 h 168"/>
                <a:gd name="T16" fmla="*/ 242 w 246"/>
                <a:gd name="T1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68">
                  <a:moveTo>
                    <a:pt x="167" y="11"/>
                  </a:moveTo>
                  <a:cubicBezTo>
                    <a:pt x="152" y="8"/>
                    <a:pt x="138" y="4"/>
                    <a:pt x="124" y="0"/>
                  </a:cubicBezTo>
                  <a:cubicBezTo>
                    <a:pt x="107" y="4"/>
                    <a:pt x="80" y="20"/>
                    <a:pt x="68" y="40"/>
                  </a:cubicBezTo>
                  <a:cubicBezTo>
                    <a:pt x="50" y="51"/>
                    <a:pt x="30" y="69"/>
                    <a:pt x="18" y="89"/>
                  </a:cubicBezTo>
                  <a:cubicBezTo>
                    <a:pt x="11" y="118"/>
                    <a:pt x="0" y="131"/>
                    <a:pt x="34" y="147"/>
                  </a:cubicBezTo>
                  <a:cubicBezTo>
                    <a:pt x="90" y="168"/>
                    <a:pt x="146" y="159"/>
                    <a:pt x="194" y="117"/>
                  </a:cubicBezTo>
                  <a:cubicBezTo>
                    <a:pt x="212" y="106"/>
                    <a:pt x="227" y="79"/>
                    <a:pt x="239" y="59"/>
                  </a:cubicBezTo>
                  <a:cubicBezTo>
                    <a:pt x="244" y="38"/>
                    <a:pt x="241" y="21"/>
                    <a:pt x="246" y="0"/>
                  </a:cubicBezTo>
                  <a:cubicBezTo>
                    <a:pt x="244" y="7"/>
                    <a:pt x="244" y="7"/>
                    <a:pt x="242"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2" name="Freeform 54"/>
            <p:cNvSpPr/>
            <p:nvPr/>
          </p:nvSpPr>
          <p:spPr bwMode="auto">
            <a:xfrm>
              <a:off x="7665312" y="2422525"/>
              <a:ext cx="1751013" cy="3848100"/>
            </a:xfrm>
            <a:custGeom>
              <a:avLst/>
              <a:gdLst>
                <a:gd name="T0" fmla="*/ 605 w 955"/>
                <a:gd name="T1" fmla="*/ 1 h 2097"/>
                <a:gd name="T2" fmla="*/ 615 w 955"/>
                <a:gd name="T3" fmla="*/ 21 h 2097"/>
                <a:gd name="T4" fmla="*/ 641 w 955"/>
                <a:gd name="T5" fmla="*/ 57 h 2097"/>
                <a:gd name="T6" fmla="*/ 686 w 955"/>
                <a:gd name="T7" fmla="*/ 137 h 2097"/>
                <a:gd name="T8" fmla="*/ 785 w 955"/>
                <a:gd name="T9" fmla="*/ 298 h 2097"/>
                <a:gd name="T10" fmla="*/ 864 w 955"/>
                <a:gd name="T11" fmla="*/ 473 h 2097"/>
                <a:gd name="T12" fmla="*/ 907 w 955"/>
                <a:gd name="T13" fmla="*/ 649 h 2097"/>
                <a:gd name="T14" fmla="*/ 942 w 955"/>
                <a:gd name="T15" fmla="*/ 838 h 2097"/>
                <a:gd name="T16" fmla="*/ 950 w 955"/>
                <a:gd name="T17" fmla="*/ 1025 h 2097"/>
                <a:gd name="T18" fmla="*/ 934 w 955"/>
                <a:gd name="T19" fmla="*/ 1215 h 2097"/>
                <a:gd name="T20" fmla="*/ 880 w 955"/>
                <a:gd name="T21" fmla="*/ 1387 h 2097"/>
                <a:gd name="T22" fmla="*/ 803 w 955"/>
                <a:gd name="T23" fmla="*/ 1544 h 2097"/>
                <a:gd name="T24" fmla="*/ 715 w 955"/>
                <a:gd name="T25" fmla="*/ 1667 h 2097"/>
                <a:gd name="T26" fmla="*/ 602 w 955"/>
                <a:gd name="T27" fmla="*/ 1764 h 2097"/>
                <a:gd name="T28" fmla="*/ 470 w 955"/>
                <a:gd name="T29" fmla="*/ 1865 h 2097"/>
                <a:gd name="T30" fmla="*/ 320 w 955"/>
                <a:gd name="T31" fmla="*/ 1961 h 2097"/>
                <a:gd name="T32" fmla="*/ 169 w 955"/>
                <a:gd name="T33" fmla="*/ 2037 h 2097"/>
                <a:gd name="T34" fmla="*/ 38 w 955"/>
                <a:gd name="T35" fmla="*/ 2072 h 2097"/>
                <a:gd name="T36" fmla="*/ 22 w 955"/>
                <a:gd name="T37" fmla="*/ 2095 h 2097"/>
                <a:gd name="T38" fmla="*/ 25 w 955"/>
                <a:gd name="T39" fmla="*/ 2090 h 2097"/>
                <a:gd name="T40" fmla="*/ 49 w 955"/>
                <a:gd name="T41" fmla="*/ 2074 h 2097"/>
                <a:gd name="T42" fmla="*/ 136 w 955"/>
                <a:gd name="T43" fmla="*/ 2053 h 2097"/>
                <a:gd name="T44" fmla="*/ 291 w 955"/>
                <a:gd name="T45" fmla="*/ 1984 h 2097"/>
                <a:gd name="T46" fmla="*/ 454 w 955"/>
                <a:gd name="T47" fmla="*/ 1883 h 2097"/>
                <a:gd name="T48" fmla="*/ 599 w 955"/>
                <a:gd name="T49" fmla="*/ 1772 h 2097"/>
                <a:gd name="T50" fmla="*/ 803 w 955"/>
                <a:gd name="T51" fmla="*/ 1552 h 2097"/>
                <a:gd name="T52" fmla="*/ 882 w 955"/>
                <a:gd name="T53" fmla="*/ 1395 h 2097"/>
                <a:gd name="T54" fmla="*/ 936 w 955"/>
                <a:gd name="T55" fmla="*/ 1223 h 2097"/>
                <a:gd name="T56" fmla="*/ 952 w 955"/>
                <a:gd name="T57" fmla="*/ 1070 h 2097"/>
                <a:gd name="T58" fmla="*/ 951 w 955"/>
                <a:gd name="T59" fmla="*/ 898 h 2097"/>
                <a:gd name="T60" fmla="*/ 895 w 955"/>
                <a:gd name="T61" fmla="*/ 578 h 2097"/>
                <a:gd name="T62" fmla="*/ 850 w 955"/>
                <a:gd name="T63" fmla="*/ 423 h 2097"/>
                <a:gd name="T64" fmla="*/ 777 w 955"/>
                <a:gd name="T65" fmla="*/ 277 h 2097"/>
                <a:gd name="T66" fmla="*/ 688 w 955"/>
                <a:gd name="T67" fmla="*/ 136 h 2097"/>
                <a:gd name="T68" fmla="*/ 649 w 955"/>
                <a:gd name="T69" fmla="*/ 68 h 2097"/>
                <a:gd name="T70" fmla="*/ 629 w 955"/>
                <a:gd name="T71" fmla="*/ 33 h 2097"/>
                <a:gd name="T72" fmla="*/ 606 w 955"/>
                <a:gd name="T73" fmla="*/ 1 h 2097"/>
                <a:gd name="T74" fmla="*/ 605 w 955"/>
                <a:gd name="T75" fmla="*/ 1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5" h="2097">
                  <a:moveTo>
                    <a:pt x="605" y="1"/>
                  </a:moveTo>
                  <a:cubicBezTo>
                    <a:pt x="607" y="9"/>
                    <a:pt x="610" y="15"/>
                    <a:pt x="615" y="21"/>
                  </a:cubicBezTo>
                  <a:cubicBezTo>
                    <a:pt x="625" y="32"/>
                    <a:pt x="633" y="44"/>
                    <a:pt x="641" y="57"/>
                  </a:cubicBezTo>
                  <a:cubicBezTo>
                    <a:pt x="656" y="84"/>
                    <a:pt x="671" y="111"/>
                    <a:pt x="686" y="137"/>
                  </a:cubicBezTo>
                  <a:cubicBezTo>
                    <a:pt x="719" y="191"/>
                    <a:pt x="755" y="243"/>
                    <a:pt x="785" y="298"/>
                  </a:cubicBezTo>
                  <a:cubicBezTo>
                    <a:pt x="816" y="354"/>
                    <a:pt x="844" y="412"/>
                    <a:pt x="864" y="473"/>
                  </a:cubicBezTo>
                  <a:cubicBezTo>
                    <a:pt x="882" y="531"/>
                    <a:pt x="894" y="590"/>
                    <a:pt x="907" y="649"/>
                  </a:cubicBezTo>
                  <a:cubicBezTo>
                    <a:pt x="921" y="711"/>
                    <a:pt x="935" y="774"/>
                    <a:pt x="942" y="838"/>
                  </a:cubicBezTo>
                  <a:cubicBezTo>
                    <a:pt x="949" y="900"/>
                    <a:pt x="951" y="963"/>
                    <a:pt x="950" y="1025"/>
                  </a:cubicBezTo>
                  <a:cubicBezTo>
                    <a:pt x="948" y="1088"/>
                    <a:pt x="946" y="1153"/>
                    <a:pt x="934" y="1215"/>
                  </a:cubicBezTo>
                  <a:cubicBezTo>
                    <a:pt x="922" y="1274"/>
                    <a:pt x="901" y="1331"/>
                    <a:pt x="880" y="1387"/>
                  </a:cubicBezTo>
                  <a:cubicBezTo>
                    <a:pt x="860" y="1442"/>
                    <a:pt x="832" y="1494"/>
                    <a:pt x="803" y="1544"/>
                  </a:cubicBezTo>
                  <a:cubicBezTo>
                    <a:pt x="776" y="1587"/>
                    <a:pt x="750" y="1629"/>
                    <a:pt x="715" y="1667"/>
                  </a:cubicBezTo>
                  <a:cubicBezTo>
                    <a:pt x="681" y="1703"/>
                    <a:pt x="642" y="1735"/>
                    <a:pt x="602" y="1764"/>
                  </a:cubicBezTo>
                  <a:cubicBezTo>
                    <a:pt x="557" y="1796"/>
                    <a:pt x="514" y="1831"/>
                    <a:pt x="470" y="1865"/>
                  </a:cubicBezTo>
                  <a:cubicBezTo>
                    <a:pt x="423" y="1900"/>
                    <a:pt x="371" y="1931"/>
                    <a:pt x="320" y="1961"/>
                  </a:cubicBezTo>
                  <a:cubicBezTo>
                    <a:pt x="271" y="1990"/>
                    <a:pt x="222" y="2019"/>
                    <a:pt x="169" y="2037"/>
                  </a:cubicBezTo>
                  <a:cubicBezTo>
                    <a:pt x="126" y="2052"/>
                    <a:pt x="81" y="2058"/>
                    <a:pt x="38" y="2072"/>
                  </a:cubicBezTo>
                  <a:cubicBezTo>
                    <a:pt x="28" y="2075"/>
                    <a:pt x="0" y="2086"/>
                    <a:pt x="22" y="2095"/>
                  </a:cubicBezTo>
                  <a:cubicBezTo>
                    <a:pt x="25" y="2097"/>
                    <a:pt x="28" y="2092"/>
                    <a:pt x="25" y="2090"/>
                  </a:cubicBezTo>
                  <a:cubicBezTo>
                    <a:pt x="13" y="2085"/>
                    <a:pt x="44" y="2076"/>
                    <a:pt x="49" y="2074"/>
                  </a:cubicBezTo>
                  <a:cubicBezTo>
                    <a:pt x="78" y="2067"/>
                    <a:pt x="107" y="2060"/>
                    <a:pt x="136" y="2053"/>
                  </a:cubicBezTo>
                  <a:cubicBezTo>
                    <a:pt x="191" y="2039"/>
                    <a:pt x="242" y="2013"/>
                    <a:pt x="291" y="1984"/>
                  </a:cubicBezTo>
                  <a:cubicBezTo>
                    <a:pt x="346" y="1952"/>
                    <a:pt x="400" y="1917"/>
                    <a:pt x="454" y="1883"/>
                  </a:cubicBezTo>
                  <a:cubicBezTo>
                    <a:pt x="506" y="1851"/>
                    <a:pt x="549" y="1806"/>
                    <a:pt x="599" y="1772"/>
                  </a:cubicBezTo>
                  <a:cubicBezTo>
                    <a:pt x="682" y="1715"/>
                    <a:pt x="754" y="1642"/>
                    <a:pt x="803" y="1552"/>
                  </a:cubicBezTo>
                  <a:cubicBezTo>
                    <a:pt x="831" y="1501"/>
                    <a:pt x="860" y="1451"/>
                    <a:pt x="882" y="1395"/>
                  </a:cubicBezTo>
                  <a:cubicBezTo>
                    <a:pt x="903" y="1340"/>
                    <a:pt x="923" y="1281"/>
                    <a:pt x="936" y="1223"/>
                  </a:cubicBezTo>
                  <a:cubicBezTo>
                    <a:pt x="948" y="1173"/>
                    <a:pt x="950" y="1121"/>
                    <a:pt x="952" y="1070"/>
                  </a:cubicBezTo>
                  <a:cubicBezTo>
                    <a:pt x="955" y="1012"/>
                    <a:pt x="954" y="955"/>
                    <a:pt x="951" y="898"/>
                  </a:cubicBezTo>
                  <a:cubicBezTo>
                    <a:pt x="944" y="789"/>
                    <a:pt x="919" y="684"/>
                    <a:pt x="895" y="578"/>
                  </a:cubicBezTo>
                  <a:cubicBezTo>
                    <a:pt x="883" y="526"/>
                    <a:pt x="869" y="474"/>
                    <a:pt x="850" y="423"/>
                  </a:cubicBezTo>
                  <a:cubicBezTo>
                    <a:pt x="831" y="372"/>
                    <a:pt x="804" y="324"/>
                    <a:pt x="777" y="277"/>
                  </a:cubicBezTo>
                  <a:cubicBezTo>
                    <a:pt x="749" y="229"/>
                    <a:pt x="717" y="183"/>
                    <a:pt x="688" y="136"/>
                  </a:cubicBezTo>
                  <a:cubicBezTo>
                    <a:pt x="675" y="114"/>
                    <a:pt x="662" y="91"/>
                    <a:pt x="649" y="68"/>
                  </a:cubicBezTo>
                  <a:cubicBezTo>
                    <a:pt x="643" y="56"/>
                    <a:pt x="636" y="45"/>
                    <a:pt x="629" y="33"/>
                  </a:cubicBezTo>
                  <a:cubicBezTo>
                    <a:pt x="622" y="21"/>
                    <a:pt x="611" y="16"/>
                    <a:pt x="606" y="1"/>
                  </a:cubicBezTo>
                  <a:cubicBezTo>
                    <a:pt x="606" y="0"/>
                    <a:pt x="605" y="1"/>
                    <a:pt x="605" y="1"/>
                  </a:cubicBezTo>
                  <a:close/>
                </a:path>
              </a:pathLst>
            </a:custGeom>
            <a:solidFill>
              <a:srgbClr val="27857C"/>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3" name="Freeform 55"/>
            <p:cNvSpPr/>
            <p:nvPr/>
          </p:nvSpPr>
          <p:spPr bwMode="auto">
            <a:xfrm>
              <a:off x="8676549" y="2733675"/>
              <a:ext cx="368300" cy="274638"/>
            </a:xfrm>
            <a:custGeom>
              <a:avLst/>
              <a:gdLst>
                <a:gd name="T0" fmla="*/ 201 w 201"/>
                <a:gd name="T1" fmla="*/ 93 h 149"/>
                <a:gd name="T2" fmla="*/ 158 w 201"/>
                <a:gd name="T3" fmla="*/ 43 h 149"/>
                <a:gd name="T4" fmla="*/ 81 w 201"/>
                <a:gd name="T5" fmla="*/ 8 h 149"/>
                <a:gd name="T6" fmla="*/ 9 w 201"/>
                <a:gd name="T7" fmla="*/ 25 h 149"/>
                <a:gd name="T8" fmla="*/ 27 w 201"/>
                <a:gd name="T9" fmla="*/ 98 h 149"/>
                <a:gd name="T10" fmla="*/ 97 w 201"/>
                <a:gd name="T11" fmla="*/ 134 h 149"/>
                <a:gd name="T12" fmla="*/ 136 w 201"/>
                <a:gd name="T13" fmla="*/ 140 h 149"/>
                <a:gd name="T14" fmla="*/ 183 w 201"/>
                <a:gd name="T15" fmla="*/ 143 h 149"/>
                <a:gd name="T16" fmla="*/ 199 w 201"/>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49">
                  <a:moveTo>
                    <a:pt x="201" y="93"/>
                  </a:moveTo>
                  <a:cubicBezTo>
                    <a:pt x="183" y="82"/>
                    <a:pt x="171" y="62"/>
                    <a:pt x="158" y="43"/>
                  </a:cubicBezTo>
                  <a:cubicBezTo>
                    <a:pt x="139" y="24"/>
                    <a:pt x="119" y="6"/>
                    <a:pt x="81" y="8"/>
                  </a:cubicBezTo>
                  <a:cubicBezTo>
                    <a:pt x="65" y="4"/>
                    <a:pt x="18" y="0"/>
                    <a:pt x="9" y="25"/>
                  </a:cubicBezTo>
                  <a:cubicBezTo>
                    <a:pt x="0" y="51"/>
                    <a:pt x="16" y="85"/>
                    <a:pt x="27" y="98"/>
                  </a:cubicBezTo>
                  <a:cubicBezTo>
                    <a:pt x="46" y="116"/>
                    <a:pt x="72" y="125"/>
                    <a:pt x="97" y="134"/>
                  </a:cubicBezTo>
                  <a:cubicBezTo>
                    <a:pt x="106" y="139"/>
                    <a:pt x="120" y="136"/>
                    <a:pt x="136" y="140"/>
                  </a:cubicBezTo>
                  <a:cubicBezTo>
                    <a:pt x="153" y="143"/>
                    <a:pt x="167" y="140"/>
                    <a:pt x="183" y="143"/>
                  </a:cubicBezTo>
                  <a:cubicBezTo>
                    <a:pt x="190" y="142"/>
                    <a:pt x="192" y="149"/>
                    <a:pt x="199" y="14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4" name="Freeform 56"/>
            <p:cNvSpPr/>
            <p:nvPr/>
          </p:nvSpPr>
          <p:spPr bwMode="auto">
            <a:xfrm>
              <a:off x="8990874" y="2549525"/>
              <a:ext cx="266700" cy="428625"/>
            </a:xfrm>
            <a:custGeom>
              <a:avLst/>
              <a:gdLst>
                <a:gd name="T0" fmla="*/ 14 w 146"/>
                <a:gd name="T1" fmla="*/ 190 h 234"/>
                <a:gd name="T2" fmla="*/ 66 w 146"/>
                <a:gd name="T3" fmla="*/ 25 h 234"/>
                <a:gd name="T4" fmla="*/ 118 w 146"/>
                <a:gd name="T5" fmla="*/ 20 h 234"/>
                <a:gd name="T6" fmla="*/ 137 w 146"/>
                <a:gd name="T7" fmla="*/ 99 h 234"/>
                <a:gd name="T8" fmla="*/ 75 w 146"/>
                <a:gd name="T9" fmla="*/ 191 h 234"/>
                <a:gd name="T10" fmla="*/ 55 w 146"/>
                <a:gd name="T11" fmla="*/ 234 h 234"/>
              </a:gdLst>
              <a:ahLst/>
              <a:cxnLst>
                <a:cxn ang="0">
                  <a:pos x="T0" y="T1"/>
                </a:cxn>
                <a:cxn ang="0">
                  <a:pos x="T2" y="T3"/>
                </a:cxn>
                <a:cxn ang="0">
                  <a:pos x="T4" y="T5"/>
                </a:cxn>
                <a:cxn ang="0">
                  <a:pos x="T6" y="T7"/>
                </a:cxn>
                <a:cxn ang="0">
                  <a:pos x="T8" y="T9"/>
                </a:cxn>
                <a:cxn ang="0">
                  <a:pos x="T10" y="T11"/>
                </a:cxn>
              </a:cxnLst>
              <a:rect l="0" t="0" r="r" b="b"/>
              <a:pathLst>
                <a:path w="146" h="234">
                  <a:moveTo>
                    <a:pt x="14" y="190"/>
                  </a:moveTo>
                  <a:cubicBezTo>
                    <a:pt x="0" y="133"/>
                    <a:pt x="13" y="61"/>
                    <a:pt x="66" y="25"/>
                  </a:cubicBezTo>
                  <a:cubicBezTo>
                    <a:pt x="85" y="13"/>
                    <a:pt x="105" y="0"/>
                    <a:pt x="118" y="20"/>
                  </a:cubicBezTo>
                  <a:cubicBezTo>
                    <a:pt x="130" y="40"/>
                    <a:pt x="146" y="74"/>
                    <a:pt x="137" y="99"/>
                  </a:cubicBezTo>
                  <a:cubicBezTo>
                    <a:pt x="123" y="133"/>
                    <a:pt x="99" y="162"/>
                    <a:pt x="75" y="191"/>
                  </a:cubicBezTo>
                  <a:cubicBezTo>
                    <a:pt x="65" y="209"/>
                    <a:pt x="68" y="223"/>
                    <a:pt x="55" y="23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5" name="Freeform 57"/>
            <p:cNvSpPr/>
            <p:nvPr/>
          </p:nvSpPr>
          <p:spPr bwMode="auto">
            <a:xfrm>
              <a:off x="8757512" y="3098800"/>
              <a:ext cx="454025" cy="312738"/>
            </a:xfrm>
            <a:custGeom>
              <a:avLst/>
              <a:gdLst>
                <a:gd name="T0" fmla="*/ 241 w 248"/>
                <a:gd name="T1" fmla="*/ 80 h 170"/>
                <a:gd name="T2" fmla="*/ 185 w 248"/>
                <a:gd name="T3" fmla="*/ 40 h 170"/>
                <a:gd name="T4" fmla="*/ 119 w 248"/>
                <a:gd name="T5" fmla="*/ 18 h 170"/>
                <a:gd name="T6" fmla="*/ 2 w 248"/>
                <a:gd name="T7" fmla="*/ 39 h 170"/>
                <a:gd name="T8" fmla="*/ 100 w 248"/>
                <a:gd name="T9" fmla="*/ 130 h 170"/>
                <a:gd name="T10" fmla="*/ 248 w 248"/>
                <a:gd name="T11" fmla="*/ 109 h 170"/>
              </a:gdLst>
              <a:ahLst/>
              <a:cxnLst>
                <a:cxn ang="0">
                  <a:pos x="T0" y="T1"/>
                </a:cxn>
                <a:cxn ang="0">
                  <a:pos x="T2" y="T3"/>
                </a:cxn>
                <a:cxn ang="0">
                  <a:pos x="T4" y="T5"/>
                </a:cxn>
                <a:cxn ang="0">
                  <a:pos x="T6" y="T7"/>
                </a:cxn>
                <a:cxn ang="0">
                  <a:pos x="T8" y="T9"/>
                </a:cxn>
                <a:cxn ang="0">
                  <a:pos x="T10" y="T11"/>
                </a:cxn>
              </a:cxnLst>
              <a:rect l="0" t="0" r="r" b="b"/>
              <a:pathLst>
                <a:path w="248" h="170">
                  <a:moveTo>
                    <a:pt x="241" y="80"/>
                  </a:moveTo>
                  <a:cubicBezTo>
                    <a:pt x="225" y="76"/>
                    <a:pt x="203" y="51"/>
                    <a:pt x="185" y="40"/>
                  </a:cubicBezTo>
                  <a:cubicBezTo>
                    <a:pt x="168" y="29"/>
                    <a:pt x="142" y="20"/>
                    <a:pt x="119" y="18"/>
                  </a:cubicBezTo>
                  <a:cubicBezTo>
                    <a:pt x="87" y="11"/>
                    <a:pt x="7" y="0"/>
                    <a:pt x="2" y="39"/>
                  </a:cubicBezTo>
                  <a:cubicBezTo>
                    <a:pt x="0" y="93"/>
                    <a:pt x="59" y="117"/>
                    <a:pt x="100" y="130"/>
                  </a:cubicBezTo>
                  <a:cubicBezTo>
                    <a:pt x="131" y="130"/>
                    <a:pt x="248" y="170"/>
                    <a:pt x="248" y="1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6" name="Freeform 58"/>
            <p:cNvSpPr/>
            <p:nvPr/>
          </p:nvSpPr>
          <p:spPr bwMode="auto">
            <a:xfrm>
              <a:off x="9228999" y="2933700"/>
              <a:ext cx="360363" cy="449263"/>
            </a:xfrm>
            <a:custGeom>
              <a:avLst/>
              <a:gdLst>
                <a:gd name="T0" fmla="*/ 0 w 197"/>
                <a:gd name="T1" fmla="*/ 204 h 244"/>
                <a:gd name="T2" fmla="*/ 15 w 197"/>
                <a:gd name="T3" fmla="*/ 170 h 244"/>
                <a:gd name="T4" fmla="*/ 46 w 197"/>
                <a:gd name="T5" fmla="*/ 109 h 244"/>
                <a:gd name="T6" fmla="*/ 152 w 197"/>
                <a:gd name="T7" fmla="*/ 45 h 244"/>
                <a:gd name="T8" fmla="*/ 110 w 197"/>
                <a:gd name="T9" fmla="*/ 216 h 244"/>
                <a:gd name="T10" fmla="*/ 25 w 197"/>
                <a:gd name="T11" fmla="*/ 244 h 244"/>
              </a:gdLst>
              <a:ahLst/>
              <a:cxnLst>
                <a:cxn ang="0">
                  <a:pos x="T0" y="T1"/>
                </a:cxn>
                <a:cxn ang="0">
                  <a:pos x="T2" y="T3"/>
                </a:cxn>
                <a:cxn ang="0">
                  <a:pos x="T4" y="T5"/>
                </a:cxn>
                <a:cxn ang="0">
                  <a:pos x="T6" y="T7"/>
                </a:cxn>
                <a:cxn ang="0">
                  <a:pos x="T8" y="T9"/>
                </a:cxn>
                <a:cxn ang="0">
                  <a:pos x="T10" y="T11"/>
                </a:cxn>
              </a:cxnLst>
              <a:rect l="0" t="0" r="r" b="b"/>
              <a:pathLst>
                <a:path w="197" h="244">
                  <a:moveTo>
                    <a:pt x="0" y="204"/>
                  </a:moveTo>
                  <a:cubicBezTo>
                    <a:pt x="6" y="195"/>
                    <a:pt x="11" y="186"/>
                    <a:pt x="15" y="170"/>
                  </a:cubicBezTo>
                  <a:cubicBezTo>
                    <a:pt x="18" y="154"/>
                    <a:pt x="28" y="129"/>
                    <a:pt x="46" y="109"/>
                  </a:cubicBezTo>
                  <a:cubicBezTo>
                    <a:pt x="60" y="75"/>
                    <a:pt x="118" y="0"/>
                    <a:pt x="152" y="45"/>
                  </a:cubicBezTo>
                  <a:cubicBezTo>
                    <a:pt x="197" y="103"/>
                    <a:pt x="153" y="175"/>
                    <a:pt x="110" y="216"/>
                  </a:cubicBezTo>
                  <a:cubicBezTo>
                    <a:pt x="83" y="230"/>
                    <a:pt x="54" y="237"/>
                    <a:pt x="25" y="24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7" name="Freeform 59"/>
            <p:cNvSpPr/>
            <p:nvPr/>
          </p:nvSpPr>
          <p:spPr bwMode="auto">
            <a:xfrm>
              <a:off x="8835299" y="3482975"/>
              <a:ext cx="500063" cy="300038"/>
            </a:xfrm>
            <a:custGeom>
              <a:avLst/>
              <a:gdLst>
                <a:gd name="T0" fmla="*/ 268 w 273"/>
                <a:gd name="T1" fmla="*/ 91 h 163"/>
                <a:gd name="T2" fmla="*/ 236 w 273"/>
                <a:gd name="T3" fmla="*/ 53 h 163"/>
                <a:gd name="T4" fmla="*/ 164 w 273"/>
                <a:gd name="T5" fmla="*/ 10 h 163"/>
                <a:gd name="T6" fmla="*/ 87 w 273"/>
                <a:gd name="T7" fmla="*/ 6 h 163"/>
                <a:gd name="T8" fmla="*/ 16 w 273"/>
                <a:gd name="T9" fmla="*/ 30 h 163"/>
                <a:gd name="T10" fmla="*/ 37 w 273"/>
                <a:gd name="T11" fmla="*/ 117 h 163"/>
                <a:gd name="T12" fmla="*/ 113 w 273"/>
                <a:gd name="T13" fmla="*/ 144 h 163"/>
                <a:gd name="T14" fmla="*/ 160 w 273"/>
                <a:gd name="T15" fmla="*/ 148 h 163"/>
                <a:gd name="T16" fmla="*/ 225 w 273"/>
                <a:gd name="T17" fmla="*/ 163 h 163"/>
                <a:gd name="T18" fmla="*/ 273 w 273"/>
                <a:gd name="T19" fmla="*/ 1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63">
                  <a:moveTo>
                    <a:pt x="268" y="91"/>
                  </a:moveTo>
                  <a:cubicBezTo>
                    <a:pt x="252" y="87"/>
                    <a:pt x="245" y="59"/>
                    <a:pt x="236" y="53"/>
                  </a:cubicBezTo>
                  <a:cubicBezTo>
                    <a:pt x="214" y="28"/>
                    <a:pt x="197" y="17"/>
                    <a:pt x="164" y="10"/>
                  </a:cubicBezTo>
                  <a:cubicBezTo>
                    <a:pt x="139" y="0"/>
                    <a:pt x="110" y="7"/>
                    <a:pt x="87" y="6"/>
                  </a:cubicBezTo>
                  <a:cubicBezTo>
                    <a:pt x="65" y="11"/>
                    <a:pt x="34" y="11"/>
                    <a:pt x="16" y="30"/>
                  </a:cubicBezTo>
                  <a:cubicBezTo>
                    <a:pt x="0" y="57"/>
                    <a:pt x="11" y="101"/>
                    <a:pt x="37" y="117"/>
                  </a:cubicBezTo>
                  <a:cubicBezTo>
                    <a:pt x="55" y="128"/>
                    <a:pt x="90" y="142"/>
                    <a:pt x="113" y="144"/>
                  </a:cubicBezTo>
                  <a:cubicBezTo>
                    <a:pt x="129" y="148"/>
                    <a:pt x="144" y="145"/>
                    <a:pt x="160" y="148"/>
                  </a:cubicBezTo>
                  <a:cubicBezTo>
                    <a:pt x="183" y="150"/>
                    <a:pt x="201" y="161"/>
                    <a:pt x="225" y="163"/>
                  </a:cubicBezTo>
                  <a:cubicBezTo>
                    <a:pt x="246" y="158"/>
                    <a:pt x="252" y="149"/>
                    <a:pt x="273" y="14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8" name="Freeform 60"/>
            <p:cNvSpPr/>
            <p:nvPr/>
          </p:nvSpPr>
          <p:spPr bwMode="auto">
            <a:xfrm>
              <a:off x="9317899" y="3427413"/>
              <a:ext cx="428625" cy="385763"/>
            </a:xfrm>
            <a:custGeom>
              <a:avLst/>
              <a:gdLst>
                <a:gd name="T0" fmla="*/ 9 w 233"/>
                <a:gd name="T1" fmla="*/ 173 h 210"/>
                <a:gd name="T2" fmla="*/ 0 w 233"/>
                <a:gd name="T3" fmla="*/ 168 h 210"/>
                <a:gd name="T4" fmla="*/ 93 w 233"/>
                <a:gd name="T5" fmla="*/ 77 h 210"/>
                <a:gd name="T6" fmla="*/ 221 w 233"/>
                <a:gd name="T7" fmla="*/ 68 h 210"/>
                <a:gd name="T8" fmla="*/ 202 w 233"/>
                <a:gd name="T9" fmla="*/ 149 h 210"/>
                <a:gd name="T10" fmla="*/ 128 w 233"/>
                <a:gd name="T11" fmla="*/ 190 h 210"/>
                <a:gd name="T12" fmla="*/ 18 w 23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233" h="210">
                  <a:moveTo>
                    <a:pt x="9" y="173"/>
                  </a:moveTo>
                  <a:cubicBezTo>
                    <a:pt x="0" y="168"/>
                    <a:pt x="0" y="168"/>
                    <a:pt x="0" y="168"/>
                  </a:cubicBezTo>
                  <a:cubicBezTo>
                    <a:pt x="29" y="130"/>
                    <a:pt x="62" y="107"/>
                    <a:pt x="93" y="77"/>
                  </a:cubicBezTo>
                  <a:cubicBezTo>
                    <a:pt x="131" y="44"/>
                    <a:pt x="188" y="0"/>
                    <a:pt x="221" y="68"/>
                  </a:cubicBezTo>
                  <a:cubicBezTo>
                    <a:pt x="233" y="88"/>
                    <a:pt x="218" y="122"/>
                    <a:pt x="202" y="149"/>
                  </a:cubicBezTo>
                  <a:cubicBezTo>
                    <a:pt x="184" y="169"/>
                    <a:pt x="157" y="183"/>
                    <a:pt x="128" y="190"/>
                  </a:cubicBezTo>
                  <a:cubicBezTo>
                    <a:pt x="92" y="199"/>
                    <a:pt x="54" y="201"/>
                    <a:pt x="18" y="21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29" name="Freeform 61"/>
            <p:cNvSpPr/>
            <p:nvPr/>
          </p:nvSpPr>
          <p:spPr bwMode="auto">
            <a:xfrm>
              <a:off x="8936899" y="3886200"/>
              <a:ext cx="485775" cy="361950"/>
            </a:xfrm>
            <a:custGeom>
              <a:avLst/>
              <a:gdLst>
                <a:gd name="T0" fmla="*/ 265 w 265"/>
                <a:gd name="T1" fmla="*/ 118 h 197"/>
                <a:gd name="T2" fmla="*/ 238 w 265"/>
                <a:gd name="T3" fmla="*/ 71 h 197"/>
                <a:gd name="T4" fmla="*/ 150 w 265"/>
                <a:gd name="T5" fmla="*/ 24 h 197"/>
                <a:gd name="T6" fmla="*/ 60 w 265"/>
                <a:gd name="T7" fmla="*/ 0 h 197"/>
                <a:gd name="T8" fmla="*/ 11 w 265"/>
                <a:gd name="T9" fmla="*/ 50 h 197"/>
                <a:gd name="T10" fmla="*/ 54 w 265"/>
                <a:gd name="T11" fmla="*/ 162 h 197"/>
                <a:gd name="T12" fmla="*/ 131 w 265"/>
                <a:gd name="T13" fmla="*/ 197 h 197"/>
                <a:gd name="T14" fmla="*/ 212 w 265"/>
                <a:gd name="T15" fmla="*/ 185 h 197"/>
                <a:gd name="T16" fmla="*/ 259 w 265"/>
                <a:gd name="T17"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97">
                  <a:moveTo>
                    <a:pt x="265" y="118"/>
                  </a:moveTo>
                  <a:cubicBezTo>
                    <a:pt x="243" y="123"/>
                    <a:pt x="242" y="86"/>
                    <a:pt x="238" y="71"/>
                  </a:cubicBezTo>
                  <a:cubicBezTo>
                    <a:pt x="217" y="46"/>
                    <a:pt x="177" y="40"/>
                    <a:pt x="150" y="24"/>
                  </a:cubicBezTo>
                  <a:cubicBezTo>
                    <a:pt x="125" y="15"/>
                    <a:pt x="91" y="0"/>
                    <a:pt x="60" y="0"/>
                  </a:cubicBezTo>
                  <a:cubicBezTo>
                    <a:pt x="24" y="9"/>
                    <a:pt x="10" y="12"/>
                    <a:pt x="11" y="50"/>
                  </a:cubicBezTo>
                  <a:cubicBezTo>
                    <a:pt x="0" y="99"/>
                    <a:pt x="16" y="133"/>
                    <a:pt x="54" y="162"/>
                  </a:cubicBezTo>
                  <a:cubicBezTo>
                    <a:pt x="81" y="179"/>
                    <a:pt x="108" y="195"/>
                    <a:pt x="131" y="197"/>
                  </a:cubicBezTo>
                  <a:cubicBezTo>
                    <a:pt x="162" y="197"/>
                    <a:pt x="191" y="190"/>
                    <a:pt x="212" y="185"/>
                  </a:cubicBezTo>
                  <a:cubicBezTo>
                    <a:pt x="234" y="179"/>
                    <a:pt x="239" y="170"/>
                    <a:pt x="259" y="1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0" name="Freeform 62"/>
            <p:cNvSpPr/>
            <p:nvPr/>
          </p:nvSpPr>
          <p:spPr bwMode="auto">
            <a:xfrm>
              <a:off x="9386162" y="3979863"/>
              <a:ext cx="461963" cy="263525"/>
            </a:xfrm>
            <a:custGeom>
              <a:avLst/>
              <a:gdLst>
                <a:gd name="T0" fmla="*/ 0 w 252"/>
                <a:gd name="T1" fmla="*/ 110 h 143"/>
                <a:gd name="T2" fmla="*/ 96 w 252"/>
                <a:gd name="T3" fmla="*/ 33 h 143"/>
                <a:gd name="T4" fmla="*/ 161 w 252"/>
                <a:gd name="T5" fmla="*/ 18 h 143"/>
                <a:gd name="T6" fmla="*/ 218 w 252"/>
                <a:gd name="T7" fmla="*/ 3 h 143"/>
                <a:gd name="T8" fmla="*/ 202 w 252"/>
                <a:gd name="T9" fmla="*/ 92 h 143"/>
                <a:gd name="T10" fmla="*/ 135 w 252"/>
                <a:gd name="T11" fmla="*/ 131 h 143"/>
                <a:gd name="T12" fmla="*/ 0 w 252"/>
                <a:gd name="T13" fmla="*/ 80 h 143"/>
                <a:gd name="T14" fmla="*/ 2 w 252"/>
                <a:gd name="T15" fmla="*/ 87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43">
                  <a:moveTo>
                    <a:pt x="0" y="110"/>
                  </a:moveTo>
                  <a:cubicBezTo>
                    <a:pt x="22" y="74"/>
                    <a:pt x="61" y="49"/>
                    <a:pt x="96" y="33"/>
                  </a:cubicBezTo>
                  <a:cubicBezTo>
                    <a:pt x="117" y="28"/>
                    <a:pt x="139" y="23"/>
                    <a:pt x="161" y="18"/>
                  </a:cubicBezTo>
                  <a:cubicBezTo>
                    <a:pt x="175" y="14"/>
                    <a:pt x="202" y="0"/>
                    <a:pt x="218" y="3"/>
                  </a:cubicBezTo>
                  <a:cubicBezTo>
                    <a:pt x="252" y="18"/>
                    <a:pt x="213" y="74"/>
                    <a:pt x="202" y="92"/>
                  </a:cubicBezTo>
                  <a:cubicBezTo>
                    <a:pt x="184" y="111"/>
                    <a:pt x="156" y="126"/>
                    <a:pt x="135" y="131"/>
                  </a:cubicBezTo>
                  <a:cubicBezTo>
                    <a:pt x="84" y="143"/>
                    <a:pt x="34" y="125"/>
                    <a:pt x="0" y="80"/>
                  </a:cubicBezTo>
                  <a:cubicBezTo>
                    <a:pt x="2" y="87"/>
                    <a:pt x="2" y="87"/>
                    <a:pt x="2" y="8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1" name="Freeform 63"/>
            <p:cNvSpPr/>
            <p:nvPr/>
          </p:nvSpPr>
          <p:spPr bwMode="auto">
            <a:xfrm>
              <a:off x="8901974" y="4286250"/>
              <a:ext cx="458788" cy="322263"/>
            </a:xfrm>
            <a:custGeom>
              <a:avLst/>
              <a:gdLst>
                <a:gd name="T0" fmla="*/ 249 w 250"/>
                <a:gd name="T1" fmla="*/ 100 h 175"/>
                <a:gd name="T2" fmla="*/ 209 w 250"/>
                <a:gd name="T3" fmla="*/ 64 h 175"/>
                <a:gd name="T4" fmla="*/ 112 w 250"/>
                <a:gd name="T5" fmla="*/ 11 h 175"/>
                <a:gd name="T6" fmla="*/ 9 w 250"/>
                <a:gd name="T7" fmla="*/ 90 h 175"/>
                <a:gd name="T8" fmla="*/ 120 w 250"/>
                <a:gd name="T9" fmla="*/ 170 h 175"/>
                <a:gd name="T10" fmla="*/ 216 w 250"/>
                <a:gd name="T11" fmla="*/ 154 h 175"/>
                <a:gd name="T12" fmla="*/ 250 w 250"/>
                <a:gd name="T13" fmla="*/ 138 h 175"/>
              </a:gdLst>
              <a:ahLst/>
              <a:cxnLst>
                <a:cxn ang="0">
                  <a:pos x="T0" y="T1"/>
                </a:cxn>
                <a:cxn ang="0">
                  <a:pos x="T2" y="T3"/>
                </a:cxn>
                <a:cxn ang="0">
                  <a:pos x="T4" y="T5"/>
                </a:cxn>
                <a:cxn ang="0">
                  <a:pos x="T6" y="T7"/>
                </a:cxn>
                <a:cxn ang="0">
                  <a:pos x="T8" y="T9"/>
                </a:cxn>
                <a:cxn ang="0">
                  <a:pos x="T10" y="T11"/>
                </a:cxn>
                <a:cxn ang="0">
                  <a:pos x="T12" y="T13"/>
                </a:cxn>
              </a:cxnLst>
              <a:rect l="0" t="0" r="r" b="b"/>
              <a:pathLst>
                <a:path w="250" h="175">
                  <a:moveTo>
                    <a:pt x="249" y="100"/>
                  </a:moveTo>
                  <a:cubicBezTo>
                    <a:pt x="245" y="86"/>
                    <a:pt x="225" y="67"/>
                    <a:pt x="209" y="64"/>
                  </a:cubicBezTo>
                  <a:cubicBezTo>
                    <a:pt x="188" y="38"/>
                    <a:pt x="152" y="17"/>
                    <a:pt x="112" y="11"/>
                  </a:cubicBezTo>
                  <a:cubicBezTo>
                    <a:pt x="64" y="0"/>
                    <a:pt x="0" y="23"/>
                    <a:pt x="9" y="90"/>
                  </a:cubicBezTo>
                  <a:cubicBezTo>
                    <a:pt x="21" y="140"/>
                    <a:pt x="68" y="175"/>
                    <a:pt x="120" y="170"/>
                  </a:cubicBezTo>
                  <a:cubicBezTo>
                    <a:pt x="149" y="162"/>
                    <a:pt x="180" y="163"/>
                    <a:pt x="216" y="154"/>
                  </a:cubicBezTo>
                  <a:cubicBezTo>
                    <a:pt x="223" y="152"/>
                    <a:pt x="236" y="141"/>
                    <a:pt x="250" y="13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2" name="Freeform 64"/>
            <p:cNvSpPr/>
            <p:nvPr/>
          </p:nvSpPr>
          <p:spPr bwMode="auto">
            <a:xfrm>
              <a:off x="9340124" y="4402138"/>
              <a:ext cx="461963" cy="252413"/>
            </a:xfrm>
            <a:custGeom>
              <a:avLst/>
              <a:gdLst>
                <a:gd name="T0" fmla="*/ 16 w 252"/>
                <a:gd name="T1" fmla="*/ 96 h 137"/>
                <a:gd name="T2" fmla="*/ 49 w 252"/>
                <a:gd name="T3" fmla="*/ 73 h 137"/>
                <a:gd name="T4" fmla="*/ 110 w 252"/>
                <a:gd name="T5" fmla="*/ 43 h 137"/>
                <a:gd name="T6" fmla="*/ 235 w 252"/>
                <a:gd name="T7" fmla="*/ 51 h 137"/>
                <a:gd name="T8" fmla="*/ 117 w 252"/>
                <a:gd name="T9" fmla="*/ 133 h 137"/>
                <a:gd name="T10" fmla="*/ 0 w 252"/>
                <a:gd name="T11" fmla="*/ 62 h 137"/>
              </a:gdLst>
              <a:ahLst/>
              <a:cxnLst>
                <a:cxn ang="0">
                  <a:pos x="T0" y="T1"/>
                </a:cxn>
                <a:cxn ang="0">
                  <a:pos x="T2" y="T3"/>
                </a:cxn>
                <a:cxn ang="0">
                  <a:pos x="T4" y="T5"/>
                </a:cxn>
                <a:cxn ang="0">
                  <a:pos x="T6" y="T7"/>
                </a:cxn>
                <a:cxn ang="0">
                  <a:pos x="T8" y="T9"/>
                </a:cxn>
                <a:cxn ang="0">
                  <a:pos x="T10" y="T11"/>
                </a:cxn>
              </a:cxnLst>
              <a:rect l="0" t="0" r="r" b="b"/>
              <a:pathLst>
                <a:path w="252" h="137">
                  <a:moveTo>
                    <a:pt x="16" y="96"/>
                  </a:moveTo>
                  <a:cubicBezTo>
                    <a:pt x="22" y="87"/>
                    <a:pt x="35" y="77"/>
                    <a:pt x="49" y="73"/>
                  </a:cubicBezTo>
                  <a:cubicBezTo>
                    <a:pt x="67" y="53"/>
                    <a:pt x="89" y="48"/>
                    <a:pt x="110" y="43"/>
                  </a:cubicBezTo>
                  <a:cubicBezTo>
                    <a:pt x="147" y="34"/>
                    <a:pt x="222" y="0"/>
                    <a:pt x="235" y="51"/>
                  </a:cubicBezTo>
                  <a:cubicBezTo>
                    <a:pt x="252" y="123"/>
                    <a:pt x="164" y="137"/>
                    <a:pt x="117" y="133"/>
                  </a:cubicBezTo>
                  <a:cubicBezTo>
                    <a:pt x="70" y="129"/>
                    <a:pt x="18" y="104"/>
                    <a:pt x="0" y="62"/>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3" name="Freeform 65"/>
            <p:cNvSpPr/>
            <p:nvPr/>
          </p:nvSpPr>
          <p:spPr bwMode="auto">
            <a:xfrm>
              <a:off x="8808312" y="4638675"/>
              <a:ext cx="460375" cy="280988"/>
            </a:xfrm>
            <a:custGeom>
              <a:avLst/>
              <a:gdLst>
                <a:gd name="T0" fmla="*/ 244 w 251"/>
                <a:gd name="T1" fmla="*/ 151 h 153"/>
                <a:gd name="T2" fmla="*/ 133 w 251"/>
                <a:gd name="T3" fmla="*/ 10 h 153"/>
                <a:gd name="T4" fmla="*/ 42 w 251"/>
                <a:gd name="T5" fmla="*/ 9 h 153"/>
                <a:gd name="T6" fmla="*/ 0 w 251"/>
                <a:gd name="T7" fmla="*/ 58 h 153"/>
                <a:gd name="T8" fmla="*/ 129 w 251"/>
                <a:gd name="T9" fmla="*/ 148 h 153"/>
                <a:gd name="T10" fmla="*/ 205 w 251"/>
                <a:gd name="T11" fmla="*/ 145 h 153"/>
                <a:gd name="T12" fmla="*/ 251 w 251"/>
                <a:gd name="T13" fmla="*/ 149 h 153"/>
              </a:gdLst>
              <a:ahLst/>
              <a:cxnLst>
                <a:cxn ang="0">
                  <a:pos x="T0" y="T1"/>
                </a:cxn>
                <a:cxn ang="0">
                  <a:pos x="T2" y="T3"/>
                </a:cxn>
                <a:cxn ang="0">
                  <a:pos x="T4" y="T5"/>
                </a:cxn>
                <a:cxn ang="0">
                  <a:pos x="T6" y="T7"/>
                </a:cxn>
                <a:cxn ang="0">
                  <a:pos x="T8" y="T9"/>
                </a:cxn>
                <a:cxn ang="0">
                  <a:pos x="T10" y="T11"/>
                </a:cxn>
                <a:cxn ang="0">
                  <a:pos x="T12" y="T13"/>
                </a:cxn>
              </a:cxnLst>
              <a:rect l="0" t="0" r="r" b="b"/>
              <a:pathLst>
                <a:path w="251" h="153">
                  <a:moveTo>
                    <a:pt x="244" y="151"/>
                  </a:moveTo>
                  <a:cubicBezTo>
                    <a:pt x="248" y="73"/>
                    <a:pt x="205" y="23"/>
                    <a:pt x="133" y="10"/>
                  </a:cubicBezTo>
                  <a:cubicBezTo>
                    <a:pt x="101" y="2"/>
                    <a:pt x="78" y="0"/>
                    <a:pt x="42" y="9"/>
                  </a:cubicBezTo>
                  <a:cubicBezTo>
                    <a:pt x="13" y="16"/>
                    <a:pt x="0" y="27"/>
                    <a:pt x="0" y="58"/>
                  </a:cubicBezTo>
                  <a:cubicBezTo>
                    <a:pt x="0" y="119"/>
                    <a:pt x="80" y="137"/>
                    <a:pt x="129" y="148"/>
                  </a:cubicBezTo>
                  <a:cubicBezTo>
                    <a:pt x="152" y="150"/>
                    <a:pt x="174" y="145"/>
                    <a:pt x="205" y="145"/>
                  </a:cubicBezTo>
                  <a:cubicBezTo>
                    <a:pt x="219" y="142"/>
                    <a:pt x="237" y="153"/>
                    <a:pt x="251" y="14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4" name="Freeform 66"/>
            <p:cNvSpPr/>
            <p:nvPr/>
          </p:nvSpPr>
          <p:spPr bwMode="auto">
            <a:xfrm>
              <a:off x="9178199" y="4892675"/>
              <a:ext cx="465138" cy="173038"/>
            </a:xfrm>
            <a:custGeom>
              <a:avLst/>
              <a:gdLst>
                <a:gd name="T0" fmla="*/ 41 w 254"/>
                <a:gd name="T1" fmla="*/ 36 h 94"/>
                <a:gd name="T2" fmla="*/ 157 w 254"/>
                <a:gd name="T3" fmla="*/ 8 h 94"/>
                <a:gd name="T4" fmla="*/ 250 w 254"/>
                <a:gd name="T5" fmla="*/ 46 h 94"/>
                <a:gd name="T6" fmla="*/ 117 w 254"/>
                <a:gd name="T7" fmla="*/ 94 h 94"/>
                <a:gd name="T8" fmla="*/ 29 w 254"/>
                <a:gd name="T9" fmla="*/ 47 h 94"/>
                <a:gd name="T10" fmla="*/ 0 w 254"/>
                <a:gd name="T11" fmla="*/ 24 h 94"/>
              </a:gdLst>
              <a:ahLst/>
              <a:cxnLst>
                <a:cxn ang="0">
                  <a:pos x="T0" y="T1"/>
                </a:cxn>
                <a:cxn ang="0">
                  <a:pos x="T2" y="T3"/>
                </a:cxn>
                <a:cxn ang="0">
                  <a:pos x="T4" y="T5"/>
                </a:cxn>
                <a:cxn ang="0">
                  <a:pos x="T6" y="T7"/>
                </a:cxn>
                <a:cxn ang="0">
                  <a:pos x="T8" y="T9"/>
                </a:cxn>
                <a:cxn ang="0">
                  <a:pos x="T10" y="T11"/>
                </a:cxn>
              </a:cxnLst>
              <a:rect l="0" t="0" r="r" b="b"/>
              <a:pathLst>
                <a:path w="254" h="94">
                  <a:moveTo>
                    <a:pt x="41" y="36"/>
                  </a:moveTo>
                  <a:cubicBezTo>
                    <a:pt x="67" y="15"/>
                    <a:pt x="119" y="10"/>
                    <a:pt x="157" y="8"/>
                  </a:cubicBezTo>
                  <a:cubicBezTo>
                    <a:pt x="186" y="1"/>
                    <a:pt x="254" y="0"/>
                    <a:pt x="250" y="46"/>
                  </a:cubicBezTo>
                  <a:cubicBezTo>
                    <a:pt x="245" y="86"/>
                    <a:pt x="147" y="94"/>
                    <a:pt x="117" y="94"/>
                  </a:cubicBezTo>
                  <a:cubicBezTo>
                    <a:pt x="84" y="87"/>
                    <a:pt x="59" y="78"/>
                    <a:pt x="29" y="47"/>
                  </a:cubicBezTo>
                  <a:cubicBezTo>
                    <a:pt x="20" y="42"/>
                    <a:pt x="9" y="29"/>
                    <a:pt x="0" y="2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5" name="Freeform 67"/>
            <p:cNvSpPr/>
            <p:nvPr/>
          </p:nvSpPr>
          <p:spPr bwMode="auto">
            <a:xfrm>
              <a:off x="8708299" y="4967288"/>
              <a:ext cx="396875" cy="384175"/>
            </a:xfrm>
            <a:custGeom>
              <a:avLst/>
              <a:gdLst>
                <a:gd name="T0" fmla="*/ 217 w 217"/>
                <a:gd name="T1" fmla="*/ 168 h 209"/>
                <a:gd name="T2" fmla="*/ 187 w 217"/>
                <a:gd name="T3" fmla="*/ 106 h 209"/>
                <a:gd name="T4" fmla="*/ 146 w 217"/>
                <a:gd name="T5" fmla="*/ 32 h 209"/>
                <a:gd name="T6" fmla="*/ 22 w 217"/>
                <a:gd name="T7" fmla="*/ 24 h 209"/>
                <a:gd name="T8" fmla="*/ 11 w 217"/>
                <a:gd name="T9" fmla="*/ 73 h 209"/>
                <a:gd name="T10" fmla="*/ 64 w 217"/>
                <a:gd name="T11" fmla="*/ 136 h 209"/>
                <a:gd name="T12" fmla="*/ 129 w 217"/>
                <a:gd name="T13" fmla="*/ 182 h 209"/>
                <a:gd name="T14" fmla="*/ 174 w 21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09">
                  <a:moveTo>
                    <a:pt x="217" y="168"/>
                  </a:moveTo>
                  <a:cubicBezTo>
                    <a:pt x="205" y="148"/>
                    <a:pt x="199" y="126"/>
                    <a:pt x="187" y="106"/>
                  </a:cubicBezTo>
                  <a:cubicBezTo>
                    <a:pt x="180" y="77"/>
                    <a:pt x="166" y="50"/>
                    <a:pt x="146" y="32"/>
                  </a:cubicBezTo>
                  <a:cubicBezTo>
                    <a:pt x="123" y="0"/>
                    <a:pt x="58" y="16"/>
                    <a:pt x="22" y="24"/>
                  </a:cubicBezTo>
                  <a:cubicBezTo>
                    <a:pt x="0" y="30"/>
                    <a:pt x="4" y="44"/>
                    <a:pt x="11" y="73"/>
                  </a:cubicBezTo>
                  <a:cubicBezTo>
                    <a:pt x="18" y="102"/>
                    <a:pt x="37" y="120"/>
                    <a:pt x="64" y="136"/>
                  </a:cubicBezTo>
                  <a:cubicBezTo>
                    <a:pt x="84" y="154"/>
                    <a:pt x="109" y="164"/>
                    <a:pt x="129" y="182"/>
                  </a:cubicBezTo>
                  <a:cubicBezTo>
                    <a:pt x="140" y="194"/>
                    <a:pt x="158" y="205"/>
                    <a:pt x="174" y="2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6" name="Freeform 68"/>
            <p:cNvSpPr/>
            <p:nvPr/>
          </p:nvSpPr>
          <p:spPr bwMode="auto">
            <a:xfrm>
              <a:off x="9052787" y="5262563"/>
              <a:ext cx="612775" cy="196850"/>
            </a:xfrm>
            <a:custGeom>
              <a:avLst/>
              <a:gdLst>
                <a:gd name="T0" fmla="*/ 2 w 334"/>
                <a:gd name="T1" fmla="*/ 52 h 107"/>
                <a:gd name="T2" fmla="*/ 56 w 334"/>
                <a:gd name="T3" fmla="*/ 23 h 107"/>
                <a:gd name="T4" fmla="*/ 150 w 334"/>
                <a:gd name="T5" fmla="*/ 0 h 107"/>
                <a:gd name="T6" fmla="*/ 301 w 334"/>
                <a:gd name="T7" fmla="*/ 55 h 107"/>
                <a:gd name="T8" fmla="*/ 232 w 334"/>
                <a:gd name="T9" fmla="*/ 87 h 107"/>
                <a:gd name="T10" fmla="*/ 112 w 334"/>
                <a:gd name="T11" fmla="*/ 94 h 107"/>
                <a:gd name="T12" fmla="*/ 0 w 334"/>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334" h="107">
                  <a:moveTo>
                    <a:pt x="2" y="52"/>
                  </a:moveTo>
                  <a:cubicBezTo>
                    <a:pt x="22" y="39"/>
                    <a:pt x="35" y="28"/>
                    <a:pt x="56" y="23"/>
                  </a:cubicBezTo>
                  <a:cubicBezTo>
                    <a:pt x="85" y="16"/>
                    <a:pt x="121" y="7"/>
                    <a:pt x="150" y="0"/>
                  </a:cubicBezTo>
                  <a:cubicBezTo>
                    <a:pt x="181" y="0"/>
                    <a:pt x="334" y="1"/>
                    <a:pt x="301" y="55"/>
                  </a:cubicBezTo>
                  <a:cubicBezTo>
                    <a:pt x="283" y="75"/>
                    <a:pt x="254" y="82"/>
                    <a:pt x="232" y="87"/>
                  </a:cubicBezTo>
                  <a:cubicBezTo>
                    <a:pt x="189" y="98"/>
                    <a:pt x="153" y="107"/>
                    <a:pt x="112" y="94"/>
                  </a:cubicBezTo>
                  <a:cubicBezTo>
                    <a:pt x="69" y="74"/>
                    <a:pt x="36" y="36"/>
                    <a:pt x="0"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7" name="Freeform 69"/>
            <p:cNvSpPr/>
            <p:nvPr/>
          </p:nvSpPr>
          <p:spPr bwMode="auto">
            <a:xfrm>
              <a:off x="8506687" y="5153025"/>
              <a:ext cx="366713" cy="431800"/>
            </a:xfrm>
            <a:custGeom>
              <a:avLst/>
              <a:gdLst>
                <a:gd name="T0" fmla="*/ 200 w 200"/>
                <a:gd name="T1" fmla="*/ 235 h 235"/>
                <a:gd name="T2" fmla="*/ 163 w 200"/>
                <a:gd name="T3" fmla="*/ 84 h 235"/>
                <a:gd name="T4" fmla="*/ 99 w 200"/>
                <a:gd name="T5" fmla="*/ 38 h 235"/>
                <a:gd name="T6" fmla="*/ 18 w 200"/>
                <a:gd name="T7" fmla="*/ 20 h 235"/>
                <a:gd name="T8" fmla="*/ 17 w 200"/>
                <a:gd name="T9" fmla="*/ 112 h 235"/>
                <a:gd name="T10" fmla="*/ 56 w 200"/>
                <a:gd name="T11" fmla="*/ 179 h 235"/>
                <a:gd name="T12" fmla="*/ 137 w 200"/>
                <a:gd name="T13" fmla="*/ 228 h 235"/>
                <a:gd name="T14" fmla="*/ 190 w 200"/>
                <a:gd name="T15" fmla="*/ 22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35">
                  <a:moveTo>
                    <a:pt x="200" y="235"/>
                  </a:moveTo>
                  <a:cubicBezTo>
                    <a:pt x="188" y="185"/>
                    <a:pt x="195" y="122"/>
                    <a:pt x="163" y="84"/>
                  </a:cubicBezTo>
                  <a:cubicBezTo>
                    <a:pt x="142" y="59"/>
                    <a:pt x="124" y="48"/>
                    <a:pt x="99" y="38"/>
                  </a:cubicBezTo>
                  <a:cubicBezTo>
                    <a:pt x="73" y="29"/>
                    <a:pt x="36" y="0"/>
                    <a:pt x="18" y="20"/>
                  </a:cubicBezTo>
                  <a:cubicBezTo>
                    <a:pt x="0" y="40"/>
                    <a:pt x="12" y="90"/>
                    <a:pt x="17" y="112"/>
                  </a:cubicBezTo>
                  <a:cubicBezTo>
                    <a:pt x="24" y="141"/>
                    <a:pt x="37" y="161"/>
                    <a:pt x="56" y="179"/>
                  </a:cubicBezTo>
                  <a:cubicBezTo>
                    <a:pt x="78" y="204"/>
                    <a:pt x="114" y="226"/>
                    <a:pt x="137" y="228"/>
                  </a:cubicBezTo>
                  <a:cubicBezTo>
                    <a:pt x="159" y="223"/>
                    <a:pt x="172" y="212"/>
                    <a:pt x="190" y="22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8" name="Freeform 70"/>
            <p:cNvSpPr/>
            <p:nvPr/>
          </p:nvSpPr>
          <p:spPr bwMode="auto">
            <a:xfrm>
              <a:off x="8778149" y="5584825"/>
              <a:ext cx="531813" cy="261938"/>
            </a:xfrm>
            <a:custGeom>
              <a:avLst/>
              <a:gdLst>
                <a:gd name="T0" fmla="*/ 58 w 290"/>
                <a:gd name="T1" fmla="*/ 22 h 143"/>
                <a:gd name="T2" fmla="*/ 194 w 290"/>
                <a:gd name="T3" fmla="*/ 19 h 143"/>
                <a:gd name="T4" fmla="*/ 274 w 290"/>
                <a:gd name="T5" fmla="*/ 61 h 143"/>
                <a:gd name="T6" fmla="*/ 237 w 290"/>
                <a:gd name="T7" fmla="*/ 131 h 143"/>
                <a:gd name="T8" fmla="*/ 161 w 290"/>
                <a:gd name="T9" fmla="*/ 134 h 143"/>
                <a:gd name="T10" fmla="*/ 68 w 290"/>
                <a:gd name="T11" fmla="*/ 96 h 143"/>
                <a:gd name="T12" fmla="*/ 22 w 290"/>
                <a:gd name="T13" fmla="*/ 31 h 143"/>
                <a:gd name="T14" fmla="*/ 0 w 290"/>
                <a:gd name="T15" fmla="*/ 5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43">
                  <a:moveTo>
                    <a:pt x="58" y="22"/>
                  </a:moveTo>
                  <a:cubicBezTo>
                    <a:pt x="101" y="11"/>
                    <a:pt x="146" y="8"/>
                    <a:pt x="194" y="19"/>
                  </a:cubicBezTo>
                  <a:cubicBezTo>
                    <a:pt x="218" y="21"/>
                    <a:pt x="259" y="34"/>
                    <a:pt x="274" y="61"/>
                  </a:cubicBezTo>
                  <a:cubicBezTo>
                    <a:pt x="290" y="95"/>
                    <a:pt x="257" y="119"/>
                    <a:pt x="237" y="131"/>
                  </a:cubicBezTo>
                  <a:cubicBezTo>
                    <a:pt x="208" y="138"/>
                    <a:pt x="187" y="143"/>
                    <a:pt x="161" y="134"/>
                  </a:cubicBezTo>
                  <a:cubicBezTo>
                    <a:pt x="129" y="127"/>
                    <a:pt x="95" y="112"/>
                    <a:pt x="68" y="96"/>
                  </a:cubicBezTo>
                  <a:cubicBezTo>
                    <a:pt x="41" y="80"/>
                    <a:pt x="27" y="52"/>
                    <a:pt x="22" y="31"/>
                  </a:cubicBezTo>
                  <a:cubicBezTo>
                    <a:pt x="18" y="16"/>
                    <a:pt x="22" y="0"/>
                    <a:pt x="0" y="5"/>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39" name="Freeform 71"/>
            <p:cNvSpPr/>
            <p:nvPr/>
          </p:nvSpPr>
          <p:spPr bwMode="auto">
            <a:xfrm>
              <a:off x="8322537" y="5372100"/>
              <a:ext cx="211138" cy="514350"/>
            </a:xfrm>
            <a:custGeom>
              <a:avLst/>
              <a:gdLst>
                <a:gd name="T0" fmla="*/ 96 w 115"/>
                <a:gd name="T1" fmla="*/ 281 h 281"/>
                <a:gd name="T2" fmla="*/ 105 w 115"/>
                <a:gd name="T3" fmla="*/ 225 h 281"/>
                <a:gd name="T4" fmla="*/ 104 w 115"/>
                <a:gd name="T5" fmla="*/ 96 h 281"/>
                <a:gd name="T6" fmla="*/ 76 w 115"/>
                <a:gd name="T7" fmla="*/ 41 h 281"/>
                <a:gd name="T8" fmla="*/ 13 w 115"/>
                <a:gd name="T9" fmla="*/ 34 h 281"/>
                <a:gd name="T10" fmla="*/ 28 w 115"/>
                <a:gd name="T11" fmla="*/ 191 h 281"/>
                <a:gd name="T12" fmla="*/ 98 w 115"/>
                <a:gd name="T13" fmla="*/ 258 h 281"/>
              </a:gdLst>
              <a:ahLst/>
              <a:cxnLst>
                <a:cxn ang="0">
                  <a:pos x="T0" y="T1"/>
                </a:cxn>
                <a:cxn ang="0">
                  <a:pos x="T2" y="T3"/>
                </a:cxn>
                <a:cxn ang="0">
                  <a:pos x="T4" y="T5"/>
                </a:cxn>
                <a:cxn ang="0">
                  <a:pos x="T6" y="T7"/>
                </a:cxn>
                <a:cxn ang="0">
                  <a:pos x="T8" y="T9"/>
                </a:cxn>
                <a:cxn ang="0">
                  <a:pos x="T10" y="T11"/>
                </a:cxn>
                <a:cxn ang="0">
                  <a:pos x="T12" y="T13"/>
                </a:cxn>
              </a:cxnLst>
              <a:rect l="0" t="0" r="r" b="b"/>
              <a:pathLst>
                <a:path w="115" h="281">
                  <a:moveTo>
                    <a:pt x="96" y="281"/>
                  </a:moveTo>
                  <a:cubicBezTo>
                    <a:pt x="109" y="270"/>
                    <a:pt x="109" y="240"/>
                    <a:pt x="105" y="225"/>
                  </a:cubicBezTo>
                  <a:cubicBezTo>
                    <a:pt x="111" y="186"/>
                    <a:pt x="115" y="139"/>
                    <a:pt x="104" y="96"/>
                  </a:cubicBezTo>
                  <a:cubicBezTo>
                    <a:pt x="99" y="74"/>
                    <a:pt x="93" y="52"/>
                    <a:pt x="76" y="41"/>
                  </a:cubicBezTo>
                  <a:cubicBezTo>
                    <a:pt x="61" y="14"/>
                    <a:pt x="27" y="0"/>
                    <a:pt x="13" y="34"/>
                  </a:cubicBezTo>
                  <a:cubicBezTo>
                    <a:pt x="0" y="75"/>
                    <a:pt x="10" y="149"/>
                    <a:pt x="28" y="191"/>
                  </a:cubicBezTo>
                  <a:cubicBezTo>
                    <a:pt x="42" y="218"/>
                    <a:pt x="71" y="241"/>
                    <a:pt x="98" y="2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40" name="Freeform 72"/>
            <p:cNvSpPr/>
            <p:nvPr/>
          </p:nvSpPr>
          <p:spPr bwMode="auto">
            <a:xfrm>
              <a:off x="8405087" y="5846763"/>
              <a:ext cx="531813" cy="307975"/>
            </a:xfrm>
            <a:custGeom>
              <a:avLst/>
              <a:gdLst>
                <a:gd name="T0" fmla="*/ 56 w 290"/>
                <a:gd name="T1" fmla="*/ 13 h 168"/>
                <a:gd name="T2" fmla="*/ 204 w 290"/>
                <a:gd name="T3" fmla="*/ 53 h 168"/>
                <a:gd name="T4" fmla="*/ 283 w 290"/>
                <a:gd name="T5" fmla="*/ 95 h 168"/>
                <a:gd name="T6" fmla="*/ 221 w 290"/>
                <a:gd name="T7" fmla="*/ 156 h 168"/>
                <a:gd name="T8" fmla="*/ 41 w 290"/>
                <a:gd name="T9" fmla="*/ 108 h 168"/>
                <a:gd name="T10" fmla="*/ 15 w 290"/>
                <a:gd name="T11" fmla="*/ 0 h 168"/>
              </a:gdLst>
              <a:ahLst/>
              <a:cxnLst>
                <a:cxn ang="0">
                  <a:pos x="T0" y="T1"/>
                </a:cxn>
                <a:cxn ang="0">
                  <a:pos x="T2" y="T3"/>
                </a:cxn>
                <a:cxn ang="0">
                  <a:pos x="T4" y="T5"/>
                </a:cxn>
                <a:cxn ang="0">
                  <a:pos x="T6" y="T7"/>
                </a:cxn>
                <a:cxn ang="0">
                  <a:pos x="T8" y="T9"/>
                </a:cxn>
                <a:cxn ang="0">
                  <a:pos x="T10" y="T11"/>
                </a:cxn>
              </a:cxnLst>
              <a:rect l="0" t="0" r="r" b="b"/>
              <a:pathLst>
                <a:path w="290" h="168">
                  <a:moveTo>
                    <a:pt x="56" y="13"/>
                  </a:moveTo>
                  <a:cubicBezTo>
                    <a:pt x="107" y="1"/>
                    <a:pt x="159" y="26"/>
                    <a:pt x="204" y="53"/>
                  </a:cubicBezTo>
                  <a:cubicBezTo>
                    <a:pt x="220" y="57"/>
                    <a:pt x="277" y="74"/>
                    <a:pt x="283" y="95"/>
                  </a:cubicBezTo>
                  <a:cubicBezTo>
                    <a:pt x="290" y="124"/>
                    <a:pt x="243" y="151"/>
                    <a:pt x="221" y="156"/>
                  </a:cubicBezTo>
                  <a:cubicBezTo>
                    <a:pt x="171" y="168"/>
                    <a:pt x="81" y="145"/>
                    <a:pt x="41" y="108"/>
                  </a:cubicBezTo>
                  <a:cubicBezTo>
                    <a:pt x="4" y="79"/>
                    <a:pt x="0" y="34"/>
                    <a:pt x="15" y="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41" name="Freeform 73"/>
            <p:cNvSpPr/>
            <p:nvPr/>
          </p:nvSpPr>
          <p:spPr bwMode="auto">
            <a:xfrm>
              <a:off x="7987574" y="5616575"/>
              <a:ext cx="234950" cy="506413"/>
            </a:xfrm>
            <a:custGeom>
              <a:avLst/>
              <a:gdLst>
                <a:gd name="T0" fmla="*/ 125 w 128"/>
                <a:gd name="T1" fmla="*/ 238 h 276"/>
                <a:gd name="T2" fmla="*/ 120 w 128"/>
                <a:gd name="T3" fmla="*/ 247 h 276"/>
                <a:gd name="T4" fmla="*/ 127 w 128"/>
                <a:gd name="T5" fmla="*/ 215 h 276"/>
                <a:gd name="T6" fmla="*/ 120 w 128"/>
                <a:gd name="T7" fmla="*/ 125 h 276"/>
                <a:gd name="T8" fmla="*/ 38 w 128"/>
                <a:gd name="T9" fmla="*/ 38 h 276"/>
                <a:gd name="T10" fmla="*/ 36 w 128"/>
                <a:gd name="T11" fmla="*/ 183 h 276"/>
                <a:gd name="T12" fmla="*/ 87 w 128"/>
                <a:gd name="T13" fmla="*/ 270 h 276"/>
                <a:gd name="T14" fmla="*/ 86 w 128"/>
                <a:gd name="T15" fmla="*/ 263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76">
                  <a:moveTo>
                    <a:pt x="125" y="238"/>
                  </a:moveTo>
                  <a:cubicBezTo>
                    <a:pt x="118" y="240"/>
                    <a:pt x="120" y="247"/>
                    <a:pt x="120" y="247"/>
                  </a:cubicBezTo>
                  <a:cubicBezTo>
                    <a:pt x="125" y="238"/>
                    <a:pt x="122" y="224"/>
                    <a:pt x="127" y="215"/>
                  </a:cubicBezTo>
                  <a:cubicBezTo>
                    <a:pt x="127" y="184"/>
                    <a:pt x="128" y="153"/>
                    <a:pt x="120" y="125"/>
                  </a:cubicBezTo>
                  <a:cubicBezTo>
                    <a:pt x="119" y="87"/>
                    <a:pt x="98" y="0"/>
                    <a:pt x="38" y="38"/>
                  </a:cubicBezTo>
                  <a:cubicBezTo>
                    <a:pt x="0" y="70"/>
                    <a:pt x="27" y="147"/>
                    <a:pt x="36" y="183"/>
                  </a:cubicBezTo>
                  <a:cubicBezTo>
                    <a:pt x="41" y="205"/>
                    <a:pt x="66" y="276"/>
                    <a:pt x="87" y="270"/>
                  </a:cubicBezTo>
                  <a:cubicBezTo>
                    <a:pt x="86" y="263"/>
                    <a:pt x="86" y="263"/>
                    <a:pt x="86" y="26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42" name="Freeform 74"/>
            <p:cNvSpPr/>
            <p:nvPr/>
          </p:nvSpPr>
          <p:spPr bwMode="auto">
            <a:xfrm>
              <a:off x="7998687" y="6080125"/>
              <a:ext cx="450850" cy="307975"/>
            </a:xfrm>
            <a:custGeom>
              <a:avLst/>
              <a:gdLst>
                <a:gd name="T0" fmla="*/ 80 w 246"/>
                <a:gd name="T1" fmla="*/ 11 h 168"/>
                <a:gd name="T2" fmla="*/ 123 w 246"/>
                <a:gd name="T3" fmla="*/ 0 h 168"/>
                <a:gd name="T4" fmla="*/ 178 w 246"/>
                <a:gd name="T5" fmla="*/ 40 h 168"/>
                <a:gd name="T6" fmla="*/ 229 w 246"/>
                <a:gd name="T7" fmla="*/ 89 h 168"/>
                <a:gd name="T8" fmla="*/ 212 w 246"/>
                <a:gd name="T9" fmla="*/ 147 h 168"/>
                <a:gd name="T10" fmla="*/ 52 w 246"/>
                <a:gd name="T11" fmla="*/ 117 h 168"/>
                <a:gd name="T12" fmla="*/ 7 w 246"/>
                <a:gd name="T13" fmla="*/ 59 h 168"/>
                <a:gd name="T14" fmla="*/ 0 w 246"/>
                <a:gd name="T15" fmla="*/ 0 h 168"/>
                <a:gd name="T16" fmla="*/ 4 w 246"/>
                <a:gd name="T1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68">
                  <a:moveTo>
                    <a:pt x="80" y="11"/>
                  </a:moveTo>
                  <a:cubicBezTo>
                    <a:pt x="94" y="8"/>
                    <a:pt x="108" y="4"/>
                    <a:pt x="123" y="0"/>
                  </a:cubicBezTo>
                  <a:cubicBezTo>
                    <a:pt x="139" y="4"/>
                    <a:pt x="166" y="20"/>
                    <a:pt x="178" y="40"/>
                  </a:cubicBezTo>
                  <a:cubicBezTo>
                    <a:pt x="196" y="51"/>
                    <a:pt x="216" y="69"/>
                    <a:pt x="229" y="89"/>
                  </a:cubicBezTo>
                  <a:cubicBezTo>
                    <a:pt x="236" y="118"/>
                    <a:pt x="246" y="131"/>
                    <a:pt x="212" y="147"/>
                  </a:cubicBezTo>
                  <a:cubicBezTo>
                    <a:pt x="156" y="168"/>
                    <a:pt x="100" y="159"/>
                    <a:pt x="52" y="117"/>
                  </a:cubicBezTo>
                  <a:cubicBezTo>
                    <a:pt x="34" y="106"/>
                    <a:pt x="20" y="79"/>
                    <a:pt x="7" y="59"/>
                  </a:cubicBezTo>
                  <a:cubicBezTo>
                    <a:pt x="2" y="38"/>
                    <a:pt x="6" y="21"/>
                    <a:pt x="0" y="0"/>
                  </a:cubicBezTo>
                  <a:cubicBezTo>
                    <a:pt x="2" y="7"/>
                    <a:pt x="2" y="7"/>
                    <a:pt x="4"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1050143" name="文本框 6"/>
          <p:cNvSpPr txBox="1">
            <a:spLocks noChangeArrowheads="1"/>
          </p:cNvSpPr>
          <p:nvPr/>
        </p:nvSpPr>
        <p:spPr bwMode="auto">
          <a:xfrm>
            <a:off x="2863843" y="2177693"/>
            <a:ext cx="3416320" cy="46166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pPr>
            <a:r>
              <a:rPr lang="en-US" altLang="zh-CN" sz="2400" dirty="0" smtClean="0">
                <a:latin typeface="方正兰亭黑_GBK"/>
                <a:ea typeface="方正兰亭黑_GBK"/>
              </a:rPr>
              <a:t>04.</a:t>
            </a:r>
            <a:r>
              <a:rPr lang="zh-CN" altLang="en-US" sz="2400" dirty="0" smtClean="0">
                <a:latin typeface="方正兰亭黑_GBK"/>
                <a:ea typeface="方正兰亭黑_GBK"/>
              </a:rPr>
              <a:t>心理需求和心理健康</a:t>
            </a:r>
            <a:endParaRPr lang="zh-CN" altLang="en-US" sz="2400" dirty="0">
              <a:latin typeface="方正兰亭黑_GBK"/>
              <a:ea typeface="方正兰亭黑_GBK"/>
            </a:endParaRPr>
          </a:p>
        </p:txBody>
      </p:sp>
      <p:sp>
        <p:nvSpPr>
          <p:cNvPr id="1050144" name="矩形 88"/>
          <p:cNvSpPr/>
          <p:nvPr/>
        </p:nvSpPr>
        <p:spPr>
          <a:xfrm>
            <a:off x="3189550" y="2774591"/>
            <a:ext cx="3509358" cy="306705"/>
          </a:xfrm>
          <a:prstGeom prst="rect">
            <a:avLst/>
          </a:prstGeom>
        </p:spPr>
        <p:txBody>
          <a:bodyPr wrap="square">
            <a:spAutoFit/>
          </a:bodyPr>
          <a:lstStyle/>
          <a:p>
            <a:r>
              <a:rPr lang="en-US" altLang="zh-CN" sz="1400" kern="0" dirty="0">
                <a:solidFill>
                  <a:schemeClr val="tx2"/>
                </a:solidFill>
                <a:sym typeface="+mn-ea"/>
              </a:rPr>
              <a:t>Psychological needs and mental health</a:t>
            </a:r>
            <a:endParaRPr lang="en-US" altLang="zh-CN" sz="1400" dirty="0">
              <a:solidFill>
                <a:srgbClr val="9B785C"/>
              </a:solidFill>
              <a:ea typeface="微软雅黑" panose="020B0503020204020204" charset="-122"/>
              <a:cs typeface="Arial" panose="020B0604020202020204" pitchFamily="34" charset="0"/>
            </a:endParaRPr>
          </a:p>
        </p:txBody>
      </p:sp>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45" name="文本框 6"/>
          <p:cNvSpPr txBox="1">
            <a:spLocks noChangeArrowheads="1"/>
          </p:cNvSpPr>
          <p:nvPr/>
        </p:nvSpPr>
        <p:spPr bwMode="auto">
          <a:xfrm>
            <a:off x="3133144" y="867672"/>
            <a:ext cx="2877711" cy="400110"/>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2000" dirty="0" smtClean="0">
                <a:latin typeface="方正兰亭黑_GBK"/>
                <a:ea typeface="方正兰亭黑_GBK"/>
              </a:rPr>
              <a:t>01.</a:t>
            </a:r>
            <a:r>
              <a:rPr lang="zh-CN" altLang="en-US" sz="2000" dirty="0" smtClean="0">
                <a:latin typeface="方正兰亭黑_GBK"/>
                <a:ea typeface="方正兰亭黑_GBK"/>
              </a:rPr>
              <a:t>心理需求和心理健康</a:t>
            </a:r>
            <a:endParaRPr lang="zh-CN" altLang="en-US" sz="2000" dirty="0">
              <a:latin typeface="方正兰亭黑_GBK"/>
              <a:ea typeface="方正兰亭黑_GBK"/>
            </a:endParaRPr>
          </a:p>
        </p:txBody>
      </p:sp>
      <p:sp>
        <p:nvSpPr>
          <p:cNvPr id="1050146" name="矩形 407"/>
          <p:cNvSpPr/>
          <p:nvPr/>
        </p:nvSpPr>
        <p:spPr>
          <a:xfrm>
            <a:off x="3829595" y="1533473"/>
            <a:ext cx="5209630" cy="923330"/>
          </a:xfrm>
          <a:prstGeom prst="rect">
            <a:avLst/>
          </a:prstGeom>
        </p:spPr>
        <p:txBody>
          <a:bodyPr wrap="square">
            <a:spAutoFit/>
          </a:bodyPr>
          <a:lstStyle/>
          <a:p>
            <a:pPr eaLnBrk="0" fontAlgn="base" hangingPunct="0">
              <a:lnSpc>
                <a:spcPct val="150000"/>
              </a:lnSpc>
              <a:spcBef>
                <a:spcPct val="0"/>
              </a:spcBef>
              <a:spcAft>
                <a:spcPct val="0"/>
              </a:spcAft>
            </a:pPr>
            <a:r>
              <a:rPr lang="en-US" altLang="zh-CN" sz="1050" dirty="0">
                <a:sym typeface="+mn-ea"/>
              </a:rPr>
              <a:t> </a:t>
            </a:r>
            <a:r>
              <a:rPr lang="en-US" altLang="zh-CN" sz="1050" dirty="0" smtClean="0">
                <a:sym typeface="+mn-ea"/>
              </a:rPr>
              <a:t>         </a:t>
            </a:r>
            <a:r>
              <a:rPr lang="zh-CN" altLang="en-US" sz="1200" dirty="0" smtClean="0">
                <a:sym typeface="+mn-ea"/>
              </a:rPr>
              <a:t>心理健康</a:t>
            </a:r>
            <a:r>
              <a:rPr lang="zh-CN" altLang="en-US" sz="1200" dirty="0">
                <a:sym typeface="+mn-ea"/>
              </a:rPr>
              <a:t>是指心理的各个方面及活动过程处于一种良好或正常的状态。心理健康的理想状态是保持性格完好、智力正常、认知正确、情感适当、意志合理、态度积极、行为恰当、适应良好的状态。</a:t>
            </a:r>
            <a:endParaRPr lang="en-US" altLang="zh-CN" sz="1200" dirty="0">
              <a:solidFill>
                <a:srgbClr val="9B785C"/>
              </a:solidFill>
              <a:ea typeface="微软雅黑" panose="020B0503020204020204" charset="-122"/>
              <a:cs typeface="Arial" panose="020B0604020202020204" pitchFamily="34" charset="0"/>
            </a:endParaRPr>
          </a:p>
        </p:txBody>
      </p:sp>
      <p:sp>
        <p:nvSpPr>
          <p:cNvPr id="1050147" name="矩形 408"/>
          <p:cNvSpPr/>
          <p:nvPr/>
        </p:nvSpPr>
        <p:spPr>
          <a:xfrm>
            <a:off x="3829595" y="1230737"/>
            <a:ext cx="640080" cy="368300"/>
          </a:xfrm>
          <a:prstGeom prst="rect">
            <a:avLst/>
          </a:prstGeom>
        </p:spPr>
        <p:txBody>
          <a:bodyPr wrap="none">
            <a:spAutoFit/>
          </a:bodyPr>
          <a:lstStyle/>
          <a:p>
            <a:r>
              <a:rPr lang="zh-CN" altLang="en-US" sz="1800" dirty="0">
                <a:latin typeface="方正兰亭黑_GBK"/>
                <a:ea typeface="方正兰亭黑_GBK"/>
              </a:rPr>
              <a:t>概念</a:t>
            </a:r>
            <a:endParaRPr lang="zh-CN" altLang="en-US" dirty="0">
              <a:ea typeface="微软雅黑" panose="020B0503020204020204" charset="-122"/>
            </a:endParaRPr>
          </a:p>
        </p:txBody>
      </p:sp>
      <p:grpSp>
        <p:nvGrpSpPr>
          <p:cNvPr id="106" name="组合 416"/>
          <p:cNvGrpSpPr/>
          <p:nvPr/>
        </p:nvGrpSpPr>
        <p:grpSpPr>
          <a:xfrm>
            <a:off x="69901" y="1997182"/>
            <a:ext cx="3365176" cy="2752663"/>
            <a:chOff x="205338" y="1366523"/>
            <a:chExt cx="3811460" cy="3117717"/>
          </a:xfrm>
        </p:grpSpPr>
        <p:pic>
          <p:nvPicPr>
            <p:cNvPr id="2097158" name="图片 414"/>
            <p:cNvPicPr>
              <a:picLocks noChangeAspect="1"/>
            </p:cNvPicPr>
            <p:nvPr/>
          </p:nvPicPr>
          <p:blipFill rotWithShape="1">
            <a:blip r:embed="rId2" cstate="print"/>
            <a:srcRect l="27491" r="27491"/>
            <a:stretch>
              <a:fillRect/>
            </a:stretch>
          </p:blipFill>
          <p:spPr>
            <a:xfrm>
              <a:off x="205338" y="1366523"/>
              <a:ext cx="1870630" cy="3117717"/>
            </a:xfrm>
            <a:prstGeom prst="rect">
              <a:avLst/>
            </a:prstGeom>
          </p:spPr>
        </p:pic>
        <p:pic>
          <p:nvPicPr>
            <p:cNvPr id="2097159" name="图片 415"/>
            <p:cNvPicPr>
              <a:picLocks noChangeAspect="1"/>
            </p:cNvPicPr>
            <p:nvPr/>
          </p:nvPicPr>
          <p:blipFill rotWithShape="1">
            <a:blip r:embed="rId3" cstate="print"/>
            <a:srcRect l="29995" r="29995"/>
            <a:stretch>
              <a:fillRect/>
            </a:stretch>
          </p:blipFill>
          <p:spPr>
            <a:xfrm>
              <a:off x="2146168" y="1366523"/>
              <a:ext cx="1870630" cy="3117717"/>
            </a:xfrm>
            <a:prstGeom prst="rect">
              <a:avLst/>
            </a:prstGeom>
          </p:spPr>
        </p:pic>
      </p:grpSp>
      <p:sp>
        <p:nvSpPr>
          <p:cNvPr id="1050148" name="椭圆 417"/>
          <p:cNvSpPr/>
          <p:nvPr/>
        </p:nvSpPr>
        <p:spPr>
          <a:xfrm>
            <a:off x="3361417" y="2570873"/>
            <a:ext cx="735844" cy="7358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0149" name="矩形 419"/>
          <p:cNvSpPr/>
          <p:nvPr/>
        </p:nvSpPr>
        <p:spPr>
          <a:xfrm>
            <a:off x="4097655" y="2571460"/>
            <a:ext cx="2060756" cy="2585323"/>
          </a:xfrm>
          <a:prstGeom prst="rect">
            <a:avLst/>
          </a:prstGeom>
        </p:spPr>
        <p:txBody>
          <a:bodyPr wrap="square">
            <a:spAutoFit/>
          </a:bodyPr>
          <a:lstStyle/>
          <a:p>
            <a:pPr>
              <a:lnSpc>
                <a:spcPct val="150000"/>
              </a:lnSpc>
            </a:pPr>
            <a:r>
              <a:rPr lang="zh-CN" altLang="en-US" sz="1200" dirty="0" smtClean="0">
                <a:sym typeface="+mn-ea"/>
              </a:rPr>
              <a:t>        根据</a:t>
            </a:r>
            <a:r>
              <a:rPr lang="zh-CN" altLang="en-US" sz="1200" dirty="0" smtClean="0">
                <a:sym typeface="+mn-ea"/>
              </a:rPr>
              <a:t>本文的定义，基本</a:t>
            </a:r>
            <a:r>
              <a:rPr lang="zh-CN" altLang="en-US" sz="1200" dirty="0">
                <a:sym typeface="+mn-ea"/>
              </a:rPr>
              <a:t>需求，无论是生理需求还是心理需求，都是一种充满活力的状态，如果满足了，就</a:t>
            </a:r>
            <a:r>
              <a:rPr lang="zh-CN" altLang="en-US" sz="1200" dirty="0" smtClean="0">
                <a:sym typeface="+mn-ea"/>
              </a:rPr>
              <a:t>有助于</a:t>
            </a:r>
            <a:r>
              <a:rPr lang="zh-CN" altLang="en-US" sz="1200" dirty="0">
                <a:sym typeface="+mn-ea"/>
              </a:rPr>
              <a:t>健康</a:t>
            </a:r>
            <a:r>
              <a:rPr lang="zh-CN" altLang="en-US" sz="1200" dirty="0" smtClean="0">
                <a:sym typeface="+mn-ea"/>
              </a:rPr>
              <a:t>和幸福感，</a:t>
            </a:r>
            <a:r>
              <a:rPr lang="zh-CN" altLang="en-US" sz="1200" dirty="0">
                <a:sym typeface="+mn-ea"/>
              </a:rPr>
              <a:t>如果不满足则</a:t>
            </a:r>
            <a:r>
              <a:rPr lang="zh-CN" altLang="en-US" sz="1200" dirty="0" smtClean="0">
                <a:sym typeface="+mn-ea"/>
              </a:rPr>
              <a:t>有助于</a:t>
            </a:r>
            <a:r>
              <a:rPr lang="zh-CN" altLang="en-US" sz="1200" dirty="0" smtClean="0">
                <a:sym typeface="+mn-ea"/>
              </a:rPr>
              <a:t>病理。</a:t>
            </a:r>
            <a:r>
              <a:rPr lang="zh-CN" altLang="en-US" sz="1200" dirty="0" smtClean="0">
                <a:sym typeface="+mn-ea"/>
              </a:rPr>
              <a:t>因此，本文提出</a:t>
            </a:r>
            <a:r>
              <a:rPr lang="zh-CN" altLang="en-US" sz="1200" dirty="0">
                <a:sym typeface="+mn-ea"/>
              </a:rPr>
              <a:t>能力，自主性和相关性的基本需求必须是令人满意</a:t>
            </a:r>
            <a:r>
              <a:rPr lang="zh-CN" altLang="en-US" sz="1200" dirty="0" smtClean="0">
                <a:sym typeface="+mn-ea"/>
              </a:rPr>
              <a:t>的。</a:t>
            </a:r>
            <a:endParaRPr lang="zh-CN" altLang="en-US" sz="1600" dirty="0">
              <a:solidFill>
                <a:prstClr val="black"/>
              </a:solidFill>
            </a:endParaRPr>
          </a:p>
        </p:txBody>
      </p:sp>
      <p:sp>
        <p:nvSpPr>
          <p:cNvPr id="1050150" name="矩形 420"/>
          <p:cNvSpPr/>
          <p:nvPr/>
        </p:nvSpPr>
        <p:spPr>
          <a:xfrm>
            <a:off x="6894255" y="2463064"/>
            <a:ext cx="2144970" cy="2585323"/>
          </a:xfrm>
          <a:prstGeom prst="rect">
            <a:avLst/>
          </a:prstGeom>
        </p:spPr>
        <p:txBody>
          <a:bodyPr wrap="square">
            <a:spAutoFit/>
          </a:bodyPr>
          <a:lstStyle/>
          <a:p>
            <a:pPr>
              <a:lnSpc>
                <a:spcPct val="150000"/>
              </a:lnSpc>
            </a:pPr>
            <a:r>
              <a:rPr lang="en-US" altLang="zh-CN" sz="1050" dirty="0">
                <a:sym typeface="+mn-ea"/>
              </a:rPr>
              <a:t> </a:t>
            </a:r>
            <a:r>
              <a:rPr lang="en-US" altLang="zh-CN" sz="1050" dirty="0" smtClean="0">
                <a:sym typeface="+mn-ea"/>
              </a:rPr>
              <a:t>         </a:t>
            </a:r>
            <a:r>
              <a:rPr lang="zh-CN" altLang="en-US" sz="1200" dirty="0" smtClean="0">
                <a:sym typeface="+mn-ea"/>
              </a:rPr>
              <a:t>本文</a:t>
            </a:r>
            <a:r>
              <a:rPr lang="zh-CN" altLang="en-US" sz="1200" dirty="0" smtClean="0">
                <a:sym typeface="+mn-ea"/>
              </a:rPr>
              <a:t>最近对基本</a:t>
            </a:r>
            <a:r>
              <a:rPr lang="zh-CN" altLang="en-US" sz="1200" dirty="0">
                <a:sym typeface="+mn-ea"/>
              </a:rPr>
              <a:t>心理</a:t>
            </a:r>
            <a:r>
              <a:rPr lang="zh-CN" altLang="en-US" sz="1200" dirty="0" smtClean="0">
                <a:sym typeface="+mn-ea"/>
              </a:rPr>
              <a:t>需求重要性的调查涉及三</a:t>
            </a:r>
            <a:r>
              <a:rPr lang="zh-CN" altLang="en-US" sz="1200" dirty="0">
                <a:sym typeface="+mn-ea"/>
              </a:rPr>
              <a:t>个问题，追求和实现所有文化上一致</a:t>
            </a:r>
            <a:r>
              <a:rPr lang="zh-CN" altLang="en-US" sz="1200" dirty="0" smtClean="0">
                <a:sym typeface="+mn-ea"/>
              </a:rPr>
              <a:t>的愿望和</a:t>
            </a:r>
            <a:r>
              <a:rPr lang="zh-CN" altLang="en-US" sz="1200" dirty="0">
                <a:sym typeface="+mn-ea"/>
              </a:rPr>
              <a:t>生活价值是否</a:t>
            </a:r>
            <a:r>
              <a:rPr lang="zh-CN" altLang="en-US" sz="1200" dirty="0" smtClean="0">
                <a:sym typeface="+mn-ea"/>
              </a:rPr>
              <a:t>与幸福感有关</a:t>
            </a:r>
            <a:r>
              <a:rPr lang="zh-CN" altLang="en-US" sz="1200" dirty="0" smtClean="0">
                <a:sym typeface="+mn-ea"/>
              </a:rPr>
              <a:t>？在</a:t>
            </a:r>
            <a:r>
              <a:rPr lang="zh-CN" altLang="en-US" sz="1200" dirty="0">
                <a:sym typeface="+mn-ea"/>
              </a:rPr>
              <a:t>不同的文化环境中，与需要相关的过程是否也同样</a:t>
            </a:r>
            <a:r>
              <a:rPr lang="zh-CN" altLang="en-US" sz="1200" dirty="0" smtClean="0">
                <a:sym typeface="+mn-ea"/>
              </a:rPr>
              <a:t>运作？基本</a:t>
            </a:r>
            <a:r>
              <a:rPr lang="zh-CN" altLang="en-US" sz="1200" dirty="0">
                <a:sym typeface="+mn-ea"/>
              </a:rPr>
              <a:t>需求满意度的</a:t>
            </a:r>
            <a:r>
              <a:rPr lang="zh-CN" altLang="en-US" sz="1200" dirty="0" smtClean="0">
                <a:sym typeface="+mn-ea"/>
              </a:rPr>
              <a:t>人内变异性</a:t>
            </a:r>
            <a:r>
              <a:rPr lang="zh-CN" altLang="en-US" sz="1200" dirty="0">
                <a:sym typeface="+mn-ea"/>
              </a:rPr>
              <a:t>是否与幸福感指标的</a:t>
            </a:r>
            <a:r>
              <a:rPr lang="zh-CN" altLang="en-US" sz="1200" dirty="0" smtClean="0">
                <a:sym typeface="+mn-ea"/>
              </a:rPr>
              <a:t>变异性有关？</a:t>
            </a:r>
            <a:endParaRPr lang="zh-CN" altLang="en-US" sz="1600" dirty="0">
              <a:solidFill>
                <a:prstClr val="black"/>
              </a:solidFill>
            </a:endParaRPr>
          </a:p>
        </p:txBody>
      </p:sp>
      <p:grpSp>
        <p:nvGrpSpPr>
          <p:cNvPr id="107" name="组合 17"/>
          <p:cNvGrpSpPr/>
          <p:nvPr/>
        </p:nvGrpSpPr>
        <p:grpSpPr bwMode="auto">
          <a:xfrm rot="-2700000">
            <a:off x="3549952" y="2747122"/>
            <a:ext cx="358775" cy="360362"/>
            <a:chOff x="5394325" y="2859088"/>
            <a:chExt cx="358775" cy="360362"/>
          </a:xfrm>
          <a:solidFill>
            <a:sysClr val="window" lastClr="FFFFFF"/>
          </a:solidFill>
        </p:grpSpPr>
        <p:sp>
          <p:nvSpPr>
            <p:cNvPr id="1050151"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50152"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50153"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50154"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50155"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50156"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108" name="组合 1"/>
          <p:cNvGrpSpPr/>
          <p:nvPr/>
        </p:nvGrpSpPr>
        <p:grpSpPr>
          <a:xfrm>
            <a:off x="6158411" y="2570873"/>
            <a:ext cx="735844" cy="735844"/>
            <a:chOff x="6339840" y="3026259"/>
            <a:chExt cx="735844" cy="735844"/>
          </a:xfrm>
        </p:grpSpPr>
        <p:sp>
          <p:nvSpPr>
            <p:cNvPr id="1050157" name="椭圆 418"/>
            <p:cNvSpPr/>
            <p:nvPr/>
          </p:nvSpPr>
          <p:spPr>
            <a:xfrm>
              <a:off x="6339840" y="3026259"/>
              <a:ext cx="735844" cy="7358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0158" name="Freeform 871"/>
            <p:cNvSpPr>
              <a:spLocks noEditPoints="1"/>
            </p:cNvSpPr>
            <p:nvPr/>
          </p:nvSpPr>
          <p:spPr bwMode="auto">
            <a:xfrm>
              <a:off x="6540281" y="3174312"/>
              <a:ext cx="334963" cy="439738"/>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gr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59" name="文本框 6"/>
          <p:cNvSpPr txBox="1">
            <a:spLocks noChangeArrowheads="1"/>
          </p:cNvSpPr>
          <p:nvPr/>
        </p:nvSpPr>
        <p:spPr bwMode="auto">
          <a:xfrm>
            <a:off x="3614045" y="867672"/>
            <a:ext cx="1915909" cy="369332"/>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1800" dirty="0">
                <a:latin typeface="方正兰亭黑_GBK"/>
                <a:ea typeface="方正兰亭黑_GBK"/>
              </a:rPr>
              <a:t>02.</a:t>
            </a:r>
            <a:r>
              <a:rPr lang="zh-CN" altLang="en-US" sz="1800" dirty="0">
                <a:latin typeface="方正兰亭黑_GBK"/>
                <a:ea typeface="方正兰亭黑_GBK"/>
              </a:rPr>
              <a:t>异化及其预防</a:t>
            </a:r>
          </a:p>
        </p:txBody>
      </p:sp>
      <p:grpSp>
        <p:nvGrpSpPr>
          <p:cNvPr id="110" name="组合 15"/>
          <p:cNvGrpSpPr/>
          <p:nvPr/>
        </p:nvGrpSpPr>
        <p:grpSpPr>
          <a:xfrm>
            <a:off x="355600" y="1204595"/>
            <a:ext cx="8479155" cy="1790934"/>
            <a:chOff x="6022701" y="1748349"/>
            <a:chExt cx="5596952" cy="3623025"/>
          </a:xfrm>
        </p:grpSpPr>
        <p:grpSp>
          <p:nvGrpSpPr>
            <p:cNvPr id="111" name="组合 16"/>
            <p:cNvGrpSpPr/>
            <p:nvPr/>
          </p:nvGrpSpPr>
          <p:grpSpPr>
            <a:xfrm>
              <a:off x="6022701" y="1748559"/>
              <a:ext cx="5596952" cy="3266510"/>
              <a:chOff x="1795640" y="2000250"/>
              <a:chExt cx="8529463" cy="4977992"/>
            </a:xfrm>
          </p:grpSpPr>
          <p:sp>
            <p:nvSpPr>
              <p:cNvPr id="1050160" name="矩形: 剪去单角 10"/>
              <p:cNvSpPr/>
              <p:nvPr/>
            </p:nvSpPr>
            <p:spPr>
              <a:xfrm>
                <a:off x="1795640" y="2000250"/>
                <a:ext cx="8529463" cy="4977992"/>
              </a:xfrm>
              <a:prstGeom prst="snip1Rect">
                <a:avLst>
                  <a:gd name="adj" fmla="val 23334"/>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思源黑体 CN Heavy" panose="020B0A00000000000000" pitchFamily="34" charset="-122"/>
                </a:endParaRPr>
              </a:p>
            </p:txBody>
          </p:sp>
          <p:sp>
            <p:nvSpPr>
              <p:cNvPr id="1050161" name="等腰三角形 18"/>
              <p:cNvSpPr/>
              <p:nvPr/>
            </p:nvSpPr>
            <p:spPr>
              <a:xfrm rot="16200000">
                <a:off x="9812350" y="2001848"/>
                <a:ext cx="514350" cy="511154"/>
              </a:xfrm>
              <a:prstGeom prst="triangle">
                <a:avLst>
                  <a:gd name="adj" fmla="val 100000"/>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sym typeface="思源黑体 CN Heavy" panose="020B0A00000000000000" pitchFamily="34" charset="-122"/>
                </a:endParaRPr>
              </a:p>
            </p:txBody>
          </p:sp>
        </p:grpSp>
        <p:grpSp>
          <p:nvGrpSpPr>
            <p:cNvPr id="112" name="组合 19"/>
            <p:cNvGrpSpPr/>
            <p:nvPr/>
          </p:nvGrpSpPr>
          <p:grpSpPr>
            <a:xfrm>
              <a:off x="6161118" y="1748349"/>
              <a:ext cx="5289293" cy="3623025"/>
              <a:chOff x="6550617" y="1479976"/>
              <a:chExt cx="5289293" cy="3623025"/>
            </a:xfrm>
          </p:grpSpPr>
          <p:sp>
            <p:nvSpPr>
              <p:cNvPr id="1050162" name="矩形 20"/>
              <p:cNvSpPr/>
              <p:nvPr/>
            </p:nvSpPr>
            <p:spPr>
              <a:xfrm>
                <a:off x="6550617" y="2245148"/>
                <a:ext cx="5289293" cy="2857853"/>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30000"/>
                  </a:lnSpc>
                  <a:spcBef>
                    <a:spcPts val="0"/>
                  </a:spcBef>
                  <a:spcAft>
                    <a:spcPts val="0"/>
                  </a:spcAft>
                  <a:buClrTx/>
                  <a:buSzTx/>
                  <a:buFontTx/>
                  <a:buNone/>
                </a:pPr>
                <a:r>
                  <a:rPr lang="en-US" altLang="zh-CN" sz="1200" dirty="0">
                    <a:sym typeface="+mn-ea"/>
                  </a:rPr>
                  <a:t>  </a:t>
                </a:r>
                <a:r>
                  <a:rPr lang="en-US" altLang="zh-CN" sz="1200" dirty="0" smtClean="0">
                    <a:sym typeface="+mn-ea"/>
                  </a:rPr>
                  <a:t>      </a:t>
                </a:r>
                <a:r>
                  <a:rPr lang="zh-CN" altLang="en-US" sz="1100" dirty="0" smtClean="0">
                    <a:sym typeface="+mn-ea"/>
                  </a:rPr>
                  <a:t>特殊</a:t>
                </a:r>
                <a:r>
                  <a:rPr lang="zh-CN" altLang="en-US" sz="1100" dirty="0">
                    <a:sym typeface="+mn-ea"/>
                  </a:rPr>
                  <a:t>和差别待遇的目的是具体说明培养成长，融合和福祉所包含的先天</a:t>
                </a:r>
                <a:r>
                  <a:rPr lang="zh-CN" altLang="en-US" sz="1100" dirty="0" smtClean="0">
                    <a:sym typeface="+mn-ea"/>
                  </a:rPr>
                  <a:t>人类潜力</a:t>
                </a:r>
                <a:r>
                  <a:rPr lang="zh-CN" altLang="en-US" sz="1100" dirty="0">
                    <a:sym typeface="+mn-ea"/>
                  </a:rPr>
                  <a:t>的因素，并探讨促进个人</a:t>
                </a:r>
                <a:r>
                  <a:rPr lang="zh-CN" altLang="en-US" sz="1100" dirty="0" smtClean="0">
                    <a:sym typeface="+mn-ea"/>
                  </a:rPr>
                  <a:t>成长，群体</a:t>
                </a:r>
                <a:r>
                  <a:rPr lang="zh-CN" altLang="en-US" sz="1100" dirty="0">
                    <a:sym typeface="+mn-ea"/>
                  </a:rPr>
                  <a:t>和社区健康发展和有效运作的过程和</a:t>
                </a:r>
                <a:r>
                  <a:rPr lang="zh-CN" altLang="en-US" sz="1100" dirty="0" smtClean="0">
                    <a:sym typeface="+mn-ea"/>
                  </a:rPr>
                  <a:t>条件。但是，一</a:t>
                </a:r>
                <a:r>
                  <a:rPr lang="zh-CN" altLang="en-US" sz="1100" dirty="0">
                    <a:sym typeface="+mn-ea"/>
                  </a:rPr>
                  <a:t>种积极的方法不能忽视病理学，也不能对我们社会和他人普遍存在的异化和不真实现象视而不见，因此我们研究了非最优发展轨迹</a:t>
                </a:r>
                <a:r>
                  <a:rPr lang="zh-CN" altLang="en-US" sz="1100" dirty="0" smtClean="0">
                    <a:sym typeface="+mn-ea"/>
                  </a:rPr>
                  <a:t>。根据定义，内在</a:t>
                </a:r>
                <a:r>
                  <a:rPr lang="zh-CN" altLang="en-US" sz="1100" dirty="0">
                    <a:sym typeface="+mn-ea"/>
                  </a:rPr>
                  <a:t>动机的</a:t>
                </a:r>
                <a:r>
                  <a:rPr lang="zh-CN" altLang="en-US" sz="1100" dirty="0" smtClean="0">
                    <a:sym typeface="+mn-ea"/>
                  </a:rPr>
                  <a:t>行为，自我</a:t>
                </a:r>
                <a:r>
                  <a:rPr lang="zh-CN" altLang="en-US" sz="1100" dirty="0">
                    <a:sym typeface="+mn-ea"/>
                  </a:rPr>
                  <a:t>决定行动的</a:t>
                </a:r>
                <a:r>
                  <a:rPr lang="zh-CN" altLang="en-US" sz="1100" dirty="0" smtClean="0">
                    <a:sym typeface="+mn-ea"/>
                  </a:rPr>
                  <a:t>原型，源于自我。在</a:t>
                </a:r>
                <a:r>
                  <a:rPr lang="zh-CN" altLang="en-US" sz="1100" dirty="0">
                    <a:sym typeface="+mn-ea"/>
                  </a:rPr>
                  <a:t>这些术语的最充分意义上，他们是独一无二和真实的，但是，正如已经指出的，特殊和差别待遇认识到外部动机的行动也可以</a:t>
                </a:r>
                <a:r>
                  <a:rPr lang="zh-CN" altLang="en-US" sz="1100" dirty="0" smtClean="0">
                    <a:sym typeface="+mn-ea"/>
                  </a:rPr>
                  <a:t>成为自我</a:t>
                </a:r>
                <a:r>
                  <a:rPr lang="zh-CN" altLang="en-US" sz="1100" dirty="0">
                    <a:sym typeface="+mn-ea"/>
                  </a:rPr>
                  <a:t>决定的个人认同和充分吸收他们的调节。</a:t>
                </a:r>
                <a:endParaRPr lang="zh-CN" altLang="en-US" sz="1000" dirty="0"/>
              </a:p>
              <a:p>
                <a:pPr marL="0" marR="0" lvl="0" indent="0" algn="l" defTabSz="457200" rtl="0" eaLnBrk="1" fontAlgn="auto" latinLnBrk="0" hangingPunct="1">
                  <a:lnSpc>
                    <a:spcPct val="130000"/>
                  </a:lnSpc>
                  <a:spcBef>
                    <a:spcPts val="0"/>
                  </a:spcBef>
                  <a:spcAft>
                    <a:spcPts val="0"/>
                  </a:spcAft>
                  <a:buClrTx/>
                  <a:buSzTx/>
                  <a:buFontTx/>
                  <a:buNone/>
                </a:pPr>
                <a:endParaRPr kumimoji="0" lang="zh-CN" altLang="en-US" sz="1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思源黑体 CN Heavy" panose="020B0A00000000000000" pitchFamily="34" charset="-122"/>
                </a:endParaRPr>
              </a:p>
            </p:txBody>
          </p:sp>
          <p:sp>
            <p:nvSpPr>
              <p:cNvPr id="1050163" name="矩形 21"/>
              <p:cNvSpPr/>
              <p:nvPr/>
            </p:nvSpPr>
            <p:spPr>
              <a:xfrm>
                <a:off x="6571575" y="1479976"/>
                <a:ext cx="1710983" cy="856824"/>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0000"/>
                  </a:lnSpc>
                  <a:spcBef>
                    <a:spcPts val="0"/>
                  </a:spcBef>
                  <a:spcAft>
                    <a:spcPts val="0"/>
                  </a:spcAft>
                  <a:buClrTx/>
                  <a:buSzTx/>
                  <a:buFontTx/>
                  <a:buNone/>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思源黑体 CN Heavy" panose="020B0A00000000000000" pitchFamily="34" charset="-122"/>
                  </a:rPr>
                  <a:t>特殊对待问题</a:t>
                </a:r>
              </a:p>
            </p:txBody>
          </p:sp>
        </p:grpSp>
      </p:grpSp>
      <p:grpSp>
        <p:nvGrpSpPr>
          <p:cNvPr id="113" name="组合 22"/>
          <p:cNvGrpSpPr/>
          <p:nvPr/>
        </p:nvGrpSpPr>
        <p:grpSpPr>
          <a:xfrm>
            <a:off x="355600" y="2914015"/>
            <a:ext cx="8547100" cy="1978659"/>
            <a:chOff x="4497061" y="1679348"/>
            <a:chExt cx="11294384" cy="1978550"/>
          </a:xfrm>
        </p:grpSpPr>
        <p:grpSp>
          <p:nvGrpSpPr>
            <p:cNvPr id="114" name="组合 23"/>
            <p:cNvGrpSpPr/>
            <p:nvPr/>
          </p:nvGrpSpPr>
          <p:grpSpPr>
            <a:xfrm>
              <a:off x="4497061" y="1679348"/>
              <a:ext cx="11294384" cy="1978550"/>
              <a:chOff x="-529355" y="1894776"/>
              <a:chExt cx="17212052" cy="3015207"/>
            </a:xfrm>
          </p:grpSpPr>
          <p:sp>
            <p:nvSpPr>
              <p:cNvPr id="1050164" name="矩形: 剪去单角 10"/>
              <p:cNvSpPr/>
              <p:nvPr/>
            </p:nvSpPr>
            <p:spPr>
              <a:xfrm>
                <a:off x="-529355" y="1894776"/>
                <a:ext cx="17212052" cy="3015207"/>
              </a:xfrm>
              <a:prstGeom prst="snip1Rect">
                <a:avLst>
                  <a:gd name="adj" fmla="val 23334"/>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思源黑体 CN Heavy" panose="020B0A00000000000000" pitchFamily="34" charset="-122"/>
                </a:endParaRPr>
              </a:p>
            </p:txBody>
          </p:sp>
          <p:sp>
            <p:nvSpPr>
              <p:cNvPr id="1050165" name="等腰三角形 25"/>
              <p:cNvSpPr/>
              <p:nvPr/>
            </p:nvSpPr>
            <p:spPr>
              <a:xfrm rot="16200000">
                <a:off x="9812350" y="2001848"/>
                <a:ext cx="514350" cy="511154"/>
              </a:xfrm>
              <a:prstGeom prst="triangle">
                <a:avLst>
                  <a:gd name="adj" fmla="val 100000"/>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sym typeface="思源黑体 CN Heavy" panose="020B0A00000000000000" pitchFamily="34" charset="-122"/>
                </a:endParaRPr>
              </a:p>
            </p:txBody>
          </p:sp>
        </p:grpSp>
        <p:grpSp>
          <p:nvGrpSpPr>
            <p:cNvPr id="115" name="组合 26"/>
            <p:cNvGrpSpPr/>
            <p:nvPr/>
          </p:nvGrpSpPr>
          <p:grpSpPr>
            <a:xfrm>
              <a:off x="4816060" y="1748379"/>
              <a:ext cx="10975385" cy="1551028"/>
              <a:chOff x="5205559" y="1480006"/>
              <a:chExt cx="10975385" cy="1551028"/>
            </a:xfrm>
          </p:grpSpPr>
          <p:sp>
            <p:nvSpPr>
              <p:cNvPr id="1050166" name="矩形 27"/>
              <p:cNvSpPr/>
              <p:nvPr/>
            </p:nvSpPr>
            <p:spPr>
              <a:xfrm>
                <a:off x="5286249" y="1818461"/>
                <a:ext cx="10894695" cy="1212573"/>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30000"/>
                  </a:lnSpc>
                  <a:spcBef>
                    <a:spcPts val="0"/>
                  </a:spcBef>
                  <a:spcAft>
                    <a:spcPts val="0"/>
                  </a:spcAft>
                  <a:buClrTx/>
                  <a:buSzTx/>
                  <a:buFontTx/>
                  <a:buNone/>
                </a:pPr>
                <a:r>
                  <a:rPr lang="zh-CN" altLang="en-US" sz="1400" dirty="0" smtClean="0">
                    <a:sym typeface="+mn-ea"/>
                  </a:rPr>
                  <a:t>         特殊</a:t>
                </a:r>
                <a:r>
                  <a:rPr lang="zh-CN" altLang="en-US" sz="1400" dirty="0">
                    <a:sym typeface="+mn-ea"/>
                  </a:rPr>
                  <a:t>和差别待遇建议优先考虑个人的直接社会背景，然后考虑他们的发展环境，以审查他们的需求能力，自主性和</a:t>
                </a:r>
                <a:r>
                  <a:rPr lang="zh-CN" altLang="en-US" sz="1400" dirty="0" smtClean="0">
                    <a:sym typeface="+mn-ea"/>
                  </a:rPr>
                  <a:t>相关性</a:t>
                </a:r>
                <a:r>
                  <a:rPr lang="en-US" altLang="zh-CN" sz="1400" dirty="0" smtClean="0">
                    <a:sym typeface="+mn-ea"/>
                  </a:rPr>
                  <a:t>,</a:t>
                </a:r>
                <a:r>
                  <a:rPr lang="zh-CN" altLang="en-US" sz="1400" dirty="0" smtClean="0">
                    <a:sym typeface="+mn-ea"/>
                  </a:rPr>
                  <a:t>或</a:t>
                </a:r>
                <a:r>
                  <a:rPr lang="zh-CN" altLang="en-US" sz="1400" dirty="0">
                    <a:sym typeface="+mn-ea"/>
                  </a:rPr>
                  <a:t>已经受到阻碍的程度</a:t>
                </a:r>
                <a:r>
                  <a:rPr lang="zh-CN" altLang="en-US" sz="1400" dirty="0" smtClean="0">
                    <a:sym typeface="+mn-ea"/>
                  </a:rPr>
                  <a:t>，认为</a:t>
                </a:r>
                <a:r>
                  <a:rPr lang="zh-CN" altLang="en-US" sz="1400" dirty="0">
                    <a:sym typeface="+mn-ea"/>
                  </a:rPr>
                  <a:t>没有为能力，自主性和相关性</a:t>
                </a:r>
                <a:r>
                  <a:rPr lang="zh-CN" altLang="en-US" sz="1400" dirty="0" smtClean="0">
                    <a:sym typeface="+mn-ea"/>
                  </a:rPr>
                  <a:t>提供支持的话，不仅</a:t>
                </a:r>
                <a:r>
                  <a:rPr lang="zh-CN" altLang="en-US" sz="1400" dirty="0">
                    <a:sym typeface="+mn-ea"/>
                  </a:rPr>
                  <a:t>是儿童，</a:t>
                </a:r>
                <a:r>
                  <a:rPr lang="zh-CN" altLang="en-US" sz="1400" dirty="0" smtClean="0">
                    <a:sym typeface="+mn-ea"/>
                  </a:rPr>
                  <a:t>而且学生</a:t>
                </a:r>
                <a:r>
                  <a:rPr lang="zh-CN" altLang="en-US" sz="1400" dirty="0">
                    <a:sym typeface="+mn-ea"/>
                  </a:rPr>
                  <a:t>，演员，病人和</a:t>
                </a:r>
                <a:r>
                  <a:rPr lang="zh-CN" altLang="en-US" sz="1400" dirty="0" smtClean="0">
                    <a:sym typeface="+mn-ea"/>
                  </a:rPr>
                  <a:t>运动员、社会化代理人等，幸福感会削弱。剥夺</a:t>
                </a:r>
                <a:r>
                  <a:rPr lang="zh-CN" altLang="en-US" sz="1400" dirty="0">
                    <a:sym typeface="+mn-ea"/>
                  </a:rPr>
                  <a:t>心理需要似乎是人类痛苦的主要来源，这一事实表明，评估和干预措施将很好的针对</a:t>
                </a:r>
                <a:r>
                  <a:rPr lang="zh-CN" altLang="en-US" sz="1400" dirty="0" smtClean="0">
                    <a:sym typeface="+mn-ea"/>
                  </a:rPr>
                  <a:t>心理健康问题。</a:t>
                </a:r>
                <a:endParaRPr kumimoji="0" lang="zh-CN" altLang="en-US" sz="14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思源黑体 CN Heavy" panose="020B0A00000000000000" pitchFamily="34" charset="-122"/>
                </a:endParaRPr>
              </a:p>
            </p:txBody>
          </p:sp>
          <p:sp>
            <p:nvSpPr>
              <p:cNvPr id="1050167" name="矩形 28"/>
              <p:cNvSpPr/>
              <p:nvPr/>
            </p:nvSpPr>
            <p:spPr>
              <a:xfrm>
                <a:off x="5205559" y="1480006"/>
                <a:ext cx="2241974" cy="423521"/>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0000"/>
                  </a:lnSpc>
                  <a:spcBef>
                    <a:spcPts val="0"/>
                  </a:spcBef>
                  <a:spcAft>
                    <a:spcPts val="0"/>
                  </a:spcAft>
                  <a:buClrTx/>
                  <a:buSzTx/>
                  <a:buFontTx/>
                  <a:buNone/>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思源黑体 CN Heavy" panose="020B0A00000000000000" pitchFamily="34" charset="-122"/>
                  </a:rPr>
                  <a:t>预防问题</a:t>
                </a:r>
              </a:p>
            </p:txBody>
          </p:sp>
        </p:gr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barn(inVertical)">
                                      <p:cBhvr>
                                        <p:cTn id="1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67" name="TextBox 1050766"/>
          <p:cNvSpPr txBox="1"/>
          <p:nvPr/>
        </p:nvSpPr>
        <p:spPr>
          <a:xfrm>
            <a:off x="468518" y="1117109"/>
            <a:ext cx="7827756" cy="4031873"/>
          </a:xfrm>
          <a:prstGeom prst="rect">
            <a:avLst/>
          </a:prstGeom>
        </p:spPr>
        <p:txBody>
          <a:bodyPr wrap="square" rtlCol="0">
            <a:spAutoFit/>
          </a:bodyPr>
          <a:lstStyle/>
          <a:p>
            <a:r>
              <a:rPr lang="zh-CN" altLang="en-US" sz="2400" b="1" dirty="0" smtClean="0">
                <a:solidFill>
                  <a:srgbClr val="000000"/>
                </a:solidFill>
                <a:latin typeface="宋体" panose="02010600030101010101" pitchFamily="2" charset="-122"/>
                <a:ea typeface="宋体" panose="02010600030101010101" pitchFamily="2" charset="-122"/>
              </a:rPr>
              <a:t>结论</a:t>
            </a:r>
            <a:endParaRPr lang="en-US" sz="2400" b="1" dirty="0" smtClean="0">
              <a:solidFill>
                <a:srgbClr val="000000"/>
              </a:solidFill>
              <a:latin typeface="宋体" panose="02010600030101010101" pitchFamily="2" charset="-122"/>
              <a:ea typeface="宋体" panose="02010600030101010101" pitchFamily="2" charset="-122"/>
            </a:endParaRPr>
          </a:p>
          <a:p>
            <a:r>
              <a:rPr lang="en-US" sz="2000" dirty="0" smtClean="0">
                <a:solidFill>
                  <a:srgbClr val="000000"/>
                </a:solidFill>
                <a:latin typeface="宋体" panose="02010600030101010101" pitchFamily="2" charset="-122"/>
                <a:ea typeface="宋体" panose="02010600030101010101" pitchFamily="2" charset="-122"/>
              </a:rPr>
              <a:t>    </a:t>
            </a:r>
            <a:r>
              <a:rPr lang="x-none" sz="2000" dirty="0" smtClean="0">
                <a:solidFill>
                  <a:srgbClr val="000000"/>
                </a:solidFill>
                <a:latin typeface="宋体" panose="02010600030101010101" pitchFamily="2" charset="-122"/>
                <a:ea typeface="宋体" panose="02010600030101010101" pitchFamily="2" charset="-122"/>
              </a:rPr>
              <a:t>如果个体所处的社会环境对基本的心理需求有反应</a:t>
            </a:r>
            <a:r>
              <a:rPr lang="x-none" sz="2000" dirty="0">
                <a:solidFill>
                  <a:srgbClr val="000000"/>
                </a:solidFill>
                <a:latin typeface="宋体" panose="02010600030101010101" pitchFamily="2" charset="-122"/>
                <a:ea typeface="宋体" panose="02010600030101010101" pitchFamily="2" charset="-122"/>
              </a:rPr>
              <a:t>，它们就提供了一个适当的发展格点，一个活跃的、同化的、整合的本性可以在这个晶格上提升。另一方面，过度的控制、非最优的挑战和缺乏联系，会破坏大自然赋予的内在的实现和组织倾向，因此这些因素不仅会导致缺乏主动性和责任感，而且会导致痛苦和精神病态。</a:t>
            </a:r>
            <a:r>
              <a:rPr lang="x-none" sz="2800" dirty="0">
                <a:solidFill>
                  <a:srgbClr val="000000"/>
                </a:solidFill>
              </a:rPr>
              <a:t>
</a:t>
            </a:r>
            <a:r>
              <a:rPr lang="en-US" sz="2800" dirty="0" smtClean="0">
                <a:solidFill>
                  <a:srgbClr val="000000"/>
                </a:solidFill>
              </a:rPr>
              <a:t>       </a:t>
            </a:r>
            <a:r>
              <a:rPr lang="zh-CN" altLang="en-US" sz="2000" dirty="0" smtClean="0">
                <a:latin typeface="宋体" panose="02010600030101010101" pitchFamily="2" charset="-122"/>
                <a:ea typeface="宋体" panose="02010600030101010101" pitchFamily="2" charset="-122"/>
              </a:rPr>
              <a:t>动机</a:t>
            </a:r>
            <a:r>
              <a:rPr lang="zh-CN" altLang="en-US" sz="2000" dirty="0">
                <a:latin typeface="宋体" panose="02010600030101010101" pitchFamily="2" charset="-122"/>
                <a:ea typeface="宋体" panose="02010600030101010101" pitchFamily="2" charset="-122"/>
              </a:rPr>
              <a:t>可能</a:t>
            </a:r>
            <a:r>
              <a:rPr lang="zh-CN" altLang="en-US" sz="2000" dirty="0" smtClean="0">
                <a:latin typeface="宋体" panose="02010600030101010101" pitchFamily="2" charset="-122"/>
                <a:ea typeface="宋体" panose="02010600030101010101" pitchFamily="2" charset="-122"/>
              </a:rPr>
              <a:t>是使绩效和幸福感产生持续</a:t>
            </a:r>
            <a:r>
              <a:rPr lang="zh-CN" altLang="en-US" sz="2000" dirty="0">
                <a:latin typeface="宋体" panose="02010600030101010101" pitchFamily="2" charset="-122"/>
                <a:ea typeface="宋体" panose="02010600030101010101" pitchFamily="2" charset="-122"/>
              </a:rPr>
              <a:t>变化的关键变量。因此，通过关注基本心理需求的相对存在或</a:t>
            </a:r>
            <a:r>
              <a:rPr lang="zh-CN" altLang="en-US" sz="2000" dirty="0" smtClean="0">
                <a:latin typeface="宋体" panose="02010600030101010101" pitchFamily="2" charset="-122"/>
                <a:ea typeface="宋体" panose="02010600030101010101" pitchFamily="2" charset="-122"/>
              </a:rPr>
              <a:t>缺乏支持，</a:t>
            </a:r>
            <a:r>
              <a:rPr lang="zh-CN" altLang="en-US" sz="2000" dirty="0">
                <a:latin typeface="宋体" panose="02010600030101010101" pitchFamily="2" charset="-122"/>
                <a:ea typeface="宋体" panose="02010600030101010101" pitchFamily="2" charset="-122"/>
              </a:rPr>
              <a:t>从业者能够更好地</a:t>
            </a:r>
            <a:r>
              <a:rPr lang="zh-CN" altLang="en-US" sz="2000" dirty="0" smtClean="0">
                <a:latin typeface="宋体" panose="02010600030101010101" pitchFamily="2" charset="-122"/>
                <a:ea typeface="宋体" panose="02010600030101010101" pitchFamily="2" charset="-122"/>
              </a:rPr>
              <a:t>诊断异化与参与的</a:t>
            </a:r>
            <a:r>
              <a:rPr lang="zh-CN" altLang="en-US" sz="2000" dirty="0">
                <a:latin typeface="宋体" panose="02010600030101010101" pitchFamily="2" charset="-122"/>
                <a:ea typeface="宋体" panose="02010600030101010101" pitchFamily="2" charset="-122"/>
              </a:rPr>
              <a:t>来源，并促进人类成就和福祉的提高。</a:t>
            </a:r>
            <a:br>
              <a:rPr lang="zh-CN" altLang="en-US" sz="2000" dirty="0">
                <a:latin typeface="宋体" panose="02010600030101010101" pitchFamily="2" charset="-122"/>
                <a:ea typeface="宋体" panose="02010600030101010101" pitchFamily="2" charset="-122"/>
              </a:rPr>
            </a:br>
            <a:r>
              <a:rPr lang="zh-CN" altLang="en-US" sz="2800" dirty="0"/>
              <a:t/>
            </a:r>
            <a:br>
              <a:rPr lang="zh-CN" altLang="en-US" sz="2800" dirty="0"/>
            </a:br>
            <a:endParaRPr lang="x-none" sz="280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8"/>
          <p:cNvGrpSpPr>
            <a:grpSpLocks noChangeAspect="1"/>
          </p:cNvGrpSpPr>
          <p:nvPr/>
        </p:nvGrpSpPr>
        <p:grpSpPr bwMode="auto">
          <a:xfrm>
            <a:off x="2114550" y="370389"/>
            <a:ext cx="4952999" cy="4164754"/>
            <a:chOff x="1897" y="221"/>
            <a:chExt cx="3901" cy="4032"/>
          </a:xfrm>
        </p:grpSpPr>
        <p:grpSp>
          <p:nvGrpSpPr>
            <p:cNvPr id="119" name="Group 209"/>
            <p:cNvGrpSpPr/>
            <p:nvPr/>
          </p:nvGrpSpPr>
          <p:grpSpPr bwMode="auto">
            <a:xfrm>
              <a:off x="1933" y="221"/>
              <a:ext cx="3865" cy="4032"/>
              <a:chOff x="1933" y="221"/>
              <a:chExt cx="3865" cy="4032"/>
            </a:xfrm>
          </p:grpSpPr>
          <p:sp>
            <p:nvSpPr>
              <p:cNvPr id="1050169" name="Freeform 9"/>
              <p:cNvSpPr/>
              <p:nvPr/>
            </p:nvSpPr>
            <p:spPr bwMode="auto">
              <a:xfrm>
                <a:off x="4576" y="3816"/>
                <a:ext cx="410" cy="373"/>
              </a:xfrm>
              <a:custGeom>
                <a:avLst/>
                <a:gdLst>
                  <a:gd name="T0" fmla="*/ 323 w 331"/>
                  <a:gd name="T1" fmla="*/ 64 h 300"/>
                  <a:gd name="T2" fmla="*/ 321 w 331"/>
                  <a:gd name="T3" fmla="*/ 69 h 300"/>
                  <a:gd name="T4" fmla="*/ 317 w 331"/>
                  <a:gd name="T5" fmla="*/ 87 h 300"/>
                  <a:gd name="T6" fmla="*/ 311 w 331"/>
                  <a:gd name="T7" fmla="*/ 145 h 300"/>
                  <a:gd name="T8" fmla="*/ 276 w 331"/>
                  <a:gd name="T9" fmla="*/ 194 h 300"/>
                  <a:gd name="T10" fmla="*/ 229 w 331"/>
                  <a:gd name="T11" fmla="*/ 231 h 300"/>
                  <a:gd name="T12" fmla="*/ 181 w 331"/>
                  <a:gd name="T13" fmla="*/ 243 h 300"/>
                  <a:gd name="T14" fmla="*/ 130 w 331"/>
                  <a:gd name="T15" fmla="*/ 254 h 300"/>
                  <a:gd name="T16" fmla="*/ 84 w 331"/>
                  <a:gd name="T17" fmla="*/ 286 h 300"/>
                  <a:gd name="T18" fmla="*/ 31 w 331"/>
                  <a:gd name="T19" fmla="*/ 300 h 300"/>
                  <a:gd name="T20" fmla="*/ 15 w 331"/>
                  <a:gd name="T21" fmla="*/ 299 h 300"/>
                  <a:gd name="T22" fmla="*/ 0 w 331"/>
                  <a:gd name="T23" fmla="*/ 296 h 300"/>
                  <a:gd name="T24" fmla="*/ 10 w 331"/>
                  <a:gd name="T25" fmla="*/ 285 h 300"/>
                  <a:gd name="T26" fmla="*/ 18 w 331"/>
                  <a:gd name="T27" fmla="*/ 272 h 300"/>
                  <a:gd name="T28" fmla="*/ 32 w 331"/>
                  <a:gd name="T29" fmla="*/ 242 h 300"/>
                  <a:gd name="T30" fmla="*/ 42 w 331"/>
                  <a:gd name="T31" fmla="*/ 213 h 300"/>
                  <a:gd name="T32" fmla="*/ 63 w 331"/>
                  <a:gd name="T33" fmla="*/ 188 h 300"/>
                  <a:gd name="T34" fmla="*/ 84 w 331"/>
                  <a:gd name="T35" fmla="*/ 166 h 300"/>
                  <a:gd name="T36" fmla="*/ 103 w 331"/>
                  <a:gd name="T37" fmla="*/ 142 h 300"/>
                  <a:gd name="T38" fmla="*/ 128 w 331"/>
                  <a:gd name="T39" fmla="*/ 89 h 300"/>
                  <a:gd name="T40" fmla="*/ 162 w 331"/>
                  <a:gd name="T41" fmla="*/ 36 h 300"/>
                  <a:gd name="T42" fmla="*/ 184 w 331"/>
                  <a:gd name="T43" fmla="*/ 17 h 300"/>
                  <a:gd name="T44" fmla="*/ 207 w 331"/>
                  <a:gd name="T45" fmla="*/ 6 h 300"/>
                  <a:gd name="T46" fmla="*/ 256 w 331"/>
                  <a:gd name="T47" fmla="*/ 0 h 300"/>
                  <a:gd name="T48" fmla="*/ 311 w 331"/>
                  <a:gd name="T49" fmla="*/ 13 h 300"/>
                  <a:gd name="T50" fmla="*/ 315 w 331"/>
                  <a:gd name="T51" fmla="*/ 7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00">
                    <a:moveTo>
                      <a:pt x="323" y="64"/>
                    </a:moveTo>
                    <a:cubicBezTo>
                      <a:pt x="323" y="66"/>
                      <a:pt x="322" y="67"/>
                      <a:pt x="321" y="69"/>
                    </a:cubicBezTo>
                    <a:cubicBezTo>
                      <a:pt x="319" y="75"/>
                      <a:pt x="317" y="81"/>
                      <a:pt x="317" y="87"/>
                    </a:cubicBezTo>
                    <a:cubicBezTo>
                      <a:pt x="316" y="106"/>
                      <a:pt x="316" y="127"/>
                      <a:pt x="311" y="145"/>
                    </a:cubicBezTo>
                    <a:cubicBezTo>
                      <a:pt x="306" y="168"/>
                      <a:pt x="291" y="180"/>
                      <a:pt x="276" y="194"/>
                    </a:cubicBezTo>
                    <a:cubicBezTo>
                      <a:pt x="262" y="208"/>
                      <a:pt x="248" y="223"/>
                      <a:pt x="229" y="231"/>
                    </a:cubicBezTo>
                    <a:cubicBezTo>
                      <a:pt x="215" y="237"/>
                      <a:pt x="197" y="241"/>
                      <a:pt x="181" y="243"/>
                    </a:cubicBezTo>
                    <a:cubicBezTo>
                      <a:pt x="163" y="246"/>
                      <a:pt x="145" y="242"/>
                      <a:pt x="130" y="254"/>
                    </a:cubicBezTo>
                    <a:cubicBezTo>
                      <a:pt x="115" y="266"/>
                      <a:pt x="102" y="278"/>
                      <a:pt x="84" y="286"/>
                    </a:cubicBezTo>
                    <a:cubicBezTo>
                      <a:pt x="67" y="292"/>
                      <a:pt x="50" y="298"/>
                      <a:pt x="31" y="300"/>
                    </a:cubicBezTo>
                    <a:cubicBezTo>
                      <a:pt x="26" y="300"/>
                      <a:pt x="22" y="300"/>
                      <a:pt x="15" y="299"/>
                    </a:cubicBezTo>
                    <a:cubicBezTo>
                      <a:pt x="12" y="298"/>
                      <a:pt x="3" y="299"/>
                      <a:pt x="0" y="296"/>
                    </a:cubicBezTo>
                    <a:cubicBezTo>
                      <a:pt x="1" y="291"/>
                      <a:pt x="7" y="289"/>
                      <a:pt x="10" y="285"/>
                    </a:cubicBezTo>
                    <a:cubicBezTo>
                      <a:pt x="13" y="281"/>
                      <a:pt x="16" y="277"/>
                      <a:pt x="18" y="272"/>
                    </a:cubicBezTo>
                    <a:cubicBezTo>
                      <a:pt x="24" y="262"/>
                      <a:pt x="28" y="252"/>
                      <a:pt x="32" y="242"/>
                    </a:cubicBezTo>
                    <a:cubicBezTo>
                      <a:pt x="36" y="232"/>
                      <a:pt x="37" y="222"/>
                      <a:pt x="42" y="213"/>
                    </a:cubicBezTo>
                    <a:cubicBezTo>
                      <a:pt x="47" y="204"/>
                      <a:pt x="56" y="195"/>
                      <a:pt x="63" y="188"/>
                    </a:cubicBezTo>
                    <a:cubicBezTo>
                      <a:pt x="70" y="180"/>
                      <a:pt x="77" y="173"/>
                      <a:pt x="84" y="166"/>
                    </a:cubicBezTo>
                    <a:cubicBezTo>
                      <a:pt x="92" y="160"/>
                      <a:pt x="97" y="150"/>
                      <a:pt x="103" y="142"/>
                    </a:cubicBezTo>
                    <a:cubicBezTo>
                      <a:pt x="113" y="125"/>
                      <a:pt x="121" y="106"/>
                      <a:pt x="128" y="89"/>
                    </a:cubicBezTo>
                    <a:cubicBezTo>
                      <a:pt x="136" y="69"/>
                      <a:pt x="145" y="48"/>
                      <a:pt x="162" y="36"/>
                    </a:cubicBezTo>
                    <a:cubicBezTo>
                      <a:pt x="169" y="30"/>
                      <a:pt x="175" y="22"/>
                      <a:pt x="184" y="17"/>
                    </a:cubicBezTo>
                    <a:cubicBezTo>
                      <a:pt x="191" y="13"/>
                      <a:pt x="199" y="9"/>
                      <a:pt x="207" y="6"/>
                    </a:cubicBezTo>
                    <a:cubicBezTo>
                      <a:pt x="223" y="2"/>
                      <a:pt x="239" y="0"/>
                      <a:pt x="256" y="0"/>
                    </a:cubicBezTo>
                    <a:cubicBezTo>
                      <a:pt x="274" y="0"/>
                      <a:pt x="295" y="5"/>
                      <a:pt x="311" y="13"/>
                    </a:cubicBezTo>
                    <a:cubicBezTo>
                      <a:pt x="331" y="24"/>
                      <a:pt x="317" y="52"/>
                      <a:pt x="315" y="70"/>
                    </a:cubicBezTo>
                  </a:path>
                </a:pathLst>
              </a:custGeom>
              <a:solidFill>
                <a:srgbClr val="F9FAE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0" name="Freeform 10"/>
              <p:cNvSpPr/>
              <p:nvPr/>
            </p:nvSpPr>
            <p:spPr bwMode="auto">
              <a:xfrm>
                <a:off x="4635" y="3939"/>
                <a:ext cx="215" cy="207"/>
              </a:xfrm>
              <a:custGeom>
                <a:avLst/>
                <a:gdLst>
                  <a:gd name="T0" fmla="*/ 11 w 173"/>
                  <a:gd name="T1" fmla="*/ 159 h 167"/>
                  <a:gd name="T2" fmla="*/ 53 w 173"/>
                  <a:gd name="T3" fmla="*/ 127 h 167"/>
                  <a:gd name="T4" fmla="*/ 73 w 173"/>
                  <a:gd name="T5" fmla="*/ 107 h 167"/>
                  <a:gd name="T6" fmla="*/ 85 w 173"/>
                  <a:gd name="T7" fmla="*/ 89 h 167"/>
                  <a:gd name="T8" fmla="*/ 67 w 173"/>
                  <a:gd name="T9" fmla="*/ 106 h 167"/>
                  <a:gd name="T10" fmla="*/ 46 w 173"/>
                  <a:gd name="T11" fmla="*/ 118 h 167"/>
                  <a:gd name="T12" fmla="*/ 54 w 173"/>
                  <a:gd name="T13" fmla="*/ 103 h 167"/>
                  <a:gd name="T14" fmla="*/ 54 w 173"/>
                  <a:gd name="T15" fmla="*/ 97 h 167"/>
                  <a:gd name="T16" fmla="*/ 58 w 173"/>
                  <a:gd name="T17" fmla="*/ 93 h 167"/>
                  <a:gd name="T18" fmla="*/ 69 w 173"/>
                  <a:gd name="T19" fmla="*/ 85 h 167"/>
                  <a:gd name="T20" fmla="*/ 57 w 173"/>
                  <a:gd name="T21" fmla="*/ 90 h 167"/>
                  <a:gd name="T22" fmla="*/ 86 w 173"/>
                  <a:gd name="T23" fmla="*/ 66 h 167"/>
                  <a:gd name="T24" fmla="*/ 117 w 173"/>
                  <a:gd name="T25" fmla="*/ 44 h 167"/>
                  <a:gd name="T26" fmla="*/ 89 w 173"/>
                  <a:gd name="T27" fmla="*/ 55 h 167"/>
                  <a:gd name="T28" fmla="*/ 128 w 173"/>
                  <a:gd name="T29" fmla="*/ 34 h 167"/>
                  <a:gd name="T30" fmla="*/ 156 w 173"/>
                  <a:gd name="T31" fmla="*/ 15 h 167"/>
                  <a:gd name="T32" fmla="*/ 173 w 173"/>
                  <a:gd name="T33" fmla="*/ 1 h 167"/>
                  <a:gd name="T34" fmla="*/ 157 w 173"/>
                  <a:gd name="T35" fmla="*/ 10 h 167"/>
                  <a:gd name="T36" fmla="*/ 133 w 173"/>
                  <a:gd name="T37" fmla="*/ 22 h 167"/>
                  <a:gd name="T38" fmla="*/ 117 w 173"/>
                  <a:gd name="T39" fmla="*/ 27 h 167"/>
                  <a:gd name="T40" fmla="*/ 96 w 173"/>
                  <a:gd name="T41" fmla="*/ 37 h 167"/>
                  <a:gd name="T42" fmla="*/ 62 w 173"/>
                  <a:gd name="T43" fmla="*/ 64 h 167"/>
                  <a:gd name="T44" fmla="*/ 46 w 173"/>
                  <a:gd name="T45" fmla="*/ 77 h 167"/>
                  <a:gd name="T46" fmla="*/ 32 w 173"/>
                  <a:gd name="T47" fmla="*/ 100 h 167"/>
                  <a:gd name="T48" fmla="*/ 44 w 173"/>
                  <a:gd name="T49" fmla="*/ 99 h 167"/>
                  <a:gd name="T50" fmla="*/ 17 w 173"/>
                  <a:gd name="T51" fmla="*/ 132 h 167"/>
                  <a:gd name="T52" fmla="*/ 11 w 173"/>
                  <a:gd name="T53" fmla="*/ 140 h 167"/>
                  <a:gd name="T54" fmla="*/ 10 w 173"/>
                  <a:gd name="T55" fmla="*/ 149 h 167"/>
                  <a:gd name="T56" fmla="*/ 0 w 173"/>
                  <a:gd name="T57" fmla="*/ 167 h 167"/>
                  <a:gd name="T58" fmla="*/ 15 w 173"/>
                  <a:gd name="T59"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67">
                    <a:moveTo>
                      <a:pt x="11" y="159"/>
                    </a:moveTo>
                    <a:cubicBezTo>
                      <a:pt x="27" y="151"/>
                      <a:pt x="41" y="139"/>
                      <a:pt x="53" y="127"/>
                    </a:cubicBezTo>
                    <a:cubicBezTo>
                      <a:pt x="60" y="121"/>
                      <a:pt x="67" y="115"/>
                      <a:pt x="73" y="107"/>
                    </a:cubicBezTo>
                    <a:cubicBezTo>
                      <a:pt x="76" y="101"/>
                      <a:pt x="83" y="95"/>
                      <a:pt x="85" y="89"/>
                    </a:cubicBezTo>
                    <a:cubicBezTo>
                      <a:pt x="77" y="90"/>
                      <a:pt x="72" y="101"/>
                      <a:pt x="67" y="106"/>
                    </a:cubicBezTo>
                    <a:cubicBezTo>
                      <a:pt x="61" y="111"/>
                      <a:pt x="54" y="117"/>
                      <a:pt x="46" y="118"/>
                    </a:cubicBezTo>
                    <a:cubicBezTo>
                      <a:pt x="45" y="113"/>
                      <a:pt x="52" y="107"/>
                      <a:pt x="54" y="103"/>
                    </a:cubicBezTo>
                    <a:cubicBezTo>
                      <a:pt x="54" y="100"/>
                      <a:pt x="52" y="99"/>
                      <a:pt x="54" y="97"/>
                    </a:cubicBezTo>
                    <a:cubicBezTo>
                      <a:pt x="54" y="96"/>
                      <a:pt x="58" y="94"/>
                      <a:pt x="58" y="93"/>
                    </a:cubicBezTo>
                    <a:cubicBezTo>
                      <a:pt x="62" y="90"/>
                      <a:pt x="66" y="89"/>
                      <a:pt x="69" y="85"/>
                    </a:cubicBezTo>
                    <a:cubicBezTo>
                      <a:pt x="65" y="86"/>
                      <a:pt x="60" y="87"/>
                      <a:pt x="57" y="90"/>
                    </a:cubicBezTo>
                    <a:cubicBezTo>
                      <a:pt x="61" y="80"/>
                      <a:pt x="77" y="71"/>
                      <a:pt x="86" y="66"/>
                    </a:cubicBezTo>
                    <a:cubicBezTo>
                      <a:pt x="96" y="59"/>
                      <a:pt x="109" y="54"/>
                      <a:pt x="117" y="44"/>
                    </a:cubicBezTo>
                    <a:cubicBezTo>
                      <a:pt x="108" y="45"/>
                      <a:pt x="98" y="52"/>
                      <a:pt x="89" y="55"/>
                    </a:cubicBezTo>
                    <a:cubicBezTo>
                      <a:pt x="86" y="49"/>
                      <a:pt x="123" y="37"/>
                      <a:pt x="128" y="34"/>
                    </a:cubicBezTo>
                    <a:cubicBezTo>
                      <a:pt x="137" y="28"/>
                      <a:pt x="146" y="22"/>
                      <a:pt x="156" y="15"/>
                    </a:cubicBezTo>
                    <a:cubicBezTo>
                      <a:pt x="160" y="12"/>
                      <a:pt x="170" y="6"/>
                      <a:pt x="173" y="1"/>
                    </a:cubicBezTo>
                    <a:cubicBezTo>
                      <a:pt x="168" y="0"/>
                      <a:pt x="161" y="7"/>
                      <a:pt x="157" y="10"/>
                    </a:cubicBezTo>
                    <a:cubicBezTo>
                      <a:pt x="149" y="15"/>
                      <a:pt x="141" y="18"/>
                      <a:pt x="133" y="22"/>
                    </a:cubicBezTo>
                    <a:cubicBezTo>
                      <a:pt x="128" y="24"/>
                      <a:pt x="123" y="26"/>
                      <a:pt x="117" y="27"/>
                    </a:cubicBezTo>
                    <a:cubicBezTo>
                      <a:pt x="108" y="29"/>
                      <a:pt x="104" y="32"/>
                      <a:pt x="96" y="37"/>
                    </a:cubicBezTo>
                    <a:cubicBezTo>
                      <a:pt x="84" y="45"/>
                      <a:pt x="72" y="53"/>
                      <a:pt x="62" y="64"/>
                    </a:cubicBezTo>
                    <a:cubicBezTo>
                      <a:pt x="57" y="69"/>
                      <a:pt x="51" y="73"/>
                      <a:pt x="46" y="77"/>
                    </a:cubicBezTo>
                    <a:cubicBezTo>
                      <a:pt x="40" y="84"/>
                      <a:pt x="36" y="92"/>
                      <a:pt x="32" y="100"/>
                    </a:cubicBezTo>
                    <a:cubicBezTo>
                      <a:pt x="36" y="100"/>
                      <a:pt x="41" y="97"/>
                      <a:pt x="44" y="99"/>
                    </a:cubicBezTo>
                    <a:cubicBezTo>
                      <a:pt x="36" y="111"/>
                      <a:pt x="25" y="121"/>
                      <a:pt x="17" y="132"/>
                    </a:cubicBezTo>
                    <a:cubicBezTo>
                      <a:pt x="15" y="135"/>
                      <a:pt x="13" y="137"/>
                      <a:pt x="11" y="140"/>
                    </a:cubicBezTo>
                    <a:cubicBezTo>
                      <a:pt x="10" y="145"/>
                      <a:pt x="11" y="146"/>
                      <a:pt x="10" y="149"/>
                    </a:cubicBezTo>
                    <a:cubicBezTo>
                      <a:pt x="9" y="156"/>
                      <a:pt x="4" y="162"/>
                      <a:pt x="0" y="167"/>
                    </a:cubicBezTo>
                    <a:cubicBezTo>
                      <a:pt x="5" y="166"/>
                      <a:pt x="12" y="162"/>
                      <a:pt x="15" y="158"/>
                    </a:cubicBezTo>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1" name="Freeform 11"/>
              <p:cNvSpPr/>
              <p:nvPr/>
            </p:nvSpPr>
            <p:spPr bwMode="auto">
              <a:xfrm>
                <a:off x="4581" y="3818"/>
                <a:ext cx="320" cy="363"/>
              </a:xfrm>
              <a:custGeom>
                <a:avLst/>
                <a:gdLst>
                  <a:gd name="T0" fmla="*/ 0 w 258"/>
                  <a:gd name="T1" fmla="*/ 293 h 293"/>
                  <a:gd name="T2" fmla="*/ 15 w 258"/>
                  <a:gd name="T3" fmla="*/ 279 h 293"/>
                  <a:gd name="T4" fmla="*/ 46 w 258"/>
                  <a:gd name="T5" fmla="*/ 258 h 293"/>
                  <a:gd name="T6" fmla="*/ 70 w 258"/>
                  <a:gd name="T7" fmla="*/ 227 h 293"/>
                  <a:gd name="T8" fmla="*/ 88 w 258"/>
                  <a:gd name="T9" fmla="*/ 197 h 293"/>
                  <a:gd name="T10" fmla="*/ 78 w 258"/>
                  <a:gd name="T11" fmla="*/ 201 h 293"/>
                  <a:gd name="T12" fmla="*/ 81 w 258"/>
                  <a:gd name="T13" fmla="*/ 192 h 293"/>
                  <a:gd name="T14" fmla="*/ 88 w 258"/>
                  <a:gd name="T15" fmla="*/ 181 h 293"/>
                  <a:gd name="T16" fmla="*/ 111 w 258"/>
                  <a:gd name="T17" fmla="*/ 163 h 293"/>
                  <a:gd name="T18" fmla="*/ 102 w 258"/>
                  <a:gd name="T19" fmla="*/ 164 h 293"/>
                  <a:gd name="T20" fmla="*/ 111 w 258"/>
                  <a:gd name="T21" fmla="*/ 156 h 293"/>
                  <a:gd name="T22" fmla="*/ 120 w 258"/>
                  <a:gd name="T23" fmla="*/ 146 h 293"/>
                  <a:gd name="T24" fmla="*/ 140 w 258"/>
                  <a:gd name="T25" fmla="*/ 128 h 293"/>
                  <a:gd name="T26" fmla="*/ 177 w 258"/>
                  <a:gd name="T27" fmla="*/ 102 h 293"/>
                  <a:gd name="T28" fmla="*/ 219 w 258"/>
                  <a:gd name="T29" fmla="*/ 83 h 293"/>
                  <a:gd name="T30" fmla="*/ 258 w 258"/>
                  <a:gd name="T31" fmla="*/ 73 h 293"/>
                  <a:gd name="T32" fmla="*/ 213 w 258"/>
                  <a:gd name="T33" fmla="*/ 73 h 293"/>
                  <a:gd name="T34" fmla="*/ 189 w 258"/>
                  <a:gd name="T35" fmla="*/ 79 h 293"/>
                  <a:gd name="T36" fmla="*/ 170 w 258"/>
                  <a:gd name="T37" fmla="*/ 85 h 293"/>
                  <a:gd name="T38" fmla="*/ 179 w 258"/>
                  <a:gd name="T39" fmla="*/ 78 h 293"/>
                  <a:gd name="T40" fmla="*/ 150 w 258"/>
                  <a:gd name="T41" fmla="*/ 94 h 293"/>
                  <a:gd name="T42" fmla="*/ 136 w 258"/>
                  <a:gd name="T43" fmla="*/ 108 h 293"/>
                  <a:gd name="T44" fmla="*/ 122 w 258"/>
                  <a:gd name="T45" fmla="*/ 122 h 293"/>
                  <a:gd name="T46" fmla="*/ 136 w 258"/>
                  <a:gd name="T47" fmla="*/ 102 h 293"/>
                  <a:gd name="T48" fmla="*/ 125 w 258"/>
                  <a:gd name="T49" fmla="*/ 104 h 293"/>
                  <a:gd name="T50" fmla="*/ 144 w 258"/>
                  <a:gd name="T51" fmla="*/ 76 h 293"/>
                  <a:gd name="T52" fmla="*/ 130 w 258"/>
                  <a:gd name="T53" fmla="*/ 78 h 293"/>
                  <a:gd name="T54" fmla="*/ 144 w 258"/>
                  <a:gd name="T55" fmla="*/ 59 h 293"/>
                  <a:gd name="T56" fmla="*/ 160 w 258"/>
                  <a:gd name="T57" fmla="*/ 45 h 293"/>
                  <a:gd name="T58" fmla="*/ 200 w 258"/>
                  <a:gd name="T59" fmla="*/ 28 h 293"/>
                  <a:gd name="T60" fmla="*/ 191 w 258"/>
                  <a:gd name="T61" fmla="*/ 26 h 293"/>
                  <a:gd name="T62" fmla="*/ 197 w 258"/>
                  <a:gd name="T63" fmla="*/ 20 h 293"/>
                  <a:gd name="T64" fmla="*/ 201 w 258"/>
                  <a:gd name="T65" fmla="*/ 13 h 293"/>
                  <a:gd name="T66" fmla="*/ 216 w 258"/>
                  <a:gd name="T67" fmla="*/ 8 h 293"/>
                  <a:gd name="T68" fmla="*/ 244 w 258"/>
                  <a:gd name="T69" fmla="*/ 1 h 293"/>
                  <a:gd name="T70" fmla="*/ 199 w 258"/>
                  <a:gd name="T71" fmla="*/ 9 h 293"/>
                  <a:gd name="T72" fmla="*/ 153 w 258"/>
                  <a:gd name="T73" fmla="*/ 37 h 293"/>
                  <a:gd name="T74" fmla="*/ 119 w 258"/>
                  <a:gd name="T75" fmla="*/ 87 h 293"/>
                  <a:gd name="T76" fmla="*/ 111 w 258"/>
                  <a:gd name="T77" fmla="*/ 114 h 293"/>
                  <a:gd name="T78" fmla="*/ 98 w 258"/>
                  <a:gd name="T79" fmla="*/ 141 h 293"/>
                  <a:gd name="T80" fmla="*/ 66 w 258"/>
                  <a:gd name="T81" fmla="*/ 179 h 293"/>
                  <a:gd name="T82" fmla="*/ 35 w 258"/>
                  <a:gd name="T83" fmla="*/ 213 h 293"/>
                  <a:gd name="T84" fmla="*/ 30 w 258"/>
                  <a:gd name="T85" fmla="*/ 234 h 293"/>
                  <a:gd name="T86" fmla="*/ 19 w 258"/>
                  <a:gd name="T87" fmla="*/ 258 h 293"/>
                  <a:gd name="T88" fmla="*/ 9 w 258"/>
                  <a:gd name="T89" fmla="*/ 278 h 293"/>
                  <a:gd name="T90" fmla="*/ 1 w 258"/>
                  <a:gd name="T91" fmla="*/ 29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293">
                    <a:moveTo>
                      <a:pt x="0" y="293"/>
                    </a:moveTo>
                    <a:cubicBezTo>
                      <a:pt x="1" y="288"/>
                      <a:pt x="10" y="282"/>
                      <a:pt x="15" y="279"/>
                    </a:cubicBezTo>
                    <a:cubicBezTo>
                      <a:pt x="25" y="272"/>
                      <a:pt x="36" y="267"/>
                      <a:pt x="46" y="258"/>
                    </a:cubicBezTo>
                    <a:cubicBezTo>
                      <a:pt x="56" y="249"/>
                      <a:pt x="62" y="239"/>
                      <a:pt x="70" y="227"/>
                    </a:cubicBezTo>
                    <a:cubicBezTo>
                      <a:pt x="76" y="218"/>
                      <a:pt x="81" y="205"/>
                      <a:pt x="88" y="197"/>
                    </a:cubicBezTo>
                    <a:cubicBezTo>
                      <a:pt x="85" y="196"/>
                      <a:pt x="81" y="198"/>
                      <a:pt x="78" y="201"/>
                    </a:cubicBezTo>
                    <a:cubicBezTo>
                      <a:pt x="77" y="197"/>
                      <a:pt x="80" y="195"/>
                      <a:pt x="81" y="192"/>
                    </a:cubicBezTo>
                    <a:cubicBezTo>
                      <a:pt x="84" y="188"/>
                      <a:pt x="83" y="184"/>
                      <a:pt x="88" y="181"/>
                    </a:cubicBezTo>
                    <a:cubicBezTo>
                      <a:pt x="94" y="174"/>
                      <a:pt x="102" y="168"/>
                      <a:pt x="111" y="163"/>
                    </a:cubicBezTo>
                    <a:cubicBezTo>
                      <a:pt x="108" y="162"/>
                      <a:pt x="105" y="165"/>
                      <a:pt x="102" y="164"/>
                    </a:cubicBezTo>
                    <a:cubicBezTo>
                      <a:pt x="104" y="161"/>
                      <a:pt x="109" y="160"/>
                      <a:pt x="111" y="156"/>
                    </a:cubicBezTo>
                    <a:cubicBezTo>
                      <a:pt x="115" y="153"/>
                      <a:pt x="116" y="149"/>
                      <a:pt x="120" y="146"/>
                    </a:cubicBezTo>
                    <a:cubicBezTo>
                      <a:pt x="127" y="140"/>
                      <a:pt x="134" y="135"/>
                      <a:pt x="140" y="128"/>
                    </a:cubicBezTo>
                    <a:cubicBezTo>
                      <a:pt x="151" y="117"/>
                      <a:pt x="164" y="110"/>
                      <a:pt x="177" y="102"/>
                    </a:cubicBezTo>
                    <a:cubicBezTo>
                      <a:pt x="189" y="94"/>
                      <a:pt x="204" y="87"/>
                      <a:pt x="219" y="83"/>
                    </a:cubicBezTo>
                    <a:cubicBezTo>
                      <a:pt x="232" y="79"/>
                      <a:pt x="246" y="78"/>
                      <a:pt x="258" y="73"/>
                    </a:cubicBezTo>
                    <a:cubicBezTo>
                      <a:pt x="244" y="68"/>
                      <a:pt x="228" y="70"/>
                      <a:pt x="213" y="73"/>
                    </a:cubicBezTo>
                    <a:cubicBezTo>
                      <a:pt x="205" y="74"/>
                      <a:pt x="197" y="76"/>
                      <a:pt x="189" y="79"/>
                    </a:cubicBezTo>
                    <a:cubicBezTo>
                      <a:pt x="183" y="80"/>
                      <a:pt x="176" y="81"/>
                      <a:pt x="170" y="85"/>
                    </a:cubicBezTo>
                    <a:cubicBezTo>
                      <a:pt x="173" y="82"/>
                      <a:pt x="176" y="80"/>
                      <a:pt x="179" y="78"/>
                    </a:cubicBezTo>
                    <a:cubicBezTo>
                      <a:pt x="168" y="81"/>
                      <a:pt x="158" y="88"/>
                      <a:pt x="150" y="94"/>
                    </a:cubicBezTo>
                    <a:cubicBezTo>
                      <a:pt x="144" y="99"/>
                      <a:pt x="140" y="103"/>
                      <a:pt x="136" y="108"/>
                    </a:cubicBezTo>
                    <a:cubicBezTo>
                      <a:pt x="132" y="112"/>
                      <a:pt x="127" y="120"/>
                      <a:pt x="122" y="122"/>
                    </a:cubicBezTo>
                    <a:cubicBezTo>
                      <a:pt x="119" y="117"/>
                      <a:pt x="134" y="107"/>
                      <a:pt x="136" y="102"/>
                    </a:cubicBezTo>
                    <a:cubicBezTo>
                      <a:pt x="132" y="103"/>
                      <a:pt x="129" y="103"/>
                      <a:pt x="125" y="104"/>
                    </a:cubicBezTo>
                    <a:cubicBezTo>
                      <a:pt x="122" y="91"/>
                      <a:pt x="136" y="83"/>
                      <a:pt x="144" y="76"/>
                    </a:cubicBezTo>
                    <a:cubicBezTo>
                      <a:pt x="140" y="76"/>
                      <a:pt x="134" y="82"/>
                      <a:pt x="130" y="78"/>
                    </a:cubicBezTo>
                    <a:cubicBezTo>
                      <a:pt x="135" y="71"/>
                      <a:pt x="138" y="65"/>
                      <a:pt x="144" y="59"/>
                    </a:cubicBezTo>
                    <a:cubicBezTo>
                      <a:pt x="149" y="54"/>
                      <a:pt x="155" y="49"/>
                      <a:pt x="160" y="45"/>
                    </a:cubicBezTo>
                    <a:cubicBezTo>
                      <a:pt x="172" y="35"/>
                      <a:pt x="186" y="31"/>
                      <a:pt x="200" y="28"/>
                    </a:cubicBezTo>
                    <a:cubicBezTo>
                      <a:pt x="197" y="28"/>
                      <a:pt x="194" y="27"/>
                      <a:pt x="191" y="26"/>
                    </a:cubicBezTo>
                    <a:cubicBezTo>
                      <a:pt x="192" y="24"/>
                      <a:pt x="195" y="23"/>
                      <a:pt x="197" y="20"/>
                    </a:cubicBezTo>
                    <a:cubicBezTo>
                      <a:pt x="199" y="18"/>
                      <a:pt x="198" y="15"/>
                      <a:pt x="201" y="13"/>
                    </a:cubicBezTo>
                    <a:cubicBezTo>
                      <a:pt x="204" y="10"/>
                      <a:pt x="211" y="9"/>
                      <a:pt x="216" y="8"/>
                    </a:cubicBezTo>
                    <a:cubicBezTo>
                      <a:pt x="223" y="5"/>
                      <a:pt x="237" y="0"/>
                      <a:pt x="244" y="1"/>
                    </a:cubicBezTo>
                    <a:cubicBezTo>
                      <a:pt x="229" y="1"/>
                      <a:pt x="214" y="5"/>
                      <a:pt x="199" y="9"/>
                    </a:cubicBezTo>
                    <a:cubicBezTo>
                      <a:pt x="182" y="14"/>
                      <a:pt x="166" y="26"/>
                      <a:pt x="153" y="37"/>
                    </a:cubicBezTo>
                    <a:cubicBezTo>
                      <a:pt x="139" y="50"/>
                      <a:pt x="127" y="69"/>
                      <a:pt x="119" y="87"/>
                    </a:cubicBezTo>
                    <a:cubicBezTo>
                      <a:pt x="116" y="96"/>
                      <a:pt x="115" y="106"/>
                      <a:pt x="111" y="114"/>
                    </a:cubicBezTo>
                    <a:cubicBezTo>
                      <a:pt x="107" y="123"/>
                      <a:pt x="101" y="131"/>
                      <a:pt x="98" y="141"/>
                    </a:cubicBezTo>
                    <a:cubicBezTo>
                      <a:pt x="93" y="155"/>
                      <a:pt x="79" y="170"/>
                      <a:pt x="66" y="179"/>
                    </a:cubicBezTo>
                    <a:cubicBezTo>
                      <a:pt x="52" y="188"/>
                      <a:pt x="44" y="198"/>
                      <a:pt x="35" y="213"/>
                    </a:cubicBezTo>
                    <a:cubicBezTo>
                      <a:pt x="31" y="220"/>
                      <a:pt x="31" y="227"/>
                      <a:pt x="30" y="234"/>
                    </a:cubicBezTo>
                    <a:cubicBezTo>
                      <a:pt x="28" y="243"/>
                      <a:pt x="24" y="249"/>
                      <a:pt x="19" y="258"/>
                    </a:cubicBezTo>
                    <a:cubicBezTo>
                      <a:pt x="14" y="264"/>
                      <a:pt x="12" y="270"/>
                      <a:pt x="9" y="278"/>
                    </a:cubicBezTo>
                    <a:cubicBezTo>
                      <a:pt x="8" y="281"/>
                      <a:pt x="5" y="292"/>
                      <a:pt x="1" y="291"/>
                    </a:cubicBezTo>
                  </a:path>
                </a:pathLst>
              </a:custGeom>
              <a:solidFill>
                <a:srgbClr val="87A25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2" name="Freeform 12"/>
              <p:cNvSpPr/>
              <p:nvPr/>
            </p:nvSpPr>
            <p:spPr bwMode="auto">
              <a:xfrm>
                <a:off x="4610" y="4130"/>
                <a:ext cx="107" cy="65"/>
              </a:xfrm>
              <a:custGeom>
                <a:avLst/>
                <a:gdLst>
                  <a:gd name="T0" fmla="*/ 0 w 86"/>
                  <a:gd name="T1" fmla="*/ 48 h 52"/>
                  <a:gd name="T2" fmla="*/ 35 w 86"/>
                  <a:gd name="T3" fmla="*/ 35 h 52"/>
                  <a:gd name="T4" fmla="*/ 55 w 86"/>
                  <a:gd name="T5" fmla="*/ 21 h 52"/>
                  <a:gd name="T6" fmla="*/ 70 w 86"/>
                  <a:gd name="T7" fmla="*/ 6 h 52"/>
                  <a:gd name="T8" fmla="*/ 64 w 86"/>
                  <a:gd name="T9" fmla="*/ 18 h 52"/>
                  <a:gd name="T10" fmla="*/ 75 w 86"/>
                  <a:gd name="T11" fmla="*/ 12 h 52"/>
                  <a:gd name="T12" fmla="*/ 86 w 86"/>
                  <a:gd name="T13" fmla="*/ 0 h 52"/>
                  <a:gd name="T14" fmla="*/ 53 w 86"/>
                  <a:gd name="T15" fmla="*/ 35 h 52"/>
                  <a:gd name="T16" fmla="*/ 32 w 86"/>
                  <a:gd name="T17" fmla="*/ 41 h 52"/>
                  <a:gd name="T18" fmla="*/ 12 w 86"/>
                  <a:gd name="T19" fmla="*/ 44 h 52"/>
                  <a:gd name="T20" fmla="*/ 13 w 86"/>
                  <a:gd name="T21"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52">
                    <a:moveTo>
                      <a:pt x="0" y="48"/>
                    </a:moveTo>
                    <a:cubicBezTo>
                      <a:pt x="7" y="52"/>
                      <a:pt x="29" y="38"/>
                      <a:pt x="35" y="35"/>
                    </a:cubicBezTo>
                    <a:cubicBezTo>
                      <a:pt x="42" y="30"/>
                      <a:pt x="49" y="25"/>
                      <a:pt x="55" y="21"/>
                    </a:cubicBezTo>
                    <a:cubicBezTo>
                      <a:pt x="61" y="17"/>
                      <a:pt x="65" y="10"/>
                      <a:pt x="70" y="6"/>
                    </a:cubicBezTo>
                    <a:cubicBezTo>
                      <a:pt x="67" y="8"/>
                      <a:pt x="65" y="13"/>
                      <a:pt x="64" y="18"/>
                    </a:cubicBezTo>
                    <a:cubicBezTo>
                      <a:pt x="67" y="18"/>
                      <a:pt x="72" y="13"/>
                      <a:pt x="75" y="12"/>
                    </a:cubicBezTo>
                    <a:cubicBezTo>
                      <a:pt x="79" y="8"/>
                      <a:pt x="83" y="5"/>
                      <a:pt x="86" y="0"/>
                    </a:cubicBezTo>
                    <a:cubicBezTo>
                      <a:pt x="81" y="14"/>
                      <a:pt x="66" y="30"/>
                      <a:pt x="53" y="35"/>
                    </a:cubicBezTo>
                    <a:cubicBezTo>
                      <a:pt x="47" y="37"/>
                      <a:pt x="39" y="39"/>
                      <a:pt x="32" y="41"/>
                    </a:cubicBezTo>
                    <a:cubicBezTo>
                      <a:pt x="26" y="42"/>
                      <a:pt x="18" y="45"/>
                      <a:pt x="12" y="44"/>
                    </a:cubicBezTo>
                    <a:cubicBezTo>
                      <a:pt x="12" y="44"/>
                      <a:pt x="12" y="44"/>
                      <a:pt x="13" y="44"/>
                    </a:cubicBezTo>
                  </a:path>
                </a:pathLst>
              </a:custGeom>
              <a:solidFill>
                <a:srgbClr val="87A25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3" name="Freeform 13"/>
              <p:cNvSpPr/>
              <p:nvPr/>
            </p:nvSpPr>
            <p:spPr bwMode="auto">
              <a:xfrm>
                <a:off x="4725" y="3900"/>
                <a:ext cx="237" cy="241"/>
              </a:xfrm>
              <a:custGeom>
                <a:avLst/>
                <a:gdLst>
                  <a:gd name="T0" fmla="*/ 0 w 191"/>
                  <a:gd name="T1" fmla="*/ 195 h 195"/>
                  <a:gd name="T2" fmla="*/ 14 w 191"/>
                  <a:gd name="T3" fmla="*/ 180 h 195"/>
                  <a:gd name="T4" fmla="*/ 48 w 191"/>
                  <a:gd name="T5" fmla="*/ 160 h 195"/>
                  <a:gd name="T6" fmla="*/ 49 w 191"/>
                  <a:gd name="T7" fmla="*/ 161 h 195"/>
                  <a:gd name="T8" fmla="*/ 57 w 191"/>
                  <a:gd name="T9" fmla="*/ 157 h 195"/>
                  <a:gd name="T10" fmla="*/ 57 w 191"/>
                  <a:gd name="T11" fmla="*/ 160 h 195"/>
                  <a:gd name="T12" fmla="*/ 83 w 191"/>
                  <a:gd name="T13" fmla="*/ 142 h 195"/>
                  <a:gd name="T14" fmla="*/ 107 w 191"/>
                  <a:gd name="T15" fmla="*/ 116 h 195"/>
                  <a:gd name="T16" fmla="*/ 114 w 191"/>
                  <a:gd name="T17" fmla="*/ 104 h 195"/>
                  <a:gd name="T18" fmla="*/ 127 w 191"/>
                  <a:gd name="T19" fmla="*/ 99 h 195"/>
                  <a:gd name="T20" fmla="*/ 147 w 191"/>
                  <a:gd name="T21" fmla="*/ 74 h 195"/>
                  <a:gd name="T22" fmla="*/ 149 w 191"/>
                  <a:gd name="T23" fmla="*/ 80 h 195"/>
                  <a:gd name="T24" fmla="*/ 157 w 191"/>
                  <a:gd name="T25" fmla="*/ 47 h 195"/>
                  <a:gd name="T26" fmla="*/ 173 w 191"/>
                  <a:gd name="T27" fmla="*/ 14 h 195"/>
                  <a:gd name="T28" fmla="*/ 172 w 191"/>
                  <a:gd name="T29" fmla="*/ 23 h 195"/>
                  <a:gd name="T30" fmla="*/ 181 w 191"/>
                  <a:gd name="T31" fmla="*/ 9 h 195"/>
                  <a:gd name="T32" fmla="*/ 191 w 191"/>
                  <a:gd name="T33" fmla="*/ 0 h 195"/>
                  <a:gd name="T34" fmla="*/ 167 w 191"/>
                  <a:gd name="T35" fmla="*/ 55 h 195"/>
                  <a:gd name="T36" fmla="*/ 149 w 191"/>
                  <a:gd name="T37" fmla="*/ 102 h 195"/>
                  <a:gd name="T38" fmla="*/ 165 w 191"/>
                  <a:gd name="T39" fmla="*/ 82 h 195"/>
                  <a:gd name="T40" fmla="*/ 165 w 191"/>
                  <a:gd name="T41" fmla="*/ 92 h 195"/>
                  <a:gd name="T42" fmla="*/ 173 w 191"/>
                  <a:gd name="T43" fmla="*/ 80 h 195"/>
                  <a:gd name="T44" fmla="*/ 169 w 191"/>
                  <a:gd name="T45" fmla="*/ 99 h 195"/>
                  <a:gd name="T46" fmla="*/ 160 w 191"/>
                  <a:gd name="T47" fmla="*/ 117 h 195"/>
                  <a:gd name="T48" fmla="*/ 164 w 191"/>
                  <a:gd name="T49" fmla="*/ 116 h 195"/>
                  <a:gd name="T50" fmla="*/ 129 w 191"/>
                  <a:gd name="T51" fmla="*/ 146 h 195"/>
                  <a:gd name="T52" fmla="*/ 111 w 191"/>
                  <a:gd name="T53" fmla="*/ 163 h 195"/>
                  <a:gd name="T54" fmla="*/ 89 w 191"/>
                  <a:gd name="T55" fmla="*/ 175 h 195"/>
                  <a:gd name="T56" fmla="*/ 44 w 191"/>
                  <a:gd name="T57" fmla="*/ 177 h 195"/>
                  <a:gd name="T58" fmla="*/ 21 w 191"/>
                  <a:gd name="T59" fmla="*/ 178 h 195"/>
                  <a:gd name="T60" fmla="*/ 5 w 191"/>
                  <a:gd name="T61" fmla="*/ 18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 h="195">
                    <a:moveTo>
                      <a:pt x="0" y="195"/>
                    </a:moveTo>
                    <a:cubicBezTo>
                      <a:pt x="5" y="190"/>
                      <a:pt x="9" y="185"/>
                      <a:pt x="14" y="180"/>
                    </a:cubicBezTo>
                    <a:cubicBezTo>
                      <a:pt x="23" y="172"/>
                      <a:pt x="36" y="161"/>
                      <a:pt x="48" y="160"/>
                    </a:cubicBezTo>
                    <a:cubicBezTo>
                      <a:pt x="49" y="161"/>
                      <a:pt x="49" y="161"/>
                      <a:pt x="49" y="161"/>
                    </a:cubicBezTo>
                    <a:cubicBezTo>
                      <a:pt x="52" y="161"/>
                      <a:pt x="53" y="158"/>
                      <a:pt x="57" y="157"/>
                    </a:cubicBezTo>
                    <a:cubicBezTo>
                      <a:pt x="57" y="158"/>
                      <a:pt x="57" y="159"/>
                      <a:pt x="57" y="160"/>
                    </a:cubicBezTo>
                    <a:cubicBezTo>
                      <a:pt x="68" y="159"/>
                      <a:pt x="76" y="147"/>
                      <a:pt x="83" y="142"/>
                    </a:cubicBezTo>
                    <a:cubicBezTo>
                      <a:pt x="92" y="133"/>
                      <a:pt x="100" y="126"/>
                      <a:pt x="107" y="116"/>
                    </a:cubicBezTo>
                    <a:cubicBezTo>
                      <a:pt x="109" y="112"/>
                      <a:pt x="112" y="108"/>
                      <a:pt x="114" y="104"/>
                    </a:cubicBezTo>
                    <a:cubicBezTo>
                      <a:pt x="120" y="99"/>
                      <a:pt x="122" y="102"/>
                      <a:pt x="127" y="99"/>
                    </a:cubicBezTo>
                    <a:cubicBezTo>
                      <a:pt x="135" y="96"/>
                      <a:pt x="146" y="82"/>
                      <a:pt x="147" y="74"/>
                    </a:cubicBezTo>
                    <a:cubicBezTo>
                      <a:pt x="148" y="76"/>
                      <a:pt x="148" y="78"/>
                      <a:pt x="149" y="80"/>
                    </a:cubicBezTo>
                    <a:cubicBezTo>
                      <a:pt x="157" y="73"/>
                      <a:pt x="155" y="56"/>
                      <a:pt x="157" y="47"/>
                    </a:cubicBezTo>
                    <a:cubicBezTo>
                      <a:pt x="160" y="35"/>
                      <a:pt x="166" y="24"/>
                      <a:pt x="173" y="14"/>
                    </a:cubicBezTo>
                    <a:cubicBezTo>
                      <a:pt x="174" y="17"/>
                      <a:pt x="172" y="20"/>
                      <a:pt x="172" y="23"/>
                    </a:cubicBezTo>
                    <a:cubicBezTo>
                      <a:pt x="176" y="21"/>
                      <a:pt x="178" y="13"/>
                      <a:pt x="181" y="9"/>
                    </a:cubicBezTo>
                    <a:cubicBezTo>
                      <a:pt x="183" y="5"/>
                      <a:pt x="187" y="3"/>
                      <a:pt x="191" y="0"/>
                    </a:cubicBezTo>
                    <a:cubicBezTo>
                      <a:pt x="179" y="15"/>
                      <a:pt x="172" y="36"/>
                      <a:pt x="167" y="55"/>
                    </a:cubicBezTo>
                    <a:cubicBezTo>
                      <a:pt x="163" y="69"/>
                      <a:pt x="161" y="92"/>
                      <a:pt x="149" y="102"/>
                    </a:cubicBezTo>
                    <a:cubicBezTo>
                      <a:pt x="157" y="99"/>
                      <a:pt x="160" y="89"/>
                      <a:pt x="165" y="82"/>
                    </a:cubicBezTo>
                    <a:cubicBezTo>
                      <a:pt x="165" y="86"/>
                      <a:pt x="164" y="89"/>
                      <a:pt x="165" y="92"/>
                    </a:cubicBezTo>
                    <a:cubicBezTo>
                      <a:pt x="168" y="88"/>
                      <a:pt x="172" y="84"/>
                      <a:pt x="173" y="80"/>
                    </a:cubicBezTo>
                    <a:cubicBezTo>
                      <a:pt x="176" y="84"/>
                      <a:pt x="171" y="95"/>
                      <a:pt x="169" y="99"/>
                    </a:cubicBezTo>
                    <a:cubicBezTo>
                      <a:pt x="166" y="105"/>
                      <a:pt x="163" y="111"/>
                      <a:pt x="160" y="117"/>
                    </a:cubicBezTo>
                    <a:cubicBezTo>
                      <a:pt x="161" y="117"/>
                      <a:pt x="163" y="116"/>
                      <a:pt x="164" y="116"/>
                    </a:cubicBezTo>
                    <a:cubicBezTo>
                      <a:pt x="159" y="133"/>
                      <a:pt x="141" y="138"/>
                      <a:pt x="129" y="146"/>
                    </a:cubicBezTo>
                    <a:cubicBezTo>
                      <a:pt x="122" y="151"/>
                      <a:pt x="117" y="157"/>
                      <a:pt x="111" y="163"/>
                    </a:cubicBezTo>
                    <a:cubicBezTo>
                      <a:pt x="105" y="168"/>
                      <a:pt x="97" y="172"/>
                      <a:pt x="89" y="175"/>
                    </a:cubicBezTo>
                    <a:cubicBezTo>
                      <a:pt x="74" y="179"/>
                      <a:pt x="60" y="178"/>
                      <a:pt x="44" y="177"/>
                    </a:cubicBezTo>
                    <a:cubicBezTo>
                      <a:pt x="36" y="177"/>
                      <a:pt x="28" y="176"/>
                      <a:pt x="21" y="178"/>
                    </a:cubicBezTo>
                    <a:cubicBezTo>
                      <a:pt x="17" y="179"/>
                      <a:pt x="3" y="186"/>
                      <a:pt x="5" y="189"/>
                    </a:cubicBezTo>
                  </a:path>
                </a:pathLst>
              </a:custGeom>
              <a:solidFill>
                <a:srgbClr val="87A25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4" name="Freeform 14"/>
              <p:cNvSpPr/>
              <p:nvPr/>
            </p:nvSpPr>
            <p:spPr bwMode="auto">
              <a:xfrm>
                <a:off x="4587" y="3975"/>
                <a:ext cx="160" cy="195"/>
              </a:xfrm>
              <a:custGeom>
                <a:avLst/>
                <a:gdLst>
                  <a:gd name="T0" fmla="*/ 1 w 129"/>
                  <a:gd name="T1" fmla="*/ 157 h 157"/>
                  <a:gd name="T2" fmla="*/ 5 w 129"/>
                  <a:gd name="T3" fmla="*/ 146 h 157"/>
                  <a:gd name="T4" fmla="*/ 29 w 129"/>
                  <a:gd name="T5" fmla="*/ 126 h 157"/>
                  <a:gd name="T6" fmla="*/ 49 w 129"/>
                  <a:gd name="T7" fmla="*/ 95 h 157"/>
                  <a:gd name="T8" fmla="*/ 54 w 129"/>
                  <a:gd name="T9" fmla="*/ 80 h 157"/>
                  <a:gd name="T10" fmla="*/ 64 w 129"/>
                  <a:gd name="T11" fmla="*/ 67 h 157"/>
                  <a:gd name="T12" fmla="*/ 53 w 129"/>
                  <a:gd name="T13" fmla="*/ 70 h 157"/>
                  <a:gd name="T14" fmla="*/ 72 w 129"/>
                  <a:gd name="T15" fmla="*/ 50 h 157"/>
                  <a:gd name="T16" fmla="*/ 83 w 129"/>
                  <a:gd name="T17" fmla="*/ 43 h 157"/>
                  <a:gd name="T18" fmla="*/ 89 w 129"/>
                  <a:gd name="T19" fmla="*/ 32 h 157"/>
                  <a:gd name="T20" fmla="*/ 129 w 129"/>
                  <a:gd name="T21" fmla="*/ 0 h 157"/>
                  <a:gd name="T22" fmla="*/ 115 w 129"/>
                  <a:gd name="T23" fmla="*/ 5 h 157"/>
                  <a:gd name="T24" fmla="*/ 108 w 129"/>
                  <a:gd name="T25" fmla="*/ 3 h 157"/>
                  <a:gd name="T26" fmla="*/ 101 w 129"/>
                  <a:gd name="T27" fmla="*/ 3 h 157"/>
                  <a:gd name="T28" fmla="*/ 102 w 129"/>
                  <a:gd name="T29" fmla="*/ 1 h 157"/>
                  <a:gd name="T30" fmla="*/ 50 w 129"/>
                  <a:gd name="T31" fmla="*/ 63 h 157"/>
                  <a:gd name="T32" fmla="*/ 27 w 129"/>
                  <a:gd name="T33" fmla="*/ 100 h 157"/>
                  <a:gd name="T34" fmla="*/ 12 w 129"/>
                  <a:gd name="T35" fmla="*/ 13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57">
                    <a:moveTo>
                      <a:pt x="1" y="157"/>
                    </a:moveTo>
                    <a:cubicBezTo>
                      <a:pt x="0" y="154"/>
                      <a:pt x="3" y="150"/>
                      <a:pt x="5" y="146"/>
                    </a:cubicBezTo>
                    <a:cubicBezTo>
                      <a:pt x="11" y="137"/>
                      <a:pt x="19" y="132"/>
                      <a:pt x="29" y="126"/>
                    </a:cubicBezTo>
                    <a:cubicBezTo>
                      <a:pt x="40" y="120"/>
                      <a:pt x="49" y="108"/>
                      <a:pt x="49" y="95"/>
                    </a:cubicBezTo>
                    <a:cubicBezTo>
                      <a:pt x="49" y="89"/>
                      <a:pt x="52" y="85"/>
                      <a:pt x="54" y="80"/>
                    </a:cubicBezTo>
                    <a:cubicBezTo>
                      <a:pt x="57" y="75"/>
                      <a:pt x="64" y="71"/>
                      <a:pt x="64" y="67"/>
                    </a:cubicBezTo>
                    <a:cubicBezTo>
                      <a:pt x="60" y="67"/>
                      <a:pt x="57" y="69"/>
                      <a:pt x="53" y="70"/>
                    </a:cubicBezTo>
                    <a:cubicBezTo>
                      <a:pt x="59" y="63"/>
                      <a:pt x="66" y="56"/>
                      <a:pt x="72" y="50"/>
                    </a:cubicBezTo>
                    <a:cubicBezTo>
                      <a:pt x="75" y="48"/>
                      <a:pt x="80" y="46"/>
                      <a:pt x="83" y="43"/>
                    </a:cubicBezTo>
                    <a:cubicBezTo>
                      <a:pt x="85" y="40"/>
                      <a:pt x="86" y="36"/>
                      <a:pt x="89" y="32"/>
                    </a:cubicBezTo>
                    <a:cubicBezTo>
                      <a:pt x="101" y="20"/>
                      <a:pt x="115" y="10"/>
                      <a:pt x="129" y="0"/>
                    </a:cubicBezTo>
                    <a:cubicBezTo>
                      <a:pt x="124" y="0"/>
                      <a:pt x="120" y="2"/>
                      <a:pt x="115" y="5"/>
                    </a:cubicBezTo>
                    <a:cubicBezTo>
                      <a:pt x="112" y="6"/>
                      <a:pt x="101" y="10"/>
                      <a:pt x="108" y="3"/>
                    </a:cubicBezTo>
                    <a:cubicBezTo>
                      <a:pt x="106" y="2"/>
                      <a:pt x="103" y="3"/>
                      <a:pt x="101" y="3"/>
                    </a:cubicBezTo>
                    <a:cubicBezTo>
                      <a:pt x="101" y="2"/>
                      <a:pt x="100" y="2"/>
                      <a:pt x="102" y="1"/>
                    </a:cubicBezTo>
                    <a:cubicBezTo>
                      <a:pt x="90" y="25"/>
                      <a:pt x="70" y="44"/>
                      <a:pt x="50" y="63"/>
                    </a:cubicBezTo>
                    <a:cubicBezTo>
                      <a:pt x="38" y="72"/>
                      <a:pt x="32" y="85"/>
                      <a:pt x="27" y="100"/>
                    </a:cubicBezTo>
                    <a:cubicBezTo>
                      <a:pt x="22" y="111"/>
                      <a:pt x="21" y="126"/>
                      <a:pt x="12" y="134"/>
                    </a:cubicBezTo>
                  </a:path>
                </a:pathLst>
              </a:custGeom>
              <a:solidFill>
                <a:srgbClr val="2C61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5" name="Freeform 15"/>
              <p:cNvSpPr/>
              <p:nvPr/>
            </p:nvSpPr>
            <p:spPr bwMode="auto">
              <a:xfrm>
                <a:off x="4740" y="4012"/>
                <a:ext cx="170" cy="120"/>
              </a:xfrm>
              <a:custGeom>
                <a:avLst/>
                <a:gdLst>
                  <a:gd name="T0" fmla="*/ 1 w 137"/>
                  <a:gd name="T1" fmla="*/ 93 h 96"/>
                  <a:gd name="T2" fmla="*/ 7 w 137"/>
                  <a:gd name="T3" fmla="*/ 89 h 96"/>
                  <a:gd name="T4" fmla="*/ 33 w 137"/>
                  <a:gd name="T5" fmla="*/ 76 h 96"/>
                  <a:gd name="T6" fmla="*/ 48 w 137"/>
                  <a:gd name="T7" fmla="*/ 75 h 96"/>
                  <a:gd name="T8" fmla="*/ 61 w 137"/>
                  <a:gd name="T9" fmla="*/ 70 h 96"/>
                  <a:gd name="T10" fmla="*/ 89 w 137"/>
                  <a:gd name="T11" fmla="*/ 50 h 96"/>
                  <a:gd name="T12" fmla="*/ 79 w 137"/>
                  <a:gd name="T13" fmla="*/ 66 h 96"/>
                  <a:gd name="T14" fmla="*/ 111 w 137"/>
                  <a:gd name="T15" fmla="*/ 38 h 96"/>
                  <a:gd name="T16" fmla="*/ 123 w 137"/>
                  <a:gd name="T17" fmla="*/ 17 h 96"/>
                  <a:gd name="T18" fmla="*/ 137 w 137"/>
                  <a:gd name="T19" fmla="*/ 0 h 96"/>
                  <a:gd name="T20" fmla="*/ 122 w 137"/>
                  <a:gd name="T21" fmla="*/ 24 h 96"/>
                  <a:gd name="T22" fmla="*/ 109 w 137"/>
                  <a:gd name="T23" fmla="*/ 48 h 96"/>
                  <a:gd name="T24" fmla="*/ 125 w 137"/>
                  <a:gd name="T25" fmla="*/ 33 h 96"/>
                  <a:gd name="T26" fmla="*/ 124 w 137"/>
                  <a:gd name="T27" fmla="*/ 41 h 96"/>
                  <a:gd name="T28" fmla="*/ 132 w 137"/>
                  <a:gd name="T29" fmla="*/ 35 h 96"/>
                  <a:gd name="T30" fmla="*/ 123 w 137"/>
                  <a:gd name="T31" fmla="*/ 49 h 96"/>
                  <a:gd name="T32" fmla="*/ 109 w 137"/>
                  <a:gd name="T33" fmla="*/ 65 h 96"/>
                  <a:gd name="T34" fmla="*/ 75 w 137"/>
                  <a:gd name="T35" fmla="*/ 86 h 96"/>
                  <a:gd name="T36" fmla="*/ 7 w 137"/>
                  <a:gd name="T37" fmla="*/ 8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96">
                    <a:moveTo>
                      <a:pt x="1" y="93"/>
                    </a:moveTo>
                    <a:cubicBezTo>
                      <a:pt x="0" y="96"/>
                      <a:pt x="7" y="90"/>
                      <a:pt x="7" y="89"/>
                    </a:cubicBezTo>
                    <a:cubicBezTo>
                      <a:pt x="15" y="83"/>
                      <a:pt x="23" y="78"/>
                      <a:pt x="33" y="76"/>
                    </a:cubicBezTo>
                    <a:cubicBezTo>
                      <a:pt x="38" y="75"/>
                      <a:pt x="43" y="76"/>
                      <a:pt x="48" y="75"/>
                    </a:cubicBezTo>
                    <a:cubicBezTo>
                      <a:pt x="52" y="74"/>
                      <a:pt x="57" y="72"/>
                      <a:pt x="61" y="70"/>
                    </a:cubicBezTo>
                    <a:cubicBezTo>
                      <a:pt x="72" y="65"/>
                      <a:pt x="80" y="56"/>
                      <a:pt x="89" y="50"/>
                    </a:cubicBezTo>
                    <a:cubicBezTo>
                      <a:pt x="87" y="56"/>
                      <a:pt x="80" y="59"/>
                      <a:pt x="79" y="66"/>
                    </a:cubicBezTo>
                    <a:cubicBezTo>
                      <a:pt x="90" y="57"/>
                      <a:pt x="104" y="51"/>
                      <a:pt x="111" y="38"/>
                    </a:cubicBezTo>
                    <a:cubicBezTo>
                      <a:pt x="115" y="30"/>
                      <a:pt x="116" y="24"/>
                      <a:pt x="123" y="17"/>
                    </a:cubicBezTo>
                    <a:cubicBezTo>
                      <a:pt x="127" y="11"/>
                      <a:pt x="132" y="6"/>
                      <a:pt x="137" y="0"/>
                    </a:cubicBezTo>
                    <a:cubicBezTo>
                      <a:pt x="132" y="8"/>
                      <a:pt x="127" y="17"/>
                      <a:pt x="122" y="24"/>
                    </a:cubicBezTo>
                    <a:cubicBezTo>
                      <a:pt x="117" y="32"/>
                      <a:pt x="111" y="40"/>
                      <a:pt x="109" y="48"/>
                    </a:cubicBezTo>
                    <a:cubicBezTo>
                      <a:pt x="116" y="47"/>
                      <a:pt x="120" y="37"/>
                      <a:pt x="125" y="33"/>
                    </a:cubicBezTo>
                    <a:cubicBezTo>
                      <a:pt x="125" y="36"/>
                      <a:pt x="125" y="38"/>
                      <a:pt x="124" y="41"/>
                    </a:cubicBezTo>
                    <a:cubicBezTo>
                      <a:pt x="127" y="39"/>
                      <a:pt x="129" y="36"/>
                      <a:pt x="132" y="35"/>
                    </a:cubicBezTo>
                    <a:cubicBezTo>
                      <a:pt x="136" y="40"/>
                      <a:pt x="126" y="45"/>
                      <a:pt x="123" y="49"/>
                    </a:cubicBezTo>
                    <a:cubicBezTo>
                      <a:pt x="118" y="54"/>
                      <a:pt x="115" y="60"/>
                      <a:pt x="109" y="65"/>
                    </a:cubicBezTo>
                    <a:cubicBezTo>
                      <a:pt x="100" y="74"/>
                      <a:pt x="87" y="82"/>
                      <a:pt x="75" y="86"/>
                    </a:cubicBezTo>
                    <a:cubicBezTo>
                      <a:pt x="52" y="93"/>
                      <a:pt x="30" y="83"/>
                      <a:pt x="7" y="87"/>
                    </a:cubicBezTo>
                  </a:path>
                </a:pathLst>
              </a:custGeom>
              <a:solidFill>
                <a:srgbClr val="2C61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6" name="Freeform 16"/>
              <p:cNvSpPr/>
              <p:nvPr/>
            </p:nvSpPr>
            <p:spPr bwMode="auto">
              <a:xfrm>
                <a:off x="4732" y="3964"/>
                <a:ext cx="169" cy="163"/>
              </a:xfrm>
              <a:custGeom>
                <a:avLst/>
                <a:gdLst>
                  <a:gd name="T0" fmla="*/ 0 w 136"/>
                  <a:gd name="T1" fmla="*/ 131 h 131"/>
                  <a:gd name="T2" fmla="*/ 14 w 136"/>
                  <a:gd name="T3" fmla="*/ 111 h 131"/>
                  <a:gd name="T4" fmla="*/ 35 w 136"/>
                  <a:gd name="T5" fmla="*/ 87 h 131"/>
                  <a:gd name="T6" fmla="*/ 59 w 136"/>
                  <a:gd name="T7" fmla="*/ 64 h 131"/>
                  <a:gd name="T8" fmla="*/ 81 w 136"/>
                  <a:gd name="T9" fmla="*/ 48 h 131"/>
                  <a:gd name="T10" fmla="*/ 71 w 136"/>
                  <a:gd name="T11" fmla="*/ 65 h 131"/>
                  <a:gd name="T12" fmla="*/ 71 w 136"/>
                  <a:gd name="T13" fmla="*/ 65 h 131"/>
                  <a:gd name="T14" fmla="*/ 78 w 136"/>
                  <a:gd name="T15" fmla="*/ 58 h 131"/>
                  <a:gd name="T16" fmla="*/ 74 w 136"/>
                  <a:gd name="T17" fmla="*/ 72 h 131"/>
                  <a:gd name="T18" fmla="*/ 91 w 136"/>
                  <a:gd name="T19" fmla="*/ 56 h 131"/>
                  <a:gd name="T20" fmla="*/ 99 w 136"/>
                  <a:gd name="T21" fmla="*/ 38 h 131"/>
                  <a:gd name="T22" fmla="*/ 107 w 136"/>
                  <a:gd name="T23" fmla="*/ 20 h 131"/>
                  <a:gd name="T24" fmla="*/ 123 w 136"/>
                  <a:gd name="T25" fmla="*/ 0 h 131"/>
                  <a:gd name="T26" fmla="*/ 102 w 136"/>
                  <a:gd name="T27" fmla="*/ 44 h 131"/>
                  <a:gd name="T28" fmla="*/ 122 w 136"/>
                  <a:gd name="T29" fmla="*/ 23 h 131"/>
                  <a:gd name="T30" fmla="*/ 122 w 136"/>
                  <a:gd name="T31" fmla="*/ 32 h 131"/>
                  <a:gd name="T32" fmla="*/ 136 w 136"/>
                  <a:gd name="T33" fmla="*/ 22 h 131"/>
                  <a:gd name="T34" fmla="*/ 122 w 136"/>
                  <a:gd name="T35" fmla="*/ 42 h 131"/>
                  <a:gd name="T36" fmla="*/ 107 w 136"/>
                  <a:gd name="T37" fmla="*/ 62 h 131"/>
                  <a:gd name="T38" fmla="*/ 80 w 136"/>
                  <a:gd name="T39" fmla="*/ 89 h 131"/>
                  <a:gd name="T40" fmla="*/ 44 w 136"/>
                  <a:gd name="T41" fmla="*/ 109 h 131"/>
                  <a:gd name="T42" fmla="*/ 10 w 136"/>
                  <a:gd name="T4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31">
                    <a:moveTo>
                      <a:pt x="0" y="131"/>
                    </a:moveTo>
                    <a:cubicBezTo>
                      <a:pt x="6" y="128"/>
                      <a:pt x="10" y="117"/>
                      <a:pt x="14" y="111"/>
                    </a:cubicBezTo>
                    <a:cubicBezTo>
                      <a:pt x="20" y="102"/>
                      <a:pt x="27" y="94"/>
                      <a:pt x="35" y="87"/>
                    </a:cubicBezTo>
                    <a:cubicBezTo>
                      <a:pt x="43" y="80"/>
                      <a:pt x="51" y="71"/>
                      <a:pt x="59" y="64"/>
                    </a:cubicBezTo>
                    <a:cubicBezTo>
                      <a:pt x="66" y="59"/>
                      <a:pt x="75" y="54"/>
                      <a:pt x="81" y="48"/>
                    </a:cubicBezTo>
                    <a:cubicBezTo>
                      <a:pt x="77" y="52"/>
                      <a:pt x="71" y="58"/>
                      <a:pt x="71" y="65"/>
                    </a:cubicBezTo>
                    <a:cubicBezTo>
                      <a:pt x="71" y="65"/>
                      <a:pt x="71" y="65"/>
                      <a:pt x="71" y="65"/>
                    </a:cubicBezTo>
                    <a:cubicBezTo>
                      <a:pt x="73" y="62"/>
                      <a:pt x="76" y="60"/>
                      <a:pt x="78" y="58"/>
                    </a:cubicBezTo>
                    <a:cubicBezTo>
                      <a:pt x="80" y="63"/>
                      <a:pt x="74" y="67"/>
                      <a:pt x="74" y="72"/>
                    </a:cubicBezTo>
                    <a:cubicBezTo>
                      <a:pt x="80" y="71"/>
                      <a:pt x="88" y="61"/>
                      <a:pt x="91" y="56"/>
                    </a:cubicBezTo>
                    <a:cubicBezTo>
                      <a:pt x="94" y="51"/>
                      <a:pt x="97" y="44"/>
                      <a:pt x="99" y="38"/>
                    </a:cubicBezTo>
                    <a:cubicBezTo>
                      <a:pt x="101" y="31"/>
                      <a:pt x="103" y="25"/>
                      <a:pt x="107" y="20"/>
                    </a:cubicBezTo>
                    <a:cubicBezTo>
                      <a:pt x="110" y="14"/>
                      <a:pt x="117" y="3"/>
                      <a:pt x="123" y="0"/>
                    </a:cubicBezTo>
                    <a:cubicBezTo>
                      <a:pt x="115" y="14"/>
                      <a:pt x="107" y="29"/>
                      <a:pt x="102" y="44"/>
                    </a:cubicBezTo>
                    <a:cubicBezTo>
                      <a:pt x="111" y="41"/>
                      <a:pt x="116" y="28"/>
                      <a:pt x="122" y="23"/>
                    </a:cubicBezTo>
                    <a:cubicBezTo>
                      <a:pt x="125" y="26"/>
                      <a:pt x="123" y="29"/>
                      <a:pt x="122" y="32"/>
                    </a:cubicBezTo>
                    <a:cubicBezTo>
                      <a:pt x="127" y="34"/>
                      <a:pt x="133" y="25"/>
                      <a:pt x="136" y="22"/>
                    </a:cubicBezTo>
                    <a:cubicBezTo>
                      <a:pt x="134" y="30"/>
                      <a:pt x="127" y="36"/>
                      <a:pt x="122" y="42"/>
                    </a:cubicBezTo>
                    <a:cubicBezTo>
                      <a:pt x="116" y="48"/>
                      <a:pt x="112" y="56"/>
                      <a:pt x="107" y="62"/>
                    </a:cubicBezTo>
                    <a:cubicBezTo>
                      <a:pt x="99" y="73"/>
                      <a:pt x="90" y="81"/>
                      <a:pt x="80" y="89"/>
                    </a:cubicBezTo>
                    <a:cubicBezTo>
                      <a:pt x="68" y="98"/>
                      <a:pt x="55" y="103"/>
                      <a:pt x="44" y="109"/>
                    </a:cubicBezTo>
                    <a:cubicBezTo>
                      <a:pt x="33" y="115"/>
                      <a:pt x="21" y="122"/>
                      <a:pt x="10" y="128"/>
                    </a:cubicBezTo>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7" name="Freeform 17"/>
              <p:cNvSpPr/>
              <p:nvPr/>
            </p:nvSpPr>
            <p:spPr bwMode="auto">
              <a:xfrm>
                <a:off x="4816" y="3823"/>
                <a:ext cx="162" cy="187"/>
              </a:xfrm>
              <a:custGeom>
                <a:avLst/>
                <a:gdLst>
                  <a:gd name="T0" fmla="*/ 0 w 130"/>
                  <a:gd name="T1" fmla="*/ 151 h 151"/>
                  <a:gd name="T2" fmla="*/ 49 w 130"/>
                  <a:gd name="T3" fmla="*/ 104 h 151"/>
                  <a:gd name="T4" fmla="*/ 93 w 130"/>
                  <a:gd name="T5" fmla="*/ 67 h 151"/>
                  <a:gd name="T6" fmla="*/ 127 w 130"/>
                  <a:gd name="T7" fmla="*/ 33 h 151"/>
                  <a:gd name="T8" fmla="*/ 97 w 130"/>
                  <a:gd name="T9" fmla="*/ 2 h 151"/>
                  <a:gd name="T10" fmla="*/ 72 w 130"/>
                  <a:gd name="T11" fmla="*/ 3 h 151"/>
                  <a:gd name="T12" fmla="*/ 82 w 130"/>
                  <a:gd name="T13" fmla="*/ 6 h 151"/>
                  <a:gd name="T14" fmla="*/ 96 w 130"/>
                  <a:gd name="T15" fmla="*/ 12 h 151"/>
                  <a:gd name="T16" fmla="*/ 79 w 130"/>
                  <a:gd name="T17" fmla="*/ 12 h 151"/>
                  <a:gd name="T18" fmla="*/ 95 w 130"/>
                  <a:gd name="T19" fmla="*/ 20 h 151"/>
                  <a:gd name="T20" fmla="*/ 106 w 130"/>
                  <a:gd name="T21" fmla="*/ 28 h 151"/>
                  <a:gd name="T22" fmla="*/ 65 w 130"/>
                  <a:gd name="T23" fmla="*/ 28 h 151"/>
                  <a:gd name="T24" fmla="*/ 30 w 130"/>
                  <a:gd name="T25" fmla="*/ 42 h 151"/>
                  <a:gd name="T26" fmla="*/ 95 w 130"/>
                  <a:gd name="T27" fmla="*/ 37 h 151"/>
                  <a:gd name="T28" fmla="*/ 87 w 130"/>
                  <a:gd name="T29" fmla="*/ 39 h 151"/>
                  <a:gd name="T30" fmla="*/ 98 w 130"/>
                  <a:gd name="T31" fmla="*/ 43 h 151"/>
                  <a:gd name="T32" fmla="*/ 92 w 130"/>
                  <a:gd name="T33" fmla="*/ 50 h 151"/>
                  <a:gd name="T34" fmla="*/ 97 w 130"/>
                  <a:gd name="T35" fmla="*/ 53 h 151"/>
                  <a:gd name="T36" fmla="*/ 76 w 130"/>
                  <a:gd name="T37" fmla="*/ 52 h 151"/>
                  <a:gd name="T38" fmla="*/ 54 w 130"/>
                  <a:gd name="T39" fmla="*/ 58 h 151"/>
                  <a:gd name="T40" fmla="*/ 80 w 130"/>
                  <a:gd name="T41" fmla="*/ 62 h 151"/>
                  <a:gd name="T42" fmla="*/ 74 w 130"/>
                  <a:gd name="T43" fmla="*/ 68 h 151"/>
                  <a:gd name="T44" fmla="*/ 62 w 130"/>
                  <a:gd name="T45" fmla="*/ 86 h 151"/>
                  <a:gd name="T46" fmla="*/ 44 w 130"/>
                  <a:gd name="T47" fmla="*/ 104 h 151"/>
                  <a:gd name="T48" fmla="*/ 29 w 130"/>
                  <a:gd name="T49" fmla="*/ 123 h 151"/>
                  <a:gd name="T50" fmla="*/ 18 w 130"/>
                  <a:gd name="T51" fmla="*/ 13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51">
                    <a:moveTo>
                      <a:pt x="0" y="151"/>
                    </a:moveTo>
                    <a:cubicBezTo>
                      <a:pt x="20" y="140"/>
                      <a:pt x="33" y="120"/>
                      <a:pt x="49" y="104"/>
                    </a:cubicBezTo>
                    <a:cubicBezTo>
                      <a:pt x="63" y="91"/>
                      <a:pt x="78" y="79"/>
                      <a:pt x="93" y="67"/>
                    </a:cubicBezTo>
                    <a:cubicBezTo>
                      <a:pt x="108" y="57"/>
                      <a:pt x="124" y="53"/>
                      <a:pt x="127" y="33"/>
                    </a:cubicBezTo>
                    <a:cubicBezTo>
                      <a:pt x="130" y="13"/>
                      <a:pt x="113" y="8"/>
                      <a:pt x="97" y="2"/>
                    </a:cubicBezTo>
                    <a:cubicBezTo>
                      <a:pt x="88" y="0"/>
                      <a:pt x="82" y="1"/>
                      <a:pt x="72" y="3"/>
                    </a:cubicBezTo>
                    <a:cubicBezTo>
                      <a:pt x="75" y="4"/>
                      <a:pt x="79" y="4"/>
                      <a:pt x="82" y="6"/>
                    </a:cubicBezTo>
                    <a:cubicBezTo>
                      <a:pt x="87" y="7"/>
                      <a:pt x="91" y="10"/>
                      <a:pt x="96" y="12"/>
                    </a:cubicBezTo>
                    <a:cubicBezTo>
                      <a:pt x="90" y="11"/>
                      <a:pt x="85" y="10"/>
                      <a:pt x="79" y="12"/>
                    </a:cubicBezTo>
                    <a:cubicBezTo>
                      <a:pt x="84" y="15"/>
                      <a:pt x="89" y="17"/>
                      <a:pt x="95" y="20"/>
                    </a:cubicBezTo>
                    <a:cubicBezTo>
                      <a:pt x="99" y="23"/>
                      <a:pt x="101" y="27"/>
                      <a:pt x="106" y="28"/>
                    </a:cubicBezTo>
                    <a:cubicBezTo>
                      <a:pt x="94" y="22"/>
                      <a:pt x="78" y="25"/>
                      <a:pt x="65" y="28"/>
                    </a:cubicBezTo>
                    <a:cubicBezTo>
                      <a:pt x="53" y="30"/>
                      <a:pt x="38" y="31"/>
                      <a:pt x="30" y="42"/>
                    </a:cubicBezTo>
                    <a:cubicBezTo>
                      <a:pt x="51" y="39"/>
                      <a:pt x="75" y="26"/>
                      <a:pt x="95" y="37"/>
                    </a:cubicBezTo>
                    <a:cubicBezTo>
                      <a:pt x="92" y="38"/>
                      <a:pt x="90" y="38"/>
                      <a:pt x="87" y="39"/>
                    </a:cubicBezTo>
                    <a:cubicBezTo>
                      <a:pt x="89" y="42"/>
                      <a:pt x="95" y="40"/>
                      <a:pt x="98" y="43"/>
                    </a:cubicBezTo>
                    <a:cubicBezTo>
                      <a:pt x="96" y="45"/>
                      <a:pt x="91" y="47"/>
                      <a:pt x="92" y="50"/>
                    </a:cubicBezTo>
                    <a:cubicBezTo>
                      <a:pt x="92" y="51"/>
                      <a:pt x="96" y="51"/>
                      <a:pt x="97" y="53"/>
                    </a:cubicBezTo>
                    <a:cubicBezTo>
                      <a:pt x="90" y="56"/>
                      <a:pt x="83" y="50"/>
                      <a:pt x="76" y="52"/>
                    </a:cubicBezTo>
                    <a:cubicBezTo>
                      <a:pt x="70" y="53"/>
                      <a:pt x="56" y="54"/>
                      <a:pt x="54" y="58"/>
                    </a:cubicBezTo>
                    <a:cubicBezTo>
                      <a:pt x="62" y="60"/>
                      <a:pt x="72" y="60"/>
                      <a:pt x="80" y="62"/>
                    </a:cubicBezTo>
                    <a:cubicBezTo>
                      <a:pt x="82" y="65"/>
                      <a:pt x="78" y="67"/>
                      <a:pt x="74" y="68"/>
                    </a:cubicBezTo>
                    <a:cubicBezTo>
                      <a:pt x="79" y="75"/>
                      <a:pt x="66" y="82"/>
                      <a:pt x="62" y="86"/>
                    </a:cubicBezTo>
                    <a:cubicBezTo>
                      <a:pt x="56" y="91"/>
                      <a:pt x="50" y="98"/>
                      <a:pt x="44" y="104"/>
                    </a:cubicBezTo>
                    <a:cubicBezTo>
                      <a:pt x="40" y="110"/>
                      <a:pt x="34" y="115"/>
                      <a:pt x="29" y="123"/>
                    </a:cubicBezTo>
                    <a:cubicBezTo>
                      <a:pt x="26" y="128"/>
                      <a:pt x="23" y="135"/>
                      <a:pt x="18" y="138"/>
                    </a:cubicBezTo>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8" name="Freeform 18"/>
              <p:cNvSpPr/>
              <p:nvPr/>
            </p:nvSpPr>
            <p:spPr bwMode="auto">
              <a:xfrm>
                <a:off x="4050" y="3521"/>
                <a:ext cx="541" cy="426"/>
              </a:xfrm>
              <a:custGeom>
                <a:avLst/>
                <a:gdLst>
                  <a:gd name="T0" fmla="*/ 408 w 436"/>
                  <a:gd name="T1" fmla="*/ 303 h 343"/>
                  <a:gd name="T2" fmla="*/ 382 w 436"/>
                  <a:gd name="T3" fmla="*/ 327 h 343"/>
                  <a:gd name="T4" fmla="*/ 336 w 436"/>
                  <a:gd name="T5" fmla="*/ 343 h 343"/>
                  <a:gd name="T6" fmla="*/ 260 w 436"/>
                  <a:gd name="T7" fmla="*/ 332 h 343"/>
                  <a:gd name="T8" fmla="*/ 174 w 436"/>
                  <a:gd name="T9" fmla="*/ 303 h 343"/>
                  <a:gd name="T10" fmla="*/ 95 w 436"/>
                  <a:gd name="T11" fmla="*/ 248 h 343"/>
                  <a:gd name="T12" fmla="*/ 46 w 436"/>
                  <a:gd name="T13" fmla="*/ 193 h 343"/>
                  <a:gd name="T14" fmla="*/ 18 w 436"/>
                  <a:gd name="T15" fmla="*/ 126 h 343"/>
                  <a:gd name="T16" fmla="*/ 5 w 436"/>
                  <a:gd name="T17" fmla="*/ 54 h 343"/>
                  <a:gd name="T18" fmla="*/ 46 w 436"/>
                  <a:gd name="T19" fmla="*/ 7 h 343"/>
                  <a:gd name="T20" fmla="*/ 58 w 436"/>
                  <a:gd name="T21" fmla="*/ 92 h 343"/>
                  <a:gd name="T22" fmla="*/ 145 w 436"/>
                  <a:gd name="T23" fmla="*/ 121 h 343"/>
                  <a:gd name="T24" fmla="*/ 199 w 436"/>
                  <a:gd name="T25" fmla="*/ 103 h 343"/>
                  <a:gd name="T26" fmla="*/ 247 w 436"/>
                  <a:gd name="T27" fmla="*/ 94 h 343"/>
                  <a:gd name="T28" fmla="*/ 329 w 436"/>
                  <a:gd name="T29" fmla="*/ 112 h 343"/>
                  <a:gd name="T30" fmla="*/ 380 w 436"/>
                  <a:gd name="T31" fmla="*/ 139 h 343"/>
                  <a:gd name="T32" fmla="*/ 413 w 436"/>
                  <a:gd name="T33" fmla="*/ 197 h 343"/>
                  <a:gd name="T34" fmla="*/ 421 w 436"/>
                  <a:gd name="T35" fmla="*/ 236 h 343"/>
                  <a:gd name="T36" fmla="*/ 436 w 436"/>
                  <a:gd name="T37" fmla="*/ 267 h 343"/>
                  <a:gd name="T38" fmla="*/ 404 w 436"/>
                  <a:gd name="T39" fmla="*/ 31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343">
                    <a:moveTo>
                      <a:pt x="408" y="303"/>
                    </a:moveTo>
                    <a:cubicBezTo>
                      <a:pt x="404" y="313"/>
                      <a:pt x="391" y="321"/>
                      <a:pt x="382" y="327"/>
                    </a:cubicBezTo>
                    <a:cubicBezTo>
                      <a:pt x="368" y="336"/>
                      <a:pt x="352" y="341"/>
                      <a:pt x="336" y="343"/>
                    </a:cubicBezTo>
                    <a:cubicBezTo>
                      <a:pt x="311" y="343"/>
                      <a:pt x="283" y="338"/>
                      <a:pt x="260" y="332"/>
                    </a:cubicBezTo>
                    <a:cubicBezTo>
                      <a:pt x="230" y="325"/>
                      <a:pt x="202" y="315"/>
                      <a:pt x="174" y="303"/>
                    </a:cubicBezTo>
                    <a:cubicBezTo>
                      <a:pt x="146" y="292"/>
                      <a:pt x="117" y="270"/>
                      <a:pt x="95" y="248"/>
                    </a:cubicBezTo>
                    <a:cubicBezTo>
                      <a:pt x="76" y="231"/>
                      <a:pt x="60" y="216"/>
                      <a:pt x="46" y="193"/>
                    </a:cubicBezTo>
                    <a:cubicBezTo>
                      <a:pt x="33" y="172"/>
                      <a:pt x="25" y="150"/>
                      <a:pt x="18" y="126"/>
                    </a:cubicBezTo>
                    <a:cubicBezTo>
                      <a:pt x="10" y="102"/>
                      <a:pt x="0" y="78"/>
                      <a:pt x="5" y="54"/>
                    </a:cubicBezTo>
                    <a:cubicBezTo>
                      <a:pt x="8" y="39"/>
                      <a:pt x="26" y="0"/>
                      <a:pt x="46" y="7"/>
                    </a:cubicBezTo>
                    <a:cubicBezTo>
                      <a:pt x="14" y="28"/>
                      <a:pt x="35" y="72"/>
                      <a:pt x="58" y="92"/>
                    </a:cubicBezTo>
                    <a:cubicBezTo>
                      <a:pt x="82" y="113"/>
                      <a:pt x="114" y="122"/>
                      <a:pt x="145" y="121"/>
                    </a:cubicBezTo>
                    <a:cubicBezTo>
                      <a:pt x="165" y="122"/>
                      <a:pt x="180" y="107"/>
                      <a:pt x="199" y="103"/>
                    </a:cubicBezTo>
                    <a:cubicBezTo>
                      <a:pt x="213" y="98"/>
                      <a:pt x="231" y="96"/>
                      <a:pt x="247" y="94"/>
                    </a:cubicBezTo>
                    <a:cubicBezTo>
                      <a:pt x="278" y="95"/>
                      <a:pt x="301" y="100"/>
                      <a:pt x="329" y="112"/>
                    </a:cubicBezTo>
                    <a:cubicBezTo>
                      <a:pt x="347" y="119"/>
                      <a:pt x="364" y="128"/>
                      <a:pt x="380" y="139"/>
                    </a:cubicBezTo>
                    <a:cubicBezTo>
                      <a:pt x="400" y="153"/>
                      <a:pt x="408" y="173"/>
                      <a:pt x="413" y="197"/>
                    </a:cubicBezTo>
                    <a:cubicBezTo>
                      <a:pt x="416" y="209"/>
                      <a:pt x="418" y="224"/>
                      <a:pt x="421" y="236"/>
                    </a:cubicBezTo>
                    <a:cubicBezTo>
                      <a:pt x="426" y="247"/>
                      <a:pt x="436" y="252"/>
                      <a:pt x="436" y="267"/>
                    </a:cubicBezTo>
                    <a:cubicBezTo>
                      <a:pt x="435" y="286"/>
                      <a:pt x="421" y="306"/>
                      <a:pt x="404" y="310"/>
                    </a:cubicBezTo>
                  </a:path>
                </a:pathLst>
              </a:custGeom>
              <a:solidFill>
                <a:srgbClr val="F9FAE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79" name="Freeform 19"/>
              <p:cNvSpPr/>
              <p:nvPr/>
            </p:nvSpPr>
            <p:spPr bwMode="auto">
              <a:xfrm>
                <a:off x="4045" y="3607"/>
                <a:ext cx="435" cy="293"/>
              </a:xfrm>
              <a:custGeom>
                <a:avLst/>
                <a:gdLst>
                  <a:gd name="T0" fmla="*/ 10 w 351"/>
                  <a:gd name="T1" fmla="*/ 5 h 236"/>
                  <a:gd name="T2" fmla="*/ 25 w 351"/>
                  <a:gd name="T3" fmla="*/ 52 h 236"/>
                  <a:gd name="T4" fmla="*/ 76 w 351"/>
                  <a:gd name="T5" fmla="*/ 102 h 236"/>
                  <a:gd name="T6" fmla="*/ 56 w 351"/>
                  <a:gd name="T7" fmla="*/ 98 h 236"/>
                  <a:gd name="T8" fmla="*/ 61 w 351"/>
                  <a:gd name="T9" fmla="*/ 105 h 236"/>
                  <a:gd name="T10" fmla="*/ 61 w 351"/>
                  <a:gd name="T11" fmla="*/ 124 h 236"/>
                  <a:gd name="T12" fmla="*/ 96 w 351"/>
                  <a:gd name="T13" fmla="*/ 149 h 236"/>
                  <a:gd name="T14" fmla="*/ 177 w 351"/>
                  <a:gd name="T15" fmla="*/ 187 h 236"/>
                  <a:gd name="T16" fmla="*/ 163 w 351"/>
                  <a:gd name="T17" fmla="*/ 194 h 236"/>
                  <a:gd name="T18" fmla="*/ 163 w 351"/>
                  <a:gd name="T19" fmla="*/ 194 h 236"/>
                  <a:gd name="T20" fmla="*/ 204 w 351"/>
                  <a:gd name="T21" fmla="*/ 205 h 236"/>
                  <a:gd name="T22" fmla="*/ 219 w 351"/>
                  <a:gd name="T23" fmla="*/ 212 h 236"/>
                  <a:gd name="T24" fmla="*/ 243 w 351"/>
                  <a:gd name="T25" fmla="*/ 214 h 236"/>
                  <a:gd name="T26" fmla="*/ 296 w 351"/>
                  <a:gd name="T27" fmla="*/ 209 h 236"/>
                  <a:gd name="T28" fmla="*/ 326 w 351"/>
                  <a:gd name="T29" fmla="*/ 205 h 236"/>
                  <a:gd name="T30" fmla="*/ 351 w 351"/>
                  <a:gd name="T31" fmla="*/ 193 h 236"/>
                  <a:gd name="T32" fmla="*/ 313 w 351"/>
                  <a:gd name="T33" fmla="*/ 213 h 236"/>
                  <a:gd name="T34" fmla="*/ 295 w 351"/>
                  <a:gd name="T35" fmla="*/ 221 h 236"/>
                  <a:gd name="T36" fmla="*/ 273 w 351"/>
                  <a:gd name="T37" fmla="*/ 223 h 236"/>
                  <a:gd name="T38" fmla="*/ 287 w 351"/>
                  <a:gd name="T39" fmla="*/ 224 h 236"/>
                  <a:gd name="T40" fmla="*/ 243 w 351"/>
                  <a:gd name="T41" fmla="*/ 234 h 236"/>
                  <a:gd name="T42" fmla="*/ 198 w 351"/>
                  <a:gd name="T43" fmla="*/ 235 h 236"/>
                  <a:gd name="T44" fmla="*/ 161 w 351"/>
                  <a:gd name="T45" fmla="*/ 223 h 236"/>
                  <a:gd name="T46" fmla="*/ 124 w 351"/>
                  <a:gd name="T47" fmla="*/ 203 h 236"/>
                  <a:gd name="T48" fmla="*/ 58 w 351"/>
                  <a:gd name="T49" fmla="*/ 135 h 236"/>
                  <a:gd name="T50" fmla="*/ 8 w 351"/>
                  <a:gd name="T51" fmla="*/ 41 h 236"/>
                  <a:gd name="T52" fmla="*/ 8 w 351"/>
                  <a:gd name="T5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236">
                    <a:moveTo>
                      <a:pt x="10" y="5"/>
                    </a:moveTo>
                    <a:cubicBezTo>
                      <a:pt x="17" y="19"/>
                      <a:pt x="16" y="37"/>
                      <a:pt x="25" y="52"/>
                    </a:cubicBezTo>
                    <a:cubicBezTo>
                      <a:pt x="38" y="74"/>
                      <a:pt x="58" y="85"/>
                      <a:pt x="76" y="102"/>
                    </a:cubicBezTo>
                    <a:cubicBezTo>
                      <a:pt x="71" y="100"/>
                      <a:pt x="61" y="97"/>
                      <a:pt x="56" y="98"/>
                    </a:cubicBezTo>
                    <a:cubicBezTo>
                      <a:pt x="57" y="99"/>
                      <a:pt x="59" y="103"/>
                      <a:pt x="61" y="105"/>
                    </a:cubicBezTo>
                    <a:cubicBezTo>
                      <a:pt x="43" y="101"/>
                      <a:pt x="53" y="116"/>
                      <a:pt x="61" y="124"/>
                    </a:cubicBezTo>
                    <a:cubicBezTo>
                      <a:pt x="72" y="133"/>
                      <a:pt x="84" y="141"/>
                      <a:pt x="96" y="149"/>
                    </a:cubicBezTo>
                    <a:cubicBezTo>
                      <a:pt x="119" y="165"/>
                      <a:pt x="149" y="178"/>
                      <a:pt x="177" y="187"/>
                    </a:cubicBezTo>
                    <a:cubicBezTo>
                      <a:pt x="174" y="191"/>
                      <a:pt x="167" y="191"/>
                      <a:pt x="163" y="194"/>
                    </a:cubicBezTo>
                    <a:cubicBezTo>
                      <a:pt x="163" y="194"/>
                      <a:pt x="163" y="194"/>
                      <a:pt x="163" y="194"/>
                    </a:cubicBezTo>
                    <a:cubicBezTo>
                      <a:pt x="176" y="200"/>
                      <a:pt x="190" y="204"/>
                      <a:pt x="204" y="205"/>
                    </a:cubicBezTo>
                    <a:cubicBezTo>
                      <a:pt x="212" y="206"/>
                      <a:pt x="214" y="210"/>
                      <a:pt x="219" y="212"/>
                    </a:cubicBezTo>
                    <a:cubicBezTo>
                      <a:pt x="226" y="215"/>
                      <a:pt x="235" y="214"/>
                      <a:pt x="243" y="214"/>
                    </a:cubicBezTo>
                    <a:cubicBezTo>
                      <a:pt x="260" y="214"/>
                      <a:pt x="280" y="212"/>
                      <a:pt x="296" y="209"/>
                    </a:cubicBezTo>
                    <a:cubicBezTo>
                      <a:pt x="306" y="207"/>
                      <a:pt x="317" y="207"/>
                      <a:pt x="326" y="205"/>
                    </a:cubicBezTo>
                    <a:cubicBezTo>
                      <a:pt x="335" y="202"/>
                      <a:pt x="342" y="195"/>
                      <a:pt x="351" y="193"/>
                    </a:cubicBezTo>
                    <a:cubicBezTo>
                      <a:pt x="345" y="203"/>
                      <a:pt x="323" y="208"/>
                      <a:pt x="313" y="213"/>
                    </a:cubicBezTo>
                    <a:cubicBezTo>
                      <a:pt x="307" y="217"/>
                      <a:pt x="302" y="219"/>
                      <a:pt x="295" y="221"/>
                    </a:cubicBezTo>
                    <a:cubicBezTo>
                      <a:pt x="288" y="223"/>
                      <a:pt x="280" y="222"/>
                      <a:pt x="273" y="223"/>
                    </a:cubicBezTo>
                    <a:cubicBezTo>
                      <a:pt x="277" y="225"/>
                      <a:pt x="283" y="224"/>
                      <a:pt x="287" y="224"/>
                    </a:cubicBezTo>
                    <a:cubicBezTo>
                      <a:pt x="281" y="236"/>
                      <a:pt x="254" y="234"/>
                      <a:pt x="243" y="234"/>
                    </a:cubicBezTo>
                    <a:cubicBezTo>
                      <a:pt x="227" y="234"/>
                      <a:pt x="213" y="236"/>
                      <a:pt x="198" y="235"/>
                    </a:cubicBezTo>
                    <a:cubicBezTo>
                      <a:pt x="184" y="234"/>
                      <a:pt x="173" y="226"/>
                      <a:pt x="161" y="223"/>
                    </a:cubicBezTo>
                    <a:cubicBezTo>
                      <a:pt x="145" y="218"/>
                      <a:pt x="134" y="215"/>
                      <a:pt x="124" y="203"/>
                    </a:cubicBezTo>
                    <a:cubicBezTo>
                      <a:pt x="102" y="180"/>
                      <a:pt x="78" y="158"/>
                      <a:pt x="58" y="135"/>
                    </a:cubicBezTo>
                    <a:cubicBezTo>
                      <a:pt x="34" y="106"/>
                      <a:pt x="20" y="76"/>
                      <a:pt x="8" y="41"/>
                    </a:cubicBezTo>
                    <a:cubicBezTo>
                      <a:pt x="6" y="31"/>
                      <a:pt x="0" y="6"/>
                      <a:pt x="8" y="0"/>
                    </a:cubicBezTo>
                  </a:path>
                </a:pathLst>
              </a:custGeom>
              <a:solidFill>
                <a:srgbClr val="87A25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0" name="Freeform 20"/>
              <p:cNvSpPr/>
              <p:nvPr/>
            </p:nvSpPr>
            <p:spPr bwMode="auto">
              <a:xfrm>
                <a:off x="4086" y="3584"/>
                <a:ext cx="466" cy="172"/>
              </a:xfrm>
              <a:custGeom>
                <a:avLst/>
                <a:gdLst>
                  <a:gd name="T0" fmla="*/ 20 w 376"/>
                  <a:gd name="T1" fmla="*/ 36 h 138"/>
                  <a:gd name="T2" fmla="*/ 44 w 376"/>
                  <a:gd name="T3" fmla="*/ 53 h 138"/>
                  <a:gd name="T4" fmla="*/ 90 w 376"/>
                  <a:gd name="T5" fmla="*/ 72 h 138"/>
                  <a:gd name="T6" fmla="*/ 151 w 376"/>
                  <a:gd name="T7" fmla="*/ 77 h 138"/>
                  <a:gd name="T8" fmla="*/ 184 w 376"/>
                  <a:gd name="T9" fmla="*/ 60 h 138"/>
                  <a:gd name="T10" fmla="*/ 213 w 376"/>
                  <a:gd name="T11" fmla="*/ 64 h 138"/>
                  <a:gd name="T12" fmla="*/ 213 w 376"/>
                  <a:gd name="T13" fmla="*/ 64 h 138"/>
                  <a:gd name="T14" fmla="*/ 233 w 376"/>
                  <a:gd name="T15" fmla="*/ 73 h 138"/>
                  <a:gd name="T16" fmla="*/ 211 w 376"/>
                  <a:gd name="T17" fmla="*/ 54 h 138"/>
                  <a:gd name="T18" fmla="*/ 253 w 376"/>
                  <a:gd name="T19" fmla="*/ 72 h 138"/>
                  <a:gd name="T20" fmla="*/ 291 w 376"/>
                  <a:gd name="T21" fmla="*/ 110 h 138"/>
                  <a:gd name="T22" fmla="*/ 273 w 376"/>
                  <a:gd name="T23" fmla="*/ 80 h 138"/>
                  <a:gd name="T24" fmla="*/ 253 w 376"/>
                  <a:gd name="T25" fmla="*/ 53 h 138"/>
                  <a:gd name="T26" fmla="*/ 275 w 376"/>
                  <a:gd name="T27" fmla="*/ 57 h 138"/>
                  <a:gd name="T28" fmla="*/ 305 w 376"/>
                  <a:gd name="T29" fmla="*/ 74 h 138"/>
                  <a:gd name="T30" fmla="*/ 344 w 376"/>
                  <a:gd name="T31" fmla="*/ 94 h 138"/>
                  <a:gd name="T32" fmla="*/ 372 w 376"/>
                  <a:gd name="T33" fmla="*/ 138 h 138"/>
                  <a:gd name="T34" fmla="*/ 318 w 376"/>
                  <a:gd name="T35" fmla="*/ 62 h 138"/>
                  <a:gd name="T36" fmla="*/ 235 w 376"/>
                  <a:gd name="T37" fmla="*/ 41 h 138"/>
                  <a:gd name="T38" fmla="*/ 137 w 376"/>
                  <a:gd name="T39" fmla="*/ 63 h 138"/>
                  <a:gd name="T40" fmla="*/ 51 w 376"/>
                  <a:gd name="T41" fmla="*/ 53 h 138"/>
                  <a:gd name="T42" fmla="*/ 20 w 376"/>
                  <a:gd name="T43" fmla="*/ 35 h 138"/>
                  <a:gd name="T44" fmla="*/ 0 w 376"/>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138">
                    <a:moveTo>
                      <a:pt x="20" y="36"/>
                    </a:moveTo>
                    <a:cubicBezTo>
                      <a:pt x="26" y="44"/>
                      <a:pt x="35" y="48"/>
                      <a:pt x="44" y="53"/>
                    </a:cubicBezTo>
                    <a:cubicBezTo>
                      <a:pt x="59" y="61"/>
                      <a:pt x="75" y="69"/>
                      <a:pt x="90" y="72"/>
                    </a:cubicBezTo>
                    <a:cubicBezTo>
                      <a:pt x="111" y="78"/>
                      <a:pt x="129" y="80"/>
                      <a:pt x="151" y="77"/>
                    </a:cubicBezTo>
                    <a:cubicBezTo>
                      <a:pt x="163" y="74"/>
                      <a:pt x="172" y="63"/>
                      <a:pt x="184" y="60"/>
                    </a:cubicBezTo>
                    <a:cubicBezTo>
                      <a:pt x="194" y="58"/>
                      <a:pt x="205" y="66"/>
                      <a:pt x="213" y="64"/>
                    </a:cubicBezTo>
                    <a:cubicBezTo>
                      <a:pt x="213" y="64"/>
                      <a:pt x="213" y="64"/>
                      <a:pt x="213" y="64"/>
                    </a:cubicBezTo>
                    <a:cubicBezTo>
                      <a:pt x="220" y="67"/>
                      <a:pt x="226" y="70"/>
                      <a:pt x="233" y="73"/>
                    </a:cubicBezTo>
                    <a:cubicBezTo>
                      <a:pt x="228" y="66"/>
                      <a:pt x="214" y="62"/>
                      <a:pt x="211" y="54"/>
                    </a:cubicBezTo>
                    <a:cubicBezTo>
                      <a:pt x="219" y="47"/>
                      <a:pt x="248" y="66"/>
                      <a:pt x="253" y="72"/>
                    </a:cubicBezTo>
                    <a:cubicBezTo>
                      <a:pt x="266" y="81"/>
                      <a:pt x="285" y="94"/>
                      <a:pt x="291" y="110"/>
                    </a:cubicBezTo>
                    <a:cubicBezTo>
                      <a:pt x="288" y="97"/>
                      <a:pt x="282" y="89"/>
                      <a:pt x="273" y="80"/>
                    </a:cubicBezTo>
                    <a:cubicBezTo>
                      <a:pt x="269" y="75"/>
                      <a:pt x="250" y="61"/>
                      <a:pt x="253" y="53"/>
                    </a:cubicBezTo>
                    <a:cubicBezTo>
                      <a:pt x="258" y="52"/>
                      <a:pt x="269" y="56"/>
                      <a:pt x="275" y="57"/>
                    </a:cubicBezTo>
                    <a:cubicBezTo>
                      <a:pt x="288" y="59"/>
                      <a:pt x="293" y="69"/>
                      <a:pt x="305" y="74"/>
                    </a:cubicBezTo>
                    <a:cubicBezTo>
                      <a:pt x="319" y="78"/>
                      <a:pt x="332" y="85"/>
                      <a:pt x="344" y="94"/>
                    </a:cubicBezTo>
                    <a:cubicBezTo>
                      <a:pt x="357" y="106"/>
                      <a:pt x="363" y="124"/>
                      <a:pt x="372" y="138"/>
                    </a:cubicBezTo>
                    <a:cubicBezTo>
                      <a:pt x="376" y="110"/>
                      <a:pt x="341" y="73"/>
                      <a:pt x="318" y="62"/>
                    </a:cubicBezTo>
                    <a:cubicBezTo>
                      <a:pt x="292" y="48"/>
                      <a:pt x="265" y="39"/>
                      <a:pt x="235" y="41"/>
                    </a:cubicBezTo>
                    <a:cubicBezTo>
                      <a:pt x="202" y="43"/>
                      <a:pt x="171" y="57"/>
                      <a:pt x="137" y="63"/>
                    </a:cubicBezTo>
                    <a:cubicBezTo>
                      <a:pt x="107" y="70"/>
                      <a:pt x="81" y="65"/>
                      <a:pt x="51" y="53"/>
                    </a:cubicBezTo>
                    <a:cubicBezTo>
                      <a:pt x="40" y="49"/>
                      <a:pt x="30" y="45"/>
                      <a:pt x="20" y="35"/>
                    </a:cubicBezTo>
                    <a:cubicBezTo>
                      <a:pt x="14" y="27"/>
                      <a:pt x="1" y="10"/>
                      <a:pt x="0" y="0"/>
                    </a:cubicBezTo>
                  </a:path>
                </a:pathLst>
              </a:custGeom>
              <a:solidFill>
                <a:srgbClr val="2C61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1" name="Freeform 21"/>
              <p:cNvSpPr/>
              <p:nvPr/>
            </p:nvSpPr>
            <p:spPr bwMode="auto">
              <a:xfrm>
                <a:off x="4282" y="3720"/>
                <a:ext cx="320" cy="199"/>
              </a:xfrm>
              <a:custGeom>
                <a:avLst/>
                <a:gdLst>
                  <a:gd name="T0" fmla="*/ 0 w 258"/>
                  <a:gd name="T1" fmla="*/ 45 h 161"/>
                  <a:gd name="T2" fmla="*/ 26 w 258"/>
                  <a:gd name="T3" fmla="*/ 49 h 161"/>
                  <a:gd name="T4" fmla="*/ 69 w 258"/>
                  <a:gd name="T5" fmla="*/ 59 h 161"/>
                  <a:gd name="T6" fmla="*/ 154 w 258"/>
                  <a:gd name="T7" fmla="*/ 98 h 161"/>
                  <a:gd name="T8" fmla="*/ 144 w 258"/>
                  <a:gd name="T9" fmla="*/ 95 h 161"/>
                  <a:gd name="T10" fmla="*/ 143 w 258"/>
                  <a:gd name="T11" fmla="*/ 97 h 161"/>
                  <a:gd name="T12" fmla="*/ 181 w 258"/>
                  <a:gd name="T13" fmla="*/ 110 h 161"/>
                  <a:gd name="T14" fmla="*/ 195 w 258"/>
                  <a:gd name="T15" fmla="*/ 127 h 161"/>
                  <a:gd name="T16" fmla="*/ 172 w 258"/>
                  <a:gd name="T17" fmla="*/ 136 h 161"/>
                  <a:gd name="T18" fmla="*/ 180 w 258"/>
                  <a:gd name="T19" fmla="*/ 136 h 161"/>
                  <a:gd name="T20" fmla="*/ 151 w 258"/>
                  <a:gd name="T21" fmla="*/ 155 h 161"/>
                  <a:gd name="T22" fmla="*/ 199 w 258"/>
                  <a:gd name="T23" fmla="*/ 144 h 161"/>
                  <a:gd name="T24" fmla="*/ 195 w 258"/>
                  <a:gd name="T25" fmla="*/ 153 h 161"/>
                  <a:gd name="T26" fmla="*/ 224 w 258"/>
                  <a:gd name="T27" fmla="*/ 143 h 161"/>
                  <a:gd name="T28" fmla="*/ 240 w 258"/>
                  <a:gd name="T29" fmla="*/ 125 h 161"/>
                  <a:gd name="T30" fmla="*/ 244 w 258"/>
                  <a:gd name="T31" fmla="*/ 75 h 161"/>
                  <a:gd name="T32" fmla="*/ 231 w 258"/>
                  <a:gd name="T33" fmla="*/ 61 h 161"/>
                  <a:gd name="T34" fmla="*/ 226 w 258"/>
                  <a:gd name="T35" fmla="*/ 35 h 161"/>
                  <a:gd name="T36" fmla="*/ 187 w 258"/>
                  <a:gd name="T37" fmla="*/ 0 h 161"/>
                  <a:gd name="T38" fmla="*/ 206 w 258"/>
                  <a:gd name="T39" fmla="*/ 46 h 161"/>
                  <a:gd name="T40" fmla="*/ 185 w 258"/>
                  <a:gd name="T41" fmla="*/ 36 h 161"/>
                  <a:gd name="T42" fmla="*/ 195 w 258"/>
                  <a:gd name="T43" fmla="*/ 57 h 161"/>
                  <a:gd name="T44" fmla="*/ 185 w 258"/>
                  <a:gd name="T45" fmla="*/ 51 h 161"/>
                  <a:gd name="T46" fmla="*/ 189 w 258"/>
                  <a:gd name="T47" fmla="*/ 65 h 161"/>
                  <a:gd name="T48" fmla="*/ 125 w 258"/>
                  <a:gd name="T49" fmla="*/ 31 h 161"/>
                  <a:gd name="T50" fmla="*/ 159 w 258"/>
                  <a:gd name="T51" fmla="*/ 70 h 161"/>
                  <a:gd name="T52" fmla="*/ 148 w 258"/>
                  <a:gd name="T53" fmla="*/ 66 h 161"/>
                  <a:gd name="T54" fmla="*/ 152 w 258"/>
                  <a:gd name="T55" fmla="*/ 75 h 161"/>
                  <a:gd name="T56" fmla="*/ 133 w 258"/>
                  <a:gd name="T57" fmla="*/ 72 h 161"/>
                  <a:gd name="T58" fmla="*/ 103 w 258"/>
                  <a:gd name="T59" fmla="*/ 62 h 161"/>
                  <a:gd name="T60" fmla="*/ 56 w 258"/>
                  <a:gd name="T61"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161">
                    <a:moveTo>
                      <a:pt x="0" y="45"/>
                    </a:moveTo>
                    <a:cubicBezTo>
                      <a:pt x="8" y="48"/>
                      <a:pt x="18" y="47"/>
                      <a:pt x="26" y="49"/>
                    </a:cubicBezTo>
                    <a:cubicBezTo>
                      <a:pt x="41" y="54"/>
                      <a:pt x="55" y="55"/>
                      <a:pt x="69" y="59"/>
                    </a:cubicBezTo>
                    <a:cubicBezTo>
                      <a:pt x="100" y="67"/>
                      <a:pt x="130" y="79"/>
                      <a:pt x="154" y="98"/>
                    </a:cubicBezTo>
                    <a:cubicBezTo>
                      <a:pt x="151" y="97"/>
                      <a:pt x="147" y="95"/>
                      <a:pt x="144" y="95"/>
                    </a:cubicBezTo>
                    <a:cubicBezTo>
                      <a:pt x="143" y="97"/>
                      <a:pt x="143" y="97"/>
                      <a:pt x="143" y="97"/>
                    </a:cubicBezTo>
                    <a:cubicBezTo>
                      <a:pt x="155" y="102"/>
                      <a:pt x="171" y="102"/>
                      <a:pt x="181" y="110"/>
                    </a:cubicBezTo>
                    <a:cubicBezTo>
                      <a:pt x="183" y="113"/>
                      <a:pt x="195" y="124"/>
                      <a:pt x="195" y="127"/>
                    </a:cubicBezTo>
                    <a:cubicBezTo>
                      <a:pt x="194" y="134"/>
                      <a:pt x="178" y="134"/>
                      <a:pt x="172" y="136"/>
                    </a:cubicBezTo>
                    <a:cubicBezTo>
                      <a:pt x="176" y="136"/>
                      <a:pt x="178" y="137"/>
                      <a:pt x="180" y="136"/>
                    </a:cubicBezTo>
                    <a:cubicBezTo>
                      <a:pt x="182" y="147"/>
                      <a:pt x="159" y="153"/>
                      <a:pt x="151" y="155"/>
                    </a:cubicBezTo>
                    <a:cubicBezTo>
                      <a:pt x="167" y="161"/>
                      <a:pt x="185" y="151"/>
                      <a:pt x="199" y="144"/>
                    </a:cubicBezTo>
                    <a:cubicBezTo>
                      <a:pt x="197" y="148"/>
                      <a:pt x="196" y="151"/>
                      <a:pt x="195" y="153"/>
                    </a:cubicBezTo>
                    <a:cubicBezTo>
                      <a:pt x="200" y="155"/>
                      <a:pt x="218" y="146"/>
                      <a:pt x="224" y="143"/>
                    </a:cubicBezTo>
                    <a:cubicBezTo>
                      <a:pt x="231" y="138"/>
                      <a:pt x="237" y="133"/>
                      <a:pt x="240" y="125"/>
                    </a:cubicBezTo>
                    <a:cubicBezTo>
                      <a:pt x="248" y="111"/>
                      <a:pt x="258" y="90"/>
                      <a:pt x="244" y="75"/>
                    </a:cubicBezTo>
                    <a:cubicBezTo>
                      <a:pt x="238" y="70"/>
                      <a:pt x="232" y="72"/>
                      <a:pt x="231" y="61"/>
                    </a:cubicBezTo>
                    <a:cubicBezTo>
                      <a:pt x="228" y="52"/>
                      <a:pt x="230" y="45"/>
                      <a:pt x="226" y="35"/>
                    </a:cubicBezTo>
                    <a:cubicBezTo>
                      <a:pt x="218" y="20"/>
                      <a:pt x="204" y="5"/>
                      <a:pt x="187" y="0"/>
                    </a:cubicBezTo>
                    <a:cubicBezTo>
                      <a:pt x="191" y="12"/>
                      <a:pt x="210" y="31"/>
                      <a:pt x="206" y="46"/>
                    </a:cubicBezTo>
                    <a:cubicBezTo>
                      <a:pt x="201" y="38"/>
                      <a:pt x="192" y="39"/>
                      <a:pt x="185" y="36"/>
                    </a:cubicBezTo>
                    <a:cubicBezTo>
                      <a:pt x="189" y="42"/>
                      <a:pt x="194" y="49"/>
                      <a:pt x="195" y="57"/>
                    </a:cubicBezTo>
                    <a:cubicBezTo>
                      <a:pt x="191" y="56"/>
                      <a:pt x="187" y="54"/>
                      <a:pt x="185" y="51"/>
                    </a:cubicBezTo>
                    <a:cubicBezTo>
                      <a:pt x="187" y="55"/>
                      <a:pt x="190" y="61"/>
                      <a:pt x="189" y="65"/>
                    </a:cubicBezTo>
                    <a:cubicBezTo>
                      <a:pt x="165" y="65"/>
                      <a:pt x="147" y="38"/>
                      <a:pt x="125" y="31"/>
                    </a:cubicBezTo>
                    <a:cubicBezTo>
                      <a:pt x="137" y="43"/>
                      <a:pt x="149" y="56"/>
                      <a:pt x="159" y="70"/>
                    </a:cubicBezTo>
                    <a:cubicBezTo>
                      <a:pt x="156" y="69"/>
                      <a:pt x="152" y="68"/>
                      <a:pt x="148" y="66"/>
                    </a:cubicBezTo>
                    <a:cubicBezTo>
                      <a:pt x="150" y="70"/>
                      <a:pt x="152" y="72"/>
                      <a:pt x="152" y="75"/>
                    </a:cubicBezTo>
                    <a:cubicBezTo>
                      <a:pt x="147" y="76"/>
                      <a:pt x="137" y="74"/>
                      <a:pt x="133" y="72"/>
                    </a:cubicBezTo>
                    <a:cubicBezTo>
                      <a:pt x="123" y="70"/>
                      <a:pt x="113" y="66"/>
                      <a:pt x="103" y="62"/>
                    </a:cubicBezTo>
                    <a:cubicBezTo>
                      <a:pt x="93" y="58"/>
                      <a:pt x="67" y="52"/>
                      <a:pt x="56" y="55"/>
                    </a:cubicBezTo>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2" name="Freeform 22"/>
              <p:cNvSpPr/>
              <p:nvPr/>
            </p:nvSpPr>
            <p:spPr bwMode="auto">
              <a:xfrm>
                <a:off x="4118" y="3644"/>
                <a:ext cx="318" cy="113"/>
              </a:xfrm>
              <a:custGeom>
                <a:avLst/>
                <a:gdLst>
                  <a:gd name="T0" fmla="*/ 0 w 256"/>
                  <a:gd name="T1" fmla="*/ 0 h 91"/>
                  <a:gd name="T2" fmla="*/ 24 w 256"/>
                  <a:gd name="T3" fmla="*/ 17 h 91"/>
                  <a:gd name="T4" fmla="*/ 77 w 256"/>
                  <a:gd name="T5" fmla="*/ 40 h 91"/>
                  <a:gd name="T6" fmla="*/ 144 w 256"/>
                  <a:gd name="T7" fmla="*/ 47 h 91"/>
                  <a:gd name="T8" fmla="*/ 204 w 256"/>
                  <a:gd name="T9" fmla="*/ 63 h 91"/>
                  <a:gd name="T10" fmla="*/ 204 w 256"/>
                  <a:gd name="T11" fmla="*/ 63 h 91"/>
                  <a:gd name="T12" fmla="*/ 203 w 256"/>
                  <a:gd name="T13" fmla="*/ 60 h 91"/>
                  <a:gd name="T14" fmla="*/ 233 w 256"/>
                  <a:gd name="T15" fmla="*/ 91 h 91"/>
                  <a:gd name="T16" fmla="*/ 213 w 256"/>
                  <a:gd name="T17" fmla="*/ 63 h 91"/>
                  <a:gd name="T18" fmla="*/ 236 w 256"/>
                  <a:gd name="T19" fmla="*/ 75 h 91"/>
                  <a:gd name="T20" fmla="*/ 256 w 256"/>
                  <a:gd name="T21" fmla="*/ 91 h 91"/>
                  <a:gd name="T22" fmla="*/ 233 w 256"/>
                  <a:gd name="T23" fmla="*/ 60 h 91"/>
                  <a:gd name="T24" fmla="*/ 188 w 256"/>
                  <a:gd name="T25" fmla="*/ 36 h 91"/>
                  <a:gd name="T26" fmla="*/ 188 w 256"/>
                  <a:gd name="T27" fmla="*/ 36 h 91"/>
                  <a:gd name="T28" fmla="*/ 204 w 256"/>
                  <a:gd name="T29" fmla="*/ 34 h 91"/>
                  <a:gd name="T30" fmla="*/ 204 w 256"/>
                  <a:gd name="T31" fmla="*/ 33 h 91"/>
                  <a:gd name="T32" fmla="*/ 226 w 256"/>
                  <a:gd name="T33" fmla="*/ 43 h 91"/>
                  <a:gd name="T34" fmla="*/ 224 w 256"/>
                  <a:gd name="T35" fmla="*/ 36 h 91"/>
                  <a:gd name="T36" fmla="*/ 234 w 256"/>
                  <a:gd name="T37" fmla="*/ 45 h 91"/>
                  <a:gd name="T38" fmla="*/ 188 w 256"/>
                  <a:gd name="T39" fmla="*/ 9 h 91"/>
                  <a:gd name="T40" fmla="*/ 155 w 256"/>
                  <a:gd name="T41" fmla="*/ 7 h 91"/>
                  <a:gd name="T42" fmla="*/ 146 w 256"/>
                  <a:gd name="T43" fmla="*/ 15 h 91"/>
                  <a:gd name="T44" fmla="*/ 129 w 256"/>
                  <a:gd name="T45" fmla="*/ 21 h 91"/>
                  <a:gd name="T46" fmla="*/ 62 w 256"/>
                  <a:gd name="T47" fmla="*/ 26 h 91"/>
                  <a:gd name="T48" fmla="*/ 10 w 256"/>
                  <a:gd name="T49"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91">
                    <a:moveTo>
                      <a:pt x="0" y="0"/>
                    </a:moveTo>
                    <a:cubicBezTo>
                      <a:pt x="8" y="3"/>
                      <a:pt x="16" y="13"/>
                      <a:pt x="24" y="17"/>
                    </a:cubicBezTo>
                    <a:cubicBezTo>
                      <a:pt x="40" y="27"/>
                      <a:pt x="58" y="37"/>
                      <a:pt x="77" y="40"/>
                    </a:cubicBezTo>
                    <a:cubicBezTo>
                      <a:pt x="98" y="44"/>
                      <a:pt x="121" y="44"/>
                      <a:pt x="144" y="47"/>
                    </a:cubicBezTo>
                    <a:cubicBezTo>
                      <a:pt x="162" y="48"/>
                      <a:pt x="190" y="50"/>
                      <a:pt x="204" y="63"/>
                    </a:cubicBezTo>
                    <a:cubicBezTo>
                      <a:pt x="204" y="63"/>
                      <a:pt x="204" y="63"/>
                      <a:pt x="204" y="63"/>
                    </a:cubicBezTo>
                    <a:cubicBezTo>
                      <a:pt x="204" y="62"/>
                      <a:pt x="203" y="62"/>
                      <a:pt x="203" y="60"/>
                    </a:cubicBezTo>
                    <a:cubicBezTo>
                      <a:pt x="214" y="68"/>
                      <a:pt x="222" y="82"/>
                      <a:pt x="233" y="91"/>
                    </a:cubicBezTo>
                    <a:cubicBezTo>
                      <a:pt x="236" y="83"/>
                      <a:pt x="216" y="70"/>
                      <a:pt x="213" y="63"/>
                    </a:cubicBezTo>
                    <a:cubicBezTo>
                      <a:pt x="223" y="67"/>
                      <a:pt x="228" y="67"/>
                      <a:pt x="236" y="75"/>
                    </a:cubicBezTo>
                    <a:cubicBezTo>
                      <a:pt x="242" y="80"/>
                      <a:pt x="248" y="88"/>
                      <a:pt x="256" y="91"/>
                    </a:cubicBezTo>
                    <a:cubicBezTo>
                      <a:pt x="255" y="78"/>
                      <a:pt x="241" y="66"/>
                      <a:pt x="233" y="60"/>
                    </a:cubicBezTo>
                    <a:cubicBezTo>
                      <a:pt x="218" y="49"/>
                      <a:pt x="204" y="42"/>
                      <a:pt x="188" y="36"/>
                    </a:cubicBezTo>
                    <a:cubicBezTo>
                      <a:pt x="188" y="36"/>
                      <a:pt x="188" y="36"/>
                      <a:pt x="188" y="36"/>
                    </a:cubicBezTo>
                    <a:cubicBezTo>
                      <a:pt x="193" y="31"/>
                      <a:pt x="200" y="34"/>
                      <a:pt x="204" y="34"/>
                    </a:cubicBezTo>
                    <a:cubicBezTo>
                      <a:pt x="204" y="34"/>
                      <a:pt x="204" y="34"/>
                      <a:pt x="204" y="33"/>
                    </a:cubicBezTo>
                    <a:cubicBezTo>
                      <a:pt x="212" y="34"/>
                      <a:pt x="218" y="40"/>
                      <a:pt x="226" y="43"/>
                    </a:cubicBezTo>
                    <a:cubicBezTo>
                      <a:pt x="225" y="41"/>
                      <a:pt x="225" y="38"/>
                      <a:pt x="224" y="36"/>
                    </a:cubicBezTo>
                    <a:cubicBezTo>
                      <a:pt x="228" y="36"/>
                      <a:pt x="231" y="41"/>
                      <a:pt x="234" y="45"/>
                    </a:cubicBezTo>
                    <a:cubicBezTo>
                      <a:pt x="229" y="23"/>
                      <a:pt x="208" y="14"/>
                      <a:pt x="188" y="9"/>
                    </a:cubicBezTo>
                    <a:cubicBezTo>
                      <a:pt x="178" y="7"/>
                      <a:pt x="166" y="3"/>
                      <a:pt x="155" y="7"/>
                    </a:cubicBezTo>
                    <a:cubicBezTo>
                      <a:pt x="150" y="9"/>
                      <a:pt x="150" y="11"/>
                      <a:pt x="146" y="15"/>
                    </a:cubicBezTo>
                    <a:cubicBezTo>
                      <a:pt x="141" y="18"/>
                      <a:pt x="134" y="20"/>
                      <a:pt x="129" y="21"/>
                    </a:cubicBezTo>
                    <a:cubicBezTo>
                      <a:pt x="108" y="27"/>
                      <a:pt x="83" y="32"/>
                      <a:pt x="62" y="26"/>
                    </a:cubicBezTo>
                    <a:cubicBezTo>
                      <a:pt x="45" y="23"/>
                      <a:pt x="27" y="12"/>
                      <a:pt x="10" y="5"/>
                    </a:cubicBezTo>
                  </a:path>
                </a:pathLst>
              </a:custGeom>
              <a:solidFill>
                <a:srgbClr val="87A25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3" name="Freeform 23"/>
              <p:cNvSpPr/>
              <p:nvPr/>
            </p:nvSpPr>
            <p:spPr bwMode="auto">
              <a:xfrm>
                <a:off x="4056" y="3663"/>
                <a:ext cx="198" cy="225"/>
              </a:xfrm>
              <a:custGeom>
                <a:avLst/>
                <a:gdLst>
                  <a:gd name="T0" fmla="*/ 4 w 160"/>
                  <a:gd name="T1" fmla="*/ 5 h 182"/>
                  <a:gd name="T2" fmla="*/ 31 w 160"/>
                  <a:gd name="T3" fmla="*/ 44 h 182"/>
                  <a:gd name="T4" fmla="*/ 39 w 160"/>
                  <a:gd name="T5" fmla="*/ 62 h 182"/>
                  <a:gd name="T6" fmla="*/ 41 w 160"/>
                  <a:gd name="T7" fmla="*/ 69 h 182"/>
                  <a:gd name="T8" fmla="*/ 47 w 160"/>
                  <a:gd name="T9" fmla="*/ 75 h 182"/>
                  <a:gd name="T10" fmla="*/ 58 w 160"/>
                  <a:gd name="T11" fmla="*/ 87 h 182"/>
                  <a:gd name="T12" fmla="*/ 154 w 160"/>
                  <a:gd name="T13" fmla="*/ 146 h 182"/>
                  <a:gd name="T14" fmla="*/ 120 w 160"/>
                  <a:gd name="T15" fmla="*/ 142 h 182"/>
                  <a:gd name="T16" fmla="*/ 129 w 160"/>
                  <a:gd name="T17" fmla="*/ 147 h 182"/>
                  <a:gd name="T18" fmla="*/ 137 w 160"/>
                  <a:gd name="T19" fmla="*/ 161 h 182"/>
                  <a:gd name="T20" fmla="*/ 160 w 160"/>
                  <a:gd name="T21" fmla="*/ 169 h 182"/>
                  <a:gd name="T22" fmla="*/ 106 w 160"/>
                  <a:gd name="T23" fmla="*/ 150 h 182"/>
                  <a:gd name="T24" fmla="*/ 66 w 160"/>
                  <a:gd name="T25" fmla="*/ 106 h 182"/>
                  <a:gd name="T26" fmla="*/ 27 w 160"/>
                  <a:gd name="T27" fmla="*/ 57 h 182"/>
                  <a:gd name="T28" fmla="*/ 11 w 160"/>
                  <a:gd name="T29" fmla="*/ 31 h 182"/>
                  <a:gd name="T30" fmla="*/ 0 w 160"/>
                  <a:gd name="T3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82">
                    <a:moveTo>
                      <a:pt x="4" y="5"/>
                    </a:moveTo>
                    <a:cubicBezTo>
                      <a:pt x="16" y="14"/>
                      <a:pt x="25" y="30"/>
                      <a:pt x="31" y="44"/>
                    </a:cubicBezTo>
                    <a:cubicBezTo>
                      <a:pt x="34" y="50"/>
                      <a:pt x="35" y="56"/>
                      <a:pt x="39" y="62"/>
                    </a:cubicBezTo>
                    <a:cubicBezTo>
                      <a:pt x="39" y="66"/>
                      <a:pt x="38" y="65"/>
                      <a:pt x="41" y="69"/>
                    </a:cubicBezTo>
                    <a:cubicBezTo>
                      <a:pt x="41" y="71"/>
                      <a:pt x="45" y="73"/>
                      <a:pt x="47" y="75"/>
                    </a:cubicBezTo>
                    <a:cubicBezTo>
                      <a:pt x="52" y="79"/>
                      <a:pt x="55" y="83"/>
                      <a:pt x="58" y="87"/>
                    </a:cubicBezTo>
                    <a:cubicBezTo>
                      <a:pt x="73" y="118"/>
                      <a:pt x="123" y="134"/>
                      <a:pt x="154" y="146"/>
                    </a:cubicBezTo>
                    <a:cubicBezTo>
                      <a:pt x="144" y="142"/>
                      <a:pt x="129" y="142"/>
                      <a:pt x="120" y="142"/>
                    </a:cubicBezTo>
                    <a:cubicBezTo>
                      <a:pt x="122" y="144"/>
                      <a:pt x="126" y="146"/>
                      <a:pt x="129" y="147"/>
                    </a:cubicBezTo>
                    <a:cubicBezTo>
                      <a:pt x="113" y="150"/>
                      <a:pt x="131" y="159"/>
                      <a:pt x="137" y="161"/>
                    </a:cubicBezTo>
                    <a:cubicBezTo>
                      <a:pt x="145" y="164"/>
                      <a:pt x="152" y="169"/>
                      <a:pt x="160" y="169"/>
                    </a:cubicBezTo>
                    <a:cubicBezTo>
                      <a:pt x="142" y="182"/>
                      <a:pt x="119" y="160"/>
                      <a:pt x="106" y="150"/>
                    </a:cubicBezTo>
                    <a:cubicBezTo>
                      <a:pt x="90" y="139"/>
                      <a:pt x="80" y="122"/>
                      <a:pt x="66" y="106"/>
                    </a:cubicBezTo>
                    <a:cubicBezTo>
                      <a:pt x="52" y="90"/>
                      <a:pt x="38" y="76"/>
                      <a:pt x="27" y="57"/>
                    </a:cubicBezTo>
                    <a:cubicBezTo>
                      <a:pt x="21" y="49"/>
                      <a:pt x="15" y="40"/>
                      <a:pt x="11" y="31"/>
                    </a:cubicBezTo>
                    <a:cubicBezTo>
                      <a:pt x="7" y="22"/>
                      <a:pt x="1" y="10"/>
                      <a:pt x="0" y="0"/>
                    </a:cubicBezTo>
                  </a:path>
                </a:pathLst>
              </a:custGeom>
              <a:solidFill>
                <a:srgbClr val="2C61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4" name="Freeform 24"/>
              <p:cNvSpPr/>
              <p:nvPr/>
            </p:nvSpPr>
            <p:spPr bwMode="auto">
              <a:xfrm>
                <a:off x="2837" y="856"/>
                <a:ext cx="115" cy="350"/>
              </a:xfrm>
              <a:custGeom>
                <a:avLst/>
                <a:gdLst>
                  <a:gd name="T0" fmla="*/ 58 w 92"/>
                  <a:gd name="T1" fmla="*/ 152 h 282"/>
                  <a:gd name="T2" fmla="*/ 60 w 92"/>
                  <a:gd name="T3" fmla="*/ 157 h 282"/>
                  <a:gd name="T4" fmla="*/ 63 w 92"/>
                  <a:gd name="T5" fmla="*/ 164 h 282"/>
                  <a:gd name="T6" fmla="*/ 73 w 92"/>
                  <a:gd name="T7" fmla="*/ 184 h 282"/>
                  <a:gd name="T8" fmla="*/ 74 w 92"/>
                  <a:gd name="T9" fmla="*/ 207 h 282"/>
                  <a:gd name="T10" fmla="*/ 58 w 92"/>
                  <a:gd name="T11" fmla="*/ 192 h 282"/>
                  <a:gd name="T12" fmla="*/ 62 w 92"/>
                  <a:gd name="T13" fmla="*/ 219 h 282"/>
                  <a:gd name="T14" fmla="*/ 52 w 92"/>
                  <a:gd name="T15" fmla="*/ 221 h 282"/>
                  <a:gd name="T16" fmla="*/ 43 w 92"/>
                  <a:gd name="T17" fmla="*/ 250 h 282"/>
                  <a:gd name="T18" fmla="*/ 33 w 92"/>
                  <a:gd name="T19" fmla="*/ 261 h 282"/>
                  <a:gd name="T20" fmla="*/ 26 w 92"/>
                  <a:gd name="T21" fmla="*/ 272 h 282"/>
                  <a:gd name="T22" fmla="*/ 10 w 92"/>
                  <a:gd name="T23" fmla="*/ 257 h 282"/>
                  <a:gd name="T24" fmla="*/ 13 w 92"/>
                  <a:gd name="T25" fmla="*/ 226 h 282"/>
                  <a:gd name="T26" fmla="*/ 22 w 92"/>
                  <a:gd name="T27" fmla="*/ 197 h 282"/>
                  <a:gd name="T28" fmla="*/ 12 w 92"/>
                  <a:gd name="T29" fmla="*/ 200 h 282"/>
                  <a:gd name="T30" fmla="*/ 16 w 92"/>
                  <a:gd name="T31" fmla="*/ 189 h 282"/>
                  <a:gd name="T32" fmla="*/ 25 w 92"/>
                  <a:gd name="T33" fmla="*/ 170 h 282"/>
                  <a:gd name="T34" fmla="*/ 8 w 92"/>
                  <a:gd name="T35" fmla="*/ 180 h 282"/>
                  <a:gd name="T36" fmla="*/ 12 w 92"/>
                  <a:gd name="T37" fmla="*/ 164 h 282"/>
                  <a:gd name="T38" fmla="*/ 23 w 92"/>
                  <a:gd name="T39" fmla="*/ 146 h 282"/>
                  <a:gd name="T40" fmla="*/ 36 w 92"/>
                  <a:gd name="T41" fmla="*/ 134 h 282"/>
                  <a:gd name="T42" fmla="*/ 5 w 92"/>
                  <a:gd name="T43" fmla="*/ 141 h 282"/>
                  <a:gd name="T44" fmla="*/ 20 w 92"/>
                  <a:gd name="T45" fmla="*/ 117 h 282"/>
                  <a:gd name="T46" fmla="*/ 38 w 92"/>
                  <a:gd name="T47" fmla="*/ 95 h 282"/>
                  <a:gd name="T48" fmla="*/ 2 w 92"/>
                  <a:gd name="T49" fmla="*/ 110 h 282"/>
                  <a:gd name="T50" fmla="*/ 27 w 92"/>
                  <a:gd name="T51" fmla="*/ 75 h 282"/>
                  <a:gd name="T52" fmla="*/ 45 w 92"/>
                  <a:gd name="T53" fmla="*/ 62 h 282"/>
                  <a:gd name="T54" fmla="*/ 59 w 92"/>
                  <a:gd name="T55" fmla="*/ 44 h 282"/>
                  <a:gd name="T56" fmla="*/ 31 w 92"/>
                  <a:gd name="T57" fmla="*/ 59 h 282"/>
                  <a:gd name="T58" fmla="*/ 15 w 92"/>
                  <a:gd name="T59" fmla="*/ 62 h 282"/>
                  <a:gd name="T60" fmla="*/ 0 w 92"/>
                  <a:gd name="T61" fmla="*/ 58 h 282"/>
                  <a:gd name="T62" fmla="*/ 16 w 92"/>
                  <a:gd name="T63" fmla="*/ 41 h 282"/>
                  <a:gd name="T64" fmla="*/ 38 w 92"/>
                  <a:gd name="T65" fmla="*/ 26 h 282"/>
                  <a:gd name="T66" fmla="*/ 62 w 92"/>
                  <a:gd name="T67" fmla="*/ 17 h 282"/>
                  <a:gd name="T68" fmla="*/ 75 w 92"/>
                  <a:gd name="T69" fmla="*/ 0 h 282"/>
                  <a:gd name="T70" fmla="*/ 73 w 92"/>
                  <a:gd name="T71" fmla="*/ 28 h 282"/>
                  <a:gd name="T72" fmla="*/ 85 w 92"/>
                  <a:gd name="T73" fmla="*/ 57 h 282"/>
                  <a:gd name="T74" fmla="*/ 89 w 92"/>
                  <a:gd name="T75" fmla="*/ 82 h 282"/>
                  <a:gd name="T76" fmla="*/ 74 w 92"/>
                  <a:gd name="T77" fmla="*/ 74 h 282"/>
                  <a:gd name="T78" fmla="*/ 65 w 92"/>
                  <a:gd name="T79" fmla="*/ 62 h 282"/>
                  <a:gd name="T80" fmla="*/ 68 w 92"/>
                  <a:gd name="T81" fmla="*/ 76 h 282"/>
                  <a:gd name="T82" fmla="*/ 78 w 92"/>
                  <a:gd name="T83" fmla="*/ 91 h 282"/>
                  <a:gd name="T84" fmla="*/ 92 w 92"/>
                  <a:gd name="T85" fmla="*/ 138 h 282"/>
                  <a:gd name="T86" fmla="*/ 81 w 92"/>
                  <a:gd name="T87" fmla="*/ 130 h 282"/>
                  <a:gd name="T88" fmla="*/ 60 w 92"/>
                  <a:gd name="T89" fmla="*/ 108 h 282"/>
                  <a:gd name="T90" fmla="*/ 73 w 92"/>
                  <a:gd name="T91" fmla="*/ 142 h 282"/>
                  <a:gd name="T92" fmla="*/ 80 w 92"/>
                  <a:gd name="T93" fmla="*/ 173 h 282"/>
                  <a:gd name="T94" fmla="*/ 57 w 92"/>
                  <a:gd name="T95" fmla="*/ 1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282">
                    <a:moveTo>
                      <a:pt x="58" y="152"/>
                    </a:moveTo>
                    <a:cubicBezTo>
                      <a:pt x="56" y="152"/>
                      <a:pt x="59" y="155"/>
                      <a:pt x="60" y="157"/>
                    </a:cubicBezTo>
                    <a:cubicBezTo>
                      <a:pt x="61" y="160"/>
                      <a:pt x="62" y="162"/>
                      <a:pt x="63" y="164"/>
                    </a:cubicBezTo>
                    <a:cubicBezTo>
                      <a:pt x="67" y="170"/>
                      <a:pt x="71" y="177"/>
                      <a:pt x="73" y="184"/>
                    </a:cubicBezTo>
                    <a:cubicBezTo>
                      <a:pt x="74" y="189"/>
                      <a:pt x="78" y="202"/>
                      <a:pt x="74" y="207"/>
                    </a:cubicBezTo>
                    <a:cubicBezTo>
                      <a:pt x="69" y="205"/>
                      <a:pt x="61" y="196"/>
                      <a:pt x="58" y="192"/>
                    </a:cubicBezTo>
                    <a:cubicBezTo>
                      <a:pt x="61" y="197"/>
                      <a:pt x="64" y="213"/>
                      <a:pt x="62" y="219"/>
                    </a:cubicBezTo>
                    <a:cubicBezTo>
                      <a:pt x="60" y="226"/>
                      <a:pt x="54" y="228"/>
                      <a:pt x="52" y="221"/>
                    </a:cubicBezTo>
                    <a:cubicBezTo>
                      <a:pt x="53" y="231"/>
                      <a:pt x="49" y="242"/>
                      <a:pt x="43" y="250"/>
                    </a:cubicBezTo>
                    <a:cubicBezTo>
                      <a:pt x="41" y="254"/>
                      <a:pt x="36" y="257"/>
                      <a:pt x="33" y="261"/>
                    </a:cubicBezTo>
                    <a:cubicBezTo>
                      <a:pt x="30" y="265"/>
                      <a:pt x="28" y="269"/>
                      <a:pt x="26" y="272"/>
                    </a:cubicBezTo>
                    <a:cubicBezTo>
                      <a:pt x="18" y="282"/>
                      <a:pt x="12" y="264"/>
                      <a:pt x="10" y="257"/>
                    </a:cubicBezTo>
                    <a:cubicBezTo>
                      <a:pt x="7" y="248"/>
                      <a:pt x="7" y="235"/>
                      <a:pt x="13" y="226"/>
                    </a:cubicBezTo>
                    <a:cubicBezTo>
                      <a:pt x="4" y="225"/>
                      <a:pt x="17" y="201"/>
                      <a:pt x="22" y="197"/>
                    </a:cubicBezTo>
                    <a:cubicBezTo>
                      <a:pt x="20" y="200"/>
                      <a:pt x="15" y="202"/>
                      <a:pt x="12" y="200"/>
                    </a:cubicBezTo>
                    <a:cubicBezTo>
                      <a:pt x="9" y="198"/>
                      <a:pt x="14" y="192"/>
                      <a:pt x="16" y="189"/>
                    </a:cubicBezTo>
                    <a:cubicBezTo>
                      <a:pt x="20" y="183"/>
                      <a:pt x="23" y="176"/>
                      <a:pt x="25" y="170"/>
                    </a:cubicBezTo>
                    <a:cubicBezTo>
                      <a:pt x="22" y="173"/>
                      <a:pt x="13" y="182"/>
                      <a:pt x="8" y="180"/>
                    </a:cubicBezTo>
                    <a:cubicBezTo>
                      <a:pt x="1" y="178"/>
                      <a:pt x="9" y="168"/>
                      <a:pt x="12" y="164"/>
                    </a:cubicBezTo>
                    <a:cubicBezTo>
                      <a:pt x="16" y="158"/>
                      <a:pt x="19" y="151"/>
                      <a:pt x="23" y="146"/>
                    </a:cubicBezTo>
                    <a:cubicBezTo>
                      <a:pt x="26" y="142"/>
                      <a:pt x="36" y="138"/>
                      <a:pt x="36" y="134"/>
                    </a:cubicBezTo>
                    <a:cubicBezTo>
                      <a:pt x="29" y="135"/>
                      <a:pt x="12" y="147"/>
                      <a:pt x="5" y="141"/>
                    </a:cubicBezTo>
                    <a:cubicBezTo>
                      <a:pt x="8" y="134"/>
                      <a:pt x="15" y="124"/>
                      <a:pt x="20" y="117"/>
                    </a:cubicBezTo>
                    <a:cubicBezTo>
                      <a:pt x="25" y="110"/>
                      <a:pt x="37" y="105"/>
                      <a:pt x="38" y="95"/>
                    </a:cubicBezTo>
                    <a:cubicBezTo>
                      <a:pt x="26" y="102"/>
                      <a:pt x="15" y="106"/>
                      <a:pt x="2" y="110"/>
                    </a:cubicBezTo>
                    <a:cubicBezTo>
                      <a:pt x="3" y="99"/>
                      <a:pt x="18" y="82"/>
                      <a:pt x="27" y="75"/>
                    </a:cubicBezTo>
                    <a:cubicBezTo>
                      <a:pt x="33" y="71"/>
                      <a:pt x="40" y="66"/>
                      <a:pt x="45" y="62"/>
                    </a:cubicBezTo>
                    <a:cubicBezTo>
                      <a:pt x="51" y="57"/>
                      <a:pt x="53" y="47"/>
                      <a:pt x="59" y="44"/>
                    </a:cubicBezTo>
                    <a:cubicBezTo>
                      <a:pt x="51" y="51"/>
                      <a:pt x="40" y="55"/>
                      <a:pt x="31" y="59"/>
                    </a:cubicBezTo>
                    <a:cubicBezTo>
                      <a:pt x="25" y="62"/>
                      <a:pt x="22" y="64"/>
                      <a:pt x="15" y="62"/>
                    </a:cubicBezTo>
                    <a:cubicBezTo>
                      <a:pt x="11" y="60"/>
                      <a:pt x="3" y="60"/>
                      <a:pt x="0" y="58"/>
                    </a:cubicBezTo>
                    <a:cubicBezTo>
                      <a:pt x="1" y="52"/>
                      <a:pt x="12" y="45"/>
                      <a:pt x="16" y="41"/>
                    </a:cubicBezTo>
                    <a:cubicBezTo>
                      <a:pt x="23" y="35"/>
                      <a:pt x="29" y="29"/>
                      <a:pt x="38" y="26"/>
                    </a:cubicBezTo>
                    <a:cubicBezTo>
                      <a:pt x="47" y="23"/>
                      <a:pt x="54" y="23"/>
                      <a:pt x="62" y="17"/>
                    </a:cubicBezTo>
                    <a:cubicBezTo>
                      <a:pt x="68" y="13"/>
                      <a:pt x="73" y="6"/>
                      <a:pt x="75" y="0"/>
                    </a:cubicBezTo>
                    <a:cubicBezTo>
                      <a:pt x="80" y="3"/>
                      <a:pt x="71" y="15"/>
                      <a:pt x="73" y="28"/>
                    </a:cubicBezTo>
                    <a:cubicBezTo>
                      <a:pt x="76" y="44"/>
                      <a:pt x="83" y="47"/>
                      <a:pt x="85" y="57"/>
                    </a:cubicBezTo>
                    <a:cubicBezTo>
                      <a:pt x="87" y="65"/>
                      <a:pt x="86" y="74"/>
                      <a:pt x="89" y="82"/>
                    </a:cubicBezTo>
                    <a:cubicBezTo>
                      <a:pt x="84" y="79"/>
                      <a:pt x="78" y="78"/>
                      <a:pt x="74" y="74"/>
                    </a:cubicBezTo>
                    <a:cubicBezTo>
                      <a:pt x="69" y="69"/>
                      <a:pt x="68" y="68"/>
                      <a:pt x="65" y="62"/>
                    </a:cubicBezTo>
                    <a:cubicBezTo>
                      <a:pt x="65" y="66"/>
                      <a:pt x="67" y="72"/>
                      <a:pt x="68" y="76"/>
                    </a:cubicBezTo>
                    <a:cubicBezTo>
                      <a:pt x="71" y="81"/>
                      <a:pt x="76" y="86"/>
                      <a:pt x="78" y="91"/>
                    </a:cubicBezTo>
                    <a:cubicBezTo>
                      <a:pt x="88" y="106"/>
                      <a:pt x="83" y="124"/>
                      <a:pt x="92" y="138"/>
                    </a:cubicBezTo>
                    <a:cubicBezTo>
                      <a:pt x="91" y="135"/>
                      <a:pt x="83" y="132"/>
                      <a:pt x="81" y="130"/>
                    </a:cubicBezTo>
                    <a:cubicBezTo>
                      <a:pt x="73" y="126"/>
                      <a:pt x="64" y="116"/>
                      <a:pt x="60" y="108"/>
                    </a:cubicBezTo>
                    <a:cubicBezTo>
                      <a:pt x="69" y="117"/>
                      <a:pt x="67" y="132"/>
                      <a:pt x="73" y="142"/>
                    </a:cubicBezTo>
                    <a:cubicBezTo>
                      <a:pt x="79" y="152"/>
                      <a:pt x="84" y="161"/>
                      <a:pt x="80" y="173"/>
                    </a:cubicBezTo>
                    <a:cubicBezTo>
                      <a:pt x="71" y="168"/>
                      <a:pt x="61" y="161"/>
                      <a:pt x="57" y="152"/>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5" name="Freeform 25"/>
              <p:cNvSpPr/>
              <p:nvPr/>
            </p:nvSpPr>
            <p:spPr bwMode="auto">
              <a:xfrm>
                <a:off x="2728" y="939"/>
                <a:ext cx="96" cy="283"/>
              </a:xfrm>
              <a:custGeom>
                <a:avLst/>
                <a:gdLst>
                  <a:gd name="T0" fmla="*/ 77 w 77"/>
                  <a:gd name="T1" fmla="*/ 1 h 228"/>
                  <a:gd name="T2" fmla="*/ 67 w 77"/>
                  <a:gd name="T3" fmla="*/ 27 h 228"/>
                  <a:gd name="T4" fmla="*/ 65 w 77"/>
                  <a:gd name="T5" fmla="*/ 47 h 228"/>
                  <a:gd name="T6" fmla="*/ 65 w 77"/>
                  <a:gd name="T7" fmla="*/ 78 h 228"/>
                  <a:gd name="T8" fmla="*/ 57 w 77"/>
                  <a:gd name="T9" fmla="*/ 66 h 228"/>
                  <a:gd name="T10" fmla="*/ 58 w 77"/>
                  <a:gd name="T11" fmla="*/ 113 h 228"/>
                  <a:gd name="T12" fmla="*/ 55 w 77"/>
                  <a:gd name="T13" fmla="*/ 142 h 228"/>
                  <a:gd name="T14" fmla="*/ 54 w 77"/>
                  <a:gd name="T15" fmla="*/ 141 h 228"/>
                  <a:gd name="T16" fmla="*/ 53 w 77"/>
                  <a:gd name="T17" fmla="*/ 165 h 228"/>
                  <a:gd name="T18" fmla="*/ 48 w 77"/>
                  <a:gd name="T19" fmla="*/ 160 h 228"/>
                  <a:gd name="T20" fmla="*/ 38 w 77"/>
                  <a:gd name="T21" fmla="*/ 197 h 228"/>
                  <a:gd name="T22" fmla="*/ 25 w 77"/>
                  <a:gd name="T23" fmla="*/ 214 h 228"/>
                  <a:gd name="T24" fmla="*/ 15 w 77"/>
                  <a:gd name="T25" fmla="*/ 222 h 228"/>
                  <a:gd name="T26" fmla="*/ 9 w 77"/>
                  <a:gd name="T27" fmla="*/ 178 h 228"/>
                  <a:gd name="T28" fmla="*/ 12 w 77"/>
                  <a:gd name="T29" fmla="*/ 155 h 228"/>
                  <a:gd name="T30" fmla="*/ 11 w 77"/>
                  <a:gd name="T31" fmla="*/ 145 h 228"/>
                  <a:gd name="T32" fmla="*/ 18 w 77"/>
                  <a:gd name="T33" fmla="*/ 112 h 228"/>
                  <a:gd name="T34" fmla="*/ 15 w 77"/>
                  <a:gd name="T35" fmla="*/ 111 h 228"/>
                  <a:gd name="T36" fmla="*/ 22 w 77"/>
                  <a:gd name="T37" fmla="*/ 93 h 228"/>
                  <a:gd name="T38" fmla="*/ 15 w 77"/>
                  <a:gd name="T39" fmla="*/ 85 h 228"/>
                  <a:gd name="T40" fmla="*/ 20 w 77"/>
                  <a:gd name="T41" fmla="*/ 73 h 228"/>
                  <a:gd name="T42" fmla="*/ 40 w 77"/>
                  <a:gd name="T43" fmla="*/ 55 h 228"/>
                  <a:gd name="T44" fmla="*/ 20 w 77"/>
                  <a:gd name="T45" fmla="*/ 67 h 228"/>
                  <a:gd name="T46" fmla="*/ 0 w 77"/>
                  <a:gd name="T47" fmla="*/ 74 h 228"/>
                  <a:gd name="T48" fmla="*/ 13 w 77"/>
                  <a:gd name="T49" fmla="*/ 48 h 228"/>
                  <a:gd name="T50" fmla="*/ 32 w 77"/>
                  <a:gd name="T51" fmla="*/ 29 h 228"/>
                  <a:gd name="T52" fmla="*/ 61 w 77"/>
                  <a:gd name="T53" fmla="*/ 16 h 228"/>
                  <a:gd name="T54" fmla="*/ 73 w 77"/>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228">
                    <a:moveTo>
                      <a:pt x="77" y="1"/>
                    </a:moveTo>
                    <a:cubicBezTo>
                      <a:pt x="76" y="10"/>
                      <a:pt x="69" y="18"/>
                      <a:pt x="67" y="27"/>
                    </a:cubicBezTo>
                    <a:cubicBezTo>
                      <a:pt x="65" y="34"/>
                      <a:pt x="64" y="40"/>
                      <a:pt x="65" y="47"/>
                    </a:cubicBezTo>
                    <a:cubicBezTo>
                      <a:pt x="66" y="55"/>
                      <a:pt x="71" y="70"/>
                      <a:pt x="65" y="78"/>
                    </a:cubicBezTo>
                    <a:cubicBezTo>
                      <a:pt x="62" y="73"/>
                      <a:pt x="59" y="71"/>
                      <a:pt x="57" y="66"/>
                    </a:cubicBezTo>
                    <a:cubicBezTo>
                      <a:pt x="57" y="72"/>
                      <a:pt x="68" y="117"/>
                      <a:pt x="58" y="113"/>
                    </a:cubicBezTo>
                    <a:cubicBezTo>
                      <a:pt x="61" y="122"/>
                      <a:pt x="61" y="136"/>
                      <a:pt x="55" y="142"/>
                    </a:cubicBezTo>
                    <a:cubicBezTo>
                      <a:pt x="54" y="141"/>
                      <a:pt x="54" y="141"/>
                      <a:pt x="54" y="141"/>
                    </a:cubicBezTo>
                    <a:cubicBezTo>
                      <a:pt x="55" y="149"/>
                      <a:pt x="60" y="158"/>
                      <a:pt x="53" y="165"/>
                    </a:cubicBezTo>
                    <a:cubicBezTo>
                      <a:pt x="50" y="164"/>
                      <a:pt x="50" y="161"/>
                      <a:pt x="48" y="160"/>
                    </a:cubicBezTo>
                    <a:cubicBezTo>
                      <a:pt x="57" y="170"/>
                      <a:pt x="44" y="188"/>
                      <a:pt x="38" y="197"/>
                    </a:cubicBezTo>
                    <a:cubicBezTo>
                      <a:pt x="34" y="202"/>
                      <a:pt x="29" y="207"/>
                      <a:pt x="25" y="214"/>
                    </a:cubicBezTo>
                    <a:cubicBezTo>
                      <a:pt x="22" y="219"/>
                      <a:pt x="23" y="228"/>
                      <a:pt x="15" y="222"/>
                    </a:cubicBezTo>
                    <a:cubicBezTo>
                      <a:pt x="6" y="214"/>
                      <a:pt x="8" y="190"/>
                      <a:pt x="9" y="178"/>
                    </a:cubicBezTo>
                    <a:cubicBezTo>
                      <a:pt x="9" y="169"/>
                      <a:pt x="9" y="162"/>
                      <a:pt x="12" y="155"/>
                    </a:cubicBezTo>
                    <a:cubicBezTo>
                      <a:pt x="13" y="151"/>
                      <a:pt x="20" y="137"/>
                      <a:pt x="11" y="145"/>
                    </a:cubicBezTo>
                    <a:cubicBezTo>
                      <a:pt x="5" y="137"/>
                      <a:pt x="15" y="119"/>
                      <a:pt x="18" y="112"/>
                    </a:cubicBezTo>
                    <a:cubicBezTo>
                      <a:pt x="17" y="112"/>
                      <a:pt x="16" y="111"/>
                      <a:pt x="15" y="111"/>
                    </a:cubicBezTo>
                    <a:cubicBezTo>
                      <a:pt x="15" y="105"/>
                      <a:pt x="19" y="98"/>
                      <a:pt x="22" y="93"/>
                    </a:cubicBezTo>
                    <a:cubicBezTo>
                      <a:pt x="16" y="91"/>
                      <a:pt x="13" y="93"/>
                      <a:pt x="15" y="85"/>
                    </a:cubicBezTo>
                    <a:cubicBezTo>
                      <a:pt x="15" y="81"/>
                      <a:pt x="17" y="77"/>
                      <a:pt x="20" y="73"/>
                    </a:cubicBezTo>
                    <a:cubicBezTo>
                      <a:pt x="22" y="69"/>
                      <a:pt x="40" y="57"/>
                      <a:pt x="40" y="55"/>
                    </a:cubicBezTo>
                    <a:cubicBezTo>
                      <a:pt x="34" y="60"/>
                      <a:pt x="27" y="63"/>
                      <a:pt x="20" y="67"/>
                    </a:cubicBezTo>
                    <a:cubicBezTo>
                      <a:pt x="14" y="70"/>
                      <a:pt x="6" y="69"/>
                      <a:pt x="0" y="74"/>
                    </a:cubicBezTo>
                    <a:cubicBezTo>
                      <a:pt x="0" y="65"/>
                      <a:pt x="9" y="55"/>
                      <a:pt x="13" y="48"/>
                    </a:cubicBezTo>
                    <a:cubicBezTo>
                      <a:pt x="18" y="40"/>
                      <a:pt x="24" y="33"/>
                      <a:pt x="32" y="29"/>
                    </a:cubicBezTo>
                    <a:cubicBezTo>
                      <a:pt x="40" y="24"/>
                      <a:pt x="53" y="22"/>
                      <a:pt x="61" y="16"/>
                    </a:cubicBezTo>
                    <a:cubicBezTo>
                      <a:pt x="63" y="14"/>
                      <a:pt x="73" y="0"/>
                      <a:pt x="73" y="0"/>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6" name="Freeform 26"/>
              <p:cNvSpPr/>
              <p:nvPr/>
            </p:nvSpPr>
            <p:spPr bwMode="auto">
              <a:xfrm>
                <a:off x="2628" y="1051"/>
                <a:ext cx="82" cy="226"/>
              </a:xfrm>
              <a:custGeom>
                <a:avLst/>
                <a:gdLst>
                  <a:gd name="T0" fmla="*/ 54 w 66"/>
                  <a:gd name="T1" fmla="*/ 7 h 182"/>
                  <a:gd name="T2" fmla="*/ 52 w 66"/>
                  <a:gd name="T3" fmla="*/ 16 h 182"/>
                  <a:gd name="T4" fmla="*/ 53 w 66"/>
                  <a:gd name="T5" fmla="*/ 44 h 182"/>
                  <a:gd name="T6" fmla="*/ 47 w 66"/>
                  <a:gd name="T7" fmla="*/ 73 h 182"/>
                  <a:gd name="T8" fmla="*/ 48 w 66"/>
                  <a:gd name="T9" fmla="*/ 87 h 182"/>
                  <a:gd name="T10" fmla="*/ 45 w 66"/>
                  <a:gd name="T11" fmla="*/ 92 h 182"/>
                  <a:gd name="T12" fmla="*/ 46 w 66"/>
                  <a:gd name="T13" fmla="*/ 99 h 182"/>
                  <a:gd name="T14" fmla="*/ 44 w 66"/>
                  <a:gd name="T15" fmla="*/ 111 h 182"/>
                  <a:gd name="T16" fmla="*/ 43 w 66"/>
                  <a:gd name="T17" fmla="*/ 118 h 182"/>
                  <a:gd name="T18" fmla="*/ 40 w 66"/>
                  <a:gd name="T19" fmla="*/ 123 h 182"/>
                  <a:gd name="T20" fmla="*/ 48 w 66"/>
                  <a:gd name="T21" fmla="*/ 182 h 182"/>
                  <a:gd name="T22" fmla="*/ 48 w 66"/>
                  <a:gd name="T23" fmla="*/ 182 h 182"/>
                  <a:gd name="T24" fmla="*/ 30 w 66"/>
                  <a:gd name="T25" fmla="*/ 167 h 182"/>
                  <a:gd name="T26" fmla="*/ 28 w 66"/>
                  <a:gd name="T27" fmla="*/ 171 h 182"/>
                  <a:gd name="T28" fmla="*/ 10 w 66"/>
                  <a:gd name="T29" fmla="*/ 149 h 182"/>
                  <a:gd name="T30" fmla="*/ 1 w 66"/>
                  <a:gd name="T31" fmla="*/ 113 h 182"/>
                  <a:gd name="T32" fmla="*/ 2 w 66"/>
                  <a:gd name="T33" fmla="*/ 80 h 182"/>
                  <a:gd name="T34" fmla="*/ 14 w 66"/>
                  <a:gd name="T35" fmla="*/ 54 h 182"/>
                  <a:gd name="T36" fmla="*/ 12 w 66"/>
                  <a:gd name="T37" fmla="*/ 58 h 182"/>
                  <a:gd name="T38" fmla="*/ 23 w 66"/>
                  <a:gd name="T39" fmla="*/ 42 h 182"/>
                  <a:gd name="T40" fmla="*/ 36 w 66"/>
                  <a:gd name="T41" fmla="*/ 18 h 182"/>
                  <a:gd name="T42" fmla="*/ 49 w 66"/>
                  <a:gd name="T43" fmla="*/ 8 h 182"/>
                  <a:gd name="T44" fmla="*/ 55 w 66"/>
                  <a:gd name="T4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82">
                    <a:moveTo>
                      <a:pt x="54" y="7"/>
                    </a:moveTo>
                    <a:cubicBezTo>
                      <a:pt x="55" y="6"/>
                      <a:pt x="52" y="15"/>
                      <a:pt x="52" y="16"/>
                    </a:cubicBezTo>
                    <a:cubicBezTo>
                      <a:pt x="52" y="24"/>
                      <a:pt x="66" y="41"/>
                      <a:pt x="53" y="44"/>
                    </a:cubicBezTo>
                    <a:cubicBezTo>
                      <a:pt x="55" y="51"/>
                      <a:pt x="60" y="71"/>
                      <a:pt x="47" y="73"/>
                    </a:cubicBezTo>
                    <a:cubicBezTo>
                      <a:pt x="48" y="77"/>
                      <a:pt x="50" y="82"/>
                      <a:pt x="48" y="87"/>
                    </a:cubicBezTo>
                    <a:cubicBezTo>
                      <a:pt x="48" y="89"/>
                      <a:pt x="46" y="89"/>
                      <a:pt x="45" y="92"/>
                    </a:cubicBezTo>
                    <a:cubicBezTo>
                      <a:pt x="45" y="94"/>
                      <a:pt x="46" y="97"/>
                      <a:pt x="46" y="99"/>
                    </a:cubicBezTo>
                    <a:cubicBezTo>
                      <a:pt x="47" y="103"/>
                      <a:pt x="45" y="106"/>
                      <a:pt x="44" y="111"/>
                    </a:cubicBezTo>
                    <a:cubicBezTo>
                      <a:pt x="43" y="113"/>
                      <a:pt x="44" y="116"/>
                      <a:pt x="43" y="118"/>
                    </a:cubicBezTo>
                    <a:cubicBezTo>
                      <a:pt x="42" y="119"/>
                      <a:pt x="41" y="122"/>
                      <a:pt x="40" y="123"/>
                    </a:cubicBezTo>
                    <a:cubicBezTo>
                      <a:pt x="32" y="142"/>
                      <a:pt x="44" y="162"/>
                      <a:pt x="48" y="182"/>
                    </a:cubicBezTo>
                    <a:cubicBezTo>
                      <a:pt x="48" y="182"/>
                      <a:pt x="48" y="182"/>
                      <a:pt x="48" y="182"/>
                    </a:cubicBezTo>
                    <a:cubicBezTo>
                      <a:pt x="42" y="177"/>
                      <a:pt x="36" y="171"/>
                      <a:pt x="30" y="167"/>
                    </a:cubicBezTo>
                    <a:cubicBezTo>
                      <a:pt x="30" y="168"/>
                      <a:pt x="29" y="170"/>
                      <a:pt x="28" y="171"/>
                    </a:cubicBezTo>
                    <a:cubicBezTo>
                      <a:pt x="20" y="169"/>
                      <a:pt x="13" y="156"/>
                      <a:pt x="10" y="149"/>
                    </a:cubicBezTo>
                    <a:cubicBezTo>
                      <a:pt x="5" y="137"/>
                      <a:pt x="1" y="126"/>
                      <a:pt x="1" y="113"/>
                    </a:cubicBezTo>
                    <a:cubicBezTo>
                      <a:pt x="0" y="103"/>
                      <a:pt x="0" y="91"/>
                      <a:pt x="2" y="80"/>
                    </a:cubicBezTo>
                    <a:cubicBezTo>
                      <a:pt x="2" y="70"/>
                      <a:pt x="9" y="62"/>
                      <a:pt x="14" y="54"/>
                    </a:cubicBezTo>
                    <a:cubicBezTo>
                      <a:pt x="14" y="56"/>
                      <a:pt x="13" y="57"/>
                      <a:pt x="12" y="58"/>
                    </a:cubicBezTo>
                    <a:cubicBezTo>
                      <a:pt x="12" y="51"/>
                      <a:pt x="20" y="48"/>
                      <a:pt x="23" y="42"/>
                    </a:cubicBezTo>
                    <a:cubicBezTo>
                      <a:pt x="14" y="38"/>
                      <a:pt x="31" y="21"/>
                      <a:pt x="36" y="18"/>
                    </a:cubicBezTo>
                    <a:cubicBezTo>
                      <a:pt x="42" y="15"/>
                      <a:pt x="44" y="12"/>
                      <a:pt x="49" y="8"/>
                    </a:cubicBezTo>
                    <a:cubicBezTo>
                      <a:pt x="50" y="5"/>
                      <a:pt x="56" y="1"/>
                      <a:pt x="55" y="0"/>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7" name="Freeform 27"/>
              <p:cNvSpPr/>
              <p:nvPr/>
            </p:nvSpPr>
            <p:spPr bwMode="auto">
              <a:xfrm>
                <a:off x="2435" y="1102"/>
                <a:ext cx="200" cy="431"/>
              </a:xfrm>
              <a:custGeom>
                <a:avLst/>
                <a:gdLst>
                  <a:gd name="T0" fmla="*/ 122 w 161"/>
                  <a:gd name="T1" fmla="*/ 77 h 348"/>
                  <a:gd name="T2" fmla="*/ 129 w 161"/>
                  <a:gd name="T3" fmla="*/ 158 h 348"/>
                  <a:gd name="T4" fmla="*/ 110 w 161"/>
                  <a:gd name="T5" fmla="*/ 120 h 348"/>
                  <a:gd name="T6" fmla="*/ 109 w 161"/>
                  <a:gd name="T7" fmla="*/ 83 h 348"/>
                  <a:gd name="T8" fmla="*/ 108 w 161"/>
                  <a:gd name="T9" fmla="*/ 130 h 348"/>
                  <a:gd name="T10" fmla="*/ 109 w 161"/>
                  <a:gd name="T11" fmla="*/ 167 h 348"/>
                  <a:gd name="T12" fmla="*/ 88 w 161"/>
                  <a:gd name="T13" fmla="*/ 155 h 348"/>
                  <a:gd name="T14" fmla="*/ 99 w 161"/>
                  <a:gd name="T15" fmla="*/ 220 h 348"/>
                  <a:gd name="T16" fmla="*/ 84 w 161"/>
                  <a:gd name="T17" fmla="*/ 224 h 348"/>
                  <a:gd name="T18" fmla="*/ 75 w 161"/>
                  <a:gd name="T19" fmla="*/ 238 h 348"/>
                  <a:gd name="T20" fmla="*/ 70 w 161"/>
                  <a:gd name="T21" fmla="*/ 267 h 348"/>
                  <a:gd name="T22" fmla="*/ 60 w 161"/>
                  <a:gd name="T23" fmla="*/ 306 h 348"/>
                  <a:gd name="T24" fmla="*/ 39 w 161"/>
                  <a:gd name="T25" fmla="*/ 348 h 348"/>
                  <a:gd name="T26" fmla="*/ 35 w 161"/>
                  <a:gd name="T27" fmla="*/ 290 h 348"/>
                  <a:gd name="T28" fmla="*/ 30 w 161"/>
                  <a:gd name="T29" fmla="*/ 271 h 348"/>
                  <a:gd name="T30" fmla="*/ 37 w 161"/>
                  <a:gd name="T31" fmla="*/ 243 h 348"/>
                  <a:gd name="T32" fmla="*/ 56 w 161"/>
                  <a:gd name="T33" fmla="*/ 201 h 348"/>
                  <a:gd name="T34" fmla="*/ 21 w 161"/>
                  <a:gd name="T35" fmla="*/ 224 h 348"/>
                  <a:gd name="T36" fmla="*/ 47 w 161"/>
                  <a:gd name="T37" fmla="*/ 180 h 348"/>
                  <a:gd name="T38" fmla="*/ 41 w 161"/>
                  <a:gd name="T39" fmla="*/ 175 h 348"/>
                  <a:gd name="T40" fmla="*/ 31 w 161"/>
                  <a:gd name="T41" fmla="*/ 160 h 348"/>
                  <a:gd name="T42" fmla="*/ 82 w 161"/>
                  <a:gd name="T43" fmla="*/ 113 h 348"/>
                  <a:gd name="T44" fmla="*/ 26 w 161"/>
                  <a:gd name="T45" fmla="*/ 131 h 348"/>
                  <a:gd name="T46" fmla="*/ 28 w 161"/>
                  <a:gd name="T47" fmla="*/ 107 h 348"/>
                  <a:gd name="T48" fmla="*/ 101 w 161"/>
                  <a:gd name="T49" fmla="*/ 72 h 348"/>
                  <a:gd name="T50" fmla="*/ 94 w 161"/>
                  <a:gd name="T51" fmla="*/ 61 h 348"/>
                  <a:gd name="T52" fmla="*/ 34 w 161"/>
                  <a:gd name="T53" fmla="*/ 78 h 348"/>
                  <a:gd name="T54" fmla="*/ 10 w 161"/>
                  <a:gd name="T55" fmla="*/ 70 h 348"/>
                  <a:gd name="T56" fmla="*/ 42 w 161"/>
                  <a:gd name="T57" fmla="*/ 38 h 348"/>
                  <a:gd name="T58" fmla="*/ 95 w 161"/>
                  <a:gd name="T59" fmla="*/ 32 h 348"/>
                  <a:gd name="T60" fmla="*/ 140 w 161"/>
                  <a:gd name="T61" fmla="*/ 19 h 348"/>
                  <a:gd name="T62" fmla="*/ 160 w 161"/>
                  <a:gd name="T63" fmla="*/ 8 h 348"/>
                  <a:gd name="T64" fmla="*/ 141 w 161"/>
                  <a:gd name="T65" fmla="*/ 28 h 348"/>
                  <a:gd name="T66" fmla="*/ 119 w 161"/>
                  <a:gd name="T67" fmla="*/ 6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348">
                    <a:moveTo>
                      <a:pt x="119" y="56"/>
                    </a:moveTo>
                    <a:cubicBezTo>
                      <a:pt x="121" y="62"/>
                      <a:pt x="119" y="70"/>
                      <a:pt x="122" y="77"/>
                    </a:cubicBezTo>
                    <a:cubicBezTo>
                      <a:pt x="125" y="86"/>
                      <a:pt x="129" y="95"/>
                      <a:pt x="131" y="104"/>
                    </a:cubicBezTo>
                    <a:cubicBezTo>
                      <a:pt x="134" y="122"/>
                      <a:pt x="129" y="140"/>
                      <a:pt x="129" y="158"/>
                    </a:cubicBezTo>
                    <a:cubicBezTo>
                      <a:pt x="124" y="154"/>
                      <a:pt x="122" y="145"/>
                      <a:pt x="119" y="139"/>
                    </a:cubicBezTo>
                    <a:cubicBezTo>
                      <a:pt x="116" y="133"/>
                      <a:pt x="113" y="127"/>
                      <a:pt x="110" y="120"/>
                    </a:cubicBezTo>
                    <a:cubicBezTo>
                      <a:pt x="107" y="114"/>
                      <a:pt x="105" y="108"/>
                      <a:pt x="106" y="100"/>
                    </a:cubicBezTo>
                    <a:cubicBezTo>
                      <a:pt x="106" y="95"/>
                      <a:pt x="110" y="88"/>
                      <a:pt x="109" y="83"/>
                    </a:cubicBezTo>
                    <a:cubicBezTo>
                      <a:pt x="104" y="89"/>
                      <a:pt x="101" y="94"/>
                      <a:pt x="102" y="101"/>
                    </a:cubicBezTo>
                    <a:cubicBezTo>
                      <a:pt x="103" y="112"/>
                      <a:pt x="105" y="121"/>
                      <a:pt x="108" y="130"/>
                    </a:cubicBezTo>
                    <a:cubicBezTo>
                      <a:pt x="109" y="138"/>
                      <a:pt x="112" y="147"/>
                      <a:pt x="112" y="156"/>
                    </a:cubicBezTo>
                    <a:cubicBezTo>
                      <a:pt x="110" y="160"/>
                      <a:pt x="110" y="163"/>
                      <a:pt x="109" y="167"/>
                    </a:cubicBezTo>
                    <a:cubicBezTo>
                      <a:pt x="109" y="172"/>
                      <a:pt x="110" y="175"/>
                      <a:pt x="110" y="179"/>
                    </a:cubicBezTo>
                    <a:cubicBezTo>
                      <a:pt x="98" y="178"/>
                      <a:pt x="90" y="164"/>
                      <a:pt x="88" y="155"/>
                    </a:cubicBezTo>
                    <a:cubicBezTo>
                      <a:pt x="91" y="166"/>
                      <a:pt x="94" y="177"/>
                      <a:pt x="97" y="188"/>
                    </a:cubicBezTo>
                    <a:cubicBezTo>
                      <a:pt x="101" y="199"/>
                      <a:pt x="95" y="210"/>
                      <a:pt x="99" y="220"/>
                    </a:cubicBezTo>
                    <a:cubicBezTo>
                      <a:pt x="89" y="219"/>
                      <a:pt x="85" y="208"/>
                      <a:pt x="82" y="200"/>
                    </a:cubicBezTo>
                    <a:cubicBezTo>
                      <a:pt x="79" y="208"/>
                      <a:pt x="83" y="217"/>
                      <a:pt x="84" y="224"/>
                    </a:cubicBezTo>
                    <a:cubicBezTo>
                      <a:pt x="85" y="231"/>
                      <a:pt x="82" y="236"/>
                      <a:pt x="79" y="243"/>
                    </a:cubicBezTo>
                    <a:cubicBezTo>
                      <a:pt x="78" y="242"/>
                      <a:pt x="76" y="240"/>
                      <a:pt x="75" y="238"/>
                    </a:cubicBezTo>
                    <a:cubicBezTo>
                      <a:pt x="72" y="249"/>
                      <a:pt x="83" y="263"/>
                      <a:pt x="75" y="274"/>
                    </a:cubicBezTo>
                    <a:cubicBezTo>
                      <a:pt x="72" y="274"/>
                      <a:pt x="71" y="270"/>
                      <a:pt x="70" y="267"/>
                    </a:cubicBezTo>
                    <a:cubicBezTo>
                      <a:pt x="68" y="271"/>
                      <a:pt x="70" y="296"/>
                      <a:pt x="62" y="290"/>
                    </a:cubicBezTo>
                    <a:cubicBezTo>
                      <a:pt x="60" y="294"/>
                      <a:pt x="62" y="301"/>
                      <a:pt x="60" y="306"/>
                    </a:cubicBezTo>
                    <a:cubicBezTo>
                      <a:pt x="58" y="311"/>
                      <a:pt x="54" y="315"/>
                      <a:pt x="51" y="320"/>
                    </a:cubicBezTo>
                    <a:cubicBezTo>
                      <a:pt x="46" y="328"/>
                      <a:pt x="45" y="340"/>
                      <a:pt x="39" y="348"/>
                    </a:cubicBezTo>
                    <a:cubicBezTo>
                      <a:pt x="30" y="342"/>
                      <a:pt x="31" y="330"/>
                      <a:pt x="31" y="321"/>
                    </a:cubicBezTo>
                    <a:cubicBezTo>
                      <a:pt x="31" y="310"/>
                      <a:pt x="31" y="302"/>
                      <a:pt x="35" y="290"/>
                    </a:cubicBezTo>
                    <a:cubicBezTo>
                      <a:pt x="27" y="290"/>
                      <a:pt x="35" y="270"/>
                      <a:pt x="37" y="266"/>
                    </a:cubicBezTo>
                    <a:cubicBezTo>
                      <a:pt x="36" y="269"/>
                      <a:pt x="33" y="270"/>
                      <a:pt x="30" y="271"/>
                    </a:cubicBezTo>
                    <a:cubicBezTo>
                      <a:pt x="33" y="256"/>
                      <a:pt x="39" y="244"/>
                      <a:pt x="47" y="231"/>
                    </a:cubicBezTo>
                    <a:cubicBezTo>
                      <a:pt x="44" y="235"/>
                      <a:pt x="41" y="239"/>
                      <a:pt x="37" y="243"/>
                    </a:cubicBezTo>
                    <a:cubicBezTo>
                      <a:pt x="33" y="246"/>
                      <a:pt x="29" y="245"/>
                      <a:pt x="24" y="248"/>
                    </a:cubicBezTo>
                    <a:cubicBezTo>
                      <a:pt x="34" y="232"/>
                      <a:pt x="38" y="211"/>
                      <a:pt x="56" y="201"/>
                    </a:cubicBezTo>
                    <a:cubicBezTo>
                      <a:pt x="50" y="205"/>
                      <a:pt x="43" y="208"/>
                      <a:pt x="37" y="212"/>
                    </a:cubicBezTo>
                    <a:cubicBezTo>
                      <a:pt x="33" y="215"/>
                      <a:pt x="26" y="224"/>
                      <a:pt x="21" y="224"/>
                    </a:cubicBezTo>
                    <a:cubicBezTo>
                      <a:pt x="25" y="214"/>
                      <a:pt x="34" y="205"/>
                      <a:pt x="39" y="195"/>
                    </a:cubicBezTo>
                    <a:cubicBezTo>
                      <a:pt x="41" y="190"/>
                      <a:pt x="44" y="185"/>
                      <a:pt x="47" y="180"/>
                    </a:cubicBezTo>
                    <a:cubicBezTo>
                      <a:pt x="49" y="176"/>
                      <a:pt x="55" y="174"/>
                      <a:pt x="58" y="169"/>
                    </a:cubicBezTo>
                    <a:cubicBezTo>
                      <a:pt x="53" y="173"/>
                      <a:pt x="47" y="173"/>
                      <a:pt x="41" y="175"/>
                    </a:cubicBezTo>
                    <a:cubicBezTo>
                      <a:pt x="36" y="178"/>
                      <a:pt x="30" y="181"/>
                      <a:pt x="24" y="183"/>
                    </a:cubicBezTo>
                    <a:cubicBezTo>
                      <a:pt x="6" y="188"/>
                      <a:pt x="27" y="165"/>
                      <a:pt x="31" y="160"/>
                    </a:cubicBezTo>
                    <a:cubicBezTo>
                      <a:pt x="39" y="149"/>
                      <a:pt x="46" y="141"/>
                      <a:pt x="57" y="135"/>
                    </a:cubicBezTo>
                    <a:cubicBezTo>
                      <a:pt x="66" y="129"/>
                      <a:pt x="76" y="123"/>
                      <a:pt x="82" y="113"/>
                    </a:cubicBezTo>
                    <a:cubicBezTo>
                      <a:pt x="72" y="122"/>
                      <a:pt x="61" y="130"/>
                      <a:pt x="48" y="130"/>
                    </a:cubicBezTo>
                    <a:cubicBezTo>
                      <a:pt x="40" y="130"/>
                      <a:pt x="34" y="130"/>
                      <a:pt x="26" y="131"/>
                    </a:cubicBezTo>
                    <a:cubicBezTo>
                      <a:pt x="20" y="133"/>
                      <a:pt x="13" y="134"/>
                      <a:pt x="7" y="137"/>
                    </a:cubicBezTo>
                    <a:cubicBezTo>
                      <a:pt x="8" y="126"/>
                      <a:pt x="22" y="114"/>
                      <a:pt x="28" y="107"/>
                    </a:cubicBezTo>
                    <a:cubicBezTo>
                      <a:pt x="38" y="96"/>
                      <a:pt x="49" y="93"/>
                      <a:pt x="63" y="87"/>
                    </a:cubicBezTo>
                    <a:cubicBezTo>
                      <a:pt x="74" y="83"/>
                      <a:pt x="91" y="80"/>
                      <a:pt x="101" y="72"/>
                    </a:cubicBezTo>
                    <a:cubicBezTo>
                      <a:pt x="106" y="68"/>
                      <a:pt x="120" y="54"/>
                      <a:pt x="119" y="46"/>
                    </a:cubicBezTo>
                    <a:cubicBezTo>
                      <a:pt x="111" y="47"/>
                      <a:pt x="102" y="56"/>
                      <a:pt x="94" y="61"/>
                    </a:cubicBezTo>
                    <a:cubicBezTo>
                      <a:pt x="85" y="66"/>
                      <a:pt x="75" y="73"/>
                      <a:pt x="65" y="74"/>
                    </a:cubicBezTo>
                    <a:cubicBezTo>
                      <a:pt x="55" y="77"/>
                      <a:pt x="44" y="76"/>
                      <a:pt x="34" y="78"/>
                    </a:cubicBezTo>
                    <a:cubicBezTo>
                      <a:pt x="23" y="80"/>
                      <a:pt x="12" y="80"/>
                      <a:pt x="0" y="82"/>
                    </a:cubicBezTo>
                    <a:cubicBezTo>
                      <a:pt x="2" y="78"/>
                      <a:pt x="8" y="74"/>
                      <a:pt x="10" y="70"/>
                    </a:cubicBezTo>
                    <a:cubicBezTo>
                      <a:pt x="13" y="66"/>
                      <a:pt x="16" y="62"/>
                      <a:pt x="19" y="58"/>
                    </a:cubicBezTo>
                    <a:cubicBezTo>
                      <a:pt x="25" y="49"/>
                      <a:pt x="32" y="44"/>
                      <a:pt x="42" y="38"/>
                    </a:cubicBezTo>
                    <a:cubicBezTo>
                      <a:pt x="52" y="33"/>
                      <a:pt x="68" y="29"/>
                      <a:pt x="80" y="30"/>
                    </a:cubicBezTo>
                    <a:cubicBezTo>
                      <a:pt x="85" y="30"/>
                      <a:pt x="90" y="31"/>
                      <a:pt x="95" y="32"/>
                    </a:cubicBezTo>
                    <a:cubicBezTo>
                      <a:pt x="102" y="32"/>
                      <a:pt x="108" y="32"/>
                      <a:pt x="114" y="31"/>
                    </a:cubicBezTo>
                    <a:cubicBezTo>
                      <a:pt x="126" y="29"/>
                      <a:pt x="131" y="27"/>
                      <a:pt x="140" y="19"/>
                    </a:cubicBezTo>
                    <a:cubicBezTo>
                      <a:pt x="143" y="16"/>
                      <a:pt x="146" y="12"/>
                      <a:pt x="150" y="10"/>
                    </a:cubicBezTo>
                    <a:cubicBezTo>
                      <a:pt x="152" y="7"/>
                      <a:pt x="158" y="0"/>
                      <a:pt x="160" y="8"/>
                    </a:cubicBezTo>
                    <a:cubicBezTo>
                      <a:pt x="161" y="12"/>
                      <a:pt x="154" y="13"/>
                      <a:pt x="151" y="17"/>
                    </a:cubicBezTo>
                    <a:cubicBezTo>
                      <a:pt x="148" y="20"/>
                      <a:pt x="144" y="25"/>
                      <a:pt x="141" y="28"/>
                    </a:cubicBezTo>
                    <a:cubicBezTo>
                      <a:pt x="135" y="35"/>
                      <a:pt x="128" y="42"/>
                      <a:pt x="124" y="50"/>
                    </a:cubicBezTo>
                    <a:cubicBezTo>
                      <a:pt x="122" y="53"/>
                      <a:pt x="121" y="57"/>
                      <a:pt x="119" y="60"/>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8" name="Freeform 28"/>
              <p:cNvSpPr/>
              <p:nvPr/>
            </p:nvSpPr>
            <p:spPr bwMode="auto">
              <a:xfrm>
                <a:off x="2428" y="1048"/>
                <a:ext cx="227" cy="69"/>
              </a:xfrm>
              <a:custGeom>
                <a:avLst/>
                <a:gdLst>
                  <a:gd name="T0" fmla="*/ 183 w 183"/>
                  <a:gd name="T1" fmla="*/ 11 h 55"/>
                  <a:gd name="T2" fmla="*/ 157 w 183"/>
                  <a:gd name="T3" fmla="*/ 15 h 55"/>
                  <a:gd name="T4" fmla="*/ 134 w 183"/>
                  <a:gd name="T5" fmla="*/ 5 h 55"/>
                  <a:gd name="T6" fmla="*/ 108 w 183"/>
                  <a:gd name="T7" fmla="*/ 8 h 55"/>
                  <a:gd name="T8" fmla="*/ 94 w 183"/>
                  <a:gd name="T9" fmla="*/ 5 h 55"/>
                  <a:gd name="T10" fmla="*/ 79 w 183"/>
                  <a:gd name="T11" fmla="*/ 3 h 55"/>
                  <a:gd name="T12" fmla="*/ 65 w 183"/>
                  <a:gd name="T13" fmla="*/ 3 h 55"/>
                  <a:gd name="T14" fmla="*/ 59 w 183"/>
                  <a:gd name="T15" fmla="*/ 7 h 55"/>
                  <a:gd name="T16" fmla="*/ 52 w 183"/>
                  <a:gd name="T17" fmla="*/ 6 h 55"/>
                  <a:gd name="T18" fmla="*/ 23 w 183"/>
                  <a:gd name="T19" fmla="*/ 18 h 55"/>
                  <a:gd name="T20" fmla="*/ 0 w 183"/>
                  <a:gd name="T21" fmla="*/ 35 h 55"/>
                  <a:gd name="T22" fmla="*/ 46 w 183"/>
                  <a:gd name="T23" fmla="*/ 45 h 55"/>
                  <a:gd name="T24" fmla="*/ 58 w 183"/>
                  <a:gd name="T25" fmla="*/ 45 h 55"/>
                  <a:gd name="T26" fmla="*/ 68 w 183"/>
                  <a:gd name="T27" fmla="*/ 51 h 55"/>
                  <a:gd name="T28" fmla="*/ 96 w 183"/>
                  <a:gd name="T29" fmla="*/ 48 h 55"/>
                  <a:gd name="T30" fmla="*/ 100 w 183"/>
                  <a:gd name="T31" fmla="*/ 51 h 55"/>
                  <a:gd name="T32" fmla="*/ 106 w 183"/>
                  <a:gd name="T33" fmla="*/ 52 h 55"/>
                  <a:gd name="T34" fmla="*/ 119 w 183"/>
                  <a:gd name="T35" fmla="*/ 48 h 55"/>
                  <a:gd name="T36" fmla="*/ 129 w 183"/>
                  <a:gd name="T37" fmla="*/ 50 h 55"/>
                  <a:gd name="T38" fmla="*/ 139 w 183"/>
                  <a:gd name="T39" fmla="*/ 42 h 55"/>
                  <a:gd name="T40" fmla="*/ 159 w 183"/>
                  <a:gd name="T41" fmla="*/ 26 h 55"/>
                  <a:gd name="T42" fmla="*/ 180 w 183"/>
                  <a:gd name="T43"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55">
                    <a:moveTo>
                      <a:pt x="183" y="11"/>
                    </a:moveTo>
                    <a:cubicBezTo>
                      <a:pt x="180" y="18"/>
                      <a:pt x="163" y="16"/>
                      <a:pt x="157" y="15"/>
                    </a:cubicBezTo>
                    <a:cubicBezTo>
                      <a:pt x="149" y="12"/>
                      <a:pt x="142" y="8"/>
                      <a:pt x="134" y="5"/>
                    </a:cubicBezTo>
                    <a:cubicBezTo>
                      <a:pt x="127" y="3"/>
                      <a:pt x="113" y="0"/>
                      <a:pt x="108" y="8"/>
                    </a:cubicBezTo>
                    <a:cubicBezTo>
                      <a:pt x="106" y="5"/>
                      <a:pt x="98" y="6"/>
                      <a:pt x="94" y="5"/>
                    </a:cubicBezTo>
                    <a:cubicBezTo>
                      <a:pt x="89" y="5"/>
                      <a:pt x="84" y="3"/>
                      <a:pt x="79" y="3"/>
                    </a:cubicBezTo>
                    <a:cubicBezTo>
                      <a:pt x="75" y="3"/>
                      <a:pt x="69" y="1"/>
                      <a:pt x="65" y="3"/>
                    </a:cubicBezTo>
                    <a:cubicBezTo>
                      <a:pt x="62" y="4"/>
                      <a:pt x="63" y="6"/>
                      <a:pt x="59" y="7"/>
                    </a:cubicBezTo>
                    <a:cubicBezTo>
                      <a:pt x="57" y="7"/>
                      <a:pt x="54" y="6"/>
                      <a:pt x="52" y="6"/>
                    </a:cubicBezTo>
                    <a:cubicBezTo>
                      <a:pt x="41" y="7"/>
                      <a:pt x="30" y="10"/>
                      <a:pt x="23" y="18"/>
                    </a:cubicBezTo>
                    <a:cubicBezTo>
                      <a:pt x="16" y="25"/>
                      <a:pt x="7" y="28"/>
                      <a:pt x="0" y="35"/>
                    </a:cubicBezTo>
                    <a:cubicBezTo>
                      <a:pt x="12" y="45"/>
                      <a:pt x="31" y="47"/>
                      <a:pt x="46" y="45"/>
                    </a:cubicBezTo>
                    <a:cubicBezTo>
                      <a:pt x="49" y="44"/>
                      <a:pt x="55" y="45"/>
                      <a:pt x="58" y="45"/>
                    </a:cubicBezTo>
                    <a:cubicBezTo>
                      <a:pt x="62" y="46"/>
                      <a:pt x="65" y="51"/>
                      <a:pt x="68" y="51"/>
                    </a:cubicBezTo>
                    <a:cubicBezTo>
                      <a:pt x="77" y="55"/>
                      <a:pt x="86" y="47"/>
                      <a:pt x="96" y="48"/>
                    </a:cubicBezTo>
                    <a:cubicBezTo>
                      <a:pt x="98" y="49"/>
                      <a:pt x="98" y="51"/>
                      <a:pt x="100" y="51"/>
                    </a:cubicBezTo>
                    <a:cubicBezTo>
                      <a:pt x="103" y="52"/>
                      <a:pt x="103" y="52"/>
                      <a:pt x="106" y="52"/>
                    </a:cubicBezTo>
                    <a:cubicBezTo>
                      <a:pt x="110" y="51"/>
                      <a:pt x="115" y="48"/>
                      <a:pt x="119" y="48"/>
                    </a:cubicBezTo>
                    <a:cubicBezTo>
                      <a:pt x="124" y="49"/>
                      <a:pt x="125" y="51"/>
                      <a:pt x="129" y="50"/>
                    </a:cubicBezTo>
                    <a:cubicBezTo>
                      <a:pt x="131" y="49"/>
                      <a:pt x="137" y="44"/>
                      <a:pt x="139" y="42"/>
                    </a:cubicBezTo>
                    <a:cubicBezTo>
                      <a:pt x="147" y="37"/>
                      <a:pt x="152" y="30"/>
                      <a:pt x="159" y="26"/>
                    </a:cubicBezTo>
                    <a:cubicBezTo>
                      <a:pt x="166" y="23"/>
                      <a:pt x="174" y="23"/>
                      <a:pt x="180" y="20"/>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89" name="Freeform 29"/>
              <p:cNvSpPr/>
              <p:nvPr/>
            </p:nvSpPr>
            <p:spPr bwMode="auto">
              <a:xfrm>
                <a:off x="2442" y="960"/>
                <a:ext cx="295" cy="101"/>
              </a:xfrm>
              <a:custGeom>
                <a:avLst/>
                <a:gdLst>
                  <a:gd name="T0" fmla="*/ 235 w 238"/>
                  <a:gd name="T1" fmla="*/ 29 h 81"/>
                  <a:gd name="T2" fmla="*/ 230 w 238"/>
                  <a:gd name="T3" fmla="*/ 28 h 81"/>
                  <a:gd name="T4" fmla="*/ 204 w 238"/>
                  <a:gd name="T5" fmla="*/ 28 h 81"/>
                  <a:gd name="T6" fmla="*/ 192 w 238"/>
                  <a:gd name="T7" fmla="*/ 21 h 81"/>
                  <a:gd name="T8" fmla="*/ 178 w 238"/>
                  <a:gd name="T9" fmla="*/ 17 h 81"/>
                  <a:gd name="T10" fmla="*/ 151 w 238"/>
                  <a:gd name="T11" fmla="*/ 12 h 81"/>
                  <a:gd name="T12" fmla="*/ 163 w 238"/>
                  <a:gd name="T13" fmla="*/ 22 h 81"/>
                  <a:gd name="T14" fmla="*/ 143 w 238"/>
                  <a:gd name="T15" fmla="*/ 12 h 81"/>
                  <a:gd name="T16" fmla="*/ 131 w 238"/>
                  <a:gd name="T17" fmla="*/ 4 h 81"/>
                  <a:gd name="T18" fmla="*/ 118 w 238"/>
                  <a:gd name="T19" fmla="*/ 5 h 81"/>
                  <a:gd name="T20" fmla="*/ 130 w 238"/>
                  <a:gd name="T21" fmla="*/ 21 h 81"/>
                  <a:gd name="T22" fmla="*/ 110 w 238"/>
                  <a:gd name="T23" fmla="*/ 10 h 81"/>
                  <a:gd name="T24" fmla="*/ 88 w 238"/>
                  <a:gd name="T25" fmla="*/ 3 h 81"/>
                  <a:gd name="T26" fmla="*/ 96 w 238"/>
                  <a:gd name="T27" fmla="*/ 14 h 81"/>
                  <a:gd name="T28" fmla="*/ 82 w 238"/>
                  <a:gd name="T29" fmla="*/ 9 h 81"/>
                  <a:gd name="T30" fmla="*/ 66 w 238"/>
                  <a:gd name="T31" fmla="*/ 8 h 81"/>
                  <a:gd name="T32" fmla="*/ 67 w 238"/>
                  <a:gd name="T33" fmla="*/ 13 h 81"/>
                  <a:gd name="T34" fmla="*/ 50 w 238"/>
                  <a:gd name="T35" fmla="*/ 14 h 81"/>
                  <a:gd name="T36" fmla="*/ 44 w 238"/>
                  <a:gd name="T37" fmla="*/ 18 h 81"/>
                  <a:gd name="T38" fmla="*/ 35 w 238"/>
                  <a:gd name="T39" fmla="*/ 20 h 81"/>
                  <a:gd name="T40" fmla="*/ 0 w 238"/>
                  <a:gd name="T41" fmla="*/ 36 h 81"/>
                  <a:gd name="T42" fmla="*/ 17 w 238"/>
                  <a:gd name="T43" fmla="*/ 46 h 81"/>
                  <a:gd name="T44" fmla="*/ 34 w 238"/>
                  <a:gd name="T45" fmla="*/ 54 h 81"/>
                  <a:gd name="T46" fmla="*/ 45 w 238"/>
                  <a:gd name="T47" fmla="*/ 55 h 81"/>
                  <a:gd name="T48" fmla="*/ 56 w 238"/>
                  <a:gd name="T49" fmla="*/ 57 h 81"/>
                  <a:gd name="T50" fmla="*/ 77 w 238"/>
                  <a:gd name="T51" fmla="*/ 59 h 81"/>
                  <a:gd name="T52" fmla="*/ 74 w 238"/>
                  <a:gd name="T53" fmla="*/ 62 h 81"/>
                  <a:gd name="T54" fmla="*/ 112 w 238"/>
                  <a:gd name="T55" fmla="*/ 54 h 81"/>
                  <a:gd name="T56" fmla="*/ 120 w 238"/>
                  <a:gd name="T57" fmla="*/ 60 h 81"/>
                  <a:gd name="T58" fmla="*/ 138 w 238"/>
                  <a:gd name="T59" fmla="*/ 53 h 81"/>
                  <a:gd name="T60" fmla="*/ 138 w 238"/>
                  <a:gd name="T61" fmla="*/ 62 h 81"/>
                  <a:gd name="T62" fmla="*/ 148 w 238"/>
                  <a:gd name="T63" fmla="*/ 61 h 81"/>
                  <a:gd name="T64" fmla="*/ 170 w 238"/>
                  <a:gd name="T65" fmla="*/ 51 h 81"/>
                  <a:gd name="T66" fmla="*/ 163 w 238"/>
                  <a:gd name="T67" fmla="*/ 63 h 81"/>
                  <a:gd name="T68" fmla="*/ 159 w 238"/>
                  <a:gd name="T69" fmla="*/ 76 h 81"/>
                  <a:gd name="T70" fmla="*/ 198 w 238"/>
                  <a:gd name="T71" fmla="*/ 54 h 81"/>
                  <a:gd name="T72" fmla="*/ 215 w 238"/>
                  <a:gd name="T73" fmla="*/ 40 h 81"/>
                  <a:gd name="T74" fmla="*/ 238 w 238"/>
                  <a:gd name="T7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8" h="81">
                    <a:moveTo>
                      <a:pt x="235" y="29"/>
                    </a:moveTo>
                    <a:cubicBezTo>
                      <a:pt x="235" y="26"/>
                      <a:pt x="232" y="28"/>
                      <a:pt x="230" y="28"/>
                    </a:cubicBezTo>
                    <a:cubicBezTo>
                      <a:pt x="221" y="30"/>
                      <a:pt x="212" y="31"/>
                      <a:pt x="204" y="28"/>
                    </a:cubicBezTo>
                    <a:cubicBezTo>
                      <a:pt x="199" y="26"/>
                      <a:pt x="196" y="24"/>
                      <a:pt x="192" y="21"/>
                    </a:cubicBezTo>
                    <a:cubicBezTo>
                      <a:pt x="188" y="19"/>
                      <a:pt x="183" y="18"/>
                      <a:pt x="178" y="17"/>
                    </a:cubicBezTo>
                    <a:cubicBezTo>
                      <a:pt x="171" y="14"/>
                      <a:pt x="158" y="10"/>
                      <a:pt x="151" y="12"/>
                    </a:cubicBezTo>
                    <a:cubicBezTo>
                      <a:pt x="150" y="18"/>
                      <a:pt x="159" y="22"/>
                      <a:pt x="163" y="22"/>
                    </a:cubicBezTo>
                    <a:cubicBezTo>
                      <a:pt x="156" y="21"/>
                      <a:pt x="149" y="16"/>
                      <a:pt x="143" y="12"/>
                    </a:cubicBezTo>
                    <a:cubicBezTo>
                      <a:pt x="139" y="9"/>
                      <a:pt x="136" y="5"/>
                      <a:pt x="131" y="4"/>
                    </a:cubicBezTo>
                    <a:cubicBezTo>
                      <a:pt x="128" y="3"/>
                      <a:pt x="122" y="4"/>
                      <a:pt x="118" y="5"/>
                    </a:cubicBezTo>
                    <a:cubicBezTo>
                      <a:pt x="123" y="8"/>
                      <a:pt x="125" y="16"/>
                      <a:pt x="130" y="21"/>
                    </a:cubicBezTo>
                    <a:cubicBezTo>
                      <a:pt x="124" y="17"/>
                      <a:pt x="117" y="13"/>
                      <a:pt x="110" y="10"/>
                    </a:cubicBezTo>
                    <a:cubicBezTo>
                      <a:pt x="105" y="7"/>
                      <a:pt x="94" y="0"/>
                      <a:pt x="88" y="3"/>
                    </a:cubicBezTo>
                    <a:cubicBezTo>
                      <a:pt x="90" y="7"/>
                      <a:pt x="94" y="10"/>
                      <a:pt x="96" y="14"/>
                    </a:cubicBezTo>
                    <a:cubicBezTo>
                      <a:pt x="91" y="13"/>
                      <a:pt x="87" y="10"/>
                      <a:pt x="82" y="9"/>
                    </a:cubicBezTo>
                    <a:cubicBezTo>
                      <a:pt x="77" y="7"/>
                      <a:pt x="71" y="7"/>
                      <a:pt x="66" y="8"/>
                    </a:cubicBezTo>
                    <a:cubicBezTo>
                      <a:pt x="67" y="10"/>
                      <a:pt x="67" y="12"/>
                      <a:pt x="67" y="13"/>
                    </a:cubicBezTo>
                    <a:cubicBezTo>
                      <a:pt x="62" y="13"/>
                      <a:pt x="57" y="11"/>
                      <a:pt x="50" y="14"/>
                    </a:cubicBezTo>
                    <a:cubicBezTo>
                      <a:pt x="47" y="14"/>
                      <a:pt x="47" y="16"/>
                      <a:pt x="44" y="18"/>
                    </a:cubicBezTo>
                    <a:cubicBezTo>
                      <a:pt x="41" y="18"/>
                      <a:pt x="38" y="19"/>
                      <a:pt x="35" y="20"/>
                    </a:cubicBezTo>
                    <a:cubicBezTo>
                      <a:pt x="24" y="22"/>
                      <a:pt x="9" y="29"/>
                      <a:pt x="0" y="36"/>
                    </a:cubicBezTo>
                    <a:cubicBezTo>
                      <a:pt x="5" y="36"/>
                      <a:pt x="13" y="42"/>
                      <a:pt x="17" y="46"/>
                    </a:cubicBezTo>
                    <a:cubicBezTo>
                      <a:pt x="22" y="49"/>
                      <a:pt x="28" y="52"/>
                      <a:pt x="34" y="54"/>
                    </a:cubicBezTo>
                    <a:cubicBezTo>
                      <a:pt x="37" y="54"/>
                      <a:pt x="41" y="55"/>
                      <a:pt x="45" y="55"/>
                    </a:cubicBezTo>
                    <a:cubicBezTo>
                      <a:pt x="50" y="55"/>
                      <a:pt x="51" y="55"/>
                      <a:pt x="56" y="57"/>
                    </a:cubicBezTo>
                    <a:cubicBezTo>
                      <a:pt x="63" y="59"/>
                      <a:pt x="68" y="58"/>
                      <a:pt x="77" y="59"/>
                    </a:cubicBezTo>
                    <a:cubicBezTo>
                      <a:pt x="76" y="59"/>
                      <a:pt x="75" y="61"/>
                      <a:pt x="74" y="62"/>
                    </a:cubicBezTo>
                    <a:cubicBezTo>
                      <a:pt x="86" y="65"/>
                      <a:pt x="103" y="61"/>
                      <a:pt x="112" y="54"/>
                    </a:cubicBezTo>
                    <a:cubicBezTo>
                      <a:pt x="103" y="61"/>
                      <a:pt x="115" y="60"/>
                      <a:pt x="120" y="60"/>
                    </a:cubicBezTo>
                    <a:cubicBezTo>
                      <a:pt x="125" y="57"/>
                      <a:pt x="133" y="55"/>
                      <a:pt x="138" y="53"/>
                    </a:cubicBezTo>
                    <a:cubicBezTo>
                      <a:pt x="136" y="56"/>
                      <a:pt x="133" y="58"/>
                      <a:pt x="138" y="62"/>
                    </a:cubicBezTo>
                    <a:cubicBezTo>
                      <a:pt x="140" y="65"/>
                      <a:pt x="144" y="62"/>
                      <a:pt x="148" y="61"/>
                    </a:cubicBezTo>
                    <a:cubicBezTo>
                      <a:pt x="156" y="58"/>
                      <a:pt x="164" y="56"/>
                      <a:pt x="170" y="51"/>
                    </a:cubicBezTo>
                    <a:cubicBezTo>
                      <a:pt x="168" y="55"/>
                      <a:pt x="164" y="59"/>
                      <a:pt x="163" y="63"/>
                    </a:cubicBezTo>
                    <a:cubicBezTo>
                      <a:pt x="161" y="67"/>
                      <a:pt x="163" y="72"/>
                      <a:pt x="159" y="76"/>
                    </a:cubicBezTo>
                    <a:cubicBezTo>
                      <a:pt x="172" y="81"/>
                      <a:pt x="190" y="61"/>
                      <a:pt x="198" y="54"/>
                    </a:cubicBezTo>
                    <a:cubicBezTo>
                      <a:pt x="204" y="48"/>
                      <a:pt x="208" y="42"/>
                      <a:pt x="215" y="40"/>
                    </a:cubicBezTo>
                    <a:cubicBezTo>
                      <a:pt x="222" y="35"/>
                      <a:pt x="231" y="36"/>
                      <a:pt x="238" y="34"/>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0" name="Freeform 30"/>
              <p:cNvSpPr>
                <a:spLocks noEditPoints="1"/>
              </p:cNvSpPr>
              <p:nvPr/>
            </p:nvSpPr>
            <p:spPr bwMode="auto">
              <a:xfrm>
                <a:off x="2659" y="444"/>
                <a:ext cx="542" cy="346"/>
              </a:xfrm>
              <a:custGeom>
                <a:avLst/>
                <a:gdLst>
                  <a:gd name="T0" fmla="*/ 394 w 437"/>
                  <a:gd name="T1" fmla="*/ 186 h 279"/>
                  <a:gd name="T2" fmla="*/ 428 w 437"/>
                  <a:gd name="T3" fmla="*/ 137 h 279"/>
                  <a:gd name="T4" fmla="*/ 404 w 437"/>
                  <a:gd name="T5" fmla="*/ 98 h 279"/>
                  <a:gd name="T6" fmla="*/ 388 w 437"/>
                  <a:gd name="T7" fmla="*/ 182 h 279"/>
                  <a:gd name="T8" fmla="*/ 359 w 437"/>
                  <a:gd name="T9" fmla="*/ 134 h 279"/>
                  <a:gd name="T10" fmla="*/ 321 w 437"/>
                  <a:gd name="T11" fmla="*/ 84 h 279"/>
                  <a:gd name="T12" fmla="*/ 296 w 437"/>
                  <a:gd name="T13" fmla="*/ 116 h 279"/>
                  <a:gd name="T14" fmla="*/ 308 w 437"/>
                  <a:gd name="T15" fmla="*/ 46 h 279"/>
                  <a:gd name="T16" fmla="*/ 262 w 437"/>
                  <a:gd name="T17" fmla="*/ 78 h 279"/>
                  <a:gd name="T18" fmla="*/ 245 w 437"/>
                  <a:gd name="T19" fmla="*/ 81 h 279"/>
                  <a:gd name="T20" fmla="*/ 222 w 437"/>
                  <a:gd name="T21" fmla="*/ 16 h 279"/>
                  <a:gd name="T22" fmla="*/ 211 w 437"/>
                  <a:gd name="T23" fmla="*/ 38 h 279"/>
                  <a:gd name="T24" fmla="*/ 178 w 437"/>
                  <a:gd name="T25" fmla="*/ 25 h 279"/>
                  <a:gd name="T26" fmla="*/ 151 w 437"/>
                  <a:gd name="T27" fmla="*/ 12 h 279"/>
                  <a:gd name="T28" fmla="*/ 147 w 437"/>
                  <a:gd name="T29" fmla="*/ 42 h 279"/>
                  <a:gd name="T30" fmla="*/ 104 w 437"/>
                  <a:gd name="T31" fmla="*/ 14 h 279"/>
                  <a:gd name="T32" fmla="*/ 62 w 437"/>
                  <a:gd name="T33" fmla="*/ 20 h 279"/>
                  <a:gd name="T34" fmla="*/ 22 w 437"/>
                  <a:gd name="T35" fmla="*/ 16 h 279"/>
                  <a:gd name="T36" fmla="*/ 23 w 437"/>
                  <a:gd name="T37" fmla="*/ 38 h 279"/>
                  <a:gd name="T38" fmla="*/ 58 w 437"/>
                  <a:gd name="T39" fmla="*/ 62 h 279"/>
                  <a:gd name="T40" fmla="*/ 96 w 437"/>
                  <a:gd name="T41" fmla="*/ 82 h 279"/>
                  <a:gd name="T42" fmla="*/ 127 w 437"/>
                  <a:gd name="T43" fmla="*/ 102 h 279"/>
                  <a:gd name="T44" fmla="*/ 137 w 437"/>
                  <a:gd name="T45" fmla="*/ 131 h 279"/>
                  <a:gd name="T46" fmla="*/ 212 w 437"/>
                  <a:gd name="T47" fmla="*/ 92 h 279"/>
                  <a:gd name="T48" fmla="*/ 238 w 437"/>
                  <a:gd name="T49" fmla="*/ 103 h 279"/>
                  <a:gd name="T50" fmla="*/ 161 w 437"/>
                  <a:gd name="T51" fmla="*/ 153 h 279"/>
                  <a:gd name="T52" fmla="*/ 231 w 437"/>
                  <a:gd name="T53" fmla="*/ 140 h 279"/>
                  <a:gd name="T54" fmla="*/ 292 w 437"/>
                  <a:gd name="T55" fmla="*/ 131 h 279"/>
                  <a:gd name="T56" fmla="*/ 190 w 437"/>
                  <a:gd name="T57" fmla="*/ 177 h 279"/>
                  <a:gd name="T58" fmla="*/ 277 w 437"/>
                  <a:gd name="T59" fmla="*/ 163 h 279"/>
                  <a:gd name="T60" fmla="*/ 344 w 437"/>
                  <a:gd name="T61" fmla="*/ 159 h 279"/>
                  <a:gd name="T62" fmla="*/ 265 w 437"/>
                  <a:gd name="T63" fmla="*/ 187 h 279"/>
                  <a:gd name="T64" fmla="*/ 345 w 437"/>
                  <a:gd name="T65" fmla="*/ 184 h 279"/>
                  <a:gd name="T66" fmla="*/ 393 w 437"/>
                  <a:gd name="T67" fmla="*/ 194 h 279"/>
                  <a:gd name="T68" fmla="*/ 353 w 437"/>
                  <a:gd name="T69" fmla="*/ 208 h 279"/>
                  <a:gd name="T70" fmla="*/ 283 w 437"/>
                  <a:gd name="T71" fmla="*/ 265 h 279"/>
                  <a:gd name="T72" fmla="*/ 371 w 437"/>
                  <a:gd name="T73" fmla="*/ 248 h 279"/>
                  <a:gd name="T74" fmla="*/ 416 w 437"/>
                  <a:gd name="T75" fmla="*/ 211 h 279"/>
                  <a:gd name="T76" fmla="*/ 164 w 437"/>
                  <a:gd name="T77" fmla="*/ 63 h 279"/>
                  <a:gd name="T78" fmla="*/ 166 w 437"/>
                  <a:gd name="T79" fmla="*/ 66 h 279"/>
                  <a:gd name="T80" fmla="*/ 179 w 437"/>
                  <a:gd name="T81" fmla="*/ 83 h 279"/>
                  <a:gd name="T82" fmla="*/ 186 w 437"/>
                  <a:gd name="T83" fmla="*/ 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279">
                    <a:moveTo>
                      <a:pt x="416" y="211"/>
                    </a:moveTo>
                    <a:cubicBezTo>
                      <a:pt x="417" y="201"/>
                      <a:pt x="417" y="201"/>
                      <a:pt x="417" y="201"/>
                    </a:cubicBezTo>
                    <a:cubicBezTo>
                      <a:pt x="413" y="198"/>
                      <a:pt x="394" y="191"/>
                      <a:pt x="394" y="186"/>
                    </a:cubicBezTo>
                    <a:cubicBezTo>
                      <a:pt x="395" y="181"/>
                      <a:pt x="410" y="177"/>
                      <a:pt x="413" y="174"/>
                    </a:cubicBezTo>
                    <a:cubicBezTo>
                      <a:pt x="418" y="170"/>
                      <a:pt x="423" y="164"/>
                      <a:pt x="425" y="158"/>
                    </a:cubicBezTo>
                    <a:cubicBezTo>
                      <a:pt x="427" y="151"/>
                      <a:pt x="427" y="144"/>
                      <a:pt x="428" y="137"/>
                    </a:cubicBezTo>
                    <a:cubicBezTo>
                      <a:pt x="430" y="130"/>
                      <a:pt x="431" y="123"/>
                      <a:pt x="434" y="115"/>
                    </a:cubicBezTo>
                    <a:cubicBezTo>
                      <a:pt x="437" y="101"/>
                      <a:pt x="429" y="82"/>
                      <a:pt x="419" y="71"/>
                    </a:cubicBezTo>
                    <a:cubicBezTo>
                      <a:pt x="413" y="79"/>
                      <a:pt x="409" y="89"/>
                      <a:pt x="404" y="98"/>
                    </a:cubicBezTo>
                    <a:cubicBezTo>
                      <a:pt x="399" y="107"/>
                      <a:pt x="393" y="115"/>
                      <a:pt x="387" y="122"/>
                    </a:cubicBezTo>
                    <a:cubicBezTo>
                      <a:pt x="381" y="130"/>
                      <a:pt x="377" y="142"/>
                      <a:pt x="380" y="151"/>
                    </a:cubicBezTo>
                    <a:cubicBezTo>
                      <a:pt x="381" y="161"/>
                      <a:pt x="388" y="172"/>
                      <a:pt x="388" y="182"/>
                    </a:cubicBezTo>
                    <a:cubicBezTo>
                      <a:pt x="380" y="178"/>
                      <a:pt x="373" y="172"/>
                      <a:pt x="366" y="166"/>
                    </a:cubicBezTo>
                    <a:cubicBezTo>
                      <a:pt x="360" y="161"/>
                      <a:pt x="350" y="157"/>
                      <a:pt x="343" y="151"/>
                    </a:cubicBezTo>
                    <a:cubicBezTo>
                      <a:pt x="346" y="143"/>
                      <a:pt x="354" y="140"/>
                      <a:pt x="359" y="134"/>
                    </a:cubicBezTo>
                    <a:cubicBezTo>
                      <a:pt x="366" y="125"/>
                      <a:pt x="369" y="112"/>
                      <a:pt x="371" y="102"/>
                    </a:cubicBezTo>
                    <a:cubicBezTo>
                      <a:pt x="376" y="77"/>
                      <a:pt x="362" y="54"/>
                      <a:pt x="345" y="36"/>
                    </a:cubicBezTo>
                    <a:cubicBezTo>
                      <a:pt x="335" y="52"/>
                      <a:pt x="324" y="66"/>
                      <a:pt x="321" y="84"/>
                    </a:cubicBezTo>
                    <a:cubicBezTo>
                      <a:pt x="316" y="106"/>
                      <a:pt x="323" y="123"/>
                      <a:pt x="331" y="142"/>
                    </a:cubicBezTo>
                    <a:cubicBezTo>
                      <a:pt x="321" y="136"/>
                      <a:pt x="312" y="130"/>
                      <a:pt x="303" y="122"/>
                    </a:cubicBezTo>
                    <a:cubicBezTo>
                      <a:pt x="300" y="120"/>
                      <a:pt x="298" y="118"/>
                      <a:pt x="296" y="116"/>
                    </a:cubicBezTo>
                    <a:cubicBezTo>
                      <a:pt x="293" y="111"/>
                      <a:pt x="296" y="112"/>
                      <a:pt x="297" y="107"/>
                    </a:cubicBezTo>
                    <a:cubicBezTo>
                      <a:pt x="300" y="101"/>
                      <a:pt x="302" y="94"/>
                      <a:pt x="304" y="89"/>
                    </a:cubicBezTo>
                    <a:cubicBezTo>
                      <a:pt x="309" y="75"/>
                      <a:pt x="311" y="60"/>
                      <a:pt x="308" y="46"/>
                    </a:cubicBezTo>
                    <a:cubicBezTo>
                      <a:pt x="306" y="33"/>
                      <a:pt x="296" y="14"/>
                      <a:pt x="287" y="5"/>
                    </a:cubicBezTo>
                    <a:cubicBezTo>
                      <a:pt x="275" y="13"/>
                      <a:pt x="266" y="35"/>
                      <a:pt x="261" y="47"/>
                    </a:cubicBezTo>
                    <a:cubicBezTo>
                      <a:pt x="258" y="58"/>
                      <a:pt x="259" y="68"/>
                      <a:pt x="262" y="78"/>
                    </a:cubicBezTo>
                    <a:cubicBezTo>
                      <a:pt x="264" y="87"/>
                      <a:pt x="270" y="96"/>
                      <a:pt x="272" y="105"/>
                    </a:cubicBezTo>
                    <a:cubicBezTo>
                      <a:pt x="267" y="103"/>
                      <a:pt x="263" y="97"/>
                      <a:pt x="258" y="93"/>
                    </a:cubicBezTo>
                    <a:cubicBezTo>
                      <a:pt x="254" y="89"/>
                      <a:pt x="246" y="87"/>
                      <a:pt x="245" y="81"/>
                    </a:cubicBezTo>
                    <a:cubicBezTo>
                      <a:pt x="244" y="77"/>
                      <a:pt x="249" y="70"/>
                      <a:pt x="250" y="65"/>
                    </a:cubicBezTo>
                    <a:cubicBezTo>
                      <a:pt x="251" y="57"/>
                      <a:pt x="250" y="51"/>
                      <a:pt x="246" y="43"/>
                    </a:cubicBezTo>
                    <a:cubicBezTo>
                      <a:pt x="243" y="36"/>
                      <a:pt x="230" y="17"/>
                      <a:pt x="222" y="16"/>
                    </a:cubicBezTo>
                    <a:cubicBezTo>
                      <a:pt x="217" y="15"/>
                      <a:pt x="220" y="15"/>
                      <a:pt x="218" y="18"/>
                    </a:cubicBezTo>
                    <a:cubicBezTo>
                      <a:pt x="216" y="20"/>
                      <a:pt x="215" y="25"/>
                      <a:pt x="214" y="29"/>
                    </a:cubicBezTo>
                    <a:cubicBezTo>
                      <a:pt x="213" y="32"/>
                      <a:pt x="211" y="35"/>
                      <a:pt x="211" y="38"/>
                    </a:cubicBezTo>
                    <a:cubicBezTo>
                      <a:pt x="210" y="30"/>
                      <a:pt x="209" y="20"/>
                      <a:pt x="204" y="14"/>
                    </a:cubicBezTo>
                    <a:cubicBezTo>
                      <a:pt x="198" y="8"/>
                      <a:pt x="189" y="0"/>
                      <a:pt x="181" y="2"/>
                    </a:cubicBezTo>
                    <a:cubicBezTo>
                      <a:pt x="185" y="9"/>
                      <a:pt x="180" y="17"/>
                      <a:pt x="178" y="25"/>
                    </a:cubicBezTo>
                    <a:cubicBezTo>
                      <a:pt x="176" y="33"/>
                      <a:pt x="177" y="40"/>
                      <a:pt x="180" y="48"/>
                    </a:cubicBezTo>
                    <a:cubicBezTo>
                      <a:pt x="172" y="43"/>
                      <a:pt x="169" y="28"/>
                      <a:pt x="164" y="21"/>
                    </a:cubicBezTo>
                    <a:cubicBezTo>
                      <a:pt x="160" y="18"/>
                      <a:pt x="156" y="15"/>
                      <a:pt x="151" y="12"/>
                    </a:cubicBezTo>
                    <a:cubicBezTo>
                      <a:pt x="148" y="10"/>
                      <a:pt x="145" y="5"/>
                      <a:pt x="140" y="4"/>
                    </a:cubicBezTo>
                    <a:cubicBezTo>
                      <a:pt x="145" y="10"/>
                      <a:pt x="143" y="18"/>
                      <a:pt x="143" y="23"/>
                    </a:cubicBezTo>
                    <a:cubicBezTo>
                      <a:pt x="144" y="29"/>
                      <a:pt x="146" y="35"/>
                      <a:pt x="147" y="42"/>
                    </a:cubicBezTo>
                    <a:cubicBezTo>
                      <a:pt x="145" y="40"/>
                      <a:pt x="143" y="36"/>
                      <a:pt x="140" y="34"/>
                    </a:cubicBezTo>
                    <a:cubicBezTo>
                      <a:pt x="137" y="31"/>
                      <a:pt x="133" y="30"/>
                      <a:pt x="130" y="26"/>
                    </a:cubicBezTo>
                    <a:cubicBezTo>
                      <a:pt x="121" y="18"/>
                      <a:pt x="117" y="16"/>
                      <a:pt x="104" y="14"/>
                    </a:cubicBezTo>
                    <a:cubicBezTo>
                      <a:pt x="108" y="21"/>
                      <a:pt x="110" y="29"/>
                      <a:pt x="111" y="36"/>
                    </a:cubicBezTo>
                    <a:cubicBezTo>
                      <a:pt x="102" y="31"/>
                      <a:pt x="88" y="22"/>
                      <a:pt x="78" y="28"/>
                    </a:cubicBezTo>
                    <a:cubicBezTo>
                      <a:pt x="73" y="22"/>
                      <a:pt x="68" y="19"/>
                      <a:pt x="62" y="20"/>
                    </a:cubicBezTo>
                    <a:cubicBezTo>
                      <a:pt x="59" y="19"/>
                      <a:pt x="55" y="20"/>
                      <a:pt x="52" y="20"/>
                    </a:cubicBezTo>
                    <a:cubicBezTo>
                      <a:pt x="49" y="19"/>
                      <a:pt x="46" y="16"/>
                      <a:pt x="43" y="15"/>
                    </a:cubicBezTo>
                    <a:cubicBezTo>
                      <a:pt x="37" y="14"/>
                      <a:pt x="29" y="16"/>
                      <a:pt x="22" y="16"/>
                    </a:cubicBezTo>
                    <a:cubicBezTo>
                      <a:pt x="16" y="15"/>
                      <a:pt x="5" y="13"/>
                      <a:pt x="0" y="17"/>
                    </a:cubicBezTo>
                    <a:cubicBezTo>
                      <a:pt x="2" y="20"/>
                      <a:pt x="9" y="24"/>
                      <a:pt x="12" y="26"/>
                    </a:cubicBezTo>
                    <a:cubicBezTo>
                      <a:pt x="16" y="30"/>
                      <a:pt x="20" y="34"/>
                      <a:pt x="23" y="38"/>
                    </a:cubicBezTo>
                    <a:cubicBezTo>
                      <a:pt x="27" y="41"/>
                      <a:pt x="31" y="43"/>
                      <a:pt x="35" y="46"/>
                    </a:cubicBezTo>
                    <a:cubicBezTo>
                      <a:pt x="40" y="49"/>
                      <a:pt x="40" y="52"/>
                      <a:pt x="43" y="55"/>
                    </a:cubicBezTo>
                    <a:cubicBezTo>
                      <a:pt x="48" y="59"/>
                      <a:pt x="54" y="58"/>
                      <a:pt x="58" y="62"/>
                    </a:cubicBezTo>
                    <a:cubicBezTo>
                      <a:pt x="63" y="66"/>
                      <a:pt x="61" y="70"/>
                      <a:pt x="68" y="72"/>
                    </a:cubicBezTo>
                    <a:cubicBezTo>
                      <a:pt x="80" y="76"/>
                      <a:pt x="94" y="76"/>
                      <a:pt x="106" y="71"/>
                    </a:cubicBezTo>
                    <a:cubicBezTo>
                      <a:pt x="102" y="73"/>
                      <a:pt x="98" y="78"/>
                      <a:pt x="96" y="82"/>
                    </a:cubicBezTo>
                    <a:cubicBezTo>
                      <a:pt x="92" y="88"/>
                      <a:pt x="94" y="90"/>
                      <a:pt x="101" y="90"/>
                    </a:cubicBezTo>
                    <a:cubicBezTo>
                      <a:pt x="113" y="92"/>
                      <a:pt x="122" y="86"/>
                      <a:pt x="134" y="84"/>
                    </a:cubicBezTo>
                    <a:cubicBezTo>
                      <a:pt x="131" y="88"/>
                      <a:pt x="125" y="97"/>
                      <a:pt x="127" y="102"/>
                    </a:cubicBezTo>
                    <a:cubicBezTo>
                      <a:pt x="130" y="109"/>
                      <a:pt x="143" y="105"/>
                      <a:pt x="149" y="103"/>
                    </a:cubicBezTo>
                    <a:cubicBezTo>
                      <a:pt x="146" y="107"/>
                      <a:pt x="142" y="110"/>
                      <a:pt x="141" y="115"/>
                    </a:cubicBezTo>
                    <a:cubicBezTo>
                      <a:pt x="138" y="121"/>
                      <a:pt x="141" y="125"/>
                      <a:pt x="137" y="131"/>
                    </a:cubicBezTo>
                    <a:cubicBezTo>
                      <a:pt x="149" y="132"/>
                      <a:pt x="163" y="131"/>
                      <a:pt x="173" y="126"/>
                    </a:cubicBezTo>
                    <a:cubicBezTo>
                      <a:pt x="184" y="122"/>
                      <a:pt x="193" y="112"/>
                      <a:pt x="200" y="103"/>
                    </a:cubicBezTo>
                    <a:cubicBezTo>
                      <a:pt x="204" y="99"/>
                      <a:pt x="208" y="95"/>
                      <a:pt x="212" y="92"/>
                    </a:cubicBezTo>
                    <a:cubicBezTo>
                      <a:pt x="217" y="87"/>
                      <a:pt x="218" y="85"/>
                      <a:pt x="225" y="88"/>
                    </a:cubicBezTo>
                    <a:cubicBezTo>
                      <a:pt x="233" y="91"/>
                      <a:pt x="245" y="97"/>
                      <a:pt x="252" y="103"/>
                    </a:cubicBezTo>
                    <a:cubicBezTo>
                      <a:pt x="247" y="103"/>
                      <a:pt x="243" y="103"/>
                      <a:pt x="238" y="103"/>
                    </a:cubicBezTo>
                    <a:cubicBezTo>
                      <a:pt x="233" y="103"/>
                      <a:pt x="228" y="101"/>
                      <a:pt x="223" y="103"/>
                    </a:cubicBezTo>
                    <a:cubicBezTo>
                      <a:pt x="212" y="105"/>
                      <a:pt x="203" y="113"/>
                      <a:pt x="192" y="118"/>
                    </a:cubicBezTo>
                    <a:cubicBezTo>
                      <a:pt x="180" y="125"/>
                      <a:pt x="168" y="139"/>
                      <a:pt x="161" y="153"/>
                    </a:cubicBezTo>
                    <a:cubicBezTo>
                      <a:pt x="167" y="160"/>
                      <a:pt x="187" y="160"/>
                      <a:pt x="195" y="158"/>
                    </a:cubicBezTo>
                    <a:cubicBezTo>
                      <a:pt x="202" y="156"/>
                      <a:pt x="207" y="153"/>
                      <a:pt x="213" y="151"/>
                    </a:cubicBezTo>
                    <a:cubicBezTo>
                      <a:pt x="221" y="148"/>
                      <a:pt x="225" y="145"/>
                      <a:pt x="231" y="140"/>
                    </a:cubicBezTo>
                    <a:cubicBezTo>
                      <a:pt x="237" y="136"/>
                      <a:pt x="244" y="133"/>
                      <a:pt x="248" y="128"/>
                    </a:cubicBezTo>
                    <a:cubicBezTo>
                      <a:pt x="251" y="124"/>
                      <a:pt x="251" y="118"/>
                      <a:pt x="258" y="117"/>
                    </a:cubicBezTo>
                    <a:cubicBezTo>
                      <a:pt x="270" y="114"/>
                      <a:pt x="280" y="129"/>
                      <a:pt x="292" y="131"/>
                    </a:cubicBezTo>
                    <a:cubicBezTo>
                      <a:pt x="281" y="133"/>
                      <a:pt x="272" y="131"/>
                      <a:pt x="262" y="135"/>
                    </a:cubicBezTo>
                    <a:cubicBezTo>
                      <a:pt x="251" y="138"/>
                      <a:pt x="240" y="142"/>
                      <a:pt x="229" y="146"/>
                    </a:cubicBezTo>
                    <a:cubicBezTo>
                      <a:pt x="214" y="153"/>
                      <a:pt x="204" y="168"/>
                      <a:pt x="190" y="177"/>
                    </a:cubicBezTo>
                    <a:cubicBezTo>
                      <a:pt x="194" y="181"/>
                      <a:pt x="204" y="180"/>
                      <a:pt x="210" y="182"/>
                    </a:cubicBezTo>
                    <a:cubicBezTo>
                      <a:pt x="216" y="184"/>
                      <a:pt x="224" y="185"/>
                      <a:pt x="232" y="183"/>
                    </a:cubicBezTo>
                    <a:cubicBezTo>
                      <a:pt x="248" y="179"/>
                      <a:pt x="262" y="170"/>
                      <a:pt x="277" y="163"/>
                    </a:cubicBezTo>
                    <a:cubicBezTo>
                      <a:pt x="284" y="159"/>
                      <a:pt x="289" y="154"/>
                      <a:pt x="294" y="149"/>
                    </a:cubicBezTo>
                    <a:cubicBezTo>
                      <a:pt x="300" y="143"/>
                      <a:pt x="303" y="139"/>
                      <a:pt x="310" y="143"/>
                    </a:cubicBezTo>
                    <a:cubicBezTo>
                      <a:pt x="321" y="147"/>
                      <a:pt x="332" y="159"/>
                      <a:pt x="344" y="159"/>
                    </a:cubicBezTo>
                    <a:cubicBezTo>
                      <a:pt x="337" y="158"/>
                      <a:pt x="325" y="161"/>
                      <a:pt x="319" y="160"/>
                    </a:cubicBezTo>
                    <a:cubicBezTo>
                      <a:pt x="313" y="161"/>
                      <a:pt x="297" y="166"/>
                      <a:pt x="291" y="169"/>
                    </a:cubicBezTo>
                    <a:cubicBezTo>
                      <a:pt x="281" y="174"/>
                      <a:pt x="273" y="180"/>
                      <a:pt x="265" y="187"/>
                    </a:cubicBezTo>
                    <a:cubicBezTo>
                      <a:pt x="256" y="195"/>
                      <a:pt x="253" y="202"/>
                      <a:pt x="241" y="206"/>
                    </a:cubicBezTo>
                    <a:cubicBezTo>
                      <a:pt x="270" y="222"/>
                      <a:pt x="302" y="218"/>
                      <a:pt x="327" y="198"/>
                    </a:cubicBezTo>
                    <a:cubicBezTo>
                      <a:pt x="333" y="194"/>
                      <a:pt x="340" y="189"/>
                      <a:pt x="345" y="184"/>
                    </a:cubicBezTo>
                    <a:cubicBezTo>
                      <a:pt x="349" y="180"/>
                      <a:pt x="352" y="171"/>
                      <a:pt x="358" y="172"/>
                    </a:cubicBezTo>
                    <a:cubicBezTo>
                      <a:pt x="363" y="173"/>
                      <a:pt x="369" y="182"/>
                      <a:pt x="374" y="186"/>
                    </a:cubicBezTo>
                    <a:cubicBezTo>
                      <a:pt x="380" y="190"/>
                      <a:pt x="385" y="193"/>
                      <a:pt x="393" y="194"/>
                    </a:cubicBezTo>
                    <a:cubicBezTo>
                      <a:pt x="392" y="205"/>
                      <a:pt x="381" y="197"/>
                      <a:pt x="375" y="198"/>
                    </a:cubicBezTo>
                    <a:cubicBezTo>
                      <a:pt x="369" y="197"/>
                      <a:pt x="356" y="199"/>
                      <a:pt x="351" y="205"/>
                    </a:cubicBezTo>
                    <a:cubicBezTo>
                      <a:pt x="352" y="206"/>
                      <a:pt x="352" y="207"/>
                      <a:pt x="353" y="208"/>
                    </a:cubicBezTo>
                    <a:cubicBezTo>
                      <a:pt x="345" y="212"/>
                      <a:pt x="337" y="211"/>
                      <a:pt x="329" y="215"/>
                    </a:cubicBezTo>
                    <a:cubicBezTo>
                      <a:pt x="321" y="219"/>
                      <a:pt x="316" y="223"/>
                      <a:pt x="311" y="230"/>
                    </a:cubicBezTo>
                    <a:cubicBezTo>
                      <a:pt x="301" y="241"/>
                      <a:pt x="295" y="257"/>
                      <a:pt x="283" y="265"/>
                    </a:cubicBezTo>
                    <a:cubicBezTo>
                      <a:pt x="295" y="279"/>
                      <a:pt x="317" y="273"/>
                      <a:pt x="331" y="269"/>
                    </a:cubicBezTo>
                    <a:cubicBezTo>
                      <a:pt x="339" y="266"/>
                      <a:pt x="348" y="263"/>
                      <a:pt x="355" y="259"/>
                    </a:cubicBezTo>
                    <a:cubicBezTo>
                      <a:pt x="360" y="256"/>
                      <a:pt x="368" y="243"/>
                      <a:pt x="371" y="248"/>
                    </a:cubicBezTo>
                    <a:cubicBezTo>
                      <a:pt x="379" y="247"/>
                      <a:pt x="386" y="234"/>
                      <a:pt x="390" y="229"/>
                    </a:cubicBezTo>
                    <a:cubicBezTo>
                      <a:pt x="397" y="220"/>
                      <a:pt x="400" y="212"/>
                      <a:pt x="399" y="201"/>
                    </a:cubicBezTo>
                    <a:cubicBezTo>
                      <a:pt x="403" y="202"/>
                      <a:pt x="411" y="206"/>
                      <a:pt x="416" y="211"/>
                    </a:cubicBezTo>
                    <a:close/>
                    <a:moveTo>
                      <a:pt x="143" y="76"/>
                    </a:moveTo>
                    <a:cubicBezTo>
                      <a:pt x="146" y="72"/>
                      <a:pt x="151" y="67"/>
                      <a:pt x="155" y="64"/>
                    </a:cubicBezTo>
                    <a:cubicBezTo>
                      <a:pt x="159" y="62"/>
                      <a:pt x="160" y="61"/>
                      <a:pt x="164" y="63"/>
                    </a:cubicBezTo>
                    <a:cubicBezTo>
                      <a:pt x="164" y="63"/>
                      <a:pt x="165" y="63"/>
                      <a:pt x="165" y="63"/>
                    </a:cubicBezTo>
                    <a:cubicBezTo>
                      <a:pt x="165" y="63"/>
                      <a:pt x="165" y="63"/>
                      <a:pt x="164" y="63"/>
                    </a:cubicBezTo>
                    <a:cubicBezTo>
                      <a:pt x="164" y="64"/>
                      <a:pt x="165" y="66"/>
                      <a:pt x="166" y="66"/>
                    </a:cubicBezTo>
                    <a:cubicBezTo>
                      <a:pt x="161" y="70"/>
                      <a:pt x="150" y="74"/>
                      <a:pt x="143" y="76"/>
                    </a:cubicBezTo>
                    <a:close/>
                    <a:moveTo>
                      <a:pt x="188" y="79"/>
                    </a:moveTo>
                    <a:cubicBezTo>
                      <a:pt x="185" y="80"/>
                      <a:pt x="182" y="81"/>
                      <a:pt x="179" y="83"/>
                    </a:cubicBezTo>
                    <a:cubicBezTo>
                      <a:pt x="178" y="86"/>
                      <a:pt x="176" y="88"/>
                      <a:pt x="174" y="89"/>
                    </a:cubicBezTo>
                    <a:cubicBezTo>
                      <a:pt x="175" y="87"/>
                      <a:pt x="177" y="85"/>
                      <a:pt x="179" y="83"/>
                    </a:cubicBezTo>
                    <a:cubicBezTo>
                      <a:pt x="182" y="80"/>
                      <a:pt x="184" y="77"/>
                      <a:pt x="186" y="74"/>
                    </a:cubicBezTo>
                    <a:cubicBezTo>
                      <a:pt x="190" y="69"/>
                      <a:pt x="201" y="74"/>
                      <a:pt x="205" y="78"/>
                    </a:cubicBezTo>
                    <a:cubicBezTo>
                      <a:pt x="201" y="80"/>
                      <a:pt x="194" y="77"/>
                      <a:pt x="188" y="79"/>
                    </a:cubicBezTo>
                    <a:close/>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1" name="Freeform 31"/>
              <p:cNvSpPr>
                <a:spLocks noEditPoints="1"/>
              </p:cNvSpPr>
              <p:nvPr/>
            </p:nvSpPr>
            <p:spPr bwMode="auto">
              <a:xfrm>
                <a:off x="2490" y="705"/>
                <a:ext cx="488" cy="170"/>
              </a:xfrm>
              <a:custGeom>
                <a:avLst/>
                <a:gdLst>
                  <a:gd name="T0" fmla="*/ 348 w 393"/>
                  <a:gd name="T1" fmla="*/ 71 h 137"/>
                  <a:gd name="T2" fmla="*/ 291 w 393"/>
                  <a:gd name="T3" fmla="*/ 15 h 137"/>
                  <a:gd name="T4" fmla="*/ 335 w 393"/>
                  <a:gd name="T5" fmla="*/ 68 h 137"/>
                  <a:gd name="T6" fmla="*/ 305 w 393"/>
                  <a:gd name="T7" fmla="*/ 57 h 137"/>
                  <a:gd name="T8" fmla="*/ 223 w 393"/>
                  <a:gd name="T9" fmla="*/ 1 h 137"/>
                  <a:gd name="T10" fmla="*/ 247 w 393"/>
                  <a:gd name="T11" fmla="*/ 37 h 137"/>
                  <a:gd name="T12" fmla="*/ 276 w 393"/>
                  <a:gd name="T13" fmla="*/ 53 h 137"/>
                  <a:gd name="T14" fmla="*/ 253 w 393"/>
                  <a:gd name="T15" fmla="*/ 48 h 137"/>
                  <a:gd name="T16" fmla="*/ 207 w 393"/>
                  <a:gd name="T17" fmla="*/ 8 h 137"/>
                  <a:gd name="T18" fmla="*/ 188 w 393"/>
                  <a:gd name="T19" fmla="*/ 31 h 137"/>
                  <a:gd name="T20" fmla="*/ 217 w 393"/>
                  <a:gd name="T21" fmla="*/ 45 h 137"/>
                  <a:gd name="T22" fmla="*/ 179 w 393"/>
                  <a:gd name="T23" fmla="*/ 26 h 137"/>
                  <a:gd name="T24" fmla="*/ 138 w 393"/>
                  <a:gd name="T25" fmla="*/ 27 h 137"/>
                  <a:gd name="T26" fmla="*/ 115 w 393"/>
                  <a:gd name="T27" fmla="*/ 28 h 137"/>
                  <a:gd name="T28" fmla="*/ 83 w 393"/>
                  <a:gd name="T29" fmla="*/ 31 h 137"/>
                  <a:gd name="T30" fmla="*/ 59 w 393"/>
                  <a:gd name="T31" fmla="*/ 40 h 137"/>
                  <a:gd name="T32" fmla="*/ 51 w 393"/>
                  <a:gd name="T33" fmla="*/ 46 h 137"/>
                  <a:gd name="T34" fmla="*/ 19 w 393"/>
                  <a:gd name="T35" fmla="*/ 63 h 137"/>
                  <a:gd name="T36" fmla="*/ 0 w 393"/>
                  <a:gd name="T37" fmla="*/ 79 h 137"/>
                  <a:gd name="T38" fmla="*/ 53 w 393"/>
                  <a:gd name="T39" fmla="*/ 84 h 137"/>
                  <a:gd name="T40" fmla="*/ 81 w 393"/>
                  <a:gd name="T41" fmla="*/ 84 h 137"/>
                  <a:gd name="T42" fmla="*/ 100 w 393"/>
                  <a:gd name="T43" fmla="*/ 83 h 137"/>
                  <a:gd name="T44" fmla="*/ 129 w 393"/>
                  <a:gd name="T45" fmla="*/ 78 h 137"/>
                  <a:gd name="T46" fmla="*/ 142 w 393"/>
                  <a:gd name="T47" fmla="*/ 97 h 137"/>
                  <a:gd name="T48" fmla="*/ 155 w 393"/>
                  <a:gd name="T49" fmla="*/ 105 h 137"/>
                  <a:gd name="T50" fmla="*/ 190 w 393"/>
                  <a:gd name="T51" fmla="*/ 91 h 137"/>
                  <a:gd name="T52" fmla="*/ 215 w 393"/>
                  <a:gd name="T53" fmla="*/ 67 h 137"/>
                  <a:gd name="T54" fmla="*/ 211 w 393"/>
                  <a:gd name="T55" fmla="*/ 83 h 137"/>
                  <a:gd name="T56" fmla="*/ 222 w 393"/>
                  <a:gd name="T57" fmla="*/ 114 h 137"/>
                  <a:gd name="T58" fmla="*/ 230 w 393"/>
                  <a:gd name="T59" fmla="*/ 121 h 137"/>
                  <a:gd name="T60" fmla="*/ 291 w 393"/>
                  <a:gd name="T61" fmla="*/ 99 h 137"/>
                  <a:gd name="T62" fmla="*/ 341 w 393"/>
                  <a:gd name="T63" fmla="*/ 82 h 137"/>
                  <a:gd name="T64" fmla="*/ 296 w 393"/>
                  <a:gd name="T65" fmla="*/ 100 h 137"/>
                  <a:gd name="T66" fmla="*/ 278 w 393"/>
                  <a:gd name="T67" fmla="*/ 136 h 137"/>
                  <a:gd name="T68" fmla="*/ 332 w 393"/>
                  <a:gd name="T69" fmla="*/ 116 h 137"/>
                  <a:gd name="T70" fmla="*/ 387 w 393"/>
                  <a:gd name="T71" fmla="*/ 91 h 137"/>
                  <a:gd name="T72" fmla="*/ 374 w 393"/>
                  <a:gd name="T73" fmla="*/ 84 h 137"/>
                  <a:gd name="T74" fmla="*/ 274 w 393"/>
                  <a:gd name="T75" fmla="*/ 75 h 137"/>
                  <a:gd name="T76" fmla="*/ 267 w 393"/>
                  <a:gd name="T77" fmla="*/ 74 h 137"/>
                  <a:gd name="T78" fmla="*/ 270 w 393"/>
                  <a:gd name="T79" fmla="*/ 69 h 137"/>
                  <a:gd name="T80" fmla="*/ 295 w 393"/>
                  <a:gd name="T81"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3" h="137">
                    <a:moveTo>
                      <a:pt x="374" y="84"/>
                    </a:moveTo>
                    <a:cubicBezTo>
                      <a:pt x="364" y="82"/>
                      <a:pt x="354" y="80"/>
                      <a:pt x="348" y="71"/>
                    </a:cubicBezTo>
                    <a:cubicBezTo>
                      <a:pt x="340" y="60"/>
                      <a:pt x="340" y="46"/>
                      <a:pt x="328" y="37"/>
                    </a:cubicBezTo>
                    <a:cubicBezTo>
                      <a:pt x="316" y="27"/>
                      <a:pt x="304" y="22"/>
                      <a:pt x="291" y="15"/>
                    </a:cubicBezTo>
                    <a:cubicBezTo>
                      <a:pt x="293" y="29"/>
                      <a:pt x="297" y="41"/>
                      <a:pt x="307" y="50"/>
                    </a:cubicBezTo>
                    <a:cubicBezTo>
                      <a:pt x="316" y="57"/>
                      <a:pt x="327" y="61"/>
                      <a:pt x="335" y="68"/>
                    </a:cubicBezTo>
                    <a:cubicBezTo>
                      <a:pt x="329" y="67"/>
                      <a:pt x="324" y="65"/>
                      <a:pt x="318" y="63"/>
                    </a:cubicBezTo>
                    <a:cubicBezTo>
                      <a:pt x="312" y="63"/>
                      <a:pt x="309" y="60"/>
                      <a:pt x="305" y="57"/>
                    </a:cubicBezTo>
                    <a:cubicBezTo>
                      <a:pt x="296" y="49"/>
                      <a:pt x="292" y="40"/>
                      <a:pt x="285" y="32"/>
                    </a:cubicBezTo>
                    <a:cubicBezTo>
                      <a:pt x="267" y="13"/>
                      <a:pt x="248" y="6"/>
                      <a:pt x="223" y="1"/>
                    </a:cubicBezTo>
                    <a:cubicBezTo>
                      <a:pt x="230" y="6"/>
                      <a:pt x="230" y="13"/>
                      <a:pt x="234" y="20"/>
                    </a:cubicBezTo>
                    <a:cubicBezTo>
                      <a:pt x="237" y="26"/>
                      <a:pt x="243" y="32"/>
                      <a:pt x="247" y="37"/>
                    </a:cubicBezTo>
                    <a:cubicBezTo>
                      <a:pt x="252" y="42"/>
                      <a:pt x="258" y="47"/>
                      <a:pt x="265" y="50"/>
                    </a:cubicBezTo>
                    <a:cubicBezTo>
                      <a:pt x="269" y="51"/>
                      <a:pt x="273" y="51"/>
                      <a:pt x="276" y="53"/>
                    </a:cubicBezTo>
                    <a:cubicBezTo>
                      <a:pt x="278" y="53"/>
                      <a:pt x="279" y="54"/>
                      <a:pt x="280" y="55"/>
                    </a:cubicBezTo>
                    <a:cubicBezTo>
                      <a:pt x="272" y="51"/>
                      <a:pt x="261" y="52"/>
                      <a:pt x="253" y="48"/>
                    </a:cubicBezTo>
                    <a:cubicBezTo>
                      <a:pt x="244" y="43"/>
                      <a:pt x="239" y="34"/>
                      <a:pt x="232" y="28"/>
                    </a:cubicBezTo>
                    <a:cubicBezTo>
                      <a:pt x="224" y="21"/>
                      <a:pt x="216" y="14"/>
                      <a:pt x="207" y="8"/>
                    </a:cubicBezTo>
                    <a:cubicBezTo>
                      <a:pt x="198" y="2"/>
                      <a:pt x="185" y="1"/>
                      <a:pt x="173" y="0"/>
                    </a:cubicBezTo>
                    <a:cubicBezTo>
                      <a:pt x="183" y="8"/>
                      <a:pt x="180" y="23"/>
                      <a:pt x="188" y="31"/>
                    </a:cubicBezTo>
                    <a:cubicBezTo>
                      <a:pt x="191" y="36"/>
                      <a:pt x="196" y="38"/>
                      <a:pt x="200" y="40"/>
                    </a:cubicBezTo>
                    <a:cubicBezTo>
                      <a:pt x="206" y="44"/>
                      <a:pt x="212" y="42"/>
                      <a:pt x="217" y="45"/>
                    </a:cubicBezTo>
                    <a:cubicBezTo>
                      <a:pt x="208" y="45"/>
                      <a:pt x="202" y="47"/>
                      <a:pt x="194" y="42"/>
                    </a:cubicBezTo>
                    <a:cubicBezTo>
                      <a:pt x="188" y="38"/>
                      <a:pt x="183" y="31"/>
                      <a:pt x="179" y="26"/>
                    </a:cubicBezTo>
                    <a:cubicBezTo>
                      <a:pt x="165" y="11"/>
                      <a:pt x="150" y="10"/>
                      <a:pt x="131" y="9"/>
                    </a:cubicBezTo>
                    <a:cubicBezTo>
                      <a:pt x="136" y="14"/>
                      <a:pt x="132" y="22"/>
                      <a:pt x="138" y="27"/>
                    </a:cubicBezTo>
                    <a:cubicBezTo>
                      <a:pt x="128" y="29"/>
                      <a:pt x="122" y="12"/>
                      <a:pt x="111" y="15"/>
                    </a:cubicBezTo>
                    <a:cubicBezTo>
                      <a:pt x="115" y="18"/>
                      <a:pt x="114" y="24"/>
                      <a:pt x="115" y="28"/>
                    </a:cubicBezTo>
                    <a:cubicBezTo>
                      <a:pt x="114" y="33"/>
                      <a:pt x="114" y="37"/>
                      <a:pt x="116" y="41"/>
                    </a:cubicBezTo>
                    <a:cubicBezTo>
                      <a:pt x="106" y="36"/>
                      <a:pt x="96" y="30"/>
                      <a:pt x="83" y="31"/>
                    </a:cubicBezTo>
                    <a:cubicBezTo>
                      <a:pt x="83" y="33"/>
                      <a:pt x="85" y="36"/>
                      <a:pt x="85" y="39"/>
                    </a:cubicBezTo>
                    <a:cubicBezTo>
                      <a:pt x="77" y="42"/>
                      <a:pt x="67" y="35"/>
                      <a:pt x="59" y="40"/>
                    </a:cubicBezTo>
                    <a:cubicBezTo>
                      <a:pt x="58" y="42"/>
                      <a:pt x="57" y="43"/>
                      <a:pt x="56" y="44"/>
                    </a:cubicBezTo>
                    <a:cubicBezTo>
                      <a:pt x="54" y="45"/>
                      <a:pt x="54" y="45"/>
                      <a:pt x="51" y="46"/>
                    </a:cubicBezTo>
                    <a:cubicBezTo>
                      <a:pt x="47" y="48"/>
                      <a:pt x="43" y="50"/>
                      <a:pt x="39" y="51"/>
                    </a:cubicBezTo>
                    <a:cubicBezTo>
                      <a:pt x="32" y="53"/>
                      <a:pt x="25" y="59"/>
                      <a:pt x="19" y="63"/>
                    </a:cubicBezTo>
                    <a:cubicBezTo>
                      <a:pt x="17" y="66"/>
                      <a:pt x="14" y="70"/>
                      <a:pt x="11" y="72"/>
                    </a:cubicBezTo>
                    <a:cubicBezTo>
                      <a:pt x="8" y="74"/>
                      <a:pt x="3" y="77"/>
                      <a:pt x="0" y="79"/>
                    </a:cubicBezTo>
                    <a:cubicBezTo>
                      <a:pt x="9" y="90"/>
                      <a:pt x="30" y="86"/>
                      <a:pt x="41" y="85"/>
                    </a:cubicBezTo>
                    <a:cubicBezTo>
                      <a:pt x="44" y="84"/>
                      <a:pt x="49" y="84"/>
                      <a:pt x="53" y="84"/>
                    </a:cubicBezTo>
                    <a:cubicBezTo>
                      <a:pt x="57" y="85"/>
                      <a:pt x="58" y="87"/>
                      <a:pt x="61" y="87"/>
                    </a:cubicBezTo>
                    <a:cubicBezTo>
                      <a:pt x="68" y="89"/>
                      <a:pt x="74" y="82"/>
                      <a:pt x="81" y="84"/>
                    </a:cubicBezTo>
                    <a:cubicBezTo>
                      <a:pt x="80" y="85"/>
                      <a:pt x="79" y="87"/>
                      <a:pt x="78" y="88"/>
                    </a:cubicBezTo>
                    <a:cubicBezTo>
                      <a:pt x="87" y="88"/>
                      <a:pt x="92" y="89"/>
                      <a:pt x="100" y="83"/>
                    </a:cubicBezTo>
                    <a:cubicBezTo>
                      <a:pt x="99" y="84"/>
                      <a:pt x="100" y="87"/>
                      <a:pt x="99" y="88"/>
                    </a:cubicBezTo>
                    <a:cubicBezTo>
                      <a:pt x="110" y="94"/>
                      <a:pt x="120" y="80"/>
                      <a:pt x="129" y="78"/>
                    </a:cubicBezTo>
                    <a:cubicBezTo>
                      <a:pt x="129" y="86"/>
                      <a:pt x="126" y="93"/>
                      <a:pt x="122" y="99"/>
                    </a:cubicBezTo>
                    <a:cubicBezTo>
                      <a:pt x="128" y="101"/>
                      <a:pt x="136" y="100"/>
                      <a:pt x="142" y="97"/>
                    </a:cubicBezTo>
                    <a:cubicBezTo>
                      <a:pt x="147" y="95"/>
                      <a:pt x="153" y="90"/>
                      <a:pt x="159" y="91"/>
                    </a:cubicBezTo>
                    <a:cubicBezTo>
                      <a:pt x="160" y="96"/>
                      <a:pt x="158" y="101"/>
                      <a:pt x="155" y="105"/>
                    </a:cubicBezTo>
                    <a:cubicBezTo>
                      <a:pt x="165" y="105"/>
                      <a:pt x="173" y="104"/>
                      <a:pt x="182" y="98"/>
                    </a:cubicBezTo>
                    <a:cubicBezTo>
                      <a:pt x="185" y="97"/>
                      <a:pt x="187" y="94"/>
                      <a:pt x="190" y="91"/>
                    </a:cubicBezTo>
                    <a:cubicBezTo>
                      <a:pt x="194" y="89"/>
                      <a:pt x="197" y="88"/>
                      <a:pt x="200" y="84"/>
                    </a:cubicBezTo>
                    <a:cubicBezTo>
                      <a:pt x="205" y="79"/>
                      <a:pt x="208" y="71"/>
                      <a:pt x="215" y="67"/>
                    </a:cubicBezTo>
                    <a:cubicBezTo>
                      <a:pt x="222" y="62"/>
                      <a:pt x="236" y="61"/>
                      <a:pt x="245" y="61"/>
                    </a:cubicBezTo>
                    <a:cubicBezTo>
                      <a:pt x="230" y="65"/>
                      <a:pt x="219" y="69"/>
                      <a:pt x="211" y="83"/>
                    </a:cubicBezTo>
                    <a:cubicBezTo>
                      <a:pt x="205" y="93"/>
                      <a:pt x="201" y="103"/>
                      <a:pt x="193" y="113"/>
                    </a:cubicBezTo>
                    <a:cubicBezTo>
                      <a:pt x="202" y="117"/>
                      <a:pt x="212" y="120"/>
                      <a:pt x="222" y="114"/>
                    </a:cubicBezTo>
                    <a:cubicBezTo>
                      <a:pt x="229" y="109"/>
                      <a:pt x="236" y="98"/>
                      <a:pt x="245" y="97"/>
                    </a:cubicBezTo>
                    <a:cubicBezTo>
                      <a:pt x="240" y="105"/>
                      <a:pt x="236" y="115"/>
                      <a:pt x="230" y="121"/>
                    </a:cubicBezTo>
                    <a:cubicBezTo>
                      <a:pt x="243" y="121"/>
                      <a:pt x="254" y="123"/>
                      <a:pt x="266" y="117"/>
                    </a:cubicBezTo>
                    <a:cubicBezTo>
                      <a:pt x="276" y="112"/>
                      <a:pt x="282" y="105"/>
                      <a:pt x="291" y="99"/>
                    </a:cubicBezTo>
                    <a:cubicBezTo>
                      <a:pt x="299" y="92"/>
                      <a:pt x="306" y="83"/>
                      <a:pt x="316" y="80"/>
                    </a:cubicBezTo>
                    <a:cubicBezTo>
                      <a:pt x="324" y="78"/>
                      <a:pt x="332" y="80"/>
                      <a:pt x="341" y="82"/>
                    </a:cubicBezTo>
                    <a:cubicBezTo>
                      <a:pt x="334" y="82"/>
                      <a:pt x="326" y="84"/>
                      <a:pt x="320" y="86"/>
                    </a:cubicBezTo>
                    <a:cubicBezTo>
                      <a:pt x="310" y="88"/>
                      <a:pt x="304" y="94"/>
                      <a:pt x="296" y="100"/>
                    </a:cubicBezTo>
                    <a:cubicBezTo>
                      <a:pt x="284" y="110"/>
                      <a:pt x="275" y="134"/>
                      <a:pt x="258" y="133"/>
                    </a:cubicBezTo>
                    <a:cubicBezTo>
                      <a:pt x="265" y="134"/>
                      <a:pt x="271" y="135"/>
                      <a:pt x="278" y="136"/>
                    </a:cubicBezTo>
                    <a:cubicBezTo>
                      <a:pt x="284" y="137"/>
                      <a:pt x="291" y="136"/>
                      <a:pt x="298" y="133"/>
                    </a:cubicBezTo>
                    <a:cubicBezTo>
                      <a:pt x="311" y="131"/>
                      <a:pt x="322" y="125"/>
                      <a:pt x="332" y="116"/>
                    </a:cubicBezTo>
                    <a:cubicBezTo>
                      <a:pt x="341" y="108"/>
                      <a:pt x="350" y="101"/>
                      <a:pt x="359" y="95"/>
                    </a:cubicBezTo>
                    <a:cubicBezTo>
                      <a:pt x="368" y="86"/>
                      <a:pt x="376" y="92"/>
                      <a:pt x="387" y="91"/>
                    </a:cubicBezTo>
                    <a:cubicBezTo>
                      <a:pt x="393" y="87"/>
                      <a:pt x="393" y="87"/>
                      <a:pt x="393" y="87"/>
                    </a:cubicBezTo>
                    <a:cubicBezTo>
                      <a:pt x="389" y="89"/>
                      <a:pt x="379" y="86"/>
                      <a:pt x="374" y="84"/>
                    </a:cubicBezTo>
                    <a:close/>
                    <a:moveTo>
                      <a:pt x="285" y="71"/>
                    </a:moveTo>
                    <a:cubicBezTo>
                      <a:pt x="281" y="72"/>
                      <a:pt x="278" y="73"/>
                      <a:pt x="274" y="75"/>
                    </a:cubicBezTo>
                    <a:cubicBezTo>
                      <a:pt x="268" y="79"/>
                      <a:pt x="261" y="79"/>
                      <a:pt x="257" y="85"/>
                    </a:cubicBezTo>
                    <a:cubicBezTo>
                      <a:pt x="260" y="80"/>
                      <a:pt x="263" y="77"/>
                      <a:pt x="267" y="74"/>
                    </a:cubicBezTo>
                    <a:cubicBezTo>
                      <a:pt x="269" y="72"/>
                      <a:pt x="271" y="69"/>
                      <a:pt x="273" y="68"/>
                    </a:cubicBezTo>
                    <a:cubicBezTo>
                      <a:pt x="270" y="69"/>
                      <a:pt x="270" y="69"/>
                      <a:pt x="270" y="69"/>
                    </a:cubicBezTo>
                    <a:cubicBezTo>
                      <a:pt x="273" y="67"/>
                      <a:pt x="276" y="67"/>
                      <a:pt x="280" y="67"/>
                    </a:cubicBezTo>
                    <a:cubicBezTo>
                      <a:pt x="285" y="67"/>
                      <a:pt x="291" y="66"/>
                      <a:pt x="295" y="68"/>
                    </a:cubicBezTo>
                    <a:cubicBezTo>
                      <a:pt x="291" y="68"/>
                      <a:pt x="288" y="70"/>
                      <a:pt x="285" y="71"/>
                    </a:cubicBezTo>
                    <a:close/>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2" name="Freeform 32"/>
              <p:cNvSpPr/>
              <p:nvPr/>
            </p:nvSpPr>
            <p:spPr bwMode="auto">
              <a:xfrm>
                <a:off x="2952" y="769"/>
                <a:ext cx="153" cy="424"/>
              </a:xfrm>
              <a:custGeom>
                <a:avLst/>
                <a:gdLst>
                  <a:gd name="T0" fmla="*/ 97 w 124"/>
                  <a:gd name="T1" fmla="*/ 58 h 342"/>
                  <a:gd name="T2" fmla="*/ 119 w 124"/>
                  <a:gd name="T3" fmla="*/ 122 h 342"/>
                  <a:gd name="T4" fmla="*/ 94 w 124"/>
                  <a:gd name="T5" fmla="*/ 93 h 342"/>
                  <a:gd name="T6" fmla="*/ 85 w 124"/>
                  <a:gd name="T7" fmla="*/ 86 h 342"/>
                  <a:gd name="T8" fmla="*/ 109 w 124"/>
                  <a:gd name="T9" fmla="*/ 173 h 342"/>
                  <a:gd name="T10" fmla="*/ 74 w 124"/>
                  <a:gd name="T11" fmla="*/ 113 h 342"/>
                  <a:gd name="T12" fmla="*/ 85 w 124"/>
                  <a:gd name="T13" fmla="*/ 164 h 342"/>
                  <a:gd name="T14" fmla="*/ 80 w 124"/>
                  <a:gd name="T15" fmla="*/ 206 h 342"/>
                  <a:gd name="T16" fmla="*/ 62 w 124"/>
                  <a:gd name="T17" fmla="*/ 170 h 342"/>
                  <a:gd name="T18" fmla="*/ 81 w 124"/>
                  <a:gd name="T19" fmla="*/ 232 h 342"/>
                  <a:gd name="T20" fmla="*/ 64 w 124"/>
                  <a:gd name="T21" fmla="*/ 231 h 342"/>
                  <a:gd name="T22" fmla="*/ 69 w 124"/>
                  <a:gd name="T23" fmla="*/ 279 h 342"/>
                  <a:gd name="T24" fmla="*/ 48 w 124"/>
                  <a:gd name="T25" fmla="*/ 296 h 342"/>
                  <a:gd name="T26" fmla="*/ 7 w 124"/>
                  <a:gd name="T27" fmla="*/ 342 h 342"/>
                  <a:gd name="T28" fmla="*/ 3 w 124"/>
                  <a:gd name="T29" fmla="*/ 309 h 342"/>
                  <a:gd name="T30" fmla="*/ 2 w 124"/>
                  <a:gd name="T31" fmla="*/ 295 h 342"/>
                  <a:gd name="T32" fmla="*/ 6 w 124"/>
                  <a:gd name="T33" fmla="*/ 284 h 342"/>
                  <a:gd name="T34" fmla="*/ 10 w 124"/>
                  <a:gd name="T35" fmla="*/ 267 h 342"/>
                  <a:gd name="T36" fmla="*/ 34 w 124"/>
                  <a:gd name="T37" fmla="*/ 234 h 342"/>
                  <a:gd name="T38" fmla="*/ 23 w 124"/>
                  <a:gd name="T39" fmla="*/ 216 h 342"/>
                  <a:gd name="T40" fmla="*/ 13 w 124"/>
                  <a:gd name="T41" fmla="*/ 212 h 342"/>
                  <a:gd name="T42" fmla="*/ 26 w 124"/>
                  <a:gd name="T43" fmla="*/ 172 h 342"/>
                  <a:gd name="T44" fmla="*/ 43 w 124"/>
                  <a:gd name="T45" fmla="*/ 164 h 342"/>
                  <a:gd name="T46" fmla="*/ 50 w 124"/>
                  <a:gd name="T47" fmla="*/ 158 h 342"/>
                  <a:gd name="T48" fmla="*/ 30 w 124"/>
                  <a:gd name="T49" fmla="*/ 166 h 342"/>
                  <a:gd name="T50" fmla="*/ 11 w 124"/>
                  <a:gd name="T51" fmla="*/ 170 h 342"/>
                  <a:gd name="T52" fmla="*/ 22 w 124"/>
                  <a:gd name="T53" fmla="*/ 142 h 342"/>
                  <a:gd name="T54" fmla="*/ 41 w 124"/>
                  <a:gd name="T55" fmla="*/ 128 h 342"/>
                  <a:gd name="T56" fmla="*/ 63 w 124"/>
                  <a:gd name="T57" fmla="*/ 117 h 342"/>
                  <a:gd name="T58" fmla="*/ 56 w 124"/>
                  <a:gd name="T59" fmla="*/ 116 h 342"/>
                  <a:gd name="T60" fmla="*/ 28 w 124"/>
                  <a:gd name="T61" fmla="*/ 129 h 342"/>
                  <a:gd name="T62" fmla="*/ 14 w 124"/>
                  <a:gd name="T63" fmla="*/ 126 h 342"/>
                  <a:gd name="T64" fmla="*/ 61 w 124"/>
                  <a:gd name="T65" fmla="*/ 77 h 342"/>
                  <a:gd name="T66" fmla="*/ 46 w 124"/>
                  <a:gd name="T67" fmla="*/ 80 h 342"/>
                  <a:gd name="T68" fmla="*/ 17 w 124"/>
                  <a:gd name="T69" fmla="*/ 69 h 342"/>
                  <a:gd name="T70" fmla="*/ 54 w 124"/>
                  <a:gd name="T71" fmla="*/ 45 h 342"/>
                  <a:gd name="T72" fmla="*/ 93 w 124"/>
                  <a:gd name="T73" fmla="*/ 12 h 342"/>
                  <a:gd name="T74" fmla="*/ 99 w 124"/>
                  <a:gd name="T75" fmla="*/ 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342">
                    <a:moveTo>
                      <a:pt x="99" y="24"/>
                    </a:moveTo>
                    <a:cubicBezTo>
                      <a:pt x="97" y="36"/>
                      <a:pt x="94" y="47"/>
                      <a:pt x="97" y="58"/>
                    </a:cubicBezTo>
                    <a:cubicBezTo>
                      <a:pt x="100" y="67"/>
                      <a:pt x="104" y="73"/>
                      <a:pt x="108" y="81"/>
                    </a:cubicBezTo>
                    <a:cubicBezTo>
                      <a:pt x="113" y="92"/>
                      <a:pt x="124" y="109"/>
                      <a:pt x="119" y="122"/>
                    </a:cubicBezTo>
                    <a:cubicBezTo>
                      <a:pt x="117" y="116"/>
                      <a:pt x="111" y="113"/>
                      <a:pt x="107" y="110"/>
                    </a:cubicBezTo>
                    <a:cubicBezTo>
                      <a:pt x="100" y="105"/>
                      <a:pt x="98" y="100"/>
                      <a:pt x="94" y="93"/>
                    </a:cubicBezTo>
                    <a:cubicBezTo>
                      <a:pt x="90" y="87"/>
                      <a:pt x="90" y="79"/>
                      <a:pt x="87" y="72"/>
                    </a:cubicBezTo>
                    <a:cubicBezTo>
                      <a:pt x="85" y="76"/>
                      <a:pt x="85" y="82"/>
                      <a:pt x="85" y="86"/>
                    </a:cubicBezTo>
                    <a:cubicBezTo>
                      <a:pt x="91" y="100"/>
                      <a:pt x="101" y="111"/>
                      <a:pt x="103" y="127"/>
                    </a:cubicBezTo>
                    <a:cubicBezTo>
                      <a:pt x="105" y="142"/>
                      <a:pt x="107" y="158"/>
                      <a:pt x="109" y="173"/>
                    </a:cubicBezTo>
                    <a:cubicBezTo>
                      <a:pt x="107" y="163"/>
                      <a:pt x="87" y="156"/>
                      <a:pt x="82" y="146"/>
                    </a:cubicBezTo>
                    <a:cubicBezTo>
                      <a:pt x="77" y="137"/>
                      <a:pt x="76" y="124"/>
                      <a:pt x="74" y="113"/>
                    </a:cubicBezTo>
                    <a:cubicBezTo>
                      <a:pt x="75" y="122"/>
                      <a:pt x="71" y="129"/>
                      <a:pt x="75" y="139"/>
                    </a:cubicBezTo>
                    <a:cubicBezTo>
                      <a:pt x="78" y="147"/>
                      <a:pt x="82" y="156"/>
                      <a:pt x="85" y="164"/>
                    </a:cubicBezTo>
                    <a:cubicBezTo>
                      <a:pt x="92" y="181"/>
                      <a:pt x="101" y="197"/>
                      <a:pt x="94" y="216"/>
                    </a:cubicBezTo>
                    <a:cubicBezTo>
                      <a:pt x="90" y="211"/>
                      <a:pt x="84" y="210"/>
                      <a:pt x="80" y="206"/>
                    </a:cubicBezTo>
                    <a:cubicBezTo>
                      <a:pt x="76" y="204"/>
                      <a:pt x="73" y="200"/>
                      <a:pt x="71" y="195"/>
                    </a:cubicBezTo>
                    <a:cubicBezTo>
                      <a:pt x="66" y="187"/>
                      <a:pt x="65" y="178"/>
                      <a:pt x="62" y="170"/>
                    </a:cubicBezTo>
                    <a:cubicBezTo>
                      <a:pt x="57" y="183"/>
                      <a:pt x="72" y="208"/>
                      <a:pt x="77" y="220"/>
                    </a:cubicBezTo>
                    <a:cubicBezTo>
                      <a:pt x="79" y="224"/>
                      <a:pt x="80" y="228"/>
                      <a:pt x="81" y="232"/>
                    </a:cubicBezTo>
                    <a:cubicBezTo>
                      <a:pt x="81" y="235"/>
                      <a:pt x="82" y="246"/>
                      <a:pt x="80" y="248"/>
                    </a:cubicBezTo>
                    <a:cubicBezTo>
                      <a:pt x="75" y="252"/>
                      <a:pt x="67" y="234"/>
                      <a:pt x="64" y="231"/>
                    </a:cubicBezTo>
                    <a:cubicBezTo>
                      <a:pt x="64" y="239"/>
                      <a:pt x="68" y="248"/>
                      <a:pt x="70" y="254"/>
                    </a:cubicBezTo>
                    <a:cubicBezTo>
                      <a:pt x="74" y="264"/>
                      <a:pt x="74" y="270"/>
                      <a:pt x="69" y="279"/>
                    </a:cubicBezTo>
                    <a:cubicBezTo>
                      <a:pt x="66" y="276"/>
                      <a:pt x="61" y="273"/>
                      <a:pt x="58" y="269"/>
                    </a:cubicBezTo>
                    <a:cubicBezTo>
                      <a:pt x="55" y="276"/>
                      <a:pt x="65" y="300"/>
                      <a:pt x="48" y="296"/>
                    </a:cubicBezTo>
                    <a:cubicBezTo>
                      <a:pt x="48" y="309"/>
                      <a:pt x="40" y="314"/>
                      <a:pt x="30" y="321"/>
                    </a:cubicBezTo>
                    <a:cubicBezTo>
                      <a:pt x="23" y="327"/>
                      <a:pt x="15" y="337"/>
                      <a:pt x="7" y="342"/>
                    </a:cubicBezTo>
                    <a:cubicBezTo>
                      <a:pt x="4" y="335"/>
                      <a:pt x="0" y="331"/>
                      <a:pt x="0" y="322"/>
                    </a:cubicBezTo>
                    <a:cubicBezTo>
                      <a:pt x="0" y="318"/>
                      <a:pt x="0" y="314"/>
                      <a:pt x="3" y="309"/>
                    </a:cubicBezTo>
                    <a:cubicBezTo>
                      <a:pt x="3" y="308"/>
                      <a:pt x="5" y="306"/>
                      <a:pt x="5" y="305"/>
                    </a:cubicBezTo>
                    <a:cubicBezTo>
                      <a:pt x="6" y="301"/>
                      <a:pt x="2" y="300"/>
                      <a:pt x="2" y="295"/>
                    </a:cubicBezTo>
                    <a:cubicBezTo>
                      <a:pt x="3" y="294"/>
                      <a:pt x="5" y="292"/>
                      <a:pt x="6" y="290"/>
                    </a:cubicBezTo>
                    <a:cubicBezTo>
                      <a:pt x="6" y="288"/>
                      <a:pt x="6" y="287"/>
                      <a:pt x="6" y="284"/>
                    </a:cubicBezTo>
                    <a:cubicBezTo>
                      <a:pt x="9" y="276"/>
                      <a:pt x="16" y="272"/>
                      <a:pt x="20" y="264"/>
                    </a:cubicBezTo>
                    <a:cubicBezTo>
                      <a:pt x="16" y="265"/>
                      <a:pt x="14" y="266"/>
                      <a:pt x="10" y="267"/>
                    </a:cubicBezTo>
                    <a:cubicBezTo>
                      <a:pt x="7" y="260"/>
                      <a:pt x="13" y="251"/>
                      <a:pt x="18" y="247"/>
                    </a:cubicBezTo>
                    <a:cubicBezTo>
                      <a:pt x="23" y="243"/>
                      <a:pt x="29" y="239"/>
                      <a:pt x="34" y="234"/>
                    </a:cubicBezTo>
                    <a:cubicBezTo>
                      <a:pt x="26" y="236"/>
                      <a:pt x="18" y="239"/>
                      <a:pt x="14" y="246"/>
                    </a:cubicBezTo>
                    <a:cubicBezTo>
                      <a:pt x="14" y="235"/>
                      <a:pt x="17" y="226"/>
                      <a:pt x="23" y="216"/>
                    </a:cubicBezTo>
                    <a:cubicBezTo>
                      <a:pt x="28" y="209"/>
                      <a:pt x="37" y="203"/>
                      <a:pt x="41" y="195"/>
                    </a:cubicBezTo>
                    <a:cubicBezTo>
                      <a:pt x="32" y="199"/>
                      <a:pt x="20" y="206"/>
                      <a:pt x="13" y="212"/>
                    </a:cubicBezTo>
                    <a:cubicBezTo>
                      <a:pt x="11" y="203"/>
                      <a:pt x="11" y="195"/>
                      <a:pt x="16" y="187"/>
                    </a:cubicBezTo>
                    <a:cubicBezTo>
                      <a:pt x="18" y="182"/>
                      <a:pt x="22" y="177"/>
                      <a:pt x="26" y="172"/>
                    </a:cubicBezTo>
                    <a:cubicBezTo>
                      <a:pt x="29" y="172"/>
                      <a:pt x="33" y="172"/>
                      <a:pt x="36" y="170"/>
                    </a:cubicBezTo>
                    <a:cubicBezTo>
                      <a:pt x="39" y="168"/>
                      <a:pt x="41" y="166"/>
                      <a:pt x="43" y="164"/>
                    </a:cubicBezTo>
                    <a:cubicBezTo>
                      <a:pt x="44" y="162"/>
                      <a:pt x="44" y="161"/>
                      <a:pt x="46" y="160"/>
                    </a:cubicBezTo>
                    <a:cubicBezTo>
                      <a:pt x="47" y="159"/>
                      <a:pt x="49" y="159"/>
                      <a:pt x="50" y="158"/>
                    </a:cubicBezTo>
                    <a:cubicBezTo>
                      <a:pt x="46" y="156"/>
                      <a:pt x="39" y="161"/>
                      <a:pt x="35" y="163"/>
                    </a:cubicBezTo>
                    <a:cubicBezTo>
                      <a:pt x="33" y="164"/>
                      <a:pt x="31" y="165"/>
                      <a:pt x="30" y="166"/>
                    </a:cubicBezTo>
                    <a:cubicBezTo>
                      <a:pt x="30" y="165"/>
                      <a:pt x="30" y="165"/>
                      <a:pt x="30" y="164"/>
                    </a:cubicBezTo>
                    <a:cubicBezTo>
                      <a:pt x="26" y="166"/>
                      <a:pt x="14" y="171"/>
                      <a:pt x="11" y="170"/>
                    </a:cubicBezTo>
                    <a:cubicBezTo>
                      <a:pt x="12" y="166"/>
                      <a:pt x="12" y="160"/>
                      <a:pt x="13" y="156"/>
                    </a:cubicBezTo>
                    <a:cubicBezTo>
                      <a:pt x="15" y="151"/>
                      <a:pt x="19" y="146"/>
                      <a:pt x="22" y="142"/>
                    </a:cubicBezTo>
                    <a:cubicBezTo>
                      <a:pt x="23" y="139"/>
                      <a:pt x="25" y="138"/>
                      <a:pt x="27" y="136"/>
                    </a:cubicBezTo>
                    <a:cubicBezTo>
                      <a:pt x="32" y="134"/>
                      <a:pt x="36" y="131"/>
                      <a:pt x="41" y="128"/>
                    </a:cubicBezTo>
                    <a:cubicBezTo>
                      <a:pt x="46" y="125"/>
                      <a:pt x="51" y="122"/>
                      <a:pt x="56" y="121"/>
                    </a:cubicBezTo>
                    <a:cubicBezTo>
                      <a:pt x="59" y="120"/>
                      <a:pt x="62" y="120"/>
                      <a:pt x="63" y="117"/>
                    </a:cubicBezTo>
                    <a:cubicBezTo>
                      <a:pt x="65" y="114"/>
                      <a:pt x="65" y="110"/>
                      <a:pt x="66" y="107"/>
                    </a:cubicBezTo>
                    <a:cubicBezTo>
                      <a:pt x="65" y="110"/>
                      <a:pt x="59" y="114"/>
                      <a:pt x="56" y="116"/>
                    </a:cubicBezTo>
                    <a:cubicBezTo>
                      <a:pt x="51" y="118"/>
                      <a:pt x="49" y="123"/>
                      <a:pt x="44" y="124"/>
                    </a:cubicBezTo>
                    <a:cubicBezTo>
                      <a:pt x="39" y="126"/>
                      <a:pt x="34" y="128"/>
                      <a:pt x="28" y="129"/>
                    </a:cubicBezTo>
                    <a:cubicBezTo>
                      <a:pt x="28" y="129"/>
                      <a:pt x="27" y="129"/>
                      <a:pt x="26" y="129"/>
                    </a:cubicBezTo>
                    <a:cubicBezTo>
                      <a:pt x="23" y="126"/>
                      <a:pt x="19" y="126"/>
                      <a:pt x="14" y="126"/>
                    </a:cubicBezTo>
                    <a:cubicBezTo>
                      <a:pt x="17" y="110"/>
                      <a:pt x="28" y="96"/>
                      <a:pt x="43" y="87"/>
                    </a:cubicBezTo>
                    <a:cubicBezTo>
                      <a:pt x="49" y="84"/>
                      <a:pt x="55" y="80"/>
                      <a:pt x="61" y="77"/>
                    </a:cubicBezTo>
                    <a:cubicBezTo>
                      <a:pt x="67" y="72"/>
                      <a:pt x="70" y="64"/>
                      <a:pt x="77" y="60"/>
                    </a:cubicBezTo>
                    <a:cubicBezTo>
                      <a:pt x="65" y="64"/>
                      <a:pt x="57" y="75"/>
                      <a:pt x="46" y="80"/>
                    </a:cubicBezTo>
                    <a:cubicBezTo>
                      <a:pt x="35" y="84"/>
                      <a:pt x="18" y="76"/>
                      <a:pt x="9" y="87"/>
                    </a:cubicBezTo>
                    <a:cubicBezTo>
                      <a:pt x="11" y="81"/>
                      <a:pt x="13" y="75"/>
                      <a:pt x="17" y="69"/>
                    </a:cubicBezTo>
                    <a:cubicBezTo>
                      <a:pt x="20" y="62"/>
                      <a:pt x="24" y="61"/>
                      <a:pt x="31" y="57"/>
                    </a:cubicBezTo>
                    <a:cubicBezTo>
                      <a:pt x="38" y="53"/>
                      <a:pt x="46" y="49"/>
                      <a:pt x="54" y="45"/>
                    </a:cubicBezTo>
                    <a:cubicBezTo>
                      <a:pt x="64" y="41"/>
                      <a:pt x="75" y="41"/>
                      <a:pt x="83" y="36"/>
                    </a:cubicBezTo>
                    <a:cubicBezTo>
                      <a:pt x="89" y="34"/>
                      <a:pt x="96" y="12"/>
                      <a:pt x="93" y="12"/>
                    </a:cubicBezTo>
                    <a:cubicBezTo>
                      <a:pt x="105" y="0"/>
                      <a:pt x="105" y="0"/>
                      <a:pt x="105" y="0"/>
                    </a:cubicBezTo>
                    <a:cubicBezTo>
                      <a:pt x="100" y="6"/>
                      <a:pt x="100" y="17"/>
                      <a:pt x="99" y="24"/>
                    </a:cubicBezTo>
                    <a:close/>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3" name="Freeform 33"/>
              <p:cNvSpPr/>
              <p:nvPr/>
            </p:nvSpPr>
            <p:spPr bwMode="auto">
              <a:xfrm>
                <a:off x="2682" y="959"/>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4" name="Freeform 34"/>
              <p:cNvSpPr/>
              <p:nvPr/>
            </p:nvSpPr>
            <p:spPr bwMode="auto">
              <a:xfrm>
                <a:off x="2473" y="852"/>
                <a:ext cx="384" cy="119"/>
              </a:xfrm>
              <a:custGeom>
                <a:avLst/>
                <a:gdLst>
                  <a:gd name="T0" fmla="*/ 304 w 310"/>
                  <a:gd name="T1" fmla="*/ 38 h 96"/>
                  <a:gd name="T2" fmla="*/ 302 w 310"/>
                  <a:gd name="T3" fmla="*/ 39 h 96"/>
                  <a:gd name="T4" fmla="*/ 260 w 310"/>
                  <a:gd name="T5" fmla="*/ 36 h 96"/>
                  <a:gd name="T6" fmla="*/ 212 w 310"/>
                  <a:gd name="T7" fmla="*/ 22 h 96"/>
                  <a:gd name="T8" fmla="*/ 235 w 310"/>
                  <a:gd name="T9" fmla="*/ 43 h 96"/>
                  <a:gd name="T10" fmla="*/ 215 w 310"/>
                  <a:gd name="T11" fmla="*/ 37 h 96"/>
                  <a:gd name="T12" fmla="*/ 179 w 310"/>
                  <a:gd name="T13" fmla="*/ 8 h 96"/>
                  <a:gd name="T14" fmla="*/ 172 w 310"/>
                  <a:gd name="T15" fmla="*/ 22 h 96"/>
                  <a:gd name="T16" fmla="*/ 157 w 310"/>
                  <a:gd name="T17" fmla="*/ 16 h 96"/>
                  <a:gd name="T18" fmla="*/ 115 w 310"/>
                  <a:gd name="T19" fmla="*/ 3 h 96"/>
                  <a:gd name="T20" fmla="*/ 98 w 310"/>
                  <a:gd name="T21" fmla="*/ 13 h 96"/>
                  <a:gd name="T22" fmla="*/ 76 w 310"/>
                  <a:gd name="T23" fmla="*/ 11 h 96"/>
                  <a:gd name="T24" fmla="*/ 32 w 310"/>
                  <a:gd name="T25" fmla="*/ 17 h 96"/>
                  <a:gd name="T26" fmla="*/ 17 w 310"/>
                  <a:gd name="T27" fmla="*/ 24 h 96"/>
                  <a:gd name="T28" fmla="*/ 19 w 310"/>
                  <a:gd name="T29" fmla="*/ 48 h 96"/>
                  <a:gd name="T30" fmla="*/ 48 w 310"/>
                  <a:gd name="T31" fmla="*/ 59 h 96"/>
                  <a:gd name="T32" fmla="*/ 80 w 310"/>
                  <a:gd name="T33" fmla="*/ 57 h 96"/>
                  <a:gd name="T34" fmla="*/ 111 w 310"/>
                  <a:gd name="T35" fmla="*/ 61 h 96"/>
                  <a:gd name="T36" fmla="*/ 130 w 310"/>
                  <a:gd name="T37" fmla="*/ 67 h 96"/>
                  <a:gd name="T38" fmla="*/ 146 w 310"/>
                  <a:gd name="T39" fmla="*/ 57 h 96"/>
                  <a:gd name="T40" fmla="*/ 136 w 310"/>
                  <a:gd name="T41" fmla="*/ 67 h 96"/>
                  <a:gd name="T42" fmla="*/ 132 w 310"/>
                  <a:gd name="T43" fmla="*/ 79 h 96"/>
                  <a:gd name="T44" fmla="*/ 170 w 310"/>
                  <a:gd name="T45" fmla="*/ 72 h 96"/>
                  <a:gd name="T46" fmla="*/ 187 w 310"/>
                  <a:gd name="T47" fmla="*/ 58 h 96"/>
                  <a:gd name="T48" fmla="*/ 172 w 310"/>
                  <a:gd name="T49" fmla="*/ 78 h 96"/>
                  <a:gd name="T50" fmla="*/ 207 w 310"/>
                  <a:gd name="T51" fmla="*/ 78 h 96"/>
                  <a:gd name="T52" fmla="*/ 213 w 310"/>
                  <a:gd name="T53" fmla="*/ 72 h 96"/>
                  <a:gd name="T54" fmla="*/ 218 w 310"/>
                  <a:gd name="T55" fmla="*/ 74 h 96"/>
                  <a:gd name="T56" fmla="*/ 210 w 310"/>
                  <a:gd name="T57" fmla="*/ 86 h 96"/>
                  <a:gd name="T58" fmla="*/ 233 w 310"/>
                  <a:gd name="T59" fmla="*/ 93 h 96"/>
                  <a:gd name="T60" fmla="*/ 291 w 310"/>
                  <a:gd name="T61" fmla="*/ 49 h 96"/>
                  <a:gd name="T62" fmla="*/ 310 w 310"/>
                  <a:gd name="T63"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96">
                    <a:moveTo>
                      <a:pt x="310" y="42"/>
                    </a:moveTo>
                    <a:cubicBezTo>
                      <a:pt x="308" y="40"/>
                      <a:pt x="307" y="38"/>
                      <a:pt x="304" y="38"/>
                    </a:cubicBezTo>
                    <a:cubicBezTo>
                      <a:pt x="303" y="37"/>
                      <a:pt x="303" y="37"/>
                      <a:pt x="303" y="37"/>
                    </a:cubicBezTo>
                    <a:cubicBezTo>
                      <a:pt x="303" y="38"/>
                      <a:pt x="302" y="39"/>
                      <a:pt x="302" y="39"/>
                    </a:cubicBezTo>
                    <a:cubicBezTo>
                      <a:pt x="298" y="37"/>
                      <a:pt x="291" y="38"/>
                      <a:pt x="287" y="38"/>
                    </a:cubicBezTo>
                    <a:cubicBezTo>
                      <a:pt x="277" y="39"/>
                      <a:pt x="269" y="39"/>
                      <a:pt x="260" y="36"/>
                    </a:cubicBezTo>
                    <a:cubicBezTo>
                      <a:pt x="253" y="33"/>
                      <a:pt x="245" y="28"/>
                      <a:pt x="238" y="26"/>
                    </a:cubicBezTo>
                    <a:cubicBezTo>
                      <a:pt x="230" y="23"/>
                      <a:pt x="221" y="23"/>
                      <a:pt x="212" y="22"/>
                    </a:cubicBezTo>
                    <a:cubicBezTo>
                      <a:pt x="212" y="26"/>
                      <a:pt x="218" y="32"/>
                      <a:pt x="221" y="35"/>
                    </a:cubicBezTo>
                    <a:cubicBezTo>
                      <a:pt x="225" y="39"/>
                      <a:pt x="231" y="41"/>
                      <a:pt x="235" y="43"/>
                    </a:cubicBezTo>
                    <a:cubicBezTo>
                      <a:pt x="232" y="44"/>
                      <a:pt x="229" y="42"/>
                      <a:pt x="225" y="40"/>
                    </a:cubicBezTo>
                    <a:cubicBezTo>
                      <a:pt x="221" y="40"/>
                      <a:pt x="219" y="40"/>
                      <a:pt x="215" y="37"/>
                    </a:cubicBezTo>
                    <a:cubicBezTo>
                      <a:pt x="208" y="32"/>
                      <a:pt x="206" y="25"/>
                      <a:pt x="198" y="20"/>
                    </a:cubicBezTo>
                    <a:cubicBezTo>
                      <a:pt x="192" y="16"/>
                      <a:pt x="185" y="12"/>
                      <a:pt x="179" y="8"/>
                    </a:cubicBezTo>
                    <a:cubicBezTo>
                      <a:pt x="171" y="3"/>
                      <a:pt x="166" y="3"/>
                      <a:pt x="157" y="0"/>
                    </a:cubicBezTo>
                    <a:cubicBezTo>
                      <a:pt x="163" y="7"/>
                      <a:pt x="166" y="15"/>
                      <a:pt x="172" y="22"/>
                    </a:cubicBezTo>
                    <a:cubicBezTo>
                      <a:pt x="177" y="27"/>
                      <a:pt x="183" y="36"/>
                      <a:pt x="190" y="39"/>
                    </a:cubicBezTo>
                    <a:cubicBezTo>
                      <a:pt x="179" y="39"/>
                      <a:pt x="166" y="21"/>
                      <a:pt x="157" y="16"/>
                    </a:cubicBezTo>
                    <a:cubicBezTo>
                      <a:pt x="151" y="12"/>
                      <a:pt x="144" y="9"/>
                      <a:pt x="137" y="6"/>
                    </a:cubicBezTo>
                    <a:cubicBezTo>
                      <a:pt x="129" y="3"/>
                      <a:pt x="123" y="3"/>
                      <a:pt x="115" y="3"/>
                    </a:cubicBezTo>
                    <a:cubicBezTo>
                      <a:pt x="116" y="12"/>
                      <a:pt x="119" y="20"/>
                      <a:pt x="126" y="26"/>
                    </a:cubicBezTo>
                    <a:cubicBezTo>
                      <a:pt x="120" y="21"/>
                      <a:pt x="107" y="14"/>
                      <a:pt x="98" y="13"/>
                    </a:cubicBezTo>
                    <a:cubicBezTo>
                      <a:pt x="92" y="12"/>
                      <a:pt x="88" y="16"/>
                      <a:pt x="83" y="14"/>
                    </a:cubicBezTo>
                    <a:cubicBezTo>
                      <a:pt x="80" y="13"/>
                      <a:pt x="78" y="11"/>
                      <a:pt x="76" y="11"/>
                    </a:cubicBezTo>
                    <a:cubicBezTo>
                      <a:pt x="74" y="9"/>
                      <a:pt x="69" y="11"/>
                      <a:pt x="67" y="11"/>
                    </a:cubicBezTo>
                    <a:cubicBezTo>
                      <a:pt x="56" y="11"/>
                      <a:pt x="40" y="9"/>
                      <a:pt x="32" y="17"/>
                    </a:cubicBezTo>
                    <a:cubicBezTo>
                      <a:pt x="29" y="19"/>
                      <a:pt x="29" y="21"/>
                      <a:pt x="27" y="22"/>
                    </a:cubicBezTo>
                    <a:cubicBezTo>
                      <a:pt x="24" y="23"/>
                      <a:pt x="20" y="23"/>
                      <a:pt x="17" y="24"/>
                    </a:cubicBezTo>
                    <a:cubicBezTo>
                      <a:pt x="11" y="26"/>
                      <a:pt x="6" y="28"/>
                      <a:pt x="0" y="30"/>
                    </a:cubicBezTo>
                    <a:cubicBezTo>
                      <a:pt x="6" y="38"/>
                      <a:pt x="9" y="45"/>
                      <a:pt x="19" y="48"/>
                    </a:cubicBezTo>
                    <a:cubicBezTo>
                      <a:pt x="27" y="49"/>
                      <a:pt x="33" y="52"/>
                      <a:pt x="39" y="56"/>
                    </a:cubicBezTo>
                    <a:cubicBezTo>
                      <a:pt x="43" y="59"/>
                      <a:pt x="44" y="59"/>
                      <a:pt x="48" y="59"/>
                    </a:cubicBezTo>
                    <a:cubicBezTo>
                      <a:pt x="50" y="59"/>
                      <a:pt x="52" y="62"/>
                      <a:pt x="55" y="62"/>
                    </a:cubicBezTo>
                    <a:cubicBezTo>
                      <a:pt x="63" y="63"/>
                      <a:pt x="75" y="51"/>
                      <a:pt x="80" y="57"/>
                    </a:cubicBezTo>
                    <a:cubicBezTo>
                      <a:pt x="79" y="59"/>
                      <a:pt x="79" y="61"/>
                      <a:pt x="77" y="61"/>
                    </a:cubicBezTo>
                    <a:cubicBezTo>
                      <a:pt x="86" y="70"/>
                      <a:pt x="101" y="63"/>
                      <a:pt x="111" y="61"/>
                    </a:cubicBezTo>
                    <a:cubicBezTo>
                      <a:pt x="109" y="64"/>
                      <a:pt x="106" y="67"/>
                      <a:pt x="103" y="71"/>
                    </a:cubicBezTo>
                    <a:cubicBezTo>
                      <a:pt x="110" y="76"/>
                      <a:pt x="121" y="70"/>
                      <a:pt x="130" y="67"/>
                    </a:cubicBezTo>
                    <a:cubicBezTo>
                      <a:pt x="131" y="66"/>
                      <a:pt x="132" y="65"/>
                      <a:pt x="133" y="64"/>
                    </a:cubicBezTo>
                    <a:cubicBezTo>
                      <a:pt x="136" y="61"/>
                      <a:pt x="142" y="57"/>
                      <a:pt x="146" y="57"/>
                    </a:cubicBezTo>
                    <a:cubicBezTo>
                      <a:pt x="144" y="60"/>
                      <a:pt x="140" y="63"/>
                      <a:pt x="138" y="66"/>
                    </a:cubicBezTo>
                    <a:cubicBezTo>
                      <a:pt x="137" y="66"/>
                      <a:pt x="137" y="67"/>
                      <a:pt x="136" y="67"/>
                    </a:cubicBezTo>
                    <a:cubicBezTo>
                      <a:pt x="135" y="69"/>
                      <a:pt x="134" y="71"/>
                      <a:pt x="133" y="72"/>
                    </a:cubicBezTo>
                    <a:cubicBezTo>
                      <a:pt x="132" y="75"/>
                      <a:pt x="135" y="76"/>
                      <a:pt x="132" y="79"/>
                    </a:cubicBezTo>
                    <a:cubicBezTo>
                      <a:pt x="139" y="79"/>
                      <a:pt x="146" y="80"/>
                      <a:pt x="154" y="79"/>
                    </a:cubicBezTo>
                    <a:cubicBezTo>
                      <a:pt x="159" y="77"/>
                      <a:pt x="165" y="74"/>
                      <a:pt x="170" y="72"/>
                    </a:cubicBezTo>
                    <a:cubicBezTo>
                      <a:pt x="170" y="70"/>
                      <a:pt x="171" y="69"/>
                      <a:pt x="172" y="69"/>
                    </a:cubicBezTo>
                    <a:cubicBezTo>
                      <a:pt x="175" y="64"/>
                      <a:pt x="182" y="62"/>
                      <a:pt x="187" y="58"/>
                    </a:cubicBezTo>
                    <a:cubicBezTo>
                      <a:pt x="187" y="62"/>
                      <a:pt x="181" y="67"/>
                      <a:pt x="179" y="69"/>
                    </a:cubicBezTo>
                    <a:cubicBezTo>
                      <a:pt x="177" y="72"/>
                      <a:pt x="174" y="75"/>
                      <a:pt x="172" y="78"/>
                    </a:cubicBezTo>
                    <a:cubicBezTo>
                      <a:pt x="171" y="80"/>
                      <a:pt x="170" y="83"/>
                      <a:pt x="170" y="86"/>
                    </a:cubicBezTo>
                    <a:cubicBezTo>
                      <a:pt x="181" y="93"/>
                      <a:pt x="196" y="82"/>
                      <a:pt x="207" y="78"/>
                    </a:cubicBezTo>
                    <a:cubicBezTo>
                      <a:pt x="207" y="78"/>
                      <a:pt x="207" y="78"/>
                      <a:pt x="207" y="78"/>
                    </a:cubicBezTo>
                    <a:cubicBezTo>
                      <a:pt x="209" y="76"/>
                      <a:pt x="211" y="74"/>
                      <a:pt x="213" y="72"/>
                    </a:cubicBezTo>
                    <a:cubicBezTo>
                      <a:pt x="216" y="71"/>
                      <a:pt x="219" y="69"/>
                      <a:pt x="222" y="68"/>
                    </a:cubicBezTo>
                    <a:cubicBezTo>
                      <a:pt x="223" y="70"/>
                      <a:pt x="219" y="72"/>
                      <a:pt x="218" y="74"/>
                    </a:cubicBezTo>
                    <a:cubicBezTo>
                      <a:pt x="216" y="76"/>
                      <a:pt x="215" y="78"/>
                      <a:pt x="214" y="80"/>
                    </a:cubicBezTo>
                    <a:cubicBezTo>
                      <a:pt x="212" y="82"/>
                      <a:pt x="211" y="85"/>
                      <a:pt x="210" y="86"/>
                    </a:cubicBezTo>
                    <a:cubicBezTo>
                      <a:pt x="209" y="90"/>
                      <a:pt x="207" y="93"/>
                      <a:pt x="206" y="95"/>
                    </a:cubicBezTo>
                    <a:cubicBezTo>
                      <a:pt x="215" y="94"/>
                      <a:pt x="223" y="96"/>
                      <a:pt x="233" y="93"/>
                    </a:cubicBezTo>
                    <a:cubicBezTo>
                      <a:pt x="240" y="91"/>
                      <a:pt x="249" y="82"/>
                      <a:pt x="254" y="76"/>
                    </a:cubicBezTo>
                    <a:cubicBezTo>
                      <a:pt x="264" y="61"/>
                      <a:pt x="271" y="49"/>
                      <a:pt x="291" y="49"/>
                    </a:cubicBezTo>
                    <a:cubicBezTo>
                      <a:pt x="286" y="51"/>
                      <a:pt x="283" y="56"/>
                      <a:pt x="278" y="58"/>
                    </a:cubicBezTo>
                    <a:cubicBezTo>
                      <a:pt x="288" y="52"/>
                      <a:pt x="302" y="53"/>
                      <a:pt x="310" y="42"/>
                    </a:cubicBezTo>
                    <a:close/>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5" name="Freeform 35"/>
              <p:cNvSpPr/>
              <p:nvPr/>
            </p:nvSpPr>
            <p:spPr bwMode="auto">
              <a:xfrm>
                <a:off x="3119" y="713"/>
                <a:ext cx="166" cy="366"/>
              </a:xfrm>
              <a:custGeom>
                <a:avLst/>
                <a:gdLst>
                  <a:gd name="T0" fmla="*/ 64 w 134"/>
                  <a:gd name="T1" fmla="*/ 1 h 295"/>
                  <a:gd name="T2" fmla="*/ 61 w 134"/>
                  <a:gd name="T3" fmla="*/ 11 h 295"/>
                  <a:gd name="T4" fmla="*/ 38 w 134"/>
                  <a:gd name="T5" fmla="*/ 29 h 295"/>
                  <a:gd name="T6" fmla="*/ 3 w 134"/>
                  <a:gd name="T7" fmla="*/ 83 h 295"/>
                  <a:gd name="T8" fmla="*/ 41 w 134"/>
                  <a:gd name="T9" fmla="*/ 58 h 295"/>
                  <a:gd name="T10" fmla="*/ 53 w 134"/>
                  <a:gd name="T11" fmla="*/ 40 h 295"/>
                  <a:gd name="T12" fmla="*/ 64 w 134"/>
                  <a:gd name="T13" fmla="*/ 23 h 295"/>
                  <a:gd name="T14" fmla="*/ 37 w 134"/>
                  <a:gd name="T15" fmla="*/ 70 h 295"/>
                  <a:gd name="T16" fmla="*/ 20 w 134"/>
                  <a:gd name="T17" fmla="*/ 92 h 295"/>
                  <a:gd name="T18" fmla="*/ 16 w 134"/>
                  <a:gd name="T19" fmla="*/ 122 h 295"/>
                  <a:gd name="T20" fmla="*/ 48 w 134"/>
                  <a:gd name="T21" fmla="*/ 101 h 295"/>
                  <a:gd name="T22" fmla="*/ 63 w 134"/>
                  <a:gd name="T23" fmla="*/ 65 h 295"/>
                  <a:gd name="T24" fmla="*/ 62 w 134"/>
                  <a:gd name="T25" fmla="*/ 90 h 295"/>
                  <a:gd name="T26" fmla="*/ 42 w 134"/>
                  <a:gd name="T27" fmla="*/ 112 h 295"/>
                  <a:gd name="T28" fmla="*/ 24 w 134"/>
                  <a:gd name="T29" fmla="*/ 137 h 295"/>
                  <a:gd name="T30" fmla="*/ 19 w 134"/>
                  <a:gd name="T31" fmla="*/ 165 h 295"/>
                  <a:gd name="T32" fmla="*/ 48 w 134"/>
                  <a:gd name="T33" fmla="*/ 144 h 295"/>
                  <a:gd name="T34" fmla="*/ 58 w 134"/>
                  <a:gd name="T35" fmla="*/ 129 h 295"/>
                  <a:gd name="T36" fmla="*/ 66 w 134"/>
                  <a:gd name="T37" fmla="*/ 114 h 295"/>
                  <a:gd name="T38" fmla="*/ 66 w 134"/>
                  <a:gd name="T39" fmla="*/ 114 h 295"/>
                  <a:gd name="T40" fmla="*/ 57 w 134"/>
                  <a:gd name="T41" fmla="*/ 140 h 295"/>
                  <a:gd name="T42" fmla="*/ 40 w 134"/>
                  <a:gd name="T43" fmla="*/ 157 h 295"/>
                  <a:gd name="T44" fmla="*/ 25 w 134"/>
                  <a:gd name="T45" fmla="*/ 177 h 295"/>
                  <a:gd name="T46" fmla="*/ 21 w 134"/>
                  <a:gd name="T47" fmla="*/ 201 h 295"/>
                  <a:gd name="T48" fmla="*/ 21 w 134"/>
                  <a:gd name="T49" fmla="*/ 201 h 295"/>
                  <a:gd name="T50" fmla="*/ 41 w 134"/>
                  <a:gd name="T51" fmla="*/ 189 h 295"/>
                  <a:gd name="T52" fmla="*/ 58 w 134"/>
                  <a:gd name="T53" fmla="*/ 171 h 295"/>
                  <a:gd name="T54" fmla="*/ 53 w 134"/>
                  <a:gd name="T55" fmla="*/ 184 h 295"/>
                  <a:gd name="T56" fmla="*/ 44 w 134"/>
                  <a:gd name="T57" fmla="*/ 198 h 295"/>
                  <a:gd name="T58" fmla="*/ 33 w 134"/>
                  <a:gd name="T59" fmla="*/ 227 h 295"/>
                  <a:gd name="T60" fmla="*/ 51 w 134"/>
                  <a:gd name="T61" fmla="*/ 215 h 295"/>
                  <a:gd name="T62" fmla="*/ 45 w 134"/>
                  <a:gd name="T63" fmla="*/ 230 h 295"/>
                  <a:gd name="T64" fmla="*/ 43 w 134"/>
                  <a:gd name="T65" fmla="*/ 249 h 295"/>
                  <a:gd name="T66" fmla="*/ 48 w 134"/>
                  <a:gd name="T67" fmla="*/ 247 h 295"/>
                  <a:gd name="T68" fmla="*/ 51 w 134"/>
                  <a:gd name="T69" fmla="*/ 260 h 295"/>
                  <a:gd name="T70" fmla="*/ 57 w 134"/>
                  <a:gd name="T71" fmla="*/ 273 h 295"/>
                  <a:gd name="T72" fmla="*/ 67 w 134"/>
                  <a:gd name="T73" fmla="*/ 285 h 295"/>
                  <a:gd name="T74" fmla="*/ 76 w 134"/>
                  <a:gd name="T75" fmla="*/ 295 h 295"/>
                  <a:gd name="T76" fmla="*/ 80 w 134"/>
                  <a:gd name="T77" fmla="*/ 279 h 295"/>
                  <a:gd name="T78" fmla="*/ 87 w 134"/>
                  <a:gd name="T79" fmla="*/ 261 h 295"/>
                  <a:gd name="T80" fmla="*/ 88 w 134"/>
                  <a:gd name="T81" fmla="*/ 264 h 295"/>
                  <a:gd name="T82" fmla="*/ 98 w 134"/>
                  <a:gd name="T83" fmla="*/ 240 h 295"/>
                  <a:gd name="T84" fmla="*/ 96 w 134"/>
                  <a:gd name="T85" fmla="*/ 223 h 295"/>
                  <a:gd name="T86" fmla="*/ 100 w 134"/>
                  <a:gd name="T87" fmla="*/ 222 h 295"/>
                  <a:gd name="T88" fmla="*/ 96 w 134"/>
                  <a:gd name="T89" fmla="*/ 208 h 295"/>
                  <a:gd name="T90" fmla="*/ 106 w 134"/>
                  <a:gd name="T91" fmla="*/ 218 h 295"/>
                  <a:gd name="T92" fmla="*/ 99 w 134"/>
                  <a:gd name="T93" fmla="*/ 188 h 295"/>
                  <a:gd name="T94" fmla="*/ 81 w 134"/>
                  <a:gd name="T95" fmla="*/ 163 h 295"/>
                  <a:gd name="T96" fmla="*/ 99 w 134"/>
                  <a:gd name="T97" fmla="*/ 179 h 295"/>
                  <a:gd name="T98" fmla="*/ 120 w 134"/>
                  <a:gd name="T99" fmla="*/ 184 h 295"/>
                  <a:gd name="T100" fmla="*/ 109 w 134"/>
                  <a:gd name="T101" fmla="*/ 152 h 295"/>
                  <a:gd name="T102" fmla="*/ 94 w 134"/>
                  <a:gd name="T103" fmla="*/ 140 h 295"/>
                  <a:gd name="T104" fmla="*/ 83 w 134"/>
                  <a:gd name="T105" fmla="*/ 124 h 295"/>
                  <a:gd name="T106" fmla="*/ 126 w 134"/>
                  <a:gd name="T107" fmla="*/ 143 h 295"/>
                  <a:gd name="T108" fmla="*/ 99 w 134"/>
                  <a:gd name="T109" fmla="*/ 105 h 295"/>
                  <a:gd name="T110" fmla="*/ 77 w 134"/>
                  <a:gd name="T111" fmla="*/ 85 h 295"/>
                  <a:gd name="T112" fmla="*/ 69 w 134"/>
                  <a:gd name="T113" fmla="*/ 62 h 295"/>
                  <a:gd name="T114" fmla="*/ 94 w 134"/>
                  <a:gd name="T115" fmla="*/ 92 h 295"/>
                  <a:gd name="T116" fmla="*/ 130 w 134"/>
                  <a:gd name="T117" fmla="*/ 108 h 295"/>
                  <a:gd name="T118" fmla="*/ 117 w 134"/>
                  <a:gd name="T119" fmla="*/ 74 h 295"/>
                  <a:gd name="T120" fmla="*/ 92 w 134"/>
                  <a:gd name="T121" fmla="*/ 53 h 295"/>
                  <a:gd name="T122" fmla="*/ 67 w 134"/>
                  <a:gd name="T123" fmla="*/ 33 h 295"/>
                  <a:gd name="T124" fmla="*/ 64 w 134"/>
                  <a:gd name="T125" fmla="*/ 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95">
                    <a:moveTo>
                      <a:pt x="64" y="1"/>
                    </a:moveTo>
                    <a:cubicBezTo>
                      <a:pt x="68" y="0"/>
                      <a:pt x="61" y="10"/>
                      <a:pt x="61" y="11"/>
                    </a:cubicBezTo>
                    <a:cubicBezTo>
                      <a:pt x="54" y="19"/>
                      <a:pt x="47" y="24"/>
                      <a:pt x="38" y="29"/>
                    </a:cubicBezTo>
                    <a:cubicBezTo>
                      <a:pt x="21" y="42"/>
                      <a:pt x="0" y="59"/>
                      <a:pt x="3" y="83"/>
                    </a:cubicBezTo>
                    <a:cubicBezTo>
                      <a:pt x="17" y="78"/>
                      <a:pt x="29" y="67"/>
                      <a:pt x="41" y="58"/>
                    </a:cubicBezTo>
                    <a:cubicBezTo>
                      <a:pt x="46" y="53"/>
                      <a:pt x="50" y="47"/>
                      <a:pt x="53" y="40"/>
                    </a:cubicBezTo>
                    <a:cubicBezTo>
                      <a:pt x="55" y="33"/>
                      <a:pt x="57" y="26"/>
                      <a:pt x="64" y="23"/>
                    </a:cubicBezTo>
                    <a:cubicBezTo>
                      <a:pt x="67" y="44"/>
                      <a:pt x="50" y="57"/>
                      <a:pt x="37" y="70"/>
                    </a:cubicBezTo>
                    <a:cubicBezTo>
                      <a:pt x="31" y="76"/>
                      <a:pt x="24" y="84"/>
                      <a:pt x="20" y="92"/>
                    </a:cubicBezTo>
                    <a:cubicBezTo>
                      <a:pt x="18" y="100"/>
                      <a:pt x="13" y="114"/>
                      <a:pt x="16" y="122"/>
                    </a:cubicBezTo>
                    <a:cubicBezTo>
                      <a:pt x="29" y="118"/>
                      <a:pt x="40" y="112"/>
                      <a:pt x="48" y="101"/>
                    </a:cubicBezTo>
                    <a:cubicBezTo>
                      <a:pt x="57" y="92"/>
                      <a:pt x="59" y="77"/>
                      <a:pt x="63" y="65"/>
                    </a:cubicBezTo>
                    <a:cubicBezTo>
                      <a:pt x="65" y="71"/>
                      <a:pt x="64" y="85"/>
                      <a:pt x="62" y="90"/>
                    </a:cubicBezTo>
                    <a:cubicBezTo>
                      <a:pt x="60" y="99"/>
                      <a:pt x="48" y="106"/>
                      <a:pt x="42" y="112"/>
                    </a:cubicBezTo>
                    <a:cubicBezTo>
                      <a:pt x="35" y="120"/>
                      <a:pt x="27" y="127"/>
                      <a:pt x="24" y="137"/>
                    </a:cubicBezTo>
                    <a:cubicBezTo>
                      <a:pt x="21" y="146"/>
                      <a:pt x="20" y="155"/>
                      <a:pt x="19" y="165"/>
                    </a:cubicBezTo>
                    <a:cubicBezTo>
                      <a:pt x="30" y="162"/>
                      <a:pt x="40" y="153"/>
                      <a:pt x="48" y="144"/>
                    </a:cubicBezTo>
                    <a:cubicBezTo>
                      <a:pt x="51" y="139"/>
                      <a:pt x="54" y="135"/>
                      <a:pt x="58" y="129"/>
                    </a:cubicBezTo>
                    <a:cubicBezTo>
                      <a:pt x="60" y="125"/>
                      <a:pt x="62" y="115"/>
                      <a:pt x="66" y="114"/>
                    </a:cubicBezTo>
                    <a:cubicBezTo>
                      <a:pt x="66" y="114"/>
                      <a:pt x="66" y="114"/>
                      <a:pt x="66" y="114"/>
                    </a:cubicBezTo>
                    <a:cubicBezTo>
                      <a:pt x="65" y="122"/>
                      <a:pt x="63" y="133"/>
                      <a:pt x="57" y="140"/>
                    </a:cubicBezTo>
                    <a:cubicBezTo>
                      <a:pt x="53" y="145"/>
                      <a:pt x="46" y="152"/>
                      <a:pt x="40" y="157"/>
                    </a:cubicBezTo>
                    <a:cubicBezTo>
                      <a:pt x="33" y="163"/>
                      <a:pt x="29" y="168"/>
                      <a:pt x="25" y="177"/>
                    </a:cubicBezTo>
                    <a:cubicBezTo>
                      <a:pt x="21" y="185"/>
                      <a:pt x="22" y="193"/>
                      <a:pt x="21" y="201"/>
                    </a:cubicBezTo>
                    <a:cubicBezTo>
                      <a:pt x="21" y="201"/>
                      <a:pt x="21" y="201"/>
                      <a:pt x="21" y="201"/>
                    </a:cubicBezTo>
                    <a:cubicBezTo>
                      <a:pt x="28" y="197"/>
                      <a:pt x="34" y="193"/>
                      <a:pt x="41" y="189"/>
                    </a:cubicBezTo>
                    <a:cubicBezTo>
                      <a:pt x="47" y="184"/>
                      <a:pt x="51" y="172"/>
                      <a:pt x="58" y="171"/>
                    </a:cubicBezTo>
                    <a:cubicBezTo>
                      <a:pt x="57" y="175"/>
                      <a:pt x="54" y="180"/>
                      <a:pt x="53" y="184"/>
                    </a:cubicBezTo>
                    <a:cubicBezTo>
                      <a:pt x="50" y="190"/>
                      <a:pt x="47" y="194"/>
                      <a:pt x="44" y="198"/>
                    </a:cubicBezTo>
                    <a:cubicBezTo>
                      <a:pt x="37" y="208"/>
                      <a:pt x="34" y="216"/>
                      <a:pt x="33" y="227"/>
                    </a:cubicBezTo>
                    <a:cubicBezTo>
                      <a:pt x="39" y="223"/>
                      <a:pt x="45" y="220"/>
                      <a:pt x="51" y="215"/>
                    </a:cubicBezTo>
                    <a:cubicBezTo>
                      <a:pt x="50" y="220"/>
                      <a:pt x="47" y="225"/>
                      <a:pt x="45" y="230"/>
                    </a:cubicBezTo>
                    <a:cubicBezTo>
                      <a:pt x="43" y="236"/>
                      <a:pt x="43" y="243"/>
                      <a:pt x="43" y="249"/>
                    </a:cubicBezTo>
                    <a:cubicBezTo>
                      <a:pt x="45" y="248"/>
                      <a:pt x="47" y="248"/>
                      <a:pt x="48" y="247"/>
                    </a:cubicBezTo>
                    <a:cubicBezTo>
                      <a:pt x="51" y="251"/>
                      <a:pt x="49" y="256"/>
                      <a:pt x="51" y="260"/>
                    </a:cubicBezTo>
                    <a:cubicBezTo>
                      <a:pt x="52" y="266"/>
                      <a:pt x="55" y="269"/>
                      <a:pt x="57" y="273"/>
                    </a:cubicBezTo>
                    <a:cubicBezTo>
                      <a:pt x="61" y="276"/>
                      <a:pt x="62" y="281"/>
                      <a:pt x="67" y="285"/>
                    </a:cubicBezTo>
                    <a:cubicBezTo>
                      <a:pt x="70" y="288"/>
                      <a:pt x="73" y="292"/>
                      <a:pt x="76" y="295"/>
                    </a:cubicBezTo>
                    <a:cubicBezTo>
                      <a:pt x="76" y="289"/>
                      <a:pt x="77" y="285"/>
                      <a:pt x="80" y="279"/>
                    </a:cubicBezTo>
                    <a:cubicBezTo>
                      <a:pt x="83" y="275"/>
                      <a:pt x="84" y="266"/>
                      <a:pt x="87" y="261"/>
                    </a:cubicBezTo>
                    <a:cubicBezTo>
                      <a:pt x="87" y="262"/>
                      <a:pt x="88" y="263"/>
                      <a:pt x="88" y="264"/>
                    </a:cubicBezTo>
                    <a:cubicBezTo>
                      <a:pt x="99" y="262"/>
                      <a:pt x="91" y="240"/>
                      <a:pt x="98" y="240"/>
                    </a:cubicBezTo>
                    <a:cubicBezTo>
                      <a:pt x="100" y="236"/>
                      <a:pt x="97" y="227"/>
                      <a:pt x="96" y="223"/>
                    </a:cubicBezTo>
                    <a:cubicBezTo>
                      <a:pt x="97" y="222"/>
                      <a:pt x="98" y="222"/>
                      <a:pt x="100" y="222"/>
                    </a:cubicBezTo>
                    <a:cubicBezTo>
                      <a:pt x="100" y="218"/>
                      <a:pt x="99" y="210"/>
                      <a:pt x="96" y="208"/>
                    </a:cubicBezTo>
                    <a:cubicBezTo>
                      <a:pt x="98" y="211"/>
                      <a:pt x="102" y="217"/>
                      <a:pt x="106" y="218"/>
                    </a:cubicBezTo>
                    <a:cubicBezTo>
                      <a:pt x="104" y="208"/>
                      <a:pt x="103" y="198"/>
                      <a:pt x="99" y="188"/>
                    </a:cubicBezTo>
                    <a:cubicBezTo>
                      <a:pt x="94" y="179"/>
                      <a:pt x="86" y="172"/>
                      <a:pt x="81" y="163"/>
                    </a:cubicBezTo>
                    <a:cubicBezTo>
                      <a:pt x="86" y="170"/>
                      <a:pt x="93" y="174"/>
                      <a:pt x="99" y="179"/>
                    </a:cubicBezTo>
                    <a:cubicBezTo>
                      <a:pt x="105" y="184"/>
                      <a:pt x="112" y="184"/>
                      <a:pt x="120" y="184"/>
                    </a:cubicBezTo>
                    <a:cubicBezTo>
                      <a:pt x="118" y="174"/>
                      <a:pt x="114" y="161"/>
                      <a:pt x="109" y="152"/>
                    </a:cubicBezTo>
                    <a:cubicBezTo>
                      <a:pt x="106" y="147"/>
                      <a:pt x="99" y="143"/>
                      <a:pt x="94" y="140"/>
                    </a:cubicBezTo>
                    <a:cubicBezTo>
                      <a:pt x="88" y="136"/>
                      <a:pt x="85" y="131"/>
                      <a:pt x="83" y="124"/>
                    </a:cubicBezTo>
                    <a:cubicBezTo>
                      <a:pt x="91" y="138"/>
                      <a:pt x="110" y="144"/>
                      <a:pt x="126" y="143"/>
                    </a:cubicBezTo>
                    <a:cubicBezTo>
                      <a:pt x="122" y="127"/>
                      <a:pt x="109" y="115"/>
                      <a:pt x="99" y="105"/>
                    </a:cubicBezTo>
                    <a:cubicBezTo>
                      <a:pt x="91" y="98"/>
                      <a:pt x="83" y="93"/>
                      <a:pt x="77" y="85"/>
                    </a:cubicBezTo>
                    <a:cubicBezTo>
                      <a:pt x="70" y="78"/>
                      <a:pt x="72" y="70"/>
                      <a:pt x="69" y="62"/>
                    </a:cubicBezTo>
                    <a:cubicBezTo>
                      <a:pt x="77" y="72"/>
                      <a:pt x="84" y="85"/>
                      <a:pt x="94" y="92"/>
                    </a:cubicBezTo>
                    <a:cubicBezTo>
                      <a:pt x="105" y="101"/>
                      <a:pt x="115" y="106"/>
                      <a:pt x="130" y="108"/>
                    </a:cubicBezTo>
                    <a:cubicBezTo>
                      <a:pt x="134" y="98"/>
                      <a:pt x="122" y="82"/>
                      <a:pt x="117" y="74"/>
                    </a:cubicBezTo>
                    <a:cubicBezTo>
                      <a:pt x="111" y="65"/>
                      <a:pt x="102" y="57"/>
                      <a:pt x="92" y="53"/>
                    </a:cubicBezTo>
                    <a:cubicBezTo>
                      <a:pt x="81" y="49"/>
                      <a:pt x="72" y="44"/>
                      <a:pt x="67" y="33"/>
                    </a:cubicBezTo>
                    <a:cubicBezTo>
                      <a:pt x="63" y="24"/>
                      <a:pt x="68" y="15"/>
                      <a:pt x="64" y="7"/>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6" name="Freeform 36"/>
              <p:cNvSpPr/>
              <p:nvPr/>
            </p:nvSpPr>
            <p:spPr bwMode="auto">
              <a:xfrm>
                <a:off x="2584" y="681"/>
                <a:ext cx="720" cy="489"/>
              </a:xfrm>
              <a:custGeom>
                <a:avLst/>
                <a:gdLst>
                  <a:gd name="T0" fmla="*/ 557 w 580"/>
                  <a:gd name="T1" fmla="*/ 6 h 394"/>
                  <a:gd name="T2" fmla="*/ 504 w 580"/>
                  <a:gd name="T3" fmla="*/ 14 h 394"/>
                  <a:gd name="T4" fmla="*/ 451 w 580"/>
                  <a:gd name="T5" fmla="*/ 33 h 394"/>
                  <a:gd name="T6" fmla="*/ 397 w 580"/>
                  <a:gd name="T7" fmla="*/ 62 h 394"/>
                  <a:gd name="T8" fmla="*/ 345 w 580"/>
                  <a:gd name="T9" fmla="*/ 90 h 394"/>
                  <a:gd name="T10" fmla="*/ 251 w 580"/>
                  <a:gd name="T11" fmla="*/ 148 h 394"/>
                  <a:gd name="T12" fmla="*/ 170 w 580"/>
                  <a:gd name="T13" fmla="*/ 213 h 394"/>
                  <a:gd name="T14" fmla="*/ 72 w 580"/>
                  <a:gd name="T15" fmla="*/ 298 h 394"/>
                  <a:gd name="T16" fmla="*/ 32 w 580"/>
                  <a:gd name="T17" fmla="*/ 341 h 394"/>
                  <a:gd name="T18" fmla="*/ 0 w 580"/>
                  <a:gd name="T19" fmla="*/ 388 h 394"/>
                  <a:gd name="T20" fmla="*/ 33 w 580"/>
                  <a:gd name="T21" fmla="*/ 355 h 394"/>
                  <a:gd name="T22" fmla="*/ 73 w 580"/>
                  <a:gd name="T23" fmla="*/ 318 h 394"/>
                  <a:gd name="T24" fmla="*/ 148 w 580"/>
                  <a:gd name="T25" fmla="*/ 248 h 394"/>
                  <a:gd name="T26" fmla="*/ 228 w 580"/>
                  <a:gd name="T27" fmla="*/ 182 h 394"/>
                  <a:gd name="T28" fmla="*/ 315 w 580"/>
                  <a:gd name="T29" fmla="*/ 121 h 394"/>
                  <a:gd name="T30" fmla="*/ 373 w 580"/>
                  <a:gd name="T31" fmla="*/ 88 h 394"/>
                  <a:gd name="T32" fmla="*/ 433 w 580"/>
                  <a:gd name="T33" fmla="*/ 53 h 394"/>
                  <a:gd name="T34" fmla="*/ 511 w 580"/>
                  <a:gd name="T35" fmla="*/ 28 h 394"/>
                  <a:gd name="T36" fmla="*/ 580 w 580"/>
                  <a:gd name="T37" fmla="*/ 13 h 394"/>
                  <a:gd name="T38" fmla="*/ 556 w 580"/>
                  <a:gd name="T39" fmla="*/ 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0" h="394">
                    <a:moveTo>
                      <a:pt x="557" y="6"/>
                    </a:moveTo>
                    <a:cubicBezTo>
                      <a:pt x="547" y="0"/>
                      <a:pt x="514" y="10"/>
                      <a:pt x="504" y="14"/>
                    </a:cubicBezTo>
                    <a:cubicBezTo>
                      <a:pt x="486" y="20"/>
                      <a:pt x="469" y="29"/>
                      <a:pt x="451" y="33"/>
                    </a:cubicBezTo>
                    <a:cubicBezTo>
                      <a:pt x="429" y="40"/>
                      <a:pt x="415" y="51"/>
                      <a:pt x="397" y="62"/>
                    </a:cubicBezTo>
                    <a:cubicBezTo>
                      <a:pt x="380" y="71"/>
                      <a:pt x="363" y="80"/>
                      <a:pt x="345" y="90"/>
                    </a:cubicBezTo>
                    <a:cubicBezTo>
                      <a:pt x="315" y="109"/>
                      <a:pt x="283" y="128"/>
                      <a:pt x="251" y="148"/>
                    </a:cubicBezTo>
                    <a:cubicBezTo>
                      <a:pt x="222" y="167"/>
                      <a:pt x="196" y="189"/>
                      <a:pt x="170" y="213"/>
                    </a:cubicBezTo>
                    <a:cubicBezTo>
                      <a:pt x="137" y="241"/>
                      <a:pt x="105" y="271"/>
                      <a:pt x="72" y="298"/>
                    </a:cubicBezTo>
                    <a:cubicBezTo>
                      <a:pt x="56" y="312"/>
                      <a:pt x="43" y="323"/>
                      <a:pt x="32" y="341"/>
                    </a:cubicBezTo>
                    <a:cubicBezTo>
                      <a:pt x="22" y="356"/>
                      <a:pt x="7" y="372"/>
                      <a:pt x="0" y="388"/>
                    </a:cubicBezTo>
                    <a:cubicBezTo>
                      <a:pt x="9" y="394"/>
                      <a:pt x="25" y="361"/>
                      <a:pt x="33" y="355"/>
                    </a:cubicBezTo>
                    <a:cubicBezTo>
                      <a:pt x="45" y="341"/>
                      <a:pt x="59" y="331"/>
                      <a:pt x="73" y="318"/>
                    </a:cubicBezTo>
                    <a:cubicBezTo>
                      <a:pt x="97" y="295"/>
                      <a:pt x="124" y="271"/>
                      <a:pt x="148" y="248"/>
                    </a:cubicBezTo>
                    <a:cubicBezTo>
                      <a:pt x="172" y="224"/>
                      <a:pt x="202" y="207"/>
                      <a:pt x="228" y="182"/>
                    </a:cubicBezTo>
                    <a:cubicBezTo>
                      <a:pt x="254" y="158"/>
                      <a:pt x="284" y="140"/>
                      <a:pt x="315" y="121"/>
                    </a:cubicBezTo>
                    <a:cubicBezTo>
                      <a:pt x="334" y="110"/>
                      <a:pt x="353" y="98"/>
                      <a:pt x="373" y="88"/>
                    </a:cubicBezTo>
                    <a:cubicBezTo>
                      <a:pt x="393" y="77"/>
                      <a:pt x="412" y="62"/>
                      <a:pt x="433" y="53"/>
                    </a:cubicBezTo>
                    <a:cubicBezTo>
                      <a:pt x="459" y="42"/>
                      <a:pt x="484" y="34"/>
                      <a:pt x="511" y="28"/>
                    </a:cubicBezTo>
                    <a:cubicBezTo>
                      <a:pt x="532" y="22"/>
                      <a:pt x="559" y="21"/>
                      <a:pt x="580" y="13"/>
                    </a:cubicBezTo>
                    <a:cubicBezTo>
                      <a:pt x="571" y="11"/>
                      <a:pt x="563" y="6"/>
                      <a:pt x="556" y="4"/>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7" name="Freeform 37"/>
              <p:cNvSpPr/>
              <p:nvPr/>
            </p:nvSpPr>
            <p:spPr bwMode="auto">
              <a:xfrm>
                <a:off x="2795" y="3464"/>
                <a:ext cx="915" cy="682"/>
              </a:xfrm>
              <a:custGeom>
                <a:avLst/>
                <a:gdLst>
                  <a:gd name="T0" fmla="*/ 59 w 737"/>
                  <a:gd name="T1" fmla="*/ 115 h 550"/>
                  <a:gd name="T2" fmla="*/ 1 w 737"/>
                  <a:gd name="T3" fmla="*/ 239 h 550"/>
                  <a:gd name="T4" fmla="*/ 10 w 737"/>
                  <a:gd name="T5" fmla="*/ 308 h 550"/>
                  <a:gd name="T6" fmla="*/ 112 w 737"/>
                  <a:gd name="T7" fmla="*/ 156 h 550"/>
                  <a:gd name="T8" fmla="*/ 171 w 737"/>
                  <a:gd name="T9" fmla="*/ 179 h 550"/>
                  <a:gd name="T10" fmla="*/ 177 w 737"/>
                  <a:gd name="T11" fmla="*/ 279 h 550"/>
                  <a:gd name="T12" fmla="*/ 205 w 737"/>
                  <a:gd name="T13" fmla="*/ 384 h 550"/>
                  <a:gd name="T14" fmla="*/ 283 w 737"/>
                  <a:gd name="T15" fmla="*/ 456 h 550"/>
                  <a:gd name="T16" fmla="*/ 250 w 737"/>
                  <a:gd name="T17" fmla="*/ 312 h 550"/>
                  <a:gd name="T18" fmla="*/ 190 w 737"/>
                  <a:gd name="T19" fmla="*/ 196 h 550"/>
                  <a:gd name="T20" fmla="*/ 240 w 737"/>
                  <a:gd name="T21" fmla="*/ 231 h 550"/>
                  <a:gd name="T22" fmla="*/ 296 w 737"/>
                  <a:gd name="T23" fmla="*/ 255 h 550"/>
                  <a:gd name="T24" fmla="*/ 340 w 737"/>
                  <a:gd name="T25" fmla="*/ 345 h 550"/>
                  <a:gd name="T26" fmla="*/ 436 w 737"/>
                  <a:gd name="T27" fmla="*/ 544 h 550"/>
                  <a:gd name="T28" fmla="*/ 447 w 737"/>
                  <a:gd name="T29" fmla="*/ 503 h 550"/>
                  <a:gd name="T30" fmla="*/ 448 w 737"/>
                  <a:gd name="T31" fmla="*/ 372 h 550"/>
                  <a:gd name="T32" fmla="*/ 347 w 737"/>
                  <a:gd name="T33" fmla="*/ 275 h 550"/>
                  <a:gd name="T34" fmla="*/ 432 w 737"/>
                  <a:gd name="T35" fmla="*/ 286 h 550"/>
                  <a:gd name="T36" fmla="*/ 460 w 737"/>
                  <a:gd name="T37" fmla="*/ 338 h 550"/>
                  <a:gd name="T38" fmla="*/ 562 w 737"/>
                  <a:gd name="T39" fmla="*/ 491 h 550"/>
                  <a:gd name="T40" fmla="*/ 473 w 737"/>
                  <a:gd name="T41" fmla="*/ 286 h 550"/>
                  <a:gd name="T42" fmla="*/ 566 w 737"/>
                  <a:gd name="T43" fmla="*/ 310 h 550"/>
                  <a:gd name="T44" fmla="*/ 655 w 737"/>
                  <a:gd name="T45" fmla="*/ 400 h 550"/>
                  <a:gd name="T46" fmla="*/ 737 w 737"/>
                  <a:gd name="T47" fmla="*/ 395 h 550"/>
                  <a:gd name="T48" fmla="*/ 698 w 737"/>
                  <a:gd name="T49" fmla="*/ 335 h 550"/>
                  <a:gd name="T50" fmla="*/ 579 w 737"/>
                  <a:gd name="T51" fmla="*/ 297 h 550"/>
                  <a:gd name="T52" fmla="*/ 517 w 737"/>
                  <a:gd name="T53" fmla="*/ 276 h 550"/>
                  <a:gd name="T54" fmla="*/ 559 w 737"/>
                  <a:gd name="T55" fmla="*/ 257 h 550"/>
                  <a:gd name="T56" fmla="*/ 633 w 737"/>
                  <a:gd name="T57" fmla="*/ 219 h 550"/>
                  <a:gd name="T58" fmla="*/ 675 w 737"/>
                  <a:gd name="T59" fmla="*/ 82 h 550"/>
                  <a:gd name="T60" fmla="*/ 651 w 737"/>
                  <a:gd name="T61" fmla="*/ 73 h 550"/>
                  <a:gd name="T62" fmla="*/ 569 w 737"/>
                  <a:gd name="T63" fmla="*/ 138 h 550"/>
                  <a:gd name="T64" fmla="*/ 532 w 737"/>
                  <a:gd name="T65" fmla="*/ 240 h 550"/>
                  <a:gd name="T66" fmla="*/ 457 w 737"/>
                  <a:gd name="T67" fmla="*/ 271 h 550"/>
                  <a:gd name="T68" fmla="*/ 410 w 737"/>
                  <a:gd name="T69" fmla="*/ 266 h 550"/>
                  <a:gd name="T70" fmla="*/ 452 w 737"/>
                  <a:gd name="T71" fmla="*/ 237 h 550"/>
                  <a:gd name="T72" fmla="*/ 538 w 737"/>
                  <a:gd name="T73" fmla="*/ 177 h 550"/>
                  <a:gd name="T74" fmla="*/ 580 w 737"/>
                  <a:gd name="T75" fmla="*/ 20 h 550"/>
                  <a:gd name="T76" fmla="*/ 508 w 737"/>
                  <a:gd name="T77" fmla="*/ 62 h 550"/>
                  <a:gd name="T78" fmla="*/ 436 w 737"/>
                  <a:gd name="T79" fmla="*/ 142 h 550"/>
                  <a:gd name="T80" fmla="*/ 428 w 737"/>
                  <a:gd name="T81" fmla="*/ 237 h 550"/>
                  <a:gd name="T82" fmla="*/ 351 w 737"/>
                  <a:gd name="T83" fmla="*/ 268 h 550"/>
                  <a:gd name="T84" fmla="*/ 268 w 737"/>
                  <a:gd name="T85" fmla="*/ 231 h 550"/>
                  <a:gd name="T86" fmla="*/ 336 w 737"/>
                  <a:gd name="T87" fmla="*/ 163 h 550"/>
                  <a:gd name="T88" fmla="*/ 421 w 737"/>
                  <a:gd name="T89" fmla="*/ 0 h 550"/>
                  <a:gd name="T90" fmla="*/ 302 w 737"/>
                  <a:gd name="T91" fmla="*/ 107 h 550"/>
                  <a:gd name="T92" fmla="*/ 236 w 737"/>
                  <a:gd name="T93" fmla="*/ 194 h 550"/>
                  <a:gd name="T94" fmla="*/ 126 w 737"/>
                  <a:gd name="T95" fmla="*/ 10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550">
                    <a:moveTo>
                      <a:pt x="91" y="89"/>
                    </a:moveTo>
                    <a:cubicBezTo>
                      <a:pt x="80" y="94"/>
                      <a:pt x="69" y="107"/>
                      <a:pt x="59" y="115"/>
                    </a:cubicBezTo>
                    <a:cubicBezTo>
                      <a:pt x="40" y="129"/>
                      <a:pt x="17" y="144"/>
                      <a:pt x="10" y="166"/>
                    </a:cubicBezTo>
                    <a:cubicBezTo>
                      <a:pt x="1" y="190"/>
                      <a:pt x="0" y="213"/>
                      <a:pt x="1" y="239"/>
                    </a:cubicBezTo>
                    <a:cubicBezTo>
                      <a:pt x="3" y="260"/>
                      <a:pt x="17" y="286"/>
                      <a:pt x="10" y="308"/>
                    </a:cubicBezTo>
                    <a:cubicBezTo>
                      <a:pt x="10" y="308"/>
                      <a:pt x="10" y="308"/>
                      <a:pt x="10" y="308"/>
                    </a:cubicBezTo>
                    <a:cubicBezTo>
                      <a:pt x="12" y="267"/>
                      <a:pt x="57" y="235"/>
                      <a:pt x="81" y="206"/>
                    </a:cubicBezTo>
                    <a:cubicBezTo>
                      <a:pt x="94" y="190"/>
                      <a:pt x="105" y="174"/>
                      <a:pt x="112" y="156"/>
                    </a:cubicBezTo>
                    <a:cubicBezTo>
                      <a:pt x="117" y="139"/>
                      <a:pt x="106" y="119"/>
                      <a:pt x="111" y="102"/>
                    </a:cubicBezTo>
                    <a:cubicBezTo>
                      <a:pt x="125" y="131"/>
                      <a:pt x="150" y="157"/>
                      <a:pt x="171" y="179"/>
                    </a:cubicBezTo>
                    <a:cubicBezTo>
                      <a:pt x="182" y="191"/>
                      <a:pt x="191" y="205"/>
                      <a:pt x="190" y="223"/>
                    </a:cubicBezTo>
                    <a:cubicBezTo>
                      <a:pt x="189" y="242"/>
                      <a:pt x="177" y="260"/>
                      <a:pt x="177" y="279"/>
                    </a:cubicBezTo>
                    <a:cubicBezTo>
                      <a:pt x="175" y="300"/>
                      <a:pt x="175" y="315"/>
                      <a:pt x="183" y="334"/>
                    </a:cubicBezTo>
                    <a:cubicBezTo>
                      <a:pt x="191" y="351"/>
                      <a:pt x="197" y="367"/>
                      <a:pt x="205" y="384"/>
                    </a:cubicBezTo>
                    <a:cubicBezTo>
                      <a:pt x="212" y="399"/>
                      <a:pt x="218" y="413"/>
                      <a:pt x="229" y="425"/>
                    </a:cubicBezTo>
                    <a:cubicBezTo>
                      <a:pt x="240" y="436"/>
                      <a:pt x="267" y="458"/>
                      <a:pt x="283" y="456"/>
                    </a:cubicBezTo>
                    <a:cubicBezTo>
                      <a:pt x="262" y="451"/>
                      <a:pt x="262" y="404"/>
                      <a:pt x="261" y="388"/>
                    </a:cubicBezTo>
                    <a:cubicBezTo>
                      <a:pt x="258" y="363"/>
                      <a:pt x="256" y="338"/>
                      <a:pt x="250" y="312"/>
                    </a:cubicBezTo>
                    <a:cubicBezTo>
                      <a:pt x="246" y="292"/>
                      <a:pt x="236" y="270"/>
                      <a:pt x="224" y="253"/>
                    </a:cubicBezTo>
                    <a:cubicBezTo>
                      <a:pt x="212" y="235"/>
                      <a:pt x="196" y="216"/>
                      <a:pt x="190" y="196"/>
                    </a:cubicBezTo>
                    <a:cubicBezTo>
                      <a:pt x="198" y="196"/>
                      <a:pt x="209" y="208"/>
                      <a:pt x="215" y="213"/>
                    </a:cubicBezTo>
                    <a:cubicBezTo>
                      <a:pt x="223" y="218"/>
                      <a:pt x="232" y="225"/>
                      <a:pt x="240" y="231"/>
                    </a:cubicBezTo>
                    <a:cubicBezTo>
                      <a:pt x="248" y="237"/>
                      <a:pt x="258" y="238"/>
                      <a:pt x="267" y="241"/>
                    </a:cubicBezTo>
                    <a:cubicBezTo>
                      <a:pt x="277" y="246"/>
                      <a:pt x="286" y="253"/>
                      <a:pt x="296" y="255"/>
                    </a:cubicBezTo>
                    <a:cubicBezTo>
                      <a:pt x="315" y="264"/>
                      <a:pt x="329" y="270"/>
                      <a:pt x="339" y="288"/>
                    </a:cubicBezTo>
                    <a:cubicBezTo>
                      <a:pt x="350" y="307"/>
                      <a:pt x="344" y="327"/>
                      <a:pt x="340" y="345"/>
                    </a:cubicBezTo>
                    <a:cubicBezTo>
                      <a:pt x="332" y="377"/>
                      <a:pt x="334" y="414"/>
                      <a:pt x="342" y="446"/>
                    </a:cubicBezTo>
                    <a:cubicBezTo>
                      <a:pt x="353" y="495"/>
                      <a:pt x="395" y="520"/>
                      <a:pt x="436" y="544"/>
                    </a:cubicBezTo>
                    <a:cubicBezTo>
                      <a:pt x="439" y="546"/>
                      <a:pt x="442" y="549"/>
                      <a:pt x="444" y="550"/>
                    </a:cubicBezTo>
                    <a:cubicBezTo>
                      <a:pt x="438" y="534"/>
                      <a:pt x="443" y="520"/>
                      <a:pt x="447" y="503"/>
                    </a:cubicBezTo>
                    <a:cubicBezTo>
                      <a:pt x="450" y="487"/>
                      <a:pt x="452" y="471"/>
                      <a:pt x="456" y="454"/>
                    </a:cubicBezTo>
                    <a:cubicBezTo>
                      <a:pt x="462" y="423"/>
                      <a:pt x="460" y="400"/>
                      <a:pt x="448" y="372"/>
                    </a:cubicBezTo>
                    <a:cubicBezTo>
                      <a:pt x="437" y="349"/>
                      <a:pt x="420" y="336"/>
                      <a:pt x="400" y="321"/>
                    </a:cubicBezTo>
                    <a:cubicBezTo>
                      <a:pt x="384" y="308"/>
                      <a:pt x="354" y="296"/>
                      <a:pt x="347" y="275"/>
                    </a:cubicBezTo>
                    <a:cubicBezTo>
                      <a:pt x="359" y="273"/>
                      <a:pt x="378" y="281"/>
                      <a:pt x="390" y="283"/>
                    </a:cubicBezTo>
                    <a:cubicBezTo>
                      <a:pt x="405" y="284"/>
                      <a:pt x="418" y="285"/>
                      <a:pt x="432" y="286"/>
                    </a:cubicBezTo>
                    <a:cubicBezTo>
                      <a:pt x="443" y="289"/>
                      <a:pt x="456" y="290"/>
                      <a:pt x="462" y="298"/>
                    </a:cubicBezTo>
                    <a:cubicBezTo>
                      <a:pt x="469" y="310"/>
                      <a:pt x="462" y="326"/>
                      <a:pt x="460" y="338"/>
                    </a:cubicBezTo>
                    <a:cubicBezTo>
                      <a:pt x="456" y="370"/>
                      <a:pt x="472" y="404"/>
                      <a:pt x="486" y="431"/>
                    </a:cubicBezTo>
                    <a:cubicBezTo>
                      <a:pt x="501" y="459"/>
                      <a:pt x="531" y="483"/>
                      <a:pt x="562" y="491"/>
                    </a:cubicBezTo>
                    <a:cubicBezTo>
                      <a:pt x="528" y="462"/>
                      <a:pt x="538" y="403"/>
                      <a:pt x="535" y="363"/>
                    </a:cubicBezTo>
                    <a:cubicBezTo>
                      <a:pt x="532" y="324"/>
                      <a:pt x="514" y="293"/>
                      <a:pt x="473" y="286"/>
                    </a:cubicBezTo>
                    <a:cubicBezTo>
                      <a:pt x="494" y="282"/>
                      <a:pt x="518" y="289"/>
                      <a:pt x="537" y="295"/>
                    </a:cubicBezTo>
                    <a:cubicBezTo>
                      <a:pt x="546" y="298"/>
                      <a:pt x="560" y="301"/>
                      <a:pt x="566" y="310"/>
                    </a:cubicBezTo>
                    <a:cubicBezTo>
                      <a:pt x="572" y="318"/>
                      <a:pt x="571" y="332"/>
                      <a:pt x="574" y="342"/>
                    </a:cubicBezTo>
                    <a:cubicBezTo>
                      <a:pt x="585" y="374"/>
                      <a:pt x="624" y="393"/>
                      <a:pt x="655" y="400"/>
                    </a:cubicBezTo>
                    <a:cubicBezTo>
                      <a:pt x="671" y="403"/>
                      <a:pt x="687" y="405"/>
                      <a:pt x="704" y="405"/>
                    </a:cubicBezTo>
                    <a:cubicBezTo>
                      <a:pt x="718" y="408"/>
                      <a:pt x="725" y="402"/>
                      <a:pt x="737" y="395"/>
                    </a:cubicBezTo>
                    <a:cubicBezTo>
                      <a:pt x="732" y="386"/>
                      <a:pt x="722" y="376"/>
                      <a:pt x="716" y="367"/>
                    </a:cubicBezTo>
                    <a:cubicBezTo>
                      <a:pt x="711" y="355"/>
                      <a:pt x="706" y="344"/>
                      <a:pt x="698" y="335"/>
                    </a:cubicBezTo>
                    <a:cubicBezTo>
                      <a:pt x="681" y="316"/>
                      <a:pt x="661" y="297"/>
                      <a:pt x="636" y="294"/>
                    </a:cubicBezTo>
                    <a:cubicBezTo>
                      <a:pt x="617" y="294"/>
                      <a:pt x="598" y="297"/>
                      <a:pt x="579" y="297"/>
                    </a:cubicBezTo>
                    <a:cubicBezTo>
                      <a:pt x="569" y="295"/>
                      <a:pt x="562" y="289"/>
                      <a:pt x="553" y="284"/>
                    </a:cubicBezTo>
                    <a:cubicBezTo>
                      <a:pt x="541" y="280"/>
                      <a:pt x="530" y="280"/>
                      <a:pt x="517" y="276"/>
                    </a:cubicBezTo>
                    <a:cubicBezTo>
                      <a:pt x="528" y="275"/>
                      <a:pt x="537" y="271"/>
                      <a:pt x="545" y="264"/>
                    </a:cubicBezTo>
                    <a:cubicBezTo>
                      <a:pt x="550" y="259"/>
                      <a:pt x="550" y="259"/>
                      <a:pt x="559" y="257"/>
                    </a:cubicBezTo>
                    <a:cubicBezTo>
                      <a:pt x="565" y="254"/>
                      <a:pt x="570" y="254"/>
                      <a:pt x="577" y="252"/>
                    </a:cubicBezTo>
                    <a:cubicBezTo>
                      <a:pt x="596" y="245"/>
                      <a:pt x="620" y="236"/>
                      <a:pt x="633" y="219"/>
                    </a:cubicBezTo>
                    <a:cubicBezTo>
                      <a:pt x="653" y="195"/>
                      <a:pt x="666" y="163"/>
                      <a:pt x="669" y="132"/>
                    </a:cubicBezTo>
                    <a:cubicBezTo>
                      <a:pt x="670" y="114"/>
                      <a:pt x="669" y="96"/>
                      <a:pt x="675" y="82"/>
                    </a:cubicBezTo>
                    <a:cubicBezTo>
                      <a:pt x="682" y="68"/>
                      <a:pt x="693" y="59"/>
                      <a:pt x="700" y="46"/>
                    </a:cubicBezTo>
                    <a:cubicBezTo>
                      <a:pt x="683" y="54"/>
                      <a:pt x="668" y="65"/>
                      <a:pt x="651" y="73"/>
                    </a:cubicBezTo>
                    <a:cubicBezTo>
                      <a:pt x="633" y="79"/>
                      <a:pt x="616" y="85"/>
                      <a:pt x="601" y="98"/>
                    </a:cubicBezTo>
                    <a:cubicBezTo>
                      <a:pt x="587" y="109"/>
                      <a:pt x="577" y="124"/>
                      <a:pt x="569" y="138"/>
                    </a:cubicBezTo>
                    <a:cubicBezTo>
                      <a:pt x="561" y="153"/>
                      <a:pt x="551" y="173"/>
                      <a:pt x="546" y="190"/>
                    </a:cubicBezTo>
                    <a:cubicBezTo>
                      <a:pt x="541" y="206"/>
                      <a:pt x="536" y="223"/>
                      <a:pt x="532" y="240"/>
                    </a:cubicBezTo>
                    <a:cubicBezTo>
                      <a:pt x="527" y="253"/>
                      <a:pt x="520" y="271"/>
                      <a:pt x="505" y="275"/>
                    </a:cubicBezTo>
                    <a:cubicBezTo>
                      <a:pt x="491" y="276"/>
                      <a:pt x="472" y="271"/>
                      <a:pt x="457" y="271"/>
                    </a:cubicBezTo>
                    <a:cubicBezTo>
                      <a:pt x="443" y="270"/>
                      <a:pt x="424" y="265"/>
                      <a:pt x="410" y="266"/>
                    </a:cubicBezTo>
                    <a:cubicBezTo>
                      <a:pt x="410" y="266"/>
                      <a:pt x="410" y="266"/>
                      <a:pt x="410" y="266"/>
                    </a:cubicBezTo>
                    <a:cubicBezTo>
                      <a:pt x="420" y="264"/>
                      <a:pt x="431" y="255"/>
                      <a:pt x="438" y="248"/>
                    </a:cubicBezTo>
                    <a:cubicBezTo>
                      <a:pt x="444" y="243"/>
                      <a:pt x="446" y="239"/>
                      <a:pt x="452" y="237"/>
                    </a:cubicBezTo>
                    <a:cubicBezTo>
                      <a:pt x="459" y="234"/>
                      <a:pt x="465" y="233"/>
                      <a:pt x="473" y="230"/>
                    </a:cubicBezTo>
                    <a:cubicBezTo>
                      <a:pt x="499" y="218"/>
                      <a:pt x="519" y="199"/>
                      <a:pt x="538" y="177"/>
                    </a:cubicBezTo>
                    <a:cubicBezTo>
                      <a:pt x="561" y="153"/>
                      <a:pt x="575" y="130"/>
                      <a:pt x="576" y="96"/>
                    </a:cubicBezTo>
                    <a:cubicBezTo>
                      <a:pt x="577" y="71"/>
                      <a:pt x="575" y="46"/>
                      <a:pt x="580" y="20"/>
                    </a:cubicBezTo>
                    <a:cubicBezTo>
                      <a:pt x="568" y="23"/>
                      <a:pt x="557" y="36"/>
                      <a:pt x="546" y="41"/>
                    </a:cubicBezTo>
                    <a:cubicBezTo>
                      <a:pt x="532" y="47"/>
                      <a:pt x="521" y="54"/>
                      <a:pt x="508" y="62"/>
                    </a:cubicBezTo>
                    <a:cubicBezTo>
                      <a:pt x="494" y="72"/>
                      <a:pt x="478" y="78"/>
                      <a:pt x="466" y="93"/>
                    </a:cubicBezTo>
                    <a:cubicBezTo>
                      <a:pt x="454" y="108"/>
                      <a:pt x="444" y="123"/>
                      <a:pt x="436" y="142"/>
                    </a:cubicBezTo>
                    <a:cubicBezTo>
                      <a:pt x="430" y="160"/>
                      <a:pt x="429" y="175"/>
                      <a:pt x="430" y="193"/>
                    </a:cubicBezTo>
                    <a:cubicBezTo>
                      <a:pt x="431" y="208"/>
                      <a:pt x="439" y="225"/>
                      <a:pt x="428" y="237"/>
                    </a:cubicBezTo>
                    <a:cubicBezTo>
                      <a:pt x="421" y="246"/>
                      <a:pt x="408" y="262"/>
                      <a:pt x="397" y="267"/>
                    </a:cubicBezTo>
                    <a:cubicBezTo>
                      <a:pt x="383" y="273"/>
                      <a:pt x="365" y="270"/>
                      <a:pt x="351" y="268"/>
                    </a:cubicBezTo>
                    <a:cubicBezTo>
                      <a:pt x="340" y="260"/>
                      <a:pt x="326" y="262"/>
                      <a:pt x="313" y="255"/>
                    </a:cubicBezTo>
                    <a:cubicBezTo>
                      <a:pt x="298" y="247"/>
                      <a:pt x="283" y="239"/>
                      <a:pt x="268" y="231"/>
                    </a:cubicBezTo>
                    <a:cubicBezTo>
                      <a:pt x="255" y="222"/>
                      <a:pt x="238" y="217"/>
                      <a:pt x="226" y="208"/>
                    </a:cubicBezTo>
                    <a:cubicBezTo>
                      <a:pt x="267" y="211"/>
                      <a:pt x="311" y="198"/>
                      <a:pt x="336" y="163"/>
                    </a:cubicBezTo>
                    <a:cubicBezTo>
                      <a:pt x="356" y="134"/>
                      <a:pt x="362" y="100"/>
                      <a:pt x="377" y="70"/>
                    </a:cubicBezTo>
                    <a:cubicBezTo>
                      <a:pt x="390" y="46"/>
                      <a:pt x="398" y="18"/>
                      <a:pt x="421" y="0"/>
                    </a:cubicBezTo>
                    <a:cubicBezTo>
                      <a:pt x="386" y="5"/>
                      <a:pt x="346" y="29"/>
                      <a:pt x="328" y="58"/>
                    </a:cubicBezTo>
                    <a:cubicBezTo>
                      <a:pt x="319" y="73"/>
                      <a:pt x="310" y="91"/>
                      <a:pt x="302" y="107"/>
                    </a:cubicBezTo>
                    <a:cubicBezTo>
                      <a:pt x="292" y="125"/>
                      <a:pt x="289" y="147"/>
                      <a:pt x="274" y="163"/>
                    </a:cubicBezTo>
                    <a:cubicBezTo>
                      <a:pt x="262" y="174"/>
                      <a:pt x="248" y="183"/>
                      <a:pt x="236" y="194"/>
                    </a:cubicBezTo>
                    <a:cubicBezTo>
                      <a:pt x="220" y="208"/>
                      <a:pt x="211" y="196"/>
                      <a:pt x="197" y="182"/>
                    </a:cubicBezTo>
                    <a:cubicBezTo>
                      <a:pt x="173" y="158"/>
                      <a:pt x="148" y="132"/>
                      <a:pt x="126" y="105"/>
                    </a:cubicBezTo>
                    <a:cubicBezTo>
                      <a:pt x="117" y="94"/>
                      <a:pt x="90" y="65"/>
                      <a:pt x="95" y="51"/>
                    </a:cubicBezTo>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8" name="Freeform 38"/>
              <p:cNvSpPr/>
              <p:nvPr/>
            </p:nvSpPr>
            <p:spPr bwMode="auto">
              <a:xfrm>
                <a:off x="3640" y="3610"/>
                <a:ext cx="1549" cy="612"/>
              </a:xfrm>
              <a:custGeom>
                <a:avLst/>
                <a:gdLst>
                  <a:gd name="T0" fmla="*/ 1222 w 1248"/>
                  <a:gd name="T1" fmla="*/ 0 h 493"/>
                  <a:gd name="T2" fmla="*/ 1201 w 1248"/>
                  <a:gd name="T3" fmla="*/ 10 h 493"/>
                  <a:gd name="T4" fmla="*/ 1123 w 1248"/>
                  <a:gd name="T5" fmla="*/ 51 h 493"/>
                  <a:gd name="T6" fmla="*/ 1055 w 1248"/>
                  <a:gd name="T7" fmla="*/ 110 h 493"/>
                  <a:gd name="T8" fmla="*/ 961 w 1248"/>
                  <a:gd name="T9" fmla="*/ 147 h 493"/>
                  <a:gd name="T10" fmla="*/ 749 w 1248"/>
                  <a:gd name="T11" fmla="*/ 215 h 493"/>
                  <a:gd name="T12" fmla="*/ 549 w 1248"/>
                  <a:gd name="T13" fmla="*/ 278 h 493"/>
                  <a:gd name="T14" fmla="*/ 384 w 1248"/>
                  <a:gd name="T15" fmla="*/ 220 h 493"/>
                  <a:gd name="T16" fmla="*/ 330 w 1248"/>
                  <a:gd name="T17" fmla="*/ 142 h 493"/>
                  <a:gd name="T18" fmla="*/ 312 w 1248"/>
                  <a:gd name="T19" fmla="*/ 96 h 493"/>
                  <a:gd name="T20" fmla="*/ 284 w 1248"/>
                  <a:gd name="T21" fmla="*/ 73 h 493"/>
                  <a:gd name="T22" fmla="*/ 278 w 1248"/>
                  <a:gd name="T23" fmla="*/ 87 h 493"/>
                  <a:gd name="T24" fmla="*/ 315 w 1248"/>
                  <a:gd name="T25" fmla="*/ 132 h 493"/>
                  <a:gd name="T26" fmla="*/ 265 w 1248"/>
                  <a:gd name="T27" fmla="*/ 138 h 493"/>
                  <a:gd name="T28" fmla="*/ 305 w 1248"/>
                  <a:gd name="T29" fmla="*/ 147 h 493"/>
                  <a:gd name="T30" fmla="*/ 287 w 1248"/>
                  <a:gd name="T31" fmla="*/ 167 h 493"/>
                  <a:gd name="T32" fmla="*/ 335 w 1248"/>
                  <a:gd name="T33" fmla="*/ 166 h 493"/>
                  <a:gd name="T34" fmla="*/ 367 w 1248"/>
                  <a:gd name="T35" fmla="*/ 216 h 493"/>
                  <a:gd name="T36" fmla="*/ 440 w 1248"/>
                  <a:gd name="T37" fmla="*/ 274 h 493"/>
                  <a:gd name="T38" fmla="*/ 363 w 1248"/>
                  <a:gd name="T39" fmla="*/ 316 h 493"/>
                  <a:gd name="T40" fmla="*/ 277 w 1248"/>
                  <a:gd name="T41" fmla="*/ 344 h 493"/>
                  <a:gd name="T42" fmla="*/ 239 w 1248"/>
                  <a:gd name="T43" fmla="*/ 337 h 493"/>
                  <a:gd name="T44" fmla="*/ 220 w 1248"/>
                  <a:gd name="T45" fmla="*/ 309 h 493"/>
                  <a:gd name="T46" fmla="*/ 173 w 1248"/>
                  <a:gd name="T47" fmla="*/ 256 h 493"/>
                  <a:gd name="T48" fmla="*/ 193 w 1248"/>
                  <a:gd name="T49" fmla="*/ 291 h 493"/>
                  <a:gd name="T50" fmla="*/ 120 w 1248"/>
                  <a:gd name="T51" fmla="*/ 296 h 493"/>
                  <a:gd name="T52" fmla="*/ 162 w 1248"/>
                  <a:gd name="T53" fmla="*/ 302 h 493"/>
                  <a:gd name="T54" fmla="*/ 199 w 1248"/>
                  <a:gd name="T55" fmla="*/ 306 h 493"/>
                  <a:gd name="T56" fmla="*/ 221 w 1248"/>
                  <a:gd name="T57" fmla="*/ 335 h 493"/>
                  <a:gd name="T58" fmla="*/ 174 w 1248"/>
                  <a:gd name="T59" fmla="*/ 339 h 493"/>
                  <a:gd name="T60" fmla="*/ 95 w 1248"/>
                  <a:gd name="T61" fmla="*/ 317 h 493"/>
                  <a:gd name="T62" fmla="*/ 0 w 1248"/>
                  <a:gd name="T63" fmla="*/ 309 h 493"/>
                  <a:gd name="T64" fmla="*/ 92 w 1248"/>
                  <a:gd name="T65" fmla="*/ 331 h 493"/>
                  <a:gd name="T66" fmla="*/ 176 w 1248"/>
                  <a:gd name="T67" fmla="*/ 350 h 493"/>
                  <a:gd name="T68" fmla="*/ 160 w 1248"/>
                  <a:gd name="T69" fmla="*/ 371 h 493"/>
                  <a:gd name="T70" fmla="*/ 210 w 1248"/>
                  <a:gd name="T71" fmla="*/ 346 h 493"/>
                  <a:gd name="T72" fmla="*/ 263 w 1248"/>
                  <a:gd name="T73" fmla="*/ 354 h 493"/>
                  <a:gd name="T74" fmla="*/ 177 w 1248"/>
                  <a:gd name="T75" fmla="*/ 405 h 493"/>
                  <a:gd name="T76" fmla="*/ 270 w 1248"/>
                  <a:gd name="T77" fmla="*/ 367 h 493"/>
                  <a:gd name="T78" fmla="*/ 379 w 1248"/>
                  <a:gd name="T79" fmla="*/ 323 h 493"/>
                  <a:gd name="T80" fmla="*/ 485 w 1248"/>
                  <a:gd name="T81" fmla="*/ 278 h 493"/>
                  <a:gd name="T82" fmla="*/ 581 w 1248"/>
                  <a:gd name="T83" fmla="*/ 292 h 493"/>
                  <a:gd name="T84" fmla="*/ 447 w 1248"/>
                  <a:gd name="T85" fmla="*/ 379 h 493"/>
                  <a:gd name="T86" fmla="*/ 412 w 1248"/>
                  <a:gd name="T87" fmla="*/ 427 h 493"/>
                  <a:gd name="T88" fmla="*/ 356 w 1248"/>
                  <a:gd name="T89" fmla="*/ 475 h 493"/>
                  <a:gd name="T90" fmla="*/ 480 w 1248"/>
                  <a:gd name="T91" fmla="*/ 368 h 493"/>
                  <a:gd name="T92" fmla="*/ 563 w 1248"/>
                  <a:gd name="T93" fmla="*/ 319 h 493"/>
                  <a:gd name="T94" fmla="*/ 635 w 1248"/>
                  <a:gd name="T95" fmla="*/ 272 h 493"/>
                  <a:gd name="T96" fmla="*/ 725 w 1248"/>
                  <a:gd name="T97" fmla="*/ 242 h 493"/>
                  <a:gd name="T98" fmla="*/ 815 w 1248"/>
                  <a:gd name="T99" fmla="*/ 203 h 493"/>
                  <a:gd name="T100" fmla="*/ 1004 w 1248"/>
                  <a:gd name="T101" fmla="*/ 160 h 493"/>
                  <a:gd name="T102" fmla="*/ 1128 w 1248"/>
                  <a:gd name="T103" fmla="*/ 82 h 493"/>
                  <a:gd name="T104" fmla="*/ 1195 w 1248"/>
                  <a:gd name="T105" fmla="*/ 38 h 493"/>
                  <a:gd name="T106" fmla="*/ 1229 w 1248"/>
                  <a:gd name="T107" fmla="*/ 12 h 493"/>
                  <a:gd name="T108" fmla="*/ 1238 w 1248"/>
                  <a:gd name="T109" fmla="*/ 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8" h="493">
                    <a:moveTo>
                      <a:pt x="1222" y="0"/>
                    </a:moveTo>
                    <a:cubicBezTo>
                      <a:pt x="1217" y="4"/>
                      <a:pt x="1209" y="7"/>
                      <a:pt x="1201" y="10"/>
                    </a:cubicBezTo>
                    <a:cubicBezTo>
                      <a:pt x="1171" y="21"/>
                      <a:pt x="1149" y="34"/>
                      <a:pt x="1123" y="51"/>
                    </a:cubicBezTo>
                    <a:cubicBezTo>
                      <a:pt x="1097" y="71"/>
                      <a:pt x="1077" y="88"/>
                      <a:pt x="1055" y="110"/>
                    </a:cubicBezTo>
                    <a:cubicBezTo>
                      <a:pt x="1030" y="130"/>
                      <a:pt x="994" y="139"/>
                      <a:pt x="961" y="147"/>
                    </a:cubicBezTo>
                    <a:cubicBezTo>
                      <a:pt x="889" y="166"/>
                      <a:pt x="817" y="185"/>
                      <a:pt x="749" y="215"/>
                    </a:cubicBezTo>
                    <a:cubicBezTo>
                      <a:pt x="680" y="241"/>
                      <a:pt x="625" y="280"/>
                      <a:pt x="549" y="278"/>
                    </a:cubicBezTo>
                    <a:cubicBezTo>
                      <a:pt x="485" y="278"/>
                      <a:pt x="429" y="269"/>
                      <a:pt x="384" y="220"/>
                    </a:cubicBezTo>
                    <a:cubicBezTo>
                      <a:pt x="365" y="199"/>
                      <a:pt x="340" y="169"/>
                      <a:pt x="330" y="142"/>
                    </a:cubicBezTo>
                    <a:cubicBezTo>
                      <a:pt x="321" y="125"/>
                      <a:pt x="325" y="111"/>
                      <a:pt x="312" y="96"/>
                    </a:cubicBezTo>
                    <a:cubicBezTo>
                      <a:pt x="307" y="87"/>
                      <a:pt x="293" y="81"/>
                      <a:pt x="284" y="73"/>
                    </a:cubicBezTo>
                    <a:cubicBezTo>
                      <a:pt x="283" y="76"/>
                      <a:pt x="279" y="84"/>
                      <a:pt x="278" y="87"/>
                    </a:cubicBezTo>
                    <a:cubicBezTo>
                      <a:pt x="289" y="98"/>
                      <a:pt x="317" y="114"/>
                      <a:pt x="315" y="132"/>
                    </a:cubicBezTo>
                    <a:cubicBezTo>
                      <a:pt x="302" y="132"/>
                      <a:pt x="269" y="121"/>
                      <a:pt x="265" y="138"/>
                    </a:cubicBezTo>
                    <a:cubicBezTo>
                      <a:pt x="279" y="141"/>
                      <a:pt x="293" y="138"/>
                      <a:pt x="305" y="147"/>
                    </a:cubicBezTo>
                    <a:cubicBezTo>
                      <a:pt x="303" y="158"/>
                      <a:pt x="291" y="156"/>
                      <a:pt x="287" y="167"/>
                    </a:cubicBezTo>
                    <a:cubicBezTo>
                      <a:pt x="305" y="169"/>
                      <a:pt x="315" y="147"/>
                      <a:pt x="335" y="166"/>
                    </a:cubicBezTo>
                    <a:cubicBezTo>
                      <a:pt x="348" y="179"/>
                      <a:pt x="355" y="200"/>
                      <a:pt x="367" y="216"/>
                    </a:cubicBezTo>
                    <a:cubicBezTo>
                      <a:pt x="383" y="236"/>
                      <a:pt x="413" y="262"/>
                      <a:pt x="440" y="274"/>
                    </a:cubicBezTo>
                    <a:cubicBezTo>
                      <a:pt x="427" y="294"/>
                      <a:pt x="383" y="309"/>
                      <a:pt x="363" y="316"/>
                    </a:cubicBezTo>
                    <a:cubicBezTo>
                      <a:pt x="336" y="326"/>
                      <a:pt x="306" y="344"/>
                      <a:pt x="277" y="344"/>
                    </a:cubicBezTo>
                    <a:cubicBezTo>
                      <a:pt x="268" y="343"/>
                      <a:pt x="249" y="344"/>
                      <a:pt x="239" y="337"/>
                    </a:cubicBezTo>
                    <a:cubicBezTo>
                      <a:pt x="226" y="331"/>
                      <a:pt x="230" y="323"/>
                      <a:pt x="220" y="309"/>
                    </a:cubicBezTo>
                    <a:cubicBezTo>
                      <a:pt x="209" y="291"/>
                      <a:pt x="190" y="270"/>
                      <a:pt x="173" y="256"/>
                    </a:cubicBezTo>
                    <a:cubicBezTo>
                      <a:pt x="169" y="267"/>
                      <a:pt x="189" y="279"/>
                      <a:pt x="193" y="291"/>
                    </a:cubicBezTo>
                    <a:cubicBezTo>
                      <a:pt x="171" y="290"/>
                      <a:pt x="139" y="282"/>
                      <a:pt x="120" y="296"/>
                    </a:cubicBezTo>
                    <a:cubicBezTo>
                      <a:pt x="127" y="309"/>
                      <a:pt x="148" y="305"/>
                      <a:pt x="162" y="302"/>
                    </a:cubicBezTo>
                    <a:cubicBezTo>
                      <a:pt x="177" y="299"/>
                      <a:pt x="186" y="300"/>
                      <a:pt x="199" y="306"/>
                    </a:cubicBezTo>
                    <a:cubicBezTo>
                      <a:pt x="209" y="311"/>
                      <a:pt x="231" y="320"/>
                      <a:pt x="221" y="335"/>
                    </a:cubicBezTo>
                    <a:cubicBezTo>
                      <a:pt x="214" y="344"/>
                      <a:pt x="183" y="340"/>
                      <a:pt x="174" y="339"/>
                    </a:cubicBezTo>
                    <a:cubicBezTo>
                      <a:pt x="147" y="330"/>
                      <a:pt x="122" y="322"/>
                      <a:pt x="95" y="317"/>
                    </a:cubicBezTo>
                    <a:cubicBezTo>
                      <a:pt x="69" y="312"/>
                      <a:pt x="26" y="302"/>
                      <a:pt x="0" y="309"/>
                    </a:cubicBezTo>
                    <a:cubicBezTo>
                      <a:pt x="14" y="328"/>
                      <a:pt x="68" y="327"/>
                      <a:pt x="92" y="331"/>
                    </a:cubicBezTo>
                    <a:cubicBezTo>
                      <a:pt x="118" y="337"/>
                      <a:pt x="147" y="343"/>
                      <a:pt x="176" y="350"/>
                    </a:cubicBezTo>
                    <a:cubicBezTo>
                      <a:pt x="170" y="357"/>
                      <a:pt x="164" y="363"/>
                      <a:pt x="160" y="371"/>
                    </a:cubicBezTo>
                    <a:cubicBezTo>
                      <a:pt x="176" y="372"/>
                      <a:pt x="190" y="347"/>
                      <a:pt x="210" y="346"/>
                    </a:cubicBezTo>
                    <a:cubicBezTo>
                      <a:pt x="225" y="346"/>
                      <a:pt x="245" y="352"/>
                      <a:pt x="263" y="354"/>
                    </a:cubicBezTo>
                    <a:cubicBezTo>
                      <a:pt x="246" y="372"/>
                      <a:pt x="182" y="378"/>
                      <a:pt x="177" y="405"/>
                    </a:cubicBezTo>
                    <a:cubicBezTo>
                      <a:pt x="186" y="412"/>
                      <a:pt x="255" y="373"/>
                      <a:pt x="270" y="367"/>
                    </a:cubicBezTo>
                    <a:cubicBezTo>
                      <a:pt x="305" y="353"/>
                      <a:pt x="345" y="343"/>
                      <a:pt x="379" y="323"/>
                    </a:cubicBezTo>
                    <a:cubicBezTo>
                      <a:pt x="410" y="305"/>
                      <a:pt x="450" y="272"/>
                      <a:pt x="485" y="278"/>
                    </a:cubicBezTo>
                    <a:cubicBezTo>
                      <a:pt x="517" y="286"/>
                      <a:pt x="546" y="293"/>
                      <a:pt x="581" y="292"/>
                    </a:cubicBezTo>
                    <a:cubicBezTo>
                      <a:pt x="532" y="309"/>
                      <a:pt x="484" y="345"/>
                      <a:pt x="447" y="379"/>
                    </a:cubicBezTo>
                    <a:cubicBezTo>
                      <a:pt x="430" y="394"/>
                      <a:pt x="426" y="411"/>
                      <a:pt x="412" y="427"/>
                    </a:cubicBezTo>
                    <a:cubicBezTo>
                      <a:pt x="397" y="446"/>
                      <a:pt x="372" y="460"/>
                      <a:pt x="356" y="475"/>
                    </a:cubicBezTo>
                    <a:cubicBezTo>
                      <a:pt x="396" y="493"/>
                      <a:pt x="453" y="385"/>
                      <a:pt x="480" y="368"/>
                    </a:cubicBezTo>
                    <a:cubicBezTo>
                      <a:pt x="509" y="353"/>
                      <a:pt x="536" y="342"/>
                      <a:pt x="563" y="319"/>
                    </a:cubicBezTo>
                    <a:cubicBezTo>
                      <a:pt x="584" y="300"/>
                      <a:pt x="607" y="285"/>
                      <a:pt x="635" y="272"/>
                    </a:cubicBezTo>
                    <a:cubicBezTo>
                      <a:pt x="665" y="260"/>
                      <a:pt x="694" y="260"/>
                      <a:pt x="725" y="242"/>
                    </a:cubicBezTo>
                    <a:cubicBezTo>
                      <a:pt x="750" y="228"/>
                      <a:pt x="783" y="211"/>
                      <a:pt x="815" y="203"/>
                    </a:cubicBezTo>
                    <a:cubicBezTo>
                      <a:pt x="876" y="189"/>
                      <a:pt x="948" y="192"/>
                      <a:pt x="1004" y="160"/>
                    </a:cubicBezTo>
                    <a:cubicBezTo>
                      <a:pt x="1047" y="135"/>
                      <a:pt x="1087" y="108"/>
                      <a:pt x="1128" y="82"/>
                    </a:cubicBezTo>
                    <a:cubicBezTo>
                      <a:pt x="1149" y="69"/>
                      <a:pt x="1172" y="54"/>
                      <a:pt x="1195" y="38"/>
                    </a:cubicBezTo>
                    <a:cubicBezTo>
                      <a:pt x="1206" y="28"/>
                      <a:pt x="1219" y="21"/>
                      <a:pt x="1229" y="12"/>
                    </a:cubicBezTo>
                    <a:cubicBezTo>
                      <a:pt x="1233" y="11"/>
                      <a:pt x="1248" y="5"/>
                      <a:pt x="1238" y="7"/>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199" name="Freeform 39"/>
              <p:cNvSpPr/>
              <p:nvPr/>
            </p:nvSpPr>
            <p:spPr bwMode="auto">
              <a:xfrm>
                <a:off x="4045" y="4174"/>
                <a:ext cx="73" cy="79"/>
              </a:xfrm>
              <a:custGeom>
                <a:avLst/>
                <a:gdLst>
                  <a:gd name="T0" fmla="*/ 10 w 59"/>
                  <a:gd name="T1" fmla="*/ 15 h 64"/>
                  <a:gd name="T2" fmla="*/ 49 w 59"/>
                  <a:gd name="T3" fmla="*/ 20 h 64"/>
                  <a:gd name="T4" fmla="*/ 14 w 59"/>
                  <a:gd name="T5" fmla="*/ 49 h 64"/>
                  <a:gd name="T6" fmla="*/ 25 w 59"/>
                  <a:gd name="T7" fmla="*/ 10 h 64"/>
                </a:gdLst>
                <a:ahLst/>
                <a:cxnLst>
                  <a:cxn ang="0">
                    <a:pos x="T0" y="T1"/>
                  </a:cxn>
                  <a:cxn ang="0">
                    <a:pos x="T2" y="T3"/>
                  </a:cxn>
                  <a:cxn ang="0">
                    <a:pos x="T4" y="T5"/>
                  </a:cxn>
                  <a:cxn ang="0">
                    <a:pos x="T6" y="T7"/>
                  </a:cxn>
                </a:cxnLst>
                <a:rect l="0" t="0" r="r" b="b"/>
                <a:pathLst>
                  <a:path w="59" h="64">
                    <a:moveTo>
                      <a:pt x="10" y="15"/>
                    </a:moveTo>
                    <a:cubicBezTo>
                      <a:pt x="26" y="16"/>
                      <a:pt x="39" y="0"/>
                      <a:pt x="49" y="20"/>
                    </a:cubicBezTo>
                    <a:cubicBezTo>
                      <a:pt x="59" y="41"/>
                      <a:pt x="33" y="64"/>
                      <a:pt x="14" y="49"/>
                    </a:cubicBezTo>
                    <a:cubicBezTo>
                      <a:pt x="0" y="37"/>
                      <a:pt x="11" y="13"/>
                      <a:pt x="25" y="10"/>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0" name="Freeform 40"/>
              <p:cNvSpPr/>
              <p:nvPr/>
            </p:nvSpPr>
            <p:spPr bwMode="auto">
              <a:xfrm>
                <a:off x="3793" y="4087"/>
                <a:ext cx="88" cy="94"/>
              </a:xfrm>
              <a:custGeom>
                <a:avLst/>
                <a:gdLst>
                  <a:gd name="T0" fmla="*/ 32 w 71"/>
                  <a:gd name="T1" fmla="*/ 14 h 76"/>
                  <a:gd name="T2" fmla="*/ 44 w 71"/>
                  <a:gd name="T3" fmla="*/ 57 h 76"/>
                  <a:gd name="T4" fmla="*/ 39 w 71"/>
                  <a:gd name="T5" fmla="*/ 11 h 76"/>
                </a:gdLst>
                <a:ahLst/>
                <a:cxnLst>
                  <a:cxn ang="0">
                    <a:pos x="T0" y="T1"/>
                  </a:cxn>
                  <a:cxn ang="0">
                    <a:pos x="T2" y="T3"/>
                  </a:cxn>
                  <a:cxn ang="0">
                    <a:pos x="T4" y="T5"/>
                  </a:cxn>
                </a:cxnLst>
                <a:rect l="0" t="0" r="r" b="b"/>
                <a:pathLst>
                  <a:path w="71" h="76">
                    <a:moveTo>
                      <a:pt x="32" y="14"/>
                    </a:moveTo>
                    <a:cubicBezTo>
                      <a:pt x="51" y="0"/>
                      <a:pt x="71" y="47"/>
                      <a:pt x="44" y="57"/>
                    </a:cubicBezTo>
                    <a:cubicBezTo>
                      <a:pt x="0" y="76"/>
                      <a:pt x="11" y="11"/>
                      <a:pt x="39" y="1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1" name="Freeform 41"/>
              <p:cNvSpPr/>
              <p:nvPr/>
            </p:nvSpPr>
            <p:spPr bwMode="auto">
              <a:xfrm>
                <a:off x="3833" y="3875"/>
                <a:ext cx="93" cy="118"/>
              </a:xfrm>
              <a:custGeom>
                <a:avLst/>
                <a:gdLst>
                  <a:gd name="T0" fmla="*/ 37 w 75"/>
                  <a:gd name="T1" fmla="*/ 17 h 95"/>
                  <a:gd name="T2" fmla="*/ 62 w 75"/>
                  <a:gd name="T3" fmla="*/ 53 h 95"/>
                  <a:gd name="T4" fmla="*/ 48 w 75"/>
                  <a:gd name="T5" fmla="*/ 12 h 95"/>
                </a:gdLst>
                <a:ahLst/>
                <a:cxnLst>
                  <a:cxn ang="0">
                    <a:pos x="T0" y="T1"/>
                  </a:cxn>
                  <a:cxn ang="0">
                    <a:pos x="T2" y="T3"/>
                  </a:cxn>
                  <a:cxn ang="0">
                    <a:pos x="T4" y="T5"/>
                  </a:cxn>
                </a:cxnLst>
                <a:rect l="0" t="0" r="r" b="b"/>
                <a:pathLst>
                  <a:path w="75" h="95">
                    <a:moveTo>
                      <a:pt x="37" y="17"/>
                    </a:moveTo>
                    <a:cubicBezTo>
                      <a:pt x="56" y="9"/>
                      <a:pt x="75" y="37"/>
                      <a:pt x="62" y="53"/>
                    </a:cubicBezTo>
                    <a:cubicBezTo>
                      <a:pt x="27" y="95"/>
                      <a:pt x="0" y="0"/>
                      <a:pt x="48" y="12"/>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2" name="Freeform 42"/>
              <p:cNvSpPr/>
              <p:nvPr/>
            </p:nvSpPr>
            <p:spPr bwMode="auto">
              <a:xfrm>
                <a:off x="3804" y="3864"/>
                <a:ext cx="58" cy="69"/>
              </a:xfrm>
              <a:custGeom>
                <a:avLst/>
                <a:gdLst>
                  <a:gd name="T0" fmla="*/ 11 w 47"/>
                  <a:gd name="T1" fmla="*/ 7 h 56"/>
                  <a:gd name="T2" fmla="*/ 44 w 47"/>
                  <a:gd name="T3" fmla="*/ 25 h 56"/>
                  <a:gd name="T4" fmla="*/ 3 w 47"/>
                  <a:gd name="T5" fmla="*/ 32 h 56"/>
                  <a:gd name="T6" fmla="*/ 30 w 47"/>
                  <a:gd name="T7" fmla="*/ 6 h 56"/>
                </a:gdLst>
                <a:ahLst/>
                <a:cxnLst>
                  <a:cxn ang="0">
                    <a:pos x="T0" y="T1"/>
                  </a:cxn>
                  <a:cxn ang="0">
                    <a:pos x="T2" y="T3"/>
                  </a:cxn>
                  <a:cxn ang="0">
                    <a:pos x="T4" y="T5"/>
                  </a:cxn>
                  <a:cxn ang="0">
                    <a:pos x="T6" y="T7"/>
                  </a:cxn>
                </a:cxnLst>
                <a:rect l="0" t="0" r="r" b="b"/>
                <a:pathLst>
                  <a:path w="47" h="56">
                    <a:moveTo>
                      <a:pt x="11" y="7"/>
                    </a:moveTo>
                    <a:cubicBezTo>
                      <a:pt x="23" y="0"/>
                      <a:pt x="47" y="4"/>
                      <a:pt x="44" y="25"/>
                    </a:cubicBezTo>
                    <a:cubicBezTo>
                      <a:pt x="46" y="48"/>
                      <a:pt x="8" y="56"/>
                      <a:pt x="3" y="32"/>
                    </a:cubicBezTo>
                    <a:cubicBezTo>
                      <a:pt x="0" y="18"/>
                      <a:pt x="17" y="0"/>
                      <a:pt x="30" y="6"/>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3" name="Freeform 43"/>
              <p:cNvSpPr/>
              <p:nvPr/>
            </p:nvSpPr>
            <p:spPr bwMode="auto">
              <a:xfrm>
                <a:off x="3727" y="3913"/>
                <a:ext cx="70" cy="73"/>
              </a:xfrm>
              <a:custGeom>
                <a:avLst/>
                <a:gdLst>
                  <a:gd name="T0" fmla="*/ 16 w 56"/>
                  <a:gd name="T1" fmla="*/ 15 h 59"/>
                  <a:gd name="T2" fmla="*/ 48 w 56"/>
                  <a:gd name="T3" fmla="*/ 16 h 59"/>
                  <a:gd name="T4" fmla="*/ 6 w 56"/>
                  <a:gd name="T5" fmla="*/ 39 h 59"/>
                  <a:gd name="T6" fmla="*/ 22 w 56"/>
                  <a:gd name="T7" fmla="*/ 8 h 59"/>
                </a:gdLst>
                <a:ahLst/>
                <a:cxnLst>
                  <a:cxn ang="0">
                    <a:pos x="T0" y="T1"/>
                  </a:cxn>
                  <a:cxn ang="0">
                    <a:pos x="T2" y="T3"/>
                  </a:cxn>
                  <a:cxn ang="0">
                    <a:pos x="T4" y="T5"/>
                  </a:cxn>
                  <a:cxn ang="0">
                    <a:pos x="T6" y="T7"/>
                  </a:cxn>
                </a:cxnLst>
                <a:rect l="0" t="0" r="r" b="b"/>
                <a:pathLst>
                  <a:path w="56" h="59">
                    <a:moveTo>
                      <a:pt x="16" y="15"/>
                    </a:moveTo>
                    <a:cubicBezTo>
                      <a:pt x="20" y="0"/>
                      <a:pt x="43" y="4"/>
                      <a:pt x="48" y="16"/>
                    </a:cubicBezTo>
                    <a:cubicBezTo>
                      <a:pt x="56" y="39"/>
                      <a:pt x="22" y="59"/>
                      <a:pt x="6" y="39"/>
                    </a:cubicBezTo>
                    <a:cubicBezTo>
                      <a:pt x="0" y="30"/>
                      <a:pt x="9" y="2"/>
                      <a:pt x="22" y="8"/>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4" name="Freeform 44"/>
              <p:cNvSpPr/>
              <p:nvPr/>
            </p:nvSpPr>
            <p:spPr bwMode="auto">
              <a:xfrm>
                <a:off x="3737" y="3959"/>
                <a:ext cx="76" cy="75"/>
              </a:xfrm>
              <a:custGeom>
                <a:avLst/>
                <a:gdLst>
                  <a:gd name="T0" fmla="*/ 21 w 61"/>
                  <a:gd name="T1" fmla="*/ 12 h 60"/>
                  <a:gd name="T2" fmla="*/ 24 w 61"/>
                  <a:gd name="T3" fmla="*/ 7 h 60"/>
                  <a:gd name="T4" fmla="*/ 42 w 61"/>
                  <a:gd name="T5" fmla="*/ 44 h 60"/>
                  <a:gd name="T6" fmla="*/ 2 w 61"/>
                  <a:gd name="T7" fmla="*/ 26 h 60"/>
                  <a:gd name="T8" fmla="*/ 26 w 61"/>
                  <a:gd name="T9" fmla="*/ 8 h 60"/>
                </a:gdLst>
                <a:ahLst/>
                <a:cxnLst>
                  <a:cxn ang="0">
                    <a:pos x="T0" y="T1"/>
                  </a:cxn>
                  <a:cxn ang="0">
                    <a:pos x="T2" y="T3"/>
                  </a:cxn>
                  <a:cxn ang="0">
                    <a:pos x="T4" y="T5"/>
                  </a:cxn>
                  <a:cxn ang="0">
                    <a:pos x="T6" y="T7"/>
                  </a:cxn>
                  <a:cxn ang="0">
                    <a:pos x="T8" y="T9"/>
                  </a:cxn>
                </a:cxnLst>
                <a:rect l="0" t="0" r="r" b="b"/>
                <a:pathLst>
                  <a:path w="61" h="60">
                    <a:moveTo>
                      <a:pt x="21" y="12"/>
                    </a:moveTo>
                    <a:cubicBezTo>
                      <a:pt x="23" y="10"/>
                      <a:pt x="23" y="10"/>
                      <a:pt x="24" y="7"/>
                    </a:cubicBezTo>
                    <a:cubicBezTo>
                      <a:pt x="40" y="14"/>
                      <a:pt x="61" y="24"/>
                      <a:pt x="42" y="44"/>
                    </a:cubicBezTo>
                    <a:cubicBezTo>
                      <a:pt x="29" y="60"/>
                      <a:pt x="0" y="47"/>
                      <a:pt x="2" y="26"/>
                    </a:cubicBezTo>
                    <a:cubicBezTo>
                      <a:pt x="3" y="17"/>
                      <a:pt x="14" y="0"/>
                      <a:pt x="26" y="8"/>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5" name="Freeform 45"/>
              <p:cNvSpPr/>
              <p:nvPr/>
            </p:nvSpPr>
            <p:spPr bwMode="auto">
              <a:xfrm>
                <a:off x="3599" y="3986"/>
                <a:ext cx="60" cy="79"/>
              </a:xfrm>
              <a:custGeom>
                <a:avLst/>
                <a:gdLst>
                  <a:gd name="T0" fmla="*/ 12 w 48"/>
                  <a:gd name="T1" fmla="*/ 3 h 63"/>
                  <a:gd name="T2" fmla="*/ 39 w 48"/>
                  <a:gd name="T3" fmla="*/ 35 h 63"/>
                  <a:gd name="T4" fmla="*/ 0 w 48"/>
                  <a:gd name="T5" fmla="*/ 36 h 63"/>
                  <a:gd name="T6" fmla="*/ 26 w 48"/>
                  <a:gd name="T7" fmla="*/ 7 h 63"/>
                </a:gdLst>
                <a:ahLst/>
                <a:cxnLst>
                  <a:cxn ang="0">
                    <a:pos x="T0" y="T1"/>
                  </a:cxn>
                  <a:cxn ang="0">
                    <a:pos x="T2" y="T3"/>
                  </a:cxn>
                  <a:cxn ang="0">
                    <a:pos x="T4" y="T5"/>
                  </a:cxn>
                  <a:cxn ang="0">
                    <a:pos x="T6" y="T7"/>
                  </a:cxn>
                </a:cxnLst>
                <a:rect l="0" t="0" r="r" b="b"/>
                <a:pathLst>
                  <a:path w="48" h="63">
                    <a:moveTo>
                      <a:pt x="12" y="3"/>
                    </a:moveTo>
                    <a:cubicBezTo>
                      <a:pt x="31" y="11"/>
                      <a:pt x="48" y="0"/>
                      <a:pt x="39" y="35"/>
                    </a:cubicBezTo>
                    <a:cubicBezTo>
                      <a:pt x="35" y="58"/>
                      <a:pt x="4" y="63"/>
                      <a:pt x="0" y="36"/>
                    </a:cubicBezTo>
                    <a:cubicBezTo>
                      <a:pt x="0" y="23"/>
                      <a:pt x="9" y="2"/>
                      <a:pt x="26" y="7"/>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6" name="Freeform 46"/>
              <p:cNvSpPr/>
              <p:nvPr/>
            </p:nvSpPr>
            <p:spPr bwMode="auto">
              <a:xfrm>
                <a:off x="3470" y="3913"/>
                <a:ext cx="65" cy="82"/>
              </a:xfrm>
              <a:custGeom>
                <a:avLst/>
                <a:gdLst>
                  <a:gd name="T0" fmla="*/ 14 w 52"/>
                  <a:gd name="T1" fmla="*/ 20 h 66"/>
                  <a:gd name="T2" fmla="*/ 35 w 52"/>
                  <a:gd name="T3" fmla="*/ 16 h 66"/>
                  <a:gd name="T4" fmla="*/ 44 w 52"/>
                  <a:gd name="T5" fmla="*/ 46 h 66"/>
                  <a:gd name="T6" fmla="*/ 0 w 52"/>
                  <a:gd name="T7" fmla="*/ 36 h 66"/>
                  <a:gd name="T8" fmla="*/ 34 w 52"/>
                  <a:gd name="T9" fmla="*/ 10 h 66"/>
                </a:gdLst>
                <a:ahLst/>
                <a:cxnLst>
                  <a:cxn ang="0">
                    <a:pos x="T0" y="T1"/>
                  </a:cxn>
                  <a:cxn ang="0">
                    <a:pos x="T2" y="T3"/>
                  </a:cxn>
                  <a:cxn ang="0">
                    <a:pos x="T4" y="T5"/>
                  </a:cxn>
                  <a:cxn ang="0">
                    <a:pos x="T6" y="T7"/>
                  </a:cxn>
                  <a:cxn ang="0">
                    <a:pos x="T8" y="T9"/>
                  </a:cxn>
                </a:cxnLst>
                <a:rect l="0" t="0" r="r" b="b"/>
                <a:pathLst>
                  <a:path w="52" h="66">
                    <a:moveTo>
                      <a:pt x="14" y="20"/>
                    </a:moveTo>
                    <a:cubicBezTo>
                      <a:pt x="20" y="19"/>
                      <a:pt x="27" y="13"/>
                      <a:pt x="35" y="16"/>
                    </a:cubicBezTo>
                    <a:cubicBezTo>
                      <a:pt x="49" y="19"/>
                      <a:pt x="52" y="34"/>
                      <a:pt x="44" y="46"/>
                    </a:cubicBezTo>
                    <a:cubicBezTo>
                      <a:pt x="31" y="66"/>
                      <a:pt x="0" y="58"/>
                      <a:pt x="0" y="36"/>
                    </a:cubicBezTo>
                    <a:cubicBezTo>
                      <a:pt x="1" y="20"/>
                      <a:pt x="20" y="0"/>
                      <a:pt x="34" y="10"/>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7" name="Freeform 47"/>
              <p:cNvSpPr/>
              <p:nvPr/>
            </p:nvSpPr>
            <p:spPr bwMode="auto">
              <a:xfrm>
                <a:off x="3537" y="3896"/>
                <a:ext cx="83" cy="89"/>
              </a:xfrm>
              <a:custGeom>
                <a:avLst/>
                <a:gdLst>
                  <a:gd name="T0" fmla="*/ 3 w 67"/>
                  <a:gd name="T1" fmla="*/ 37 h 72"/>
                  <a:gd name="T2" fmla="*/ 46 w 67"/>
                  <a:gd name="T3" fmla="*/ 18 h 72"/>
                  <a:gd name="T4" fmla="*/ 22 w 67"/>
                  <a:gd name="T5" fmla="*/ 65 h 72"/>
                  <a:gd name="T6" fmla="*/ 13 w 67"/>
                  <a:gd name="T7" fmla="*/ 22 h 72"/>
                </a:gdLst>
                <a:ahLst/>
                <a:cxnLst>
                  <a:cxn ang="0">
                    <a:pos x="T0" y="T1"/>
                  </a:cxn>
                  <a:cxn ang="0">
                    <a:pos x="T2" y="T3"/>
                  </a:cxn>
                  <a:cxn ang="0">
                    <a:pos x="T4" y="T5"/>
                  </a:cxn>
                  <a:cxn ang="0">
                    <a:pos x="T6" y="T7"/>
                  </a:cxn>
                </a:cxnLst>
                <a:rect l="0" t="0" r="r" b="b"/>
                <a:pathLst>
                  <a:path w="67" h="72">
                    <a:moveTo>
                      <a:pt x="3" y="37"/>
                    </a:moveTo>
                    <a:cubicBezTo>
                      <a:pt x="10" y="21"/>
                      <a:pt x="26" y="0"/>
                      <a:pt x="46" y="18"/>
                    </a:cubicBezTo>
                    <a:cubicBezTo>
                      <a:pt x="67" y="37"/>
                      <a:pt x="51" y="72"/>
                      <a:pt x="22" y="65"/>
                    </a:cubicBezTo>
                    <a:cubicBezTo>
                      <a:pt x="0" y="58"/>
                      <a:pt x="2" y="40"/>
                      <a:pt x="13" y="22"/>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8" name="Freeform 48"/>
              <p:cNvSpPr/>
              <p:nvPr/>
            </p:nvSpPr>
            <p:spPr bwMode="auto">
              <a:xfrm>
                <a:off x="3896" y="3749"/>
                <a:ext cx="68" cy="74"/>
              </a:xfrm>
              <a:custGeom>
                <a:avLst/>
                <a:gdLst>
                  <a:gd name="T0" fmla="*/ 18 w 55"/>
                  <a:gd name="T1" fmla="*/ 11 h 59"/>
                  <a:gd name="T2" fmla="*/ 55 w 55"/>
                  <a:gd name="T3" fmla="*/ 34 h 59"/>
                  <a:gd name="T4" fmla="*/ 10 w 55"/>
                  <a:gd name="T5" fmla="*/ 42 h 59"/>
                  <a:gd name="T6" fmla="*/ 33 w 55"/>
                  <a:gd name="T7" fmla="*/ 11 h 59"/>
                </a:gdLst>
                <a:ahLst/>
                <a:cxnLst>
                  <a:cxn ang="0">
                    <a:pos x="T0" y="T1"/>
                  </a:cxn>
                  <a:cxn ang="0">
                    <a:pos x="T2" y="T3"/>
                  </a:cxn>
                  <a:cxn ang="0">
                    <a:pos x="T4" y="T5"/>
                  </a:cxn>
                  <a:cxn ang="0">
                    <a:pos x="T6" y="T7"/>
                  </a:cxn>
                </a:cxnLst>
                <a:rect l="0" t="0" r="r" b="b"/>
                <a:pathLst>
                  <a:path w="55" h="59">
                    <a:moveTo>
                      <a:pt x="18" y="11"/>
                    </a:moveTo>
                    <a:cubicBezTo>
                      <a:pt x="32" y="14"/>
                      <a:pt x="55" y="12"/>
                      <a:pt x="55" y="34"/>
                    </a:cubicBezTo>
                    <a:cubicBezTo>
                      <a:pt x="55" y="56"/>
                      <a:pt x="18" y="59"/>
                      <a:pt x="10" y="42"/>
                    </a:cubicBezTo>
                    <a:cubicBezTo>
                      <a:pt x="0" y="28"/>
                      <a:pt x="16" y="0"/>
                      <a:pt x="33" y="1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09" name="Freeform 49"/>
              <p:cNvSpPr/>
              <p:nvPr/>
            </p:nvSpPr>
            <p:spPr bwMode="auto">
              <a:xfrm>
                <a:off x="3908" y="3801"/>
                <a:ext cx="92" cy="107"/>
              </a:xfrm>
              <a:custGeom>
                <a:avLst/>
                <a:gdLst>
                  <a:gd name="T0" fmla="*/ 46 w 74"/>
                  <a:gd name="T1" fmla="*/ 18 h 86"/>
                  <a:gd name="T2" fmla="*/ 72 w 74"/>
                  <a:gd name="T3" fmla="*/ 32 h 86"/>
                  <a:gd name="T4" fmla="*/ 47 w 74"/>
                  <a:gd name="T5" fmla="*/ 9 h 86"/>
                </a:gdLst>
                <a:ahLst/>
                <a:cxnLst>
                  <a:cxn ang="0">
                    <a:pos x="T0" y="T1"/>
                  </a:cxn>
                  <a:cxn ang="0">
                    <a:pos x="T2" y="T3"/>
                  </a:cxn>
                  <a:cxn ang="0">
                    <a:pos x="T4" y="T5"/>
                  </a:cxn>
                </a:cxnLst>
                <a:rect l="0" t="0" r="r" b="b"/>
                <a:pathLst>
                  <a:path w="74" h="86">
                    <a:moveTo>
                      <a:pt x="46" y="18"/>
                    </a:moveTo>
                    <a:cubicBezTo>
                      <a:pt x="42" y="0"/>
                      <a:pt x="74" y="5"/>
                      <a:pt x="72" y="32"/>
                    </a:cubicBezTo>
                    <a:cubicBezTo>
                      <a:pt x="63" y="86"/>
                      <a:pt x="0" y="29"/>
                      <a:pt x="47" y="9"/>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0" name="Freeform 50"/>
              <p:cNvSpPr/>
              <p:nvPr/>
            </p:nvSpPr>
            <p:spPr bwMode="auto">
              <a:xfrm>
                <a:off x="3919" y="3648"/>
                <a:ext cx="81" cy="88"/>
              </a:xfrm>
              <a:custGeom>
                <a:avLst/>
                <a:gdLst>
                  <a:gd name="T0" fmla="*/ 12 w 65"/>
                  <a:gd name="T1" fmla="*/ 13 h 71"/>
                  <a:gd name="T2" fmla="*/ 60 w 65"/>
                  <a:gd name="T3" fmla="*/ 34 h 71"/>
                  <a:gd name="T4" fmla="*/ 11 w 65"/>
                  <a:gd name="T5" fmla="*/ 51 h 71"/>
                  <a:gd name="T6" fmla="*/ 36 w 65"/>
                  <a:gd name="T7" fmla="*/ 10 h 71"/>
                </a:gdLst>
                <a:ahLst/>
                <a:cxnLst>
                  <a:cxn ang="0">
                    <a:pos x="T0" y="T1"/>
                  </a:cxn>
                  <a:cxn ang="0">
                    <a:pos x="T2" y="T3"/>
                  </a:cxn>
                  <a:cxn ang="0">
                    <a:pos x="T4" y="T5"/>
                  </a:cxn>
                  <a:cxn ang="0">
                    <a:pos x="T6" y="T7"/>
                  </a:cxn>
                </a:cxnLst>
                <a:rect l="0" t="0" r="r" b="b"/>
                <a:pathLst>
                  <a:path w="65" h="71">
                    <a:moveTo>
                      <a:pt x="12" y="13"/>
                    </a:moveTo>
                    <a:cubicBezTo>
                      <a:pt x="27" y="0"/>
                      <a:pt x="55" y="16"/>
                      <a:pt x="60" y="34"/>
                    </a:cubicBezTo>
                    <a:cubicBezTo>
                      <a:pt x="65" y="65"/>
                      <a:pt x="28" y="71"/>
                      <a:pt x="11" y="51"/>
                    </a:cubicBezTo>
                    <a:cubicBezTo>
                      <a:pt x="0" y="33"/>
                      <a:pt x="16" y="5"/>
                      <a:pt x="36" y="10"/>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1" name="Freeform 51"/>
              <p:cNvSpPr/>
              <p:nvPr/>
            </p:nvSpPr>
            <p:spPr bwMode="auto">
              <a:xfrm>
                <a:off x="5189" y="1325"/>
                <a:ext cx="584" cy="1153"/>
              </a:xfrm>
              <a:custGeom>
                <a:avLst/>
                <a:gdLst>
                  <a:gd name="T0" fmla="*/ 252 w 471"/>
                  <a:gd name="T1" fmla="*/ 125 h 929"/>
                  <a:gd name="T2" fmla="*/ 356 w 471"/>
                  <a:gd name="T3" fmla="*/ 136 h 929"/>
                  <a:gd name="T4" fmla="*/ 432 w 471"/>
                  <a:gd name="T5" fmla="*/ 174 h 929"/>
                  <a:gd name="T6" fmla="*/ 437 w 471"/>
                  <a:gd name="T7" fmla="*/ 224 h 929"/>
                  <a:gd name="T8" fmla="*/ 371 w 471"/>
                  <a:gd name="T9" fmla="*/ 234 h 929"/>
                  <a:gd name="T10" fmla="*/ 315 w 471"/>
                  <a:gd name="T11" fmla="*/ 217 h 929"/>
                  <a:gd name="T12" fmla="*/ 255 w 471"/>
                  <a:gd name="T13" fmla="*/ 226 h 929"/>
                  <a:gd name="T14" fmla="*/ 213 w 471"/>
                  <a:gd name="T15" fmla="*/ 249 h 929"/>
                  <a:gd name="T16" fmla="*/ 338 w 471"/>
                  <a:gd name="T17" fmla="*/ 241 h 929"/>
                  <a:gd name="T18" fmla="*/ 418 w 471"/>
                  <a:gd name="T19" fmla="*/ 275 h 929"/>
                  <a:gd name="T20" fmla="*/ 462 w 471"/>
                  <a:gd name="T21" fmla="*/ 314 h 929"/>
                  <a:gd name="T22" fmla="*/ 401 w 471"/>
                  <a:gd name="T23" fmla="*/ 334 h 929"/>
                  <a:gd name="T24" fmla="*/ 350 w 471"/>
                  <a:gd name="T25" fmla="*/ 340 h 929"/>
                  <a:gd name="T26" fmla="*/ 291 w 471"/>
                  <a:gd name="T27" fmla="*/ 321 h 929"/>
                  <a:gd name="T28" fmla="*/ 203 w 471"/>
                  <a:gd name="T29" fmla="*/ 263 h 929"/>
                  <a:gd name="T30" fmla="*/ 349 w 471"/>
                  <a:gd name="T31" fmla="*/ 378 h 929"/>
                  <a:gd name="T32" fmla="*/ 431 w 471"/>
                  <a:gd name="T33" fmla="*/ 421 h 929"/>
                  <a:gd name="T34" fmla="*/ 446 w 471"/>
                  <a:gd name="T35" fmla="*/ 464 h 929"/>
                  <a:gd name="T36" fmla="*/ 376 w 471"/>
                  <a:gd name="T37" fmla="*/ 456 h 929"/>
                  <a:gd name="T38" fmla="*/ 315 w 471"/>
                  <a:gd name="T39" fmla="*/ 443 h 929"/>
                  <a:gd name="T40" fmla="*/ 356 w 471"/>
                  <a:gd name="T41" fmla="*/ 476 h 929"/>
                  <a:gd name="T42" fmla="*/ 416 w 471"/>
                  <a:gd name="T43" fmla="*/ 512 h 929"/>
                  <a:gd name="T44" fmla="*/ 435 w 471"/>
                  <a:gd name="T45" fmla="*/ 558 h 929"/>
                  <a:gd name="T46" fmla="*/ 365 w 471"/>
                  <a:gd name="T47" fmla="*/ 545 h 929"/>
                  <a:gd name="T48" fmla="*/ 335 w 471"/>
                  <a:gd name="T49" fmla="*/ 553 h 929"/>
                  <a:gd name="T50" fmla="*/ 419 w 471"/>
                  <a:gd name="T51" fmla="*/ 620 h 929"/>
                  <a:gd name="T52" fmla="*/ 379 w 471"/>
                  <a:gd name="T53" fmla="*/ 639 h 929"/>
                  <a:gd name="T54" fmla="*/ 355 w 471"/>
                  <a:gd name="T55" fmla="*/ 643 h 929"/>
                  <a:gd name="T56" fmla="*/ 375 w 471"/>
                  <a:gd name="T57" fmla="*/ 701 h 929"/>
                  <a:gd name="T58" fmla="*/ 339 w 471"/>
                  <a:gd name="T59" fmla="*/ 695 h 929"/>
                  <a:gd name="T60" fmla="*/ 345 w 471"/>
                  <a:gd name="T61" fmla="*/ 748 h 929"/>
                  <a:gd name="T62" fmla="*/ 346 w 471"/>
                  <a:gd name="T63" fmla="*/ 800 h 929"/>
                  <a:gd name="T64" fmla="*/ 338 w 471"/>
                  <a:gd name="T65" fmla="*/ 866 h 929"/>
                  <a:gd name="T66" fmla="*/ 313 w 471"/>
                  <a:gd name="T67" fmla="*/ 907 h 929"/>
                  <a:gd name="T68" fmla="*/ 291 w 471"/>
                  <a:gd name="T69" fmla="*/ 838 h 929"/>
                  <a:gd name="T70" fmla="*/ 264 w 471"/>
                  <a:gd name="T71" fmla="*/ 825 h 929"/>
                  <a:gd name="T72" fmla="*/ 256 w 471"/>
                  <a:gd name="T73" fmla="*/ 775 h 929"/>
                  <a:gd name="T74" fmla="*/ 276 w 471"/>
                  <a:gd name="T75" fmla="*/ 705 h 929"/>
                  <a:gd name="T76" fmla="*/ 249 w 471"/>
                  <a:gd name="T77" fmla="*/ 690 h 929"/>
                  <a:gd name="T78" fmla="*/ 298 w 471"/>
                  <a:gd name="T79" fmla="*/ 547 h 929"/>
                  <a:gd name="T80" fmla="*/ 252 w 471"/>
                  <a:gd name="T81" fmla="*/ 647 h 929"/>
                  <a:gd name="T82" fmla="*/ 214 w 471"/>
                  <a:gd name="T83" fmla="*/ 616 h 929"/>
                  <a:gd name="T84" fmla="*/ 258 w 471"/>
                  <a:gd name="T85" fmla="*/ 546 h 929"/>
                  <a:gd name="T86" fmla="*/ 249 w 471"/>
                  <a:gd name="T87" fmla="*/ 529 h 929"/>
                  <a:gd name="T88" fmla="*/ 198 w 471"/>
                  <a:gd name="T89" fmla="*/ 582 h 929"/>
                  <a:gd name="T90" fmla="*/ 155 w 471"/>
                  <a:gd name="T91" fmla="*/ 586 h 929"/>
                  <a:gd name="T92" fmla="*/ 172 w 471"/>
                  <a:gd name="T93" fmla="*/ 508 h 929"/>
                  <a:gd name="T94" fmla="*/ 213 w 471"/>
                  <a:gd name="T95" fmla="*/ 329 h 929"/>
                  <a:gd name="T96" fmla="*/ 203 w 471"/>
                  <a:gd name="T97" fmla="*/ 437 h 929"/>
                  <a:gd name="T98" fmla="*/ 176 w 471"/>
                  <a:gd name="T99" fmla="*/ 496 h 929"/>
                  <a:gd name="T100" fmla="*/ 132 w 471"/>
                  <a:gd name="T101" fmla="*/ 542 h 929"/>
                  <a:gd name="T102" fmla="*/ 110 w 471"/>
                  <a:gd name="T103" fmla="*/ 481 h 929"/>
                  <a:gd name="T104" fmla="*/ 114 w 471"/>
                  <a:gd name="T105" fmla="*/ 412 h 929"/>
                  <a:gd name="T106" fmla="*/ 180 w 471"/>
                  <a:gd name="T107" fmla="*/ 222 h 929"/>
                  <a:gd name="T108" fmla="*/ 150 w 471"/>
                  <a:gd name="T109" fmla="*/ 193 h 929"/>
                  <a:gd name="T110" fmla="*/ 132 w 471"/>
                  <a:gd name="T111" fmla="*/ 268 h 929"/>
                  <a:gd name="T112" fmla="*/ 104 w 471"/>
                  <a:gd name="T113" fmla="*/ 318 h 929"/>
                  <a:gd name="T114" fmla="*/ 78 w 471"/>
                  <a:gd name="T115" fmla="*/ 400 h 929"/>
                  <a:gd name="T116" fmla="*/ 33 w 471"/>
                  <a:gd name="T117" fmla="*/ 410 h 929"/>
                  <a:gd name="T118" fmla="*/ 14 w 471"/>
                  <a:gd name="T119" fmla="*/ 349 h 929"/>
                  <a:gd name="T120" fmla="*/ 16 w 471"/>
                  <a:gd name="T121" fmla="*/ 290 h 929"/>
                  <a:gd name="T122" fmla="*/ 51 w 471"/>
                  <a:gd name="T123" fmla="*/ 201 h 929"/>
                  <a:gd name="T124" fmla="*/ 87 w 471"/>
                  <a:gd name="T125" fmla="*/ 127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929">
                    <a:moveTo>
                      <a:pt x="85" y="28"/>
                    </a:moveTo>
                    <a:cubicBezTo>
                      <a:pt x="84" y="28"/>
                      <a:pt x="84" y="28"/>
                      <a:pt x="84" y="28"/>
                    </a:cubicBezTo>
                    <a:cubicBezTo>
                      <a:pt x="87" y="31"/>
                      <a:pt x="89" y="35"/>
                      <a:pt x="91" y="38"/>
                    </a:cubicBezTo>
                    <a:cubicBezTo>
                      <a:pt x="93" y="43"/>
                      <a:pt x="97" y="47"/>
                      <a:pt x="100" y="51"/>
                    </a:cubicBezTo>
                    <a:cubicBezTo>
                      <a:pt x="104" y="59"/>
                      <a:pt x="110" y="65"/>
                      <a:pt x="114" y="72"/>
                    </a:cubicBezTo>
                    <a:cubicBezTo>
                      <a:pt x="119" y="80"/>
                      <a:pt x="122" y="89"/>
                      <a:pt x="127" y="96"/>
                    </a:cubicBezTo>
                    <a:cubicBezTo>
                      <a:pt x="132" y="103"/>
                      <a:pt x="138" y="110"/>
                      <a:pt x="143" y="118"/>
                    </a:cubicBezTo>
                    <a:cubicBezTo>
                      <a:pt x="150" y="127"/>
                      <a:pt x="160" y="135"/>
                      <a:pt x="173" y="133"/>
                    </a:cubicBezTo>
                    <a:cubicBezTo>
                      <a:pt x="181" y="133"/>
                      <a:pt x="188" y="134"/>
                      <a:pt x="195" y="133"/>
                    </a:cubicBezTo>
                    <a:cubicBezTo>
                      <a:pt x="202" y="132"/>
                      <a:pt x="209" y="131"/>
                      <a:pt x="217" y="130"/>
                    </a:cubicBezTo>
                    <a:cubicBezTo>
                      <a:pt x="223" y="130"/>
                      <a:pt x="229" y="130"/>
                      <a:pt x="235" y="129"/>
                    </a:cubicBezTo>
                    <a:cubicBezTo>
                      <a:pt x="241" y="129"/>
                      <a:pt x="246" y="126"/>
                      <a:pt x="252" y="125"/>
                    </a:cubicBezTo>
                    <a:cubicBezTo>
                      <a:pt x="257" y="123"/>
                      <a:pt x="262" y="124"/>
                      <a:pt x="267" y="122"/>
                    </a:cubicBezTo>
                    <a:cubicBezTo>
                      <a:pt x="272" y="120"/>
                      <a:pt x="280" y="118"/>
                      <a:pt x="285" y="121"/>
                    </a:cubicBezTo>
                    <a:cubicBezTo>
                      <a:pt x="284" y="123"/>
                      <a:pt x="278" y="124"/>
                      <a:pt x="281" y="126"/>
                    </a:cubicBezTo>
                    <a:cubicBezTo>
                      <a:pt x="280" y="129"/>
                      <a:pt x="274" y="129"/>
                      <a:pt x="275" y="133"/>
                    </a:cubicBezTo>
                    <a:cubicBezTo>
                      <a:pt x="279" y="134"/>
                      <a:pt x="284" y="133"/>
                      <a:pt x="288" y="131"/>
                    </a:cubicBezTo>
                    <a:cubicBezTo>
                      <a:pt x="293" y="130"/>
                      <a:pt x="299" y="129"/>
                      <a:pt x="305" y="128"/>
                    </a:cubicBezTo>
                    <a:cubicBezTo>
                      <a:pt x="310" y="127"/>
                      <a:pt x="316" y="125"/>
                      <a:pt x="322" y="125"/>
                    </a:cubicBezTo>
                    <a:cubicBezTo>
                      <a:pt x="326" y="125"/>
                      <a:pt x="337" y="124"/>
                      <a:pt x="340" y="127"/>
                    </a:cubicBezTo>
                    <a:cubicBezTo>
                      <a:pt x="339" y="128"/>
                      <a:pt x="336" y="130"/>
                      <a:pt x="336" y="132"/>
                    </a:cubicBezTo>
                    <a:cubicBezTo>
                      <a:pt x="336" y="132"/>
                      <a:pt x="337" y="132"/>
                      <a:pt x="337" y="133"/>
                    </a:cubicBezTo>
                    <a:cubicBezTo>
                      <a:pt x="335" y="136"/>
                      <a:pt x="331" y="138"/>
                      <a:pt x="328" y="141"/>
                    </a:cubicBezTo>
                    <a:cubicBezTo>
                      <a:pt x="337" y="137"/>
                      <a:pt x="347" y="136"/>
                      <a:pt x="356" y="136"/>
                    </a:cubicBezTo>
                    <a:cubicBezTo>
                      <a:pt x="361" y="136"/>
                      <a:pt x="365" y="136"/>
                      <a:pt x="369" y="137"/>
                    </a:cubicBezTo>
                    <a:cubicBezTo>
                      <a:pt x="373" y="137"/>
                      <a:pt x="380" y="136"/>
                      <a:pt x="382" y="139"/>
                    </a:cubicBezTo>
                    <a:cubicBezTo>
                      <a:pt x="381" y="140"/>
                      <a:pt x="380" y="140"/>
                      <a:pt x="378" y="140"/>
                    </a:cubicBezTo>
                    <a:cubicBezTo>
                      <a:pt x="383" y="145"/>
                      <a:pt x="372" y="148"/>
                      <a:pt x="371" y="152"/>
                    </a:cubicBezTo>
                    <a:cubicBezTo>
                      <a:pt x="374" y="153"/>
                      <a:pt x="377" y="151"/>
                      <a:pt x="380" y="150"/>
                    </a:cubicBezTo>
                    <a:cubicBezTo>
                      <a:pt x="384" y="149"/>
                      <a:pt x="387" y="148"/>
                      <a:pt x="390" y="148"/>
                    </a:cubicBezTo>
                    <a:cubicBezTo>
                      <a:pt x="398" y="149"/>
                      <a:pt x="409" y="147"/>
                      <a:pt x="415" y="152"/>
                    </a:cubicBezTo>
                    <a:cubicBezTo>
                      <a:pt x="414" y="155"/>
                      <a:pt x="411" y="155"/>
                      <a:pt x="409" y="158"/>
                    </a:cubicBezTo>
                    <a:cubicBezTo>
                      <a:pt x="408" y="160"/>
                      <a:pt x="408" y="160"/>
                      <a:pt x="407" y="162"/>
                    </a:cubicBezTo>
                    <a:cubicBezTo>
                      <a:pt x="406" y="163"/>
                      <a:pt x="404" y="164"/>
                      <a:pt x="403" y="165"/>
                    </a:cubicBezTo>
                    <a:cubicBezTo>
                      <a:pt x="406" y="167"/>
                      <a:pt x="429" y="167"/>
                      <a:pt x="428" y="172"/>
                    </a:cubicBezTo>
                    <a:cubicBezTo>
                      <a:pt x="429" y="173"/>
                      <a:pt x="431" y="173"/>
                      <a:pt x="432" y="174"/>
                    </a:cubicBezTo>
                    <a:cubicBezTo>
                      <a:pt x="431" y="176"/>
                      <a:pt x="427" y="176"/>
                      <a:pt x="425" y="177"/>
                    </a:cubicBezTo>
                    <a:cubicBezTo>
                      <a:pt x="428" y="179"/>
                      <a:pt x="439" y="178"/>
                      <a:pt x="437" y="184"/>
                    </a:cubicBezTo>
                    <a:cubicBezTo>
                      <a:pt x="439" y="185"/>
                      <a:pt x="443" y="186"/>
                      <a:pt x="443" y="188"/>
                    </a:cubicBezTo>
                    <a:cubicBezTo>
                      <a:pt x="445" y="191"/>
                      <a:pt x="442" y="190"/>
                      <a:pt x="440" y="191"/>
                    </a:cubicBezTo>
                    <a:cubicBezTo>
                      <a:pt x="441" y="192"/>
                      <a:pt x="443" y="193"/>
                      <a:pt x="444" y="194"/>
                    </a:cubicBezTo>
                    <a:cubicBezTo>
                      <a:pt x="445" y="194"/>
                      <a:pt x="447" y="195"/>
                      <a:pt x="447" y="195"/>
                    </a:cubicBezTo>
                    <a:cubicBezTo>
                      <a:pt x="448" y="196"/>
                      <a:pt x="447" y="197"/>
                      <a:pt x="448" y="197"/>
                    </a:cubicBezTo>
                    <a:cubicBezTo>
                      <a:pt x="451" y="200"/>
                      <a:pt x="456" y="199"/>
                      <a:pt x="451" y="204"/>
                    </a:cubicBezTo>
                    <a:cubicBezTo>
                      <a:pt x="456" y="206"/>
                      <a:pt x="460" y="209"/>
                      <a:pt x="464" y="213"/>
                    </a:cubicBezTo>
                    <a:cubicBezTo>
                      <a:pt x="471" y="222"/>
                      <a:pt x="458" y="215"/>
                      <a:pt x="458" y="220"/>
                    </a:cubicBezTo>
                    <a:cubicBezTo>
                      <a:pt x="453" y="221"/>
                      <a:pt x="448" y="218"/>
                      <a:pt x="444" y="219"/>
                    </a:cubicBezTo>
                    <a:cubicBezTo>
                      <a:pt x="447" y="225"/>
                      <a:pt x="441" y="224"/>
                      <a:pt x="437" y="224"/>
                    </a:cubicBezTo>
                    <a:cubicBezTo>
                      <a:pt x="435" y="224"/>
                      <a:pt x="433" y="224"/>
                      <a:pt x="431" y="224"/>
                    </a:cubicBezTo>
                    <a:cubicBezTo>
                      <a:pt x="428" y="224"/>
                      <a:pt x="427" y="222"/>
                      <a:pt x="425" y="222"/>
                    </a:cubicBezTo>
                    <a:cubicBezTo>
                      <a:pt x="427" y="225"/>
                      <a:pt x="428" y="227"/>
                      <a:pt x="425" y="228"/>
                    </a:cubicBezTo>
                    <a:cubicBezTo>
                      <a:pt x="423" y="229"/>
                      <a:pt x="420" y="229"/>
                      <a:pt x="417" y="229"/>
                    </a:cubicBezTo>
                    <a:cubicBezTo>
                      <a:pt x="412" y="227"/>
                      <a:pt x="408" y="223"/>
                      <a:pt x="403" y="222"/>
                    </a:cubicBezTo>
                    <a:cubicBezTo>
                      <a:pt x="404" y="225"/>
                      <a:pt x="406" y="228"/>
                      <a:pt x="402" y="229"/>
                    </a:cubicBezTo>
                    <a:cubicBezTo>
                      <a:pt x="407" y="235"/>
                      <a:pt x="394" y="232"/>
                      <a:pt x="391" y="231"/>
                    </a:cubicBezTo>
                    <a:cubicBezTo>
                      <a:pt x="386" y="230"/>
                      <a:pt x="381" y="227"/>
                      <a:pt x="377" y="223"/>
                    </a:cubicBezTo>
                    <a:cubicBezTo>
                      <a:pt x="377" y="225"/>
                      <a:pt x="382" y="230"/>
                      <a:pt x="380" y="233"/>
                    </a:cubicBezTo>
                    <a:cubicBezTo>
                      <a:pt x="379" y="234"/>
                      <a:pt x="377" y="233"/>
                      <a:pt x="376" y="233"/>
                    </a:cubicBezTo>
                    <a:cubicBezTo>
                      <a:pt x="376" y="234"/>
                      <a:pt x="376" y="234"/>
                      <a:pt x="376" y="234"/>
                    </a:cubicBezTo>
                    <a:cubicBezTo>
                      <a:pt x="374" y="234"/>
                      <a:pt x="372" y="233"/>
                      <a:pt x="371" y="234"/>
                    </a:cubicBezTo>
                    <a:cubicBezTo>
                      <a:pt x="371" y="234"/>
                      <a:pt x="371" y="235"/>
                      <a:pt x="371" y="235"/>
                    </a:cubicBezTo>
                    <a:cubicBezTo>
                      <a:pt x="371" y="235"/>
                      <a:pt x="370" y="236"/>
                      <a:pt x="370" y="236"/>
                    </a:cubicBezTo>
                    <a:cubicBezTo>
                      <a:pt x="370" y="236"/>
                      <a:pt x="370" y="236"/>
                      <a:pt x="370" y="236"/>
                    </a:cubicBezTo>
                    <a:cubicBezTo>
                      <a:pt x="364" y="235"/>
                      <a:pt x="361" y="230"/>
                      <a:pt x="356" y="226"/>
                    </a:cubicBezTo>
                    <a:cubicBezTo>
                      <a:pt x="353" y="223"/>
                      <a:pt x="348" y="213"/>
                      <a:pt x="342" y="212"/>
                    </a:cubicBezTo>
                    <a:cubicBezTo>
                      <a:pt x="343" y="217"/>
                      <a:pt x="347" y="219"/>
                      <a:pt x="346" y="223"/>
                    </a:cubicBezTo>
                    <a:cubicBezTo>
                      <a:pt x="346" y="226"/>
                      <a:pt x="345" y="226"/>
                      <a:pt x="346" y="229"/>
                    </a:cubicBezTo>
                    <a:cubicBezTo>
                      <a:pt x="346" y="230"/>
                      <a:pt x="348" y="232"/>
                      <a:pt x="348" y="234"/>
                    </a:cubicBezTo>
                    <a:cubicBezTo>
                      <a:pt x="345" y="233"/>
                      <a:pt x="342" y="232"/>
                      <a:pt x="340" y="231"/>
                    </a:cubicBezTo>
                    <a:cubicBezTo>
                      <a:pt x="337" y="229"/>
                      <a:pt x="334" y="226"/>
                      <a:pt x="332" y="225"/>
                    </a:cubicBezTo>
                    <a:cubicBezTo>
                      <a:pt x="332" y="225"/>
                      <a:pt x="332" y="225"/>
                      <a:pt x="331" y="226"/>
                    </a:cubicBezTo>
                    <a:cubicBezTo>
                      <a:pt x="326" y="225"/>
                      <a:pt x="318" y="222"/>
                      <a:pt x="315" y="217"/>
                    </a:cubicBezTo>
                    <a:cubicBezTo>
                      <a:pt x="313" y="214"/>
                      <a:pt x="311" y="210"/>
                      <a:pt x="308" y="207"/>
                    </a:cubicBezTo>
                    <a:cubicBezTo>
                      <a:pt x="306" y="205"/>
                      <a:pt x="303" y="203"/>
                      <a:pt x="301" y="202"/>
                    </a:cubicBezTo>
                    <a:cubicBezTo>
                      <a:pt x="304" y="204"/>
                      <a:pt x="314" y="226"/>
                      <a:pt x="305" y="224"/>
                    </a:cubicBezTo>
                    <a:cubicBezTo>
                      <a:pt x="305" y="226"/>
                      <a:pt x="305" y="228"/>
                      <a:pt x="305" y="231"/>
                    </a:cubicBezTo>
                    <a:cubicBezTo>
                      <a:pt x="299" y="231"/>
                      <a:pt x="294" y="227"/>
                      <a:pt x="290" y="224"/>
                    </a:cubicBezTo>
                    <a:cubicBezTo>
                      <a:pt x="286" y="221"/>
                      <a:pt x="281" y="218"/>
                      <a:pt x="278" y="214"/>
                    </a:cubicBezTo>
                    <a:cubicBezTo>
                      <a:pt x="272" y="210"/>
                      <a:pt x="268" y="205"/>
                      <a:pt x="262" y="201"/>
                    </a:cubicBezTo>
                    <a:cubicBezTo>
                      <a:pt x="259" y="198"/>
                      <a:pt x="253" y="193"/>
                      <a:pt x="248" y="193"/>
                    </a:cubicBezTo>
                    <a:cubicBezTo>
                      <a:pt x="252" y="197"/>
                      <a:pt x="258" y="203"/>
                      <a:pt x="259" y="210"/>
                    </a:cubicBezTo>
                    <a:cubicBezTo>
                      <a:pt x="259" y="212"/>
                      <a:pt x="259" y="219"/>
                      <a:pt x="258" y="221"/>
                    </a:cubicBezTo>
                    <a:cubicBezTo>
                      <a:pt x="256" y="222"/>
                      <a:pt x="255" y="221"/>
                      <a:pt x="254" y="223"/>
                    </a:cubicBezTo>
                    <a:cubicBezTo>
                      <a:pt x="254" y="223"/>
                      <a:pt x="255" y="225"/>
                      <a:pt x="255" y="226"/>
                    </a:cubicBezTo>
                    <a:cubicBezTo>
                      <a:pt x="243" y="226"/>
                      <a:pt x="235" y="214"/>
                      <a:pt x="227" y="207"/>
                    </a:cubicBezTo>
                    <a:cubicBezTo>
                      <a:pt x="217" y="200"/>
                      <a:pt x="208" y="191"/>
                      <a:pt x="200" y="182"/>
                    </a:cubicBezTo>
                    <a:cubicBezTo>
                      <a:pt x="192" y="175"/>
                      <a:pt x="184" y="164"/>
                      <a:pt x="178" y="155"/>
                    </a:cubicBezTo>
                    <a:cubicBezTo>
                      <a:pt x="174" y="146"/>
                      <a:pt x="167" y="140"/>
                      <a:pt x="159" y="137"/>
                    </a:cubicBezTo>
                    <a:cubicBezTo>
                      <a:pt x="159" y="137"/>
                      <a:pt x="158" y="140"/>
                      <a:pt x="157" y="140"/>
                    </a:cubicBezTo>
                    <a:cubicBezTo>
                      <a:pt x="154" y="142"/>
                      <a:pt x="159" y="145"/>
                      <a:pt x="161" y="148"/>
                    </a:cubicBezTo>
                    <a:cubicBezTo>
                      <a:pt x="164" y="152"/>
                      <a:pt x="165" y="155"/>
                      <a:pt x="165" y="159"/>
                    </a:cubicBezTo>
                    <a:cubicBezTo>
                      <a:pt x="166" y="163"/>
                      <a:pt x="167" y="166"/>
                      <a:pt x="168" y="169"/>
                    </a:cubicBezTo>
                    <a:cubicBezTo>
                      <a:pt x="169" y="173"/>
                      <a:pt x="169" y="176"/>
                      <a:pt x="170" y="180"/>
                    </a:cubicBezTo>
                    <a:cubicBezTo>
                      <a:pt x="172" y="187"/>
                      <a:pt x="175" y="195"/>
                      <a:pt x="178" y="202"/>
                    </a:cubicBezTo>
                    <a:cubicBezTo>
                      <a:pt x="182" y="208"/>
                      <a:pt x="188" y="215"/>
                      <a:pt x="191" y="222"/>
                    </a:cubicBezTo>
                    <a:cubicBezTo>
                      <a:pt x="196" y="231"/>
                      <a:pt x="199" y="248"/>
                      <a:pt x="213" y="249"/>
                    </a:cubicBezTo>
                    <a:cubicBezTo>
                      <a:pt x="219" y="249"/>
                      <a:pt x="226" y="246"/>
                      <a:pt x="233" y="246"/>
                    </a:cubicBezTo>
                    <a:cubicBezTo>
                      <a:pt x="236" y="246"/>
                      <a:pt x="239" y="245"/>
                      <a:pt x="242" y="246"/>
                    </a:cubicBezTo>
                    <a:cubicBezTo>
                      <a:pt x="245" y="245"/>
                      <a:pt x="247" y="244"/>
                      <a:pt x="249" y="244"/>
                    </a:cubicBezTo>
                    <a:cubicBezTo>
                      <a:pt x="254" y="243"/>
                      <a:pt x="259" y="243"/>
                      <a:pt x="264" y="242"/>
                    </a:cubicBezTo>
                    <a:cubicBezTo>
                      <a:pt x="269" y="242"/>
                      <a:pt x="275" y="242"/>
                      <a:pt x="280" y="240"/>
                    </a:cubicBezTo>
                    <a:cubicBezTo>
                      <a:pt x="285" y="239"/>
                      <a:pt x="290" y="237"/>
                      <a:pt x="296" y="237"/>
                    </a:cubicBezTo>
                    <a:cubicBezTo>
                      <a:pt x="301" y="236"/>
                      <a:pt x="311" y="228"/>
                      <a:pt x="315" y="235"/>
                    </a:cubicBezTo>
                    <a:cubicBezTo>
                      <a:pt x="314" y="235"/>
                      <a:pt x="312" y="236"/>
                      <a:pt x="311" y="238"/>
                    </a:cubicBezTo>
                    <a:cubicBezTo>
                      <a:pt x="312" y="239"/>
                      <a:pt x="313" y="239"/>
                      <a:pt x="314" y="240"/>
                    </a:cubicBezTo>
                    <a:cubicBezTo>
                      <a:pt x="314" y="242"/>
                      <a:pt x="308" y="242"/>
                      <a:pt x="308" y="245"/>
                    </a:cubicBezTo>
                    <a:cubicBezTo>
                      <a:pt x="313" y="246"/>
                      <a:pt x="317" y="243"/>
                      <a:pt x="322" y="243"/>
                    </a:cubicBezTo>
                    <a:cubicBezTo>
                      <a:pt x="327" y="242"/>
                      <a:pt x="333" y="241"/>
                      <a:pt x="338" y="241"/>
                    </a:cubicBezTo>
                    <a:cubicBezTo>
                      <a:pt x="343" y="241"/>
                      <a:pt x="348" y="240"/>
                      <a:pt x="353" y="240"/>
                    </a:cubicBezTo>
                    <a:cubicBezTo>
                      <a:pt x="356" y="241"/>
                      <a:pt x="363" y="241"/>
                      <a:pt x="365" y="243"/>
                    </a:cubicBezTo>
                    <a:cubicBezTo>
                      <a:pt x="365" y="245"/>
                      <a:pt x="361" y="245"/>
                      <a:pt x="359" y="247"/>
                    </a:cubicBezTo>
                    <a:cubicBezTo>
                      <a:pt x="364" y="249"/>
                      <a:pt x="359" y="252"/>
                      <a:pt x="358" y="254"/>
                    </a:cubicBezTo>
                    <a:cubicBezTo>
                      <a:pt x="363" y="253"/>
                      <a:pt x="370" y="252"/>
                      <a:pt x="375" y="253"/>
                    </a:cubicBezTo>
                    <a:cubicBezTo>
                      <a:pt x="382" y="252"/>
                      <a:pt x="390" y="255"/>
                      <a:pt x="396" y="258"/>
                    </a:cubicBezTo>
                    <a:cubicBezTo>
                      <a:pt x="394" y="257"/>
                      <a:pt x="391" y="258"/>
                      <a:pt x="394" y="261"/>
                    </a:cubicBezTo>
                    <a:cubicBezTo>
                      <a:pt x="391" y="263"/>
                      <a:pt x="388" y="265"/>
                      <a:pt x="385" y="267"/>
                    </a:cubicBezTo>
                    <a:cubicBezTo>
                      <a:pt x="391" y="267"/>
                      <a:pt x="397" y="267"/>
                      <a:pt x="402" y="268"/>
                    </a:cubicBezTo>
                    <a:cubicBezTo>
                      <a:pt x="405" y="268"/>
                      <a:pt x="409" y="268"/>
                      <a:pt x="412" y="269"/>
                    </a:cubicBezTo>
                    <a:cubicBezTo>
                      <a:pt x="414" y="270"/>
                      <a:pt x="419" y="270"/>
                      <a:pt x="422" y="271"/>
                    </a:cubicBezTo>
                    <a:cubicBezTo>
                      <a:pt x="421" y="273"/>
                      <a:pt x="419" y="273"/>
                      <a:pt x="418" y="275"/>
                    </a:cubicBezTo>
                    <a:cubicBezTo>
                      <a:pt x="420" y="275"/>
                      <a:pt x="420" y="276"/>
                      <a:pt x="421" y="276"/>
                    </a:cubicBezTo>
                    <a:cubicBezTo>
                      <a:pt x="419" y="277"/>
                      <a:pt x="418" y="278"/>
                      <a:pt x="418" y="279"/>
                    </a:cubicBezTo>
                    <a:cubicBezTo>
                      <a:pt x="424" y="279"/>
                      <a:pt x="430" y="280"/>
                      <a:pt x="433" y="285"/>
                    </a:cubicBezTo>
                    <a:cubicBezTo>
                      <a:pt x="433" y="286"/>
                      <a:pt x="433" y="286"/>
                      <a:pt x="434" y="287"/>
                    </a:cubicBezTo>
                    <a:cubicBezTo>
                      <a:pt x="434" y="288"/>
                      <a:pt x="436" y="287"/>
                      <a:pt x="436" y="288"/>
                    </a:cubicBezTo>
                    <a:cubicBezTo>
                      <a:pt x="437" y="289"/>
                      <a:pt x="439" y="289"/>
                      <a:pt x="437" y="290"/>
                    </a:cubicBezTo>
                    <a:cubicBezTo>
                      <a:pt x="435" y="292"/>
                      <a:pt x="430" y="289"/>
                      <a:pt x="429" y="292"/>
                    </a:cubicBezTo>
                    <a:cubicBezTo>
                      <a:pt x="434" y="293"/>
                      <a:pt x="445" y="295"/>
                      <a:pt x="447" y="301"/>
                    </a:cubicBezTo>
                    <a:cubicBezTo>
                      <a:pt x="445" y="301"/>
                      <a:pt x="444" y="301"/>
                      <a:pt x="442" y="303"/>
                    </a:cubicBezTo>
                    <a:cubicBezTo>
                      <a:pt x="444" y="304"/>
                      <a:pt x="445" y="303"/>
                      <a:pt x="447" y="303"/>
                    </a:cubicBezTo>
                    <a:cubicBezTo>
                      <a:pt x="448" y="304"/>
                      <a:pt x="450" y="306"/>
                      <a:pt x="451" y="306"/>
                    </a:cubicBezTo>
                    <a:cubicBezTo>
                      <a:pt x="454" y="309"/>
                      <a:pt x="460" y="311"/>
                      <a:pt x="462" y="314"/>
                    </a:cubicBezTo>
                    <a:cubicBezTo>
                      <a:pt x="467" y="322"/>
                      <a:pt x="449" y="314"/>
                      <a:pt x="447" y="313"/>
                    </a:cubicBezTo>
                    <a:cubicBezTo>
                      <a:pt x="451" y="319"/>
                      <a:pt x="447" y="318"/>
                      <a:pt x="443" y="318"/>
                    </a:cubicBezTo>
                    <a:cubicBezTo>
                      <a:pt x="439" y="318"/>
                      <a:pt x="434" y="317"/>
                      <a:pt x="430" y="319"/>
                    </a:cubicBezTo>
                    <a:cubicBezTo>
                      <a:pt x="431" y="321"/>
                      <a:pt x="437" y="322"/>
                      <a:pt x="437" y="325"/>
                    </a:cubicBezTo>
                    <a:cubicBezTo>
                      <a:pt x="434" y="325"/>
                      <a:pt x="431" y="324"/>
                      <a:pt x="428" y="324"/>
                    </a:cubicBezTo>
                    <a:cubicBezTo>
                      <a:pt x="431" y="328"/>
                      <a:pt x="427" y="328"/>
                      <a:pt x="425" y="328"/>
                    </a:cubicBezTo>
                    <a:cubicBezTo>
                      <a:pt x="423" y="328"/>
                      <a:pt x="420" y="325"/>
                      <a:pt x="417" y="325"/>
                    </a:cubicBezTo>
                    <a:cubicBezTo>
                      <a:pt x="418" y="327"/>
                      <a:pt x="420" y="327"/>
                      <a:pt x="420" y="328"/>
                    </a:cubicBezTo>
                    <a:cubicBezTo>
                      <a:pt x="420" y="331"/>
                      <a:pt x="418" y="330"/>
                      <a:pt x="418" y="332"/>
                    </a:cubicBezTo>
                    <a:cubicBezTo>
                      <a:pt x="418" y="335"/>
                      <a:pt x="422" y="336"/>
                      <a:pt x="423" y="339"/>
                    </a:cubicBezTo>
                    <a:cubicBezTo>
                      <a:pt x="418" y="339"/>
                      <a:pt x="413" y="338"/>
                      <a:pt x="408" y="337"/>
                    </a:cubicBezTo>
                    <a:cubicBezTo>
                      <a:pt x="405" y="337"/>
                      <a:pt x="403" y="336"/>
                      <a:pt x="401" y="334"/>
                    </a:cubicBezTo>
                    <a:cubicBezTo>
                      <a:pt x="399" y="333"/>
                      <a:pt x="396" y="329"/>
                      <a:pt x="394" y="329"/>
                    </a:cubicBezTo>
                    <a:cubicBezTo>
                      <a:pt x="392" y="332"/>
                      <a:pt x="398" y="333"/>
                      <a:pt x="396" y="337"/>
                    </a:cubicBezTo>
                    <a:cubicBezTo>
                      <a:pt x="395" y="337"/>
                      <a:pt x="394" y="337"/>
                      <a:pt x="393" y="337"/>
                    </a:cubicBezTo>
                    <a:cubicBezTo>
                      <a:pt x="393" y="339"/>
                      <a:pt x="396" y="341"/>
                      <a:pt x="392" y="343"/>
                    </a:cubicBezTo>
                    <a:cubicBezTo>
                      <a:pt x="389" y="343"/>
                      <a:pt x="385" y="341"/>
                      <a:pt x="382" y="341"/>
                    </a:cubicBezTo>
                    <a:cubicBezTo>
                      <a:pt x="375" y="338"/>
                      <a:pt x="368" y="333"/>
                      <a:pt x="362" y="329"/>
                    </a:cubicBezTo>
                    <a:cubicBezTo>
                      <a:pt x="362" y="329"/>
                      <a:pt x="362" y="329"/>
                      <a:pt x="362" y="329"/>
                    </a:cubicBezTo>
                    <a:cubicBezTo>
                      <a:pt x="362" y="329"/>
                      <a:pt x="362" y="329"/>
                      <a:pt x="362" y="329"/>
                    </a:cubicBezTo>
                    <a:cubicBezTo>
                      <a:pt x="363" y="331"/>
                      <a:pt x="366" y="335"/>
                      <a:pt x="366" y="337"/>
                    </a:cubicBezTo>
                    <a:cubicBezTo>
                      <a:pt x="365" y="337"/>
                      <a:pt x="362" y="336"/>
                      <a:pt x="361" y="337"/>
                    </a:cubicBezTo>
                    <a:cubicBezTo>
                      <a:pt x="361" y="338"/>
                      <a:pt x="361" y="341"/>
                      <a:pt x="361" y="342"/>
                    </a:cubicBezTo>
                    <a:cubicBezTo>
                      <a:pt x="358" y="342"/>
                      <a:pt x="353" y="341"/>
                      <a:pt x="350" y="340"/>
                    </a:cubicBezTo>
                    <a:cubicBezTo>
                      <a:pt x="349" y="339"/>
                      <a:pt x="348" y="337"/>
                      <a:pt x="346" y="336"/>
                    </a:cubicBezTo>
                    <a:cubicBezTo>
                      <a:pt x="346" y="336"/>
                      <a:pt x="345" y="337"/>
                      <a:pt x="345" y="337"/>
                    </a:cubicBezTo>
                    <a:cubicBezTo>
                      <a:pt x="343" y="336"/>
                      <a:pt x="341" y="336"/>
                      <a:pt x="340" y="334"/>
                    </a:cubicBezTo>
                    <a:cubicBezTo>
                      <a:pt x="336" y="333"/>
                      <a:pt x="332" y="332"/>
                      <a:pt x="330" y="329"/>
                    </a:cubicBezTo>
                    <a:cubicBezTo>
                      <a:pt x="327" y="327"/>
                      <a:pt x="325" y="321"/>
                      <a:pt x="321" y="320"/>
                    </a:cubicBezTo>
                    <a:cubicBezTo>
                      <a:pt x="321" y="320"/>
                      <a:pt x="321" y="320"/>
                      <a:pt x="321" y="320"/>
                    </a:cubicBezTo>
                    <a:cubicBezTo>
                      <a:pt x="323" y="323"/>
                      <a:pt x="324" y="326"/>
                      <a:pt x="326" y="329"/>
                    </a:cubicBezTo>
                    <a:cubicBezTo>
                      <a:pt x="328" y="333"/>
                      <a:pt x="329" y="336"/>
                      <a:pt x="324" y="336"/>
                    </a:cubicBezTo>
                    <a:cubicBezTo>
                      <a:pt x="325" y="338"/>
                      <a:pt x="325" y="339"/>
                      <a:pt x="325" y="342"/>
                    </a:cubicBezTo>
                    <a:cubicBezTo>
                      <a:pt x="321" y="342"/>
                      <a:pt x="316" y="338"/>
                      <a:pt x="313" y="336"/>
                    </a:cubicBezTo>
                    <a:cubicBezTo>
                      <a:pt x="309" y="334"/>
                      <a:pt x="306" y="332"/>
                      <a:pt x="303" y="329"/>
                    </a:cubicBezTo>
                    <a:cubicBezTo>
                      <a:pt x="299" y="326"/>
                      <a:pt x="295" y="324"/>
                      <a:pt x="291" y="321"/>
                    </a:cubicBezTo>
                    <a:cubicBezTo>
                      <a:pt x="288" y="318"/>
                      <a:pt x="285" y="312"/>
                      <a:pt x="280" y="312"/>
                    </a:cubicBezTo>
                    <a:cubicBezTo>
                      <a:pt x="283" y="314"/>
                      <a:pt x="286" y="317"/>
                      <a:pt x="288" y="320"/>
                    </a:cubicBezTo>
                    <a:cubicBezTo>
                      <a:pt x="289" y="321"/>
                      <a:pt x="289" y="327"/>
                      <a:pt x="285" y="324"/>
                    </a:cubicBezTo>
                    <a:cubicBezTo>
                      <a:pt x="286" y="326"/>
                      <a:pt x="286" y="327"/>
                      <a:pt x="286" y="328"/>
                    </a:cubicBezTo>
                    <a:cubicBezTo>
                      <a:pt x="281" y="328"/>
                      <a:pt x="274" y="323"/>
                      <a:pt x="271" y="321"/>
                    </a:cubicBezTo>
                    <a:cubicBezTo>
                      <a:pt x="265" y="318"/>
                      <a:pt x="260" y="314"/>
                      <a:pt x="256" y="310"/>
                    </a:cubicBezTo>
                    <a:cubicBezTo>
                      <a:pt x="256" y="310"/>
                      <a:pt x="256" y="311"/>
                      <a:pt x="256" y="312"/>
                    </a:cubicBezTo>
                    <a:cubicBezTo>
                      <a:pt x="252" y="312"/>
                      <a:pt x="250" y="309"/>
                      <a:pt x="247" y="306"/>
                    </a:cubicBezTo>
                    <a:cubicBezTo>
                      <a:pt x="244" y="304"/>
                      <a:pt x="241" y="302"/>
                      <a:pt x="239" y="299"/>
                    </a:cubicBezTo>
                    <a:cubicBezTo>
                      <a:pt x="233" y="293"/>
                      <a:pt x="228" y="287"/>
                      <a:pt x="224" y="280"/>
                    </a:cubicBezTo>
                    <a:cubicBezTo>
                      <a:pt x="218" y="269"/>
                      <a:pt x="211" y="257"/>
                      <a:pt x="200" y="250"/>
                    </a:cubicBezTo>
                    <a:cubicBezTo>
                      <a:pt x="198" y="252"/>
                      <a:pt x="202" y="261"/>
                      <a:pt x="203" y="263"/>
                    </a:cubicBezTo>
                    <a:cubicBezTo>
                      <a:pt x="205" y="269"/>
                      <a:pt x="207" y="275"/>
                      <a:pt x="210" y="281"/>
                    </a:cubicBezTo>
                    <a:cubicBezTo>
                      <a:pt x="212" y="288"/>
                      <a:pt x="214" y="294"/>
                      <a:pt x="218" y="301"/>
                    </a:cubicBezTo>
                    <a:cubicBezTo>
                      <a:pt x="221" y="307"/>
                      <a:pt x="225" y="314"/>
                      <a:pt x="228" y="320"/>
                    </a:cubicBezTo>
                    <a:cubicBezTo>
                      <a:pt x="234" y="330"/>
                      <a:pt x="240" y="342"/>
                      <a:pt x="249" y="350"/>
                    </a:cubicBezTo>
                    <a:cubicBezTo>
                      <a:pt x="253" y="354"/>
                      <a:pt x="260" y="357"/>
                      <a:pt x="264" y="359"/>
                    </a:cubicBezTo>
                    <a:cubicBezTo>
                      <a:pt x="270" y="362"/>
                      <a:pt x="276" y="364"/>
                      <a:pt x="282" y="365"/>
                    </a:cubicBezTo>
                    <a:cubicBezTo>
                      <a:pt x="288" y="365"/>
                      <a:pt x="294" y="368"/>
                      <a:pt x="301" y="368"/>
                    </a:cubicBezTo>
                    <a:cubicBezTo>
                      <a:pt x="307" y="369"/>
                      <a:pt x="313" y="368"/>
                      <a:pt x="318" y="368"/>
                    </a:cubicBezTo>
                    <a:cubicBezTo>
                      <a:pt x="324" y="368"/>
                      <a:pt x="330" y="368"/>
                      <a:pt x="334" y="368"/>
                    </a:cubicBezTo>
                    <a:cubicBezTo>
                      <a:pt x="339" y="369"/>
                      <a:pt x="346" y="369"/>
                      <a:pt x="350" y="372"/>
                    </a:cubicBezTo>
                    <a:cubicBezTo>
                      <a:pt x="349" y="374"/>
                      <a:pt x="346" y="375"/>
                      <a:pt x="345" y="376"/>
                    </a:cubicBezTo>
                    <a:cubicBezTo>
                      <a:pt x="346" y="377"/>
                      <a:pt x="348" y="377"/>
                      <a:pt x="349" y="378"/>
                    </a:cubicBezTo>
                    <a:cubicBezTo>
                      <a:pt x="348" y="379"/>
                      <a:pt x="347" y="379"/>
                      <a:pt x="346" y="380"/>
                    </a:cubicBezTo>
                    <a:cubicBezTo>
                      <a:pt x="353" y="381"/>
                      <a:pt x="360" y="381"/>
                      <a:pt x="367" y="381"/>
                    </a:cubicBezTo>
                    <a:cubicBezTo>
                      <a:pt x="370" y="381"/>
                      <a:pt x="387" y="382"/>
                      <a:pt x="388" y="387"/>
                    </a:cubicBezTo>
                    <a:cubicBezTo>
                      <a:pt x="386" y="387"/>
                      <a:pt x="385" y="388"/>
                      <a:pt x="384" y="389"/>
                    </a:cubicBezTo>
                    <a:cubicBezTo>
                      <a:pt x="385" y="389"/>
                      <a:pt x="387" y="390"/>
                      <a:pt x="388" y="391"/>
                    </a:cubicBezTo>
                    <a:cubicBezTo>
                      <a:pt x="386" y="392"/>
                      <a:pt x="383" y="391"/>
                      <a:pt x="381" y="393"/>
                    </a:cubicBezTo>
                    <a:cubicBezTo>
                      <a:pt x="382" y="396"/>
                      <a:pt x="394" y="396"/>
                      <a:pt x="398" y="396"/>
                    </a:cubicBezTo>
                    <a:cubicBezTo>
                      <a:pt x="404" y="396"/>
                      <a:pt x="414" y="395"/>
                      <a:pt x="418" y="401"/>
                    </a:cubicBezTo>
                    <a:cubicBezTo>
                      <a:pt x="417" y="402"/>
                      <a:pt x="413" y="403"/>
                      <a:pt x="416" y="405"/>
                    </a:cubicBezTo>
                    <a:cubicBezTo>
                      <a:pt x="411" y="409"/>
                      <a:pt x="421" y="409"/>
                      <a:pt x="423" y="410"/>
                    </a:cubicBezTo>
                    <a:cubicBezTo>
                      <a:pt x="427" y="411"/>
                      <a:pt x="433" y="414"/>
                      <a:pt x="434" y="418"/>
                    </a:cubicBezTo>
                    <a:cubicBezTo>
                      <a:pt x="433" y="418"/>
                      <a:pt x="431" y="419"/>
                      <a:pt x="431" y="421"/>
                    </a:cubicBezTo>
                    <a:cubicBezTo>
                      <a:pt x="437" y="421"/>
                      <a:pt x="429" y="425"/>
                      <a:pt x="429" y="426"/>
                    </a:cubicBezTo>
                    <a:cubicBezTo>
                      <a:pt x="432" y="427"/>
                      <a:pt x="436" y="426"/>
                      <a:pt x="439" y="426"/>
                    </a:cubicBezTo>
                    <a:cubicBezTo>
                      <a:pt x="443" y="427"/>
                      <a:pt x="449" y="429"/>
                      <a:pt x="451" y="432"/>
                    </a:cubicBezTo>
                    <a:cubicBezTo>
                      <a:pt x="450" y="433"/>
                      <a:pt x="449" y="433"/>
                      <a:pt x="448" y="434"/>
                    </a:cubicBezTo>
                    <a:cubicBezTo>
                      <a:pt x="449" y="435"/>
                      <a:pt x="450" y="437"/>
                      <a:pt x="450" y="438"/>
                    </a:cubicBezTo>
                    <a:cubicBezTo>
                      <a:pt x="446" y="437"/>
                      <a:pt x="443" y="437"/>
                      <a:pt x="439" y="436"/>
                    </a:cubicBezTo>
                    <a:cubicBezTo>
                      <a:pt x="440" y="440"/>
                      <a:pt x="447" y="444"/>
                      <a:pt x="450" y="446"/>
                    </a:cubicBezTo>
                    <a:cubicBezTo>
                      <a:pt x="454" y="447"/>
                      <a:pt x="460" y="450"/>
                      <a:pt x="453" y="451"/>
                    </a:cubicBezTo>
                    <a:cubicBezTo>
                      <a:pt x="454" y="454"/>
                      <a:pt x="457" y="456"/>
                      <a:pt x="459" y="458"/>
                    </a:cubicBezTo>
                    <a:cubicBezTo>
                      <a:pt x="461" y="461"/>
                      <a:pt x="462" y="463"/>
                      <a:pt x="465" y="465"/>
                    </a:cubicBezTo>
                    <a:cubicBezTo>
                      <a:pt x="461" y="467"/>
                      <a:pt x="454" y="461"/>
                      <a:pt x="455" y="467"/>
                    </a:cubicBezTo>
                    <a:cubicBezTo>
                      <a:pt x="451" y="467"/>
                      <a:pt x="449" y="463"/>
                      <a:pt x="446" y="464"/>
                    </a:cubicBezTo>
                    <a:cubicBezTo>
                      <a:pt x="447" y="465"/>
                      <a:pt x="447" y="466"/>
                      <a:pt x="447" y="467"/>
                    </a:cubicBezTo>
                    <a:cubicBezTo>
                      <a:pt x="444" y="468"/>
                      <a:pt x="439" y="465"/>
                      <a:pt x="440" y="470"/>
                    </a:cubicBezTo>
                    <a:cubicBezTo>
                      <a:pt x="435" y="470"/>
                      <a:pt x="433" y="467"/>
                      <a:pt x="429" y="466"/>
                    </a:cubicBezTo>
                    <a:cubicBezTo>
                      <a:pt x="429" y="468"/>
                      <a:pt x="430" y="470"/>
                      <a:pt x="430" y="473"/>
                    </a:cubicBezTo>
                    <a:cubicBezTo>
                      <a:pt x="427" y="473"/>
                      <a:pt x="425" y="470"/>
                      <a:pt x="423" y="469"/>
                    </a:cubicBezTo>
                    <a:cubicBezTo>
                      <a:pt x="421" y="469"/>
                      <a:pt x="419" y="468"/>
                      <a:pt x="416" y="468"/>
                    </a:cubicBezTo>
                    <a:cubicBezTo>
                      <a:pt x="412" y="467"/>
                      <a:pt x="409" y="462"/>
                      <a:pt x="404" y="460"/>
                    </a:cubicBezTo>
                    <a:cubicBezTo>
                      <a:pt x="405" y="462"/>
                      <a:pt x="408" y="467"/>
                      <a:pt x="404" y="466"/>
                    </a:cubicBezTo>
                    <a:cubicBezTo>
                      <a:pt x="404" y="470"/>
                      <a:pt x="406" y="473"/>
                      <a:pt x="401" y="472"/>
                    </a:cubicBezTo>
                    <a:cubicBezTo>
                      <a:pt x="398" y="472"/>
                      <a:pt x="394" y="469"/>
                      <a:pt x="392" y="468"/>
                    </a:cubicBezTo>
                    <a:cubicBezTo>
                      <a:pt x="388" y="467"/>
                      <a:pt x="385" y="464"/>
                      <a:pt x="383" y="462"/>
                    </a:cubicBezTo>
                    <a:cubicBezTo>
                      <a:pt x="381" y="461"/>
                      <a:pt x="379" y="456"/>
                      <a:pt x="376" y="456"/>
                    </a:cubicBezTo>
                    <a:cubicBezTo>
                      <a:pt x="377" y="457"/>
                      <a:pt x="378" y="459"/>
                      <a:pt x="377" y="461"/>
                    </a:cubicBezTo>
                    <a:cubicBezTo>
                      <a:pt x="377" y="461"/>
                      <a:pt x="376" y="461"/>
                      <a:pt x="375" y="461"/>
                    </a:cubicBezTo>
                    <a:cubicBezTo>
                      <a:pt x="376" y="462"/>
                      <a:pt x="376" y="464"/>
                      <a:pt x="376" y="466"/>
                    </a:cubicBezTo>
                    <a:cubicBezTo>
                      <a:pt x="374" y="464"/>
                      <a:pt x="371" y="464"/>
                      <a:pt x="369" y="464"/>
                    </a:cubicBezTo>
                    <a:cubicBezTo>
                      <a:pt x="366" y="462"/>
                      <a:pt x="364" y="461"/>
                      <a:pt x="361" y="459"/>
                    </a:cubicBezTo>
                    <a:cubicBezTo>
                      <a:pt x="356" y="457"/>
                      <a:pt x="351" y="450"/>
                      <a:pt x="346" y="448"/>
                    </a:cubicBezTo>
                    <a:cubicBezTo>
                      <a:pt x="346" y="450"/>
                      <a:pt x="348" y="453"/>
                      <a:pt x="348" y="456"/>
                    </a:cubicBezTo>
                    <a:cubicBezTo>
                      <a:pt x="348" y="459"/>
                      <a:pt x="345" y="459"/>
                      <a:pt x="343" y="456"/>
                    </a:cubicBezTo>
                    <a:cubicBezTo>
                      <a:pt x="344" y="463"/>
                      <a:pt x="331" y="452"/>
                      <a:pt x="329" y="451"/>
                    </a:cubicBezTo>
                    <a:cubicBezTo>
                      <a:pt x="326" y="448"/>
                      <a:pt x="323" y="446"/>
                      <a:pt x="321" y="443"/>
                    </a:cubicBezTo>
                    <a:cubicBezTo>
                      <a:pt x="318" y="440"/>
                      <a:pt x="316" y="435"/>
                      <a:pt x="313" y="433"/>
                    </a:cubicBezTo>
                    <a:cubicBezTo>
                      <a:pt x="313" y="435"/>
                      <a:pt x="317" y="441"/>
                      <a:pt x="315" y="443"/>
                    </a:cubicBezTo>
                    <a:cubicBezTo>
                      <a:pt x="312" y="445"/>
                      <a:pt x="311" y="440"/>
                      <a:pt x="310" y="446"/>
                    </a:cubicBezTo>
                    <a:cubicBezTo>
                      <a:pt x="303" y="444"/>
                      <a:pt x="295" y="437"/>
                      <a:pt x="291" y="431"/>
                    </a:cubicBezTo>
                    <a:cubicBezTo>
                      <a:pt x="285" y="425"/>
                      <a:pt x="278" y="418"/>
                      <a:pt x="274" y="410"/>
                    </a:cubicBezTo>
                    <a:cubicBezTo>
                      <a:pt x="270" y="402"/>
                      <a:pt x="265" y="395"/>
                      <a:pt x="260" y="388"/>
                    </a:cubicBezTo>
                    <a:cubicBezTo>
                      <a:pt x="258" y="384"/>
                      <a:pt x="254" y="377"/>
                      <a:pt x="250" y="375"/>
                    </a:cubicBezTo>
                    <a:cubicBezTo>
                      <a:pt x="250" y="375"/>
                      <a:pt x="251" y="376"/>
                      <a:pt x="250" y="375"/>
                    </a:cubicBezTo>
                    <a:cubicBezTo>
                      <a:pt x="252" y="382"/>
                      <a:pt x="255" y="389"/>
                      <a:pt x="258" y="397"/>
                    </a:cubicBezTo>
                    <a:cubicBezTo>
                      <a:pt x="261" y="405"/>
                      <a:pt x="264" y="412"/>
                      <a:pt x="266" y="421"/>
                    </a:cubicBezTo>
                    <a:cubicBezTo>
                      <a:pt x="269" y="432"/>
                      <a:pt x="273" y="446"/>
                      <a:pt x="282" y="453"/>
                    </a:cubicBezTo>
                    <a:cubicBezTo>
                      <a:pt x="290" y="461"/>
                      <a:pt x="300" y="466"/>
                      <a:pt x="311" y="468"/>
                    </a:cubicBezTo>
                    <a:cubicBezTo>
                      <a:pt x="321" y="470"/>
                      <a:pt x="331" y="470"/>
                      <a:pt x="341" y="472"/>
                    </a:cubicBezTo>
                    <a:cubicBezTo>
                      <a:pt x="346" y="473"/>
                      <a:pt x="351" y="474"/>
                      <a:pt x="356" y="476"/>
                    </a:cubicBezTo>
                    <a:cubicBezTo>
                      <a:pt x="360" y="476"/>
                      <a:pt x="371" y="477"/>
                      <a:pt x="365" y="483"/>
                    </a:cubicBezTo>
                    <a:cubicBezTo>
                      <a:pt x="368" y="484"/>
                      <a:pt x="373" y="481"/>
                      <a:pt x="376" y="481"/>
                    </a:cubicBezTo>
                    <a:cubicBezTo>
                      <a:pt x="380" y="482"/>
                      <a:pt x="383" y="482"/>
                      <a:pt x="386" y="482"/>
                    </a:cubicBezTo>
                    <a:cubicBezTo>
                      <a:pt x="390" y="482"/>
                      <a:pt x="393" y="484"/>
                      <a:pt x="396" y="485"/>
                    </a:cubicBezTo>
                    <a:cubicBezTo>
                      <a:pt x="398" y="486"/>
                      <a:pt x="402" y="486"/>
                      <a:pt x="401" y="489"/>
                    </a:cubicBezTo>
                    <a:cubicBezTo>
                      <a:pt x="400" y="490"/>
                      <a:pt x="397" y="491"/>
                      <a:pt x="397" y="491"/>
                    </a:cubicBezTo>
                    <a:cubicBezTo>
                      <a:pt x="398" y="492"/>
                      <a:pt x="400" y="493"/>
                      <a:pt x="400" y="494"/>
                    </a:cubicBezTo>
                    <a:cubicBezTo>
                      <a:pt x="399" y="495"/>
                      <a:pt x="395" y="497"/>
                      <a:pt x="393" y="497"/>
                    </a:cubicBezTo>
                    <a:cubicBezTo>
                      <a:pt x="398" y="496"/>
                      <a:pt x="402" y="497"/>
                      <a:pt x="406" y="498"/>
                    </a:cubicBezTo>
                    <a:cubicBezTo>
                      <a:pt x="409" y="499"/>
                      <a:pt x="417" y="501"/>
                      <a:pt x="419" y="504"/>
                    </a:cubicBezTo>
                    <a:cubicBezTo>
                      <a:pt x="415" y="507"/>
                      <a:pt x="422" y="508"/>
                      <a:pt x="423" y="510"/>
                    </a:cubicBezTo>
                    <a:cubicBezTo>
                      <a:pt x="421" y="510"/>
                      <a:pt x="417" y="511"/>
                      <a:pt x="416" y="512"/>
                    </a:cubicBezTo>
                    <a:cubicBezTo>
                      <a:pt x="422" y="514"/>
                      <a:pt x="427" y="514"/>
                      <a:pt x="432" y="517"/>
                    </a:cubicBezTo>
                    <a:cubicBezTo>
                      <a:pt x="437" y="520"/>
                      <a:pt x="444" y="523"/>
                      <a:pt x="436" y="526"/>
                    </a:cubicBezTo>
                    <a:cubicBezTo>
                      <a:pt x="438" y="527"/>
                      <a:pt x="441" y="528"/>
                      <a:pt x="438" y="530"/>
                    </a:cubicBezTo>
                    <a:cubicBezTo>
                      <a:pt x="436" y="531"/>
                      <a:pt x="433" y="529"/>
                      <a:pt x="431" y="531"/>
                    </a:cubicBezTo>
                    <a:cubicBezTo>
                      <a:pt x="436" y="532"/>
                      <a:pt x="441" y="534"/>
                      <a:pt x="446" y="537"/>
                    </a:cubicBezTo>
                    <a:cubicBezTo>
                      <a:pt x="448" y="538"/>
                      <a:pt x="452" y="540"/>
                      <a:pt x="451" y="543"/>
                    </a:cubicBezTo>
                    <a:cubicBezTo>
                      <a:pt x="450" y="544"/>
                      <a:pt x="445" y="544"/>
                      <a:pt x="444" y="545"/>
                    </a:cubicBezTo>
                    <a:cubicBezTo>
                      <a:pt x="448" y="550"/>
                      <a:pt x="454" y="550"/>
                      <a:pt x="455" y="557"/>
                    </a:cubicBezTo>
                    <a:cubicBezTo>
                      <a:pt x="452" y="558"/>
                      <a:pt x="449" y="556"/>
                      <a:pt x="447" y="557"/>
                    </a:cubicBezTo>
                    <a:cubicBezTo>
                      <a:pt x="447" y="558"/>
                      <a:pt x="446" y="559"/>
                      <a:pt x="446" y="560"/>
                    </a:cubicBezTo>
                    <a:cubicBezTo>
                      <a:pt x="443" y="559"/>
                      <a:pt x="438" y="554"/>
                      <a:pt x="434" y="555"/>
                    </a:cubicBezTo>
                    <a:cubicBezTo>
                      <a:pt x="435" y="556"/>
                      <a:pt x="435" y="557"/>
                      <a:pt x="435" y="558"/>
                    </a:cubicBezTo>
                    <a:cubicBezTo>
                      <a:pt x="434" y="558"/>
                      <a:pt x="432" y="558"/>
                      <a:pt x="431" y="558"/>
                    </a:cubicBezTo>
                    <a:cubicBezTo>
                      <a:pt x="432" y="559"/>
                      <a:pt x="432" y="561"/>
                      <a:pt x="431" y="562"/>
                    </a:cubicBezTo>
                    <a:cubicBezTo>
                      <a:pt x="428" y="561"/>
                      <a:pt x="425" y="560"/>
                      <a:pt x="423" y="558"/>
                    </a:cubicBezTo>
                    <a:cubicBezTo>
                      <a:pt x="420" y="557"/>
                      <a:pt x="416" y="553"/>
                      <a:pt x="414" y="553"/>
                    </a:cubicBezTo>
                    <a:cubicBezTo>
                      <a:pt x="414" y="555"/>
                      <a:pt x="416" y="556"/>
                      <a:pt x="416" y="558"/>
                    </a:cubicBezTo>
                    <a:cubicBezTo>
                      <a:pt x="416" y="559"/>
                      <a:pt x="414" y="559"/>
                      <a:pt x="415" y="561"/>
                    </a:cubicBezTo>
                    <a:cubicBezTo>
                      <a:pt x="412" y="562"/>
                      <a:pt x="406" y="561"/>
                      <a:pt x="403" y="559"/>
                    </a:cubicBezTo>
                    <a:cubicBezTo>
                      <a:pt x="399" y="557"/>
                      <a:pt x="397" y="551"/>
                      <a:pt x="393" y="550"/>
                    </a:cubicBezTo>
                    <a:cubicBezTo>
                      <a:pt x="395" y="552"/>
                      <a:pt x="393" y="556"/>
                      <a:pt x="389" y="556"/>
                    </a:cubicBezTo>
                    <a:cubicBezTo>
                      <a:pt x="390" y="558"/>
                      <a:pt x="390" y="559"/>
                      <a:pt x="391" y="561"/>
                    </a:cubicBezTo>
                    <a:cubicBezTo>
                      <a:pt x="384" y="562"/>
                      <a:pt x="378" y="557"/>
                      <a:pt x="374" y="552"/>
                    </a:cubicBezTo>
                    <a:cubicBezTo>
                      <a:pt x="371" y="549"/>
                      <a:pt x="368" y="546"/>
                      <a:pt x="365" y="545"/>
                    </a:cubicBezTo>
                    <a:cubicBezTo>
                      <a:pt x="360" y="542"/>
                      <a:pt x="362" y="547"/>
                      <a:pt x="362" y="550"/>
                    </a:cubicBezTo>
                    <a:cubicBezTo>
                      <a:pt x="357" y="549"/>
                      <a:pt x="352" y="546"/>
                      <a:pt x="349" y="544"/>
                    </a:cubicBezTo>
                    <a:cubicBezTo>
                      <a:pt x="345" y="541"/>
                      <a:pt x="343" y="534"/>
                      <a:pt x="339" y="532"/>
                    </a:cubicBezTo>
                    <a:cubicBezTo>
                      <a:pt x="339" y="533"/>
                      <a:pt x="339" y="534"/>
                      <a:pt x="339" y="535"/>
                    </a:cubicBezTo>
                    <a:cubicBezTo>
                      <a:pt x="334" y="533"/>
                      <a:pt x="329" y="528"/>
                      <a:pt x="324" y="525"/>
                    </a:cubicBezTo>
                    <a:cubicBezTo>
                      <a:pt x="318" y="522"/>
                      <a:pt x="311" y="517"/>
                      <a:pt x="307" y="512"/>
                    </a:cubicBezTo>
                    <a:cubicBezTo>
                      <a:pt x="302" y="504"/>
                      <a:pt x="297" y="491"/>
                      <a:pt x="289" y="487"/>
                    </a:cubicBezTo>
                    <a:cubicBezTo>
                      <a:pt x="290" y="486"/>
                      <a:pt x="289" y="487"/>
                      <a:pt x="290" y="488"/>
                    </a:cubicBezTo>
                    <a:cubicBezTo>
                      <a:pt x="294" y="499"/>
                      <a:pt x="298" y="509"/>
                      <a:pt x="301" y="520"/>
                    </a:cubicBezTo>
                    <a:cubicBezTo>
                      <a:pt x="302" y="526"/>
                      <a:pt x="303" y="532"/>
                      <a:pt x="307" y="536"/>
                    </a:cubicBezTo>
                    <a:cubicBezTo>
                      <a:pt x="310" y="540"/>
                      <a:pt x="317" y="540"/>
                      <a:pt x="321" y="542"/>
                    </a:cubicBezTo>
                    <a:cubicBezTo>
                      <a:pt x="328" y="544"/>
                      <a:pt x="331" y="548"/>
                      <a:pt x="335" y="553"/>
                    </a:cubicBezTo>
                    <a:cubicBezTo>
                      <a:pt x="339" y="558"/>
                      <a:pt x="345" y="560"/>
                      <a:pt x="351" y="562"/>
                    </a:cubicBezTo>
                    <a:cubicBezTo>
                      <a:pt x="355" y="564"/>
                      <a:pt x="361" y="566"/>
                      <a:pt x="366" y="568"/>
                    </a:cubicBezTo>
                    <a:cubicBezTo>
                      <a:pt x="369" y="569"/>
                      <a:pt x="384" y="574"/>
                      <a:pt x="377" y="577"/>
                    </a:cubicBezTo>
                    <a:cubicBezTo>
                      <a:pt x="381" y="580"/>
                      <a:pt x="389" y="580"/>
                      <a:pt x="393" y="585"/>
                    </a:cubicBezTo>
                    <a:cubicBezTo>
                      <a:pt x="394" y="586"/>
                      <a:pt x="394" y="587"/>
                      <a:pt x="395" y="588"/>
                    </a:cubicBezTo>
                    <a:cubicBezTo>
                      <a:pt x="396" y="589"/>
                      <a:pt x="397" y="589"/>
                      <a:pt x="398" y="590"/>
                    </a:cubicBezTo>
                    <a:cubicBezTo>
                      <a:pt x="398" y="593"/>
                      <a:pt x="395" y="594"/>
                      <a:pt x="393" y="595"/>
                    </a:cubicBezTo>
                    <a:cubicBezTo>
                      <a:pt x="395" y="597"/>
                      <a:pt x="403" y="600"/>
                      <a:pt x="406" y="602"/>
                    </a:cubicBezTo>
                    <a:cubicBezTo>
                      <a:pt x="408" y="603"/>
                      <a:pt x="412" y="604"/>
                      <a:pt x="414" y="606"/>
                    </a:cubicBezTo>
                    <a:cubicBezTo>
                      <a:pt x="416" y="609"/>
                      <a:pt x="413" y="609"/>
                      <a:pt x="411" y="610"/>
                    </a:cubicBezTo>
                    <a:cubicBezTo>
                      <a:pt x="412" y="611"/>
                      <a:pt x="414" y="613"/>
                      <a:pt x="416" y="614"/>
                    </a:cubicBezTo>
                    <a:cubicBezTo>
                      <a:pt x="417" y="615"/>
                      <a:pt x="418" y="618"/>
                      <a:pt x="419" y="620"/>
                    </a:cubicBezTo>
                    <a:cubicBezTo>
                      <a:pt x="423" y="624"/>
                      <a:pt x="421" y="624"/>
                      <a:pt x="416" y="624"/>
                    </a:cubicBezTo>
                    <a:cubicBezTo>
                      <a:pt x="416" y="627"/>
                      <a:pt x="422" y="632"/>
                      <a:pt x="423" y="635"/>
                    </a:cubicBezTo>
                    <a:cubicBezTo>
                      <a:pt x="427" y="643"/>
                      <a:pt x="420" y="638"/>
                      <a:pt x="416" y="637"/>
                    </a:cubicBezTo>
                    <a:cubicBezTo>
                      <a:pt x="416" y="638"/>
                      <a:pt x="416" y="640"/>
                      <a:pt x="416" y="641"/>
                    </a:cubicBezTo>
                    <a:cubicBezTo>
                      <a:pt x="410" y="640"/>
                      <a:pt x="406" y="631"/>
                      <a:pt x="399" y="632"/>
                    </a:cubicBezTo>
                    <a:cubicBezTo>
                      <a:pt x="402" y="633"/>
                      <a:pt x="403" y="635"/>
                      <a:pt x="402" y="637"/>
                    </a:cubicBezTo>
                    <a:cubicBezTo>
                      <a:pt x="401" y="637"/>
                      <a:pt x="400" y="637"/>
                      <a:pt x="399" y="637"/>
                    </a:cubicBezTo>
                    <a:cubicBezTo>
                      <a:pt x="401" y="643"/>
                      <a:pt x="394" y="640"/>
                      <a:pt x="392" y="638"/>
                    </a:cubicBezTo>
                    <a:cubicBezTo>
                      <a:pt x="389" y="635"/>
                      <a:pt x="387" y="631"/>
                      <a:pt x="383" y="630"/>
                    </a:cubicBezTo>
                    <a:cubicBezTo>
                      <a:pt x="385" y="631"/>
                      <a:pt x="386" y="634"/>
                      <a:pt x="385" y="637"/>
                    </a:cubicBezTo>
                    <a:cubicBezTo>
                      <a:pt x="383" y="637"/>
                      <a:pt x="382" y="635"/>
                      <a:pt x="380" y="637"/>
                    </a:cubicBezTo>
                    <a:cubicBezTo>
                      <a:pt x="380" y="637"/>
                      <a:pt x="379" y="638"/>
                      <a:pt x="379" y="639"/>
                    </a:cubicBezTo>
                    <a:cubicBezTo>
                      <a:pt x="376" y="638"/>
                      <a:pt x="373" y="635"/>
                      <a:pt x="370" y="633"/>
                    </a:cubicBezTo>
                    <a:cubicBezTo>
                      <a:pt x="369" y="631"/>
                      <a:pt x="366" y="626"/>
                      <a:pt x="364" y="626"/>
                    </a:cubicBezTo>
                    <a:cubicBezTo>
                      <a:pt x="364" y="638"/>
                      <a:pt x="346" y="616"/>
                      <a:pt x="345" y="615"/>
                    </a:cubicBezTo>
                    <a:cubicBezTo>
                      <a:pt x="345" y="617"/>
                      <a:pt x="345" y="618"/>
                      <a:pt x="344" y="620"/>
                    </a:cubicBezTo>
                    <a:cubicBezTo>
                      <a:pt x="339" y="619"/>
                      <a:pt x="336" y="612"/>
                      <a:pt x="333" y="608"/>
                    </a:cubicBezTo>
                    <a:cubicBezTo>
                      <a:pt x="330" y="604"/>
                      <a:pt x="327" y="600"/>
                      <a:pt x="324" y="595"/>
                    </a:cubicBezTo>
                    <a:cubicBezTo>
                      <a:pt x="320" y="587"/>
                      <a:pt x="314" y="576"/>
                      <a:pt x="315" y="566"/>
                    </a:cubicBezTo>
                    <a:cubicBezTo>
                      <a:pt x="315" y="571"/>
                      <a:pt x="315" y="575"/>
                      <a:pt x="315" y="580"/>
                    </a:cubicBezTo>
                    <a:cubicBezTo>
                      <a:pt x="315" y="585"/>
                      <a:pt x="316" y="590"/>
                      <a:pt x="318" y="594"/>
                    </a:cubicBezTo>
                    <a:cubicBezTo>
                      <a:pt x="321" y="605"/>
                      <a:pt x="328" y="615"/>
                      <a:pt x="335" y="623"/>
                    </a:cubicBezTo>
                    <a:cubicBezTo>
                      <a:pt x="339" y="628"/>
                      <a:pt x="343" y="633"/>
                      <a:pt x="347" y="636"/>
                    </a:cubicBezTo>
                    <a:cubicBezTo>
                      <a:pt x="350" y="638"/>
                      <a:pt x="353" y="640"/>
                      <a:pt x="355" y="643"/>
                    </a:cubicBezTo>
                    <a:cubicBezTo>
                      <a:pt x="357" y="644"/>
                      <a:pt x="358" y="644"/>
                      <a:pt x="358" y="646"/>
                    </a:cubicBezTo>
                    <a:cubicBezTo>
                      <a:pt x="358" y="647"/>
                      <a:pt x="356" y="647"/>
                      <a:pt x="356" y="648"/>
                    </a:cubicBezTo>
                    <a:cubicBezTo>
                      <a:pt x="355" y="652"/>
                      <a:pt x="365" y="658"/>
                      <a:pt x="368" y="660"/>
                    </a:cubicBezTo>
                    <a:cubicBezTo>
                      <a:pt x="369" y="662"/>
                      <a:pt x="373" y="663"/>
                      <a:pt x="374" y="665"/>
                    </a:cubicBezTo>
                    <a:cubicBezTo>
                      <a:pt x="376" y="668"/>
                      <a:pt x="373" y="667"/>
                      <a:pt x="371" y="668"/>
                    </a:cubicBezTo>
                    <a:cubicBezTo>
                      <a:pt x="373" y="672"/>
                      <a:pt x="377" y="674"/>
                      <a:pt x="379" y="678"/>
                    </a:cubicBezTo>
                    <a:cubicBezTo>
                      <a:pt x="380" y="679"/>
                      <a:pt x="381" y="681"/>
                      <a:pt x="380" y="684"/>
                    </a:cubicBezTo>
                    <a:cubicBezTo>
                      <a:pt x="380" y="686"/>
                      <a:pt x="378" y="686"/>
                      <a:pt x="378" y="687"/>
                    </a:cubicBezTo>
                    <a:cubicBezTo>
                      <a:pt x="378" y="689"/>
                      <a:pt x="380" y="691"/>
                      <a:pt x="381" y="692"/>
                    </a:cubicBezTo>
                    <a:cubicBezTo>
                      <a:pt x="382" y="694"/>
                      <a:pt x="382" y="695"/>
                      <a:pt x="383" y="697"/>
                    </a:cubicBezTo>
                    <a:cubicBezTo>
                      <a:pt x="383" y="701"/>
                      <a:pt x="383" y="705"/>
                      <a:pt x="383" y="708"/>
                    </a:cubicBezTo>
                    <a:cubicBezTo>
                      <a:pt x="378" y="708"/>
                      <a:pt x="378" y="701"/>
                      <a:pt x="375" y="701"/>
                    </a:cubicBezTo>
                    <a:cubicBezTo>
                      <a:pt x="375" y="708"/>
                      <a:pt x="363" y="696"/>
                      <a:pt x="361" y="693"/>
                    </a:cubicBezTo>
                    <a:cubicBezTo>
                      <a:pt x="361" y="695"/>
                      <a:pt x="363" y="700"/>
                      <a:pt x="362" y="701"/>
                    </a:cubicBezTo>
                    <a:cubicBezTo>
                      <a:pt x="360" y="702"/>
                      <a:pt x="357" y="700"/>
                      <a:pt x="356" y="699"/>
                    </a:cubicBezTo>
                    <a:cubicBezTo>
                      <a:pt x="353" y="696"/>
                      <a:pt x="351" y="690"/>
                      <a:pt x="348" y="687"/>
                    </a:cubicBezTo>
                    <a:cubicBezTo>
                      <a:pt x="348" y="694"/>
                      <a:pt x="343" y="689"/>
                      <a:pt x="340" y="686"/>
                    </a:cubicBezTo>
                    <a:cubicBezTo>
                      <a:pt x="337" y="684"/>
                      <a:pt x="332" y="678"/>
                      <a:pt x="332" y="673"/>
                    </a:cubicBezTo>
                    <a:cubicBezTo>
                      <a:pt x="331" y="677"/>
                      <a:pt x="327" y="671"/>
                      <a:pt x="326" y="669"/>
                    </a:cubicBezTo>
                    <a:cubicBezTo>
                      <a:pt x="324" y="667"/>
                      <a:pt x="323" y="665"/>
                      <a:pt x="321" y="662"/>
                    </a:cubicBezTo>
                    <a:cubicBezTo>
                      <a:pt x="320" y="659"/>
                      <a:pt x="318" y="663"/>
                      <a:pt x="319" y="660"/>
                    </a:cubicBezTo>
                    <a:cubicBezTo>
                      <a:pt x="321" y="662"/>
                      <a:pt x="322" y="673"/>
                      <a:pt x="323" y="675"/>
                    </a:cubicBezTo>
                    <a:cubicBezTo>
                      <a:pt x="325" y="678"/>
                      <a:pt x="326" y="680"/>
                      <a:pt x="327" y="682"/>
                    </a:cubicBezTo>
                    <a:cubicBezTo>
                      <a:pt x="330" y="687"/>
                      <a:pt x="335" y="692"/>
                      <a:pt x="339" y="695"/>
                    </a:cubicBezTo>
                    <a:cubicBezTo>
                      <a:pt x="342" y="698"/>
                      <a:pt x="343" y="698"/>
                      <a:pt x="344" y="702"/>
                    </a:cubicBezTo>
                    <a:cubicBezTo>
                      <a:pt x="346" y="705"/>
                      <a:pt x="347" y="707"/>
                      <a:pt x="350" y="709"/>
                    </a:cubicBezTo>
                    <a:cubicBezTo>
                      <a:pt x="352" y="711"/>
                      <a:pt x="366" y="716"/>
                      <a:pt x="357" y="718"/>
                    </a:cubicBezTo>
                    <a:cubicBezTo>
                      <a:pt x="359" y="721"/>
                      <a:pt x="363" y="723"/>
                      <a:pt x="364" y="727"/>
                    </a:cubicBezTo>
                    <a:cubicBezTo>
                      <a:pt x="365" y="729"/>
                      <a:pt x="366" y="731"/>
                      <a:pt x="367" y="733"/>
                    </a:cubicBezTo>
                    <a:cubicBezTo>
                      <a:pt x="368" y="735"/>
                      <a:pt x="370" y="736"/>
                      <a:pt x="372" y="738"/>
                    </a:cubicBezTo>
                    <a:cubicBezTo>
                      <a:pt x="370" y="742"/>
                      <a:pt x="361" y="737"/>
                      <a:pt x="358" y="736"/>
                    </a:cubicBezTo>
                    <a:cubicBezTo>
                      <a:pt x="357" y="740"/>
                      <a:pt x="358" y="743"/>
                      <a:pt x="353" y="739"/>
                    </a:cubicBezTo>
                    <a:cubicBezTo>
                      <a:pt x="351" y="738"/>
                      <a:pt x="347" y="732"/>
                      <a:pt x="345" y="733"/>
                    </a:cubicBezTo>
                    <a:cubicBezTo>
                      <a:pt x="345" y="735"/>
                      <a:pt x="347" y="737"/>
                      <a:pt x="346" y="740"/>
                    </a:cubicBezTo>
                    <a:cubicBezTo>
                      <a:pt x="340" y="737"/>
                      <a:pt x="332" y="731"/>
                      <a:pt x="329" y="725"/>
                    </a:cubicBezTo>
                    <a:cubicBezTo>
                      <a:pt x="329" y="735"/>
                      <a:pt x="340" y="742"/>
                      <a:pt x="345" y="748"/>
                    </a:cubicBezTo>
                    <a:cubicBezTo>
                      <a:pt x="347" y="751"/>
                      <a:pt x="348" y="752"/>
                      <a:pt x="349" y="754"/>
                    </a:cubicBezTo>
                    <a:cubicBezTo>
                      <a:pt x="350" y="757"/>
                      <a:pt x="350" y="758"/>
                      <a:pt x="352" y="760"/>
                    </a:cubicBezTo>
                    <a:cubicBezTo>
                      <a:pt x="353" y="762"/>
                      <a:pt x="362" y="770"/>
                      <a:pt x="356" y="770"/>
                    </a:cubicBezTo>
                    <a:cubicBezTo>
                      <a:pt x="358" y="775"/>
                      <a:pt x="361" y="778"/>
                      <a:pt x="361" y="782"/>
                    </a:cubicBezTo>
                    <a:cubicBezTo>
                      <a:pt x="362" y="786"/>
                      <a:pt x="361" y="791"/>
                      <a:pt x="361" y="794"/>
                    </a:cubicBezTo>
                    <a:cubicBezTo>
                      <a:pt x="359" y="794"/>
                      <a:pt x="359" y="791"/>
                      <a:pt x="357" y="791"/>
                    </a:cubicBezTo>
                    <a:cubicBezTo>
                      <a:pt x="356" y="791"/>
                      <a:pt x="356" y="793"/>
                      <a:pt x="354" y="793"/>
                    </a:cubicBezTo>
                    <a:cubicBezTo>
                      <a:pt x="351" y="792"/>
                      <a:pt x="350" y="787"/>
                      <a:pt x="347" y="787"/>
                    </a:cubicBezTo>
                    <a:cubicBezTo>
                      <a:pt x="347" y="788"/>
                      <a:pt x="347" y="789"/>
                      <a:pt x="347" y="789"/>
                    </a:cubicBezTo>
                    <a:cubicBezTo>
                      <a:pt x="341" y="785"/>
                      <a:pt x="338" y="775"/>
                      <a:pt x="331" y="773"/>
                    </a:cubicBezTo>
                    <a:cubicBezTo>
                      <a:pt x="330" y="778"/>
                      <a:pt x="334" y="783"/>
                      <a:pt x="337" y="787"/>
                    </a:cubicBezTo>
                    <a:cubicBezTo>
                      <a:pt x="339" y="790"/>
                      <a:pt x="345" y="796"/>
                      <a:pt x="346" y="800"/>
                    </a:cubicBezTo>
                    <a:cubicBezTo>
                      <a:pt x="345" y="800"/>
                      <a:pt x="345" y="800"/>
                      <a:pt x="344" y="800"/>
                    </a:cubicBezTo>
                    <a:cubicBezTo>
                      <a:pt x="345" y="804"/>
                      <a:pt x="349" y="808"/>
                      <a:pt x="352" y="811"/>
                    </a:cubicBezTo>
                    <a:cubicBezTo>
                      <a:pt x="354" y="814"/>
                      <a:pt x="354" y="817"/>
                      <a:pt x="356" y="821"/>
                    </a:cubicBezTo>
                    <a:cubicBezTo>
                      <a:pt x="356" y="823"/>
                      <a:pt x="360" y="830"/>
                      <a:pt x="357" y="832"/>
                    </a:cubicBezTo>
                    <a:cubicBezTo>
                      <a:pt x="354" y="835"/>
                      <a:pt x="350" y="828"/>
                      <a:pt x="347" y="829"/>
                    </a:cubicBezTo>
                    <a:cubicBezTo>
                      <a:pt x="346" y="830"/>
                      <a:pt x="346" y="831"/>
                      <a:pt x="346" y="832"/>
                    </a:cubicBezTo>
                    <a:cubicBezTo>
                      <a:pt x="342" y="827"/>
                      <a:pt x="339" y="818"/>
                      <a:pt x="331" y="818"/>
                    </a:cubicBezTo>
                    <a:cubicBezTo>
                      <a:pt x="333" y="826"/>
                      <a:pt x="341" y="832"/>
                      <a:pt x="341" y="839"/>
                    </a:cubicBezTo>
                    <a:cubicBezTo>
                      <a:pt x="342" y="847"/>
                      <a:pt x="347" y="854"/>
                      <a:pt x="346" y="861"/>
                    </a:cubicBezTo>
                    <a:cubicBezTo>
                      <a:pt x="342" y="858"/>
                      <a:pt x="336" y="853"/>
                      <a:pt x="332" y="853"/>
                    </a:cubicBezTo>
                    <a:cubicBezTo>
                      <a:pt x="332" y="853"/>
                      <a:pt x="332" y="853"/>
                      <a:pt x="332" y="853"/>
                    </a:cubicBezTo>
                    <a:cubicBezTo>
                      <a:pt x="335" y="857"/>
                      <a:pt x="336" y="862"/>
                      <a:pt x="338" y="866"/>
                    </a:cubicBezTo>
                    <a:cubicBezTo>
                      <a:pt x="340" y="869"/>
                      <a:pt x="345" y="875"/>
                      <a:pt x="344" y="879"/>
                    </a:cubicBezTo>
                    <a:cubicBezTo>
                      <a:pt x="343" y="879"/>
                      <a:pt x="343" y="879"/>
                      <a:pt x="343" y="879"/>
                    </a:cubicBezTo>
                    <a:cubicBezTo>
                      <a:pt x="338" y="879"/>
                      <a:pt x="334" y="877"/>
                      <a:pt x="329" y="875"/>
                    </a:cubicBezTo>
                    <a:cubicBezTo>
                      <a:pt x="329" y="875"/>
                      <a:pt x="329" y="875"/>
                      <a:pt x="329" y="875"/>
                    </a:cubicBezTo>
                    <a:cubicBezTo>
                      <a:pt x="328" y="878"/>
                      <a:pt x="342" y="897"/>
                      <a:pt x="334" y="897"/>
                    </a:cubicBezTo>
                    <a:cubicBezTo>
                      <a:pt x="335" y="904"/>
                      <a:pt x="329" y="897"/>
                      <a:pt x="327" y="895"/>
                    </a:cubicBezTo>
                    <a:cubicBezTo>
                      <a:pt x="327" y="901"/>
                      <a:pt x="334" y="911"/>
                      <a:pt x="330" y="917"/>
                    </a:cubicBezTo>
                    <a:cubicBezTo>
                      <a:pt x="328" y="916"/>
                      <a:pt x="326" y="912"/>
                      <a:pt x="324" y="912"/>
                    </a:cubicBezTo>
                    <a:cubicBezTo>
                      <a:pt x="321" y="917"/>
                      <a:pt x="324" y="926"/>
                      <a:pt x="318" y="929"/>
                    </a:cubicBezTo>
                    <a:cubicBezTo>
                      <a:pt x="318" y="929"/>
                      <a:pt x="315" y="929"/>
                      <a:pt x="315" y="928"/>
                    </a:cubicBezTo>
                    <a:cubicBezTo>
                      <a:pt x="314" y="927"/>
                      <a:pt x="315" y="923"/>
                      <a:pt x="315" y="921"/>
                    </a:cubicBezTo>
                    <a:cubicBezTo>
                      <a:pt x="308" y="922"/>
                      <a:pt x="314" y="911"/>
                      <a:pt x="313" y="907"/>
                    </a:cubicBezTo>
                    <a:cubicBezTo>
                      <a:pt x="310" y="909"/>
                      <a:pt x="305" y="915"/>
                      <a:pt x="302" y="914"/>
                    </a:cubicBezTo>
                    <a:cubicBezTo>
                      <a:pt x="302" y="910"/>
                      <a:pt x="303" y="907"/>
                      <a:pt x="304" y="903"/>
                    </a:cubicBezTo>
                    <a:cubicBezTo>
                      <a:pt x="304" y="900"/>
                      <a:pt x="306" y="896"/>
                      <a:pt x="306" y="893"/>
                    </a:cubicBezTo>
                    <a:cubicBezTo>
                      <a:pt x="304" y="895"/>
                      <a:pt x="302" y="896"/>
                      <a:pt x="300" y="895"/>
                    </a:cubicBezTo>
                    <a:cubicBezTo>
                      <a:pt x="300" y="895"/>
                      <a:pt x="300" y="894"/>
                      <a:pt x="300" y="894"/>
                    </a:cubicBezTo>
                    <a:cubicBezTo>
                      <a:pt x="299" y="899"/>
                      <a:pt x="296" y="900"/>
                      <a:pt x="296" y="895"/>
                    </a:cubicBezTo>
                    <a:cubicBezTo>
                      <a:pt x="296" y="892"/>
                      <a:pt x="296" y="889"/>
                      <a:pt x="296" y="886"/>
                    </a:cubicBezTo>
                    <a:cubicBezTo>
                      <a:pt x="297" y="880"/>
                      <a:pt x="299" y="874"/>
                      <a:pt x="298" y="867"/>
                    </a:cubicBezTo>
                    <a:cubicBezTo>
                      <a:pt x="296" y="868"/>
                      <a:pt x="289" y="874"/>
                      <a:pt x="288" y="870"/>
                    </a:cubicBezTo>
                    <a:cubicBezTo>
                      <a:pt x="287" y="872"/>
                      <a:pt x="286" y="875"/>
                      <a:pt x="284" y="874"/>
                    </a:cubicBezTo>
                    <a:cubicBezTo>
                      <a:pt x="283" y="867"/>
                      <a:pt x="284" y="861"/>
                      <a:pt x="286" y="855"/>
                    </a:cubicBezTo>
                    <a:cubicBezTo>
                      <a:pt x="288" y="850"/>
                      <a:pt x="291" y="843"/>
                      <a:pt x="291" y="838"/>
                    </a:cubicBezTo>
                    <a:cubicBezTo>
                      <a:pt x="288" y="838"/>
                      <a:pt x="284" y="843"/>
                      <a:pt x="282" y="845"/>
                    </a:cubicBezTo>
                    <a:cubicBezTo>
                      <a:pt x="280" y="848"/>
                      <a:pt x="275" y="852"/>
                      <a:pt x="276" y="845"/>
                    </a:cubicBezTo>
                    <a:cubicBezTo>
                      <a:pt x="275" y="846"/>
                      <a:pt x="274" y="847"/>
                      <a:pt x="273" y="847"/>
                    </a:cubicBezTo>
                    <a:cubicBezTo>
                      <a:pt x="268" y="845"/>
                      <a:pt x="275" y="840"/>
                      <a:pt x="277" y="838"/>
                    </a:cubicBezTo>
                    <a:cubicBezTo>
                      <a:pt x="278" y="835"/>
                      <a:pt x="277" y="831"/>
                      <a:pt x="278" y="827"/>
                    </a:cubicBezTo>
                    <a:cubicBezTo>
                      <a:pt x="279" y="824"/>
                      <a:pt x="281" y="821"/>
                      <a:pt x="282" y="817"/>
                    </a:cubicBezTo>
                    <a:cubicBezTo>
                      <a:pt x="284" y="814"/>
                      <a:pt x="289" y="809"/>
                      <a:pt x="287" y="806"/>
                    </a:cubicBezTo>
                    <a:cubicBezTo>
                      <a:pt x="285" y="809"/>
                      <a:pt x="283" y="811"/>
                      <a:pt x="281" y="813"/>
                    </a:cubicBezTo>
                    <a:cubicBezTo>
                      <a:pt x="279" y="815"/>
                      <a:pt x="277" y="818"/>
                      <a:pt x="275" y="819"/>
                    </a:cubicBezTo>
                    <a:cubicBezTo>
                      <a:pt x="274" y="819"/>
                      <a:pt x="273" y="818"/>
                      <a:pt x="273" y="818"/>
                    </a:cubicBezTo>
                    <a:cubicBezTo>
                      <a:pt x="272" y="819"/>
                      <a:pt x="268" y="827"/>
                      <a:pt x="267" y="821"/>
                    </a:cubicBezTo>
                    <a:cubicBezTo>
                      <a:pt x="266" y="822"/>
                      <a:pt x="266" y="824"/>
                      <a:pt x="264" y="825"/>
                    </a:cubicBezTo>
                    <a:cubicBezTo>
                      <a:pt x="264" y="818"/>
                      <a:pt x="266" y="812"/>
                      <a:pt x="265" y="806"/>
                    </a:cubicBezTo>
                    <a:cubicBezTo>
                      <a:pt x="265" y="802"/>
                      <a:pt x="267" y="800"/>
                      <a:pt x="268" y="797"/>
                    </a:cubicBezTo>
                    <a:cubicBezTo>
                      <a:pt x="269" y="795"/>
                      <a:pt x="269" y="793"/>
                      <a:pt x="269" y="790"/>
                    </a:cubicBezTo>
                    <a:cubicBezTo>
                      <a:pt x="271" y="784"/>
                      <a:pt x="276" y="779"/>
                      <a:pt x="279" y="773"/>
                    </a:cubicBezTo>
                    <a:cubicBezTo>
                      <a:pt x="281" y="770"/>
                      <a:pt x="282" y="767"/>
                      <a:pt x="284" y="764"/>
                    </a:cubicBezTo>
                    <a:cubicBezTo>
                      <a:pt x="285" y="762"/>
                      <a:pt x="289" y="758"/>
                      <a:pt x="289" y="755"/>
                    </a:cubicBezTo>
                    <a:cubicBezTo>
                      <a:pt x="286" y="758"/>
                      <a:pt x="282" y="761"/>
                      <a:pt x="280" y="764"/>
                    </a:cubicBezTo>
                    <a:cubicBezTo>
                      <a:pt x="278" y="767"/>
                      <a:pt x="276" y="771"/>
                      <a:pt x="272" y="768"/>
                    </a:cubicBezTo>
                    <a:cubicBezTo>
                      <a:pt x="270" y="771"/>
                      <a:pt x="267" y="781"/>
                      <a:pt x="261" y="780"/>
                    </a:cubicBezTo>
                    <a:cubicBezTo>
                      <a:pt x="261" y="780"/>
                      <a:pt x="261" y="779"/>
                      <a:pt x="261" y="779"/>
                    </a:cubicBezTo>
                    <a:cubicBezTo>
                      <a:pt x="258" y="780"/>
                      <a:pt x="258" y="783"/>
                      <a:pt x="255" y="785"/>
                    </a:cubicBezTo>
                    <a:cubicBezTo>
                      <a:pt x="254" y="783"/>
                      <a:pt x="255" y="778"/>
                      <a:pt x="256" y="775"/>
                    </a:cubicBezTo>
                    <a:cubicBezTo>
                      <a:pt x="256" y="771"/>
                      <a:pt x="256" y="767"/>
                      <a:pt x="259" y="763"/>
                    </a:cubicBezTo>
                    <a:cubicBezTo>
                      <a:pt x="260" y="759"/>
                      <a:pt x="259" y="755"/>
                      <a:pt x="261" y="751"/>
                    </a:cubicBezTo>
                    <a:cubicBezTo>
                      <a:pt x="261" y="749"/>
                      <a:pt x="263" y="747"/>
                      <a:pt x="264" y="745"/>
                    </a:cubicBezTo>
                    <a:cubicBezTo>
                      <a:pt x="265" y="743"/>
                      <a:pt x="267" y="741"/>
                      <a:pt x="267" y="739"/>
                    </a:cubicBezTo>
                    <a:cubicBezTo>
                      <a:pt x="267" y="738"/>
                      <a:pt x="266" y="737"/>
                      <a:pt x="266" y="736"/>
                    </a:cubicBezTo>
                    <a:cubicBezTo>
                      <a:pt x="266" y="733"/>
                      <a:pt x="272" y="729"/>
                      <a:pt x="274" y="727"/>
                    </a:cubicBezTo>
                    <a:cubicBezTo>
                      <a:pt x="276" y="723"/>
                      <a:pt x="278" y="720"/>
                      <a:pt x="280" y="716"/>
                    </a:cubicBezTo>
                    <a:cubicBezTo>
                      <a:pt x="284" y="711"/>
                      <a:pt x="285" y="704"/>
                      <a:pt x="287" y="699"/>
                    </a:cubicBezTo>
                    <a:cubicBezTo>
                      <a:pt x="290" y="694"/>
                      <a:pt x="294" y="690"/>
                      <a:pt x="295" y="685"/>
                    </a:cubicBezTo>
                    <a:cubicBezTo>
                      <a:pt x="297" y="680"/>
                      <a:pt x="294" y="683"/>
                      <a:pt x="298" y="679"/>
                    </a:cubicBezTo>
                    <a:cubicBezTo>
                      <a:pt x="296" y="684"/>
                      <a:pt x="286" y="697"/>
                      <a:pt x="282" y="701"/>
                    </a:cubicBezTo>
                    <a:cubicBezTo>
                      <a:pt x="280" y="703"/>
                      <a:pt x="278" y="704"/>
                      <a:pt x="276" y="705"/>
                    </a:cubicBezTo>
                    <a:cubicBezTo>
                      <a:pt x="275" y="706"/>
                      <a:pt x="275" y="704"/>
                      <a:pt x="273" y="705"/>
                    </a:cubicBezTo>
                    <a:cubicBezTo>
                      <a:pt x="272" y="705"/>
                      <a:pt x="271" y="707"/>
                      <a:pt x="271" y="708"/>
                    </a:cubicBezTo>
                    <a:cubicBezTo>
                      <a:pt x="269" y="710"/>
                      <a:pt x="263" y="717"/>
                      <a:pt x="261" y="713"/>
                    </a:cubicBezTo>
                    <a:cubicBezTo>
                      <a:pt x="258" y="715"/>
                      <a:pt x="257" y="719"/>
                      <a:pt x="254" y="719"/>
                    </a:cubicBezTo>
                    <a:cubicBezTo>
                      <a:pt x="253" y="720"/>
                      <a:pt x="252" y="719"/>
                      <a:pt x="251" y="718"/>
                    </a:cubicBezTo>
                    <a:cubicBezTo>
                      <a:pt x="248" y="717"/>
                      <a:pt x="251" y="717"/>
                      <a:pt x="248" y="717"/>
                    </a:cubicBezTo>
                    <a:cubicBezTo>
                      <a:pt x="245" y="717"/>
                      <a:pt x="244" y="720"/>
                      <a:pt x="240" y="720"/>
                    </a:cubicBezTo>
                    <a:cubicBezTo>
                      <a:pt x="238" y="720"/>
                      <a:pt x="235" y="718"/>
                      <a:pt x="233" y="720"/>
                    </a:cubicBezTo>
                    <a:cubicBezTo>
                      <a:pt x="233" y="720"/>
                      <a:pt x="233" y="720"/>
                      <a:pt x="233" y="720"/>
                    </a:cubicBezTo>
                    <a:cubicBezTo>
                      <a:pt x="234" y="716"/>
                      <a:pt x="237" y="708"/>
                      <a:pt x="241" y="705"/>
                    </a:cubicBezTo>
                    <a:cubicBezTo>
                      <a:pt x="240" y="705"/>
                      <a:pt x="238" y="705"/>
                      <a:pt x="237" y="706"/>
                    </a:cubicBezTo>
                    <a:cubicBezTo>
                      <a:pt x="236" y="700"/>
                      <a:pt x="245" y="694"/>
                      <a:pt x="249" y="690"/>
                    </a:cubicBezTo>
                    <a:cubicBezTo>
                      <a:pt x="247" y="690"/>
                      <a:pt x="245" y="689"/>
                      <a:pt x="242" y="689"/>
                    </a:cubicBezTo>
                    <a:cubicBezTo>
                      <a:pt x="241" y="686"/>
                      <a:pt x="250" y="679"/>
                      <a:pt x="252" y="677"/>
                    </a:cubicBezTo>
                    <a:cubicBezTo>
                      <a:pt x="255" y="675"/>
                      <a:pt x="263" y="672"/>
                      <a:pt x="265" y="668"/>
                    </a:cubicBezTo>
                    <a:cubicBezTo>
                      <a:pt x="262" y="668"/>
                      <a:pt x="259" y="668"/>
                      <a:pt x="261" y="665"/>
                    </a:cubicBezTo>
                    <a:cubicBezTo>
                      <a:pt x="262" y="663"/>
                      <a:pt x="267" y="660"/>
                      <a:pt x="269" y="659"/>
                    </a:cubicBezTo>
                    <a:cubicBezTo>
                      <a:pt x="275" y="654"/>
                      <a:pt x="279" y="649"/>
                      <a:pt x="284" y="644"/>
                    </a:cubicBezTo>
                    <a:cubicBezTo>
                      <a:pt x="292" y="636"/>
                      <a:pt x="295" y="624"/>
                      <a:pt x="297" y="613"/>
                    </a:cubicBezTo>
                    <a:cubicBezTo>
                      <a:pt x="300" y="603"/>
                      <a:pt x="304" y="592"/>
                      <a:pt x="304" y="581"/>
                    </a:cubicBezTo>
                    <a:cubicBezTo>
                      <a:pt x="304" y="575"/>
                      <a:pt x="304" y="570"/>
                      <a:pt x="303" y="564"/>
                    </a:cubicBezTo>
                    <a:cubicBezTo>
                      <a:pt x="302" y="561"/>
                      <a:pt x="301" y="559"/>
                      <a:pt x="301" y="556"/>
                    </a:cubicBezTo>
                    <a:cubicBezTo>
                      <a:pt x="300" y="554"/>
                      <a:pt x="300" y="549"/>
                      <a:pt x="299" y="548"/>
                    </a:cubicBezTo>
                    <a:cubicBezTo>
                      <a:pt x="298" y="547"/>
                      <a:pt x="298" y="547"/>
                      <a:pt x="298" y="547"/>
                    </a:cubicBezTo>
                    <a:cubicBezTo>
                      <a:pt x="298" y="552"/>
                      <a:pt x="296" y="557"/>
                      <a:pt x="296" y="562"/>
                    </a:cubicBezTo>
                    <a:cubicBezTo>
                      <a:pt x="296" y="565"/>
                      <a:pt x="295" y="568"/>
                      <a:pt x="295" y="572"/>
                    </a:cubicBezTo>
                    <a:cubicBezTo>
                      <a:pt x="294" y="576"/>
                      <a:pt x="294" y="581"/>
                      <a:pt x="294" y="585"/>
                    </a:cubicBezTo>
                    <a:cubicBezTo>
                      <a:pt x="293" y="587"/>
                      <a:pt x="291" y="599"/>
                      <a:pt x="288" y="592"/>
                    </a:cubicBezTo>
                    <a:cubicBezTo>
                      <a:pt x="288" y="597"/>
                      <a:pt x="287" y="602"/>
                      <a:pt x="287" y="607"/>
                    </a:cubicBezTo>
                    <a:cubicBezTo>
                      <a:pt x="286" y="611"/>
                      <a:pt x="285" y="620"/>
                      <a:pt x="281" y="623"/>
                    </a:cubicBezTo>
                    <a:cubicBezTo>
                      <a:pt x="280" y="623"/>
                      <a:pt x="279" y="621"/>
                      <a:pt x="278" y="621"/>
                    </a:cubicBezTo>
                    <a:cubicBezTo>
                      <a:pt x="275" y="625"/>
                      <a:pt x="274" y="631"/>
                      <a:pt x="271" y="636"/>
                    </a:cubicBezTo>
                    <a:cubicBezTo>
                      <a:pt x="270" y="639"/>
                      <a:pt x="268" y="642"/>
                      <a:pt x="266" y="643"/>
                    </a:cubicBezTo>
                    <a:cubicBezTo>
                      <a:pt x="263" y="644"/>
                      <a:pt x="261" y="644"/>
                      <a:pt x="258" y="644"/>
                    </a:cubicBezTo>
                    <a:cubicBezTo>
                      <a:pt x="258" y="643"/>
                      <a:pt x="257" y="641"/>
                      <a:pt x="257" y="639"/>
                    </a:cubicBezTo>
                    <a:cubicBezTo>
                      <a:pt x="255" y="642"/>
                      <a:pt x="254" y="644"/>
                      <a:pt x="252" y="647"/>
                    </a:cubicBezTo>
                    <a:cubicBezTo>
                      <a:pt x="250" y="650"/>
                      <a:pt x="247" y="655"/>
                      <a:pt x="246" y="649"/>
                    </a:cubicBezTo>
                    <a:cubicBezTo>
                      <a:pt x="245" y="650"/>
                      <a:pt x="243" y="655"/>
                      <a:pt x="241" y="655"/>
                    </a:cubicBezTo>
                    <a:cubicBezTo>
                      <a:pt x="239" y="655"/>
                      <a:pt x="239" y="650"/>
                      <a:pt x="239" y="648"/>
                    </a:cubicBezTo>
                    <a:cubicBezTo>
                      <a:pt x="236" y="651"/>
                      <a:pt x="236" y="658"/>
                      <a:pt x="231" y="658"/>
                    </a:cubicBezTo>
                    <a:cubicBezTo>
                      <a:pt x="231" y="657"/>
                      <a:pt x="231" y="656"/>
                      <a:pt x="231" y="655"/>
                    </a:cubicBezTo>
                    <a:cubicBezTo>
                      <a:pt x="227" y="657"/>
                      <a:pt x="227" y="665"/>
                      <a:pt x="221" y="665"/>
                    </a:cubicBezTo>
                    <a:cubicBezTo>
                      <a:pt x="220" y="660"/>
                      <a:pt x="220" y="653"/>
                      <a:pt x="221" y="649"/>
                    </a:cubicBezTo>
                    <a:cubicBezTo>
                      <a:pt x="215" y="648"/>
                      <a:pt x="219" y="642"/>
                      <a:pt x="219" y="639"/>
                    </a:cubicBezTo>
                    <a:cubicBezTo>
                      <a:pt x="214" y="642"/>
                      <a:pt x="216" y="634"/>
                      <a:pt x="217" y="632"/>
                    </a:cubicBezTo>
                    <a:cubicBezTo>
                      <a:pt x="216" y="633"/>
                      <a:pt x="215" y="632"/>
                      <a:pt x="214" y="633"/>
                    </a:cubicBezTo>
                    <a:cubicBezTo>
                      <a:pt x="212" y="627"/>
                      <a:pt x="220" y="618"/>
                      <a:pt x="223" y="615"/>
                    </a:cubicBezTo>
                    <a:cubicBezTo>
                      <a:pt x="221" y="616"/>
                      <a:pt x="213" y="621"/>
                      <a:pt x="214" y="616"/>
                    </a:cubicBezTo>
                    <a:cubicBezTo>
                      <a:pt x="212" y="615"/>
                      <a:pt x="211" y="616"/>
                      <a:pt x="209" y="617"/>
                    </a:cubicBezTo>
                    <a:cubicBezTo>
                      <a:pt x="209" y="613"/>
                      <a:pt x="215" y="608"/>
                      <a:pt x="218" y="606"/>
                    </a:cubicBezTo>
                    <a:cubicBezTo>
                      <a:pt x="221" y="603"/>
                      <a:pt x="224" y="599"/>
                      <a:pt x="227" y="595"/>
                    </a:cubicBezTo>
                    <a:cubicBezTo>
                      <a:pt x="223" y="594"/>
                      <a:pt x="220" y="594"/>
                      <a:pt x="223" y="590"/>
                    </a:cubicBezTo>
                    <a:cubicBezTo>
                      <a:pt x="223" y="590"/>
                      <a:pt x="222" y="590"/>
                      <a:pt x="222" y="590"/>
                    </a:cubicBezTo>
                    <a:cubicBezTo>
                      <a:pt x="223" y="586"/>
                      <a:pt x="230" y="581"/>
                      <a:pt x="233" y="578"/>
                    </a:cubicBezTo>
                    <a:cubicBezTo>
                      <a:pt x="236" y="573"/>
                      <a:pt x="238" y="569"/>
                      <a:pt x="244" y="568"/>
                    </a:cubicBezTo>
                    <a:cubicBezTo>
                      <a:pt x="242" y="567"/>
                      <a:pt x="240" y="567"/>
                      <a:pt x="238" y="567"/>
                    </a:cubicBezTo>
                    <a:cubicBezTo>
                      <a:pt x="239" y="564"/>
                      <a:pt x="241" y="563"/>
                      <a:pt x="242" y="561"/>
                    </a:cubicBezTo>
                    <a:cubicBezTo>
                      <a:pt x="243" y="559"/>
                      <a:pt x="244" y="557"/>
                      <a:pt x="246" y="555"/>
                    </a:cubicBezTo>
                    <a:cubicBezTo>
                      <a:pt x="248" y="554"/>
                      <a:pt x="251" y="553"/>
                      <a:pt x="252" y="551"/>
                    </a:cubicBezTo>
                    <a:cubicBezTo>
                      <a:pt x="254" y="550"/>
                      <a:pt x="256" y="548"/>
                      <a:pt x="258" y="546"/>
                    </a:cubicBezTo>
                    <a:cubicBezTo>
                      <a:pt x="265" y="540"/>
                      <a:pt x="272" y="532"/>
                      <a:pt x="275" y="523"/>
                    </a:cubicBezTo>
                    <a:cubicBezTo>
                      <a:pt x="278" y="515"/>
                      <a:pt x="277" y="505"/>
                      <a:pt x="278" y="497"/>
                    </a:cubicBezTo>
                    <a:cubicBezTo>
                      <a:pt x="279" y="490"/>
                      <a:pt x="280" y="483"/>
                      <a:pt x="278" y="476"/>
                    </a:cubicBezTo>
                    <a:cubicBezTo>
                      <a:pt x="275" y="473"/>
                      <a:pt x="274" y="467"/>
                      <a:pt x="272" y="463"/>
                    </a:cubicBezTo>
                    <a:cubicBezTo>
                      <a:pt x="268" y="452"/>
                      <a:pt x="261" y="441"/>
                      <a:pt x="262" y="430"/>
                    </a:cubicBezTo>
                    <a:cubicBezTo>
                      <a:pt x="258" y="436"/>
                      <a:pt x="260" y="449"/>
                      <a:pt x="261" y="456"/>
                    </a:cubicBezTo>
                    <a:cubicBezTo>
                      <a:pt x="262" y="463"/>
                      <a:pt x="264" y="470"/>
                      <a:pt x="264" y="478"/>
                    </a:cubicBezTo>
                    <a:cubicBezTo>
                      <a:pt x="264" y="487"/>
                      <a:pt x="263" y="496"/>
                      <a:pt x="262" y="504"/>
                    </a:cubicBezTo>
                    <a:cubicBezTo>
                      <a:pt x="260" y="509"/>
                      <a:pt x="260" y="514"/>
                      <a:pt x="257" y="518"/>
                    </a:cubicBezTo>
                    <a:cubicBezTo>
                      <a:pt x="257" y="519"/>
                      <a:pt x="255" y="523"/>
                      <a:pt x="254" y="523"/>
                    </a:cubicBezTo>
                    <a:cubicBezTo>
                      <a:pt x="252" y="524"/>
                      <a:pt x="251" y="520"/>
                      <a:pt x="250" y="519"/>
                    </a:cubicBezTo>
                    <a:cubicBezTo>
                      <a:pt x="248" y="523"/>
                      <a:pt x="249" y="526"/>
                      <a:pt x="249" y="529"/>
                    </a:cubicBezTo>
                    <a:cubicBezTo>
                      <a:pt x="249" y="532"/>
                      <a:pt x="248" y="541"/>
                      <a:pt x="244" y="535"/>
                    </a:cubicBezTo>
                    <a:cubicBezTo>
                      <a:pt x="244" y="538"/>
                      <a:pt x="245" y="540"/>
                      <a:pt x="244" y="543"/>
                    </a:cubicBezTo>
                    <a:cubicBezTo>
                      <a:pt x="243" y="545"/>
                      <a:pt x="241" y="547"/>
                      <a:pt x="241" y="549"/>
                    </a:cubicBezTo>
                    <a:cubicBezTo>
                      <a:pt x="238" y="549"/>
                      <a:pt x="238" y="546"/>
                      <a:pt x="237" y="544"/>
                    </a:cubicBezTo>
                    <a:cubicBezTo>
                      <a:pt x="234" y="546"/>
                      <a:pt x="236" y="562"/>
                      <a:pt x="229" y="559"/>
                    </a:cubicBezTo>
                    <a:cubicBezTo>
                      <a:pt x="229" y="564"/>
                      <a:pt x="228" y="571"/>
                      <a:pt x="225" y="574"/>
                    </a:cubicBezTo>
                    <a:cubicBezTo>
                      <a:pt x="222" y="577"/>
                      <a:pt x="222" y="574"/>
                      <a:pt x="219" y="572"/>
                    </a:cubicBezTo>
                    <a:cubicBezTo>
                      <a:pt x="216" y="570"/>
                      <a:pt x="216" y="575"/>
                      <a:pt x="214" y="572"/>
                    </a:cubicBezTo>
                    <a:cubicBezTo>
                      <a:pt x="211" y="575"/>
                      <a:pt x="210" y="579"/>
                      <a:pt x="209" y="582"/>
                    </a:cubicBezTo>
                    <a:cubicBezTo>
                      <a:pt x="207" y="584"/>
                      <a:pt x="207" y="586"/>
                      <a:pt x="205" y="587"/>
                    </a:cubicBezTo>
                    <a:cubicBezTo>
                      <a:pt x="203" y="588"/>
                      <a:pt x="202" y="586"/>
                      <a:pt x="201" y="589"/>
                    </a:cubicBezTo>
                    <a:cubicBezTo>
                      <a:pt x="198" y="588"/>
                      <a:pt x="198" y="585"/>
                      <a:pt x="198" y="582"/>
                    </a:cubicBezTo>
                    <a:cubicBezTo>
                      <a:pt x="194" y="584"/>
                      <a:pt x="193" y="591"/>
                      <a:pt x="192" y="594"/>
                    </a:cubicBezTo>
                    <a:cubicBezTo>
                      <a:pt x="191" y="596"/>
                      <a:pt x="189" y="599"/>
                      <a:pt x="187" y="600"/>
                    </a:cubicBezTo>
                    <a:cubicBezTo>
                      <a:pt x="184" y="604"/>
                      <a:pt x="184" y="599"/>
                      <a:pt x="181" y="600"/>
                    </a:cubicBezTo>
                    <a:cubicBezTo>
                      <a:pt x="180" y="600"/>
                      <a:pt x="179" y="605"/>
                      <a:pt x="178" y="606"/>
                    </a:cubicBezTo>
                    <a:cubicBezTo>
                      <a:pt x="177" y="608"/>
                      <a:pt x="174" y="610"/>
                      <a:pt x="173" y="612"/>
                    </a:cubicBezTo>
                    <a:cubicBezTo>
                      <a:pt x="169" y="614"/>
                      <a:pt x="170" y="611"/>
                      <a:pt x="167" y="612"/>
                    </a:cubicBezTo>
                    <a:cubicBezTo>
                      <a:pt x="166" y="612"/>
                      <a:pt x="162" y="616"/>
                      <a:pt x="161" y="617"/>
                    </a:cubicBezTo>
                    <a:cubicBezTo>
                      <a:pt x="161" y="612"/>
                      <a:pt x="162" y="607"/>
                      <a:pt x="161" y="602"/>
                    </a:cubicBezTo>
                    <a:cubicBezTo>
                      <a:pt x="160" y="602"/>
                      <a:pt x="158" y="603"/>
                      <a:pt x="157" y="604"/>
                    </a:cubicBezTo>
                    <a:cubicBezTo>
                      <a:pt x="157" y="600"/>
                      <a:pt x="159" y="593"/>
                      <a:pt x="161" y="589"/>
                    </a:cubicBezTo>
                    <a:cubicBezTo>
                      <a:pt x="157" y="589"/>
                      <a:pt x="156" y="592"/>
                      <a:pt x="153" y="593"/>
                    </a:cubicBezTo>
                    <a:cubicBezTo>
                      <a:pt x="153" y="591"/>
                      <a:pt x="153" y="587"/>
                      <a:pt x="155" y="586"/>
                    </a:cubicBezTo>
                    <a:cubicBezTo>
                      <a:pt x="150" y="585"/>
                      <a:pt x="159" y="571"/>
                      <a:pt x="160" y="569"/>
                    </a:cubicBezTo>
                    <a:cubicBezTo>
                      <a:pt x="158" y="569"/>
                      <a:pt x="156" y="571"/>
                      <a:pt x="153" y="572"/>
                    </a:cubicBezTo>
                    <a:cubicBezTo>
                      <a:pt x="154" y="570"/>
                      <a:pt x="156" y="567"/>
                      <a:pt x="157" y="565"/>
                    </a:cubicBezTo>
                    <a:cubicBezTo>
                      <a:pt x="157" y="563"/>
                      <a:pt x="158" y="561"/>
                      <a:pt x="158" y="560"/>
                    </a:cubicBezTo>
                    <a:cubicBezTo>
                      <a:pt x="160" y="555"/>
                      <a:pt x="159" y="552"/>
                      <a:pt x="163" y="549"/>
                    </a:cubicBezTo>
                    <a:cubicBezTo>
                      <a:pt x="160" y="547"/>
                      <a:pt x="154" y="553"/>
                      <a:pt x="153" y="547"/>
                    </a:cubicBezTo>
                    <a:cubicBezTo>
                      <a:pt x="152" y="543"/>
                      <a:pt x="155" y="538"/>
                      <a:pt x="157" y="536"/>
                    </a:cubicBezTo>
                    <a:cubicBezTo>
                      <a:pt x="160" y="533"/>
                      <a:pt x="163" y="529"/>
                      <a:pt x="166" y="527"/>
                    </a:cubicBezTo>
                    <a:cubicBezTo>
                      <a:pt x="169" y="524"/>
                      <a:pt x="173" y="522"/>
                      <a:pt x="175" y="519"/>
                    </a:cubicBezTo>
                    <a:cubicBezTo>
                      <a:pt x="173" y="518"/>
                      <a:pt x="172" y="518"/>
                      <a:pt x="170" y="518"/>
                    </a:cubicBezTo>
                    <a:cubicBezTo>
                      <a:pt x="170" y="516"/>
                      <a:pt x="171" y="516"/>
                      <a:pt x="172" y="514"/>
                    </a:cubicBezTo>
                    <a:cubicBezTo>
                      <a:pt x="172" y="512"/>
                      <a:pt x="171" y="510"/>
                      <a:pt x="172" y="508"/>
                    </a:cubicBezTo>
                    <a:cubicBezTo>
                      <a:pt x="174" y="505"/>
                      <a:pt x="179" y="501"/>
                      <a:pt x="182" y="498"/>
                    </a:cubicBezTo>
                    <a:cubicBezTo>
                      <a:pt x="188" y="493"/>
                      <a:pt x="192" y="485"/>
                      <a:pt x="200" y="483"/>
                    </a:cubicBezTo>
                    <a:cubicBezTo>
                      <a:pt x="199" y="481"/>
                      <a:pt x="195" y="481"/>
                      <a:pt x="193" y="481"/>
                    </a:cubicBezTo>
                    <a:cubicBezTo>
                      <a:pt x="192" y="477"/>
                      <a:pt x="202" y="469"/>
                      <a:pt x="205" y="467"/>
                    </a:cubicBezTo>
                    <a:cubicBezTo>
                      <a:pt x="211" y="463"/>
                      <a:pt x="214" y="458"/>
                      <a:pt x="219" y="453"/>
                    </a:cubicBezTo>
                    <a:cubicBezTo>
                      <a:pt x="224" y="448"/>
                      <a:pt x="229" y="443"/>
                      <a:pt x="233" y="437"/>
                    </a:cubicBezTo>
                    <a:cubicBezTo>
                      <a:pt x="237" y="432"/>
                      <a:pt x="243" y="429"/>
                      <a:pt x="246" y="424"/>
                    </a:cubicBezTo>
                    <a:cubicBezTo>
                      <a:pt x="252" y="414"/>
                      <a:pt x="251" y="403"/>
                      <a:pt x="249" y="393"/>
                    </a:cubicBezTo>
                    <a:cubicBezTo>
                      <a:pt x="247" y="382"/>
                      <a:pt x="244" y="370"/>
                      <a:pt x="239" y="360"/>
                    </a:cubicBezTo>
                    <a:cubicBezTo>
                      <a:pt x="235" y="352"/>
                      <a:pt x="230" y="344"/>
                      <a:pt x="226" y="335"/>
                    </a:cubicBezTo>
                    <a:cubicBezTo>
                      <a:pt x="222" y="328"/>
                      <a:pt x="219" y="320"/>
                      <a:pt x="216" y="313"/>
                    </a:cubicBezTo>
                    <a:cubicBezTo>
                      <a:pt x="213" y="317"/>
                      <a:pt x="213" y="324"/>
                      <a:pt x="213" y="329"/>
                    </a:cubicBezTo>
                    <a:cubicBezTo>
                      <a:pt x="213" y="337"/>
                      <a:pt x="215" y="343"/>
                      <a:pt x="217" y="351"/>
                    </a:cubicBezTo>
                    <a:cubicBezTo>
                      <a:pt x="219" y="358"/>
                      <a:pt x="222" y="365"/>
                      <a:pt x="223" y="372"/>
                    </a:cubicBezTo>
                    <a:cubicBezTo>
                      <a:pt x="225" y="377"/>
                      <a:pt x="225" y="382"/>
                      <a:pt x="224" y="387"/>
                    </a:cubicBezTo>
                    <a:cubicBezTo>
                      <a:pt x="224" y="389"/>
                      <a:pt x="226" y="399"/>
                      <a:pt x="221" y="397"/>
                    </a:cubicBezTo>
                    <a:cubicBezTo>
                      <a:pt x="220" y="398"/>
                      <a:pt x="220" y="400"/>
                      <a:pt x="220" y="402"/>
                    </a:cubicBezTo>
                    <a:cubicBezTo>
                      <a:pt x="218" y="401"/>
                      <a:pt x="214" y="399"/>
                      <a:pt x="212" y="397"/>
                    </a:cubicBezTo>
                    <a:cubicBezTo>
                      <a:pt x="209" y="395"/>
                      <a:pt x="209" y="390"/>
                      <a:pt x="207" y="389"/>
                    </a:cubicBezTo>
                    <a:cubicBezTo>
                      <a:pt x="206" y="394"/>
                      <a:pt x="208" y="398"/>
                      <a:pt x="210" y="403"/>
                    </a:cubicBezTo>
                    <a:cubicBezTo>
                      <a:pt x="211" y="407"/>
                      <a:pt x="210" y="412"/>
                      <a:pt x="210" y="416"/>
                    </a:cubicBezTo>
                    <a:cubicBezTo>
                      <a:pt x="210" y="421"/>
                      <a:pt x="209" y="425"/>
                      <a:pt x="209" y="429"/>
                    </a:cubicBezTo>
                    <a:cubicBezTo>
                      <a:pt x="209" y="432"/>
                      <a:pt x="208" y="439"/>
                      <a:pt x="205" y="441"/>
                    </a:cubicBezTo>
                    <a:cubicBezTo>
                      <a:pt x="205" y="439"/>
                      <a:pt x="204" y="438"/>
                      <a:pt x="203" y="437"/>
                    </a:cubicBezTo>
                    <a:cubicBezTo>
                      <a:pt x="202" y="441"/>
                      <a:pt x="201" y="442"/>
                      <a:pt x="198" y="438"/>
                    </a:cubicBezTo>
                    <a:cubicBezTo>
                      <a:pt x="196" y="435"/>
                      <a:pt x="195" y="432"/>
                      <a:pt x="195" y="430"/>
                    </a:cubicBezTo>
                    <a:cubicBezTo>
                      <a:pt x="193" y="434"/>
                      <a:pt x="195" y="440"/>
                      <a:pt x="195" y="444"/>
                    </a:cubicBezTo>
                    <a:cubicBezTo>
                      <a:pt x="196" y="448"/>
                      <a:pt x="197" y="452"/>
                      <a:pt x="196" y="456"/>
                    </a:cubicBezTo>
                    <a:cubicBezTo>
                      <a:pt x="196" y="459"/>
                      <a:pt x="195" y="462"/>
                      <a:pt x="194" y="465"/>
                    </a:cubicBezTo>
                    <a:cubicBezTo>
                      <a:pt x="193" y="469"/>
                      <a:pt x="192" y="473"/>
                      <a:pt x="189" y="476"/>
                    </a:cubicBezTo>
                    <a:cubicBezTo>
                      <a:pt x="187" y="474"/>
                      <a:pt x="187" y="471"/>
                      <a:pt x="184" y="468"/>
                    </a:cubicBezTo>
                    <a:cubicBezTo>
                      <a:pt x="184" y="469"/>
                      <a:pt x="183" y="469"/>
                      <a:pt x="183" y="469"/>
                    </a:cubicBezTo>
                    <a:cubicBezTo>
                      <a:pt x="181" y="468"/>
                      <a:pt x="179" y="463"/>
                      <a:pt x="178" y="460"/>
                    </a:cubicBezTo>
                    <a:cubicBezTo>
                      <a:pt x="176" y="467"/>
                      <a:pt x="178" y="474"/>
                      <a:pt x="178" y="481"/>
                    </a:cubicBezTo>
                    <a:cubicBezTo>
                      <a:pt x="178" y="484"/>
                      <a:pt x="179" y="488"/>
                      <a:pt x="178" y="491"/>
                    </a:cubicBezTo>
                    <a:cubicBezTo>
                      <a:pt x="178" y="493"/>
                      <a:pt x="177" y="496"/>
                      <a:pt x="176" y="496"/>
                    </a:cubicBezTo>
                    <a:cubicBezTo>
                      <a:pt x="174" y="497"/>
                      <a:pt x="174" y="494"/>
                      <a:pt x="173" y="493"/>
                    </a:cubicBezTo>
                    <a:cubicBezTo>
                      <a:pt x="173" y="493"/>
                      <a:pt x="173" y="494"/>
                      <a:pt x="173" y="495"/>
                    </a:cubicBezTo>
                    <a:cubicBezTo>
                      <a:pt x="170" y="496"/>
                      <a:pt x="169" y="492"/>
                      <a:pt x="166" y="491"/>
                    </a:cubicBezTo>
                    <a:cubicBezTo>
                      <a:pt x="165" y="493"/>
                      <a:pt x="165" y="496"/>
                      <a:pt x="165" y="498"/>
                    </a:cubicBezTo>
                    <a:cubicBezTo>
                      <a:pt x="163" y="501"/>
                      <a:pt x="163" y="503"/>
                      <a:pt x="162" y="505"/>
                    </a:cubicBezTo>
                    <a:cubicBezTo>
                      <a:pt x="161" y="507"/>
                      <a:pt x="158" y="515"/>
                      <a:pt x="156" y="511"/>
                    </a:cubicBezTo>
                    <a:cubicBezTo>
                      <a:pt x="151" y="510"/>
                      <a:pt x="150" y="518"/>
                      <a:pt x="149" y="521"/>
                    </a:cubicBezTo>
                    <a:cubicBezTo>
                      <a:pt x="147" y="523"/>
                      <a:pt x="145" y="525"/>
                      <a:pt x="144" y="528"/>
                    </a:cubicBezTo>
                    <a:cubicBezTo>
                      <a:pt x="143" y="529"/>
                      <a:pt x="143" y="531"/>
                      <a:pt x="142" y="531"/>
                    </a:cubicBezTo>
                    <a:cubicBezTo>
                      <a:pt x="139" y="533"/>
                      <a:pt x="140" y="531"/>
                      <a:pt x="139" y="530"/>
                    </a:cubicBezTo>
                    <a:cubicBezTo>
                      <a:pt x="135" y="530"/>
                      <a:pt x="136" y="532"/>
                      <a:pt x="135" y="536"/>
                    </a:cubicBezTo>
                    <a:cubicBezTo>
                      <a:pt x="135" y="538"/>
                      <a:pt x="135" y="542"/>
                      <a:pt x="132" y="542"/>
                    </a:cubicBezTo>
                    <a:cubicBezTo>
                      <a:pt x="131" y="541"/>
                      <a:pt x="131" y="539"/>
                      <a:pt x="129" y="539"/>
                    </a:cubicBezTo>
                    <a:cubicBezTo>
                      <a:pt x="127" y="539"/>
                      <a:pt x="127" y="542"/>
                      <a:pt x="127" y="543"/>
                    </a:cubicBezTo>
                    <a:cubicBezTo>
                      <a:pt x="125" y="546"/>
                      <a:pt x="123" y="547"/>
                      <a:pt x="121" y="549"/>
                    </a:cubicBezTo>
                    <a:cubicBezTo>
                      <a:pt x="118" y="545"/>
                      <a:pt x="118" y="540"/>
                      <a:pt x="118" y="535"/>
                    </a:cubicBezTo>
                    <a:cubicBezTo>
                      <a:pt x="114" y="536"/>
                      <a:pt x="116" y="527"/>
                      <a:pt x="116" y="525"/>
                    </a:cubicBezTo>
                    <a:cubicBezTo>
                      <a:pt x="115" y="525"/>
                      <a:pt x="114" y="527"/>
                      <a:pt x="112" y="528"/>
                    </a:cubicBezTo>
                    <a:cubicBezTo>
                      <a:pt x="111" y="520"/>
                      <a:pt x="113" y="512"/>
                      <a:pt x="117" y="505"/>
                    </a:cubicBezTo>
                    <a:cubicBezTo>
                      <a:pt x="114" y="505"/>
                      <a:pt x="111" y="509"/>
                      <a:pt x="111" y="503"/>
                    </a:cubicBezTo>
                    <a:cubicBezTo>
                      <a:pt x="109" y="503"/>
                      <a:pt x="108" y="505"/>
                      <a:pt x="107" y="506"/>
                    </a:cubicBezTo>
                    <a:cubicBezTo>
                      <a:pt x="104" y="497"/>
                      <a:pt x="114" y="488"/>
                      <a:pt x="117" y="481"/>
                    </a:cubicBezTo>
                    <a:cubicBezTo>
                      <a:pt x="115" y="482"/>
                      <a:pt x="113" y="484"/>
                      <a:pt x="111" y="485"/>
                    </a:cubicBezTo>
                    <a:cubicBezTo>
                      <a:pt x="111" y="484"/>
                      <a:pt x="110" y="483"/>
                      <a:pt x="110" y="481"/>
                    </a:cubicBezTo>
                    <a:cubicBezTo>
                      <a:pt x="108" y="481"/>
                      <a:pt x="108" y="483"/>
                      <a:pt x="106" y="484"/>
                    </a:cubicBezTo>
                    <a:cubicBezTo>
                      <a:pt x="106" y="478"/>
                      <a:pt x="109" y="471"/>
                      <a:pt x="112" y="467"/>
                    </a:cubicBezTo>
                    <a:cubicBezTo>
                      <a:pt x="114" y="461"/>
                      <a:pt x="116" y="456"/>
                      <a:pt x="120" y="452"/>
                    </a:cubicBezTo>
                    <a:cubicBezTo>
                      <a:pt x="117" y="451"/>
                      <a:pt x="115" y="455"/>
                      <a:pt x="112" y="454"/>
                    </a:cubicBezTo>
                    <a:cubicBezTo>
                      <a:pt x="110" y="453"/>
                      <a:pt x="112" y="448"/>
                      <a:pt x="107" y="452"/>
                    </a:cubicBezTo>
                    <a:cubicBezTo>
                      <a:pt x="106" y="444"/>
                      <a:pt x="113" y="437"/>
                      <a:pt x="118" y="431"/>
                    </a:cubicBezTo>
                    <a:cubicBezTo>
                      <a:pt x="123" y="425"/>
                      <a:pt x="130" y="422"/>
                      <a:pt x="136" y="416"/>
                    </a:cubicBezTo>
                    <a:cubicBezTo>
                      <a:pt x="130" y="416"/>
                      <a:pt x="126" y="422"/>
                      <a:pt x="121" y="421"/>
                    </a:cubicBezTo>
                    <a:cubicBezTo>
                      <a:pt x="121" y="418"/>
                      <a:pt x="117" y="419"/>
                      <a:pt x="115" y="418"/>
                    </a:cubicBezTo>
                    <a:cubicBezTo>
                      <a:pt x="114" y="417"/>
                      <a:pt x="114" y="418"/>
                      <a:pt x="114" y="416"/>
                    </a:cubicBezTo>
                    <a:cubicBezTo>
                      <a:pt x="114" y="414"/>
                      <a:pt x="115" y="413"/>
                      <a:pt x="115" y="412"/>
                    </a:cubicBezTo>
                    <a:cubicBezTo>
                      <a:pt x="115" y="412"/>
                      <a:pt x="114" y="412"/>
                      <a:pt x="114" y="412"/>
                    </a:cubicBezTo>
                    <a:cubicBezTo>
                      <a:pt x="118" y="404"/>
                      <a:pt x="128" y="399"/>
                      <a:pt x="134" y="392"/>
                    </a:cubicBezTo>
                    <a:cubicBezTo>
                      <a:pt x="138" y="389"/>
                      <a:pt x="141" y="385"/>
                      <a:pt x="145" y="383"/>
                    </a:cubicBezTo>
                    <a:cubicBezTo>
                      <a:pt x="148" y="381"/>
                      <a:pt x="152" y="379"/>
                      <a:pt x="155" y="376"/>
                    </a:cubicBezTo>
                    <a:cubicBezTo>
                      <a:pt x="154" y="376"/>
                      <a:pt x="149" y="376"/>
                      <a:pt x="148" y="375"/>
                    </a:cubicBezTo>
                    <a:cubicBezTo>
                      <a:pt x="147" y="374"/>
                      <a:pt x="149" y="373"/>
                      <a:pt x="149" y="372"/>
                    </a:cubicBezTo>
                    <a:cubicBezTo>
                      <a:pt x="150" y="370"/>
                      <a:pt x="150" y="369"/>
                      <a:pt x="150" y="367"/>
                    </a:cubicBezTo>
                    <a:cubicBezTo>
                      <a:pt x="152" y="361"/>
                      <a:pt x="159" y="358"/>
                      <a:pt x="162" y="352"/>
                    </a:cubicBezTo>
                    <a:cubicBezTo>
                      <a:pt x="170" y="342"/>
                      <a:pt x="180" y="335"/>
                      <a:pt x="188" y="325"/>
                    </a:cubicBezTo>
                    <a:cubicBezTo>
                      <a:pt x="196" y="316"/>
                      <a:pt x="206" y="310"/>
                      <a:pt x="207" y="297"/>
                    </a:cubicBezTo>
                    <a:cubicBezTo>
                      <a:pt x="209" y="286"/>
                      <a:pt x="204" y="277"/>
                      <a:pt x="199" y="267"/>
                    </a:cubicBezTo>
                    <a:cubicBezTo>
                      <a:pt x="195" y="256"/>
                      <a:pt x="189" y="247"/>
                      <a:pt x="186" y="236"/>
                    </a:cubicBezTo>
                    <a:cubicBezTo>
                      <a:pt x="185" y="232"/>
                      <a:pt x="183" y="226"/>
                      <a:pt x="180" y="222"/>
                    </a:cubicBezTo>
                    <a:cubicBezTo>
                      <a:pt x="163" y="192"/>
                      <a:pt x="168" y="168"/>
                      <a:pt x="150" y="141"/>
                    </a:cubicBezTo>
                    <a:cubicBezTo>
                      <a:pt x="147" y="138"/>
                      <a:pt x="146" y="134"/>
                      <a:pt x="144" y="131"/>
                    </a:cubicBezTo>
                    <a:cubicBezTo>
                      <a:pt x="141" y="125"/>
                      <a:pt x="136" y="121"/>
                      <a:pt x="133" y="115"/>
                    </a:cubicBezTo>
                    <a:cubicBezTo>
                      <a:pt x="130" y="111"/>
                      <a:pt x="127" y="105"/>
                      <a:pt x="124" y="101"/>
                    </a:cubicBezTo>
                    <a:cubicBezTo>
                      <a:pt x="123" y="98"/>
                      <a:pt x="121" y="96"/>
                      <a:pt x="118" y="94"/>
                    </a:cubicBezTo>
                    <a:cubicBezTo>
                      <a:pt x="117" y="93"/>
                      <a:pt x="117" y="92"/>
                      <a:pt x="115" y="90"/>
                    </a:cubicBezTo>
                    <a:cubicBezTo>
                      <a:pt x="115" y="90"/>
                      <a:pt x="113" y="90"/>
                      <a:pt x="113" y="90"/>
                    </a:cubicBezTo>
                    <a:cubicBezTo>
                      <a:pt x="111" y="92"/>
                      <a:pt x="111" y="98"/>
                      <a:pt x="110" y="100"/>
                    </a:cubicBezTo>
                    <a:cubicBezTo>
                      <a:pt x="109" y="107"/>
                      <a:pt x="110" y="111"/>
                      <a:pt x="112" y="117"/>
                    </a:cubicBezTo>
                    <a:cubicBezTo>
                      <a:pt x="117" y="128"/>
                      <a:pt x="126" y="136"/>
                      <a:pt x="132" y="146"/>
                    </a:cubicBezTo>
                    <a:cubicBezTo>
                      <a:pt x="138" y="156"/>
                      <a:pt x="141" y="167"/>
                      <a:pt x="144" y="178"/>
                    </a:cubicBezTo>
                    <a:cubicBezTo>
                      <a:pt x="146" y="183"/>
                      <a:pt x="148" y="188"/>
                      <a:pt x="150" y="193"/>
                    </a:cubicBezTo>
                    <a:cubicBezTo>
                      <a:pt x="152" y="198"/>
                      <a:pt x="155" y="203"/>
                      <a:pt x="157" y="207"/>
                    </a:cubicBezTo>
                    <a:cubicBezTo>
                      <a:pt x="154" y="207"/>
                      <a:pt x="153" y="207"/>
                      <a:pt x="151" y="206"/>
                    </a:cubicBezTo>
                    <a:cubicBezTo>
                      <a:pt x="151" y="210"/>
                      <a:pt x="154" y="214"/>
                      <a:pt x="153" y="217"/>
                    </a:cubicBezTo>
                    <a:cubicBezTo>
                      <a:pt x="151" y="222"/>
                      <a:pt x="147" y="223"/>
                      <a:pt x="143" y="221"/>
                    </a:cubicBezTo>
                    <a:cubicBezTo>
                      <a:pt x="141" y="226"/>
                      <a:pt x="137" y="222"/>
                      <a:pt x="134" y="220"/>
                    </a:cubicBezTo>
                    <a:cubicBezTo>
                      <a:pt x="131" y="216"/>
                      <a:pt x="128" y="214"/>
                      <a:pt x="124" y="210"/>
                    </a:cubicBezTo>
                    <a:cubicBezTo>
                      <a:pt x="121" y="207"/>
                      <a:pt x="118" y="203"/>
                      <a:pt x="116" y="199"/>
                    </a:cubicBezTo>
                    <a:cubicBezTo>
                      <a:pt x="115" y="196"/>
                      <a:pt x="114" y="192"/>
                      <a:pt x="113" y="189"/>
                    </a:cubicBezTo>
                    <a:cubicBezTo>
                      <a:pt x="111" y="192"/>
                      <a:pt x="112" y="197"/>
                      <a:pt x="113" y="200"/>
                    </a:cubicBezTo>
                    <a:cubicBezTo>
                      <a:pt x="115" y="204"/>
                      <a:pt x="116" y="209"/>
                      <a:pt x="118" y="213"/>
                    </a:cubicBezTo>
                    <a:cubicBezTo>
                      <a:pt x="120" y="219"/>
                      <a:pt x="123" y="226"/>
                      <a:pt x="126" y="232"/>
                    </a:cubicBezTo>
                    <a:cubicBezTo>
                      <a:pt x="130" y="243"/>
                      <a:pt x="134" y="257"/>
                      <a:pt x="132" y="268"/>
                    </a:cubicBezTo>
                    <a:cubicBezTo>
                      <a:pt x="130" y="268"/>
                      <a:pt x="129" y="266"/>
                      <a:pt x="127" y="264"/>
                    </a:cubicBezTo>
                    <a:cubicBezTo>
                      <a:pt x="127" y="272"/>
                      <a:pt x="121" y="268"/>
                      <a:pt x="117" y="266"/>
                    </a:cubicBezTo>
                    <a:cubicBezTo>
                      <a:pt x="113" y="262"/>
                      <a:pt x="111" y="260"/>
                      <a:pt x="108" y="255"/>
                    </a:cubicBezTo>
                    <a:cubicBezTo>
                      <a:pt x="107" y="262"/>
                      <a:pt x="112" y="268"/>
                      <a:pt x="115" y="274"/>
                    </a:cubicBezTo>
                    <a:cubicBezTo>
                      <a:pt x="117" y="279"/>
                      <a:pt x="118" y="284"/>
                      <a:pt x="120" y="289"/>
                    </a:cubicBezTo>
                    <a:cubicBezTo>
                      <a:pt x="121" y="294"/>
                      <a:pt x="122" y="299"/>
                      <a:pt x="122" y="304"/>
                    </a:cubicBezTo>
                    <a:cubicBezTo>
                      <a:pt x="121" y="309"/>
                      <a:pt x="122" y="316"/>
                      <a:pt x="119" y="320"/>
                    </a:cubicBezTo>
                    <a:cubicBezTo>
                      <a:pt x="119" y="320"/>
                      <a:pt x="119" y="320"/>
                      <a:pt x="119" y="320"/>
                    </a:cubicBezTo>
                    <a:cubicBezTo>
                      <a:pt x="119" y="319"/>
                      <a:pt x="119" y="319"/>
                      <a:pt x="119" y="319"/>
                    </a:cubicBezTo>
                    <a:cubicBezTo>
                      <a:pt x="117" y="318"/>
                      <a:pt x="113" y="317"/>
                      <a:pt x="111" y="316"/>
                    </a:cubicBezTo>
                    <a:cubicBezTo>
                      <a:pt x="110" y="318"/>
                      <a:pt x="110" y="321"/>
                      <a:pt x="109" y="322"/>
                    </a:cubicBezTo>
                    <a:cubicBezTo>
                      <a:pt x="107" y="321"/>
                      <a:pt x="106" y="319"/>
                      <a:pt x="104" y="318"/>
                    </a:cubicBezTo>
                    <a:cubicBezTo>
                      <a:pt x="104" y="325"/>
                      <a:pt x="105" y="332"/>
                      <a:pt x="105" y="339"/>
                    </a:cubicBezTo>
                    <a:cubicBezTo>
                      <a:pt x="106" y="344"/>
                      <a:pt x="107" y="353"/>
                      <a:pt x="104" y="358"/>
                    </a:cubicBezTo>
                    <a:cubicBezTo>
                      <a:pt x="101" y="356"/>
                      <a:pt x="100" y="352"/>
                      <a:pt x="97" y="350"/>
                    </a:cubicBezTo>
                    <a:cubicBezTo>
                      <a:pt x="96" y="351"/>
                      <a:pt x="96" y="353"/>
                      <a:pt x="96" y="355"/>
                    </a:cubicBezTo>
                    <a:cubicBezTo>
                      <a:pt x="94" y="354"/>
                      <a:pt x="94" y="352"/>
                      <a:pt x="92" y="351"/>
                    </a:cubicBezTo>
                    <a:cubicBezTo>
                      <a:pt x="90" y="357"/>
                      <a:pt x="94" y="361"/>
                      <a:pt x="95" y="366"/>
                    </a:cubicBezTo>
                    <a:cubicBezTo>
                      <a:pt x="97" y="371"/>
                      <a:pt x="95" y="376"/>
                      <a:pt x="93" y="380"/>
                    </a:cubicBezTo>
                    <a:cubicBezTo>
                      <a:pt x="91" y="379"/>
                      <a:pt x="90" y="378"/>
                      <a:pt x="89" y="377"/>
                    </a:cubicBezTo>
                    <a:cubicBezTo>
                      <a:pt x="88" y="379"/>
                      <a:pt x="88" y="382"/>
                      <a:pt x="88" y="384"/>
                    </a:cubicBezTo>
                    <a:cubicBezTo>
                      <a:pt x="88" y="388"/>
                      <a:pt x="86" y="391"/>
                      <a:pt x="86" y="395"/>
                    </a:cubicBezTo>
                    <a:cubicBezTo>
                      <a:pt x="85" y="397"/>
                      <a:pt x="85" y="402"/>
                      <a:pt x="83" y="404"/>
                    </a:cubicBezTo>
                    <a:cubicBezTo>
                      <a:pt x="80" y="405"/>
                      <a:pt x="80" y="402"/>
                      <a:pt x="78" y="400"/>
                    </a:cubicBezTo>
                    <a:cubicBezTo>
                      <a:pt x="76" y="402"/>
                      <a:pt x="76" y="410"/>
                      <a:pt x="75" y="412"/>
                    </a:cubicBezTo>
                    <a:cubicBezTo>
                      <a:pt x="75" y="413"/>
                      <a:pt x="75" y="417"/>
                      <a:pt x="74" y="418"/>
                    </a:cubicBezTo>
                    <a:cubicBezTo>
                      <a:pt x="72" y="419"/>
                      <a:pt x="70" y="416"/>
                      <a:pt x="68" y="415"/>
                    </a:cubicBezTo>
                    <a:cubicBezTo>
                      <a:pt x="66" y="417"/>
                      <a:pt x="67" y="422"/>
                      <a:pt x="66" y="425"/>
                    </a:cubicBezTo>
                    <a:cubicBezTo>
                      <a:pt x="64" y="430"/>
                      <a:pt x="63" y="428"/>
                      <a:pt x="59" y="427"/>
                    </a:cubicBezTo>
                    <a:cubicBezTo>
                      <a:pt x="58" y="432"/>
                      <a:pt x="58" y="441"/>
                      <a:pt x="55" y="444"/>
                    </a:cubicBezTo>
                    <a:cubicBezTo>
                      <a:pt x="52" y="446"/>
                      <a:pt x="50" y="441"/>
                      <a:pt x="48" y="438"/>
                    </a:cubicBezTo>
                    <a:cubicBezTo>
                      <a:pt x="47" y="436"/>
                      <a:pt x="46" y="434"/>
                      <a:pt x="45" y="432"/>
                    </a:cubicBezTo>
                    <a:cubicBezTo>
                      <a:pt x="45" y="432"/>
                      <a:pt x="44" y="432"/>
                      <a:pt x="43" y="433"/>
                    </a:cubicBezTo>
                    <a:cubicBezTo>
                      <a:pt x="39" y="428"/>
                      <a:pt x="44" y="421"/>
                      <a:pt x="41" y="416"/>
                    </a:cubicBezTo>
                    <a:cubicBezTo>
                      <a:pt x="38" y="417"/>
                      <a:pt x="38" y="420"/>
                      <a:pt x="36" y="422"/>
                    </a:cubicBezTo>
                    <a:cubicBezTo>
                      <a:pt x="34" y="420"/>
                      <a:pt x="33" y="413"/>
                      <a:pt x="33" y="410"/>
                    </a:cubicBezTo>
                    <a:cubicBezTo>
                      <a:pt x="32" y="406"/>
                      <a:pt x="34" y="401"/>
                      <a:pt x="34" y="397"/>
                    </a:cubicBezTo>
                    <a:cubicBezTo>
                      <a:pt x="31" y="397"/>
                      <a:pt x="30" y="403"/>
                      <a:pt x="27" y="404"/>
                    </a:cubicBezTo>
                    <a:cubicBezTo>
                      <a:pt x="23" y="397"/>
                      <a:pt x="27" y="385"/>
                      <a:pt x="31" y="379"/>
                    </a:cubicBezTo>
                    <a:cubicBezTo>
                      <a:pt x="28" y="379"/>
                      <a:pt x="27" y="382"/>
                      <a:pt x="24" y="384"/>
                    </a:cubicBezTo>
                    <a:cubicBezTo>
                      <a:pt x="23" y="384"/>
                      <a:pt x="21" y="384"/>
                      <a:pt x="19" y="385"/>
                    </a:cubicBezTo>
                    <a:cubicBezTo>
                      <a:pt x="19" y="383"/>
                      <a:pt x="20" y="381"/>
                      <a:pt x="19" y="380"/>
                    </a:cubicBezTo>
                    <a:cubicBezTo>
                      <a:pt x="17" y="381"/>
                      <a:pt x="15" y="382"/>
                      <a:pt x="14" y="382"/>
                    </a:cubicBezTo>
                    <a:cubicBezTo>
                      <a:pt x="14" y="378"/>
                      <a:pt x="17" y="375"/>
                      <a:pt x="18" y="372"/>
                    </a:cubicBezTo>
                    <a:cubicBezTo>
                      <a:pt x="19" y="369"/>
                      <a:pt x="19" y="366"/>
                      <a:pt x="20" y="363"/>
                    </a:cubicBezTo>
                    <a:cubicBezTo>
                      <a:pt x="20" y="359"/>
                      <a:pt x="24" y="351"/>
                      <a:pt x="28" y="349"/>
                    </a:cubicBezTo>
                    <a:cubicBezTo>
                      <a:pt x="23" y="351"/>
                      <a:pt x="18" y="355"/>
                      <a:pt x="13" y="356"/>
                    </a:cubicBezTo>
                    <a:cubicBezTo>
                      <a:pt x="13" y="354"/>
                      <a:pt x="13" y="352"/>
                      <a:pt x="14" y="349"/>
                    </a:cubicBezTo>
                    <a:cubicBezTo>
                      <a:pt x="12" y="350"/>
                      <a:pt x="10" y="350"/>
                      <a:pt x="9" y="351"/>
                    </a:cubicBezTo>
                    <a:cubicBezTo>
                      <a:pt x="9" y="347"/>
                      <a:pt x="12" y="344"/>
                      <a:pt x="14" y="340"/>
                    </a:cubicBezTo>
                    <a:cubicBezTo>
                      <a:pt x="16" y="336"/>
                      <a:pt x="16" y="332"/>
                      <a:pt x="18" y="329"/>
                    </a:cubicBezTo>
                    <a:cubicBezTo>
                      <a:pt x="20" y="326"/>
                      <a:pt x="22" y="322"/>
                      <a:pt x="24" y="319"/>
                    </a:cubicBezTo>
                    <a:cubicBezTo>
                      <a:pt x="26" y="317"/>
                      <a:pt x="29" y="313"/>
                      <a:pt x="29" y="311"/>
                    </a:cubicBezTo>
                    <a:cubicBezTo>
                      <a:pt x="25" y="313"/>
                      <a:pt x="22" y="315"/>
                      <a:pt x="18" y="318"/>
                    </a:cubicBezTo>
                    <a:cubicBezTo>
                      <a:pt x="17" y="320"/>
                      <a:pt x="14" y="322"/>
                      <a:pt x="12" y="322"/>
                    </a:cubicBezTo>
                    <a:cubicBezTo>
                      <a:pt x="9" y="322"/>
                      <a:pt x="11" y="321"/>
                      <a:pt x="10" y="318"/>
                    </a:cubicBezTo>
                    <a:cubicBezTo>
                      <a:pt x="6" y="320"/>
                      <a:pt x="5" y="325"/>
                      <a:pt x="1" y="326"/>
                    </a:cubicBezTo>
                    <a:cubicBezTo>
                      <a:pt x="0" y="322"/>
                      <a:pt x="0" y="311"/>
                      <a:pt x="2" y="308"/>
                    </a:cubicBezTo>
                    <a:cubicBezTo>
                      <a:pt x="4" y="305"/>
                      <a:pt x="7" y="302"/>
                      <a:pt x="9" y="298"/>
                    </a:cubicBezTo>
                    <a:cubicBezTo>
                      <a:pt x="11" y="296"/>
                      <a:pt x="14" y="293"/>
                      <a:pt x="16" y="290"/>
                    </a:cubicBezTo>
                    <a:cubicBezTo>
                      <a:pt x="25" y="279"/>
                      <a:pt x="31" y="265"/>
                      <a:pt x="41" y="254"/>
                    </a:cubicBezTo>
                    <a:cubicBezTo>
                      <a:pt x="34" y="257"/>
                      <a:pt x="27" y="265"/>
                      <a:pt x="21" y="269"/>
                    </a:cubicBezTo>
                    <a:cubicBezTo>
                      <a:pt x="19" y="270"/>
                      <a:pt x="16" y="271"/>
                      <a:pt x="14" y="271"/>
                    </a:cubicBezTo>
                    <a:cubicBezTo>
                      <a:pt x="11" y="271"/>
                      <a:pt x="11" y="268"/>
                      <a:pt x="9" y="266"/>
                    </a:cubicBezTo>
                    <a:cubicBezTo>
                      <a:pt x="9" y="268"/>
                      <a:pt x="7" y="270"/>
                      <a:pt x="6" y="271"/>
                    </a:cubicBezTo>
                    <a:cubicBezTo>
                      <a:pt x="4" y="265"/>
                      <a:pt x="11" y="253"/>
                      <a:pt x="14" y="249"/>
                    </a:cubicBezTo>
                    <a:cubicBezTo>
                      <a:pt x="17" y="246"/>
                      <a:pt x="36" y="232"/>
                      <a:pt x="30" y="228"/>
                    </a:cubicBezTo>
                    <a:cubicBezTo>
                      <a:pt x="32" y="225"/>
                      <a:pt x="36" y="222"/>
                      <a:pt x="39" y="219"/>
                    </a:cubicBezTo>
                    <a:cubicBezTo>
                      <a:pt x="43" y="216"/>
                      <a:pt x="45" y="213"/>
                      <a:pt x="49" y="210"/>
                    </a:cubicBezTo>
                    <a:cubicBezTo>
                      <a:pt x="53" y="207"/>
                      <a:pt x="53" y="204"/>
                      <a:pt x="56" y="200"/>
                    </a:cubicBezTo>
                    <a:cubicBezTo>
                      <a:pt x="58" y="197"/>
                      <a:pt x="60" y="195"/>
                      <a:pt x="62" y="192"/>
                    </a:cubicBezTo>
                    <a:cubicBezTo>
                      <a:pt x="61" y="197"/>
                      <a:pt x="54" y="200"/>
                      <a:pt x="51" y="201"/>
                    </a:cubicBezTo>
                    <a:cubicBezTo>
                      <a:pt x="49" y="202"/>
                      <a:pt x="40" y="209"/>
                      <a:pt x="41" y="204"/>
                    </a:cubicBezTo>
                    <a:cubicBezTo>
                      <a:pt x="40" y="204"/>
                      <a:pt x="39" y="204"/>
                      <a:pt x="39" y="204"/>
                    </a:cubicBezTo>
                    <a:cubicBezTo>
                      <a:pt x="39" y="203"/>
                      <a:pt x="38" y="202"/>
                      <a:pt x="38" y="202"/>
                    </a:cubicBezTo>
                    <a:cubicBezTo>
                      <a:pt x="37" y="202"/>
                      <a:pt x="36" y="203"/>
                      <a:pt x="35" y="204"/>
                    </a:cubicBezTo>
                    <a:cubicBezTo>
                      <a:pt x="35" y="202"/>
                      <a:pt x="36" y="199"/>
                      <a:pt x="37" y="197"/>
                    </a:cubicBezTo>
                    <a:cubicBezTo>
                      <a:pt x="39" y="194"/>
                      <a:pt x="39" y="191"/>
                      <a:pt x="40" y="187"/>
                    </a:cubicBezTo>
                    <a:cubicBezTo>
                      <a:pt x="42" y="183"/>
                      <a:pt x="43" y="182"/>
                      <a:pt x="46" y="179"/>
                    </a:cubicBezTo>
                    <a:cubicBezTo>
                      <a:pt x="49" y="176"/>
                      <a:pt x="49" y="172"/>
                      <a:pt x="51" y="168"/>
                    </a:cubicBezTo>
                    <a:cubicBezTo>
                      <a:pt x="53" y="165"/>
                      <a:pt x="56" y="163"/>
                      <a:pt x="58" y="159"/>
                    </a:cubicBezTo>
                    <a:cubicBezTo>
                      <a:pt x="61" y="156"/>
                      <a:pt x="63" y="154"/>
                      <a:pt x="66" y="152"/>
                    </a:cubicBezTo>
                    <a:cubicBezTo>
                      <a:pt x="72" y="146"/>
                      <a:pt x="77" y="141"/>
                      <a:pt x="82" y="134"/>
                    </a:cubicBezTo>
                    <a:cubicBezTo>
                      <a:pt x="83" y="132"/>
                      <a:pt x="86" y="129"/>
                      <a:pt x="87" y="127"/>
                    </a:cubicBezTo>
                    <a:cubicBezTo>
                      <a:pt x="89" y="124"/>
                      <a:pt x="92" y="122"/>
                      <a:pt x="94" y="119"/>
                    </a:cubicBezTo>
                    <a:cubicBezTo>
                      <a:pt x="98" y="115"/>
                      <a:pt x="100" y="108"/>
                      <a:pt x="101" y="103"/>
                    </a:cubicBezTo>
                    <a:cubicBezTo>
                      <a:pt x="104" y="93"/>
                      <a:pt x="107" y="79"/>
                      <a:pt x="102" y="69"/>
                    </a:cubicBezTo>
                    <a:cubicBezTo>
                      <a:pt x="98" y="63"/>
                      <a:pt x="94" y="58"/>
                      <a:pt x="90" y="52"/>
                    </a:cubicBezTo>
                    <a:cubicBezTo>
                      <a:pt x="87" y="45"/>
                      <a:pt x="84" y="40"/>
                      <a:pt x="82" y="34"/>
                    </a:cubicBezTo>
                    <a:cubicBezTo>
                      <a:pt x="79" y="27"/>
                      <a:pt x="74" y="21"/>
                      <a:pt x="69" y="16"/>
                    </a:cubicBezTo>
                    <a:cubicBezTo>
                      <a:pt x="67" y="12"/>
                      <a:pt x="64" y="9"/>
                      <a:pt x="61" y="6"/>
                    </a:cubicBezTo>
                    <a:cubicBezTo>
                      <a:pt x="59" y="5"/>
                      <a:pt x="57" y="1"/>
                      <a:pt x="54" y="0"/>
                    </a:cubicBezTo>
                    <a:cubicBezTo>
                      <a:pt x="54" y="1"/>
                      <a:pt x="54" y="2"/>
                      <a:pt x="54" y="3"/>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2" name="Freeform 52"/>
              <p:cNvSpPr/>
              <p:nvPr/>
            </p:nvSpPr>
            <p:spPr bwMode="auto">
              <a:xfrm>
                <a:off x="5568" y="2552"/>
                <a:ext cx="230" cy="334"/>
              </a:xfrm>
              <a:custGeom>
                <a:avLst/>
                <a:gdLst>
                  <a:gd name="T0" fmla="*/ 116 w 185"/>
                  <a:gd name="T1" fmla="*/ 174 h 269"/>
                  <a:gd name="T2" fmla="*/ 133 w 185"/>
                  <a:gd name="T3" fmla="*/ 176 h 269"/>
                  <a:gd name="T4" fmla="*/ 162 w 185"/>
                  <a:gd name="T5" fmla="*/ 156 h 269"/>
                  <a:gd name="T6" fmla="*/ 150 w 185"/>
                  <a:gd name="T7" fmla="*/ 82 h 269"/>
                  <a:gd name="T8" fmla="*/ 145 w 185"/>
                  <a:gd name="T9" fmla="*/ 19 h 269"/>
                  <a:gd name="T10" fmla="*/ 131 w 185"/>
                  <a:gd name="T11" fmla="*/ 13 h 269"/>
                  <a:gd name="T12" fmla="*/ 114 w 185"/>
                  <a:gd name="T13" fmla="*/ 2 h 269"/>
                  <a:gd name="T14" fmla="*/ 70 w 185"/>
                  <a:gd name="T15" fmla="*/ 11 h 269"/>
                  <a:gd name="T16" fmla="*/ 45 w 185"/>
                  <a:gd name="T17" fmla="*/ 41 h 269"/>
                  <a:gd name="T18" fmla="*/ 39 w 185"/>
                  <a:gd name="T19" fmla="*/ 59 h 269"/>
                  <a:gd name="T20" fmla="*/ 23 w 185"/>
                  <a:gd name="T21" fmla="*/ 70 h 269"/>
                  <a:gd name="T22" fmla="*/ 15 w 185"/>
                  <a:gd name="T23" fmla="*/ 103 h 269"/>
                  <a:gd name="T24" fmla="*/ 38 w 185"/>
                  <a:gd name="T25" fmla="*/ 129 h 269"/>
                  <a:gd name="T26" fmla="*/ 9 w 185"/>
                  <a:gd name="T27" fmla="*/ 143 h 269"/>
                  <a:gd name="T28" fmla="*/ 4 w 185"/>
                  <a:gd name="T29" fmla="*/ 181 h 269"/>
                  <a:gd name="T30" fmla="*/ 52 w 185"/>
                  <a:gd name="T31" fmla="*/ 219 h 269"/>
                  <a:gd name="T32" fmla="*/ 93 w 185"/>
                  <a:gd name="T33" fmla="*/ 223 h 269"/>
                  <a:gd name="T34" fmla="*/ 106 w 185"/>
                  <a:gd name="T35" fmla="*/ 265 h 269"/>
                  <a:gd name="T36" fmla="*/ 142 w 185"/>
                  <a:gd name="T37" fmla="*/ 247 h 269"/>
                  <a:gd name="T38" fmla="*/ 156 w 185"/>
                  <a:gd name="T39" fmla="*/ 201 h 269"/>
                  <a:gd name="T40" fmla="*/ 126 w 185"/>
                  <a:gd name="T41" fmla="*/ 17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69">
                    <a:moveTo>
                      <a:pt x="116" y="174"/>
                    </a:moveTo>
                    <a:cubicBezTo>
                      <a:pt x="121" y="177"/>
                      <a:pt x="129" y="176"/>
                      <a:pt x="133" y="176"/>
                    </a:cubicBezTo>
                    <a:cubicBezTo>
                      <a:pt x="145" y="173"/>
                      <a:pt x="156" y="167"/>
                      <a:pt x="162" y="156"/>
                    </a:cubicBezTo>
                    <a:cubicBezTo>
                      <a:pt x="171" y="142"/>
                      <a:pt x="185" y="71"/>
                      <a:pt x="150" y="82"/>
                    </a:cubicBezTo>
                    <a:cubicBezTo>
                      <a:pt x="173" y="69"/>
                      <a:pt x="160" y="33"/>
                      <a:pt x="145" y="19"/>
                    </a:cubicBezTo>
                    <a:cubicBezTo>
                      <a:pt x="140" y="15"/>
                      <a:pt x="136" y="16"/>
                      <a:pt x="131" y="13"/>
                    </a:cubicBezTo>
                    <a:cubicBezTo>
                      <a:pt x="124" y="8"/>
                      <a:pt x="122" y="4"/>
                      <a:pt x="114" y="2"/>
                    </a:cubicBezTo>
                    <a:cubicBezTo>
                      <a:pt x="100" y="0"/>
                      <a:pt x="83" y="5"/>
                      <a:pt x="70" y="11"/>
                    </a:cubicBezTo>
                    <a:cubicBezTo>
                      <a:pt x="59" y="19"/>
                      <a:pt x="50" y="28"/>
                      <a:pt x="45" y="41"/>
                    </a:cubicBezTo>
                    <a:cubicBezTo>
                      <a:pt x="42" y="46"/>
                      <a:pt x="41" y="56"/>
                      <a:pt x="39" y="59"/>
                    </a:cubicBezTo>
                    <a:cubicBezTo>
                      <a:pt x="35" y="65"/>
                      <a:pt x="27" y="66"/>
                      <a:pt x="23" y="70"/>
                    </a:cubicBezTo>
                    <a:cubicBezTo>
                      <a:pt x="15" y="79"/>
                      <a:pt x="12" y="92"/>
                      <a:pt x="15" y="103"/>
                    </a:cubicBezTo>
                    <a:cubicBezTo>
                      <a:pt x="18" y="113"/>
                      <a:pt x="26" y="130"/>
                      <a:pt x="38" y="129"/>
                    </a:cubicBezTo>
                    <a:cubicBezTo>
                      <a:pt x="27" y="127"/>
                      <a:pt x="15" y="135"/>
                      <a:pt x="9" y="143"/>
                    </a:cubicBezTo>
                    <a:cubicBezTo>
                      <a:pt x="0" y="154"/>
                      <a:pt x="1" y="168"/>
                      <a:pt x="4" y="181"/>
                    </a:cubicBezTo>
                    <a:cubicBezTo>
                      <a:pt x="10" y="199"/>
                      <a:pt x="32" y="223"/>
                      <a:pt x="52" y="219"/>
                    </a:cubicBezTo>
                    <a:cubicBezTo>
                      <a:pt x="52" y="246"/>
                      <a:pt x="81" y="230"/>
                      <a:pt x="93" y="223"/>
                    </a:cubicBezTo>
                    <a:cubicBezTo>
                      <a:pt x="91" y="238"/>
                      <a:pt x="88" y="260"/>
                      <a:pt x="106" y="265"/>
                    </a:cubicBezTo>
                    <a:cubicBezTo>
                      <a:pt x="118" y="269"/>
                      <a:pt x="136" y="256"/>
                      <a:pt x="142" y="247"/>
                    </a:cubicBezTo>
                    <a:cubicBezTo>
                      <a:pt x="150" y="238"/>
                      <a:pt x="159" y="214"/>
                      <a:pt x="156" y="201"/>
                    </a:cubicBezTo>
                    <a:cubicBezTo>
                      <a:pt x="152" y="190"/>
                      <a:pt x="137" y="178"/>
                      <a:pt x="126" y="175"/>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3" name="Freeform 53"/>
              <p:cNvSpPr/>
              <p:nvPr/>
            </p:nvSpPr>
            <p:spPr bwMode="auto">
              <a:xfrm>
                <a:off x="5586" y="2701"/>
                <a:ext cx="185" cy="172"/>
              </a:xfrm>
              <a:custGeom>
                <a:avLst/>
                <a:gdLst>
                  <a:gd name="T0" fmla="*/ 110 w 149"/>
                  <a:gd name="T1" fmla="*/ 62 h 139"/>
                  <a:gd name="T2" fmla="*/ 134 w 149"/>
                  <a:gd name="T3" fmla="*/ 78 h 139"/>
                  <a:gd name="T4" fmla="*/ 110 w 149"/>
                  <a:gd name="T5" fmla="*/ 139 h 139"/>
                  <a:gd name="T6" fmla="*/ 118 w 149"/>
                  <a:gd name="T7" fmla="*/ 121 h 139"/>
                  <a:gd name="T8" fmla="*/ 122 w 149"/>
                  <a:gd name="T9" fmla="*/ 98 h 139"/>
                  <a:gd name="T10" fmla="*/ 103 w 149"/>
                  <a:gd name="T11" fmla="*/ 78 h 139"/>
                  <a:gd name="T12" fmla="*/ 75 w 149"/>
                  <a:gd name="T13" fmla="*/ 96 h 139"/>
                  <a:gd name="T14" fmla="*/ 60 w 149"/>
                  <a:gd name="T15" fmla="*/ 99 h 139"/>
                  <a:gd name="T16" fmla="*/ 66 w 149"/>
                  <a:gd name="T17" fmla="*/ 81 h 139"/>
                  <a:gd name="T18" fmla="*/ 43 w 149"/>
                  <a:gd name="T19" fmla="*/ 90 h 139"/>
                  <a:gd name="T20" fmla="*/ 15 w 149"/>
                  <a:gd name="T21" fmla="*/ 83 h 139"/>
                  <a:gd name="T22" fmla="*/ 19 w 149"/>
                  <a:gd name="T23" fmla="*/ 79 h 139"/>
                  <a:gd name="T24" fmla="*/ 0 w 149"/>
                  <a:gd name="T25" fmla="*/ 70 h 139"/>
                  <a:gd name="T26" fmla="*/ 49 w 149"/>
                  <a:gd name="T27" fmla="*/ 49 h 139"/>
                  <a:gd name="T28" fmla="*/ 53 w 149"/>
                  <a:gd name="T29" fmla="*/ 26 h 139"/>
                  <a:gd name="T30" fmla="*/ 24 w 149"/>
                  <a:gd name="T31" fmla="*/ 21 h 139"/>
                  <a:gd name="T32" fmla="*/ 42 w 149"/>
                  <a:gd name="T33" fmla="*/ 10 h 139"/>
                  <a:gd name="T34" fmla="*/ 39 w 149"/>
                  <a:gd name="T35" fmla="*/ 6 h 139"/>
                  <a:gd name="T36" fmla="*/ 67 w 149"/>
                  <a:gd name="T37" fmla="*/ 0 h 139"/>
                  <a:gd name="T38" fmla="*/ 93 w 149"/>
                  <a:gd name="T39" fmla="*/ 16 h 139"/>
                  <a:gd name="T40" fmla="*/ 99 w 149"/>
                  <a:gd name="T41" fmla="*/ 53 h 139"/>
                  <a:gd name="T42" fmla="*/ 119 w 149"/>
                  <a:gd name="T43" fmla="*/ 6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39">
                    <a:moveTo>
                      <a:pt x="110" y="62"/>
                    </a:moveTo>
                    <a:cubicBezTo>
                      <a:pt x="118" y="65"/>
                      <a:pt x="128" y="68"/>
                      <a:pt x="134" y="78"/>
                    </a:cubicBezTo>
                    <a:cubicBezTo>
                      <a:pt x="149" y="102"/>
                      <a:pt x="134" y="128"/>
                      <a:pt x="110" y="139"/>
                    </a:cubicBezTo>
                    <a:cubicBezTo>
                      <a:pt x="110" y="132"/>
                      <a:pt x="115" y="126"/>
                      <a:pt x="118" y="121"/>
                    </a:cubicBezTo>
                    <a:cubicBezTo>
                      <a:pt x="120" y="113"/>
                      <a:pt x="122" y="105"/>
                      <a:pt x="122" y="98"/>
                    </a:cubicBezTo>
                    <a:cubicBezTo>
                      <a:pt x="121" y="86"/>
                      <a:pt x="117" y="74"/>
                      <a:pt x="103" y="78"/>
                    </a:cubicBezTo>
                    <a:cubicBezTo>
                      <a:pt x="94" y="80"/>
                      <a:pt x="84" y="90"/>
                      <a:pt x="75" y="96"/>
                    </a:cubicBezTo>
                    <a:cubicBezTo>
                      <a:pt x="72" y="96"/>
                      <a:pt x="62" y="104"/>
                      <a:pt x="60" y="99"/>
                    </a:cubicBezTo>
                    <a:cubicBezTo>
                      <a:pt x="57" y="96"/>
                      <a:pt x="67" y="86"/>
                      <a:pt x="66" y="81"/>
                    </a:cubicBezTo>
                    <a:cubicBezTo>
                      <a:pt x="58" y="81"/>
                      <a:pt x="52" y="88"/>
                      <a:pt x="43" y="90"/>
                    </a:cubicBezTo>
                    <a:cubicBezTo>
                      <a:pt x="33" y="92"/>
                      <a:pt x="24" y="89"/>
                      <a:pt x="15" y="83"/>
                    </a:cubicBezTo>
                    <a:cubicBezTo>
                      <a:pt x="16" y="82"/>
                      <a:pt x="18" y="80"/>
                      <a:pt x="19" y="79"/>
                    </a:cubicBezTo>
                    <a:cubicBezTo>
                      <a:pt x="15" y="74"/>
                      <a:pt x="6" y="72"/>
                      <a:pt x="0" y="70"/>
                    </a:cubicBezTo>
                    <a:cubicBezTo>
                      <a:pt x="16" y="62"/>
                      <a:pt x="36" y="64"/>
                      <a:pt x="49" y="49"/>
                    </a:cubicBezTo>
                    <a:cubicBezTo>
                      <a:pt x="55" y="43"/>
                      <a:pt x="57" y="33"/>
                      <a:pt x="53" y="26"/>
                    </a:cubicBezTo>
                    <a:cubicBezTo>
                      <a:pt x="47" y="14"/>
                      <a:pt x="34" y="24"/>
                      <a:pt x="24" y="21"/>
                    </a:cubicBezTo>
                    <a:cubicBezTo>
                      <a:pt x="30" y="16"/>
                      <a:pt x="35" y="10"/>
                      <a:pt x="42" y="10"/>
                    </a:cubicBezTo>
                    <a:cubicBezTo>
                      <a:pt x="41" y="9"/>
                      <a:pt x="39" y="7"/>
                      <a:pt x="39" y="6"/>
                    </a:cubicBezTo>
                    <a:cubicBezTo>
                      <a:pt x="45" y="9"/>
                      <a:pt x="59" y="1"/>
                      <a:pt x="67" y="0"/>
                    </a:cubicBezTo>
                    <a:cubicBezTo>
                      <a:pt x="78" y="0"/>
                      <a:pt x="87" y="7"/>
                      <a:pt x="93" y="16"/>
                    </a:cubicBezTo>
                    <a:cubicBezTo>
                      <a:pt x="99" y="27"/>
                      <a:pt x="93" y="40"/>
                      <a:pt x="99" y="53"/>
                    </a:cubicBezTo>
                    <a:cubicBezTo>
                      <a:pt x="104" y="63"/>
                      <a:pt x="114" y="53"/>
                      <a:pt x="119" y="60"/>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4" name="Freeform 54"/>
              <p:cNvSpPr/>
              <p:nvPr/>
            </p:nvSpPr>
            <p:spPr bwMode="auto">
              <a:xfrm>
                <a:off x="5649" y="2617"/>
                <a:ext cx="96" cy="157"/>
              </a:xfrm>
              <a:custGeom>
                <a:avLst/>
                <a:gdLst>
                  <a:gd name="T0" fmla="*/ 41 w 77"/>
                  <a:gd name="T1" fmla="*/ 103 h 127"/>
                  <a:gd name="T2" fmla="*/ 50 w 77"/>
                  <a:gd name="T3" fmla="*/ 93 h 127"/>
                  <a:gd name="T4" fmla="*/ 71 w 77"/>
                  <a:gd name="T5" fmla="*/ 80 h 127"/>
                  <a:gd name="T6" fmla="*/ 75 w 77"/>
                  <a:gd name="T7" fmla="*/ 50 h 127"/>
                  <a:gd name="T8" fmla="*/ 62 w 77"/>
                  <a:gd name="T9" fmla="*/ 55 h 127"/>
                  <a:gd name="T10" fmla="*/ 58 w 77"/>
                  <a:gd name="T11" fmla="*/ 38 h 127"/>
                  <a:gd name="T12" fmla="*/ 55 w 77"/>
                  <a:gd name="T13" fmla="*/ 42 h 127"/>
                  <a:gd name="T14" fmla="*/ 30 w 77"/>
                  <a:gd name="T15" fmla="*/ 1 h 127"/>
                  <a:gd name="T16" fmla="*/ 41 w 77"/>
                  <a:gd name="T17" fmla="*/ 46 h 127"/>
                  <a:gd name="T18" fmla="*/ 18 w 77"/>
                  <a:gd name="T19" fmla="*/ 72 h 127"/>
                  <a:gd name="T20" fmla="*/ 1 w 77"/>
                  <a:gd name="T21" fmla="*/ 79 h 127"/>
                  <a:gd name="T22" fmla="*/ 19 w 77"/>
                  <a:gd name="T23" fmla="*/ 91 h 127"/>
                  <a:gd name="T24" fmla="*/ 23 w 77"/>
                  <a:gd name="T25" fmla="*/ 105 h 127"/>
                  <a:gd name="T26" fmla="*/ 30 w 77"/>
                  <a:gd name="T27" fmla="*/ 127 h 127"/>
                  <a:gd name="T28" fmla="*/ 37 w 77"/>
                  <a:gd name="T29" fmla="*/ 107 h 127"/>
                  <a:gd name="T30" fmla="*/ 45 w 77"/>
                  <a:gd name="T31" fmla="*/ 9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27">
                    <a:moveTo>
                      <a:pt x="41" y="103"/>
                    </a:moveTo>
                    <a:cubicBezTo>
                      <a:pt x="44" y="100"/>
                      <a:pt x="46" y="96"/>
                      <a:pt x="50" y="93"/>
                    </a:cubicBezTo>
                    <a:cubicBezTo>
                      <a:pt x="57" y="88"/>
                      <a:pt x="67" y="87"/>
                      <a:pt x="71" y="80"/>
                    </a:cubicBezTo>
                    <a:cubicBezTo>
                      <a:pt x="76" y="74"/>
                      <a:pt x="77" y="56"/>
                      <a:pt x="75" y="50"/>
                    </a:cubicBezTo>
                    <a:cubicBezTo>
                      <a:pt x="71" y="36"/>
                      <a:pt x="65" y="48"/>
                      <a:pt x="62" y="55"/>
                    </a:cubicBezTo>
                    <a:cubicBezTo>
                      <a:pt x="62" y="49"/>
                      <a:pt x="61" y="43"/>
                      <a:pt x="58" y="38"/>
                    </a:cubicBezTo>
                    <a:cubicBezTo>
                      <a:pt x="59" y="39"/>
                      <a:pt x="56" y="39"/>
                      <a:pt x="55" y="42"/>
                    </a:cubicBezTo>
                    <a:cubicBezTo>
                      <a:pt x="49" y="37"/>
                      <a:pt x="38" y="0"/>
                      <a:pt x="30" y="1"/>
                    </a:cubicBezTo>
                    <a:cubicBezTo>
                      <a:pt x="24" y="2"/>
                      <a:pt x="39" y="40"/>
                      <a:pt x="41" y="46"/>
                    </a:cubicBezTo>
                    <a:cubicBezTo>
                      <a:pt x="42" y="65"/>
                      <a:pt x="34" y="73"/>
                      <a:pt x="18" y="72"/>
                    </a:cubicBezTo>
                    <a:cubicBezTo>
                      <a:pt x="11" y="72"/>
                      <a:pt x="0" y="70"/>
                      <a:pt x="1" y="79"/>
                    </a:cubicBezTo>
                    <a:cubicBezTo>
                      <a:pt x="1" y="86"/>
                      <a:pt x="13" y="90"/>
                      <a:pt x="19" y="91"/>
                    </a:cubicBezTo>
                    <a:cubicBezTo>
                      <a:pt x="11" y="98"/>
                      <a:pt x="21" y="99"/>
                      <a:pt x="23" y="105"/>
                    </a:cubicBezTo>
                    <a:cubicBezTo>
                      <a:pt x="23" y="109"/>
                      <a:pt x="18" y="126"/>
                      <a:pt x="30" y="127"/>
                    </a:cubicBezTo>
                    <a:cubicBezTo>
                      <a:pt x="38" y="127"/>
                      <a:pt x="34" y="113"/>
                      <a:pt x="37" y="107"/>
                    </a:cubicBezTo>
                    <a:cubicBezTo>
                      <a:pt x="39" y="104"/>
                      <a:pt x="43" y="103"/>
                      <a:pt x="45" y="99"/>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5" name="Freeform 55"/>
              <p:cNvSpPr/>
              <p:nvPr/>
            </p:nvSpPr>
            <p:spPr bwMode="auto">
              <a:xfrm>
                <a:off x="5521" y="2814"/>
                <a:ext cx="86" cy="99"/>
              </a:xfrm>
              <a:custGeom>
                <a:avLst/>
                <a:gdLst>
                  <a:gd name="T0" fmla="*/ 69 w 69"/>
                  <a:gd name="T1" fmla="*/ 11 h 80"/>
                  <a:gd name="T2" fmla="*/ 47 w 69"/>
                  <a:gd name="T3" fmla="*/ 25 h 80"/>
                  <a:gd name="T4" fmla="*/ 38 w 69"/>
                  <a:gd name="T5" fmla="*/ 80 h 80"/>
                  <a:gd name="T6" fmla="*/ 27 w 69"/>
                  <a:gd name="T7" fmla="*/ 59 h 80"/>
                  <a:gd name="T8" fmla="*/ 27 w 69"/>
                  <a:gd name="T9" fmla="*/ 38 h 80"/>
                  <a:gd name="T10" fmla="*/ 0 w 69"/>
                  <a:gd name="T11" fmla="*/ 23 h 80"/>
                  <a:gd name="T12" fmla="*/ 37 w 69"/>
                  <a:gd name="T13" fmla="*/ 15 h 80"/>
                  <a:gd name="T14" fmla="*/ 67 w 6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69" y="11"/>
                    </a:moveTo>
                    <a:cubicBezTo>
                      <a:pt x="61" y="14"/>
                      <a:pt x="54" y="19"/>
                      <a:pt x="47" y="25"/>
                    </a:cubicBezTo>
                    <a:cubicBezTo>
                      <a:pt x="56" y="46"/>
                      <a:pt x="17" y="62"/>
                      <a:pt x="38" y="80"/>
                    </a:cubicBezTo>
                    <a:cubicBezTo>
                      <a:pt x="37" y="72"/>
                      <a:pt x="28" y="67"/>
                      <a:pt x="27" y="59"/>
                    </a:cubicBezTo>
                    <a:cubicBezTo>
                      <a:pt x="25" y="52"/>
                      <a:pt x="29" y="44"/>
                      <a:pt x="27" y="38"/>
                    </a:cubicBezTo>
                    <a:cubicBezTo>
                      <a:pt x="24" y="27"/>
                      <a:pt x="8" y="27"/>
                      <a:pt x="0" y="23"/>
                    </a:cubicBezTo>
                    <a:cubicBezTo>
                      <a:pt x="9" y="18"/>
                      <a:pt x="26" y="19"/>
                      <a:pt x="37" y="15"/>
                    </a:cubicBezTo>
                    <a:cubicBezTo>
                      <a:pt x="46" y="11"/>
                      <a:pt x="59" y="8"/>
                      <a:pt x="67" y="0"/>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6" name="Freeform 56"/>
              <p:cNvSpPr/>
              <p:nvPr/>
            </p:nvSpPr>
            <p:spPr bwMode="auto">
              <a:xfrm>
                <a:off x="5387" y="2810"/>
                <a:ext cx="274" cy="258"/>
              </a:xfrm>
              <a:custGeom>
                <a:avLst/>
                <a:gdLst>
                  <a:gd name="T0" fmla="*/ 108 w 221"/>
                  <a:gd name="T1" fmla="*/ 26 h 208"/>
                  <a:gd name="T2" fmla="*/ 78 w 221"/>
                  <a:gd name="T3" fmla="*/ 9 h 208"/>
                  <a:gd name="T4" fmla="*/ 11 w 221"/>
                  <a:gd name="T5" fmla="*/ 22 h 208"/>
                  <a:gd name="T6" fmla="*/ 21 w 221"/>
                  <a:gd name="T7" fmla="*/ 32 h 208"/>
                  <a:gd name="T8" fmla="*/ 8 w 221"/>
                  <a:gd name="T9" fmla="*/ 60 h 208"/>
                  <a:gd name="T10" fmla="*/ 7 w 221"/>
                  <a:gd name="T11" fmla="*/ 87 h 208"/>
                  <a:gd name="T12" fmla="*/ 16 w 221"/>
                  <a:gd name="T13" fmla="*/ 103 h 208"/>
                  <a:gd name="T14" fmla="*/ 48 w 221"/>
                  <a:gd name="T15" fmla="*/ 101 h 208"/>
                  <a:gd name="T16" fmla="*/ 26 w 221"/>
                  <a:gd name="T17" fmla="*/ 129 h 208"/>
                  <a:gd name="T18" fmla="*/ 34 w 221"/>
                  <a:gd name="T19" fmla="*/ 167 h 208"/>
                  <a:gd name="T20" fmla="*/ 100 w 221"/>
                  <a:gd name="T21" fmla="*/ 164 h 208"/>
                  <a:gd name="T22" fmla="*/ 104 w 221"/>
                  <a:gd name="T23" fmla="*/ 186 h 208"/>
                  <a:gd name="T24" fmla="*/ 116 w 221"/>
                  <a:gd name="T25" fmla="*/ 200 h 208"/>
                  <a:gd name="T26" fmla="*/ 137 w 221"/>
                  <a:gd name="T27" fmla="*/ 171 h 208"/>
                  <a:gd name="T28" fmla="*/ 148 w 221"/>
                  <a:gd name="T29" fmla="*/ 130 h 208"/>
                  <a:gd name="T30" fmla="*/ 142 w 221"/>
                  <a:gd name="T31" fmla="*/ 92 h 208"/>
                  <a:gd name="T32" fmla="*/ 176 w 221"/>
                  <a:gd name="T33" fmla="*/ 132 h 208"/>
                  <a:gd name="T34" fmla="*/ 221 w 221"/>
                  <a:gd name="T35" fmla="*/ 131 h 208"/>
                  <a:gd name="T36" fmla="*/ 185 w 221"/>
                  <a:gd name="T37" fmla="*/ 95 h 208"/>
                  <a:gd name="T38" fmla="*/ 141 w 221"/>
                  <a:gd name="T39" fmla="*/ 6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08">
                    <a:moveTo>
                      <a:pt x="108" y="26"/>
                    </a:moveTo>
                    <a:cubicBezTo>
                      <a:pt x="102" y="19"/>
                      <a:pt x="86" y="12"/>
                      <a:pt x="78" y="9"/>
                    </a:cubicBezTo>
                    <a:cubicBezTo>
                      <a:pt x="51" y="0"/>
                      <a:pt x="34" y="11"/>
                      <a:pt x="11" y="22"/>
                    </a:cubicBezTo>
                    <a:cubicBezTo>
                      <a:pt x="13" y="26"/>
                      <a:pt x="18" y="28"/>
                      <a:pt x="21" y="32"/>
                    </a:cubicBezTo>
                    <a:cubicBezTo>
                      <a:pt x="12" y="38"/>
                      <a:pt x="8" y="48"/>
                      <a:pt x="8" y="60"/>
                    </a:cubicBezTo>
                    <a:cubicBezTo>
                      <a:pt x="9" y="71"/>
                      <a:pt x="14" y="75"/>
                      <a:pt x="7" y="87"/>
                    </a:cubicBezTo>
                    <a:cubicBezTo>
                      <a:pt x="0" y="98"/>
                      <a:pt x="0" y="105"/>
                      <a:pt x="16" y="103"/>
                    </a:cubicBezTo>
                    <a:cubicBezTo>
                      <a:pt x="27" y="100"/>
                      <a:pt x="35" y="97"/>
                      <a:pt x="48" y="101"/>
                    </a:cubicBezTo>
                    <a:cubicBezTo>
                      <a:pt x="38" y="113"/>
                      <a:pt x="28" y="112"/>
                      <a:pt x="26" y="129"/>
                    </a:cubicBezTo>
                    <a:cubicBezTo>
                      <a:pt x="25" y="143"/>
                      <a:pt x="25" y="156"/>
                      <a:pt x="34" y="167"/>
                    </a:cubicBezTo>
                    <a:cubicBezTo>
                      <a:pt x="53" y="190"/>
                      <a:pt x="79" y="179"/>
                      <a:pt x="100" y="164"/>
                    </a:cubicBezTo>
                    <a:cubicBezTo>
                      <a:pt x="103" y="170"/>
                      <a:pt x="100" y="180"/>
                      <a:pt x="104" y="186"/>
                    </a:cubicBezTo>
                    <a:cubicBezTo>
                      <a:pt x="105" y="190"/>
                      <a:pt x="112" y="198"/>
                      <a:pt x="116" y="200"/>
                    </a:cubicBezTo>
                    <a:cubicBezTo>
                      <a:pt x="130" y="208"/>
                      <a:pt x="135" y="179"/>
                      <a:pt x="137" y="171"/>
                    </a:cubicBezTo>
                    <a:cubicBezTo>
                      <a:pt x="142" y="157"/>
                      <a:pt x="147" y="144"/>
                      <a:pt x="148" y="130"/>
                    </a:cubicBezTo>
                    <a:cubicBezTo>
                      <a:pt x="152" y="115"/>
                      <a:pt x="145" y="107"/>
                      <a:pt x="142" y="92"/>
                    </a:cubicBezTo>
                    <a:cubicBezTo>
                      <a:pt x="153" y="106"/>
                      <a:pt x="163" y="120"/>
                      <a:pt x="176" y="132"/>
                    </a:cubicBezTo>
                    <a:cubicBezTo>
                      <a:pt x="188" y="143"/>
                      <a:pt x="208" y="141"/>
                      <a:pt x="221" y="131"/>
                    </a:cubicBezTo>
                    <a:cubicBezTo>
                      <a:pt x="210" y="118"/>
                      <a:pt x="197" y="106"/>
                      <a:pt x="185" y="95"/>
                    </a:cubicBezTo>
                    <a:cubicBezTo>
                      <a:pt x="173" y="85"/>
                      <a:pt x="160" y="56"/>
                      <a:pt x="141" y="66"/>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7" name="Freeform 57"/>
              <p:cNvSpPr/>
              <p:nvPr/>
            </p:nvSpPr>
            <p:spPr bwMode="auto">
              <a:xfrm>
                <a:off x="5429" y="2928"/>
                <a:ext cx="142" cy="127"/>
              </a:xfrm>
              <a:custGeom>
                <a:avLst/>
                <a:gdLst>
                  <a:gd name="T0" fmla="*/ 107 w 114"/>
                  <a:gd name="T1" fmla="*/ 3 h 102"/>
                  <a:gd name="T2" fmla="*/ 94 w 114"/>
                  <a:gd name="T3" fmla="*/ 43 h 102"/>
                  <a:gd name="T4" fmla="*/ 82 w 114"/>
                  <a:gd name="T5" fmla="*/ 54 h 102"/>
                  <a:gd name="T6" fmla="*/ 83 w 114"/>
                  <a:gd name="T7" fmla="*/ 29 h 102"/>
                  <a:gd name="T8" fmla="*/ 70 w 114"/>
                  <a:gd name="T9" fmla="*/ 46 h 102"/>
                  <a:gd name="T10" fmla="*/ 68 w 114"/>
                  <a:gd name="T11" fmla="*/ 36 h 102"/>
                  <a:gd name="T12" fmla="*/ 57 w 114"/>
                  <a:gd name="T13" fmla="*/ 43 h 102"/>
                  <a:gd name="T14" fmla="*/ 60 w 114"/>
                  <a:gd name="T15" fmla="*/ 21 h 102"/>
                  <a:gd name="T16" fmla="*/ 56 w 114"/>
                  <a:gd name="T17" fmla="*/ 0 h 102"/>
                  <a:gd name="T18" fmla="*/ 40 w 114"/>
                  <a:gd name="T19" fmla="*/ 20 h 102"/>
                  <a:gd name="T20" fmla="*/ 24 w 114"/>
                  <a:gd name="T21" fmla="*/ 33 h 102"/>
                  <a:gd name="T22" fmla="*/ 7 w 114"/>
                  <a:gd name="T23" fmla="*/ 43 h 102"/>
                  <a:gd name="T24" fmla="*/ 19 w 114"/>
                  <a:gd name="T25" fmla="*/ 51 h 102"/>
                  <a:gd name="T26" fmla="*/ 7 w 114"/>
                  <a:gd name="T27" fmla="*/ 66 h 102"/>
                  <a:gd name="T28" fmla="*/ 23 w 114"/>
                  <a:gd name="T29" fmla="*/ 79 h 102"/>
                  <a:gd name="T30" fmla="*/ 65 w 114"/>
                  <a:gd name="T31" fmla="*/ 66 h 102"/>
                  <a:gd name="T32" fmla="*/ 77 w 114"/>
                  <a:gd name="T33" fmla="*/ 97 h 102"/>
                  <a:gd name="T34" fmla="*/ 94 w 114"/>
                  <a:gd name="T35" fmla="*/ 99 h 102"/>
                  <a:gd name="T36" fmla="*/ 101 w 114"/>
                  <a:gd name="T37" fmla="*/ 82 h 102"/>
                  <a:gd name="T38" fmla="*/ 111 w 114"/>
                  <a:gd name="T39" fmla="*/ 45 h 102"/>
                  <a:gd name="T40" fmla="*/ 112 w 114"/>
                  <a:gd name="T4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02">
                    <a:moveTo>
                      <a:pt x="107" y="3"/>
                    </a:moveTo>
                    <a:cubicBezTo>
                      <a:pt x="96" y="13"/>
                      <a:pt x="97" y="30"/>
                      <a:pt x="94" y="43"/>
                    </a:cubicBezTo>
                    <a:cubicBezTo>
                      <a:pt x="92" y="49"/>
                      <a:pt x="89" y="61"/>
                      <a:pt x="82" y="54"/>
                    </a:cubicBezTo>
                    <a:cubicBezTo>
                      <a:pt x="76" y="49"/>
                      <a:pt x="85" y="36"/>
                      <a:pt x="83" y="29"/>
                    </a:cubicBezTo>
                    <a:cubicBezTo>
                      <a:pt x="77" y="32"/>
                      <a:pt x="73" y="41"/>
                      <a:pt x="70" y="46"/>
                    </a:cubicBezTo>
                    <a:cubicBezTo>
                      <a:pt x="67" y="44"/>
                      <a:pt x="68" y="39"/>
                      <a:pt x="68" y="36"/>
                    </a:cubicBezTo>
                    <a:cubicBezTo>
                      <a:pt x="64" y="38"/>
                      <a:pt x="60" y="40"/>
                      <a:pt x="57" y="43"/>
                    </a:cubicBezTo>
                    <a:cubicBezTo>
                      <a:pt x="52" y="37"/>
                      <a:pt x="60" y="27"/>
                      <a:pt x="60" y="21"/>
                    </a:cubicBezTo>
                    <a:cubicBezTo>
                      <a:pt x="61" y="13"/>
                      <a:pt x="61" y="7"/>
                      <a:pt x="56" y="0"/>
                    </a:cubicBezTo>
                    <a:cubicBezTo>
                      <a:pt x="51" y="4"/>
                      <a:pt x="46" y="14"/>
                      <a:pt x="40" y="20"/>
                    </a:cubicBezTo>
                    <a:cubicBezTo>
                      <a:pt x="35" y="24"/>
                      <a:pt x="30" y="28"/>
                      <a:pt x="24" y="33"/>
                    </a:cubicBezTo>
                    <a:cubicBezTo>
                      <a:pt x="20" y="36"/>
                      <a:pt x="10" y="39"/>
                      <a:pt x="7" y="43"/>
                    </a:cubicBezTo>
                    <a:cubicBezTo>
                      <a:pt x="0" y="52"/>
                      <a:pt x="12" y="55"/>
                      <a:pt x="19" y="51"/>
                    </a:cubicBezTo>
                    <a:cubicBezTo>
                      <a:pt x="18" y="57"/>
                      <a:pt x="8" y="62"/>
                      <a:pt x="7" y="66"/>
                    </a:cubicBezTo>
                    <a:cubicBezTo>
                      <a:pt x="7" y="71"/>
                      <a:pt x="19" y="78"/>
                      <a:pt x="23" y="79"/>
                    </a:cubicBezTo>
                    <a:cubicBezTo>
                      <a:pt x="40" y="83"/>
                      <a:pt x="53" y="74"/>
                      <a:pt x="65" y="66"/>
                    </a:cubicBezTo>
                    <a:cubicBezTo>
                      <a:pt x="67" y="77"/>
                      <a:pt x="67" y="89"/>
                      <a:pt x="77" y="97"/>
                    </a:cubicBezTo>
                    <a:cubicBezTo>
                      <a:pt x="81" y="101"/>
                      <a:pt x="88" y="102"/>
                      <a:pt x="94" y="99"/>
                    </a:cubicBezTo>
                    <a:cubicBezTo>
                      <a:pt x="100" y="96"/>
                      <a:pt x="100" y="91"/>
                      <a:pt x="101" y="82"/>
                    </a:cubicBezTo>
                    <a:cubicBezTo>
                      <a:pt x="104" y="70"/>
                      <a:pt x="108" y="58"/>
                      <a:pt x="111" y="45"/>
                    </a:cubicBezTo>
                    <a:cubicBezTo>
                      <a:pt x="114" y="33"/>
                      <a:pt x="111" y="25"/>
                      <a:pt x="112" y="13"/>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8" name="Freeform 58"/>
              <p:cNvSpPr/>
              <p:nvPr/>
            </p:nvSpPr>
            <p:spPr bwMode="auto">
              <a:xfrm>
                <a:off x="5390" y="2818"/>
                <a:ext cx="176" cy="132"/>
              </a:xfrm>
              <a:custGeom>
                <a:avLst/>
                <a:gdLst>
                  <a:gd name="T0" fmla="*/ 119 w 142"/>
                  <a:gd name="T1" fmla="*/ 30 h 107"/>
                  <a:gd name="T2" fmla="*/ 133 w 142"/>
                  <a:gd name="T3" fmla="*/ 47 h 107"/>
                  <a:gd name="T4" fmla="*/ 140 w 142"/>
                  <a:gd name="T5" fmla="*/ 95 h 107"/>
                  <a:gd name="T6" fmla="*/ 116 w 142"/>
                  <a:gd name="T7" fmla="*/ 75 h 107"/>
                  <a:gd name="T8" fmla="*/ 100 w 142"/>
                  <a:gd name="T9" fmla="*/ 41 h 107"/>
                  <a:gd name="T10" fmla="*/ 65 w 142"/>
                  <a:gd name="T11" fmla="*/ 31 h 107"/>
                  <a:gd name="T12" fmla="*/ 55 w 142"/>
                  <a:gd name="T13" fmla="*/ 37 h 107"/>
                  <a:gd name="T14" fmla="*/ 69 w 142"/>
                  <a:gd name="T15" fmla="*/ 46 h 107"/>
                  <a:gd name="T16" fmla="*/ 54 w 142"/>
                  <a:gd name="T17" fmla="*/ 54 h 107"/>
                  <a:gd name="T18" fmla="*/ 62 w 142"/>
                  <a:gd name="T19" fmla="*/ 64 h 107"/>
                  <a:gd name="T20" fmla="*/ 41 w 142"/>
                  <a:gd name="T21" fmla="*/ 77 h 107"/>
                  <a:gd name="T22" fmla="*/ 53 w 142"/>
                  <a:gd name="T23" fmla="*/ 89 h 107"/>
                  <a:gd name="T24" fmla="*/ 22 w 142"/>
                  <a:gd name="T25" fmla="*/ 97 h 107"/>
                  <a:gd name="T26" fmla="*/ 0 w 142"/>
                  <a:gd name="T27" fmla="*/ 92 h 107"/>
                  <a:gd name="T28" fmla="*/ 12 w 142"/>
                  <a:gd name="T29" fmla="*/ 56 h 107"/>
                  <a:gd name="T30" fmla="*/ 8 w 142"/>
                  <a:gd name="T31" fmla="*/ 42 h 107"/>
                  <a:gd name="T32" fmla="*/ 16 w 142"/>
                  <a:gd name="T33" fmla="*/ 30 h 107"/>
                  <a:gd name="T34" fmla="*/ 36 w 142"/>
                  <a:gd name="T35" fmla="*/ 5 h 107"/>
                  <a:gd name="T36" fmla="*/ 78 w 142"/>
                  <a:gd name="T37" fmla="*/ 6 h 107"/>
                  <a:gd name="T38" fmla="*/ 118 w 142"/>
                  <a:gd name="T39" fmla="*/ 25 h 107"/>
                  <a:gd name="T40" fmla="*/ 132 w 142"/>
                  <a:gd name="T41"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07">
                    <a:moveTo>
                      <a:pt x="119" y="30"/>
                    </a:moveTo>
                    <a:cubicBezTo>
                      <a:pt x="123" y="38"/>
                      <a:pt x="130" y="39"/>
                      <a:pt x="133" y="47"/>
                    </a:cubicBezTo>
                    <a:cubicBezTo>
                      <a:pt x="142" y="65"/>
                      <a:pt x="124" y="79"/>
                      <a:pt x="140" y="95"/>
                    </a:cubicBezTo>
                    <a:cubicBezTo>
                      <a:pt x="128" y="90"/>
                      <a:pt x="122" y="84"/>
                      <a:pt x="116" y="75"/>
                    </a:cubicBezTo>
                    <a:cubicBezTo>
                      <a:pt x="111" y="63"/>
                      <a:pt x="106" y="51"/>
                      <a:pt x="100" y="41"/>
                    </a:cubicBezTo>
                    <a:cubicBezTo>
                      <a:pt x="90" y="27"/>
                      <a:pt x="79" y="26"/>
                      <a:pt x="65" y="31"/>
                    </a:cubicBezTo>
                    <a:cubicBezTo>
                      <a:pt x="60" y="31"/>
                      <a:pt x="54" y="32"/>
                      <a:pt x="55" y="37"/>
                    </a:cubicBezTo>
                    <a:cubicBezTo>
                      <a:pt x="55" y="42"/>
                      <a:pt x="64" y="45"/>
                      <a:pt x="69" y="46"/>
                    </a:cubicBezTo>
                    <a:cubicBezTo>
                      <a:pt x="64" y="45"/>
                      <a:pt x="53" y="49"/>
                      <a:pt x="54" y="54"/>
                    </a:cubicBezTo>
                    <a:cubicBezTo>
                      <a:pt x="54" y="56"/>
                      <a:pt x="61" y="62"/>
                      <a:pt x="62" y="64"/>
                    </a:cubicBezTo>
                    <a:cubicBezTo>
                      <a:pt x="56" y="71"/>
                      <a:pt x="47" y="71"/>
                      <a:pt x="41" y="77"/>
                    </a:cubicBezTo>
                    <a:cubicBezTo>
                      <a:pt x="29" y="86"/>
                      <a:pt x="43" y="90"/>
                      <a:pt x="53" y="89"/>
                    </a:cubicBezTo>
                    <a:cubicBezTo>
                      <a:pt x="41" y="90"/>
                      <a:pt x="32" y="92"/>
                      <a:pt x="22" y="97"/>
                    </a:cubicBezTo>
                    <a:cubicBezTo>
                      <a:pt x="12" y="102"/>
                      <a:pt x="1" y="107"/>
                      <a:pt x="0" y="92"/>
                    </a:cubicBezTo>
                    <a:cubicBezTo>
                      <a:pt x="1" y="79"/>
                      <a:pt x="13" y="66"/>
                      <a:pt x="12" y="56"/>
                    </a:cubicBezTo>
                    <a:cubicBezTo>
                      <a:pt x="11" y="50"/>
                      <a:pt x="7" y="48"/>
                      <a:pt x="8" y="42"/>
                    </a:cubicBezTo>
                    <a:cubicBezTo>
                      <a:pt x="8" y="38"/>
                      <a:pt x="11" y="34"/>
                      <a:pt x="16" y="30"/>
                    </a:cubicBezTo>
                    <a:cubicBezTo>
                      <a:pt x="4" y="16"/>
                      <a:pt x="25" y="9"/>
                      <a:pt x="36" y="5"/>
                    </a:cubicBezTo>
                    <a:cubicBezTo>
                      <a:pt x="52" y="1"/>
                      <a:pt x="63" y="0"/>
                      <a:pt x="78" y="6"/>
                    </a:cubicBezTo>
                    <a:cubicBezTo>
                      <a:pt x="92" y="10"/>
                      <a:pt x="104" y="18"/>
                      <a:pt x="118" y="25"/>
                    </a:cubicBezTo>
                    <a:cubicBezTo>
                      <a:pt x="129" y="30"/>
                      <a:pt x="137" y="31"/>
                      <a:pt x="132" y="4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19" name="Freeform 59"/>
              <p:cNvSpPr/>
              <p:nvPr/>
            </p:nvSpPr>
            <p:spPr bwMode="auto">
              <a:xfrm>
                <a:off x="5493" y="2318"/>
                <a:ext cx="194" cy="173"/>
              </a:xfrm>
              <a:custGeom>
                <a:avLst/>
                <a:gdLst>
                  <a:gd name="T0" fmla="*/ 131 w 157"/>
                  <a:gd name="T1" fmla="*/ 113 h 140"/>
                  <a:gd name="T2" fmla="*/ 150 w 157"/>
                  <a:gd name="T3" fmla="*/ 63 h 140"/>
                  <a:gd name="T4" fmla="*/ 151 w 157"/>
                  <a:gd name="T5" fmla="*/ 21 h 140"/>
                  <a:gd name="T6" fmla="*/ 117 w 157"/>
                  <a:gd name="T7" fmla="*/ 12 h 140"/>
                  <a:gd name="T8" fmla="*/ 98 w 157"/>
                  <a:gd name="T9" fmla="*/ 1 h 140"/>
                  <a:gd name="T10" fmla="*/ 78 w 157"/>
                  <a:gd name="T11" fmla="*/ 7 h 140"/>
                  <a:gd name="T12" fmla="*/ 63 w 157"/>
                  <a:gd name="T13" fmla="*/ 14 h 140"/>
                  <a:gd name="T14" fmla="*/ 47 w 157"/>
                  <a:gd name="T15" fmla="*/ 23 h 140"/>
                  <a:gd name="T16" fmla="*/ 24 w 157"/>
                  <a:gd name="T17" fmla="*/ 53 h 140"/>
                  <a:gd name="T18" fmla="*/ 6 w 157"/>
                  <a:gd name="T19" fmla="*/ 59 h 140"/>
                  <a:gd name="T20" fmla="*/ 6 w 157"/>
                  <a:gd name="T21" fmla="*/ 78 h 140"/>
                  <a:gd name="T22" fmla="*/ 27 w 157"/>
                  <a:gd name="T23" fmla="*/ 89 h 140"/>
                  <a:gd name="T24" fmla="*/ 44 w 157"/>
                  <a:gd name="T25" fmla="*/ 101 h 140"/>
                  <a:gd name="T26" fmla="*/ 77 w 157"/>
                  <a:gd name="T27" fmla="*/ 123 h 140"/>
                  <a:gd name="T28" fmla="*/ 100 w 157"/>
                  <a:gd name="T29" fmla="*/ 125 h 140"/>
                  <a:gd name="T30" fmla="*/ 114 w 157"/>
                  <a:gd name="T31" fmla="*/ 130 h 140"/>
                  <a:gd name="T32" fmla="*/ 131 w 157"/>
                  <a:gd name="T33" fmla="*/ 129 h 140"/>
                  <a:gd name="T34" fmla="*/ 131 w 157"/>
                  <a:gd name="T35"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40">
                    <a:moveTo>
                      <a:pt x="131" y="113"/>
                    </a:moveTo>
                    <a:cubicBezTo>
                      <a:pt x="138" y="116"/>
                      <a:pt x="148" y="69"/>
                      <a:pt x="150" y="63"/>
                    </a:cubicBezTo>
                    <a:cubicBezTo>
                      <a:pt x="153" y="50"/>
                      <a:pt x="157" y="34"/>
                      <a:pt x="151" y="21"/>
                    </a:cubicBezTo>
                    <a:cubicBezTo>
                      <a:pt x="143" y="10"/>
                      <a:pt x="128" y="2"/>
                      <a:pt x="117" y="12"/>
                    </a:cubicBezTo>
                    <a:cubicBezTo>
                      <a:pt x="110" y="6"/>
                      <a:pt x="109" y="1"/>
                      <a:pt x="98" y="1"/>
                    </a:cubicBezTo>
                    <a:cubicBezTo>
                      <a:pt x="90" y="0"/>
                      <a:pt x="83" y="3"/>
                      <a:pt x="78" y="7"/>
                    </a:cubicBezTo>
                    <a:cubicBezTo>
                      <a:pt x="70" y="13"/>
                      <a:pt x="72" y="13"/>
                      <a:pt x="63" y="14"/>
                    </a:cubicBezTo>
                    <a:cubicBezTo>
                      <a:pt x="57" y="15"/>
                      <a:pt x="51" y="19"/>
                      <a:pt x="47" y="23"/>
                    </a:cubicBezTo>
                    <a:cubicBezTo>
                      <a:pt x="38" y="34"/>
                      <a:pt x="42" y="52"/>
                      <a:pt x="24" y="53"/>
                    </a:cubicBezTo>
                    <a:cubicBezTo>
                      <a:pt x="15" y="53"/>
                      <a:pt x="11" y="49"/>
                      <a:pt x="6" y="59"/>
                    </a:cubicBezTo>
                    <a:cubicBezTo>
                      <a:pt x="1" y="66"/>
                      <a:pt x="0" y="73"/>
                      <a:pt x="6" y="78"/>
                    </a:cubicBezTo>
                    <a:cubicBezTo>
                      <a:pt x="11" y="82"/>
                      <a:pt x="21" y="83"/>
                      <a:pt x="27" y="89"/>
                    </a:cubicBezTo>
                    <a:cubicBezTo>
                      <a:pt x="32" y="93"/>
                      <a:pt x="37" y="98"/>
                      <a:pt x="44" y="101"/>
                    </a:cubicBezTo>
                    <a:cubicBezTo>
                      <a:pt x="54" y="109"/>
                      <a:pt x="65" y="119"/>
                      <a:pt x="77" y="123"/>
                    </a:cubicBezTo>
                    <a:cubicBezTo>
                      <a:pt x="84" y="125"/>
                      <a:pt x="93" y="127"/>
                      <a:pt x="100" y="125"/>
                    </a:cubicBezTo>
                    <a:cubicBezTo>
                      <a:pt x="110" y="125"/>
                      <a:pt x="108" y="122"/>
                      <a:pt x="114" y="130"/>
                    </a:cubicBezTo>
                    <a:cubicBezTo>
                      <a:pt x="120" y="137"/>
                      <a:pt x="126" y="140"/>
                      <a:pt x="131" y="129"/>
                    </a:cubicBezTo>
                    <a:cubicBezTo>
                      <a:pt x="132" y="126"/>
                      <a:pt x="134" y="121"/>
                      <a:pt x="131" y="118"/>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0" name="Freeform 60"/>
              <p:cNvSpPr/>
              <p:nvPr/>
            </p:nvSpPr>
            <p:spPr bwMode="auto">
              <a:xfrm>
                <a:off x="5581" y="2339"/>
                <a:ext cx="103" cy="155"/>
              </a:xfrm>
              <a:custGeom>
                <a:avLst/>
                <a:gdLst>
                  <a:gd name="T0" fmla="*/ 75 w 83"/>
                  <a:gd name="T1" fmla="*/ 7 h 125"/>
                  <a:gd name="T2" fmla="*/ 53 w 83"/>
                  <a:gd name="T3" fmla="*/ 8 h 125"/>
                  <a:gd name="T4" fmla="*/ 48 w 83"/>
                  <a:gd name="T5" fmla="*/ 62 h 125"/>
                  <a:gd name="T6" fmla="*/ 37 w 83"/>
                  <a:gd name="T7" fmla="*/ 38 h 125"/>
                  <a:gd name="T8" fmla="*/ 30 w 83"/>
                  <a:gd name="T9" fmla="*/ 47 h 125"/>
                  <a:gd name="T10" fmla="*/ 0 w 83"/>
                  <a:gd name="T11" fmla="*/ 12 h 125"/>
                  <a:gd name="T12" fmla="*/ 10 w 83"/>
                  <a:gd name="T13" fmla="*/ 35 h 125"/>
                  <a:gd name="T14" fmla="*/ 3 w 83"/>
                  <a:gd name="T15" fmla="*/ 28 h 125"/>
                  <a:gd name="T16" fmla="*/ 10 w 83"/>
                  <a:gd name="T17" fmla="*/ 46 h 125"/>
                  <a:gd name="T18" fmla="*/ 6 w 83"/>
                  <a:gd name="T19" fmla="*/ 61 h 125"/>
                  <a:gd name="T20" fmla="*/ 30 w 83"/>
                  <a:gd name="T21" fmla="*/ 87 h 125"/>
                  <a:gd name="T22" fmla="*/ 2 w 83"/>
                  <a:gd name="T23" fmla="*/ 81 h 125"/>
                  <a:gd name="T24" fmla="*/ 30 w 83"/>
                  <a:gd name="T25" fmla="*/ 107 h 125"/>
                  <a:gd name="T26" fmla="*/ 47 w 83"/>
                  <a:gd name="T27" fmla="*/ 111 h 125"/>
                  <a:gd name="T28" fmla="*/ 59 w 83"/>
                  <a:gd name="T29" fmla="*/ 125 h 125"/>
                  <a:gd name="T30" fmla="*/ 60 w 83"/>
                  <a:gd name="T31" fmla="*/ 110 h 125"/>
                  <a:gd name="T32" fmla="*/ 63 w 83"/>
                  <a:gd name="T33" fmla="*/ 94 h 125"/>
                  <a:gd name="T34" fmla="*/ 76 w 83"/>
                  <a:gd name="T35" fmla="*/ 62 h 125"/>
                  <a:gd name="T36" fmla="*/ 79 w 83"/>
                  <a:gd name="T37" fmla="*/ 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25">
                    <a:moveTo>
                      <a:pt x="75" y="7"/>
                    </a:moveTo>
                    <a:cubicBezTo>
                      <a:pt x="70" y="0"/>
                      <a:pt x="61" y="4"/>
                      <a:pt x="53" y="8"/>
                    </a:cubicBezTo>
                    <a:cubicBezTo>
                      <a:pt x="36" y="21"/>
                      <a:pt x="44" y="44"/>
                      <a:pt x="48" y="62"/>
                    </a:cubicBezTo>
                    <a:cubicBezTo>
                      <a:pt x="45" y="54"/>
                      <a:pt x="42" y="44"/>
                      <a:pt x="37" y="38"/>
                    </a:cubicBezTo>
                    <a:cubicBezTo>
                      <a:pt x="29" y="28"/>
                      <a:pt x="24" y="39"/>
                      <a:pt x="30" y="47"/>
                    </a:cubicBezTo>
                    <a:cubicBezTo>
                      <a:pt x="25" y="40"/>
                      <a:pt x="6" y="6"/>
                      <a:pt x="0" y="12"/>
                    </a:cubicBezTo>
                    <a:cubicBezTo>
                      <a:pt x="1" y="19"/>
                      <a:pt x="8" y="28"/>
                      <a:pt x="10" y="35"/>
                    </a:cubicBezTo>
                    <a:cubicBezTo>
                      <a:pt x="7" y="34"/>
                      <a:pt x="5" y="31"/>
                      <a:pt x="3" y="28"/>
                    </a:cubicBezTo>
                    <a:cubicBezTo>
                      <a:pt x="0" y="36"/>
                      <a:pt x="7" y="40"/>
                      <a:pt x="10" y="46"/>
                    </a:cubicBezTo>
                    <a:cubicBezTo>
                      <a:pt x="14" y="55"/>
                      <a:pt x="6" y="52"/>
                      <a:pt x="6" y="61"/>
                    </a:cubicBezTo>
                    <a:cubicBezTo>
                      <a:pt x="8" y="73"/>
                      <a:pt x="25" y="79"/>
                      <a:pt x="30" y="87"/>
                    </a:cubicBezTo>
                    <a:cubicBezTo>
                      <a:pt x="18" y="86"/>
                      <a:pt x="12" y="85"/>
                      <a:pt x="2" y="81"/>
                    </a:cubicBezTo>
                    <a:cubicBezTo>
                      <a:pt x="2" y="92"/>
                      <a:pt x="20" y="104"/>
                      <a:pt x="30" y="107"/>
                    </a:cubicBezTo>
                    <a:cubicBezTo>
                      <a:pt x="35" y="109"/>
                      <a:pt x="42" y="109"/>
                      <a:pt x="47" y="111"/>
                    </a:cubicBezTo>
                    <a:cubicBezTo>
                      <a:pt x="52" y="115"/>
                      <a:pt x="55" y="121"/>
                      <a:pt x="59" y="125"/>
                    </a:cubicBezTo>
                    <a:cubicBezTo>
                      <a:pt x="64" y="121"/>
                      <a:pt x="61" y="116"/>
                      <a:pt x="60" y="110"/>
                    </a:cubicBezTo>
                    <a:cubicBezTo>
                      <a:pt x="60" y="103"/>
                      <a:pt x="59" y="100"/>
                      <a:pt x="63" y="94"/>
                    </a:cubicBezTo>
                    <a:cubicBezTo>
                      <a:pt x="67" y="83"/>
                      <a:pt x="74" y="72"/>
                      <a:pt x="76" y="62"/>
                    </a:cubicBezTo>
                    <a:cubicBezTo>
                      <a:pt x="82" y="43"/>
                      <a:pt x="83" y="26"/>
                      <a:pt x="79" y="7"/>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1" name="Freeform 61"/>
              <p:cNvSpPr/>
              <p:nvPr/>
            </p:nvSpPr>
            <p:spPr bwMode="auto">
              <a:xfrm>
                <a:off x="5494" y="2473"/>
                <a:ext cx="186" cy="372"/>
              </a:xfrm>
              <a:custGeom>
                <a:avLst/>
                <a:gdLst>
                  <a:gd name="T0" fmla="*/ 148 w 150"/>
                  <a:gd name="T1" fmla="*/ 22 h 300"/>
                  <a:gd name="T2" fmla="*/ 148 w 150"/>
                  <a:gd name="T3" fmla="*/ 24 h 300"/>
                  <a:gd name="T4" fmla="*/ 143 w 150"/>
                  <a:gd name="T5" fmla="*/ 39 h 300"/>
                  <a:gd name="T6" fmla="*/ 104 w 150"/>
                  <a:gd name="T7" fmla="*/ 63 h 300"/>
                  <a:gd name="T8" fmla="*/ 86 w 150"/>
                  <a:gd name="T9" fmla="*/ 103 h 300"/>
                  <a:gd name="T10" fmla="*/ 65 w 150"/>
                  <a:gd name="T11" fmla="*/ 146 h 300"/>
                  <a:gd name="T12" fmla="*/ 49 w 150"/>
                  <a:gd name="T13" fmla="*/ 194 h 300"/>
                  <a:gd name="T14" fmla="*/ 31 w 150"/>
                  <a:gd name="T15" fmla="*/ 236 h 300"/>
                  <a:gd name="T16" fmla="*/ 16 w 150"/>
                  <a:gd name="T17" fmla="*/ 282 h 300"/>
                  <a:gd name="T18" fmla="*/ 6 w 150"/>
                  <a:gd name="T19" fmla="*/ 296 h 300"/>
                  <a:gd name="T20" fmla="*/ 8 w 150"/>
                  <a:gd name="T21" fmla="*/ 273 h 300"/>
                  <a:gd name="T22" fmla="*/ 35 w 150"/>
                  <a:gd name="T23" fmla="*/ 196 h 300"/>
                  <a:gd name="T24" fmla="*/ 62 w 150"/>
                  <a:gd name="T25" fmla="*/ 119 h 300"/>
                  <a:gd name="T26" fmla="*/ 92 w 150"/>
                  <a:gd name="T27" fmla="*/ 50 h 300"/>
                  <a:gd name="T28" fmla="*/ 115 w 150"/>
                  <a:gd name="T29" fmla="*/ 28 h 300"/>
                  <a:gd name="T30" fmla="*/ 125 w 150"/>
                  <a:gd name="T31" fmla="*/ 20 h 300"/>
                  <a:gd name="T32" fmla="*/ 119 w 150"/>
                  <a:gd name="T33" fmla="*/ 5 h 300"/>
                  <a:gd name="T34" fmla="*/ 130 w 150"/>
                  <a:gd name="T35" fmla="*/ 2 h 300"/>
                  <a:gd name="T36" fmla="*/ 141 w 150"/>
                  <a:gd name="T37" fmla="*/ 11 h 300"/>
                  <a:gd name="T38" fmla="*/ 150 w 150"/>
                  <a:gd name="T39" fmla="*/ 3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300">
                    <a:moveTo>
                      <a:pt x="148" y="22"/>
                    </a:moveTo>
                    <a:cubicBezTo>
                      <a:pt x="147" y="20"/>
                      <a:pt x="148" y="22"/>
                      <a:pt x="148" y="24"/>
                    </a:cubicBezTo>
                    <a:cubicBezTo>
                      <a:pt x="148" y="30"/>
                      <a:pt x="147" y="34"/>
                      <a:pt x="143" y="39"/>
                    </a:cubicBezTo>
                    <a:cubicBezTo>
                      <a:pt x="132" y="51"/>
                      <a:pt x="115" y="51"/>
                      <a:pt x="104" y="63"/>
                    </a:cubicBezTo>
                    <a:cubicBezTo>
                      <a:pt x="95" y="73"/>
                      <a:pt x="92" y="91"/>
                      <a:pt x="86" y="103"/>
                    </a:cubicBezTo>
                    <a:cubicBezTo>
                      <a:pt x="80" y="118"/>
                      <a:pt x="71" y="130"/>
                      <a:pt x="65" y="146"/>
                    </a:cubicBezTo>
                    <a:cubicBezTo>
                      <a:pt x="59" y="161"/>
                      <a:pt x="55" y="177"/>
                      <a:pt x="49" y="194"/>
                    </a:cubicBezTo>
                    <a:cubicBezTo>
                      <a:pt x="43" y="208"/>
                      <a:pt x="37" y="221"/>
                      <a:pt x="31" y="236"/>
                    </a:cubicBezTo>
                    <a:cubicBezTo>
                      <a:pt x="26" y="251"/>
                      <a:pt x="21" y="267"/>
                      <a:pt x="16" y="282"/>
                    </a:cubicBezTo>
                    <a:cubicBezTo>
                      <a:pt x="14" y="287"/>
                      <a:pt x="13" y="300"/>
                      <a:pt x="6" y="296"/>
                    </a:cubicBezTo>
                    <a:cubicBezTo>
                      <a:pt x="0" y="291"/>
                      <a:pt x="6" y="279"/>
                      <a:pt x="8" y="273"/>
                    </a:cubicBezTo>
                    <a:cubicBezTo>
                      <a:pt x="14" y="247"/>
                      <a:pt x="26" y="221"/>
                      <a:pt x="35" y="196"/>
                    </a:cubicBezTo>
                    <a:cubicBezTo>
                      <a:pt x="45" y="171"/>
                      <a:pt x="51" y="145"/>
                      <a:pt x="62" y="119"/>
                    </a:cubicBezTo>
                    <a:cubicBezTo>
                      <a:pt x="70" y="96"/>
                      <a:pt x="79" y="70"/>
                      <a:pt x="92" y="50"/>
                    </a:cubicBezTo>
                    <a:cubicBezTo>
                      <a:pt x="99" y="41"/>
                      <a:pt x="107" y="33"/>
                      <a:pt x="115" y="28"/>
                    </a:cubicBezTo>
                    <a:cubicBezTo>
                      <a:pt x="119" y="25"/>
                      <a:pt x="124" y="24"/>
                      <a:pt x="125" y="20"/>
                    </a:cubicBezTo>
                    <a:cubicBezTo>
                      <a:pt x="125" y="15"/>
                      <a:pt x="121" y="10"/>
                      <a:pt x="119" y="5"/>
                    </a:cubicBezTo>
                    <a:cubicBezTo>
                      <a:pt x="125" y="10"/>
                      <a:pt x="126" y="1"/>
                      <a:pt x="130" y="2"/>
                    </a:cubicBezTo>
                    <a:cubicBezTo>
                      <a:pt x="136" y="0"/>
                      <a:pt x="139" y="6"/>
                      <a:pt x="141" y="11"/>
                    </a:cubicBezTo>
                    <a:cubicBezTo>
                      <a:pt x="143" y="18"/>
                      <a:pt x="144" y="26"/>
                      <a:pt x="150" y="30"/>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2" name="Freeform 62"/>
              <p:cNvSpPr/>
              <p:nvPr/>
            </p:nvSpPr>
            <p:spPr bwMode="auto">
              <a:xfrm>
                <a:off x="5369" y="2437"/>
                <a:ext cx="207" cy="180"/>
              </a:xfrm>
              <a:custGeom>
                <a:avLst/>
                <a:gdLst>
                  <a:gd name="T0" fmla="*/ 166 w 167"/>
                  <a:gd name="T1" fmla="*/ 132 h 145"/>
                  <a:gd name="T2" fmla="*/ 133 w 167"/>
                  <a:gd name="T3" fmla="*/ 49 h 145"/>
                  <a:gd name="T4" fmla="*/ 66 w 167"/>
                  <a:gd name="T5" fmla="*/ 16 h 145"/>
                  <a:gd name="T6" fmla="*/ 5 w 167"/>
                  <a:gd name="T7" fmla="*/ 0 h 145"/>
                  <a:gd name="T8" fmla="*/ 14 w 167"/>
                  <a:gd name="T9" fmla="*/ 24 h 145"/>
                  <a:gd name="T10" fmla="*/ 24 w 167"/>
                  <a:gd name="T11" fmla="*/ 52 h 145"/>
                  <a:gd name="T12" fmla="*/ 55 w 167"/>
                  <a:gd name="T13" fmla="*/ 110 h 145"/>
                  <a:gd name="T14" fmla="*/ 110 w 167"/>
                  <a:gd name="T15" fmla="*/ 141 h 145"/>
                  <a:gd name="T16" fmla="*/ 141 w 167"/>
                  <a:gd name="T17" fmla="*/ 142 h 145"/>
                  <a:gd name="T18" fmla="*/ 164 w 167"/>
                  <a:gd name="T19" fmla="*/ 1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45">
                    <a:moveTo>
                      <a:pt x="166" y="132"/>
                    </a:moveTo>
                    <a:cubicBezTo>
                      <a:pt x="167" y="105"/>
                      <a:pt x="150" y="69"/>
                      <a:pt x="133" y="49"/>
                    </a:cubicBezTo>
                    <a:cubicBezTo>
                      <a:pt x="118" y="30"/>
                      <a:pt x="90" y="15"/>
                      <a:pt x="66" y="16"/>
                    </a:cubicBezTo>
                    <a:cubicBezTo>
                      <a:pt x="45" y="15"/>
                      <a:pt x="22" y="17"/>
                      <a:pt x="5" y="0"/>
                    </a:cubicBezTo>
                    <a:cubicBezTo>
                      <a:pt x="0" y="8"/>
                      <a:pt x="11" y="18"/>
                      <a:pt x="14" y="24"/>
                    </a:cubicBezTo>
                    <a:cubicBezTo>
                      <a:pt x="18" y="34"/>
                      <a:pt x="22" y="43"/>
                      <a:pt x="24" y="52"/>
                    </a:cubicBezTo>
                    <a:cubicBezTo>
                      <a:pt x="31" y="76"/>
                      <a:pt x="40" y="91"/>
                      <a:pt x="55" y="110"/>
                    </a:cubicBezTo>
                    <a:cubicBezTo>
                      <a:pt x="69" y="127"/>
                      <a:pt x="90" y="136"/>
                      <a:pt x="110" y="141"/>
                    </a:cubicBezTo>
                    <a:cubicBezTo>
                      <a:pt x="120" y="145"/>
                      <a:pt x="131" y="145"/>
                      <a:pt x="141" y="142"/>
                    </a:cubicBezTo>
                    <a:cubicBezTo>
                      <a:pt x="149" y="139"/>
                      <a:pt x="155" y="134"/>
                      <a:pt x="164" y="140"/>
                    </a:cubicBezTo>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3" name="Freeform 63"/>
              <p:cNvSpPr/>
              <p:nvPr/>
            </p:nvSpPr>
            <p:spPr bwMode="auto">
              <a:xfrm>
                <a:off x="5392" y="2468"/>
                <a:ext cx="185" cy="149"/>
              </a:xfrm>
              <a:custGeom>
                <a:avLst/>
                <a:gdLst>
                  <a:gd name="T0" fmla="*/ 147 w 149"/>
                  <a:gd name="T1" fmla="*/ 113 h 120"/>
                  <a:gd name="T2" fmla="*/ 134 w 149"/>
                  <a:gd name="T3" fmla="*/ 95 h 120"/>
                  <a:gd name="T4" fmla="*/ 104 w 149"/>
                  <a:gd name="T5" fmla="*/ 54 h 120"/>
                  <a:gd name="T6" fmla="*/ 48 w 149"/>
                  <a:gd name="T7" fmla="*/ 25 h 120"/>
                  <a:gd name="T8" fmla="*/ 3 w 149"/>
                  <a:gd name="T9" fmla="*/ 0 h 120"/>
                  <a:gd name="T10" fmla="*/ 1 w 149"/>
                  <a:gd name="T11" fmla="*/ 0 h 120"/>
                  <a:gd name="T12" fmla="*/ 31 w 149"/>
                  <a:gd name="T13" fmla="*/ 33 h 120"/>
                  <a:gd name="T14" fmla="*/ 75 w 149"/>
                  <a:gd name="T15" fmla="*/ 47 h 120"/>
                  <a:gd name="T16" fmla="*/ 75 w 149"/>
                  <a:gd name="T17" fmla="*/ 47 h 120"/>
                  <a:gd name="T18" fmla="*/ 38 w 149"/>
                  <a:gd name="T19" fmla="*/ 51 h 120"/>
                  <a:gd name="T20" fmla="*/ 55 w 149"/>
                  <a:gd name="T21" fmla="*/ 61 h 120"/>
                  <a:gd name="T22" fmla="*/ 40 w 149"/>
                  <a:gd name="T23" fmla="*/ 63 h 120"/>
                  <a:gd name="T24" fmla="*/ 75 w 149"/>
                  <a:gd name="T25" fmla="*/ 83 h 120"/>
                  <a:gd name="T26" fmla="*/ 96 w 149"/>
                  <a:gd name="T27" fmla="*/ 86 h 120"/>
                  <a:gd name="T28" fmla="*/ 88 w 149"/>
                  <a:gd name="T29" fmla="*/ 97 h 120"/>
                  <a:gd name="T30" fmla="*/ 92 w 149"/>
                  <a:gd name="T31" fmla="*/ 102 h 120"/>
                  <a:gd name="T32" fmla="*/ 78 w 149"/>
                  <a:gd name="T33" fmla="*/ 109 h 120"/>
                  <a:gd name="T34" fmla="*/ 114 w 149"/>
                  <a:gd name="T35" fmla="*/ 120 h 120"/>
                  <a:gd name="T36" fmla="*/ 144 w 149"/>
                  <a:gd name="T37"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120">
                    <a:moveTo>
                      <a:pt x="147" y="113"/>
                    </a:moveTo>
                    <a:cubicBezTo>
                      <a:pt x="149" y="108"/>
                      <a:pt x="137" y="100"/>
                      <a:pt x="134" y="95"/>
                    </a:cubicBezTo>
                    <a:cubicBezTo>
                      <a:pt x="122" y="82"/>
                      <a:pt x="115" y="67"/>
                      <a:pt x="104" y="54"/>
                    </a:cubicBezTo>
                    <a:cubicBezTo>
                      <a:pt x="88" y="34"/>
                      <a:pt x="71" y="31"/>
                      <a:pt x="48" y="25"/>
                    </a:cubicBezTo>
                    <a:cubicBezTo>
                      <a:pt x="31" y="21"/>
                      <a:pt x="15" y="11"/>
                      <a:pt x="3" y="0"/>
                    </a:cubicBezTo>
                    <a:cubicBezTo>
                      <a:pt x="1" y="0"/>
                      <a:pt x="1" y="0"/>
                      <a:pt x="1" y="0"/>
                    </a:cubicBezTo>
                    <a:cubicBezTo>
                      <a:pt x="0" y="13"/>
                      <a:pt x="22" y="28"/>
                      <a:pt x="31" y="33"/>
                    </a:cubicBezTo>
                    <a:cubicBezTo>
                      <a:pt x="46" y="43"/>
                      <a:pt x="60" y="43"/>
                      <a:pt x="75" y="47"/>
                    </a:cubicBezTo>
                    <a:cubicBezTo>
                      <a:pt x="75" y="47"/>
                      <a:pt x="75" y="47"/>
                      <a:pt x="75" y="47"/>
                    </a:cubicBezTo>
                    <a:cubicBezTo>
                      <a:pt x="66" y="54"/>
                      <a:pt x="48" y="54"/>
                      <a:pt x="38" y="51"/>
                    </a:cubicBezTo>
                    <a:cubicBezTo>
                      <a:pt x="41" y="57"/>
                      <a:pt x="49" y="57"/>
                      <a:pt x="55" y="61"/>
                    </a:cubicBezTo>
                    <a:cubicBezTo>
                      <a:pt x="51" y="64"/>
                      <a:pt x="44" y="63"/>
                      <a:pt x="40" y="63"/>
                    </a:cubicBezTo>
                    <a:cubicBezTo>
                      <a:pt x="40" y="75"/>
                      <a:pt x="65" y="83"/>
                      <a:pt x="75" y="83"/>
                    </a:cubicBezTo>
                    <a:cubicBezTo>
                      <a:pt x="80" y="85"/>
                      <a:pt x="93" y="81"/>
                      <a:pt x="96" y="86"/>
                    </a:cubicBezTo>
                    <a:cubicBezTo>
                      <a:pt x="101" y="91"/>
                      <a:pt x="92" y="95"/>
                      <a:pt x="88" y="97"/>
                    </a:cubicBezTo>
                    <a:cubicBezTo>
                      <a:pt x="89" y="99"/>
                      <a:pt x="91" y="101"/>
                      <a:pt x="92" y="102"/>
                    </a:cubicBezTo>
                    <a:cubicBezTo>
                      <a:pt x="88" y="106"/>
                      <a:pt x="84" y="107"/>
                      <a:pt x="78" y="109"/>
                    </a:cubicBezTo>
                    <a:cubicBezTo>
                      <a:pt x="83" y="117"/>
                      <a:pt x="103" y="120"/>
                      <a:pt x="114" y="120"/>
                    </a:cubicBezTo>
                    <a:cubicBezTo>
                      <a:pt x="124" y="119"/>
                      <a:pt x="134" y="113"/>
                      <a:pt x="144" y="114"/>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4" name="Freeform 64"/>
              <p:cNvSpPr/>
              <p:nvPr/>
            </p:nvSpPr>
            <p:spPr bwMode="auto">
              <a:xfrm>
                <a:off x="5506" y="2479"/>
                <a:ext cx="74" cy="146"/>
              </a:xfrm>
              <a:custGeom>
                <a:avLst/>
                <a:gdLst>
                  <a:gd name="T0" fmla="*/ 55 w 59"/>
                  <a:gd name="T1" fmla="*/ 95 h 118"/>
                  <a:gd name="T2" fmla="*/ 42 w 59"/>
                  <a:gd name="T3" fmla="*/ 48 h 118"/>
                  <a:gd name="T4" fmla="*/ 0 w 59"/>
                  <a:gd name="T5" fmla="*/ 0 h 118"/>
                  <a:gd name="T6" fmla="*/ 26 w 59"/>
                  <a:gd name="T7" fmla="*/ 36 h 118"/>
                  <a:gd name="T8" fmla="*/ 25 w 59"/>
                  <a:gd name="T9" fmla="*/ 55 h 118"/>
                  <a:gd name="T10" fmla="*/ 11 w 59"/>
                  <a:gd name="T11" fmla="*/ 40 h 118"/>
                  <a:gd name="T12" fmla="*/ 24 w 59"/>
                  <a:gd name="T13" fmla="*/ 64 h 118"/>
                  <a:gd name="T14" fmla="*/ 37 w 59"/>
                  <a:gd name="T15" fmla="*/ 85 h 118"/>
                  <a:gd name="T16" fmla="*/ 58 w 59"/>
                  <a:gd name="T17" fmla="*/ 10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18">
                    <a:moveTo>
                      <a:pt x="55" y="95"/>
                    </a:moveTo>
                    <a:cubicBezTo>
                      <a:pt x="54" y="79"/>
                      <a:pt x="47" y="63"/>
                      <a:pt x="42" y="48"/>
                    </a:cubicBezTo>
                    <a:cubicBezTo>
                      <a:pt x="36" y="27"/>
                      <a:pt x="18" y="9"/>
                      <a:pt x="0" y="0"/>
                    </a:cubicBezTo>
                    <a:cubicBezTo>
                      <a:pt x="4" y="14"/>
                      <a:pt x="21" y="23"/>
                      <a:pt x="26" y="36"/>
                    </a:cubicBezTo>
                    <a:cubicBezTo>
                      <a:pt x="28" y="41"/>
                      <a:pt x="32" y="54"/>
                      <a:pt x="25" y="55"/>
                    </a:cubicBezTo>
                    <a:cubicBezTo>
                      <a:pt x="20" y="55"/>
                      <a:pt x="14" y="43"/>
                      <a:pt x="11" y="40"/>
                    </a:cubicBezTo>
                    <a:cubicBezTo>
                      <a:pt x="10" y="49"/>
                      <a:pt x="20" y="57"/>
                      <a:pt x="24" y="64"/>
                    </a:cubicBezTo>
                    <a:cubicBezTo>
                      <a:pt x="28" y="71"/>
                      <a:pt x="32" y="79"/>
                      <a:pt x="37" y="85"/>
                    </a:cubicBezTo>
                    <a:cubicBezTo>
                      <a:pt x="38" y="88"/>
                      <a:pt x="59" y="118"/>
                      <a:pt x="58" y="107"/>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5" name="Freeform 65"/>
              <p:cNvSpPr/>
              <p:nvPr/>
            </p:nvSpPr>
            <p:spPr bwMode="auto">
              <a:xfrm>
                <a:off x="5171" y="1947"/>
                <a:ext cx="70" cy="184"/>
              </a:xfrm>
              <a:custGeom>
                <a:avLst/>
                <a:gdLst>
                  <a:gd name="T0" fmla="*/ 0 w 56"/>
                  <a:gd name="T1" fmla="*/ 9 h 149"/>
                  <a:gd name="T2" fmla="*/ 2 w 56"/>
                  <a:gd name="T3" fmla="*/ 21 h 149"/>
                  <a:gd name="T4" fmla="*/ 7 w 56"/>
                  <a:gd name="T5" fmla="*/ 37 h 149"/>
                  <a:gd name="T6" fmla="*/ 9 w 56"/>
                  <a:gd name="T7" fmla="*/ 63 h 149"/>
                  <a:gd name="T8" fmla="*/ 21 w 56"/>
                  <a:gd name="T9" fmla="*/ 115 h 149"/>
                  <a:gd name="T10" fmla="*/ 35 w 56"/>
                  <a:gd name="T11" fmla="*/ 135 h 149"/>
                  <a:gd name="T12" fmla="*/ 49 w 56"/>
                  <a:gd name="T13" fmla="*/ 149 h 149"/>
                  <a:gd name="T14" fmla="*/ 54 w 56"/>
                  <a:gd name="T15" fmla="*/ 99 h 149"/>
                  <a:gd name="T16" fmla="*/ 40 w 56"/>
                  <a:gd name="T17" fmla="*/ 57 h 149"/>
                  <a:gd name="T18" fmla="*/ 27 w 56"/>
                  <a:gd name="T19" fmla="*/ 45 h 149"/>
                  <a:gd name="T20" fmla="*/ 10 w 56"/>
                  <a:gd name="T21" fmla="*/ 35 h 149"/>
                  <a:gd name="T22" fmla="*/ 4 w 56"/>
                  <a:gd name="T2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49">
                    <a:moveTo>
                      <a:pt x="0" y="9"/>
                    </a:moveTo>
                    <a:cubicBezTo>
                      <a:pt x="2" y="11"/>
                      <a:pt x="1" y="17"/>
                      <a:pt x="2" y="21"/>
                    </a:cubicBezTo>
                    <a:cubicBezTo>
                      <a:pt x="3" y="26"/>
                      <a:pt x="6" y="32"/>
                      <a:pt x="7" y="37"/>
                    </a:cubicBezTo>
                    <a:cubicBezTo>
                      <a:pt x="9" y="46"/>
                      <a:pt x="8" y="54"/>
                      <a:pt x="9" y="63"/>
                    </a:cubicBezTo>
                    <a:cubicBezTo>
                      <a:pt x="9" y="81"/>
                      <a:pt x="13" y="99"/>
                      <a:pt x="21" y="115"/>
                    </a:cubicBezTo>
                    <a:cubicBezTo>
                      <a:pt x="25" y="122"/>
                      <a:pt x="29" y="129"/>
                      <a:pt x="35" y="135"/>
                    </a:cubicBezTo>
                    <a:cubicBezTo>
                      <a:pt x="40" y="139"/>
                      <a:pt x="48" y="143"/>
                      <a:pt x="49" y="149"/>
                    </a:cubicBezTo>
                    <a:cubicBezTo>
                      <a:pt x="43" y="136"/>
                      <a:pt x="52" y="113"/>
                      <a:pt x="54" y="99"/>
                    </a:cubicBezTo>
                    <a:cubicBezTo>
                      <a:pt x="56" y="82"/>
                      <a:pt x="48" y="69"/>
                      <a:pt x="40" y="57"/>
                    </a:cubicBezTo>
                    <a:cubicBezTo>
                      <a:pt x="36" y="51"/>
                      <a:pt x="33" y="47"/>
                      <a:pt x="27" y="45"/>
                    </a:cubicBezTo>
                    <a:cubicBezTo>
                      <a:pt x="18" y="43"/>
                      <a:pt x="14" y="43"/>
                      <a:pt x="10" y="35"/>
                    </a:cubicBezTo>
                    <a:cubicBezTo>
                      <a:pt x="5" y="26"/>
                      <a:pt x="1" y="9"/>
                      <a:pt x="4" y="0"/>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6" name="Freeform 66"/>
              <p:cNvSpPr/>
              <p:nvPr/>
            </p:nvSpPr>
            <p:spPr bwMode="auto">
              <a:xfrm>
                <a:off x="5225" y="1788"/>
                <a:ext cx="85" cy="253"/>
              </a:xfrm>
              <a:custGeom>
                <a:avLst/>
                <a:gdLst>
                  <a:gd name="T0" fmla="*/ 30 w 69"/>
                  <a:gd name="T1" fmla="*/ 10 h 204"/>
                  <a:gd name="T2" fmla="*/ 33 w 69"/>
                  <a:gd name="T3" fmla="*/ 60 h 204"/>
                  <a:gd name="T4" fmla="*/ 24 w 69"/>
                  <a:gd name="T5" fmla="*/ 85 h 204"/>
                  <a:gd name="T6" fmla="*/ 5 w 69"/>
                  <a:gd name="T7" fmla="*/ 105 h 204"/>
                  <a:gd name="T8" fmla="*/ 17 w 69"/>
                  <a:gd name="T9" fmla="*/ 164 h 204"/>
                  <a:gd name="T10" fmla="*/ 51 w 69"/>
                  <a:gd name="T11" fmla="*/ 183 h 204"/>
                  <a:gd name="T12" fmla="*/ 63 w 69"/>
                  <a:gd name="T13" fmla="*/ 204 h 204"/>
                  <a:gd name="T14" fmla="*/ 63 w 69"/>
                  <a:gd name="T15" fmla="*/ 204 h 204"/>
                  <a:gd name="T16" fmla="*/ 65 w 69"/>
                  <a:gd name="T17" fmla="*/ 142 h 204"/>
                  <a:gd name="T18" fmla="*/ 44 w 69"/>
                  <a:gd name="T19" fmla="*/ 98 h 204"/>
                  <a:gd name="T20" fmla="*/ 36 w 69"/>
                  <a:gd name="T21" fmla="*/ 47 h 204"/>
                  <a:gd name="T22" fmla="*/ 32 w 69"/>
                  <a:gd name="T23" fmla="*/ 21 h 204"/>
                  <a:gd name="T24" fmla="*/ 34 w 69"/>
                  <a:gd name="T2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04">
                    <a:moveTo>
                      <a:pt x="30" y="10"/>
                    </a:moveTo>
                    <a:cubicBezTo>
                      <a:pt x="24" y="20"/>
                      <a:pt x="33" y="48"/>
                      <a:pt x="33" y="60"/>
                    </a:cubicBezTo>
                    <a:cubicBezTo>
                      <a:pt x="32" y="69"/>
                      <a:pt x="30" y="78"/>
                      <a:pt x="24" y="85"/>
                    </a:cubicBezTo>
                    <a:cubicBezTo>
                      <a:pt x="17" y="92"/>
                      <a:pt x="8" y="96"/>
                      <a:pt x="5" y="105"/>
                    </a:cubicBezTo>
                    <a:cubicBezTo>
                      <a:pt x="0" y="125"/>
                      <a:pt x="0" y="150"/>
                      <a:pt x="17" y="164"/>
                    </a:cubicBezTo>
                    <a:cubicBezTo>
                      <a:pt x="28" y="172"/>
                      <a:pt x="40" y="174"/>
                      <a:pt x="51" y="183"/>
                    </a:cubicBezTo>
                    <a:cubicBezTo>
                      <a:pt x="55" y="188"/>
                      <a:pt x="67" y="196"/>
                      <a:pt x="63" y="204"/>
                    </a:cubicBezTo>
                    <a:cubicBezTo>
                      <a:pt x="63" y="204"/>
                      <a:pt x="63" y="204"/>
                      <a:pt x="63" y="204"/>
                    </a:cubicBezTo>
                    <a:cubicBezTo>
                      <a:pt x="64" y="182"/>
                      <a:pt x="69" y="163"/>
                      <a:pt x="65" y="142"/>
                    </a:cubicBezTo>
                    <a:cubicBezTo>
                      <a:pt x="60" y="126"/>
                      <a:pt x="51" y="113"/>
                      <a:pt x="44" y="98"/>
                    </a:cubicBezTo>
                    <a:cubicBezTo>
                      <a:pt x="35" y="83"/>
                      <a:pt x="39" y="64"/>
                      <a:pt x="36" y="47"/>
                    </a:cubicBezTo>
                    <a:cubicBezTo>
                      <a:pt x="36" y="38"/>
                      <a:pt x="33" y="30"/>
                      <a:pt x="32" y="21"/>
                    </a:cubicBezTo>
                    <a:cubicBezTo>
                      <a:pt x="33" y="16"/>
                      <a:pt x="35" y="6"/>
                      <a:pt x="34" y="0"/>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7" name="Freeform 67"/>
              <p:cNvSpPr/>
              <p:nvPr/>
            </p:nvSpPr>
            <p:spPr bwMode="auto">
              <a:xfrm>
                <a:off x="4943" y="1590"/>
                <a:ext cx="365" cy="674"/>
              </a:xfrm>
              <a:custGeom>
                <a:avLst/>
                <a:gdLst>
                  <a:gd name="T0" fmla="*/ 288 w 294"/>
                  <a:gd name="T1" fmla="*/ 86 h 543"/>
                  <a:gd name="T2" fmla="*/ 280 w 294"/>
                  <a:gd name="T3" fmla="*/ 104 h 543"/>
                  <a:gd name="T4" fmla="*/ 276 w 294"/>
                  <a:gd name="T5" fmla="*/ 114 h 543"/>
                  <a:gd name="T6" fmla="*/ 271 w 294"/>
                  <a:gd name="T7" fmla="*/ 130 h 543"/>
                  <a:gd name="T8" fmla="*/ 267 w 294"/>
                  <a:gd name="T9" fmla="*/ 151 h 543"/>
                  <a:gd name="T10" fmla="*/ 260 w 294"/>
                  <a:gd name="T11" fmla="*/ 162 h 543"/>
                  <a:gd name="T12" fmla="*/ 257 w 294"/>
                  <a:gd name="T13" fmla="*/ 169 h 543"/>
                  <a:gd name="T14" fmla="*/ 223 w 294"/>
                  <a:gd name="T15" fmla="*/ 234 h 543"/>
                  <a:gd name="T16" fmla="*/ 182 w 294"/>
                  <a:gd name="T17" fmla="*/ 306 h 543"/>
                  <a:gd name="T18" fmla="*/ 148 w 294"/>
                  <a:gd name="T19" fmla="*/ 345 h 543"/>
                  <a:gd name="T20" fmla="*/ 130 w 294"/>
                  <a:gd name="T21" fmla="*/ 392 h 543"/>
                  <a:gd name="T22" fmla="*/ 148 w 294"/>
                  <a:gd name="T23" fmla="*/ 433 h 543"/>
                  <a:gd name="T24" fmla="*/ 163 w 294"/>
                  <a:gd name="T25" fmla="*/ 514 h 543"/>
                  <a:gd name="T26" fmla="*/ 142 w 294"/>
                  <a:gd name="T27" fmla="*/ 509 h 543"/>
                  <a:gd name="T28" fmla="*/ 128 w 294"/>
                  <a:gd name="T29" fmla="*/ 419 h 543"/>
                  <a:gd name="T30" fmla="*/ 127 w 294"/>
                  <a:gd name="T31" fmla="*/ 373 h 543"/>
                  <a:gd name="T32" fmla="*/ 116 w 294"/>
                  <a:gd name="T33" fmla="*/ 389 h 543"/>
                  <a:gd name="T34" fmla="*/ 95 w 294"/>
                  <a:gd name="T35" fmla="*/ 450 h 543"/>
                  <a:gd name="T36" fmla="*/ 50 w 294"/>
                  <a:gd name="T37" fmla="*/ 472 h 543"/>
                  <a:gd name="T38" fmla="*/ 30 w 294"/>
                  <a:gd name="T39" fmla="*/ 444 h 543"/>
                  <a:gd name="T40" fmla="*/ 87 w 294"/>
                  <a:gd name="T41" fmla="*/ 388 h 543"/>
                  <a:gd name="T42" fmla="*/ 115 w 294"/>
                  <a:gd name="T43" fmla="*/ 379 h 543"/>
                  <a:gd name="T44" fmla="*/ 133 w 294"/>
                  <a:gd name="T45" fmla="*/ 361 h 543"/>
                  <a:gd name="T46" fmla="*/ 141 w 294"/>
                  <a:gd name="T47" fmla="*/ 343 h 543"/>
                  <a:gd name="T48" fmla="*/ 172 w 294"/>
                  <a:gd name="T49" fmla="*/ 312 h 543"/>
                  <a:gd name="T50" fmla="*/ 183 w 294"/>
                  <a:gd name="T51" fmla="*/ 292 h 543"/>
                  <a:gd name="T52" fmla="*/ 176 w 294"/>
                  <a:gd name="T53" fmla="*/ 282 h 543"/>
                  <a:gd name="T54" fmla="*/ 137 w 294"/>
                  <a:gd name="T55" fmla="*/ 309 h 543"/>
                  <a:gd name="T56" fmla="*/ 66 w 294"/>
                  <a:gd name="T57" fmla="*/ 344 h 543"/>
                  <a:gd name="T58" fmla="*/ 30 w 294"/>
                  <a:gd name="T59" fmla="*/ 325 h 543"/>
                  <a:gd name="T60" fmla="*/ 106 w 294"/>
                  <a:gd name="T61" fmla="*/ 307 h 543"/>
                  <a:gd name="T62" fmla="*/ 183 w 294"/>
                  <a:gd name="T63" fmla="*/ 277 h 543"/>
                  <a:gd name="T64" fmla="*/ 219 w 294"/>
                  <a:gd name="T65" fmla="*/ 231 h 543"/>
                  <a:gd name="T66" fmla="*/ 236 w 294"/>
                  <a:gd name="T67" fmla="*/ 195 h 543"/>
                  <a:gd name="T68" fmla="*/ 223 w 294"/>
                  <a:gd name="T69" fmla="*/ 193 h 543"/>
                  <a:gd name="T70" fmla="*/ 208 w 294"/>
                  <a:gd name="T71" fmla="*/ 208 h 543"/>
                  <a:gd name="T72" fmla="*/ 202 w 294"/>
                  <a:gd name="T73" fmla="*/ 232 h 543"/>
                  <a:gd name="T74" fmla="*/ 152 w 294"/>
                  <a:gd name="T75" fmla="*/ 252 h 543"/>
                  <a:gd name="T76" fmla="*/ 146 w 294"/>
                  <a:gd name="T77" fmla="*/ 201 h 543"/>
                  <a:gd name="T78" fmla="*/ 207 w 294"/>
                  <a:gd name="T79" fmla="*/ 200 h 543"/>
                  <a:gd name="T80" fmla="*/ 250 w 294"/>
                  <a:gd name="T81" fmla="*/ 170 h 543"/>
                  <a:gd name="T82" fmla="*/ 291 w 294"/>
                  <a:gd name="T83" fmla="*/ 5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4" h="543">
                    <a:moveTo>
                      <a:pt x="290" y="78"/>
                    </a:moveTo>
                    <a:cubicBezTo>
                      <a:pt x="290" y="79"/>
                      <a:pt x="289" y="85"/>
                      <a:pt x="288" y="86"/>
                    </a:cubicBezTo>
                    <a:cubicBezTo>
                      <a:pt x="288" y="89"/>
                      <a:pt x="286" y="93"/>
                      <a:pt x="285" y="96"/>
                    </a:cubicBezTo>
                    <a:cubicBezTo>
                      <a:pt x="284" y="99"/>
                      <a:pt x="282" y="101"/>
                      <a:pt x="280" y="104"/>
                    </a:cubicBezTo>
                    <a:cubicBezTo>
                      <a:pt x="280" y="105"/>
                      <a:pt x="279" y="107"/>
                      <a:pt x="278" y="108"/>
                    </a:cubicBezTo>
                    <a:cubicBezTo>
                      <a:pt x="277" y="110"/>
                      <a:pt x="276" y="112"/>
                      <a:pt x="276" y="114"/>
                    </a:cubicBezTo>
                    <a:cubicBezTo>
                      <a:pt x="275" y="116"/>
                      <a:pt x="273" y="119"/>
                      <a:pt x="273" y="122"/>
                    </a:cubicBezTo>
                    <a:cubicBezTo>
                      <a:pt x="272" y="124"/>
                      <a:pt x="271" y="127"/>
                      <a:pt x="271" y="130"/>
                    </a:cubicBezTo>
                    <a:cubicBezTo>
                      <a:pt x="270" y="134"/>
                      <a:pt x="271" y="139"/>
                      <a:pt x="269" y="144"/>
                    </a:cubicBezTo>
                    <a:cubicBezTo>
                      <a:pt x="268" y="146"/>
                      <a:pt x="267" y="149"/>
                      <a:pt x="267" y="151"/>
                    </a:cubicBezTo>
                    <a:cubicBezTo>
                      <a:pt x="266" y="153"/>
                      <a:pt x="264" y="155"/>
                      <a:pt x="263" y="157"/>
                    </a:cubicBezTo>
                    <a:cubicBezTo>
                      <a:pt x="262" y="159"/>
                      <a:pt x="261" y="160"/>
                      <a:pt x="260" y="162"/>
                    </a:cubicBezTo>
                    <a:cubicBezTo>
                      <a:pt x="260" y="163"/>
                      <a:pt x="260" y="164"/>
                      <a:pt x="259" y="166"/>
                    </a:cubicBezTo>
                    <a:cubicBezTo>
                      <a:pt x="258" y="166"/>
                      <a:pt x="257" y="168"/>
                      <a:pt x="257" y="169"/>
                    </a:cubicBezTo>
                    <a:cubicBezTo>
                      <a:pt x="253" y="171"/>
                      <a:pt x="251" y="176"/>
                      <a:pt x="249" y="180"/>
                    </a:cubicBezTo>
                    <a:cubicBezTo>
                      <a:pt x="239" y="198"/>
                      <a:pt x="229" y="215"/>
                      <a:pt x="223" y="234"/>
                    </a:cubicBezTo>
                    <a:cubicBezTo>
                      <a:pt x="215" y="251"/>
                      <a:pt x="203" y="267"/>
                      <a:pt x="193" y="282"/>
                    </a:cubicBezTo>
                    <a:cubicBezTo>
                      <a:pt x="188" y="289"/>
                      <a:pt x="187" y="298"/>
                      <a:pt x="182" y="306"/>
                    </a:cubicBezTo>
                    <a:cubicBezTo>
                      <a:pt x="178" y="313"/>
                      <a:pt x="172" y="322"/>
                      <a:pt x="165" y="328"/>
                    </a:cubicBezTo>
                    <a:cubicBezTo>
                      <a:pt x="159" y="333"/>
                      <a:pt x="153" y="339"/>
                      <a:pt x="148" y="345"/>
                    </a:cubicBezTo>
                    <a:cubicBezTo>
                      <a:pt x="145" y="347"/>
                      <a:pt x="137" y="360"/>
                      <a:pt x="135" y="368"/>
                    </a:cubicBezTo>
                    <a:cubicBezTo>
                      <a:pt x="132" y="375"/>
                      <a:pt x="130" y="383"/>
                      <a:pt x="130" y="392"/>
                    </a:cubicBezTo>
                    <a:cubicBezTo>
                      <a:pt x="130" y="400"/>
                      <a:pt x="130" y="411"/>
                      <a:pt x="134" y="417"/>
                    </a:cubicBezTo>
                    <a:cubicBezTo>
                      <a:pt x="138" y="423"/>
                      <a:pt x="145" y="428"/>
                      <a:pt x="148" y="433"/>
                    </a:cubicBezTo>
                    <a:cubicBezTo>
                      <a:pt x="159" y="448"/>
                      <a:pt x="160" y="466"/>
                      <a:pt x="160" y="484"/>
                    </a:cubicBezTo>
                    <a:cubicBezTo>
                      <a:pt x="160" y="494"/>
                      <a:pt x="163" y="504"/>
                      <a:pt x="163" y="514"/>
                    </a:cubicBezTo>
                    <a:cubicBezTo>
                      <a:pt x="162" y="522"/>
                      <a:pt x="165" y="538"/>
                      <a:pt x="157" y="543"/>
                    </a:cubicBezTo>
                    <a:cubicBezTo>
                      <a:pt x="156" y="531"/>
                      <a:pt x="148" y="520"/>
                      <a:pt x="142" y="509"/>
                    </a:cubicBezTo>
                    <a:cubicBezTo>
                      <a:pt x="137" y="499"/>
                      <a:pt x="127" y="492"/>
                      <a:pt x="123" y="481"/>
                    </a:cubicBezTo>
                    <a:cubicBezTo>
                      <a:pt x="114" y="462"/>
                      <a:pt x="103" y="430"/>
                      <a:pt x="128" y="419"/>
                    </a:cubicBezTo>
                    <a:cubicBezTo>
                      <a:pt x="126" y="414"/>
                      <a:pt x="124" y="376"/>
                      <a:pt x="128" y="377"/>
                    </a:cubicBezTo>
                    <a:cubicBezTo>
                      <a:pt x="127" y="373"/>
                      <a:pt x="127" y="373"/>
                      <a:pt x="127" y="373"/>
                    </a:cubicBezTo>
                    <a:cubicBezTo>
                      <a:pt x="124" y="376"/>
                      <a:pt x="123" y="379"/>
                      <a:pt x="121" y="382"/>
                    </a:cubicBezTo>
                    <a:cubicBezTo>
                      <a:pt x="119" y="385"/>
                      <a:pt x="117" y="387"/>
                      <a:pt x="116" y="389"/>
                    </a:cubicBezTo>
                    <a:cubicBezTo>
                      <a:pt x="111" y="393"/>
                      <a:pt x="111" y="393"/>
                      <a:pt x="112" y="400"/>
                    </a:cubicBezTo>
                    <a:cubicBezTo>
                      <a:pt x="115" y="421"/>
                      <a:pt x="110" y="437"/>
                      <a:pt x="95" y="450"/>
                    </a:cubicBezTo>
                    <a:cubicBezTo>
                      <a:pt x="88" y="457"/>
                      <a:pt x="83" y="461"/>
                      <a:pt x="74" y="462"/>
                    </a:cubicBezTo>
                    <a:cubicBezTo>
                      <a:pt x="65" y="463"/>
                      <a:pt x="59" y="467"/>
                      <a:pt x="50" y="472"/>
                    </a:cubicBezTo>
                    <a:cubicBezTo>
                      <a:pt x="35" y="480"/>
                      <a:pt x="19" y="496"/>
                      <a:pt x="0" y="492"/>
                    </a:cubicBezTo>
                    <a:cubicBezTo>
                      <a:pt x="18" y="485"/>
                      <a:pt x="24" y="461"/>
                      <a:pt x="30" y="444"/>
                    </a:cubicBezTo>
                    <a:cubicBezTo>
                      <a:pt x="36" y="427"/>
                      <a:pt x="45" y="408"/>
                      <a:pt x="61" y="398"/>
                    </a:cubicBezTo>
                    <a:cubicBezTo>
                      <a:pt x="68" y="395"/>
                      <a:pt x="78" y="391"/>
                      <a:pt x="87" y="388"/>
                    </a:cubicBezTo>
                    <a:cubicBezTo>
                      <a:pt x="93" y="387"/>
                      <a:pt x="104" y="392"/>
                      <a:pt x="109" y="389"/>
                    </a:cubicBezTo>
                    <a:cubicBezTo>
                      <a:pt x="111" y="387"/>
                      <a:pt x="114" y="381"/>
                      <a:pt x="115" y="379"/>
                    </a:cubicBezTo>
                    <a:cubicBezTo>
                      <a:pt x="117" y="375"/>
                      <a:pt x="121" y="372"/>
                      <a:pt x="124" y="369"/>
                    </a:cubicBezTo>
                    <a:cubicBezTo>
                      <a:pt x="127" y="366"/>
                      <a:pt x="130" y="364"/>
                      <a:pt x="133" y="361"/>
                    </a:cubicBezTo>
                    <a:cubicBezTo>
                      <a:pt x="135" y="360"/>
                      <a:pt x="136" y="356"/>
                      <a:pt x="137" y="355"/>
                    </a:cubicBezTo>
                    <a:cubicBezTo>
                      <a:pt x="139" y="351"/>
                      <a:pt x="139" y="347"/>
                      <a:pt x="141" y="343"/>
                    </a:cubicBezTo>
                    <a:cubicBezTo>
                      <a:pt x="146" y="338"/>
                      <a:pt x="151" y="332"/>
                      <a:pt x="156" y="327"/>
                    </a:cubicBezTo>
                    <a:cubicBezTo>
                      <a:pt x="161" y="322"/>
                      <a:pt x="167" y="317"/>
                      <a:pt x="172" y="312"/>
                    </a:cubicBezTo>
                    <a:cubicBezTo>
                      <a:pt x="174" y="309"/>
                      <a:pt x="176" y="306"/>
                      <a:pt x="178" y="303"/>
                    </a:cubicBezTo>
                    <a:cubicBezTo>
                      <a:pt x="180" y="299"/>
                      <a:pt x="182" y="296"/>
                      <a:pt x="183" y="292"/>
                    </a:cubicBezTo>
                    <a:cubicBezTo>
                      <a:pt x="184" y="288"/>
                      <a:pt x="186" y="284"/>
                      <a:pt x="187" y="281"/>
                    </a:cubicBezTo>
                    <a:cubicBezTo>
                      <a:pt x="184" y="281"/>
                      <a:pt x="178" y="281"/>
                      <a:pt x="176" y="282"/>
                    </a:cubicBezTo>
                    <a:cubicBezTo>
                      <a:pt x="167" y="284"/>
                      <a:pt x="159" y="287"/>
                      <a:pt x="151" y="289"/>
                    </a:cubicBezTo>
                    <a:cubicBezTo>
                      <a:pt x="140" y="293"/>
                      <a:pt x="140" y="299"/>
                      <a:pt x="137" y="309"/>
                    </a:cubicBezTo>
                    <a:cubicBezTo>
                      <a:pt x="133" y="319"/>
                      <a:pt x="124" y="327"/>
                      <a:pt x="117" y="333"/>
                    </a:cubicBezTo>
                    <a:cubicBezTo>
                      <a:pt x="103" y="345"/>
                      <a:pt x="84" y="350"/>
                      <a:pt x="66" y="344"/>
                    </a:cubicBezTo>
                    <a:cubicBezTo>
                      <a:pt x="48" y="337"/>
                      <a:pt x="27" y="326"/>
                      <a:pt x="9" y="337"/>
                    </a:cubicBezTo>
                    <a:cubicBezTo>
                      <a:pt x="16" y="336"/>
                      <a:pt x="23" y="329"/>
                      <a:pt x="30" y="325"/>
                    </a:cubicBezTo>
                    <a:cubicBezTo>
                      <a:pt x="37" y="321"/>
                      <a:pt x="45" y="319"/>
                      <a:pt x="53" y="316"/>
                    </a:cubicBezTo>
                    <a:cubicBezTo>
                      <a:pt x="71" y="309"/>
                      <a:pt x="87" y="310"/>
                      <a:pt x="106" y="307"/>
                    </a:cubicBezTo>
                    <a:cubicBezTo>
                      <a:pt x="121" y="305"/>
                      <a:pt x="130" y="292"/>
                      <a:pt x="144" y="286"/>
                    </a:cubicBezTo>
                    <a:cubicBezTo>
                      <a:pt x="157" y="282"/>
                      <a:pt x="170" y="276"/>
                      <a:pt x="183" y="277"/>
                    </a:cubicBezTo>
                    <a:cubicBezTo>
                      <a:pt x="193" y="282"/>
                      <a:pt x="204" y="253"/>
                      <a:pt x="208" y="246"/>
                    </a:cubicBezTo>
                    <a:cubicBezTo>
                      <a:pt x="212" y="241"/>
                      <a:pt x="217" y="237"/>
                      <a:pt x="219" y="231"/>
                    </a:cubicBezTo>
                    <a:cubicBezTo>
                      <a:pt x="222" y="226"/>
                      <a:pt x="224" y="219"/>
                      <a:pt x="227" y="214"/>
                    </a:cubicBezTo>
                    <a:cubicBezTo>
                      <a:pt x="230" y="207"/>
                      <a:pt x="234" y="203"/>
                      <a:pt x="236" y="195"/>
                    </a:cubicBezTo>
                    <a:cubicBezTo>
                      <a:pt x="238" y="193"/>
                      <a:pt x="242" y="183"/>
                      <a:pt x="241" y="182"/>
                    </a:cubicBezTo>
                    <a:cubicBezTo>
                      <a:pt x="232" y="190"/>
                      <a:pt x="231" y="186"/>
                      <a:pt x="223" y="193"/>
                    </a:cubicBezTo>
                    <a:cubicBezTo>
                      <a:pt x="220" y="196"/>
                      <a:pt x="218" y="198"/>
                      <a:pt x="216" y="200"/>
                    </a:cubicBezTo>
                    <a:cubicBezTo>
                      <a:pt x="211" y="203"/>
                      <a:pt x="208" y="203"/>
                      <a:pt x="208" y="208"/>
                    </a:cubicBezTo>
                    <a:cubicBezTo>
                      <a:pt x="207" y="212"/>
                      <a:pt x="210" y="216"/>
                      <a:pt x="208" y="222"/>
                    </a:cubicBezTo>
                    <a:cubicBezTo>
                      <a:pt x="207" y="225"/>
                      <a:pt x="205" y="230"/>
                      <a:pt x="202" y="232"/>
                    </a:cubicBezTo>
                    <a:cubicBezTo>
                      <a:pt x="198" y="239"/>
                      <a:pt x="189" y="248"/>
                      <a:pt x="182" y="251"/>
                    </a:cubicBezTo>
                    <a:cubicBezTo>
                      <a:pt x="173" y="255"/>
                      <a:pt x="162" y="254"/>
                      <a:pt x="152" y="252"/>
                    </a:cubicBezTo>
                    <a:cubicBezTo>
                      <a:pt x="133" y="248"/>
                      <a:pt x="114" y="235"/>
                      <a:pt x="96" y="242"/>
                    </a:cubicBezTo>
                    <a:cubicBezTo>
                      <a:pt x="112" y="228"/>
                      <a:pt x="125" y="210"/>
                      <a:pt x="146" y="201"/>
                    </a:cubicBezTo>
                    <a:cubicBezTo>
                      <a:pt x="157" y="197"/>
                      <a:pt x="164" y="195"/>
                      <a:pt x="175" y="197"/>
                    </a:cubicBezTo>
                    <a:cubicBezTo>
                      <a:pt x="185" y="199"/>
                      <a:pt x="197" y="205"/>
                      <a:pt x="207" y="200"/>
                    </a:cubicBezTo>
                    <a:cubicBezTo>
                      <a:pt x="215" y="196"/>
                      <a:pt x="220" y="189"/>
                      <a:pt x="228" y="185"/>
                    </a:cubicBezTo>
                    <a:cubicBezTo>
                      <a:pt x="235" y="180"/>
                      <a:pt x="245" y="176"/>
                      <a:pt x="250" y="170"/>
                    </a:cubicBezTo>
                    <a:cubicBezTo>
                      <a:pt x="264" y="157"/>
                      <a:pt x="263" y="131"/>
                      <a:pt x="269" y="114"/>
                    </a:cubicBezTo>
                    <a:cubicBezTo>
                      <a:pt x="276" y="95"/>
                      <a:pt x="288" y="77"/>
                      <a:pt x="291" y="57"/>
                    </a:cubicBezTo>
                    <a:cubicBezTo>
                      <a:pt x="294" y="39"/>
                      <a:pt x="282" y="18"/>
                      <a:pt x="289" y="0"/>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8" name="Freeform 68"/>
              <p:cNvSpPr/>
              <p:nvPr/>
            </p:nvSpPr>
            <p:spPr bwMode="auto">
              <a:xfrm>
                <a:off x="3468" y="222"/>
                <a:ext cx="774" cy="504"/>
              </a:xfrm>
              <a:custGeom>
                <a:avLst/>
                <a:gdLst>
                  <a:gd name="T0" fmla="*/ 619 w 624"/>
                  <a:gd name="T1" fmla="*/ 323 h 406"/>
                  <a:gd name="T2" fmla="*/ 556 w 624"/>
                  <a:gd name="T3" fmla="*/ 295 h 406"/>
                  <a:gd name="T4" fmla="*/ 490 w 624"/>
                  <a:gd name="T5" fmla="*/ 267 h 406"/>
                  <a:gd name="T6" fmla="*/ 466 w 624"/>
                  <a:gd name="T7" fmla="*/ 259 h 406"/>
                  <a:gd name="T8" fmla="*/ 421 w 624"/>
                  <a:gd name="T9" fmla="*/ 264 h 406"/>
                  <a:gd name="T10" fmla="*/ 372 w 624"/>
                  <a:gd name="T11" fmla="*/ 273 h 406"/>
                  <a:gd name="T12" fmla="*/ 326 w 624"/>
                  <a:gd name="T13" fmla="*/ 298 h 406"/>
                  <a:gd name="T14" fmla="*/ 282 w 624"/>
                  <a:gd name="T15" fmla="*/ 334 h 406"/>
                  <a:gd name="T16" fmla="*/ 228 w 624"/>
                  <a:gd name="T17" fmla="*/ 360 h 406"/>
                  <a:gd name="T18" fmla="*/ 113 w 624"/>
                  <a:gd name="T19" fmla="*/ 398 h 406"/>
                  <a:gd name="T20" fmla="*/ 0 w 624"/>
                  <a:gd name="T21" fmla="*/ 406 h 406"/>
                  <a:gd name="T22" fmla="*/ 29 w 624"/>
                  <a:gd name="T23" fmla="*/ 349 h 406"/>
                  <a:gd name="T24" fmla="*/ 89 w 624"/>
                  <a:gd name="T25" fmla="*/ 293 h 406"/>
                  <a:gd name="T26" fmla="*/ 202 w 624"/>
                  <a:gd name="T27" fmla="*/ 247 h 406"/>
                  <a:gd name="T28" fmla="*/ 256 w 624"/>
                  <a:gd name="T29" fmla="*/ 244 h 406"/>
                  <a:gd name="T30" fmla="*/ 305 w 624"/>
                  <a:gd name="T31" fmla="*/ 253 h 406"/>
                  <a:gd name="T32" fmla="*/ 346 w 624"/>
                  <a:gd name="T33" fmla="*/ 260 h 406"/>
                  <a:gd name="T34" fmla="*/ 393 w 624"/>
                  <a:gd name="T35" fmla="*/ 258 h 406"/>
                  <a:gd name="T36" fmla="*/ 439 w 624"/>
                  <a:gd name="T37" fmla="*/ 248 h 406"/>
                  <a:gd name="T38" fmla="*/ 394 w 624"/>
                  <a:gd name="T39" fmla="*/ 231 h 406"/>
                  <a:gd name="T40" fmla="*/ 296 w 624"/>
                  <a:gd name="T41" fmla="*/ 219 h 406"/>
                  <a:gd name="T42" fmla="*/ 225 w 624"/>
                  <a:gd name="T43" fmla="*/ 156 h 406"/>
                  <a:gd name="T44" fmla="*/ 207 w 624"/>
                  <a:gd name="T45" fmla="*/ 107 h 406"/>
                  <a:gd name="T46" fmla="*/ 175 w 624"/>
                  <a:gd name="T47" fmla="*/ 75 h 406"/>
                  <a:gd name="T48" fmla="*/ 152 w 624"/>
                  <a:gd name="T49" fmla="*/ 32 h 406"/>
                  <a:gd name="T50" fmla="*/ 112 w 624"/>
                  <a:gd name="T51" fmla="*/ 13 h 406"/>
                  <a:gd name="T52" fmla="*/ 136 w 624"/>
                  <a:gd name="T53" fmla="*/ 17 h 406"/>
                  <a:gd name="T54" fmla="*/ 169 w 624"/>
                  <a:gd name="T55" fmla="*/ 28 h 406"/>
                  <a:gd name="T56" fmla="*/ 221 w 624"/>
                  <a:gd name="T57" fmla="*/ 40 h 406"/>
                  <a:gd name="T58" fmla="*/ 271 w 624"/>
                  <a:gd name="T59" fmla="*/ 52 h 406"/>
                  <a:gd name="T60" fmla="*/ 317 w 624"/>
                  <a:gd name="T61" fmla="*/ 72 h 406"/>
                  <a:gd name="T62" fmla="*/ 362 w 624"/>
                  <a:gd name="T63" fmla="*/ 94 h 406"/>
                  <a:gd name="T64" fmla="*/ 393 w 624"/>
                  <a:gd name="T65" fmla="*/ 134 h 406"/>
                  <a:gd name="T66" fmla="*/ 418 w 624"/>
                  <a:gd name="T67" fmla="*/ 181 h 406"/>
                  <a:gd name="T68" fmla="*/ 442 w 624"/>
                  <a:gd name="T69" fmla="*/ 228 h 406"/>
                  <a:gd name="T70" fmla="*/ 494 w 624"/>
                  <a:gd name="T71" fmla="*/ 256 h 406"/>
                  <a:gd name="T72" fmla="*/ 541 w 624"/>
                  <a:gd name="T73" fmla="*/ 274 h 406"/>
                  <a:gd name="T74" fmla="*/ 541 w 624"/>
                  <a:gd name="T75" fmla="*/ 274 h 406"/>
                  <a:gd name="T76" fmla="*/ 507 w 624"/>
                  <a:gd name="T77" fmla="*/ 251 h 406"/>
                  <a:gd name="T78" fmla="*/ 432 w 624"/>
                  <a:gd name="T79" fmla="*/ 191 h 406"/>
                  <a:gd name="T80" fmla="*/ 420 w 624"/>
                  <a:gd name="T81" fmla="*/ 91 h 406"/>
                  <a:gd name="T82" fmla="*/ 433 w 624"/>
                  <a:gd name="T83" fmla="*/ 46 h 406"/>
                  <a:gd name="T84" fmla="*/ 434 w 624"/>
                  <a:gd name="T85" fmla="*/ 0 h 406"/>
                  <a:gd name="T86" fmla="*/ 469 w 624"/>
                  <a:gd name="T87" fmla="*/ 44 h 406"/>
                  <a:gd name="T88" fmla="*/ 503 w 624"/>
                  <a:gd name="T89" fmla="*/ 77 h 406"/>
                  <a:gd name="T90" fmla="*/ 549 w 624"/>
                  <a:gd name="T91" fmla="*/ 181 h 406"/>
                  <a:gd name="T92" fmla="*/ 556 w 624"/>
                  <a:gd name="T93" fmla="*/ 272 h 406"/>
                  <a:gd name="T94" fmla="*/ 624 w 624"/>
                  <a:gd name="T95" fmla="*/ 30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4" h="406">
                    <a:moveTo>
                      <a:pt x="619" y="323"/>
                    </a:moveTo>
                    <a:cubicBezTo>
                      <a:pt x="603" y="310"/>
                      <a:pt x="575" y="303"/>
                      <a:pt x="556" y="295"/>
                    </a:cubicBezTo>
                    <a:cubicBezTo>
                      <a:pt x="533" y="285"/>
                      <a:pt x="508" y="282"/>
                      <a:pt x="490" y="267"/>
                    </a:cubicBezTo>
                    <a:cubicBezTo>
                      <a:pt x="481" y="264"/>
                      <a:pt x="475" y="260"/>
                      <a:pt x="466" y="259"/>
                    </a:cubicBezTo>
                    <a:cubicBezTo>
                      <a:pt x="451" y="255"/>
                      <a:pt x="437" y="260"/>
                      <a:pt x="421" y="264"/>
                    </a:cubicBezTo>
                    <a:cubicBezTo>
                      <a:pt x="404" y="266"/>
                      <a:pt x="388" y="268"/>
                      <a:pt x="372" y="273"/>
                    </a:cubicBezTo>
                    <a:cubicBezTo>
                      <a:pt x="356" y="277"/>
                      <a:pt x="341" y="289"/>
                      <a:pt x="326" y="298"/>
                    </a:cubicBezTo>
                    <a:cubicBezTo>
                      <a:pt x="311" y="309"/>
                      <a:pt x="297" y="322"/>
                      <a:pt x="282" y="334"/>
                    </a:cubicBezTo>
                    <a:cubicBezTo>
                      <a:pt x="267" y="346"/>
                      <a:pt x="247" y="352"/>
                      <a:pt x="228" y="360"/>
                    </a:cubicBezTo>
                    <a:cubicBezTo>
                      <a:pt x="189" y="375"/>
                      <a:pt x="156" y="399"/>
                      <a:pt x="113" y="398"/>
                    </a:cubicBezTo>
                    <a:cubicBezTo>
                      <a:pt x="76" y="397"/>
                      <a:pt x="33" y="390"/>
                      <a:pt x="0" y="406"/>
                    </a:cubicBezTo>
                    <a:cubicBezTo>
                      <a:pt x="8" y="383"/>
                      <a:pt x="15" y="368"/>
                      <a:pt x="29" y="349"/>
                    </a:cubicBezTo>
                    <a:cubicBezTo>
                      <a:pt x="47" y="326"/>
                      <a:pt x="64" y="308"/>
                      <a:pt x="89" y="293"/>
                    </a:cubicBezTo>
                    <a:cubicBezTo>
                      <a:pt x="122" y="271"/>
                      <a:pt x="161" y="254"/>
                      <a:pt x="202" y="247"/>
                    </a:cubicBezTo>
                    <a:cubicBezTo>
                      <a:pt x="219" y="245"/>
                      <a:pt x="238" y="244"/>
                      <a:pt x="256" y="244"/>
                    </a:cubicBezTo>
                    <a:cubicBezTo>
                      <a:pt x="272" y="244"/>
                      <a:pt x="289" y="250"/>
                      <a:pt x="305" y="253"/>
                    </a:cubicBezTo>
                    <a:cubicBezTo>
                      <a:pt x="319" y="256"/>
                      <a:pt x="332" y="259"/>
                      <a:pt x="346" y="260"/>
                    </a:cubicBezTo>
                    <a:cubicBezTo>
                      <a:pt x="362" y="263"/>
                      <a:pt x="376" y="260"/>
                      <a:pt x="393" y="258"/>
                    </a:cubicBezTo>
                    <a:cubicBezTo>
                      <a:pt x="408" y="256"/>
                      <a:pt x="424" y="252"/>
                      <a:pt x="439" y="248"/>
                    </a:cubicBezTo>
                    <a:cubicBezTo>
                      <a:pt x="428" y="238"/>
                      <a:pt x="411" y="233"/>
                      <a:pt x="394" y="231"/>
                    </a:cubicBezTo>
                    <a:cubicBezTo>
                      <a:pt x="360" y="227"/>
                      <a:pt x="329" y="231"/>
                      <a:pt x="296" y="219"/>
                    </a:cubicBezTo>
                    <a:cubicBezTo>
                      <a:pt x="265" y="208"/>
                      <a:pt x="241" y="186"/>
                      <a:pt x="225" y="156"/>
                    </a:cubicBezTo>
                    <a:cubicBezTo>
                      <a:pt x="219" y="143"/>
                      <a:pt x="218" y="119"/>
                      <a:pt x="207" y="107"/>
                    </a:cubicBezTo>
                    <a:cubicBezTo>
                      <a:pt x="196" y="97"/>
                      <a:pt x="184" y="88"/>
                      <a:pt x="175" y="75"/>
                    </a:cubicBezTo>
                    <a:cubicBezTo>
                      <a:pt x="166" y="61"/>
                      <a:pt x="164" y="44"/>
                      <a:pt x="152" y="32"/>
                    </a:cubicBezTo>
                    <a:cubicBezTo>
                      <a:pt x="141" y="22"/>
                      <a:pt x="126" y="18"/>
                      <a:pt x="112" y="13"/>
                    </a:cubicBezTo>
                    <a:cubicBezTo>
                      <a:pt x="120" y="18"/>
                      <a:pt x="129" y="16"/>
                      <a:pt x="136" y="17"/>
                    </a:cubicBezTo>
                    <a:cubicBezTo>
                      <a:pt x="148" y="19"/>
                      <a:pt x="158" y="24"/>
                      <a:pt x="169" y="28"/>
                    </a:cubicBezTo>
                    <a:cubicBezTo>
                      <a:pt x="187" y="33"/>
                      <a:pt x="205" y="34"/>
                      <a:pt x="221" y="40"/>
                    </a:cubicBezTo>
                    <a:cubicBezTo>
                      <a:pt x="238" y="46"/>
                      <a:pt x="255" y="47"/>
                      <a:pt x="271" y="52"/>
                    </a:cubicBezTo>
                    <a:cubicBezTo>
                      <a:pt x="287" y="58"/>
                      <a:pt x="301" y="66"/>
                      <a:pt x="317" y="72"/>
                    </a:cubicBezTo>
                    <a:cubicBezTo>
                      <a:pt x="333" y="77"/>
                      <a:pt x="349" y="84"/>
                      <a:pt x="362" y="94"/>
                    </a:cubicBezTo>
                    <a:cubicBezTo>
                      <a:pt x="376" y="103"/>
                      <a:pt x="385" y="119"/>
                      <a:pt x="393" y="134"/>
                    </a:cubicBezTo>
                    <a:cubicBezTo>
                      <a:pt x="402" y="149"/>
                      <a:pt x="411" y="165"/>
                      <a:pt x="418" y="181"/>
                    </a:cubicBezTo>
                    <a:cubicBezTo>
                      <a:pt x="425" y="198"/>
                      <a:pt x="429" y="214"/>
                      <a:pt x="442" y="228"/>
                    </a:cubicBezTo>
                    <a:cubicBezTo>
                      <a:pt x="457" y="244"/>
                      <a:pt x="474" y="249"/>
                      <a:pt x="494" y="256"/>
                    </a:cubicBezTo>
                    <a:cubicBezTo>
                      <a:pt x="511" y="262"/>
                      <a:pt x="523" y="268"/>
                      <a:pt x="541" y="274"/>
                    </a:cubicBezTo>
                    <a:cubicBezTo>
                      <a:pt x="542" y="279"/>
                      <a:pt x="542" y="275"/>
                      <a:pt x="541" y="274"/>
                    </a:cubicBezTo>
                    <a:cubicBezTo>
                      <a:pt x="532" y="262"/>
                      <a:pt x="521" y="256"/>
                      <a:pt x="507" y="251"/>
                    </a:cubicBezTo>
                    <a:cubicBezTo>
                      <a:pt x="476" y="240"/>
                      <a:pt x="448" y="222"/>
                      <a:pt x="432" y="191"/>
                    </a:cubicBezTo>
                    <a:cubicBezTo>
                      <a:pt x="414" y="161"/>
                      <a:pt x="414" y="124"/>
                      <a:pt x="420" y="91"/>
                    </a:cubicBezTo>
                    <a:cubicBezTo>
                      <a:pt x="424" y="75"/>
                      <a:pt x="429" y="61"/>
                      <a:pt x="433" y="46"/>
                    </a:cubicBezTo>
                    <a:cubicBezTo>
                      <a:pt x="435" y="34"/>
                      <a:pt x="439" y="13"/>
                      <a:pt x="434" y="0"/>
                    </a:cubicBezTo>
                    <a:cubicBezTo>
                      <a:pt x="449" y="13"/>
                      <a:pt x="456" y="29"/>
                      <a:pt x="469" y="44"/>
                    </a:cubicBezTo>
                    <a:cubicBezTo>
                      <a:pt x="478" y="57"/>
                      <a:pt x="491" y="66"/>
                      <a:pt x="503" y="77"/>
                    </a:cubicBezTo>
                    <a:cubicBezTo>
                      <a:pt x="531" y="104"/>
                      <a:pt x="542" y="145"/>
                      <a:pt x="549" y="181"/>
                    </a:cubicBezTo>
                    <a:cubicBezTo>
                      <a:pt x="554" y="211"/>
                      <a:pt x="538" y="244"/>
                      <a:pt x="556" y="272"/>
                    </a:cubicBezTo>
                    <a:cubicBezTo>
                      <a:pt x="566" y="292"/>
                      <a:pt x="603" y="297"/>
                      <a:pt x="624" y="304"/>
                    </a:cubicBezTo>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29" name="Freeform 69"/>
              <p:cNvSpPr/>
              <p:nvPr/>
            </p:nvSpPr>
            <p:spPr bwMode="auto">
              <a:xfrm>
                <a:off x="4165" y="237"/>
                <a:ext cx="462" cy="775"/>
              </a:xfrm>
              <a:custGeom>
                <a:avLst/>
                <a:gdLst>
                  <a:gd name="T0" fmla="*/ 356 w 372"/>
                  <a:gd name="T1" fmla="*/ 620 h 625"/>
                  <a:gd name="T2" fmla="*/ 356 w 372"/>
                  <a:gd name="T3" fmla="*/ 610 h 625"/>
                  <a:gd name="T4" fmla="*/ 359 w 372"/>
                  <a:gd name="T5" fmla="*/ 580 h 625"/>
                  <a:gd name="T6" fmla="*/ 349 w 372"/>
                  <a:gd name="T7" fmla="*/ 530 h 625"/>
                  <a:gd name="T8" fmla="*/ 330 w 372"/>
                  <a:gd name="T9" fmla="*/ 476 h 625"/>
                  <a:gd name="T10" fmla="*/ 309 w 372"/>
                  <a:gd name="T11" fmla="*/ 429 h 625"/>
                  <a:gd name="T12" fmla="*/ 278 w 372"/>
                  <a:gd name="T13" fmla="*/ 402 h 625"/>
                  <a:gd name="T14" fmla="*/ 164 w 372"/>
                  <a:gd name="T15" fmla="*/ 409 h 625"/>
                  <a:gd name="T16" fmla="*/ 69 w 372"/>
                  <a:gd name="T17" fmla="*/ 347 h 625"/>
                  <a:gd name="T18" fmla="*/ 52 w 372"/>
                  <a:gd name="T19" fmla="*/ 285 h 625"/>
                  <a:gd name="T20" fmla="*/ 17 w 372"/>
                  <a:gd name="T21" fmla="*/ 237 h 625"/>
                  <a:gd name="T22" fmla="*/ 128 w 372"/>
                  <a:gd name="T23" fmla="*/ 274 h 625"/>
                  <a:gd name="T24" fmla="*/ 204 w 372"/>
                  <a:gd name="T25" fmla="*/ 316 h 625"/>
                  <a:gd name="T26" fmla="*/ 274 w 372"/>
                  <a:gd name="T27" fmla="*/ 377 h 625"/>
                  <a:gd name="T28" fmla="*/ 292 w 372"/>
                  <a:gd name="T29" fmla="*/ 374 h 625"/>
                  <a:gd name="T30" fmla="*/ 260 w 372"/>
                  <a:gd name="T31" fmla="*/ 332 h 625"/>
                  <a:gd name="T32" fmla="*/ 99 w 372"/>
                  <a:gd name="T33" fmla="*/ 252 h 625"/>
                  <a:gd name="T34" fmla="*/ 26 w 372"/>
                  <a:gd name="T35" fmla="*/ 131 h 625"/>
                  <a:gd name="T36" fmla="*/ 22 w 372"/>
                  <a:gd name="T37" fmla="*/ 62 h 625"/>
                  <a:gd name="T38" fmla="*/ 0 w 372"/>
                  <a:gd name="T39" fmla="*/ 0 h 625"/>
                  <a:gd name="T40" fmla="*/ 31 w 372"/>
                  <a:gd name="T41" fmla="*/ 46 h 625"/>
                  <a:gd name="T42" fmla="*/ 68 w 372"/>
                  <a:gd name="T43" fmla="*/ 78 h 625"/>
                  <a:gd name="T44" fmla="*/ 157 w 372"/>
                  <a:gd name="T45" fmla="*/ 135 h 625"/>
                  <a:gd name="T46" fmla="*/ 217 w 372"/>
                  <a:gd name="T47" fmla="*/ 232 h 625"/>
                  <a:gd name="T48" fmla="*/ 241 w 372"/>
                  <a:gd name="T49" fmla="*/ 284 h 625"/>
                  <a:gd name="T50" fmla="*/ 267 w 372"/>
                  <a:gd name="T51" fmla="*/ 327 h 625"/>
                  <a:gd name="T52" fmla="*/ 278 w 372"/>
                  <a:gd name="T53" fmla="*/ 337 h 625"/>
                  <a:gd name="T54" fmla="*/ 261 w 372"/>
                  <a:gd name="T55" fmla="*/ 283 h 625"/>
                  <a:gd name="T56" fmla="*/ 267 w 372"/>
                  <a:gd name="T57" fmla="*/ 238 h 625"/>
                  <a:gd name="T58" fmla="*/ 283 w 372"/>
                  <a:gd name="T59" fmla="*/ 183 h 625"/>
                  <a:gd name="T60" fmla="*/ 284 w 372"/>
                  <a:gd name="T61" fmla="*/ 124 h 625"/>
                  <a:gd name="T62" fmla="*/ 328 w 372"/>
                  <a:gd name="T63" fmla="*/ 270 h 625"/>
                  <a:gd name="T64" fmla="*/ 335 w 372"/>
                  <a:gd name="T65" fmla="*/ 336 h 625"/>
                  <a:gd name="T66" fmla="*/ 321 w 372"/>
                  <a:gd name="T67" fmla="*/ 362 h 625"/>
                  <a:gd name="T68" fmla="*/ 304 w 372"/>
                  <a:gd name="T69" fmla="*/ 364 h 625"/>
                  <a:gd name="T70" fmla="*/ 296 w 372"/>
                  <a:gd name="T71" fmla="*/ 353 h 625"/>
                  <a:gd name="T72" fmla="*/ 306 w 372"/>
                  <a:gd name="T73" fmla="*/ 386 h 625"/>
                  <a:gd name="T74" fmla="*/ 321 w 372"/>
                  <a:gd name="T75" fmla="*/ 422 h 625"/>
                  <a:gd name="T76" fmla="*/ 350 w 372"/>
                  <a:gd name="T77" fmla="*/ 493 h 625"/>
                  <a:gd name="T78" fmla="*/ 368 w 372"/>
                  <a:gd name="T79" fmla="*/ 562 h 625"/>
                  <a:gd name="T80" fmla="*/ 369 w 372"/>
                  <a:gd name="T81" fmla="*/ 61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2" h="625">
                    <a:moveTo>
                      <a:pt x="356" y="620"/>
                    </a:moveTo>
                    <a:cubicBezTo>
                      <a:pt x="356" y="625"/>
                      <a:pt x="358" y="610"/>
                      <a:pt x="356" y="610"/>
                    </a:cubicBezTo>
                    <a:cubicBezTo>
                      <a:pt x="357" y="599"/>
                      <a:pt x="359" y="590"/>
                      <a:pt x="359" y="580"/>
                    </a:cubicBezTo>
                    <a:cubicBezTo>
                      <a:pt x="359" y="564"/>
                      <a:pt x="353" y="544"/>
                      <a:pt x="349" y="530"/>
                    </a:cubicBezTo>
                    <a:cubicBezTo>
                      <a:pt x="343" y="512"/>
                      <a:pt x="338" y="494"/>
                      <a:pt x="330" y="476"/>
                    </a:cubicBezTo>
                    <a:cubicBezTo>
                      <a:pt x="324" y="461"/>
                      <a:pt x="315" y="445"/>
                      <a:pt x="309" y="429"/>
                    </a:cubicBezTo>
                    <a:cubicBezTo>
                      <a:pt x="302" y="413"/>
                      <a:pt x="298" y="400"/>
                      <a:pt x="278" y="402"/>
                    </a:cubicBezTo>
                    <a:cubicBezTo>
                      <a:pt x="239" y="403"/>
                      <a:pt x="203" y="418"/>
                      <a:pt x="164" y="409"/>
                    </a:cubicBezTo>
                    <a:cubicBezTo>
                      <a:pt x="122" y="399"/>
                      <a:pt x="87" y="387"/>
                      <a:pt x="69" y="347"/>
                    </a:cubicBezTo>
                    <a:cubicBezTo>
                      <a:pt x="60" y="326"/>
                      <a:pt x="59" y="305"/>
                      <a:pt x="52" y="285"/>
                    </a:cubicBezTo>
                    <a:cubicBezTo>
                      <a:pt x="46" y="265"/>
                      <a:pt x="32" y="248"/>
                      <a:pt x="17" y="237"/>
                    </a:cubicBezTo>
                    <a:cubicBezTo>
                      <a:pt x="53" y="248"/>
                      <a:pt x="90" y="264"/>
                      <a:pt x="128" y="274"/>
                    </a:cubicBezTo>
                    <a:cubicBezTo>
                      <a:pt x="156" y="282"/>
                      <a:pt x="181" y="299"/>
                      <a:pt x="204" y="316"/>
                    </a:cubicBezTo>
                    <a:cubicBezTo>
                      <a:pt x="228" y="336"/>
                      <a:pt x="250" y="358"/>
                      <a:pt x="274" y="377"/>
                    </a:cubicBezTo>
                    <a:cubicBezTo>
                      <a:pt x="285" y="388"/>
                      <a:pt x="300" y="395"/>
                      <a:pt x="292" y="374"/>
                    </a:cubicBezTo>
                    <a:cubicBezTo>
                      <a:pt x="286" y="359"/>
                      <a:pt x="272" y="345"/>
                      <a:pt x="260" y="332"/>
                    </a:cubicBezTo>
                    <a:cubicBezTo>
                      <a:pt x="215" y="291"/>
                      <a:pt x="142" y="293"/>
                      <a:pt x="99" y="252"/>
                    </a:cubicBezTo>
                    <a:cubicBezTo>
                      <a:pt x="63" y="219"/>
                      <a:pt x="23" y="184"/>
                      <a:pt x="26" y="131"/>
                    </a:cubicBezTo>
                    <a:cubicBezTo>
                      <a:pt x="27" y="108"/>
                      <a:pt x="24" y="85"/>
                      <a:pt x="22" y="62"/>
                    </a:cubicBezTo>
                    <a:cubicBezTo>
                      <a:pt x="19" y="43"/>
                      <a:pt x="14" y="16"/>
                      <a:pt x="0" y="0"/>
                    </a:cubicBezTo>
                    <a:cubicBezTo>
                      <a:pt x="11" y="13"/>
                      <a:pt x="18" y="32"/>
                      <a:pt x="31" y="46"/>
                    </a:cubicBezTo>
                    <a:cubicBezTo>
                      <a:pt x="43" y="58"/>
                      <a:pt x="53" y="70"/>
                      <a:pt x="68" y="78"/>
                    </a:cubicBezTo>
                    <a:cubicBezTo>
                      <a:pt x="98" y="98"/>
                      <a:pt x="131" y="113"/>
                      <a:pt x="157" y="135"/>
                    </a:cubicBezTo>
                    <a:cubicBezTo>
                      <a:pt x="185" y="157"/>
                      <a:pt x="203" y="199"/>
                      <a:pt x="217" y="232"/>
                    </a:cubicBezTo>
                    <a:cubicBezTo>
                      <a:pt x="224" y="249"/>
                      <a:pt x="231" y="267"/>
                      <a:pt x="241" y="284"/>
                    </a:cubicBezTo>
                    <a:cubicBezTo>
                      <a:pt x="249" y="298"/>
                      <a:pt x="255" y="314"/>
                      <a:pt x="267" y="327"/>
                    </a:cubicBezTo>
                    <a:cubicBezTo>
                      <a:pt x="271" y="330"/>
                      <a:pt x="274" y="334"/>
                      <a:pt x="278" y="337"/>
                    </a:cubicBezTo>
                    <a:cubicBezTo>
                      <a:pt x="276" y="319"/>
                      <a:pt x="264" y="301"/>
                      <a:pt x="261" y="283"/>
                    </a:cubicBezTo>
                    <a:cubicBezTo>
                      <a:pt x="260" y="267"/>
                      <a:pt x="262" y="252"/>
                      <a:pt x="267" y="238"/>
                    </a:cubicBezTo>
                    <a:cubicBezTo>
                      <a:pt x="273" y="219"/>
                      <a:pt x="282" y="203"/>
                      <a:pt x="283" y="183"/>
                    </a:cubicBezTo>
                    <a:cubicBezTo>
                      <a:pt x="285" y="163"/>
                      <a:pt x="291" y="144"/>
                      <a:pt x="284" y="124"/>
                    </a:cubicBezTo>
                    <a:cubicBezTo>
                      <a:pt x="297" y="174"/>
                      <a:pt x="316" y="222"/>
                      <a:pt x="328" y="270"/>
                    </a:cubicBezTo>
                    <a:cubicBezTo>
                      <a:pt x="333" y="293"/>
                      <a:pt x="336" y="313"/>
                      <a:pt x="335" y="336"/>
                    </a:cubicBezTo>
                    <a:cubicBezTo>
                      <a:pt x="334" y="348"/>
                      <a:pt x="332" y="357"/>
                      <a:pt x="321" y="362"/>
                    </a:cubicBezTo>
                    <a:cubicBezTo>
                      <a:pt x="317" y="363"/>
                      <a:pt x="309" y="367"/>
                      <a:pt x="304" y="364"/>
                    </a:cubicBezTo>
                    <a:cubicBezTo>
                      <a:pt x="300" y="361"/>
                      <a:pt x="302" y="355"/>
                      <a:pt x="296" y="353"/>
                    </a:cubicBezTo>
                    <a:cubicBezTo>
                      <a:pt x="295" y="362"/>
                      <a:pt x="302" y="378"/>
                      <a:pt x="306" y="386"/>
                    </a:cubicBezTo>
                    <a:cubicBezTo>
                      <a:pt x="312" y="397"/>
                      <a:pt x="316" y="408"/>
                      <a:pt x="321" y="422"/>
                    </a:cubicBezTo>
                    <a:cubicBezTo>
                      <a:pt x="331" y="444"/>
                      <a:pt x="339" y="470"/>
                      <a:pt x="350" y="493"/>
                    </a:cubicBezTo>
                    <a:cubicBezTo>
                      <a:pt x="360" y="514"/>
                      <a:pt x="363" y="539"/>
                      <a:pt x="368" y="562"/>
                    </a:cubicBezTo>
                    <a:cubicBezTo>
                      <a:pt x="372" y="583"/>
                      <a:pt x="368" y="599"/>
                      <a:pt x="369" y="619"/>
                    </a:cubicBezTo>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0" name="Freeform 70"/>
              <p:cNvSpPr/>
              <p:nvPr/>
            </p:nvSpPr>
            <p:spPr bwMode="auto">
              <a:xfrm>
                <a:off x="3468" y="548"/>
                <a:ext cx="454" cy="167"/>
              </a:xfrm>
              <a:custGeom>
                <a:avLst/>
                <a:gdLst>
                  <a:gd name="T0" fmla="*/ 365 w 366"/>
                  <a:gd name="T1" fmla="*/ 6 h 134"/>
                  <a:gd name="T2" fmla="*/ 1 w 366"/>
                  <a:gd name="T3" fmla="*/ 131 h 134"/>
                  <a:gd name="T4" fmla="*/ 3 w 366"/>
                  <a:gd name="T5" fmla="*/ 133 h 134"/>
                  <a:gd name="T6" fmla="*/ 60 w 366"/>
                  <a:gd name="T7" fmla="*/ 91 h 134"/>
                  <a:gd name="T8" fmla="*/ 161 w 366"/>
                  <a:gd name="T9" fmla="*/ 43 h 134"/>
                  <a:gd name="T10" fmla="*/ 365 w 366"/>
                  <a:gd name="T11" fmla="*/ 7 h 134"/>
                  <a:gd name="T12" fmla="*/ 365 w 366"/>
                  <a:gd name="T13" fmla="*/ 6 h 134"/>
                </a:gdLst>
                <a:ahLst/>
                <a:cxnLst>
                  <a:cxn ang="0">
                    <a:pos x="T0" y="T1"/>
                  </a:cxn>
                  <a:cxn ang="0">
                    <a:pos x="T2" y="T3"/>
                  </a:cxn>
                  <a:cxn ang="0">
                    <a:pos x="T4" y="T5"/>
                  </a:cxn>
                  <a:cxn ang="0">
                    <a:pos x="T6" y="T7"/>
                  </a:cxn>
                  <a:cxn ang="0">
                    <a:pos x="T8" y="T9"/>
                  </a:cxn>
                  <a:cxn ang="0">
                    <a:pos x="T10" y="T11"/>
                  </a:cxn>
                  <a:cxn ang="0">
                    <a:pos x="T12" y="T13"/>
                  </a:cxn>
                </a:cxnLst>
                <a:rect l="0" t="0" r="r" b="b"/>
                <a:pathLst>
                  <a:path w="366" h="134">
                    <a:moveTo>
                      <a:pt x="365" y="6"/>
                    </a:moveTo>
                    <a:cubicBezTo>
                      <a:pt x="238" y="0"/>
                      <a:pt x="96" y="44"/>
                      <a:pt x="1" y="131"/>
                    </a:cubicBezTo>
                    <a:cubicBezTo>
                      <a:pt x="0" y="132"/>
                      <a:pt x="2" y="134"/>
                      <a:pt x="3" y="133"/>
                    </a:cubicBezTo>
                    <a:cubicBezTo>
                      <a:pt x="22" y="119"/>
                      <a:pt x="41" y="105"/>
                      <a:pt x="60" y="91"/>
                    </a:cubicBezTo>
                    <a:cubicBezTo>
                      <a:pt x="91" y="68"/>
                      <a:pt x="126" y="56"/>
                      <a:pt x="161" y="43"/>
                    </a:cubicBezTo>
                    <a:cubicBezTo>
                      <a:pt x="228" y="18"/>
                      <a:pt x="294" y="9"/>
                      <a:pt x="365" y="7"/>
                    </a:cubicBezTo>
                    <a:cubicBezTo>
                      <a:pt x="366" y="7"/>
                      <a:pt x="366" y="6"/>
                      <a:pt x="365" y="6"/>
                    </a:cubicBezTo>
                    <a:close/>
                  </a:path>
                </a:pathLst>
              </a:custGeom>
              <a:solidFill>
                <a:srgbClr val="7B6C5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1" name="Freeform 71"/>
              <p:cNvSpPr/>
              <p:nvPr/>
            </p:nvSpPr>
            <p:spPr bwMode="auto">
              <a:xfrm>
                <a:off x="3627" y="242"/>
                <a:ext cx="382" cy="283"/>
              </a:xfrm>
              <a:custGeom>
                <a:avLst/>
                <a:gdLst>
                  <a:gd name="T0" fmla="*/ 308 w 308"/>
                  <a:gd name="T1" fmla="*/ 227 h 228"/>
                  <a:gd name="T2" fmla="*/ 244 w 308"/>
                  <a:gd name="T3" fmla="*/ 165 h 228"/>
                  <a:gd name="T4" fmla="*/ 157 w 308"/>
                  <a:gd name="T5" fmla="*/ 102 h 228"/>
                  <a:gd name="T6" fmla="*/ 2 w 308"/>
                  <a:gd name="T7" fmla="*/ 0 h 228"/>
                  <a:gd name="T8" fmla="*/ 1 w 308"/>
                  <a:gd name="T9" fmla="*/ 3 h 228"/>
                  <a:gd name="T10" fmla="*/ 77 w 308"/>
                  <a:gd name="T11" fmla="*/ 41 h 228"/>
                  <a:gd name="T12" fmla="*/ 144 w 308"/>
                  <a:gd name="T13" fmla="*/ 98 h 228"/>
                  <a:gd name="T14" fmla="*/ 307 w 308"/>
                  <a:gd name="T15" fmla="*/ 228 h 228"/>
                  <a:gd name="T16" fmla="*/ 308 w 308"/>
                  <a:gd name="T17" fmla="*/ 2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28">
                    <a:moveTo>
                      <a:pt x="308" y="227"/>
                    </a:moveTo>
                    <a:cubicBezTo>
                      <a:pt x="292" y="203"/>
                      <a:pt x="265" y="184"/>
                      <a:pt x="244" y="165"/>
                    </a:cubicBezTo>
                    <a:cubicBezTo>
                      <a:pt x="218" y="141"/>
                      <a:pt x="187" y="121"/>
                      <a:pt x="157" y="102"/>
                    </a:cubicBezTo>
                    <a:cubicBezTo>
                      <a:pt x="104" y="68"/>
                      <a:pt x="66" y="14"/>
                      <a:pt x="2" y="0"/>
                    </a:cubicBezTo>
                    <a:cubicBezTo>
                      <a:pt x="1" y="0"/>
                      <a:pt x="0" y="2"/>
                      <a:pt x="1" y="3"/>
                    </a:cubicBezTo>
                    <a:cubicBezTo>
                      <a:pt x="28" y="15"/>
                      <a:pt x="53" y="23"/>
                      <a:pt x="77" y="41"/>
                    </a:cubicBezTo>
                    <a:cubicBezTo>
                      <a:pt x="100" y="59"/>
                      <a:pt x="119" y="81"/>
                      <a:pt x="144" y="98"/>
                    </a:cubicBezTo>
                    <a:cubicBezTo>
                      <a:pt x="200" y="135"/>
                      <a:pt x="265" y="174"/>
                      <a:pt x="307" y="228"/>
                    </a:cubicBezTo>
                    <a:cubicBezTo>
                      <a:pt x="307" y="228"/>
                      <a:pt x="308" y="228"/>
                      <a:pt x="308" y="227"/>
                    </a:cubicBezTo>
                    <a:close/>
                  </a:path>
                </a:pathLst>
              </a:custGeom>
              <a:solidFill>
                <a:srgbClr val="7B6C5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2" name="Freeform 72"/>
              <p:cNvSpPr/>
              <p:nvPr/>
            </p:nvSpPr>
            <p:spPr bwMode="auto">
              <a:xfrm>
                <a:off x="4009" y="221"/>
                <a:ext cx="137" cy="345"/>
              </a:xfrm>
              <a:custGeom>
                <a:avLst/>
                <a:gdLst>
                  <a:gd name="T0" fmla="*/ 111 w 111"/>
                  <a:gd name="T1" fmla="*/ 276 h 278"/>
                  <a:gd name="T2" fmla="*/ 80 w 111"/>
                  <a:gd name="T3" fmla="*/ 221 h 278"/>
                  <a:gd name="T4" fmla="*/ 53 w 111"/>
                  <a:gd name="T5" fmla="*/ 136 h 278"/>
                  <a:gd name="T6" fmla="*/ 30 w 111"/>
                  <a:gd name="T7" fmla="*/ 58 h 278"/>
                  <a:gd name="T8" fmla="*/ 5 w 111"/>
                  <a:gd name="T9" fmla="*/ 2 h 278"/>
                  <a:gd name="T10" fmla="*/ 2 w 111"/>
                  <a:gd name="T11" fmla="*/ 5 h 278"/>
                  <a:gd name="T12" fmla="*/ 35 w 111"/>
                  <a:gd name="T13" fmla="*/ 80 h 278"/>
                  <a:gd name="T14" fmla="*/ 54 w 111"/>
                  <a:gd name="T15" fmla="*/ 157 h 278"/>
                  <a:gd name="T16" fmla="*/ 72 w 111"/>
                  <a:gd name="T17" fmla="*/ 214 h 278"/>
                  <a:gd name="T18" fmla="*/ 109 w 111"/>
                  <a:gd name="T19" fmla="*/ 277 h 278"/>
                  <a:gd name="T20" fmla="*/ 111 w 111"/>
                  <a:gd name="T21" fmla="*/ 27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78">
                    <a:moveTo>
                      <a:pt x="111" y="276"/>
                    </a:moveTo>
                    <a:cubicBezTo>
                      <a:pt x="103" y="257"/>
                      <a:pt x="91" y="239"/>
                      <a:pt x="80" y="221"/>
                    </a:cubicBezTo>
                    <a:cubicBezTo>
                      <a:pt x="64" y="194"/>
                      <a:pt x="60" y="165"/>
                      <a:pt x="53" y="136"/>
                    </a:cubicBezTo>
                    <a:cubicBezTo>
                      <a:pt x="46" y="109"/>
                      <a:pt x="42" y="83"/>
                      <a:pt x="30" y="58"/>
                    </a:cubicBezTo>
                    <a:cubicBezTo>
                      <a:pt x="21" y="40"/>
                      <a:pt x="18" y="17"/>
                      <a:pt x="5" y="2"/>
                    </a:cubicBezTo>
                    <a:cubicBezTo>
                      <a:pt x="3" y="0"/>
                      <a:pt x="0" y="3"/>
                      <a:pt x="2" y="5"/>
                    </a:cubicBezTo>
                    <a:cubicBezTo>
                      <a:pt x="15" y="21"/>
                      <a:pt x="28" y="61"/>
                      <a:pt x="35" y="80"/>
                    </a:cubicBezTo>
                    <a:cubicBezTo>
                      <a:pt x="45" y="104"/>
                      <a:pt x="48" y="132"/>
                      <a:pt x="54" y="157"/>
                    </a:cubicBezTo>
                    <a:cubicBezTo>
                      <a:pt x="59" y="177"/>
                      <a:pt x="63" y="195"/>
                      <a:pt x="72" y="214"/>
                    </a:cubicBezTo>
                    <a:cubicBezTo>
                      <a:pt x="83" y="236"/>
                      <a:pt x="99" y="255"/>
                      <a:pt x="109" y="277"/>
                    </a:cubicBezTo>
                    <a:cubicBezTo>
                      <a:pt x="109" y="278"/>
                      <a:pt x="111" y="277"/>
                      <a:pt x="111" y="276"/>
                    </a:cubicBezTo>
                    <a:close/>
                  </a:path>
                </a:pathLst>
              </a:custGeom>
              <a:solidFill>
                <a:srgbClr val="7B6C5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3" name="Freeform 73"/>
              <p:cNvSpPr/>
              <p:nvPr/>
            </p:nvSpPr>
            <p:spPr bwMode="auto">
              <a:xfrm>
                <a:off x="4191" y="537"/>
                <a:ext cx="341" cy="192"/>
              </a:xfrm>
              <a:custGeom>
                <a:avLst/>
                <a:gdLst>
                  <a:gd name="T0" fmla="*/ 274 w 275"/>
                  <a:gd name="T1" fmla="*/ 153 h 155"/>
                  <a:gd name="T2" fmla="*/ 207 w 275"/>
                  <a:gd name="T3" fmla="*/ 130 h 155"/>
                  <a:gd name="T4" fmla="*/ 119 w 275"/>
                  <a:gd name="T5" fmla="*/ 102 h 155"/>
                  <a:gd name="T6" fmla="*/ 2 w 275"/>
                  <a:gd name="T7" fmla="*/ 0 h 155"/>
                  <a:gd name="T8" fmla="*/ 1 w 275"/>
                  <a:gd name="T9" fmla="*/ 3 h 155"/>
                  <a:gd name="T10" fmla="*/ 128 w 275"/>
                  <a:gd name="T11" fmla="*/ 110 h 155"/>
                  <a:gd name="T12" fmla="*/ 206 w 275"/>
                  <a:gd name="T13" fmla="*/ 133 h 155"/>
                  <a:gd name="T14" fmla="*/ 273 w 275"/>
                  <a:gd name="T15" fmla="*/ 155 h 155"/>
                  <a:gd name="T16" fmla="*/ 274 w 275"/>
                  <a:gd name="T17"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155">
                    <a:moveTo>
                      <a:pt x="274" y="153"/>
                    </a:moveTo>
                    <a:cubicBezTo>
                      <a:pt x="251" y="149"/>
                      <a:pt x="229" y="137"/>
                      <a:pt x="207" y="130"/>
                    </a:cubicBezTo>
                    <a:cubicBezTo>
                      <a:pt x="178" y="120"/>
                      <a:pt x="147" y="115"/>
                      <a:pt x="119" y="102"/>
                    </a:cubicBezTo>
                    <a:cubicBezTo>
                      <a:pt x="72" y="80"/>
                      <a:pt x="48" y="26"/>
                      <a:pt x="2" y="0"/>
                    </a:cubicBezTo>
                    <a:cubicBezTo>
                      <a:pt x="1" y="0"/>
                      <a:pt x="0" y="2"/>
                      <a:pt x="1" y="3"/>
                    </a:cubicBezTo>
                    <a:cubicBezTo>
                      <a:pt x="51" y="30"/>
                      <a:pt x="76" y="86"/>
                      <a:pt x="128" y="110"/>
                    </a:cubicBezTo>
                    <a:cubicBezTo>
                      <a:pt x="152" y="121"/>
                      <a:pt x="180" y="125"/>
                      <a:pt x="206" y="133"/>
                    </a:cubicBezTo>
                    <a:cubicBezTo>
                      <a:pt x="228" y="139"/>
                      <a:pt x="250" y="153"/>
                      <a:pt x="273" y="155"/>
                    </a:cubicBezTo>
                    <a:cubicBezTo>
                      <a:pt x="275" y="155"/>
                      <a:pt x="275" y="153"/>
                      <a:pt x="274" y="153"/>
                    </a:cubicBezTo>
                    <a:close/>
                  </a:path>
                </a:pathLst>
              </a:custGeom>
              <a:solidFill>
                <a:srgbClr val="7B6C5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4" name="Freeform 74"/>
              <p:cNvSpPr/>
              <p:nvPr/>
            </p:nvSpPr>
            <p:spPr bwMode="auto">
              <a:xfrm>
                <a:off x="4175" y="257"/>
                <a:ext cx="316" cy="395"/>
              </a:xfrm>
              <a:custGeom>
                <a:avLst/>
                <a:gdLst>
                  <a:gd name="T0" fmla="*/ 255 w 255"/>
                  <a:gd name="T1" fmla="*/ 318 h 319"/>
                  <a:gd name="T2" fmla="*/ 212 w 255"/>
                  <a:gd name="T3" fmla="*/ 255 h 319"/>
                  <a:gd name="T4" fmla="*/ 137 w 255"/>
                  <a:gd name="T5" fmla="*/ 181 h 319"/>
                  <a:gd name="T6" fmla="*/ 43 w 255"/>
                  <a:gd name="T7" fmla="*/ 70 h 319"/>
                  <a:gd name="T8" fmla="*/ 17 w 255"/>
                  <a:gd name="T9" fmla="*/ 18 h 319"/>
                  <a:gd name="T10" fmla="*/ 4 w 255"/>
                  <a:gd name="T11" fmla="*/ 1 h 319"/>
                  <a:gd name="T12" fmla="*/ 2 w 255"/>
                  <a:gd name="T13" fmla="*/ 4 h 319"/>
                  <a:gd name="T14" fmla="*/ 22 w 255"/>
                  <a:gd name="T15" fmla="*/ 39 h 319"/>
                  <a:gd name="T16" fmla="*/ 45 w 255"/>
                  <a:gd name="T17" fmla="*/ 83 h 319"/>
                  <a:gd name="T18" fmla="*/ 109 w 255"/>
                  <a:gd name="T19" fmla="*/ 163 h 319"/>
                  <a:gd name="T20" fmla="*/ 182 w 255"/>
                  <a:gd name="T21" fmla="*/ 228 h 319"/>
                  <a:gd name="T22" fmla="*/ 254 w 255"/>
                  <a:gd name="T23" fmla="*/ 318 h 319"/>
                  <a:gd name="T24" fmla="*/ 255 w 255"/>
                  <a:gd name="T25" fmla="*/ 31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319">
                    <a:moveTo>
                      <a:pt x="255" y="318"/>
                    </a:moveTo>
                    <a:cubicBezTo>
                      <a:pt x="248" y="292"/>
                      <a:pt x="230" y="274"/>
                      <a:pt x="212" y="255"/>
                    </a:cubicBezTo>
                    <a:cubicBezTo>
                      <a:pt x="187" y="229"/>
                      <a:pt x="166" y="202"/>
                      <a:pt x="137" y="181"/>
                    </a:cubicBezTo>
                    <a:cubicBezTo>
                      <a:pt x="96" y="150"/>
                      <a:pt x="66" y="115"/>
                      <a:pt x="43" y="70"/>
                    </a:cubicBezTo>
                    <a:cubicBezTo>
                      <a:pt x="34" y="53"/>
                      <a:pt x="25" y="36"/>
                      <a:pt x="17" y="18"/>
                    </a:cubicBezTo>
                    <a:cubicBezTo>
                      <a:pt x="14" y="10"/>
                      <a:pt x="11" y="5"/>
                      <a:pt x="4" y="1"/>
                    </a:cubicBezTo>
                    <a:cubicBezTo>
                      <a:pt x="2" y="0"/>
                      <a:pt x="0" y="3"/>
                      <a:pt x="2" y="4"/>
                    </a:cubicBezTo>
                    <a:cubicBezTo>
                      <a:pt x="14" y="12"/>
                      <a:pt x="17" y="27"/>
                      <a:pt x="22" y="39"/>
                    </a:cubicBezTo>
                    <a:cubicBezTo>
                      <a:pt x="28" y="54"/>
                      <a:pt x="38" y="68"/>
                      <a:pt x="45" y="83"/>
                    </a:cubicBezTo>
                    <a:cubicBezTo>
                      <a:pt x="61" y="114"/>
                      <a:pt x="83" y="140"/>
                      <a:pt x="109" y="163"/>
                    </a:cubicBezTo>
                    <a:cubicBezTo>
                      <a:pt x="133" y="185"/>
                      <a:pt x="160" y="202"/>
                      <a:pt x="182" y="228"/>
                    </a:cubicBezTo>
                    <a:cubicBezTo>
                      <a:pt x="207" y="257"/>
                      <a:pt x="241" y="280"/>
                      <a:pt x="254" y="318"/>
                    </a:cubicBezTo>
                    <a:cubicBezTo>
                      <a:pt x="254" y="319"/>
                      <a:pt x="255" y="319"/>
                      <a:pt x="255" y="318"/>
                    </a:cubicBezTo>
                    <a:close/>
                  </a:path>
                </a:pathLst>
              </a:custGeom>
              <a:solidFill>
                <a:srgbClr val="7B6C5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5" name="Freeform 75"/>
              <p:cNvSpPr/>
              <p:nvPr/>
            </p:nvSpPr>
            <p:spPr bwMode="auto">
              <a:xfrm>
                <a:off x="4524" y="486"/>
                <a:ext cx="36" cy="183"/>
              </a:xfrm>
              <a:custGeom>
                <a:avLst/>
                <a:gdLst>
                  <a:gd name="T0" fmla="*/ 2 w 29"/>
                  <a:gd name="T1" fmla="*/ 146 h 147"/>
                  <a:gd name="T2" fmla="*/ 28 w 29"/>
                  <a:gd name="T3" fmla="*/ 82 h 147"/>
                  <a:gd name="T4" fmla="*/ 26 w 29"/>
                  <a:gd name="T5" fmla="*/ 53 h 147"/>
                  <a:gd name="T6" fmla="*/ 20 w 29"/>
                  <a:gd name="T7" fmla="*/ 1 h 147"/>
                  <a:gd name="T8" fmla="*/ 18 w 29"/>
                  <a:gd name="T9" fmla="*/ 1 h 147"/>
                  <a:gd name="T10" fmla="*/ 25 w 29"/>
                  <a:gd name="T11" fmla="*/ 72 h 147"/>
                  <a:gd name="T12" fmla="*/ 0 w 29"/>
                  <a:gd name="T13" fmla="*/ 145 h 147"/>
                  <a:gd name="T14" fmla="*/ 2 w 29"/>
                  <a:gd name="T15" fmla="*/ 146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7">
                    <a:moveTo>
                      <a:pt x="2" y="146"/>
                    </a:moveTo>
                    <a:cubicBezTo>
                      <a:pt x="17" y="124"/>
                      <a:pt x="24" y="109"/>
                      <a:pt x="28" y="82"/>
                    </a:cubicBezTo>
                    <a:cubicBezTo>
                      <a:pt x="29" y="72"/>
                      <a:pt x="28" y="62"/>
                      <a:pt x="26" y="53"/>
                    </a:cubicBezTo>
                    <a:cubicBezTo>
                      <a:pt x="24" y="35"/>
                      <a:pt x="24" y="18"/>
                      <a:pt x="20" y="1"/>
                    </a:cubicBezTo>
                    <a:cubicBezTo>
                      <a:pt x="20" y="0"/>
                      <a:pt x="18" y="0"/>
                      <a:pt x="18" y="1"/>
                    </a:cubicBezTo>
                    <a:cubicBezTo>
                      <a:pt x="19" y="25"/>
                      <a:pt x="23" y="48"/>
                      <a:pt x="25" y="72"/>
                    </a:cubicBezTo>
                    <a:cubicBezTo>
                      <a:pt x="27" y="101"/>
                      <a:pt x="12" y="121"/>
                      <a:pt x="0" y="145"/>
                    </a:cubicBezTo>
                    <a:cubicBezTo>
                      <a:pt x="0" y="146"/>
                      <a:pt x="1" y="147"/>
                      <a:pt x="2" y="146"/>
                    </a:cubicBezTo>
                    <a:close/>
                  </a:path>
                </a:pathLst>
              </a:custGeom>
              <a:solidFill>
                <a:srgbClr val="7B6C5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6" name="Freeform 76"/>
              <p:cNvSpPr/>
              <p:nvPr/>
            </p:nvSpPr>
            <p:spPr bwMode="auto">
              <a:xfrm>
                <a:off x="2222" y="2819"/>
                <a:ext cx="381" cy="278"/>
              </a:xfrm>
              <a:custGeom>
                <a:avLst/>
                <a:gdLst>
                  <a:gd name="T0" fmla="*/ 0 w 307"/>
                  <a:gd name="T1" fmla="*/ 0 h 224"/>
                  <a:gd name="T2" fmla="*/ 63 w 307"/>
                  <a:gd name="T3" fmla="*/ 35 h 224"/>
                  <a:gd name="T4" fmla="*/ 147 w 307"/>
                  <a:gd name="T5" fmla="*/ 65 h 224"/>
                  <a:gd name="T6" fmla="*/ 225 w 307"/>
                  <a:gd name="T7" fmla="*/ 141 h 224"/>
                  <a:gd name="T8" fmla="*/ 307 w 307"/>
                  <a:gd name="T9" fmla="*/ 218 h 224"/>
                  <a:gd name="T10" fmla="*/ 214 w 307"/>
                  <a:gd name="T11" fmla="*/ 205 h 224"/>
                  <a:gd name="T12" fmla="*/ 112 w 307"/>
                  <a:gd name="T13" fmla="*/ 161 h 224"/>
                  <a:gd name="T14" fmla="*/ 66 w 307"/>
                  <a:gd name="T15" fmla="*/ 124 h 224"/>
                  <a:gd name="T16" fmla="*/ 39 w 307"/>
                  <a:gd name="T17" fmla="*/ 83 h 224"/>
                  <a:gd name="T18" fmla="*/ 31 w 307"/>
                  <a:gd name="T19" fmla="*/ 65 h 224"/>
                  <a:gd name="T20" fmla="*/ 25 w 307"/>
                  <a:gd name="T21" fmla="*/ 43 h 224"/>
                  <a:gd name="T22" fmla="*/ 4 w 307"/>
                  <a:gd name="T23" fmla="*/ 14 h 224"/>
                  <a:gd name="T24" fmla="*/ 4 w 307"/>
                  <a:gd name="T25"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224">
                    <a:moveTo>
                      <a:pt x="0" y="0"/>
                    </a:moveTo>
                    <a:cubicBezTo>
                      <a:pt x="19" y="19"/>
                      <a:pt x="37" y="29"/>
                      <a:pt x="63" y="35"/>
                    </a:cubicBezTo>
                    <a:cubicBezTo>
                      <a:pt x="93" y="44"/>
                      <a:pt x="121" y="49"/>
                      <a:pt x="147" y="65"/>
                    </a:cubicBezTo>
                    <a:cubicBezTo>
                      <a:pt x="178" y="85"/>
                      <a:pt x="202" y="113"/>
                      <a:pt x="225" y="141"/>
                    </a:cubicBezTo>
                    <a:cubicBezTo>
                      <a:pt x="247" y="168"/>
                      <a:pt x="275" y="205"/>
                      <a:pt x="307" y="218"/>
                    </a:cubicBezTo>
                    <a:cubicBezTo>
                      <a:pt x="279" y="224"/>
                      <a:pt x="242" y="212"/>
                      <a:pt x="214" y="205"/>
                    </a:cubicBezTo>
                    <a:cubicBezTo>
                      <a:pt x="179" y="196"/>
                      <a:pt x="143" y="180"/>
                      <a:pt x="112" y="161"/>
                    </a:cubicBezTo>
                    <a:cubicBezTo>
                      <a:pt x="97" y="152"/>
                      <a:pt x="79" y="137"/>
                      <a:pt x="66" y="124"/>
                    </a:cubicBezTo>
                    <a:cubicBezTo>
                      <a:pt x="54" y="114"/>
                      <a:pt x="47" y="97"/>
                      <a:pt x="39" y="83"/>
                    </a:cubicBezTo>
                    <a:cubicBezTo>
                      <a:pt x="37" y="77"/>
                      <a:pt x="33" y="71"/>
                      <a:pt x="31" y="65"/>
                    </a:cubicBezTo>
                    <a:cubicBezTo>
                      <a:pt x="28" y="57"/>
                      <a:pt x="29" y="49"/>
                      <a:pt x="25" y="43"/>
                    </a:cubicBezTo>
                    <a:cubicBezTo>
                      <a:pt x="23" y="33"/>
                      <a:pt x="11" y="19"/>
                      <a:pt x="4" y="14"/>
                    </a:cubicBezTo>
                    <a:cubicBezTo>
                      <a:pt x="4" y="14"/>
                      <a:pt x="4" y="14"/>
                      <a:pt x="4" y="14"/>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7" name="Freeform 77"/>
              <p:cNvSpPr/>
              <p:nvPr/>
            </p:nvSpPr>
            <p:spPr bwMode="auto">
              <a:xfrm>
                <a:off x="2050" y="2229"/>
                <a:ext cx="671" cy="1071"/>
              </a:xfrm>
              <a:custGeom>
                <a:avLst/>
                <a:gdLst>
                  <a:gd name="T0" fmla="*/ 102 w 541"/>
                  <a:gd name="T1" fmla="*/ 55 h 863"/>
                  <a:gd name="T2" fmla="*/ 98 w 541"/>
                  <a:gd name="T3" fmla="*/ 149 h 863"/>
                  <a:gd name="T4" fmla="*/ 109 w 541"/>
                  <a:gd name="T5" fmla="*/ 339 h 863"/>
                  <a:gd name="T6" fmla="*/ 102 w 541"/>
                  <a:gd name="T7" fmla="*/ 393 h 863"/>
                  <a:gd name="T8" fmla="*/ 55 w 541"/>
                  <a:gd name="T9" fmla="*/ 479 h 863"/>
                  <a:gd name="T10" fmla="*/ 4 w 541"/>
                  <a:gd name="T11" fmla="*/ 678 h 863"/>
                  <a:gd name="T12" fmla="*/ 32 w 541"/>
                  <a:gd name="T13" fmla="*/ 819 h 863"/>
                  <a:gd name="T14" fmla="*/ 106 w 541"/>
                  <a:gd name="T15" fmla="*/ 667 h 863"/>
                  <a:gd name="T16" fmla="*/ 112 w 541"/>
                  <a:gd name="T17" fmla="*/ 427 h 863"/>
                  <a:gd name="T18" fmla="*/ 112 w 541"/>
                  <a:gd name="T19" fmla="*/ 374 h 863"/>
                  <a:gd name="T20" fmla="*/ 122 w 541"/>
                  <a:gd name="T21" fmla="*/ 415 h 863"/>
                  <a:gd name="T22" fmla="*/ 133 w 541"/>
                  <a:gd name="T23" fmla="*/ 501 h 863"/>
                  <a:gd name="T24" fmla="*/ 131 w 541"/>
                  <a:gd name="T25" fmla="*/ 755 h 863"/>
                  <a:gd name="T26" fmla="*/ 162 w 541"/>
                  <a:gd name="T27" fmla="*/ 841 h 863"/>
                  <a:gd name="T28" fmla="*/ 183 w 541"/>
                  <a:gd name="T29" fmla="*/ 770 h 863"/>
                  <a:gd name="T30" fmla="*/ 190 w 541"/>
                  <a:gd name="T31" fmla="*/ 579 h 863"/>
                  <a:gd name="T32" fmla="*/ 146 w 541"/>
                  <a:gd name="T33" fmla="*/ 503 h 863"/>
                  <a:gd name="T34" fmla="*/ 131 w 541"/>
                  <a:gd name="T35" fmla="*/ 404 h 863"/>
                  <a:gd name="T36" fmla="*/ 109 w 541"/>
                  <a:gd name="T37" fmla="*/ 238 h 863"/>
                  <a:gd name="T38" fmla="*/ 213 w 541"/>
                  <a:gd name="T39" fmla="*/ 358 h 863"/>
                  <a:gd name="T40" fmla="*/ 415 w 541"/>
                  <a:gd name="T41" fmla="*/ 472 h 863"/>
                  <a:gd name="T42" fmla="*/ 470 w 541"/>
                  <a:gd name="T43" fmla="*/ 523 h 863"/>
                  <a:gd name="T44" fmla="*/ 432 w 541"/>
                  <a:gd name="T45" fmla="*/ 419 h 863"/>
                  <a:gd name="T46" fmla="*/ 256 w 541"/>
                  <a:gd name="T47" fmla="*/ 286 h 863"/>
                  <a:gd name="T48" fmla="*/ 161 w 541"/>
                  <a:gd name="T49" fmla="*/ 249 h 863"/>
                  <a:gd name="T50" fmla="*/ 113 w 541"/>
                  <a:gd name="T51" fmla="*/ 219 h 863"/>
                  <a:gd name="T52" fmla="*/ 107 w 541"/>
                  <a:gd name="T53" fmla="*/ 137 h 863"/>
                  <a:gd name="T54" fmla="*/ 159 w 541"/>
                  <a:gd name="T55" fmla="*/ 215 h 863"/>
                  <a:gd name="T56" fmla="*/ 361 w 541"/>
                  <a:gd name="T57" fmla="*/ 337 h 863"/>
                  <a:gd name="T58" fmla="*/ 490 w 541"/>
                  <a:gd name="T59" fmla="*/ 375 h 863"/>
                  <a:gd name="T60" fmla="*/ 464 w 541"/>
                  <a:gd name="T61" fmla="*/ 315 h 863"/>
                  <a:gd name="T62" fmla="*/ 380 w 541"/>
                  <a:gd name="T63" fmla="*/ 237 h 863"/>
                  <a:gd name="T64" fmla="*/ 238 w 541"/>
                  <a:gd name="T65" fmla="*/ 170 h 863"/>
                  <a:gd name="T66" fmla="*/ 138 w 541"/>
                  <a:gd name="T67" fmla="*/ 138 h 863"/>
                  <a:gd name="T68" fmla="*/ 112 w 541"/>
                  <a:gd name="T69" fmla="*/ 5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863">
                    <a:moveTo>
                      <a:pt x="100" y="0"/>
                    </a:moveTo>
                    <a:cubicBezTo>
                      <a:pt x="106" y="4"/>
                      <a:pt x="101" y="45"/>
                      <a:pt x="102" y="55"/>
                    </a:cubicBezTo>
                    <a:cubicBezTo>
                      <a:pt x="102" y="69"/>
                      <a:pt x="97" y="86"/>
                      <a:pt x="97" y="101"/>
                    </a:cubicBezTo>
                    <a:cubicBezTo>
                      <a:pt x="97" y="117"/>
                      <a:pt x="98" y="133"/>
                      <a:pt x="98" y="149"/>
                    </a:cubicBezTo>
                    <a:cubicBezTo>
                      <a:pt x="98" y="180"/>
                      <a:pt x="90" y="213"/>
                      <a:pt x="93" y="245"/>
                    </a:cubicBezTo>
                    <a:cubicBezTo>
                      <a:pt x="97" y="277"/>
                      <a:pt x="106" y="308"/>
                      <a:pt x="109" y="339"/>
                    </a:cubicBezTo>
                    <a:cubicBezTo>
                      <a:pt x="108" y="343"/>
                      <a:pt x="110" y="347"/>
                      <a:pt x="111" y="351"/>
                    </a:cubicBezTo>
                    <a:cubicBezTo>
                      <a:pt x="111" y="366"/>
                      <a:pt x="107" y="379"/>
                      <a:pt x="102" y="393"/>
                    </a:cubicBezTo>
                    <a:cubicBezTo>
                      <a:pt x="99" y="408"/>
                      <a:pt x="89" y="417"/>
                      <a:pt x="80" y="429"/>
                    </a:cubicBezTo>
                    <a:cubicBezTo>
                      <a:pt x="71" y="445"/>
                      <a:pt x="63" y="462"/>
                      <a:pt x="55" y="479"/>
                    </a:cubicBezTo>
                    <a:cubicBezTo>
                      <a:pt x="41" y="512"/>
                      <a:pt x="23" y="547"/>
                      <a:pt x="11" y="584"/>
                    </a:cubicBezTo>
                    <a:cubicBezTo>
                      <a:pt x="0" y="614"/>
                      <a:pt x="5" y="647"/>
                      <a:pt x="4" y="678"/>
                    </a:cubicBezTo>
                    <a:cubicBezTo>
                      <a:pt x="2" y="740"/>
                      <a:pt x="17" y="801"/>
                      <a:pt x="1" y="863"/>
                    </a:cubicBezTo>
                    <a:cubicBezTo>
                      <a:pt x="4" y="848"/>
                      <a:pt x="23" y="833"/>
                      <a:pt x="32" y="819"/>
                    </a:cubicBezTo>
                    <a:cubicBezTo>
                      <a:pt x="41" y="802"/>
                      <a:pt x="52" y="784"/>
                      <a:pt x="62" y="769"/>
                    </a:cubicBezTo>
                    <a:cubicBezTo>
                      <a:pt x="81" y="736"/>
                      <a:pt x="93" y="702"/>
                      <a:pt x="106" y="667"/>
                    </a:cubicBezTo>
                    <a:cubicBezTo>
                      <a:pt x="125" y="607"/>
                      <a:pt x="124" y="547"/>
                      <a:pt x="117" y="483"/>
                    </a:cubicBezTo>
                    <a:cubicBezTo>
                      <a:pt x="115" y="464"/>
                      <a:pt x="114" y="446"/>
                      <a:pt x="112" y="427"/>
                    </a:cubicBezTo>
                    <a:cubicBezTo>
                      <a:pt x="112" y="419"/>
                      <a:pt x="109" y="408"/>
                      <a:pt x="108" y="400"/>
                    </a:cubicBezTo>
                    <a:cubicBezTo>
                      <a:pt x="109" y="390"/>
                      <a:pt x="114" y="383"/>
                      <a:pt x="112" y="374"/>
                    </a:cubicBezTo>
                    <a:cubicBezTo>
                      <a:pt x="112" y="374"/>
                      <a:pt x="112" y="374"/>
                      <a:pt x="112" y="374"/>
                    </a:cubicBezTo>
                    <a:cubicBezTo>
                      <a:pt x="111" y="387"/>
                      <a:pt x="119" y="402"/>
                      <a:pt x="122" y="415"/>
                    </a:cubicBezTo>
                    <a:cubicBezTo>
                      <a:pt x="126" y="429"/>
                      <a:pt x="127" y="443"/>
                      <a:pt x="129" y="458"/>
                    </a:cubicBezTo>
                    <a:cubicBezTo>
                      <a:pt x="130" y="472"/>
                      <a:pt x="132" y="487"/>
                      <a:pt x="133" y="501"/>
                    </a:cubicBezTo>
                    <a:cubicBezTo>
                      <a:pt x="135" y="519"/>
                      <a:pt x="135" y="528"/>
                      <a:pt x="128" y="545"/>
                    </a:cubicBezTo>
                    <a:cubicBezTo>
                      <a:pt x="104" y="616"/>
                      <a:pt x="106" y="686"/>
                      <a:pt x="131" y="755"/>
                    </a:cubicBezTo>
                    <a:cubicBezTo>
                      <a:pt x="143" y="791"/>
                      <a:pt x="147" y="826"/>
                      <a:pt x="151" y="863"/>
                    </a:cubicBezTo>
                    <a:cubicBezTo>
                      <a:pt x="153" y="854"/>
                      <a:pt x="159" y="847"/>
                      <a:pt x="162" y="841"/>
                    </a:cubicBezTo>
                    <a:cubicBezTo>
                      <a:pt x="166" y="832"/>
                      <a:pt x="166" y="825"/>
                      <a:pt x="169" y="819"/>
                    </a:cubicBezTo>
                    <a:cubicBezTo>
                      <a:pt x="172" y="802"/>
                      <a:pt x="179" y="787"/>
                      <a:pt x="183" y="770"/>
                    </a:cubicBezTo>
                    <a:cubicBezTo>
                      <a:pt x="191" y="740"/>
                      <a:pt x="200" y="712"/>
                      <a:pt x="201" y="683"/>
                    </a:cubicBezTo>
                    <a:cubicBezTo>
                      <a:pt x="201" y="647"/>
                      <a:pt x="200" y="613"/>
                      <a:pt x="190" y="579"/>
                    </a:cubicBezTo>
                    <a:cubicBezTo>
                      <a:pt x="187" y="565"/>
                      <a:pt x="182" y="551"/>
                      <a:pt x="173" y="539"/>
                    </a:cubicBezTo>
                    <a:cubicBezTo>
                      <a:pt x="165" y="525"/>
                      <a:pt x="150" y="519"/>
                      <a:pt x="146" y="503"/>
                    </a:cubicBezTo>
                    <a:cubicBezTo>
                      <a:pt x="141" y="481"/>
                      <a:pt x="137" y="460"/>
                      <a:pt x="135" y="438"/>
                    </a:cubicBezTo>
                    <a:cubicBezTo>
                      <a:pt x="133" y="427"/>
                      <a:pt x="132" y="415"/>
                      <a:pt x="131" y="404"/>
                    </a:cubicBezTo>
                    <a:cubicBezTo>
                      <a:pt x="130" y="391"/>
                      <a:pt x="124" y="384"/>
                      <a:pt x="121" y="371"/>
                    </a:cubicBezTo>
                    <a:cubicBezTo>
                      <a:pt x="112" y="329"/>
                      <a:pt x="114" y="281"/>
                      <a:pt x="109" y="238"/>
                    </a:cubicBezTo>
                    <a:cubicBezTo>
                      <a:pt x="111" y="228"/>
                      <a:pt x="138" y="261"/>
                      <a:pt x="140" y="266"/>
                    </a:cubicBezTo>
                    <a:cubicBezTo>
                      <a:pt x="159" y="299"/>
                      <a:pt x="183" y="334"/>
                      <a:pt x="213" y="358"/>
                    </a:cubicBezTo>
                    <a:cubicBezTo>
                      <a:pt x="254" y="391"/>
                      <a:pt x="298" y="412"/>
                      <a:pt x="344" y="435"/>
                    </a:cubicBezTo>
                    <a:cubicBezTo>
                      <a:pt x="367" y="447"/>
                      <a:pt x="392" y="460"/>
                      <a:pt x="415" y="472"/>
                    </a:cubicBezTo>
                    <a:cubicBezTo>
                      <a:pt x="429" y="481"/>
                      <a:pt x="439" y="491"/>
                      <a:pt x="449" y="501"/>
                    </a:cubicBezTo>
                    <a:cubicBezTo>
                      <a:pt x="450" y="502"/>
                      <a:pt x="469" y="523"/>
                      <a:pt x="470" y="523"/>
                    </a:cubicBezTo>
                    <a:cubicBezTo>
                      <a:pt x="470" y="523"/>
                      <a:pt x="470" y="523"/>
                      <a:pt x="470" y="523"/>
                    </a:cubicBezTo>
                    <a:cubicBezTo>
                      <a:pt x="468" y="488"/>
                      <a:pt x="451" y="449"/>
                      <a:pt x="432" y="419"/>
                    </a:cubicBezTo>
                    <a:cubicBezTo>
                      <a:pt x="410" y="386"/>
                      <a:pt x="380" y="361"/>
                      <a:pt x="350" y="336"/>
                    </a:cubicBezTo>
                    <a:cubicBezTo>
                      <a:pt x="323" y="312"/>
                      <a:pt x="288" y="300"/>
                      <a:pt x="256" y="286"/>
                    </a:cubicBezTo>
                    <a:cubicBezTo>
                      <a:pt x="240" y="279"/>
                      <a:pt x="227" y="271"/>
                      <a:pt x="211" y="265"/>
                    </a:cubicBezTo>
                    <a:cubicBezTo>
                      <a:pt x="196" y="258"/>
                      <a:pt x="178" y="255"/>
                      <a:pt x="161" y="249"/>
                    </a:cubicBezTo>
                    <a:cubicBezTo>
                      <a:pt x="149" y="244"/>
                      <a:pt x="139" y="235"/>
                      <a:pt x="128" y="228"/>
                    </a:cubicBezTo>
                    <a:cubicBezTo>
                      <a:pt x="123" y="226"/>
                      <a:pt x="116" y="223"/>
                      <a:pt x="113" y="219"/>
                    </a:cubicBezTo>
                    <a:cubicBezTo>
                      <a:pt x="107" y="214"/>
                      <a:pt x="108" y="209"/>
                      <a:pt x="108" y="201"/>
                    </a:cubicBezTo>
                    <a:cubicBezTo>
                      <a:pt x="105" y="179"/>
                      <a:pt x="105" y="158"/>
                      <a:pt x="107" y="137"/>
                    </a:cubicBezTo>
                    <a:cubicBezTo>
                      <a:pt x="117" y="126"/>
                      <a:pt x="126" y="166"/>
                      <a:pt x="129" y="172"/>
                    </a:cubicBezTo>
                    <a:cubicBezTo>
                      <a:pt x="135" y="189"/>
                      <a:pt x="146" y="202"/>
                      <a:pt x="159" y="215"/>
                    </a:cubicBezTo>
                    <a:cubicBezTo>
                      <a:pt x="188" y="243"/>
                      <a:pt x="220" y="267"/>
                      <a:pt x="257" y="284"/>
                    </a:cubicBezTo>
                    <a:cubicBezTo>
                      <a:pt x="293" y="301"/>
                      <a:pt x="330" y="315"/>
                      <a:pt x="361" y="337"/>
                    </a:cubicBezTo>
                    <a:cubicBezTo>
                      <a:pt x="381" y="351"/>
                      <a:pt x="403" y="346"/>
                      <a:pt x="423" y="353"/>
                    </a:cubicBezTo>
                    <a:cubicBezTo>
                      <a:pt x="445" y="362"/>
                      <a:pt x="468" y="368"/>
                      <a:pt x="490" y="375"/>
                    </a:cubicBezTo>
                    <a:cubicBezTo>
                      <a:pt x="508" y="382"/>
                      <a:pt x="528" y="397"/>
                      <a:pt x="541" y="412"/>
                    </a:cubicBezTo>
                    <a:cubicBezTo>
                      <a:pt x="513" y="381"/>
                      <a:pt x="492" y="346"/>
                      <a:pt x="464" y="315"/>
                    </a:cubicBezTo>
                    <a:cubicBezTo>
                      <a:pt x="451" y="302"/>
                      <a:pt x="440" y="287"/>
                      <a:pt x="427" y="274"/>
                    </a:cubicBezTo>
                    <a:cubicBezTo>
                      <a:pt x="414" y="257"/>
                      <a:pt x="396" y="248"/>
                      <a:pt x="380" y="237"/>
                    </a:cubicBezTo>
                    <a:cubicBezTo>
                      <a:pt x="349" y="218"/>
                      <a:pt x="320" y="206"/>
                      <a:pt x="288" y="193"/>
                    </a:cubicBezTo>
                    <a:cubicBezTo>
                      <a:pt x="271" y="187"/>
                      <a:pt x="255" y="177"/>
                      <a:pt x="238" y="170"/>
                    </a:cubicBezTo>
                    <a:cubicBezTo>
                      <a:pt x="220" y="162"/>
                      <a:pt x="201" y="156"/>
                      <a:pt x="183" y="148"/>
                    </a:cubicBezTo>
                    <a:cubicBezTo>
                      <a:pt x="168" y="143"/>
                      <a:pt x="153" y="142"/>
                      <a:pt x="138" y="138"/>
                    </a:cubicBezTo>
                    <a:cubicBezTo>
                      <a:pt x="117" y="134"/>
                      <a:pt x="113" y="118"/>
                      <a:pt x="111" y="99"/>
                    </a:cubicBezTo>
                    <a:cubicBezTo>
                      <a:pt x="109" y="82"/>
                      <a:pt x="111" y="67"/>
                      <a:pt x="112" y="50"/>
                    </a:cubicBezTo>
                    <a:cubicBezTo>
                      <a:pt x="113" y="41"/>
                      <a:pt x="111" y="22"/>
                      <a:pt x="117" y="15"/>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8" name="Freeform 78"/>
              <p:cNvSpPr/>
              <p:nvPr/>
            </p:nvSpPr>
            <p:spPr bwMode="auto">
              <a:xfrm>
                <a:off x="2206" y="2710"/>
                <a:ext cx="450" cy="235"/>
              </a:xfrm>
              <a:custGeom>
                <a:avLst/>
                <a:gdLst>
                  <a:gd name="T0" fmla="*/ 2 w 363"/>
                  <a:gd name="T1" fmla="*/ 1 h 190"/>
                  <a:gd name="T2" fmla="*/ 0 w 363"/>
                  <a:gd name="T3" fmla="*/ 0 h 190"/>
                  <a:gd name="T4" fmla="*/ 17 w 363"/>
                  <a:gd name="T5" fmla="*/ 13 h 190"/>
                  <a:gd name="T6" fmla="*/ 56 w 363"/>
                  <a:gd name="T7" fmla="*/ 29 h 190"/>
                  <a:gd name="T8" fmla="*/ 111 w 363"/>
                  <a:gd name="T9" fmla="*/ 30 h 190"/>
                  <a:gd name="T10" fmla="*/ 162 w 363"/>
                  <a:gd name="T11" fmla="*/ 31 h 190"/>
                  <a:gd name="T12" fmla="*/ 226 w 363"/>
                  <a:gd name="T13" fmla="*/ 42 h 190"/>
                  <a:gd name="T14" fmla="*/ 285 w 363"/>
                  <a:gd name="T15" fmla="*/ 95 h 190"/>
                  <a:gd name="T16" fmla="*/ 315 w 363"/>
                  <a:gd name="T17" fmla="*/ 149 h 190"/>
                  <a:gd name="T18" fmla="*/ 363 w 363"/>
                  <a:gd name="T19" fmla="*/ 190 h 190"/>
                  <a:gd name="T20" fmla="*/ 272 w 363"/>
                  <a:gd name="T21" fmla="*/ 168 h 190"/>
                  <a:gd name="T22" fmla="*/ 229 w 363"/>
                  <a:gd name="T23" fmla="*/ 145 h 190"/>
                  <a:gd name="T24" fmla="*/ 181 w 363"/>
                  <a:gd name="T25" fmla="*/ 123 h 190"/>
                  <a:gd name="T26" fmla="*/ 85 w 363"/>
                  <a:gd name="T27" fmla="*/ 68 h 190"/>
                  <a:gd name="T28" fmla="*/ 41 w 363"/>
                  <a:gd name="T29" fmla="*/ 36 h 190"/>
                  <a:gd name="T30" fmla="*/ 3 w 363"/>
                  <a:gd name="T31" fmla="*/ 1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190">
                    <a:moveTo>
                      <a:pt x="2" y="1"/>
                    </a:moveTo>
                    <a:cubicBezTo>
                      <a:pt x="0" y="0"/>
                      <a:pt x="0" y="0"/>
                      <a:pt x="0" y="0"/>
                    </a:cubicBezTo>
                    <a:cubicBezTo>
                      <a:pt x="7" y="2"/>
                      <a:pt x="11" y="8"/>
                      <a:pt x="17" y="13"/>
                    </a:cubicBezTo>
                    <a:cubicBezTo>
                      <a:pt x="28" y="21"/>
                      <a:pt x="42" y="28"/>
                      <a:pt x="56" y="29"/>
                    </a:cubicBezTo>
                    <a:cubicBezTo>
                      <a:pt x="74" y="32"/>
                      <a:pt x="94" y="29"/>
                      <a:pt x="111" y="30"/>
                    </a:cubicBezTo>
                    <a:cubicBezTo>
                      <a:pt x="129" y="30"/>
                      <a:pt x="146" y="31"/>
                      <a:pt x="162" y="31"/>
                    </a:cubicBezTo>
                    <a:cubicBezTo>
                      <a:pt x="183" y="30"/>
                      <a:pt x="209" y="31"/>
                      <a:pt x="226" y="42"/>
                    </a:cubicBezTo>
                    <a:cubicBezTo>
                      <a:pt x="250" y="56"/>
                      <a:pt x="268" y="75"/>
                      <a:pt x="285" y="95"/>
                    </a:cubicBezTo>
                    <a:cubicBezTo>
                      <a:pt x="298" y="112"/>
                      <a:pt x="305" y="132"/>
                      <a:pt x="315" y="149"/>
                    </a:cubicBezTo>
                    <a:cubicBezTo>
                      <a:pt x="327" y="167"/>
                      <a:pt x="346" y="179"/>
                      <a:pt x="363" y="190"/>
                    </a:cubicBezTo>
                    <a:cubicBezTo>
                      <a:pt x="332" y="184"/>
                      <a:pt x="301" y="181"/>
                      <a:pt x="272" y="168"/>
                    </a:cubicBezTo>
                    <a:cubicBezTo>
                      <a:pt x="257" y="162"/>
                      <a:pt x="242" y="152"/>
                      <a:pt x="229" y="145"/>
                    </a:cubicBezTo>
                    <a:cubicBezTo>
                      <a:pt x="212" y="137"/>
                      <a:pt x="197" y="131"/>
                      <a:pt x="181" y="123"/>
                    </a:cubicBezTo>
                    <a:cubicBezTo>
                      <a:pt x="149" y="105"/>
                      <a:pt x="115" y="91"/>
                      <a:pt x="85" y="68"/>
                    </a:cubicBezTo>
                    <a:cubicBezTo>
                      <a:pt x="71" y="57"/>
                      <a:pt x="57" y="46"/>
                      <a:pt x="41" y="36"/>
                    </a:cubicBezTo>
                    <a:cubicBezTo>
                      <a:pt x="29" y="29"/>
                      <a:pt x="14" y="24"/>
                      <a:pt x="3" y="14"/>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39" name="Freeform 79"/>
              <p:cNvSpPr/>
              <p:nvPr/>
            </p:nvSpPr>
            <p:spPr bwMode="auto">
              <a:xfrm>
                <a:off x="1933" y="2269"/>
                <a:ext cx="246" cy="482"/>
              </a:xfrm>
              <a:custGeom>
                <a:avLst/>
                <a:gdLst>
                  <a:gd name="T0" fmla="*/ 195 w 198"/>
                  <a:gd name="T1" fmla="*/ 0 h 388"/>
                  <a:gd name="T2" fmla="*/ 173 w 198"/>
                  <a:gd name="T3" fmla="*/ 54 h 388"/>
                  <a:gd name="T4" fmla="*/ 104 w 198"/>
                  <a:gd name="T5" fmla="*/ 130 h 388"/>
                  <a:gd name="T6" fmla="*/ 35 w 198"/>
                  <a:gd name="T7" fmla="*/ 258 h 388"/>
                  <a:gd name="T8" fmla="*/ 23 w 198"/>
                  <a:gd name="T9" fmla="*/ 326 h 388"/>
                  <a:gd name="T10" fmla="*/ 0 w 198"/>
                  <a:gd name="T11" fmla="*/ 388 h 388"/>
                  <a:gd name="T12" fmla="*/ 25 w 198"/>
                  <a:gd name="T13" fmla="*/ 381 h 388"/>
                  <a:gd name="T14" fmla="*/ 58 w 198"/>
                  <a:gd name="T15" fmla="*/ 366 h 388"/>
                  <a:gd name="T16" fmla="*/ 108 w 198"/>
                  <a:gd name="T17" fmla="*/ 320 h 388"/>
                  <a:gd name="T18" fmla="*/ 152 w 198"/>
                  <a:gd name="T19" fmla="*/ 215 h 388"/>
                  <a:gd name="T20" fmla="*/ 171 w 198"/>
                  <a:gd name="T21" fmla="*/ 111 h 388"/>
                  <a:gd name="T22" fmla="*/ 181 w 198"/>
                  <a:gd name="T23" fmla="*/ 63 h 388"/>
                  <a:gd name="T24" fmla="*/ 198 w 198"/>
                  <a:gd name="T25" fmla="*/ 2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388">
                    <a:moveTo>
                      <a:pt x="195" y="0"/>
                    </a:moveTo>
                    <a:cubicBezTo>
                      <a:pt x="197" y="16"/>
                      <a:pt x="180" y="41"/>
                      <a:pt x="173" y="54"/>
                    </a:cubicBezTo>
                    <a:cubicBezTo>
                      <a:pt x="160" y="87"/>
                      <a:pt x="129" y="109"/>
                      <a:pt x="104" y="130"/>
                    </a:cubicBezTo>
                    <a:cubicBezTo>
                      <a:pt x="68" y="161"/>
                      <a:pt x="48" y="215"/>
                      <a:pt x="35" y="258"/>
                    </a:cubicBezTo>
                    <a:cubicBezTo>
                      <a:pt x="29" y="280"/>
                      <a:pt x="24" y="305"/>
                      <a:pt x="23" y="326"/>
                    </a:cubicBezTo>
                    <a:cubicBezTo>
                      <a:pt x="21" y="349"/>
                      <a:pt x="10" y="369"/>
                      <a:pt x="0" y="388"/>
                    </a:cubicBezTo>
                    <a:cubicBezTo>
                      <a:pt x="8" y="384"/>
                      <a:pt x="18" y="383"/>
                      <a:pt x="25" y="381"/>
                    </a:cubicBezTo>
                    <a:cubicBezTo>
                      <a:pt x="36" y="376"/>
                      <a:pt x="47" y="370"/>
                      <a:pt x="58" y="366"/>
                    </a:cubicBezTo>
                    <a:cubicBezTo>
                      <a:pt x="79" y="355"/>
                      <a:pt x="94" y="338"/>
                      <a:pt x="108" y="320"/>
                    </a:cubicBezTo>
                    <a:cubicBezTo>
                      <a:pt x="131" y="290"/>
                      <a:pt x="143" y="252"/>
                      <a:pt x="152" y="215"/>
                    </a:cubicBezTo>
                    <a:cubicBezTo>
                      <a:pt x="161" y="182"/>
                      <a:pt x="167" y="146"/>
                      <a:pt x="171" y="111"/>
                    </a:cubicBezTo>
                    <a:cubicBezTo>
                      <a:pt x="172" y="93"/>
                      <a:pt x="174" y="80"/>
                      <a:pt x="181" y="63"/>
                    </a:cubicBezTo>
                    <a:cubicBezTo>
                      <a:pt x="183" y="57"/>
                      <a:pt x="198" y="26"/>
                      <a:pt x="198" y="26"/>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0" name="Freeform 80"/>
              <p:cNvSpPr/>
              <p:nvPr/>
            </p:nvSpPr>
            <p:spPr bwMode="auto">
              <a:xfrm>
                <a:off x="2220" y="2832"/>
                <a:ext cx="45" cy="458"/>
              </a:xfrm>
              <a:custGeom>
                <a:avLst/>
                <a:gdLst>
                  <a:gd name="T0" fmla="*/ 1 w 37"/>
                  <a:gd name="T1" fmla="*/ 1 h 369"/>
                  <a:gd name="T2" fmla="*/ 34 w 37"/>
                  <a:gd name="T3" fmla="*/ 189 h 369"/>
                  <a:gd name="T4" fmla="*/ 20 w 37"/>
                  <a:gd name="T5" fmla="*/ 367 h 369"/>
                  <a:gd name="T6" fmla="*/ 22 w 37"/>
                  <a:gd name="T7" fmla="*/ 367 h 369"/>
                  <a:gd name="T8" fmla="*/ 37 w 37"/>
                  <a:gd name="T9" fmla="*/ 189 h 369"/>
                  <a:gd name="T10" fmla="*/ 2 w 37"/>
                  <a:gd name="T11" fmla="*/ 1 h 369"/>
                  <a:gd name="T12" fmla="*/ 1 w 37"/>
                  <a:gd name="T13" fmla="*/ 1 h 369"/>
                </a:gdLst>
                <a:ahLst/>
                <a:cxnLst>
                  <a:cxn ang="0">
                    <a:pos x="T0" y="T1"/>
                  </a:cxn>
                  <a:cxn ang="0">
                    <a:pos x="T2" y="T3"/>
                  </a:cxn>
                  <a:cxn ang="0">
                    <a:pos x="T4" y="T5"/>
                  </a:cxn>
                  <a:cxn ang="0">
                    <a:pos x="T6" y="T7"/>
                  </a:cxn>
                  <a:cxn ang="0">
                    <a:pos x="T8" y="T9"/>
                  </a:cxn>
                  <a:cxn ang="0">
                    <a:pos x="T10" y="T11"/>
                  </a:cxn>
                  <a:cxn ang="0">
                    <a:pos x="T12" y="T13"/>
                  </a:cxn>
                </a:cxnLst>
                <a:rect l="0" t="0" r="r" b="b"/>
                <a:pathLst>
                  <a:path w="37" h="369">
                    <a:moveTo>
                      <a:pt x="1" y="1"/>
                    </a:moveTo>
                    <a:cubicBezTo>
                      <a:pt x="11" y="64"/>
                      <a:pt x="32" y="125"/>
                      <a:pt x="34" y="189"/>
                    </a:cubicBezTo>
                    <a:cubicBezTo>
                      <a:pt x="36" y="249"/>
                      <a:pt x="20" y="308"/>
                      <a:pt x="20" y="367"/>
                    </a:cubicBezTo>
                    <a:cubicBezTo>
                      <a:pt x="20" y="369"/>
                      <a:pt x="22" y="369"/>
                      <a:pt x="22" y="367"/>
                    </a:cubicBezTo>
                    <a:cubicBezTo>
                      <a:pt x="23" y="308"/>
                      <a:pt x="36" y="249"/>
                      <a:pt x="37" y="189"/>
                    </a:cubicBezTo>
                    <a:cubicBezTo>
                      <a:pt x="37" y="126"/>
                      <a:pt x="15" y="62"/>
                      <a:pt x="2" y="1"/>
                    </a:cubicBezTo>
                    <a:cubicBezTo>
                      <a:pt x="2" y="0"/>
                      <a:pt x="0" y="0"/>
                      <a:pt x="1"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1" name="Freeform 81"/>
              <p:cNvSpPr/>
              <p:nvPr/>
            </p:nvSpPr>
            <p:spPr bwMode="auto">
              <a:xfrm>
                <a:off x="2236" y="2847"/>
                <a:ext cx="352" cy="241"/>
              </a:xfrm>
              <a:custGeom>
                <a:avLst/>
                <a:gdLst>
                  <a:gd name="T0" fmla="*/ 0 w 284"/>
                  <a:gd name="T1" fmla="*/ 1 h 194"/>
                  <a:gd name="T2" fmla="*/ 80 w 284"/>
                  <a:gd name="T3" fmla="*/ 63 h 194"/>
                  <a:gd name="T4" fmla="*/ 145 w 284"/>
                  <a:gd name="T5" fmla="*/ 120 h 194"/>
                  <a:gd name="T6" fmla="*/ 281 w 284"/>
                  <a:gd name="T7" fmla="*/ 193 h 194"/>
                  <a:gd name="T8" fmla="*/ 282 w 284"/>
                  <a:gd name="T9" fmla="*/ 191 h 194"/>
                  <a:gd name="T10" fmla="*/ 216 w 284"/>
                  <a:gd name="T11" fmla="*/ 158 h 194"/>
                  <a:gd name="T12" fmla="*/ 130 w 284"/>
                  <a:gd name="T13" fmla="*/ 105 h 194"/>
                  <a:gd name="T14" fmla="*/ 56 w 284"/>
                  <a:gd name="T15" fmla="*/ 38 h 194"/>
                  <a:gd name="T16" fmla="*/ 0 w 284"/>
                  <a:gd name="T17" fmla="*/ 0 h 194"/>
                  <a:gd name="T18" fmla="*/ 0 w 284"/>
                  <a:gd name="T19" fmla="*/ 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0" y="1"/>
                    </a:moveTo>
                    <a:cubicBezTo>
                      <a:pt x="30" y="7"/>
                      <a:pt x="59" y="44"/>
                      <a:pt x="80" y="63"/>
                    </a:cubicBezTo>
                    <a:cubicBezTo>
                      <a:pt x="101" y="83"/>
                      <a:pt x="122" y="103"/>
                      <a:pt x="145" y="120"/>
                    </a:cubicBezTo>
                    <a:cubicBezTo>
                      <a:pt x="187" y="152"/>
                      <a:pt x="239" y="163"/>
                      <a:pt x="281" y="193"/>
                    </a:cubicBezTo>
                    <a:cubicBezTo>
                      <a:pt x="282" y="194"/>
                      <a:pt x="284" y="192"/>
                      <a:pt x="282" y="191"/>
                    </a:cubicBezTo>
                    <a:cubicBezTo>
                      <a:pt x="262" y="176"/>
                      <a:pt x="239" y="167"/>
                      <a:pt x="216" y="158"/>
                    </a:cubicBezTo>
                    <a:cubicBezTo>
                      <a:pt x="185" y="145"/>
                      <a:pt x="157" y="127"/>
                      <a:pt x="130" y="105"/>
                    </a:cubicBezTo>
                    <a:cubicBezTo>
                      <a:pt x="104" y="85"/>
                      <a:pt x="81" y="61"/>
                      <a:pt x="56" y="38"/>
                    </a:cubicBezTo>
                    <a:cubicBezTo>
                      <a:pt x="41" y="24"/>
                      <a:pt x="22" y="3"/>
                      <a:pt x="0" y="0"/>
                    </a:cubicBezTo>
                    <a:cubicBezTo>
                      <a:pt x="0" y="0"/>
                      <a:pt x="0" y="1"/>
                      <a:pt x="0"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2" name="Freeform 82"/>
              <p:cNvSpPr/>
              <p:nvPr/>
            </p:nvSpPr>
            <p:spPr bwMode="auto">
              <a:xfrm>
                <a:off x="2244" y="2737"/>
                <a:ext cx="375" cy="181"/>
              </a:xfrm>
              <a:custGeom>
                <a:avLst/>
                <a:gdLst>
                  <a:gd name="T0" fmla="*/ 1 w 302"/>
                  <a:gd name="T1" fmla="*/ 1 h 146"/>
                  <a:gd name="T2" fmla="*/ 70 w 302"/>
                  <a:gd name="T3" fmla="*/ 30 h 146"/>
                  <a:gd name="T4" fmla="*/ 168 w 302"/>
                  <a:gd name="T5" fmla="*/ 52 h 146"/>
                  <a:gd name="T6" fmla="*/ 242 w 302"/>
                  <a:gd name="T7" fmla="*/ 95 h 146"/>
                  <a:gd name="T8" fmla="*/ 301 w 302"/>
                  <a:gd name="T9" fmla="*/ 146 h 146"/>
                  <a:gd name="T10" fmla="*/ 302 w 302"/>
                  <a:gd name="T11" fmla="*/ 144 h 146"/>
                  <a:gd name="T12" fmla="*/ 237 w 302"/>
                  <a:gd name="T13" fmla="*/ 87 h 146"/>
                  <a:gd name="T14" fmla="*/ 169 w 302"/>
                  <a:gd name="T15" fmla="*/ 50 h 146"/>
                  <a:gd name="T16" fmla="*/ 91 w 302"/>
                  <a:gd name="T17" fmla="*/ 31 h 146"/>
                  <a:gd name="T18" fmla="*/ 35 w 302"/>
                  <a:gd name="T19" fmla="*/ 14 h 146"/>
                  <a:gd name="T20" fmla="*/ 1 w 302"/>
                  <a:gd name="T21" fmla="*/ 0 h 146"/>
                  <a:gd name="T22" fmla="*/ 1 w 302"/>
                  <a:gd name="T23"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46">
                    <a:moveTo>
                      <a:pt x="1" y="1"/>
                    </a:moveTo>
                    <a:cubicBezTo>
                      <a:pt x="26" y="8"/>
                      <a:pt x="45" y="23"/>
                      <a:pt x="70" y="30"/>
                    </a:cubicBezTo>
                    <a:cubicBezTo>
                      <a:pt x="103" y="38"/>
                      <a:pt x="136" y="43"/>
                      <a:pt x="168" y="52"/>
                    </a:cubicBezTo>
                    <a:cubicBezTo>
                      <a:pt x="196" y="61"/>
                      <a:pt x="221" y="75"/>
                      <a:pt x="242" y="95"/>
                    </a:cubicBezTo>
                    <a:cubicBezTo>
                      <a:pt x="261" y="114"/>
                      <a:pt x="278" y="132"/>
                      <a:pt x="301" y="146"/>
                    </a:cubicBezTo>
                    <a:cubicBezTo>
                      <a:pt x="301" y="146"/>
                      <a:pt x="302" y="145"/>
                      <a:pt x="302" y="144"/>
                    </a:cubicBezTo>
                    <a:cubicBezTo>
                      <a:pt x="278" y="127"/>
                      <a:pt x="258" y="107"/>
                      <a:pt x="237" y="87"/>
                    </a:cubicBezTo>
                    <a:cubicBezTo>
                      <a:pt x="218" y="68"/>
                      <a:pt x="194" y="58"/>
                      <a:pt x="169" y="50"/>
                    </a:cubicBezTo>
                    <a:cubicBezTo>
                      <a:pt x="143" y="42"/>
                      <a:pt x="117" y="36"/>
                      <a:pt x="91" y="31"/>
                    </a:cubicBezTo>
                    <a:cubicBezTo>
                      <a:pt x="71" y="28"/>
                      <a:pt x="53" y="23"/>
                      <a:pt x="35" y="14"/>
                    </a:cubicBezTo>
                    <a:cubicBezTo>
                      <a:pt x="24" y="7"/>
                      <a:pt x="14" y="2"/>
                      <a:pt x="1" y="0"/>
                    </a:cubicBezTo>
                    <a:cubicBezTo>
                      <a:pt x="0" y="0"/>
                      <a:pt x="0" y="1"/>
                      <a:pt x="1"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3" name="Freeform 83"/>
              <p:cNvSpPr/>
              <p:nvPr/>
            </p:nvSpPr>
            <p:spPr bwMode="auto">
              <a:xfrm>
                <a:off x="2215" y="2536"/>
                <a:ext cx="428" cy="344"/>
              </a:xfrm>
              <a:custGeom>
                <a:avLst/>
                <a:gdLst>
                  <a:gd name="T0" fmla="*/ 1 w 345"/>
                  <a:gd name="T1" fmla="*/ 1 h 277"/>
                  <a:gd name="T2" fmla="*/ 18 w 345"/>
                  <a:gd name="T3" fmla="*/ 12 h 277"/>
                  <a:gd name="T4" fmla="*/ 77 w 345"/>
                  <a:gd name="T5" fmla="*/ 51 h 277"/>
                  <a:gd name="T6" fmla="*/ 170 w 345"/>
                  <a:gd name="T7" fmla="*/ 135 h 277"/>
                  <a:gd name="T8" fmla="*/ 259 w 345"/>
                  <a:gd name="T9" fmla="*/ 196 h 277"/>
                  <a:gd name="T10" fmla="*/ 342 w 345"/>
                  <a:gd name="T11" fmla="*/ 276 h 277"/>
                  <a:gd name="T12" fmla="*/ 344 w 345"/>
                  <a:gd name="T13" fmla="*/ 274 h 277"/>
                  <a:gd name="T14" fmla="*/ 315 w 345"/>
                  <a:gd name="T15" fmla="*/ 240 h 277"/>
                  <a:gd name="T16" fmla="*/ 269 w 345"/>
                  <a:gd name="T17" fmla="*/ 200 h 277"/>
                  <a:gd name="T18" fmla="*/ 180 w 345"/>
                  <a:gd name="T19" fmla="*/ 139 h 277"/>
                  <a:gd name="T20" fmla="*/ 93 w 345"/>
                  <a:gd name="T21" fmla="*/ 63 h 277"/>
                  <a:gd name="T22" fmla="*/ 44 w 345"/>
                  <a:gd name="T23" fmla="*/ 24 h 277"/>
                  <a:gd name="T24" fmla="*/ 1 w 345"/>
                  <a:gd name="T25" fmla="*/ 1 h 277"/>
                  <a:gd name="T26" fmla="*/ 1 w 345"/>
                  <a:gd name="T27" fmla="*/ 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7">
                    <a:moveTo>
                      <a:pt x="1" y="1"/>
                    </a:moveTo>
                    <a:cubicBezTo>
                      <a:pt x="6" y="7"/>
                      <a:pt x="10" y="9"/>
                      <a:pt x="18" y="12"/>
                    </a:cubicBezTo>
                    <a:cubicBezTo>
                      <a:pt x="39" y="21"/>
                      <a:pt x="60" y="35"/>
                      <a:pt x="77" y="51"/>
                    </a:cubicBezTo>
                    <a:cubicBezTo>
                      <a:pt x="107" y="80"/>
                      <a:pt x="137" y="108"/>
                      <a:pt x="170" y="135"/>
                    </a:cubicBezTo>
                    <a:cubicBezTo>
                      <a:pt x="198" y="157"/>
                      <a:pt x="231" y="172"/>
                      <a:pt x="259" y="196"/>
                    </a:cubicBezTo>
                    <a:cubicBezTo>
                      <a:pt x="289" y="221"/>
                      <a:pt x="314" y="250"/>
                      <a:pt x="342" y="276"/>
                    </a:cubicBezTo>
                    <a:cubicBezTo>
                      <a:pt x="343" y="277"/>
                      <a:pt x="345" y="275"/>
                      <a:pt x="344" y="274"/>
                    </a:cubicBezTo>
                    <a:cubicBezTo>
                      <a:pt x="333" y="263"/>
                      <a:pt x="325" y="251"/>
                      <a:pt x="315" y="240"/>
                    </a:cubicBezTo>
                    <a:cubicBezTo>
                      <a:pt x="300" y="226"/>
                      <a:pt x="284" y="214"/>
                      <a:pt x="269" y="200"/>
                    </a:cubicBezTo>
                    <a:cubicBezTo>
                      <a:pt x="243" y="174"/>
                      <a:pt x="210" y="158"/>
                      <a:pt x="180" y="139"/>
                    </a:cubicBezTo>
                    <a:cubicBezTo>
                      <a:pt x="147" y="118"/>
                      <a:pt x="120" y="90"/>
                      <a:pt x="93" y="63"/>
                    </a:cubicBezTo>
                    <a:cubicBezTo>
                      <a:pt x="78" y="48"/>
                      <a:pt x="62" y="35"/>
                      <a:pt x="44" y="24"/>
                    </a:cubicBezTo>
                    <a:cubicBezTo>
                      <a:pt x="31" y="16"/>
                      <a:pt x="12" y="11"/>
                      <a:pt x="1" y="1"/>
                    </a:cubicBezTo>
                    <a:cubicBezTo>
                      <a:pt x="1" y="0"/>
                      <a:pt x="0" y="1"/>
                      <a:pt x="1"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4" name="Freeform 84"/>
              <p:cNvSpPr/>
              <p:nvPr/>
            </p:nvSpPr>
            <p:spPr bwMode="auto">
              <a:xfrm>
                <a:off x="2201" y="2399"/>
                <a:ext cx="495" cy="332"/>
              </a:xfrm>
              <a:custGeom>
                <a:avLst/>
                <a:gdLst>
                  <a:gd name="T0" fmla="*/ 0 w 399"/>
                  <a:gd name="T1" fmla="*/ 1 h 267"/>
                  <a:gd name="T2" fmla="*/ 193 w 399"/>
                  <a:gd name="T3" fmla="*/ 131 h 267"/>
                  <a:gd name="T4" fmla="*/ 299 w 399"/>
                  <a:gd name="T5" fmla="*/ 189 h 267"/>
                  <a:gd name="T6" fmla="*/ 396 w 399"/>
                  <a:gd name="T7" fmla="*/ 267 h 267"/>
                  <a:gd name="T8" fmla="*/ 398 w 399"/>
                  <a:gd name="T9" fmla="*/ 266 h 267"/>
                  <a:gd name="T10" fmla="*/ 328 w 399"/>
                  <a:gd name="T11" fmla="*/ 199 h 267"/>
                  <a:gd name="T12" fmla="*/ 281 w 399"/>
                  <a:gd name="T13" fmla="*/ 179 h 267"/>
                  <a:gd name="T14" fmla="*/ 224 w 399"/>
                  <a:gd name="T15" fmla="*/ 142 h 267"/>
                  <a:gd name="T16" fmla="*/ 159 w 399"/>
                  <a:gd name="T17" fmla="*/ 108 h 267"/>
                  <a:gd name="T18" fmla="*/ 102 w 399"/>
                  <a:gd name="T19" fmla="*/ 66 h 267"/>
                  <a:gd name="T20" fmla="*/ 0 w 399"/>
                  <a:gd name="T21" fmla="*/ 0 h 267"/>
                  <a:gd name="T22" fmla="*/ 0 w 399"/>
                  <a:gd name="T23" fmla="*/ 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267">
                    <a:moveTo>
                      <a:pt x="0" y="1"/>
                    </a:moveTo>
                    <a:cubicBezTo>
                      <a:pt x="69" y="36"/>
                      <a:pt x="122" y="100"/>
                      <a:pt x="193" y="131"/>
                    </a:cubicBezTo>
                    <a:cubicBezTo>
                      <a:pt x="231" y="147"/>
                      <a:pt x="260" y="176"/>
                      <a:pt x="299" y="189"/>
                    </a:cubicBezTo>
                    <a:cubicBezTo>
                      <a:pt x="333" y="201"/>
                      <a:pt x="377" y="235"/>
                      <a:pt x="396" y="267"/>
                    </a:cubicBezTo>
                    <a:cubicBezTo>
                      <a:pt x="397" y="267"/>
                      <a:pt x="399" y="267"/>
                      <a:pt x="398" y="266"/>
                    </a:cubicBezTo>
                    <a:cubicBezTo>
                      <a:pt x="386" y="239"/>
                      <a:pt x="351" y="215"/>
                      <a:pt x="328" y="199"/>
                    </a:cubicBezTo>
                    <a:cubicBezTo>
                      <a:pt x="314" y="190"/>
                      <a:pt x="297" y="186"/>
                      <a:pt x="281" y="179"/>
                    </a:cubicBezTo>
                    <a:cubicBezTo>
                      <a:pt x="260" y="171"/>
                      <a:pt x="244" y="153"/>
                      <a:pt x="224" y="142"/>
                    </a:cubicBezTo>
                    <a:cubicBezTo>
                      <a:pt x="202" y="130"/>
                      <a:pt x="180" y="122"/>
                      <a:pt x="159" y="108"/>
                    </a:cubicBezTo>
                    <a:cubicBezTo>
                      <a:pt x="139" y="95"/>
                      <a:pt x="121" y="81"/>
                      <a:pt x="102" y="66"/>
                    </a:cubicBezTo>
                    <a:cubicBezTo>
                      <a:pt x="70" y="41"/>
                      <a:pt x="38" y="17"/>
                      <a:pt x="0" y="0"/>
                    </a:cubicBezTo>
                    <a:cubicBezTo>
                      <a:pt x="0" y="0"/>
                      <a:pt x="0" y="0"/>
                      <a:pt x="0" y="1"/>
                    </a:cubicBezTo>
                    <a:close/>
                  </a:path>
                </a:pathLst>
              </a:custGeom>
              <a:solidFill>
                <a:srgbClr val="184E4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5" name="Freeform 85"/>
              <p:cNvSpPr/>
              <p:nvPr/>
            </p:nvSpPr>
            <p:spPr bwMode="auto">
              <a:xfrm>
                <a:off x="1953" y="2336"/>
                <a:ext cx="208" cy="413"/>
              </a:xfrm>
              <a:custGeom>
                <a:avLst/>
                <a:gdLst>
                  <a:gd name="T0" fmla="*/ 167 w 168"/>
                  <a:gd name="T1" fmla="*/ 0 h 333"/>
                  <a:gd name="T2" fmla="*/ 146 w 168"/>
                  <a:gd name="T3" fmla="*/ 33 h 333"/>
                  <a:gd name="T4" fmla="*/ 114 w 168"/>
                  <a:gd name="T5" fmla="*/ 105 h 333"/>
                  <a:gd name="T6" fmla="*/ 63 w 168"/>
                  <a:gd name="T7" fmla="*/ 231 h 333"/>
                  <a:gd name="T8" fmla="*/ 1 w 168"/>
                  <a:gd name="T9" fmla="*/ 330 h 333"/>
                  <a:gd name="T10" fmla="*/ 2 w 168"/>
                  <a:gd name="T11" fmla="*/ 332 h 333"/>
                  <a:gd name="T12" fmla="*/ 39 w 168"/>
                  <a:gd name="T13" fmla="*/ 284 h 333"/>
                  <a:gd name="T14" fmla="*/ 95 w 168"/>
                  <a:gd name="T15" fmla="*/ 167 h 333"/>
                  <a:gd name="T16" fmla="*/ 133 w 168"/>
                  <a:gd name="T17" fmla="*/ 67 h 333"/>
                  <a:gd name="T18" fmla="*/ 167 w 168"/>
                  <a:gd name="T19" fmla="*/ 2 h 333"/>
                  <a:gd name="T20" fmla="*/ 167 w 168"/>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33">
                    <a:moveTo>
                      <a:pt x="167" y="0"/>
                    </a:moveTo>
                    <a:cubicBezTo>
                      <a:pt x="157" y="3"/>
                      <a:pt x="150" y="26"/>
                      <a:pt x="146" y="33"/>
                    </a:cubicBezTo>
                    <a:cubicBezTo>
                      <a:pt x="135" y="57"/>
                      <a:pt x="124" y="81"/>
                      <a:pt x="114" y="105"/>
                    </a:cubicBezTo>
                    <a:cubicBezTo>
                      <a:pt x="98" y="148"/>
                      <a:pt x="84" y="190"/>
                      <a:pt x="63" y="231"/>
                    </a:cubicBezTo>
                    <a:cubicBezTo>
                      <a:pt x="50" y="256"/>
                      <a:pt x="30" y="319"/>
                      <a:pt x="1" y="330"/>
                    </a:cubicBezTo>
                    <a:cubicBezTo>
                      <a:pt x="0" y="331"/>
                      <a:pt x="1" y="333"/>
                      <a:pt x="2" y="332"/>
                    </a:cubicBezTo>
                    <a:cubicBezTo>
                      <a:pt x="21" y="325"/>
                      <a:pt x="30" y="301"/>
                      <a:pt x="39" y="284"/>
                    </a:cubicBezTo>
                    <a:cubicBezTo>
                      <a:pt x="58" y="245"/>
                      <a:pt x="78" y="207"/>
                      <a:pt x="95" y="167"/>
                    </a:cubicBezTo>
                    <a:cubicBezTo>
                      <a:pt x="109" y="134"/>
                      <a:pt x="118" y="100"/>
                      <a:pt x="133" y="67"/>
                    </a:cubicBezTo>
                    <a:cubicBezTo>
                      <a:pt x="139" y="54"/>
                      <a:pt x="153" y="7"/>
                      <a:pt x="167" y="2"/>
                    </a:cubicBezTo>
                    <a:cubicBezTo>
                      <a:pt x="168" y="2"/>
                      <a:pt x="168" y="0"/>
                      <a:pt x="167" y="0"/>
                    </a:cubicBezTo>
                    <a:close/>
                  </a:path>
                </a:pathLst>
              </a:custGeom>
              <a:solidFill>
                <a:srgbClr val="184E4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6" name="Freeform 86"/>
              <p:cNvSpPr/>
              <p:nvPr/>
            </p:nvSpPr>
            <p:spPr bwMode="auto">
              <a:xfrm>
                <a:off x="2062" y="2716"/>
                <a:ext cx="133" cy="572"/>
              </a:xfrm>
              <a:custGeom>
                <a:avLst/>
                <a:gdLst>
                  <a:gd name="T0" fmla="*/ 105 w 107"/>
                  <a:gd name="T1" fmla="*/ 0 h 461"/>
                  <a:gd name="T2" fmla="*/ 103 w 107"/>
                  <a:gd name="T3" fmla="*/ 19 h 461"/>
                  <a:gd name="T4" fmla="*/ 93 w 107"/>
                  <a:gd name="T5" fmla="*/ 85 h 461"/>
                  <a:gd name="T6" fmla="*/ 67 w 107"/>
                  <a:gd name="T7" fmla="*/ 220 h 461"/>
                  <a:gd name="T8" fmla="*/ 36 w 107"/>
                  <a:gd name="T9" fmla="*/ 350 h 461"/>
                  <a:gd name="T10" fmla="*/ 0 w 107"/>
                  <a:gd name="T11" fmla="*/ 459 h 461"/>
                  <a:gd name="T12" fmla="*/ 2 w 107"/>
                  <a:gd name="T13" fmla="*/ 460 h 461"/>
                  <a:gd name="T14" fmla="*/ 33 w 107"/>
                  <a:gd name="T15" fmla="*/ 369 h 461"/>
                  <a:gd name="T16" fmla="*/ 66 w 107"/>
                  <a:gd name="T17" fmla="*/ 242 h 461"/>
                  <a:gd name="T18" fmla="*/ 90 w 107"/>
                  <a:gd name="T19" fmla="*/ 106 h 461"/>
                  <a:gd name="T20" fmla="*/ 104 w 107"/>
                  <a:gd name="T21" fmla="*/ 44 h 461"/>
                  <a:gd name="T22" fmla="*/ 106 w 107"/>
                  <a:gd name="T23" fmla="*/ 0 h 461"/>
                  <a:gd name="T24" fmla="*/ 105 w 107"/>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461">
                    <a:moveTo>
                      <a:pt x="105" y="0"/>
                    </a:moveTo>
                    <a:cubicBezTo>
                      <a:pt x="102" y="7"/>
                      <a:pt x="103" y="12"/>
                      <a:pt x="103" y="19"/>
                    </a:cubicBezTo>
                    <a:cubicBezTo>
                      <a:pt x="104" y="42"/>
                      <a:pt x="99" y="63"/>
                      <a:pt x="93" y="85"/>
                    </a:cubicBezTo>
                    <a:cubicBezTo>
                      <a:pt x="81" y="129"/>
                      <a:pt x="73" y="174"/>
                      <a:pt x="67" y="220"/>
                    </a:cubicBezTo>
                    <a:cubicBezTo>
                      <a:pt x="62" y="263"/>
                      <a:pt x="50" y="308"/>
                      <a:pt x="36" y="350"/>
                    </a:cubicBezTo>
                    <a:cubicBezTo>
                      <a:pt x="24" y="387"/>
                      <a:pt x="18" y="424"/>
                      <a:pt x="0" y="459"/>
                    </a:cubicBezTo>
                    <a:cubicBezTo>
                      <a:pt x="0" y="461"/>
                      <a:pt x="2" y="461"/>
                      <a:pt x="2" y="460"/>
                    </a:cubicBezTo>
                    <a:cubicBezTo>
                      <a:pt x="18" y="432"/>
                      <a:pt x="25" y="400"/>
                      <a:pt x="33" y="369"/>
                    </a:cubicBezTo>
                    <a:cubicBezTo>
                      <a:pt x="45" y="327"/>
                      <a:pt x="57" y="285"/>
                      <a:pt x="66" y="242"/>
                    </a:cubicBezTo>
                    <a:cubicBezTo>
                      <a:pt x="75" y="197"/>
                      <a:pt x="77" y="151"/>
                      <a:pt x="90" y="106"/>
                    </a:cubicBezTo>
                    <a:cubicBezTo>
                      <a:pt x="95" y="85"/>
                      <a:pt x="101" y="65"/>
                      <a:pt x="104" y="44"/>
                    </a:cubicBezTo>
                    <a:cubicBezTo>
                      <a:pt x="107" y="30"/>
                      <a:pt x="102" y="14"/>
                      <a:pt x="106" y="0"/>
                    </a:cubicBezTo>
                    <a:cubicBezTo>
                      <a:pt x="106" y="0"/>
                      <a:pt x="105" y="0"/>
                      <a:pt x="105" y="0"/>
                    </a:cubicBezTo>
                    <a:close/>
                  </a:path>
                </a:pathLst>
              </a:custGeom>
              <a:solidFill>
                <a:srgbClr val="184E4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7" name="Freeform 87"/>
              <p:cNvSpPr>
                <a:spLocks noEditPoints="1"/>
              </p:cNvSpPr>
              <p:nvPr/>
            </p:nvSpPr>
            <p:spPr bwMode="auto">
              <a:xfrm>
                <a:off x="2265" y="1535"/>
                <a:ext cx="435" cy="455"/>
              </a:xfrm>
              <a:custGeom>
                <a:avLst/>
                <a:gdLst>
                  <a:gd name="T0" fmla="*/ 124 w 350"/>
                  <a:gd name="T1" fmla="*/ 363 h 367"/>
                  <a:gd name="T2" fmla="*/ 208 w 350"/>
                  <a:gd name="T3" fmla="*/ 340 h 367"/>
                  <a:gd name="T4" fmla="*/ 122 w 350"/>
                  <a:gd name="T5" fmla="*/ 320 h 367"/>
                  <a:gd name="T6" fmla="*/ 81 w 350"/>
                  <a:gd name="T7" fmla="*/ 324 h 367"/>
                  <a:gd name="T8" fmla="*/ 119 w 350"/>
                  <a:gd name="T9" fmla="*/ 296 h 367"/>
                  <a:gd name="T10" fmla="*/ 191 w 350"/>
                  <a:gd name="T11" fmla="*/ 263 h 367"/>
                  <a:gd name="T12" fmla="*/ 109 w 350"/>
                  <a:gd name="T13" fmla="*/ 273 h 367"/>
                  <a:gd name="T14" fmla="*/ 169 w 350"/>
                  <a:gd name="T15" fmla="*/ 248 h 367"/>
                  <a:gd name="T16" fmla="*/ 253 w 350"/>
                  <a:gd name="T17" fmla="*/ 223 h 367"/>
                  <a:gd name="T18" fmla="*/ 143 w 350"/>
                  <a:gd name="T19" fmla="*/ 226 h 367"/>
                  <a:gd name="T20" fmla="*/ 200 w 350"/>
                  <a:gd name="T21" fmla="*/ 208 h 367"/>
                  <a:gd name="T22" fmla="*/ 268 w 350"/>
                  <a:gd name="T23" fmla="*/ 190 h 367"/>
                  <a:gd name="T24" fmla="*/ 178 w 350"/>
                  <a:gd name="T25" fmla="*/ 178 h 367"/>
                  <a:gd name="T26" fmla="*/ 196 w 350"/>
                  <a:gd name="T27" fmla="*/ 158 h 367"/>
                  <a:gd name="T28" fmla="*/ 279 w 350"/>
                  <a:gd name="T29" fmla="*/ 160 h 367"/>
                  <a:gd name="T30" fmla="*/ 275 w 350"/>
                  <a:gd name="T31" fmla="*/ 130 h 367"/>
                  <a:gd name="T32" fmla="*/ 294 w 350"/>
                  <a:gd name="T33" fmla="*/ 99 h 367"/>
                  <a:gd name="T34" fmla="*/ 319 w 350"/>
                  <a:gd name="T35" fmla="*/ 65 h 367"/>
                  <a:gd name="T36" fmla="*/ 339 w 350"/>
                  <a:gd name="T37" fmla="*/ 29 h 367"/>
                  <a:gd name="T38" fmla="*/ 331 w 350"/>
                  <a:gd name="T39" fmla="*/ 9 h 367"/>
                  <a:gd name="T40" fmla="*/ 298 w 350"/>
                  <a:gd name="T41" fmla="*/ 30 h 367"/>
                  <a:gd name="T42" fmla="*/ 257 w 350"/>
                  <a:gd name="T43" fmla="*/ 43 h 367"/>
                  <a:gd name="T44" fmla="*/ 231 w 350"/>
                  <a:gd name="T45" fmla="*/ 86 h 367"/>
                  <a:gd name="T46" fmla="*/ 215 w 350"/>
                  <a:gd name="T47" fmla="*/ 61 h 367"/>
                  <a:gd name="T48" fmla="*/ 197 w 350"/>
                  <a:gd name="T49" fmla="*/ 83 h 367"/>
                  <a:gd name="T50" fmla="*/ 174 w 350"/>
                  <a:gd name="T51" fmla="*/ 109 h 367"/>
                  <a:gd name="T52" fmla="*/ 154 w 350"/>
                  <a:gd name="T53" fmla="*/ 94 h 367"/>
                  <a:gd name="T54" fmla="*/ 162 w 350"/>
                  <a:gd name="T55" fmla="*/ 162 h 367"/>
                  <a:gd name="T56" fmla="*/ 146 w 350"/>
                  <a:gd name="T57" fmla="*/ 166 h 367"/>
                  <a:gd name="T58" fmla="*/ 91 w 350"/>
                  <a:gd name="T59" fmla="*/ 158 h 367"/>
                  <a:gd name="T60" fmla="*/ 132 w 350"/>
                  <a:gd name="T61" fmla="*/ 214 h 367"/>
                  <a:gd name="T62" fmla="*/ 97 w 350"/>
                  <a:gd name="T63" fmla="*/ 197 h 367"/>
                  <a:gd name="T64" fmla="*/ 85 w 350"/>
                  <a:gd name="T65" fmla="*/ 258 h 367"/>
                  <a:gd name="T66" fmla="*/ 80 w 350"/>
                  <a:gd name="T67" fmla="*/ 311 h 367"/>
                  <a:gd name="T68" fmla="*/ 30 w 350"/>
                  <a:gd name="T69" fmla="*/ 244 h 367"/>
                  <a:gd name="T70" fmla="*/ 25 w 350"/>
                  <a:gd name="T71" fmla="*/ 289 h 367"/>
                  <a:gd name="T72" fmla="*/ 76 w 350"/>
                  <a:gd name="T73" fmla="*/ 318 h 367"/>
                  <a:gd name="T74" fmla="*/ 78 w 350"/>
                  <a:gd name="T75" fmla="*/ 334 h 367"/>
                  <a:gd name="T76" fmla="*/ 225 w 350"/>
                  <a:gd name="T77" fmla="*/ 112 h 367"/>
                  <a:gd name="T78" fmla="*/ 250 w 350"/>
                  <a:gd name="T79" fmla="*/ 114 h 367"/>
                  <a:gd name="T80" fmla="*/ 211 w 350"/>
                  <a:gd name="T81" fmla="*/ 131 h 367"/>
                  <a:gd name="T82" fmla="*/ 221 w 350"/>
                  <a:gd name="T83" fmla="*/ 13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67">
                    <a:moveTo>
                      <a:pt x="78" y="334"/>
                    </a:moveTo>
                    <a:cubicBezTo>
                      <a:pt x="82" y="344"/>
                      <a:pt x="89" y="349"/>
                      <a:pt x="98" y="354"/>
                    </a:cubicBezTo>
                    <a:cubicBezTo>
                      <a:pt x="104" y="357"/>
                      <a:pt x="116" y="365"/>
                      <a:pt x="124" y="363"/>
                    </a:cubicBezTo>
                    <a:cubicBezTo>
                      <a:pt x="124" y="358"/>
                      <a:pt x="137" y="365"/>
                      <a:pt x="142" y="366"/>
                    </a:cubicBezTo>
                    <a:cubicBezTo>
                      <a:pt x="151" y="367"/>
                      <a:pt x="159" y="365"/>
                      <a:pt x="168" y="364"/>
                    </a:cubicBezTo>
                    <a:cubicBezTo>
                      <a:pt x="183" y="362"/>
                      <a:pt x="204" y="358"/>
                      <a:pt x="208" y="340"/>
                    </a:cubicBezTo>
                    <a:cubicBezTo>
                      <a:pt x="194" y="338"/>
                      <a:pt x="183" y="326"/>
                      <a:pt x="169" y="321"/>
                    </a:cubicBezTo>
                    <a:cubicBezTo>
                      <a:pt x="161" y="317"/>
                      <a:pt x="155" y="316"/>
                      <a:pt x="147" y="316"/>
                    </a:cubicBezTo>
                    <a:cubicBezTo>
                      <a:pt x="138" y="316"/>
                      <a:pt x="131" y="320"/>
                      <a:pt x="122" y="320"/>
                    </a:cubicBezTo>
                    <a:cubicBezTo>
                      <a:pt x="122" y="319"/>
                      <a:pt x="122" y="318"/>
                      <a:pt x="123" y="317"/>
                    </a:cubicBezTo>
                    <a:cubicBezTo>
                      <a:pt x="116" y="314"/>
                      <a:pt x="103" y="317"/>
                      <a:pt x="98" y="320"/>
                    </a:cubicBezTo>
                    <a:cubicBezTo>
                      <a:pt x="92" y="322"/>
                      <a:pt x="87" y="333"/>
                      <a:pt x="81" y="324"/>
                    </a:cubicBezTo>
                    <a:cubicBezTo>
                      <a:pt x="87" y="320"/>
                      <a:pt x="90" y="315"/>
                      <a:pt x="94" y="309"/>
                    </a:cubicBezTo>
                    <a:cubicBezTo>
                      <a:pt x="97" y="304"/>
                      <a:pt x="98" y="294"/>
                      <a:pt x="102" y="291"/>
                    </a:cubicBezTo>
                    <a:cubicBezTo>
                      <a:pt x="107" y="287"/>
                      <a:pt x="114" y="293"/>
                      <a:pt x="119" y="296"/>
                    </a:cubicBezTo>
                    <a:cubicBezTo>
                      <a:pt x="126" y="298"/>
                      <a:pt x="134" y="299"/>
                      <a:pt x="141" y="300"/>
                    </a:cubicBezTo>
                    <a:cubicBezTo>
                      <a:pt x="171" y="307"/>
                      <a:pt x="202" y="297"/>
                      <a:pt x="220" y="270"/>
                    </a:cubicBezTo>
                    <a:cubicBezTo>
                      <a:pt x="208" y="272"/>
                      <a:pt x="202" y="267"/>
                      <a:pt x="191" y="263"/>
                    </a:cubicBezTo>
                    <a:cubicBezTo>
                      <a:pt x="181" y="261"/>
                      <a:pt x="171" y="260"/>
                      <a:pt x="160" y="259"/>
                    </a:cubicBezTo>
                    <a:cubicBezTo>
                      <a:pt x="153" y="259"/>
                      <a:pt x="137" y="261"/>
                      <a:pt x="132" y="263"/>
                    </a:cubicBezTo>
                    <a:cubicBezTo>
                      <a:pt x="126" y="266"/>
                      <a:pt x="114" y="269"/>
                      <a:pt x="109" y="273"/>
                    </a:cubicBezTo>
                    <a:cubicBezTo>
                      <a:pt x="119" y="268"/>
                      <a:pt x="124" y="252"/>
                      <a:pt x="131" y="244"/>
                    </a:cubicBezTo>
                    <a:cubicBezTo>
                      <a:pt x="137" y="237"/>
                      <a:pt x="141" y="240"/>
                      <a:pt x="149" y="243"/>
                    </a:cubicBezTo>
                    <a:cubicBezTo>
                      <a:pt x="155" y="245"/>
                      <a:pt x="162" y="247"/>
                      <a:pt x="169" y="248"/>
                    </a:cubicBezTo>
                    <a:cubicBezTo>
                      <a:pt x="186" y="248"/>
                      <a:pt x="203" y="250"/>
                      <a:pt x="218" y="246"/>
                    </a:cubicBezTo>
                    <a:cubicBezTo>
                      <a:pt x="226" y="244"/>
                      <a:pt x="232" y="240"/>
                      <a:pt x="237" y="235"/>
                    </a:cubicBezTo>
                    <a:cubicBezTo>
                      <a:pt x="242" y="232"/>
                      <a:pt x="251" y="228"/>
                      <a:pt x="253" y="223"/>
                    </a:cubicBezTo>
                    <a:cubicBezTo>
                      <a:pt x="236" y="220"/>
                      <a:pt x="221" y="212"/>
                      <a:pt x="204" y="213"/>
                    </a:cubicBezTo>
                    <a:cubicBezTo>
                      <a:pt x="193" y="213"/>
                      <a:pt x="182" y="214"/>
                      <a:pt x="171" y="216"/>
                    </a:cubicBezTo>
                    <a:cubicBezTo>
                      <a:pt x="160" y="217"/>
                      <a:pt x="153" y="223"/>
                      <a:pt x="143" y="226"/>
                    </a:cubicBezTo>
                    <a:cubicBezTo>
                      <a:pt x="152" y="219"/>
                      <a:pt x="154" y="202"/>
                      <a:pt x="166" y="199"/>
                    </a:cubicBezTo>
                    <a:cubicBezTo>
                      <a:pt x="173" y="197"/>
                      <a:pt x="175" y="202"/>
                      <a:pt x="180" y="205"/>
                    </a:cubicBezTo>
                    <a:cubicBezTo>
                      <a:pt x="186" y="207"/>
                      <a:pt x="193" y="207"/>
                      <a:pt x="200" y="208"/>
                    </a:cubicBezTo>
                    <a:cubicBezTo>
                      <a:pt x="208" y="209"/>
                      <a:pt x="213" y="210"/>
                      <a:pt x="221" y="210"/>
                    </a:cubicBezTo>
                    <a:cubicBezTo>
                      <a:pt x="227" y="209"/>
                      <a:pt x="233" y="210"/>
                      <a:pt x="240" y="208"/>
                    </a:cubicBezTo>
                    <a:cubicBezTo>
                      <a:pt x="248" y="206"/>
                      <a:pt x="265" y="198"/>
                      <a:pt x="268" y="190"/>
                    </a:cubicBezTo>
                    <a:cubicBezTo>
                      <a:pt x="256" y="180"/>
                      <a:pt x="239" y="173"/>
                      <a:pt x="224" y="172"/>
                    </a:cubicBezTo>
                    <a:cubicBezTo>
                      <a:pt x="213" y="172"/>
                      <a:pt x="202" y="169"/>
                      <a:pt x="191" y="172"/>
                    </a:cubicBezTo>
                    <a:cubicBezTo>
                      <a:pt x="186" y="172"/>
                      <a:pt x="182" y="177"/>
                      <a:pt x="178" y="178"/>
                    </a:cubicBezTo>
                    <a:cubicBezTo>
                      <a:pt x="174" y="180"/>
                      <a:pt x="170" y="182"/>
                      <a:pt x="165" y="184"/>
                    </a:cubicBezTo>
                    <a:cubicBezTo>
                      <a:pt x="169" y="176"/>
                      <a:pt x="177" y="165"/>
                      <a:pt x="183" y="159"/>
                    </a:cubicBezTo>
                    <a:cubicBezTo>
                      <a:pt x="187" y="154"/>
                      <a:pt x="189" y="155"/>
                      <a:pt x="196" y="158"/>
                    </a:cubicBezTo>
                    <a:cubicBezTo>
                      <a:pt x="201" y="158"/>
                      <a:pt x="206" y="160"/>
                      <a:pt x="211" y="162"/>
                    </a:cubicBezTo>
                    <a:cubicBezTo>
                      <a:pt x="222" y="167"/>
                      <a:pt x="233" y="172"/>
                      <a:pt x="245" y="171"/>
                    </a:cubicBezTo>
                    <a:cubicBezTo>
                      <a:pt x="256" y="170"/>
                      <a:pt x="269" y="166"/>
                      <a:pt x="279" y="160"/>
                    </a:cubicBezTo>
                    <a:cubicBezTo>
                      <a:pt x="273" y="156"/>
                      <a:pt x="274" y="151"/>
                      <a:pt x="269" y="147"/>
                    </a:cubicBezTo>
                    <a:cubicBezTo>
                      <a:pt x="265" y="144"/>
                      <a:pt x="261" y="142"/>
                      <a:pt x="256" y="140"/>
                    </a:cubicBezTo>
                    <a:cubicBezTo>
                      <a:pt x="262" y="140"/>
                      <a:pt x="276" y="137"/>
                      <a:pt x="275" y="130"/>
                    </a:cubicBezTo>
                    <a:cubicBezTo>
                      <a:pt x="275" y="124"/>
                      <a:pt x="266" y="120"/>
                      <a:pt x="262" y="117"/>
                    </a:cubicBezTo>
                    <a:cubicBezTo>
                      <a:pt x="273" y="114"/>
                      <a:pt x="283" y="115"/>
                      <a:pt x="293" y="108"/>
                    </a:cubicBezTo>
                    <a:cubicBezTo>
                      <a:pt x="300" y="105"/>
                      <a:pt x="300" y="103"/>
                      <a:pt x="294" y="99"/>
                    </a:cubicBezTo>
                    <a:cubicBezTo>
                      <a:pt x="290" y="97"/>
                      <a:pt x="285" y="94"/>
                      <a:pt x="280" y="94"/>
                    </a:cubicBezTo>
                    <a:cubicBezTo>
                      <a:pt x="293" y="93"/>
                      <a:pt x="305" y="87"/>
                      <a:pt x="314" y="78"/>
                    </a:cubicBezTo>
                    <a:cubicBezTo>
                      <a:pt x="319" y="74"/>
                      <a:pt x="317" y="71"/>
                      <a:pt x="319" y="65"/>
                    </a:cubicBezTo>
                    <a:cubicBezTo>
                      <a:pt x="321" y="60"/>
                      <a:pt x="327" y="58"/>
                      <a:pt x="329" y="53"/>
                    </a:cubicBezTo>
                    <a:cubicBezTo>
                      <a:pt x="331" y="48"/>
                      <a:pt x="329" y="46"/>
                      <a:pt x="332" y="41"/>
                    </a:cubicBezTo>
                    <a:cubicBezTo>
                      <a:pt x="335" y="36"/>
                      <a:pt x="337" y="34"/>
                      <a:pt x="339" y="29"/>
                    </a:cubicBezTo>
                    <a:cubicBezTo>
                      <a:pt x="340" y="24"/>
                      <a:pt x="342" y="20"/>
                      <a:pt x="344" y="14"/>
                    </a:cubicBezTo>
                    <a:cubicBezTo>
                      <a:pt x="345" y="10"/>
                      <a:pt x="350" y="5"/>
                      <a:pt x="350" y="0"/>
                    </a:cubicBezTo>
                    <a:cubicBezTo>
                      <a:pt x="344" y="0"/>
                      <a:pt x="336" y="6"/>
                      <a:pt x="331" y="9"/>
                    </a:cubicBezTo>
                    <a:cubicBezTo>
                      <a:pt x="324" y="12"/>
                      <a:pt x="316" y="14"/>
                      <a:pt x="312" y="18"/>
                    </a:cubicBezTo>
                    <a:cubicBezTo>
                      <a:pt x="310" y="20"/>
                      <a:pt x="308" y="23"/>
                      <a:pt x="306" y="25"/>
                    </a:cubicBezTo>
                    <a:cubicBezTo>
                      <a:pt x="304" y="27"/>
                      <a:pt x="300" y="28"/>
                      <a:pt x="298" y="30"/>
                    </a:cubicBezTo>
                    <a:cubicBezTo>
                      <a:pt x="292" y="32"/>
                      <a:pt x="288" y="36"/>
                      <a:pt x="287" y="43"/>
                    </a:cubicBezTo>
                    <a:cubicBezTo>
                      <a:pt x="275" y="43"/>
                      <a:pt x="266" y="56"/>
                      <a:pt x="261" y="65"/>
                    </a:cubicBezTo>
                    <a:cubicBezTo>
                      <a:pt x="259" y="58"/>
                      <a:pt x="257" y="50"/>
                      <a:pt x="257" y="43"/>
                    </a:cubicBezTo>
                    <a:cubicBezTo>
                      <a:pt x="247" y="50"/>
                      <a:pt x="244" y="53"/>
                      <a:pt x="240" y="64"/>
                    </a:cubicBezTo>
                    <a:cubicBezTo>
                      <a:pt x="238" y="69"/>
                      <a:pt x="236" y="72"/>
                      <a:pt x="234" y="75"/>
                    </a:cubicBezTo>
                    <a:cubicBezTo>
                      <a:pt x="232" y="79"/>
                      <a:pt x="233" y="83"/>
                      <a:pt x="231" y="86"/>
                    </a:cubicBezTo>
                    <a:cubicBezTo>
                      <a:pt x="230" y="79"/>
                      <a:pt x="229" y="73"/>
                      <a:pt x="227" y="67"/>
                    </a:cubicBezTo>
                    <a:cubicBezTo>
                      <a:pt x="225" y="62"/>
                      <a:pt x="220" y="56"/>
                      <a:pt x="222" y="49"/>
                    </a:cubicBezTo>
                    <a:cubicBezTo>
                      <a:pt x="217" y="52"/>
                      <a:pt x="217" y="57"/>
                      <a:pt x="215" y="61"/>
                    </a:cubicBezTo>
                    <a:cubicBezTo>
                      <a:pt x="212" y="66"/>
                      <a:pt x="210" y="70"/>
                      <a:pt x="208" y="74"/>
                    </a:cubicBezTo>
                    <a:cubicBezTo>
                      <a:pt x="206" y="83"/>
                      <a:pt x="211" y="97"/>
                      <a:pt x="205" y="105"/>
                    </a:cubicBezTo>
                    <a:cubicBezTo>
                      <a:pt x="204" y="97"/>
                      <a:pt x="202" y="90"/>
                      <a:pt x="197" y="83"/>
                    </a:cubicBezTo>
                    <a:cubicBezTo>
                      <a:pt x="192" y="78"/>
                      <a:pt x="184" y="73"/>
                      <a:pt x="184" y="64"/>
                    </a:cubicBezTo>
                    <a:cubicBezTo>
                      <a:pt x="177" y="66"/>
                      <a:pt x="172" y="77"/>
                      <a:pt x="169" y="85"/>
                    </a:cubicBezTo>
                    <a:cubicBezTo>
                      <a:pt x="167" y="92"/>
                      <a:pt x="170" y="102"/>
                      <a:pt x="174" y="109"/>
                    </a:cubicBezTo>
                    <a:cubicBezTo>
                      <a:pt x="172" y="107"/>
                      <a:pt x="169" y="104"/>
                      <a:pt x="167" y="102"/>
                    </a:cubicBezTo>
                    <a:cubicBezTo>
                      <a:pt x="165" y="100"/>
                      <a:pt x="162" y="96"/>
                      <a:pt x="159" y="95"/>
                    </a:cubicBezTo>
                    <a:cubicBezTo>
                      <a:pt x="155" y="93"/>
                      <a:pt x="158" y="92"/>
                      <a:pt x="154" y="94"/>
                    </a:cubicBezTo>
                    <a:cubicBezTo>
                      <a:pt x="147" y="99"/>
                      <a:pt x="144" y="122"/>
                      <a:pt x="145" y="129"/>
                    </a:cubicBezTo>
                    <a:cubicBezTo>
                      <a:pt x="145" y="138"/>
                      <a:pt x="146" y="143"/>
                      <a:pt x="151" y="149"/>
                    </a:cubicBezTo>
                    <a:cubicBezTo>
                      <a:pt x="154" y="154"/>
                      <a:pt x="161" y="158"/>
                      <a:pt x="162" y="162"/>
                    </a:cubicBezTo>
                    <a:cubicBezTo>
                      <a:pt x="164" y="168"/>
                      <a:pt x="158" y="173"/>
                      <a:pt x="156" y="178"/>
                    </a:cubicBezTo>
                    <a:cubicBezTo>
                      <a:pt x="154" y="183"/>
                      <a:pt x="153" y="190"/>
                      <a:pt x="149" y="195"/>
                    </a:cubicBezTo>
                    <a:cubicBezTo>
                      <a:pt x="147" y="186"/>
                      <a:pt x="148" y="176"/>
                      <a:pt x="146" y="166"/>
                    </a:cubicBezTo>
                    <a:cubicBezTo>
                      <a:pt x="144" y="156"/>
                      <a:pt x="140" y="147"/>
                      <a:pt x="133" y="139"/>
                    </a:cubicBezTo>
                    <a:cubicBezTo>
                      <a:pt x="123" y="130"/>
                      <a:pt x="106" y="114"/>
                      <a:pt x="93" y="113"/>
                    </a:cubicBezTo>
                    <a:cubicBezTo>
                      <a:pt x="88" y="124"/>
                      <a:pt x="88" y="146"/>
                      <a:pt x="91" y="158"/>
                    </a:cubicBezTo>
                    <a:cubicBezTo>
                      <a:pt x="95" y="171"/>
                      <a:pt x="103" y="184"/>
                      <a:pt x="113" y="194"/>
                    </a:cubicBezTo>
                    <a:cubicBezTo>
                      <a:pt x="118" y="198"/>
                      <a:pt x="122" y="203"/>
                      <a:pt x="127" y="207"/>
                    </a:cubicBezTo>
                    <a:cubicBezTo>
                      <a:pt x="131" y="211"/>
                      <a:pt x="133" y="209"/>
                      <a:pt x="132" y="214"/>
                    </a:cubicBezTo>
                    <a:cubicBezTo>
                      <a:pt x="131" y="217"/>
                      <a:pt x="131" y="220"/>
                      <a:pt x="129" y="223"/>
                    </a:cubicBezTo>
                    <a:cubicBezTo>
                      <a:pt x="125" y="233"/>
                      <a:pt x="119" y="243"/>
                      <a:pt x="113" y="252"/>
                    </a:cubicBezTo>
                    <a:cubicBezTo>
                      <a:pt x="112" y="232"/>
                      <a:pt x="110" y="214"/>
                      <a:pt x="97" y="197"/>
                    </a:cubicBezTo>
                    <a:cubicBezTo>
                      <a:pt x="86" y="182"/>
                      <a:pt x="70" y="174"/>
                      <a:pt x="55" y="165"/>
                    </a:cubicBezTo>
                    <a:cubicBezTo>
                      <a:pt x="47" y="188"/>
                      <a:pt x="45" y="215"/>
                      <a:pt x="60" y="234"/>
                    </a:cubicBezTo>
                    <a:cubicBezTo>
                      <a:pt x="66" y="243"/>
                      <a:pt x="75" y="252"/>
                      <a:pt x="85" y="258"/>
                    </a:cubicBezTo>
                    <a:cubicBezTo>
                      <a:pt x="92" y="261"/>
                      <a:pt x="100" y="260"/>
                      <a:pt x="107" y="266"/>
                    </a:cubicBezTo>
                    <a:cubicBezTo>
                      <a:pt x="102" y="274"/>
                      <a:pt x="96" y="281"/>
                      <a:pt x="92" y="289"/>
                    </a:cubicBezTo>
                    <a:cubicBezTo>
                      <a:pt x="88" y="297"/>
                      <a:pt x="86" y="305"/>
                      <a:pt x="80" y="311"/>
                    </a:cubicBezTo>
                    <a:cubicBezTo>
                      <a:pt x="75" y="303"/>
                      <a:pt x="77" y="290"/>
                      <a:pt x="74" y="281"/>
                    </a:cubicBezTo>
                    <a:cubicBezTo>
                      <a:pt x="73" y="272"/>
                      <a:pt x="64" y="263"/>
                      <a:pt x="55" y="259"/>
                    </a:cubicBezTo>
                    <a:cubicBezTo>
                      <a:pt x="46" y="255"/>
                      <a:pt x="38" y="251"/>
                      <a:pt x="30" y="244"/>
                    </a:cubicBezTo>
                    <a:cubicBezTo>
                      <a:pt x="22" y="239"/>
                      <a:pt x="13" y="232"/>
                      <a:pt x="4" y="227"/>
                    </a:cubicBezTo>
                    <a:cubicBezTo>
                      <a:pt x="0" y="241"/>
                      <a:pt x="2" y="262"/>
                      <a:pt x="11" y="273"/>
                    </a:cubicBezTo>
                    <a:cubicBezTo>
                      <a:pt x="16" y="278"/>
                      <a:pt x="20" y="284"/>
                      <a:pt x="25" y="289"/>
                    </a:cubicBezTo>
                    <a:cubicBezTo>
                      <a:pt x="29" y="295"/>
                      <a:pt x="32" y="301"/>
                      <a:pt x="36" y="306"/>
                    </a:cubicBezTo>
                    <a:cubicBezTo>
                      <a:pt x="42" y="311"/>
                      <a:pt x="49" y="314"/>
                      <a:pt x="54" y="315"/>
                    </a:cubicBezTo>
                    <a:cubicBezTo>
                      <a:pt x="59" y="317"/>
                      <a:pt x="74" y="314"/>
                      <a:pt x="76" y="318"/>
                    </a:cubicBezTo>
                    <a:cubicBezTo>
                      <a:pt x="79" y="323"/>
                      <a:pt x="65" y="337"/>
                      <a:pt x="62" y="342"/>
                    </a:cubicBezTo>
                    <a:cubicBezTo>
                      <a:pt x="68" y="349"/>
                      <a:pt x="68" y="349"/>
                      <a:pt x="68" y="349"/>
                    </a:cubicBezTo>
                    <a:cubicBezTo>
                      <a:pt x="70" y="343"/>
                      <a:pt x="76" y="336"/>
                      <a:pt x="78" y="334"/>
                    </a:cubicBezTo>
                    <a:close/>
                    <a:moveTo>
                      <a:pt x="225" y="115"/>
                    </a:moveTo>
                    <a:cubicBezTo>
                      <a:pt x="226" y="114"/>
                      <a:pt x="226" y="112"/>
                      <a:pt x="225" y="111"/>
                    </a:cubicBezTo>
                    <a:cubicBezTo>
                      <a:pt x="225" y="111"/>
                      <a:pt x="225" y="112"/>
                      <a:pt x="225" y="112"/>
                    </a:cubicBezTo>
                    <a:cubicBezTo>
                      <a:pt x="225" y="111"/>
                      <a:pt x="225" y="111"/>
                      <a:pt x="225" y="111"/>
                    </a:cubicBezTo>
                    <a:cubicBezTo>
                      <a:pt x="228" y="108"/>
                      <a:pt x="230" y="108"/>
                      <a:pt x="234" y="108"/>
                    </a:cubicBezTo>
                    <a:cubicBezTo>
                      <a:pt x="239" y="109"/>
                      <a:pt x="245" y="111"/>
                      <a:pt x="250" y="114"/>
                    </a:cubicBezTo>
                    <a:cubicBezTo>
                      <a:pt x="243" y="115"/>
                      <a:pt x="231" y="116"/>
                      <a:pt x="225" y="115"/>
                    </a:cubicBezTo>
                    <a:close/>
                    <a:moveTo>
                      <a:pt x="196" y="142"/>
                    </a:moveTo>
                    <a:cubicBezTo>
                      <a:pt x="198" y="137"/>
                      <a:pt x="205" y="127"/>
                      <a:pt x="211" y="131"/>
                    </a:cubicBezTo>
                    <a:cubicBezTo>
                      <a:pt x="214" y="132"/>
                      <a:pt x="218" y="134"/>
                      <a:pt x="221" y="136"/>
                    </a:cubicBezTo>
                    <a:cubicBezTo>
                      <a:pt x="224" y="136"/>
                      <a:pt x="226" y="137"/>
                      <a:pt x="228" y="138"/>
                    </a:cubicBezTo>
                    <a:cubicBezTo>
                      <a:pt x="226" y="138"/>
                      <a:pt x="223" y="137"/>
                      <a:pt x="221" y="136"/>
                    </a:cubicBezTo>
                    <a:cubicBezTo>
                      <a:pt x="218" y="135"/>
                      <a:pt x="215" y="135"/>
                      <a:pt x="211" y="136"/>
                    </a:cubicBezTo>
                    <a:cubicBezTo>
                      <a:pt x="206" y="137"/>
                      <a:pt x="200" y="142"/>
                      <a:pt x="196" y="142"/>
                    </a:cubicBezTo>
                    <a:close/>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8" name="Freeform 88"/>
              <p:cNvSpPr/>
              <p:nvPr/>
            </p:nvSpPr>
            <p:spPr bwMode="auto">
              <a:xfrm>
                <a:off x="1970" y="1794"/>
                <a:ext cx="536" cy="613"/>
              </a:xfrm>
              <a:custGeom>
                <a:avLst/>
                <a:gdLst>
                  <a:gd name="T0" fmla="*/ 186 w 432"/>
                  <a:gd name="T1" fmla="*/ 164 h 494"/>
                  <a:gd name="T2" fmla="*/ 172 w 432"/>
                  <a:gd name="T3" fmla="*/ 100 h 494"/>
                  <a:gd name="T4" fmla="*/ 198 w 432"/>
                  <a:gd name="T5" fmla="*/ 19 h 494"/>
                  <a:gd name="T6" fmla="*/ 269 w 432"/>
                  <a:gd name="T7" fmla="*/ 28 h 494"/>
                  <a:gd name="T8" fmla="*/ 286 w 432"/>
                  <a:gd name="T9" fmla="*/ 67 h 494"/>
                  <a:gd name="T10" fmla="*/ 293 w 432"/>
                  <a:gd name="T11" fmla="*/ 105 h 494"/>
                  <a:gd name="T12" fmla="*/ 285 w 432"/>
                  <a:gd name="T13" fmla="*/ 148 h 494"/>
                  <a:gd name="T14" fmla="*/ 319 w 432"/>
                  <a:gd name="T15" fmla="*/ 119 h 494"/>
                  <a:gd name="T16" fmla="*/ 351 w 432"/>
                  <a:gd name="T17" fmla="*/ 105 h 494"/>
                  <a:gd name="T18" fmla="*/ 393 w 432"/>
                  <a:gd name="T19" fmla="*/ 107 h 494"/>
                  <a:gd name="T20" fmla="*/ 409 w 432"/>
                  <a:gd name="T21" fmla="*/ 115 h 494"/>
                  <a:gd name="T22" fmla="*/ 420 w 432"/>
                  <a:gd name="T23" fmla="*/ 136 h 494"/>
                  <a:gd name="T24" fmla="*/ 423 w 432"/>
                  <a:gd name="T25" fmla="*/ 173 h 494"/>
                  <a:gd name="T26" fmla="*/ 402 w 432"/>
                  <a:gd name="T27" fmla="*/ 208 h 494"/>
                  <a:gd name="T28" fmla="*/ 369 w 432"/>
                  <a:gd name="T29" fmla="*/ 238 h 494"/>
                  <a:gd name="T30" fmla="*/ 349 w 432"/>
                  <a:gd name="T31" fmla="*/ 252 h 494"/>
                  <a:gd name="T32" fmla="*/ 330 w 432"/>
                  <a:gd name="T33" fmla="*/ 256 h 494"/>
                  <a:gd name="T34" fmla="*/ 406 w 432"/>
                  <a:gd name="T35" fmla="*/ 309 h 494"/>
                  <a:gd name="T36" fmla="*/ 411 w 432"/>
                  <a:gd name="T37" fmla="*/ 389 h 494"/>
                  <a:gd name="T38" fmla="*/ 329 w 432"/>
                  <a:gd name="T39" fmla="*/ 377 h 494"/>
                  <a:gd name="T40" fmla="*/ 294 w 432"/>
                  <a:gd name="T41" fmla="*/ 360 h 494"/>
                  <a:gd name="T42" fmla="*/ 275 w 432"/>
                  <a:gd name="T43" fmla="*/ 346 h 494"/>
                  <a:gd name="T44" fmla="*/ 265 w 432"/>
                  <a:gd name="T45" fmla="*/ 337 h 494"/>
                  <a:gd name="T46" fmla="*/ 258 w 432"/>
                  <a:gd name="T47" fmla="*/ 328 h 494"/>
                  <a:gd name="T48" fmla="*/ 255 w 432"/>
                  <a:gd name="T49" fmla="*/ 326 h 494"/>
                  <a:gd name="T50" fmla="*/ 255 w 432"/>
                  <a:gd name="T51" fmla="*/ 326 h 494"/>
                  <a:gd name="T52" fmla="*/ 257 w 432"/>
                  <a:gd name="T53" fmla="*/ 402 h 494"/>
                  <a:gd name="T54" fmla="*/ 242 w 432"/>
                  <a:gd name="T55" fmla="*/ 447 h 494"/>
                  <a:gd name="T56" fmla="*/ 210 w 432"/>
                  <a:gd name="T57" fmla="*/ 486 h 494"/>
                  <a:gd name="T58" fmla="*/ 193 w 432"/>
                  <a:gd name="T59" fmla="*/ 489 h 494"/>
                  <a:gd name="T60" fmla="*/ 173 w 432"/>
                  <a:gd name="T61" fmla="*/ 467 h 494"/>
                  <a:gd name="T62" fmla="*/ 160 w 432"/>
                  <a:gd name="T63" fmla="*/ 425 h 494"/>
                  <a:gd name="T64" fmla="*/ 158 w 432"/>
                  <a:gd name="T65" fmla="*/ 338 h 494"/>
                  <a:gd name="T66" fmla="*/ 162 w 432"/>
                  <a:gd name="T67" fmla="*/ 323 h 494"/>
                  <a:gd name="T68" fmla="*/ 97 w 432"/>
                  <a:gd name="T69" fmla="*/ 375 h 494"/>
                  <a:gd name="T70" fmla="*/ 16 w 432"/>
                  <a:gd name="T71" fmla="*/ 348 h 494"/>
                  <a:gd name="T72" fmla="*/ 1 w 432"/>
                  <a:gd name="T73" fmla="*/ 306 h 494"/>
                  <a:gd name="T74" fmla="*/ 5 w 432"/>
                  <a:gd name="T75" fmla="*/ 286 h 494"/>
                  <a:gd name="T76" fmla="*/ 21 w 432"/>
                  <a:gd name="T77" fmla="*/ 264 h 494"/>
                  <a:gd name="T78" fmla="*/ 72 w 432"/>
                  <a:gd name="T79" fmla="*/ 228 h 494"/>
                  <a:gd name="T80" fmla="*/ 124 w 432"/>
                  <a:gd name="T81" fmla="*/ 221 h 494"/>
                  <a:gd name="T82" fmla="*/ 142 w 432"/>
                  <a:gd name="T83" fmla="*/ 222 h 494"/>
                  <a:gd name="T84" fmla="*/ 100 w 432"/>
                  <a:gd name="T85" fmla="*/ 204 h 494"/>
                  <a:gd name="T86" fmla="*/ 64 w 432"/>
                  <a:gd name="T87" fmla="*/ 172 h 494"/>
                  <a:gd name="T88" fmla="*/ 56 w 432"/>
                  <a:gd name="T89" fmla="*/ 155 h 494"/>
                  <a:gd name="T90" fmla="*/ 41 w 432"/>
                  <a:gd name="T91" fmla="*/ 134 h 494"/>
                  <a:gd name="T92" fmla="*/ 36 w 432"/>
                  <a:gd name="T93" fmla="*/ 113 h 494"/>
                  <a:gd name="T94" fmla="*/ 49 w 432"/>
                  <a:gd name="T95" fmla="*/ 104 h 494"/>
                  <a:gd name="T96" fmla="*/ 138 w 432"/>
                  <a:gd name="T97" fmla="*/ 109 h 494"/>
                  <a:gd name="T98" fmla="*/ 169 w 432"/>
                  <a:gd name="T99" fmla="*/ 132 h 494"/>
                  <a:gd name="T100" fmla="*/ 184 w 432"/>
                  <a:gd name="T101" fmla="*/ 1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494">
                    <a:moveTo>
                      <a:pt x="186" y="164"/>
                    </a:moveTo>
                    <a:cubicBezTo>
                      <a:pt x="186" y="141"/>
                      <a:pt x="172" y="124"/>
                      <a:pt x="172" y="100"/>
                    </a:cubicBezTo>
                    <a:cubicBezTo>
                      <a:pt x="172" y="71"/>
                      <a:pt x="177" y="43"/>
                      <a:pt x="198" y="19"/>
                    </a:cubicBezTo>
                    <a:cubicBezTo>
                      <a:pt x="214" y="0"/>
                      <a:pt x="255" y="8"/>
                      <a:pt x="269" y="28"/>
                    </a:cubicBezTo>
                    <a:cubicBezTo>
                      <a:pt x="277" y="39"/>
                      <a:pt x="282" y="55"/>
                      <a:pt x="286" y="67"/>
                    </a:cubicBezTo>
                    <a:cubicBezTo>
                      <a:pt x="291" y="80"/>
                      <a:pt x="291" y="92"/>
                      <a:pt x="293" y="105"/>
                    </a:cubicBezTo>
                    <a:cubicBezTo>
                      <a:pt x="294" y="120"/>
                      <a:pt x="286" y="134"/>
                      <a:pt x="285" y="148"/>
                    </a:cubicBezTo>
                    <a:cubicBezTo>
                      <a:pt x="289" y="133"/>
                      <a:pt x="307" y="125"/>
                      <a:pt x="319" y="119"/>
                    </a:cubicBezTo>
                    <a:cubicBezTo>
                      <a:pt x="329" y="113"/>
                      <a:pt x="341" y="107"/>
                      <a:pt x="351" y="105"/>
                    </a:cubicBezTo>
                    <a:cubicBezTo>
                      <a:pt x="363" y="104"/>
                      <a:pt x="381" y="104"/>
                      <a:pt x="393" y="107"/>
                    </a:cubicBezTo>
                    <a:cubicBezTo>
                      <a:pt x="398" y="108"/>
                      <a:pt x="404" y="111"/>
                      <a:pt x="409" y="115"/>
                    </a:cubicBezTo>
                    <a:cubicBezTo>
                      <a:pt x="415" y="120"/>
                      <a:pt x="415" y="131"/>
                      <a:pt x="420" y="136"/>
                    </a:cubicBezTo>
                    <a:cubicBezTo>
                      <a:pt x="432" y="149"/>
                      <a:pt x="431" y="158"/>
                      <a:pt x="423" y="173"/>
                    </a:cubicBezTo>
                    <a:cubicBezTo>
                      <a:pt x="416" y="185"/>
                      <a:pt x="410" y="197"/>
                      <a:pt x="402" y="208"/>
                    </a:cubicBezTo>
                    <a:cubicBezTo>
                      <a:pt x="393" y="221"/>
                      <a:pt x="381" y="229"/>
                      <a:pt x="369" y="238"/>
                    </a:cubicBezTo>
                    <a:cubicBezTo>
                      <a:pt x="362" y="242"/>
                      <a:pt x="355" y="249"/>
                      <a:pt x="349" y="252"/>
                    </a:cubicBezTo>
                    <a:cubicBezTo>
                      <a:pt x="342" y="254"/>
                      <a:pt x="335" y="253"/>
                      <a:pt x="330" y="256"/>
                    </a:cubicBezTo>
                    <a:cubicBezTo>
                      <a:pt x="357" y="260"/>
                      <a:pt x="394" y="284"/>
                      <a:pt x="406" y="309"/>
                    </a:cubicBezTo>
                    <a:cubicBezTo>
                      <a:pt x="415" y="328"/>
                      <a:pt x="426" y="371"/>
                      <a:pt x="411" y="389"/>
                    </a:cubicBezTo>
                    <a:cubicBezTo>
                      <a:pt x="393" y="409"/>
                      <a:pt x="350" y="383"/>
                      <a:pt x="329" y="377"/>
                    </a:cubicBezTo>
                    <a:cubicBezTo>
                      <a:pt x="317" y="373"/>
                      <a:pt x="305" y="366"/>
                      <a:pt x="294" y="360"/>
                    </a:cubicBezTo>
                    <a:cubicBezTo>
                      <a:pt x="287" y="356"/>
                      <a:pt x="281" y="351"/>
                      <a:pt x="275" y="346"/>
                    </a:cubicBezTo>
                    <a:cubicBezTo>
                      <a:pt x="271" y="344"/>
                      <a:pt x="267" y="341"/>
                      <a:pt x="265" y="337"/>
                    </a:cubicBezTo>
                    <a:cubicBezTo>
                      <a:pt x="263" y="336"/>
                      <a:pt x="261" y="328"/>
                      <a:pt x="258" y="328"/>
                    </a:cubicBezTo>
                    <a:cubicBezTo>
                      <a:pt x="257" y="328"/>
                      <a:pt x="257" y="326"/>
                      <a:pt x="255" y="326"/>
                    </a:cubicBezTo>
                    <a:cubicBezTo>
                      <a:pt x="255" y="326"/>
                      <a:pt x="255" y="326"/>
                      <a:pt x="255" y="326"/>
                    </a:cubicBezTo>
                    <a:cubicBezTo>
                      <a:pt x="255" y="351"/>
                      <a:pt x="258" y="377"/>
                      <a:pt x="257" y="402"/>
                    </a:cubicBezTo>
                    <a:cubicBezTo>
                      <a:pt x="255" y="418"/>
                      <a:pt x="249" y="434"/>
                      <a:pt x="242" y="447"/>
                    </a:cubicBezTo>
                    <a:cubicBezTo>
                      <a:pt x="234" y="465"/>
                      <a:pt x="222" y="474"/>
                      <a:pt x="210" y="486"/>
                    </a:cubicBezTo>
                    <a:cubicBezTo>
                      <a:pt x="204" y="493"/>
                      <a:pt x="201" y="494"/>
                      <a:pt x="193" y="489"/>
                    </a:cubicBezTo>
                    <a:cubicBezTo>
                      <a:pt x="185" y="483"/>
                      <a:pt x="178" y="474"/>
                      <a:pt x="173" y="467"/>
                    </a:cubicBezTo>
                    <a:cubicBezTo>
                      <a:pt x="165" y="454"/>
                      <a:pt x="162" y="439"/>
                      <a:pt x="160" y="425"/>
                    </a:cubicBezTo>
                    <a:cubicBezTo>
                      <a:pt x="156" y="395"/>
                      <a:pt x="149" y="367"/>
                      <a:pt x="158" y="338"/>
                    </a:cubicBezTo>
                    <a:cubicBezTo>
                      <a:pt x="160" y="333"/>
                      <a:pt x="162" y="328"/>
                      <a:pt x="162" y="323"/>
                    </a:cubicBezTo>
                    <a:cubicBezTo>
                      <a:pt x="153" y="356"/>
                      <a:pt x="129" y="371"/>
                      <a:pt x="97" y="375"/>
                    </a:cubicBezTo>
                    <a:cubicBezTo>
                      <a:pt x="66" y="379"/>
                      <a:pt x="36" y="373"/>
                      <a:pt x="16" y="348"/>
                    </a:cubicBezTo>
                    <a:cubicBezTo>
                      <a:pt x="6" y="337"/>
                      <a:pt x="2" y="321"/>
                      <a:pt x="1" y="306"/>
                    </a:cubicBezTo>
                    <a:cubicBezTo>
                      <a:pt x="0" y="300"/>
                      <a:pt x="1" y="293"/>
                      <a:pt x="5" y="286"/>
                    </a:cubicBezTo>
                    <a:cubicBezTo>
                      <a:pt x="10" y="278"/>
                      <a:pt x="16" y="272"/>
                      <a:pt x="21" y="264"/>
                    </a:cubicBezTo>
                    <a:cubicBezTo>
                      <a:pt x="33" y="248"/>
                      <a:pt x="52" y="233"/>
                      <a:pt x="72" y="228"/>
                    </a:cubicBezTo>
                    <a:cubicBezTo>
                      <a:pt x="88" y="224"/>
                      <a:pt x="106" y="224"/>
                      <a:pt x="124" y="221"/>
                    </a:cubicBezTo>
                    <a:cubicBezTo>
                      <a:pt x="129" y="221"/>
                      <a:pt x="138" y="220"/>
                      <a:pt x="142" y="222"/>
                    </a:cubicBezTo>
                    <a:cubicBezTo>
                      <a:pt x="128" y="222"/>
                      <a:pt x="112" y="212"/>
                      <a:pt x="100" y="204"/>
                    </a:cubicBezTo>
                    <a:cubicBezTo>
                      <a:pt x="86" y="196"/>
                      <a:pt x="72" y="185"/>
                      <a:pt x="64" y="172"/>
                    </a:cubicBezTo>
                    <a:cubicBezTo>
                      <a:pt x="60" y="165"/>
                      <a:pt x="60" y="160"/>
                      <a:pt x="56" y="155"/>
                    </a:cubicBezTo>
                    <a:cubicBezTo>
                      <a:pt x="50" y="148"/>
                      <a:pt x="45" y="143"/>
                      <a:pt x="41" y="134"/>
                    </a:cubicBezTo>
                    <a:cubicBezTo>
                      <a:pt x="37" y="128"/>
                      <a:pt x="34" y="121"/>
                      <a:pt x="36" y="113"/>
                    </a:cubicBezTo>
                    <a:cubicBezTo>
                      <a:pt x="37" y="104"/>
                      <a:pt x="40" y="105"/>
                      <a:pt x="49" y="104"/>
                    </a:cubicBezTo>
                    <a:cubicBezTo>
                      <a:pt x="78" y="100"/>
                      <a:pt x="110" y="99"/>
                      <a:pt x="138" y="109"/>
                    </a:cubicBezTo>
                    <a:cubicBezTo>
                      <a:pt x="150" y="115"/>
                      <a:pt x="162" y="120"/>
                      <a:pt x="169" y="132"/>
                    </a:cubicBezTo>
                    <a:cubicBezTo>
                      <a:pt x="173" y="140"/>
                      <a:pt x="182" y="149"/>
                      <a:pt x="184" y="158"/>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49" name="Freeform 89"/>
              <p:cNvSpPr/>
              <p:nvPr/>
            </p:nvSpPr>
            <p:spPr bwMode="auto">
              <a:xfrm>
                <a:off x="1983" y="1863"/>
                <a:ext cx="501" cy="443"/>
              </a:xfrm>
              <a:custGeom>
                <a:avLst/>
                <a:gdLst>
                  <a:gd name="T0" fmla="*/ 170 w 404"/>
                  <a:gd name="T1" fmla="*/ 73 h 357"/>
                  <a:gd name="T2" fmla="*/ 182 w 404"/>
                  <a:gd name="T3" fmla="*/ 60 h 357"/>
                  <a:gd name="T4" fmla="*/ 196 w 404"/>
                  <a:gd name="T5" fmla="*/ 84 h 357"/>
                  <a:gd name="T6" fmla="*/ 208 w 404"/>
                  <a:gd name="T7" fmla="*/ 57 h 357"/>
                  <a:gd name="T8" fmla="*/ 224 w 404"/>
                  <a:gd name="T9" fmla="*/ 88 h 357"/>
                  <a:gd name="T10" fmla="*/ 237 w 404"/>
                  <a:gd name="T11" fmla="*/ 101 h 357"/>
                  <a:gd name="T12" fmla="*/ 259 w 404"/>
                  <a:gd name="T13" fmla="*/ 45 h 357"/>
                  <a:gd name="T14" fmla="*/ 265 w 404"/>
                  <a:gd name="T15" fmla="*/ 89 h 357"/>
                  <a:gd name="T16" fmla="*/ 265 w 404"/>
                  <a:gd name="T17" fmla="*/ 114 h 357"/>
                  <a:gd name="T18" fmla="*/ 271 w 404"/>
                  <a:gd name="T19" fmla="*/ 133 h 357"/>
                  <a:gd name="T20" fmla="*/ 284 w 404"/>
                  <a:gd name="T21" fmla="*/ 140 h 357"/>
                  <a:gd name="T22" fmla="*/ 373 w 404"/>
                  <a:gd name="T23" fmla="*/ 91 h 357"/>
                  <a:gd name="T24" fmla="*/ 299 w 404"/>
                  <a:gd name="T25" fmla="*/ 161 h 357"/>
                  <a:gd name="T26" fmla="*/ 319 w 404"/>
                  <a:gd name="T27" fmla="*/ 162 h 357"/>
                  <a:gd name="T28" fmla="*/ 327 w 404"/>
                  <a:gd name="T29" fmla="*/ 170 h 357"/>
                  <a:gd name="T30" fmla="*/ 325 w 404"/>
                  <a:gd name="T31" fmla="*/ 184 h 357"/>
                  <a:gd name="T32" fmla="*/ 355 w 404"/>
                  <a:gd name="T33" fmla="*/ 212 h 357"/>
                  <a:gd name="T34" fmla="*/ 372 w 404"/>
                  <a:gd name="T35" fmla="*/ 234 h 357"/>
                  <a:gd name="T36" fmla="*/ 367 w 404"/>
                  <a:gd name="T37" fmla="*/ 248 h 357"/>
                  <a:gd name="T38" fmla="*/ 299 w 404"/>
                  <a:gd name="T39" fmla="*/ 220 h 357"/>
                  <a:gd name="T40" fmla="*/ 349 w 404"/>
                  <a:gd name="T41" fmla="*/ 250 h 357"/>
                  <a:gd name="T42" fmla="*/ 359 w 404"/>
                  <a:gd name="T43" fmla="*/ 277 h 357"/>
                  <a:gd name="T44" fmla="*/ 307 w 404"/>
                  <a:gd name="T45" fmla="*/ 238 h 357"/>
                  <a:gd name="T46" fmla="*/ 304 w 404"/>
                  <a:gd name="T47" fmla="*/ 248 h 357"/>
                  <a:gd name="T48" fmla="*/ 285 w 404"/>
                  <a:gd name="T49" fmla="*/ 252 h 357"/>
                  <a:gd name="T50" fmla="*/ 252 w 404"/>
                  <a:gd name="T51" fmla="*/ 229 h 357"/>
                  <a:gd name="T52" fmla="*/ 273 w 404"/>
                  <a:gd name="T53" fmla="*/ 278 h 357"/>
                  <a:gd name="T54" fmla="*/ 252 w 404"/>
                  <a:gd name="T55" fmla="*/ 261 h 357"/>
                  <a:gd name="T56" fmla="*/ 240 w 404"/>
                  <a:gd name="T57" fmla="*/ 274 h 357"/>
                  <a:gd name="T58" fmla="*/ 236 w 404"/>
                  <a:gd name="T59" fmla="*/ 357 h 357"/>
                  <a:gd name="T60" fmla="*/ 229 w 404"/>
                  <a:gd name="T61" fmla="*/ 294 h 357"/>
                  <a:gd name="T62" fmla="*/ 213 w 404"/>
                  <a:gd name="T63" fmla="*/ 314 h 357"/>
                  <a:gd name="T64" fmla="*/ 198 w 404"/>
                  <a:gd name="T65" fmla="*/ 273 h 357"/>
                  <a:gd name="T66" fmla="*/ 187 w 404"/>
                  <a:gd name="T67" fmla="*/ 266 h 357"/>
                  <a:gd name="T68" fmla="*/ 176 w 404"/>
                  <a:gd name="T69" fmla="*/ 339 h 357"/>
                  <a:gd name="T70" fmla="*/ 172 w 404"/>
                  <a:gd name="T71" fmla="*/ 270 h 357"/>
                  <a:gd name="T72" fmla="*/ 158 w 404"/>
                  <a:gd name="T73" fmla="*/ 305 h 357"/>
                  <a:gd name="T74" fmla="*/ 172 w 404"/>
                  <a:gd name="T75" fmla="*/ 245 h 357"/>
                  <a:gd name="T76" fmla="*/ 144 w 404"/>
                  <a:gd name="T77" fmla="*/ 262 h 357"/>
                  <a:gd name="T78" fmla="*/ 144 w 404"/>
                  <a:gd name="T79" fmla="*/ 252 h 357"/>
                  <a:gd name="T80" fmla="*/ 140 w 404"/>
                  <a:gd name="T81" fmla="*/ 226 h 357"/>
                  <a:gd name="T82" fmla="*/ 150 w 404"/>
                  <a:gd name="T83" fmla="*/ 201 h 357"/>
                  <a:gd name="T84" fmla="*/ 130 w 404"/>
                  <a:gd name="T85" fmla="*/ 190 h 357"/>
                  <a:gd name="T86" fmla="*/ 54 w 404"/>
                  <a:gd name="T87" fmla="*/ 232 h 357"/>
                  <a:gd name="T88" fmla="*/ 16 w 404"/>
                  <a:gd name="T89" fmla="*/ 241 h 357"/>
                  <a:gd name="T90" fmla="*/ 40 w 404"/>
                  <a:gd name="T91" fmla="*/ 206 h 357"/>
                  <a:gd name="T92" fmla="*/ 0 w 404"/>
                  <a:gd name="T93" fmla="*/ 230 h 357"/>
                  <a:gd name="T94" fmla="*/ 59 w 404"/>
                  <a:gd name="T95" fmla="*/ 177 h 357"/>
                  <a:gd name="T96" fmla="*/ 123 w 404"/>
                  <a:gd name="T97" fmla="*/ 158 h 357"/>
                  <a:gd name="T98" fmla="*/ 68 w 404"/>
                  <a:gd name="T99" fmla="*/ 121 h 357"/>
                  <a:gd name="T100" fmla="*/ 132 w 404"/>
                  <a:gd name="T101" fmla="*/ 140 h 357"/>
                  <a:gd name="T102" fmla="*/ 132 w 404"/>
                  <a:gd name="T103" fmla="*/ 117 h 357"/>
                  <a:gd name="T104" fmla="*/ 155 w 404"/>
                  <a:gd name="T105" fmla="*/ 100 h 357"/>
                  <a:gd name="T106" fmla="*/ 155 w 404"/>
                  <a:gd name="T107" fmla="*/ 9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4" h="357">
                    <a:moveTo>
                      <a:pt x="178" y="106"/>
                    </a:moveTo>
                    <a:cubicBezTo>
                      <a:pt x="184" y="99"/>
                      <a:pt x="174" y="83"/>
                      <a:pt x="170" y="73"/>
                    </a:cubicBezTo>
                    <a:cubicBezTo>
                      <a:pt x="163" y="53"/>
                      <a:pt x="154" y="19"/>
                      <a:pt x="170" y="0"/>
                    </a:cubicBezTo>
                    <a:cubicBezTo>
                      <a:pt x="178" y="20"/>
                      <a:pt x="174" y="41"/>
                      <a:pt x="182" y="60"/>
                    </a:cubicBezTo>
                    <a:cubicBezTo>
                      <a:pt x="183" y="65"/>
                      <a:pt x="184" y="69"/>
                      <a:pt x="187" y="75"/>
                    </a:cubicBezTo>
                    <a:cubicBezTo>
                      <a:pt x="190" y="78"/>
                      <a:pt x="194" y="80"/>
                      <a:pt x="196" y="84"/>
                    </a:cubicBezTo>
                    <a:cubicBezTo>
                      <a:pt x="201" y="92"/>
                      <a:pt x="196" y="106"/>
                      <a:pt x="199" y="116"/>
                    </a:cubicBezTo>
                    <a:cubicBezTo>
                      <a:pt x="216" y="108"/>
                      <a:pt x="194" y="68"/>
                      <a:pt x="208" y="57"/>
                    </a:cubicBezTo>
                    <a:cubicBezTo>
                      <a:pt x="219" y="65"/>
                      <a:pt x="208" y="91"/>
                      <a:pt x="217" y="100"/>
                    </a:cubicBezTo>
                    <a:cubicBezTo>
                      <a:pt x="220" y="97"/>
                      <a:pt x="221" y="92"/>
                      <a:pt x="224" y="88"/>
                    </a:cubicBezTo>
                    <a:cubicBezTo>
                      <a:pt x="227" y="93"/>
                      <a:pt x="225" y="102"/>
                      <a:pt x="228" y="106"/>
                    </a:cubicBezTo>
                    <a:cubicBezTo>
                      <a:pt x="231" y="104"/>
                      <a:pt x="233" y="101"/>
                      <a:pt x="237" y="101"/>
                    </a:cubicBezTo>
                    <a:cubicBezTo>
                      <a:pt x="239" y="105"/>
                      <a:pt x="237" y="109"/>
                      <a:pt x="236" y="113"/>
                    </a:cubicBezTo>
                    <a:cubicBezTo>
                      <a:pt x="255" y="118"/>
                      <a:pt x="261" y="57"/>
                      <a:pt x="259" y="45"/>
                    </a:cubicBezTo>
                    <a:cubicBezTo>
                      <a:pt x="261" y="53"/>
                      <a:pt x="265" y="59"/>
                      <a:pt x="267" y="67"/>
                    </a:cubicBezTo>
                    <a:cubicBezTo>
                      <a:pt x="268" y="75"/>
                      <a:pt x="264" y="83"/>
                      <a:pt x="265" y="89"/>
                    </a:cubicBezTo>
                    <a:cubicBezTo>
                      <a:pt x="269" y="80"/>
                      <a:pt x="273" y="89"/>
                      <a:pt x="272" y="96"/>
                    </a:cubicBezTo>
                    <a:cubicBezTo>
                      <a:pt x="271" y="101"/>
                      <a:pt x="268" y="108"/>
                      <a:pt x="265" y="114"/>
                    </a:cubicBezTo>
                    <a:cubicBezTo>
                      <a:pt x="260" y="125"/>
                      <a:pt x="255" y="137"/>
                      <a:pt x="249" y="148"/>
                    </a:cubicBezTo>
                    <a:cubicBezTo>
                      <a:pt x="256" y="148"/>
                      <a:pt x="264" y="137"/>
                      <a:pt x="271" y="133"/>
                    </a:cubicBezTo>
                    <a:cubicBezTo>
                      <a:pt x="276" y="130"/>
                      <a:pt x="284" y="126"/>
                      <a:pt x="292" y="125"/>
                    </a:cubicBezTo>
                    <a:cubicBezTo>
                      <a:pt x="295" y="130"/>
                      <a:pt x="287" y="136"/>
                      <a:pt x="284" y="140"/>
                    </a:cubicBezTo>
                    <a:cubicBezTo>
                      <a:pt x="299" y="142"/>
                      <a:pt x="321" y="117"/>
                      <a:pt x="332" y="109"/>
                    </a:cubicBezTo>
                    <a:cubicBezTo>
                      <a:pt x="344" y="100"/>
                      <a:pt x="359" y="96"/>
                      <a:pt x="373" y="91"/>
                    </a:cubicBezTo>
                    <a:cubicBezTo>
                      <a:pt x="375" y="101"/>
                      <a:pt x="343" y="118"/>
                      <a:pt x="335" y="124"/>
                    </a:cubicBezTo>
                    <a:cubicBezTo>
                      <a:pt x="321" y="134"/>
                      <a:pt x="308" y="148"/>
                      <a:pt x="299" y="161"/>
                    </a:cubicBezTo>
                    <a:cubicBezTo>
                      <a:pt x="312" y="168"/>
                      <a:pt x="323" y="156"/>
                      <a:pt x="333" y="150"/>
                    </a:cubicBezTo>
                    <a:cubicBezTo>
                      <a:pt x="331" y="157"/>
                      <a:pt x="323" y="160"/>
                      <a:pt x="319" y="162"/>
                    </a:cubicBezTo>
                    <a:cubicBezTo>
                      <a:pt x="313" y="166"/>
                      <a:pt x="307" y="170"/>
                      <a:pt x="303" y="176"/>
                    </a:cubicBezTo>
                    <a:cubicBezTo>
                      <a:pt x="312" y="177"/>
                      <a:pt x="320" y="174"/>
                      <a:pt x="327" y="170"/>
                    </a:cubicBezTo>
                    <a:cubicBezTo>
                      <a:pt x="323" y="173"/>
                      <a:pt x="319" y="177"/>
                      <a:pt x="316" y="181"/>
                    </a:cubicBezTo>
                    <a:cubicBezTo>
                      <a:pt x="319" y="184"/>
                      <a:pt x="321" y="184"/>
                      <a:pt x="325" y="184"/>
                    </a:cubicBezTo>
                    <a:cubicBezTo>
                      <a:pt x="323" y="193"/>
                      <a:pt x="287" y="194"/>
                      <a:pt x="279" y="194"/>
                    </a:cubicBezTo>
                    <a:cubicBezTo>
                      <a:pt x="307" y="194"/>
                      <a:pt x="329" y="201"/>
                      <a:pt x="355" y="212"/>
                    </a:cubicBezTo>
                    <a:cubicBezTo>
                      <a:pt x="380" y="222"/>
                      <a:pt x="394" y="245"/>
                      <a:pt x="404" y="270"/>
                    </a:cubicBezTo>
                    <a:cubicBezTo>
                      <a:pt x="399" y="258"/>
                      <a:pt x="383" y="241"/>
                      <a:pt x="372" y="234"/>
                    </a:cubicBezTo>
                    <a:cubicBezTo>
                      <a:pt x="360" y="228"/>
                      <a:pt x="349" y="225"/>
                      <a:pt x="337" y="221"/>
                    </a:cubicBezTo>
                    <a:cubicBezTo>
                      <a:pt x="347" y="228"/>
                      <a:pt x="360" y="238"/>
                      <a:pt x="367" y="248"/>
                    </a:cubicBezTo>
                    <a:cubicBezTo>
                      <a:pt x="359" y="249"/>
                      <a:pt x="340" y="236"/>
                      <a:pt x="332" y="232"/>
                    </a:cubicBezTo>
                    <a:cubicBezTo>
                      <a:pt x="323" y="228"/>
                      <a:pt x="309" y="218"/>
                      <a:pt x="299" y="220"/>
                    </a:cubicBezTo>
                    <a:cubicBezTo>
                      <a:pt x="309" y="218"/>
                      <a:pt x="316" y="226"/>
                      <a:pt x="324" y="232"/>
                    </a:cubicBezTo>
                    <a:cubicBezTo>
                      <a:pt x="333" y="237"/>
                      <a:pt x="341" y="242"/>
                      <a:pt x="349" y="250"/>
                    </a:cubicBezTo>
                    <a:cubicBezTo>
                      <a:pt x="359" y="258"/>
                      <a:pt x="371" y="281"/>
                      <a:pt x="383" y="281"/>
                    </a:cubicBezTo>
                    <a:cubicBezTo>
                      <a:pt x="376" y="278"/>
                      <a:pt x="367" y="280"/>
                      <a:pt x="359" y="277"/>
                    </a:cubicBezTo>
                    <a:cubicBezTo>
                      <a:pt x="348" y="273"/>
                      <a:pt x="340" y="266"/>
                      <a:pt x="331" y="258"/>
                    </a:cubicBezTo>
                    <a:cubicBezTo>
                      <a:pt x="323" y="252"/>
                      <a:pt x="316" y="244"/>
                      <a:pt x="307" y="238"/>
                    </a:cubicBezTo>
                    <a:cubicBezTo>
                      <a:pt x="299" y="234"/>
                      <a:pt x="289" y="232"/>
                      <a:pt x="283" y="226"/>
                    </a:cubicBezTo>
                    <a:cubicBezTo>
                      <a:pt x="288" y="234"/>
                      <a:pt x="297" y="241"/>
                      <a:pt x="304" y="248"/>
                    </a:cubicBezTo>
                    <a:cubicBezTo>
                      <a:pt x="293" y="244"/>
                      <a:pt x="284" y="234"/>
                      <a:pt x="271" y="233"/>
                    </a:cubicBezTo>
                    <a:cubicBezTo>
                      <a:pt x="273" y="240"/>
                      <a:pt x="280" y="248"/>
                      <a:pt x="285" y="252"/>
                    </a:cubicBezTo>
                    <a:cubicBezTo>
                      <a:pt x="276" y="252"/>
                      <a:pt x="268" y="244"/>
                      <a:pt x="260" y="238"/>
                    </a:cubicBezTo>
                    <a:cubicBezTo>
                      <a:pt x="256" y="236"/>
                      <a:pt x="255" y="234"/>
                      <a:pt x="252" y="229"/>
                    </a:cubicBezTo>
                    <a:cubicBezTo>
                      <a:pt x="249" y="225"/>
                      <a:pt x="249" y="220"/>
                      <a:pt x="244" y="218"/>
                    </a:cubicBezTo>
                    <a:cubicBezTo>
                      <a:pt x="236" y="240"/>
                      <a:pt x="259" y="265"/>
                      <a:pt x="273" y="278"/>
                    </a:cubicBezTo>
                    <a:cubicBezTo>
                      <a:pt x="273" y="278"/>
                      <a:pt x="273" y="278"/>
                      <a:pt x="273" y="278"/>
                    </a:cubicBezTo>
                    <a:cubicBezTo>
                      <a:pt x="267" y="277"/>
                      <a:pt x="257" y="265"/>
                      <a:pt x="252" y="261"/>
                    </a:cubicBezTo>
                    <a:cubicBezTo>
                      <a:pt x="244" y="254"/>
                      <a:pt x="236" y="250"/>
                      <a:pt x="228" y="244"/>
                    </a:cubicBezTo>
                    <a:cubicBezTo>
                      <a:pt x="225" y="253"/>
                      <a:pt x="237" y="266"/>
                      <a:pt x="240" y="274"/>
                    </a:cubicBezTo>
                    <a:cubicBezTo>
                      <a:pt x="243" y="283"/>
                      <a:pt x="244" y="293"/>
                      <a:pt x="244" y="302"/>
                    </a:cubicBezTo>
                    <a:cubicBezTo>
                      <a:pt x="244" y="321"/>
                      <a:pt x="239" y="338"/>
                      <a:pt x="236" y="357"/>
                    </a:cubicBezTo>
                    <a:cubicBezTo>
                      <a:pt x="231" y="345"/>
                      <a:pt x="231" y="327"/>
                      <a:pt x="231" y="314"/>
                    </a:cubicBezTo>
                    <a:cubicBezTo>
                      <a:pt x="231" y="307"/>
                      <a:pt x="232" y="301"/>
                      <a:pt x="229" y="294"/>
                    </a:cubicBezTo>
                    <a:cubicBezTo>
                      <a:pt x="227" y="289"/>
                      <a:pt x="220" y="278"/>
                      <a:pt x="216" y="275"/>
                    </a:cubicBezTo>
                    <a:cubicBezTo>
                      <a:pt x="215" y="288"/>
                      <a:pt x="213" y="302"/>
                      <a:pt x="213" y="314"/>
                    </a:cubicBezTo>
                    <a:cubicBezTo>
                      <a:pt x="213" y="292"/>
                      <a:pt x="208" y="269"/>
                      <a:pt x="208" y="246"/>
                    </a:cubicBezTo>
                    <a:cubicBezTo>
                      <a:pt x="208" y="256"/>
                      <a:pt x="201" y="265"/>
                      <a:pt x="198" y="273"/>
                    </a:cubicBezTo>
                    <a:cubicBezTo>
                      <a:pt x="196" y="277"/>
                      <a:pt x="196" y="282"/>
                      <a:pt x="194" y="286"/>
                    </a:cubicBezTo>
                    <a:cubicBezTo>
                      <a:pt x="194" y="282"/>
                      <a:pt x="192" y="266"/>
                      <a:pt x="187" y="266"/>
                    </a:cubicBezTo>
                    <a:cubicBezTo>
                      <a:pt x="180" y="265"/>
                      <a:pt x="182" y="283"/>
                      <a:pt x="180" y="289"/>
                    </a:cubicBezTo>
                    <a:cubicBezTo>
                      <a:pt x="178" y="305"/>
                      <a:pt x="171" y="322"/>
                      <a:pt x="176" y="339"/>
                    </a:cubicBezTo>
                    <a:cubicBezTo>
                      <a:pt x="178" y="327"/>
                      <a:pt x="171" y="315"/>
                      <a:pt x="171" y="304"/>
                    </a:cubicBezTo>
                    <a:cubicBezTo>
                      <a:pt x="171" y="292"/>
                      <a:pt x="172" y="281"/>
                      <a:pt x="172" y="270"/>
                    </a:cubicBezTo>
                    <a:cubicBezTo>
                      <a:pt x="172" y="278"/>
                      <a:pt x="167" y="285"/>
                      <a:pt x="163" y="292"/>
                    </a:cubicBezTo>
                    <a:cubicBezTo>
                      <a:pt x="160" y="295"/>
                      <a:pt x="160" y="301"/>
                      <a:pt x="158" y="305"/>
                    </a:cubicBezTo>
                    <a:cubicBezTo>
                      <a:pt x="158" y="290"/>
                      <a:pt x="159" y="275"/>
                      <a:pt x="163" y="262"/>
                    </a:cubicBezTo>
                    <a:cubicBezTo>
                      <a:pt x="166" y="257"/>
                      <a:pt x="168" y="250"/>
                      <a:pt x="172" y="245"/>
                    </a:cubicBezTo>
                    <a:cubicBezTo>
                      <a:pt x="176" y="241"/>
                      <a:pt x="184" y="234"/>
                      <a:pt x="182" y="226"/>
                    </a:cubicBezTo>
                    <a:cubicBezTo>
                      <a:pt x="164" y="234"/>
                      <a:pt x="156" y="248"/>
                      <a:pt x="144" y="262"/>
                    </a:cubicBezTo>
                    <a:cubicBezTo>
                      <a:pt x="136" y="273"/>
                      <a:pt x="112" y="290"/>
                      <a:pt x="98" y="281"/>
                    </a:cubicBezTo>
                    <a:cubicBezTo>
                      <a:pt x="114" y="273"/>
                      <a:pt x="132" y="264"/>
                      <a:pt x="144" y="252"/>
                    </a:cubicBezTo>
                    <a:cubicBezTo>
                      <a:pt x="152" y="244"/>
                      <a:pt x="156" y="232"/>
                      <a:pt x="162" y="222"/>
                    </a:cubicBezTo>
                    <a:cubicBezTo>
                      <a:pt x="155" y="217"/>
                      <a:pt x="147" y="225"/>
                      <a:pt x="140" y="226"/>
                    </a:cubicBezTo>
                    <a:cubicBezTo>
                      <a:pt x="146" y="220"/>
                      <a:pt x="154" y="214"/>
                      <a:pt x="158" y="206"/>
                    </a:cubicBezTo>
                    <a:cubicBezTo>
                      <a:pt x="155" y="205"/>
                      <a:pt x="151" y="205"/>
                      <a:pt x="150" y="201"/>
                    </a:cubicBezTo>
                    <a:cubicBezTo>
                      <a:pt x="152" y="200"/>
                      <a:pt x="155" y="198"/>
                      <a:pt x="158" y="197"/>
                    </a:cubicBezTo>
                    <a:cubicBezTo>
                      <a:pt x="148" y="198"/>
                      <a:pt x="139" y="192"/>
                      <a:pt x="130" y="190"/>
                    </a:cubicBezTo>
                    <a:cubicBezTo>
                      <a:pt x="118" y="189"/>
                      <a:pt x="111" y="194"/>
                      <a:pt x="100" y="200"/>
                    </a:cubicBezTo>
                    <a:cubicBezTo>
                      <a:pt x="83" y="208"/>
                      <a:pt x="71" y="222"/>
                      <a:pt x="54" y="232"/>
                    </a:cubicBezTo>
                    <a:cubicBezTo>
                      <a:pt x="60" y="216"/>
                      <a:pt x="84" y="208"/>
                      <a:pt x="95" y="193"/>
                    </a:cubicBezTo>
                    <a:cubicBezTo>
                      <a:pt x="68" y="192"/>
                      <a:pt x="31" y="220"/>
                      <a:pt x="16" y="241"/>
                    </a:cubicBezTo>
                    <a:cubicBezTo>
                      <a:pt x="18" y="233"/>
                      <a:pt x="24" y="220"/>
                      <a:pt x="30" y="214"/>
                    </a:cubicBezTo>
                    <a:cubicBezTo>
                      <a:pt x="34" y="210"/>
                      <a:pt x="38" y="210"/>
                      <a:pt x="40" y="206"/>
                    </a:cubicBezTo>
                    <a:cubicBezTo>
                      <a:pt x="34" y="209"/>
                      <a:pt x="27" y="212"/>
                      <a:pt x="22" y="216"/>
                    </a:cubicBezTo>
                    <a:cubicBezTo>
                      <a:pt x="15" y="218"/>
                      <a:pt x="6" y="232"/>
                      <a:pt x="0" y="230"/>
                    </a:cubicBezTo>
                    <a:cubicBezTo>
                      <a:pt x="0" y="217"/>
                      <a:pt x="15" y="208"/>
                      <a:pt x="24" y="201"/>
                    </a:cubicBezTo>
                    <a:cubicBezTo>
                      <a:pt x="35" y="193"/>
                      <a:pt x="47" y="182"/>
                      <a:pt x="59" y="177"/>
                    </a:cubicBezTo>
                    <a:cubicBezTo>
                      <a:pt x="70" y="173"/>
                      <a:pt x="82" y="170"/>
                      <a:pt x="92" y="166"/>
                    </a:cubicBezTo>
                    <a:cubicBezTo>
                      <a:pt x="102" y="162"/>
                      <a:pt x="112" y="157"/>
                      <a:pt x="123" y="158"/>
                    </a:cubicBezTo>
                    <a:cubicBezTo>
                      <a:pt x="110" y="156"/>
                      <a:pt x="98" y="145"/>
                      <a:pt x="87" y="138"/>
                    </a:cubicBezTo>
                    <a:cubicBezTo>
                      <a:pt x="80" y="134"/>
                      <a:pt x="67" y="129"/>
                      <a:pt x="68" y="121"/>
                    </a:cubicBezTo>
                    <a:cubicBezTo>
                      <a:pt x="84" y="130"/>
                      <a:pt x="96" y="138"/>
                      <a:pt x="115" y="141"/>
                    </a:cubicBezTo>
                    <a:cubicBezTo>
                      <a:pt x="119" y="142"/>
                      <a:pt x="132" y="146"/>
                      <a:pt x="132" y="140"/>
                    </a:cubicBezTo>
                    <a:cubicBezTo>
                      <a:pt x="132" y="134"/>
                      <a:pt x="119" y="130"/>
                      <a:pt x="116" y="122"/>
                    </a:cubicBezTo>
                    <a:cubicBezTo>
                      <a:pt x="126" y="122"/>
                      <a:pt x="136" y="134"/>
                      <a:pt x="132" y="117"/>
                    </a:cubicBezTo>
                    <a:cubicBezTo>
                      <a:pt x="140" y="116"/>
                      <a:pt x="148" y="121"/>
                      <a:pt x="155" y="124"/>
                    </a:cubicBezTo>
                    <a:cubicBezTo>
                      <a:pt x="155" y="116"/>
                      <a:pt x="158" y="108"/>
                      <a:pt x="155" y="100"/>
                    </a:cubicBezTo>
                    <a:cubicBezTo>
                      <a:pt x="152" y="92"/>
                      <a:pt x="143" y="85"/>
                      <a:pt x="136" y="81"/>
                    </a:cubicBezTo>
                    <a:cubicBezTo>
                      <a:pt x="144" y="81"/>
                      <a:pt x="151" y="85"/>
                      <a:pt x="155" y="91"/>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0" name="Freeform 90"/>
              <p:cNvSpPr/>
              <p:nvPr/>
            </p:nvSpPr>
            <p:spPr bwMode="auto">
              <a:xfrm>
                <a:off x="2016" y="1917"/>
                <a:ext cx="98" cy="111"/>
              </a:xfrm>
              <a:custGeom>
                <a:avLst/>
                <a:gdLst>
                  <a:gd name="T0" fmla="*/ 0 w 79"/>
                  <a:gd name="T1" fmla="*/ 9 h 90"/>
                  <a:gd name="T2" fmla="*/ 0 w 79"/>
                  <a:gd name="T3" fmla="*/ 20 h 90"/>
                  <a:gd name="T4" fmla="*/ 8 w 79"/>
                  <a:gd name="T5" fmla="*/ 41 h 90"/>
                  <a:gd name="T6" fmla="*/ 27 w 79"/>
                  <a:gd name="T7" fmla="*/ 71 h 90"/>
                  <a:gd name="T8" fmla="*/ 51 w 79"/>
                  <a:gd name="T9" fmla="*/ 90 h 90"/>
                  <a:gd name="T10" fmla="*/ 33 w 79"/>
                  <a:gd name="T11" fmla="*/ 63 h 90"/>
                  <a:gd name="T12" fmla="*/ 65 w 79"/>
                  <a:gd name="T13" fmla="*/ 75 h 90"/>
                  <a:gd name="T14" fmla="*/ 43 w 79"/>
                  <a:gd name="T15" fmla="*/ 50 h 90"/>
                  <a:gd name="T16" fmla="*/ 79 w 79"/>
                  <a:gd name="T17" fmla="*/ 65 h 90"/>
                  <a:gd name="T18" fmla="*/ 56 w 79"/>
                  <a:gd name="T19" fmla="*/ 40 h 90"/>
                  <a:gd name="T20" fmla="*/ 31 w 79"/>
                  <a:gd name="T21" fmla="*/ 21 h 90"/>
                  <a:gd name="T22" fmla="*/ 44 w 79"/>
                  <a:gd name="T23" fmla="*/ 21 h 90"/>
                  <a:gd name="T24" fmla="*/ 52 w 79"/>
                  <a:gd name="T25" fmla="*/ 16 h 90"/>
                  <a:gd name="T26" fmla="*/ 68 w 79"/>
                  <a:gd name="T27" fmla="*/ 25 h 90"/>
                  <a:gd name="T28" fmla="*/ 51 w 79"/>
                  <a:gd name="T29" fmla="*/ 8 h 90"/>
                  <a:gd name="T30" fmla="*/ 29 w 79"/>
                  <a:gd name="T31" fmla="*/ 4 h 90"/>
                  <a:gd name="T32" fmla="*/ 1 w 79"/>
                  <a:gd name="T3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90">
                    <a:moveTo>
                      <a:pt x="0" y="9"/>
                    </a:moveTo>
                    <a:cubicBezTo>
                      <a:pt x="0" y="13"/>
                      <a:pt x="0" y="16"/>
                      <a:pt x="0" y="20"/>
                    </a:cubicBezTo>
                    <a:cubicBezTo>
                      <a:pt x="1" y="26"/>
                      <a:pt x="8" y="33"/>
                      <a:pt x="8" y="41"/>
                    </a:cubicBezTo>
                    <a:cubicBezTo>
                      <a:pt x="15" y="50"/>
                      <a:pt x="21" y="61"/>
                      <a:pt x="27" y="71"/>
                    </a:cubicBezTo>
                    <a:cubicBezTo>
                      <a:pt x="32" y="81"/>
                      <a:pt x="40" y="87"/>
                      <a:pt x="51" y="90"/>
                    </a:cubicBezTo>
                    <a:cubicBezTo>
                      <a:pt x="49" y="82"/>
                      <a:pt x="39" y="70"/>
                      <a:pt x="33" y="63"/>
                    </a:cubicBezTo>
                    <a:cubicBezTo>
                      <a:pt x="47" y="63"/>
                      <a:pt x="55" y="69"/>
                      <a:pt x="65" y="75"/>
                    </a:cubicBezTo>
                    <a:cubicBezTo>
                      <a:pt x="60" y="65"/>
                      <a:pt x="51" y="58"/>
                      <a:pt x="43" y="50"/>
                    </a:cubicBezTo>
                    <a:cubicBezTo>
                      <a:pt x="53" y="48"/>
                      <a:pt x="72" y="56"/>
                      <a:pt x="79" y="65"/>
                    </a:cubicBezTo>
                    <a:cubicBezTo>
                      <a:pt x="77" y="54"/>
                      <a:pt x="64" y="45"/>
                      <a:pt x="56" y="40"/>
                    </a:cubicBezTo>
                    <a:cubicBezTo>
                      <a:pt x="48" y="34"/>
                      <a:pt x="33" y="32"/>
                      <a:pt x="31" y="21"/>
                    </a:cubicBezTo>
                    <a:cubicBezTo>
                      <a:pt x="35" y="21"/>
                      <a:pt x="40" y="21"/>
                      <a:pt x="44" y="21"/>
                    </a:cubicBezTo>
                    <a:cubicBezTo>
                      <a:pt x="39" y="16"/>
                      <a:pt x="47" y="14"/>
                      <a:pt x="52" y="16"/>
                    </a:cubicBezTo>
                    <a:cubicBezTo>
                      <a:pt x="57" y="17"/>
                      <a:pt x="64" y="21"/>
                      <a:pt x="68" y="25"/>
                    </a:cubicBezTo>
                    <a:cubicBezTo>
                      <a:pt x="63" y="21"/>
                      <a:pt x="59" y="12"/>
                      <a:pt x="51" y="8"/>
                    </a:cubicBezTo>
                    <a:cubicBezTo>
                      <a:pt x="45" y="5"/>
                      <a:pt x="36" y="5"/>
                      <a:pt x="29" y="4"/>
                    </a:cubicBezTo>
                    <a:cubicBezTo>
                      <a:pt x="24" y="2"/>
                      <a:pt x="3" y="0"/>
                      <a:pt x="1" y="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1" name="Freeform 91"/>
              <p:cNvSpPr/>
              <p:nvPr/>
            </p:nvSpPr>
            <p:spPr bwMode="auto">
              <a:xfrm>
                <a:off x="1965" y="2159"/>
                <a:ext cx="152" cy="105"/>
              </a:xfrm>
              <a:custGeom>
                <a:avLst/>
                <a:gdLst>
                  <a:gd name="T0" fmla="*/ 9 w 122"/>
                  <a:gd name="T1" fmla="*/ 9 h 85"/>
                  <a:gd name="T2" fmla="*/ 21 w 122"/>
                  <a:gd name="T3" fmla="*/ 29 h 85"/>
                  <a:gd name="T4" fmla="*/ 56 w 122"/>
                  <a:gd name="T5" fmla="*/ 15 h 85"/>
                  <a:gd name="T6" fmla="*/ 105 w 122"/>
                  <a:gd name="T7" fmla="*/ 0 h 85"/>
                  <a:gd name="T8" fmla="*/ 52 w 122"/>
                  <a:gd name="T9" fmla="*/ 28 h 85"/>
                  <a:gd name="T10" fmla="*/ 54 w 122"/>
                  <a:gd name="T11" fmla="*/ 44 h 85"/>
                  <a:gd name="T12" fmla="*/ 78 w 122"/>
                  <a:gd name="T13" fmla="*/ 40 h 85"/>
                  <a:gd name="T14" fmla="*/ 61 w 122"/>
                  <a:gd name="T15" fmla="*/ 53 h 85"/>
                  <a:gd name="T16" fmla="*/ 76 w 122"/>
                  <a:gd name="T17" fmla="*/ 59 h 85"/>
                  <a:gd name="T18" fmla="*/ 57 w 122"/>
                  <a:gd name="T19" fmla="*/ 63 h 85"/>
                  <a:gd name="T20" fmla="*/ 102 w 122"/>
                  <a:gd name="T21" fmla="*/ 63 h 85"/>
                  <a:gd name="T22" fmla="*/ 114 w 122"/>
                  <a:gd name="T23" fmla="*/ 53 h 85"/>
                  <a:gd name="T24" fmla="*/ 101 w 122"/>
                  <a:gd name="T25" fmla="*/ 69 h 85"/>
                  <a:gd name="T26" fmla="*/ 122 w 122"/>
                  <a:gd name="T27" fmla="*/ 72 h 85"/>
                  <a:gd name="T28" fmla="*/ 84 w 122"/>
                  <a:gd name="T29" fmla="*/ 85 h 85"/>
                  <a:gd name="T30" fmla="*/ 40 w 122"/>
                  <a:gd name="T31" fmla="*/ 76 h 85"/>
                  <a:gd name="T32" fmla="*/ 13 w 122"/>
                  <a:gd name="T33" fmla="*/ 39 h 85"/>
                  <a:gd name="T34" fmla="*/ 8 w 122"/>
                  <a:gd name="T35"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85">
                    <a:moveTo>
                      <a:pt x="9" y="9"/>
                    </a:moveTo>
                    <a:cubicBezTo>
                      <a:pt x="8" y="19"/>
                      <a:pt x="12" y="27"/>
                      <a:pt x="21" y="29"/>
                    </a:cubicBezTo>
                    <a:cubicBezTo>
                      <a:pt x="34" y="33"/>
                      <a:pt x="45" y="21"/>
                      <a:pt x="56" y="15"/>
                    </a:cubicBezTo>
                    <a:cubicBezTo>
                      <a:pt x="69" y="7"/>
                      <a:pt x="89" y="0"/>
                      <a:pt x="105" y="0"/>
                    </a:cubicBezTo>
                    <a:cubicBezTo>
                      <a:pt x="88" y="12"/>
                      <a:pt x="68" y="13"/>
                      <a:pt x="52" y="28"/>
                    </a:cubicBezTo>
                    <a:cubicBezTo>
                      <a:pt x="42" y="36"/>
                      <a:pt x="40" y="43"/>
                      <a:pt x="54" y="44"/>
                    </a:cubicBezTo>
                    <a:cubicBezTo>
                      <a:pt x="62" y="44"/>
                      <a:pt x="72" y="45"/>
                      <a:pt x="78" y="40"/>
                    </a:cubicBezTo>
                    <a:cubicBezTo>
                      <a:pt x="77" y="47"/>
                      <a:pt x="65" y="49"/>
                      <a:pt x="61" y="53"/>
                    </a:cubicBezTo>
                    <a:cubicBezTo>
                      <a:pt x="65" y="56"/>
                      <a:pt x="73" y="53"/>
                      <a:pt x="76" y="59"/>
                    </a:cubicBezTo>
                    <a:cubicBezTo>
                      <a:pt x="69" y="63"/>
                      <a:pt x="64" y="63"/>
                      <a:pt x="57" y="63"/>
                    </a:cubicBezTo>
                    <a:cubicBezTo>
                      <a:pt x="69" y="67"/>
                      <a:pt x="90" y="68"/>
                      <a:pt x="102" y="63"/>
                    </a:cubicBezTo>
                    <a:cubicBezTo>
                      <a:pt x="106" y="60"/>
                      <a:pt x="110" y="56"/>
                      <a:pt x="114" y="53"/>
                    </a:cubicBezTo>
                    <a:cubicBezTo>
                      <a:pt x="116" y="63"/>
                      <a:pt x="101" y="65"/>
                      <a:pt x="101" y="69"/>
                    </a:cubicBezTo>
                    <a:cubicBezTo>
                      <a:pt x="101" y="73"/>
                      <a:pt x="118" y="72"/>
                      <a:pt x="122" y="72"/>
                    </a:cubicBezTo>
                    <a:cubicBezTo>
                      <a:pt x="120" y="85"/>
                      <a:pt x="93" y="85"/>
                      <a:pt x="84" y="85"/>
                    </a:cubicBezTo>
                    <a:cubicBezTo>
                      <a:pt x="68" y="85"/>
                      <a:pt x="54" y="85"/>
                      <a:pt x="40" y="76"/>
                    </a:cubicBezTo>
                    <a:cubicBezTo>
                      <a:pt x="26" y="67"/>
                      <a:pt x="20" y="52"/>
                      <a:pt x="13" y="39"/>
                    </a:cubicBezTo>
                    <a:cubicBezTo>
                      <a:pt x="9" y="32"/>
                      <a:pt x="0" y="9"/>
                      <a:pt x="8" y="5"/>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2" name="Freeform 92"/>
              <p:cNvSpPr/>
              <p:nvPr/>
            </p:nvSpPr>
            <p:spPr bwMode="auto">
              <a:xfrm>
                <a:off x="2114" y="1985"/>
                <a:ext cx="231" cy="212"/>
              </a:xfrm>
              <a:custGeom>
                <a:avLst/>
                <a:gdLst>
                  <a:gd name="T0" fmla="*/ 65 w 186"/>
                  <a:gd name="T1" fmla="*/ 133 h 171"/>
                  <a:gd name="T2" fmla="*/ 51 w 186"/>
                  <a:gd name="T3" fmla="*/ 163 h 171"/>
                  <a:gd name="T4" fmla="*/ 75 w 186"/>
                  <a:gd name="T5" fmla="*/ 134 h 171"/>
                  <a:gd name="T6" fmla="*/ 78 w 186"/>
                  <a:gd name="T7" fmla="*/ 138 h 171"/>
                  <a:gd name="T8" fmla="*/ 88 w 186"/>
                  <a:gd name="T9" fmla="*/ 137 h 171"/>
                  <a:gd name="T10" fmla="*/ 108 w 186"/>
                  <a:gd name="T11" fmla="*/ 136 h 171"/>
                  <a:gd name="T12" fmla="*/ 112 w 186"/>
                  <a:gd name="T13" fmla="*/ 144 h 171"/>
                  <a:gd name="T14" fmla="*/ 114 w 186"/>
                  <a:gd name="T15" fmla="*/ 135 h 171"/>
                  <a:gd name="T16" fmla="*/ 126 w 186"/>
                  <a:gd name="T17" fmla="*/ 163 h 171"/>
                  <a:gd name="T18" fmla="*/ 121 w 186"/>
                  <a:gd name="T19" fmla="*/ 135 h 171"/>
                  <a:gd name="T20" fmla="*/ 127 w 186"/>
                  <a:gd name="T21" fmla="*/ 123 h 171"/>
                  <a:gd name="T22" fmla="*/ 131 w 186"/>
                  <a:gd name="T23" fmla="*/ 117 h 171"/>
                  <a:gd name="T24" fmla="*/ 137 w 186"/>
                  <a:gd name="T25" fmla="*/ 107 h 171"/>
                  <a:gd name="T26" fmla="*/ 147 w 186"/>
                  <a:gd name="T27" fmla="*/ 104 h 171"/>
                  <a:gd name="T28" fmla="*/ 177 w 186"/>
                  <a:gd name="T29" fmla="*/ 107 h 171"/>
                  <a:gd name="T30" fmla="*/ 175 w 186"/>
                  <a:gd name="T31" fmla="*/ 101 h 171"/>
                  <a:gd name="T32" fmla="*/ 138 w 186"/>
                  <a:gd name="T33" fmla="*/ 93 h 171"/>
                  <a:gd name="T34" fmla="*/ 169 w 186"/>
                  <a:gd name="T35" fmla="*/ 71 h 171"/>
                  <a:gd name="T36" fmla="*/ 143 w 186"/>
                  <a:gd name="T37" fmla="*/ 82 h 171"/>
                  <a:gd name="T38" fmla="*/ 139 w 186"/>
                  <a:gd name="T39" fmla="*/ 79 h 171"/>
                  <a:gd name="T40" fmla="*/ 149 w 186"/>
                  <a:gd name="T41" fmla="*/ 55 h 171"/>
                  <a:gd name="T42" fmla="*/ 136 w 186"/>
                  <a:gd name="T43" fmla="*/ 48 h 171"/>
                  <a:gd name="T44" fmla="*/ 141 w 186"/>
                  <a:gd name="T45" fmla="*/ 28 h 171"/>
                  <a:gd name="T46" fmla="*/ 127 w 186"/>
                  <a:gd name="T47" fmla="*/ 30 h 171"/>
                  <a:gd name="T48" fmla="*/ 121 w 186"/>
                  <a:gd name="T49" fmla="*/ 19 h 171"/>
                  <a:gd name="T50" fmla="*/ 115 w 186"/>
                  <a:gd name="T51" fmla="*/ 34 h 171"/>
                  <a:gd name="T52" fmla="*/ 101 w 186"/>
                  <a:gd name="T53" fmla="*/ 23 h 171"/>
                  <a:gd name="T54" fmla="*/ 88 w 186"/>
                  <a:gd name="T55" fmla="*/ 8 h 171"/>
                  <a:gd name="T56" fmla="*/ 94 w 186"/>
                  <a:gd name="T57" fmla="*/ 32 h 171"/>
                  <a:gd name="T58" fmla="*/ 58 w 186"/>
                  <a:gd name="T59" fmla="*/ 0 h 171"/>
                  <a:gd name="T60" fmla="*/ 70 w 186"/>
                  <a:gd name="T61" fmla="*/ 16 h 171"/>
                  <a:gd name="T62" fmla="*/ 66 w 186"/>
                  <a:gd name="T63" fmla="*/ 24 h 171"/>
                  <a:gd name="T64" fmla="*/ 61 w 186"/>
                  <a:gd name="T65" fmla="*/ 30 h 171"/>
                  <a:gd name="T66" fmla="*/ 58 w 186"/>
                  <a:gd name="T67" fmla="*/ 50 h 171"/>
                  <a:gd name="T68" fmla="*/ 58 w 186"/>
                  <a:gd name="T69" fmla="*/ 67 h 171"/>
                  <a:gd name="T70" fmla="*/ 53 w 186"/>
                  <a:gd name="T71" fmla="*/ 73 h 171"/>
                  <a:gd name="T72" fmla="*/ 0 w 186"/>
                  <a:gd name="T73" fmla="*/ 72 h 171"/>
                  <a:gd name="T74" fmla="*/ 11 w 186"/>
                  <a:gd name="T75" fmla="*/ 72 h 171"/>
                  <a:gd name="T76" fmla="*/ 55 w 186"/>
                  <a:gd name="T77" fmla="*/ 87 h 171"/>
                  <a:gd name="T78" fmla="*/ 34 w 186"/>
                  <a:gd name="T79" fmla="*/ 94 h 171"/>
                  <a:gd name="T80" fmla="*/ 59 w 186"/>
                  <a:gd name="T81" fmla="*/ 107 h 171"/>
                  <a:gd name="T82" fmla="*/ 50 w 186"/>
                  <a:gd name="T83" fmla="*/ 121 h 171"/>
                  <a:gd name="T84" fmla="*/ 78 w 186"/>
                  <a:gd name="T85" fmla="*/ 11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71">
                    <a:moveTo>
                      <a:pt x="79" y="115"/>
                    </a:moveTo>
                    <a:cubicBezTo>
                      <a:pt x="73" y="116"/>
                      <a:pt x="68" y="127"/>
                      <a:pt x="65" y="133"/>
                    </a:cubicBezTo>
                    <a:cubicBezTo>
                      <a:pt x="62" y="138"/>
                      <a:pt x="59" y="144"/>
                      <a:pt x="56" y="149"/>
                    </a:cubicBezTo>
                    <a:cubicBezTo>
                      <a:pt x="55" y="153"/>
                      <a:pt x="51" y="159"/>
                      <a:pt x="51" y="163"/>
                    </a:cubicBezTo>
                    <a:cubicBezTo>
                      <a:pt x="57" y="162"/>
                      <a:pt x="60" y="152"/>
                      <a:pt x="62" y="148"/>
                    </a:cubicBezTo>
                    <a:cubicBezTo>
                      <a:pt x="66" y="143"/>
                      <a:pt x="70" y="137"/>
                      <a:pt x="75" y="134"/>
                    </a:cubicBezTo>
                    <a:cubicBezTo>
                      <a:pt x="76" y="136"/>
                      <a:pt x="75" y="140"/>
                      <a:pt x="73" y="142"/>
                    </a:cubicBezTo>
                    <a:cubicBezTo>
                      <a:pt x="75" y="141"/>
                      <a:pt x="77" y="140"/>
                      <a:pt x="78" y="138"/>
                    </a:cubicBezTo>
                    <a:cubicBezTo>
                      <a:pt x="80" y="143"/>
                      <a:pt x="74" y="152"/>
                      <a:pt x="72" y="156"/>
                    </a:cubicBezTo>
                    <a:cubicBezTo>
                      <a:pt x="79" y="157"/>
                      <a:pt x="84" y="142"/>
                      <a:pt x="88" y="137"/>
                    </a:cubicBezTo>
                    <a:cubicBezTo>
                      <a:pt x="90" y="130"/>
                      <a:pt x="94" y="121"/>
                      <a:pt x="100" y="116"/>
                    </a:cubicBezTo>
                    <a:cubicBezTo>
                      <a:pt x="105" y="120"/>
                      <a:pt x="105" y="130"/>
                      <a:pt x="108" y="136"/>
                    </a:cubicBezTo>
                    <a:cubicBezTo>
                      <a:pt x="109" y="137"/>
                      <a:pt x="110" y="137"/>
                      <a:pt x="111" y="139"/>
                    </a:cubicBezTo>
                    <a:cubicBezTo>
                      <a:pt x="111" y="140"/>
                      <a:pt x="111" y="142"/>
                      <a:pt x="112" y="144"/>
                    </a:cubicBezTo>
                    <a:cubicBezTo>
                      <a:pt x="112" y="146"/>
                      <a:pt x="112" y="149"/>
                      <a:pt x="114" y="152"/>
                    </a:cubicBezTo>
                    <a:cubicBezTo>
                      <a:pt x="117" y="149"/>
                      <a:pt x="115" y="139"/>
                      <a:pt x="114" y="135"/>
                    </a:cubicBezTo>
                    <a:cubicBezTo>
                      <a:pt x="117" y="142"/>
                      <a:pt x="120" y="148"/>
                      <a:pt x="122" y="156"/>
                    </a:cubicBezTo>
                    <a:cubicBezTo>
                      <a:pt x="123" y="158"/>
                      <a:pt x="125" y="160"/>
                      <a:pt x="126" y="163"/>
                    </a:cubicBezTo>
                    <a:cubicBezTo>
                      <a:pt x="127" y="165"/>
                      <a:pt x="128" y="169"/>
                      <a:pt x="130" y="171"/>
                    </a:cubicBezTo>
                    <a:cubicBezTo>
                      <a:pt x="136" y="160"/>
                      <a:pt x="125" y="144"/>
                      <a:pt x="121" y="135"/>
                    </a:cubicBezTo>
                    <a:cubicBezTo>
                      <a:pt x="120" y="132"/>
                      <a:pt x="113" y="125"/>
                      <a:pt x="116" y="123"/>
                    </a:cubicBezTo>
                    <a:cubicBezTo>
                      <a:pt x="117" y="121"/>
                      <a:pt x="125" y="123"/>
                      <a:pt x="127" y="123"/>
                    </a:cubicBezTo>
                    <a:cubicBezTo>
                      <a:pt x="131" y="123"/>
                      <a:pt x="133" y="126"/>
                      <a:pt x="136" y="127"/>
                    </a:cubicBezTo>
                    <a:cubicBezTo>
                      <a:pt x="134" y="124"/>
                      <a:pt x="133" y="121"/>
                      <a:pt x="131" y="117"/>
                    </a:cubicBezTo>
                    <a:cubicBezTo>
                      <a:pt x="134" y="116"/>
                      <a:pt x="136" y="119"/>
                      <a:pt x="138" y="119"/>
                    </a:cubicBezTo>
                    <a:cubicBezTo>
                      <a:pt x="140" y="115"/>
                      <a:pt x="130" y="110"/>
                      <a:pt x="137" y="107"/>
                    </a:cubicBezTo>
                    <a:cubicBezTo>
                      <a:pt x="141" y="105"/>
                      <a:pt x="146" y="107"/>
                      <a:pt x="150" y="105"/>
                    </a:cubicBezTo>
                    <a:cubicBezTo>
                      <a:pt x="149" y="106"/>
                      <a:pt x="148" y="105"/>
                      <a:pt x="147" y="104"/>
                    </a:cubicBezTo>
                    <a:cubicBezTo>
                      <a:pt x="152" y="102"/>
                      <a:pt x="162" y="103"/>
                      <a:pt x="167" y="104"/>
                    </a:cubicBezTo>
                    <a:cubicBezTo>
                      <a:pt x="171" y="104"/>
                      <a:pt x="174" y="106"/>
                      <a:pt x="177" y="107"/>
                    </a:cubicBezTo>
                    <a:cubicBezTo>
                      <a:pt x="180" y="109"/>
                      <a:pt x="184" y="110"/>
                      <a:pt x="186" y="112"/>
                    </a:cubicBezTo>
                    <a:cubicBezTo>
                      <a:pt x="182" y="111"/>
                      <a:pt x="178" y="104"/>
                      <a:pt x="175" y="101"/>
                    </a:cubicBezTo>
                    <a:cubicBezTo>
                      <a:pt x="171" y="97"/>
                      <a:pt x="167" y="93"/>
                      <a:pt x="162" y="92"/>
                    </a:cubicBezTo>
                    <a:cubicBezTo>
                      <a:pt x="155" y="91"/>
                      <a:pt x="144" y="91"/>
                      <a:pt x="138" y="93"/>
                    </a:cubicBezTo>
                    <a:cubicBezTo>
                      <a:pt x="143" y="89"/>
                      <a:pt x="149" y="87"/>
                      <a:pt x="154" y="84"/>
                    </a:cubicBezTo>
                    <a:cubicBezTo>
                      <a:pt x="159" y="81"/>
                      <a:pt x="167" y="77"/>
                      <a:pt x="169" y="71"/>
                    </a:cubicBezTo>
                    <a:cubicBezTo>
                      <a:pt x="165" y="70"/>
                      <a:pt x="159" y="74"/>
                      <a:pt x="155" y="76"/>
                    </a:cubicBezTo>
                    <a:cubicBezTo>
                      <a:pt x="151" y="78"/>
                      <a:pt x="148" y="81"/>
                      <a:pt x="143" y="82"/>
                    </a:cubicBezTo>
                    <a:cubicBezTo>
                      <a:pt x="145" y="80"/>
                      <a:pt x="147" y="79"/>
                      <a:pt x="148" y="77"/>
                    </a:cubicBezTo>
                    <a:cubicBezTo>
                      <a:pt x="145" y="77"/>
                      <a:pt x="142" y="79"/>
                      <a:pt x="139" y="79"/>
                    </a:cubicBezTo>
                    <a:cubicBezTo>
                      <a:pt x="139" y="75"/>
                      <a:pt x="144" y="73"/>
                      <a:pt x="145" y="70"/>
                    </a:cubicBezTo>
                    <a:cubicBezTo>
                      <a:pt x="139" y="66"/>
                      <a:pt x="150" y="59"/>
                      <a:pt x="149" y="55"/>
                    </a:cubicBezTo>
                    <a:cubicBezTo>
                      <a:pt x="145" y="54"/>
                      <a:pt x="142" y="57"/>
                      <a:pt x="138" y="57"/>
                    </a:cubicBezTo>
                    <a:cubicBezTo>
                      <a:pt x="133" y="58"/>
                      <a:pt x="135" y="52"/>
                      <a:pt x="136" y="48"/>
                    </a:cubicBezTo>
                    <a:cubicBezTo>
                      <a:pt x="139" y="35"/>
                      <a:pt x="148" y="26"/>
                      <a:pt x="158" y="18"/>
                    </a:cubicBezTo>
                    <a:cubicBezTo>
                      <a:pt x="152" y="20"/>
                      <a:pt x="145" y="24"/>
                      <a:pt x="141" y="28"/>
                    </a:cubicBezTo>
                    <a:cubicBezTo>
                      <a:pt x="136" y="31"/>
                      <a:pt x="131" y="38"/>
                      <a:pt x="126" y="40"/>
                    </a:cubicBezTo>
                    <a:cubicBezTo>
                      <a:pt x="125" y="37"/>
                      <a:pt x="127" y="34"/>
                      <a:pt x="127" y="30"/>
                    </a:cubicBezTo>
                    <a:cubicBezTo>
                      <a:pt x="127" y="26"/>
                      <a:pt x="125" y="26"/>
                      <a:pt x="123" y="23"/>
                    </a:cubicBezTo>
                    <a:cubicBezTo>
                      <a:pt x="122" y="23"/>
                      <a:pt x="122" y="20"/>
                      <a:pt x="121" y="19"/>
                    </a:cubicBezTo>
                    <a:cubicBezTo>
                      <a:pt x="119" y="19"/>
                      <a:pt x="118" y="23"/>
                      <a:pt x="117" y="25"/>
                    </a:cubicBezTo>
                    <a:cubicBezTo>
                      <a:pt x="116" y="28"/>
                      <a:pt x="116" y="31"/>
                      <a:pt x="115" y="34"/>
                    </a:cubicBezTo>
                    <a:cubicBezTo>
                      <a:pt x="112" y="32"/>
                      <a:pt x="112" y="30"/>
                      <a:pt x="109" y="29"/>
                    </a:cubicBezTo>
                    <a:cubicBezTo>
                      <a:pt x="106" y="27"/>
                      <a:pt x="104" y="26"/>
                      <a:pt x="101" y="23"/>
                    </a:cubicBezTo>
                    <a:cubicBezTo>
                      <a:pt x="98" y="21"/>
                      <a:pt x="95" y="18"/>
                      <a:pt x="93" y="14"/>
                    </a:cubicBezTo>
                    <a:cubicBezTo>
                      <a:pt x="92" y="12"/>
                      <a:pt x="90" y="9"/>
                      <a:pt x="88" y="8"/>
                    </a:cubicBezTo>
                    <a:cubicBezTo>
                      <a:pt x="87" y="14"/>
                      <a:pt x="89" y="18"/>
                      <a:pt x="91" y="23"/>
                    </a:cubicBezTo>
                    <a:cubicBezTo>
                      <a:pt x="92" y="26"/>
                      <a:pt x="94" y="29"/>
                      <a:pt x="94" y="32"/>
                    </a:cubicBezTo>
                    <a:cubicBezTo>
                      <a:pt x="86" y="35"/>
                      <a:pt x="82" y="18"/>
                      <a:pt x="78" y="14"/>
                    </a:cubicBezTo>
                    <a:cubicBezTo>
                      <a:pt x="74" y="8"/>
                      <a:pt x="66" y="1"/>
                      <a:pt x="58" y="0"/>
                    </a:cubicBezTo>
                    <a:cubicBezTo>
                      <a:pt x="59" y="2"/>
                      <a:pt x="60" y="3"/>
                      <a:pt x="61" y="4"/>
                    </a:cubicBezTo>
                    <a:cubicBezTo>
                      <a:pt x="64" y="8"/>
                      <a:pt x="67" y="12"/>
                      <a:pt x="70" y="16"/>
                    </a:cubicBezTo>
                    <a:cubicBezTo>
                      <a:pt x="72" y="20"/>
                      <a:pt x="78" y="30"/>
                      <a:pt x="77" y="34"/>
                    </a:cubicBezTo>
                    <a:cubicBezTo>
                      <a:pt x="74" y="33"/>
                      <a:pt x="69" y="27"/>
                      <a:pt x="66" y="24"/>
                    </a:cubicBezTo>
                    <a:cubicBezTo>
                      <a:pt x="67" y="27"/>
                      <a:pt x="69" y="30"/>
                      <a:pt x="70" y="33"/>
                    </a:cubicBezTo>
                    <a:cubicBezTo>
                      <a:pt x="67" y="35"/>
                      <a:pt x="63" y="32"/>
                      <a:pt x="61" y="30"/>
                    </a:cubicBezTo>
                    <a:cubicBezTo>
                      <a:pt x="61" y="35"/>
                      <a:pt x="71" y="47"/>
                      <a:pt x="68" y="50"/>
                    </a:cubicBezTo>
                    <a:cubicBezTo>
                      <a:pt x="66" y="51"/>
                      <a:pt x="60" y="50"/>
                      <a:pt x="58" y="50"/>
                    </a:cubicBezTo>
                    <a:cubicBezTo>
                      <a:pt x="55" y="50"/>
                      <a:pt x="50" y="48"/>
                      <a:pt x="47" y="49"/>
                    </a:cubicBezTo>
                    <a:cubicBezTo>
                      <a:pt x="45" y="55"/>
                      <a:pt x="55" y="63"/>
                      <a:pt x="58" y="67"/>
                    </a:cubicBezTo>
                    <a:cubicBezTo>
                      <a:pt x="56" y="66"/>
                      <a:pt x="51" y="65"/>
                      <a:pt x="50" y="66"/>
                    </a:cubicBezTo>
                    <a:cubicBezTo>
                      <a:pt x="48" y="68"/>
                      <a:pt x="51" y="72"/>
                      <a:pt x="53" y="73"/>
                    </a:cubicBezTo>
                    <a:cubicBezTo>
                      <a:pt x="44" y="73"/>
                      <a:pt x="34" y="75"/>
                      <a:pt x="26" y="73"/>
                    </a:cubicBezTo>
                    <a:cubicBezTo>
                      <a:pt x="19" y="71"/>
                      <a:pt x="5" y="64"/>
                      <a:pt x="0" y="72"/>
                    </a:cubicBezTo>
                    <a:cubicBezTo>
                      <a:pt x="0" y="72"/>
                      <a:pt x="0" y="72"/>
                      <a:pt x="0" y="72"/>
                    </a:cubicBezTo>
                    <a:cubicBezTo>
                      <a:pt x="4" y="73"/>
                      <a:pt x="8" y="71"/>
                      <a:pt x="11" y="72"/>
                    </a:cubicBezTo>
                    <a:cubicBezTo>
                      <a:pt x="17" y="74"/>
                      <a:pt x="22" y="75"/>
                      <a:pt x="27" y="76"/>
                    </a:cubicBezTo>
                    <a:cubicBezTo>
                      <a:pt x="36" y="79"/>
                      <a:pt x="48" y="82"/>
                      <a:pt x="55" y="87"/>
                    </a:cubicBezTo>
                    <a:cubicBezTo>
                      <a:pt x="52" y="89"/>
                      <a:pt x="48" y="90"/>
                      <a:pt x="44" y="90"/>
                    </a:cubicBezTo>
                    <a:cubicBezTo>
                      <a:pt x="40" y="91"/>
                      <a:pt x="36" y="90"/>
                      <a:pt x="34" y="94"/>
                    </a:cubicBezTo>
                    <a:cubicBezTo>
                      <a:pt x="44" y="101"/>
                      <a:pt x="58" y="98"/>
                      <a:pt x="68" y="99"/>
                    </a:cubicBezTo>
                    <a:cubicBezTo>
                      <a:pt x="65" y="102"/>
                      <a:pt x="62" y="105"/>
                      <a:pt x="59" y="107"/>
                    </a:cubicBezTo>
                    <a:cubicBezTo>
                      <a:pt x="61" y="109"/>
                      <a:pt x="63" y="108"/>
                      <a:pt x="66" y="108"/>
                    </a:cubicBezTo>
                    <a:cubicBezTo>
                      <a:pt x="64" y="115"/>
                      <a:pt x="54" y="117"/>
                      <a:pt x="50" y="121"/>
                    </a:cubicBezTo>
                    <a:cubicBezTo>
                      <a:pt x="58" y="123"/>
                      <a:pt x="69" y="118"/>
                      <a:pt x="78" y="115"/>
                    </a:cubicBezTo>
                    <a:cubicBezTo>
                      <a:pt x="78" y="115"/>
                      <a:pt x="78" y="115"/>
                      <a:pt x="78" y="115"/>
                    </a:cubicBezTo>
                    <a:cubicBezTo>
                      <a:pt x="78" y="115"/>
                      <a:pt x="77" y="115"/>
                      <a:pt x="77" y="115"/>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3" name="Freeform 93"/>
              <p:cNvSpPr/>
              <p:nvPr/>
            </p:nvSpPr>
            <p:spPr bwMode="auto">
              <a:xfrm>
                <a:off x="2201" y="1803"/>
                <a:ext cx="124" cy="80"/>
              </a:xfrm>
              <a:custGeom>
                <a:avLst/>
                <a:gdLst>
                  <a:gd name="T0" fmla="*/ 20 w 100"/>
                  <a:gd name="T1" fmla="*/ 9 h 65"/>
                  <a:gd name="T2" fmla="*/ 20 w 100"/>
                  <a:gd name="T3" fmla="*/ 6 h 65"/>
                  <a:gd name="T4" fmla="*/ 20 w 100"/>
                  <a:gd name="T5" fmla="*/ 6 h 65"/>
                  <a:gd name="T6" fmla="*/ 0 w 100"/>
                  <a:gd name="T7" fmla="*/ 42 h 65"/>
                  <a:gd name="T8" fmla="*/ 14 w 100"/>
                  <a:gd name="T9" fmla="*/ 25 h 65"/>
                  <a:gd name="T10" fmla="*/ 22 w 100"/>
                  <a:gd name="T11" fmla="*/ 20 h 65"/>
                  <a:gd name="T12" fmla="*/ 28 w 100"/>
                  <a:gd name="T13" fmla="*/ 24 h 65"/>
                  <a:gd name="T14" fmla="*/ 33 w 100"/>
                  <a:gd name="T15" fmla="*/ 64 h 65"/>
                  <a:gd name="T16" fmla="*/ 45 w 100"/>
                  <a:gd name="T17" fmla="*/ 33 h 65"/>
                  <a:gd name="T18" fmla="*/ 47 w 100"/>
                  <a:gd name="T19" fmla="*/ 21 h 65"/>
                  <a:gd name="T20" fmla="*/ 56 w 100"/>
                  <a:gd name="T21" fmla="*/ 33 h 65"/>
                  <a:gd name="T22" fmla="*/ 64 w 100"/>
                  <a:gd name="T23" fmla="*/ 24 h 65"/>
                  <a:gd name="T24" fmla="*/ 68 w 100"/>
                  <a:gd name="T25" fmla="*/ 40 h 65"/>
                  <a:gd name="T26" fmla="*/ 71 w 100"/>
                  <a:gd name="T27" fmla="*/ 62 h 65"/>
                  <a:gd name="T28" fmla="*/ 71 w 100"/>
                  <a:gd name="T29" fmla="*/ 24 h 65"/>
                  <a:gd name="T30" fmla="*/ 100 w 100"/>
                  <a:gd name="T31" fmla="*/ 65 h 65"/>
                  <a:gd name="T32" fmla="*/ 68 w 100"/>
                  <a:gd name="T33" fmla="*/ 10 h 65"/>
                  <a:gd name="T34" fmla="*/ 19 w 100"/>
                  <a:gd name="T3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65">
                    <a:moveTo>
                      <a:pt x="20" y="9"/>
                    </a:moveTo>
                    <a:cubicBezTo>
                      <a:pt x="20" y="8"/>
                      <a:pt x="20" y="8"/>
                      <a:pt x="20" y="6"/>
                    </a:cubicBezTo>
                    <a:cubicBezTo>
                      <a:pt x="20" y="6"/>
                      <a:pt x="20" y="6"/>
                      <a:pt x="20" y="6"/>
                    </a:cubicBezTo>
                    <a:cubicBezTo>
                      <a:pt x="9" y="10"/>
                      <a:pt x="0" y="32"/>
                      <a:pt x="0" y="42"/>
                    </a:cubicBezTo>
                    <a:cubicBezTo>
                      <a:pt x="6" y="38"/>
                      <a:pt x="7" y="29"/>
                      <a:pt x="14" y="25"/>
                    </a:cubicBezTo>
                    <a:cubicBezTo>
                      <a:pt x="15" y="22"/>
                      <a:pt x="19" y="20"/>
                      <a:pt x="22" y="20"/>
                    </a:cubicBezTo>
                    <a:cubicBezTo>
                      <a:pt x="28" y="20"/>
                      <a:pt x="25" y="21"/>
                      <a:pt x="28" y="24"/>
                    </a:cubicBezTo>
                    <a:cubicBezTo>
                      <a:pt x="39" y="36"/>
                      <a:pt x="31" y="50"/>
                      <a:pt x="33" y="64"/>
                    </a:cubicBezTo>
                    <a:cubicBezTo>
                      <a:pt x="43" y="64"/>
                      <a:pt x="45" y="41"/>
                      <a:pt x="45" y="33"/>
                    </a:cubicBezTo>
                    <a:cubicBezTo>
                      <a:pt x="45" y="30"/>
                      <a:pt x="44" y="22"/>
                      <a:pt x="47" y="21"/>
                    </a:cubicBezTo>
                    <a:cubicBezTo>
                      <a:pt x="51" y="20"/>
                      <a:pt x="55" y="30"/>
                      <a:pt x="56" y="33"/>
                    </a:cubicBezTo>
                    <a:cubicBezTo>
                      <a:pt x="57" y="32"/>
                      <a:pt x="60" y="24"/>
                      <a:pt x="64" y="24"/>
                    </a:cubicBezTo>
                    <a:cubicBezTo>
                      <a:pt x="67" y="25"/>
                      <a:pt x="68" y="37"/>
                      <a:pt x="68" y="40"/>
                    </a:cubicBezTo>
                    <a:cubicBezTo>
                      <a:pt x="69" y="48"/>
                      <a:pt x="71" y="54"/>
                      <a:pt x="71" y="62"/>
                    </a:cubicBezTo>
                    <a:cubicBezTo>
                      <a:pt x="84" y="62"/>
                      <a:pt x="75" y="30"/>
                      <a:pt x="71" y="24"/>
                    </a:cubicBezTo>
                    <a:cubicBezTo>
                      <a:pt x="88" y="24"/>
                      <a:pt x="96" y="52"/>
                      <a:pt x="100" y="65"/>
                    </a:cubicBezTo>
                    <a:cubicBezTo>
                      <a:pt x="96" y="45"/>
                      <a:pt x="85" y="22"/>
                      <a:pt x="68" y="10"/>
                    </a:cubicBezTo>
                    <a:cubicBezTo>
                      <a:pt x="56" y="2"/>
                      <a:pt x="31" y="0"/>
                      <a:pt x="19" y="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4" name="Freeform 94"/>
              <p:cNvSpPr/>
              <p:nvPr/>
            </p:nvSpPr>
            <p:spPr bwMode="auto">
              <a:xfrm>
                <a:off x="2383" y="1924"/>
                <a:ext cx="121" cy="104"/>
              </a:xfrm>
              <a:custGeom>
                <a:avLst/>
                <a:gdLst>
                  <a:gd name="T0" fmla="*/ 79 w 97"/>
                  <a:gd name="T1" fmla="*/ 16 h 84"/>
                  <a:gd name="T2" fmla="*/ 79 w 97"/>
                  <a:gd name="T3" fmla="*/ 11 h 84"/>
                  <a:gd name="T4" fmla="*/ 66 w 97"/>
                  <a:gd name="T5" fmla="*/ 4 h 84"/>
                  <a:gd name="T6" fmla="*/ 46 w 97"/>
                  <a:gd name="T7" fmla="*/ 2 h 84"/>
                  <a:gd name="T8" fmla="*/ 0 w 97"/>
                  <a:gd name="T9" fmla="*/ 23 h 84"/>
                  <a:gd name="T10" fmla="*/ 24 w 97"/>
                  <a:gd name="T11" fmla="*/ 14 h 84"/>
                  <a:gd name="T12" fmla="*/ 50 w 97"/>
                  <a:gd name="T13" fmla="*/ 16 h 84"/>
                  <a:gd name="T14" fmla="*/ 40 w 97"/>
                  <a:gd name="T15" fmla="*/ 20 h 84"/>
                  <a:gd name="T16" fmla="*/ 48 w 97"/>
                  <a:gd name="T17" fmla="*/ 29 h 84"/>
                  <a:gd name="T18" fmla="*/ 30 w 97"/>
                  <a:gd name="T19" fmla="*/ 35 h 84"/>
                  <a:gd name="T20" fmla="*/ 76 w 97"/>
                  <a:gd name="T21" fmla="*/ 26 h 84"/>
                  <a:gd name="T22" fmla="*/ 77 w 97"/>
                  <a:gd name="T23" fmla="*/ 43 h 84"/>
                  <a:gd name="T24" fmla="*/ 82 w 97"/>
                  <a:gd name="T25" fmla="*/ 42 h 84"/>
                  <a:gd name="T26" fmla="*/ 58 w 97"/>
                  <a:gd name="T27" fmla="*/ 83 h 84"/>
                  <a:gd name="T28" fmla="*/ 97 w 97"/>
                  <a:gd name="T29" fmla="*/ 45 h 84"/>
                  <a:gd name="T30" fmla="*/ 82 w 97"/>
                  <a:gd name="T31" fmla="*/ 22 h 84"/>
                  <a:gd name="T32" fmla="*/ 71 w 97"/>
                  <a:gd name="T33"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4">
                    <a:moveTo>
                      <a:pt x="79" y="16"/>
                    </a:moveTo>
                    <a:cubicBezTo>
                      <a:pt x="79" y="15"/>
                      <a:pt x="79" y="12"/>
                      <a:pt x="79" y="11"/>
                    </a:cubicBezTo>
                    <a:cubicBezTo>
                      <a:pt x="76" y="10"/>
                      <a:pt x="70" y="7"/>
                      <a:pt x="66" y="4"/>
                    </a:cubicBezTo>
                    <a:cubicBezTo>
                      <a:pt x="60" y="3"/>
                      <a:pt x="53" y="2"/>
                      <a:pt x="46" y="2"/>
                    </a:cubicBezTo>
                    <a:cubicBezTo>
                      <a:pt x="25" y="0"/>
                      <a:pt x="16" y="11"/>
                      <a:pt x="0" y="23"/>
                    </a:cubicBezTo>
                    <a:cubicBezTo>
                      <a:pt x="5" y="12"/>
                      <a:pt x="14" y="14"/>
                      <a:pt x="24" y="14"/>
                    </a:cubicBezTo>
                    <a:cubicBezTo>
                      <a:pt x="32" y="14"/>
                      <a:pt x="45" y="11"/>
                      <a:pt x="50" y="16"/>
                    </a:cubicBezTo>
                    <a:cubicBezTo>
                      <a:pt x="49" y="20"/>
                      <a:pt x="44" y="20"/>
                      <a:pt x="40" y="20"/>
                    </a:cubicBezTo>
                    <a:cubicBezTo>
                      <a:pt x="45" y="22"/>
                      <a:pt x="54" y="22"/>
                      <a:pt x="48" y="29"/>
                    </a:cubicBezTo>
                    <a:cubicBezTo>
                      <a:pt x="45" y="32"/>
                      <a:pt x="34" y="34"/>
                      <a:pt x="30" y="35"/>
                    </a:cubicBezTo>
                    <a:cubicBezTo>
                      <a:pt x="42" y="39"/>
                      <a:pt x="68" y="38"/>
                      <a:pt x="76" y="26"/>
                    </a:cubicBezTo>
                    <a:cubicBezTo>
                      <a:pt x="78" y="31"/>
                      <a:pt x="79" y="38"/>
                      <a:pt x="77" y="43"/>
                    </a:cubicBezTo>
                    <a:cubicBezTo>
                      <a:pt x="78" y="42"/>
                      <a:pt x="81" y="43"/>
                      <a:pt x="82" y="42"/>
                    </a:cubicBezTo>
                    <a:cubicBezTo>
                      <a:pt x="89" y="60"/>
                      <a:pt x="73" y="73"/>
                      <a:pt x="58" y="83"/>
                    </a:cubicBezTo>
                    <a:cubicBezTo>
                      <a:pt x="71" y="84"/>
                      <a:pt x="97" y="59"/>
                      <a:pt x="97" y="45"/>
                    </a:cubicBezTo>
                    <a:cubicBezTo>
                      <a:pt x="97" y="34"/>
                      <a:pt x="87" y="31"/>
                      <a:pt x="82" y="22"/>
                    </a:cubicBezTo>
                    <a:cubicBezTo>
                      <a:pt x="78" y="15"/>
                      <a:pt x="78" y="7"/>
                      <a:pt x="71" y="3"/>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5" name="Freeform 95"/>
              <p:cNvSpPr>
                <a:spLocks noEditPoints="1"/>
              </p:cNvSpPr>
              <p:nvPr/>
            </p:nvSpPr>
            <p:spPr bwMode="auto">
              <a:xfrm>
                <a:off x="2151" y="2009"/>
                <a:ext cx="139" cy="144"/>
              </a:xfrm>
              <a:custGeom>
                <a:avLst/>
                <a:gdLst>
                  <a:gd name="T0" fmla="*/ 102 w 112"/>
                  <a:gd name="T1" fmla="*/ 40 h 116"/>
                  <a:gd name="T2" fmla="*/ 98 w 112"/>
                  <a:gd name="T3" fmla="*/ 41 h 116"/>
                  <a:gd name="T4" fmla="*/ 100 w 112"/>
                  <a:gd name="T5" fmla="*/ 13 h 116"/>
                  <a:gd name="T6" fmla="*/ 95 w 112"/>
                  <a:gd name="T7" fmla="*/ 24 h 116"/>
                  <a:gd name="T8" fmla="*/ 85 w 112"/>
                  <a:gd name="T9" fmla="*/ 30 h 116"/>
                  <a:gd name="T10" fmla="*/ 82 w 112"/>
                  <a:gd name="T11" fmla="*/ 5 h 116"/>
                  <a:gd name="T12" fmla="*/ 79 w 112"/>
                  <a:gd name="T13" fmla="*/ 26 h 116"/>
                  <a:gd name="T14" fmla="*/ 67 w 112"/>
                  <a:gd name="T15" fmla="*/ 11 h 116"/>
                  <a:gd name="T16" fmla="*/ 65 w 112"/>
                  <a:gd name="T17" fmla="*/ 28 h 116"/>
                  <a:gd name="T18" fmla="*/ 41 w 112"/>
                  <a:gd name="T19" fmla="*/ 15 h 116"/>
                  <a:gd name="T20" fmla="*/ 55 w 112"/>
                  <a:gd name="T21" fmla="*/ 34 h 116"/>
                  <a:gd name="T22" fmla="*/ 29 w 112"/>
                  <a:gd name="T23" fmla="*/ 18 h 116"/>
                  <a:gd name="T24" fmla="*/ 47 w 112"/>
                  <a:gd name="T25" fmla="*/ 41 h 116"/>
                  <a:gd name="T26" fmla="*/ 20 w 112"/>
                  <a:gd name="T27" fmla="*/ 25 h 116"/>
                  <a:gd name="T28" fmla="*/ 38 w 112"/>
                  <a:gd name="T29" fmla="*/ 46 h 116"/>
                  <a:gd name="T30" fmla="*/ 13 w 112"/>
                  <a:gd name="T31" fmla="*/ 29 h 116"/>
                  <a:gd name="T32" fmla="*/ 33 w 112"/>
                  <a:gd name="T33" fmla="*/ 51 h 116"/>
                  <a:gd name="T34" fmla="*/ 24 w 112"/>
                  <a:gd name="T35" fmla="*/ 60 h 116"/>
                  <a:gd name="T36" fmla="*/ 1 w 112"/>
                  <a:gd name="T37" fmla="*/ 69 h 116"/>
                  <a:gd name="T38" fmla="*/ 42 w 112"/>
                  <a:gd name="T39" fmla="*/ 75 h 116"/>
                  <a:gd name="T40" fmla="*/ 16 w 112"/>
                  <a:gd name="T41" fmla="*/ 74 h 116"/>
                  <a:gd name="T42" fmla="*/ 45 w 112"/>
                  <a:gd name="T43" fmla="*/ 81 h 116"/>
                  <a:gd name="T44" fmla="*/ 15 w 112"/>
                  <a:gd name="T45" fmla="*/ 89 h 116"/>
                  <a:gd name="T46" fmla="*/ 60 w 112"/>
                  <a:gd name="T47" fmla="*/ 91 h 116"/>
                  <a:gd name="T48" fmla="*/ 33 w 112"/>
                  <a:gd name="T49" fmla="*/ 110 h 116"/>
                  <a:gd name="T50" fmla="*/ 65 w 112"/>
                  <a:gd name="T51" fmla="*/ 95 h 116"/>
                  <a:gd name="T52" fmla="*/ 72 w 112"/>
                  <a:gd name="T53" fmla="*/ 91 h 116"/>
                  <a:gd name="T54" fmla="*/ 86 w 112"/>
                  <a:gd name="T55" fmla="*/ 82 h 116"/>
                  <a:gd name="T56" fmla="*/ 98 w 112"/>
                  <a:gd name="T57" fmla="*/ 65 h 116"/>
                  <a:gd name="T58" fmla="*/ 101 w 112"/>
                  <a:gd name="T59" fmla="*/ 57 h 116"/>
                  <a:gd name="T60" fmla="*/ 111 w 112"/>
                  <a:gd name="T61" fmla="*/ 23 h 116"/>
                  <a:gd name="T62" fmla="*/ 31 w 112"/>
                  <a:gd name="T63" fmla="*/ 57 h 116"/>
                  <a:gd name="T64" fmla="*/ 47 w 112"/>
                  <a:gd name="T65" fmla="*/ 64 h 116"/>
                  <a:gd name="T66" fmla="*/ 58 w 112"/>
                  <a:gd name="T67" fmla="*/ 72 h 116"/>
                  <a:gd name="T68" fmla="*/ 52 w 112"/>
                  <a:gd name="T69" fmla="*/ 64 h 116"/>
                  <a:gd name="T70" fmla="*/ 58 w 112"/>
                  <a:gd name="T71"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16">
                    <a:moveTo>
                      <a:pt x="111" y="23"/>
                    </a:moveTo>
                    <a:cubicBezTo>
                      <a:pt x="104" y="24"/>
                      <a:pt x="103" y="35"/>
                      <a:pt x="102" y="40"/>
                    </a:cubicBezTo>
                    <a:cubicBezTo>
                      <a:pt x="100" y="44"/>
                      <a:pt x="97" y="50"/>
                      <a:pt x="94" y="52"/>
                    </a:cubicBezTo>
                    <a:cubicBezTo>
                      <a:pt x="93" y="48"/>
                      <a:pt x="97" y="44"/>
                      <a:pt x="98" y="41"/>
                    </a:cubicBezTo>
                    <a:cubicBezTo>
                      <a:pt x="100" y="37"/>
                      <a:pt x="100" y="32"/>
                      <a:pt x="101" y="28"/>
                    </a:cubicBezTo>
                    <a:cubicBezTo>
                      <a:pt x="102" y="24"/>
                      <a:pt x="102" y="18"/>
                      <a:pt x="100" y="13"/>
                    </a:cubicBezTo>
                    <a:cubicBezTo>
                      <a:pt x="99" y="10"/>
                      <a:pt x="96" y="4"/>
                      <a:pt x="92" y="3"/>
                    </a:cubicBezTo>
                    <a:cubicBezTo>
                      <a:pt x="92" y="10"/>
                      <a:pt x="95" y="17"/>
                      <a:pt x="95" y="24"/>
                    </a:cubicBezTo>
                    <a:cubicBezTo>
                      <a:pt x="96" y="32"/>
                      <a:pt x="92" y="36"/>
                      <a:pt x="87" y="41"/>
                    </a:cubicBezTo>
                    <a:cubicBezTo>
                      <a:pt x="86" y="37"/>
                      <a:pt x="85" y="34"/>
                      <a:pt x="85" y="30"/>
                    </a:cubicBezTo>
                    <a:cubicBezTo>
                      <a:pt x="85" y="25"/>
                      <a:pt x="85" y="22"/>
                      <a:pt x="85" y="18"/>
                    </a:cubicBezTo>
                    <a:cubicBezTo>
                      <a:pt x="85" y="14"/>
                      <a:pt x="85" y="8"/>
                      <a:pt x="82" y="5"/>
                    </a:cubicBezTo>
                    <a:cubicBezTo>
                      <a:pt x="78" y="0"/>
                      <a:pt x="78" y="10"/>
                      <a:pt x="78" y="13"/>
                    </a:cubicBezTo>
                    <a:cubicBezTo>
                      <a:pt x="79" y="18"/>
                      <a:pt x="80" y="22"/>
                      <a:pt x="79" y="26"/>
                    </a:cubicBezTo>
                    <a:cubicBezTo>
                      <a:pt x="78" y="34"/>
                      <a:pt x="75" y="27"/>
                      <a:pt x="73" y="24"/>
                    </a:cubicBezTo>
                    <a:cubicBezTo>
                      <a:pt x="70" y="19"/>
                      <a:pt x="69" y="16"/>
                      <a:pt x="67" y="11"/>
                    </a:cubicBezTo>
                    <a:cubicBezTo>
                      <a:pt x="66" y="8"/>
                      <a:pt x="64" y="3"/>
                      <a:pt x="60" y="3"/>
                    </a:cubicBezTo>
                    <a:cubicBezTo>
                      <a:pt x="57" y="12"/>
                      <a:pt x="62" y="20"/>
                      <a:pt x="65" y="28"/>
                    </a:cubicBezTo>
                    <a:cubicBezTo>
                      <a:pt x="61" y="28"/>
                      <a:pt x="56" y="22"/>
                      <a:pt x="53" y="20"/>
                    </a:cubicBezTo>
                    <a:cubicBezTo>
                      <a:pt x="50" y="17"/>
                      <a:pt x="45" y="15"/>
                      <a:pt x="41" y="15"/>
                    </a:cubicBezTo>
                    <a:cubicBezTo>
                      <a:pt x="39" y="18"/>
                      <a:pt x="45" y="21"/>
                      <a:pt x="47" y="23"/>
                    </a:cubicBezTo>
                    <a:cubicBezTo>
                      <a:pt x="51" y="26"/>
                      <a:pt x="54" y="29"/>
                      <a:pt x="55" y="34"/>
                    </a:cubicBezTo>
                    <a:cubicBezTo>
                      <a:pt x="52" y="35"/>
                      <a:pt x="45" y="27"/>
                      <a:pt x="43" y="25"/>
                    </a:cubicBezTo>
                    <a:cubicBezTo>
                      <a:pt x="39" y="21"/>
                      <a:pt x="34" y="19"/>
                      <a:pt x="29" y="18"/>
                    </a:cubicBezTo>
                    <a:cubicBezTo>
                      <a:pt x="27" y="23"/>
                      <a:pt x="35" y="27"/>
                      <a:pt x="38" y="30"/>
                    </a:cubicBezTo>
                    <a:cubicBezTo>
                      <a:pt x="42" y="33"/>
                      <a:pt x="45" y="36"/>
                      <a:pt x="47" y="41"/>
                    </a:cubicBezTo>
                    <a:cubicBezTo>
                      <a:pt x="42" y="40"/>
                      <a:pt x="37" y="34"/>
                      <a:pt x="33" y="32"/>
                    </a:cubicBezTo>
                    <a:cubicBezTo>
                      <a:pt x="30" y="30"/>
                      <a:pt x="25" y="24"/>
                      <a:pt x="20" y="25"/>
                    </a:cubicBezTo>
                    <a:cubicBezTo>
                      <a:pt x="19" y="30"/>
                      <a:pt x="26" y="36"/>
                      <a:pt x="30" y="39"/>
                    </a:cubicBezTo>
                    <a:cubicBezTo>
                      <a:pt x="31" y="41"/>
                      <a:pt x="37" y="47"/>
                      <a:pt x="38" y="46"/>
                    </a:cubicBezTo>
                    <a:cubicBezTo>
                      <a:pt x="30" y="47"/>
                      <a:pt x="26" y="37"/>
                      <a:pt x="20" y="32"/>
                    </a:cubicBezTo>
                    <a:cubicBezTo>
                      <a:pt x="19" y="30"/>
                      <a:pt x="14" y="27"/>
                      <a:pt x="13" y="29"/>
                    </a:cubicBezTo>
                    <a:cubicBezTo>
                      <a:pt x="9" y="32"/>
                      <a:pt x="14" y="36"/>
                      <a:pt x="16" y="38"/>
                    </a:cubicBezTo>
                    <a:cubicBezTo>
                      <a:pt x="20" y="44"/>
                      <a:pt x="27" y="48"/>
                      <a:pt x="33" y="51"/>
                    </a:cubicBezTo>
                    <a:cubicBezTo>
                      <a:pt x="30" y="52"/>
                      <a:pt x="26" y="50"/>
                      <a:pt x="22" y="51"/>
                    </a:cubicBezTo>
                    <a:cubicBezTo>
                      <a:pt x="15" y="54"/>
                      <a:pt x="21" y="57"/>
                      <a:pt x="24" y="60"/>
                    </a:cubicBezTo>
                    <a:cubicBezTo>
                      <a:pt x="17" y="60"/>
                      <a:pt x="12" y="59"/>
                      <a:pt x="6" y="62"/>
                    </a:cubicBezTo>
                    <a:cubicBezTo>
                      <a:pt x="3" y="63"/>
                      <a:pt x="0" y="65"/>
                      <a:pt x="1" y="69"/>
                    </a:cubicBezTo>
                    <a:cubicBezTo>
                      <a:pt x="2" y="73"/>
                      <a:pt x="7" y="71"/>
                      <a:pt x="11" y="70"/>
                    </a:cubicBezTo>
                    <a:cubicBezTo>
                      <a:pt x="20" y="68"/>
                      <a:pt x="36" y="65"/>
                      <a:pt x="42" y="75"/>
                    </a:cubicBezTo>
                    <a:cubicBezTo>
                      <a:pt x="38" y="75"/>
                      <a:pt x="33" y="75"/>
                      <a:pt x="28" y="75"/>
                    </a:cubicBezTo>
                    <a:cubicBezTo>
                      <a:pt x="24" y="75"/>
                      <a:pt x="20" y="74"/>
                      <a:pt x="16" y="74"/>
                    </a:cubicBezTo>
                    <a:cubicBezTo>
                      <a:pt x="21" y="79"/>
                      <a:pt x="24" y="79"/>
                      <a:pt x="30" y="80"/>
                    </a:cubicBezTo>
                    <a:cubicBezTo>
                      <a:pt x="35" y="80"/>
                      <a:pt x="41" y="80"/>
                      <a:pt x="45" y="81"/>
                    </a:cubicBezTo>
                    <a:cubicBezTo>
                      <a:pt x="44" y="86"/>
                      <a:pt x="34" y="87"/>
                      <a:pt x="29" y="87"/>
                    </a:cubicBezTo>
                    <a:cubicBezTo>
                      <a:pt x="24" y="87"/>
                      <a:pt x="20" y="88"/>
                      <a:pt x="15" y="89"/>
                    </a:cubicBezTo>
                    <a:cubicBezTo>
                      <a:pt x="17" y="104"/>
                      <a:pt x="48" y="89"/>
                      <a:pt x="55" y="87"/>
                    </a:cubicBezTo>
                    <a:cubicBezTo>
                      <a:pt x="59" y="86"/>
                      <a:pt x="60" y="88"/>
                      <a:pt x="60" y="91"/>
                    </a:cubicBezTo>
                    <a:cubicBezTo>
                      <a:pt x="59" y="96"/>
                      <a:pt x="56" y="98"/>
                      <a:pt x="52" y="100"/>
                    </a:cubicBezTo>
                    <a:cubicBezTo>
                      <a:pt x="45" y="103"/>
                      <a:pt x="39" y="107"/>
                      <a:pt x="33" y="110"/>
                    </a:cubicBezTo>
                    <a:cubicBezTo>
                      <a:pt x="39" y="116"/>
                      <a:pt x="50" y="110"/>
                      <a:pt x="55" y="105"/>
                    </a:cubicBezTo>
                    <a:cubicBezTo>
                      <a:pt x="58" y="101"/>
                      <a:pt x="62" y="99"/>
                      <a:pt x="65" y="95"/>
                    </a:cubicBezTo>
                    <a:cubicBezTo>
                      <a:pt x="65" y="100"/>
                      <a:pt x="62" y="103"/>
                      <a:pt x="62" y="108"/>
                    </a:cubicBezTo>
                    <a:cubicBezTo>
                      <a:pt x="68" y="107"/>
                      <a:pt x="72" y="96"/>
                      <a:pt x="72" y="91"/>
                    </a:cubicBezTo>
                    <a:cubicBezTo>
                      <a:pt x="73" y="93"/>
                      <a:pt x="72" y="96"/>
                      <a:pt x="72" y="98"/>
                    </a:cubicBezTo>
                    <a:cubicBezTo>
                      <a:pt x="76" y="91"/>
                      <a:pt x="77" y="83"/>
                      <a:pt x="86" y="82"/>
                    </a:cubicBezTo>
                    <a:cubicBezTo>
                      <a:pt x="91" y="81"/>
                      <a:pt x="92" y="81"/>
                      <a:pt x="94" y="76"/>
                    </a:cubicBezTo>
                    <a:cubicBezTo>
                      <a:pt x="96" y="72"/>
                      <a:pt x="97" y="69"/>
                      <a:pt x="98" y="65"/>
                    </a:cubicBezTo>
                    <a:cubicBezTo>
                      <a:pt x="99" y="63"/>
                      <a:pt x="99" y="62"/>
                      <a:pt x="99" y="60"/>
                    </a:cubicBezTo>
                    <a:cubicBezTo>
                      <a:pt x="100" y="58"/>
                      <a:pt x="100" y="58"/>
                      <a:pt x="101" y="57"/>
                    </a:cubicBezTo>
                    <a:cubicBezTo>
                      <a:pt x="103" y="53"/>
                      <a:pt x="105" y="49"/>
                      <a:pt x="106" y="45"/>
                    </a:cubicBezTo>
                    <a:cubicBezTo>
                      <a:pt x="108" y="39"/>
                      <a:pt x="112" y="30"/>
                      <a:pt x="111" y="23"/>
                    </a:cubicBezTo>
                    <a:close/>
                    <a:moveTo>
                      <a:pt x="32" y="57"/>
                    </a:moveTo>
                    <a:cubicBezTo>
                      <a:pt x="31" y="57"/>
                      <a:pt x="31" y="57"/>
                      <a:pt x="31" y="57"/>
                    </a:cubicBezTo>
                    <a:cubicBezTo>
                      <a:pt x="31" y="56"/>
                      <a:pt x="31" y="56"/>
                      <a:pt x="31" y="56"/>
                    </a:cubicBezTo>
                    <a:cubicBezTo>
                      <a:pt x="37" y="52"/>
                      <a:pt x="44" y="60"/>
                      <a:pt x="47" y="64"/>
                    </a:cubicBezTo>
                    <a:cubicBezTo>
                      <a:pt x="42" y="64"/>
                      <a:pt x="35" y="62"/>
                      <a:pt x="32" y="57"/>
                    </a:cubicBezTo>
                    <a:close/>
                    <a:moveTo>
                      <a:pt x="58" y="72"/>
                    </a:moveTo>
                    <a:cubicBezTo>
                      <a:pt x="56" y="72"/>
                      <a:pt x="51" y="66"/>
                      <a:pt x="53" y="66"/>
                    </a:cubicBezTo>
                    <a:cubicBezTo>
                      <a:pt x="52" y="64"/>
                      <a:pt x="52" y="64"/>
                      <a:pt x="52" y="64"/>
                    </a:cubicBezTo>
                    <a:cubicBezTo>
                      <a:pt x="52" y="64"/>
                      <a:pt x="52" y="64"/>
                      <a:pt x="52" y="63"/>
                    </a:cubicBezTo>
                    <a:cubicBezTo>
                      <a:pt x="55" y="63"/>
                      <a:pt x="64" y="72"/>
                      <a:pt x="58" y="72"/>
                    </a:cubicBezTo>
                    <a:close/>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6" name="Freeform 96"/>
              <p:cNvSpPr/>
              <p:nvPr/>
            </p:nvSpPr>
            <p:spPr bwMode="auto">
              <a:xfrm>
                <a:off x="2238" y="2126"/>
                <a:ext cx="14" cy="25"/>
              </a:xfrm>
              <a:custGeom>
                <a:avLst/>
                <a:gdLst>
                  <a:gd name="T0" fmla="*/ 8 w 11"/>
                  <a:gd name="T1" fmla="*/ 0 h 20"/>
                  <a:gd name="T2" fmla="*/ 2 w 11"/>
                  <a:gd name="T3" fmla="*/ 18 h 20"/>
                  <a:gd name="T4" fmla="*/ 5 w 11"/>
                  <a:gd name="T5" fmla="*/ 20 h 20"/>
                  <a:gd name="T6" fmla="*/ 6 w 11"/>
                  <a:gd name="T7" fmla="*/ 15 h 20"/>
                  <a:gd name="T8" fmla="*/ 6 w 11"/>
                  <a:gd name="T9" fmla="*/ 12 h 20"/>
                  <a:gd name="T10" fmla="*/ 10 w 11"/>
                  <a:gd name="T11" fmla="*/ 7 h 20"/>
                  <a:gd name="T12" fmla="*/ 11 w 11"/>
                  <a:gd name="T13" fmla="*/ 0 h 20"/>
                  <a:gd name="T14" fmla="*/ 9 w 11"/>
                  <a:gd name="T15" fmla="*/ 0 h 20"/>
                  <a:gd name="T16" fmla="*/ 9 w 11"/>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8" y="0"/>
                    </a:moveTo>
                    <a:cubicBezTo>
                      <a:pt x="5" y="2"/>
                      <a:pt x="0" y="14"/>
                      <a:pt x="2" y="18"/>
                    </a:cubicBezTo>
                    <a:cubicBezTo>
                      <a:pt x="3" y="19"/>
                      <a:pt x="3" y="20"/>
                      <a:pt x="5" y="20"/>
                    </a:cubicBezTo>
                    <a:cubicBezTo>
                      <a:pt x="9" y="20"/>
                      <a:pt x="7" y="16"/>
                      <a:pt x="6" y="15"/>
                    </a:cubicBezTo>
                    <a:cubicBezTo>
                      <a:pt x="6" y="13"/>
                      <a:pt x="5" y="13"/>
                      <a:pt x="6" y="12"/>
                    </a:cubicBezTo>
                    <a:cubicBezTo>
                      <a:pt x="7" y="10"/>
                      <a:pt x="9" y="8"/>
                      <a:pt x="10" y="7"/>
                    </a:cubicBezTo>
                    <a:cubicBezTo>
                      <a:pt x="11" y="4"/>
                      <a:pt x="11" y="3"/>
                      <a:pt x="11" y="0"/>
                    </a:cubicBezTo>
                    <a:cubicBezTo>
                      <a:pt x="11" y="0"/>
                      <a:pt x="10" y="0"/>
                      <a:pt x="9" y="0"/>
                    </a:cubicBezTo>
                    <a:cubicBezTo>
                      <a:pt x="9" y="1"/>
                      <a:pt x="9" y="1"/>
                      <a:pt x="9" y="1"/>
                    </a:cubicBezTo>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7" name="Freeform 97"/>
              <p:cNvSpPr/>
              <p:nvPr/>
            </p:nvSpPr>
            <p:spPr bwMode="auto">
              <a:xfrm>
                <a:off x="2254" y="2118"/>
                <a:ext cx="15" cy="17"/>
              </a:xfrm>
              <a:custGeom>
                <a:avLst/>
                <a:gdLst>
                  <a:gd name="T0" fmla="*/ 7 w 12"/>
                  <a:gd name="T1" fmla="*/ 0 h 14"/>
                  <a:gd name="T2" fmla="*/ 7 w 12"/>
                  <a:gd name="T3" fmla="*/ 13 h 14"/>
                  <a:gd name="T4" fmla="*/ 5 w 12"/>
                  <a:gd name="T5" fmla="*/ 2 h 14"/>
                  <a:gd name="T6" fmla="*/ 5 w 12"/>
                  <a:gd name="T7" fmla="*/ 3 h 14"/>
                </a:gdLst>
                <a:ahLst/>
                <a:cxnLst>
                  <a:cxn ang="0">
                    <a:pos x="T0" y="T1"/>
                  </a:cxn>
                  <a:cxn ang="0">
                    <a:pos x="T2" y="T3"/>
                  </a:cxn>
                  <a:cxn ang="0">
                    <a:pos x="T4" y="T5"/>
                  </a:cxn>
                  <a:cxn ang="0">
                    <a:pos x="T6" y="T7"/>
                  </a:cxn>
                </a:cxnLst>
                <a:rect l="0" t="0" r="r" b="b"/>
                <a:pathLst>
                  <a:path w="12" h="14">
                    <a:moveTo>
                      <a:pt x="7" y="0"/>
                    </a:moveTo>
                    <a:cubicBezTo>
                      <a:pt x="5" y="2"/>
                      <a:pt x="0" y="14"/>
                      <a:pt x="7" y="13"/>
                    </a:cubicBezTo>
                    <a:cubicBezTo>
                      <a:pt x="12" y="12"/>
                      <a:pt x="12" y="1"/>
                      <a:pt x="5" y="2"/>
                    </a:cubicBezTo>
                    <a:cubicBezTo>
                      <a:pt x="5" y="2"/>
                      <a:pt x="5" y="2"/>
                      <a:pt x="5" y="3"/>
                    </a:cubicBezTo>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8" name="Freeform 98"/>
              <p:cNvSpPr/>
              <p:nvPr/>
            </p:nvSpPr>
            <p:spPr bwMode="auto">
              <a:xfrm>
                <a:off x="2273" y="2105"/>
                <a:ext cx="15" cy="10"/>
              </a:xfrm>
              <a:custGeom>
                <a:avLst/>
                <a:gdLst>
                  <a:gd name="T0" fmla="*/ 2 w 12"/>
                  <a:gd name="T1" fmla="*/ 4 h 8"/>
                  <a:gd name="T2" fmla="*/ 11 w 12"/>
                  <a:gd name="T3" fmla="*/ 4 h 8"/>
                  <a:gd name="T4" fmla="*/ 0 w 12"/>
                  <a:gd name="T5" fmla="*/ 1 h 8"/>
                  <a:gd name="T6" fmla="*/ 0 w 12"/>
                  <a:gd name="T7" fmla="*/ 0 h 8"/>
                </a:gdLst>
                <a:ahLst/>
                <a:cxnLst>
                  <a:cxn ang="0">
                    <a:pos x="T0" y="T1"/>
                  </a:cxn>
                  <a:cxn ang="0">
                    <a:pos x="T2" y="T3"/>
                  </a:cxn>
                  <a:cxn ang="0">
                    <a:pos x="T4" y="T5"/>
                  </a:cxn>
                  <a:cxn ang="0">
                    <a:pos x="T6" y="T7"/>
                  </a:cxn>
                </a:cxnLst>
                <a:rect l="0" t="0" r="r" b="b"/>
                <a:pathLst>
                  <a:path w="12" h="8">
                    <a:moveTo>
                      <a:pt x="2" y="4"/>
                    </a:moveTo>
                    <a:cubicBezTo>
                      <a:pt x="3" y="7"/>
                      <a:pt x="12" y="8"/>
                      <a:pt x="11" y="4"/>
                    </a:cubicBezTo>
                    <a:cubicBezTo>
                      <a:pt x="10" y="0"/>
                      <a:pt x="2" y="0"/>
                      <a:pt x="0" y="1"/>
                    </a:cubicBezTo>
                    <a:cubicBezTo>
                      <a:pt x="0" y="0"/>
                      <a:pt x="0" y="0"/>
                      <a:pt x="0" y="0"/>
                    </a:cubicBezTo>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59" name="Freeform 99"/>
              <p:cNvSpPr/>
              <p:nvPr/>
            </p:nvSpPr>
            <p:spPr bwMode="auto">
              <a:xfrm>
                <a:off x="2283" y="2091"/>
                <a:ext cx="31" cy="13"/>
              </a:xfrm>
              <a:custGeom>
                <a:avLst/>
                <a:gdLst>
                  <a:gd name="T0" fmla="*/ 2 w 25"/>
                  <a:gd name="T1" fmla="*/ 8 h 11"/>
                  <a:gd name="T2" fmla="*/ 25 w 25"/>
                  <a:gd name="T3" fmla="*/ 11 h 11"/>
                  <a:gd name="T4" fmla="*/ 15 w 25"/>
                  <a:gd name="T5" fmla="*/ 1 h 11"/>
                  <a:gd name="T6" fmla="*/ 1 w 25"/>
                  <a:gd name="T7" fmla="*/ 8 h 11"/>
                  <a:gd name="T8" fmla="*/ 2 w 25"/>
                  <a:gd name="T9" fmla="*/ 8 h 11"/>
                </a:gdLst>
                <a:ahLst/>
                <a:cxnLst>
                  <a:cxn ang="0">
                    <a:pos x="T0" y="T1"/>
                  </a:cxn>
                  <a:cxn ang="0">
                    <a:pos x="T2" y="T3"/>
                  </a:cxn>
                  <a:cxn ang="0">
                    <a:pos x="T4" y="T5"/>
                  </a:cxn>
                  <a:cxn ang="0">
                    <a:pos x="T6" y="T7"/>
                  </a:cxn>
                  <a:cxn ang="0">
                    <a:pos x="T8" y="T9"/>
                  </a:cxn>
                </a:cxnLst>
                <a:rect l="0" t="0" r="r" b="b"/>
                <a:pathLst>
                  <a:path w="25" h="11">
                    <a:moveTo>
                      <a:pt x="2" y="8"/>
                    </a:moveTo>
                    <a:cubicBezTo>
                      <a:pt x="10" y="8"/>
                      <a:pt x="19" y="6"/>
                      <a:pt x="25" y="11"/>
                    </a:cubicBezTo>
                    <a:cubicBezTo>
                      <a:pt x="25" y="6"/>
                      <a:pt x="21" y="0"/>
                      <a:pt x="15" y="1"/>
                    </a:cubicBezTo>
                    <a:cubicBezTo>
                      <a:pt x="12" y="2"/>
                      <a:pt x="0" y="5"/>
                      <a:pt x="1" y="8"/>
                    </a:cubicBezTo>
                    <a:cubicBezTo>
                      <a:pt x="2" y="8"/>
                      <a:pt x="2" y="8"/>
                      <a:pt x="2" y="8"/>
                    </a:cubicBezTo>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0" name="Freeform 100"/>
              <p:cNvSpPr/>
              <p:nvPr/>
            </p:nvSpPr>
            <p:spPr bwMode="auto">
              <a:xfrm>
                <a:off x="2279" y="2048"/>
                <a:ext cx="35" cy="44"/>
              </a:xfrm>
              <a:custGeom>
                <a:avLst/>
                <a:gdLst>
                  <a:gd name="T0" fmla="*/ 2 w 28"/>
                  <a:gd name="T1" fmla="*/ 25 h 35"/>
                  <a:gd name="T2" fmla="*/ 7 w 28"/>
                  <a:gd name="T3" fmla="*/ 15 h 35"/>
                  <a:gd name="T4" fmla="*/ 24 w 28"/>
                  <a:gd name="T5" fmla="*/ 0 h 35"/>
                  <a:gd name="T6" fmla="*/ 15 w 28"/>
                  <a:gd name="T7" fmla="*/ 11 h 35"/>
                  <a:gd name="T8" fmla="*/ 8 w 28"/>
                  <a:gd name="T9" fmla="*/ 26 h 35"/>
                  <a:gd name="T10" fmla="*/ 5 w 28"/>
                  <a:gd name="T11" fmla="*/ 34 h 35"/>
                  <a:gd name="T12" fmla="*/ 2 w 28"/>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28" h="35">
                    <a:moveTo>
                      <a:pt x="2" y="25"/>
                    </a:moveTo>
                    <a:cubicBezTo>
                      <a:pt x="2" y="21"/>
                      <a:pt x="5" y="17"/>
                      <a:pt x="7" y="15"/>
                    </a:cubicBezTo>
                    <a:cubicBezTo>
                      <a:pt x="12" y="7"/>
                      <a:pt x="16" y="2"/>
                      <a:pt x="24" y="0"/>
                    </a:cubicBezTo>
                    <a:cubicBezTo>
                      <a:pt x="28" y="6"/>
                      <a:pt x="18" y="8"/>
                      <a:pt x="15" y="11"/>
                    </a:cubicBezTo>
                    <a:cubicBezTo>
                      <a:pt x="12" y="15"/>
                      <a:pt x="8" y="21"/>
                      <a:pt x="8" y="26"/>
                    </a:cubicBezTo>
                    <a:cubicBezTo>
                      <a:pt x="15" y="25"/>
                      <a:pt x="11" y="35"/>
                      <a:pt x="5" y="34"/>
                    </a:cubicBezTo>
                    <a:cubicBezTo>
                      <a:pt x="0" y="34"/>
                      <a:pt x="0" y="26"/>
                      <a:pt x="2" y="23"/>
                    </a:cubicBezTo>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1" name="Freeform 101"/>
              <p:cNvSpPr/>
              <p:nvPr/>
            </p:nvSpPr>
            <p:spPr bwMode="auto">
              <a:xfrm>
                <a:off x="2916" y="959"/>
                <a:ext cx="345" cy="251"/>
              </a:xfrm>
              <a:custGeom>
                <a:avLst/>
                <a:gdLst>
                  <a:gd name="T0" fmla="*/ 39 w 278"/>
                  <a:gd name="T1" fmla="*/ 123 h 202"/>
                  <a:gd name="T2" fmla="*/ 40 w 278"/>
                  <a:gd name="T3" fmla="*/ 149 h 202"/>
                  <a:gd name="T4" fmla="*/ 53 w 278"/>
                  <a:gd name="T5" fmla="*/ 163 h 202"/>
                  <a:gd name="T6" fmla="*/ 61 w 278"/>
                  <a:gd name="T7" fmla="*/ 166 h 202"/>
                  <a:gd name="T8" fmla="*/ 69 w 278"/>
                  <a:gd name="T9" fmla="*/ 165 h 202"/>
                  <a:gd name="T10" fmla="*/ 76 w 278"/>
                  <a:gd name="T11" fmla="*/ 168 h 202"/>
                  <a:gd name="T12" fmla="*/ 85 w 278"/>
                  <a:gd name="T13" fmla="*/ 169 h 202"/>
                  <a:gd name="T14" fmla="*/ 109 w 278"/>
                  <a:gd name="T15" fmla="*/ 185 h 202"/>
                  <a:gd name="T16" fmla="*/ 140 w 278"/>
                  <a:gd name="T17" fmla="*/ 186 h 202"/>
                  <a:gd name="T18" fmla="*/ 146 w 278"/>
                  <a:gd name="T19" fmla="*/ 181 h 202"/>
                  <a:gd name="T20" fmla="*/ 152 w 278"/>
                  <a:gd name="T21" fmla="*/ 174 h 202"/>
                  <a:gd name="T22" fmla="*/ 166 w 278"/>
                  <a:gd name="T23" fmla="*/ 185 h 202"/>
                  <a:gd name="T24" fmla="*/ 201 w 278"/>
                  <a:gd name="T25" fmla="*/ 169 h 202"/>
                  <a:gd name="T26" fmla="*/ 217 w 278"/>
                  <a:gd name="T27" fmla="*/ 182 h 202"/>
                  <a:gd name="T28" fmla="*/ 229 w 278"/>
                  <a:gd name="T29" fmla="*/ 182 h 202"/>
                  <a:gd name="T30" fmla="*/ 238 w 278"/>
                  <a:gd name="T31" fmla="*/ 174 h 202"/>
                  <a:gd name="T32" fmla="*/ 255 w 278"/>
                  <a:gd name="T33" fmla="*/ 171 h 202"/>
                  <a:gd name="T34" fmla="*/ 260 w 278"/>
                  <a:gd name="T35" fmla="*/ 161 h 202"/>
                  <a:gd name="T36" fmla="*/ 260 w 278"/>
                  <a:gd name="T37" fmla="*/ 141 h 202"/>
                  <a:gd name="T38" fmla="*/ 253 w 278"/>
                  <a:gd name="T39" fmla="*/ 134 h 202"/>
                  <a:gd name="T40" fmla="*/ 271 w 278"/>
                  <a:gd name="T41" fmla="*/ 133 h 202"/>
                  <a:gd name="T42" fmla="*/ 272 w 278"/>
                  <a:gd name="T43" fmla="*/ 116 h 202"/>
                  <a:gd name="T44" fmla="*/ 247 w 278"/>
                  <a:gd name="T45" fmla="*/ 100 h 202"/>
                  <a:gd name="T46" fmla="*/ 229 w 278"/>
                  <a:gd name="T47" fmla="*/ 97 h 202"/>
                  <a:gd name="T48" fmla="*/ 218 w 278"/>
                  <a:gd name="T49" fmla="*/ 84 h 202"/>
                  <a:gd name="T50" fmla="*/ 199 w 278"/>
                  <a:gd name="T51" fmla="*/ 65 h 202"/>
                  <a:gd name="T52" fmla="*/ 164 w 278"/>
                  <a:gd name="T53" fmla="*/ 60 h 202"/>
                  <a:gd name="T54" fmla="*/ 138 w 278"/>
                  <a:gd name="T55" fmla="*/ 38 h 202"/>
                  <a:gd name="T56" fmla="*/ 92 w 278"/>
                  <a:gd name="T57" fmla="*/ 9 h 202"/>
                  <a:gd name="T58" fmla="*/ 39 w 278"/>
                  <a:gd name="T59" fmla="*/ 8 h 202"/>
                  <a:gd name="T60" fmla="*/ 26 w 278"/>
                  <a:gd name="T61" fmla="*/ 26 h 202"/>
                  <a:gd name="T62" fmla="*/ 28 w 278"/>
                  <a:gd name="T63" fmla="*/ 39 h 202"/>
                  <a:gd name="T64" fmla="*/ 17 w 278"/>
                  <a:gd name="T65" fmla="*/ 49 h 202"/>
                  <a:gd name="T66" fmla="*/ 4 w 278"/>
                  <a:gd name="T67" fmla="*/ 96 h 202"/>
                  <a:gd name="T68" fmla="*/ 26 w 278"/>
                  <a:gd name="T69" fmla="*/ 13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02">
                    <a:moveTo>
                      <a:pt x="39" y="123"/>
                    </a:moveTo>
                    <a:cubicBezTo>
                      <a:pt x="29" y="122"/>
                      <a:pt x="37" y="145"/>
                      <a:pt x="40" y="149"/>
                    </a:cubicBezTo>
                    <a:cubicBezTo>
                      <a:pt x="44" y="154"/>
                      <a:pt x="48" y="160"/>
                      <a:pt x="53" y="163"/>
                    </a:cubicBezTo>
                    <a:cubicBezTo>
                      <a:pt x="55" y="165"/>
                      <a:pt x="58" y="166"/>
                      <a:pt x="61" y="166"/>
                    </a:cubicBezTo>
                    <a:cubicBezTo>
                      <a:pt x="64" y="167"/>
                      <a:pt x="67" y="164"/>
                      <a:pt x="69" y="165"/>
                    </a:cubicBezTo>
                    <a:cubicBezTo>
                      <a:pt x="72" y="164"/>
                      <a:pt x="74" y="168"/>
                      <a:pt x="76" y="168"/>
                    </a:cubicBezTo>
                    <a:cubicBezTo>
                      <a:pt x="80" y="170"/>
                      <a:pt x="82" y="169"/>
                      <a:pt x="85" y="169"/>
                    </a:cubicBezTo>
                    <a:cubicBezTo>
                      <a:pt x="96" y="169"/>
                      <a:pt x="100" y="180"/>
                      <a:pt x="109" y="185"/>
                    </a:cubicBezTo>
                    <a:cubicBezTo>
                      <a:pt x="116" y="190"/>
                      <a:pt x="131" y="189"/>
                      <a:pt x="140" y="186"/>
                    </a:cubicBezTo>
                    <a:cubicBezTo>
                      <a:pt x="142" y="185"/>
                      <a:pt x="144" y="183"/>
                      <a:pt x="146" y="181"/>
                    </a:cubicBezTo>
                    <a:cubicBezTo>
                      <a:pt x="148" y="179"/>
                      <a:pt x="149" y="174"/>
                      <a:pt x="152" y="174"/>
                    </a:cubicBezTo>
                    <a:cubicBezTo>
                      <a:pt x="156" y="173"/>
                      <a:pt x="164" y="183"/>
                      <a:pt x="166" y="185"/>
                    </a:cubicBezTo>
                    <a:cubicBezTo>
                      <a:pt x="182" y="202"/>
                      <a:pt x="206" y="193"/>
                      <a:pt x="201" y="169"/>
                    </a:cubicBezTo>
                    <a:cubicBezTo>
                      <a:pt x="207" y="172"/>
                      <a:pt x="211" y="179"/>
                      <a:pt x="217" y="182"/>
                    </a:cubicBezTo>
                    <a:cubicBezTo>
                      <a:pt x="221" y="185"/>
                      <a:pt x="225" y="185"/>
                      <a:pt x="229" y="182"/>
                    </a:cubicBezTo>
                    <a:cubicBezTo>
                      <a:pt x="233" y="181"/>
                      <a:pt x="235" y="175"/>
                      <a:pt x="238" y="174"/>
                    </a:cubicBezTo>
                    <a:cubicBezTo>
                      <a:pt x="244" y="172"/>
                      <a:pt x="249" y="176"/>
                      <a:pt x="255" y="171"/>
                    </a:cubicBezTo>
                    <a:cubicBezTo>
                      <a:pt x="258" y="168"/>
                      <a:pt x="259" y="166"/>
                      <a:pt x="260" y="161"/>
                    </a:cubicBezTo>
                    <a:cubicBezTo>
                      <a:pt x="261" y="156"/>
                      <a:pt x="262" y="146"/>
                      <a:pt x="260" y="141"/>
                    </a:cubicBezTo>
                    <a:cubicBezTo>
                      <a:pt x="258" y="138"/>
                      <a:pt x="255" y="136"/>
                      <a:pt x="253" y="134"/>
                    </a:cubicBezTo>
                    <a:cubicBezTo>
                      <a:pt x="259" y="133"/>
                      <a:pt x="265" y="136"/>
                      <a:pt x="271" y="133"/>
                    </a:cubicBezTo>
                    <a:cubicBezTo>
                      <a:pt x="278" y="129"/>
                      <a:pt x="276" y="121"/>
                      <a:pt x="272" y="116"/>
                    </a:cubicBezTo>
                    <a:cubicBezTo>
                      <a:pt x="267" y="106"/>
                      <a:pt x="258" y="101"/>
                      <a:pt x="247" y="100"/>
                    </a:cubicBezTo>
                    <a:cubicBezTo>
                      <a:pt x="240" y="99"/>
                      <a:pt x="235" y="103"/>
                      <a:pt x="229" y="97"/>
                    </a:cubicBezTo>
                    <a:cubicBezTo>
                      <a:pt x="224" y="94"/>
                      <a:pt x="221" y="88"/>
                      <a:pt x="218" y="84"/>
                    </a:cubicBezTo>
                    <a:cubicBezTo>
                      <a:pt x="212" y="77"/>
                      <a:pt x="207" y="69"/>
                      <a:pt x="199" y="65"/>
                    </a:cubicBezTo>
                    <a:cubicBezTo>
                      <a:pt x="188" y="59"/>
                      <a:pt x="175" y="63"/>
                      <a:pt x="164" y="60"/>
                    </a:cubicBezTo>
                    <a:cubicBezTo>
                      <a:pt x="153" y="57"/>
                      <a:pt x="146" y="46"/>
                      <a:pt x="138" y="38"/>
                    </a:cubicBezTo>
                    <a:cubicBezTo>
                      <a:pt x="125" y="24"/>
                      <a:pt x="109" y="18"/>
                      <a:pt x="92" y="9"/>
                    </a:cubicBezTo>
                    <a:cubicBezTo>
                      <a:pt x="77" y="2"/>
                      <a:pt x="54" y="0"/>
                      <a:pt x="39" y="8"/>
                    </a:cubicBezTo>
                    <a:cubicBezTo>
                      <a:pt x="32" y="12"/>
                      <a:pt x="26" y="18"/>
                      <a:pt x="26" y="26"/>
                    </a:cubicBezTo>
                    <a:cubicBezTo>
                      <a:pt x="27" y="32"/>
                      <a:pt x="31" y="33"/>
                      <a:pt x="28" y="39"/>
                    </a:cubicBezTo>
                    <a:cubicBezTo>
                      <a:pt x="25" y="43"/>
                      <a:pt x="20" y="46"/>
                      <a:pt x="17" y="49"/>
                    </a:cubicBezTo>
                    <a:cubicBezTo>
                      <a:pt x="5" y="63"/>
                      <a:pt x="0" y="78"/>
                      <a:pt x="4" y="96"/>
                    </a:cubicBezTo>
                    <a:cubicBezTo>
                      <a:pt x="8" y="108"/>
                      <a:pt x="16" y="123"/>
                      <a:pt x="26" y="132"/>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2" name="Freeform 102"/>
              <p:cNvSpPr/>
              <p:nvPr/>
            </p:nvSpPr>
            <p:spPr bwMode="auto">
              <a:xfrm>
                <a:off x="2921" y="953"/>
                <a:ext cx="318" cy="201"/>
              </a:xfrm>
              <a:custGeom>
                <a:avLst/>
                <a:gdLst>
                  <a:gd name="T0" fmla="*/ 230 w 257"/>
                  <a:gd name="T1" fmla="*/ 102 h 162"/>
                  <a:gd name="T2" fmla="*/ 240 w 257"/>
                  <a:gd name="T3" fmla="*/ 109 h 162"/>
                  <a:gd name="T4" fmla="*/ 252 w 257"/>
                  <a:gd name="T5" fmla="*/ 115 h 162"/>
                  <a:gd name="T6" fmla="*/ 229 w 257"/>
                  <a:gd name="T7" fmla="*/ 120 h 162"/>
                  <a:gd name="T8" fmla="*/ 227 w 257"/>
                  <a:gd name="T9" fmla="*/ 125 h 162"/>
                  <a:gd name="T10" fmla="*/ 214 w 257"/>
                  <a:gd name="T11" fmla="*/ 118 h 162"/>
                  <a:gd name="T12" fmla="*/ 222 w 257"/>
                  <a:gd name="T13" fmla="*/ 132 h 162"/>
                  <a:gd name="T14" fmla="*/ 219 w 257"/>
                  <a:gd name="T15" fmla="*/ 150 h 162"/>
                  <a:gd name="T16" fmla="*/ 215 w 257"/>
                  <a:gd name="T17" fmla="*/ 146 h 162"/>
                  <a:gd name="T18" fmla="*/ 207 w 257"/>
                  <a:gd name="T19" fmla="*/ 148 h 162"/>
                  <a:gd name="T20" fmla="*/ 200 w 257"/>
                  <a:gd name="T21" fmla="*/ 137 h 162"/>
                  <a:gd name="T22" fmla="*/ 198 w 257"/>
                  <a:gd name="T23" fmla="*/ 162 h 162"/>
                  <a:gd name="T24" fmla="*/ 179 w 257"/>
                  <a:gd name="T25" fmla="*/ 143 h 162"/>
                  <a:gd name="T26" fmla="*/ 171 w 257"/>
                  <a:gd name="T27" fmla="*/ 135 h 162"/>
                  <a:gd name="T28" fmla="*/ 164 w 257"/>
                  <a:gd name="T29" fmla="*/ 143 h 162"/>
                  <a:gd name="T30" fmla="*/ 160 w 257"/>
                  <a:gd name="T31" fmla="*/ 141 h 162"/>
                  <a:gd name="T32" fmla="*/ 147 w 257"/>
                  <a:gd name="T33" fmla="*/ 157 h 162"/>
                  <a:gd name="T34" fmla="*/ 141 w 257"/>
                  <a:gd name="T35" fmla="*/ 137 h 162"/>
                  <a:gd name="T36" fmla="*/ 126 w 257"/>
                  <a:gd name="T37" fmla="*/ 150 h 162"/>
                  <a:gd name="T38" fmla="*/ 102 w 257"/>
                  <a:gd name="T39" fmla="*/ 157 h 162"/>
                  <a:gd name="T40" fmla="*/ 119 w 257"/>
                  <a:gd name="T41" fmla="*/ 124 h 162"/>
                  <a:gd name="T42" fmla="*/ 102 w 257"/>
                  <a:gd name="T43" fmla="*/ 138 h 162"/>
                  <a:gd name="T44" fmla="*/ 84 w 257"/>
                  <a:gd name="T45" fmla="*/ 145 h 162"/>
                  <a:gd name="T46" fmla="*/ 58 w 257"/>
                  <a:gd name="T47" fmla="*/ 138 h 162"/>
                  <a:gd name="T48" fmla="*/ 63 w 257"/>
                  <a:gd name="T49" fmla="*/ 123 h 162"/>
                  <a:gd name="T50" fmla="*/ 54 w 257"/>
                  <a:gd name="T51" fmla="*/ 120 h 162"/>
                  <a:gd name="T52" fmla="*/ 59 w 257"/>
                  <a:gd name="T53" fmla="*/ 114 h 162"/>
                  <a:gd name="T54" fmla="*/ 44 w 257"/>
                  <a:gd name="T55" fmla="*/ 101 h 162"/>
                  <a:gd name="T56" fmla="*/ 64 w 257"/>
                  <a:gd name="T57" fmla="*/ 90 h 162"/>
                  <a:gd name="T58" fmla="*/ 47 w 257"/>
                  <a:gd name="T59" fmla="*/ 76 h 162"/>
                  <a:gd name="T60" fmla="*/ 24 w 257"/>
                  <a:gd name="T61" fmla="*/ 77 h 162"/>
                  <a:gd name="T62" fmla="*/ 8 w 257"/>
                  <a:gd name="T63" fmla="*/ 84 h 162"/>
                  <a:gd name="T64" fmla="*/ 3 w 257"/>
                  <a:gd name="T65" fmla="*/ 75 h 162"/>
                  <a:gd name="T66" fmla="*/ 21 w 257"/>
                  <a:gd name="T67" fmla="*/ 48 h 162"/>
                  <a:gd name="T68" fmla="*/ 22 w 257"/>
                  <a:gd name="T69" fmla="*/ 33 h 162"/>
                  <a:gd name="T70" fmla="*/ 27 w 257"/>
                  <a:gd name="T71" fmla="*/ 10 h 162"/>
                  <a:gd name="T72" fmla="*/ 63 w 257"/>
                  <a:gd name="T73" fmla="*/ 4 h 162"/>
                  <a:gd name="T74" fmla="*/ 98 w 257"/>
                  <a:gd name="T75" fmla="*/ 17 h 162"/>
                  <a:gd name="T76" fmla="*/ 134 w 257"/>
                  <a:gd name="T77" fmla="*/ 47 h 162"/>
                  <a:gd name="T78" fmla="*/ 160 w 257"/>
                  <a:gd name="T79" fmla="*/ 61 h 162"/>
                  <a:gd name="T80" fmla="*/ 182 w 257"/>
                  <a:gd name="T81" fmla="*/ 67 h 162"/>
                  <a:gd name="T82" fmla="*/ 205 w 257"/>
                  <a:gd name="T83"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162">
                    <a:moveTo>
                      <a:pt x="230" y="102"/>
                    </a:moveTo>
                    <a:cubicBezTo>
                      <a:pt x="234" y="104"/>
                      <a:pt x="237" y="108"/>
                      <a:pt x="240" y="109"/>
                    </a:cubicBezTo>
                    <a:cubicBezTo>
                      <a:pt x="243" y="111"/>
                      <a:pt x="251" y="112"/>
                      <a:pt x="252" y="115"/>
                    </a:cubicBezTo>
                    <a:cubicBezTo>
                      <a:pt x="257" y="126"/>
                      <a:pt x="233" y="122"/>
                      <a:pt x="229" y="120"/>
                    </a:cubicBezTo>
                    <a:cubicBezTo>
                      <a:pt x="233" y="124"/>
                      <a:pt x="232" y="126"/>
                      <a:pt x="227" y="125"/>
                    </a:cubicBezTo>
                    <a:cubicBezTo>
                      <a:pt x="223" y="124"/>
                      <a:pt x="216" y="120"/>
                      <a:pt x="214" y="118"/>
                    </a:cubicBezTo>
                    <a:cubicBezTo>
                      <a:pt x="215" y="123"/>
                      <a:pt x="220" y="127"/>
                      <a:pt x="222" y="132"/>
                    </a:cubicBezTo>
                    <a:cubicBezTo>
                      <a:pt x="226" y="140"/>
                      <a:pt x="223" y="145"/>
                      <a:pt x="219" y="150"/>
                    </a:cubicBezTo>
                    <a:cubicBezTo>
                      <a:pt x="218" y="149"/>
                      <a:pt x="216" y="146"/>
                      <a:pt x="215" y="146"/>
                    </a:cubicBezTo>
                    <a:cubicBezTo>
                      <a:pt x="212" y="145"/>
                      <a:pt x="211" y="148"/>
                      <a:pt x="207" y="148"/>
                    </a:cubicBezTo>
                    <a:cubicBezTo>
                      <a:pt x="206" y="147"/>
                      <a:pt x="202" y="139"/>
                      <a:pt x="200" y="137"/>
                    </a:cubicBezTo>
                    <a:cubicBezTo>
                      <a:pt x="193" y="143"/>
                      <a:pt x="203" y="157"/>
                      <a:pt x="198" y="162"/>
                    </a:cubicBezTo>
                    <a:cubicBezTo>
                      <a:pt x="191" y="159"/>
                      <a:pt x="184" y="149"/>
                      <a:pt x="179" y="143"/>
                    </a:cubicBezTo>
                    <a:cubicBezTo>
                      <a:pt x="176" y="140"/>
                      <a:pt x="174" y="137"/>
                      <a:pt x="171" y="135"/>
                    </a:cubicBezTo>
                    <a:cubicBezTo>
                      <a:pt x="163" y="124"/>
                      <a:pt x="166" y="136"/>
                      <a:pt x="164" y="143"/>
                    </a:cubicBezTo>
                    <a:cubicBezTo>
                      <a:pt x="163" y="142"/>
                      <a:pt x="161" y="142"/>
                      <a:pt x="160" y="141"/>
                    </a:cubicBezTo>
                    <a:cubicBezTo>
                      <a:pt x="156" y="146"/>
                      <a:pt x="156" y="157"/>
                      <a:pt x="147" y="157"/>
                    </a:cubicBezTo>
                    <a:cubicBezTo>
                      <a:pt x="137" y="158"/>
                      <a:pt x="142" y="144"/>
                      <a:pt x="141" y="137"/>
                    </a:cubicBezTo>
                    <a:cubicBezTo>
                      <a:pt x="135" y="139"/>
                      <a:pt x="131" y="146"/>
                      <a:pt x="126" y="150"/>
                    </a:cubicBezTo>
                    <a:cubicBezTo>
                      <a:pt x="122" y="153"/>
                      <a:pt x="108" y="160"/>
                      <a:pt x="102" y="157"/>
                    </a:cubicBezTo>
                    <a:cubicBezTo>
                      <a:pt x="94" y="152"/>
                      <a:pt x="125" y="133"/>
                      <a:pt x="119" y="124"/>
                    </a:cubicBezTo>
                    <a:cubicBezTo>
                      <a:pt x="113" y="124"/>
                      <a:pt x="108" y="134"/>
                      <a:pt x="102" y="138"/>
                    </a:cubicBezTo>
                    <a:cubicBezTo>
                      <a:pt x="97" y="141"/>
                      <a:pt x="90" y="145"/>
                      <a:pt x="84" y="145"/>
                    </a:cubicBezTo>
                    <a:cubicBezTo>
                      <a:pt x="78" y="145"/>
                      <a:pt x="63" y="143"/>
                      <a:pt x="58" y="138"/>
                    </a:cubicBezTo>
                    <a:cubicBezTo>
                      <a:pt x="52" y="133"/>
                      <a:pt x="58" y="126"/>
                      <a:pt x="63" y="123"/>
                    </a:cubicBezTo>
                    <a:cubicBezTo>
                      <a:pt x="61" y="122"/>
                      <a:pt x="57" y="123"/>
                      <a:pt x="54" y="120"/>
                    </a:cubicBezTo>
                    <a:cubicBezTo>
                      <a:pt x="56" y="118"/>
                      <a:pt x="57" y="116"/>
                      <a:pt x="59" y="114"/>
                    </a:cubicBezTo>
                    <a:cubicBezTo>
                      <a:pt x="56" y="110"/>
                      <a:pt x="44" y="108"/>
                      <a:pt x="44" y="101"/>
                    </a:cubicBezTo>
                    <a:cubicBezTo>
                      <a:pt x="45" y="92"/>
                      <a:pt x="59" y="91"/>
                      <a:pt x="64" y="90"/>
                    </a:cubicBezTo>
                    <a:cubicBezTo>
                      <a:pt x="61" y="85"/>
                      <a:pt x="52" y="79"/>
                      <a:pt x="47" y="76"/>
                    </a:cubicBezTo>
                    <a:cubicBezTo>
                      <a:pt x="39" y="71"/>
                      <a:pt x="33" y="75"/>
                      <a:pt x="24" y="77"/>
                    </a:cubicBezTo>
                    <a:cubicBezTo>
                      <a:pt x="17" y="79"/>
                      <a:pt x="13" y="80"/>
                      <a:pt x="8" y="84"/>
                    </a:cubicBezTo>
                    <a:cubicBezTo>
                      <a:pt x="0" y="93"/>
                      <a:pt x="2" y="82"/>
                      <a:pt x="3" y="75"/>
                    </a:cubicBezTo>
                    <a:cubicBezTo>
                      <a:pt x="5" y="64"/>
                      <a:pt x="14" y="56"/>
                      <a:pt x="21" y="48"/>
                    </a:cubicBezTo>
                    <a:cubicBezTo>
                      <a:pt x="26" y="42"/>
                      <a:pt x="25" y="39"/>
                      <a:pt x="22" y="33"/>
                    </a:cubicBezTo>
                    <a:cubicBezTo>
                      <a:pt x="19" y="23"/>
                      <a:pt x="19" y="18"/>
                      <a:pt x="27" y="10"/>
                    </a:cubicBezTo>
                    <a:cubicBezTo>
                      <a:pt x="38" y="0"/>
                      <a:pt x="48" y="2"/>
                      <a:pt x="63" y="4"/>
                    </a:cubicBezTo>
                    <a:cubicBezTo>
                      <a:pt x="77" y="5"/>
                      <a:pt x="87" y="9"/>
                      <a:pt x="98" y="17"/>
                    </a:cubicBezTo>
                    <a:cubicBezTo>
                      <a:pt x="111" y="26"/>
                      <a:pt x="122" y="37"/>
                      <a:pt x="134" y="47"/>
                    </a:cubicBezTo>
                    <a:cubicBezTo>
                      <a:pt x="143" y="55"/>
                      <a:pt x="147" y="60"/>
                      <a:pt x="160" y="61"/>
                    </a:cubicBezTo>
                    <a:cubicBezTo>
                      <a:pt x="168" y="62"/>
                      <a:pt x="175" y="65"/>
                      <a:pt x="182" y="67"/>
                    </a:cubicBezTo>
                    <a:cubicBezTo>
                      <a:pt x="190" y="69"/>
                      <a:pt x="198" y="70"/>
                      <a:pt x="205" y="76"/>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3" name="Freeform 103"/>
              <p:cNvSpPr/>
              <p:nvPr/>
            </p:nvSpPr>
            <p:spPr bwMode="auto">
              <a:xfrm>
                <a:off x="3043" y="1035"/>
                <a:ext cx="192" cy="114"/>
              </a:xfrm>
              <a:custGeom>
                <a:avLst/>
                <a:gdLst>
                  <a:gd name="T0" fmla="*/ 91 w 154"/>
                  <a:gd name="T1" fmla="*/ 88 h 92"/>
                  <a:gd name="T2" fmla="*/ 70 w 154"/>
                  <a:gd name="T3" fmla="*/ 63 h 92"/>
                  <a:gd name="T4" fmla="*/ 60 w 154"/>
                  <a:gd name="T5" fmla="*/ 54 h 92"/>
                  <a:gd name="T6" fmla="*/ 51 w 154"/>
                  <a:gd name="T7" fmla="*/ 68 h 92"/>
                  <a:gd name="T8" fmla="*/ 49 w 154"/>
                  <a:gd name="T9" fmla="*/ 59 h 92"/>
                  <a:gd name="T10" fmla="*/ 41 w 154"/>
                  <a:gd name="T11" fmla="*/ 64 h 92"/>
                  <a:gd name="T12" fmla="*/ 37 w 154"/>
                  <a:gd name="T13" fmla="*/ 54 h 92"/>
                  <a:gd name="T14" fmla="*/ 23 w 154"/>
                  <a:gd name="T15" fmla="*/ 62 h 92"/>
                  <a:gd name="T16" fmla="*/ 19 w 154"/>
                  <a:gd name="T17" fmla="*/ 51 h 92"/>
                  <a:gd name="T18" fmla="*/ 0 w 154"/>
                  <a:gd name="T19" fmla="*/ 46 h 92"/>
                  <a:gd name="T20" fmla="*/ 31 w 154"/>
                  <a:gd name="T21" fmla="*/ 48 h 92"/>
                  <a:gd name="T22" fmla="*/ 58 w 154"/>
                  <a:gd name="T23" fmla="*/ 47 h 92"/>
                  <a:gd name="T24" fmla="*/ 84 w 154"/>
                  <a:gd name="T25" fmla="*/ 58 h 92"/>
                  <a:gd name="T26" fmla="*/ 96 w 154"/>
                  <a:gd name="T27" fmla="*/ 50 h 92"/>
                  <a:gd name="T28" fmla="*/ 92 w 154"/>
                  <a:gd name="T29" fmla="*/ 33 h 92"/>
                  <a:gd name="T30" fmla="*/ 97 w 154"/>
                  <a:gd name="T31" fmla="*/ 36 h 92"/>
                  <a:gd name="T32" fmla="*/ 86 w 154"/>
                  <a:gd name="T33" fmla="*/ 16 h 92"/>
                  <a:gd name="T34" fmla="*/ 70 w 154"/>
                  <a:gd name="T35" fmla="*/ 5 h 92"/>
                  <a:gd name="T36" fmla="*/ 111 w 154"/>
                  <a:gd name="T37" fmla="*/ 23 h 92"/>
                  <a:gd name="T38" fmla="*/ 124 w 154"/>
                  <a:gd name="T39" fmla="*/ 43 h 92"/>
                  <a:gd name="T40" fmla="*/ 154 w 154"/>
                  <a:gd name="T41" fmla="*/ 49 h 92"/>
                  <a:gd name="T42" fmla="*/ 126 w 154"/>
                  <a:gd name="T43" fmla="*/ 53 h 92"/>
                  <a:gd name="T44" fmla="*/ 105 w 154"/>
                  <a:gd name="T45" fmla="*/ 39 h 92"/>
                  <a:gd name="T46" fmla="*/ 109 w 154"/>
                  <a:gd name="T47" fmla="*/ 53 h 92"/>
                  <a:gd name="T48" fmla="*/ 104 w 154"/>
                  <a:gd name="T49" fmla="*/ 52 h 92"/>
                  <a:gd name="T50" fmla="*/ 114 w 154"/>
                  <a:gd name="T51" fmla="*/ 73 h 92"/>
                  <a:gd name="T52" fmla="*/ 95 w 154"/>
                  <a:gd name="T53" fmla="*/ 65 h 92"/>
                  <a:gd name="T54" fmla="*/ 94 w 154"/>
                  <a:gd name="T5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92">
                    <a:moveTo>
                      <a:pt x="91" y="88"/>
                    </a:moveTo>
                    <a:cubicBezTo>
                      <a:pt x="85" y="78"/>
                      <a:pt x="76" y="71"/>
                      <a:pt x="70" y="63"/>
                    </a:cubicBezTo>
                    <a:cubicBezTo>
                      <a:pt x="67" y="60"/>
                      <a:pt x="64" y="53"/>
                      <a:pt x="60" y="54"/>
                    </a:cubicBezTo>
                    <a:cubicBezTo>
                      <a:pt x="54" y="55"/>
                      <a:pt x="53" y="65"/>
                      <a:pt x="51" y="68"/>
                    </a:cubicBezTo>
                    <a:cubicBezTo>
                      <a:pt x="50" y="65"/>
                      <a:pt x="51" y="62"/>
                      <a:pt x="49" y="59"/>
                    </a:cubicBezTo>
                    <a:cubicBezTo>
                      <a:pt x="46" y="58"/>
                      <a:pt x="43" y="62"/>
                      <a:pt x="41" y="64"/>
                    </a:cubicBezTo>
                    <a:cubicBezTo>
                      <a:pt x="37" y="62"/>
                      <a:pt x="39" y="58"/>
                      <a:pt x="37" y="54"/>
                    </a:cubicBezTo>
                    <a:cubicBezTo>
                      <a:pt x="31" y="56"/>
                      <a:pt x="29" y="62"/>
                      <a:pt x="23" y="62"/>
                    </a:cubicBezTo>
                    <a:cubicBezTo>
                      <a:pt x="20" y="57"/>
                      <a:pt x="27" y="53"/>
                      <a:pt x="19" y="51"/>
                    </a:cubicBezTo>
                    <a:cubicBezTo>
                      <a:pt x="12" y="49"/>
                      <a:pt x="5" y="51"/>
                      <a:pt x="0" y="46"/>
                    </a:cubicBezTo>
                    <a:cubicBezTo>
                      <a:pt x="8" y="43"/>
                      <a:pt x="22" y="48"/>
                      <a:pt x="31" y="48"/>
                    </a:cubicBezTo>
                    <a:cubicBezTo>
                      <a:pt x="40" y="48"/>
                      <a:pt x="49" y="45"/>
                      <a:pt x="58" y="47"/>
                    </a:cubicBezTo>
                    <a:cubicBezTo>
                      <a:pt x="68" y="48"/>
                      <a:pt x="75" y="58"/>
                      <a:pt x="84" y="58"/>
                    </a:cubicBezTo>
                    <a:cubicBezTo>
                      <a:pt x="90" y="59"/>
                      <a:pt x="94" y="56"/>
                      <a:pt x="96" y="50"/>
                    </a:cubicBezTo>
                    <a:cubicBezTo>
                      <a:pt x="98" y="44"/>
                      <a:pt x="92" y="40"/>
                      <a:pt x="92" y="33"/>
                    </a:cubicBezTo>
                    <a:cubicBezTo>
                      <a:pt x="93" y="35"/>
                      <a:pt x="96" y="36"/>
                      <a:pt x="97" y="36"/>
                    </a:cubicBezTo>
                    <a:cubicBezTo>
                      <a:pt x="98" y="28"/>
                      <a:pt x="91" y="21"/>
                      <a:pt x="86" y="16"/>
                    </a:cubicBezTo>
                    <a:cubicBezTo>
                      <a:pt x="81" y="12"/>
                      <a:pt x="73" y="9"/>
                      <a:pt x="70" y="5"/>
                    </a:cubicBezTo>
                    <a:cubicBezTo>
                      <a:pt x="84" y="0"/>
                      <a:pt x="108" y="7"/>
                      <a:pt x="111" y="23"/>
                    </a:cubicBezTo>
                    <a:cubicBezTo>
                      <a:pt x="112" y="31"/>
                      <a:pt x="117" y="38"/>
                      <a:pt x="124" y="43"/>
                    </a:cubicBezTo>
                    <a:cubicBezTo>
                      <a:pt x="134" y="48"/>
                      <a:pt x="145" y="45"/>
                      <a:pt x="154" y="49"/>
                    </a:cubicBezTo>
                    <a:cubicBezTo>
                      <a:pt x="148" y="55"/>
                      <a:pt x="133" y="54"/>
                      <a:pt x="126" y="53"/>
                    </a:cubicBezTo>
                    <a:cubicBezTo>
                      <a:pt x="117" y="50"/>
                      <a:pt x="112" y="44"/>
                      <a:pt x="105" y="39"/>
                    </a:cubicBezTo>
                    <a:cubicBezTo>
                      <a:pt x="104" y="44"/>
                      <a:pt x="107" y="50"/>
                      <a:pt x="109" y="53"/>
                    </a:cubicBezTo>
                    <a:cubicBezTo>
                      <a:pt x="107" y="54"/>
                      <a:pt x="105" y="53"/>
                      <a:pt x="104" y="52"/>
                    </a:cubicBezTo>
                    <a:cubicBezTo>
                      <a:pt x="103" y="61"/>
                      <a:pt x="110" y="65"/>
                      <a:pt x="114" y="73"/>
                    </a:cubicBezTo>
                    <a:cubicBezTo>
                      <a:pt x="109" y="76"/>
                      <a:pt x="98" y="68"/>
                      <a:pt x="95" y="65"/>
                    </a:cubicBezTo>
                    <a:cubicBezTo>
                      <a:pt x="88" y="70"/>
                      <a:pt x="92" y="86"/>
                      <a:pt x="94" y="92"/>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4" name="Freeform 104"/>
              <p:cNvSpPr/>
              <p:nvPr/>
            </p:nvSpPr>
            <p:spPr bwMode="auto">
              <a:xfrm>
                <a:off x="2962" y="968"/>
                <a:ext cx="136" cy="108"/>
              </a:xfrm>
              <a:custGeom>
                <a:avLst/>
                <a:gdLst>
                  <a:gd name="T0" fmla="*/ 52 w 110"/>
                  <a:gd name="T1" fmla="*/ 87 h 87"/>
                  <a:gd name="T2" fmla="*/ 30 w 110"/>
                  <a:gd name="T3" fmla="*/ 70 h 87"/>
                  <a:gd name="T4" fmla="*/ 34 w 110"/>
                  <a:gd name="T5" fmla="*/ 47 h 87"/>
                  <a:gd name="T6" fmla="*/ 43 w 110"/>
                  <a:gd name="T7" fmla="*/ 28 h 87"/>
                  <a:gd name="T8" fmla="*/ 15 w 110"/>
                  <a:gd name="T9" fmla="*/ 29 h 87"/>
                  <a:gd name="T10" fmla="*/ 32 w 110"/>
                  <a:gd name="T11" fmla="*/ 16 h 87"/>
                  <a:gd name="T12" fmla="*/ 0 w 110"/>
                  <a:gd name="T13" fmla="*/ 18 h 87"/>
                  <a:gd name="T14" fmla="*/ 38 w 110"/>
                  <a:gd name="T15" fmla="*/ 2 h 87"/>
                  <a:gd name="T16" fmla="*/ 64 w 110"/>
                  <a:gd name="T17" fmla="*/ 23 h 87"/>
                  <a:gd name="T18" fmla="*/ 64 w 110"/>
                  <a:gd name="T19" fmla="*/ 19 h 87"/>
                  <a:gd name="T20" fmla="*/ 73 w 110"/>
                  <a:gd name="T21" fmla="*/ 25 h 87"/>
                  <a:gd name="T22" fmla="*/ 72 w 110"/>
                  <a:gd name="T23" fmla="*/ 17 h 87"/>
                  <a:gd name="T24" fmla="*/ 92 w 110"/>
                  <a:gd name="T25" fmla="*/ 32 h 87"/>
                  <a:gd name="T26" fmla="*/ 110 w 110"/>
                  <a:gd name="T27" fmla="*/ 46 h 87"/>
                  <a:gd name="T28" fmla="*/ 80 w 110"/>
                  <a:gd name="T29" fmla="*/ 46 h 87"/>
                  <a:gd name="T30" fmla="*/ 63 w 110"/>
                  <a:gd name="T31" fmla="*/ 53 h 87"/>
                  <a:gd name="T32" fmla="*/ 49 w 110"/>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87">
                    <a:moveTo>
                      <a:pt x="52" y="87"/>
                    </a:moveTo>
                    <a:cubicBezTo>
                      <a:pt x="43" y="81"/>
                      <a:pt x="36" y="80"/>
                      <a:pt x="30" y="70"/>
                    </a:cubicBezTo>
                    <a:cubicBezTo>
                      <a:pt x="26" y="62"/>
                      <a:pt x="28" y="54"/>
                      <a:pt x="34" y="47"/>
                    </a:cubicBezTo>
                    <a:cubicBezTo>
                      <a:pt x="39" y="41"/>
                      <a:pt x="53" y="35"/>
                      <a:pt x="43" y="28"/>
                    </a:cubicBezTo>
                    <a:cubicBezTo>
                      <a:pt x="35" y="23"/>
                      <a:pt x="23" y="25"/>
                      <a:pt x="15" y="29"/>
                    </a:cubicBezTo>
                    <a:cubicBezTo>
                      <a:pt x="18" y="22"/>
                      <a:pt x="26" y="20"/>
                      <a:pt x="32" y="16"/>
                    </a:cubicBezTo>
                    <a:cubicBezTo>
                      <a:pt x="30" y="4"/>
                      <a:pt x="4" y="19"/>
                      <a:pt x="0" y="18"/>
                    </a:cubicBezTo>
                    <a:cubicBezTo>
                      <a:pt x="4" y="1"/>
                      <a:pt x="26" y="0"/>
                      <a:pt x="38" y="2"/>
                    </a:cubicBezTo>
                    <a:cubicBezTo>
                      <a:pt x="51" y="5"/>
                      <a:pt x="55" y="15"/>
                      <a:pt x="64" y="23"/>
                    </a:cubicBezTo>
                    <a:cubicBezTo>
                      <a:pt x="64" y="22"/>
                      <a:pt x="64" y="21"/>
                      <a:pt x="64" y="19"/>
                    </a:cubicBezTo>
                    <a:cubicBezTo>
                      <a:pt x="68" y="19"/>
                      <a:pt x="70" y="24"/>
                      <a:pt x="73" y="25"/>
                    </a:cubicBezTo>
                    <a:cubicBezTo>
                      <a:pt x="75" y="22"/>
                      <a:pt x="74" y="20"/>
                      <a:pt x="72" y="17"/>
                    </a:cubicBezTo>
                    <a:cubicBezTo>
                      <a:pt x="77" y="16"/>
                      <a:pt x="88" y="29"/>
                      <a:pt x="92" y="32"/>
                    </a:cubicBezTo>
                    <a:cubicBezTo>
                      <a:pt x="97" y="35"/>
                      <a:pt x="109" y="41"/>
                      <a:pt x="110" y="46"/>
                    </a:cubicBezTo>
                    <a:cubicBezTo>
                      <a:pt x="100" y="46"/>
                      <a:pt x="91" y="43"/>
                      <a:pt x="80" y="46"/>
                    </a:cubicBezTo>
                    <a:cubicBezTo>
                      <a:pt x="74" y="47"/>
                      <a:pt x="68" y="50"/>
                      <a:pt x="63" y="53"/>
                    </a:cubicBezTo>
                    <a:cubicBezTo>
                      <a:pt x="52" y="60"/>
                      <a:pt x="44" y="68"/>
                      <a:pt x="49" y="82"/>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5" name="Freeform 105"/>
              <p:cNvSpPr/>
              <p:nvPr/>
            </p:nvSpPr>
            <p:spPr bwMode="auto">
              <a:xfrm>
                <a:off x="3021" y="1031"/>
                <a:ext cx="134" cy="71"/>
              </a:xfrm>
              <a:custGeom>
                <a:avLst/>
                <a:gdLst>
                  <a:gd name="T0" fmla="*/ 88 w 108"/>
                  <a:gd name="T1" fmla="*/ 54 h 57"/>
                  <a:gd name="T2" fmla="*/ 105 w 108"/>
                  <a:gd name="T3" fmla="*/ 48 h 57"/>
                  <a:gd name="T4" fmla="*/ 97 w 108"/>
                  <a:gd name="T5" fmla="*/ 31 h 57"/>
                  <a:gd name="T6" fmla="*/ 76 w 108"/>
                  <a:gd name="T7" fmla="*/ 38 h 57"/>
                  <a:gd name="T8" fmla="*/ 64 w 108"/>
                  <a:gd name="T9" fmla="*/ 22 h 57"/>
                  <a:gd name="T10" fmla="*/ 56 w 108"/>
                  <a:gd name="T11" fmla="*/ 30 h 57"/>
                  <a:gd name="T12" fmla="*/ 51 w 108"/>
                  <a:gd name="T13" fmla="*/ 33 h 57"/>
                  <a:gd name="T14" fmla="*/ 47 w 108"/>
                  <a:gd name="T15" fmla="*/ 27 h 57"/>
                  <a:gd name="T16" fmla="*/ 41 w 108"/>
                  <a:gd name="T17" fmla="*/ 32 h 57"/>
                  <a:gd name="T18" fmla="*/ 32 w 108"/>
                  <a:gd name="T19" fmla="*/ 21 h 57"/>
                  <a:gd name="T20" fmla="*/ 49 w 108"/>
                  <a:gd name="T21" fmla="*/ 2 h 57"/>
                  <a:gd name="T22" fmla="*/ 28 w 108"/>
                  <a:gd name="T23" fmla="*/ 10 h 57"/>
                  <a:gd name="T24" fmla="*/ 14 w 108"/>
                  <a:gd name="T25" fmla="*/ 23 h 57"/>
                  <a:gd name="T26" fmla="*/ 13 w 108"/>
                  <a:gd name="T27" fmla="*/ 16 h 57"/>
                  <a:gd name="T28" fmla="*/ 9 w 108"/>
                  <a:gd name="T29" fmla="*/ 19 h 57"/>
                  <a:gd name="T30" fmla="*/ 9 w 108"/>
                  <a:gd name="T31" fmla="*/ 11 h 57"/>
                  <a:gd name="T32" fmla="*/ 2 w 108"/>
                  <a:gd name="T33" fmla="*/ 34 h 57"/>
                  <a:gd name="T34" fmla="*/ 26 w 108"/>
                  <a:gd name="T35" fmla="*/ 47 h 57"/>
                  <a:gd name="T36" fmla="*/ 57 w 108"/>
                  <a:gd name="T37" fmla="*/ 53 h 57"/>
                  <a:gd name="T38" fmla="*/ 89 w 108"/>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57">
                    <a:moveTo>
                      <a:pt x="88" y="54"/>
                    </a:moveTo>
                    <a:cubicBezTo>
                      <a:pt x="95" y="55"/>
                      <a:pt x="101" y="56"/>
                      <a:pt x="105" y="48"/>
                    </a:cubicBezTo>
                    <a:cubicBezTo>
                      <a:pt x="108" y="43"/>
                      <a:pt x="105" y="31"/>
                      <a:pt x="97" y="31"/>
                    </a:cubicBezTo>
                    <a:cubicBezTo>
                      <a:pt x="89" y="30"/>
                      <a:pt x="85" y="40"/>
                      <a:pt x="76" y="38"/>
                    </a:cubicBezTo>
                    <a:cubicBezTo>
                      <a:pt x="68" y="37"/>
                      <a:pt x="66" y="29"/>
                      <a:pt x="64" y="22"/>
                    </a:cubicBezTo>
                    <a:cubicBezTo>
                      <a:pt x="60" y="23"/>
                      <a:pt x="59" y="28"/>
                      <a:pt x="56" y="30"/>
                    </a:cubicBezTo>
                    <a:cubicBezTo>
                      <a:pt x="54" y="32"/>
                      <a:pt x="54" y="33"/>
                      <a:pt x="51" y="33"/>
                    </a:cubicBezTo>
                    <a:cubicBezTo>
                      <a:pt x="49" y="32"/>
                      <a:pt x="49" y="27"/>
                      <a:pt x="47" y="27"/>
                    </a:cubicBezTo>
                    <a:cubicBezTo>
                      <a:pt x="45" y="28"/>
                      <a:pt x="43" y="32"/>
                      <a:pt x="41" y="32"/>
                    </a:cubicBezTo>
                    <a:cubicBezTo>
                      <a:pt x="36" y="33"/>
                      <a:pt x="32" y="25"/>
                      <a:pt x="32" y="21"/>
                    </a:cubicBezTo>
                    <a:cubicBezTo>
                      <a:pt x="33" y="14"/>
                      <a:pt x="44" y="6"/>
                      <a:pt x="49" y="2"/>
                    </a:cubicBezTo>
                    <a:cubicBezTo>
                      <a:pt x="43" y="0"/>
                      <a:pt x="33" y="6"/>
                      <a:pt x="28" y="10"/>
                    </a:cubicBezTo>
                    <a:cubicBezTo>
                      <a:pt x="23" y="13"/>
                      <a:pt x="19" y="20"/>
                      <a:pt x="14" y="23"/>
                    </a:cubicBezTo>
                    <a:cubicBezTo>
                      <a:pt x="11" y="22"/>
                      <a:pt x="11" y="19"/>
                      <a:pt x="13" y="16"/>
                    </a:cubicBezTo>
                    <a:cubicBezTo>
                      <a:pt x="11" y="17"/>
                      <a:pt x="9" y="18"/>
                      <a:pt x="9" y="19"/>
                    </a:cubicBezTo>
                    <a:cubicBezTo>
                      <a:pt x="7" y="17"/>
                      <a:pt x="8" y="14"/>
                      <a:pt x="9" y="11"/>
                    </a:cubicBezTo>
                    <a:cubicBezTo>
                      <a:pt x="1" y="13"/>
                      <a:pt x="0" y="28"/>
                      <a:pt x="2" y="34"/>
                    </a:cubicBezTo>
                    <a:cubicBezTo>
                      <a:pt x="5" y="45"/>
                      <a:pt x="16" y="46"/>
                      <a:pt x="26" y="47"/>
                    </a:cubicBezTo>
                    <a:cubicBezTo>
                      <a:pt x="37" y="49"/>
                      <a:pt x="47" y="52"/>
                      <a:pt x="57" y="53"/>
                    </a:cubicBezTo>
                    <a:cubicBezTo>
                      <a:pt x="68" y="54"/>
                      <a:pt x="79" y="50"/>
                      <a:pt x="89" y="57"/>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6" name="Freeform 106"/>
              <p:cNvSpPr/>
              <p:nvPr/>
            </p:nvSpPr>
            <p:spPr bwMode="auto">
              <a:xfrm>
                <a:off x="2967" y="1112"/>
                <a:ext cx="275" cy="94"/>
              </a:xfrm>
              <a:custGeom>
                <a:avLst/>
                <a:gdLst>
                  <a:gd name="T0" fmla="*/ 2 w 222"/>
                  <a:gd name="T1" fmla="*/ 32 h 76"/>
                  <a:gd name="T2" fmla="*/ 10 w 222"/>
                  <a:gd name="T3" fmla="*/ 9 h 76"/>
                  <a:gd name="T4" fmla="*/ 18 w 222"/>
                  <a:gd name="T5" fmla="*/ 27 h 76"/>
                  <a:gd name="T6" fmla="*/ 27 w 222"/>
                  <a:gd name="T7" fmla="*/ 25 h 76"/>
                  <a:gd name="T8" fmla="*/ 35 w 222"/>
                  <a:gd name="T9" fmla="*/ 26 h 76"/>
                  <a:gd name="T10" fmla="*/ 44 w 222"/>
                  <a:gd name="T11" fmla="*/ 31 h 76"/>
                  <a:gd name="T12" fmla="*/ 54 w 222"/>
                  <a:gd name="T13" fmla="*/ 22 h 76"/>
                  <a:gd name="T14" fmla="*/ 50 w 222"/>
                  <a:gd name="T15" fmla="*/ 40 h 76"/>
                  <a:gd name="T16" fmla="*/ 57 w 222"/>
                  <a:gd name="T17" fmla="*/ 38 h 76"/>
                  <a:gd name="T18" fmla="*/ 63 w 222"/>
                  <a:gd name="T19" fmla="*/ 45 h 76"/>
                  <a:gd name="T20" fmla="*/ 68 w 222"/>
                  <a:gd name="T21" fmla="*/ 43 h 76"/>
                  <a:gd name="T22" fmla="*/ 75 w 222"/>
                  <a:gd name="T23" fmla="*/ 47 h 76"/>
                  <a:gd name="T24" fmla="*/ 85 w 222"/>
                  <a:gd name="T25" fmla="*/ 47 h 76"/>
                  <a:gd name="T26" fmla="*/ 88 w 222"/>
                  <a:gd name="T27" fmla="*/ 35 h 76"/>
                  <a:gd name="T28" fmla="*/ 100 w 222"/>
                  <a:gd name="T29" fmla="*/ 52 h 76"/>
                  <a:gd name="T30" fmla="*/ 119 w 222"/>
                  <a:gd name="T31" fmla="*/ 31 h 76"/>
                  <a:gd name="T32" fmla="*/ 130 w 222"/>
                  <a:gd name="T33" fmla="*/ 47 h 76"/>
                  <a:gd name="T34" fmla="*/ 137 w 222"/>
                  <a:gd name="T35" fmla="*/ 25 h 76"/>
                  <a:gd name="T36" fmla="*/ 146 w 222"/>
                  <a:gd name="T37" fmla="*/ 35 h 76"/>
                  <a:gd name="T38" fmla="*/ 148 w 222"/>
                  <a:gd name="T39" fmla="*/ 30 h 76"/>
                  <a:gd name="T40" fmla="*/ 163 w 222"/>
                  <a:gd name="T41" fmla="*/ 41 h 76"/>
                  <a:gd name="T42" fmla="*/ 180 w 222"/>
                  <a:gd name="T43" fmla="*/ 35 h 76"/>
                  <a:gd name="T44" fmla="*/ 190 w 222"/>
                  <a:gd name="T45" fmla="*/ 38 h 76"/>
                  <a:gd name="T46" fmla="*/ 184 w 222"/>
                  <a:gd name="T47" fmla="*/ 20 h 76"/>
                  <a:gd name="T48" fmla="*/ 197 w 222"/>
                  <a:gd name="T49" fmla="*/ 30 h 76"/>
                  <a:gd name="T50" fmla="*/ 208 w 222"/>
                  <a:gd name="T51" fmla="*/ 23 h 76"/>
                  <a:gd name="T52" fmla="*/ 202 w 222"/>
                  <a:gd name="T53" fmla="*/ 7 h 76"/>
                  <a:gd name="T54" fmla="*/ 219 w 222"/>
                  <a:gd name="T55" fmla="*/ 18 h 76"/>
                  <a:gd name="T56" fmla="*/ 220 w 222"/>
                  <a:gd name="T57" fmla="*/ 38 h 76"/>
                  <a:gd name="T58" fmla="*/ 212 w 222"/>
                  <a:gd name="T59" fmla="*/ 48 h 76"/>
                  <a:gd name="T60" fmla="*/ 200 w 222"/>
                  <a:gd name="T61" fmla="*/ 52 h 76"/>
                  <a:gd name="T62" fmla="*/ 179 w 222"/>
                  <a:gd name="T63" fmla="*/ 62 h 76"/>
                  <a:gd name="T64" fmla="*/ 160 w 222"/>
                  <a:gd name="T65" fmla="*/ 48 h 76"/>
                  <a:gd name="T66" fmla="*/ 157 w 222"/>
                  <a:gd name="T67" fmla="*/ 59 h 76"/>
                  <a:gd name="T68" fmla="*/ 148 w 222"/>
                  <a:gd name="T69" fmla="*/ 70 h 76"/>
                  <a:gd name="T70" fmla="*/ 123 w 222"/>
                  <a:gd name="T71" fmla="*/ 62 h 76"/>
                  <a:gd name="T72" fmla="*/ 115 w 222"/>
                  <a:gd name="T73" fmla="*/ 53 h 76"/>
                  <a:gd name="T74" fmla="*/ 104 w 222"/>
                  <a:gd name="T75" fmla="*/ 55 h 76"/>
                  <a:gd name="T76" fmla="*/ 83 w 222"/>
                  <a:gd name="T77" fmla="*/ 66 h 76"/>
                  <a:gd name="T78" fmla="*/ 64 w 222"/>
                  <a:gd name="T79" fmla="*/ 62 h 76"/>
                  <a:gd name="T80" fmla="*/ 53 w 222"/>
                  <a:gd name="T81" fmla="*/ 55 h 76"/>
                  <a:gd name="T82" fmla="*/ 44 w 222"/>
                  <a:gd name="T83" fmla="*/ 44 h 76"/>
                  <a:gd name="T84" fmla="*/ 14 w 222"/>
                  <a:gd name="T85" fmla="*/ 40 h 76"/>
                  <a:gd name="T86" fmla="*/ 0 w 222"/>
                  <a:gd name="T87"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76">
                    <a:moveTo>
                      <a:pt x="2" y="32"/>
                    </a:moveTo>
                    <a:cubicBezTo>
                      <a:pt x="1" y="25"/>
                      <a:pt x="1" y="10"/>
                      <a:pt x="10" y="9"/>
                    </a:cubicBezTo>
                    <a:cubicBezTo>
                      <a:pt x="12" y="14"/>
                      <a:pt x="11" y="24"/>
                      <a:pt x="18" y="27"/>
                    </a:cubicBezTo>
                    <a:cubicBezTo>
                      <a:pt x="22" y="29"/>
                      <a:pt x="24" y="25"/>
                      <a:pt x="27" y="25"/>
                    </a:cubicBezTo>
                    <a:cubicBezTo>
                      <a:pt x="30" y="25"/>
                      <a:pt x="32" y="26"/>
                      <a:pt x="35" y="26"/>
                    </a:cubicBezTo>
                    <a:cubicBezTo>
                      <a:pt x="30" y="33"/>
                      <a:pt x="40" y="33"/>
                      <a:pt x="44" y="31"/>
                    </a:cubicBezTo>
                    <a:cubicBezTo>
                      <a:pt x="48" y="29"/>
                      <a:pt x="52" y="25"/>
                      <a:pt x="54" y="22"/>
                    </a:cubicBezTo>
                    <a:cubicBezTo>
                      <a:pt x="54" y="27"/>
                      <a:pt x="49" y="35"/>
                      <a:pt x="50" y="40"/>
                    </a:cubicBezTo>
                    <a:cubicBezTo>
                      <a:pt x="53" y="39"/>
                      <a:pt x="54" y="39"/>
                      <a:pt x="57" y="38"/>
                    </a:cubicBezTo>
                    <a:cubicBezTo>
                      <a:pt x="58" y="42"/>
                      <a:pt x="58" y="46"/>
                      <a:pt x="63" y="45"/>
                    </a:cubicBezTo>
                    <a:cubicBezTo>
                      <a:pt x="65" y="45"/>
                      <a:pt x="66" y="43"/>
                      <a:pt x="68" y="43"/>
                    </a:cubicBezTo>
                    <a:cubicBezTo>
                      <a:pt x="71" y="43"/>
                      <a:pt x="72" y="45"/>
                      <a:pt x="75" y="47"/>
                    </a:cubicBezTo>
                    <a:cubicBezTo>
                      <a:pt x="78" y="49"/>
                      <a:pt x="82" y="51"/>
                      <a:pt x="85" y="47"/>
                    </a:cubicBezTo>
                    <a:cubicBezTo>
                      <a:pt x="88" y="43"/>
                      <a:pt x="82" y="37"/>
                      <a:pt x="88" y="35"/>
                    </a:cubicBezTo>
                    <a:cubicBezTo>
                      <a:pt x="91" y="38"/>
                      <a:pt x="93" y="50"/>
                      <a:pt x="100" y="52"/>
                    </a:cubicBezTo>
                    <a:cubicBezTo>
                      <a:pt x="107" y="53"/>
                      <a:pt x="113" y="36"/>
                      <a:pt x="119" y="31"/>
                    </a:cubicBezTo>
                    <a:cubicBezTo>
                      <a:pt x="120" y="38"/>
                      <a:pt x="117" y="55"/>
                      <a:pt x="130" y="47"/>
                    </a:cubicBezTo>
                    <a:cubicBezTo>
                      <a:pt x="137" y="44"/>
                      <a:pt x="140" y="33"/>
                      <a:pt x="137" y="25"/>
                    </a:cubicBezTo>
                    <a:cubicBezTo>
                      <a:pt x="141" y="26"/>
                      <a:pt x="144" y="31"/>
                      <a:pt x="146" y="35"/>
                    </a:cubicBezTo>
                    <a:cubicBezTo>
                      <a:pt x="146" y="33"/>
                      <a:pt x="146" y="31"/>
                      <a:pt x="148" y="30"/>
                    </a:cubicBezTo>
                    <a:cubicBezTo>
                      <a:pt x="155" y="32"/>
                      <a:pt x="153" y="40"/>
                      <a:pt x="163" y="41"/>
                    </a:cubicBezTo>
                    <a:cubicBezTo>
                      <a:pt x="169" y="43"/>
                      <a:pt x="178" y="44"/>
                      <a:pt x="180" y="35"/>
                    </a:cubicBezTo>
                    <a:cubicBezTo>
                      <a:pt x="184" y="35"/>
                      <a:pt x="186" y="38"/>
                      <a:pt x="190" y="38"/>
                    </a:cubicBezTo>
                    <a:cubicBezTo>
                      <a:pt x="192" y="33"/>
                      <a:pt x="184" y="26"/>
                      <a:pt x="184" y="20"/>
                    </a:cubicBezTo>
                    <a:cubicBezTo>
                      <a:pt x="188" y="22"/>
                      <a:pt x="191" y="27"/>
                      <a:pt x="197" y="30"/>
                    </a:cubicBezTo>
                    <a:cubicBezTo>
                      <a:pt x="205" y="33"/>
                      <a:pt x="211" y="34"/>
                      <a:pt x="208" y="23"/>
                    </a:cubicBezTo>
                    <a:cubicBezTo>
                      <a:pt x="208" y="20"/>
                      <a:pt x="201" y="8"/>
                      <a:pt x="202" y="7"/>
                    </a:cubicBezTo>
                    <a:cubicBezTo>
                      <a:pt x="205" y="0"/>
                      <a:pt x="217" y="15"/>
                      <a:pt x="219" y="18"/>
                    </a:cubicBezTo>
                    <a:cubicBezTo>
                      <a:pt x="222" y="25"/>
                      <a:pt x="222" y="33"/>
                      <a:pt x="220" y="38"/>
                    </a:cubicBezTo>
                    <a:cubicBezTo>
                      <a:pt x="219" y="42"/>
                      <a:pt x="216" y="46"/>
                      <a:pt x="212" y="48"/>
                    </a:cubicBezTo>
                    <a:cubicBezTo>
                      <a:pt x="209" y="50"/>
                      <a:pt x="204" y="49"/>
                      <a:pt x="200" y="52"/>
                    </a:cubicBezTo>
                    <a:cubicBezTo>
                      <a:pt x="194" y="55"/>
                      <a:pt x="189" y="65"/>
                      <a:pt x="179" y="62"/>
                    </a:cubicBezTo>
                    <a:cubicBezTo>
                      <a:pt x="172" y="60"/>
                      <a:pt x="165" y="54"/>
                      <a:pt x="160" y="48"/>
                    </a:cubicBezTo>
                    <a:cubicBezTo>
                      <a:pt x="158" y="51"/>
                      <a:pt x="159" y="56"/>
                      <a:pt x="157" y="59"/>
                    </a:cubicBezTo>
                    <a:cubicBezTo>
                      <a:pt x="155" y="63"/>
                      <a:pt x="152" y="68"/>
                      <a:pt x="148" y="70"/>
                    </a:cubicBezTo>
                    <a:cubicBezTo>
                      <a:pt x="139" y="76"/>
                      <a:pt x="130" y="68"/>
                      <a:pt x="123" y="62"/>
                    </a:cubicBezTo>
                    <a:cubicBezTo>
                      <a:pt x="121" y="60"/>
                      <a:pt x="118" y="54"/>
                      <a:pt x="115" y="53"/>
                    </a:cubicBezTo>
                    <a:cubicBezTo>
                      <a:pt x="111" y="51"/>
                      <a:pt x="107" y="53"/>
                      <a:pt x="104" y="55"/>
                    </a:cubicBezTo>
                    <a:cubicBezTo>
                      <a:pt x="97" y="59"/>
                      <a:pt x="91" y="64"/>
                      <a:pt x="83" y="66"/>
                    </a:cubicBezTo>
                    <a:cubicBezTo>
                      <a:pt x="75" y="67"/>
                      <a:pt x="70" y="64"/>
                      <a:pt x="64" y="62"/>
                    </a:cubicBezTo>
                    <a:cubicBezTo>
                      <a:pt x="59" y="60"/>
                      <a:pt x="57" y="59"/>
                      <a:pt x="53" y="55"/>
                    </a:cubicBezTo>
                    <a:cubicBezTo>
                      <a:pt x="50" y="52"/>
                      <a:pt x="48" y="46"/>
                      <a:pt x="44" y="44"/>
                    </a:cubicBezTo>
                    <a:cubicBezTo>
                      <a:pt x="35" y="40"/>
                      <a:pt x="23" y="44"/>
                      <a:pt x="14" y="40"/>
                    </a:cubicBezTo>
                    <a:cubicBezTo>
                      <a:pt x="7" y="37"/>
                      <a:pt x="3" y="31"/>
                      <a:pt x="0" y="23"/>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7" name="Freeform 107"/>
              <p:cNvSpPr/>
              <p:nvPr/>
            </p:nvSpPr>
            <p:spPr bwMode="auto">
              <a:xfrm>
                <a:off x="3043" y="757"/>
                <a:ext cx="160" cy="278"/>
              </a:xfrm>
              <a:custGeom>
                <a:avLst/>
                <a:gdLst>
                  <a:gd name="T0" fmla="*/ 52 w 129"/>
                  <a:gd name="T1" fmla="*/ 216 h 224"/>
                  <a:gd name="T2" fmla="*/ 78 w 129"/>
                  <a:gd name="T3" fmla="*/ 212 h 224"/>
                  <a:gd name="T4" fmla="*/ 84 w 129"/>
                  <a:gd name="T5" fmla="*/ 180 h 224"/>
                  <a:gd name="T6" fmla="*/ 76 w 129"/>
                  <a:gd name="T7" fmla="*/ 198 h 224"/>
                  <a:gd name="T8" fmla="*/ 60 w 129"/>
                  <a:gd name="T9" fmla="*/ 195 h 224"/>
                  <a:gd name="T10" fmla="*/ 53 w 129"/>
                  <a:gd name="T11" fmla="*/ 177 h 224"/>
                  <a:gd name="T12" fmla="*/ 46 w 129"/>
                  <a:gd name="T13" fmla="*/ 175 h 224"/>
                  <a:gd name="T14" fmla="*/ 49 w 129"/>
                  <a:gd name="T15" fmla="*/ 167 h 224"/>
                  <a:gd name="T16" fmla="*/ 78 w 129"/>
                  <a:gd name="T17" fmla="*/ 113 h 224"/>
                  <a:gd name="T18" fmla="*/ 103 w 129"/>
                  <a:gd name="T19" fmla="*/ 66 h 224"/>
                  <a:gd name="T20" fmla="*/ 112 w 129"/>
                  <a:gd name="T21" fmla="*/ 4 h 224"/>
                  <a:gd name="T22" fmla="*/ 106 w 129"/>
                  <a:gd name="T23" fmla="*/ 30 h 224"/>
                  <a:gd name="T24" fmla="*/ 93 w 129"/>
                  <a:gd name="T25" fmla="*/ 57 h 224"/>
                  <a:gd name="T26" fmla="*/ 70 w 129"/>
                  <a:gd name="T27" fmla="*/ 111 h 224"/>
                  <a:gd name="T28" fmla="*/ 41 w 129"/>
                  <a:gd name="T29" fmla="*/ 157 h 224"/>
                  <a:gd name="T30" fmla="*/ 21 w 129"/>
                  <a:gd name="T31" fmla="*/ 172 h 224"/>
                  <a:gd name="T32" fmla="*/ 19 w 129"/>
                  <a:gd name="T33" fmla="*/ 153 h 224"/>
                  <a:gd name="T34" fmla="*/ 11 w 129"/>
                  <a:gd name="T35" fmla="*/ 186 h 224"/>
                  <a:gd name="T36" fmla="*/ 20 w 129"/>
                  <a:gd name="T37" fmla="*/ 193 h 224"/>
                  <a:gd name="T38" fmla="*/ 25 w 129"/>
                  <a:gd name="T39" fmla="*/ 207 h 224"/>
                  <a:gd name="T40" fmla="*/ 45 w 129"/>
                  <a:gd name="T41" fmla="*/ 22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224">
                    <a:moveTo>
                      <a:pt x="52" y="216"/>
                    </a:moveTo>
                    <a:cubicBezTo>
                      <a:pt x="59" y="224"/>
                      <a:pt x="72" y="219"/>
                      <a:pt x="78" y="212"/>
                    </a:cubicBezTo>
                    <a:cubicBezTo>
                      <a:pt x="86" y="203"/>
                      <a:pt x="87" y="190"/>
                      <a:pt x="84" y="180"/>
                    </a:cubicBezTo>
                    <a:cubicBezTo>
                      <a:pt x="82" y="186"/>
                      <a:pt x="81" y="193"/>
                      <a:pt x="76" y="198"/>
                    </a:cubicBezTo>
                    <a:cubicBezTo>
                      <a:pt x="70" y="204"/>
                      <a:pt x="62" y="204"/>
                      <a:pt x="60" y="195"/>
                    </a:cubicBezTo>
                    <a:cubicBezTo>
                      <a:pt x="58" y="187"/>
                      <a:pt x="65" y="178"/>
                      <a:pt x="53" y="177"/>
                    </a:cubicBezTo>
                    <a:cubicBezTo>
                      <a:pt x="49" y="176"/>
                      <a:pt x="47" y="178"/>
                      <a:pt x="46" y="175"/>
                    </a:cubicBezTo>
                    <a:cubicBezTo>
                      <a:pt x="45" y="172"/>
                      <a:pt x="48" y="168"/>
                      <a:pt x="49" y="167"/>
                    </a:cubicBezTo>
                    <a:cubicBezTo>
                      <a:pt x="57" y="148"/>
                      <a:pt x="68" y="131"/>
                      <a:pt x="78" y="113"/>
                    </a:cubicBezTo>
                    <a:cubicBezTo>
                      <a:pt x="86" y="97"/>
                      <a:pt x="97" y="82"/>
                      <a:pt x="103" y="66"/>
                    </a:cubicBezTo>
                    <a:cubicBezTo>
                      <a:pt x="106" y="59"/>
                      <a:pt x="129" y="0"/>
                      <a:pt x="112" y="4"/>
                    </a:cubicBezTo>
                    <a:cubicBezTo>
                      <a:pt x="109" y="12"/>
                      <a:pt x="110" y="22"/>
                      <a:pt x="106" y="30"/>
                    </a:cubicBezTo>
                    <a:cubicBezTo>
                      <a:pt x="103" y="39"/>
                      <a:pt x="97" y="48"/>
                      <a:pt x="93" y="57"/>
                    </a:cubicBezTo>
                    <a:cubicBezTo>
                      <a:pt x="85" y="75"/>
                      <a:pt x="78" y="93"/>
                      <a:pt x="70" y="111"/>
                    </a:cubicBezTo>
                    <a:cubicBezTo>
                      <a:pt x="63" y="127"/>
                      <a:pt x="51" y="142"/>
                      <a:pt x="41" y="157"/>
                    </a:cubicBezTo>
                    <a:cubicBezTo>
                      <a:pt x="35" y="165"/>
                      <a:pt x="32" y="171"/>
                      <a:pt x="21" y="172"/>
                    </a:cubicBezTo>
                    <a:cubicBezTo>
                      <a:pt x="8" y="172"/>
                      <a:pt x="13" y="159"/>
                      <a:pt x="19" y="153"/>
                    </a:cubicBezTo>
                    <a:cubicBezTo>
                      <a:pt x="8" y="164"/>
                      <a:pt x="0" y="171"/>
                      <a:pt x="11" y="186"/>
                    </a:cubicBezTo>
                    <a:cubicBezTo>
                      <a:pt x="14" y="190"/>
                      <a:pt x="18" y="191"/>
                      <a:pt x="20" y="193"/>
                    </a:cubicBezTo>
                    <a:cubicBezTo>
                      <a:pt x="23" y="197"/>
                      <a:pt x="22" y="203"/>
                      <a:pt x="25" y="207"/>
                    </a:cubicBezTo>
                    <a:cubicBezTo>
                      <a:pt x="28" y="216"/>
                      <a:pt x="36" y="220"/>
                      <a:pt x="45" y="221"/>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8" name="Freeform 108"/>
              <p:cNvSpPr/>
              <p:nvPr/>
            </p:nvSpPr>
            <p:spPr bwMode="auto">
              <a:xfrm>
                <a:off x="2984" y="342"/>
                <a:ext cx="582" cy="551"/>
              </a:xfrm>
              <a:custGeom>
                <a:avLst/>
                <a:gdLst>
                  <a:gd name="T0" fmla="*/ 195 w 469"/>
                  <a:gd name="T1" fmla="*/ 118 h 444"/>
                  <a:gd name="T2" fmla="*/ 265 w 469"/>
                  <a:gd name="T3" fmla="*/ 27 h 444"/>
                  <a:gd name="T4" fmla="*/ 327 w 469"/>
                  <a:gd name="T5" fmla="*/ 13 h 444"/>
                  <a:gd name="T6" fmla="*/ 370 w 469"/>
                  <a:gd name="T7" fmla="*/ 62 h 444"/>
                  <a:gd name="T8" fmla="*/ 426 w 469"/>
                  <a:gd name="T9" fmla="*/ 108 h 444"/>
                  <a:gd name="T10" fmla="*/ 453 w 469"/>
                  <a:gd name="T11" fmla="*/ 170 h 444"/>
                  <a:gd name="T12" fmla="*/ 467 w 469"/>
                  <a:gd name="T13" fmla="*/ 196 h 444"/>
                  <a:gd name="T14" fmla="*/ 453 w 469"/>
                  <a:gd name="T15" fmla="*/ 221 h 444"/>
                  <a:gd name="T16" fmla="*/ 430 w 469"/>
                  <a:gd name="T17" fmla="*/ 244 h 444"/>
                  <a:gd name="T18" fmla="*/ 436 w 469"/>
                  <a:gd name="T19" fmla="*/ 271 h 444"/>
                  <a:gd name="T20" fmla="*/ 444 w 469"/>
                  <a:gd name="T21" fmla="*/ 310 h 444"/>
                  <a:gd name="T22" fmla="*/ 419 w 469"/>
                  <a:gd name="T23" fmla="*/ 335 h 444"/>
                  <a:gd name="T24" fmla="*/ 341 w 469"/>
                  <a:gd name="T25" fmla="*/ 339 h 444"/>
                  <a:gd name="T26" fmla="*/ 320 w 469"/>
                  <a:gd name="T27" fmla="*/ 428 h 444"/>
                  <a:gd name="T28" fmla="*/ 240 w 469"/>
                  <a:gd name="T29" fmla="*/ 440 h 444"/>
                  <a:gd name="T30" fmla="*/ 153 w 469"/>
                  <a:gd name="T31" fmla="*/ 391 h 444"/>
                  <a:gd name="T32" fmla="*/ 161 w 469"/>
                  <a:gd name="T33" fmla="*/ 298 h 444"/>
                  <a:gd name="T34" fmla="*/ 106 w 469"/>
                  <a:gd name="T35" fmla="*/ 312 h 444"/>
                  <a:gd name="T36" fmla="*/ 62 w 469"/>
                  <a:gd name="T37" fmla="*/ 269 h 444"/>
                  <a:gd name="T38" fmla="*/ 44 w 469"/>
                  <a:gd name="T39" fmla="*/ 246 h 444"/>
                  <a:gd name="T40" fmla="*/ 15 w 469"/>
                  <a:gd name="T41" fmla="*/ 230 h 444"/>
                  <a:gd name="T42" fmla="*/ 56 w 469"/>
                  <a:gd name="T43" fmla="*/ 194 h 444"/>
                  <a:gd name="T44" fmla="*/ 79 w 469"/>
                  <a:gd name="T45" fmla="*/ 184 h 444"/>
                  <a:gd name="T46" fmla="*/ 83 w 469"/>
                  <a:gd name="T47" fmla="*/ 159 h 444"/>
                  <a:gd name="T48" fmla="*/ 91 w 469"/>
                  <a:gd name="T49" fmla="*/ 112 h 444"/>
                  <a:gd name="T50" fmla="*/ 112 w 469"/>
                  <a:gd name="T51" fmla="*/ 102 h 444"/>
                  <a:gd name="T52" fmla="*/ 141 w 469"/>
                  <a:gd name="T53" fmla="*/ 99 h 444"/>
                  <a:gd name="T54" fmla="*/ 195 w 469"/>
                  <a:gd name="T55" fmla="*/ 114 h 444"/>
                  <a:gd name="T56" fmla="*/ 192 w 469"/>
                  <a:gd name="T57" fmla="*/ 11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9" h="444">
                    <a:moveTo>
                      <a:pt x="195" y="118"/>
                    </a:moveTo>
                    <a:cubicBezTo>
                      <a:pt x="195" y="73"/>
                      <a:pt x="221" y="40"/>
                      <a:pt x="265" y="27"/>
                    </a:cubicBezTo>
                    <a:cubicBezTo>
                      <a:pt x="285" y="21"/>
                      <a:pt x="306" y="0"/>
                      <a:pt x="327" y="13"/>
                    </a:cubicBezTo>
                    <a:cubicBezTo>
                      <a:pt x="347" y="25"/>
                      <a:pt x="351" y="54"/>
                      <a:pt x="370" y="62"/>
                    </a:cubicBezTo>
                    <a:cubicBezTo>
                      <a:pt x="393" y="73"/>
                      <a:pt x="411" y="89"/>
                      <a:pt x="426" y="108"/>
                    </a:cubicBezTo>
                    <a:cubicBezTo>
                      <a:pt x="438" y="126"/>
                      <a:pt x="442" y="149"/>
                      <a:pt x="453" y="170"/>
                    </a:cubicBezTo>
                    <a:cubicBezTo>
                      <a:pt x="455" y="178"/>
                      <a:pt x="465" y="186"/>
                      <a:pt x="467" y="196"/>
                    </a:cubicBezTo>
                    <a:cubicBezTo>
                      <a:pt x="469" y="207"/>
                      <a:pt x="459" y="213"/>
                      <a:pt x="453" y="221"/>
                    </a:cubicBezTo>
                    <a:cubicBezTo>
                      <a:pt x="446" y="230"/>
                      <a:pt x="438" y="236"/>
                      <a:pt x="430" y="244"/>
                    </a:cubicBezTo>
                    <a:cubicBezTo>
                      <a:pt x="417" y="256"/>
                      <a:pt x="426" y="256"/>
                      <a:pt x="436" y="271"/>
                    </a:cubicBezTo>
                    <a:cubicBezTo>
                      <a:pt x="442" y="281"/>
                      <a:pt x="446" y="296"/>
                      <a:pt x="444" y="310"/>
                    </a:cubicBezTo>
                    <a:cubicBezTo>
                      <a:pt x="442" y="327"/>
                      <a:pt x="436" y="331"/>
                      <a:pt x="419" y="335"/>
                    </a:cubicBezTo>
                    <a:cubicBezTo>
                      <a:pt x="399" y="341"/>
                      <a:pt x="364" y="349"/>
                      <a:pt x="341" y="339"/>
                    </a:cubicBezTo>
                    <a:cubicBezTo>
                      <a:pt x="339" y="368"/>
                      <a:pt x="347" y="409"/>
                      <a:pt x="320" y="428"/>
                    </a:cubicBezTo>
                    <a:cubicBezTo>
                      <a:pt x="298" y="444"/>
                      <a:pt x="267" y="440"/>
                      <a:pt x="240" y="440"/>
                    </a:cubicBezTo>
                    <a:cubicBezTo>
                      <a:pt x="207" y="440"/>
                      <a:pt x="172" y="422"/>
                      <a:pt x="153" y="391"/>
                    </a:cubicBezTo>
                    <a:cubicBezTo>
                      <a:pt x="137" y="362"/>
                      <a:pt x="149" y="327"/>
                      <a:pt x="161" y="298"/>
                    </a:cubicBezTo>
                    <a:cubicBezTo>
                      <a:pt x="143" y="300"/>
                      <a:pt x="126" y="316"/>
                      <a:pt x="106" y="312"/>
                    </a:cubicBezTo>
                    <a:cubicBezTo>
                      <a:pt x="85" y="308"/>
                      <a:pt x="73" y="285"/>
                      <a:pt x="62" y="269"/>
                    </a:cubicBezTo>
                    <a:cubicBezTo>
                      <a:pt x="56" y="261"/>
                      <a:pt x="50" y="252"/>
                      <a:pt x="44" y="246"/>
                    </a:cubicBezTo>
                    <a:cubicBezTo>
                      <a:pt x="36" y="240"/>
                      <a:pt x="21" y="236"/>
                      <a:pt x="15" y="230"/>
                    </a:cubicBezTo>
                    <a:cubicBezTo>
                      <a:pt x="0" y="213"/>
                      <a:pt x="44" y="201"/>
                      <a:pt x="56" y="194"/>
                    </a:cubicBezTo>
                    <a:cubicBezTo>
                      <a:pt x="62" y="192"/>
                      <a:pt x="73" y="188"/>
                      <a:pt x="79" y="184"/>
                    </a:cubicBezTo>
                    <a:cubicBezTo>
                      <a:pt x="89" y="178"/>
                      <a:pt x="83" y="170"/>
                      <a:pt x="83" y="159"/>
                    </a:cubicBezTo>
                    <a:cubicBezTo>
                      <a:pt x="81" y="143"/>
                      <a:pt x="83" y="126"/>
                      <a:pt x="91" y="112"/>
                    </a:cubicBezTo>
                    <a:cubicBezTo>
                      <a:pt x="98" y="99"/>
                      <a:pt x="98" y="104"/>
                      <a:pt x="112" y="102"/>
                    </a:cubicBezTo>
                    <a:cubicBezTo>
                      <a:pt x="122" y="102"/>
                      <a:pt x="130" y="99"/>
                      <a:pt x="141" y="99"/>
                    </a:cubicBezTo>
                    <a:cubicBezTo>
                      <a:pt x="155" y="99"/>
                      <a:pt x="186" y="99"/>
                      <a:pt x="195" y="114"/>
                    </a:cubicBezTo>
                    <a:cubicBezTo>
                      <a:pt x="195" y="114"/>
                      <a:pt x="195" y="112"/>
                      <a:pt x="192" y="110"/>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69" name="Freeform 109"/>
              <p:cNvSpPr/>
              <p:nvPr/>
            </p:nvSpPr>
            <p:spPr bwMode="auto">
              <a:xfrm>
                <a:off x="3097" y="386"/>
                <a:ext cx="410" cy="367"/>
              </a:xfrm>
              <a:custGeom>
                <a:avLst/>
                <a:gdLst>
                  <a:gd name="T0" fmla="*/ 104 w 331"/>
                  <a:gd name="T1" fmla="*/ 79 h 296"/>
                  <a:gd name="T2" fmla="*/ 122 w 331"/>
                  <a:gd name="T3" fmla="*/ 40 h 296"/>
                  <a:gd name="T4" fmla="*/ 159 w 331"/>
                  <a:gd name="T5" fmla="*/ 11 h 296"/>
                  <a:gd name="T6" fmla="*/ 180 w 331"/>
                  <a:gd name="T7" fmla="*/ 7 h 296"/>
                  <a:gd name="T8" fmla="*/ 203 w 331"/>
                  <a:gd name="T9" fmla="*/ 0 h 296"/>
                  <a:gd name="T10" fmla="*/ 180 w 331"/>
                  <a:gd name="T11" fmla="*/ 38 h 296"/>
                  <a:gd name="T12" fmla="*/ 201 w 331"/>
                  <a:gd name="T13" fmla="*/ 19 h 296"/>
                  <a:gd name="T14" fmla="*/ 190 w 331"/>
                  <a:gd name="T15" fmla="*/ 42 h 296"/>
                  <a:gd name="T16" fmla="*/ 194 w 331"/>
                  <a:gd name="T17" fmla="*/ 42 h 296"/>
                  <a:gd name="T18" fmla="*/ 180 w 331"/>
                  <a:gd name="T19" fmla="*/ 64 h 296"/>
                  <a:gd name="T20" fmla="*/ 227 w 331"/>
                  <a:gd name="T21" fmla="*/ 29 h 296"/>
                  <a:gd name="T22" fmla="*/ 258 w 331"/>
                  <a:gd name="T23" fmla="*/ 34 h 296"/>
                  <a:gd name="T24" fmla="*/ 277 w 331"/>
                  <a:gd name="T25" fmla="*/ 38 h 296"/>
                  <a:gd name="T26" fmla="*/ 281 w 331"/>
                  <a:gd name="T27" fmla="*/ 52 h 296"/>
                  <a:gd name="T28" fmla="*/ 285 w 331"/>
                  <a:gd name="T29" fmla="*/ 62 h 296"/>
                  <a:gd name="T30" fmla="*/ 248 w 331"/>
                  <a:gd name="T31" fmla="*/ 118 h 296"/>
                  <a:gd name="T32" fmla="*/ 281 w 331"/>
                  <a:gd name="T33" fmla="*/ 95 h 296"/>
                  <a:gd name="T34" fmla="*/ 273 w 331"/>
                  <a:gd name="T35" fmla="*/ 122 h 296"/>
                  <a:gd name="T36" fmla="*/ 252 w 331"/>
                  <a:gd name="T37" fmla="*/ 159 h 296"/>
                  <a:gd name="T38" fmla="*/ 295 w 331"/>
                  <a:gd name="T39" fmla="*/ 151 h 296"/>
                  <a:gd name="T40" fmla="*/ 306 w 331"/>
                  <a:gd name="T41" fmla="*/ 143 h 296"/>
                  <a:gd name="T42" fmla="*/ 308 w 331"/>
                  <a:gd name="T43" fmla="*/ 143 h 296"/>
                  <a:gd name="T44" fmla="*/ 295 w 331"/>
                  <a:gd name="T45" fmla="*/ 176 h 296"/>
                  <a:gd name="T46" fmla="*/ 318 w 331"/>
                  <a:gd name="T47" fmla="*/ 176 h 296"/>
                  <a:gd name="T48" fmla="*/ 314 w 331"/>
                  <a:gd name="T49" fmla="*/ 197 h 296"/>
                  <a:gd name="T50" fmla="*/ 225 w 331"/>
                  <a:gd name="T51" fmla="*/ 223 h 296"/>
                  <a:gd name="T52" fmla="*/ 267 w 331"/>
                  <a:gd name="T53" fmla="*/ 234 h 296"/>
                  <a:gd name="T54" fmla="*/ 300 w 331"/>
                  <a:gd name="T55" fmla="*/ 230 h 296"/>
                  <a:gd name="T56" fmla="*/ 263 w 331"/>
                  <a:gd name="T57" fmla="*/ 248 h 296"/>
                  <a:gd name="T58" fmla="*/ 271 w 331"/>
                  <a:gd name="T59" fmla="*/ 265 h 296"/>
                  <a:gd name="T60" fmla="*/ 256 w 331"/>
                  <a:gd name="T61" fmla="*/ 265 h 296"/>
                  <a:gd name="T62" fmla="*/ 258 w 331"/>
                  <a:gd name="T63" fmla="*/ 296 h 296"/>
                  <a:gd name="T64" fmla="*/ 227 w 331"/>
                  <a:gd name="T65" fmla="*/ 257 h 296"/>
                  <a:gd name="T66" fmla="*/ 190 w 331"/>
                  <a:gd name="T67" fmla="*/ 226 h 296"/>
                  <a:gd name="T68" fmla="*/ 188 w 331"/>
                  <a:gd name="T69" fmla="*/ 269 h 296"/>
                  <a:gd name="T70" fmla="*/ 178 w 331"/>
                  <a:gd name="T71" fmla="*/ 252 h 296"/>
                  <a:gd name="T72" fmla="*/ 174 w 331"/>
                  <a:gd name="T73" fmla="*/ 265 h 296"/>
                  <a:gd name="T74" fmla="*/ 157 w 331"/>
                  <a:gd name="T75" fmla="*/ 263 h 296"/>
                  <a:gd name="T76" fmla="*/ 157 w 331"/>
                  <a:gd name="T77" fmla="*/ 294 h 296"/>
                  <a:gd name="T78" fmla="*/ 157 w 331"/>
                  <a:gd name="T79" fmla="*/ 294 h 296"/>
                  <a:gd name="T80" fmla="*/ 132 w 331"/>
                  <a:gd name="T81" fmla="*/ 244 h 296"/>
                  <a:gd name="T82" fmla="*/ 105 w 331"/>
                  <a:gd name="T83" fmla="*/ 290 h 296"/>
                  <a:gd name="T84" fmla="*/ 120 w 331"/>
                  <a:gd name="T85" fmla="*/ 234 h 296"/>
                  <a:gd name="T86" fmla="*/ 91 w 331"/>
                  <a:gd name="T87" fmla="*/ 246 h 296"/>
                  <a:gd name="T88" fmla="*/ 60 w 331"/>
                  <a:gd name="T89" fmla="*/ 252 h 296"/>
                  <a:gd name="T90" fmla="*/ 31 w 331"/>
                  <a:gd name="T91" fmla="*/ 248 h 296"/>
                  <a:gd name="T92" fmla="*/ 15 w 331"/>
                  <a:gd name="T93" fmla="*/ 232 h 296"/>
                  <a:gd name="T94" fmla="*/ 54 w 331"/>
                  <a:gd name="T95" fmla="*/ 236 h 296"/>
                  <a:gd name="T96" fmla="*/ 17 w 331"/>
                  <a:gd name="T97" fmla="*/ 211 h 296"/>
                  <a:gd name="T98" fmla="*/ 39 w 331"/>
                  <a:gd name="T99" fmla="*/ 211 h 296"/>
                  <a:gd name="T100" fmla="*/ 39 w 331"/>
                  <a:gd name="T101" fmla="*/ 211 h 296"/>
                  <a:gd name="T102" fmla="*/ 0 w 331"/>
                  <a:gd name="T103" fmla="*/ 184 h 296"/>
                  <a:gd name="T104" fmla="*/ 72 w 331"/>
                  <a:gd name="T105" fmla="*/ 197 h 296"/>
                  <a:gd name="T106" fmla="*/ 52 w 331"/>
                  <a:gd name="T107" fmla="*/ 159 h 296"/>
                  <a:gd name="T108" fmla="*/ 77 w 331"/>
                  <a:gd name="T109" fmla="*/ 166 h 296"/>
                  <a:gd name="T110" fmla="*/ 112 w 331"/>
                  <a:gd name="T111" fmla="*/ 176 h 296"/>
                  <a:gd name="T112" fmla="*/ 91 w 331"/>
                  <a:gd name="T113" fmla="*/ 120 h 296"/>
                  <a:gd name="T114" fmla="*/ 130 w 331"/>
                  <a:gd name="T115" fmla="*/ 126 h 296"/>
                  <a:gd name="T116" fmla="*/ 130 w 331"/>
                  <a:gd name="T117" fmla="*/ 102 h 296"/>
                  <a:gd name="T118" fmla="*/ 139 w 331"/>
                  <a:gd name="T119" fmla="*/ 108 h 296"/>
                  <a:gd name="T120" fmla="*/ 118 w 331"/>
                  <a:gd name="T121" fmla="*/ 87 h 296"/>
                  <a:gd name="T122" fmla="*/ 116 w 331"/>
                  <a:gd name="T123" fmla="*/ 58 h 296"/>
                  <a:gd name="T124" fmla="*/ 132 w 331"/>
                  <a:gd name="T125" fmla="*/ 2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 h="296">
                    <a:moveTo>
                      <a:pt x="104" y="79"/>
                    </a:moveTo>
                    <a:cubicBezTo>
                      <a:pt x="112" y="69"/>
                      <a:pt x="114" y="52"/>
                      <a:pt x="122" y="40"/>
                    </a:cubicBezTo>
                    <a:cubicBezTo>
                      <a:pt x="130" y="25"/>
                      <a:pt x="143" y="15"/>
                      <a:pt x="159" y="11"/>
                    </a:cubicBezTo>
                    <a:cubicBezTo>
                      <a:pt x="165" y="7"/>
                      <a:pt x="172" y="7"/>
                      <a:pt x="180" y="7"/>
                    </a:cubicBezTo>
                    <a:cubicBezTo>
                      <a:pt x="186" y="7"/>
                      <a:pt x="194" y="0"/>
                      <a:pt x="203" y="0"/>
                    </a:cubicBezTo>
                    <a:cubicBezTo>
                      <a:pt x="201" y="15"/>
                      <a:pt x="178" y="23"/>
                      <a:pt x="180" y="38"/>
                    </a:cubicBezTo>
                    <a:cubicBezTo>
                      <a:pt x="186" y="31"/>
                      <a:pt x="192" y="23"/>
                      <a:pt x="201" y="19"/>
                    </a:cubicBezTo>
                    <a:cubicBezTo>
                      <a:pt x="203" y="29"/>
                      <a:pt x="196" y="36"/>
                      <a:pt x="190" y="42"/>
                    </a:cubicBezTo>
                    <a:cubicBezTo>
                      <a:pt x="190" y="42"/>
                      <a:pt x="192" y="42"/>
                      <a:pt x="194" y="42"/>
                    </a:cubicBezTo>
                    <a:cubicBezTo>
                      <a:pt x="194" y="50"/>
                      <a:pt x="186" y="58"/>
                      <a:pt x="180" y="64"/>
                    </a:cubicBezTo>
                    <a:cubicBezTo>
                      <a:pt x="196" y="54"/>
                      <a:pt x="207" y="31"/>
                      <a:pt x="227" y="29"/>
                    </a:cubicBezTo>
                    <a:cubicBezTo>
                      <a:pt x="240" y="29"/>
                      <a:pt x="246" y="34"/>
                      <a:pt x="258" y="34"/>
                    </a:cubicBezTo>
                    <a:cubicBezTo>
                      <a:pt x="269" y="31"/>
                      <a:pt x="271" y="27"/>
                      <a:pt x="277" y="38"/>
                    </a:cubicBezTo>
                    <a:cubicBezTo>
                      <a:pt x="281" y="42"/>
                      <a:pt x="279" y="46"/>
                      <a:pt x="281" y="52"/>
                    </a:cubicBezTo>
                    <a:cubicBezTo>
                      <a:pt x="285" y="62"/>
                      <a:pt x="285" y="62"/>
                      <a:pt x="285" y="62"/>
                    </a:cubicBezTo>
                    <a:cubicBezTo>
                      <a:pt x="285" y="79"/>
                      <a:pt x="263" y="110"/>
                      <a:pt x="248" y="118"/>
                    </a:cubicBezTo>
                    <a:cubicBezTo>
                      <a:pt x="263" y="112"/>
                      <a:pt x="269" y="102"/>
                      <a:pt x="281" y="95"/>
                    </a:cubicBezTo>
                    <a:cubicBezTo>
                      <a:pt x="283" y="106"/>
                      <a:pt x="277" y="112"/>
                      <a:pt x="273" y="122"/>
                    </a:cubicBezTo>
                    <a:cubicBezTo>
                      <a:pt x="293" y="124"/>
                      <a:pt x="256" y="155"/>
                      <a:pt x="252" y="159"/>
                    </a:cubicBezTo>
                    <a:cubicBezTo>
                      <a:pt x="269" y="159"/>
                      <a:pt x="281" y="161"/>
                      <a:pt x="295" y="151"/>
                    </a:cubicBezTo>
                    <a:cubicBezTo>
                      <a:pt x="300" y="149"/>
                      <a:pt x="302" y="145"/>
                      <a:pt x="306" y="143"/>
                    </a:cubicBezTo>
                    <a:cubicBezTo>
                      <a:pt x="306" y="143"/>
                      <a:pt x="306" y="143"/>
                      <a:pt x="308" y="143"/>
                    </a:cubicBezTo>
                    <a:cubicBezTo>
                      <a:pt x="310" y="157"/>
                      <a:pt x="304" y="166"/>
                      <a:pt x="295" y="176"/>
                    </a:cubicBezTo>
                    <a:cubicBezTo>
                      <a:pt x="300" y="176"/>
                      <a:pt x="314" y="174"/>
                      <a:pt x="318" y="176"/>
                    </a:cubicBezTo>
                    <a:cubicBezTo>
                      <a:pt x="331" y="182"/>
                      <a:pt x="320" y="190"/>
                      <a:pt x="314" y="197"/>
                    </a:cubicBezTo>
                    <a:cubicBezTo>
                      <a:pt x="289" y="221"/>
                      <a:pt x="258" y="223"/>
                      <a:pt x="225" y="223"/>
                    </a:cubicBezTo>
                    <a:cubicBezTo>
                      <a:pt x="240" y="223"/>
                      <a:pt x="252" y="234"/>
                      <a:pt x="267" y="234"/>
                    </a:cubicBezTo>
                    <a:cubicBezTo>
                      <a:pt x="279" y="234"/>
                      <a:pt x="287" y="232"/>
                      <a:pt x="300" y="230"/>
                    </a:cubicBezTo>
                    <a:cubicBezTo>
                      <a:pt x="285" y="230"/>
                      <a:pt x="277" y="246"/>
                      <a:pt x="263" y="248"/>
                    </a:cubicBezTo>
                    <a:cubicBezTo>
                      <a:pt x="265" y="254"/>
                      <a:pt x="271" y="257"/>
                      <a:pt x="271" y="265"/>
                    </a:cubicBezTo>
                    <a:cubicBezTo>
                      <a:pt x="265" y="265"/>
                      <a:pt x="260" y="265"/>
                      <a:pt x="256" y="265"/>
                    </a:cubicBezTo>
                    <a:cubicBezTo>
                      <a:pt x="258" y="275"/>
                      <a:pt x="273" y="287"/>
                      <a:pt x="258" y="296"/>
                    </a:cubicBezTo>
                    <a:cubicBezTo>
                      <a:pt x="246" y="285"/>
                      <a:pt x="238" y="269"/>
                      <a:pt x="227" y="257"/>
                    </a:cubicBezTo>
                    <a:cubicBezTo>
                      <a:pt x="215" y="246"/>
                      <a:pt x="205" y="234"/>
                      <a:pt x="190" y="226"/>
                    </a:cubicBezTo>
                    <a:cubicBezTo>
                      <a:pt x="188" y="238"/>
                      <a:pt x="190" y="254"/>
                      <a:pt x="188" y="269"/>
                    </a:cubicBezTo>
                    <a:cubicBezTo>
                      <a:pt x="182" y="265"/>
                      <a:pt x="182" y="257"/>
                      <a:pt x="178" y="252"/>
                    </a:cubicBezTo>
                    <a:cubicBezTo>
                      <a:pt x="176" y="257"/>
                      <a:pt x="176" y="261"/>
                      <a:pt x="174" y="265"/>
                    </a:cubicBezTo>
                    <a:cubicBezTo>
                      <a:pt x="170" y="254"/>
                      <a:pt x="161" y="252"/>
                      <a:pt x="157" y="263"/>
                    </a:cubicBezTo>
                    <a:cubicBezTo>
                      <a:pt x="155" y="271"/>
                      <a:pt x="157" y="285"/>
                      <a:pt x="157" y="294"/>
                    </a:cubicBezTo>
                    <a:cubicBezTo>
                      <a:pt x="157" y="294"/>
                      <a:pt x="157" y="294"/>
                      <a:pt x="157" y="294"/>
                    </a:cubicBezTo>
                    <a:cubicBezTo>
                      <a:pt x="155" y="275"/>
                      <a:pt x="134" y="263"/>
                      <a:pt x="132" y="244"/>
                    </a:cubicBezTo>
                    <a:cubicBezTo>
                      <a:pt x="114" y="246"/>
                      <a:pt x="104" y="273"/>
                      <a:pt x="105" y="290"/>
                    </a:cubicBezTo>
                    <a:cubicBezTo>
                      <a:pt x="97" y="271"/>
                      <a:pt x="104" y="246"/>
                      <a:pt x="120" y="234"/>
                    </a:cubicBezTo>
                    <a:cubicBezTo>
                      <a:pt x="108" y="232"/>
                      <a:pt x="99" y="242"/>
                      <a:pt x="91" y="246"/>
                    </a:cubicBezTo>
                    <a:cubicBezTo>
                      <a:pt x="81" y="252"/>
                      <a:pt x="72" y="252"/>
                      <a:pt x="60" y="252"/>
                    </a:cubicBezTo>
                    <a:cubicBezTo>
                      <a:pt x="52" y="252"/>
                      <a:pt x="42" y="254"/>
                      <a:pt x="31" y="248"/>
                    </a:cubicBezTo>
                    <a:cubicBezTo>
                      <a:pt x="25" y="244"/>
                      <a:pt x="21" y="236"/>
                      <a:pt x="15" y="232"/>
                    </a:cubicBezTo>
                    <a:cubicBezTo>
                      <a:pt x="29" y="234"/>
                      <a:pt x="37" y="246"/>
                      <a:pt x="54" y="236"/>
                    </a:cubicBezTo>
                    <a:cubicBezTo>
                      <a:pt x="31" y="236"/>
                      <a:pt x="29" y="226"/>
                      <a:pt x="17" y="211"/>
                    </a:cubicBezTo>
                    <a:cubicBezTo>
                      <a:pt x="25" y="211"/>
                      <a:pt x="31" y="211"/>
                      <a:pt x="39" y="211"/>
                    </a:cubicBezTo>
                    <a:cubicBezTo>
                      <a:pt x="39" y="211"/>
                      <a:pt x="39" y="211"/>
                      <a:pt x="39" y="211"/>
                    </a:cubicBezTo>
                    <a:cubicBezTo>
                      <a:pt x="31" y="201"/>
                      <a:pt x="13" y="188"/>
                      <a:pt x="0" y="184"/>
                    </a:cubicBezTo>
                    <a:cubicBezTo>
                      <a:pt x="25" y="184"/>
                      <a:pt x="46" y="197"/>
                      <a:pt x="72" y="197"/>
                    </a:cubicBezTo>
                    <a:cubicBezTo>
                      <a:pt x="77" y="178"/>
                      <a:pt x="60" y="172"/>
                      <a:pt x="52" y="159"/>
                    </a:cubicBezTo>
                    <a:cubicBezTo>
                      <a:pt x="62" y="159"/>
                      <a:pt x="68" y="166"/>
                      <a:pt x="77" y="166"/>
                    </a:cubicBezTo>
                    <a:cubicBezTo>
                      <a:pt x="79" y="143"/>
                      <a:pt x="105" y="170"/>
                      <a:pt x="112" y="176"/>
                    </a:cubicBezTo>
                    <a:cubicBezTo>
                      <a:pt x="137" y="155"/>
                      <a:pt x="104" y="131"/>
                      <a:pt x="91" y="120"/>
                    </a:cubicBezTo>
                    <a:cubicBezTo>
                      <a:pt x="105" y="114"/>
                      <a:pt x="120" y="120"/>
                      <a:pt x="130" y="126"/>
                    </a:cubicBezTo>
                    <a:cubicBezTo>
                      <a:pt x="134" y="120"/>
                      <a:pt x="134" y="108"/>
                      <a:pt x="130" y="102"/>
                    </a:cubicBezTo>
                    <a:cubicBezTo>
                      <a:pt x="132" y="104"/>
                      <a:pt x="137" y="106"/>
                      <a:pt x="139" y="108"/>
                    </a:cubicBezTo>
                    <a:cubicBezTo>
                      <a:pt x="134" y="100"/>
                      <a:pt x="124" y="95"/>
                      <a:pt x="118" y="87"/>
                    </a:cubicBezTo>
                    <a:cubicBezTo>
                      <a:pt x="116" y="79"/>
                      <a:pt x="114" y="67"/>
                      <a:pt x="116" y="58"/>
                    </a:cubicBezTo>
                    <a:cubicBezTo>
                      <a:pt x="118" y="48"/>
                      <a:pt x="124" y="27"/>
                      <a:pt x="132" y="21"/>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0" name="Freeform 110"/>
              <p:cNvSpPr/>
              <p:nvPr/>
            </p:nvSpPr>
            <p:spPr bwMode="auto">
              <a:xfrm>
                <a:off x="3207" y="512"/>
                <a:ext cx="171" cy="186"/>
              </a:xfrm>
              <a:custGeom>
                <a:avLst/>
                <a:gdLst>
                  <a:gd name="T0" fmla="*/ 41 w 138"/>
                  <a:gd name="T1" fmla="*/ 70 h 150"/>
                  <a:gd name="T2" fmla="*/ 45 w 138"/>
                  <a:gd name="T3" fmla="*/ 70 h 150"/>
                  <a:gd name="T4" fmla="*/ 60 w 138"/>
                  <a:gd name="T5" fmla="*/ 6 h 150"/>
                  <a:gd name="T6" fmla="*/ 60 w 138"/>
                  <a:gd name="T7" fmla="*/ 55 h 150"/>
                  <a:gd name="T8" fmla="*/ 74 w 138"/>
                  <a:gd name="T9" fmla="*/ 29 h 150"/>
                  <a:gd name="T10" fmla="*/ 99 w 138"/>
                  <a:gd name="T11" fmla="*/ 0 h 150"/>
                  <a:gd name="T12" fmla="*/ 76 w 138"/>
                  <a:gd name="T13" fmla="*/ 66 h 150"/>
                  <a:gd name="T14" fmla="*/ 97 w 138"/>
                  <a:gd name="T15" fmla="*/ 59 h 150"/>
                  <a:gd name="T16" fmla="*/ 124 w 138"/>
                  <a:gd name="T17" fmla="*/ 49 h 150"/>
                  <a:gd name="T18" fmla="*/ 107 w 138"/>
                  <a:gd name="T19" fmla="*/ 72 h 150"/>
                  <a:gd name="T20" fmla="*/ 114 w 138"/>
                  <a:gd name="T21" fmla="*/ 86 h 150"/>
                  <a:gd name="T22" fmla="*/ 138 w 138"/>
                  <a:gd name="T23" fmla="*/ 82 h 150"/>
                  <a:gd name="T24" fmla="*/ 114 w 138"/>
                  <a:gd name="T25" fmla="*/ 97 h 150"/>
                  <a:gd name="T26" fmla="*/ 122 w 138"/>
                  <a:gd name="T27" fmla="*/ 99 h 150"/>
                  <a:gd name="T28" fmla="*/ 107 w 138"/>
                  <a:gd name="T29" fmla="*/ 105 h 150"/>
                  <a:gd name="T30" fmla="*/ 132 w 138"/>
                  <a:gd name="T31" fmla="*/ 130 h 150"/>
                  <a:gd name="T32" fmla="*/ 95 w 138"/>
                  <a:gd name="T33" fmla="*/ 109 h 150"/>
                  <a:gd name="T34" fmla="*/ 95 w 138"/>
                  <a:gd name="T35" fmla="*/ 134 h 150"/>
                  <a:gd name="T36" fmla="*/ 87 w 138"/>
                  <a:gd name="T37" fmla="*/ 128 h 150"/>
                  <a:gd name="T38" fmla="*/ 87 w 138"/>
                  <a:gd name="T39" fmla="*/ 142 h 150"/>
                  <a:gd name="T40" fmla="*/ 72 w 138"/>
                  <a:gd name="T41" fmla="*/ 126 h 150"/>
                  <a:gd name="T42" fmla="*/ 48 w 138"/>
                  <a:gd name="T43" fmla="*/ 128 h 150"/>
                  <a:gd name="T44" fmla="*/ 19 w 138"/>
                  <a:gd name="T45" fmla="*/ 121 h 150"/>
                  <a:gd name="T46" fmla="*/ 0 w 138"/>
                  <a:gd name="T47" fmla="*/ 121 h 150"/>
                  <a:gd name="T48" fmla="*/ 0 w 138"/>
                  <a:gd name="T49" fmla="*/ 121 h 150"/>
                  <a:gd name="T50" fmla="*/ 0 w 138"/>
                  <a:gd name="T51" fmla="*/ 121 h 150"/>
                  <a:gd name="T52" fmla="*/ 21 w 138"/>
                  <a:gd name="T53" fmla="*/ 88 h 150"/>
                  <a:gd name="T54" fmla="*/ 27 w 138"/>
                  <a:gd name="T55" fmla="*/ 90 h 150"/>
                  <a:gd name="T56" fmla="*/ 19 w 138"/>
                  <a:gd name="T57" fmla="*/ 78 h 150"/>
                  <a:gd name="T58" fmla="*/ 41 w 138"/>
                  <a:gd name="T59" fmla="*/ 86 h 150"/>
                  <a:gd name="T60" fmla="*/ 37 w 138"/>
                  <a:gd name="T61" fmla="*/ 64 h 150"/>
                  <a:gd name="T62" fmla="*/ 43 w 138"/>
                  <a:gd name="T63" fmla="*/ 6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50">
                    <a:moveTo>
                      <a:pt x="41" y="70"/>
                    </a:moveTo>
                    <a:cubicBezTo>
                      <a:pt x="43" y="70"/>
                      <a:pt x="43" y="70"/>
                      <a:pt x="45" y="70"/>
                    </a:cubicBezTo>
                    <a:cubicBezTo>
                      <a:pt x="52" y="51"/>
                      <a:pt x="45" y="22"/>
                      <a:pt x="60" y="6"/>
                    </a:cubicBezTo>
                    <a:cubicBezTo>
                      <a:pt x="60" y="22"/>
                      <a:pt x="58" y="39"/>
                      <a:pt x="60" y="55"/>
                    </a:cubicBezTo>
                    <a:cubicBezTo>
                      <a:pt x="68" y="51"/>
                      <a:pt x="70" y="35"/>
                      <a:pt x="74" y="29"/>
                    </a:cubicBezTo>
                    <a:cubicBezTo>
                      <a:pt x="79" y="16"/>
                      <a:pt x="89" y="6"/>
                      <a:pt x="99" y="0"/>
                    </a:cubicBezTo>
                    <a:cubicBezTo>
                      <a:pt x="103" y="22"/>
                      <a:pt x="72" y="41"/>
                      <a:pt x="76" y="66"/>
                    </a:cubicBezTo>
                    <a:cubicBezTo>
                      <a:pt x="85" y="68"/>
                      <a:pt x="89" y="62"/>
                      <a:pt x="97" y="59"/>
                    </a:cubicBezTo>
                    <a:cubicBezTo>
                      <a:pt x="101" y="70"/>
                      <a:pt x="118" y="53"/>
                      <a:pt x="124" y="49"/>
                    </a:cubicBezTo>
                    <a:cubicBezTo>
                      <a:pt x="118" y="57"/>
                      <a:pt x="114" y="66"/>
                      <a:pt x="107" y="72"/>
                    </a:cubicBezTo>
                    <a:cubicBezTo>
                      <a:pt x="101" y="84"/>
                      <a:pt x="101" y="84"/>
                      <a:pt x="114" y="86"/>
                    </a:cubicBezTo>
                    <a:cubicBezTo>
                      <a:pt x="122" y="86"/>
                      <a:pt x="132" y="86"/>
                      <a:pt x="138" y="82"/>
                    </a:cubicBezTo>
                    <a:cubicBezTo>
                      <a:pt x="132" y="88"/>
                      <a:pt x="124" y="95"/>
                      <a:pt x="114" y="97"/>
                    </a:cubicBezTo>
                    <a:cubicBezTo>
                      <a:pt x="116" y="97"/>
                      <a:pt x="120" y="99"/>
                      <a:pt x="122" y="99"/>
                    </a:cubicBezTo>
                    <a:cubicBezTo>
                      <a:pt x="118" y="103"/>
                      <a:pt x="112" y="103"/>
                      <a:pt x="107" y="105"/>
                    </a:cubicBezTo>
                    <a:cubicBezTo>
                      <a:pt x="116" y="111"/>
                      <a:pt x="130" y="117"/>
                      <a:pt x="132" y="130"/>
                    </a:cubicBezTo>
                    <a:cubicBezTo>
                      <a:pt x="116" y="132"/>
                      <a:pt x="109" y="107"/>
                      <a:pt x="95" y="109"/>
                    </a:cubicBezTo>
                    <a:cubicBezTo>
                      <a:pt x="95" y="117"/>
                      <a:pt x="99" y="126"/>
                      <a:pt x="95" y="134"/>
                    </a:cubicBezTo>
                    <a:cubicBezTo>
                      <a:pt x="93" y="132"/>
                      <a:pt x="89" y="130"/>
                      <a:pt x="87" y="128"/>
                    </a:cubicBezTo>
                    <a:cubicBezTo>
                      <a:pt x="87" y="132"/>
                      <a:pt x="87" y="138"/>
                      <a:pt x="87" y="142"/>
                    </a:cubicBezTo>
                    <a:cubicBezTo>
                      <a:pt x="79" y="142"/>
                      <a:pt x="76" y="132"/>
                      <a:pt x="72" y="126"/>
                    </a:cubicBezTo>
                    <a:cubicBezTo>
                      <a:pt x="68" y="138"/>
                      <a:pt x="48" y="150"/>
                      <a:pt x="48" y="128"/>
                    </a:cubicBezTo>
                    <a:cubicBezTo>
                      <a:pt x="39" y="132"/>
                      <a:pt x="29" y="124"/>
                      <a:pt x="19" y="121"/>
                    </a:cubicBezTo>
                    <a:cubicBezTo>
                      <a:pt x="12" y="121"/>
                      <a:pt x="6" y="121"/>
                      <a:pt x="0" y="121"/>
                    </a:cubicBezTo>
                    <a:cubicBezTo>
                      <a:pt x="0" y="121"/>
                      <a:pt x="0" y="121"/>
                      <a:pt x="0" y="121"/>
                    </a:cubicBezTo>
                    <a:cubicBezTo>
                      <a:pt x="0" y="121"/>
                      <a:pt x="0" y="121"/>
                      <a:pt x="0" y="121"/>
                    </a:cubicBezTo>
                    <a:cubicBezTo>
                      <a:pt x="10" y="117"/>
                      <a:pt x="37" y="103"/>
                      <a:pt x="21" y="88"/>
                    </a:cubicBezTo>
                    <a:cubicBezTo>
                      <a:pt x="23" y="90"/>
                      <a:pt x="25" y="90"/>
                      <a:pt x="27" y="90"/>
                    </a:cubicBezTo>
                    <a:cubicBezTo>
                      <a:pt x="23" y="86"/>
                      <a:pt x="19" y="82"/>
                      <a:pt x="19" y="78"/>
                    </a:cubicBezTo>
                    <a:cubicBezTo>
                      <a:pt x="27" y="80"/>
                      <a:pt x="33" y="84"/>
                      <a:pt x="41" y="86"/>
                    </a:cubicBezTo>
                    <a:cubicBezTo>
                      <a:pt x="41" y="78"/>
                      <a:pt x="39" y="72"/>
                      <a:pt x="37" y="64"/>
                    </a:cubicBezTo>
                    <a:cubicBezTo>
                      <a:pt x="39" y="64"/>
                      <a:pt x="41" y="64"/>
                      <a:pt x="43" y="64"/>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1" name="Freeform 111"/>
              <p:cNvSpPr/>
              <p:nvPr/>
            </p:nvSpPr>
            <p:spPr bwMode="auto">
              <a:xfrm>
                <a:off x="3084" y="469"/>
                <a:ext cx="136" cy="135"/>
              </a:xfrm>
              <a:custGeom>
                <a:avLst/>
                <a:gdLst>
                  <a:gd name="T0" fmla="*/ 25 w 109"/>
                  <a:gd name="T1" fmla="*/ 109 h 109"/>
                  <a:gd name="T2" fmla="*/ 8 w 109"/>
                  <a:gd name="T3" fmla="*/ 74 h 109"/>
                  <a:gd name="T4" fmla="*/ 6 w 109"/>
                  <a:gd name="T5" fmla="*/ 16 h 109"/>
                  <a:gd name="T6" fmla="*/ 62 w 109"/>
                  <a:gd name="T7" fmla="*/ 2 h 109"/>
                  <a:gd name="T8" fmla="*/ 109 w 109"/>
                  <a:gd name="T9" fmla="*/ 18 h 109"/>
                  <a:gd name="T10" fmla="*/ 82 w 109"/>
                  <a:gd name="T11" fmla="*/ 16 h 109"/>
                  <a:gd name="T12" fmla="*/ 56 w 109"/>
                  <a:gd name="T13" fmla="*/ 16 h 109"/>
                  <a:gd name="T14" fmla="*/ 95 w 109"/>
                  <a:gd name="T15" fmla="*/ 37 h 109"/>
                  <a:gd name="T16" fmla="*/ 60 w 109"/>
                  <a:gd name="T17" fmla="*/ 35 h 109"/>
                  <a:gd name="T18" fmla="*/ 68 w 109"/>
                  <a:gd name="T19" fmla="*/ 43 h 109"/>
                  <a:gd name="T20" fmla="*/ 49 w 109"/>
                  <a:gd name="T21" fmla="*/ 55 h 109"/>
                  <a:gd name="T22" fmla="*/ 72 w 109"/>
                  <a:gd name="T23" fmla="*/ 86 h 109"/>
                  <a:gd name="T24" fmla="*/ 25 w 109"/>
                  <a:gd name="T25" fmla="*/ 39 h 109"/>
                  <a:gd name="T26" fmla="*/ 25 w 109"/>
                  <a:gd name="T27" fmla="*/ 74 h 109"/>
                  <a:gd name="T28" fmla="*/ 31 w 109"/>
                  <a:gd name="T29" fmla="*/ 103 h 109"/>
                  <a:gd name="T30" fmla="*/ 27 w 109"/>
                  <a:gd name="T31" fmla="*/ 10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25" y="109"/>
                    </a:moveTo>
                    <a:cubicBezTo>
                      <a:pt x="21" y="99"/>
                      <a:pt x="12" y="86"/>
                      <a:pt x="8" y="74"/>
                    </a:cubicBezTo>
                    <a:cubicBezTo>
                      <a:pt x="4" y="61"/>
                      <a:pt x="0" y="28"/>
                      <a:pt x="6" y="16"/>
                    </a:cubicBezTo>
                    <a:cubicBezTo>
                      <a:pt x="12" y="0"/>
                      <a:pt x="45" y="2"/>
                      <a:pt x="62" y="2"/>
                    </a:cubicBezTo>
                    <a:cubicBezTo>
                      <a:pt x="80" y="2"/>
                      <a:pt x="97" y="0"/>
                      <a:pt x="109" y="18"/>
                    </a:cubicBezTo>
                    <a:cubicBezTo>
                      <a:pt x="103" y="26"/>
                      <a:pt x="91" y="20"/>
                      <a:pt x="82" y="16"/>
                    </a:cubicBezTo>
                    <a:cubicBezTo>
                      <a:pt x="72" y="12"/>
                      <a:pt x="68" y="12"/>
                      <a:pt x="56" y="16"/>
                    </a:cubicBezTo>
                    <a:cubicBezTo>
                      <a:pt x="68" y="14"/>
                      <a:pt x="89" y="26"/>
                      <a:pt x="95" y="37"/>
                    </a:cubicBezTo>
                    <a:cubicBezTo>
                      <a:pt x="85" y="41"/>
                      <a:pt x="70" y="39"/>
                      <a:pt x="60" y="35"/>
                    </a:cubicBezTo>
                    <a:cubicBezTo>
                      <a:pt x="64" y="37"/>
                      <a:pt x="66" y="41"/>
                      <a:pt x="68" y="43"/>
                    </a:cubicBezTo>
                    <a:cubicBezTo>
                      <a:pt x="58" y="43"/>
                      <a:pt x="49" y="41"/>
                      <a:pt x="49" y="55"/>
                    </a:cubicBezTo>
                    <a:cubicBezTo>
                      <a:pt x="49" y="66"/>
                      <a:pt x="62" y="82"/>
                      <a:pt x="72" y="86"/>
                    </a:cubicBezTo>
                    <a:cubicBezTo>
                      <a:pt x="52" y="86"/>
                      <a:pt x="29" y="55"/>
                      <a:pt x="25" y="39"/>
                    </a:cubicBezTo>
                    <a:cubicBezTo>
                      <a:pt x="18" y="45"/>
                      <a:pt x="18" y="66"/>
                      <a:pt x="25" y="74"/>
                    </a:cubicBezTo>
                    <a:cubicBezTo>
                      <a:pt x="8" y="76"/>
                      <a:pt x="27" y="99"/>
                      <a:pt x="31" y="103"/>
                    </a:cubicBezTo>
                    <a:cubicBezTo>
                      <a:pt x="27" y="101"/>
                      <a:pt x="29" y="105"/>
                      <a:pt x="27" y="105"/>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2" name="Freeform 112"/>
              <p:cNvSpPr/>
              <p:nvPr/>
            </p:nvSpPr>
            <p:spPr bwMode="auto">
              <a:xfrm>
                <a:off x="3171" y="717"/>
                <a:ext cx="236" cy="181"/>
              </a:xfrm>
              <a:custGeom>
                <a:avLst/>
                <a:gdLst>
                  <a:gd name="T0" fmla="*/ 155 w 190"/>
                  <a:gd name="T1" fmla="*/ 0 h 146"/>
                  <a:gd name="T2" fmla="*/ 163 w 190"/>
                  <a:gd name="T3" fmla="*/ 47 h 146"/>
                  <a:gd name="T4" fmla="*/ 155 w 190"/>
                  <a:gd name="T5" fmla="*/ 95 h 146"/>
                  <a:gd name="T6" fmla="*/ 132 w 190"/>
                  <a:gd name="T7" fmla="*/ 78 h 146"/>
                  <a:gd name="T8" fmla="*/ 126 w 190"/>
                  <a:gd name="T9" fmla="*/ 89 h 146"/>
                  <a:gd name="T10" fmla="*/ 114 w 190"/>
                  <a:gd name="T11" fmla="*/ 72 h 146"/>
                  <a:gd name="T12" fmla="*/ 110 w 190"/>
                  <a:gd name="T13" fmla="*/ 111 h 146"/>
                  <a:gd name="T14" fmla="*/ 72 w 190"/>
                  <a:gd name="T15" fmla="*/ 62 h 146"/>
                  <a:gd name="T16" fmla="*/ 68 w 190"/>
                  <a:gd name="T17" fmla="*/ 93 h 146"/>
                  <a:gd name="T18" fmla="*/ 62 w 190"/>
                  <a:gd name="T19" fmla="*/ 87 h 146"/>
                  <a:gd name="T20" fmla="*/ 58 w 190"/>
                  <a:gd name="T21" fmla="*/ 109 h 146"/>
                  <a:gd name="T22" fmla="*/ 25 w 190"/>
                  <a:gd name="T23" fmla="*/ 64 h 146"/>
                  <a:gd name="T24" fmla="*/ 54 w 190"/>
                  <a:gd name="T25" fmla="*/ 136 h 146"/>
                  <a:gd name="T26" fmla="*/ 136 w 190"/>
                  <a:gd name="T27" fmla="*/ 138 h 146"/>
                  <a:gd name="T28" fmla="*/ 176 w 190"/>
                  <a:gd name="T29" fmla="*/ 118 h 146"/>
                  <a:gd name="T30" fmla="*/ 184 w 190"/>
                  <a:gd name="T31" fmla="*/ 74 h 146"/>
                  <a:gd name="T32" fmla="*/ 184 w 190"/>
                  <a:gd name="T33" fmla="*/ 33 h 146"/>
                  <a:gd name="T34" fmla="*/ 157 w 190"/>
                  <a:gd name="T3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46">
                    <a:moveTo>
                      <a:pt x="155" y="0"/>
                    </a:moveTo>
                    <a:cubicBezTo>
                      <a:pt x="153" y="16"/>
                      <a:pt x="163" y="33"/>
                      <a:pt x="163" y="47"/>
                    </a:cubicBezTo>
                    <a:cubicBezTo>
                      <a:pt x="163" y="64"/>
                      <a:pt x="165" y="80"/>
                      <a:pt x="155" y="95"/>
                    </a:cubicBezTo>
                    <a:cubicBezTo>
                      <a:pt x="138" y="115"/>
                      <a:pt x="138" y="91"/>
                      <a:pt x="132" y="78"/>
                    </a:cubicBezTo>
                    <a:cubicBezTo>
                      <a:pt x="130" y="82"/>
                      <a:pt x="128" y="87"/>
                      <a:pt x="126" y="89"/>
                    </a:cubicBezTo>
                    <a:cubicBezTo>
                      <a:pt x="122" y="84"/>
                      <a:pt x="120" y="76"/>
                      <a:pt x="114" y="72"/>
                    </a:cubicBezTo>
                    <a:cubicBezTo>
                      <a:pt x="105" y="80"/>
                      <a:pt x="110" y="101"/>
                      <a:pt x="110" y="111"/>
                    </a:cubicBezTo>
                    <a:cubicBezTo>
                      <a:pt x="81" y="113"/>
                      <a:pt x="72" y="84"/>
                      <a:pt x="72" y="62"/>
                    </a:cubicBezTo>
                    <a:cubicBezTo>
                      <a:pt x="70" y="72"/>
                      <a:pt x="68" y="82"/>
                      <a:pt x="68" y="93"/>
                    </a:cubicBezTo>
                    <a:cubicBezTo>
                      <a:pt x="66" y="91"/>
                      <a:pt x="64" y="89"/>
                      <a:pt x="62" y="87"/>
                    </a:cubicBezTo>
                    <a:cubicBezTo>
                      <a:pt x="56" y="91"/>
                      <a:pt x="58" y="101"/>
                      <a:pt x="58" y="109"/>
                    </a:cubicBezTo>
                    <a:cubicBezTo>
                      <a:pt x="35" y="115"/>
                      <a:pt x="33" y="76"/>
                      <a:pt x="25" y="64"/>
                    </a:cubicBezTo>
                    <a:cubicBezTo>
                      <a:pt x="0" y="87"/>
                      <a:pt x="33" y="126"/>
                      <a:pt x="54" y="136"/>
                    </a:cubicBezTo>
                    <a:cubicBezTo>
                      <a:pt x="77" y="146"/>
                      <a:pt x="114" y="144"/>
                      <a:pt x="136" y="138"/>
                    </a:cubicBezTo>
                    <a:cubicBezTo>
                      <a:pt x="153" y="134"/>
                      <a:pt x="167" y="134"/>
                      <a:pt x="176" y="118"/>
                    </a:cubicBezTo>
                    <a:cubicBezTo>
                      <a:pt x="184" y="105"/>
                      <a:pt x="184" y="89"/>
                      <a:pt x="184" y="74"/>
                    </a:cubicBezTo>
                    <a:cubicBezTo>
                      <a:pt x="184" y="62"/>
                      <a:pt x="190" y="45"/>
                      <a:pt x="184" y="33"/>
                    </a:cubicBezTo>
                    <a:cubicBezTo>
                      <a:pt x="180" y="20"/>
                      <a:pt x="167" y="8"/>
                      <a:pt x="157" y="0"/>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3" name="Freeform 113"/>
              <p:cNvSpPr/>
              <p:nvPr/>
            </p:nvSpPr>
            <p:spPr bwMode="auto">
              <a:xfrm>
                <a:off x="3448" y="428"/>
                <a:ext cx="115" cy="174"/>
              </a:xfrm>
              <a:custGeom>
                <a:avLst/>
                <a:gdLst>
                  <a:gd name="T0" fmla="*/ 0 w 93"/>
                  <a:gd name="T1" fmla="*/ 2 h 140"/>
                  <a:gd name="T2" fmla="*/ 12 w 93"/>
                  <a:gd name="T3" fmla="*/ 70 h 140"/>
                  <a:gd name="T4" fmla="*/ 35 w 93"/>
                  <a:gd name="T5" fmla="*/ 57 h 140"/>
                  <a:gd name="T6" fmla="*/ 39 w 93"/>
                  <a:gd name="T7" fmla="*/ 72 h 140"/>
                  <a:gd name="T8" fmla="*/ 54 w 93"/>
                  <a:gd name="T9" fmla="*/ 74 h 140"/>
                  <a:gd name="T10" fmla="*/ 50 w 93"/>
                  <a:gd name="T11" fmla="*/ 84 h 140"/>
                  <a:gd name="T12" fmla="*/ 52 w 93"/>
                  <a:gd name="T13" fmla="*/ 94 h 140"/>
                  <a:gd name="T14" fmla="*/ 19 w 93"/>
                  <a:gd name="T15" fmla="*/ 115 h 140"/>
                  <a:gd name="T16" fmla="*/ 19 w 93"/>
                  <a:gd name="T17" fmla="*/ 115 h 140"/>
                  <a:gd name="T18" fmla="*/ 62 w 93"/>
                  <a:gd name="T19" fmla="*/ 103 h 140"/>
                  <a:gd name="T20" fmla="*/ 64 w 93"/>
                  <a:gd name="T21" fmla="*/ 103 h 140"/>
                  <a:gd name="T22" fmla="*/ 64 w 93"/>
                  <a:gd name="T23" fmla="*/ 113 h 140"/>
                  <a:gd name="T24" fmla="*/ 72 w 93"/>
                  <a:gd name="T25" fmla="*/ 113 h 140"/>
                  <a:gd name="T26" fmla="*/ 43 w 93"/>
                  <a:gd name="T27" fmla="*/ 140 h 140"/>
                  <a:gd name="T28" fmla="*/ 89 w 93"/>
                  <a:gd name="T29" fmla="*/ 121 h 140"/>
                  <a:gd name="T30" fmla="*/ 68 w 93"/>
                  <a:gd name="T31" fmla="*/ 74 h 140"/>
                  <a:gd name="T32" fmla="*/ 45 w 93"/>
                  <a:gd name="T33" fmla="*/ 28 h 140"/>
                  <a:gd name="T34" fmla="*/ 2 w 93"/>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40">
                    <a:moveTo>
                      <a:pt x="0" y="2"/>
                    </a:moveTo>
                    <a:cubicBezTo>
                      <a:pt x="15" y="14"/>
                      <a:pt x="48" y="59"/>
                      <a:pt x="12" y="70"/>
                    </a:cubicBezTo>
                    <a:cubicBezTo>
                      <a:pt x="23" y="72"/>
                      <a:pt x="29" y="63"/>
                      <a:pt x="35" y="57"/>
                    </a:cubicBezTo>
                    <a:cubicBezTo>
                      <a:pt x="37" y="61"/>
                      <a:pt x="39" y="66"/>
                      <a:pt x="39" y="72"/>
                    </a:cubicBezTo>
                    <a:cubicBezTo>
                      <a:pt x="45" y="66"/>
                      <a:pt x="52" y="66"/>
                      <a:pt x="54" y="74"/>
                    </a:cubicBezTo>
                    <a:cubicBezTo>
                      <a:pt x="56" y="80"/>
                      <a:pt x="50" y="82"/>
                      <a:pt x="50" y="84"/>
                    </a:cubicBezTo>
                    <a:cubicBezTo>
                      <a:pt x="50" y="86"/>
                      <a:pt x="52" y="92"/>
                      <a:pt x="52" y="94"/>
                    </a:cubicBezTo>
                    <a:cubicBezTo>
                      <a:pt x="48" y="107"/>
                      <a:pt x="31" y="111"/>
                      <a:pt x="19" y="115"/>
                    </a:cubicBezTo>
                    <a:cubicBezTo>
                      <a:pt x="19" y="115"/>
                      <a:pt x="19" y="115"/>
                      <a:pt x="19" y="115"/>
                    </a:cubicBezTo>
                    <a:cubicBezTo>
                      <a:pt x="31" y="113"/>
                      <a:pt x="56" y="117"/>
                      <a:pt x="62" y="103"/>
                    </a:cubicBezTo>
                    <a:cubicBezTo>
                      <a:pt x="64" y="103"/>
                      <a:pt x="64" y="103"/>
                      <a:pt x="64" y="103"/>
                    </a:cubicBezTo>
                    <a:cubicBezTo>
                      <a:pt x="64" y="107"/>
                      <a:pt x="64" y="111"/>
                      <a:pt x="64" y="113"/>
                    </a:cubicBezTo>
                    <a:cubicBezTo>
                      <a:pt x="66" y="113"/>
                      <a:pt x="70" y="113"/>
                      <a:pt x="72" y="113"/>
                    </a:cubicBezTo>
                    <a:cubicBezTo>
                      <a:pt x="77" y="127"/>
                      <a:pt x="56" y="138"/>
                      <a:pt x="43" y="140"/>
                    </a:cubicBezTo>
                    <a:cubicBezTo>
                      <a:pt x="58" y="140"/>
                      <a:pt x="83" y="140"/>
                      <a:pt x="89" y="121"/>
                    </a:cubicBezTo>
                    <a:cubicBezTo>
                      <a:pt x="93" y="109"/>
                      <a:pt x="72" y="86"/>
                      <a:pt x="68" y="74"/>
                    </a:cubicBezTo>
                    <a:cubicBezTo>
                      <a:pt x="60" y="55"/>
                      <a:pt x="60" y="41"/>
                      <a:pt x="45" y="28"/>
                    </a:cubicBezTo>
                    <a:cubicBezTo>
                      <a:pt x="35" y="18"/>
                      <a:pt x="17" y="4"/>
                      <a:pt x="2" y="0"/>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4" name="Freeform 114"/>
              <p:cNvSpPr/>
              <p:nvPr/>
            </p:nvSpPr>
            <p:spPr bwMode="auto">
              <a:xfrm>
                <a:off x="3359" y="655"/>
                <a:ext cx="79" cy="36"/>
              </a:xfrm>
              <a:custGeom>
                <a:avLst/>
                <a:gdLst>
                  <a:gd name="T0" fmla="*/ 33 w 64"/>
                  <a:gd name="T1" fmla="*/ 6 h 29"/>
                  <a:gd name="T2" fmla="*/ 0 w 64"/>
                  <a:gd name="T3" fmla="*/ 0 h 29"/>
                  <a:gd name="T4" fmla="*/ 43 w 64"/>
                  <a:gd name="T5" fmla="*/ 29 h 29"/>
                  <a:gd name="T6" fmla="*/ 33 w 64"/>
                  <a:gd name="T7" fmla="*/ 17 h 29"/>
                  <a:gd name="T8" fmla="*/ 64 w 64"/>
                  <a:gd name="T9" fmla="*/ 17 h 29"/>
                  <a:gd name="T10" fmla="*/ 29 w 64"/>
                  <a:gd name="T11" fmla="*/ 6 h 29"/>
                </a:gdLst>
                <a:ahLst/>
                <a:cxnLst>
                  <a:cxn ang="0">
                    <a:pos x="T0" y="T1"/>
                  </a:cxn>
                  <a:cxn ang="0">
                    <a:pos x="T2" y="T3"/>
                  </a:cxn>
                  <a:cxn ang="0">
                    <a:pos x="T4" y="T5"/>
                  </a:cxn>
                  <a:cxn ang="0">
                    <a:pos x="T6" y="T7"/>
                  </a:cxn>
                  <a:cxn ang="0">
                    <a:pos x="T8" y="T9"/>
                  </a:cxn>
                  <a:cxn ang="0">
                    <a:pos x="T10" y="T11"/>
                  </a:cxn>
                </a:cxnLst>
                <a:rect l="0" t="0" r="r" b="b"/>
                <a:pathLst>
                  <a:path w="64" h="29">
                    <a:moveTo>
                      <a:pt x="33" y="6"/>
                    </a:moveTo>
                    <a:cubicBezTo>
                      <a:pt x="20" y="6"/>
                      <a:pt x="12" y="4"/>
                      <a:pt x="0" y="0"/>
                    </a:cubicBezTo>
                    <a:cubicBezTo>
                      <a:pt x="4" y="15"/>
                      <a:pt x="29" y="29"/>
                      <a:pt x="43" y="29"/>
                    </a:cubicBezTo>
                    <a:cubicBezTo>
                      <a:pt x="41" y="25"/>
                      <a:pt x="37" y="21"/>
                      <a:pt x="33" y="17"/>
                    </a:cubicBezTo>
                    <a:cubicBezTo>
                      <a:pt x="41" y="21"/>
                      <a:pt x="58" y="29"/>
                      <a:pt x="64" y="17"/>
                    </a:cubicBezTo>
                    <a:cubicBezTo>
                      <a:pt x="54" y="15"/>
                      <a:pt x="39" y="6"/>
                      <a:pt x="29" y="6"/>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5" name="Freeform 115"/>
              <p:cNvSpPr/>
              <p:nvPr/>
            </p:nvSpPr>
            <p:spPr bwMode="auto">
              <a:xfrm>
                <a:off x="3149" y="648"/>
                <a:ext cx="87" cy="50"/>
              </a:xfrm>
              <a:custGeom>
                <a:avLst/>
                <a:gdLst>
                  <a:gd name="T0" fmla="*/ 57 w 70"/>
                  <a:gd name="T1" fmla="*/ 25 h 41"/>
                  <a:gd name="T2" fmla="*/ 62 w 70"/>
                  <a:gd name="T3" fmla="*/ 21 h 41"/>
                  <a:gd name="T4" fmla="*/ 62 w 70"/>
                  <a:gd name="T5" fmla="*/ 21 h 41"/>
                  <a:gd name="T6" fmla="*/ 2 w 70"/>
                  <a:gd name="T7" fmla="*/ 0 h 41"/>
                  <a:gd name="T8" fmla="*/ 33 w 70"/>
                  <a:gd name="T9" fmla="*/ 29 h 41"/>
                  <a:gd name="T10" fmla="*/ 18 w 70"/>
                  <a:gd name="T11" fmla="*/ 37 h 41"/>
                  <a:gd name="T12" fmla="*/ 39 w 70"/>
                  <a:gd name="T13" fmla="*/ 39 h 41"/>
                  <a:gd name="T14" fmla="*/ 70 w 70"/>
                  <a:gd name="T15" fmla="*/ 2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1">
                    <a:moveTo>
                      <a:pt x="57" y="25"/>
                    </a:moveTo>
                    <a:cubicBezTo>
                      <a:pt x="59" y="23"/>
                      <a:pt x="59" y="23"/>
                      <a:pt x="62" y="21"/>
                    </a:cubicBezTo>
                    <a:cubicBezTo>
                      <a:pt x="62" y="21"/>
                      <a:pt x="62" y="21"/>
                      <a:pt x="62" y="21"/>
                    </a:cubicBezTo>
                    <a:cubicBezTo>
                      <a:pt x="41" y="21"/>
                      <a:pt x="14" y="19"/>
                      <a:pt x="2" y="0"/>
                    </a:cubicBezTo>
                    <a:cubicBezTo>
                      <a:pt x="0" y="15"/>
                      <a:pt x="20" y="29"/>
                      <a:pt x="33" y="29"/>
                    </a:cubicBezTo>
                    <a:cubicBezTo>
                      <a:pt x="28" y="29"/>
                      <a:pt x="16" y="27"/>
                      <a:pt x="18" y="37"/>
                    </a:cubicBezTo>
                    <a:cubicBezTo>
                      <a:pt x="20" y="41"/>
                      <a:pt x="35" y="39"/>
                      <a:pt x="39" y="39"/>
                    </a:cubicBezTo>
                    <a:cubicBezTo>
                      <a:pt x="49" y="37"/>
                      <a:pt x="68" y="29"/>
                      <a:pt x="70" y="2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6" name="Freeform 116"/>
              <p:cNvSpPr/>
              <p:nvPr/>
            </p:nvSpPr>
            <p:spPr bwMode="auto">
              <a:xfrm>
                <a:off x="3256" y="578"/>
                <a:ext cx="84" cy="98"/>
              </a:xfrm>
              <a:custGeom>
                <a:avLst/>
                <a:gdLst>
                  <a:gd name="T0" fmla="*/ 9 w 68"/>
                  <a:gd name="T1" fmla="*/ 42 h 79"/>
                  <a:gd name="T2" fmla="*/ 13 w 68"/>
                  <a:gd name="T3" fmla="*/ 77 h 79"/>
                  <a:gd name="T4" fmla="*/ 40 w 68"/>
                  <a:gd name="T5" fmla="*/ 75 h 79"/>
                  <a:gd name="T6" fmla="*/ 44 w 68"/>
                  <a:gd name="T7" fmla="*/ 50 h 79"/>
                  <a:gd name="T8" fmla="*/ 4 w 68"/>
                  <a:gd name="T9" fmla="*/ 46 h 79"/>
                </a:gdLst>
                <a:ahLst/>
                <a:cxnLst>
                  <a:cxn ang="0">
                    <a:pos x="T0" y="T1"/>
                  </a:cxn>
                  <a:cxn ang="0">
                    <a:pos x="T2" y="T3"/>
                  </a:cxn>
                  <a:cxn ang="0">
                    <a:pos x="T4" y="T5"/>
                  </a:cxn>
                  <a:cxn ang="0">
                    <a:pos x="T6" y="T7"/>
                  </a:cxn>
                  <a:cxn ang="0">
                    <a:pos x="T8" y="T9"/>
                  </a:cxn>
                </a:cxnLst>
                <a:rect l="0" t="0" r="r" b="b"/>
                <a:pathLst>
                  <a:path w="68" h="79">
                    <a:moveTo>
                      <a:pt x="9" y="42"/>
                    </a:moveTo>
                    <a:cubicBezTo>
                      <a:pt x="6" y="54"/>
                      <a:pt x="6" y="62"/>
                      <a:pt x="13" y="77"/>
                    </a:cubicBezTo>
                    <a:cubicBezTo>
                      <a:pt x="21" y="77"/>
                      <a:pt x="31" y="79"/>
                      <a:pt x="40" y="75"/>
                    </a:cubicBezTo>
                    <a:cubicBezTo>
                      <a:pt x="46" y="71"/>
                      <a:pt x="52" y="56"/>
                      <a:pt x="44" y="50"/>
                    </a:cubicBezTo>
                    <a:cubicBezTo>
                      <a:pt x="68" y="33"/>
                      <a:pt x="0" y="0"/>
                      <a:pt x="4" y="46"/>
                    </a:cubicBezTo>
                  </a:path>
                </a:pathLst>
              </a:custGeom>
              <a:solidFill>
                <a:srgbClr val="4E484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7" name="Freeform 117"/>
              <p:cNvSpPr/>
              <p:nvPr/>
            </p:nvSpPr>
            <p:spPr bwMode="auto">
              <a:xfrm>
                <a:off x="4114" y="763"/>
                <a:ext cx="67" cy="16"/>
              </a:xfrm>
              <a:custGeom>
                <a:avLst/>
                <a:gdLst>
                  <a:gd name="T0" fmla="*/ 41 w 54"/>
                  <a:gd name="T1" fmla="*/ 2 h 13"/>
                  <a:gd name="T2" fmla="*/ 54 w 54"/>
                  <a:gd name="T3" fmla="*/ 0 h 13"/>
                  <a:gd name="T4" fmla="*/ 0 w 54"/>
                  <a:gd name="T5" fmla="*/ 13 h 13"/>
                  <a:gd name="T6" fmla="*/ 41 w 54"/>
                  <a:gd name="T7" fmla="*/ 2 h 13"/>
                </a:gdLst>
                <a:ahLst/>
                <a:cxnLst>
                  <a:cxn ang="0">
                    <a:pos x="T0" y="T1"/>
                  </a:cxn>
                  <a:cxn ang="0">
                    <a:pos x="T2" y="T3"/>
                  </a:cxn>
                  <a:cxn ang="0">
                    <a:pos x="T4" y="T5"/>
                  </a:cxn>
                  <a:cxn ang="0">
                    <a:pos x="T6" y="T7"/>
                  </a:cxn>
                </a:cxnLst>
                <a:rect l="0" t="0" r="r" b="b"/>
                <a:pathLst>
                  <a:path w="54" h="13">
                    <a:moveTo>
                      <a:pt x="41" y="2"/>
                    </a:moveTo>
                    <a:cubicBezTo>
                      <a:pt x="45" y="1"/>
                      <a:pt x="49" y="1"/>
                      <a:pt x="54" y="0"/>
                    </a:cubicBezTo>
                    <a:cubicBezTo>
                      <a:pt x="0" y="13"/>
                      <a:pt x="0" y="13"/>
                      <a:pt x="0" y="13"/>
                    </a:cubicBezTo>
                    <a:cubicBezTo>
                      <a:pt x="12" y="7"/>
                      <a:pt x="28" y="5"/>
                      <a:pt x="41" y="2"/>
                    </a:cubicBezTo>
                    <a:close/>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8" name="Freeform 118"/>
              <p:cNvSpPr/>
              <p:nvPr/>
            </p:nvSpPr>
            <p:spPr bwMode="auto">
              <a:xfrm>
                <a:off x="4088" y="682"/>
                <a:ext cx="96" cy="45"/>
              </a:xfrm>
              <a:custGeom>
                <a:avLst/>
                <a:gdLst>
                  <a:gd name="T0" fmla="*/ 29 w 77"/>
                  <a:gd name="T1" fmla="*/ 12 h 36"/>
                  <a:gd name="T2" fmla="*/ 1 w 77"/>
                  <a:gd name="T3" fmla="*/ 4 h 36"/>
                  <a:gd name="T4" fmla="*/ 38 w 77"/>
                  <a:gd name="T5" fmla="*/ 12 h 36"/>
                  <a:gd name="T6" fmla="*/ 77 w 77"/>
                  <a:gd name="T7" fmla="*/ 36 h 36"/>
                  <a:gd name="T8" fmla="*/ 69 w 77"/>
                  <a:gd name="T9" fmla="*/ 31 h 36"/>
                  <a:gd name="T10" fmla="*/ 29 w 77"/>
                  <a:gd name="T11" fmla="*/ 12 h 36"/>
                </a:gdLst>
                <a:ahLst/>
                <a:cxnLst>
                  <a:cxn ang="0">
                    <a:pos x="T0" y="T1"/>
                  </a:cxn>
                  <a:cxn ang="0">
                    <a:pos x="T2" y="T3"/>
                  </a:cxn>
                  <a:cxn ang="0">
                    <a:pos x="T4" y="T5"/>
                  </a:cxn>
                  <a:cxn ang="0">
                    <a:pos x="T6" y="T7"/>
                  </a:cxn>
                  <a:cxn ang="0">
                    <a:pos x="T8" y="T9"/>
                  </a:cxn>
                  <a:cxn ang="0">
                    <a:pos x="T10" y="T11"/>
                  </a:cxn>
                </a:cxnLst>
                <a:rect l="0" t="0" r="r" b="b"/>
                <a:pathLst>
                  <a:path w="77" h="36">
                    <a:moveTo>
                      <a:pt x="29" y="12"/>
                    </a:moveTo>
                    <a:cubicBezTo>
                      <a:pt x="22" y="10"/>
                      <a:pt x="0" y="12"/>
                      <a:pt x="1" y="4"/>
                    </a:cubicBezTo>
                    <a:cubicBezTo>
                      <a:pt x="11" y="0"/>
                      <a:pt x="29" y="9"/>
                      <a:pt x="38" y="12"/>
                    </a:cubicBezTo>
                    <a:cubicBezTo>
                      <a:pt x="54" y="16"/>
                      <a:pt x="64" y="27"/>
                      <a:pt x="77" y="36"/>
                    </a:cubicBezTo>
                    <a:cubicBezTo>
                      <a:pt x="74" y="34"/>
                      <a:pt x="71" y="33"/>
                      <a:pt x="69" y="31"/>
                    </a:cubicBezTo>
                    <a:cubicBezTo>
                      <a:pt x="57" y="23"/>
                      <a:pt x="42" y="16"/>
                      <a:pt x="29" y="12"/>
                    </a:cubicBezTo>
                    <a:close/>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79" name="Freeform 119"/>
              <p:cNvSpPr/>
              <p:nvPr/>
            </p:nvSpPr>
            <p:spPr bwMode="auto">
              <a:xfrm>
                <a:off x="4120" y="738"/>
                <a:ext cx="451" cy="448"/>
              </a:xfrm>
              <a:custGeom>
                <a:avLst/>
                <a:gdLst>
                  <a:gd name="T0" fmla="*/ 338 w 363"/>
                  <a:gd name="T1" fmla="*/ 69 h 361"/>
                  <a:gd name="T2" fmla="*/ 345 w 363"/>
                  <a:gd name="T3" fmla="*/ 70 h 361"/>
                  <a:gd name="T4" fmla="*/ 362 w 363"/>
                  <a:gd name="T5" fmla="*/ 76 h 361"/>
                  <a:gd name="T6" fmla="*/ 363 w 363"/>
                  <a:gd name="T7" fmla="*/ 76 h 361"/>
                  <a:gd name="T8" fmla="*/ 353 w 363"/>
                  <a:gd name="T9" fmla="*/ 77 h 361"/>
                  <a:gd name="T10" fmla="*/ 286 w 363"/>
                  <a:gd name="T11" fmla="*/ 74 h 361"/>
                  <a:gd name="T12" fmla="*/ 253 w 363"/>
                  <a:gd name="T13" fmla="*/ 68 h 361"/>
                  <a:gd name="T14" fmla="*/ 220 w 363"/>
                  <a:gd name="T15" fmla="*/ 65 h 361"/>
                  <a:gd name="T16" fmla="*/ 187 w 363"/>
                  <a:gd name="T17" fmla="*/ 121 h 361"/>
                  <a:gd name="T18" fmla="*/ 163 w 363"/>
                  <a:gd name="T19" fmla="*/ 172 h 361"/>
                  <a:gd name="T20" fmla="*/ 129 w 363"/>
                  <a:gd name="T21" fmla="*/ 221 h 361"/>
                  <a:gd name="T22" fmla="*/ 89 w 363"/>
                  <a:gd name="T23" fmla="*/ 263 h 361"/>
                  <a:gd name="T24" fmla="*/ 48 w 363"/>
                  <a:gd name="T25" fmla="*/ 299 h 361"/>
                  <a:gd name="T26" fmla="*/ 29 w 363"/>
                  <a:gd name="T27" fmla="*/ 326 h 361"/>
                  <a:gd name="T28" fmla="*/ 37 w 363"/>
                  <a:gd name="T29" fmla="*/ 354 h 361"/>
                  <a:gd name="T30" fmla="*/ 27 w 363"/>
                  <a:gd name="T31" fmla="*/ 347 h 361"/>
                  <a:gd name="T32" fmla="*/ 18 w 363"/>
                  <a:gd name="T33" fmla="*/ 352 h 361"/>
                  <a:gd name="T34" fmla="*/ 0 w 363"/>
                  <a:gd name="T35" fmla="*/ 357 h 361"/>
                  <a:gd name="T36" fmla="*/ 17 w 363"/>
                  <a:gd name="T37" fmla="*/ 348 h 361"/>
                  <a:gd name="T38" fmla="*/ 25 w 363"/>
                  <a:gd name="T39" fmla="*/ 329 h 361"/>
                  <a:gd name="T40" fmla="*/ 54 w 363"/>
                  <a:gd name="T41" fmla="*/ 288 h 361"/>
                  <a:gd name="T42" fmla="*/ 80 w 363"/>
                  <a:gd name="T43" fmla="*/ 268 h 361"/>
                  <a:gd name="T44" fmla="*/ 102 w 363"/>
                  <a:gd name="T45" fmla="*/ 247 h 361"/>
                  <a:gd name="T46" fmla="*/ 124 w 363"/>
                  <a:gd name="T47" fmla="*/ 219 h 361"/>
                  <a:gd name="T48" fmla="*/ 144 w 363"/>
                  <a:gd name="T49" fmla="*/ 193 h 361"/>
                  <a:gd name="T50" fmla="*/ 178 w 363"/>
                  <a:gd name="T51" fmla="*/ 125 h 361"/>
                  <a:gd name="T52" fmla="*/ 190 w 363"/>
                  <a:gd name="T53" fmla="*/ 89 h 361"/>
                  <a:gd name="T54" fmla="*/ 198 w 363"/>
                  <a:gd name="T55" fmla="*/ 74 h 361"/>
                  <a:gd name="T56" fmla="*/ 209 w 363"/>
                  <a:gd name="T57" fmla="*/ 63 h 361"/>
                  <a:gd name="T58" fmla="*/ 180 w 363"/>
                  <a:gd name="T59" fmla="*/ 54 h 361"/>
                  <a:gd name="T60" fmla="*/ 152 w 363"/>
                  <a:gd name="T61" fmla="*/ 43 h 361"/>
                  <a:gd name="T62" fmla="*/ 91 w 363"/>
                  <a:gd name="T63" fmla="*/ 25 h 361"/>
                  <a:gd name="T64" fmla="*/ 49 w 363"/>
                  <a:gd name="T65" fmla="*/ 20 h 361"/>
                  <a:gd name="T66" fmla="*/ 57 w 363"/>
                  <a:gd name="T67" fmla="*/ 18 h 361"/>
                  <a:gd name="T68" fmla="*/ 76 w 363"/>
                  <a:gd name="T69" fmla="*/ 20 h 361"/>
                  <a:gd name="T70" fmla="*/ 74 w 363"/>
                  <a:gd name="T71" fmla="*/ 8 h 361"/>
                  <a:gd name="T72" fmla="*/ 64 w 363"/>
                  <a:gd name="T73" fmla="*/ 0 h 361"/>
                  <a:gd name="T74" fmla="*/ 79 w 363"/>
                  <a:gd name="T75" fmla="*/ 7 h 361"/>
                  <a:gd name="T76" fmla="*/ 100 w 363"/>
                  <a:gd name="T77" fmla="*/ 19 h 361"/>
                  <a:gd name="T78" fmla="*/ 148 w 363"/>
                  <a:gd name="T79" fmla="*/ 32 h 361"/>
                  <a:gd name="T80" fmla="*/ 178 w 363"/>
                  <a:gd name="T81" fmla="*/ 46 h 361"/>
                  <a:gd name="T82" fmla="*/ 212 w 363"/>
                  <a:gd name="T83" fmla="*/ 60 h 361"/>
                  <a:gd name="T84" fmla="*/ 246 w 363"/>
                  <a:gd name="T85" fmla="*/ 63 h 361"/>
                  <a:gd name="T86" fmla="*/ 277 w 363"/>
                  <a:gd name="T87" fmla="*/ 67 h 361"/>
                  <a:gd name="T88" fmla="*/ 336 w 363"/>
                  <a:gd name="T89" fmla="*/ 68 h 361"/>
                  <a:gd name="T90" fmla="*/ 338 w 363"/>
                  <a:gd name="T91" fmla="*/ 6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61">
                    <a:moveTo>
                      <a:pt x="338" y="69"/>
                    </a:moveTo>
                    <a:cubicBezTo>
                      <a:pt x="341" y="69"/>
                      <a:pt x="343" y="70"/>
                      <a:pt x="345" y="70"/>
                    </a:cubicBezTo>
                    <a:cubicBezTo>
                      <a:pt x="351" y="71"/>
                      <a:pt x="356" y="74"/>
                      <a:pt x="362" y="76"/>
                    </a:cubicBezTo>
                    <a:cubicBezTo>
                      <a:pt x="362" y="76"/>
                      <a:pt x="362" y="76"/>
                      <a:pt x="363" y="76"/>
                    </a:cubicBezTo>
                    <a:cubicBezTo>
                      <a:pt x="360" y="76"/>
                      <a:pt x="357" y="76"/>
                      <a:pt x="353" y="77"/>
                    </a:cubicBezTo>
                    <a:cubicBezTo>
                      <a:pt x="332" y="78"/>
                      <a:pt x="308" y="77"/>
                      <a:pt x="286" y="74"/>
                    </a:cubicBezTo>
                    <a:cubicBezTo>
                      <a:pt x="275" y="74"/>
                      <a:pt x="264" y="71"/>
                      <a:pt x="253" y="68"/>
                    </a:cubicBezTo>
                    <a:cubicBezTo>
                      <a:pt x="243" y="66"/>
                      <a:pt x="230" y="60"/>
                      <a:pt x="220" y="65"/>
                    </a:cubicBezTo>
                    <a:cubicBezTo>
                      <a:pt x="201" y="75"/>
                      <a:pt x="195" y="103"/>
                      <a:pt x="187" y="121"/>
                    </a:cubicBezTo>
                    <a:cubicBezTo>
                      <a:pt x="179" y="138"/>
                      <a:pt x="172" y="155"/>
                      <a:pt x="163" y="172"/>
                    </a:cubicBezTo>
                    <a:cubicBezTo>
                      <a:pt x="153" y="189"/>
                      <a:pt x="142" y="206"/>
                      <a:pt x="129" y="221"/>
                    </a:cubicBezTo>
                    <a:cubicBezTo>
                      <a:pt x="117" y="236"/>
                      <a:pt x="103" y="249"/>
                      <a:pt x="89" y="263"/>
                    </a:cubicBezTo>
                    <a:cubicBezTo>
                      <a:pt x="77" y="277"/>
                      <a:pt x="61" y="287"/>
                      <a:pt x="48" y="299"/>
                    </a:cubicBezTo>
                    <a:cubicBezTo>
                      <a:pt x="40" y="306"/>
                      <a:pt x="32" y="316"/>
                      <a:pt x="29" y="326"/>
                    </a:cubicBezTo>
                    <a:cubicBezTo>
                      <a:pt x="27" y="337"/>
                      <a:pt x="33" y="343"/>
                      <a:pt x="37" y="354"/>
                    </a:cubicBezTo>
                    <a:cubicBezTo>
                      <a:pt x="32" y="352"/>
                      <a:pt x="33" y="347"/>
                      <a:pt x="27" y="347"/>
                    </a:cubicBezTo>
                    <a:cubicBezTo>
                      <a:pt x="24" y="348"/>
                      <a:pt x="20" y="351"/>
                      <a:pt x="18" y="352"/>
                    </a:cubicBezTo>
                    <a:cubicBezTo>
                      <a:pt x="14" y="354"/>
                      <a:pt x="4" y="361"/>
                      <a:pt x="0" y="357"/>
                    </a:cubicBezTo>
                    <a:cubicBezTo>
                      <a:pt x="4" y="352"/>
                      <a:pt x="12" y="350"/>
                      <a:pt x="17" y="348"/>
                    </a:cubicBezTo>
                    <a:cubicBezTo>
                      <a:pt x="25" y="343"/>
                      <a:pt x="23" y="337"/>
                      <a:pt x="25" y="329"/>
                    </a:cubicBezTo>
                    <a:cubicBezTo>
                      <a:pt x="31" y="311"/>
                      <a:pt x="42" y="301"/>
                      <a:pt x="54" y="288"/>
                    </a:cubicBezTo>
                    <a:cubicBezTo>
                      <a:pt x="63" y="280"/>
                      <a:pt x="71" y="274"/>
                      <a:pt x="80" y="268"/>
                    </a:cubicBezTo>
                    <a:cubicBezTo>
                      <a:pt x="89" y="262"/>
                      <a:pt x="96" y="254"/>
                      <a:pt x="102" y="247"/>
                    </a:cubicBezTo>
                    <a:cubicBezTo>
                      <a:pt x="110" y="238"/>
                      <a:pt x="116" y="227"/>
                      <a:pt x="124" y="219"/>
                    </a:cubicBezTo>
                    <a:cubicBezTo>
                      <a:pt x="131" y="211"/>
                      <a:pt x="138" y="202"/>
                      <a:pt x="144" y="193"/>
                    </a:cubicBezTo>
                    <a:cubicBezTo>
                      <a:pt x="158" y="172"/>
                      <a:pt x="170" y="148"/>
                      <a:pt x="178" y="125"/>
                    </a:cubicBezTo>
                    <a:cubicBezTo>
                      <a:pt x="182" y="113"/>
                      <a:pt x="184" y="101"/>
                      <a:pt x="190" y="89"/>
                    </a:cubicBezTo>
                    <a:cubicBezTo>
                      <a:pt x="192" y="84"/>
                      <a:pt x="195" y="79"/>
                      <a:pt x="198" y="74"/>
                    </a:cubicBezTo>
                    <a:cubicBezTo>
                      <a:pt x="201" y="70"/>
                      <a:pt x="206" y="67"/>
                      <a:pt x="209" y="63"/>
                    </a:cubicBezTo>
                    <a:cubicBezTo>
                      <a:pt x="200" y="59"/>
                      <a:pt x="190" y="59"/>
                      <a:pt x="180" y="54"/>
                    </a:cubicBezTo>
                    <a:cubicBezTo>
                      <a:pt x="170" y="51"/>
                      <a:pt x="161" y="46"/>
                      <a:pt x="152" y="43"/>
                    </a:cubicBezTo>
                    <a:cubicBezTo>
                      <a:pt x="131" y="38"/>
                      <a:pt x="111" y="30"/>
                      <a:pt x="91" y="25"/>
                    </a:cubicBezTo>
                    <a:cubicBezTo>
                      <a:pt x="78" y="22"/>
                      <a:pt x="63" y="20"/>
                      <a:pt x="49" y="20"/>
                    </a:cubicBezTo>
                    <a:cubicBezTo>
                      <a:pt x="57" y="18"/>
                      <a:pt x="57" y="18"/>
                      <a:pt x="57" y="18"/>
                    </a:cubicBezTo>
                    <a:cubicBezTo>
                      <a:pt x="64" y="20"/>
                      <a:pt x="70" y="22"/>
                      <a:pt x="76" y="20"/>
                    </a:cubicBezTo>
                    <a:cubicBezTo>
                      <a:pt x="84" y="16"/>
                      <a:pt x="79" y="12"/>
                      <a:pt x="74" y="8"/>
                    </a:cubicBezTo>
                    <a:cubicBezTo>
                      <a:pt x="71" y="5"/>
                      <a:pt x="67" y="2"/>
                      <a:pt x="64" y="0"/>
                    </a:cubicBezTo>
                    <a:cubicBezTo>
                      <a:pt x="69" y="3"/>
                      <a:pt x="74" y="5"/>
                      <a:pt x="79" y="7"/>
                    </a:cubicBezTo>
                    <a:cubicBezTo>
                      <a:pt x="87" y="11"/>
                      <a:pt x="94" y="14"/>
                      <a:pt x="100" y="19"/>
                    </a:cubicBezTo>
                    <a:cubicBezTo>
                      <a:pt x="114" y="28"/>
                      <a:pt x="134" y="25"/>
                      <a:pt x="148" y="32"/>
                    </a:cubicBezTo>
                    <a:cubicBezTo>
                      <a:pt x="157" y="38"/>
                      <a:pt x="167" y="41"/>
                      <a:pt x="178" y="46"/>
                    </a:cubicBezTo>
                    <a:cubicBezTo>
                      <a:pt x="188" y="51"/>
                      <a:pt x="200" y="57"/>
                      <a:pt x="212" y="60"/>
                    </a:cubicBezTo>
                    <a:cubicBezTo>
                      <a:pt x="222" y="63"/>
                      <a:pt x="235" y="63"/>
                      <a:pt x="246" y="63"/>
                    </a:cubicBezTo>
                    <a:cubicBezTo>
                      <a:pt x="257" y="63"/>
                      <a:pt x="267" y="66"/>
                      <a:pt x="277" y="67"/>
                    </a:cubicBezTo>
                    <a:cubicBezTo>
                      <a:pt x="297" y="68"/>
                      <a:pt x="316" y="68"/>
                      <a:pt x="336" y="68"/>
                    </a:cubicBezTo>
                    <a:cubicBezTo>
                      <a:pt x="336" y="68"/>
                      <a:pt x="337" y="69"/>
                      <a:pt x="338" y="69"/>
                    </a:cubicBezTo>
                    <a:close/>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0" name="Freeform 120"/>
              <p:cNvSpPr/>
              <p:nvPr/>
            </p:nvSpPr>
            <p:spPr bwMode="auto">
              <a:xfrm>
                <a:off x="4514" y="821"/>
                <a:ext cx="329" cy="229"/>
              </a:xfrm>
              <a:custGeom>
                <a:avLst/>
                <a:gdLst>
                  <a:gd name="T0" fmla="*/ 1 w 265"/>
                  <a:gd name="T1" fmla="*/ 5 h 184"/>
                  <a:gd name="T2" fmla="*/ 250 w 265"/>
                  <a:gd name="T3" fmla="*/ 177 h 184"/>
                  <a:gd name="T4" fmla="*/ 262 w 265"/>
                  <a:gd name="T5" fmla="*/ 170 h 184"/>
                  <a:gd name="T6" fmla="*/ 140 w 265"/>
                  <a:gd name="T7" fmla="*/ 57 h 184"/>
                  <a:gd name="T8" fmla="*/ 1 w 265"/>
                  <a:gd name="T9" fmla="*/ 4 h 184"/>
                  <a:gd name="T10" fmla="*/ 1 w 265"/>
                  <a:gd name="T11" fmla="*/ 5 h 184"/>
                </a:gdLst>
                <a:ahLst/>
                <a:cxnLst>
                  <a:cxn ang="0">
                    <a:pos x="T0" y="T1"/>
                  </a:cxn>
                  <a:cxn ang="0">
                    <a:pos x="T2" y="T3"/>
                  </a:cxn>
                  <a:cxn ang="0">
                    <a:pos x="T4" y="T5"/>
                  </a:cxn>
                  <a:cxn ang="0">
                    <a:pos x="T6" y="T7"/>
                  </a:cxn>
                  <a:cxn ang="0">
                    <a:pos x="T8" y="T9"/>
                  </a:cxn>
                  <a:cxn ang="0">
                    <a:pos x="T10" y="T11"/>
                  </a:cxn>
                </a:cxnLst>
                <a:rect l="0" t="0" r="r" b="b"/>
                <a:pathLst>
                  <a:path w="265" h="184">
                    <a:moveTo>
                      <a:pt x="1" y="5"/>
                    </a:moveTo>
                    <a:cubicBezTo>
                      <a:pt x="100" y="25"/>
                      <a:pt x="191" y="97"/>
                      <a:pt x="250" y="177"/>
                    </a:cubicBezTo>
                    <a:cubicBezTo>
                      <a:pt x="255" y="184"/>
                      <a:pt x="265" y="178"/>
                      <a:pt x="262" y="170"/>
                    </a:cubicBezTo>
                    <a:cubicBezTo>
                      <a:pt x="241" y="124"/>
                      <a:pt x="179" y="85"/>
                      <a:pt x="140" y="57"/>
                    </a:cubicBezTo>
                    <a:cubicBezTo>
                      <a:pt x="105" y="32"/>
                      <a:pt x="46" y="0"/>
                      <a:pt x="1" y="4"/>
                    </a:cubicBezTo>
                    <a:cubicBezTo>
                      <a:pt x="1" y="4"/>
                      <a:pt x="0" y="5"/>
                      <a:pt x="1" y="5"/>
                    </a:cubicBezTo>
                    <a:close/>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1" name="Freeform 121"/>
              <p:cNvSpPr/>
              <p:nvPr/>
            </p:nvSpPr>
            <p:spPr bwMode="auto">
              <a:xfrm>
                <a:off x="3768" y="764"/>
                <a:ext cx="393" cy="261"/>
              </a:xfrm>
              <a:custGeom>
                <a:avLst/>
                <a:gdLst>
                  <a:gd name="T0" fmla="*/ 150 w 317"/>
                  <a:gd name="T1" fmla="*/ 119 h 210"/>
                  <a:gd name="T2" fmla="*/ 127 w 317"/>
                  <a:gd name="T3" fmla="*/ 140 h 210"/>
                  <a:gd name="T4" fmla="*/ 86 w 317"/>
                  <a:gd name="T5" fmla="*/ 157 h 210"/>
                  <a:gd name="T6" fmla="*/ 0 w 317"/>
                  <a:gd name="T7" fmla="*/ 183 h 210"/>
                  <a:gd name="T8" fmla="*/ 19 w 317"/>
                  <a:gd name="T9" fmla="*/ 181 h 210"/>
                  <a:gd name="T10" fmla="*/ 9 w 317"/>
                  <a:gd name="T11" fmla="*/ 204 h 210"/>
                  <a:gd name="T12" fmla="*/ 10 w 317"/>
                  <a:gd name="T13" fmla="*/ 210 h 210"/>
                  <a:gd name="T14" fmla="*/ 16 w 317"/>
                  <a:gd name="T15" fmla="*/ 199 h 210"/>
                  <a:gd name="T16" fmla="*/ 43 w 317"/>
                  <a:gd name="T17" fmla="*/ 170 h 210"/>
                  <a:gd name="T18" fmla="*/ 37 w 317"/>
                  <a:gd name="T19" fmla="*/ 198 h 210"/>
                  <a:gd name="T20" fmla="*/ 49 w 317"/>
                  <a:gd name="T21" fmla="*/ 174 h 210"/>
                  <a:gd name="T22" fmla="*/ 70 w 317"/>
                  <a:gd name="T23" fmla="*/ 165 h 210"/>
                  <a:gd name="T24" fmla="*/ 95 w 317"/>
                  <a:gd name="T25" fmla="*/ 162 h 210"/>
                  <a:gd name="T26" fmla="*/ 116 w 317"/>
                  <a:gd name="T27" fmla="*/ 154 h 210"/>
                  <a:gd name="T28" fmla="*/ 119 w 317"/>
                  <a:gd name="T29" fmla="*/ 164 h 210"/>
                  <a:gd name="T30" fmla="*/ 135 w 317"/>
                  <a:gd name="T31" fmla="*/ 141 h 210"/>
                  <a:gd name="T32" fmla="*/ 156 w 317"/>
                  <a:gd name="T33" fmla="*/ 124 h 210"/>
                  <a:gd name="T34" fmla="*/ 199 w 317"/>
                  <a:gd name="T35" fmla="*/ 78 h 210"/>
                  <a:gd name="T36" fmla="*/ 190 w 317"/>
                  <a:gd name="T37" fmla="*/ 97 h 210"/>
                  <a:gd name="T38" fmla="*/ 181 w 317"/>
                  <a:gd name="T39" fmla="*/ 117 h 210"/>
                  <a:gd name="T40" fmla="*/ 173 w 317"/>
                  <a:gd name="T41" fmla="*/ 158 h 210"/>
                  <a:gd name="T42" fmla="*/ 179 w 317"/>
                  <a:gd name="T43" fmla="*/ 141 h 210"/>
                  <a:gd name="T44" fmla="*/ 186 w 317"/>
                  <a:gd name="T45" fmla="*/ 121 h 210"/>
                  <a:gd name="T46" fmla="*/ 189 w 317"/>
                  <a:gd name="T47" fmla="*/ 125 h 210"/>
                  <a:gd name="T48" fmla="*/ 190 w 317"/>
                  <a:gd name="T49" fmla="*/ 115 h 210"/>
                  <a:gd name="T50" fmla="*/ 190 w 317"/>
                  <a:gd name="T51" fmla="*/ 104 h 210"/>
                  <a:gd name="T52" fmla="*/ 203 w 317"/>
                  <a:gd name="T53" fmla="*/ 79 h 210"/>
                  <a:gd name="T54" fmla="*/ 236 w 317"/>
                  <a:gd name="T55" fmla="*/ 47 h 210"/>
                  <a:gd name="T56" fmla="*/ 277 w 317"/>
                  <a:gd name="T57" fmla="*/ 21 h 210"/>
                  <a:gd name="T58" fmla="*/ 296 w 317"/>
                  <a:gd name="T59" fmla="*/ 9 h 210"/>
                  <a:gd name="T60" fmla="*/ 317 w 317"/>
                  <a:gd name="T61" fmla="*/ 0 h 210"/>
                  <a:gd name="T62" fmla="*/ 290 w 317"/>
                  <a:gd name="T63" fmla="*/ 10 h 210"/>
                  <a:gd name="T64" fmla="*/ 267 w 317"/>
                  <a:gd name="T65" fmla="*/ 22 h 210"/>
                  <a:gd name="T66" fmla="*/ 221 w 317"/>
                  <a:gd name="T67" fmla="*/ 55 h 210"/>
                  <a:gd name="T68" fmla="*/ 177 w 317"/>
                  <a:gd name="T69" fmla="*/ 89 h 210"/>
                  <a:gd name="T70" fmla="*/ 158 w 317"/>
                  <a:gd name="T71" fmla="*/ 110 h 210"/>
                  <a:gd name="T72" fmla="*/ 145 w 317"/>
                  <a:gd name="T73" fmla="*/ 12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7" h="210">
                    <a:moveTo>
                      <a:pt x="150" y="119"/>
                    </a:moveTo>
                    <a:cubicBezTo>
                      <a:pt x="147" y="128"/>
                      <a:pt x="134" y="136"/>
                      <a:pt x="127" y="140"/>
                    </a:cubicBezTo>
                    <a:cubicBezTo>
                      <a:pt x="114" y="147"/>
                      <a:pt x="100" y="155"/>
                      <a:pt x="86" y="157"/>
                    </a:cubicBezTo>
                    <a:cubicBezTo>
                      <a:pt x="57" y="161"/>
                      <a:pt x="25" y="167"/>
                      <a:pt x="0" y="183"/>
                    </a:cubicBezTo>
                    <a:cubicBezTo>
                      <a:pt x="1" y="190"/>
                      <a:pt x="15" y="181"/>
                      <a:pt x="19" y="181"/>
                    </a:cubicBezTo>
                    <a:cubicBezTo>
                      <a:pt x="17" y="188"/>
                      <a:pt x="12" y="195"/>
                      <a:pt x="9" y="204"/>
                    </a:cubicBezTo>
                    <a:cubicBezTo>
                      <a:pt x="6" y="206"/>
                      <a:pt x="4" y="210"/>
                      <a:pt x="10" y="210"/>
                    </a:cubicBezTo>
                    <a:cubicBezTo>
                      <a:pt x="15" y="209"/>
                      <a:pt x="14" y="203"/>
                      <a:pt x="16" y="199"/>
                    </a:cubicBezTo>
                    <a:cubicBezTo>
                      <a:pt x="21" y="186"/>
                      <a:pt x="30" y="175"/>
                      <a:pt x="43" y="170"/>
                    </a:cubicBezTo>
                    <a:cubicBezTo>
                      <a:pt x="44" y="176"/>
                      <a:pt x="34" y="193"/>
                      <a:pt x="37" y="198"/>
                    </a:cubicBezTo>
                    <a:cubicBezTo>
                      <a:pt x="45" y="196"/>
                      <a:pt x="44" y="179"/>
                      <a:pt x="49" y="174"/>
                    </a:cubicBezTo>
                    <a:cubicBezTo>
                      <a:pt x="53" y="169"/>
                      <a:pt x="63" y="166"/>
                      <a:pt x="70" y="165"/>
                    </a:cubicBezTo>
                    <a:cubicBezTo>
                      <a:pt x="78" y="164"/>
                      <a:pt x="87" y="164"/>
                      <a:pt x="95" y="162"/>
                    </a:cubicBezTo>
                    <a:cubicBezTo>
                      <a:pt x="102" y="161"/>
                      <a:pt x="108" y="157"/>
                      <a:pt x="116" y="154"/>
                    </a:cubicBezTo>
                    <a:cubicBezTo>
                      <a:pt x="118" y="158"/>
                      <a:pt x="120" y="161"/>
                      <a:pt x="119" y="164"/>
                    </a:cubicBezTo>
                    <a:cubicBezTo>
                      <a:pt x="126" y="157"/>
                      <a:pt x="126" y="148"/>
                      <a:pt x="135" y="141"/>
                    </a:cubicBezTo>
                    <a:cubicBezTo>
                      <a:pt x="143" y="137"/>
                      <a:pt x="149" y="132"/>
                      <a:pt x="156" y="124"/>
                    </a:cubicBezTo>
                    <a:cubicBezTo>
                      <a:pt x="171" y="108"/>
                      <a:pt x="179" y="88"/>
                      <a:pt x="199" y="78"/>
                    </a:cubicBezTo>
                    <a:cubicBezTo>
                      <a:pt x="199" y="83"/>
                      <a:pt x="192" y="91"/>
                      <a:pt x="190" y="97"/>
                    </a:cubicBezTo>
                    <a:cubicBezTo>
                      <a:pt x="186" y="103"/>
                      <a:pt x="182" y="111"/>
                      <a:pt x="181" y="117"/>
                    </a:cubicBezTo>
                    <a:cubicBezTo>
                      <a:pt x="178" y="130"/>
                      <a:pt x="172" y="144"/>
                      <a:pt x="173" y="158"/>
                    </a:cubicBezTo>
                    <a:cubicBezTo>
                      <a:pt x="177" y="156"/>
                      <a:pt x="178" y="146"/>
                      <a:pt x="179" y="141"/>
                    </a:cubicBezTo>
                    <a:cubicBezTo>
                      <a:pt x="180" y="134"/>
                      <a:pt x="183" y="128"/>
                      <a:pt x="186" y="121"/>
                    </a:cubicBezTo>
                    <a:cubicBezTo>
                      <a:pt x="187" y="123"/>
                      <a:pt x="189" y="124"/>
                      <a:pt x="189" y="125"/>
                    </a:cubicBezTo>
                    <a:cubicBezTo>
                      <a:pt x="193" y="122"/>
                      <a:pt x="190" y="118"/>
                      <a:pt x="190" y="115"/>
                    </a:cubicBezTo>
                    <a:cubicBezTo>
                      <a:pt x="188" y="110"/>
                      <a:pt x="188" y="109"/>
                      <a:pt x="190" y="104"/>
                    </a:cubicBezTo>
                    <a:cubicBezTo>
                      <a:pt x="193" y="96"/>
                      <a:pt x="199" y="87"/>
                      <a:pt x="203" y="79"/>
                    </a:cubicBezTo>
                    <a:cubicBezTo>
                      <a:pt x="210" y="65"/>
                      <a:pt x="225" y="57"/>
                      <a:pt x="236" y="47"/>
                    </a:cubicBezTo>
                    <a:cubicBezTo>
                      <a:pt x="250" y="37"/>
                      <a:pt x="262" y="29"/>
                      <a:pt x="277" y="21"/>
                    </a:cubicBezTo>
                    <a:cubicBezTo>
                      <a:pt x="284" y="16"/>
                      <a:pt x="289" y="12"/>
                      <a:pt x="296" y="9"/>
                    </a:cubicBezTo>
                    <a:cubicBezTo>
                      <a:pt x="301" y="6"/>
                      <a:pt x="310" y="0"/>
                      <a:pt x="317" y="0"/>
                    </a:cubicBezTo>
                    <a:cubicBezTo>
                      <a:pt x="307" y="5"/>
                      <a:pt x="298" y="7"/>
                      <a:pt x="290" y="10"/>
                    </a:cubicBezTo>
                    <a:cubicBezTo>
                      <a:pt x="282" y="13"/>
                      <a:pt x="274" y="18"/>
                      <a:pt x="267" y="22"/>
                    </a:cubicBezTo>
                    <a:cubicBezTo>
                      <a:pt x="251" y="33"/>
                      <a:pt x="236" y="44"/>
                      <a:pt x="221" y="55"/>
                    </a:cubicBezTo>
                    <a:cubicBezTo>
                      <a:pt x="205" y="65"/>
                      <a:pt x="191" y="77"/>
                      <a:pt x="177" y="89"/>
                    </a:cubicBezTo>
                    <a:cubicBezTo>
                      <a:pt x="170" y="96"/>
                      <a:pt x="163" y="103"/>
                      <a:pt x="158" y="110"/>
                    </a:cubicBezTo>
                    <a:cubicBezTo>
                      <a:pt x="155" y="114"/>
                      <a:pt x="145" y="124"/>
                      <a:pt x="145" y="128"/>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2" name="Freeform 122"/>
              <p:cNvSpPr/>
              <p:nvPr/>
            </p:nvSpPr>
            <p:spPr bwMode="auto">
              <a:xfrm>
                <a:off x="3985" y="844"/>
                <a:ext cx="87" cy="151"/>
              </a:xfrm>
              <a:custGeom>
                <a:avLst/>
                <a:gdLst>
                  <a:gd name="T0" fmla="*/ 30 w 70"/>
                  <a:gd name="T1" fmla="*/ 12 h 122"/>
                  <a:gd name="T2" fmla="*/ 29 w 70"/>
                  <a:gd name="T3" fmla="*/ 27 h 122"/>
                  <a:gd name="T4" fmla="*/ 25 w 70"/>
                  <a:gd name="T5" fmla="*/ 54 h 122"/>
                  <a:gd name="T6" fmla="*/ 24 w 70"/>
                  <a:gd name="T7" fmla="*/ 69 h 122"/>
                  <a:gd name="T8" fmla="*/ 15 w 70"/>
                  <a:gd name="T9" fmla="*/ 86 h 122"/>
                  <a:gd name="T10" fmla="*/ 4 w 70"/>
                  <a:gd name="T11" fmla="*/ 120 h 122"/>
                  <a:gd name="T12" fmla="*/ 10 w 70"/>
                  <a:gd name="T13" fmla="*/ 107 h 122"/>
                  <a:gd name="T14" fmla="*/ 18 w 70"/>
                  <a:gd name="T15" fmla="*/ 86 h 122"/>
                  <a:gd name="T16" fmla="*/ 24 w 70"/>
                  <a:gd name="T17" fmla="*/ 96 h 122"/>
                  <a:gd name="T18" fmla="*/ 20 w 70"/>
                  <a:gd name="T19" fmla="*/ 105 h 122"/>
                  <a:gd name="T20" fmla="*/ 22 w 70"/>
                  <a:gd name="T21" fmla="*/ 122 h 122"/>
                  <a:gd name="T22" fmla="*/ 25 w 70"/>
                  <a:gd name="T23" fmla="*/ 105 h 122"/>
                  <a:gd name="T24" fmla="*/ 40 w 70"/>
                  <a:gd name="T25" fmla="*/ 105 h 122"/>
                  <a:gd name="T26" fmla="*/ 25 w 70"/>
                  <a:gd name="T27" fmla="*/ 88 h 122"/>
                  <a:gd name="T28" fmla="*/ 29 w 70"/>
                  <a:gd name="T29" fmla="*/ 67 h 122"/>
                  <a:gd name="T30" fmla="*/ 70 w 70"/>
                  <a:gd name="T31" fmla="*/ 81 h 122"/>
                  <a:gd name="T32" fmla="*/ 31 w 70"/>
                  <a:gd name="T33" fmla="*/ 49 h 122"/>
                  <a:gd name="T34" fmla="*/ 35 w 70"/>
                  <a:gd name="T35" fmla="*/ 21 h 122"/>
                  <a:gd name="T36" fmla="*/ 36 w 70"/>
                  <a:gd name="T3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22">
                    <a:moveTo>
                      <a:pt x="30" y="12"/>
                    </a:moveTo>
                    <a:cubicBezTo>
                      <a:pt x="31" y="15"/>
                      <a:pt x="30" y="23"/>
                      <a:pt x="29" y="27"/>
                    </a:cubicBezTo>
                    <a:cubicBezTo>
                      <a:pt x="28" y="36"/>
                      <a:pt x="25" y="45"/>
                      <a:pt x="25" y="54"/>
                    </a:cubicBezTo>
                    <a:cubicBezTo>
                      <a:pt x="26" y="59"/>
                      <a:pt x="26" y="65"/>
                      <a:pt x="24" y="69"/>
                    </a:cubicBezTo>
                    <a:cubicBezTo>
                      <a:pt x="22" y="76"/>
                      <a:pt x="18" y="80"/>
                      <a:pt x="15" y="86"/>
                    </a:cubicBezTo>
                    <a:cubicBezTo>
                      <a:pt x="10" y="95"/>
                      <a:pt x="0" y="110"/>
                      <a:pt x="4" y="120"/>
                    </a:cubicBezTo>
                    <a:cubicBezTo>
                      <a:pt x="10" y="119"/>
                      <a:pt x="9" y="111"/>
                      <a:pt x="10" y="107"/>
                    </a:cubicBezTo>
                    <a:cubicBezTo>
                      <a:pt x="13" y="100"/>
                      <a:pt x="15" y="93"/>
                      <a:pt x="18" y="86"/>
                    </a:cubicBezTo>
                    <a:cubicBezTo>
                      <a:pt x="20" y="89"/>
                      <a:pt x="23" y="94"/>
                      <a:pt x="24" y="96"/>
                    </a:cubicBezTo>
                    <a:cubicBezTo>
                      <a:pt x="25" y="101"/>
                      <a:pt x="23" y="100"/>
                      <a:pt x="20" y="105"/>
                    </a:cubicBezTo>
                    <a:cubicBezTo>
                      <a:pt x="18" y="109"/>
                      <a:pt x="20" y="117"/>
                      <a:pt x="22" y="122"/>
                    </a:cubicBezTo>
                    <a:cubicBezTo>
                      <a:pt x="26" y="118"/>
                      <a:pt x="19" y="110"/>
                      <a:pt x="25" y="105"/>
                    </a:cubicBezTo>
                    <a:cubicBezTo>
                      <a:pt x="30" y="99"/>
                      <a:pt x="34" y="108"/>
                      <a:pt x="40" y="105"/>
                    </a:cubicBezTo>
                    <a:cubicBezTo>
                      <a:pt x="39" y="99"/>
                      <a:pt x="28" y="95"/>
                      <a:pt x="25" y="88"/>
                    </a:cubicBezTo>
                    <a:cubicBezTo>
                      <a:pt x="21" y="81"/>
                      <a:pt x="28" y="75"/>
                      <a:pt x="29" y="67"/>
                    </a:cubicBezTo>
                    <a:cubicBezTo>
                      <a:pt x="42" y="76"/>
                      <a:pt x="54" y="86"/>
                      <a:pt x="70" y="81"/>
                    </a:cubicBezTo>
                    <a:cubicBezTo>
                      <a:pt x="54" y="71"/>
                      <a:pt x="29" y="74"/>
                      <a:pt x="31" y="49"/>
                    </a:cubicBezTo>
                    <a:cubicBezTo>
                      <a:pt x="31" y="40"/>
                      <a:pt x="34" y="30"/>
                      <a:pt x="35" y="21"/>
                    </a:cubicBezTo>
                    <a:cubicBezTo>
                      <a:pt x="37" y="13"/>
                      <a:pt x="36" y="6"/>
                      <a:pt x="36" y="0"/>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3" name="Freeform 123"/>
              <p:cNvSpPr/>
              <p:nvPr/>
            </p:nvSpPr>
            <p:spPr bwMode="auto">
              <a:xfrm>
                <a:off x="4011" y="939"/>
                <a:ext cx="67" cy="73"/>
              </a:xfrm>
              <a:custGeom>
                <a:avLst/>
                <a:gdLst>
                  <a:gd name="T0" fmla="*/ 24 w 54"/>
                  <a:gd name="T1" fmla="*/ 0 h 59"/>
                  <a:gd name="T2" fmla="*/ 27 w 54"/>
                  <a:gd name="T3" fmla="*/ 8 h 59"/>
                  <a:gd name="T4" fmla="*/ 35 w 54"/>
                  <a:gd name="T5" fmla="*/ 21 h 59"/>
                  <a:gd name="T6" fmla="*/ 28 w 54"/>
                  <a:gd name="T7" fmla="*/ 33 h 59"/>
                  <a:gd name="T8" fmla="*/ 6 w 54"/>
                  <a:gd name="T9" fmla="*/ 45 h 59"/>
                  <a:gd name="T10" fmla="*/ 11 w 54"/>
                  <a:gd name="T11" fmla="*/ 49 h 59"/>
                  <a:gd name="T12" fmla="*/ 22 w 54"/>
                  <a:gd name="T13" fmla="*/ 45 h 59"/>
                  <a:gd name="T14" fmla="*/ 14 w 54"/>
                  <a:gd name="T15" fmla="*/ 58 h 59"/>
                  <a:gd name="T16" fmla="*/ 29 w 54"/>
                  <a:gd name="T17" fmla="*/ 44 h 59"/>
                  <a:gd name="T18" fmla="*/ 31 w 54"/>
                  <a:gd name="T19" fmla="*/ 53 h 59"/>
                  <a:gd name="T20" fmla="*/ 31 w 54"/>
                  <a:gd name="T21" fmla="*/ 40 h 59"/>
                  <a:gd name="T22" fmla="*/ 38 w 54"/>
                  <a:gd name="T23" fmla="*/ 28 h 59"/>
                  <a:gd name="T24" fmla="*/ 45 w 54"/>
                  <a:gd name="T25" fmla="*/ 41 h 59"/>
                  <a:gd name="T26" fmla="*/ 49 w 54"/>
                  <a:gd name="T27" fmla="*/ 53 h 59"/>
                  <a:gd name="T28" fmla="*/ 48 w 54"/>
                  <a:gd name="T29" fmla="*/ 41 h 59"/>
                  <a:gd name="T30" fmla="*/ 44 w 54"/>
                  <a:gd name="T31" fmla="*/ 23 h 59"/>
                  <a:gd name="T32" fmla="*/ 29 w 54"/>
                  <a:gd name="T33"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9">
                    <a:moveTo>
                      <a:pt x="24" y="0"/>
                    </a:moveTo>
                    <a:cubicBezTo>
                      <a:pt x="26" y="3"/>
                      <a:pt x="26" y="6"/>
                      <a:pt x="27" y="8"/>
                    </a:cubicBezTo>
                    <a:cubicBezTo>
                      <a:pt x="30" y="13"/>
                      <a:pt x="34" y="17"/>
                      <a:pt x="35" y="21"/>
                    </a:cubicBezTo>
                    <a:cubicBezTo>
                      <a:pt x="35" y="26"/>
                      <a:pt x="32" y="29"/>
                      <a:pt x="28" y="33"/>
                    </a:cubicBezTo>
                    <a:cubicBezTo>
                      <a:pt x="22" y="39"/>
                      <a:pt x="13" y="39"/>
                      <a:pt x="6" y="45"/>
                    </a:cubicBezTo>
                    <a:cubicBezTo>
                      <a:pt x="0" y="50"/>
                      <a:pt x="5" y="51"/>
                      <a:pt x="11" y="49"/>
                    </a:cubicBezTo>
                    <a:cubicBezTo>
                      <a:pt x="15" y="47"/>
                      <a:pt x="19" y="44"/>
                      <a:pt x="22" y="45"/>
                    </a:cubicBezTo>
                    <a:cubicBezTo>
                      <a:pt x="21" y="50"/>
                      <a:pt x="16" y="52"/>
                      <a:pt x="14" y="58"/>
                    </a:cubicBezTo>
                    <a:cubicBezTo>
                      <a:pt x="20" y="59"/>
                      <a:pt x="25" y="48"/>
                      <a:pt x="29" y="44"/>
                    </a:cubicBezTo>
                    <a:cubicBezTo>
                      <a:pt x="29" y="47"/>
                      <a:pt x="29" y="51"/>
                      <a:pt x="31" y="53"/>
                    </a:cubicBezTo>
                    <a:cubicBezTo>
                      <a:pt x="30" y="49"/>
                      <a:pt x="29" y="43"/>
                      <a:pt x="31" y="40"/>
                    </a:cubicBezTo>
                    <a:cubicBezTo>
                      <a:pt x="33" y="35"/>
                      <a:pt x="37" y="32"/>
                      <a:pt x="38" y="28"/>
                    </a:cubicBezTo>
                    <a:cubicBezTo>
                      <a:pt x="40" y="33"/>
                      <a:pt x="44" y="37"/>
                      <a:pt x="45" y="41"/>
                    </a:cubicBezTo>
                    <a:cubicBezTo>
                      <a:pt x="47" y="44"/>
                      <a:pt x="47" y="50"/>
                      <a:pt x="49" y="53"/>
                    </a:cubicBezTo>
                    <a:cubicBezTo>
                      <a:pt x="54" y="50"/>
                      <a:pt x="48" y="45"/>
                      <a:pt x="48" y="41"/>
                    </a:cubicBezTo>
                    <a:cubicBezTo>
                      <a:pt x="46" y="33"/>
                      <a:pt x="48" y="29"/>
                      <a:pt x="44" y="23"/>
                    </a:cubicBezTo>
                    <a:cubicBezTo>
                      <a:pt x="39" y="16"/>
                      <a:pt x="34" y="9"/>
                      <a:pt x="29" y="2"/>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4" name="Freeform 124"/>
              <p:cNvSpPr/>
              <p:nvPr/>
            </p:nvSpPr>
            <p:spPr bwMode="auto">
              <a:xfrm>
                <a:off x="3767" y="648"/>
                <a:ext cx="377" cy="204"/>
              </a:xfrm>
              <a:custGeom>
                <a:avLst/>
                <a:gdLst>
                  <a:gd name="T0" fmla="*/ 6 w 304"/>
                  <a:gd name="T1" fmla="*/ 4 h 165"/>
                  <a:gd name="T2" fmla="*/ 25 w 304"/>
                  <a:gd name="T3" fmla="*/ 23 h 165"/>
                  <a:gd name="T4" fmla="*/ 49 w 304"/>
                  <a:gd name="T5" fmla="*/ 69 h 165"/>
                  <a:gd name="T6" fmla="*/ 24 w 304"/>
                  <a:gd name="T7" fmla="*/ 71 h 165"/>
                  <a:gd name="T8" fmla="*/ 0 w 304"/>
                  <a:gd name="T9" fmla="*/ 70 h 165"/>
                  <a:gd name="T10" fmla="*/ 27 w 304"/>
                  <a:gd name="T11" fmla="*/ 79 h 165"/>
                  <a:gd name="T12" fmla="*/ 15 w 304"/>
                  <a:gd name="T13" fmla="*/ 90 h 165"/>
                  <a:gd name="T14" fmla="*/ 40 w 304"/>
                  <a:gd name="T15" fmla="*/ 75 h 165"/>
                  <a:gd name="T16" fmla="*/ 70 w 304"/>
                  <a:gd name="T17" fmla="*/ 88 h 165"/>
                  <a:gd name="T18" fmla="*/ 90 w 304"/>
                  <a:gd name="T19" fmla="*/ 114 h 165"/>
                  <a:gd name="T20" fmla="*/ 99 w 304"/>
                  <a:gd name="T21" fmla="*/ 125 h 165"/>
                  <a:gd name="T22" fmla="*/ 91 w 304"/>
                  <a:gd name="T23" fmla="*/ 131 h 165"/>
                  <a:gd name="T24" fmla="*/ 117 w 304"/>
                  <a:gd name="T25" fmla="*/ 140 h 165"/>
                  <a:gd name="T26" fmla="*/ 100 w 304"/>
                  <a:gd name="T27" fmla="*/ 152 h 165"/>
                  <a:gd name="T28" fmla="*/ 87 w 304"/>
                  <a:gd name="T29" fmla="*/ 164 h 165"/>
                  <a:gd name="T30" fmla="*/ 112 w 304"/>
                  <a:gd name="T31" fmla="*/ 153 h 165"/>
                  <a:gd name="T32" fmla="*/ 134 w 304"/>
                  <a:gd name="T33" fmla="*/ 143 h 165"/>
                  <a:gd name="T34" fmla="*/ 195 w 304"/>
                  <a:gd name="T35" fmla="*/ 140 h 165"/>
                  <a:gd name="T36" fmla="*/ 220 w 304"/>
                  <a:gd name="T37" fmla="*/ 124 h 165"/>
                  <a:gd name="T38" fmla="*/ 247 w 304"/>
                  <a:gd name="T39" fmla="*/ 114 h 165"/>
                  <a:gd name="T40" fmla="*/ 275 w 304"/>
                  <a:gd name="T41" fmla="*/ 108 h 165"/>
                  <a:gd name="T42" fmla="*/ 304 w 304"/>
                  <a:gd name="T43" fmla="*/ 100 h 165"/>
                  <a:gd name="T44" fmla="*/ 273 w 304"/>
                  <a:gd name="T45" fmla="*/ 106 h 165"/>
                  <a:gd name="T46" fmla="*/ 244 w 304"/>
                  <a:gd name="T47" fmla="*/ 112 h 165"/>
                  <a:gd name="T48" fmla="*/ 215 w 304"/>
                  <a:gd name="T49" fmla="*/ 117 h 165"/>
                  <a:gd name="T50" fmla="*/ 186 w 304"/>
                  <a:gd name="T51" fmla="*/ 130 h 165"/>
                  <a:gd name="T52" fmla="*/ 156 w 304"/>
                  <a:gd name="T53" fmla="*/ 133 h 165"/>
                  <a:gd name="T54" fmla="*/ 126 w 304"/>
                  <a:gd name="T55" fmla="*/ 135 h 165"/>
                  <a:gd name="T56" fmla="*/ 96 w 304"/>
                  <a:gd name="T57" fmla="*/ 122 h 165"/>
                  <a:gd name="T58" fmla="*/ 82 w 304"/>
                  <a:gd name="T59" fmla="*/ 98 h 165"/>
                  <a:gd name="T60" fmla="*/ 74 w 304"/>
                  <a:gd name="T61" fmla="*/ 85 h 165"/>
                  <a:gd name="T62" fmla="*/ 60 w 304"/>
                  <a:gd name="T63" fmla="*/ 74 h 165"/>
                  <a:gd name="T64" fmla="*/ 43 w 304"/>
                  <a:gd name="T65" fmla="*/ 46 h 165"/>
                  <a:gd name="T66" fmla="*/ 25 w 304"/>
                  <a:gd name="T67" fmla="*/ 19 h 165"/>
                  <a:gd name="T68" fmla="*/ 5 w 304"/>
                  <a:gd name="T69"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165">
                    <a:moveTo>
                      <a:pt x="6" y="4"/>
                    </a:moveTo>
                    <a:cubicBezTo>
                      <a:pt x="13" y="7"/>
                      <a:pt x="20" y="17"/>
                      <a:pt x="25" y="23"/>
                    </a:cubicBezTo>
                    <a:cubicBezTo>
                      <a:pt x="35" y="34"/>
                      <a:pt x="44" y="55"/>
                      <a:pt x="49" y="69"/>
                    </a:cubicBezTo>
                    <a:cubicBezTo>
                      <a:pt x="42" y="72"/>
                      <a:pt x="31" y="71"/>
                      <a:pt x="24" y="71"/>
                    </a:cubicBezTo>
                    <a:cubicBezTo>
                      <a:pt x="16" y="73"/>
                      <a:pt x="8" y="70"/>
                      <a:pt x="0" y="70"/>
                    </a:cubicBezTo>
                    <a:cubicBezTo>
                      <a:pt x="3" y="79"/>
                      <a:pt x="21" y="73"/>
                      <a:pt x="27" y="79"/>
                    </a:cubicBezTo>
                    <a:cubicBezTo>
                      <a:pt x="23" y="80"/>
                      <a:pt x="11" y="85"/>
                      <a:pt x="15" y="90"/>
                    </a:cubicBezTo>
                    <a:cubicBezTo>
                      <a:pt x="24" y="87"/>
                      <a:pt x="30" y="78"/>
                      <a:pt x="40" y="75"/>
                    </a:cubicBezTo>
                    <a:cubicBezTo>
                      <a:pt x="52" y="71"/>
                      <a:pt x="61" y="79"/>
                      <a:pt x="70" y="88"/>
                    </a:cubicBezTo>
                    <a:cubicBezTo>
                      <a:pt x="78" y="96"/>
                      <a:pt x="84" y="104"/>
                      <a:pt x="90" y="114"/>
                    </a:cubicBezTo>
                    <a:cubicBezTo>
                      <a:pt x="93" y="117"/>
                      <a:pt x="98" y="122"/>
                      <a:pt x="99" y="125"/>
                    </a:cubicBezTo>
                    <a:cubicBezTo>
                      <a:pt x="103" y="133"/>
                      <a:pt x="97" y="132"/>
                      <a:pt x="91" y="131"/>
                    </a:cubicBezTo>
                    <a:cubicBezTo>
                      <a:pt x="94" y="137"/>
                      <a:pt x="111" y="140"/>
                      <a:pt x="117" y="140"/>
                    </a:cubicBezTo>
                    <a:cubicBezTo>
                      <a:pt x="116" y="145"/>
                      <a:pt x="105" y="150"/>
                      <a:pt x="100" y="152"/>
                    </a:cubicBezTo>
                    <a:cubicBezTo>
                      <a:pt x="96" y="155"/>
                      <a:pt x="89" y="160"/>
                      <a:pt x="87" y="164"/>
                    </a:cubicBezTo>
                    <a:cubicBezTo>
                      <a:pt x="97" y="165"/>
                      <a:pt x="104" y="158"/>
                      <a:pt x="112" y="153"/>
                    </a:cubicBezTo>
                    <a:cubicBezTo>
                      <a:pt x="118" y="149"/>
                      <a:pt x="127" y="145"/>
                      <a:pt x="134" y="143"/>
                    </a:cubicBezTo>
                    <a:cubicBezTo>
                      <a:pt x="155" y="139"/>
                      <a:pt x="176" y="146"/>
                      <a:pt x="195" y="140"/>
                    </a:cubicBezTo>
                    <a:cubicBezTo>
                      <a:pt x="204" y="138"/>
                      <a:pt x="211" y="128"/>
                      <a:pt x="220" y="124"/>
                    </a:cubicBezTo>
                    <a:cubicBezTo>
                      <a:pt x="229" y="119"/>
                      <a:pt x="237" y="117"/>
                      <a:pt x="247" y="114"/>
                    </a:cubicBezTo>
                    <a:cubicBezTo>
                      <a:pt x="256" y="112"/>
                      <a:pt x="266" y="110"/>
                      <a:pt x="275" y="108"/>
                    </a:cubicBezTo>
                    <a:cubicBezTo>
                      <a:pt x="282" y="106"/>
                      <a:pt x="300" y="105"/>
                      <a:pt x="304" y="100"/>
                    </a:cubicBezTo>
                    <a:cubicBezTo>
                      <a:pt x="298" y="96"/>
                      <a:pt x="280" y="105"/>
                      <a:pt x="273" y="106"/>
                    </a:cubicBezTo>
                    <a:cubicBezTo>
                      <a:pt x="263" y="108"/>
                      <a:pt x="254" y="109"/>
                      <a:pt x="244" y="112"/>
                    </a:cubicBezTo>
                    <a:cubicBezTo>
                      <a:pt x="235" y="113"/>
                      <a:pt x="224" y="114"/>
                      <a:pt x="215" y="117"/>
                    </a:cubicBezTo>
                    <a:cubicBezTo>
                      <a:pt x="205" y="121"/>
                      <a:pt x="196" y="126"/>
                      <a:pt x="186" y="130"/>
                    </a:cubicBezTo>
                    <a:cubicBezTo>
                      <a:pt x="177" y="133"/>
                      <a:pt x="165" y="133"/>
                      <a:pt x="156" y="133"/>
                    </a:cubicBezTo>
                    <a:cubicBezTo>
                      <a:pt x="146" y="133"/>
                      <a:pt x="136" y="135"/>
                      <a:pt x="126" y="135"/>
                    </a:cubicBezTo>
                    <a:cubicBezTo>
                      <a:pt x="117" y="134"/>
                      <a:pt x="102" y="130"/>
                      <a:pt x="96" y="122"/>
                    </a:cubicBezTo>
                    <a:cubicBezTo>
                      <a:pt x="90" y="115"/>
                      <a:pt x="86" y="106"/>
                      <a:pt x="82" y="98"/>
                    </a:cubicBezTo>
                    <a:cubicBezTo>
                      <a:pt x="80" y="94"/>
                      <a:pt x="78" y="89"/>
                      <a:pt x="74" y="85"/>
                    </a:cubicBezTo>
                    <a:cubicBezTo>
                      <a:pt x="71" y="80"/>
                      <a:pt x="64" y="79"/>
                      <a:pt x="60" y="74"/>
                    </a:cubicBezTo>
                    <a:cubicBezTo>
                      <a:pt x="52" y="65"/>
                      <a:pt x="49" y="56"/>
                      <a:pt x="43" y="46"/>
                    </a:cubicBezTo>
                    <a:cubicBezTo>
                      <a:pt x="38" y="37"/>
                      <a:pt x="31" y="27"/>
                      <a:pt x="25" y="19"/>
                    </a:cubicBezTo>
                    <a:cubicBezTo>
                      <a:pt x="22" y="14"/>
                      <a:pt x="10" y="0"/>
                      <a:pt x="5" y="2"/>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5" name="Freeform 125"/>
              <p:cNvSpPr/>
              <p:nvPr/>
            </p:nvSpPr>
            <p:spPr bwMode="auto">
              <a:xfrm>
                <a:off x="3802" y="841"/>
                <a:ext cx="81" cy="114"/>
              </a:xfrm>
              <a:custGeom>
                <a:avLst/>
                <a:gdLst>
                  <a:gd name="T0" fmla="*/ 54 w 66"/>
                  <a:gd name="T1" fmla="*/ 20 h 92"/>
                  <a:gd name="T2" fmla="*/ 46 w 66"/>
                  <a:gd name="T3" fmla="*/ 28 h 92"/>
                  <a:gd name="T4" fmla="*/ 27 w 66"/>
                  <a:gd name="T5" fmla="*/ 54 h 92"/>
                  <a:gd name="T6" fmla="*/ 10 w 66"/>
                  <a:gd name="T7" fmla="*/ 77 h 92"/>
                  <a:gd name="T8" fmla="*/ 1 w 66"/>
                  <a:gd name="T9" fmla="*/ 85 h 92"/>
                  <a:gd name="T10" fmla="*/ 9 w 66"/>
                  <a:gd name="T11" fmla="*/ 84 h 92"/>
                  <a:gd name="T12" fmla="*/ 40 w 66"/>
                  <a:gd name="T13" fmla="*/ 41 h 92"/>
                  <a:gd name="T14" fmla="*/ 66 w 66"/>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92">
                    <a:moveTo>
                      <a:pt x="54" y="20"/>
                    </a:moveTo>
                    <a:cubicBezTo>
                      <a:pt x="51" y="21"/>
                      <a:pt x="48" y="24"/>
                      <a:pt x="46" y="28"/>
                    </a:cubicBezTo>
                    <a:cubicBezTo>
                      <a:pt x="39" y="36"/>
                      <a:pt x="33" y="45"/>
                      <a:pt x="27" y="54"/>
                    </a:cubicBezTo>
                    <a:cubicBezTo>
                      <a:pt x="22" y="62"/>
                      <a:pt x="17" y="70"/>
                      <a:pt x="10" y="77"/>
                    </a:cubicBezTo>
                    <a:cubicBezTo>
                      <a:pt x="9" y="79"/>
                      <a:pt x="3" y="83"/>
                      <a:pt x="1" y="85"/>
                    </a:cubicBezTo>
                    <a:cubicBezTo>
                      <a:pt x="0" y="92"/>
                      <a:pt x="7" y="86"/>
                      <a:pt x="9" y="84"/>
                    </a:cubicBezTo>
                    <a:cubicBezTo>
                      <a:pt x="21" y="71"/>
                      <a:pt x="30" y="55"/>
                      <a:pt x="40" y="41"/>
                    </a:cubicBezTo>
                    <a:cubicBezTo>
                      <a:pt x="50" y="28"/>
                      <a:pt x="63" y="14"/>
                      <a:pt x="66" y="0"/>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6" name="Freeform 126"/>
              <p:cNvSpPr/>
              <p:nvPr/>
            </p:nvSpPr>
            <p:spPr bwMode="auto">
              <a:xfrm>
                <a:off x="3829" y="1005"/>
                <a:ext cx="156" cy="128"/>
              </a:xfrm>
              <a:custGeom>
                <a:avLst/>
                <a:gdLst>
                  <a:gd name="T0" fmla="*/ 1 w 126"/>
                  <a:gd name="T1" fmla="*/ 88 h 103"/>
                  <a:gd name="T2" fmla="*/ 49 w 126"/>
                  <a:gd name="T3" fmla="*/ 74 h 103"/>
                  <a:gd name="T4" fmla="*/ 61 w 126"/>
                  <a:gd name="T5" fmla="*/ 97 h 103"/>
                  <a:gd name="T6" fmla="*/ 66 w 126"/>
                  <a:gd name="T7" fmla="*/ 76 h 103"/>
                  <a:gd name="T8" fmla="*/ 104 w 126"/>
                  <a:gd name="T9" fmla="*/ 40 h 103"/>
                  <a:gd name="T10" fmla="*/ 120 w 126"/>
                  <a:gd name="T11" fmla="*/ 72 h 103"/>
                  <a:gd name="T12" fmla="*/ 110 w 126"/>
                  <a:gd name="T13" fmla="*/ 46 h 103"/>
                  <a:gd name="T14" fmla="*/ 112 w 126"/>
                  <a:gd name="T15" fmla="*/ 0 h 103"/>
                  <a:gd name="T16" fmla="*/ 102 w 126"/>
                  <a:gd name="T17" fmla="*/ 17 h 103"/>
                  <a:gd name="T18" fmla="*/ 90 w 126"/>
                  <a:gd name="T19" fmla="*/ 33 h 103"/>
                  <a:gd name="T20" fmla="*/ 81 w 126"/>
                  <a:gd name="T21" fmla="*/ 47 h 103"/>
                  <a:gd name="T22" fmla="*/ 66 w 126"/>
                  <a:gd name="T23" fmla="*/ 57 h 103"/>
                  <a:gd name="T24" fmla="*/ 33 w 126"/>
                  <a:gd name="T25" fmla="*/ 76 h 103"/>
                  <a:gd name="T26" fmla="*/ 14 w 126"/>
                  <a:gd name="T27" fmla="*/ 84 h 103"/>
                  <a:gd name="T28" fmla="*/ 0 w 126"/>
                  <a:gd name="T29" fmla="*/ 8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3">
                    <a:moveTo>
                      <a:pt x="1" y="88"/>
                    </a:moveTo>
                    <a:cubicBezTo>
                      <a:pt x="18" y="90"/>
                      <a:pt x="34" y="81"/>
                      <a:pt x="49" y="74"/>
                    </a:cubicBezTo>
                    <a:cubicBezTo>
                      <a:pt x="71" y="65"/>
                      <a:pt x="51" y="90"/>
                      <a:pt x="61" y="97"/>
                    </a:cubicBezTo>
                    <a:cubicBezTo>
                      <a:pt x="70" y="103"/>
                      <a:pt x="65" y="81"/>
                      <a:pt x="66" y="76"/>
                    </a:cubicBezTo>
                    <a:cubicBezTo>
                      <a:pt x="68" y="67"/>
                      <a:pt x="93" y="31"/>
                      <a:pt x="104" y="40"/>
                    </a:cubicBezTo>
                    <a:cubicBezTo>
                      <a:pt x="109" y="45"/>
                      <a:pt x="112" y="70"/>
                      <a:pt x="120" y="72"/>
                    </a:cubicBezTo>
                    <a:cubicBezTo>
                      <a:pt x="126" y="73"/>
                      <a:pt x="111" y="49"/>
                      <a:pt x="110" y="46"/>
                    </a:cubicBezTo>
                    <a:cubicBezTo>
                      <a:pt x="104" y="30"/>
                      <a:pt x="104" y="16"/>
                      <a:pt x="112" y="0"/>
                    </a:cubicBezTo>
                    <a:cubicBezTo>
                      <a:pt x="107" y="5"/>
                      <a:pt x="106" y="12"/>
                      <a:pt x="102" y="17"/>
                    </a:cubicBezTo>
                    <a:cubicBezTo>
                      <a:pt x="98" y="23"/>
                      <a:pt x="94" y="28"/>
                      <a:pt x="90" y="33"/>
                    </a:cubicBezTo>
                    <a:cubicBezTo>
                      <a:pt x="87" y="38"/>
                      <a:pt x="85" y="44"/>
                      <a:pt x="81" y="47"/>
                    </a:cubicBezTo>
                    <a:cubicBezTo>
                      <a:pt x="76" y="51"/>
                      <a:pt x="70" y="55"/>
                      <a:pt x="66" y="57"/>
                    </a:cubicBezTo>
                    <a:cubicBezTo>
                      <a:pt x="56" y="65"/>
                      <a:pt x="44" y="72"/>
                      <a:pt x="33" y="76"/>
                    </a:cubicBezTo>
                    <a:cubicBezTo>
                      <a:pt x="27" y="79"/>
                      <a:pt x="21" y="82"/>
                      <a:pt x="14" y="84"/>
                    </a:cubicBezTo>
                    <a:cubicBezTo>
                      <a:pt x="10" y="85"/>
                      <a:pt x="5" y="86"/>
                      <a:pt x="0" y="88"/>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7" name="Freeform 127"/>
              <p:cNvSpPr/>
              <p:nvPr/>
            </p:nvSpPr>
            <p:spPr bwMode="auto">
              <a:xfrm>
                <a:off x="4005" y="774"/>
                <a:ext cx="125" cy="118"/>
              </a:xfrm>
              <a:custGeom>
                <a:avLst/>
                <a:gdLst>
                  <a:gd name="T0" fmla="*/ 39 w 101"/>
                  <a:gd name="T1" fmla="*/ 88 h 95"/>
                  <a:gd name="T2" fmla="*/ 74 w 101"/>
                  <a:gd name="T3" fmla="*/ 93 h 95"/>
                  <a:gd name="T4" fmla="*/ 86 w 101"/>
                  <a:gd name="T5" fmla="*/ 85 h 95"/>
                  <a:gd name="T6" fmla="*/ 90 w 101"/>
                  <a:gd name="T7" fmla="*/ 78 h 95"/>
                  <a:gd name="T8" fmla="*/ 93 w 101"/>
                  <a:gd name="T9" fmla="*/ 72 h 95"/>
                  <a:gd name="T10" fmla="*/ 91 w 101"/>
                  <a:gd name="T11" fmla="*/ 41 h 95"/>
                  <a:gd name="T12" fmla="*/ 53 w 101"/>
                  <a:gd name="T13" fmla="*/ 39 h 95"/>
                  <a:gd name="T14" fmla="*/ 36 w 101"/>
                  <a:gd name="T15" fmla="*/ 2 h 95"/>
                  <a:gd name="T16" fmla="*/ 24 w 101"/>
                  <a:gd name="T17" fmla="*/ 2 h 95"/>
                  <a:gd name="T18" fmla="*/ 19 w 101"/>
                  <a:gd name="T19" fmla="*/ 10 h 95"/>
                  <a:gd name="T20" fmla="*/ 13 w 101"/>
                  <a:gd name="T21" fmla="*/ 10 h 95"/>
                  <a:gd name="T22" fmla="*/ 8 w 101"/>
                  <a:gd name="T23" fmla="*/ 13 h 95"/>
                  <a:gd name="T24" fmla="*/ 3 w 101"/>
                  <a:gd name="T25" fmla="*/ 24 h 95"/>
                  <a:gd name="T26" fmla="*/ 3 w 101"/>
                  <a:gd name="T27" fmla="*/ 46 h 95"/>
                  <a:gd name="T28" fmla="*/ 12 w 101"/>
                  <a:gd name="T29" fmla="*/ 64 h 95"/>
                  <a:gd name="T30" fmla="*/ 26 w 101"/>
                  <a:gd name="T31" fmla="*/ 81 h 95"/>
                  <a:gd name="T32" fmla="*/ 36 w 101"/>
                  <a:gd name="T33"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95">
                    <a:moveTo>
                      <a:pt x="39" y="88"/>
                    </a:moveTo>
                    <a:cubicBezTo>
                      <a:pt x="48" y="94"/>
                      <a:pt x="64" y="95"/>
                      <a:pt x="74" y="93"/>
                    </a:cubicBezTo>
                    <a:cubicBezTo>
                      <a:pt x="78" y="92"/>
                      <a:pt x="83" y="88"/>
                      <a:pt x="86" y="85"/>
                    </a:cubicBezTo>
                    <a:cubicBezTo>
                      <a:pt x="89" y="83"/>
                      <a:pt x="89" y="81"/>
                      <a:pt x="90" y="78"/>
                    </a:cubicBezTo>
                    <a:cubicBezTo>
                      <a:pt x="91" y="73"/>
                      <a:pt x="90" y="75"/>
                      <a:pt x="93" y="72"/>
                    </a:cubicBezTo>
                    <a:cubicBezTo>
                      <a:pt x="101" y="65"/>
                      <a:pt x="99" y="49"/>
                      <a:pt x="91" y="41"/>
                    </a:cubicBezTo>
                    <a:cubicBezTo>
                      <a:pt x="83" y="34"/>
                      <a:pt x="63" y="35"/>
                      <a:pt x="53" y="39"/>
                    </a:cubicBezTo>
                    <a:cubicBezTo>
                      <a:pt x="62" y="27"/>
                      <a:pt x="48" y="7"/>
                      <a:pt x="36" y="2"/>
                    </a:cubicBezTo>
                    <a:cubicBezTo>
                      <a:pt x="33" y="1"/>
                      <a:pt x="29" y="0"/>
                      <a:pt x="24" y="2"/>
                    </a:cubicBezTo>
                    <a:cubicBezTo>
                      <a:pt x="21" y="4"/>
                      <a:pt x="22" y="9"/>
                      <a:pt x="19" y="10"/>
                    </a:cubicBezTo>
                    <a:cubicBezTo>
                      <a:pt x="18" y="11"/>
                      <a:pt x="14" y="9"/>
                      <a:pt x="13" y="10"/>
                    </a:cubicBezTo>
                    <a:cubicBezTo>
                      <a:pt x="10" y="11"/>
                      <a:pt x="9" y="12"/>
                      <a:pt x="8" y="13"/>
                    </a:cubicBezTo>
                    <a:cubicBezTo>
                      <a:pt x="5" y="17"/>
                      <a:pt x="4" y="20"/>
                      <a:pt x="3" y="24"/>
                    </a:cubicBezTo>
                    <a:cubicBezTo>
                      <a:pt x="0" y="31"/>
                      <a:pt x="0" y="38"/>
                      <a:pt x="3" y="46"/>
                    </a:cubicBezTo>
                    <a:cubicBezTo>
                      <a:pt x="5" y="51"/>
                      <a:pt x="8" y="59"/>
                      <a:pt x="12" y="64"/>
                    </a:cubicBezTo>
                    <a:cubicBezTo>
                      <a:pt x="17" y="70"/>
                      <a:pt x="22" y="74"/>
                      <a:pt x="26" y="81"/>
                    </a:cubicBezTo>
                    <a:cubicBezTo>
                      <a:pt x="28" y="86"/>
                      <a:pt x="30" y="91"/>
                      <a:pt x="36" y="88"/>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8" name="Freeform 128"/>
              <p:cNvSpPr/>
              <p:nvPr/>
            </p:nvSpPr>
            <p:spPr bwMode="auto">
              <a:xfrm>
                <a:off x="4020" y="801"/>
                <a:ext cx="102" cy="88"/>
              </a:xfrm>
              <a:custGeom>
                <a:avLst/>
                <a:gdLst>
                  <a:gd name="T0" fmla="*/ 19 w 82"/>
                  <a:gd name="T1" fmla="*/ 64 h 71"/>
                  <a:gd name="T2" fmla="*/ 45 w 82"/>
                  <a:gd name="T3" fmla="*/ 70 h 71"/>
                  <a:gd name="T4" fmla="*/ 64 w 82"/>
                  <a:gd name="T5" fmla="*/ 57 h 71"/>
                  <a:gd name="T6" fmla="*/ 72 w 82"/>
                  <a:gd name="T7" fmla="*/ 40 h 71"/>
                  <a:gd name="T8" fmla="*/ 54 w 82"/>
                  <a:gd name="T9" fmla="*/ 37 h 71"/>
                  <a:gd name="T10" fmla="*/ 55 w 82"/>
                  <a:gd name="T11" fmla="*/ 29 h 71"/>
                  <a:gd name="T12" fmla="*/ 49 w 82"/>
                  <a:gd name="T13" fmla="*/ 28 h 71"/>
                  <a:gd name="T14" fmla="*/ 36 w 82"/>
                  <a:gd name="T15" fmla="*/ 19 h 71"/>
                  <a:gd name="T16" fmla="*/ 23 w 82"/>
                  <a:gd name="T17" fmla="*/ 15 h 71"/>
                  <a:gd name="T18" fmla="*/ 18 w 82"/>
                  <a:gd name="T19" fmla="*/ 0 h 71"/>
                  <a:gd name="T20" fmla="*/ 14 w 82"/>
                  <a:gd name="T21" fmla="*/ 12 h 71"/>
                  <a:gd name="T22" fmla="*/ 6 w 82"/>
                  <a:gd name="T23" fmla="*/ 15 h 71"/>
                  <a:gd name="T24" fmla="*/ 2 w 82"/>
                  <a:gd name="T25" fmla="*/ 39 h 71"/>
                  <a:gd name="T26" fmla="*/ 13 w 82"/>
                  <a:gd name="T27" fmla="*/ 56 h 71"/>
                  <a:gd name="T28" fmla="*/ 23 w 82"/>
                  <a:gd name="T29"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1">
                    <a:moveTo>
                      <a:pt x="19" y="64"/>
                    </a:moveTo>
                    <a:cubicBezTo>
                      <a:pt x="23" y="70"/>
                      <a:pt x="38" y="70"/>
                      <a:pt x="45" y="70"/>
                    </a:cubicBezTo>
                    <a:cubicBezTo>
                      <a:pt x="51" y="71"/>
                      <a:pt x="82" y="67"/>
                      <a:pt x="64" y="57"/>
                    </a:cubicBezTo>
                    <a:cubicBezTo>
                      <a:pt x="67" y="51"/>
                      <a:pt x="75" y="48"/>
                      <a:pt x="72" y="40"/>
                    </a:cubicBezTo>
                    <a:cubicBezTo>
                      <a:pt x="68" y="31"/>
                      <a:pt x="61" y="34"/>
                      <a:pt x="54" y="37"/>
                    </a:cubicBezTo>
                    <a:cubicBezTo>
                      <a:pt x="54" y="35"/>
                      <a:pt x="57" y="31"/>
                      <a:pt x="55" y="29"/>
                    </a:cubicBezTo>
                    <a:cubicBezTo>
                      <a:pt x="54" y="28"/>
                      <a:pt x="51" y="29"/>
                      <a:pt x="49" y="28"/>
                    </a:cubicBezTo>
                    <a:cubicBezTo>
                      <a:pt x="44" y="25"/>
                      <a:pt x="43" y="20"/>
                      <a:pt x="36" y="19"/>
                    </a:cubicBezTo>
                    <a:cubicBezTo>
                      <a:pt x="31" y="18"/>
                      <a:pt x="27" y="20"/>
                      <a:pt x="23" y="15"/>
                    </a:cubicBezTo>
                    <a:cubicBezTo>
                      <a:pt x="21" y="10"/>
                      <a:pt x="22" y="2"/>
                      <a:pt x="18" y="0"/>
                    </a:cubicBezTo>
                    <a:cubicBezTo>
                      <a:pt x="15" y="3"/>
                      <a:pt x="17" y="8"/>
                      <a:pt x="14" y="12"/>
                    </a:cubicBezTo>
                    <a:cubicBezTo>
                      <a:pt x="11" y="14"/>
                      <a:pt x="9" y="13"/>
                      <a:pt x="6" y="15"/>
                    </a:cubicBezTo>
                    <a:cubicBezTo>
                      <a:pt x="0" y="19"/>
                      <a:pt x="0" y="32"/>
                      <a:pt x="2" y="39"/>
                    </a:cubicBezTo>
                    <a:cubicBezTo>
                      <a:pt x="4" y="45"/>
                      <a:pt x="8" y="52"/>
                      <a:pt x="13" y="56"/>
                    </a:cubicBezTo>
                    <a:cubicBezTo>
                      <a:pt x="15" y="58"/>
                      <a:pt x="20" y="65"/>
                      <a:pt x="23" y="65"/>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89" name="Freeform 129"/>
              <p:cNvSpPr/>
              <p:nvPr/>
            </p:nvSpPr>
            <p:spPr bwMode="auto">
              <a:xfrm>
                <a:off x="4032" y="825"/>
                <a:ext cx="41" cy="48"/>
              </a:xfrm>
              <a:custGeom>
                <a:avLst/>
                <a:gdLst>
                  <a:gd name="T0" fmla="*/ 11 w 33"/>
                  <a:gd name="T1" fmla="*/ 35 h 39"/>
                  <a:gd name="T2" fmla="*/ 24 w 33"/>
                  <a:gd name="T3" fmla="*/ 34 h 39"/>
                  <a:gd name="T4" fmla="*/ 26 w 33"/>
                  <a:gd name="T5" fmla="*/ 21 h 39"/>
                  <a:gd name="T6" fmla="*/ 27 w 33"/>
                  <a:gd name="T7" fmla="*/ 12 h 39"/>
                  <a:gd name="T8" fmla="*/ 19 w 33"/>
                  <a:gd name="T9" fmla="*/ 17 h 39"/>
                  <a:gd name="T10" fmla="*/ 7 w 33"/>
                  <a:gd name="T11" fmla="*/ 4 h 39"/>
                  <a:gd name="T12" fmla="*/ 8 w 33"/>
                  <a:gd name="T13" fmla="*/ 25 h 39"/>
                  <a:gd name="T14" fmla="*/ 13 w 33"/>
                  <a:gd name="T15" fmla="*/ 36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9">
                    <a:moveTo>
                      <a:pt x="11" y="35"/>
                    </a:moveTo>
                    <a:cubicBezTo>
                      <a:pt x="15" y="38"/>
                      <a:pt x="20" y="37"/>
                      <a:pt x="24" y="34"/>
                    </a:cubicBezTo>
                    <a:cubicBezTo>
                      <a:pt x="32" y="31"/>
                      <a:pt x="32" y="27"/>
                      <a:pt x="26" y="21"/>
                    </a:cubicBezTo>
                    <a:cubicBezTo>
                      <a:pt x="29" y="18"/>
                      <a:pt x="33" y="13"/>
                      <a:pt x="27" y="12"/>
                    </a:cubicBezTo>
                    <a:cubicBezTo>
                      <a:pt x="24" y="10"/>
                      <a:pt x="21" y="15"/>
                      <a:pt x="19" y="17"/>
                    </a:cubicBezTo>
                    <a:cubicBezTo>
                      <a:pt x="15" y="16"/>
                      <a:pt x="14" y="0"/>
                      <a:pt x="7" y="4"/>
                    </a:cubicBezTo>
                    <a:cubicBezTo>
                      <a:pt x="0" y="7"/>
                      <a:pt x="7" y="20"/>
                      <a:pt x="8" y="25"/>
                    </a:cubicBezTo>
                    <a:cubicBezTo>
                      <a:pt x="0" y="24"/>
                      <a:pt x="7" y="39"/>
                      <a:pt x="13" y="36"/>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0" name="Freeform 130"/>
              <p:cNvSpPr/>
              <p:nvPr/>
            </p:nvSpPr>
            <p:spPr bwMode="auto">
              <a:xfrm>
                <a:off x="3869" y="639"/>
                <a:ext cx="177" cy="116"/>
              </a:xfrm>
              <a:custGeom>
                <a:avLst/>
                <a:gdLst>
                  <a:gd name="T0" fmla="*/ 51 w 143"/>
                  <a:gd name="T1" fmla="*/ 63 h 94"/>
                  <a:gd name="T2" fmla="*/ 51 w 143"/>
                  <a:gd name="T3" fmla="*/ 73 h 94"/>
                  <a:gd name="T4" fmla="*/ 62 w 143"/>
                  <a:gd name="T5" fmla="*/ 87 h 94"/>
                  <a:gd name="T6" fmla="*/ 102 w 143"/>
                  <a:gd name="T7" fmla="*/ 76 h 94"/>
                  <a:gd name="T8" fmla="*/ 135 w 143"/>
                  <a:gd name="T9" fmla="*/ 70 h 94"/>
                  <a:gd name="T10" fmla="*/ 138 w 143"/>
                  <a:gd name="T11" fmla="*/ 62 h 94"/>
                  <a:gd name="T12" fmla="*/ 142 w 143"/>
                  <a:gd name="T13" fmla="*/ 53 h 94"/>
                  <a:gd name="T14" fmla="*/ 135 w 143"/>
                  <a:gd name="T15" fmla="*/ 30 h 94"/>
                  <a:gd name="T16" fmla="*/ 118 w 143"/>
                  <a:gd name="T17" fmla="*/ 18 h 94"/>
                  <a:gd name="T18" fmla="*/ 107 w 143"/>
                  <a:gd name="T19" fmla="*/ 16 h 94"/>
                  <a:gd name="T20" fmla="*/ 101 w 143"/>
                  <a:gd name="T21" fmla="*/ 8 h 94"/>
                  <a:gd name="T22" fmla="*/ 83 w 143"/>
                  <a:gd name="T23" fmla="*/ 5 h 94"/>
                  <a:gd name="T24" fmla="*/ 70 w 143"/>
                  <a:gd name="T25" fmla="*/ 19 h 94"/>
                  <a:gd name="T26" fmla="*/ 61 w 143"/>
                  <a:gd name="T27" fmla="*/ 4 h 94"/>
                  <a:gd name="T28" fmla="*/ 41 w 143"/>
                  <a:gd name="T29" fmla="*/ 4 h 94"/>
                  <a:gd name="T30" fmla="*/ 23 w 143"/>
                  <a:gd name="T31" fmla="*/ 32 h 94"/>
                  <a:gd name="T32" fmla="*/ 23 w 143"/>
                  <a:gd name="T33" fmla="*/ 54 h 94"/>
                  <a:gd name="T34" fmla="*/ 1 w 143"/>
                  <a:gd name="T35" fmla="*/ 63 h 94"/>
                  <a:gd name="T36" fmla="*/ 13 w 143"/>
                  <a:gd name="T37" fmla="*/ 82 h 94"/>
                  <a:gd name="T38" fmla="*/ 38 w 143"/>
                  <a:gd name="T39" fmla="*/ 86 h 94"/>
                  <a:gd name="T40" fmla="*/ 51 w 143"/>
                  <a:gd name="T41" fmla="*/ 6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94">
                    <a:moveTo>
                      <a:pt x="51" y="63"/>
                    </a:moveTo>
                    <a:cubicBezTo>
                      <a:pt x="49" y="66"/>
                      <a:pt x="50" y="70"/>
                      <a:pt x="51" y="73"/>
                    </a:cubicBezTo>
                    <a:cubicBezTo>
                      <a:pt x="53" y="79"/>
                      <a:pt x="57" y="84"/>
                      <a:pt x="62" y="87"/>
                    </a:cubicBezTo>
                    <a:cubicBezTo>
                      <a:pt x="71" y="91"/>
                      <a:pt x="110" y="94"/>
                      <a:pt x="102" y="76"/>
                    </a:cubicBezTo>
                    <a:cubicBezTo>
                      <a:pt x="110" y="88"/>
                      <a:pt x="128" y="79"/>
                      <a:pt x="135" y="70"/>
                    </a:cubicBezTo>
                    <a:cubicBezTo>
                      <a:pt x="137" y="67"/>
                      <a:pt x="136" y="65"/>
                      <a:pt x="138" y="62"/>
                    </a:cubicBezTo>
                    <a:cubicBezTo>
                      <a:pt x="140" y="58"/>
                      <a:pt x="142" y="57"/>
                      <a:pt x="142" y="53"/>
                    </a:cubicBezTo>
                    <a:cubicBezTo>
                      <a:pt x="143" y="45"/>
                      <a:pt x="139" y="36"/>
                      <a:pt x="135" y="30"/>
                    </a:cubicBezTo>
                    <a:cubicBezTo>
                      <a:pt x="130" y="24"/>
                      <a:pt x="125" y="20"/>
                      <a:pt x="118" y="18"/>
                    </a:cubicBezTo>
                    <a:cubicBezTo>
                      <a:pt x="115" y="17"/>
                      <a:pt x="110" y="17"/>
                      <a:pt x="107" y="16"/>
                    </a:cubicBezTo>
                    <a:cubicBezTo>
                      <a:pt x="104" y="14"/>
                      <a:pt x="103" y="10"/>
                      <a:pt x="101" y="8"/>
                    </a:cubicBezTo>
                    <a:cubicBezTo>
                      <a:pt x="95" y="4"/>
                      <a:pt x="88" y="3"/>
                      <a:pt x="83" y="5"/>
                    </a:cubicBezTo>
                    <a:cubicBezTo>
                      <a:pt x="77" y="7"/>
                      <a:pt x="69" y="13"/>
                      <a:pt x="70" y="19"/>
                    </a:cubicBezTo>
                    <a:cubicBezTo>
                      <a:pt x="71" y="13"/>
                      <a:pt x="66" y="7"/>
                      <a:pt x="61" y="4"/>
                    </a:cubicBezTo>
                    <a:cubicBezTo>
                      <a:pt x="55" y="0"/>
                      <a:pt x="47" y="1"/>
                      <a:pt x="41" y="4"/>
                    </a:cubicBezTo>
                    <a:cubicBezTo>
                      <a:pt x="31" y="8"/>
                      <a:pt x="19" y="21"/>
                      <a:pt x="23" y="32"/>
                    </a:cubicBezTo>
                    <a:cubicBezTo>
                      <a:pt x="9" y="33"/>
                      <a:pt x="18" y="48"/>
                      <a:pt x="23" y="54"/>
                    </a:cubicBezTo>
                    <a:cubicBezTo>
                      <a:pt x="15" y="54"/>
                      <a:pt x="3" y="53"/>
                      <a:pt x="1" y="63"/>
                    </a:cubicBezTo>
                    <a:cubicBezTo>
                      <a:pt x="0" y="70"/>
                      <a:pt x="7" y="78"/>
                      <a:pt x="13" y="82"/>
                    </a:cubicBezTo>
                    <a:cubicBezTo>
                      <a:pt x="18" y="85"/>
                      <a:pt x="31" y="89"/>
                      <a:pt x="38" y="86"/>
                    </a:cubicBezTo>
                    <a:cubicBezTo>
                      <a:pt x="44" y="84"/>
                      <a:pt x="50" y="75"/>
                      <a:pt x="51" y="69"/>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1" name="Freeform 131"/>
              <p:cNvSpPr/>
              <p:nvPr/>
            </p:nvSpPr>
            <p:spPr bwMode="auto">
              <a:xfrm>
                <a:off x="3875" y="651"/>
                <a:ext cx="90" cy="101"/>
              </a:xfrm>
              <a:custGeom>
                <a:avLst/>
                <a:gdLst>
                  <a:gd name="T0" fmla="*/ 42 w 73"/>
                  <a:gd name="T1" fmla="*/ 58 h 81"/>
                  <a:gd name="T2" fmla="*/ 35 w 73"/>
                  <a:gd name="T3" fmla="*/ 72 h 81"/>
                  <a:gd name="T4" fmla="*/ 0 w 73"/>
                  <a:gd name="T5" fmla="*/ 62 h 81"/>
                  <a:gd name="T6" fmla="*/ 11 w 73"/>
                  <a:gd name="T7" fmla="*/ 65 h 81"/>
                  <a:gd name="T8" fmla="*/ 23 w 73"/>
                  <a:gd name="T9" fmla="*/ 66 h 81"/>
                  <a:gd name="T10" fmla="*/ 33 w 73"/>
                  <a:gd name="T11" fmla="*/ 55 h 81"/>
                  <a:gd name="T12" fmla="*/ 22 w 73"/>
                  <a:gd name="T13" fmla="*/ 41 h 81"/>
                  <a:gd name="T14" fmla="*/ 19 w 73"/>
                  <a:gd name="T15" fmla="*/ 33 h 81"/>
                  <a:gd name="T16" fmla="*/ 29 w 73"/>
                  <a:gd name="T17" fmla="*/ 36 h 81"/>
                  <a:gd name="T18" fmla="*/ 23 w 73"/>
                  <a:gd name="T19" fmla="*/ 24 h 81"/>
                  <a:gd name="T20" fmla="*/ 25 w 73"/>
                  <a:gd name="T21" fmla="*/ 8 h 81"/>
                  <a:gd name="T22" fmla="*/ 27 w 73"/>
                  <a:gd name="T23" fmla="*/ 11 h 81"/>
                  <a:gd name="T24" fmla="*/ 31 w 73"/>
                  <a:gd name="T25" fmla="*/ 0 h 81"/>
                  <a:gd name="T26" fmla="*/ 45 w 73"/>
                  <a:gd name="T27" fmla="*/ 25 h 81"/>
                  <a:gd name="T28" fmla="*/ 58 w 73"/>
                  <a:gd name="T29" fmla="*/ 26 h 81"/>
                  <a:gd name="T30" fmla="*/ 59 w 73"/>
                  <a:gd name="T31" fmla="*/ 10 h 81"/>
                  <a:gd name="T32" fmla="*/ 66 w 73"/>
                  <a:gd name="T33" fmla="*/ 19 h 81"/>
                  <a:gd name="T34" fmla="*/ 68 w 73"/>
                  <a:gd name="T35" fmla="*/ 17 h 81"/>
                  <a:gd name="T36" fmla="*/ 72 w 73"/>
                  <a:gd name="T37" fmla="*/ 32 h 81"/>
                  <a:gd name="T38" fmla="*/ 65 w 73"/>
                  <a:gd name="T39" fmla="*/ 46 h 81"/>
                  <a:gd name="T40" fmla="*/ 46 w 73"/>
                  <a:gd name="T41" fmla="*/ 52 h 81"/>
                  <a:gd name="T42" fmla="*/ 43 w 73"/>
                  <a:gd name="T43"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1">
                    <a:moveTo>
                      <a:pt x="42" y="58"/>
                    </a:moveTo>
                    <a:cubicBezTo>
                      <a:pt x="40" y="63"/>
                      <a:pt x="39" y="68"/>
                      <a:pt x="35" y="72"/>
                    </a:cubicBezTo>
                    <a:cubicBezTo>
                      <a:pt x="23" y="81"/>
                      <a:pt x="8" y="75"/>
                      <a:pt x="0" y="62"/>
                    </a:cubicBezTo>
                    <a:cubicBezTo>
                      <a:pt x="4" y="62"/>
                      <a:pt x="8" y="64"/>
                      <a:pt x="11" y="65"/>
                    </a:cubicBezTo>
                    <a:cubicBezTo>
                      <a:pt x="15" y="66"/>
                      <a:pt x="20" y="67"/>
                      <a:pt x="23" y="66"/>
                    </a:cubicBezTo>
                    <a:cubicBezTo>
                      <a:pt x="29" y="65"/>
                      <a:pt x="36" y="62"/>
                      <a:pt x="33" y="55"/>
                    </a:cubicBezTo>
                    <a:cubicBezTo>
                      <a:pt x="31" y="50"/>
                      <a:pt x="25" y="46"/>
                      <a:pt x="22" y="41"/>
                    </a:cubicBezTo>
                    <a:cubicBezTo>
                      <a:pt x="21" y="39"/>
                      <a:pt x="17" y="35"/>
                      <a:pt x="19" y="33"/>
                    </a:cubicBezTo>
                    <a:cubicBezTo>
                      <a:pt x="21" y="32"/>
                      <a:pt x="26" y="36"/>
                      <a:pt x="29" y="36"/>
                    </a:cubicBezTo>
                    <a:cubicBezTo>
                      <a:pt x="28" y="31"/>
                      <a:pt x="25" y="29"/>
                      <a:pt x="23" y="24"/>
                    </a:cubicBezTo>
                    <a:cubicBezTo>
                      <a:pt x="21" y="19"/>
                      <a:pt x="22" y="14"/>
                      <a:pt x="25" y="8"/>
                    </a:cubicBezTo>
                    <a:cubicBezTo>
                      <a:pt x="26" y="9"/>
                      <a:pt x="27" y="10"/>
                      <a:pt x="27" y="11"/>
                    </a:cubicBezTo>
                    <a:cubicBezTo>
                      <a:pt x="30" y="8"/>
                      <a:pt x="30" y="3"/>
                      <a:pt x="31" y="0"/>
                    </a:cubicBezTo>
                    <a:cubicBezTo>
                      <a:pt x="36" y="8"/>
                      <a:pt x="37" y="19"/>
                      <a:pt x="45" y="25"/>
                    </a:cubicBezTo>
                    <a:cubicBezTo>
                      <a:pt x="49" y="28"/>
                      <a:pt x="54" y="28"/>
                      <a:pt x="58" y="26"/>
                    </a:cubicBezTo>
                    <a:cubicBezTo>
                      <a:pt x="64" y="22"/>
                      <a:pt x="58" y="15"/>
                      <a:pt x="59" y="10"/>
                    </a:cubicBezTo>
                    <a:cubicBezTo>
                      <a:pt x="61" y="13"/>
                      <a:pt x="65" y="15"/>
                      <a:pt x="66" y="19"/>
                    </a:cubicBezTo>
                    <a:cubicBezTo>
                      <a:pt x="66" y="18"/>
                      <a:pt x="67" y="17"/>
                      <a:pt x="68" y="17"/>
                    </a:cubicBezTo>
                    <a:cubicBezTo>
                      <a:pt x="66" y="20"/>
                      <a:pt x="71" y="28"/>
                      <a:pt x="72" y="32"/>
                    </a:cubicBezTo>
                    <a:cubicBezTo>
                      <a:pt x="73" y="37"/>
                      <a:pt x="70" y="43"/>
                      <a:pt x="65" y="46"/>
                    </a:cubicBezTo>
                    <a:cubicBezTo>
                      <a:pt x="60" y="50"/>
                      <a:pt x="52" y="48"/>
                      <a:pt x="46" y="52"/>
                    </a:cubicBezTo>
                    <a:cubicBezTo>
                      <a:pt x="41" y="55"/>
                      <a:pt x="47" y="60"/>
                      <a:pt x="43" y="63"/>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2" name="Freeform 132"/>
              <p:cNvSpPr/>
              <p:nvPr/>
            </p:nvSpPr>
            <p:spPr bwMode="auto">
              <a:xfrm>
                <a:off x="3926" y="680"/>
                <a:ext cx="85" cy="51"/>
              </a:xfrm>
              <a:custGeom>
                <a:avLst/>
                <a:gdLst>
                  <a:gd name="T0" fmla="*/ 14 w 69"/>
                  <a:gd name="T1" fmla="*/ 24 h 41"/>
                  <a:gd name="T2" fmla="*/ 20 w 69"/>
                  <a:gd name="T3" fmla="*/ 28 h 41"/>
                  <a:gd name="T4" fmla="*/ 28 w 69"/>
                  <a:gd name="T5" fmla="*/ 39 h 41"/>
                  <a:gd name="T6" fmla="*/ 44 w 69"/>
                  <a:gd name="T7" fmla="*/ 39 h 41"/>
                  <a:gd name="T8" fmla="*/ 41 w 69"/>
                  <a:gd name="T9" fmla="*/ 32 h 41"/>
                  <a:gd name="T10" fmla="*/ 50 w 69"/>
                  <a:gd name="T11" fmla="*/ 29 h 41"/>
                  <a:gd name="T12" fmla="*/ 47 w 69"/>
                  <a:gd name="T13" fmla="*/ 28 h 41"/>
                  <a:gd name="T14" fmla="*/ 68 w 69"/>
                  <a:gd name="T15" fmla="*/ 12 h 41"/>
                  <a:gd name="T16" fmla="*/ 44 w 69"/>
                  <a:gd name="T17" fmla="*/ 21 h 41"/>
                  <a:gd name="T18" fmla="*/ 29 w 69"/>
                  <a:gd name="T19" fmla="*/ 10 h 41"/>
                  <a:gd name="T20" fmla="*/ 25 w 69"/>
                  <a:gd name="T21" fmla="*/ 1 h 41"/>
                  <a:gd name="T22" fmla="*/ 20 w 69"/>
                  <a:gd name="T23" fmla="*/ 11 h 41"/>
                  <a:gd name="T24" fmla="*/ 12 w 69"/>
                  <a:gd name="T25" fmla="*/ 14 h 41"/>
                  <a:gd name="T26" fmla="*/ 1 w 69"/>
                  <a:gd name="T27" fmla="*/ 20 h 41"/>
                  <a:gd name="T28" fmla="*/ 12 w 69"/>
                  <a:gd name="T29" fmla="*/ 22 h 41"/>
                  <a:gd name="T30" fmla="*/ 16 w 69"/>
                  <a:gd name="T3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41">
                    <a:moveTo>
                      <a:pt x="14" y="24"/>
                    </a:moveTo>
                    <a:cubicBezTo>
                      <a:pt x="16" y="25"/>
                      <a:pt x="18" y="26"/>
                      <a:pt x="20" y="28"/>
                    </a:cubicBezTo>
                    <a:cubicBezTo>
                      <a:pt x="23" y="31"/>
                      <a:pt x="24" y="37"/>
                      <a:pt x="28" y="39"/>
                    </a:cubicBezTo>
                    <a:cubicBezTo>
                      <a:pt x="31" y="41"/>
                      <a:pt x="41" y="40"/>
                      <a:pt x="44" y="39"/>
                    </a:cubicBezTo>
                    <a:cubicBezTo>
                      <a:pt x="52" y="36"/>
                      <a:pt x="45" y="34"/>
                      <a:pt x="41" y="32"/>
                    </a:cubicBezTo>
                    <a:cubicBezTo>
                      <a:pt x="44" y="32"/>
                      <a:pt x="47" y="31"/>
                      <a:pt x="50" y="29"/>
                    </a:cubicBezTo>
                    <a:cubicBezTo>
                      <a:pt x="50" y="30"/>
                      <a:pt x="49" y="28"/>
                      <a:pt x="47" y="28"/>
                    </a:cubicBezTo>
                    <a:cubicBezTo>
                      <a:pt x="50" y="24"/>
                      <a:pt x="69" y="16"/>
                      <a:pt x="68" y="12"/>
                    </a:cubicBezTo>
                    <a:cubicBezTo>
                      <a:pt x="67" y="9"/>
                      <a:pt x="47" y="20"/>
                      <a:pt x="44" y="21"/>
                    </a:cubicBezTo>
                    <a:cubicBezTo>
                      <a:pt x="34" y="22"/>
                      <a:pt x="30" y="18"/>
                      <a:pt x="29" y="10"/>
                    </a:cubicBezTo>
                    <a:cubicBezTo>
                      <a:pt x="29" y="6"/>
                      <a:pt x="29" y="0"/>
                      <a:pt x="25" y="1"/>
                    </a:cubicBezTo>
                    <a:cubicBezTo>
                      <a:pt x="21" y="1"/>
                      <a:pt x="20" y="8"/>
                      <a:pt x="20" y="11"/>
                    </a:cubicBezTo>
                    <a:cubicBezTo>
                      <a:pt x="15" y="8"/>
                      <a:pt x="15" y="13"/>
                      <a:pt x="12" y="14"/>
                    </a:cubicBezTo>
                    <a:cubicBezTo>
                      <a:pt x="10" y="15"/>
                      <a:pt x="0" y="13"/>
                      <a:pt x="1" y="20"/>
                    </a:cubicBezTo>
                    <a:cubicBezTo>
                      <a:pt x="1" y="24"/>
                      <a:pt x="8" y="21"/>
                      <a:pt x="12" y="22"/>
                    </a:cubicBezTo>
                    <a:cubicBezTo>
                      <a:pt x="13" y="23"/>
                      <a:pt x="14" y="25"/>
                      <a:pt x="16" y="26"/>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3" name="Freeform 133"/>
              <p:cNvSpPr/>
              <p:nvPr/>
            </p:nvSpPr>
            <p:spPr bwMode="auto">
              <a:xfrm>
                <a:off x="4220" y="701"/>
                <a:ext cx="188" cy="167"/>
              </a:xfrm>
              <a:custGeom>
                <a:avLst/>
                <a:gdLst>
                  <a:gd name="T0" fmla="*/ 34 w 152"/>
                  <a:gd name="T1" fmla="*/ 69 h 135"/>
                  <a:gd name="T2" fmla="*/ 16 w 152"/>
                  <a:gd name="T3" fmla="*/ 92 h 135"/>
                  <a:gd name="T4" fmla="*/ 27 w 152"/>
                  <a:gd name="T5" fmla="*/ 113 h 135"/>
                  <a:gd name="T6" fmla="*/ 37 w 152"/>
                  <a:gd name="T7" fmla="*/ 118 h 135"/>
                  <a:gd name="T8" fmla="*/ 49 w 152"/>
                  <a:gd name="T9" fmla="*/ 116 h 135"/>
                  <a:gd name="T10" fmla="*/ 56 w 152"/>
                  <a:gd name="T11" fmla="*/ 125 h 135"/>
                  <a:gd name="T12" fmla="*/ 65 w 152"/>
                  <a:gd name="T13" fmla="*/ 132 h 135"/>
                  <a:gd name="T14" fmla="*/ 76 w 152"/>
                  <a:gd name="T15" fmla="*/ 134 h 135"/>
                  <a:gd name="T16" fmla="*/ 81 w 152"/>
                  <a:gd name="T17" fmla="*/ 132 h 135"/>
                  <a:gd name="T18" fmla="*/ 87 w 152"/>
                  <a:gd name="T19" fmla="*/ 133 h 135"/>
                  <a:gd name="T20" fmla="*/ 111 w 152"/>
                  <a:gd name="T21" fmla="*/ 115 h 135"/>
                  <a:gd name="T22" fmla="*/ 116 w 152"/>
                  <a:gd name="T23" fmla="*/ 91 h 135"/>
                  <a:gd name="T24" fmla="*/ 114 w 152"/>
                  <a:gd name="T25" fmla="*/ 85 h 135"/>
                  <a:gd name="T26" fmla="*/ 137 w 152"/>
                  <a:gd name="T27" fmla="*/ 79 h 135"/>
                  <a:gd name="T28" fmla="*/ 151 w 152"/>
                  <a:gd name="T29" fmla="*/ 53 h 135"/>
                  <a:gd name="T30" fmla="*/ 139 w 152"/>
                  <a:gd name="T31" fmla="*/ 33 h 135"/>
                  <a:gd name="T32" fmla="*/ 110 w 152"/>
                  <a:gd name="T33" fmla="*/ 31 h 135"/>
                  <a:gd name="T34" fmla="*/ 101 w 152"/>
                  <a:gd name="T35" fmla="*/ 8 h 135"/>
                  <a:gd name="T36" fmla="*/ 91 w 152"/>
                  <a:gd name="T37" fmla="*/ 3 h 135"/>
                  <a:gd name="T38" fmla="*/ 84 w 152"/>
                  <a:gd name="T39" fmla="*/ 3 h 135"/>
                  <a:gd name="T40" fmla="*/ 79 w 152"/>
                  <a:gd name="T41" fmla="*/ 1 h 135"/>
                  <a:gd name="T42" fmla="*/ 63 w 152"/>
                  <a:gd name="T43" fmla="*/ 16 h 135"/>
                  <a:gd name="T44" fmla="*/ 55 w 152"/>
                  <a:gd name="T45" fmla="*/ 37 h 135"/>
                  <a:gd name="T46" fmla="*/ 35 w 152"/>
                  <a:gd name="T47" fmla="*/ 20 h 135"/>
                  <a:gd name="T48" fmla="*/ 7 w 152"/>
                  <a:gd name="T49" fmla="*/ 37 h 135"/>
                  <a:gd name="T50" fmla="*/ 5 w 152"/>
                  <a:gd name="T51" fmla="*/ 52 h 135"/>
                  <a:gd name="T52" fmla="*/ 5 w 152"/>
                  <a:gd name="T53" fmla="*/ 64 h 135"/>
                  <a:gd name="T54" fmla="*/ 29 w 152"/>
                  <a:gd name="T55"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135">
                    <a:moveTo>
                      <a:pt x="34" y="69"/>
                    </a:moveTo>
                    <a:cubicBezTo>
                      <a:pt x="25" y="72"/>
                      <a:pt x="16" y="83"/>
                      <a:pt x="16" y="92"/>
                    </a:cubicBezTo>
                    <a:cubicBezTo>
                      <a:pt x="16" y="100"/>
                      <a:pt x="21" y="108"/>
                      <a:pt x="27" y="113"/>
                    </a:cubicBezTo>
                    <a:cubicBezTo>
                      <a:pt x="30" y="115"/>
                      <a:pt x="34" y="117"/>
                      <a:pt x="37" y="118"/>
                    </a:cubicBezTo>
                    <a:cubicBezTo>
                      <a:pt x="42" y="119"/>
                      <a:pt x="45" y="116"/>
                      <a:pt x="49" y="116"/>
                    </a:cubicBezTo>
                    <a:cubicBezTo>
                      <a:pt x="52" y="116"/>
                      <a:pt x="53" y="122"/>
                      <a:pt x="56" y="125"/>
                    </a:cubicBezTo>
                    <a:cubicBezTo>
                      <a:pt x="58" y="129"/>
                      <a:pt x="61" y="131"/>
                      <a:pt x="65" y="132"/>
                    </a:cubicBezTo>
                    <a:cubicBezTo>
                      <a:pt x="69" y="134"/>
                      <a:pt x="72" y="135"/>
                      <a:pt x="76" y="134"/>
                    </a:cubicBezTo>
                    <a:cubicBezTo>
                      <a:pt x="78" y="134"/>
                      <a:pt x="80" y="132"/>
                      <a:pt x="81" y="132"/>
                    </a:cubicBezTo>
                    <a:cubicBezTo>
                      <a:pt x="84" y="131"/>
                      <a:pt x="84" y="133"/>
                      <a:pt x="87" y="133"/>
                    </a:cubicBezTo>
                    <a:cubicBezTo>
                      <a:pt x="95" y="134"/>
                      <a:pt x="107" y="121"/>
                      <a:pt x="111" y="115"/>
                    </a:cubicBezTo>
                    <a:cubicBezTo>
                      <a:pt x="117" y="107"/>
                      <a:pt x="118" y="100"/>
                      <a:pt x="116" y="91"/>
                    </a:cubicBezTo>
                    <a:cubicBezTo>
                      <a:pt x="115" y="88"/>
                      <a:pt x="115" y="87"/>
                      <a:pt x="114" y="85"/>
                    </a:cubicBezTo>
                    <a:cubicBezTo>
                      <a:pt x="122" y="85"/>
                      <a:pt x="131" y="85"/>
                      <a:pt x="137" y="79"/>
                    </a:cubicBezTo>
                    <a:cubicBezTo>
                      <a:pt x="144" y="74"/>
                      <a:pt x="150" y="62"/>
                      <a:pt x="151" y="53"/>
                    </a:cubicBezTo>
                    <a:cubicBezTo>
                      <a:pt x="152" y="45"/>
                      <a:pt x="145" y="37"/>
                      <a:pt x="139" y="33"/>
                    </a:cubicBezTo>
                    <a:cubicBezTo>
                      <a:pt x="133" y="29"/>
                      <a:pt x="119" y="29"/>
                      <a:pt x="110" y="31"/>
                    </a:cubicBezTo>
                    <a:cubicBezTo>
                      <a:pt x="111" y="21"/>
                      <a:pt x="109" y="15"/>
                      <a:pt x="101" y="8"/>
                    </a:cubicBezTo>
                    <a:cubicBezTo>
                      <a:pt x="98" y="5"/>
                      <a:pt x="94" y="3"/>
                      <a:pt x="91" y="3"/>
                    </a:cubicBezTo>
                    <a:cubicBezTo>
                      <a:pt x="88" y="2"/>
                      <a:pt x="86" y="3"/>
                      <a:pt x="84" y="3"/>
                    </a:cubicBezTo>
                    <a:cubicBezTo>
                      <a:pt x="81" y="3"/>
                      <a:pt x="82" y="0"/>
                      <a:pt x="79" y="1"/>
                    </a:cubicBezTo>
                    <a:cubicBezTo>
                      <a:pt x="73" y="2"/>
                      <a:pt x="66" y="12"/>
                      <a:pt x="63" y="16"/>
                    </a:cubicBezTo>
                    <a:cubicBezTo>
                      <a:pt x="59" y="22"/>
                      <a:pt x="56" y="29"/>
                      <a:pt x="55" y="37"/>
                    </a:cubicBezTo>
                    <a:cubicBezTo>
                      <a:pt x="51" y="28"/>
                      <a:pt x="47" y="20"/>
                      <a:pt x="35" y="20"/>
                    </a:cubicBezTo>
                    <a:cubicBezTo>
                      <a:pt x="24" y="19"/>
                      <a:pt x="11" y="25"/>
                      <a:pt x="7" y="37"/>
                    </a:cubicBezTo>
                    <a:cubicBezTo>
                      <a:pt x="6" y="42"/>
                      <a:pt x="6" y="48"/>
                      <a:pt x="5" y="52"/>
                    </a:cubicBezTo>
                    <a:cubicBezTo>
                      <a:pt x="4" y="58"/>
                      <a:pt x="0" y="60"/>
                      <a:pt x="5" y="64"/>
                    </a:cubicBezTo>
                    <a:cubicBezTo>
                      <a:pt x="10" y="68"/>
                      <a:pt x="25" y="73"/>
                      <a:pt x="29" y="70"/>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4" name="Freeform 134"/>
              <p:cNvSpPr/>
              <p:nvPr/>
            </p:nvSpPr>
            <p:spPr bwMode="auto">
              <a:xfrm>
                <a:off x="4223" y="706"/>
                <a:ext cx="151" cy="156"/>
              </a:xfrm>
              <a:custGeom>
                <a:avLst/>
                <a:gdLst>
                  <a:gd name="T0" fmla="*/ 86 w 121"/>
                  <a:gd name="T1" fmla="*/ 74 h 126"/>
                  <a:gd name="T2" fmla="*/ 90 w 121"/>
                  <a:gd name="T3" fmla="*/ 88 h 126"/>
                  <a:gd name="T4" fmla="*/ 89 w 121"/>
                  <a:gd name="T5" fmla="*/ 113 h 126"/>
                  <a:gd name="T6" fmla="*/ 85 w 121"/>
                  <a:gd name="T7" fmla="*/ 109 h 126"/>
                  <a:gd name="T8" fmla="*/ 79 w 121"/>
                  <a:gd name="T9" fmla="*/ 121 h 126"/>
                  <a:gd name="T10" fmla="*/ 65 w 121"/>
                  <a:gd name="T11" fmla="*/ 118 h 126"/>
                  <a:gd name="T12" fmla="*/ 54 w 121"/>
                  <a:gd name="T13" fmla="*/ 90 h 126"/>
                  <a:gd name="T14" fmla="*/ 44 w 121"/>
                  <a:gd name="T15" fmla="*/ 100 h 126"/>
                  <a:gd name="T16" fmla="*/ 40 w 121"/>
                  <a:gd name="T17" fmla="*/ 107 h 126"/>
                  <a:gd name="T18" fmla="*/ 40 w 121"/>
                  <a:gd name="T19" fmla="*/ 102 h 126"/>
                  <a:gd name="T20" fmla="*/ 30 w 121"/>
                  <a:gd name="T21" fmla="*/ 111 h 126"/>
                  <a:gd name="T22" fmla="*/ 21 w 121"/>
                  <a:gd name="T23" fmla="*/ 81 h 126"/>
                  <a:gd name="T24" fmla="*/ 18 w 121"/>
                  <a:gd name="T25" fmla="*/ 80 h 126"/>
                  <a:gd name="T26" fmla="*/ 21 w 121"/>
                  <a:gd name="T27" fmla="*/ 73 h 126"/>
                  <a:gd name="T28" fmla="*/ 32 w 121"/>
                  <a:gd name="T29" fmla="*/ 63 h 126"/>
                  <a:gd name="T30" fmla="*/ 4 w 121"/>
                  <a:gd name="T31" fmla="*/ 53 h 126"/>
                  <a:gd name="T32" fmla="*/ 3 w 121"/>
                  <a:gd name="T33" fmla="*/ 41 h 126"/>
                  <a:gd name="T34" fmla="*/ 8 w 121"/>
                  <a:gd name="T35" fmla="*/ 36 h 126"/>
                  <a:gd name="T36" fmla="*/ 16 w 121"/>
                  <a:gd name="T37" fmla="*/ 34 h 126"/>
                  <a:gd name="T38" fmla="*/ 18 w 121"/>
                  <a:gd name="T39" fmla="*/ 27 h 126"/>
                  <a:gd name="T40" fmla="*/ 22 w 121"/>
                  <a:gd name="T41" fmla="*/ 21 h 126"/>
                  <a:gd name="T42" fmla="*/ 37 w 121"/>
                  <a:gd name="T43" fmla="*/ 16 h 126"/>
                  <a:gd name="T44" fmla="*/ 57 w 121"/>
                  <a:gd name="T45" fmla="*/ 33 h 126"/>
                  <a:gd name="T46" fmla="*/ 68 w 121"/>
                  <a:gd name="T47" fmla="*/ 12 h 126"/>
                  <a:gd name="T48" fmla="*/ 81 w 121"/>
                  <a:gd name="T49" fmla="*/ 9 h 126"/>
                  <a:gd name="T50" fmla="*/ 81 w 121"/>
                  <a:gd name="T51" fmla="*/ 20 h 126"/>
                  <a:gd name="T52" fmla="*/ 85 w 121"/>
                  <a:gd name="T53" fmla="*/ 20 h 126"/>
                  <a:gd name="T54" fmla="*/ 85 w 121"/>
                  <a:gd name="T55" fmla="*/ 23 h 126"/>
                  <a:gd name="T56" fmla="*/ 92 w 121"/>
                  <a:gd name="T57" fmla="*/ 29 h 126"/>
                  <a:gd name="T58" fmla="*/ 102 w 121"/>
                  <a:gd name="T59" fmla="*/ 25 h 126"/>
                  <a:gd name="T60" fmla="*/ 100 w 121"/>
                  <a:gd name="T61" fmla="*/ 39 h 126"/>
                  <a:gd name="T62" fmla="*/ 109 w 121"/>
                  <a:gd name="T63" fmla="*/ 39 h 126"/>
                  <a:gd name="T64" fmla="*/ 115 w 121"/>
                  <a:gd name="T65" fmla="*/ 49 h 126"/>
                  <a:gd name="T66" fmla="*/ 100 w 121"/>
                  <a:gd name="T67" fmla="*/ 55 h 126"/>
                  <a:gd name="T68" fmla="*/ 105 w 121"/>
                  <a:gd name="T69" fmla="*/ 66 h 126"/>
                  <a:gd name="T70" fmla="*/ 92 w 121"/>
                  <a:gd name="T71" fmla="*/ 69 h 126"/>
                  <a:gd name="T72" fmla="*/ 85 w 121"/>
                  <a:gd name="T73"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26">
                    <a:moveTo>
                      <a:pt x="86" y="74"/>
                    </a:moveTo>
                    <a:cubicBezTo>
                      <a:pt x="86" y="79"/>
                      <a:pt x="89" y="84"/>
                      <a:pt x="90" y="88"/>
                    </a:cubicBezTo>
                    <a:cubicBezTo>
                      <a:pt x="92" y="95"/>
                      <a:pt x="96" y="108"/>
                      <a:pt x="89" y="113"/>
                    </a:cubicBezTo>
                    <a:cubicBezTo>
                      <a:pt x="87" y="111"/>
                      <a:pt x="86" y="110"/>
                      <a:pt x="85" y="109"/>
                    </a:cubicBezTo>
                    <a:cubicBezTo>
                      <a:pt x="81" y="111"/>
                      <a:pt x="84" y="118"/>
                      <a:pt x="79" y="121"/>
                    </a:cubicBezTo>
                    <a:cubicBezTo>
                      <a:pt x="74" y="126"/>
                      <a:pt x="69" y="122"/>
                      <a:pt x="65" y="118"/>
                    </a:cubicBezTo>
                    <a:cubicBezTo>
                      <a:pt x="59" y="113"/>
                      <a:pt x="52" y="99"/>
                      <a:pt x="54" y="90"/>
                    </a:cubicBezTo>
                    <a:cubicBezTo>
                      <a:pt x="50" y="93"/>
                      <a:pt x="46" y="96"/>
                      <a:pt x="44" y="100"/>
                    </a:cubicBezTo>
                    <a:cubicBezTo>
                      <a:pt x="42" y="101"/>
                      <a:pt x="42" y="107"/>
                      <a:pt x="40" y="107"/>
                    </a:cubicBezTo>
                    <a:cubicBezTo>
                      <a:pt x="37" y="109"/>
                      <a:pt x="40" y="103"/>
                      <a:pt x="40" y="102"/>
                    </a:cubicBezTo>
                    <a:cubicBezTo>
                      <a:pt x="36" y="105"/>
                      <a:pt x="33" y="108"/>
                      <a:pt x="30" y="111"/>
                    </a:cubicBezTo>
                    <a:cubicBezTo>
                      <a:pt x="21" y="106"/>
                      <a:pt x="18" y="90"/>
                      <a:pt x="21" y="81"/>
                    </a:cubicBezTo>
                    <a:cubicBezTo>
                      <a:pt x="19" y="84"/>
                      <a:pt x="18" y="83"/>
                      <a:pt x="18" y="80"/>
                    </a:cubicBezTo>
                    <a:cubicBezTo>
                      <a:pt x="18" y="78"/>
                      <a:pt x="21" y="75"/>
                      <a:pt x="21" y="73"/>
                    </a:cubicBezTo>
                    <a:cubicBezTo>
                      <a:pt x="25" y="69"/>
                      <a:pt x="29" y="67"/>
                      <a:pt x="32" y="63"/>
                    </a:cubicBezTo>
                    <a:cubicBezTo>
                      <a:pt x="23" y="60"/>
                      <a:pt x="13" y="60"/>
                      <a:pt x="4" y="53"/>
                    </a:cubicBezTo>
                    <a:cubicBezTo>
                      <a:pt x="0" y="50"/>
                      <a:pt x="0" y="46"/>
                      <a:pt x="3" y="41"/>
                    </a:cubicBezTo>
                    <a:cubicBezTo>
                      <a:pt x="4" y="39"/>
                      <a:pt x="6" y="37"/>
                      <a:pt x="8" y="36"/>
                    </a:cubicBezTo>
                    <a:cubicBezTo>
                      <a:pt x="10" y="35"/>
                      <a:pt x="14" y="35"/>
                      <a:pt x="16" y="34"/>
                    </a:cubicBezTo>
                    <a:cubicBezTo>
                      <a:pt x="18" y="32"/>
                      <a:pt x="17" y="29"/>
                      <a:pt x="18" y="27"/>
                    </a:cubicBezTo>
                    <a:cubicBezTo>
                      <a:pt x="18" y="25"/>
                      <a:pt x="20" y="23"/>
                      <a:pt x="22" y="21"/>
                    </a:cubicBezTo>
                    <a:cubicBezTo>
                      <a:pt x="26" y="17"/>
                      <a:pt x="31" y="15"/>
                      <a:pt x="37" y="16"/>
                    </a:cubicBezTo>
                    <a:cubicBezTo>
                      <a:pt x="44" y="18"/>
                      <a:pt x="54" y="26"/>
                      <a:pt x="57" y="33"/>
                    </a:cubicBezTo>
                    <a:cubicBezTo>
                      <a:pt x="63" y="27"/>
                      <a:pt x="64" y="19"/>
                      <a:pt x="68" y="12"/>
                    </a:cubicBezTo>
                    <a:cubicBezTo>
                      <a:pt x="72" y="8"/>
                      <a:pt x="81" y="0"/>
                      <a:pt x="81" y="9"/>
                    </a:cubicBezTo>
                    <a:cubicBezTo>
                      <a:pt x="81" y="13"/>
                      <a:pt x="76" y="17"/>
                      <a:pt x="81" y="20"/>
                    </a:cubicBezTo>
                    <a:cubicBezTo>
                      <a:pt x="82" y="21"/>
                      <a:pt x="84" y="18"/>
                      <a:pt x="85" y="20"/>
                    </a:cubicBezTo>
                    <a:cubicBezTo>
                      <a:pt x="86" y="21"/>
                      <a:pt x="85" y="22"/>
                      <a:pt x="85" y="23"/>
                    </a:cubicBezTo>
                    <a:cubicBezTo>
                      <a:pt x="87" y="29"/>
                      <a:pt x="85" y="31"/>
                      <a:pt x="92" y="29"/>
                    </a:cubicBezTo>
                    <a:cubicBezTo>
                      <a:pt x="95" y="28"/>
                      <a:pt x="99" y="27"/>
                      <a:pt x="102" y="25"/>
                    </a:cubicBezTo>
                    <a:cubicBezTo>
                      <a:pt x="108" y="29"/>
                      <a:pt x="102" y="35"/>
                      <a:pt x="100" y="39"/>
                    </a:cubicBezTo>
                    <a:cubicBezTo>
                      <a:pt x="102" y="40"/>
                      <a:pt x="106" y="40"/>
                      <a:pt x="109" y="39"/>
                    </a:cubicBezTo>
                    <a:cubicBezTo>
                      <a:pt x="110" y="42"/>
                      <a:pt x="121" y="43"/>
                      <a:pt x="115" y="49"/>
                    </a:cubicBezTo>
                    <a:cubicBezTo>
                      <a:pt x="111" y="53"/>
                      <a:pt x="103" y="51"/>
                      <a:pt x="100" y="55"/>
                    </a:cubicBezTo>
                    <a:cubicBezTo>
                      <a:pt x="103" y="58"/>
                      <a:pt x="102" y="63"/>
                      <a:pt x="105" y="66"/>
                    </a:cubicBezTo>
                    <a:cubicBezTo>
                      <a:pt x="100" y="69"/>
                      <a:pt x="94" y="62"/>
                      <a:pt x="92" y="69"/>
                    </a:cubicBezTo>
                    <a:cubicBezTo>
                      <a:pt x="90" y="74"/>
                      <a:pt x="92" y="78"/>
                      <a:pt x="85" y="76"/>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5" name="Freeform 135"/>
              <p:cNvSpPr/>
              <p:nvPr/>
            </p:nvSpPr>
            <p:spPr bwMode="auto">
              <a:xfrm>
                <a:off x="4271" y="746"/>
                <a:ext cx="65" cy="69"/>
              </a:xfrm>
              <a:custGeom>
                <a:avLst/>
                <a:gdLst>
                  <a:gd name="T0" fmla="*/ 10 w 53"/>
                  <a:gd name="T1" fmla="*/ 33 h 56"/>
                  <a:gd name="T2" fmla="*/ 1 w 53"/>
                  <a:gd name="T3" fmla="*/ 56 h 56"/>
                  <a:gd name="T4" fmla="*/ 17 w 53"/>
                  <a:gd name="T5" fmla="*/ 45 h 56"/>
                  <a:gd name="T6" fmla="*/ 21 w 53"/>
                  <a:gd name="T7" fmla="*/ 49 h 56"/>
                  <a:gd name="T8" fmla="*/ 25 w 53"/>
                  <a:gd name="T9" fmla="*/ 39 h 56"/>
                  <a:gd name="T10" fmla="*/ 39 w 53"/>
                  <a:gd name="T11" fmla="*/ 54 h 56"/>
                  <a:gd name="T12" fmla="*/ 44 w 53"/>
                  <a:gd name="T13" fmla="*/ 27 h 56"/>
                  <a:gd name="T14" fmla="*/ 52 w 53"/>
                  <a:gd name="T15" fmla="*/ 21 h 56"/>
                  <a:gd name="T16" fmla="*/ 48 w 53"/>
                  <a:gd name="T17" fmla="*/ 16 h 56"/>
                  <a:gd name="T18" fmla="*/ 45 w 53"/>
                  <a:gd name="T19" fmla="*/ 11 h 56"/>
                  <a:gd name="T20" fmla="*/ 25 w 53"/>
                  <a:gd name="T21" fmla="*/ 11 h 56"/>
                  <a:gd name="T22" fmla="*/ 9 w 53"/>
                  <a:gd name="T2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6">
                    <a:moveTo>
                      <a:pt x="10" y="33"/>
                    </a:moveTo>
                    <a:cubicBezTo>
                      <a:pt x="16" y="41"/>
                      <a:pt x="0" y="49"/>
                      <a:pt x="1" y="56"/>
                    </a:cubicBezTo>
                    <a:cubicBezTo>
                      <a:pt x="7" y="56"/>
                      <a:pt x="12" y="49"/>
                      <a:pt x="17" y="45"/>
                    </a:cubicBezTo>
                    <a:cubicBezTo>
                      <a:pt x="19" y="46"/>
                      <a:pt x="20" y="48"/>
                      <a:pt x="21" y="49"/>
                    </a:cubicBezTo>
                    <a:cubicBezTo>
                      <a:pt x="24" y="48"/>
                      <a:pt x="24" y="42"/>
                      <a:pt x="25" y="39"/>
                    </a:cubicBezTo>
                    <a:cubicBezTo>
                      <a:pt x="27" y="43"/>
                      <a:pt x="33" y="55"/>
                      <a:pt x="39" y="54"/>
                    </a:cubicBezTo>
                    <a:cubicBezTo>
                      <a:pt x="49" y="52"/>
                      <a:pt x="47" y="33"/>
                      <a:pt x="44" y="27"/>
                    </a:cubicBezTo>
                    <a:cubicBezTo>
                      <a:pt x="49" y="27"/>
                      <a:pt x="53" y="25"/>
                      <a:pt x="52" y="21"/>
                    </a:cubicBezTo>
                    <a:cubicBezTo>
                      <a:pt x="51" y="19"/>
                      <a:pt x="49" y="17"/>
                      <a:pt x="48" y="16"/>
                    </a:cubicBezTo>
                    <a:cubicBezTo>
                      <a:pt x="46" y="15"/>
                      <a:pt x="46" y="13"/>
                      <a:pt x="45" y="11"/>
                    </a:cubicBezTo>
                    <a:cubicBezTo>
                      <a:pt x="41" y="2"/>
                      <a:pt x="31" y="6"/>
                      <a:pt x="25" y="11"/>
                    </a:cubicBezTo>
                    <a:cubicBezTo>
                      <a:pt x="14" y="0"/>
                      <a:pt x="0" y="23"/>
                      <a:pt x="9" y="33"/>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6" name="Freeform 136"/>
              <p:cNvSpPr/>
              <p:nvPr/>
            </p:nvSpPr>
            <p:spPr bwMode="auto">
              <a:xfrm>
                <a:off x="3846" y="619"/>
                <a:ext cx="55" cy="46"/>
              </a:xfrm>
              <a:custGeom>
                <a:avLst/>
                <a:gdLst>
                  <a:gd name="T0" fmla="*/ 38 w 44"/>
                  <a:gd name="T1" fmla="*/ 37 h 37"/>
                  <a:gd name="T2" fmla="*/ 29 w 44"/>
                  <a:gd name="T3" fmla="*/ 26 h 37"/>
                  <a:gd name="T4" fmla="*/ 0 w 44"/>
                  <a:gd name="T5" fmla="*/ 24 h 37"/>
                  <a:gd name="T6" fmla="*/ 10 w 44"/>
                  <a:gd name="T7" fmla="*/ 17 h 37"/>
                  <a:gd name="T8" fmla="*/ 21 w 44"/>
                  <a:gd name="T9" fmla="*/ 16 h 37"/>
                  <a:gd name="T10" fmla="*/ 27 w 44"/>
                  <a:gd name="T11" fmla="*/ 0 h 37"/>
                  <a:gd name="T12" fmla="*/ 34 w 44"/>
                  <a:gd name="T13" fmla="*/ 19 h 37"/>
                  <a:gd name="T14" fmla="*/ 44 w 44"/>
                  <a:gd name="T15" fmla="*/ 35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7">
                    <a:moveTo>
                      <a:pt x="38" y="37"/>
                    </a:moveTo>
                    <a:cubicBezTo>
                      <a:pt x="36" y="32"/>
                      <a:pt x="33" y="29"/>
                      <a:pt x="29" y="26"/>
                    </a:cubicBezTo>
                    <a:cubicBezTo>
                      <a:pt x="19" y="32"/>
                      <a:pt x="8" y="12"/>
                      <a:pt x="0" y="24"/>
                    </a:cubicBezTo>
                    <a:cubicBezTo>
                      <a:pt x="4" y="23"/>
                      <a:pt x="6" y="18"/>
                      <a:pt x="10" y="17"/>
                    </a:cubicBezTo>
                    <a:cubicBezTo>
                      <a:pt x="14" y="15"/>
                      <a:pt x="18" y="17"/>
                      <a:pt x="21" y="16"/>
                    </a:cubicBezTo>
                    <a:cubicBezTo>
                      <a:pt x="27" y="13"/>
                      <a:pt x="26" y="5"/>
                      <a:pt x="27" y="0"/>
                    </a:cubicBezTo>
                    <a:cubicBezTo>
                      <a:pt x="31" y="5"/>
                      <a:pt x="31" y="14"/>
                      <a:pt x="34" y="19"/>
                    </a:cubicBezTo>
                    <a:cubicBezTo>
                      <a:pt x="37" y="24"/>
                      <a:pt x="39" y="31"/>
                      <a:pt x="44" y="35"/>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7" name="Freeform 137"/>
              <p:cNvSpPr/>
              <p:nvPr/>
            </p:nvSpPr>
            <p:spPr bwMode="auto">
              <a:xfrm>
                <a:off x="3762" y="552"/>
                <a:ext cx="131" cy="150"/>
              </a:xfrm>
              <a:custGeom>
                <a:avLst/>
                <a:gdLst>
                  <a:gd name="T0" fmla="*/ 95 w 106"/>
                  <a:gd name="T1" fmla="*/ 54 h 121"/>
                  <a:gd name="T2" fmla="*/ 103 w 106"/>
                  <a:gd name="T3" fmla="*/ 37 h 121"/>
                  <a:gd name="T4" fmla="*/ 92 w 106"/>
                  <a:gd name="T5" fmla="*/ 2 h 121"/>
                  <a:gd name="T6" fmla="*/ 88 w 106"/>
                  <a:gd name="T7" fmla="*/ 8 h 121"/>
                  <a:gd name="T8" fmla="*/ 72 w 106"/>
                  <a:gd name="T9" fmla="*/ 3 h 121"/>
                  <a:gd name="T10" fmla="*/ 57 w 106"/>
                  <a:gd name="T11" fmla="*/ 3 h 121"/>
                  <a:gd name="T12" fmla="*/ 49 w 106"/>
                  <a:gd name="T13" fmla="*/ 9 h 121"/>
                  <a:gd name="T14" fmla="*/ 52 w 106"/>
                  <a:gd name="T15" fmla="*/ 26 h 121"/>
                  <a:gd name="T16" fmla="*/ 36 w 106"/>
                  <a:gd name="T17" fmla="*/ 16 h 121"/>
                  <a:gd name="T18" fmla="*/ 16 w 106"/>
                  <a:gd name="T19" fmla="*/ 23 h 121"/>
                  <a:gd name="T20" fmla="*/ 21 w 106"/>
                  <a:gd name="T21" fmla="*/ 58 h 121"/>
                  <a:gd name="T22" fmla="*/ 10 w 106"/>
                  <a:gd name="T23" fmla="*/ 61 h 121"/>
                  <a:gd name="T24" fmla="*/ 3 w 106"/>
                  <a:gd name="T25" fmla="*/ 68 h 121"/>
                  <a:gd name="T26" fmla="*/ 20 w 106"/>
                  <a:gd name="T27" fmla="*/ 78 h 121"/>
                  <a:gd name="T28" fmla="*/ 42 w 106"/>
                  <a:gd name="T29" fmla="*/ 82 h 121"/>
                  <a:gd name="T30" fmla="*/ 62 w 106"/>
                  <a:gd name="T31" fmla="*/ 76 h 121"/>
                  <a:gd name="T32" fmla="*/ 43 w 106"/>
                  <a:gd name="T33" fmla="*/ 97 h 121"/>
                  <a:gd name="T34" fmla="*/ 46 w 106"/>
                  <a:gd name="T35" fmla="*/ 121 h 121"/>
                  <a:gd name="T36" fmla="*/ 63 w 106"/>
                  <a:gd name="T37" fmla="*/ 99 h 121"/>
                  <a:gd name="T38" fmla="*/ 76 w 106"/>
                  <a:gd name="T3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21">
                    <a:moveTo>
                      <a:pt x="95" y="54"/>
                    </a:moveTo>
                    <a:cubicBezTo>
                      <a:pt x="99" y="51"/>
                      <a:pt x="102" y="42"/>
                      <a:pt x="103" y="37"/>
                    </a:cubicBezTo>
                    <a:cubicBezTo>
                      <a:pt x="106" y="23"/>
                      <a:pt x="100" y="14"/>
                      <a:pt x="92" y="2"/>
                    </a:cubicBezTo>
                    <a:cubicBezTo>
                      <a:pt x="90" y="3"/>
                      <a:pt x="90" y="6"/>
                      <a:pt x="88" y="8"/>
                    </a:cubicBezTo>
                    <a:cubicBezTo>
                      <a:pt x="84" y="3"/>
                      <a:pt x="78" y="2"/>
                      <a:pt x="72" y="3"/>
                    </a:cubicBezTo>
                    <a:cubicBezTo>
                      <a:pt x="66" y="4"/>
                      <a:pt x="64" y="7"/>
                      <a:pt x="57" y="3"/>
                    </a:cubicBezTo>
                    <a:cubicBezTo>
                      <a:pt x="51" y="0"/>
                      <a:pt x="47" y="1"/>
                      <a:pt x="49" y="9"/>
                    </a:cubicBezTo>
                    <a:cubicBezTo>
                      <a:pt x="51" y="16"/>
                      <a:pt x="53" y="20"/>
                      <a:pt x="52" y="26"/>
                    </a:cubicBezTo>
                    <a:cubicBezTo>
                      <a:pt x="45" y="22"/>
                      <a:pt x="45" y="16"/>
                      <a:pt x="36" y="16"/>
                    </a:cubicBezTo>
                    <a:cubicBezTo>
                      <a:pt x="29" y="17"/>
                      <a:pt x="21" y="18"/>
                      <a:pt x="16" y="23"/>
                    </a:cubicBezTo>
                    <a:cubicBezTo>
                      <a:pt x="5" y="34"/>
                      <a:pt x="12" y="48"/>
                      <a:pt x="21" y="58"/>
                    </a:cubicBezTo>
                    <a:cubicBezTo>
                      <a:pt x="18" y="60"/>
                      <a:pt x="13" y="59"/>
                      <a:pt x="10" y="61"/>
                    </a:cubicBezTo>
                    <a:cubicBezTo>
                      <a:pt x="8" y="62"/>
                      <a:pt x="4" y="66"/>
                      <a:pt x="3" y="68"/>
                    </a:cubicBezTo>
                    <a:cubicBezTo>
                      <a:pt x="0" y="77"/>
                      <a:pt x="15" y="78"/>
                      <a:pt x="20" y="78"/>
                    </a:cubicBezTo>
                    <a:cubicBezTo>
                      <a:pt x="28" y="80"/>
                      <a:pt x="35" y="82"/>
                      <a:pt x="42" y="82"/>
                    </a:cubicBezTo>
                    <a:cubicBezTo>
                      <a:pt x="50" y="83"/>
                      <a:pt x="55" y="79"/>
                      <a:pt x="62" y="76"/>
                    </a:cubicBezTo>
                    <a:cubicBezTo>
                      <a:pt x="56" y="83"/>
                      <a:pt x="48" y="89"/>
                      <a:pt x="43" y="97"/>
                    </a:cubicBezTo>
                    <a:cubicBezTo>
                      <a:pt x="38" y="104"/>
                      <a:pt x="40" y="114"/>
                      <a:pt x="46" y="121"/>
                    </a:cubicBezTo>
                    <a:cubicBezTo>
                      <a:pt x="52" y="114"/>
                      <a:pt x="58" y="107"/>
                      <a:pt x="63" y="99"/>
                    </a:cubicBezTo>
                    <a:cubicBezTo>
                      <a:pt x="68" y="93"/>
                      <a:pt x="83" y="84"/>
                      <a:pt x="76" y="75"/>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8" name="Freeform 138"/>
              <p:cNvSpPr/>
              <p:nvPr/>
            </p:nvSpPr>
            <p:spPr bwMode="auto">
              <a:xfrm>
                <a:off x="3768" y="579"/>
                <a:ext cx="67" cy="75"/>
              </a:xfrm>
              <a:custGeom>
                <a:avLst/>
                <a:gdLst>
                  <a:gd name="T0" fmla="*/ 54 w 54"/>
                  <a:gd name="T1" fmla="*/ 54 h 60"/>
                  <a:gd name="T2" fmla="*/ 32 w 54"/>
                  <a:gd name="T3" fmla="*/ 49 h 60"/>
                  <a:gd name="T4" fmla="*/ 25 w 54"/>
                  <a:gd name="T5" fmla="*/ 44 h 60"/>
                  <a:gd name="T6" fmla="*/ 39 w 54"/>
                  <a:gd name="T7" fmla="*/ 43 h 60"/>
                  <a:gd name="T8" fmla="*/ 29 w 54"/>
                  <a:gd name="T9" fmla="*/ 37 h 60"/>
                  <a:gd name="T10" fmla="*/ 34 w 54"/>
                  <a:gd name="T11" fmla="*/ 35 h 60"/>
                  <a:gd name="T12" fmla="*/ 30 w 54"/>
                  <a:gd name="T13" fmla="*/ 30 h 60"/>
                  <a:gd name="T14" fmla="*/ 42 w 54"/>
                  <a:gd name="T15" fmla="*/ 30 h 60"/>
                  <a:gd name="T16" fmla="*/ 53 w 54"/>
                  <a:gd name="T17" fmla="*/ 27 h 60"/>
                  <a:gd name="T18" fmla="*/ 41 w 54"/>
                  <a:gd name="T19" fmla="*/ 19 h 60"/>
                  <a:gd name="T20" fmla="*/ 33 w 54"/>
                  <a:gd name="T21" fmla="*/ 12 h 60"/>
                  <a:gd name="T22" fmla="*/ 27 w 54"/>
                  <a:gd name="T23" fmla="*/ 3 h 60"/>
                  <a:gd name="T24" fmla="*/ 23 w 54"/>
                  <a:gd name="T25" fmla="*/ 10 h 60"/>
                  <a:gd name="T26" fmla="*/ 15 w 54"/>
                  <a:gd name="T27" fmla="*/ 4 h 60"/>
                  <a:gd name="T28" fmla="*/ 9 w 54"/>
                  <a:gd name="T29" fmla="*/ 14 h 60"/>
                  <a:gd name="T30" fmla="*/ 18 w 54"/>
                  <a:gd name="T31" fmla="*/ 35 h 60"/>
                  <a:gd name="T32" fmla="*/ 2 w 54"/>
                  <a:gd name="T33" fmla="*/ 43 h 60"/>
                  <a:gd name="T34" fmla="*/ 2 w 54"/>
                  <a:gd name="T35" fmla="*/ 53 h 60"/>
                  <a:gd name="T36" fmla="*/ 11 w 54"/>
                  <a:gd name="T37" fmla="*/ 56 h 60"/>
                  <a:gd name="T38" fmla="*/ 32 w 54"/>
                  <a:gd name="T39" fmla="*/ 59 h 60"/>
                  <a:gd name="T40" fmla="*/ 49 w 54"/>
                  <a:gd name="T4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0">
                    <a:moveTo>
                      <a:pt x="54" y="54"/>
                    </a:moveTo>
                    <a:cubicBezTo>
                      <a:pt x="48" y="49"/>
                      <a:pt x="39" y="50"/>
                      <a:pt x="32" y="49"/>
                    </a:cubicBezTo>
                    <a:cubicBezTo>
                      <a:pt x="28" y="49"/>
                      <a:pt x="22" y="48"/>
                      <a:pt x="25" y="44"/>
                    </a:cubicBezTo>
                    <a:cubicBezTo>
                      <a:pt x="28" y="40"/>
                      <a:pt x="35" y="44"/>
                      <a:pt x="39" y="43"/>
                    </a:cubicBezTo>
                    <a:cubicBezTo>
                      <a:pt x="37" y="39"/>
                      <a:pt x="32" y="38"/>
                      <a:pt x="29" y="37"/>
                    </a:cubicBezTo>
                    <a:cubicBezTo>
                      <a:pt x="30" y="35"/>
                      <a:pt x="32" y="35"/>
                      <a:pt x="34" y="35"/>
                    </a:cubicBezTo>
                    <a:cubicBezTo>
                      <a:pt x="33" y="33"/>
                      <a:pt x="31" y="31"/>
                      <a:pt x="30" y="30"/>
                    </a:cubicBezTo>
                    <a:cubicBezTo>
                      <a:pt x="33" y="27"/>
                      <a:pt x="39" y="30"/>
                      <a:pt x="42" y="30"/>
                    </a:cubicBezTo>
                    <a:cubicBezTo>
                      <a:pt x="46" y="30"/>
                      <a:pt x="50" y="30"/>
                      <a:pt x="53" y="27"/>
                    </a:cubicBezTo>
                    <a:cubicBezTo>
                      <a:pt x="50" y="24"/>
                      <a:pt x="45" y="22"/>
                      <a:pt x="41" y="19"/>
                    </a:cubicBezTo>
                    <a:cubicBezTo>
                      <a:pt x="39" y="17"/>
                      <a:pt x="36" y="14"/>
                      <a:pt x="33" y="12"/>
                    </a:cubicBezTo>
                    <a:cubicBezTo>
                      <a:pt x="31" y="9"/>
                      <a:pt x="29" y="4"/>
                      <a:pt x="27" y="3"/>
                    </a:cubicBezTo>
                    <a:cubicBezTo>
                      <a:pt x="22" y="0"/>
                      <a:pt x="21" y="6"/>
                      <a:pt x="23" y="10"/>
                    </a:cubicBezTo>
                    <a:cubicBezTo>
                      <a:pt x="20" y="10"/>
                      <a:pt x="17" y="4"/>
                      <a:pt x="15" y="4"/>
                    </a:cubicBezTo>
                    <a:cubicBezTo>
                      <a:pt x="12" y="4"/>
                      <a:pt x="9" y="11"/>
                      <a:pt x="9" y="14"/>
                    </a:cubicBezTo>
                    <a:cubicBezTo>
                      <a:pt x="8" y="23"/>
                      <a:pt x="13" y="29"/>
                      <a:pt x="18" y="35"/>
                    </a:cubicBezTo>
                    <a:cubicBezTo>
                      <a:pt x="12" y="37"/>
                      <a:pt x="6" y="38"/>
                      <a:pt x="2" y="43"/>
                    </a:cubicBezTo>
                    <a:cubicBezTo>
                      <a:pt x="0" y="46"/>
                      <a:pt x="0" y="49"/>
                      <a:pt x="2" y="53"/>
                    </a:cubicBezTo>
                    <a:cubicBezTo>
                      <a:pt x="4" y="56"/>
                      <a:pt x="7" y="55"/>
                      <a:pt x="11" y="56"/>
                    </a:cubicBezTo>
                    <a:cubicBezTo>
                      <a:pt x="18" y="56"/>
                      <a:pt x="25" y="58"/>
                      <a:pt x="32" y="59"/>
                    </a:cubicBezTo>
                    <a:cubicBezTo>
                      <a:pt x="38" y="60"/>
                      <a:pt x="42" y="58"/>
                      <a:pt x="49" y="57"/>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299" name="Freeform 139"/>
              <p:cNvSpPr/>
              <p:nvPr/>
            </p:nvSpPr>
            <p:spPr bwMode="auto">
              <a:xfrm>
                <a:off x="3815" y="551"/>
                <a:ext cx="76" cy="97"/>
              </a:xfrm>
              <a:custGeom>
                <a:avLst/>
                <a:gdLst>
                  <a:gd name="T0" fmla="*/ 48 w 61"/>
                  <a:gd name="T1" fmla="*/ 63 h 78"/>
                  <a:gd name="T2" fmla="*/ 40 w 61"/>
                  <a:gd name="T3" fmla="*/ 71 h 78"/>
                  <a:gd name="T4" fmla="*/ 15 w 61"/>
                  <a:gd name="T5" fmla="*/ 78 h 78"/>
                  <a:gd name="T6" fmla="*/ 24 w 61"/>
                  <a:gd name="T7" fmla="*/ 64 h 78"/>
                  <a:gd name="T8" fmla="*/ 41 w 61"/>
                  <a:gd name="T9" fmla="*/ 53 h 78"/>
                  <a:gd name="T10" fmla="*/ 45 w 61"/>
                  <a:gd name="T11" fmla="*/ 34 h 78"/>
                  <a:gd name="T12" fmla="*/ 41 w 61"/>
                  <a:gd name="T13" fmla="*/ 29 h 78"/>
                  <a:gd name="T14" fmla="*/ 36 w 61"/>
                  <a:gd name="T15" fmla="*/ 37 h 78"/>
                  <a:gd name="T16" fmla="*/ 32 w 61"/>
                  <a:gd name="T17" fmla="*/ 29 h 78"/>
                  <a:gd name="T18" fmla="*/ 27 w 61"/>
                  <a:gd name="T19" fmla="*/ 35 h 78"/>
                  <a:gd name="T20" fmla="*/ 19 w 61"/>
                  <a:gd name="T21" fmla="*/ 24 h 78"/>
                  <a:gd name="T22" fmla="*/ 13 w 61"/>
                  <a:gd name="T23" fmla="*/ 31 h 78"/>
                  <a:gd name="T24" fmla="*/ 7 w 61"/>
                  <a:gd name="T25" fmla="*/ 15 h 78"/>
                  <a:gd name="T26" fmla="*/ 8 w 61"/>
                  <a:gd name="T27" fmla="*/ 3 h 78"/>
                  <a:gd name="T28" fmla="*/ 28 w 61"/>
                  <a:gd name="T29" fmla="*/ 7 h 78"/>
                  <a:gd name="T30" fmla="*/ 35 w 61"/>
                  <a:gd name="T31" fmla="*/ 4 h 78"/>
                  <a:gd name="T32" fmla="*/ 42 w 61"/>
                  <a:gd name="T33" fmla="*/ 8 h 78"/>
                  <a:gd name="T34" fmla="*/ 57 w 61"/>
                  <a:gd name="T35" fmla="*/ 17 h 78"/>
                  <a:gd name="T36" fmla="*/ 59 w 61"/>
                  <a:gd name="T37" fmla="*/ 40 h 78"/>
                  <a:gd name="T38" fmla="*/ 51 w 61"/>
                  <a:gd name="T39" fmla="*/ 62 h 78"/>
                  <a:gd name="T40" fmla="*/ 40 w 61"/>
                  <a:gd name="T41"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8">
                    <a:moveTo>
                      <a:pt x="48" y="63"/>
                    </a:moveTo>
                    <a:cubicBezTo>
                      <a:pt x="44" y="66"/>
                      <a:pt x="44" y="69"/>
                      <a:pt x="40" y="71"/>
                    </a:cubicBezTo>
                    <a:cubicBezTo>
                      <a:pt x="31" y="77"/>
                      <a:pt x="22" y="68"/>
                      <a:pt x="15" y="78"/>
                    </a:cubicBezTo>
                    <a:cubicBezTo>
                      <a:pt x="17" y="71"/>
                      <a:pt x="19" y="68"/>
                      <a:pt x="24" y="64"/>
                    </a:cubicBezTo>
                    <a:cubicBezTo>
                      <a:pt x="30" y="60"/>
                      <a:pt x="36" y="57"/>
                      <a:pt x="41" y="53"/>
                    </a:cubicBezTo>
                    <a:cubicBezTo>
                      <a:pt x="48" y="47"/>
                      <a:pt x="48" y="41"/>
                      <a:pt x="45" y="34"/>
                    </a:cubicBezTo>
                    <a:cubicBezTo>
                      <a:pt x="44" y="31"/>
                      <a:pt x="43" y="28"/>
                      <a:pt x="41" y="29"/>
                    </a:cubicBezTo>
                    <a:cubicBezTo>
                      <a:pt x="38" y="29"/>
                      <a:pt x="37" y="35"/>
                      <a:pt x="36" y="37"/>
                    </a:cubicBezTo>
                    <a:cubicBezTo>
                      <a:pt x="37" y="35"/>
                      <a:pt x="34" y="29"/>
                      <a:pt x="32" y="29"/>
                    </a:cubicBezTo>
                    <a:cubicBezTo>
                      <a:pt x="31" y="29"/>
                      <a:pt x="28" y="33"/>
                      <a:pt x="27" y="35"/>
                    </a:cubicBezTo>
                    <a:cubicBezTo>
                      <a:pt x="22" y="32"/>
                      <a:pt x="22" y="27"/>
                      <a:pt x="19" y="24"/>
                    </a:cubicBezTo>
                    <a:cubicBezTo>
                      <a:pt x="13" y="18"/>
                      <a:pt x="12" y="26"/>
                      <a:pt x="13" y="31"/>
                    </a:cubicBezTo>
                    <a:cubicBezTo>
                      <a:pt x="12" y="25"/>
                      <a:pt x="10" y="20"/>
                      <a:pt x="7" y="15"/>
                    </a:cubicBezTo>
                    <a:cubicBezTo>
                      <a:pt x="4" y="10"/>
                      <a:pt x="0" y="4"/>
                      <a:pt x="8" y="3"/>
                    </a:cubicBezTo>
                    <a:cubicBezTo>
                      <a:pt x="15" y="2"/>
                      <a:pt x="23" y="8"/>
                      <a:pt x="28" y="7"/>
                    </a:cubicBezTo>
                    <a:cubicBezTo>
                      <a:pt x="31" y="6"/>
                      <a:pt x="32" y="4"/>
                      <a:pt x="35" y="4"/>
                    </a:cubicBezTo>
                    <a:cubicBezTo>
                      <a:pt x="37" y="4"/>
                      <a:pt x="40" y="6"/>
                      <a:pt x="42" y="8"/>
                    </a:cubicBezTo>
                    <a:cubicBezTo>
                      <a:pt x="49" y="0"/>
                      <a:pt x="54" y="11"/>
                      <a:pt x="57" y="17"/>
                    </a:cubicBezTo>
                    <a:cubicBezTo>
                      <a:pt x="60" y="25"/>
                      <a:pt x="61" y="31"/>
                      <a:pt x="59" y="40"/>
                    </a:cubicBezTo>
                    <a:cubicBezTo>
                      <a:pt x="57" y="47"/>
                      <a:pt x="54" y="54"/>
                      <a:pt x="51" y="62"/>
                    </a:cubicBezTo>
                    <a:cubicBezTo>
                      <a:pt x="49" y="68"/>
                      <a:pt x="48" y="73"/>
                      <a:pt x="40" y="71"/>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0" name="Freeform 140"/>
              <p:cNvSpPr/>
              <p:nvPr/>
            </p:nvSpPr>
            <p:spPr bwMode="auto">
              <a:xfrm>
                <a:off x="4076" y="579"/>
                <a:ext cx="92" cy="102"/>
              </a:xfrm>
              <a:custGeom>
                <a:avLst/>
                <a:gdLst>
                  <a:gd name="T0" fmla="*/ 14 w 74"/>
                  <a:gd name="T1" fmla="*/ 72 h 82"/>
                  <a:gd name="T2" fmla="*/ 42 w 74"/>
                  <a:gd name="T3" fmla="*/ 80 h 82"/>
                  <a:gd name="T4" fmla="*/ 65 w 74"/>
                  <a:gd name="T5" fmla="*/ 78 h 82"/>
                  <a:gd name="T6" fmla="*/ 68 w 74"/>
                  <a:gd name="T7" fmla="*/ 59 h 82"/>
                  <a:gd name="T8" fmla="*/ 72 w 74"/>
                  <a:gd name="T9" fmla="*/ 49 h 82"/>
                  <a:gd name="T10" fmla="*/ 68 w 74"/>
                  <a:gd name="T11" fmla="*/ 38 h 82"/>
                  <a:gd name="T12" fmla="*/ 64 w 74"/>
                  <a:gd name="T13" fmla="*/ 30 h 82"/>
                  <a:gd name="T14" fmla="*/ 58 w 74"/>
                  <a:gd name="T15" fmla="*/ 23 h 82"/>
                  <a:gd name="T16" fmla="*/ 41 w 74"/>
                  <a:gd name="T17" fmla="*/ 12 h 82"/>
                  <a:gd name="T18" fmla="*/ 37 w 74"/>
                  <a:gd name="T19" fmla="*/ 2 h 82"/>
                  <a:gd name="T20" fmla="*/ 26 w 74"/>
                  <a:gd name="T21" fmla="*/ 4 h 82"/>
                  <a:gd name="T22" fmla="*/ 22 w 74"/>
                  <a:gd name="T23" fmla="*/ 15 h 82"/>
                  <a:gd name="T24" fmla="*/ 16 w 74"/>
                  <a:gd name="T25" fmla="*/ 25 h 82"/>
                  <a:gd name="T26" fmla="*/ 6 w 74"/>
                  <a:gd name="T27" fmla="*/ 45 h 82"/>
                  <a:gd name="T28" fmla="*/ 6 w 74"/>
                  <a:gd name="T29" fmla="*/ 57 h 82"/>
                  <a:gd name="T30" fmla="*/ 5 w 74"/>
                  <a:gd name="T31" fmla="*/ 65 h 82"/>
                  <a:gd name="T32" fmla="*/ 6 w 74"/>
                  <a:gd name="T33" fmla="*/ 74 h 82"/>
                  <a:gd name="T34" fmla="*/ 12 w 74"/>
                  <a:gd name="T35"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82">
                    <a:moveTo>
                      <a:pt x="14" y="72"/>
                    </a:moveTo>
                    <a:cubicBezTo>
                      <a:pt x="13" y="77"/>
                      <a:pt x="39" y="79"/>
                      <a:pt x="42" y="80"/>
                    </a:cubicBezTo>
                    <a:cubicBezTo>
                      <a:pt x="50" y="81"/>
                      <a:pt x="59" y="82"/>
                      <a:pt x="65" y="78"/>
                    </a:cubicBezTo>
                    <a:cubicBezTo>
                      <a:pt x="70" y="73"/>
                      <a:pt x="74" y="65"/>
                      <a:pt x="68" y="59"/>
                    </a:cubicBezTo>
                    <a:cubicBezTo>
                      <a:pt x="71" y="55"/>
                      <a:pt x="73" y="54"/>
                      <a:pt x="72" y="49"/>
                    </a:cubicBezTo>
                    <a:cubicBezTo>
                      <a:pt x="72" y="44"/>
                      <a:pt x="71" y="41"/>
                      <a:pt x="68" y="38"/>
                    </a:cubicBezTo>
                    <a:cubicBezTo>
                      <a:pt x="65" y="35"/>
                      <a:pt x="65" y="36"/>
                      <a:pt x="64" y="30"/>
                    </a:cubicBezTo>
                    <a:cubicBezTo>
                      <a:pt x="63" y="27"/>
                      <a:pt x="60" y="24"/>
                      <a:pt x="58" y="23"/>
                    </a:cubicBezTo>
                    <a:cubicBezTo>
                      <a:pt x="52" y="19"/>
                      <a:pt x="42" y="22"/>
                      <a:pt x="41" y="12"/>
                    </a:cubicBezTo>
                    <a:cubicBezTo>
                      <a:pt x="40" y="7"/>
                      <a:pt x="42" y="5"/>
                      <a:pt x="37" y="2"/>
                    </a:cubicBezTo>
                    <a:cubicBezTo>
                      <a:pt x="32" y="0"/>
                      <a:pt x="28" y="0"/>
                      <a:pt x="26" y="4"/>
                    </a:cubicBezTo>
                    <a:cubicBezTo>
                      <a:pt x="24" y="7"/>
                      <a:pt x="24" y="12"/>
                      <a:pt x="22" y="15"/>
                    </a:cubicBezTo>
                    <a:cubicBezTo>
                      <a:pt x="20" y="19"/>
                      <a:pt x="18" y="22"/>
                      <a:pt x="16" y="25"/>
                    </a:cubicBezTo>
                    <a:cubicBezTo>
                      <a:pt x="12" y="31"/>
                      <a:pt x="8" y="38"/>
                      <a:pt x="6" y="45"/>
                    </a:cubicBezTo>
                    <a:cubicBezTo>
                      <a:pt x="6" y="48"/>
                      <a:pt x="5" y="53"/>
                      <a:pt x="6" y="57"/>
                    </a:cubicBezTo>
                    <a:cubicBezTo>
                      <a:pt x="7" y="62"/>
                      <a:pt x="8" y="61"/>
                      <a:pt x="5" y="65"/>
                    </a:cubicBezTo>
                    <a:cubicBezTo>
                      <a:pt x="1" y="68"/>
                      <a:pt x="0" y="71"/>
                      <a:pt x="6" y="74"/>
                    </a:cubicBezTo>
                    <a:cubicBezTo>
                      <a:pt x="8" y="74"/>
                      <a:pt x="10" y="75"/>
                      <a:pt x="12" y="73"/>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1" name="Freeform 141"/>
              <p:cNvSpPr/>
              <p:nvPr/>
            </p:nvSpPr>
            <p:spPr bwMode="auto">
              <a:xfrm>
                <a:off x="4074" y="624"/>
                <a:ext cx="84" cy="56"/>
              </a:xfrm>
              <a:custGeom>
                <a:avLst/>
                <a:gdLst>
                  <a:gd name="T0" fmla="*/ 64 w 67"/>
                  <a:gd name="T1" fmla="*/ 40 h 45"/>
                  <a:gd name="T2" fmla="*/ 62 w 67"/>
                  <a:gd name="T3" fmla="*/ 28 h 45"/>
                  <a:gd name="T4" fmla="*/ 33 w 67"/>
                  <a:gd name="T5" fmla="*/ 28 h 45"/>
                  <a:gd name="T6" fmla="*/ 45 w 67"/>
                  <a:gd name="T7" fmla="*/ 21 h 45"/>
                  <a:gd name="T8" fmla="*/ 40 w 67"/>
                  <a:gd name="T9" fmla="*/ 18 h 45"/>
                  <a:gd name="T10" fmla="*/ 57 w 67"/>
                  <a:gd name="T11" fmla="*/ 0 h 45"/>
                  <a:gd name="T12" fmla="*/ 45 w 67"/>
                  <a:gd name="T13" fmla="*/ 6 h 45"/>
                  <a:gd name="T14" fmla="*/ 49 w 67"/>
                  <a:gd name="T15" fmla="*/ 2 h 45"/>
                  <a:gd name="T16" fmla="*/ 40 w 67"/>
                  <a:gd name="T17" fmla="*/ 7 h 45"/>
                  <a:gd name="T18" fmla="*/ 31 w 67"/>
                  <a:gd name="T19" fmla="*/ 6 h 45"/>
                  <a:gd name="T20" fmla="*/ 19 w 67"/>
                  <a:gd name="T21" fmla="*/ 20 h 45"/>
                  <a:gd name="T22" fmla="*/ 20 w 67"/>
                  <a:gd name="T23" fmla="*/ 5 h 45"/>
                  <a:gd name="T24" fmla="*/ 8 w 67"/>
                  <a:gd name="T25" fmla="*/ 21 h 45"/>
                  <a:gd name="T26" fmla="*/ 7 w 67"/>
                  <a:gd name="T27" fmla="*/ 31 h 45"/>
                  <a:gd name="T28" fmla="*/ 0 w 67"/>
                  <a:gd name="T29" fmla="*/ 38 h 45"/>
                  <a:gd name="T30" fmla="*/ 8 w 67"/>
                  <a:gd name="T31" fmla="*/ 38 h 45"/>
                  <a:gd name="T32" fmla="*/ 17 w 67"/>
                  <a:gd name="T33" fmla="*/ 38 h 45"/>
                  <a:gd name="T34" fmla="*/ 35 w 67"/>
                  <a:gd name="T35" fmla="*/ 43 h 45"/>
                  <a:gd name="T36" fmla="*/ 64 w 67"/>
                  <a:gd name="T3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45">
                    <a:moveTo>
                      <a:pt x="64" y="40"/>
                    </a:moveTo>
                    <a:cubicBezTo>
                      <a:pt x="67" y="36"/>
                      <a:pt x="65" y="32"/>
                      <a:pt x="62" y="28"/>
                    </a:cubicBezTo>
                    <a:cubicBezTo>
                      <a:pt x="54" y="19"/>
                      <a:pt x="42" y="25"/>
                      <a:pt x="33" y="28"/>
                    </a:cubicBezTo>
                    <a:cubicBezTo>
                      <a:pt x="37" y="26"/>
                      <a:pt x="42" y="24"/>
                      <a:pt x="45" y="21"/>
                    </a:cubicBezTo>
                    <a:cubicBezTo>
                      <a:pt x="50" y="16"/>
                      <a:pt x="44" y="14"/>
                      <a:pt x="40" y="18"/>
                    </a:cubicBezTo>
                    <a:cubicBezTo>
                      <a:pt x="43" y="15"/>
                      <a:pt x="60" y="3"/>
                      <a:pt x="57" y="0"/>
                    </a:cubicBezTo>
                    <a:cubicBezTo>
                      <a:pt x="53" y="1"/>
                      <a:pt x="49" y="5"/>
                      <a:pt x="45" y="6"/>
                    </a:cubicBezTo>
                    <a:cubicBezTo>
                      <a:pt x="46" y="5"/>
                      <a:pt x="47" y="4"/>
                      <a:pt x="49" y="2"/>
                    </a:cubicBezTo>
                    <a:cubicBezTo>
                      <a:pt x="44" y="1"/>
                      <a:pt x="42" y="5"/>
                      <a:pt x="40" y="7"/>
                    </a:cubicBezTo>
                    <a:cubicBezTo>
                      <a:pt x="35" y="9"/>
                      <a:pt x="36" y="5"/>
                      <a:pt x="31" y="6"/>
                    </a:cubicBezTo>
                    <a:cubicBezTo>
                      <a:pt x="25" y="7"/>
                      <a:pt x="23" y="17"/>
                      <a:pt x="19" y="20"/>
                    </a:cubicBezTo>
                    <a:cubicBezTo>
                      <a:pt x="19" y="14"/>
                      <a:pt x="19" y="11"/>
                      <a:pt x="20" y="5"/>
                    </a:cubicBezTo>
                    <a:cubicBezTo>
                      <a:pt x="14" y="5"/>
                      <a:pt x="9" y="16"/>
                      <a:pt x="8" y="21"/>
                    </a:cubicBezTo>
                    <a:cubicBezTo>
                      <a:pt x="7" y="24"/>
                      <a:pt x="8" y="28"/>
                      <a:pt x="7" y="31"/>
                    </a:cubicBezTo>
                    <a:cubicBezTo>
                      <a:pt x="5" y="33"/>
                      <a:pt x="2" y="35"/>
                      <a:pt x="0" y="38"/>
                    </a:cubicBezTo>
                    <a:cubicBezTo>
                      <a:pt x="3" y="40"/>
                      <a:pt x="5" y="39"/>
                      <a:pt x="8" y="38"/>
                    </a:cubicBezTo>
                    <a:cubicBezTo>
                      <a:pt x="12" y="37"/>
                      <a:pt x="13" y="36"/>
                      <a:pt x="17" y="38"/>
                    </a:cubicBezTo>
                    <a:cubicBezTo>
                      <a:pt x="23" y="40"/>
                      <a:pt x="29" y="43"/>
                      <a:pt x="35" y="43"/>
                    </a:cubicBezTo>
                    <a:cubicBezTo>
                      <a:pt x="45" y="45"/>
                      <a:pt x="54" y="45"/>
                      <a:pt x="64" y="42"/>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2" name="Freeform 142"/>
              <p:cNvSpPr/>
              <p:nvPr/>
            </p:nvSpPr>
            <p:spPr bwMode="auto">
              <a:xfrm>
                <a:off x="3878" y="604"/>
                <a:ext cx="208" cy="81"/>
              </a:xfrm>
              <a:custGeom>
                <a:avLst/>
                <a:gdLst>
                  <a:gd name="T0" fmla="*/ 156 w 167"/>
                  <a:gd name="T1" fmla="*/ 64 h 65"/>
                  <a:gd name="T2" fmla="*/ 155 w 167"/>
                  <a:gd name="T3" fmla="*/ 64 h 65"/>
                  <a:gd name="T4" fmla="*/ 147 w 167"/>
                  <a:gd name="T5" fmla="*/ 62 h 65"/>
                  <a:gd name="T6" fmla="*/ 132 w 167"/>
                  <a:gd name="T7" fmla="*/ 43 h 65"/>
                  <a:gd name="T8" fmla="*/ 110 w 167"/>
                  <a:gd name="T9" fmla="*/ 35 h 65"/>
                  <a:gd name="T10" fmla="*/ 85 w 167"/>
                  <a:gd name="T11" fmla="*/ 27 h 65"/>
                  <a:gd name="T12" fmla="*/ 59 w 167"/>
                  <a:gd name="T13" fmla="*/ 21 h 65"/>
                  <a:gd name="T14" fmla="*/ 35 w 167"/>
                  <a:gd name="T15" fmla="*/ 14 h 65"/>
                  <a:gd name="T16" fmla="*/ 10 w 167"/>
                  <a:gd name="T17" fmla="*/ 8 h 65"/>
                  <a:gd name="T18" fmla="*/ 2 w 167"/>
                  <a:gd name="T19" fmla="*/ 4 h 65"/>
                  <a:gd name="T20" fmla="*/ 14 w 167"/>
                  <a:gd name="T21" fmla="*/ 3 h 65"/>
                  <a:gd name="T22" fmla="*/ 57 w 167"/>
                  <a:gd name="T23" fmla="*/ 14 h 65"/>
                  <a:gd name="T24" fmla="*/ 100 w 167"/>
                  <a:gd name="T25" fmla="*/ 24 h 65"/>
                  <a:gd name="T26" fmla="*/ 138 w 167"/>
                  <a:gd name="T27" fmla="*/ 36 h 65"/>
                  <a:gd name="T28" fmla="*/ 151 w 167"/>
                  <a:gd name="T29" fmla="*/ 47 h 65"/>
                  <a:gd name="T30" fmla="*/ 156 w 167"/>
                  <a:gd name="T31" fmla="*/ 52 h 65"/>
                  <a:gd name="T32" fmla="*/ 164 w 167"/>
                  <a:gd name="T33" fmla="*/ 48 h 65"/>
                  <a:gd name="T34" fmla="*/ 166 w 167"/>
                  <a:gd name="T35" fmla="*/ 54 h 65"/>
                  <a:gd name="T36" fmla="*/ 162 w 167"/>
                  <a:gd name="T37" fmla="*/ 60 h 65"/>
                  <a:gd name="T38" fmla="*/ 152 w 167"/>
                  <a:gd name="T3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 h="65">
                    <a:moveTo>
                      <a:pt x="156" y="64"/>
                    </a:moveTo>
                    <a:cubicBezTo>
                      <a:pt x="157" y="63"/>
                      <a:pt x="156" y="64"/>
                      <a:pt x="155" y="64"/>
                    </a:cubicBezTo>
                    <a:cubicBezTo>
                      <a:pt x="152" y="64"/>
                      <a:pt x="150" y="64"/>
                      <a:pt x="147" y="62"/>
                    </a:cubicBezTo>
                    <a:cubicBezTo>
                      <a:pt x="140" y="57"/>
                      <a:pt x="139" y="48"/>
                      <a:pt x="132" y="43"/>
                    </a:cubicBezTo>
                    <a:cubicBezTo>
                      <a:pt x="126" y="39"/>
                      <a:pt x="116" y="38"/>
                      <a:pt x="110" y="35"/>
                    </a:cubicBezTo>
                    <a:cubicBezTo>
                      <a:pt x="101" y="33"/>
                      <a:pt x="94" y="29"/>
                      <a:pt x="85" y="27"/>
                    </a:cubicBezTo>
                    <a:cubicBezTo>
                      <a:pt x="77" y="25"/>
                      <a:pt x="68" y="23"/>
                      <a:pt x="59" y="21"/>
                    </a:cubicBezTo>
                    <a:cubicBezTo>
                      <a:pt x="51" y="18"/>
                      <a:pt x="43" y="16"/>
                      <a:pt x="35" y="14"/>
                    </a:cubicBezTo>
                    <a:cubicBezTo>
                      <a:pt x="27" y="12"/>
                      <a:pt x="18" y="10"/>
                      <a:pt x="10" y="8"/>
                    </a:cubicBezTo>
                    <a:cubicBezTo>
                      <a:pt x="7" y="8"/>
                      <a:pt x="0" y="8"/>
                      <a:pt x="2" y="4"/>
                    </a:cubicBezTo>
                    <a:cubicBezTo>
                      <a:pt x="4" y="0"/>
                      <a:pt x="11" y="3"/>
                      <a:pt x="14" y="3"/>
                    </a:cubicBezTo>
                    <a:cubicBezTo>
                      <a:pt x="28" y="5"/>
                      <a:pt x="43" y="10"/>
                      <a:pt x="57" y="14"/>
                    </a:cubicBezTo>
                    <a:cubicBezTo>
                      <a:pt x="71" y="17"/>
                      <a:pt x="85" y="19"/>
                      <a:pt x="100" y="24"/>
                    </a:cubicBezTo>
                    <a:cubicBezTo>
                      <a:pt x="112" y="27"/>
                      <a:pt x="127" y="30"/>
                      <a:pt x="138" y="36"/>
                    </a:cubicBezTo>
                    <a:cubicBezTo>
                      <a:pt x="143" y="39"/>
                      <a:pt x="148" y="43"/>
                      <a:pt x="151" y="47"/>
                    </a:cubicBezTo>
                    <a:cubicBezTo>
                      <a:pt x="153" y="49"/>
                      <a:pt x="154" y="51"/>
                      <a:pt x="156" y="52"/>
                    </a:cubicBezTo>
                    <a:cubicBezTo>
                      <a:pt x="159" y="51"/>
                      <a:pt x="162" y="49"/>
                      <a:pt x="164" y="48"/>
                    </a:cubicBezTo>
                    <a:cubicBezTo>
                      <a:pt x="162" y="51"/>
                      <a:pt x="166" y="51"/>
                      <a:pt x="166" y="54"/>
                    </a:cubicBezTo>
                    <a:cubicBezTo>
                      <a:pt x="167" y="57"/>
                      <a:pt x="165" y="58"/>
                      <a:pt x="162" y="60"/>
                    </a:cubicBezTo>
                    <a:cubicBezTo>
                      <a:pt x="158" y="61"/>
                      <a:pt x="154" y="62"/>
                      <a:pt x="152" y="65"/>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3" name="Freeform 143"/>
              <p:cNvSpPr/>
              <p:nvPr/>
            </p:nvSpPr>
            <p:spPr bwMode="auto">
              <a:xfrm>
                <a:off x="4106" y="687"/>
                <a:ext cx="120" cy="126"/>
              </a:xfrm>
              <a:custGeom>
                <a:avLst/>
                <a:gdLst>
                  <a:gd name="T0" fmla="*/ 87 w 97"/>
                  <a:gd name="T1" fmla="*/ 67 h 101"/>
                  <a:gd name="T2" fmla="*/ 80 w 97"/>
                  <a:gd name="T3" fmla="*/ 77 h 101"/>
                  <a:gd name="T4" fmla="*/ 66 w 97"/>
                  <a:gd name="T5" fmla="*/ 90 h 101"/>
                  <a:gd name="T6" fmla="*/ 55 w 97"/>
                  <a:gd name="T7" fmla="*/ 93 h 101"/>
                  <a:gd name="T8" fmla="*/ 45 w 97"/>
                  <a:gd name="T9" fmla="*/ 97 h 101"/>
                  <a:gd name="T10" fmla="*/ 24 w 97"/>
                  <a:gd name="T11" fmla="*/ 95 h 101"/>
                  <a:gd name="T12" fmla="*/ 10 w 97"/>
                  <a:gd name="T13" fmla="*/ 54 h 101"/>
                  <a:gd name="T14" fmla="*/ 19 w 97"/>
                  <a:gd name="T15" fmla="*/ 48 h 101"/>
                  <a:gd name="T16" fmla="*/ 21 w 97"/>
                  <a:gd name="T17" fmla="*/ 44 h 101"/>
                  <a:gd name="T18" fmla="*/ 21 w 97"/>
                  <a:gd name="T19" fmla="*/ 37 h 101"/>
                  <a:gd name="T20" fmla="*/ 37 w 97"/>
                  <a:gd name="T21" fmla="*/ 22 h 101"/>
                  <a:gd name="T22" fmla="*/ 50 w 97"/>
                  <a:gd name="T23" fmla="*/ 16 h 101"/>
                  <a:gd name="T24" fmla="*/ 59 w 97"/>
                  <a:gd name="T25" fmla="*/ 3 h 101"/>
                  <a:gd name="T26" fmla="*/ 82 w 97"/>
                  <a:gd name="T27" fmla="*/ 22 h 101"/>
                  <a:gd name="T28" fmla="*/ 86 w 97"/>
                  <a:gd name="T29" fmla="*/ 27 h 101"/>
                  <a:gd name="T30" fmla="*/ 92 w 97"/>
                  <a:gd name="T31" fmla="*/ 33 h 101"/>
                  <a:gd name="T32" fmla="*/ 97 w 97"/>
                  <a:gd name="T33" fmla="*/ 48 h 101"/>
                  <a:gd name="T34" fmla="*/ 88 w 97"/>
                  <a:gd name="T35"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101">
                    <a:moveTo>
                      <a:pt x="87" y="67"/>
                    </a:moveTo>
                    <a:cubicBezTo>
                      <a:pt x="84" y="70"/>
                      <a:pt x="83" y="73"/>
                      <a:pt x="80" y="77"/>
                    </a:cubicBezTo>
                    <a:cubicBezTo>
                      <a:pt x="75" y="81"/>
                      <a:pt x="71" y="86"/>
                      <a:pt x="66" y="90"/>
                    </a:cubicBezTo>
                    <a:cubicBezTo>
                      <a:pt x="62" y="94"/>
                      <a:pt x="60" y="93"/>
                      <a:pt x="55" y="93"/>
                    </a:cubicBezTo>
                    <a:cubicBezTo>
                      <a:pt x="50" y="92"/>
                      <a:pt x="49" y="94"/>
                      <a:pt x="45" y="97"/>
                    </a:cubicBezTo>
                    <a:cubicBezTo>
                      <a:pt x="38" y="101"/>
                      <a:pt x="30" y="100"/>
                      <a:pt x="24" y="95"/>
                    </a:cubicBezTo>
                    <a:cubicBezTo>
                      <a:pt x="12" y="86"/>
                      <a:pt x="0" y="68"/>
                      <a:pt x="10" y="54"/>
                    </a:cubicBezTo>
                    <a:cubicBezTo>
                      <a:pt x="12" y="51"/>
                      <a:pt x="16" y="50"/>
                      <a:pt x="19" y="48"/>
                    </a:cubicBezTo>
                    <a:cubicBezTo>
                      <a:pt x="21" y="45"/>
                      <a:pt x="20" y="47"/>
                      <a:pt x="21" y="44"/>
                    </a:cubicBezTo>
                    <a:cubicBezTo>
                      <a:pt x="21" y="41"/>
                      <a:pt x="20" y="40"/>
                      <a:pt x="21" y="37"/>
                    </a:cubicBezTo>
                    <a:cubicBezTo>
                      <a:pt x="23" y="30"/>
                      <a:pt x="29" y="23"/>
                      <a:pt x="37" y="22"/>
                    </a:cubicBezTo>
                    <a:cubicBezTo>
                      <a:pt x="43" y="21"/>
                      <a:pt x="49" y="25"/>
                      <a:pt x="50" y="16"/>
                    </a:cubicBezTo>
                    <a:cubicBezTo>
                      <a:pt x="51" y="10"/>
                      <a:pt x="52" y="5"/>
                      <a:pt x="59" y="3"/>
                    </a:cubicBezTo>
                    <a:cubicBezTo>
                      <a:pt x="70" y="0"/>
                      <a:pt x="79" y="13"/>
                      <a:pt x="82" y="22"/>
                    </a:cubicBezTo>
                    <a:cubicBezTo>
                      <a:pt x="83" y="25"/>
                      <a:pt x="83" y="25"/>
                      <a:pt x="86" y="27"/>
                    </a:cubicBezTo>
                    <a:cubicBezTo>
                      <a:pt x="88" y="29"/>
                      <a:pt x="90" y="30"/>
                      <a:pt x="92" y="33"/>
                    </a:cubicBezTo>
                    <a:cubicBezTo>
                      <a:pt x="95" y="37"/>
                      <a:pt x="96" y="43"/>
                      <a:pt x="97" y="48"/>
                    </a:cubicBezTo>
                    <a:cubicBezTo>
                      <a:pt x="97" y="51"/>
                      <a:pt x="95" y="72"/>
                      <a:pt x="88" y="69"/>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4" name="Freeform 144"/>
              <p:cNvSpPr/>
              <p:nvPr/>
            </p:nvSpPr>
            <p:spPr bwMode="auto">
              <a:xfrm>
                <a:off x="4115" y="729"/>
                <a:ext cx="64" cy="75"/>
              </a:xfrm>
              <a:custGeom>
                <a:avLst/>
                <a:gdLst>
                  <a:gd name="T0" fmla="*/ 51 w 51"/>
                  <a:gd name="T1" fmla="*/ 14 h 60"/>
                  <a:gd name="T2" fmla="*/ 47 w 51"/>
                  <a:gd name="T3" fmla="*/ 36 h 60"/>
                  <a:gd name="T4" fmla="*/ 41 w 51"/>
                  <a:gd name="T5" fmla="*/ 52 h 60"/>
                  <a:gd name="T6" fmla="*/ 33 w 51"/>
                  <a:gd name="T7" fmla="*/ 36 h 60"/>
                  <a:gd name="T8" fmla="*/ 26 w 51"/>
                  <a:gd name="T9" fmla="*/ 36 h 60"/>
                  <a:gd name="T10" fmla="*/ 19 w 51"/>
                  <a:gd name="T11" fmla="*/ 40 h 60"/>
                  <a:gd name="T12" fmla="*/ 17 w 51"/>
                  <a:gd name="T13" fmla="*/ 37 h 60"/>
                  <a:gd name="T14" fmla="*/ 12 w 51"/>
                  <a:gd name="T15" fmla="*/ 52 h 60"/>
                  <a:gd name="T16" fmla="*/ 16 w 51"/>
                  <a:gd name="T17" fmla="*/ 60 h 60"/>
                  <a:gd name="T18" fmla="*/ 1 w 51"/>
                  <a:gd name="T19" fmla="*/ 36 h 60"/>
                  <a:gd name="T20" fmla="*/ 16 w 51"/>
                  <a:gd name="T21" fmla="*/ 19 h 60"/>
                  <a:gd name="T22" fmla="*/ 23 w 51"/>
                  <a:gd name="T23" fmla="*/ 10 h 60"/>
                  <a:gd name="T24" fmla="*/ 32 w 51"/>
                  <a:gd name="T25" fmla="*/ 18 h 60"/>
                  <a:gd name="T26" fmla="*/ 42 w 51"/>
                  <a:gd name="T27" fmla="*/ 4 h 60"/>
                  <a:gd name="T28" fmla="*/ 51 w 51"/>
                  <a:gd name="T29"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60">
                    <a:moveTo>
                      <a:pt x="51" y="14"/>
                    </a:moveTo>
                    <a:cubicBezTo>
                      <a:pt x="49" y="20"/>
                      <a:pt x="49" y="28"/>
                      <a:pt x="47" y="36"/>
                    </a:cubicBezTo>
                    <a:cubicBezTo>
                      <a:pt x="47" y="39"/>
                      <a:pt x="47" y="53"/>
                      <a:pt x="41" y="52"/>
                    </a:cubicBezTo>
                    <a:cubicBezTo>
                      <a:pt x="34" y="52"/>
                      <a:pt x="34" y="40"/>
                      <a:pt x="33" y="36"/>
                    </a:cubicBezTo>
                    <a:cubicBezTo>
                      <a:pt x="30" y="39"/>
                      <a:pt x="28" y="41"/>
                      <a:pt x="26" y="36"/>
                    </a:cubicBezTo>
                    <a:cubicBezTo>
                      <a:pt x="23" y="37"/>
                      <a:pt x="22" y="38"/>
                      <a:pt x="19" y="40"/>
                    </a:cubicBezTo>
                    <a:cubicBezTo>
                      <a:pt x="19" y="38"/>
                      <a:pt x="18" y="38"/>
                      <a:pt x="17" y="37"/>
                    </a:cubicBezTo>
                    <a:cubicBezTo>
                      <a:pt x="13" y="41"/>
                      <a:pt x="17" y="48"/>
                      <a:pt x="12" y="52"/>
                    </a:cubicBezTo>
                    <a:cubicBezTo>
                      <a:pt x="13" y="54"/>
                      <a:pt x="14" y="58"/>
                      <a:pt x="16" y="60"/>
                    </a:cubicBezTo>
                    <a:cubicBezTo>
                      <a:pt x="7" y="57"/>
                      <a:pt x="2" y="44"/>
                      <a:pt x="1" y="36"/>
                    </a:cubicBezTo>
                    <a:cubicBezTo>
                      <a:pt x="0" y="30"/>
                      <a:pt x="6" y="12"/>
                      <a:pt x="16" y="19"/>
                    </a:cubicBezTo>
                    <a:cubicBezTo>
                      <a:pt x="19" y="16"/>
                      <a:pt x="18" y="10"/>
                      <a:pt x="23" y="10"/>
                    </a:cubicBezTo>
                    <a:cubicBezTo>
                      <a:pt x="27" y="10"/>
                      <a:pt x="31" y="15"/>
                      <a:pt x="32" y="18"/>
                    </a:cubicBezTo>
                    <a:cubicBezTo>
                      <a:pt x="41" y="15"/>
                      <a:pt x="31" y="0"/>
                      <a:pt x="42" y="4"/>
                    </a:cubicBezTo>
                    <a:cubicBezTo>
                      <a:pt x="49" y="5"/>
                      <a:pt x="51" y="10"/>
                      <a:pt x="51" y="17"/>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5" name="Freeform 145"/>
              <p:cNvSpPr/>
              <p:nvPr/>
            </p:nvSpPr>
            <p:spPr bwMode="auto">
              <a:xfrm>
                <a:off x="4165" y="695"/>
                <a:ext cx="52" cy="95"/>
              </a:xfrm>
              <a:custGeom>
                <a:avLst/>
                <a:gdLst>
                  <a:gd name="T0" fmla="*/ 23 w 42"/>
                  <a:gd name="T1" fmla="*/ 74 h 77"/>
                  <a:gd name="T2" fmla="*/ 20 w 42"/>
                  <a:gd name="T3" fmla="*/ 59 h 77"/>
                  <a:gd name="T4" fmla="*/ 30 w 42"/>
                  <a:gd name="T5" fmla="*/ 41 h 77"/>
                  <a:gd name="T6" fmla="*/ 15 w 42"/>
                  <a:gd name="T7" fmla="*/ 30 h 77"/>
                  <a:gd name="T8" fmla="*/ 4 w 42"/>
                  <a:gd name="T9" fmla="*/ 19 h 77"/>
                  <a:gd name="T10" fmla="*/ 6 w 42"/>
                  <a:gd name="T11" fmla="*/ 13 h 77"/>
                  <a:gd name="T12" fmla="*/ 8 w 42"/>
                  <a:gd name="T13" fmla="*/ 3 h 77"/>
                  <a:gd name="T14" fmla="*/ 17 w 42"/>
                  <a:gd name="T15" fmla="*/ 3 h 77"/>
                  <a:gd name="T16" fmla="*/ 25 w 42"/>
                  <a:gd name="T17" fmla="*/ 17 h 77"/>
                  <a:gd name="T18" fmla="*/ 25 w 42"/>
                  <a:gd name="T19" fmla="*/ 13 h 77"/>
                  <a:gd name="T20" fmla="*/ 40 w 42"/>
                  <a:gd name="T21" fmla="*/ 27 h 77"/>
                  <a:gd name="T22" fmla="*/ 41 w 42"/>
                  <a:gd name="T23" fmla="*/ 37 h 77"/>
                  <a:gd name="T24" fmla="*/ 39 w 42"/>
                  <a:gd name="T25" fmla="*/ 46 h 77"/>
                  <a:gd name="T26" fmla="*/ 32 w 42"/>
                  <a:gd name="T27" fmla="*/ 51 h 77"/>
                  <a:gd name="T28" fmla="*/ 26 w 42"/>
                  <a:gd name="T29" fmla="*/ 59 h 77"/>
                  <a:gd name="T30" fmla="*/ 23 w 42"/>
                  <a:gd name="T3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77">
                    <a:moveTo>
                      <a:pt x="23" y="74"/>
                    </a:moveTo>
                    <a:cubicBezTo>
                      <a:pt x="19" y="72"/>
                      <a:pt x="20" y="63"/>
                      <a:pt x="20" y="59"/>
                    </a:cubicBezTo>
                    <a:cubicBezTo>
                      <a:pt x="21" y="52"/>
                      <a:pt x="25" y="45"/>
                      <a:pt x="30" y="41"/>
                    </a:cubicBezTo>
                    <a:cubicBezTo>
                      <a:pt x="26" y="36"/>
                      <a:pt x="19" y="34"/>
                      <a:pt x="15" y="30"/>
                    </a:cubicBezTo>
                    <a:cubicBezTo>
                      <a:pt x="11" y="27"/>
                      <a:pt x="8" y="23"/>
                      <a:pt x="4" y="19"/>
                    </a:cubicBezTo>
                    <a:cubicBezTo>
                      <a:pt x="2" y="17"/>
                      <a:pt x="0" y="10"/>
                      <a:pt x="6" y="13"/>
                    </a:cubicBezTo>
                    <a:cubicBezTo>
                      <a:pt x="7" y="10"/>
                      <a:pt x="6" y="6"/>
                      <a:pt x="8" y="3"/>
                    </a:cubicBezTo>
                    <a:cubicBezTo>
                      <a:pt x="10" y="0"/>
                      <a:pt x="13" y="0"/>
                      <a:pt x="17" y="3"/>
                    </a:cubicBezTo>
                    <a:cubicBezTo>
                      <a:pt x="22" y="6"/>
                      <a:pt x="23" y="11"/>
                      <a:pt x="25" y="17"/>
                    </a:cubicBezTo>
                    <a:cubicBezTo>
                      <a:pt x="25" y="16"/>
                      <a:pt x="26" y="14"/>
                      <a:pt x="25" y="13"/>
                    </a:cubicBezTo>
                    <a:cubicBezTo>
                      <a:pt x="31" y="15"/>
                      <a:pt x="37" y="22"/>
                      <a:pt x="40" y="27"/>
                    </a:cubicBezTo>
                    <a:cubicBezTo>
                      <a:pt x="41" y="31"/>
                      <a:pt x="42" y="33"/>
                      <a:pt x="41" y="37"/>
                    </a:cubicBezTo>
                    <a:cubicBezTo>
                      <a:pt x="40" y="40"/>
                      <a:pt x="40" y="44"/>
                      <a:pt x="39" y="46"/>
                    </a:cubicBezTo>
                    <a:cubicBezTo>
                      <a:pt x="38" y="50"/>
                      <a:pt x="35" y="49"/>
                      <a:pt x="32" y="51"/>
                    </a:cubicBezTo>
                    <a:cubicBezTo>
                      <a:pt x="29" y="53"/>
                      <a:pt x="26" y="56"/>
                      <a:pt x="26" y="59"/>
                    </a:cubicBezTo>
                    <a:cubicBezTo>
                      <a:pt x="24" y="65"/>
                      <a:pt x="24" y="71"/>
                      <a:pt x="23" y="77"/>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6" name="Freeform 146"/>
              <p:cNvSpPr/>
              <p:nvPr/>
            </p:nvSpPr>
            <p:spPr bwMode="auto">
              <a:xfrm>
                <a:off x="4145" y="737"/>
                <a:ext cx="34" cy="41"/>
              </a:xfrm>
              <a:custGeom>
                <a:avLst/>
                <a:gdLst>
                  <a:gd name="T0" fmla="*/ 22 w 27"/>
                  <a:gd name="T1" fmla="*/ 16 h 33"/>
                  <a:gd name="T2" fmla="*/ 17 w 27"/>
                  <a:gd name="T3" fmla="*/ 33 h 33"/>
                  <a:gd name="T4" fmla="*/ 11 w 27"/>
                  <a:gd name="T5" fmla="*/ 20 h 33"/>
                  <a:gd name="T6" fmla="*/ 5 w 27"/>
                  <a:gd name="T7" fmla="*/ 25 h 33"/>
                  <a:gd name="T8" fmla="*/ 1 w 27"/>
                  <a:gd name="T9" fmla="*/ 18 h 33"/>
                  <a:gd name="T10" fmla="*/ 16 w 27"/>
                  <a:gd name="T11" fmla="*/ 10 h 33"/>
                  <a:gd name="T12" fmla="*/ 18 w 27"/>
                  <a:gd name="T13" fmla="*/ 1 h 33"/>
                  <a:gd name="T14" fmla="*/ 24 w 27"/>
                  <a:gd name="T15" fmla="*/ 4 h 33"/>
                  <a:gd name="T16" fmla="*/ 24 w 27"/>
                  <a:gd name="T17"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3">
                    <a:moveTo>
                      <a:pt x="22" y="16"/>
                    </a:moveTo>
                    <a:cubicBezTo>
                      <a:pt x="22" y="19"/>
                      <a:pt x="20" y="31"/>
                      <a:pt x="17" y="33"/>
                    </a:cubicBezTo>
                    <a:cubicBezTo>
                      <a:pt x="12" y="29"/>
                      <a:pt x="11" y="26"/>
                      <a:pt x="11" y="20"/>
                    </a:cubicBezTo>
                    <a:cubicBezTo>
                      <a:pt x="9" y="21"/>
                      <a:pt x="8" y="25"/>
                      <a:pt x="5" y="25"/>
                    </a:cubicBezTo>
                    <a:cubicBezTo>
                      <a:pt x="2" y="26"/>
                      <a:pt x="0" y="21"/>
                      <a:pt x="1" y="18"/>
                    </a:cubicBezTo>
                    <a:cubicBezTo>
                      <a:pt x="4" y="12"/>
                      <a:pt x="14" y="15"/>
                      <a:pt x="16" y="10"/>
                    </a:cubicBezTo>
                    <a:cubicBezTo>
                      <a:pt x="18" y="8"/>
                      <a:pt x="15" y="4"/>
                      <a:pt x="18" y="1"/>
                    </a:cubicBezTo>
                    <a:cubicBezTo>
                      <a:pt x="20" y="0"/>
                      <a:pt x="22" y="2"/>
                      <a:pt x="24" y="4"/>
                    </a:cubicBezTo>
                    <a:cubicBezTo>
                      <a:pt x="26" y="8"/>
                      <a:pt x="27" y="15"/>
                      <a:pt x="24" y="18"/>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7" name="Freeform 147"/>
              <p:cNvSpPr/>
              <p:nvPr/>
            </p:nvSpPr>
            <p:spPr bwMode="auto">
              <a:xfrm>
                <a:off x="4354" y="604"/>
                <a:ext cx="82" cy="137"/>
              </a:xfrm>
              <a:custGeom>
                <a:avLst/>
                <a:gdLst>
                  <a:gd name="T0" fmla="*/ 30 w 66"/>
                  <a:gd name="T1" fmla="*/ 108 h 110"/>
                  <a:gd name="T2" fmla="*/ 43 w 66"/>
                  <a:gd name="T3" fmla="*/ 100 h 110"/>
                  <a:gd name="T4" fmla="*/ 62 w 66"/>
                  <a:gd name="T5" fmla="*/ 73 h 110"/>
                  <a:gd name="T6" fmla="*/ 56 w 66"/>
                  <a:gd name="T7" fmla="*/ 36 h 110"/>
                  <a:gd name="T8" fmla="*/ 49 w 66"/>
                  <a:gd name="T9" fmla="*/ 1 h 110"/>
                  <a:gd name="T10" fmla="*/ 39 w 66"/>
                  <a:gd name="T11" fmla="*/ 15 h 110"/>
                  <a:gd name="T12" fmla="*/ 29 w 66"/>
                  <a:gd name="T13" fmla="*/ 32 h 110"/>
                  <a:gd name="T14" fmla="*/ 11 w 66"/>
                  <a:gd name="T15" fmla="*/ 57 h 110"/>
                  <a:gd name="T16" fmla="*/ 5 w 66"/>
                  <a:gd name="T17" fmla="*/ 98 h 110"/>
                  <a:gd name="T18" fmla="*/ 10 w 66"/>
                  <a:gd name="T19" fmla="*/ 106 h 110"/>
                  <a:gd name="T20" fmla="*/ 17 w 66"/>
                  <a:gd name="T21" fmla="*/ 109 h 110"/>
                  <a:gd name="T22" fmla="*/ 32 w 66"/>
                  <a:gd name="T23"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10">
                    <a:moveTo>
                      <a:pt x="30" y="108"/>
                    </a:moveTo>
                    <a:cubicBezTo>
                      <a:pt x="32" y="104"/>
                      <a:pt x="40" y="103"/>
                      <a:pt x="43" y="100"/>
                    </a:cubicBezTo>
                    <a:cubicBezTo>
                      <a:pt x="51" y="91"/>
                      <a:pt x="58" y="84"/>
                      <a:pt x="62" y="73"/>
                    </a:cubicBezTo>
                    <a:cubicBezTo>
                      <a:pt x="66" y="60"/>
                      <a:pt x="63" y="47"/>
                      <a:pt x="56" y="36"/>
                    </a:cubicBezTo>
                    <a:cubicBezTo>
                      <a:pt x="49" y="25"/>
                      <a:pt x="45" y="13"/>
                      <a:pt x="49" y="1"/>
                    </a:cubicBezTo>
                    <a:cubicBezTo>
                      <a:pt x="44" y="0"/>
                      <a:pt x="41" y="11"/>
                      <a:pt x="39" y="15"/>
                    </a:cubicBezTo>
                    <a:cubicBezTo>
                      <a:pt x="35" y="21"/>
                      <a:pt x="33" y="26"/>
                      <a:pt x="29" y="32"/>
                    </a:cubicBezTo>
                    <a:cubicBezTo>
                      <a:pt x="23" y="41"/>
                      <a:pt x="16" y="48"/>
                      <a:pt x="11" y="57"/>
                    </a:cubicBezTo>
                    <a:cubicBezTo>
                      <a:pt x="5" y="69"/>
                      <a:pt x="0" y="85"/>
                      <a:pt x="5" y="98"/>
                    </a:cubicBezTo>
                    <a:cubicBezTo>
                      <a:pt x="7" y="101"/>
                      <a:pt x="9" y="103"/>
                      <a:pt x="10" y="106"/>
                    </a:cubicBezTo>
                    <a:cubicBezTo>
                      <a:pt x="13" y="110"/>
                      <a:pt x="13" y="110"/>
                      <a:pt x="17" y="109"/>
                    </a:cubicBezTo>
                    <a:cubicBezTo>
                      <a:pt x="23" y="109"/>
                      <a:pt x="28" y="108"/>
                      <a:pt x="32" y="106"/>
                    </a:cubicBezTo>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8" name="Freeform 148"/>
              <p:cNvSpPr/>
              <p:nvPr/>
            </p:nvSpPr>
            <p:spPr bwMode="auto">
              <a:xfrm>
                <a:off x="4370" y="614"/>
                <a:ext cx="62" cy="125"/>
              </a:xfrm>
              <a:custGeom>
                <a:avLst/>
                <a:gdLst>
                  <a:gd name="T0" fmla="*/ 6 w 50"/>
                  <a:gd name="T1" fmla="*/ 101 h 101"/>
                  <a:gd name="T2" fmla="*/ 29 w 50"/>
                  <a:gd name="T3" fmla="*/ 89 h 101"/>
                  <a:gd name="T4" fmla="*/ 42 w 50"/>
                  <a:gd name="T5" fmla="*/ 74 h 101"/>
                  <a:gd name="T6" fmla="*/ 46 w 50"/>
                  <a:gd name="T7" fmla="*/ 53 h 101"/>
                  <a:gd name="T8" fmla="*/ 36 w 50"/>
                  <a:gd name="T9" fmla="*/ 66 h 101"/>
                  <a:gd name="T10" fmla="*/ 41 w 50"/>
                  <a:gd name="T11" fmla="*/ 49 h 101"/>
                  <a:gd name="T12" fmla="*/ 37 w 50"/>
                  <a:gd name="T13" fmla="*/ 31 h 101"/>
                  <a:gd name="T14" fmla="*/ 35 w 50"/>
                  <a:gd name="T15" fmla="*/ 36 h 101"/>
                  <a:gd name="T16" fmla="*/ 35 w 50"/>
                  <a:gd name="T17" fmla="*/ 16 h 101"/>
                  <a:gd name="T18" fmla="*/ 29 w 50"/>
                  <a:gd name="T19" fmla="*/ 0 h 101"/>
                  <a:gd name="T20" fmla="*/ 27 w 50"/>
                  <a:gd name="T21" fmla="*/ 14 h 101"/>
                  <a:gd name="T22" fmla="*/ 25 w 50"/>
                  <a:gd name="T23" fmla="*/ 30 h 101"/>
                  <a:gd name="T24" fmla="*/ 28 w 50"/>
                  <a:gd name="T25" fmla="*/ 61 h 101"/>
                  <a:gd name="T26" fmla="*/ 15 w 50"/>
                  <a:gd name="T27" fmla="*/ 87 h 101"/>
                  <a:gd name="T28" fmla="*/ 0 w 50"/>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01">
                    <a:moveTo>
                      <a:pt x="6" y="101"/>
                    </a:moveTo>
                    <a:cubicBezTo>
                      <a:pt x="15" y="99"/>
                      <a:pt x="22" y="95"/>
                      <a:pt x="29" y="89"/>
                    </a:cubicBezTo>
                    <a:cubicBezTo>
                      <a:pt x="34" y="85"/>
                      <a:pt x="38" y="80"/>
                      <a:pt x="42" y="74"/>
                    </a:cubicBezTo>
                    <a:cubicBezTo>
                      <a:pt x="44" y="70"/>
                      <a:pt x="50" y="57"/>
                      <a:pt x="46" y="53"/>
                    </a:cubicBezTo>
                    <a:cubicBezTo>
                      <a:pt x="42" y="57"/>
                      <a:pt x="41" y="63"/>
                      <a:pt x="36" y="66"/>
                    </a:cubicBezTo>
                    <a:cubicBezTo>
                      <a:pt x="33" y="63"/>
                      <a:pt x="40" y="53"/>
                      <a:pt x="41" y="49"/>
                    </a:cubicBezTo>
                    <a:cubicBezTo>
                      <a:pt x="42" y="43"/>
                      <a:pt x="41" y="35"/>
                      <a:pt x="37" y="31"/>
                    </a:cubicBezTo>
                    <a:cubicBezTo>
                      <a:pt x="37" y="32"/>
                      <a:pt x="37" y="34"/>
                      <a:pt x="35" y="36"/>
                    </a:cubicBezTo>
                    <a:cubicBezTo>
                      <a:pt x="33" y="31"/>
                      <a:pt x="35" y="21"/>
                      <a:pt x="35" y="16"/>
                    </a:cubicBezTo>
                    <a:cubicBezTo>
                      <a:pt x="34" y="9"/>
                      <a:pt x="30" y="5"/>
                      <a:pt x="29" y="0"/>
                    </a:cubicBezTo>
                    <a:cubicBezTo>
                      <a:pt x="26" y="3"/>
                      <a:pt x="27" y="9"/>
                      <a:pt x="27" y="14"/>
                    </a:cubicBezTo>
                    <a:cubicBezTo>
                      <a:pt x="27" y="19"/>
                      <a:pt x="26" y="24"/>
                      <a:pt x="25" y="30"/>
                    </a:cubicBezTo>
                    <a:cubicBezTo>
                      <a:pt x="25" y="41"/>
                      <a:pt x="29" y="50"/>
                      <a:pt x="28" y="61"/>
                    </a:cubicBezTo>
                    <a:cubicBezTo>
                      <a:pt x="26" y="71"/>
                      <a:pt x="20" y="79"/>
                      <a:pt x="15" y="87"/>
                    </a:cubicBezTo>
                    <a:cubicBezTo>
                      <a:pt x="12" y="91"/>
                      <a:pt x="4" y="101"/>
                      <a:pt x="0" y="101"/>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09" name="Freeform 149"/>
              <p:cNvSpPr/>
              <p:nvPr/>
            </p:nvSpPr>
            <p:spPr bwMode="auto">
              <a:xfrm>
                <a:off x="4001" y="516"/>
                <a:ext cx="88" cy="119"/>
              </a:xfrm>
              <a:custGeom>
                <a:avLst/>
                <a:gdLst>
                  <a:gd name="T0" fmla="*/ 9 w 71"/>
                  <a:gd name="T1" fmla="*/ 96 h 96"/>
                  <a:gd name="T2" fmla="*/ 52 w 71"/>
                  <a:gd name="T3" fmla="*/ 73 h 96"/>
                  <a:gd name="T4" fmla="*/ 66 w 71"/>
                  <a:gd name="T5" fmla="*/ 35 h 96"/>
                  <a:gd name="T6" fmla="*/ 71 w 71"/>
                  <a:gd name="T7" fmla="*/ 2 h 96"/>
                  <a:gd name="T8" fmla="*/ 58 w 71"/>
                  <a:gd name="T9" fmla="*/ 8 h 96"/>
                  <a:gd name="T10" fmla="*/ 44 w 71"/>
                  <a:gd name="T11" fmla="*/ 15 h 96"/>
                  <a:gd name="T12" fmla="*/ 15 w 71"/>
                  <a:gd name="T13" fmla="*/ 35 h 96"/>
                  <a:gd name="T14" fmla="*/ 1 w 71"/>
                  <a:gd name="T15" fmla="*/ 66 h 96"/>
                  <a:gd name="T16" fmla="*/ 2 w 71"/>
                  <a:gd name="T17" fmla="*/ 83 h 96"/>
                  <a:gd name="T18" fmla="*/ 5 w 71"/>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9" y="96"/>
                    </a:moveTo>
                    <a:cubicBezTo>
                      <a:pt x="24" y="94"/>
                      <a:pt x="42" y="83"/>
                      <a:pt x="52" y="73"/>
                    </a:cubicBezTo>
                    <a:cubicBezTo>
                      <a:pt x="61" y="64"/>
                      <a:pt x="68" y="48"/>
                      <a:pt x="66" y="35"/>
                    </a:cubicBezTo>
                    <a:cubicBezTo>
                      <a:pt x="65" y="24"/>
                      <a:pt x="63" y="12"/>
                      <a:pt x="71" y="2"/>
                    </a:cubicBezTo>
                    <a:cubicBezTo>
                      <a:pt x="67" y="0"/>
                      <a:pt x="61" y="6"/>
                      <a:pt x="58" y="8"/>
                    </a:cubicBezTo>
                    <a:cubicBezTo>
                      <a:pt x="54" y="11"/>
                      <a:pt x="49" y="13"/>
                      <a:pt x="44" y="15"/>
                    </a:cubicBezTo>
                    <a:cubicBezTo>
                      <a:pt x="32" y="20"/>
                      <a:pt x="24" y="26"/>
                      <a:pt x="15" y="35"/>
                    </a:cubicBezTo>
                    <a:cubicBezTo>
                      <a:pt x="6" y="43"/>
                      <a:pt x="3" y="55"/>
                      <a:pt x="1" y="66"/>
                    </a:cubicBezTo>
                    <a:cubicBezTo>
                      <a:pt x="0" y="72"/>
                      <a:pt x="0" y="77"/>
                      <a:pt x="2" y="83"/>
                    </a:cubicBezTo>
                    <a:cubicBezTo>
                      <a:pt x="4" y="87"/>
                      <a:pt x="8" y="90"/>
                      <a:pt x="5" y="95"/>
                    </a:cubicBezTo>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0" name="Freeform 150"/>
              <p:cNvSpPr/>
              <p:nvPr/>
            </p:nvSpPr>
            <p:spPr bwMode="auto">
              <a:xfrm>
                <a:off x="4001" y="530"/>
                <a:ext cx="72" cy="106"/>
              </a:xfrm>
              <a:custGeom>
                <a:avLst/>
                <a:gdLst>
                  <a:gd name="T0" fmla="*/ 6 w 58"/>
                  <a:gd name="T1" fmla="*/ 85 h 86"/>
                  <a:gd name="T2" fmla="*/ 15 w 58"/>
                  <a:gd name="T3" fmla="*/ 77 h 86"/>
                  <a:gd name="T4" fmla="*/ 35 w 58"/>
                  <a:gd name="T5" fmla="*/ 59 h 86"/>
                  <a:gd name="T6" fmla="*/ 48 w 58"/>
                  <a:gd name="T7" fmla="*/ 27 h 86"/>
                  <a:gd name="T8" fmla="*/ 58 w 58"/>
                  <a:gd name="T9" fmla="*/ 1 h 86"/>
                  <a:gd name="T10" fmla="*/ 58 w 58"/>
                  <a:gd name="T11" fmla="*/ 0 h 86"/>
                  <a:gd name="T12" fmla="*/ 42 w 58"/>
                  <a:gd name="T13" fmla="*/ 18 h 86"/>
                  <a:gd name="T14" fmla="*/ 38 w 58"/>
                  <a:gd name="T15" fmla="*/ 42 h 86"/>
                  <a:gd name="T16" fmla="*/ 38 w 58"/>
                  <a:gd name="T17" fmla="*/ 42 h 86"/>
                  <a:gd name="T18" fmla="*/ 33 w 58"/>
                  <a:gd name="T19" fmla="*/ 23 h 86"/>
                  <a:gd name="T20" fmla="*/ 29 w 58"/>
                  <a:gd name="T21" fmla="*/ 33 h 86"/>
                  <a:gd name="T22" fmla="*/ 27 w 58"/>
                  <a:gd name="T23" fmla="*/ 24 h 86"/>
                  <a:gd name="T24" fmla="*/ 18 w 58"/>
                  <a:gd name="T25" fmla="*/ 45 h 86"/>
                  <a:gd name="T26" fmla="*/ 18 w 58"/>
                  <a:gd name="T27" fmla="*/ 56 h 86"/>
                  <a:gd name="T28" fmla="*/ 11 w 58"/>
                  <a:gd name="T29" fmla="*/ 52 h 86"/>
                  <a:gd name="T30" fmla="*/ 9 w 58"/>
                  <a:gd name="T31" fmla="*/ 54 h 86"/>
                  <a:gd name="T32" fmla="*/ 4 w 58"/>
                  <a:gd name="T33" fmla="*/ 48 h 86"/>
                  <a:gd name="T34" fmla="*/ 0 w 58"/>
                  <a:gd name="T35" fmla="*/ 68 h 86"/>
                  <a:gd name="T36" fmla="*/ 6 w 58"/>
                  <a:gd name="T37"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6">
                    <a:moveTo>
                      <a:pt x="6" y="85"/>
                    </a:moveTo>
                    <a:cubicBezTo>
                      <a:pt x="9" y="86"/>
                      <a:pt x="13" y="79"/>
                      <a:pt x="15" y="77"/>
                    </a:cubicBezTo>
                    <a:cubicBezTo>
                      <a:pt x="21" y="69"/>
                      <a:pt x="29" y="65"/>
                      <a:pt x="35" y="59"/>
                    </a:cubicBezTo>
                    <a:cubicBezTo>
                      <a:pt x="45" y="49"/>
                      <a:pt x="46" y="39"/>
                      <a:pt x="48" y="27"/>
                    </a:cubicBezTo>
                    <a:cubicBezTo>
                      <a:pt x="49" y="18"/>
                      <a:pt x="53" y="8"/>
                      <a:pt x="58" y="1"/>
                    </a:cubicBezTo>
                    <a:cubicBezTo>
                      <a:pt x="58" y="0"/>
                      <a:pt x="58" y="0"/>
                      <a:pt x="58" y="0"/>
                    </a:cubicBezTo>
                    <a:cubicBezTo>
                      <a:pt x="52" y="1"/>
                      <a:pt x="44" y="13"/>
                      <a:pt x="42" y="18"/>
                    </a:cubicBezTo>
                    <a:cubicBezTo>
                      <a:pt x="38" y="27"/>
                      <a:pt x="39" y="34"/>
                      <a:pt x="38" y="42"/>
                    </a:cubicBezTo>
                    <a:cubicBezTo>
                      <a:pt x="38" y="42"/>
                      <a:pt x="38" y="42"/>
                      <a:pt x="38" y="42"/>
                    </a:cubicBezTo>
                    <a:cubicBezTo>
                      <a:pt x="33" y="38"/>
                      <a:pt x="32" y="29"/>
                      <a:pt x="33" y="23"/>
                    </a:cubicBezTo>
                    <a:cubicBezTo>
                      <a:pt x="30" y="25"/>
                      <a:pt x="30" y="29"/>
                      <a:pt x="29" y="33"/>
                    </a:cubicBezTo>
                    <a:cubicBezTo>
                      <a:pt x="27" y="31"/>
                      <a:pt x="27" y="27"/>
                      <a:pt x="27" y="24"/>
                    </a:cubicBezTo>
                    <a:cubicBezTo>
                      <a:pt x="20" y="25"/>
                      <a:pt x="17" y="39"/>
                      <a:pt x="18" y="45"/>
                    </a:cubicBezTo>
                    <a:cubicBezTo>
                      <a:pt x="17" y="47"/>
                      <a:pt x="20" y="54"/>
                      <a:pt x="18" y="56"/>
                    </a:cubicBezTo>
                    <a:cubicBezTo>
                      <a:pt x="15" y="59"/>
                      <a:pt x="13" y="54"/>
                      <a:pt x="11" y="52"/>
                    </a:cubicBezTo>
                    <a:cubicBezTo>
                      <a:pt x="11" y="53"/>
                      <a:pt x="10" y="54"/>
                      <a:pt x="9" y="54"/>
                    </a:cubicBezTo>
                    <a:cubicBezTo>
                      <a:pt x="7" y="53"/>
                      <a:pt x="6" y="50"/>
                      <a:pt x="4" y="48"/>
                    </a:cubicBezTo>
                    <a:cubicBezTo>
                      <a:pt x="0" y="51"/>
                      <a:pt x="0" y="62"/>
                      <a:pt x="0" y="68"/>
                    </a:cubicBezTo>
                    <a:cubicBezTo>
                      <a:pt x="1" y="73"/>
                      <a:pt x="6" y="78"/>
                      <a:pt x="6" y="83"/>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1" name="Freeform 151"/>
              <p:cNvSpPr/>
              <p:nvPr/>
            </p:nvSpPr>
            <p:spPr bwMode="auto">
              <a:xfrm>
                <a:off x="4000" y="590"/>
                <a:ext cx="74" cy="49"/>
              </a:xfrm>
              <a:custGeom>
                <a:avLst/>
                <a:gdLst>
                  <a:gd name="T0" fmla="*/ 12 w 60"/>
                  <a:gd name="T1" fmla="*/ 35 h 39"/>
                  <a:gd name="T2" fmla="*/ 37 w 60"/>
                  <a:gd name="T3" fmla="*/ 26 h 39"/>
                  <a:gd name="T4" fmla="*/ 60 w 60"/>
                  <a:gd name="T5" fmla="*/ 0 h 39"/>
                  <a:gd name="T6" fmla="*/ 42 w 60"/>
                  <a:gd name="T7" fmla="*/ 16 h 39"/>
                  <a:gd name="T8" fmla="*/ 32 w 60"/>
                  <a:gd name="T9" fmla="*/ 17 h 39"/>
                  <a:gd name="T10" fmla="*/ 39 w 60"/>
                  <a:gd name="T11" fmla="*/ 9 h 39"/>
                  <a:gd name="T12" fmla="*/ 27 w 60"/>
                  <a:gd name="T13" fmla="*/ 17 h 39"/>
                  <a:gd name="T14" fmla="*/ 16 w 60"/>
                  <a:gd name="T15" fmla="*/ 25 h 39"/>
                  <a:gd name="T16" fmla="*/ 6 w 60"/>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9">
                    <a:moveTo>
                      <a:pt x="12" y="35"/>
                    </a:moveTo>
                    <a:cubicBezTo>
                      <a:pt x="21" y="33"/>
                      <a:pt x="29" y="29"/>
                      <a:pt x="37" y="26"/>
                    </a:cubicBezTo>
                    <a:cubicBezTo>
                      <a:pt x="47" y="21"/>
                      <a:pt x="56" y="11"/>
                      <a:pt x="60" y="0"/>
                    </a:cubicBezTo>
                    <a:cubicBezTo>
                      <a:pt x="53" y="3"/>
                      <a:pt x="48" y="13"/>
                      <a:pt x="42" y="16"/>
                    </a:cubicBezTo>
                    <a:cubicBezTo>
                      <a:pt x="39" y="18"/>
                      <a:pt x="32" y="20"/>
                      <a:pt x="32" y="17"/>
                    </a:cubicBezTo>
                    <a:cubicBezTo>
                      <a:pt x="31" y="14"/>
                      <a:pt x="38" y="10"/>
                      <a:pt x="39" y="9"/>
                    </a:cubicBezTo>
                    <a:cubicBezTo>
                      <a:pt x="34" y="9"/>
                      <a:pt x="30" y="14"/>
                      <a:pt x="27" y="17"/>
                    </a:cubicBezTo>
                    <a:cubicBezTo>
                      <a:pt x="23" y="19"/>
                      <a:pt x="19" y="22"/>
                      <a:pt x="16" y="25"/>
                    </a:cubicBezTo>
                    <a:cubicBezTo>
                      <a:pt x="15" y="26"/>
                      <a:pt x="0" y="39"/>
                      <a:pt x="6" y="38"/>
                    </a:cubicBezTo>
                  </a:path>
                </a:pathLst>
              </a:custGeom>
              <a:solidFill>
                <a:srgbClr val="EEE9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2" name="Freeform 152"/>
              <p:cNvSpPr/>
              <p:nvPr/>
            </p:nvSpPr>
            <p:spPr bwMode="auto">
              <a:xfrm>
                <a:off x="3707" y="923"/>
                <a:ext cx="135" cy="155"/>
              </a:xfrm>
              <a:custGeom>
                <a:avLst/>
                <a:gdLst>
                  <a:gd name="T0" fmla="*/ 72 w 109"/>
                  <a:gd name="T1" fmla="*/ 39 h 125"/>
                  <a:gd name="T2" fmla="*/ 63 w 109"/>
                  <a:gd name="T3" fmla="*/ 15 h 125"/>
                  <a:gd name="T4" fmla="*/ 43 w 109"/>
                  <a:gd name="T5" fmla="*/ 3 h 125"/>
                  <a:gd name="T6" fmla="*/ 36 w 109"/>
                  <a:gd name="T7" fmla="*/ 25 h 125"/>
                  <a:gd name="T8" fmla="*/ 13 w 109"/>
                  <a:gd name="T9" fmla="*/ 22 h 125"/>
                  <a:gd name="T10" fmla="*/ 2 w 109"/>
                  <a:gd name="T11" fmla="*/ 44 h 125"/>
                  <a:gd name="T12" fmla="*/ 2 w 109"/>
                  <a:gd name="T13" fmla="*/ 48 h 125"/>
                  <a:gd name="T14" fmla="*/ 2 w 109"/>
                  <a:gd name="T15" fmla="*/ 55 h 125"/>
                  <a:gd name="T16" fmla="*/ 12 w 109"/>
                  <a:gd name="T17" fmla="*/ 65 h 125"/>
                  <a:gd name="T18" fmla="*/ 34 w 109"/>
                  <a:gd name="T19" fmla="*/ 67 h 125"/>
                  <a:gd name="T20" fmla="*/ 10 w 109"/>
                  <a:gd name="T21" fmla="*/ 84 h 125"/>
                  <a:gd name="T22" fmla="*/ 21 w 109"/>
                  <a:gd name="T23" fmla="*/ 106 h 125"/>
                  <a:gd name="T24" fmla="*/ 56 w 109"/>
                  <a:gd name="T25" fmla="*/ 96 h 125"/>
                  <a:gd name="T26" fmla="*/ 63 w 109"/>
                  <a:gd name="T27" fmla="*/ 118 h 125"/>
                  <a:gd name="T28" fmla="*/ 82 w 109"/>
                  <a:gd name="T29" fmla="*/ 120 h 125"/>
                  <a:gd name="T30" fmla="*/ 86 w 109"/>
                  <a:gd name="T31" fmla="*/ 116 h 125"/>
                  <a:gd name="T32" fmla="*/ 90 w 109"/>
                  <a:gd name="T33" fmla="*/ 112 h 125"/>
                  <a:gd name="T34" fmla="*/ 97 w 109"/>
                  <a:gd name="T35" fmla="*/ 103 h 125"/>
                  <a:gd name="T36" fmla="*/ 83 w 109"/>
                  <a:gd name="T37" fmla="*/ 80 h 125"/>
                  <a:gd name="T38" fmla="*/ 106 w 109"/>
                  <a:gd name="T39" fmla="*/ 68 h 125"/>
                  <a:gd name="T40" fmla="*/ 98 w 109"/>
                  <a:gd name="T41" fmla="*/ 49 h 125"/>
                  <a:gd name="T42" fmla="*/ 70 w 109"/>
                  <a:gd name="T43"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25">
                    <a:moveTo>
                      <a:pt x="72" y="39"/>
                    </a:moveTo>
                    <a:cubicBezTo>
                      <a:pt x="75" y="38"/>
                      <a:pt x="64" y="18"/>
                      <a:pt x="63" y="15"/>
                    </a:cubicBezTo>
                    <a:cubicBezTo>
                      <a:pt x="59" y="9"/>
                      <a:pt x="51" y="0"/>
                      <a:pt x="43" y="3"/>
                    </a:cubicBezTo>
                    <a:cubicBezTo>
                      <a:pt x="35" y="6"/>
                      <a:pt x="34" y="19"/>
                      <a:pt x="36" y="25"/>
                    </a:cubicBezTo>
                    <a:cubicBezTo>
                      <a:pt x="27" y="25"/>
                      <a:pt x="22" y="19"/>
                      <a:pt x="13" y="22"/>
                    </a:cubicBezTo>
                    <a:cubicBezTo>
                      <a:pt x="4" y="26"/>
                      <a:pt x="2" y="35"/>
                      <a:pt x="2" y="44"/>
                    </a:cubicBezTo>
                    <a:cubicBezTo>
                      <a:pt x="2" y="46"/>
                      <a:pt x="3" y="47"/>
                      <a:pt x="2" y="48"/>
                    </a:cubicBezTo>
                    <a:cubicBezTo>
                      <a:pt x="1" y="51"/>
                      <a:pt x="0" y="51"/>
                      <a:pt x="2" y="55"/>
                    </a:cubicBezTo>
                    <a:cubicBezTo>
                      <a:pt x="3" y="59"/>
                      <a:pt x="8" y="62"/>
                      <a:pt x="12" y="65"/>
                    </a:cubicBezTo>
                    <a:cubicBezTo>
                      <a:pt x="20" y="68"/>
                      <a:pt x="26" y="68"/>
                      <a:pt x="34" y="67"/>
                    </a:cubicBezTo>
                    <a:cubicBezTo>
                      <a:pt x="26" y="65"/>
                      <a:pt x="13" y="77"/>
                      <a:pt x="10" y="84"/>
                    </a:cubicBezTo>
                    <a:cubicBezTo>
                      <a:pt x="5" y="94"/>
                      <a:pt x="10" y="104"/>
                      <a:pt x="21" y="106"/>
                    </a:cubicBezTo>
                    <a:cubicBezTo>
                      <a:pt x="21" y="121"/>
                      <a:pt x="52" y="100"/>
                      <a:pt x="56" y="96"/>
                    </a:cubicBezTo>
                    <a:cubicBezTo>
                      <a:pt x="55" y="106"/>
                      <a:pt x="52" y="112"/>
                      <a:pt x="63" y="118"/>
                    </a:cubicBezTo>
                    <a:cubicBezTo>
                      <a:pt x="68" y="121"/>
                      <a:pt x="76" y="125"/>
                      <a:pt x="82" y="120"/>
                    </a:cubicBezTo>
                    <a:cubicBezTo>
                      <a:pt x="84" y="119"/>
                      <a:pt x="84" y="117"/>
                      <a:pt x="86" y="116"/>
                    </a:cubicBezTo>
                    <a:cubicBezTo>
                      <a:pt x="87" y="114"/>
                      <a:pt x="88" y="114"/>
                      <a:pt x="90" y="112"/>
                    </a:cubicBezTo>
                    <a:cubicBezTo>
                      <a:pt x="94" y="110"/>
                      <a:pt x="97" y="108"/>
                      <a:pt x="97" y="103"/>
                    </a:cubicBezTo>
                    <a:cubicBezTo>
                      <a:pt x="97" y="94"/>
                      <a:pt x="90" y="84"/>
                      <a:pt x="83" y="80"/>
                    </a:cubicBezTo>
                    <a:cubicBezTo>
                      <a:pt x="93" y="80"/>
                      <a:pt x="103" y="78"/>
                      <a:pt x="106" y="68"/>
                    </a:cubicBezTo>
                    <a:cubicBezTo>
                      <a:pt x="109" y="61"/>
                      <a:pt x="104" y="53"/>
                      <a:pt x="98" y="49"/>
                    </a:cubicBezTo>
                    <a:cubicBezTo>
                      <a:pt x="100" y="39"/>
                      <a:pt x="70" y="41"/>
                      <a:pt x="70" y="41"/>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3" name="Freeform 153"/>
              <p:cNvSpPr/>
              <p:nvPr/>
            </p:nvSpPr>
            <p:spPr bwMode="auto">
              <a:xfrm>
                <a:off x="3723" y="945"/>
                <a:ext cx="103" cy="116"/>
              </a:xfrm>
              <a:custGeom>
                <a:avLst/>
                <a:gdLst>
                  <a:gd name="T0" fmla="*/ 50 w 83"/>
                  <a:gd name="T1" fmla="*/ 27 h 93"/>
                  <a:gd name="T2" fmla="*/ 34 w 83"/>
                  <a:gd name="T3" fmla="*/ 12 h 93"/>
                  <a:gd name="T4" fmla="*/ 0 w 83"/>
                  <a:gd name="T5" fmla="*/ 8 h 93"/>
                  <a:gd name="T6" fmla="*/ 13 w 83"/>
                  <a:gd name="T7" fmla="*/ 14 h 93"/>
                  <a:gd name="T8" fmla="*/ 13 w 83"/>
                  <a:gd name="T9" fmla="*/ 21 h 93"/>
                  <a:gd name="T10" fmla="*/ 19 w 83"/>
                  <a:gd name="T11" fmla="*/ 34 h 93"/>
                  <a:gd name="T12" fmla="*/ 33 w 83"/>
                  <a:gd name="T13" fmla="*/ 35 h 93"/>
                  <a:gd name="T14" fmla="*/ 32 w 83"/>
                  <a:gd name="T15" fmla="*/ 50 h 93"/>
                  <a:gd name="T16" fmla="*/ 33 w 83"/>
                  <a:gd name="T17" fmla="*/ 57 h 93"/>
                  <a:gd name="T18" fmla="*/ 9 w 83"/>
                  <a:gd name="T19" fmla="*/ 79 h 93"/>
                  <a:gd name="T20" fmla="*/ 11 w 83"/>
                  <a:gd name="T21" fmla="*/ 92 h 93"/>
                  <a:gd name="T22" fmla="*/ 20 w 83"/>
                  <a:gd name="T23" fmla="*/ 83 h 93"/>
                  <a:gd name="T24" fmla="*/ 24 w 83"/>
                  <a:gd name="T25" fmla="*/ 86 h 93"/>
                  <a:gd name="T26" fmla="*/ 27 w 83"/>
                  <a:gd name="T27" fmla="*/ 85 h 93"/>
                  <a:gd name="T28" fmla="*/ 30 w 83"/>
                  <a:gd name="T29" fmla="*/ 87 h 93"/>
                  <a:gd name="T30" fmla="*/ 41 w 83"/>
                  <a:gd name="T31" fmla="*/ 78 h 93"/>
                  <a:gd name="T32" fmla="*/ 53 w 83"/>
                  <a:gd name="T33" fmla="*/ 59 h 93"/>
                  <a:gd name="T34" fmla="*/ 51 w 83"/>
                  <a:gd name="T35" fmla="*/ 77 h 93"/>
                  <a:gd name="T36" fmla="*/ 56 w 83"/>
                  <a:gd name="T37" fmla="*/ 86 h 93"/>
                  <a:gd name="T38" fmla="*/ 60 w 83"/>
                  <a:gd name="T39" fmla="*/ 82 h 93"/>
                  <a:gd name="T40" fmla="*/ 65 w 83"/>
                  <a:gd name="T41" fmla="*/ 88 h 93"/>
                  <a:gd name="T42" fmla="*/ 73 w 83"/>
                  <a:gd name="T43" fmla="*/ 88 h 93"/>
                  <a:gd name="T44" fmla="*/ 81 w 83"/>
                  <a:gd name="T45" fmla="*/ 73 h 93"/>
                  <a:gd name="T46" fmla="*/ 68 w 83"/>
                  <a:gd name="T47" fmla="*/ 59 h 93"/>
                  <a:gd name="T48" fmla="*/ 54 w 83"/>
                  <a:gd name="T49" fmla="*/ 52 h 93"/>
                  <a:gd name="T50" fmla="*/ 78 w 83"/>
                  <a:gd name="T51" fmla="*/ 46 h 93"/>
                  <a:gd name="T52" fmla="*/ 69 w 83"/>
                  <a:gd name="T53" fmla="*/ 40 h 93"/>
                  <a:gd name="T54" fmla="*/ 66 w 83"/>
                  <a:gd name="T55" fmla="*/ 26 h 93"/>
                  <a:gd name="T56" fmla="*/ 50 w 83"/>
                  <a:gd name="T57" fmla="*/ 2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93">
                    <a:moveTo>
                      <a:pt x="50" y="27"/>
                    </a:moveTo>
                    <a:cubicBezTo>
                      <a:pt x="50" y="22"/>
                      <a:pt x="38" y="14"/>
                      <a:pt x="34" y="12"/>
                    </a:cubicBezTo>
                    <a:cubicBezTo>
                      <a:pt x="28" y="9"/>
                      <a:pt x="4" y="0"/>
                      <a:pt x="0" y="8"/>
                    </a:cubicBezTo>
                    <a:cubicBezTo>
                      <a:pt x="3" y="11"/>
                      <a:pt x="10" y="13"/>
                      <a:pt x="13" y="14"/>
                    </a:cubicBezTo>
                    <a:cubicBezTo>
                      <a:pt x="8" y="16"/>
                      <a:pt x="7" y="20"/>
                      <a:pt x="13" y="21"/>
                    </a:cubicBezTo>
                    <a:cubicBezTo>
                      <a:pt x="11" y="29"/>
                      <a:pt x="11" y="30"/>
                      <a:pt x="19" y="34"/>
                    </a:cubicBezTo>
                    <a:cubicBezTo>
                      <a:pt x="24" y="36"/>
                      <a:pt x="28" y="37"/>
                      <a:pt x="33" y="35"/>
                    </a:cubicBezTo>
                    <a:cubicBezTo>
                      <a:pt x="23" y="36"/>
                      <a:pt x="23" y="47"/>
                      <a:pt x="32" y="50"/>
                    </a:cubicBezTo>
                    <a:cubicBezTo>
                      <a:pt x="30" y="52"/>
                      <a:pt x="30" y="55"/>
                      <a:pt x="33" y="57"/>
                    </a:cubicBezTo>
                    <a:cubicBezTo>
                      <a:pt x="21" y="55"/>
                      <a:pt x="11" y="69"/>
                      <a:pt x="9" y="79"/>
                    </a:cubicBezTo>
                    <a:cubicBezTo>
                      <a:pt x="8" y="81"/>
                      <a:pt x="6" y="92"/>
                      <a:pt x="11" y="92"/>
                    </a:cubicBezTo>
                    <a:cubicBezTo>
                      <a:pt x="13" y="93"/>
                      <a:pt x="18" y="85"/>
                      <a:pt x="20" y="83"/>
                    </a:cubicBezTo>
                    <a:cubicBezTo>
                      <a:pt x="20" y="88"/>
                      <a:pt x="22" y="86"/>
                      <a:pt x="24" y="86"/>
                    </a:cubicBezTo>
                    <a:cubicBezTo>
                      <a:pt x="27" y="85"/>
                      <a:pt x="27" y="85"/>
                      <a:pt x="27" y="85"/>
                    </a:cubicBezTo>
                    <a:cubicBezTo>
                      <a:pt x="28" y="85"/>
                      <a:pt x="29" y="87"/>
                      <a:pt x="30" y="87"/>
                    </a:cubicBezTo>
                    <a:cubicBezTo>
                      <a:pt x="36" y="86"/>
                      <a:pt x="38" y="83"/>
                      <a:pt x="41" y="78"/>
                    </a:cubicBezTo>
                    <a:cubicBezTo>
                      <a:pt x="47" y="72"/>
                      <a:pt x="50" y="66"/>
                      <a:pt x="53" y="59"/>
                    </a:cubicBezTo>
                    <a:cubicBezTo>
                      <a:pt x="50" y="65"/>
                      <a:pt x="50" y="70"/>
                      <a:pt x="51" y="77"/>
                    </a:cubicBezTo>
                    <a:cubicBezTo>
                      <a:pt x="52" y="80"/>
                      <a:pt x="52" y="85"/>
                      <a:pt x="56" y="86"/>
                    </a:cubicBezTo>
                    <a:cubicBezTo>
                      <a:pt x="60" y="88"/>
                      <a:pt x="62" y="86"/>
                      <a:pt x="60" y="82"/>
                    </a:cubicBezTo>
                    <a:cubicBezTo>
                      <a:pt x="62" y="84"/>
                      <a:pt x="62" y="88"/>
                      <a:pt x="65" y="88"/>
                    </a:cubicBezTo>
                    <a:cubicBezTo>
                      <a:pt x="66" y="89"/>
                      <a:pt x="72" y="88"/>
                      <a:pt x="73" y="88"/>
                    </a:cubicBezTo>
                    <a:cubicBezTo>
                      <a:pt x="79" y="86"/>
                      <a:pt x="83" y="80"/>
                      <a:pt x="81" y="73"/>
                    </a:cubicBezTo>
                    <a:cubicBezTo>
                      <a:pt x="80" y="67"/>
                      <a:pt x="74" y="62"/>
                      <a:pt x="68" y="59"/>
                    </a:cubicBezTo>
                    <a:cubicBezTo>
                      <a:pt x="65" y="56"/>
                      <a:pt x="57" y="56"/>
                      <a:pt x="54" y="52"/>
                    </a:cubicBezTo>
                    <a:cubicBezTo>
                      <a:pt x="60" y="52"/>
                      <a:pt x="74" y="52"/>
                      <a:pt x="78" y="46"/>
                    </a:cubicBezTo>
                    <a:cubicBezTo>
                      <a:pt x="75" y="44"/>
                      <a:pt x="72" y="42"/>
                      <a:pt x="69" y="40"/>
                    </a:cubicBezTo>
                    <a:cubicBezTo>
                      <a:pt x="83" y="42"/>
                      <a:pt x="71" y="29"/>
                      <a:pt x="66" y="26"/>
                    </a:cubicBezTo>
                    <a:cubicBezTo>
                      <a:pt x="62" y="24"/>
                      <a:pt x="51" y="22"/>
                      <a:pt x="50" y="27"/>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4" name="Freeform 154"/>
              <p:cNvSpPr/>
              <p:nvPr/>
            </p:nvSpPr>
            <p:spPr bwMode="auto">
              <a:xfrm>
                <a:off x="3756" y="981"/>
                <a:ext cx="39" cy="41"/>
              </a:xfrm>
              <a:custGeom>
                <a:avLst/>
                <a:gdLst>
                  <a:gd name="T0" fmla="*/ 9 w 32"/>
                  <a:gd name="T1" fmla="*/ 6 h 33"/>
                  <a:gd name="T2" fmla="*/ 16 w 32"/>
                  <a:gd name="T3" fmla="*/ 0 h 33"/>
                  <a:gd name="T4" fmla="*/ 24 w 32"/>
                  <a:gd name="T5" fmla="*/ 3 h 33"/>
                  <a:gd name="T6" fmla="*/ 28 w 32"/>
                  <a:gd name="T7" fmla="*/ 10 h 33"/>
                  <a:gd name="T8" fmla="*/ 27 w 32"/>
                  <a:gd name="T9" fmla="*/ 23 h 33"/>
                  <a:gd name="T10" fmla="*/ 11 w 32"/>
                  <a:gd name="T11" fmla="*/ 30 h 33"/>
                  <a:gd name="T12" fmla="*/ 12 w 32"/>
                  <a:gd name="T13" fmla="*/ 2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9" y="6"/>
                    </a:moveTo>
                    <a:cubicBezTo>
                      <a:pt x="11" y="3"/>
                      <a:pt x="13" y="0"/>
                      <a:pt x="16" y="0"/>
                    </a:cubicBezTo>
                    <a:cubicBezTo>
                      <a:pt x="18" y="0"/>
                      <a:pt x="22" y="2"/>
                      <a:pt x="24" y="3"/>
                    </a:cubicBezTo>
                    <a:cubicBezTo>
                      <a:pt x="27" y="5"/>
                      <a:pt x="26" y="6"/>
                      <a:pt x="28" y="10"/>
                    </a:cubicBezTo>
                    <a:cubicBezTo>
                      <a:pt x="31" y="15"/>
                      <a:pt x="32" y="18"/>
                      <a:pt x="27" y="23"/>
                    </a:cubicBezTo>
                    <a:cubicBezTo>
                      <a:pt x="22" y="28"/>
                      <a:pt x="17" y="33"/>
                      <a:pt x="11" y="30"/>
                    </a:cubicBezTo>
                    <a:cubicBezTo>
                      <a:pt x="0" y="25"/>
                      <a:pt x="1" y="6"/>
                      <a:pt x="12" y="2"/>
                    </a:cubicBezTo>
                  </a:path>
                </a:pathLst>
              </a:custGeom>
              <a:solidFill>
                <a:srgbClr val="C3771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5" name="Freeform 155"/>
              <p:cNvSpPr/>
              <p:nvPr/>
            </p:nvSpPr>
            <p:spPr bwMode="auto">
              <a:xfrm>
                <a:off x="3761" y="987"/>
                <a:ext cx="24" cy="32"/>
              </a:xfrm>
              <a:custGeom>
                <a:avLst/>
                <a:gdLst>
                  <a:gd name="T0" fmla="*/ 0 w 20"/>
                  <a:gd name="T1" fmla="*/ 3 h 25"/>
                  <a:gd name="T2" fmla="*/ 9 w 20"/>
                  <a:gd name="T3" fmla="*/ 1 h 25"/>
                  <a:gd name="T4" fmla="*/ 11 w 20"/>
                  <a:gd name="T5" fmla="*/ 10 h 25"/>
                  <a:gd name="T6" fmla="*/ 8 w 20"/>
                  <a:gd name="T7" fmla="*/ 19 h 25"/>
                  <a:gd name="T8" fmla="*/ 3 w 20"/>
                  <a:gd name="T9" fmla="*/ 7 h 25"/>
                </a:gdLst>
                <a:ahLst/>
                <a:cxnLst>
                  <a:cxn ang="0">
                    <a:pos x="T0" y="T1"/>
                  </a:cxn>
                  <a:cxn ang="0">
                    <a:pos x="T2" y="T3"/>
                  </a:cxn>
                  <a:cxn ang="0">
                    <a:pos x="T4" y="T5"/>
                  </a:cxn>
                  <a:cxn ang="0">
                    <a:pos x="T6" y="T7"/>
                  </a:cxn>
                  <a:cxn ang="0">
                    <a:pos x="T8" y="T9"/>
                  </a:cxn>
                </a:cxnLst>
                <a:rect l="0" t="0" r="r" b="b"/>
                <a:pathLst>
                  <a:path w="20" h="25">
                    <a:moveTo>
                      <a:pt x="0" y="3"/>
                    </a:moveTo>
                    <a:cubicBezTo>
                      <a:pt x="2" y="1"/>
                      <a:pt x="7" y="0"/>
                      <a:pt x="9" y="1"/>
                    </a:cubicBezTo>
                    <a:cubicBezTo>
                      <a:pt x="14" y="2"/>
                      <a:pt x="17" y="11"/>
                      <a:pt x="11" y="10"/>
                    </a:cubicBezTo>
                    <a:cubicBezTo>
                      <a:pt x="17" y="4"/>
                      <a:pt x="20" y="25"/>
                      <a:pt x="8" y="19"/>
                    </a:cubicBezTo>
                    <a:cubicBezTo>
                      <a:pt x="4" y="18"/>
                      <a:pt x="3" y="11"/>
                      <a:pt x="3" y="7"/>
                    </a:cubicBezTo>
                  </a:path>
                </a:pathLst>
              </a:custGeom>
              <a:solidFill>
                <a:srgbClr val="EDCC8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6" name="Freeform 156"/>
              <p:cNvSpPr/>
              <p:nvPr/>
            </p:nvSpPr>
            <p:spPr bwMode="auto">
              <a:xfrm>
                <a:off x="3949" y="919"/>
                <a:ext cx="47" cy="66"/>
              </a:xfrm>
              <a:custGeom>
                <a:avLst/>
                <a:gdLst>
                  <a:gd name="T0" fmla="*/ 38 w 38"/>
                  <a:gd name="T1" fmla="*/ 8 h 53"/>
                  <a:gd name="T2" fmla="*/ 30 w 38"/>
                  <a:gd name="T3" fmla="*/ 22 h 53"/>
                  <a:gd name="T4" fmla="*/ 30 w 38"/>
                  <a:gd name="T5" fmla="*/ 38 h 53"/>
                  <a:gd name="T6" fmla="*/ 31 w 38"/>
                  <a:gd name="T7" fmla="*/ 53 h 53"/>
                  <a:gd name="T8" fmla="*/ 26 w 38"/>
                  <a:gd name="T9" fmla="*/ 41 h 53"/>
                  <a:gd name="T10" fmla="*/ 16 w 38"/>
                  <a:gd name="T11" fmla="*/ 39 h 53"/>
                  <a:gd name="T12" fmla="*/ 15 w 38"/>
                  <a:gd name="T13" fmla="*/ 33 h 53"/>
                  <a:gd name="T14" fmla="*/ 0 w 38"/>
                  <a:gd name="T15" fmla="*/ 32 h 53"/>
                  <a:gd name="T16" fmla="*/ 23 w 38"/>
                  <a:gd name="T17" fmla="*/ 23 h 53"/>
                  <a:gd name="T18" fmla="*/ 33 w 38"/>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3">
                    <a:moveTo>
                      <a:pt x="38" y="8"/>
                    </a:moveTo>
                    <a:cubicBezTo>
                      <a:pt x="37" y="6"/>
                      <a:pt x="31" y="19"/>
                      <a:pt x="30" y="22"/>
                    </a:cubicBezTo>
                    <a:cubicBezTo>
                      <a:pt x="29" y="27"/>
                      <a:pt x="30" y="33"/>
                      <a:pt x="30" y="38"/>
                    </a:cubicBezTo>
                    <a:cubicBezTo>
                      <a:pt x="31" y="42"/>
                      <a:pt x="37" y="49"/>
                      <a:pt x="31" y="53"/>
                    </a:cubicBezTo>
                    <a:cubicBezTo>
                      <a:pt x="30" y="49"/>
                      <a:pt x="29" y="43"/>
                      <a:pt x="26" y="41"/>
                    </a:cubicBezTo>
                    <a:cubicBezTo>
                      <a:pt x="23" y="37"/>
                      <a:pt x="21" y="38"/>
                      <a:pt x="16" y="39"/>
                    </a:cubicBezTo>
                    <a:cubicBezTo>
                      <a:pt x="16" y="37"/>
                      <a:pt x="15" y="35"/>
                      <a:pt x="15" y="33"/>
                    </a:cubicBezTo>
                    <a:cubicBezTo>
                      <a:pt x="10" y="33"/>
                      <a:pt x="6" y="35"/>
                      <a:pt x="0" y="32"/>
                    </a:cubicBezTo>
                    <a:cubicBezTo>
                      <a:pt x="10" y="31"/>
                      <a:pt x="16" y="30"/>
                      <a:pt x="23" y="23"/>
                    </a:cubicBezTo>
                    <a:cubicBezTo>
                      <a:pt x="28" y="18"/>
                      <a:pt x="34" y="8"/>
                      <a:pt x="33" y="0"/>
                    </a:cubicBezTo>
                  </a:path>
                </a:pathLst>
              </a:custGeom>
              <a:solidFill>
                <a:srgbClr val="4E464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7" name="Freeform 157"/>
              <p:cNvSpPr/>
              <p:nvPr/>
            </p:nvSpPr>
            <p:spPr bwMode="auto">
              <a:xfrm>
                <a:off x="3921" y="954"/>
                <a:ext cx="69" cy="63"/>
              </a:xfrm>
              <a:custGeom>
                <a:avLst/>
                <a:gdLst>
                  <a:gd name="T0" fmla="*/ 52 w 56"/>
                  <a:gd name="T1" fmla="*/ 19 h 51"/>
                  <a:gd name="T2" fmla="*/ 55 w 56"/>
                  <a:gd name="T3" fmla="*/ 31 h 51"/>
                  <a:gd name="T4" fmla="*/ 47 w 56"/>
                  <a:gd name="T5" fmla="*/ 48 h 51"/>
                  <a:gd name="T6" fmla="*/ 33 w 56"/>
                  <a:gd name="T7" fmla="*/ 39 h 51"/>
                  <a:gd name="T8" fmla="*/ 6 w 56"/>
                  <a:gd name="T9" fmla="*/ 35 h 51"/>
                  <a:gd name="T10" fmla="*/ 2 w 56"/>
                  <a:gd name="T11" fmla="*/ 23 h 51"/>
                  <a:gd name="T12" fmla="*/ 12 w 56"/>
                  <a:gd name="T13" fmla="*/ 12 h 51"/>
                  <a:gd name="T14" fmla="*/ 22 w 56"/>
                  <a:gd name="T15" fmla="*/ 1 h 51"/>
                  <a:gd name="T16" fmla="*/ 38 w 56"/>
                  <a:gd name="T17"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1">
                    <a:moveTo>
                      <a:pt x="52" y="19"/>
                    </a:moveTo>
                    <a:cubicBezTo>
                      <a:pt x="55" y="21"/>
                      <a:pt x="54" y="27"/>
                      <a:pt x="55" y="31"/>
                    </a:cubicBezTo>
                    <a:cubicBezTo>
                      <a:pt x="56" y="39"/>
                      <a:pt x="55" y="45"/>
                      <a:pt x="47" y="48"/>
                    </a:cubicBezTo>
                    <a:cubicBezTo>
                      <a:pt x="40" y="51"/>
                      <a:pt x="36" y="44"/>
                      <a:pt x="33" y="39"/>
                    </a:cubicBezTo>
                    <a:cubicBezTo>
                      <a:pt x="25" y="42"/>
                      <a:pt x="13" y="39"/>
                      <a:pt x="6" y="35"/>
                    </a:cubicBezTo>
                    <a:cubicBezTo>
                      <a:pt x="2" y="32"/>
                      <a:pt x="0" y="29"/>
                      <a:pt x="2" y="23"/>
                    </a:cubicBezTo>
                    <a:cubicBezTo>
                      <a:pt x="3" y="16"/>
                      <a:pt x="9" y="17"/>
                      <a:pt x="12" y="12"/>
                    </a:cubicBezTo>
                    <a:cubicBezTo>
                      <a:pt x="4" y="6"/>
                      <a:pt x="16" y="0"/>
                      <a:pt x="22" y="1"/>
                    </a:cubicBezTo>
                    <a:cubicBezTo>
                      <a:pt x="27" y="2"/>
                      <a:pt x="33" y="7"/>
                      <a:pt x="38" y="6"/>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8" name="Freeform 158"/>
              <p:cNvSpPr/>
              <p:nvPr/>
            </p:nvSpPr>
            <p:spPr bwMode="auto">
              <a:xfrm>
                <a:off x="3947" y="959"/>
                <a:ext cx="37" cy="35"/>
              </a:xfrm>
              <a:custGeom>
                <a:avLst/>
                <a:gdLst>
                  <a:gd name="T0" fmla="*/ 30 w 30"/>
                  <a:gd name="T1" fmla="*/ 11 h 28"/>
                  <a:gd name="T2" fmla="*/ 29 w 30"/>
                  <a:gd name="T3" fmla="*/ 19 h 28"/>
                  <a:gd name="T4" fmla="*/ 23 w 30"/>
                  <a:gd name="T5" fmla="*/ 14 h 28"/>
                  <a:gd name="T6" fmla="*/ 17 w 30"/>
                  <a:gd name="T7" fmla="*/ 16 h 28"/>
                  <a:gd name="T8" fmla="*/ 13 w 30"/>
                  <a:gd name="T9" fmla="*/ 12 h 28"/>
                  <a:gd name="T10" fmla="*/ 0 w 30"/>
                  <a:gd name="T11" fmla="*/ 11 h 28"/>
                  <a:gd name="T12" fmla="*/ 13 w 30"/>
                  <a:gd name="T13" fmla="*/ 1 h 28"/>
                  <a:gd name="T14" fmla="*/ 22 w 30"/>
                  <a:gd name="T15" fmla="*/ 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30" y="11"/>
                    </a:moveTo>
                    <a:cubicBezTo>
                      <a:pt x="30" y="13"/>
                      <a:pt x="30" y="17"/>
                      <a:pt x="29" y="19"/>
                    </a:cubicBezTo>
                    <a:cubicBezTo>
                      <a:pt x="25" y="28"/>
                      <a:pt x="24" y="19"/>
                      <a:pt x="23" y="14"/>
                    </a:cubicBezTo>
                    <a:cubicBezTo>
                      <a:pt x="21" y="15"/>
                      <a:pt x="19" y="17"/>
                      <a:pt x="17" y="16"/>
                    </a:cubicBezTo>
                    <a:cubicBezTo>
                      <a:pt x="15" y="16"/>
                      <a:pt x="15" y="13"/>
                      <a:pt x="13" y="12"/>
                    </a:cubicBezTo>
                    <a:cubicBezTo>
                      <a:pt x="10" y="11"/>
                      <a:pt x="1" y="17"/>
                      <a:pt x="0" y="11"/>
                    </a:cubicBezTo>
                    <a:cubicBezTo>
                      <a:pt x="0" y="7"/>
                      <a:pt x="9" y="1"/>
                      <a:pt x="13" y="1"/>
                    </a:cubicBezTo>
                    <a:cubicBezTo>
                      <a:pt x="15" y="0"/>
                      <a:pt x="20" y="1"/>
                      <a:pt x="22" y="4"/>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19" name="Freeform 159"/>
              <p:cNvSpPr/>
              <p:nvPr/>
            </p:nvSpPr>
            <p:spPr bwMode="auto">
              <a:xfrm>
                <a:off x="4005" y="923"/>
                <a:ext cx="135" cy="146"/>
              </a:xfrm>
              <a:custGeom>
                <a:avLst/>
                <a:gdLst>
                  <a:gd name="T0" fmla="*/ 22 w 109"/>
                  <a:gd name="T1" fmla="*/ 62 h 118"/>
                  <a:gd name="T2" fmla="*/ 7 w 109"/>
                  <a:gd name="T3" fmla="*/ 65 h 118"/>
                  <a:gd name="T4" fmla="*/ 1 w 109"/>
                  <a:gd name="T5" fmla="*/ 80 h 118"/>
                  <a:gd name="T6" fmla="*/ 11 w 109"/>
                  <a:gd name="T7" fmla="*/ 96 h 118"/>
                  <a:gd name="T8" fmla="*/ 28 w 109"/>
                  <a:gd name="T9" fmla="*/ 104 h 118"/>
                  <a:gd name="T10" fmla="*/ 42 w 109"/>
                  <a:gd name="T11" fmla="*/ 104 h 118"/>
                  <a:gd name="T12" fmla="*/ 43 w 109"/>
                  <a:gd name="T13" fmla="*/ 109 h 118"/>
                  <a:gd name="T14" fmla="*/ 47 w 109"/>
                  <a:gd name="T15" fmla="*/ 114 h 118"/>
                  <a:gd name="T16" fmla="*/ 54 w 109"/>
                  <a:gd name="T17" fmla="*/ 117 h 118"/>
                  <a:gd name="T18" fmla="*/ 68 w 109"/>
                  <a:gd name="T19" fmla="*/ 110 h 118"/>
                  <a:gd name="T20" fmla="*/ 93 w 109"/>
                  <a:gd name="T21" fmla="*/ 76 h 118"/>
                  <a:gd name="T22" fmla="*/ 90 w 109"/>
                  <a:gd name="T23" fmla="*/ 40 h 118"/>
                  <a:gd name="T24" fmla="*/ 47 w 109"/>
                  <a:gd name="T25" fmla="*/ 28 h 118"/>
                  <a:gd name="T26" fmla="*/ 14 w 109"/>
                  <a:gd name="T27" fmla="*/ 33 h 118"/>
                  <a:gd name="T28" fmla="*/ 15 w 109"/>
                  <a:gd name="T29" fmla="*/ 50 h 118"/>
                  <a:gd name="T30" fmla="*/ 22 w 109"/>
                  <a:gd name="T3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8">
                    <a:moveTo>
                      <a:pt x="22" y="62"/>
                    </a:moveTo>
                    <a:cubicBezTo>
                      <a:pt x="19" y="60"/>
                      <a:pt x="10" y="62"/>
                      <a:pt x="7" y="65"/>
                    </a:cubicBezTo>
                    <a:cubicBezTo>
                      <a:pt x="3" y="68"/>
                      <a:pt x="1" y="74"/>
                      <a:pt x="1" y="80"/>
                    </a:cubicBezTo>
                    <a:cubicBezTo>
                      <a:pt x="0" y="87"/>
                      <a:pt x="5" y="91"/>
                      <a:pt x="11" y="96"/>
                    </a:cubicBezTo>
                    <a:cubicBezTo>
                      <a:pt x="15" y="100"/>
                      <a:pt x="22" y="103"/>
                      <a:pt x="28" y="104"/>
                    </a:cubicBezTo>
                    <a:cubicBezTo>
                      <a:pt x="33" y="105"/>
                      <a:pt x="39" y="101"/>
                      <a:pt x="42" y="104"/>
                    </a:cubicBezTo>
                    <a:cubicBezTo>
                      <a:pt x="43" y="105"/>
                      <a:pt x="43" y="108"/>
                      <a:pt x="43" y="109"/>
                    </a:cubicBezTo>
                    <a:cubicBezTo>
                      <a:pt x="44" y="111"/>
                      <a:pt x="46" y="112"/>
                      <a:pt x="47" y="114"/>
                    </a:cubicBezTo>
                    <a:cubicBezTo>
                      <a:pt x="49" y="115"/>
                      <a:pt x="51" y="116"/>
                      <a:pt x="54" y="117"/>
                    </a:cubicBezTo>
                    <a:cubicBezTo>
                      <a:pt x="61" y="118"/>
                      <a:pt x="66" y="117"/>
                      <a:pt x="68" y="110"/>
                    </a:cubicBezTo>
                    <a:cubicBezTo>
                      <a:pt x="88" y="114"/>
                      <a:pt x="95" y="92"/>
                      <a:pt x="93" y="76"/>
                    </a:cubicBezTo>
                    <a:cubicBezTo>
                      <a:pt x="109" y="72"/>
                      <a:pt x="104" y="43"/>
                      <a:pt x="90" y="40"/>
                    </a:cubicBezTo>
                    <a:cubicBezTo>
                      <a:pt x="98" y="25"/>
                      <a:pt x="53" y="0"/>
                      <a:pt x="47" y="28"/>
                    </a:cubicBezTo>
                    <a:cubicBezTo>
                      <a:pt x="39" y="18"/>
                      <a:pt x="22" y="24"/>
                      <a:pt x="14" y="33"/>
                    </a:cubicBezTo>
                    <a:cubicBezTo>
                      <a:pt x="9" y="39"/>
                      <a:pt x="11" y="44"/>
                      <a:pt x="15" y="50"/>
                    </a:cubicBezTo>
                    <a:cubicBezTo>
                      <a:pt x="16" y="53"/>
                      <a:pt x="22" y="59"/>
                      <a:pt x="22" y="59"/>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0" name="Freeform 160"/>
              <p:cNvSpPr/>
              <p:nvPr/>
            </p:nvSpPr>
            <p:spPr bwMode="auto">
              <a:xfrm>
                <a:off x="4035" y="954"/>
                <a:ext cx="79" cy="100"/>
              </a:xfrm>
              <a:custGeom>
                <a:avLst/>
                <a:gdLst>
                  <a:gd name="T0" fmla="*/ 10 w 64"/>
                  <a:gd name="T1" fmla="*/ 34 h 81"/>
                  <a:gd name="T2" fmla="*/ 6 w 64"/>
                  <a:gd name="T3" fmla="*/ 18 h 81"/>
                  <a:gd name="T4" fmla="*/ 15 w 64"/>
                  <a:gd name="T5" fmla="*/ 21 h 81"/>
                  <a:gd name="T6" fmla="*/ 12 w 64"/>
                  <a:gd name="T7" fmla="*/ 13 h 81"/>
                  <a:gd name="T8" fmla="*/ 16 w 64"/>
                  <a:gd name="T9" fmla="*/ 13 h 81"/>
                  <a:gd name="T10" fmla="*/ 10 w 64"/>
                  <a:gd name="T11" fmla="*/ 4 h 81"/>
                  <a:gd name="T12" fmla="*/ 20 w 64"/>
                  <a:gd name="T13" fmla="*/ 3 h 81"/>
                  <a:gd name="T14" fmla="*/ 34 w 64"/>
                  <a:gd name="T15" fmla="*/ 20 h 81"/>
                  <a:gd name="T16" fmla="*/ 50 w 64"/>
                  <a:gd name="T17" fmla="*/ 22 h 81"/>
                  <a:gd name="T18" fmla="*/ 64 w 64"/>
                  <a:gd name="T19" fmla="*/ 12 h 81"/>
                  <a:gd name="T20" fmla="*/ 61 w 64"/>
                  <a:gd name="T21" fmla="*/ 28 h 81"/>
                  <a:gd name="T22" fmla="*/ 52 w 64"/>
                  <a:gd name="T23" fmla="*/ 38 h 81"/>
                  <a:gd name="T24" fmla="*/ 53 w 64"/>
                  <a:gd name="T25" fmla="*/ 42 h 81"/>
                  <a:gd name="T26" fmla="*/ 55 w 64"/>
                  <a:gd name="T27" fmla="*/ 45 h 81"/>
                  <a:gd name="T28" fmla="*/ 52 w 64"/>
                  <a:gd name="T29" fmla="*/ 48 h 81"/>
                  <a:gd name="T30" fmla="*/ 64 w 64"/>
                  <a:gd name="T31" fmla="*/ 52 h 81"/>
                  <a:gd name="T32" fmla="*/ 46 w 64"/>
                  <a:gd name="T33" fmla="*/ 60 h 81"/>
                  <a:gd name="T34" fmla="*/ 49 w 64"/>
                  <a:gd name="T35" fmla="*/ 74 h 81"/>
                  <a:gd name="T36" fmla="*/ 33 w 64"/>
                  <a:gd name="T37" fmla="*/ 71 h 81"/>
                  <a:gd name="T38" fmla="*/ 25 w 64"/>
                  <a:gd name="T39" fmla="*/ 78 h 81"/>
                  <a:gd name="T40" fmla="*/ 12 w 64"/>
                  <a:gd name="T41" fmla="*/ 75 h 81"/>
                  <a:gd name="T42" fmla="*/ 7 w 64"/>
                  <a:gd name="T43" fmla="*/ 55 h 81"/>
                  <a:gd name="T44" fmla="*/ 2 w 64"/>
                  <a:gd name="T45" fmla="*/ 43 h 81"/>
                  <a:gd name="T46" fmla="*/ 8 w 64"/>
                  <a:gd name="T47"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1">
                    <a:moveTo>
                      <a:pt x="10" y="34"/>
                    </a:moveTo>
                    <a:cubicBezTo>
                      <a:pt x="15" y="29"/>
                      <a:pt x="14" y="20"/>
                      <a:pt x="6" y="18"/>
                    </a:cubicBezTo>
                    <a:cubicBezTo>
                      <a:pt x="9" y="18"/>
                      <a:pt x="12" y="20"/>
                      <a:pt x="15" y="21"/>
                    </a:cubicBezTo>
                    <a:cubicBezTo>
                      <a:pt x="15" y="18"/>
                      <a:pt x="13" y="16"/>
                      <a:pt x="12" y="13"/>
                    </a:cubicBezTo>
                    <a:cubicBezTo>
                      <a:pt x="14" y="15"/>
                      <a:pt x="15" y="14"/>
                      <a:pt x="16" y="13"/>
                    </a:cubicBezTo>
                    <a:cubicBezTo>
                      <a:pt x="15" y="10"/>
                      <a:pt x="8" y="8"/>
                      <a:pt x="10" y="4"/>
                    </a:cubicBezTo>
                    <a:cubicBezTo>
                      <a:pt x="11" y="0"/>
                      <a:pt x="17" y="2"/>
                      <a:pt x="20" y="3"/>
                    </a:cubicBezTo>
                    <a:cubicBezTo>
                      <a:pt x="28" y="5"/>
                      <a:pt x="31" y="13"/>
                      <a:pt x="34" y="20"/>
                    </a:cubicBezTo>
                    <a:cubicBezTo>
                      <a:pt x="37" y="19"/>
                      <a:pt x="49" y="14"/>
                      <a:pt x="50" y="22"/>
                    </a:cubicBezTo>
                    <a:cubicBezTo>
                      <a:pt x="56" y="23"/>
                      <a:pt x="63" y="17"/>
                      <a:pt x="64" y="12"/>
                    </a:cubicBezTo>
                    <a:cubicBezTo>
                      <a:pt x="62" y="16"/>
                      <a:pt x="64" y="22"/>
                      <a:pt x="61" y="28"/>
                    </a:cubicBezTo>
                    <a:cubicBezTo>
                      <a:pt x="60" y="32"/>
                      <a:pt x="55" y="34"/>
                      <a:pt x="52" y="38"/>
                    </a:cubicBezTo>
                    <a:cubicBezTo>
                      <a:pt x="51" y="41"/>
                      <a:pt x="51" y="38"/>
                      <a:pt x="53" y="42"/>
                    </a:cubicBezTo>
                    <a:cubicBezTo>
                      <a:pt x="53" y="44"/>
                      <a:pt x="55" y="43"/>
                      <a:pt x="55" y="45"/>
                    </a:cubicBezTo>
                    <a:cubicBezTo>
                      <a:pt x="56" y="47"/>
                      <a:pt x="52" y="46"/>
                      <a:pt x="52" y="48"/>
                    </a:cubicBezTo>
                    <a:cubicBezTo>
                      <a:pt x="50" y="55"/>
                      <a:pt x="59" y="52"/>
                      <a:pt x="64" y="52"/>
                    </a:cubicBezTo>
                    <a:cubicBezTo>
                      <a:pt x="62" y="59"/>
                      <a:pt x="53" y="63"/>
                      <a:pt x="46" y="60"/>
                    </a:cubicBezTo>
                    <a:cubicBezTo>
                      <a:pt x="41" y="68"/>
                      <a:pt x="52" y="69"/>
                      <a:pt x="49" y="74"/>
                    </a:cubicBezTo>
                    <a:cubicBezTo>
                      <a:pt x="44" y="81"/>
                      <a:pt x="35" y="77"/>
                      <a:pt x="33" y="71"/>
                    </a:cubicBezTo>
                    <a:cubicBezTo>
                      <a:pt x="29" y="76"/>
                      <a:pt x="31" y="77"/>
                      <a:pt x="25" y="78"/>
                    </a:cubicBezTo>
                    <a:cubicBezTo>
                      <a:pt x="21" y="78"/>
                      <a:pt x="16" y="76"/>
                      <a:pt x="12" y="75"/>
                    </a:cubicBezTo>
                    <a:cubicBezTo>
                      <a:pt x="2" y="71"/>
                      <a:pt x="5" y="64"/>
                      <a:pt x="7" y="55"/>
                    </a:cubicBezTo>
                    <a:cubicBezTo>
                      <a:pt x="0" y="52"/>
                      <a:pt x="0" y="49"/>
                      <a:pt x="2" y="43"/>
                    </a:cubicBezTo>
                    <a:cubicBezTo>
                      <a:pt x="3" y="38"/>
                      <a:pt x="4" y="34"/>
                      <a:pt x="8" y="33"/>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1" name="Freeform 161"/>
              <p:cNvSpPr/>
              <p:nvPr/>
            </p:nvSpPr>
            <p:spPr bwMode="auto">
              <a:xfrm>
                <a:off x="4050" y="990"/>
                <a:ext cx="41" cy="40"/>
              </a:xfrm>
              <a:custGeom>
                <a:avLst/>
                <a:gdLst>
                  <a:gd name="T0" fmla="*/ 6 w 33"/>
                  <a:gd name="T1" fmla="*/ 10 h 32"/>
                  <a:gd name="T2" fmla="*/ 29 w 33"/>
                  <a:gd name="T3" fmla="*/ 9 h 32"/>
                  <a:gd name="T4" fmla="*/ 23 w 33"/>
                  <a:gd name="T5" fmla="*/ 29 h 32"/>
                  <a:gd name="T6" fmla="*/ 5 w 33"/>
                  <a:gd name="T7" fmla="*/ 20 h 32"/>
                  <a:gd name="T8" fmla="*/ 4 w 33"/>
                  <a:gd name="T9" fmla="*/ 23 h 32"/>
                  <a:gd name="T10" fmla="*/ 13 w 33"/>
                  <a:gd name="T11" fmla="*/ 5 h 32"/>
                </a:gdLst>
                <a:ahLst/>
                <a:cxnLst>
                  <a:cxn ang="0">
                    <a:pos x="T0" y="T1"/>
                  </a:cxn>
                  <a:cxn ang="0">
                    <a:pos x="T2" y="T3"/>
                  </a:cxn>
                  <a:cxn ang="0">
                    <a:pos x="T4" y="T5"/>
                  </a:cxn>
                  <a:cxn ang="0">
                    <a:pos x="T6" y="T7"/>
                  </a:cxn>
                  <a:cxn ang="0">
                    <a:pos x="T8" y="T9"/>
                  </a:cxn>
                  <a:cxn ang="0">
                    <a:pos x="T10" y="T11"/>
                  </a:cxn>
                </a:cxnLst>
                <a:rect l="0" t="0" r="r" b="b"/>
                <a:pathLst>
                  <a:path w="33" h="32">
                    <a:moveTo>
                      <a:pt x="6" y="10"/>
                    </a:moveTo>
                    <a:cubicBezTo>
                      <a:pt x="11" y="0"/>
                      <a:pt x="23" y="0"/>
                      <a:pt x="29" y="9"/>
                    </a:cubicBezTo>
                    <a:cubicBezTo>
                      <a:pt x="33" y="16"/>
                      <a:pt x="30" y="25"/>
                      <a:pt x="23" y="29"/>
                    </a:cubicBezTo>
                    <a:cubicBezTo>
                      <a:pt x="16" y="32"/>
                      <a:pt x="1" y="32"/>
                      <a:pt x="5" y="20"/>
                    </a:cubicBezTo>
                    <a:cubicBezTo>
                      <a:pt x="4" y="21"/>
                      <a:pt x="4" y="22"/>
                      <a:pt x="4" y="23"/>
                    </a:cubicBezTo>
                    <a:cubicBezTo>
                      <a:pt x="0" y="16"/>
                      <a:pt x="1" y="2"/>
                      <a:pt x="13" y="5"/>
                    </a:cubicBezTo>
                  </a:path>
                </a:pathLst>
              </a:custGeom>
              <a:solidFill>
                <a:srgbClr val="C3771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2" name="Freeform 162"/>
              <p:cNvSpPr/>
              <p:nvPr/>
            </p:nvSpPr>
            <p:spPr bwMode="auto">
              <a:xfrm>
                <a:off x="3833" y="1094"/>
                <a:ext cx="38" cy="42"/>
              </a:xfrm>
              <a:custGeom>
                <a:avLst/>
                <a:gdLst>
                  <a:gd name="T0" fmla="*/ 30 w 31"/>
                  <a:gd name="T1" fmla="*/ 18 h 34"/>
                  <a:gd name="T2" fmla="*/ 30 w 31"/>
                  <a:gd name="T3" fmla="*/ 34 h 34"/>
                  <a:gd name="T4" fmla="*/ 24 w 31"/>
                  <a:gd name="T5" fmla="*/ 24 h 34"/>
                  <a:gd name="T6" fmla="*/ 19 w 31"/>
                  <a:gd name="T7" fmla="*/ 24 h 34"/>
                  <a:gd name="T8" fmla="*/ 16 w 31"/>
                  <a:gd name="T9" fmla="*/ 17 h 34"/>
                  <a:gd name="T10" fmla="*/ 8 w 31"/>
                  <a:gd name="T11" fmla="*/ 12 h 34"/>
                  <a:gd name="T12" fmla="*/ 10 w 31"/>
                  <a:gd name="T13" fmla="*/ 2 h 34"/>
                  <a:gd name="T14" fmla="*/ 31 w 31"/>
                  <a:gd name="T15" fmla="*/ 2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4">
                    <a:moveTo>
                      <a:pt x="30" y="18"/>
                    </a:moveTo>
                    <a:cubicBezTo>
                      <a:pt x="30" y="23"/>
                      <a:pt x="30" y="28"/>
                      <a:pt x="30" y="34"/>
                    </a:cubicBezTo>
                    <a:cubicBezTo>
                      <a:pt x="26" y="34"/>
                      <a:pt x="24" y="27"/>
                      <a:pt x="24" y="24"/>
                    </a:cubicBezTo>
                    <a:cubicBezTo>
                      <a:pt x="22" y="24"/>
                      <a:pt x="21" y="24"/>
                      <a:pt x="19" y="24"/>
                    </a:cubicBezTo>
                    <a:cubicBezTo>
                      <a:pt x="18" y="20"/>
                      <a:pt x="20" y="19"/>
                      <a:pt x="16" y="17"/>
                    </a:cubicBezTo>
                    <a:cubicBezTo>
                      <a:pt x="14" y="15"/>
                      <a:pt x="10" y="15"/>
                      <a:pt x="8" y="12"/>
                    </a:cubicBezTo>
                    <a:cubicBezTo>
                      <a:pt x="2" y="8"/>
                      <a:pt x="0" y="0"/>
                      <a:pt x="10" y="2"/>
                    </a:cubicBezTo>
                    <a:cubicBezTo>
                      <a:pt x="20" y="4"/>
                      <a:pt x="31" y="12"/>
                      <a:pt x="31" y="24"/>
                    </a:cubicBezTo>
                  </a:path>
                </a:pathLst>
              </a:custGeom>
              <a:solidFill>
                <a:srgbClr val="4E464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3" name="Freeform 163"/>
              <p:cNvSpPr/>
              <p:nvPr/>
            </p:nvSpPr>
            <p:spPr bwMode="auto">
              <a:xfrm>
                <a:off x="3787" y="1086"/>
                <a:ext cx="89" cy="112"/>
              </a:xfrm>
              <a:custGeom>
                <a:avLst/>
                <a:gdLst>
                  <a:gd name="T0" fmla="*/ 68 w 72"/>
                  <a:gd name="T1" fmla="*/ 41 h 91"/>
                  <a:gd name="T2" fmla="*/ 67 w 72"/>
                  <a:gd name="T3" fmla="*/ 40 h 91"/>
                  <a:gd name="T4" fmla="*/ 68 w 72"/>
                  <a:gd name="T5" fmla="*/ 47 h 91"/>
                  <a:gd name="T6" fmla="*/ 72 w 72"/>
                  <a:gd name="T7" fmla="*/ 63 h 91"/>
                  <a:gd name="T8" fmla="*/ 68 w 72"/>
                  <a:gd name="T9" fmla="*/ 76 h 91"/>
                  <a:gd name="T10" fmla="*/ 67 w 72"/>
                  <a:gd name="T11" fmla="*/ 91 h 91"/>
                  <a:gd name="T12" fmla="*/ 52 w 72"/>
                  <a:gd name="T13" fmla="*/ 80 h 91"/>
                  <a:gd name="T14" fmla="*/ 50 w 72"/>
                  <a:gd name="T15" fmla="*/ 65 h 91"/>
                  <a:gd name="T16" fmla="*/ 28 w 72"/>
                  <a:gd name="T17" fmla="*/ 58 h 91"/>
                  <a:gd name="T18" fmla="*/ 29 w 72"/>
                  <a:gd name="T19" fmla="*/ 32 h 91"/>
                  <a:gd name="T20" fmla="*/ 7 w 72"/>
                  <a:gd name="T21" fmla="*/ 28 h 91"/>
                  <a:gd name="T22" fmla="*/ 5 w 72"/>
                  <a:gd name="T23" fmla="*/ 19 h 91"/>
                  <a:gd name="T24" fmla="*/ 4 w 72"/>
                  <a:gd name="T25" fmla="*/ 8 h 91"/>
                  <a:gd name="T26" fmla="*/ 27 w 72"/>
                  <a:gd name="T27" fmla="*/ 2 h 91"/>
                  <a:gd name="T28" fmla="*/ 43 w 72"/>
                  <a:gd name="T29"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91">
                    <a:moveTo>
                      <a:pt x="68" y="41"/>
                    </a:moveTo>
                    <a:cubicBezTo>
                      <a:pt x="68" y="40"/>
                      <a:pt x="68" y="40"/>
                      <a:pt x="67" y="40"/>
                    </a:cubicBezTo>
                    <a:cubicBezTo>
                      <a:pt x="67" y="42"/>
                      <a:pt x="67" y="45"/>
                      <a:pt x="68" y="47"/>
                    </a:cubicBezTo>
                    <a:cubicBezTo>
                      <a:pt x="70" y="53"/>
                      <a:pt x="72" y="57"/>
                      <a:pt x="72" y="63"/>
                    </a:cubicBezTo>
                    <a:cubicBezTo>
                      <a:pt x="72" y="69"/>
                      <a:pt x="70" y="71"/>
                      <a:pt x="68" y="76"/>
                    </a:cubicBezTo>
                    <a:cubicBezTo>
                      <a:pt x="66" y="81"/>
                      <a:pt x="66" y="86"/>
                      <a:pt x="67" y="91"/>
                    </a:cubicBezTo>
                    <a:cubicBezTo>
                      <a:pt x="62" y="91"/>
                      <a:pt x="54" y="85"/>
                      <a:pt x="52" y="80"/>
                    </a:cubicBezTo>
                    <a:cubicBezTo>
                      <a:pt x="50" y="75"/>
                      <a:pt x="51" y="70"/>
                      <a:pt x="50" y="65"/>
                    </a:cubicBezTo>
                    <a:cubicBezTo>
                      <a:pt x="41" y="65"/>
                      <a:pt x="34" y="67"/>
                      <a:pt x="28" y="58"/>
                    </a:cubicBezTo>
                    <a:cubicBezTo>
                      <a:pt x="22" y="50"/>
                      <a:pt x="21" y="39"/>
                      <a:pt x="29" y="32"/>
                    </a:cubicBezTo>
                    <a:cubicBezTo>
                      <a:pt x="20" y="30"/>
                      <a:pt x="15" y="35"/>
                      <a:pt x="7" y="28"/>
                    </a:cubicBezTo>
                    <a:cubicBezTo>
                      <a:pt x="2" y="23"/>
                      <a:pt x="6" y="23"/>
                      <a:pt x="5" y="19"/>
                    </a:cubicBezTo>
                    <a:cubicBezTo>
                      <a:pt x="5" y="14"/>
                      <a:pt x="0" y="13"/>
                      <a:pt x="4" y="8"/>
                    </a:cubicBezTo>
                    <a:cubicBezTo>
                      <a:pt x="7" y="2"/>
                      <a:pt x="21" y="0"/>
                      <a:pt x="27" y="2"/>
                    </a:cubicBezTo>
                    <a:cubicBezTo>
                      <a:pt x="33" y="4"/>
                      <a:pt x="37" y="10"/>
                      <a:pt x="43" y="11"/>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4" name="Freeform 164"/>
              <p:cNvSpPr/>
              <p:nvPr/>
            </p:nvSpPr>
            <p:spPr bwMode="auto">
              <a:xfrm>
                <a:off x="3945" y="1069"/>
                <a:ext cx="76" cy="101"/>
              </a:xfrm>
              <a:custGeom>
                <a:avLst/>
                <a:gdLst>
                  <a:gd name="T0" fmla="*/ 9 w 61"/>
                  <a:gd name="T1" fmla="*/ 50 h 81"/>
                  <a:gd name="T2" fmla="*/ 8 w 61"/>
                  <a:gd name="T3" fmla="*/ 68 h 81"/>
                  <a:gd name="T4" fmla="*/ 30 w 61"/>
                  <a:gd name="T5" fmla="*/ 67 h 81"/>
                  <a:gd name="T6" fmla="*/ 54 w 61"/>
                  <a:gd name="T7" fmla="*/ 71 h 81"/>
                  <a:gd name="T8" fmla="*/ 53 w 61"/>
                  <a:gd name="T9" fmla="*/ 46 h 81"/>
                  <a:gd name="T10" fmla="*/ 61 w 61"/>
                  <a:gd name="T11" fmla="*/ 31 h 81"/>
                  <a:gd name="T12" fmla="*/ 56 w 61"/>
                  <a:gd name="T13" fmla="*/ 13 h 81"/>
                  <a:gd name="T14" fmla="*/ 27 w 61"/>
                  <a:gd name="T15" fmla="*/ 10 h 81"/>
                  <a:gd name="T16" fmla="*/ 19 w 61"/>
                  <a:gd name="T17" fmla="*/ 5 h 81"/>
                  <a:gd name="T18" fmla="*/ 6 w 61"/>
                  <a:gd name="T19" fmla="*/ 6 h 81"/>
                  <a:gd name="T20" fmla="*/ 9 w 61"/>
                  <a:gd name="T21" fmla="*/ 33 h 81"/>
                  <a:gd name="T22" fmla="*/ 5 w 61"/>
                  <a:gd name="T23" fmla="*/ 44 h 81"/>
                  <a:gd name="T24" fmla="*/ 10 w 61"/>
                  <a:gd name="T2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1">
                    <a:moveTo>
                      <a:pt x="9" y="50"/>
                    </a:moveTo>
                    <a:cubicBezTo>
                      <a:pt x="4" y="52"/>
                      <a:pt x="7" y="65"/>
                      <a:pt x="8" y="68"/>
                    </a:cubicBezTo>
                    <a:cubicBezTo>
                      <a:pt x="12" y="79"/>
                      <a:pt x="24" y="74"/>
                      <a:pt x="30" y="67"/>
                    </a:cubicBezTo>
                    <a:cubicBezTo>
                      <a:pt x="34" y="77"/>
                      <a:pt x="47" y="81"/>
                      <a:pt x="54" y="71"/>
                    </a:cubicBezTo>
                    <a:cubicBezTo>
                      <a:pt x="60" y="63"/>
                      <a:pt x="57" y="54"/>
                      <a:pt x="53" y="46"/>
                    </a:cubicBezTo>
                    <a:cubicBezTo>
                      <a:pt x="57" y="41"/>
                      <a:pt x="61" y="37"/>
                      <a:pt x="61" y="31"/>
                    </a:cubicBezTo>
                    <a:cubicBezTo>
                      <a:pt x="61" y="25"/>
                      <a:pt x="59" y="18"/>
                      <a:pt x="56" y="13"/>
                    </a:cubicBezTo>
                    <a:cubicBezTo>
                      <a:pt x="48" y="1"/>
                      <a:pt x="38" y="6"/>
                      <a:pt x="27" y="10"/>
                    </a:cubicBezTo>
                    <a:cubicBezTo>
                      <a:pt x="27" y="3"/>
                      <a:pt x="24" y="6"/>
                      <a:pt x="19" y="5"/>
                    </a:cubicBezTo>
                    <a:cubicBezTo>
                      <a:pt x="14" y="5"/>
                      <a:pt x="10" y="0"/>
                      <a:pt x="6" y="6"/>
                    </a:cubicBezTo>
                    <a:cubicBezTo>
                      <a:pt x="0" y="13"/>
                      <a:pt x="3" y="27"/>
                      <a:pt x="9" y="33"/>
                    </a:cubicBezTo>
                    <a:cubicBezTo>
                      <a:pt x="3" y="36"/>
                      <a:pt x="1" y="37"/>
                      <a:pt x="5" y="44"/>
                    </a:cubicBezTo>
                    <a:cubicBezTo>
                      <a:pt x="6" y="46"/>
                      <a:pt x="8" y="50"/>
                      <a:pt x="10" y="50"/>
                    </a:cubicBezTo>
                  </a:path>
                </a:pathLst>
              </a:custGeom>
              <a:solidFill>
                <a:srgbClr val="C94F8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5" name="Freeform 165"/>
              <p:cNvSpPr/>
              <p:nvPr/>
            </p:nvSpPr>
            <p:spPr bwMode="auto">
              <a:xfrm>
                <a:off x="3953" y="1090"/>
                <a:ext cx="58" cy="63"/>
              </a:xfrm>
              <a:custGeom>
                <a:avLst/>
                <a:gdLst>
                  <a:gd name="T0" fmla="*/ 19 w 47"/>
                  <a:gd name="T1" fmla="*/ 29 h 50"/>
                  <a:gd name="T2" fmla="*/ 32 w 47"/>
                  <a:gd name="T3" fmla="*/ 50 h 50"/>
                  <a:gd name="T4" fmla="*/ 28 w 47"/>
                  <a:gd name="T5" fmla="*/ 33 h 50"/>
                  <a:gd name="T6" fmla="*/ 31 w 47"/>
                  <a:gd name="T7" fmla="*/ 24 h 50"/>
                  <a:gd name="T8" fmla="*/ 35 w 47"/>
                  <a:gd name="T9" fmla="*/ 17 h 50"/>
                  <a:gd name="T10" fmla="*/ 42 w 47"/>
                  <a:gd name="T11" fmla="*/ 0 h 50"/>
                  <a:gd name="T12" fmla="*/ 29 w 47"/>
                  <a:gd name="T13" fmla="*/ 12 h 50"/>
                  <a:gd name="T14" fmla="*/ 29 w 47"/>
                  <a:gd name="T15" fmla="*/ 5 h 50"/>
                  <a:gd name="T16" fmla="*/ 25 w 47"/>
                  <a:gd name="T17" fmla="*/ 9 h 50"/>
                  <a:gd name="T18" fmla="*/ 19 w 47"/>
                  <a:gd name="T19" fmla="*/ 4 h 50"/>
                  <a:gd name="T20" fmla="*/ 17 w 47"/>
                  <a:gd name="T21" fmla="*/ 12 h 50"/>
                  <a:gd name="T22" fmla="*/ 16 w 47"/>
                  <a:gd name="T23" fmla="*/ 18 h 50"/>
                  <a:gd name="T24" fmla="*/ 9 w 47"/>
                  <a:gd name="T25" fmla="*/ 20 h 50"/>
                  <a:gd name="T26" fmla="*/ 8 w 47"/>
                  <a:gd name="T27" fmla="*/ 30 h 50"/>
                  <a:gd name="T28" fmla="*/ 16 w 47"/>
                  <a:gd name="T2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0">
                    <a:moveTo>
                      <a:pt x="19" y="29"/>
                    </a:moveTo>
                    <a:cubicBezTo>
                      <a:pt x="22" y="36"/>
                      <a:pt x="25" y="46"/>
                      <a:pt x="32" y="50"/>
                    </a:cubicBezTo>
                    <a:cubicBezTo>
                      <a:pt x="36" y="45"/>
                      <a:pt x="28" y="38"/>
                      <a:pt x="28" y="33"/>
                    </a:cubicBezTo>
                    <a:cubicBezTo>
                      <a:pt x="36" y="34"/>
                      <a:pt x="32" y="28"/>
                      <a:pt x="31" y="24"/>
                    </a:cubicBezTo>
                    <a:cubicBezTo>
                      <a:pt x="30" y="19"/>
                      <a:pt x="30" y="19"/>
                      <a:pt x="35" y="17"/>
                    </a:cubicBezTo>
                    <a:cubicBezTo>
                      <a:pt x="42" y="14"/>
                      <a:pt x="47" y="7"/>
                      <a:pt x="42" y="0"/>
                    </a:cubicBezTo>
                    <a:cubicBezTo>
                      <a:pt x="35" y="2"/>
                      <a:pt x="34" y="6"/>
                      <a:pt x="29" y="12"/>
                    </a:cubicBezTo>
                    <a:cubicBezTo>
                      <a:pt x="30" y="10"/>
                      <a:pt x="30" y="8"/>
                      <a:pt x="29" y="5"/>
                    </a:cubicBezTo>
                    <a:cubicBezTo>
                      <a:pt x="27" y="6"/>
                      <a:pt x="25" y="7"/>
                      <a:pt x="25" y="9"/>
                    </a:cubicBezTo>
                    <a:cubicBezTo>
                      <a:pt x="24" y="7"/>
                      <a:pt x="21" y="4"/>
                      <a:pt x="19" y="4"/>
                    </a:cubicBezTo>
                    <a:cubicBezTo>
                      <a:pt x="14" y="6"/>
                      <a:pt x="17" y="9"/>
                      <a:pt x="17" y="12"/>
                    </a:cubicBezTo>
                    <a:cubicBezTo>
                      <a:pt x="18" y="16"/>
                      <a:pt x="20" y="15"/>
                      <a:pt x="16" y="18"/>
                    </a:cubicBezTo>
                    <a:cubicBezTo>
                      <a:pt x="15" y="19"/>
                      <a:pt x="10" y="19"/>
                      <a:pt x="9" y="20"/>
                    </a:cubicBezTo>
                    <a:cubicBezTo>
                      <a:pt x="3" y="23"/>
                      <a:pt x="0" y="27"/>
                      <a:pt x="8" y="30"/>
                    </a:cubicBezTo>
                    <a:cubicBezTo>
                      <a:pt x="11" y="30"/>
                      <a:pt x="13" y="30"/>
                      <a:pt x="16" y="32"/>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6" name="Freeform 166"/>
              <p:cNvSpPr/>
              <p:nvPr/>
            </p:nvSpPr>
            <p:spPr bwMode="auto">
              <a:xfrm>
                <a:off x="2610" y="3445"/>
                <a:ext cx="464" cy="517"/>
              </a:xfrm>
              <a:custGeom>
                <a:avLst/>
                <a:gdLst>
                  <a:gd name="T0" fmla="*/ 155 w 374"/>
                  <a:gd name="T1" fmla="*/ 25 h 416"/>
                  <a:gd name="T2" fmla="*/ 160 w 374"/>
                  <a:gd name="T3" fmla="*/ 76 h 416"/>
                  <a:gd name="T4" fmla="*/ 240 w 374"/>
                  <a:gd name="T5" fmla="*/ 51 h 416"/>
                  <a:gd name="T6" fmla="*/ 354 w 374"/>
                  <a:gd name="T7" fmla="*/ 83 h 416"/>
                  <a:gd name="T8" fmla="*/ 243 w 374"/>
                  <a:gd name="T9" fmla="*/ 123 h 416"/>
                  <a:gd name="T10" fmla="*/ 161 w 374"/>
                  <a:gd name="T11" fmla="*/ 112 h 416"/>
                  <a:gd name="T12" fmla="*/ 174 w 374"/>
                  <a:gd name="T13" fmla="*/ 144 h 416"/>
                  <a:gd name="T14" fmla="*/ 202 w 374"/>
                  <a:gd name="T15" fmla="*/ 139 h 416"/>
                  <a:gd name="T16" fmla="*/ 318 w 374"/>
                  <a:gd name="T17" fmla="*/ 186 h 416"/>
                  <a:gd name="T18" fmla="*/ 337 w 374"/>
                  <a:gd name="T19" fmla="*/ 220 h 416"/>
                  <a:gd name="T20" fmla="*/ 250 w 374"/>
                  <a:gd name="T21" fmla="*/ 218 h 416"/>
                  <a:gd name="T22" fmla="*/ 160 w 374"/>
                  <a:gd name="T23" fmla="*/ 142 h 416"/>
                  <a:gd name="T24" fmla="*/ 171 w 374"/>
                  <a:gd name="T25" fmla="*/ 199 h 416"/>
                  <a:gd name="T26" fmla="*/ 210 w 374"/>
                  <a:gd name="T27" fmla="*/ 244 h 416"/>
                  <a:gd name="T28" fmla="*/ 238 w 374"/>
                  <a:gd name="T29" fmla="*/ 359 h 416"/>
                  <a:gd name="T30" fmla="*/ 200 w 374"/>
                  <a:gd name="T31" fmla="*/ 379 h 416"/>
                  <a:gd name="T32" fmla="*/ 143 w 374"/>
                  <a:gd name="T33" fmla="*/ 271 h 416"/>
                  <a:gd name="T34" fmla="*/ 162 w 374"/>
                  <a:gd name="T35" fmla="*/ 178 h 416"/>
                  <a:gd name="T36" fmla="*/ 146 w 374"/>
                  <a:gd name="T37" fmla="*/ 196 h 416"/>
                  <a:gd name="T38" fmla="*/ 98 w 374"/>
                  <a:gd name="T39" fmla="*/ 287 h 416"/>
                  <a:gd name="T40" fmla="*/ 52 w 374"/>
                  <a:gd name="T41" fmla="*/ 338 h 416"/>
                  <a:gd name="T42" fmla="*/ 67 w 374"/>
                  <a:gd name="T43" fmla="*/ 287 h 416"/>
                  <a:gd name="T44" fmla="*/ 93 w 374"/>
                  <a:gd name="T45" fmla="*/ 197 h 416"/>
                  <a:gd name="T46" fmla="*/ 146 w 374"/>
                  <a:gd name="T47" fmla="*/ 140 h 416"/>
                  <a:gd name="T48" fmla="*/ 156 w 374"/>
                  <a:gd name="T49" fmla="*/ 110 h 416"/>
                  <a:gd name="T50" fmla="*/ 140 w 374"/>
                  <a:gd name="T51" fmla="*/ 109 h 416"/>
                  <a:gd name="T52" fmla="*/ 55 w 374"/>
                  <a:gd name="T53" fmla="*/ 172 h 416"/>
                  <a:gd name="T54" fmla="*/ 0 w 374"/>
                  <a:gd name="T55" fmla="*/ 195 h 416"/>
                  <a:gd name="T56" fmla="*/ 37 w 374"/>
                  <a:gd name="T57" fmla="*/ 133 h 416"/>
                  <a:gd name="T58" fmla="*/ 112 w 374"/>
                  <a:gd name="T59" fmla="*/ 85 h 416"/>
                  <a:gd name="T60" fmla="*/ 153 w 374"/>
                  <a:gd name="T61" fmla="*/ 81 h 416"/>
                  <a:gd name="T62" fmla="*/ 150 w 374"/>
                  <a:gd name="T63" fmla="*/ 3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416">
                    <a:moveTo>
                      <a:pt x="155" y="0"/>
                    </a:moveTo>
                    <a:cubicBezTo>
                      <a:pt x="150" y="4"/>
                      <a:pt x="154" y="20"/>
                      <a:pt x="155" y="25"/>
                    </a:cubicBezTo>
                    <a:cubicBezTo>
                      <a:pt x="157" y="32"/>
                      <a:pt x="158" y="40"/>
                      <a:pt x="160" y="49"/>
                    </a:cubicBezTo>
                    <a:cubicBezTo>
                      <a:pt x="161" y="58"/>
                      <a:pt x="158" y="67"/>
                      <a:pt x="160" y="76"/>
                    </a:cubicBezTo>
                    <a:cubicBezTo>
                      <a:pt x="164" y="98"/>
                      <a:pt x="194" y="67"/>
                      <a:pt x="202" y="63"/>
                    </a:cubicBezTo>
                    <a:cubicBezTo>
                      <a:pt x="213" y="56"/>
                      <a:pt x="226" y="51"/>
                      <a:pt x="240" y="51"/>
                    </a:cubicBezTo>
                    <a:cubicBezTo>
                      <a:pt x="255" y="51"/>
                      <a:pt x="270" y="53"/>
                      <a:pt x="284" y="56"/>
                    </a:cubicBezTo>
                    <a:cubicBezTo>
                      <a:pt x="309" y="62"/>
                      <a:pt x="327" y="84"/>
                      <a:pt x="354" y="83"/>
                    </a:cubicBezTo>
                    <a:cubicBezTo>
                      <a:pt x="333" y="78"/>
                      <a:pt x="312" y="92"/>
                      <a:pt x="294" y="101"/>
                    </a:cubicBezTo>
                    <a:cubicBezTo>
                      <a:pt x="277" y="109"/>
                      <a:pt x="261" y="119"/>
                      <a:pt x="243" y="123"/>
                    </a:cubicBezTo>
                    <a:cubicBezTo>
                      <a:pt x="211" y="131"/>
                      <a:pt x="177" y="120"/>
                      <a:pt x="161" y="90"/>
                    </a:cubicBezTo>
                    <a:cubicBezTo>
                      <a:pt x="158" y="94"/>
                      <a:pt x="160" y="107"/>
                      <a:pt x="161" y="112"/>
                    </a:cubicBezTo>
                    <a:cubicBezTo>
                      <a:pt x="162" y="119"/>
                      <a:pt x="164" y="125"/>
                      <a:pt x="164" y="132"/>
                    </a:cubicBezTo>
                    <a:cubicBezTo>
                      <a:pt x="166" y="137"/>
                      <a:pt x="168" y="144"/>
                      <a:pt x="174" y="144"/>
                    </a:cubicBezTo>
                    <a:cubicBezTo>
                      <a:pt x="179" y="144"/>
                      <a:pt x="184" y="142"/>
                      <a:pt x="188" y="141"/>
                    </a:cubicBezTo>
                    <a:cubicBezTo>
                      <a:pt x="193" y="140"/>
                      <a:pt x="198" y="140"/>
                      <a:pt x="202" y="139"/>
                    </a:cubicBezTo>
                    <a:cubicBezTo>
                      <a:pt x="224" y="137"/>
                      <a:pt x="245" y="137"/>
                      <a:pt x="266" y="148"/>
                    </a:cubicBezTo>
                    <a:cubicBezTo>
                      <a:pt x="284" y="156"/>
                      <a:pt x="303" y="171"/>
                      <a:pt x="318" y="186"/>
                    </a:cubicBezTo>
                    <a:cubicBezTo>
                      <a:pt x="336" y="202"/>
                      <a:pt x="355" y="214"/>
                      <a:pt x="374" y="228"/>
                    </a:cubicBezTo>
                    <a:cubicBezTo>
                      <a:pt x="368" y="221"/>
                      <a:pt x="348" y="222"/>
                      <a:pt x="337" y="220"/>
                    </a:cubicBezTo>
                    <a:cubicBezTo>
                      <a:pt x="328" y="217"/>
                      <a:pt x="317" y="218"/>
                      <a:pt x="307" y="219"/>
                    </a:cubicBezTo>
                    <a:cubicBezTo>
                      <a:pt x="287" y="221"/>
                      <a:pt x="270" y="223"/>
                      <a:pt x="250" y="218"/>
                    </a:cubicBezTo>
                    <a:cubicBezTo>
                      <a:pt x="228" y="211"/>
                      <a:pt x="208" y="200"/>
                      <a:pt x="194" y="182"/>
                    </a:cubicBezTo>
                    <a:cubicBezTo>
                      <a:pt x="183" y="168"/>
                      <a:pt x="175" y="152"/>
                      <a:pt x="160" y="142"/>
                    </a:cubicBezTo>
                    <a:cubicBezTo>
                      <a:pt x="160" y="152"/>
                      <a:pt x="164" y="162"/>
                      <a:pt x="166" y="171"/>
                    </a:cubicBezTo>
                    <a:cubicBezTo>
                      <a:pt x="168" y="180"/>
                      <a:pt x="168" y="190"/>
                      <a:pt x="171" y="199"/>
                    </a:cubicBezTo>
                    <a:cubicBezTo>
                      <a:pt x="174" y="207"/>
                      <a:pt x="178" y="216"/>
                      <a:pt x="183" y="222"/>
                    </a:cubicBezTo>
                    <a:cubicBezTo>
                      <a:pt x="192" y="229"/>
                      <a:pt x="202" y="236"/>
                      <a:pt x="210" y="244"/>
                    </a:cubicBezTo>
                    <a:cubicBezTo>
                      <a:pt x="223" y="259"/>
                      <a:pt x="234" y="280"/>
                      <a:pt x="239" y="300"/>
                    </a:cubicBezTo>
                    <a:cubicBezTo>
                      <a:pt x="243" y="320"/>
                      <a:pt x="240" y="338"/>
                      <a:pt x="238" y="359"/>
                    </a:cubicBezTo>
                    <a:cubicBezTo>
                      <a:pt x="238" y="380"/>
                      <a:pt x="247" y="397"/>
                      <a:pt x="253" y="416"/>
                    </a:cubicBezTo>
                    <a:cubicBezTo>
                      <a:pt x="234" y="408"/>
                      <a:pt x="216" y="393"/>
                      <a:pt x="200" y="379"/>
                    </a:cubicBezTo>
                    <a:cubicBezTo>
                      <a:pt x="183" y="365"/>
                      <a:pt x="169" y="351"/>
                      <a:pt x="158" y="333"/>
                    </a:cubicBezTo>
                    <a:cubicBezTo>
                      <a:pt x="147" y="315"/>
                      <a:pt x="144" y="292"/>
                      <a:pt x="143" y="271"/>
                    </a:cubicBezTo>
                    <a:cubicBezTo>
                      <a:pt x="143" y="251"/>
                      <a:pt x="151" y="229"/>
                      <a:pt x="160" y="211"/>
                    </a:cubicBezTo>
                    <a:cubicBezTo>
                      <a:pt x="165" y="200"/>
                      <a:pt x="164" y="189"/>
                      <a:pt x="162" y="178"/>
                    </a:cubicBezTo>
                    <a:cubicBezTo>
                      <a:pt x="160" y="167"/>
                      <a:pt x="160" y="157"/>
                      <a:pt x="157" y="146"/>
                    </a:cubicBezTo>
                    <a:cubicBezTo>
                      <a:pt x="142" y="150"/>
                      <a:pt x="146" y="186"/>
                      <a:pt x="146" y="196"/>
                    </a:cubicBezTo>
                    <a:cubicBezTo>
                      <a:pt x="145" y="214"/>
                      <a:pt x="143" y="232"/>
                      <a:pt x="136" y="249"/>
                    </a:cubicBezTo>
                    <a:cubicBezTo>
                      <a:pt x="130" y="264"/>
                      <a:pt x="110" y="278"/>
                      <a:pt x="98" y="287"/>
                    </a:cubicBezTo>
                    <a:cubicBezTo>
                      <a:pt x="88" y="293"/>
                      <a:pt x="77" y="301"/>
                      <a:pt x="69" y="310"/>
                    </a:cubicBezTo>
                    <a:cubicBezTo>
                      <a:pt x="64" y="317"/>
                      <a:pt x="53" y="329"/>
                      <a:pt x="52" y="338"/>
                    </a:cubicBezTo>
                    <a:cubicBezTo>
                      <a:pt x="49" y="330"/>
                      <a:pt x="57" y="313"/>
                      <a:pt x="60" y="304"/>
                    </a:cubicBezTo>
                    <a:cubicBezTo>
                      <a:pt x="62" y="298"/>
                      <a:pt x="65" y="293"/>
                      <a:pt x="67" y="287"/>
                    </a:cubicBezTo>
                    <a:cubicBezTo>
                      <a:pt x="71" y="283"/>
                      <a:pt x="71" y="277"/>
                      <a:pt x="74" y="272"/>
                    </a:cubicBezTo>
                    <a:cubicBezTo>
                      <a:pt x="84" y="248"/>
                      <a:pt x="86" y="222"/>
                      <a:pt x="93" y="197"/>
                    </a:cubicBezTo>
                    <a:cubicBezTo>
                      <a:pt x="100" y="175"/>
                      <a:pt x="113" y="156"/>
                      <a:pt x="134" y="145"/>
                    </a:cubicBezTo>
                    <a:cubicBezTo>
                      <a:pt x="137" y="143"/>
                      <a:pt x="142" y="141"/>
                      <a:pt x="146" y="140"/>
                    </a:cubicBezTo>
                    <a:cubicBezTo>
                      <a:pt x="148" y="139"/>
                      <a:pt x="156" y="138"/>
                      <a:pt x="157" y="137"/>
                    </a:cubicBezTo>
                    <a:cubicBezTo>
                      <a:pt x="161" y="133"/>
                      <a:pt x="157" y="116"/>
                      <a:pt x="156" y="110"/>
                    </a:cubicBezTo>
                    <a:cubicBezTo>
                      <a:pt x="156" y="105"/>
                      <a:pt x="158" y="91"/>
                      <a:pt x="154" y="90"/>
                    </a:cubicBezTo>
                    <a:cubicBezTo>
                      <a:pt x="145" y="89"/>
                      <a:pt x="142" y="103"/>
                      <a:pt x="140" y="109"/>
                    </a:cubicBezTo>
                    <a:cubicBezTo>
                      <a:pt x="136" y="127"/>
                      <a:pt x="125" y="143"/>
                      <a:pt x="108" y="153"/>
                    </a:cubicBezTo>
                    <a:cubicBezTo>
                      <a:pt x="91" y="163"/>
                      <a:pt x="73" y="169"/>
                      <a:pt x="55" y="172"/>
                    </a:cubicBezTo>
                    <a:cubicBezTo>
                      <a:pt x="43" y="173"/>
                      <a:pt x="33" y="177"/>
                      <a:pt x="21" y="182"/>
                    </a:cubicBezTo>
                    <a:cubicBezTo>
                      <a:pt x="13" y="185"/>
                      <a:pt x="8" y="192"/>
                      <a:pt x="0" y="195"/>
                    </a:cubicBezTo>
                    <a:cubicBezTo>
                      <a:pt x="10" y="192"/>
                      <a:pt x="15" y="175"/>
                      <a:pt x="20" y="167"/>
                    </a:cubicBezTo>
                    <a:cubicBezTo>
                      <a:pt x="27" y="156"/>
                      <a:pt x="30" y="144"/>
                      <a:pt x="37" y="133"/>
                    </a:cubicBezTo>
                    <a:cubicBezTo>
                      <a:pt x="48" y="117"/>
                      <a:pt x="69" y="103"/>
                      <a:pt x="86" y="95"/>
                    </a:cubicBezTo>
                    <a:cubicBezTo>
                      <a:pt x="94" y="90"/>
                      <a:pt x="102" y="87"/>
                      <a:pt x="112" y="85"/>
                    </a:cubicBezTo>
                    <a:cubicBezTo>
                      <a:pt x="121" y="83"/>
                      <a:pt x="132" y="85"/>
                      <a:pt x="141" y="84"/>
                    </a:cubicBezTo>
                    <a:cubicBezTo>
                      <a:pt x="145" y="84"/>
                      <a:pt x="150" y="84"/>
                      <a:pt x="153" y="81"/>
                    </a:cubicBezTo>
                    <a:cubicBezTo>
                      <a:pt x="156" y="78"/>
                      <a:pt x="154" y="71"/>
                      <a:pt x="153" y="67"/>
                    </a:cubicBezTo>
                    <a:cubicBezTo>
                      <a:pt x="151" y="57"/>
                      <a:pt x="152" y="47"/>
                      <a:pt x="150" y="37"/>
                    </a:cubicBezTo>
                    <a:cubicBezTo>
                      <a:pt x="150" y="26"/>
                      <a:pt x="148" y="14"/>
                      <a:pt x="146" y="3"/>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7" name="Freeform 167"/>
              <p:cNvSpPr/>
              <p:nvPr/>
            </p:nvSpPr>
            <p:spPr bwMode="auto">
              <a:xfrm>
                <a:off x="2582" y="3107"/>
                <a:ext cx="345" cy="357"/>
              </a:xfrm>
              <a:custGeom>
                <a:avLst/>
                <a:gdLst>
                  <a:gd name="T0" fmla="*/ 132 w 278"/>
                  <a:gd name="T1" fmla="*/ 136 h 288"/>
                  <a:gd name="T2" fmla="*/ 191 w 278"/>
                  <a:gd name="T3" fmla="*/ 103 h 288"/>
                  <a:gd name="T4" fmla="*/ 194 w 278"/>
                  <a:gd name="T5" fmla="*/ 27 h 288"/>
                  <a:gd name="T6" fmla="*/ 179 w 278"/>
                  <a:gd name="T7" fmla="*/ 12 h 288"/>
                  <a:gd name="T8" fmla="*/ 165 w 278"/>
                  <a:gd name="T9" fmla="*/ 6 h 288"/>
                  <a:gd name="T10" fmla="*/ 142 w 278"/>
                  <a:gd name="T11" fmla="*/ 44 h 288"/>
                  <a:gd name="T12" fmla="*/ 128 w 278"/>
                  <a:gd name="T13" fmla="*/ 78 h 288"/>
                  <a:gd name="T14" fmla="*/ 107 w 278"/>
                  <a:gd name="T15" fmla="*/ 109 h 288"/>
                  <a:gd name="T16" fmla="*/ 61 w 278"/>
                  <a:gd name="T17" fmla="*/ 81 h 288"/>
                  <a:gd name="T18" fmla="*/ 12 w 278"/>
                  <a:gd name="T19" fmla="*/ 114 h 288"/>
                  <a:gd name="T20" fmla="*/ 12 w 278"/>
                  <a:gd name="T21" fmla="*/ 135 h 288"/>
                  <a:gd name="T22" fmla="*/ 33 w 278"/>
                  <a:gd name="T23" fmla="*/ 150 h 288"/>
                  <a:gd name="T24" fmla="*/ 62 w 278"/>
                  <a:gd name="T25" fmla="*/ 161 h 288"/>
                  <a:gd name="T26" fmla="*/ 93 w 278"/>
                  <a:gd name="T27" fmla="*/ 161 h 288"/>
                  <a:gd name="T28" fmla="*/ 92 w 278"/>
                  <a:gd name="T29" fmla="*/ 211 h 288"/>
                  <a:gd name="T30" fmla="*/ 115 w 278"/>
                  <a:gd name="T31" fmla="*/ 268 h 288"/>
                  <a:gd name="T32" fmla="*/ 144 w 278"/>
                  <a:gd name="T33" fmla="*/ 244 h 288"/>
                  <a:gd name="T34" fmla="*/ 127 w 278"/>
                  <a:gd name="T35" fmla="*/ 188 h 288"/>
                  <a:gd name="T36" fmla="*/ 159 w 278"/>
                  <a:gd name="T37" fmla="*/ 215 h 288"/>
                  <a:gd name="T38" fmla="*/ 201 w 278"/>
                  <a:gd name="T39" fmla="*/ 227 h 288"/>
                  <a:gd name="T40" fmla="*/ 244 w 278"/>
                  <a:gd name="T41" fmla="*/ 207 h 288"/>
                  <a:gd name="T42" fmla="*/ 278 w 278"/>
                  <a:gd name="T43" fmla="*/ 179 h 288"/>
                  <a:gd name="T44" fmla="*/ 263 w 278"/>
                  <a:gd name="T45" fmla="*/ 175 h 288"/>
                  <a:gd name="T46" fmla="*/ 242 w 278"/>
                  <a:gd name="T47" fmla="*/ 174 h 288"/>
                  <a:gd name="T48" fmla="*/ 224 w 278"/>
                  <a:gd name="T49" fmla="*/ 160 h 288"/>
                  <a:gd name="T50" fmla="*/ 208 w 278"/>
                  <a:gd name="T51" fmla="*/ 152 h 288"/>
                  <a:gd name="T52" fmla="*/ 170 w 278"/>
                  <a:gd name="T53" fmla="*/ 133 h 288"/>
                  <a:gd name="T54" fmla="*/ 138 w 278"/>
                  <a:gd name="T55" fmla="*/ 1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8" h="288">
                    <a:moveTo>
                      <a:pt x="132" y="136"/>
                    </a:moveTo>
                    <a:cubicBezTo>
                      <a:pt x="155" y="129"/>
                      <a:pt x="176" y="124"/>
                      <a:pt x="191" y="103"/>
                    </a:cubicBezTo>
                    <a:cubicBezTo>
                      <a:pt x="209" y="82"/>
                      <a:pt x="218" y="47"/>
                      <a:pt x="194" y="27"/>
                    </a:cubicBezTo>
                    <a:cubicBezTo>
                      <a:pt x="189" y="21"/>
                      <a:pt x="182" y="20"/>
                      <a:pt x="179" y="12"/>
                    </a:cubicBezTo>
                    <a:cubicBezTo>
                      <a:pt x="174" y="4"/>
                      <a:pt x="175" y="0"/>
                      <a:pt x="165" y="6"/>
                    </a:cubicBezTo>
                    <a:cubicBezTo>
                      <a:pt x="153" y="15"/>
                      <a:pt x="149" y="30"/>
                      <a:pt x="142" y="44"/>
                    </a:cubicBezTo>
                    <a:cubicBezTo>
                      <a:pt x="138" y="55"/>
                      <a:pt x="134" y="67"/>
                      <a:pt x="128" y="78"/>
                    </a:cubicBezTo>
                    <a:cubicBezTo>
                      <a:pt x="122" y="89"/>
                      <a:pt x="112" y="97"/>
                      <a:pt x="107" y="109"/>
                    </a:cubicBezTo>
                    <a:cubicBezTo>
                      <a:pt x="103" y="99"/>
                      <a:pt x="73" y="82"/>
                      <a:pt x="61" y="81"/>
                    </a:cubicBezTo>
                    <a:cubicBezTo>
                      <a:pt x="39" y="81"/>
                      <a:pt x="24" y="98"/>
                      <a:pt x="12" y="114"/>
                    </a:cubicBezTo>
                    <a:cubicBezTo>
                      <a:pt x="3" y="125"/>
                      <a:pt x="0" y="126"/>
                      <a:pt x="12" y="135"/>
                    </a:cubicBezTo>
                    <a:cubicBezTo>
                      <a:pt x="18" y="141"/>
                      <a:pt x="24" y="146"/>
                      <a:pt x="33" y="150"/>
                    </a:cubicBezTo>
                    <a:cubicBezTo>
                      <a:pt x="42" y="154"/>
                      <a:pt x="51" y="160"/>
                      <a:pt x="62" y="161"/>
                    </a:cubicBezTo>
                    <a:cubicBezTo>
                      <a:pt x="71" y="164"/>
                      <a:pt x="83" y="158"/>
                      <a:pt x="93" y="161"/>
                    </a:cubicBezTo>
                    <a:cubicBezTo>
                      <a:pt x="85" y="177"/>
                      <a:pt x="85" y="193"/>
                      <a:pt x="92" y="211"/>
                    </a:cubicBezTo>
                    <a:cubicBezTo>
                      <a:pt x="98" y="229"/>
                      <a:pt x="101" y="255"/>
                      <a:pt x="115" y="268"/>
                    </a:cubicBezTo>
                    <a:cubicBezTo>
                      <a:pt x="135" y="288"/>
                      <a:pt x="144" y="261"/>
                      <a:pt x="144" y="244"/>
                    </a:cubicBezTo>
                    <a:cubicBezTo>
                      <a:pt x="145" y="223"/>
                      <a:pt x="136" y="205"/>
                      <a:pt x="127" y="188"/>
                    </a:cubicBezTo>
                    <a:cubicBezTo>
                      <a:pt x="141" y="191"/>
                      <a:pt x="147" y="209"/>
                      <a:pt x="159" y="215"/>
                    </a:cubicBezTo>
                    <a:cubicBezTo>
                      <a:pt x="172" y="222"/>
                      <a:pt x="186" y="228"/>
                      <a:pt x="201" y="227"/>
                    </a:cubicBezTo>
                    <a:cubicBezTo>
                      <a:pt x="215" y="224"/>
                      <a:pt x="231" y="217"/>
                      <a:pt x="244" y="207"/>
                    </a:cubicBezTo>
                    <a:cubicBezTo>
                      <a:pt x="253" y="200"/>
                      <a:pt x="275" y="191"/>
                      <a:pt x="278" y="179"/>
                    </a:cubicBezTo>
                    <a:cubicBezTo>
                      <a:pt x="273" y="177"/>
                      <a:pt x="269" y="175"/>
                      <a:pt x="263" y="175"/>
                    </a:cubicBezTo>
                    <a:cubicBezTo>
                      <a:pt x="255" y="175"/>
                      <a:pt x="249" y="179"/>
                      <a:pt x="242" y="174"/>
                    </a:cubicBezTo>
                    <a:cubicBezTo>
                      <a:pt x="234" y="171"/>
                      <a:pt x="230" y="164"/>
                      <a:pt x="224" y="160"/>
                    </a:cubicBezTo>
                    <a:cubicBezTo>
                      <a:pt x="220" y="157"/>
                      <a:pt x="213" y="155"/>
                      <a:pt x="208" y="152"/>
                    </a:cubicBezTo>
                    <a:cubicBezTo>
                      <a:pt x="194" y="145"/>
                      <a:pt x="186" y="135"/>
                      <a:pt x="170" y="133"/>
                    </a:cubicBezTo>
                    <a:cubicBezTo>
                      <a:pt x="162" y="131"/>
                      <a:pt x="144" y="129"/>
                      <a:pt x="138" y="134"/>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8" name="Freeform 168"/>
              <p:cNvSpPr/>
              <p:nvPr/>
            </p:nvSpPr>
            <p:spPr bwMode="auto">
              <a:xfrm>
                <a:off x="2720" y="3185"/>
                <a:ext cx="119" cy="94"/>
              </a:xfrm>
              <a:custGeom>
                <a:avLst/>
                <a:gdLst>
                  <a:gd name="T0" fmla="*/ 64 w 96"/>
                  <a:gd name="T1" fmla="*/ 55 h 76"/>
                  <a:gd name="T2" fmla="*/ 91 w 96"/>
                  <a:gd name="T3" fmla="*/ 0 h 76"/>
                  <a:gd name="T4" fmla="*/ 65 w 96"/>
                  <a:gd name="T5" fmla="*/ 31 h 76"/>
                  <a:gd name="T6" fmla="*/ 43 w 96"/>
                  <a:gd name="T7" fmla="*/ 50 h 76"/>
                  <a:gd name="T8" fmla="*/ 51 w 96"/>
                  <a:gd name="T9" fmla="*/ 37 h 76"/>
                  <a:gd name="T10" fmla="*/ 40 w 96"/>
                  <a:gd name="T11" fmla="*/ 43 h 76"/>
                  <a:gd name="T12" fmla="*/ 30 w 96"/>
                  <a:gd name="T13" fmla="*/ 49 h 76"/>
                  <a:gd name="T14" fmla="*/ 54 w 96"/>
                  <a:gd name="T15" fmla="*/ 4 h 76"/>
                  <a:gd name="T16" fmla="*/ 26 w 96"/>
                  <a:gd name="T17" fmla="*/ 40 h 76"/>
                  <a:gd name="T18" fmla="*/ 6 w 96"/>
                  <a:gd name="T19" fmla="*/ 51 h 76"/>
                  <a:gd name="T20" fmla="*/ 0 w 96"/>
                  <a:gd name="T21" fmla="*/ 72 h 76"/>
                  <a:gd name="T22" fmla="*/ 9 w 96"/>
                  <a:gd name="T23" fmla="*/ 69 h 76"/>
                  <a:gd name="T24" fmla="*/ 8 w 96"/>
                  <a:gd name="T25" fmla="*/ 75 h 76"/>
                  <a:gd name="T26" fmla="*/ 53 w 96"/>
                  <a:gd name="T27" fmla="*/ 61 h 76"/>
                  <a:gd name="T28" fmla="*/ 78 w 96"/>
                  <a:gd name="T29"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76">
                    <a:moveTo>
                      <a:pt x="64" y="55"/>
                    </a:moveTo>
                    <a:cubicBezTo>
                      <a:pt x="77" y="42"/>
                      <a:pt x="96" y="23"/>
                      <a:pt x="91" y="0"/>
                    </a:cubicBezTo>
                    <a:cubicBezTo>
                      <a:pt x="87" y="5"/>
                      <a:pt x="77" y="39"/>
                      <a:pt x="65" y="31"/>
                    </a:cubicBezTo>
                    <a:cubicBezTo>
                      <a:pt x="60" y="36"/>
                      <a:pt x="52" y="48"/>
                      <a:pt x="43" y="50"/>
                    </a:cubicBezTo>
                    <a:cubicBezTo>
                      <a:pt x="45" y="45"/>
                      <a:pt x="48" y="42"/>
                      <a:pt x="51" y="37"/>
                    </a:cubicBezTo>
                    <a:cubicBezTo>
                      <a:pt x="47" y="38"/>
                      <a:pt x="42" y="42"/>
                      <a:pt x="40" y="43"/>
                    </a:cubicBezTo>
                    <a:cubicBezTo>
                      <a:pt x="38" y="45"/>
                      <a:pt x="34" y="47"/>
                      <a:pt x="30" y="49"/>
                    </a:cubicBezTo>
                    <a:cubicBezTo>
                      <a:pt x="34" y="33"/>
                      <a:pt x="53" y="23"/>
                      <a:pt x="54" y="4"/>
                    </a:cubicBezTo>
                    <a:cubicBezTo>
                      <a:pt x="47" y="17"/>
                      <a:pt x="40" y="34"/>
                      <a:pt x="26" y="40"/>
                    </a:cubicBezTo>
                    <a:cubicBezTo>
                      <a:pt x="20" y="44"/>
                      <a:pt x="11" y="44"/>
                      <a:pt x="6" y="51"/>
                    </a:cubicBezTo>
                    <a:cubicBezTo>
                      <a:pt x="2" y="56"/>
                      <a:pt x="3" y="65"/>
                      <a:pt x="0" y="72"/>
                    </a:cubicBezTo>
                    <a:cubicBezTo>
                      <a:pt x="3" y="72"/>
                      <a:pt x="7" y="70"/>
                      <a:pt x="9" y="69"/>
                    </a:cubicBezTo>
                    <a:cubicBezTo>
                      <a:pt x="8" y="72"/>
                      <a:pt x="9" y="74"/>
                      <a:pt x="8" y="75"/>
                    </a:cubicBezTo>
                    <a:cubicBezTo>
                      <a:pt x="21" y="76"/>
                      <a:pt x="40" y="66"/>
                      <a:pt x="53" y="61"/>
                    </a:cubicBezTo>
                    <a:cubicBezTo>
                      <a:pt x="65" y="57"/>
                      <a:pt x="73" y="52"/>
                      <a:pt x="78" y="40"/>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29" name="Freeform 169"/>
              <p:cNvSpPr/>
              <p:nvPr/>
            </p:nvSpPr>
            <p:spPr bwMode="auto">
              <a:xfrm>
                <a:off x="2747" y="3274"/>
                <a:ext cx="177" cy="118"/>
              </a:xfrm>
              <a:custGeom>
                <a:avLst/>
                <a:gdLst>
                  <a:gd name="T0" fmla="*/ 0 w 143"/>
                  <a:gd name="T1" fmla="*/ 11 h 95"/>
                  <a:gd name="T2" fmla="*/ 38 w 143"/>
                  <a:gd name="T3" fmla="*/ 0 h 95"/>
                  <a:gd name="T4" fmla="*/ 102 w 143"/>
                  <a:gd name="T5" fmla="*/ 30 h 95"/>
                  <a:gd name="T6" fmla="*/ 117 w 143"/>
                  <a:gd name="T7" fmla="*/ 38 h 95"/>
                  <a:gd name="T8" fmla="*/ 136 w 143"/>
                  <a:gd name="T9" fmla="*/ 37 h 95"/>
                  <a:gd name="T10" fmla="*/ 139 w 143"/>
                  <a:gd name="T11" fmla="*/ 50 h 95"/>
                  <a:gd name="T12" fmla="*/ 122 w 143"/>
                  <a:gd name="T13" fmla="*/ 60 h 95"/>
                  <a:gd name="T14" fmla="*/ 110 w 143"/>
                  <a:gd name="T15" fmla="*/ 75 h 95"/>
                  <a:gd name="T16" fmla="*/ 89 w 143"/>
                  <a:gd name="T17" fmla="*/ 84 h 95"/>
                  <a:gd name="T18" fmla="*/ 48 w 143"/>
                  <a:gd name="T19" fmla="*/ 88 h 95"/>
                  <a:gd name="T20" fmla="*/ 79 w 143"/>
                  <a:gd name="T21" fmla="*/ 77 h 95"/>
                  <a:gd name="T22" fmla="*/ 64 w 143"/>
                  <a:gd name="T23" fmla="*/ 74 h 95"/>
                  <a:gd name="T24" fmla="*/ 65 w 143"/>
                  <a:gd name="T25" fmla="*/ 72 h 95"/>
                  <a:gd name="T26" fmla="*/ 49 w 143"/>
                  <a:gd name="T27" fmla="*/ 70 h 95"/>
                  <a:gd name="T28" fmla="*/ 56 w 143"/>
                  <a:gd name="T29" fmla="*/ 65 h 95"/>
                  <a:gd name="T30" fmla="*/ 49 w 143"/>
                  <a:gd name="T31" fmla="*/ 63 h 95"/>
                  <a:gd name="T32" fmla="*/ 64 w 143"/>
                  <a:gd name="T33" fmla="*/ 60 h 95"/>
                  <a:gd name="T34" fmla="*/ 35 w 143"/>
                  <a:gd name="T35" fmla="*/ 46 h 95"/>
                  <a:gd name="T36" fmla="*/ 11 w 143"/>
                  <a:gd name="T37" fmla="*/ 29 h 95"/>
                  <a:gd name="T38" fmla="*/ 28 w 143"/>
                  <a:gd name="T39" fmla="*/ 34 h 95"/>
                  <a:gd name="T40" fmla="*/ 24 w 143"/>
                  <a:gd name="T41" fmla="*/ 30 h 95"/>
                  <a:gd name="T42" fmla="*/ 67 w 143"/>
                  <a:gd name="T43" fmla="*/ 44 h 95"/>
                  <a:gd name="T44" fmla="*/ 59 w 143"/>
                  <a:gd name="T45" fmla="*/ 37 h 95"/>
                  <a:gd name="T46" fmla="*/ 76 w 143"/>
                  <a:gd name="T47" fmla="*/ 37 h 95"/>
                  <a:gd name="T48" fmla="*/ 53 w 143"/>
                  <a:gd name="T49" fmla="*/ 20 h 95"/>
                  <a:gd name="T50" fmla="*/ 55 w 143"/>
                  <a:gd name="T51" fmla="*/ 14 h 95"/>
                  <a:gd name="T52" fmla="*/ 29 w 143"/>
                  <a:gd name="T53" fmla="*/ 6 h 95"/>
                  <a:gd name="T54" fmla="*/ 6 w 143"/>
                  <a:gd name="T55"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95">
                    <a:moveTo>
                      <a:pt x="0" y="11"/>
                    </a:moveTo>
                    <a:cubicBezTo>
                      <a:pt x="11" y="9"/>
                      <a:pt x="24" y="0"/>
                      <a:pt x="38" y="0"/>
                    </a:cubicBezTo>
                    <a:cubicBezTo>
                      <a:pt x="63" y="2"/>
                      <a:pt x="81" y="18"/>
                      <a:pt x="102" y="30"/>
                    </a:cubicBezTo>
                    <a:cubicBezTo>
                      <a:pt x="105" y="33"/>
                      <a:pt x="111" y="37"/>
                      <a:pt x="117" y="38"/>
                    </a:cubicBezTo>
                    <a:cubicBezTo>
                      <a:pt x="122" y="39"/>
                      <a:pt x="129" y="34"/>
                      <a:pt x="136" y="37"/>
                    </a:cubicBezTo>
                    <a:cubicBezTo>
                      <a:pt x="142" y="40"/>
                      <a:pt x="143" y="44"/>
                      <a:pt x="139" y="50"/>
                    </a:cubicBezTo>
                    <a:cubicBezTo>
                      <a:pt x="134" y="58"/>
                      <a:pt x="129" y="57"/>
                      <a:pt x="122" y="60"/>
                    </a:cubicBezTo>
                    <a:cubicBezTo>
                      <a:pt x="118" y="64"/>
                      <a:pt x="115" y="71"/>
                      <a:pt x="110" y="75"/>
                    </a:cubicBezTo>
                    <a:cubicBezTo>
                      <a:pt x="104" y="78"/>
                      <a:pt x="96" y="83"/>
                      <a:pt x="89" y="84"/>
                    </a:cubicBezTo>
                    <a:cubicBezTo>
                      <a:pt x="76" y="91"/>
                      <a:pt x="61" y="95"/>
                      <a:pt x="48" y="88"/>
                    </a:cubicBezTo>
                    <a:cubicBezTo>
                      <a:pt x="56" y="82"/>
                      <a:pt x="69" y="80"/>
                      <a:pt x="79" y="77"/>
                    </a:cubicBezTo>
                    <a:cubicBezTo>
                      <a:pt x="76" y="72"/>
                      <a:pt x="69" y="74"/>
                      <a:pt x="64" y="74"/>
                    </a:cubicBezTo>
                    <a:cubicBezTo>
                      <a:pt x="65" y="72"/>
                      <a:pt x="65" y="72"/>
                      <a:pt x="65" y="72"/>
                    </a:cubicBezTo>
                    <a:cubicBezTo>
                      <a:pt x="61" y="69"/>
                      <a:pt x="54" y="71"/>
                      <a:pt x="49" y="70"/>
                    </a:cubicBezTo>
                    <a:cubicBezTo>
                      <a:pt x="51" y="69"/>
                      <a:pt x="55" y="68"/>
                      <a:pt x="56" y="65"/>
                    </a:cubicBezTo>
                    <a:cubicBezTo>
                      <a:pt x="53" y="64"/>
                      <a:pt x="51" y="63"/>
                      <a:pt x="49" y="63"/>
                    </a:cubicBezTo>
                    <a:cubicBezTo>
                      <a:pt x="54" y="62"/>
                      <a:pt x="59" y="61"/>
                      <a:pt x="64" y="60"/>
                    </a:cubicBezTo>
                    <a:cubicBezTo>
                      <a:pt x="58" y="53"/>
                      <a:pt x="43" y="49"/>
                      <a:pt x="35" y="46"/>
                    </a:cubicBezTo>
                    <a:cubicBezTo>
                      <a:pt x="26" y="42"/>
                      <a:pt x="18" y="37"/>
                      <a:pt x="11" y="29"/>
                    </a:cubicBezTo>
                    <a:cubicBezTo>
                      <a:pt x="17" y="32"/>
                      <a:pt x="23" y="31"/>
                      <a:pt x="28" y="34"/>
                    </a:cubicBezTo>
                    <a:cubicBezTo>
                      <a:pt x="26" y="33"/>
                      <a:pt x="24" y="32"/>
                      <a:pt x="24" y="30"/>
                    </a:cubicBezTo>
                    <a:cubicBezTo>
                      <a:pt x="39" y="34"/>
                      <a:pt x="52" y="39"/>
                      <a:pt x="67" y="44"/>
                    </a:cubicBezTo>
                    <a:cubicBezTo>
                      <a:pt x="65" y="40"/>
                      <a:pt x="61" y="39"/>
                      <a:pt x="59" y="37"/>
                    </a:cubicBezTo>
                    <a:cubicBezTo>
                      <a:pt x="59" y="39"/>
                      <a:pt x="71" y="41"/>
                      <a:pt x="76" y="37"/>
                    </a:cubicBezTo>
                    <a:cubicBezTo>
                      <a:pt x="71" y="30"/>
                      <a:pt x="60" y="23"/>
                      <a:pt x="53" y="20"/>
                    </a:cubicBezTo>
                    <a:cubicBezTo>
                      <a:pt x="53" y="18"/>
                      <a:pt x="54" y="16"/>
                      <a:pt x="55" y="14"/>
                    </a:cubicBezTo>
                    <a:cubicBezTo>
                      <a:pt x="48" y="10"/>
                      <a:pt x="36" y="9"/>
                      <a:pt x="29" y="6"/>
                    </a:cubicBezTo>
                    <a:cubicBezTo>
                      <a:pt x="22" y="5"/>
                      <a:pt x="11" y="2"/>
                      <a:pt x="6" y="6"/>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0" name="Freeform 170"/>
              <p:cNvSpPr/>
              <p:nvPr/>
            </p:nvSpPr>
            <p:spPr bwMode="auto">
              <a:xfrm>
                <a:off x="2780" y="3321"/>
                <a:ext cx="141" cy="45"/>
              </a:xfrm>
              <a:custGeom>
                <a:avLst/>
                <a:gdLst>
                  <a:gd name="T0" fmla="*/ 106 w 113"/>
                  <a:gd name="T1" fmla="*/ 4 h 36"/>
                  <a:gd name="T2" fmla="*/ 91 w 113"/>
                  <a:gd name="T3" fmla="*/ 4 h 36"/>
                  <a:gd name="T4" fmla="*/ 77 w 113"/>
                  <a:gd name="T5" fmla="*/ 4 h 36"/>
                  <a:gd name="T6" fmla="*/ 54 w 113"/>
                  <a:gd name="T7" fmla="*/ 0 h 36"/>
                  <a:gd name="T8" fmla="*/ 75 w 113"/>
                  <a:gd name="T9" fmla="*/ 12 h 36"/>
                  <a:gd name="T10" fmla="*/ 67 w 113"/>
                  <a:gd name="T11" fmla="*/ 13 h 36"/>
                  <a:gd name="T12" fmla="*/ 70 w 113"/>
                  <a:gd name="T13" fmla="*/ 16 h 36"/>
                  <a:gd name="T14" fmla="*/ 50 w 113"/>
                  <a:gd name="T15" fmla="*/ 21 h 36"/>
                  <a:gd name="T16" fmla="*/ 38 w 113"/>
                  <a:gd name="T17" fmla="*/ 24 h 36"/>
                  <a:gd name="T18" fmla="*/ 0 w 113"/>
                  <a:gd name="T19" fmla="*/ 15 h 36"/>
                  <a:gd name="T20" fmla="*/ 43 w 113"/>
                  <a:gd name="T21" fmla="*/ 35 h 36"/>
                  <a:gd name="T22" fmla="*/ 80 w 113"/>
                  <a:gd name="T23" fmla="*/ 23 h 36"/>
                  <a:gd name="T24" fmla="*/ 107 w 113"/>
                  <a:gd name="T25" fmla="*/ 13 h 36"/>
                  <a:gd name="T26" fmla="*/ 97 w 113"/>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36">
                    <a:moveTo>
                      <a:pt x="106" y="4"/>
                    </a:moveTo>
                    <a:cubicBezTo>
                      <a:pt x="101" y="2"/>
                      <a:pt x="97" y="4"/>
                      <a:pt x="91" y="4"/>
                    </a:cubicBezTo>
                    <a:cubicBezTo>
                      <a:pt x="86" y="4"/>
                      <a:pt x="82" y="3"/>
                      <a:pt x="77" y="4"/>
                    </a:cubicBezTo>
                    <a:cubicBezTo>
                      <a:pt x="68" y="4"/>
                      <a:pt x="64" y="3"/>
                      <a:pt x="54" y="0"/>
                    </a:cubicBezTo>
                    <a:cubicBezTo>
                      <a:pt x="48" y="8"/>
                      <a:pt x="68" y="14"/>
                      <a:pt x="75" y="12"/>
                    </a:cubicBezTo>
                    <a:cubicBezTo>
                      <a:pt x="71" y="10"/>
                      <a:pt x="70" y="11"/>
                      <a:pt x="67" y="13"/>
                    </a:cubicBezTo>
                    <a:cubicBezTo>
                      <a:pt x="68" y="14"/>
                      <a:pt x="69" y="16"/>
                      <a:pt x="70" y="16"/>
                    </a:cubicBezTo>
                    <a:cubicBezTo>
                      <a:pt x="65" y="21"/>
                      <a:pt x="57" y="19"/>
                      <a:pt x="50" y="21"/>
                    </a:cubicBezTo>
                    <a:cubicBezTo>
                      <a:pt x="44" y="23"/>
                      <a:pt x="46" y="24"/>
                      <a:pt x="38" y="24"/>
                    </a:cubicBezTo>
                    <a:cubicBezTo>
                      <a:pt x="24" y="24"/>
                      <a:pt x="13" y="19"/>
                      <a:pt x="0" y="15"/>
                    </a:cubicBezTo>
                    <a:cubicBezTo>
                      <a:pt x="8" y="26"/>
                      <a:pt x="29" y="32"/>
                      <a:pt x="43" y="35"/>
                    </a:cubicBezTo>
                    <a:cubicBezTo>
                      <a:pt x="48" y="36"/>
                      <a:pt x="83" y="29"/>
                      <a:pt x="80" y="23"/>
                    </a:cubicBezTo>
                    <a:cubicBezTo>
                      <a:pt x="88" y="28"/>
                      <a:pt x="102" y="21"/>
                      <a:pt x="107" y="13"/>
                    </a:cubicBezTo>
                    <a:cubicBezTo>
                      <a:pt x="113" y="5"/>
                      <a:pt x="106" y="5"/>
                      <a:pt x="97" y="3"/>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1" name="Freeform 171"/>
              <p:cNvSpPr/>
              <p:nvPr/>
            </p:nvSpPr>
            <p:spPr bwMode="auto">
              <a:xfrm>
                <a:off x="2658" y="3213"/>
                <a:ext cx="72" cy="92"/>
              </a:xfrm>
              <a:custGeom>
                <a:avLst/>
                <a:gdLst>
                  <a:gd name="T0" fmla="*/ 49 w 58"/>
                  <a:gd name="T1" fmla="*/ 47 h 74"/>
                  <a:gd name="T2" fmla="*/ 47 w 58"/>
                  <a:gd name="T3" fmla="*/ 32 h 74"/>
                  <a:gd name="T4" fmla="*/ 0 w 58"/>
                  <a:gd name="T5" fmla="*/ 4 h 74"/>
                  <a:gd name="T6" fmla="*/ 34 w 58"/>
                  <a:gd name="T7" fmla="*/ 33 h 74"/>
                  <a:gd name="T8" fmla="*/ 23 w 58"/>
                  <a:gd name="T9" fmla="*/ 34 h 74"/>
                  <a:gd name="T10" fmla="*/ 29 w 58"/>
                  <a:gd name="T11" fmla="*/ 37 h 74"/>
                  <a:gd name="T12" fmla="*/ 24 w 58"/>
                  <a:gd name="T13" fmla="*/ 38 h 74"/>
                  <a:gd name="T14" fmla="*/ 27 w 58"/>
                  <a:gd name="T15" fmla="*/ 43 h 74"/>
                  <a:gd name="T16" fmla="*/ 16 w 58"/>
                  <a:gd name="T17" fmla="*/ 43 h 74"/>
                  <a:gd name="T18" fmla="*/ 25 w 58"/>
                  <a:gd name="T19" fmla="*/ 50 h 74"/>
                  <a:gd name="T20" fmla="*/ 39 w 58"/>
                  <a:gd name="T21" fmla="*/ 53 h 74"/>
                  <a:gd name="T22" fmla="*/ 36 w 58"/>
                  <a:gd name="T23" fmla="*/ 67 h 74"/>
                  <a:gd name="T24" fmla="*/ 46 w 58"/>
                  <a:gd name="T25" fmla="*/ 69 h 74"/>
                  <a:gd name="T26" fmla="*/ 55 w 58"/>
                  <a:gd name="T27" fmla="*/ 56 h 74"/>
                  <a:gd name="T28" fmla="*/ 49 w 58"/>
                  <a:gd name="T2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4">
                    <a:moveTo>
                      <a:pt x="49" y="47"/>
                    </a:moveTo>
                    <a:cubicBezTo>
                      <a:pt x="54" y="47"/>
                      <a:pt x="47" y="34"/>
                      <a:pt x="47" y="32"/>
                    </a:cubicBezTo>
                    <a:cubicBezTo>
                      <a:pt x="39" y="21"/>
                      <a:pt x="15" y="0"/>
                      <a:pt x="0" y="4"/>
                    </a:cubicBezTo>
                    <a:cubicBezTo>
                      <a:pt x="11" y="11"/>
                      <a:pt x="33" y="17"/>
                      <a:pt x="34" y="33"/>
                    </a:cubicBezTo>
                    <a:cubicBezTo>
                      <a:pt x="30" y="32"/>
                      <a:pt x="25" y="29"/>
                      <a:pt x="23" y="34"/>
                    </a:cubicBezTo>
                    <a:cubicBezTo>
                      <a:pt x="24" y="35"/>
                      <a:pt x="27" y="36"/>
                      <a:pt x="29" y="37"/>
                    </a:cubicBezTo>
                    <a:cubicBezTo>
                      <a:pt x="28" y="38"/>
                      <a:pt x="26" y="38"/>
                      <a:pt x="24" y="38"/>
                    </a:cubicBezTo>
                    <a:cubicBezTo>
                      <a:pt x="26" y="38"/>
                      <a:pt x="27" y="43"/>
                      <a:pt x="27" y="43"/>
                    </a:cubicBezTo>
                    <a:cubicBezTo>
                      <a:pt x="23" y="44"/>
                      <a:pt x="19" y="40"/>
                      <a:pt x="16" y="43"/>
                    </a:cubicBezTo>
                    <a:cubicBezTo>
                      <a:pt x="19" y="46"/>
                      <a:pt x="21" y="49"/>
                      <a:pt x="25" y="50"/>
                    </a:cubicBezTo>
                    <a:cubicBezTo>
                      <a:pt x="28" y="51"/>
                      <a:pt x="36" y="49"/>
                      <a:pt x="39" y="53"/>
                    </a:cubicBezTo>
                    <a:cubicBezTo>
                      <a:pt x="43" y="61"/>
                      <a:pt x="17" y="58"/>
                      <a:pt x="36" y="67"/>
                    </a:cubicBezTo>
                    <a:cubicBezTo>
                      <a:pt x="42" y="71"/>
                      <a:pt x="38" y="74"/>
                      <a:pt x="46" y="69"/>
                    </a:cubicBezTo>
                    <a:cubicBezTo>
                      <a:pt x="51" y="66"/>
                      <a:pt x="53" y="61"/>
                      <a:pt x="55" y="56"/>
                    </a:cubicBezTo>
                    <a:cubicBezTo>
                      <a:pt x="58" y="49"/>
                      <a:pt x="57" y="44"/>
                      <a:pt x="49" y="41"/>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2" name="Freeform 172"/>
              <p:cNvSpPr/>
              <p:nvPr/>
            </p:nvSpPr>
            <p:spPr bwMode="auto">
              <a:xfrm>
                <a:off x="2695" y="3345"/>
                <a:ext cx="71" cy="103"/>
              </a:xfrm>
              <a:custGeom>
                <a:avLst/>
                <a:gdLst>
                  <a:gd name="T0" fmla="*/ 36 w 57"/>
                  <a:gd name="T1" fmla="*/ 2 h 83"/>
                  <a:gd name="T2" fmla="*/ 44 w 57"/>
                  <a:gd name="T3" fmla="*/ 31 h 83"/>
                  <a:gd name="T4" fmla="*/ 42 w 57"/>
                  <a:gd name="T5" fmla="*/ 43 h 83"/>
                  <a:gd name="T6" fmla="*/ 29 w 57"/>
                  <a:gd name="T7" fmla="*/ 30 h 83"/>
                  <a:gd name="T8" fmla="*/ 27 w 57"/>
                  <a:gd name="T9" fmla="*/ 41 h 83"/>
                  <a:gd name="T10" fmla="*/ 22 w 57"/>
                  <a:gd name="T11" fmla="*/ 32 h 83"/>
                  <a:gd name="T12" fmla="*/ 20 w 57"/>
                  <a:gd name="T13" fmla="*/ 44 h 83"/>
                  <a:gd name="T14" fmla="*/ 17 w 57"/>
                  <a:gd name="T15" fmla="*/ 0 h 83"/>
                  <a:gd name="T16" fmla="*/ 31 w 57"/>
                  <a:gd name="T17" fmla="*/ 76 h 83"/>
                  <a:gd name="T18" fmla="*/ 47 w 57"/>
                  <a:gd name="T1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3">
                    <a:moveTo>
                      <a:pt x="36" y="2"/>
                    </a:moveTo>
                    <a:cubicBezTo>
                      <a:pt x="38" y="12"/>
                      <a:pt x="42" y="20"/>
                      <a:pt x="44" y="31"/>
                    </a:cubicBezTo>
                    <a:cubicBezTo>
                      <a:pt x="43" y="35"/>
                      <a:pt x="45" y="39"/>
                      <a:pt x="42" y="43"/>
                    </a:cubicBezTo>
                    <a:cubicBezTo>
                      <a:pt x="33" y="57"/>
                      <a:pt x="33" y="35"/>
                      <a:pt x="29" y="30"/>
                    </a:cubicBezTo>
                    <a:cubicBezTo>
                      <a:pt x="26" y="33"/>
                      <a:pt x="27" y="38"/>
                      <a:pt x="27" y="41"/>
                    </a:cubicBezTo>
                    <a:cubicBezTo>
                      <a:pt x="25" y="40"/>
                      <a:pt x="24" y="35"/>
                      <a:pt x="22" y="32"/>
                    </a:cubicBezTo>
                    <a:cubicBezTo>
                      <a:pt x="21" y="35"/>
                      <a:pt x="19" y="39"/>
                      <a:pt x="20" y="44"/>
                    </a:cubicBezTo>
                    <a:cubicBezTo>
                      <a:pt x="16" y="32"/>
                      <a:pt x="13" y="10"/>
                      <a:pt x="17" y="0"/>
                    </a:cubicBezTo>
                    <a:cubicBezTo>
                      <a:pt x="0" y="15"/>
                      <a:pt x="6" y="69"/>
                      <a:pt x="31" y="76"/>
                    </a:cubicBezTo>
                    <a:cubicBezTo>
                      <a:pt x="57" y="83"/>
                      <a:pt x="57" y="22"/>
                      <a:pt x="47" y="10"/>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3" name="Freeform 173"/>
              <p:cNvSpPr/>
              <p:nvPr/>
            </p:nvSpPr>
            <p:spPr bwMode="auto">
              <a:xfrm>
                <a:off x="2697" y="3264"/>
                <a:ext cx="55" cy="57"/>
              </a:xfrm>
              <a:custGeom>
                <a:avLst/>
                <a:gdLst>
                  <a:gd name="T0" fmla="*/ 25 w 44"/>
                  <a:gd name="T1" fmla="*/ 0 h 46"/>
                  <a:gd name="T2" fmla="*/ 25 w 44"/>
                  <a:gd name="T3" fmla="*/ 25 h 46"/>
                  <a:gd name="T4" fmla="*/ 44 w 44"/>
                  <a:gd name="T5" fmla="*/ 36 h 46"/>
                  <a:gd name="T6" fmla="*/ 29 w 44"/>
                  <a:gd name="T7" fmla="*/ 36 h 46"/>
                  <a:gd name="T8" fmla="*/ 34 w 44"/>
                  <a:gd name="T9" fmla="*/ 39 h 46"/>
                  <a:gd name="T10" fmla="*/ 30 w 44"/>
                  <a:gd name="T11" fmla="*/ 45 h 46"/>
                  <a:gd name="T12" fmla="*/ 8 w 44"/>
                  <a:gd name="T13" fmla="*/ 36 h 46"/>
                  <a:gd name="T14" fmla="*/ 12 w 44"/>
                  <a:gd name="T15" fmla="*/ 15 h 46"/>
                  <a:gd name="T16" fmla="*/ 29 w 44"/>
                  <a:gd name="T17"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25" y="0"/>
                    </a:moveTo>
                    <a:cubicBezTo>
                      <a:pt x="25" y="6"/>
                      <a:pt x="35" y="20"/>
                      <a:pt x="25" y="25"/>
                    </a:cubicBezTo>
                    <a:cubicBezTo>
                      <a:pt x="31" y="27"/>
                      <a:pt x="41" y="30"/>
                      <a:pt x="44" y="36"/>
                    </a:cubicBezTo>
                    <a:cubicBezTo>
                      <a:pt x="42" y="39"/>
                      <a:pt x="33" y="37"/>
                      <a:pt x="29" y="36"/>
                    </a:cubicBezTo>
                    <a:cubicBezTo>
                      <a:pt x="31" y="36"/>
                      <a:pt x="33" y="39"/>
                      <a:pt x="34" y="39"/>
                    </a:cubicBezTo>
                    <a:cubicBezTo>
                      <a:pt x="29" y="39"/>
                      <a:pt x="27" y="41"/>
                      <a:pt x="30" y="45"/>
                    </a:cubicBezTo>
                    <a:cubicBezTo>
                      <a:pt x="25" y="46"/>
                      <a:pt x="12" y="39"/>
                      <a:pt x="8" y="36"/>
                    </a:cubicBezTo>
                    <a:cubicBezTo>
                      <a:pt x="0" y="28"/>
                      <a:pt x="6" y="22"/>
                      <a:pt x="12" y="15"/>
                    </a:cubicBezTo>
                    <a:cubicBezTo>
                      <a:pt x="20" y="7"/>
                      <a:pt x="20" y="7"/>
                      <a:pt x="29" y="7"/>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4" name="Freeform 174"/>
              <p:cNvSpPr/>
              <p:nvPr/>
            </p:nvSpPr>
            <p:spPr bwMode="auto">
              <a:xfrm>
                <a:off x="2238" y="2860"/>
                <a:ext cx="463" cy="463"/>
              </a:xfrm>
              <a:custGeom>
                <a:avLst/>
                <a:gdLst>
                  <a:gd name="T0" fmla="*/ 235 w 373"/>
                  <a:gd name="T1" fmla="*/ 181 h 373"/>
                  <a:gd name="T2" fmla="*/ 242 w 373"/>
                  <a:gd name="T3" fmla="*/ 173 h 373"/>
                  <a:gd name="T4" fmla="*/ 263 w 373"/>
                  <a:gd name="T5" fmla="*/ 140 h 373"/>
                  <a:gd name="T6" fmla="*/ 262 w 373"/>
                  <a:gd name="T7" fmla="*/ 47 h 373"/>
                  <a:gd name="T8" fmla="*/ 235 w 373"/>
                  <a:gd name="T9" fmla="*/ 9 h 373"/>
                  <a:gd name="T10" fmla="*/ 218 w 373"/>
                  <a:gd name="T11" fmla="*/ 2 h 373"/>
                  <a:gd name="T12" fmla="*/ 209 w 373"/>
                  <a:gd name="T13" fmla="*/ 9 h 373"/>
                  <a:gd name="T14" fmla="*/ 206 w 373"/>
                  <a:gd name="T15" fmla="*/ 13 h 373"/>
                  <a:gd name="T16" fmla="*/ 201 w 373"/>
                  <a:gd name="T17" fmla="*/ 14 h 373"/>
                  <a:gd name="T18" fmla="*/ 169 w 373"/>
                  <a:gd name="T19" fmla="*/ 91 h 373"/>
                  <a:gd name="T20" fmla="*/ 169 w 373"/>
                  <a:gd name="T21" fmla="*/ 135 h 373"/>
                  <a:gd name="T22" fmla="*/ 171 w 373"/>
                  <a:gd name="T23" fmla="*/ 158 h 373"/>
                  <a:gd name="T24" fmla="*/ 175 w 373"/>
                  <a:gd name="T25" fmla="*/ 181 h 373"/>
                  <a:gd name="T26" fmla="*/ 90 w 373"/>
                  <a:gd name="T27" fmla="*/ 172 h 373"/>
                  <a:gd name="T28" fmla="*/ 45 w 373"/>
                  <a:gd name="T29" fmla="*/ 159 h 373"/>
                  <a:gd name="T30" fmla="*/ 8 w 373"/>
                  <a:gd name="T31" fmla="*/ 163 h 373"/>
                  <a:gd name="T32" fmla="*/ 1 w 373"/>
                  <a:gd name="T33" fmla="*/ 180 h 373"/>
                  <a:gd name="T34" fmla="*/ 0 w 373"/>
                  <a:gd name="T35" fmla="*/ 189 h 373"/>
                  <a:gd name="T36" fmla="*/ 4 w 373"/>
                  <a:gd name="T37" fmla="*/ 201 h 373"/>
                  <a:gd name="T38" fmla="*/ 35 w 373"/>
                  <a:gd name="T39" fmla="*/ 233 h 373"/>
                  <a:gd name="T40" fmla="*/ 115 w 373"/>
                  <a:gd name="T41" fmla="*/ 250 h 373"/>
                  <a:gd name="T42" fmla="*/ 151 w 373"/>
                  <a:gd name="T43" fmla="*/ 234 h 373"/>
                  <a:gd name="T44" fmla="*/ 175 w 373"/>
                  <a:gd name="T45" fmla="*/ 221 h 373"/>
                  <a:gd name="T46" fmla="*/ 135 w 373"/>
                  <a:gd name="T47" fmla="*/ 294 h 373"/>
                  <a:gd name="T48" fmla="*/ 162 w 373"/>
                  <a:gd name="T49" fmla="*/ 373 h 373"/>
                  <a:gd name="T50" fmla="*/ 174 w 373"/>
                  <a:gd name="T51" fmla="*/ 369 h 373"/>
                  <a:gd name="T52" fmla="*/ 178 w 373"/>
                  <a:gd name="T53" fmla="*/ 366 h 373"/>
                  <a:gd name="T54" fmla="*/ 182 w 373"/>
                  <a:gd name="T55" fmla="*/ 369 h 373"/>
                  <a:gd name="T56" fmla="*/ 206 w 373"/>
                  <a:gd name="T57" fmla="*/ 366 h 373"/>
                  <a:gd name="T58" fmla="*/ 229 w 373"/>
                  <a:gd name="T59" fmla="*/ 330 h 373"/>
                  <a:gd name="T60" fmla="*/ 219 w 373"/>
                  <a:gd name="T61" fmla="*/ 235 h 373"/>
                  <a:gd name="T62" fmla="*/ 220 w 373"/>
                  <a:gd name="T63" fmla="*/ 226 h 373"/>
                  <a:gd name="T64" fmla="*/ 294 w 373"/>
                  <a:gd name="T65" fmla="*/ 261 h 373"/>
                  <a:gd name="T66" fmla="*/ 335 w 373"/>
                  <a:gd name="T67" fmla="*/ 265 h 373"/>
                  <a:gd name="T68" fmla="*/ 353 w 373"/>
                  <a:gd name="T69" fmla="*/ 259 h 373"/>
                  <a:gd name="T70" fmla="*/ 365 w 373"/>
                  <a:gd name="T71" fmla="*/ 242 h 373"/>
                  <a:gd name="T72" fmla="*/ 362 w 373"/>
                  <a:gd name="T73" fmla="*/ 200 h 373"/>
                  <a:gd name="T74" fmla="*/ 326 w 373"/>
                  <a:gd name="T75" fmla="*/ 178 h 373"/>
                  <a:gd name="T76" fmla="*/ 282 w 373"/>
                  <a:gd name="T77" fmla="*/ 172 h 373"/>
                  <a:gd name="T78" fmla="*/ 260 w 373"/>
                  <a:gd name="T79" fmla="*/ 172 h 373"/>
                  <a:gd name="T80" fmla="*/ 237 w 373"/>
                  <a:gd name="T81" fmla="*/ 177 h 373"/>
                  <a:gd name="T82" fmla="*/ 235 w 373"/>
                  <a:gd name="T83" fmla="*/ 177 h 373"/>
                  <a:gd name="T84" fmla="*/ 239 w 373"/>
                  <a:gd name="T85" fmla="*/ 17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373">
                    <a:moveTo>
                      <a:pt x="235" y="181"/>
                    </a:moveTo>
                    <a:cubicBezTo>
                      <a:pt x="237" y="177"/>
                      <a:pt x="239" y="175"/>
                      <a:pt x="242" y="173"/>
                    </a:cubicBezTo>
                    <a:cubicBezTo>
                      <a:pt x="252" y="163"/>
                      <a:pt x="258" y="152"/>
                      <a:pt x="263" y="140"/>
                    </a:cubicBezTo>
                    <a:cubicBezTo>
                      <a:pt x="275" y="113"/>
                      <a:pt x="272" y="74"/>
                      <a:pt x="262" y="47"/>
                    </a:cubicBezTo>
                    <a:cubicBezTo>
                      <a:pt x="256" y="32"/>
                      <a:pt x="248" y="19"/>
                      <a:pt x="235" y="9"/>
                    </a:cubicBezTo>
                    <a:cubicBezTo>
                      <a:pt x="231" y="4"/>
                      <a:pt x="225" y="0"/>
                      <a:pt x="218" y="2"/>
                    </a:cubicBezTo>
                    <a:cubicBezTo>
                      <a:pt x="215" y="2"/>
                      <a:pt x="212" y="5"/>
                      <a:pt x="209" y="9"/>
                    </a:cubicBezTo>
                    <a:cubicBezTo>
                      <a:pt x="207" y="9"/>
                      <a:pt x="206" y="12"/>
                      <a:pt x="206" y="13"/>
                    </a:cubicBezTo>
                    <a:cubicBezTo>
                      <a:pt x="204" y="14"/>
                      <a:pt x="201" y="14"/>
                      <a:pt x="201" y="14"/>
                    </a:cubicBezTo>
                    <a:cubicBezTo>
                      <a:pt x="180" y="33"/>
                      <a:pt x="173" y="65"/>
                      <a:pt x="169" y="91"/>
                    </a:cubicBezTo>
                    <a:cubicBezTo>
                      <a:pt x="168" y="106"/>
                      <a:pt x="167" y="119"/>
                      <a:pt x="169" y="135"/>
                    </a:cubicBezTo>
                    <a:cubicBezTo>
                      <a:pt x="169" y="142"/>
                      <a:pt x="171" y="150"/>
                      <a:pt x="171" y="158"/>
                    </a:cubicBezTo>
                    <a:cubicBezTo>
                      <a:pt x="173" y="165"/>
                      <a:pt x="172" y="175"/>
                      <a:pt x="175" y="181"/>
                    </a:cubicBezTo>
                    <a:cubicBezTo>
                      <a:pt x="150" y="169"/>
                      <a:pt x="118" y="178"/>
                      <a:pt x="90" y="172"/>
                    </a:cubicBezTo>
                    <a:cubicBezTo>
                      <a:pt x="75" y="169"/>
                      <a:pt x="60" y="164"/>
                      <a:pt x="45" y="159"/>
                    </a:cubicBezTo>
                    <a:cubicBezTo>
                      <a:pt x="30" y="154"/>
                      <a:pt x="19" y="148"/>
                      <a:pt x="8" y="163"/>
                    </a:cubicBezTo>
                    <a:cubicBezTo>
                      <a:pt x="4" y="169"/>
                      <a:pt x="1" y="173"/>
                      <a:pt x="1" y="180"/>
                    </a:cubicBezTo>
                    <a:cubicBezTo>
                      <a:pt x="0" y="181"/>
                      <a:pt x="1" y="187"/>
                      <a:pt x="0" y="189"/>
                    </a:cubicBezTo>
                    <a:cubicBezTo>
                      <a:pt x="1" y="194"/>
                      <a:pt x="1" y="197"/>
                      <a:pt x="4" y="201"/>
                    </a:cubicBezTo>
                    <a:cubicBezTo>
                      <a:pt x="11" y="215"/>
                      <a:pt x="24" y="223"/>
                      <a:pt x="35" y="233"/>
                    </a:cubicBezTo>
                    <a:cubicBezTo>
                      <a:pt x="56" y="248"/>
                      <a:pt x="89" y="257"/>
                      <a:pt x="115" y="250"/>
                    </a:cubicBezTo>
                    <a:cubicBezTo>
                      <a:pt x="127" y="246"/>
                      <a:pt x="139" y="239"/>
                      <a:pt x="151" y="234"/>
                    </a:cubicBezTo>
                    <a:cubicBezTo>
                      <a:pt x="159" y="231"/>
                      <a:pt x="167" y="222"/>
                      <a:pt x="175" y="221"/>
                    </a:cubicBezTo>
                    <a:cubicBezTo>
                      <a:pt x="159" y="244"/>
                      <a:pt x="140" y="264"/>
                      <a:pt x="135" y="294"/>
                    </a:cubicBezTo>
                    <a:cubicBezTo>
                      <a:pt x="130" y="315"/>
                      <a:pt x="130" y="373"/>
                      <a:pt x="162" y="373"/>
                    </a:cubicBezTo>
                    <a:cubicBezTo>
                      <a:pt x="166" y="373"/>
                      <a:pt x="169" y="370"/>
                      <a:pt x="174" y="369"/>
                    </a:cubicBezTo>
                    <a:cubicBezTo>
                      <a:pt x="176" y="370"/>
                      <a:pt x="177" y="367"/>
                      <a:pt x="178" y="366"/>
                    </a:cubicBezTo>
                    <a:cubicBezTo>
                      <a:pt x="180" y="367"/>
                      <a:pt x="181" y="369"/>
                      <a:pt x="182" y="369"/>
                    </a:cubicBezTo>
                    <a:cubicBezTo>
                      <a:pt x="189" y="369"/>
                      <a:pt x="199" y="369"/>
                      <a:pt x="206" y="366"/>
                    </a:cubicBezTo>
                    <a:cubicBezTo>
                      <a:pt x="224" y="361"/>
                      <a:pt x="229" y="345"/>
                      <a:pt x="229" y="330"/>
                    </a:cubicBezTo>
                    <a:cubicBezTo>
                      <a:pt x="229" y="298"/>
                      <a:pt x="221" y="267"/>
                      <a:pt x="219" y="235"/>
                    </a:cubicBezTo>
                    <a:cubicBezTo>
                      <a:pt x="221" y="233"/>
                      <a:pt x="220" y="229"/>
                      <a:pt x="220" y="226"/>
                    </a:cubicBezTo>
                    <a:cubicBezTo>
                      <a:pt x="228" y="259"/>
                      <a:pt x="267" y="260"/>
                      <a:pt x="294" y="261"/>
                    </a:cubicBezTo>
                    <a:cubicBezTo>
                      <a:pt x="308" y="261"/>
                      <a:pt x="321" y="262"/>
                      <a:pt x="335" y="265"/>
                    </a:cubicBezTo>
                    <a:cubicBezTo>
                      <a:pt x="344" y="266"/>
                      <a:pt x="347" y="267"/>
                      <a:pt x="353" y="259"/>
                    </a:cubicBezTo>
                    <a:cubicBezTo>
                      <a:pt x="357" y="253"/>
                      <a:pt x="361" y="248"/>
                      <a:pt x="365" y="242"/>
                    </a:cubicBezTo>
                    <a:cubicBezTo>
                      <a:pt x="373" y="231"/>
                      <a:pt x="371" y="210"/>
                      <a:pt x="362" y="200"/>
                    </a:cubicBezTo>
                    <a:cubicBezTo>
                      <a:pt x="354" y="189"/>
                      <a:pt x="339" y="182"/>
                      <a:pt x="326" y="178"/>
                    </a:cubicBezTo>
                    <a:cubicBezTo>
                      <a:pt x="312" y="174"/>
                      <a:pt x="297" y="172"/>
                      <a:pt x="282" y="172"/>
                    </a:cubicBezTo>
                    <a:cubicBezTo>
                      <a:pt x="274" y="171"/>
                      <a:pt x="267" y="171"/>
                      <a:pt x="260" y="172"/>
                    </a:cubicBezTo>
                    <a:cubicBezTo>
                      <a:pt x="252" y="171"/>
                      <a:pt x="245" y="176"/>
                      <a:pt x="237" y="177"/>
                    </a:cubicBezTo>
                    <a:cubicBezTo>
                      <a:pt x="236" y="176"/>
                      <a:pt x="236" y="176"/>
                      <a:pt x="235" y="177"/>
                    </a:cubicBezTo>
                    <a:cubicBezTo>
                      <a:pt x="236" y="176"/>
                      <a:pt x="237" y="175"/>
                      <a:pt x="239" y="17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5" name="Freeform 175"/>
              <p:cNvSpPr/>
              <p:nvPr/>
            </p:nvSpPr>
            <p:spPr bwMode="auto">
              <a:xfrm>
                <a:off x="2448" y="2857"/>
                <a:ext cx="124" cy="237"/>
              </a:xfrm>
              <a:custGeom>
                <a:avLst/>
                <a:gdLst>
                  <a:gd name="T0" fmla="*/ 62 w 100"/>
                  <a:gd name="T1" fmla="*/ 181 h 191"/>
                  <a:gd name="T2" fmla="*/ 78 w 100"/>
                  <a:gd name="T3" fmla="*/ 165 h 191"/>
                  <a:gd name="T4" fmla="*/ 96 w 100"/>
                  <a:gd name="T5" fmla="*/ 108 h 191"/>
                  <a:gd name="T6" fmla="*/ 82 w 100"/>
                  <a:gd name="T7" fmla="*/ 41 h 191"/>
                  <a:gd name="T8" fmla="*/ 39 w 100"/>
                  <a:gd name="T9" fmla="*/ 21 h 191"/>
                  <a:gd name="T10" fmla="*/ 29 w 100"/>
                  <a:gd name="T11" fmla="*/ 16 h 191"/>
                  <a:gd name="T12" fmla="*/ 18 w 100"/>
                  <a:gd name="T13" fmla="*/ 27 h 191"/>
                  <a:gd name="T14" fmla="*/ 7 w 100"/>
                  <a:gd name="T15" fmla="*/ 53 h 191"/>
                  <a:gd name="T16" fmla="*/ 0 w 100"/>
                  <a:gd name="T17" fmla="*/ 105 h 191"/>
                  <a:gd name="T18" fmla="*/ 32 w 100"/>
                  <a:gd name="T19" fmla="*/ 55 h 191"/>
                  <a:gd name="T20" fmla="*/ 29 w 100"/>
                  <a:gd name="T21" fmla="*/ 66 h 191"/>
                  <a:gd name="T22" fmla="*/ 31 w 100"/>
                  <a:gd name="T23" fmla="*/ 62 h 191"/>
                  <a:gd name="T24" fmla="*/ 32 w 100"/>
                  <a:gd name="T25" fmla="*/ 70 h 191"/>
                  <a:gd name="T26" fmla="*/ 44 w 100"/>
                  <a:gd name="T27" fmla="*/ 48 h 191"/>
                  <a:gd name="T28" fmla="*/ 48 w 100"/>
                  <a:gd name="T29" fmla="*/ 60 h 191"/>
                  <a:gd name="T30" fmla="*/ 54 w 100"/>
                  <a:gd name="T31" fmla="*/ 50 h 191"/>
                  <a:gd name="T32" fmla="*/ 57 w 100"/>
                  <a:gd name="T33" fmla="*/ 58 h 191"/>
                  <a:gd name="T34" fmla="*/ 78 w 100"/>
                  <a:gd name="T35" fmla="*/ 87 h 191"/>
                  <a:gd name="T36" fmla="*/ 62 w 100"/>
                  <a:gd name="T37" fmla="*/ 135 h 191"/>
                  <a:gd name="T38" fmla="*/ 57 w 100"/>
                  <a:gd name="T39" fmla="*/ 125 h 191"/>
                  <a:gd name="T40" fmla="*/ 53 w 100"/>
                  <a:gd name="T41" fmla="*/ 134 h 191"/>
                  <a:gd name="T42" fmla="*/ 51 w 100"/>
                  <a:gd name="T43" fmla="*/ 154 h 191"/>
                  <a:gd name="T44" fmla="*/ 38 w 100"/>
                  <a:gd name="T45" fmla="*/ 129 h 191"/>
                  <a:gd name="T46" fmla="*/ 36 w 100"/>
                  <a:gd name="T47" fmla="*/ 139 h 191"/>
                  <a:gd name="T48" fmla="*/ 30 w 100"/>
                  <a:gd name="T49" fmla="*/ 134 h 191"/>
                  <a:gd name="T50" fmla="*/ 28 w 100"/>
                  <a:gd name="T51" fmla="*/ 139 h 191"/>
                  <a:gd name="T52" fmla="*/ 24 w 100"/>
                  <a:gd name="T53" fmla="*/ 126 h 191"/>
                  <a:gd name="T54" fmla="*/ 12 w 100"/>
                  <a:gd name="T55" fmla="*/ 170 h 191"/>
                  <a:gd name="T56" fmla="*/ 24 w 100"/>
                  <a:gd name="T57" fmla="*/ 189 h 191"/>
                  <a:gd name="T58" fmla="*/ 45 w 100"/>
                  <a:gd name="T59" fmla="*/ 181 h 191"/>
                  <a:gd name="T60" fmla="*/ 69 w 100"/>
                  <a:gd name="T61" fmla="*/ 170 h 191"/>
                  <a:gd name="T62" fmla="*/ 84 w 100"/>
                  <a:gd name="T63" fmla="*/ 152 h 191"/>
                  <a:gd name="T64" fmla="*/ 92 w 100"/>
                  <a:gd name="T65" fmla="*/ 129 h 191"/>
                  <a:gd name="T66" fmla="*/ 96 w 100"/>
                  <a:gd name="T67" fmla="*/ 1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91">
                    <a:moveTo>
                      <a:pt x="62" y="181"/>
                    </a:moveTo>
                    <a:cubicBezTo>
                      <a:pt x="67" y="177"/>
                      <a:pt x="74" y="171"/>
                      <a:pt x="78" y="165"/>
                    </a:cubicBezTo>
                    <a:cubicBezTo>
                      <a:pt x="88" y="149"/>
                      <a:pt x="94" y="125"/>
                      <a:pt x="96" y="108"/>
                    </a:cubicBezTo>
                    <a:cubicBezTo>
                      <a:pt x="100" y="87"/>
                      <a:pt x="92" y="61"/>
                      <a:pt x="82" y="41"/>
                    </a:cubicBezTo>
                    <a:cubicBezTo>
                      <a:pt x="75" y="26"/>
                      <a:pt x="54" y="0"/>
                      <a:pt x="39" y="21"/>
                    </a:cubicBezTo>
                    <a:cubicBezTo>
                      <a:pt x="34" y="17"/>
                      <a:pt x="34" y="14"/>
                      <a:pt x="29" y="16"/>
                    </a:cubicBezTo>
                    <a:cubicBezTo>
                      <a:pt x="24" y="16"/>
                      <a:pt x="21" y="24"/>
                      <a:pt x="18" y="27"/>
                    </a:cubicBezTo>
                    <a:cubicBezTo>
                      <a:pt x="13" y="34"/>
                      <a:pt x="9" y="43"/>
                      <a:pt x="7" y="53"/>
                    </a:cubicBezTo>
                    <a:cubicBezTo>
                      <a:pt x="4" y="70"/>
                      <a:pt x="0" y="87"/>
                      <a:pt x="0" y="105"/>
                    </a:cubicBezTo>
                    <a:cubicBezTo>
                      <a:pt x="8" y="86"/>
                      <a:pt x="12" y="66"/>
                      <a:pt x="32" y="55"/>
                    </a:cubicBezTo>
                    <a:cubicBezTo>
                      <a:pt x="30" y="58"/>
                      <a:pt x="29" y="61"/>
                      <a:pt x="29" y="66"/>
                    </a:cubicBezTo>
                    <a:cubicBezTo>
                      <a:pt x="30" y="64"/>
                      <a:pt x="30" y="63"/>
                      <a:pt x="31" y="62"/>
                    </a:cubicBezTo>
                    <a:cubicBezTo>
                      <a:pt x="31" y="64"/>
                      <a:pt x="32" y="67"/>
                      <a:pt x="32" y="70"/>
                    </a:cubicBezTo>
                    <a:cubicBezTo>
                      <a:pt x="40" y="72"/>
                      <a:pt x="42" y="54"/>
                      <a:pt x="44" y="48"/>
                    </a:cubicBezTo>
                    <a:cubicBezTo>
                      <a:pt x="47" y="52"/>
                      <a:pt x="47" y="56"/>
                      <a:pt x="48" y="60"/>
                    </a:cubicBezTo>
                    <a:cubicBezTo>
                      <a:pt x="52" y="58"/>
                      <a:pt x="52" y="54"/>
                      <a:pt x="54" y="50"/>
                    </a:cubicBezTo>
                    <a:cubicBezTo>
                      <a:pt x="56" y="53"/>
                      <a:pt x="56" y="56"/>
                      <a:pt x="57" y="58"/>
                    </a:cubicBezTo>
                    <a:cubicBezTo>
                      <a:pt x="66" y="29"/>
                      <a:pt x="77" y="75"/>
                      <a:pt x="78" y="87"/>
                    </a:cubicBezTo>
                    <a:cubicBezTo>
                      <a:pt x="77" y="100"/>
                      <a:pt x="73" y="124"/>
                      <a:pt x="62" y="135"/>
                    </a:cubicBezTo>
                    <a:cubicBezTo>
                      <a:pt x="59" y="132"/>
                      <a:pt x="59" y="129"/>
                      <a:pt x="57" y="125"/>
                    </a:cubicBezTo>
                    <a:cubicBezTo>
                      <a:pt x="53" y="127"/>
                      <a:pt x="53" y="131"/>
                      <a:pt x="53" y="134"/>
                    </a:cubicBezTo>
                    <a:cubicBezTo>
                      <a:pt x="43" y="133"/>
                      <a:pt x="48" y="149"/>
                      <a:pt x="51" y="154"/>
                    </a:cubicBezTo>
                    <a:cubicBezTo>
                      <a:pt x="42" y="154"/>
                      <a:pt x="37" y="136"/>
                      <a:pt x="38" y="129"/>
                    </a:cubicBezTo>
                    <a:cubicBezTo>
                      <a:pt x="37" y="132"/>
                      <a:pt x="36" y="136"/>
                      <a:pt x="36" y="139"/>
                    </a:cubicBezTo>
                    <a:cubicBezTo>
                      <a:pt x="34" y="138"/>
                      <a:pt x="33" y="136"/>
                      <a:pt x="30" y="134"/>
                    </a:cubicBezTo>
                    <a:cubicBezTo>
                      <a:pt x="30" y="135"/>
                      <a:pt x="29" y="137"/>
                      <a:pt x="28" y="139"/>
                    </a:cubicBezTo>
                    <a:cubicBezTo>
                      <a:pt x="25" y="134"/>
                      <a:pt x="25" y="131"/>
                      <a:pt x="24" y="126"/>
                    </a:cubicBezTo>
                    <a:cubicBezTo>
                      <a:pt x="18" y="139"/>
                      <a:pt x="13" y="157"/>
                      <a:pt x="12" y="170"/>
                    </a:cubicBezTo>
                    <a:cubicBezTo>
                      <a:pt x="12" y="178"/>
                      <a:pt x="14" y="186"/>
                      <a:pt x="24" y="189"/>
                    </a:cubicBezTo>
                    <a:cubicBezTo>
                      <a:pt x="32" y="191"/>
                      <a:pt x="37" y="182"/>
                      <a:pt x="45" y="181"/>
                    </a:cubicBezTo>
                    <a:cubicBezTo>
                      <a:pt x="55" y="179"/>
                      <a:pt x="59" y="178"/>
                      <a:pt x="69" y="170"/>
                    </a:cubicBezTo>
                    <a:cubicBezTo>
                      <a:pt x="74" y="164"/>
                      <a:pt x="79" y="159"/>
                      <a:pt x="84" y="152"/>
                    </a:cubicBezTo>
                    <a:cubicBezTo>
                      <a:pt x="88" y="146"/>
                      <a:pt x="91" y="136"/>
                      <a:pt x="92" y="129"/>
                    </a:cubicBezTo>
                    <a:cubicBezTo>
                      <a:pt x="94" y="124"/>
                      <a:pt x="93" y="119"/>
                      <a:pt x="96" y="113"/>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6" name="Freeform 176"/>
              <p:cNvSpPr/>
              <p:nvPr/>
            </p:nvSpPr>
            <p:spPr bwMode="auto">
              <a:xfrm>
                <a:off x="2213" y="3056"/>
                <a:ext cx="272" cy="98"/>
              </a:xfrm>
              <a:custGeom>
                <a:avLst/>
                <a:gdLst>
                  <a:gd name="T0" fmla="*/ 215 w 219"/>
                  <a:gd name="T1" fmla="*/ 38 h 79"/>
                  <a:gd name="T2" fmla="*/ 190 w 219"/>
                  <a:gd name="T3" fmla="*/ 24 h 79"/>
                  <a:gd name="T4" fmla="*/ 152 w 219"/>
                  <a:gd name="T5" fmla="*/ 32 h 79"/>
                  <a:gd name="T6" fmla="*/ 112 w 219"/>
                  <a:gd name="T7" fmla="*/ 27 h 79"/>
                  <a:gd name="T8" fmla="*/ 38 w 219"/>
                  <a:gd name="T9" fmla="*/ 11 h 79"/>
                  <a:gd name="T10" fmla="*/ 82 w 219"/>
                  <a:gd name="T11" fmla="*/ 48 h 79"/>
                  <a:gd name="T12" fmla="*/ 62 w 219"/>
                  <a:gd name="T13" fmla="*/ 40 h 79"/>
                  <a:gd name="T14" fmla="*/ 69 w 219"/>
                  <a:gd name="T15" fmla="*/ 38 h 79"/>
                  <a:gd name="T16" fmla="*/ 67 w 219"/>
                  <a:gd name="T17" fmla="*/ 34 h 79"/>
                  <a:gd name="T18" fmla="*/ 77 w 219"/>
                  <a:gd name="T19" fmla="*/ 38 h 79"/>
                  <a:gd name="T20" fmla="*/ 73 w 219"/>
                  <a:gd name="T21" fmla="*/ 33 h 79"/>
                  <a:gd name="T22" fmla="*/ 106 w 219"/>
                  <a:gd name="T23" fmla="*/ 45 h 79"/>
                  <a:gd name="T24" fmla="*/ 137 w 219"/>
                  <a:gd name="T25" fmla="*/ 44 h 79"/>
                  <a:gd name="T26" fmla="*/ 129 w 219"/>
                  <a:gd name="T27" fmla="*/ 41 h 79"/>
                  <a:gd name="T28" fmla="*/ 169 w 219"/>
                  <a:gd name="T29" fmla="*/ 41 h 79"/>
                  <a:gd name="T30" fmla="*/ 189 w 219"/>
                  <a:gd name="T31" fmla="*/ 40 h 79"/>
                  <a:gd name="T32" fmla="*/ 208 w 219"/>
                  <a:gd name="T33" fmla="*/ 36 h 79"/>
                  <a:gd name="T34" fmla="*/ 167 w 219"/>
                  <a:gd name="T35" fmla="*/ 63 h 79"/>
                  <a:gd name="T36" fmla="*/ 120 w 219"/>
                  <a:gd name="T37" fmla="*/ 72 h 79"/>
                  <a:gd name="T38" fmla="*/ 138 w 219"/>
                  <a:gd name="T39" fmla="*/ 70 h 79"/>
                  <a:gd name="T40" fmla="*/ 157 w 219"/>
                  <a:gd name="T41" fmla="*/ 73 h 79"/>
                  <a:gd name="T42" fmla="*/ 156 w 219"/>
                  <a:gd name="T43" fmla="*/ 75 h 79"/>
                  <a:gd name="T44" fmla="*/ 184 w 219"/>
                  <a:gd name="T45" fmla="*/ 66 h 79"/>
                  <a:gd name="T46" fmla="*/ 204 w 219"/>
                  <a:gd name="T47" fmla="*/ 51 h 79"/>
                  <a:gd name="T48" fmla="*/ 199 w 219"/>
                  <a:gd name="T4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79">
                    <a:moveTo>
                      <a:pt x="215" y="38"/>
                    </a:moveTo>
                    <a:cubicBezTo>
                      <a:pt x="211" y="28"/>
                      <a:pt x="198" y="24"/>
                      <a:pt x="190" y="24"/>
                    </a:cubicBezTo>
                    <a:cubicBezTo>
                      <a:pt x="176" y="24"/>
                      <a:pt x="165" y="32"/>
                      <a:pt x="152" y="32"/>
                    </a:cubicBezTo>
                    <a:cubicBezTo>
                      <a:pt x="138" y="31"/>
                      <a:pt x="126" y="30"/>
                      <a:pt x="112" y="27"/>
                    </a:cubicBezTo>
                    <a:cubicBezTo>
                      <a:pt x="92" y="21"/>
                      <a:pt x="63" y="0"/>
                      <a:pt x="38" y="11"/>
                    </a:cubicBezTo>
                    <a:cubicBezTo>
                      <a:pt x="0" y="28"/>
                      <a:pt x="73" y="65"/>
                      <a:pt x="82" y="48"/>
                    </a:cubicBezTo>
                    <a:cubicBezTo>
                      <a:pt x="75" y="45"/>
                      <a:pt x="69" y="42"/>
                      <a:pt x="62" y="40"/>
                    </a:cubicBezTo>
                    <a:cubicBezTo>
                      <a:pt x="66" y="39"/>
                      <a:pt x="67" y="39"/>
                      <a:pt x="69" y="38"/>
                    </a:cubicBezTo>
                    <a:cubicBezTo>
                      <a:pt x="68" y="37"/>
                      <a:pt x="69" y="36"/>
                      <a:pt x="67" y="34"/>
                    </a:cubicBezTo>
                    <a:cubicBezTo>
                      <a:pt x="67" y="39"/>
                      <a:pt x="73" y="41"/>
                      <a:pt x="77" y="38"/>
                    </a:cubicBezTo>
                    <a:cubicBezTo>
                      <a:pt x="74" y="37"/>
                      <a:pt x="74" y="34"/>
                      <a:pt x="73" y="33"/>
                    </a:cubicBezTo>
                    <a:cubicBezTo>
                      <a:pt x="83" y="33"/>
                      <a:pt x="96" y="45"/>
                      <a:pt x="106" y="45"/>
                    </a:cubicBezTo>
                    <a:cubicBezTo>
                      <a:pt x="116" y="46"/>
                      <a:pt x="127" y="46"/>
                      <a:pt x="137" y="44"/>
                    </a:cubicBezTo>
                    <a:cubicBezTo>
                      <a:pt x="135" y="43"/>
                      <a:pt x="132" y="42"/>
                      <a:pt x="129" y="41"/>
                    </a:cubicBezTo>
                    <a:cubicBezTo>
                      <a:pt x="143" y="37"/>
                      <a:pt x="156" y="40"/>
                      <a:pt x="169" y="41"/>
                    </a:cubicBezTo>
                    <a:cubicBezTo>
                      <a:pt x="175" y="41"/>
                      <a:pt x="182" y="40"/>
                      <a:pt x="189" y="40"/>
                    </a:cubicBezTo>
                    <a:cubicBezTo>
                      <a:pt x="196" y="40"/>
                      <a:pt x="202" y="36"/>
                      <a:pt x="208" y="36"/>
                    </a:cubicBezTo>
                    <a:cubicBezTo>
                      <a:pt x="199" y="47"/>
                      <a:pt x="181" y="60"/>
                      <a:pt x="167" y="63"/>
                    </a:cubicBezTo>
                    <a:cubicBezTo>
                      <a:pt x="157" y="65"/>
                      <a:pt x="126" y="64"/>
                      <a:pt x="120" y="72"/>
                    </a:cubicBezTo>
                    <a:cubicBezTo>
                      <a:pt x="127" y="69"/>
                      <a:pt x="131" y="69"/>
                      <a:pt x="138" y="70"/>
                    </a:cubicBezTo>
                    <a:cubicBezTo>
                      <a:pt x="144" y="71"/>
                      <a:pt x="152" y="70"/>
                      <a:pt x="157" y="73"/>
                    </a:cubicBezTo>
                    <a:cubicBezTo>
                      <a:pt x="157" y="74"/>
                      <a:pt x="156" y="75"/>
                      <a:pt x="156" y="75"/>
                    </a:cubicBezTo>
                    <a:cubicBezTo>
                      <a:pt x="162" y="79"/>
                      <a:pt x="178" y="69"/>
                      <a:pt x="184" y="66"/>
                    </a:cubicBezTo>
                    <a:cubicBezTo>
                      <a:pt x="194" y="62"/>
                      <a:pt x="199" y="60"/>
                      <a:pt x="204" y="51"/>
                    </a:cubicBezTo>
                    <a:cubicBezTo>
                      <a:pt x="213" y="40"/>
                      <a:pt x="219" y="25"/>
                      <a:pt x="199" y="20"/>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7" name="Freeform 177"/>
              <p:cNvSpPr/>
              <p:nvPr/>
            </p:nvSpPr>
            <p:spPr bwMode="auto">
              <a:xfrm>
                <a:off x="2427" y="3134"/>
                <a:ext cx="109" cy="189"/>
              </a:xfrm>
              <a:custGeom>
                <a:avLst/>
                <a:gdLst>
                  <a:gd name="T0" fmla="*/ 66 w 88"/>
                  <a:gd name="T1" fmla="*/ 0 h 152"/>
                  <a:gd name="T2" fmla="*/ 62 w 88"/>
                  <a:gd name="T3" fmla="*/ 36 h 152"/>
                  <a:gd name="T4" fmla="*/ 63 w 88"/>
                  <a:gd name="T5" fmla="*/ 77 h 152"/>
                  <a:gd name="T6" fmla="*/ 46 w 88"/>
                  <a:gd name="T7" fmla="*/ 94 h 152"/>
                  <a:gd name="T8" fmla="*/ 42 w 88"/>
                  <a:gd name="T9" fmla="*/ 105 h 152"/>
                  <a:gd name="T10" fmla="*/ 40 w 88"/>
                  <a:gd name="T11" fmla="*/ 120 h 152"/>
                  <a:gd name="T12" fmla="*/ 33 w 88"/>
                  <a:gd name="T13" fmla="*/ 65 h 152"/>
                  <a:gd name="T14" fmla="*/ 23 w 88"/>
                  <a:gd name="T15" fmla="*/ 104 h 152"/>
                  <a:gd name="T16" fmla="*/ 17 w 88"/>
                  <a:gd name="T17" fmla="*/ 107 h 152"/>
                  <a:gd name="T18" fmla="*/ 11 w 88"/>
                  <a:gd name="T19" fmla="*/ 96 h 152"/>
                  <a:gd name="T20" fmla="*/ 9 w 88"/>
                  <a:gd name="T21" fmla="*/ 101 h 152"/>
                  <a:gd name="T22" fmla="*/ 14 w 88"/>
                  <a:gd name="T23" fmla="*/ 60 h 152"/>
                  <a:gd name="T24" fmla="*/ 4 w 88"/>
                  <a:gd name="T25" fmla="*/ 91 h 152"/>
                  <a:gd name="T26" fmla="*/ 3 w 88"/>
                  <a:gd name="T27" fmla="*/ 108 h 152"/>
                  <a:gd name="T28" fmla="*/ 8 w 88"/>
                  <a:gd name="T29" fmla="*/ 128 h 152"/>
                  <a:gd name="T30" fmla="*/ 0 w 88"/>
                  <a:gd name="T31" fmla="*/ 143 h 152"/>
                  <a:gd name="T32" fmla="*/ 13 w 88"/>
                  <a:gd name="T33" fmla="*/ 152 h 152"/>
                  <a:gd name="T34" fmla="*/ 32 w 88"/>
                  <a:gd name="T35" fmla="*/ 146 h 152"/>
                  <a:gd name="T36" fmla="*/ 39 w 88"/>
                  <a:gd name="T37" fmla="*/ 151 h 152"/>
                  <a:gd name="T38" fmla="*/ 51 w 88"/>
                  <a:gd name="T39" fmla="*/ 148 h 152"/>
                  <a:gd name="T40" fmla="*/ 82 w 88"/>
                  <a:gd name="T41" fmla="*/ 123 h 152"/>
                  <a:gd name="T42" fmla="*/ 82 w 88"/>
                  <a:gd name="T43" fmla="*/ 85 h 152"/>
                  <a:gd name="T44" fmla="*/ 73 w 88"/>
                  <a:gd name="T45" fmla="*/ 41 h 152"/>
                  <a:gd name="T46" fmla="*/ 68 w 88"/>
                  <a:gd name="T47"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52">
                    <a:moveTo>
                      <a:pt x="66" y="0"/>
                    </a:moveTo>
                    <a:cubicBezTo>
                      <a:pt x="65" y="12"/>
                      <a:pt x="62" y="24"/>
                      <a:pt x="62" y="36"/>
                    </a:cubicBezTo>
                    <a:cubicBezTo>
                      <a:pt x="63" y="49"/>
                      <a:pt x="66" y="64"/>
                      <a:pt x="63" y="77"/>
                    </a:cubicBezTo>
                    <a:cubicBezTo>
                      <a:pt x="63" y="81"/>
                      <a:pt x="50" y="112"/>
                      <a:pt x="46" y="94"/>
                    </a:cubicBezTo>
                    <a:cubicBezTo>
                      <a:pt x="43" y="97"/>
                      <a:pt x="42" y="101"/>
                      <a:pt x="42" y="105"/>
                    </a:cubicBezTo>
                    <a:cubicBezTo>
                      <a:pt x="35" y="104"/>
                      <a:pt x="39" y="115"/>
                      <a:pt x="40" y="120"/>
                    </a:cubicBezTo>
                    <a:cubicBezTo>
                      <a:pt x="20" y="117"/>
                      <a:pt x="33" y="77"/>
                      <a:pt x="33" y="65"/>
                    </a:cubicBezTo>
                    <a:cubicBezTo>
                      <a:pt x="28" y="77"/>
                      <a:pt x="24" y="91"/>
                      <a:pt x="23" y="104"/>
                    </a:cubicBezTo>
                    <a:cubicBezTo>
                      <a:pt x="19" y="102"/>
                      <a:pt x="17" y="104"/>
                      <a:pt x="17" y="107"/>
                    </a:cubicBezTo>
                    <a:cubicBezTo>
                      <a:pt x="14" y="106"/>
                      <a:pt x="12" y="99"/>
                      <a:pt x="11" y="96"/>
                    </a:cubicBezTo>
                    <a:cubicBezTo>
                      <a:pt x="10" y="97"/>
                      <a:pt x="9" y="100"/>
                      <a:pt x="9" y="101"/>
                    </a:cubicBezTo>
                    <a:cubicBezTo>
                      <a:pt x="2" y="92"/>
                      <a:pt x="8" y="70"/>
                      <a:pt x="14" y="60"/>
                    </a:cubicBezTo>
                    <a:cubicBezTo>
                      <a:pt x="8" y="71"/>
                      <a:pt x="4" y="79"/>
                      <a:pt x="4" y="91"/>
                    </a:cubicBezTo>
                    <a:cubicBezTo>
                      <a:pt x="3" y="97"/>
                      <a:pt x="2" y="101"/>
                      <a:pt x="3" y="108"/>
                    </a:cubicBezTo>
                    <a:cubicBezTo>
                      <a:pt x="3" y="114"/>
                      <a:pt x="7" y="122"/>
                      <a:pt x="8" y="128"/>
                    </a:cubicBezTo>
                    <a:cubicBezTo>
                      <a:pt x="7" y="134"/>
                      <a:pt x="0" y="139"/>
                      <a:pt x="0" y="143"/>
                    </a:cubicBezTo>
                    <a:cubicBezTo>
                      <a:pt x="1" y="148"/>
                      <a:pt x="9" y="151"/>
                      <a:pt x="13" y="152"/>
                    </a:cubicBezTo>
                    <a:cubicBezTo>
                      <a:pt x="21" y="152"/>
                      <a:pt x="26" y="145"/>
                      <a:pt x="32" y="146"/>
                    </a:cubicBezTo>
                    <a:cubicBezTo>
                      <a:pt x="35" y="146"/>
                      <a:pt x="37" y="150"/>
                      <a:pt x="39" y="151"/>
                    </a:cubicBezTo>
                    <a:cubicBezTo>
                      <a:pt x="44" y="151"/>
                      <a:pt x="48" y="148"/>
                      <a:pt x="51" y="148"/>
                    </a:cubicBezTo>
                    <a:cubicBezTo>
                      <a:pt x="63" y="142"/>
                      <a:pt x="74" y="134"/>
                      <a:pt x="82" y="123"/>
                    </a:cubicBezTo>
                    <a:cubicBezTo>
                      <a:pt x="88" y="112"/>
                      <a:pt x="84" y="98"/>
                      <a:pt x="82" y="85"/>
                    </a:cubicBezTo>
                    <a:cubicBezTo>
                      <a:pt x="78" y="71"/>
                      <a:pt x="76" y="56"/>
                      <a:pt x="73" y="41"/>
                    </a:cubicBezTo>
                    <a:cubicBezTo>
                      <a:pt x="71" y="31"/>
                      <a:pt x="71" y="16"/>
                      <a:pt x="68" y="7"/>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8" name="Freeform 178"/>
              <p:cNvSpPr/>
              <p:nvPr/>
            </p:nvSpPr>
            <p:spPr bwMode="auto">
              <a:xfrm>
                <a:off x="2444" y="3115"/>
                <a:ext cx="58" cy="96"/>
              </a:xfrm>
              <a:custGeom>
                <a:avLst/>
                <a:gdLst>
                  <a:gd name="T0" fmla="*/ 41 w 47"/>
                  <a:gd name="T1" fmla="*/ 8 h 77"/>
                  <a:gd name="T2" fmla="*/ 31 w 47"/>
                  <a:gd name="T3" fmla="*/ 56 h 77"/>
                  <a:gd name="T4" fmla="*/ 29 w 47"/>
                  <a:gd name="T5" fmla="*/ 40 h 77"/>
                  <a:gd name="T6" fmla="*/ 20 w 47"/>
                  <a:gd name="T7" fmla="*/ 54 h 77"/>
                  <a:gd name="T8" fmla="*/ 21 w 47"/>
                  <a:gd name="T9" fmla="*/ 77 h 77"/>
                  <a:gd name="T10" fmla="*/ 15 w 47"/>
                  <a:gd name="T11" fmla="*/ 43 h 77"/>
                  <a:gd name="T12" fmla="*/ 10 w 47"/>
                  <a:gd name="T13" fmla="*/ 51 h 77"/>
                  <a:gd name="T14" fmla="*/ 9 w 47"/>
                  <a:gd name="T15" fmla="*/ 47 h 77"/>
                  <a:gd name="T16" fmla="*/ 1 w 47"/>
                  <a:gd name="T17" fmla="*/ 62 h 77"/>
                  <a:gd name="T18" fmla="*/ 11 w 47"/>
                  <a:gd name="T19" fmla="*/ 23 h 77"/>
                  <a:gd name="T20" fmla="*/ 29 w 47"/>
                  <a:gd name="T21" fmla="*/ 0 h 77"/>
                  <a:gd name="T22" fmla="*/ 26 w 47"/>
                  <a:gd name="T23" fmla="*/ 36 h 77"/>
                  <a:gd name="T24" fmla="*/ 30 w 47"/>
                  <a:gd name="T25" fmla="*/ 25 h 77"/>
                  <a:gd name="T26" fmla="*/ 33 w 47"/>
                  <a:gd name="T27" fmla="*/ 33 h 77"/>
                  <a:gd name="T28" fmla="*/ 47 w 47"/>
                  <a:gd name="T2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77">
                    <a:moveTo>
                      <a:pt x="41" y="8"/>
                    </a:moveTo>
                    <a:cubicBezTo>
                      <a:pt x="45" y="18"/>
                      <a:pt x="39" y="52"/>
                      <a:pt x="31" y="56"/>
                    </a:cubicBezTo>
                    <a:cubicBezTo>
                      <a:pt x="29" y="51"/>
                      <a:pt x="30" y="45"/>
                      <a:pt x="29" y="40"/>
                    </a:cubicBezTo>
                    <a:cubicBezTo>
                      <a:pt x="27" y="47"/>
                      <a:pt x="22" y="48"/>
                      <a:pt x="20" y="54"/>
                    </a:cubicBezTo>
                    <a:cubicBezTo>
                      <a:pt x="18" y="63"/>
                      <a:pt x="20" y="70"/>
                      <a:pt x="21" y="77"/>
                    </a:cubicBezTo>
                    <a:cubicBezTo>
                      <a:pt x="10" y="69"/>
                      <a:pt x="14" y="54"/>
                      <a:pt x="15" y="43"/>
                    </a:cubicBezTo>
                    <a:cubicBezTo>
                      <a:pt x="13" y="45"/>
                      <a:pt x="12" y="48"/>
                      <a:pt x="10" y="51"/>
                    </a:cubicBezTo>
                    <a:cubicBezTo>
                      <a:pt x="10" y="49"/>
                      <a:pt x="8" y="48"/>
                      <a:pt x="9" y="47"/>
                    </a:cubicBezTo>
                    <a:cubicBezTo>
                      <a:pt x="5" y="50"/>
                      <a:pt x="3" y="57"/>
                      <a:pt x="1" y="62"/>
                    </a:cubicBezTo>
                    <a:cubicBezTo>
                      <a:pt x="0" y="49"/>
                      <a:pt x="6" y="35"/>
                      <a:pt x="11" y="23"/>
                    </a:cubicBezTo>
                    <a:cubicBezTo>
                      <a:pt x="15" y="14"/>
                      <a:pt x="21" y="5"/>
                      <a:pt x="29" y="0"/>
                    </a:cubicBezTo>
                    <a:cubicBezTo>
                      <a:pt x="30" y="12"/>
                      <a:pt x="18" y="23"/>
                      <a:pt x="26" y="36"/>
                    </a:cubicBezTo>
                    <a:cubicBezTo>
                      <a:pt x="28" y="32"/>
                      <a:pt x="29" y="28"/>
                      <a:pt x="30" y="25"/>
                    </a:cubicBezTo>
                    <a:cubicBezTo>
                      <a:pt x="31" y="29"/>
                      <a:pt x="31" y="30"/>
                      <a:pt x="33" y="33"/>
                    </a:cubicBezTo>
                    <a:cubicBezTo>
                      <a:pt x="38" y="26"/>
                      <a:pt x="35" y="1"/>
                      <a:pt x="47" y="2"/>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39" name="Freeform 179"/>
              <p:cNvSpPr/>
              <p:nvPr/>
            </p:nvSpPr>
            <p:spPr bwMode="auto">
              <a:xfrm>
                <a:off x="2493" y="3100"/>
                <a:ext cx="117" cy="44"/>
              </a:xfrm>
              <a:custGeom>
                <a:avLst/>
                <a:gdLst>
                  <a:gd name="T0" fmla="*/ 15 w 95"/>
                  <a:gd name="T1" fmla="*/ 0 h 35"/>
                  <a:gd name="T2" fmla="*/ 21 w 95"/>
                  <a:gd name="T3" fmla="*/ 4 h 35"/>
                  <a:gd name="T4" fmla="*/ 55 w 95"/>
                  <a:gd name="T5" fmla="*/ 7 h 35"/>
                  <a:gd name="T6" fmla="*/ 41 w 95"/>
                  <a:gd name="T7" fmla="*/ 11 h 35"/>
                  <a:gd name="T8" fmla="*/ 71 w 95"/>
                  <a:gd name="T9" fmla="*/ 21 h 35"/>
                  <a:gd name="T10" fmla="*/ 95 w 95"/>
                  <a:gd name="T11" fmla="*/ 35 h 35"/>
                  <a:gd name="T12" fmla="*/ 35 w 95"/>
                  <a:gd name="T13" fmla="*/ 22 h 35"/>
                  <a:gd name="T14" fmla="*/ 42 w 95"/>
                  <a:gd name="T15" fmla="*/ 26 h 35"/>
                  <a:gd name="T16" fmla="*/ 32 w 95"/>
                  <a:gd name="T17" fmla="*/ 26 h 35"/>
                  <a:gd name="T18" fmla="*/ 35 w 95"/>
                  <a:gd name="T19" fmla="*/ 32 h 35"/>
                  <a:gd name="T20" fmla="*/ 4 w 95"/>
                  <a:gd name="T21" fmla="*/ 23 h 35"/>
                  <a:gd name="T22" fmla="*/ 15 w 95"/>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5">
                    <a:moveTo>
                      <a:pt x="15" y="0"/>
                    </a:moveTo>
                    <a:cubicBezTo>
                      <a:pt x="16" y="2"/>
                      <a:pt x="18" y="3"/>
                      <a:pt x="21" y="4"/>
                    </a:cubicBezTo>
                    <a:cubicBezTo>
                      <a:pt x="34" y="7"/>
                      <a:pt x="43" y="0"/>
                      <a:pt x="55" y="7"/>
                    </a:cubicBezTo>
                    <a:cubicBezTo>
                      <a:pt x="51" y="9"/>
                      <a:pt x="45" y="8"/>
                      <a:pt x="41" y="11"/>
                    </a:cubicBezTo>
                    <a:cubicBezTo>
                      <a:pt x="50" y="16"/>
                      <a:pt x="60" y="16"/>
                      <a:pt x="71" y="21"/>
                    </a:cubicBezTo>
                    <a:cubicBezTo>
                      <a:pt x="80" y="25"/>
                      <a:pt x="88" y="27"/>
                      <a:pt x="95" y="35"/>
                    </a:cubicBezTo>
                    <a:cubicBezTo>
                      <a:pt x="88" y="31"/>
                      <a:pt x="37" y="10"/>
                      <a:pt x="35" y="22"/>
                    </a:cubicBezTo>
                    <a:cubicBezTo>
                      <a:pt x="37" y="23"/>
                      <a:pt x="40" y="25"/>
                      <a:pt x="42" y="26"/>
                    </a:cubicBezTo>
                    <a:cubicBezTo>
                      <a:pt x="40" y="25"/>
                      <a:pt x="36" y="23"/>
                      <a:pt x="32" y="26"/>
                    </a:cubicBezTo>
                    <a:cubicBezTo>
                      <a:pt x="32" y="27"/>
                      <a:pt x="33" y="29"/>
                      <a:pt x="35" y="32"/>
                    </a:cubicBezTo>
                    <a:cubicBezTo>
                      <a:pt x="32" y="33"/>
                      <a:pt x="7" y="26"/>
                      <a:pt x="4" y="23"/>
                    </a:cubicBezTo>
                    <a:cubicBezTo>
                      <a:pt x="0" y="17"/>
                      <a:pt x="8" y="0"/>
                      <a:pt x="15" y="3"/>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0" name="Freeform 180"/>
              <p:cNvSpPr/>
              <p:nvPr/>
            </p:nvSpPr>
            <p:spPr bwMode="auto">
              <a:xfrm>
                <a:off x="2563" y="3082"/>
                <a:ext cx="140" cy="107"/>
              </a:xfrm>
              <a:custGeom>
                <a:avLst/>
                <a:gdLst>
                  <a:gd name="T0" fmla="*/ 0 w 113"/>
                  <a:gd name="T1" fmla="*/ 4 h 86"/>
                  <a:gd name="T2" fmla="*/ 28 w 113"/>
                  <a:gd name="T3" fmla="*/ 3 h 86"/>
                  <a:gd name="T4" fmla="*/ 85 w 113"/>
                  <a:gd name="T5" fmla="*/ 20 h 86"/>
                  <a:gd name="T6" fmla="*/ 107 w 113"/>
                  <a:gd name="T7" fmla="*/ 39 h 86"/>
                  <a:gd name="T8" fmla="*/ 98 w 113"/>
                  <a:gd name="T9" fmla="*/ 67 h 86"/>
                  <a:gd name="T10" fmla="*/ 80 w 113"/>
                  <a:gd name="T11" fmla="*/ 84 h 86"/>
                  <a:gd name="T12" fmla="*/ 57 w 113"/>
                  <a:gd name="T13" fmla="*/ 71 h 86"/>
                  <a:gd name="T14" fmla="*/ 84 w 113"/>
                  <a:gd name="T15" fmla="*/ 68 h 86"/>
                  <a:gd name="T16" fmla="*/ 76 w 113"/>
                  <a:gd name="T17" fmla="*/ 61 h 86"/>
                  <a:gd name="T18" fmla="*/ 84 w 113"/>
                  <a:gd name="T19" fmla="*/ 60 h 86"/>
                  <a:gd name="T20" fmla="*/ 78 w 113"/>
                  <a:gd name="T21" fmla="*/ 54 h 86"/>
                  <a:gd name="T22" fmla="*/ 81 w 113"/>
                  <a:gd name="T23" fmla="*/ 54 h 86"/>
                  <a:gd name="T24" fmla="*/ 47 w 113"/>
                  <a:gd name="T25" fmla="*/ 38 h 86"/>
                  <a:gd name="T26" fmla="*/ 66 w 113"/>
                  <a:gd name="T27" fmla="*/ 35 h 86"/>
                  <a:gd name="T28" fmla="*/ 83 w 113"/>
                  <a:gd name="T29" fmla="*/ 41 h 86"/>
                  <a:gd name="T30" fmla="*/ 89 w 113"/>
                  <a:gd name="T31" fmla="*/ 33 h 86"/>
                  <a:gd name="T32" fmla="*/ 71 w 113"/>
                  <a:gd name="T33" fmla="*/ 21 h 86"/>
                  <a:gd name="T34" fmla="*/ 54 w 113"/>
                  <a:gd name="T35" fmla="*/ 20 h 86"/>
                  <a:gd name="T36" fmla="*/ 34 w 113"/>
                  <a:gd name="T37" fmla="*/ 9 h 86"/>
                  <a:gd name="T38" fmla="*/ 7 w 113"/>
                  <a:gd name="T39"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86">
                    <a:moveTo>
                      <a:pt x="0" y="4"/>
                    </a:moveTo>
                    <a:cubicBezTo>
                      <a:pt x="3" y="10"/>
                      <a:pt x="21" y="4"/>
                      <a:pt x="28" y="3"/>
                    </a:cubicBezTo>
                    <a:cubicBezTo>
                      <a:pt x="47" y="7"/>
                      <a:pt x="66" y="13"/>
                      <a:pt x="85" y="20"/>
                    </a:cubicBezTo>
                    <a:cubicBezTo>
                      <a:pt x="94" y="24"/>
                      <a:pt x="102" y="29"/>
                      <a:pt x="107" y="39"/>
                    </a:cubicBezTo>
                    <a:cubicBezTo>
                      <a:pt x="113" y="51"/>
                      <a:pt x="104" y="58"/>
                      <a:pt x="98" y="67"/>
                    </a:cubicBezTo>
                    <a:cubicBezTo>
                      <a:pt x="94" y="77"/>
                      <a:pt x="95" y="86"/>
                      <a:pt x="80" y="84"/>
                    </a:cubicBezTo>
                    <a:cubicBezTo>
                      <a:pt x="74" y="85"/>
                      <a:pt x="56" y="79"/>
                      <a:pt x="57" y="71"/>
                    </a:cubicBezTo>
                    <a:cubicBezTo>
                      <a:pt x="62" y="72"/>
                      <a:pt x="79" y="72"/>
                      <a:pt x="84" y="68"/>
                    </a:cubicBezTo>
                    <a:cubicBezTo>
                      <a:pt x="82" y="65"/>
                      <a:pt x="78" y="64"/>
                      <a:pt x="76" y="61"/>
                    </a:cubicBezTo>
                    <a:cubicBezTo>
                      <a:pt x="79" y="62"/>
                      <a:pt x="82" y="62"/>
                      <a:pt x="84" y="60"/>
                    </a:cubicBezTo>
                    <a:cubicBezTo>
                      <a:pt x="83" y="56"/>
                      <a:pt x="80" y="55"/>
                      <a:pt x="78" y="54"/>
                    </a:cubicBezTo>
                    <a:cubicBezTo>
                      <a:pt x="78" y="54"/>
                      <a:pt x="80" y="53"/>
                      <a:pt x="81" y="54"/>
                    </a:cubicBezTo>
                    <a:cubicBezTo>
                      <a:pt x="74" y="48"/>
                      <a:pt x="57" y="38"/>
                      <a:pt x="47" y="38"/>
                    </a:cubicBezTo>
                    <a:cubicBezTo>
                      <a:pt x="54" y="39"/>
                      <a:pt x="60" y="36"/>
                      <a:pt x="66" y="35"/>
                    </a:cubicBezTo>
                    <a:cubicBezTo>
                      <a:pt x="72" y="36"/>
                      <a:pt x="78" y="40"/>
                      <a:pt x="83" y="41"/>
                    </a:cubicBezTo>
                    <a:cubicBezTo>
                      <a:pt x="92" y="43"/>
                      <a:pt x="95" y="43"/>
                      <a:pt x="89" y="33"/>
                    </a:cubicBezTo>
                    <a:cubicBezTo>
                      <a:pt x="85" y="27"/>
                      <a:pt x="78" y="22"/>
                      <a:pt x="71" y="21"/>
                    </a:cubicBezTo>
                    <a:cubicBezTo>
                      <a:pt x="63" y="20"/>
                      <a:pt x="63" y="22"/>
                      <a:pt x="54" y="20"/>
                    </a:cubicBezTo>
                    <a:cubicBezTo>
                      <a:pt x="47" y="18"/>
                      <a:pt x="42" y="13"/>
                      <a:pt x="34" y="9"/>
                    </a:cubicBezTo>
                    <a:cubicBezTo>
                      <a:pt x="29" y="7"/>
                      <a:pt x="13" y="0"/>
                      <a:pt x="7" y="1"/>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1" name="Freeform 181"/>
              <p:cNvSpPr/>
              <p:nvPr/>
            </p:nvSpPr>
            <p:spPr bwMode="auto">
              <a:xfrm>
                <a:off x="2457" y="3042"/>
                <a:ext cx="89" cy="56"/>
              </a:xfrm>
              <a:custGeom>
                <a:avLst/>
                <a:gdLst>
                  <a:gd name="T0" fmla="*/ 13 w 72"/>
                  <a:gd name="T1" fmla="*/ 45 h 45"/>
                  <a:gd name="T2" fmla="*/ 8 w 72"/>
                  <a:gd name="T3" fmla="*/ 16 h 45"/>
                  <a:gd name="T4" fmla="*/ 14 w 72"/>
                  <a:gd name="T5" fmla="*/ 28 h 45"/>
                  <a:gd name="T6" fmla="*/ 17 w 72"/>
                  <a:gd name="T7" fmla="*/ 22 h 45"/>
                  <a:gd name="T8" fmla="*/ 19 w 72"/>
                  <a:gd name="T9" fmla="*/ 24 h 45"/>
                  <a:gd name="T10" fmla="*/ 34 w 72"/>
                  <a:gd name="T11" fmla="*/ 0 h 45"/>
                  <a:gd name="T12" fmla="*/ 29 w 72"/>
                  <a:gd name="T13" fmla="*/ 28 h 45"/>
                  <a:gd name="T14" fmla="*/ 30 w 72"/>
                  <a:gd name="T15" fmla="*/ 29 h 45"/>
                  <a:gd name="T16" fmla="*/ 36 w 72"/>
                  <a:gd name="T17" fmla="*/ 22 h 45"/>
                  <a:gd name="T18" fmla="*/ 72 w 72"/>
                  <a:gd name="T19" fmla="*/ 7 h 45"/>
                  <a:gd name="T20" fmla="*/ 38 w 72"/>
                  <a:gd name="T21" fmla="*/ 34 h 45"/>
                  <a:gd name="T22" fmla="*/ 21 w 72"/>
                  <a:gd name="T23" fmla="*/ 45 h 45"/>
                  <a:gd name="T24" fmla="*/ 11 w 72"/>
                  <a:gd name="T2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45">
                    <a:moveTo>
                      <a:pt x="13" y="45"/>
                    </a:moveTo>
                    <a:cubicBezTo>
                      <a:pt x="9" y="37"/>
                      <a:pt x="0" y="28"/>
                      <a:pt x="8" y="16"/>
                    </a:cubicBezTo>
                    <a:cubicBezTo>
                      <a:pt x="13" y="19"/>
                      <a:pt x="11" y="24"/>
                      <a:pt x="14" y="28"/>
                    </a:cubicBezTo>
                    <a:cubicBezTo>
                      <a:pt x="15" y="27"/>
                      <a:pt x="16" y="23"/>
                      <a:pt x="17" y="22"/>
                    </a:cubicBezTo>
                    <a:cubicBezTo>
                      <a:pt x="18" y="22"/>
                      <a:pt x="18" y="22"/>
                      <a:pt x="19" y="24"/>
                    </a:cubicBezTo>
                    <a:cubicBezTo>
                      <a:pt x="22" y="16"/>
                      <a:pt x="26" y="1"/>
                      <a:pt x="34" y="0"/>
                    </a:cubicBezTo>
                    <a:cubicBezTo>
                      <a:pt x="33" y="9"/>
                      <a:pt x="27" y="19"/>
                      <a:pt x="29" y="28"/>
                    </a:cubicBezTo>
                    <a:cubicBezTo>
                      <a:pt x="30" y="29"/>
                      <a:pt x="30" y="29"/>
                      <a:pt x="30" y="29"/>
                    </a:cubicBezTo>
                    <a:cubicBezTo>
                      <a:pt x="32" y="26"/>
                      <a:pt x="34" y="24"/>
                      <a:pt x="36" y="22"/>
                    </a:cubicBezTo>
                    <a:cubicBezTo>
                      <a:pt x="47" y="30"/>
                      <a:pt x="66" y="15"/>
                      <a:pt x="72" y="7"/>
                    </a:cubicBezTo>
                    <a:cubicBezTo>
                      <a:pt x="68" y="19"/>
                      <a:pt x="49" y="29"/>
                      <a:pt x="38" y="34"/>
                    </a:cubicBezTo>
                    <a:cubicBezTo>
                      <a:pt x="35" y="36"/>
                      <a:pt x="24" y="45"/>
                      <a:pt x="21" y="45"/>
                    </a:cubicBezTo>
                    <a:cubicBezTo>
                      <a:pt x="16" y="44"/>
                      <a:pt x="13" y="35"/>
                      <a:pt x="11" y="35"/>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2" name="Freeform 182"/>
              <p:cNvSpPr/>
              <p:nvPr/>
            </p:nvSpPr>
            <p:spPr bwMode="auto">
              <a:xfrm>
                <a:off x="2448" y="3077"/>
                <a:ext cx="79" cy="59"/>
              </a:xfrm>
              <a:custGeom>
                <a:avLst/>
                <a:gdLst>
                  <a:gd name="T0" fmla="*/ 31 w 64"/>
                  <a:gd name="T1" fmla="*/ 15 h 48"/>
                  <a:gd name="T2" fmla="*/ 32 w 64"/>
                  <a:gd name="T3" fmla="*/ 13 h 48"/>
                  <a:gd name="T4" fmla="*/ 43 w 64"/>
                  <a:gd name="T5" fmla="*/ 16 h 48"/>
                  <a:gd name="T6" fmla="*/ 51 w 64"/>
                  <a:gd name="T7" fmla="*/ 24 h 48"/>
                  <a:gd name="T8" fmla="*/ 56 w 64"/>
                  <a:gd name="T9" fmla="*/ 29 h 48"/>
                  <a:gd name="T10" fmla="*/ 64 w 64"/>
                  <a:gd name="T11" fmla="*/ 35 h 48"/>
                  <a:gd name="T12" fmla="*/ 50 w 64"/>
                  <a:gd name="T13" fmla="*/ 36 h 48"/>
                  <a:gd name="T14" fmla="*/ 55 w 64"/>
                  <a:gd name="T15" fmla="*/ 38 h 48"/>
                  <a:gd name="T16" fmla="*/ 47 w 64"/>
                  <a:gd name="T17" fmla="*/ 40 h 48"/>
                  <a:gd name="T18" fmla="*/ 48 w 64"/>
                  <a:gd name="T19" fmla="*/ 45 h 48"/>
                  <a:gd name="T20" fmla="*/ 34 w 64"/>
                  <a:gd name="T21" fmla="*/ 42 h 48"/>
                  <a:gd name="T22" fmla="*/ 31 w 64"/>
                  <a:gd name="T23" fmla="*/ 47 h 48"/>
                  <a:gd name="T24" fmla="*/ 25 w 64"/>
                  <a:gd name="T25" fmla="*/ 28 h 48"/>
                  <a:gd name="T26" fmla="*/ 15 w 64"/>
                  <a:gd name="T27" fmla="*/ 33 h 48"/>
                  <a:gd name="T28" fmla="*/ 13 w 64"/>
                  <a:gd name="T29" fmla="*/ 21 h 48"/>
                  <a:gd name="T30" fmla="*/ 0 w 64"/>
                  <a:gd name="T31" fmla="*/ 17 h 48"/>
                  <a:gd name="T32" fmla="*/ 7 w 64"/>
                  <a:gd name="T33" fmla="*/ 11 h 48"/>
                  <a:gd name="T34" fmla="*/ 12 w 64"/>
                  <a:gd name="T35" fmla="*/ 11 h 48"/>
                  <a:gd name="T36" fmla="*/ 15 w 64"/>
                  <a:gd name="T37" fmla="*/ 8 h 48"/>
                  <a:gd name="T38" fmla="*/ 16 w 64"/>
                  <a:gd name="T39" fmla="*/ 5 h 48"/>
                  <a:gd name="T40" fmla="*/ 21 w 64"/>
                  <a:gd name="T41" fmla="*/ 6 h 48"/>
                  <a:gd name="T42" fmla="*/ 28 w 64"/>
                  <a:gd name="T43" fmla="*/ 2 h 48"/>
                  <a:gd name="T44" fmla="*/ 44 w 64"/>
                  <a:gd name="T45" fmla="*/ 4 h 48"/>
                  <a:gd name="T46" fmla="*/ 39 w 64"/>
                  <a:gd name="T4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48">
                    <a:moveTo>
                      <a:pt x="31" y="15"/>
                    </a:moveTo>
                    <a:cubicBezTo>
                      <a:pt x="32" y="14"/>
                      <a:pt x="32" y="14"/>
                      <a:pt x="32" y="13"/>
                    </a:cubicBezTo>
                    <a:cubicBezTo>
                      <a:pt x="36" y="14"/>
                      <a:pt x="40" y="14"/>
                      <a:pt x="43" y="16"/>
                    </a:cubicBezTo>
                    <a:cubicBezTo>
                      <a:pt x="47" y="17"/>
                      <a:pt x="47" y="21"/>
                      <a:pt x="51" y="24"/>
                    </a:cubicBezTo>
                    <a:cubicBezTo>
                      <a:pt x="53" y="26"/>
                      <a:pt x="53" y="26"/>
                      <a:pt x="56" y="29"/>
                    </a:cubicBezTo>
                    <a:cubicBezTo>
                      <a:pt x="59" y="32"/>
                      <a:pt x="63" y="32"/>
                      <a:pt x="64" y="35"/>
                    </a:cubicBezTo>
                    <a:cubicBezTo>
                      <a:pt x="59" y="38"/>
                      <a:pt x="54" y="37"/>
                      <a:pt x="50" y="36"/>
                    </a:cubicBezTo>
                    <a:cubicBezTo>
                      <a:pt x="52" y="36"/>
                      <a:pt x="53" y="37"/>
                      <a:pt x="55" y="38"/>
                    </a:cubicBezTo>
                    <a:cubicBezTo>
                      <a:pt x="53" y="40"/>
                      <a:pt x="50" y="40"/>
                      <a:pt x="47" y="40"/>
                    </a:cubicBezTo>
                    <a:cubicBezTo>
                      <a:pt x="47" y="42"/>
                      <a:pt x="47" y="43"/>
                      <a:pt x="48" y="45"/>
                    </a:cubicBezTo>
                    <a:cubicBezTo>
                      <a:pt x="43" y="48"/>
                      <a:pt x="39" y="44"/>
                      <a:pt x="34" y="42"/>
                    </a:cubicBezTo>
                    <a:cubicBezTo>
                      <a:pt x="33" y="44"/>
                      <a:pt x="32" y="46"/>
                      <a:pt x="31" y="47"/>
                    </a:cubicBezTo>
                    <a:cubicBezTo>
                      <a:pt x="25" y="45"/>
                      <a:pt x="28" y="34"/>
                      <a:pt x="25" y="28"/>
                    </a:cubicBezTo>
                    <a:cubicBezTo>
                      <a:pt x="21" y="29"/>
                      <a:pt x="18" y="31"/>
                      <a:pt x="15" y="33"/>
                    </a:cubicBezTo>
                    <a:cubicBezTo>
                      <a:pt x="15" y="29"/>
                      <a:pt x="16" y="26"/>
                      <a:pt x="13" y="21"/>
                    </a:cubicBezTo>
                    <a:cubicBezTo>
                      <a:pt x="11" y="19"/>
                      <a:pt x="3" y="20"/>
                      <a:pt x="0" y="17"/>
                    </a:cubicBezTo>
                    <a:cubicBezTo>
                      <a:pt x="1" y="14"/>
                      <a:pt x="5" y="13"/>
                      <a:pt x="7" y="11"/>
                    </a:cubicBezTo>
                    <a:cubicBezTo>
                      <a:pt x="8" y="11"/>
                      <a:pt x="10" y="14"/>
                      <a:pt x="12" y="11"/>
                    </a:cubicBezTo>
                    <a:cubicBezTo>
                      <a:pt x="13" y="12"/>
                      <a:pt x="15" y="8"/>
                      <a:pt x="15" y="8"/>
                    </a:cubicBezTo>
                    <a:cubicBezTo>
                      <a:pt x="15" y="7"/>
                      <a:pt x="16" y="5"/>
                      <a:pt x="16" y="5"/>
                    </a:cubicBezTo>
                    <a:cubicBezTo>
                      <a:pt x="18" y="5"/>
                      <a:pt x="20" y="7"/>
                      <a:pt x="21" y="6"/>
                    </a:cubicBezTo>
                    <a:cubicBezTo>
                      <a:pt x="25" y="5"/>
                      <a:pt x="27" y="9"/>
                      <a:pt x="28" y="2"/>
                    </a:cubicBezTo>
                    <a:cubicBezTo>
                      <a:pt x="33" y="5"/>
                      <a:pt x="42" y="0"/>
                      <a:pt x="44" y="4"/>
                    </a:cubicBezTo>
                    <a:cubicBezTo>
                      <a:pt x="45" y="6"/>
                      <a:pt x="36" y="16"/>
                      <a:pt x="39" y="11"/>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3" name="Freeform 183"/>
              <p:cNvSpPr/>
              <p:nvPr/>
            </p:nvSpPr>
            <p:spPr bwMode="auto">
              <a:xfrm>
                <a:off x="2447" y="3198"/>
                <a:ext cx="82" cy="128"/>
              </a:xfrm>
              <a:custGeom>
                <a:avLst/>
                <a:gdLst>
                  <a:gd name="T0" fmla="*/ 55 w 66"/>
                  <a:gd name="T1" fmla="*/ 0 h 103"/>
                  <a:gd name="T2" fmla="*/ 51 w 66"/>
                  <a:gd name="T3" fmla="*/ 20 h 103"/>
                  <a:gd name="T4" fmla="*/ 50 w 66"/>
                  <a:gd name="T5" fmla="*/ 61 h 103"/>
                  <a:gd name="T6" fmla="*/ 43 w 66"/>
                  <a:gd name="T7" fmla="*/ 67 h 103"/>
                  <a:gd name="T8" fmla="*/ 36 w 66"/>
                  <a:gd name="T9" fmla="*/ 60 h 103"/>
                  <a:gd name="T10" fmla="*/ 36 w 66"/>
                  <a:gd name="T11" fmla="*/ 80 h 103"/>
                  <a:gd name="T12" fmla="*/ 20 w 66"/>
                  <a:gd name="T13" fmla="*/ 68 h 103"/>
                  <a:gd name="T14" fmla="*/ 18 w 66"/>
                  <a:gd name="T15" fmla="*/ 78 h 103"/>
                  <a:gd name="T16" fmla="*/ 7 w 66"/>
                  <a:gd name="T17" fmla="*/ 70 h 103"/>
                  <a:gd name="T18" fmla="*/ 4 w 66"/>
                  <a:gd name="T19" fmla="*/ 54 h 103"/>
                  <a:gd name="T20" fmla="*/ 15 w 66"/>
                  <a:gd name="T21" fmla="*/ 89 h 103"/>
                  <a:gd name="T22" fmla="*/ 19 w 66"/>
                  <a:gd name="T23" fmla="*/ 94 h 103"/>
                  <a:gd name="T24" fmla="*/ 31 w 66"/>
                  <a:gd name="T25" fmla="*/ 95 h 103"/>
                  <a:gd name="T26" fmla="*/ 49 w 66"/>
                  <a:gd name="T27" fmla="*/ 90 h 103"/>
                  <a:gd name="T28" fmla="*/ 64 w 66"/>
                  <a:gd name="T29" fmla="*/ 67 h 103"/>
                  <a:gd name="T30" fmla="*/ 56 w 66"/>
                  <a:gd name="T31" fmla="*/ 36 h 103"/>
                  <a:gd name="T32" fmla="*/ 55 w 66"/>
                  <a:gd name="T33"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03">
                    <a:moveTo>
                      <a:pt x="55" y="0"/>
                    </a:moveTo>
                    <a:cubicBezTo>
                      <a:pt x="52" y="7"/>
                      <a:pt x="51" y="13"/>
                      <a:pt x="51" y="20"/>
                    </a:cubicBezTo>
                    <a:cubicBezTo>
                      <a:pt x="51" y="31"/>
                      <a:pt x="58" y="51"/>
                      <a:pt x="50" y="61"/>
                    </a:cubicBezTo>
                    <a:cubicBezTo>
                      <a:pt x="45" y="59"/>
                      <a:pt x="42" y="62"/>
                      <a:pt x="43" y="67"/>
                    </a:cubicBezTo>
                    <a:cubicBezTo>
                      <a:pt x="40" y="64"/>
                      <a:pt x="39" y="63"/>
                      <a:pt x="36" y="60"/>
                    </a:cubicBezTo>
                    <a:cubicBezTo>
                      <a:pt x="30" y="66"/>
                      <a:pt x="40" y="75"/>
                      <a:pt x="36" y="80"/>
                    </a:cubicBezTo>
                    <a:cubicBezTo>
                      <a:pt x="33" y="84"/>
                      <a:pt x="21" y="73"/>
                      <a:pt x="20" y="68"/>
                    </a:cubicBezTo>
                    <a:cubicBezTo>
                      <a:pt x="18" y="72"/>
                      <a:pt x="18" y="75"/>
                      <a:pt x="18" y="78"/>
                    </a:cubicBezTo>
                    <a:cubicBezTo>
                      <a:pt x="13" y="74"/>
                      <a:pt x="10" y="78"/>
                      <a:pt x="7" y="70"/>
                    </a:cubicBezTo>
                    <a:cubicBezTo>
                      <a:pt x="4" y="66"/>
                      <a:pt x="5" y="59"/>
                      <a:pt x="4" y="54"/>
                    </a:cubicBezTo>
                    <a:cubicBezTo>
                      <a:pt x="0" y="63"/>
                      <a:pt x="5" y="103"/>
                      <a:pt x="15" y="89"/>
                    </a:cubicBezTo>
                    <a:cubicBezTo>
                      <a:pt x="15" y="90"/>
                      <a:pt x="19" y="92"/>
                      <a:pt x="19" y="94"/>
                    </a:cubicBezTo>
                    <a:cubicBezTo>
                      <a:pt x="25" y="89"/>
                      <a:pt x="26" y="94"/>
                      <a:pt x="31" y="95"/>
                    </a:cubicBezTo>
                    <a:cubicBezTo>
                      <a:pt x="36" y="95"/>
                      <a:pt x="43" y="92"/>
                      <a:pt x="49" y="90"/>
                    </a:cubicBezTo>
                    <a:cubicBezTo>
                      <a:pt x="57" y="85"/>
                      <a:pt x="64" y="76"/>
                      <a:pt x="64" y="67"/>
                    </a:cubicBezTo>
                    <a:cubicBezTo>
                      <a:pt x="66" y="56"/>
                      <a:pt x="59" y="47"/>
                      <a:pt x="56" y="36"/>
                    </a:cubicBezTo>
                    <a:cubicBezTo>
                      <a:pt x="54" y="28"/>
                      <a:pt x="55" y="17"/>
                      <a:pt x="55" y="8"/>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4" name="Freeform 184"/>
              <p:cNvSpPr/>
              <p:nvPr/>
            </p:nvSpPr>
            <p:spPr bwMode="auto">
              <a:xfrm>
                <a:off x="2277" y="3252"/>
                <a:ext cx="388" cy="358"/>
              </a:xfrm>
              <a:custGeom>
                <a:avLst/>
                <a:gdLst>
                  <a:gd name="T0" fmla="*/ 191 w 313"/>
                  <a:gd name="T1" fmla="*/ 136 h 289"/>
                  <a:gd name="T2" fmla="*/ 233 w 313"/>
                  <a:gd name="T3" fmla="*/ 88 h 289"/>
                  <a:gd name="T4" fmla="*/ 222 w 313"/>
                  <a:gd name="T5" fmla="*/ 4 h 289"/>
                  <a:gd name="T6" fmla="*/ 204 w 313"/>
                  <a:gd name="T7" fmla="*/ 1 h 289"/>
                  <a:gd name="T8" fmla="*/ 185 w 313"/>
                  <a:gd name="T9" fmla="*/ 8 h 289"/>
                  <a:gd name="T10" fmla="*/ 163 w 313"/>
                  <a:gd name="T11" fmla="*/ 40 h 289"/>
                  <a:gd name="T12" fmla="*/ 152 w 313"/>
                  <a:gd name="T13" fmla="*/ 80 h 289"/>
                  <a:gd name="T14" fmla="*/ 139 w 313"/>
                  <a:gd name="T15" fmla="*/ 118 h 289"/>
                  <a:gd name="T16" fmla="*/ 101 w 313"/>
                  <a:gd name="T17" fmla="*/ 104 h 289"/>
                  <a:gd name="T18" fmla="*/ 62 w 313"/>
                  <a:gd name="T19" fmla="*/ 96 h 289"/>
                  <a:gd name="T20" fmla="*/ 20 w 313"/>
                  <a:gd name="T21" fmla="*/ 96 h 289"/>
                  <a:gd name="T22" fmla="*/ 1 w 313"/>
                  <a:gd name="T23" fmla="*/ 128 h 289"/>
                  <a:gd name="T24" fmla="*/ 61 w 313"/>
                  <a:gd name="T25" fmla="*/ 178 h 289"/>
                  <a:gd name="T26" fmla="*/ 146 w 313"/>
                  <a:gd name="T27" fmla="*/ 163 h 289"/>
                  <a:gd name="T28" fmla="*/ 147 w 313"/>
                  <a:gd name="T29" fmla="*/ 163 h 289"/>
                  <a:gd name="T30" fmla="*/ 135 w 313"/>
                  <a:gd name="T31" fmla="*/ 177 h 289"/>
                  <a:gd name="T32" fmla="*/ 117 w 313"/>
                  <a:gd name="T33" fmla="*/ 207 h 289"/>
                  <a:gd name="T34" fmla="*/ 124 w 313"/>
                  <a:gd name="T35" fmla="*/ 279 h 289"/>
                  <a:gd name="T36" fmla="*/ 159 w 313"/>
                  <a:gd name="T37" fmla="*/ 274 h 289"/>
                  <a:gd name="T38" fmla="*/ 178 w 313"/>
                  <a:gd name="T39" fmla="*/ 274 h 289"/>
                  <a:gd name="T40" fmla="*/ 186 w 313"/>
                  <a:gd name="T41" fmla="*/ 258 h 289"/>
                  <a:gd name="T42" fmla="*/ 188 w 313"/>
                  <a:gd name="T43" fmla="*/ 219 h 289"/>
                  <a:gd name="T44" fmla="*/ 184 w 313"/>
                  <a:gd name="T45" fmla="*/ 178 h 289"/>
                  <a:gd name="T46" fmla="*/ 212 w 313"/>
                  <a:gd name="T47" fmla="*/ 202 h 289"/>
                  <a:gd name="T48" fmla="*/ 248 w 313"/>
                  <a:gd name="T49" fmla="*/ 207 h 289"/>
                  <a:gd name="T50" fmla="*/ 278 w 313"/>
                  <a:gd name="T51" fmla="*/ 187 h 289"/>
                  <a:gd name="T52" fmla="*/ 291 w 313"/>
                  <a:gd name="T53" fmla="*/ 153 h 289"/>
                  <a:gd name="T54" fmla="*/ 304 w 313"/>
                  <a:gd name="T55" fmla="*/ 126 h 289"/>
                  <a:gd name="T56" fmla="*/ 266 w 313"/>
                  <a:gd name="T57" fmla="*/ 125 h 289"/>
                  <a:gd name="T58" fmla="*/ 188 w 313"/>
                  <a:gd name="T59" fmla="*/ 132 h 289"/>
                  <a:gd name="T60" fmla="*/ 192 w 313"/>
                  <a:gd name="T61" fmla="*/ 13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3" h="289">
                    <a:moveTo>
                      <a:pt x="191" y="136"/>
                    </a:moveTo>
                    <a:cubicBezTo>
                      <a:pt x="208" y="136"/>
                      <a:pt x="228" y="103"/>
                      <a:pt x="233" y="88"/>
                    </a:cubicBezTo>
                    <a:cubicBezTo>
                      <a:pt x="241" y="66"/>
                      <a:pt x="248" y="18"/>
                      <a:pt x="222" y="4"/>
                    </a:cubicBezTo>
                    <a:cubicBezTo>
                      <a:pt x="216" y="0"/>
                      <a:pt x="211" y="1"/>
                      <a:pt x="204" y="1"/>
                    </a:cubicBezTo>
                    <a:cubicBezTo>
                      <a:pt x="197" y="1"/>
                      <a:pt x="192" y="2"/>
                      <a:pt x="185" y="8"/>
                    </a:cubicBezTo>
                    <a:cubicBezTo>
                      <a:pt x="175" y="16"/>
                      <a:pt x="167" y="28"/>
                      <a:pt x="163" y="40"/>
                    </a:cubicBezTo>
                    <a:cubicBezTo>
                      <a:pt x="159" y="53"/>
                      <a:pt x="156" y="66"/>
                      <a:pt x="152" y="80"/>
                    </a:cubicBezTo>
                    <a:cubicBezTo>
                      <a:pt x="149" y="86"/>
                      <a:pt x="146" y="115"/>
                      <a:pt x="139" y="118"/>
                    </a:cubicBezTo>
                    <a:cubicBezTo>
                      <a:pt x="131" y="121"/>
                      <a:pt x="107" y="106"/>
                      <a:pt x="101" y="104"/>
                    </a:cubicBezTo>
                    <a:cubicBezTo>
                      <a:pt x="88" y="98"/>
                      <a:pt x="75" y="99"/>
                      <a:pt x="62" y="96"/>
                    </a:cubicBezTo>
                    <a:cubicBezTo>
                      <a:pt x="48" y="93"/>
                      <a:pt x="32" y="89"/>
                      <a:pt x="20" y="96"/>
                    </a:cubicBezTo>
                    <a:cubicBezTo>
                      <a:pt x="10" y="101"/>
                      <a:pt x="2" y="118"/>
                      <a:pt x="1" y="128"/>
                    </a:cubicBezTo>
                    <a:cubicBezTo>
                      <a:pt x="0" y="156"/>
                      <a:pt x="39" y="175"/>
                      <a:pt x="61" y="178"/>
                    </a:cubicBezTo>
                    <a:cubicBezTo>
                      <a:pt x="90" y="185"/>
                      <a:pt x="119" y="174"/>
                      <a:pt x="146" y="163"/>
                    </a:cubicBezTo>
                    <a:cubicBezTo>
                      <a:pt x="147" y="163"/>
                      <a:pt x="147" y="163"/>
                      <a:pt x="147" y="163"/>
                    </a:cubicBezTo>
                    <a:cubicBezTo>
                      <a:pt x="146" y="169"/>
                      <a:pt x="139" y="172"/>
                      <a:pt x="135" y="177"/>
                    </a:cubicBezTo>
                    <a:cubicBezTo>
                      <a:pt x="128" y="186"/>
                      <a:pt x="122" y="197"/>
                      <a:pt x="117" y="207"/>
                    </a:cubicBezTo>
                    <a:cubicBezTo>
                      <a:pt x="107" y="231"/>
                      <a:pt x="102" y="261"/>
                      <a:pt x="124" y="279"/>
                    </a:cubicBezTo>
                    <a:cubicBezTo>
                      <a:pt x="136" y="289"/>
                      <a:pt x="148" y="274"/>
                      <a:pt x="159" y="274"/>
                    </a:cubicBezTo>
                    <a:cubicBezTo>
                      <a:pt x="166" y="274"/>
                      <a:pt x="171" y="279"/>
                      <a:pt x="178" y="274"/>
                    </a:cubicBezTo>
                    <a:cubicBezTo>
                      <a:pt x="180" y="272"/>
                      <a:pt x="184" y="262"/>
                      <a:pt x="186" y="258"/>
                    </a:cubicBezTo>
                    <a:cubicBezTo>
                      <a:pt x="190" y="246"/>
                      <a:pt x="185" y="232"/>
                      <a:pt x="188" y="219"/>
                    </a:cubicBezTo>
                    <a:cubicBezTo>
                      <a:pt x="189" y="206"/>
                      <a:pt x="193" y="191"/>
                      <a:pt x="184" y="178"/>
                    </a:cubicBezTo>
                    <a:cubicBezTo>
                      <a:pt x="195" y="182"/>
                      <a:pt x="201" y="196"/>
                      <a:pt x="212" y="202"/>
                    </a:cubicBezTo>
                    <a:cubicBezTo>
                      <a:pt x="223" y="208"/>
                      <a:pt x="236" y="210"/>
                      <a:pt x="248" y="207"/>
                    </a:cubicBezTo>
                    <a:cubicBezTo>
                      <a:pt x="261" y="205"/>
                      <a:pt x="270" y="198"/>
                      <a:pt x="278" y="187"/>
                    </a:cubicBezTo>
                    <a:cubicBezTo>
                      <a:pt x="285" y="177"/>
                      <a:pt x="285" y="166"/>
                      <a:pt x="291" y="153"/>
                    </a:cubicBezTo>
                    <a:cubicBezTo>
                      <a:pt x="294" y="145"/>
                      <a:pt x="313" y="135"/>
                      <a:pt x="304" y="126"/>
                    </a:cubicBezTo>
                    <a:cubicBezTo>
                      <a:pt x="294" y="118"/>
                      <a:pt x="278" y="123"/>
                      <a:pt x="266" y="125"/>
                    </a:cubicBezTo>
                    <a:cubicBezTo>
                      <a:pt x="240" y="131"/>
                      <a:pt x="211" y="120"/>
                      <a:pt x="188" y="132"/>
                    </a:cubicBezTo>
                    <a:cubicBezTo>
                      <a:pt x="189" y="131"/>
                      <a:pt x="190" y="131"/>
                      <a:pt x="192" y="130"/>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5" name="Freeform 185"/>
              <p:cNvSpPr/>
              <p:nvPr/>
            </p:nvSpPr>
            <p:spPr bwMode="auto">
              <a:xfrm>
                <a:off x="2516" y="3248"/>
                <a:ext cx="65" cy="53"/>
              </a:xfrm>
              <a:custGeom>
                <a:avLst/>
                <a:gdLst>
                  <a:gd name="T0" fmla="*/ 34 w 52"/>
                  <a:gd name="T1" fmla="*/ 8 h 43"/>
                  <a:gd name="T2" fmla="*/ 0 w 52"/>
                  <a:gd name="T3" fmla="*/ 11 h 43"/>
                  <a:gd name="T4" fmla="*/ 21 w 52"/>
                  <a:gd name="T5" fmla="*/ 17 h 43"/>
                  <a:gd name="T6" fmla="*/ 27 w 52"/>
                  <a:gd name="T7" fmla="*/ 43 h 43"/>
                  <a:gd name="T8" fmla="*/ 33 w 52"/>
                  <a:gd name="T9" fmla="*/ 29 h 43"/>
                  <a:gd name="T10" fmla="*/ 33 w 52"/>
                  <a:gd name="T11" fmla="*/ 32 h 43"/>
                  <a:gd name="T12" fmla="*/ 35 w 52"/>
                  <a:gd name="T13" fmla="*/ 26 h 43"/>
                  <a:gd name="T14" fmla="*/ 47 w 52"/>
                  <a:gd name="T15" fmla="*/ 42 h 43"/>
                  <a:gd name="T16" fmla="*/ 39 w 52"/>
                  <a:gd name="T17" fmla="*/ 14 h 43"/>
                  <a:gd name="T18" fmla="*/ 20 w 52"/>
                  <a:gd name="T19"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3">
                    <a:moveTo>
                      <a:pt x="34" y="8"/>
                    </a:moveTo>
                    <a:cubicBezTo>
                      <a:pt x="27" y="0"/>
                      <a:pt x="7" y="0"/>
                      <a:pt x="0" y="11"/>
                    </a:cubicBezTo>
                    <a:cubicBezTo>
                      <a:pt x="7" y="13"/>
                      <a:pt x="15" y="10"/>
                      <a:pt x="21" y="17"/>
                    </a:cubicBezTo>
                    <a:cubicBezTo>
                      <a:pt x="27" y="24"/>
                      <a:pt x="24" y="35"/>
                      <a:pt x="27" y="43"/>
                    </a:cubicBezTo>
                    <a:cubicBezTo>
                      <a:pt x="31" y="40"/>
                      <a:pt x="33" y="33"/>
                      <a:pt x="33" y="29"/>
                    </a:cubicBezTo>
                    <a:cubicBezTo>
                      <a:pt x="33" y="30"/>
                      <a:pt x="34" y="30"/>
                      <a:pt x="33" y="32"/>
                    </a:cubicBezTo>
                    <a:cubicBezTo>
                      <a:pt x="34" y="30"/>
                      <a:pt x="35" y="28"/>
                      <a:pt x="35" y="26"/>
                    </a:cubicBezTo>
                    <a:cubicBezTo>
                      <a:pt x="38" y="32"/>
                      <a:pt x="40" y="41"/>
                      <a:pt x="47" y="42"/>
                    </a:cubicBezTo>
                    <a:cubicBezTo>
                      <a:pt x="52" y="34"/>
                      <a:pt x="43" y="21"/>
                      <a:pt x="39" y="14"/>
                    </a:cubicBezTo>
                    <a:cubicBezTo>
                      <a:pt x="33" y="7"/>
                      <a:pt x="28" y="5"/>
                      <a:pt x="20" y="2"/>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6" name="Freeform 186"/>
              <p:cNvSpPr/>
              <p:nvPr/>
            </p:nvSpPr>
            <p:spPr bwMode="auto">
              <a:xfrm>
                <a:off x="2463" y="3320"/>
                <a:ext cx="116" cy="104"/>
              </a:xfrm>
              <a:custGeom>
                <a:avLst/>
                <a:gdLst>
                  <a:gd name="T0" fmla="*/ 90 w 94"/>
                  <a:gd name="T1" fmla="*/ 7 h 84"/>
                  <a:gd name="T2" fmla="*/ 80 w 94"/>
                  <a:gd name="T3" fmla="*/ 35 h 84"/>
                  <a:gd name="T4" fmla="*/ 78 w 94"/>
                  <a:gd name="T5" fmla="*/ 34 h 84"/>
                  <a:gd name="T6" fmla="*/ 78 w 94"/>
                  <a:gd name="T7" fmla="*/ 34 h 84"/>
                  <a:gd name="T8" fmla="*/ 81 w 94"/>
                  <a:gd name="T9" fmla="*/ 6 h 84"/>
                  <a:gd name="T10" fmla="*/ 64 w 94"/>
                  <a:gd name="T11" fmla="*/ 38 h 84"/>
                  <a:gd name="T12" fmla="*/ 62 w 94"/>
                  <a:gd name="T13" fmla="*/ 32 h 84"/>
                  <a:gd name="T14" fmla="*/ 59 w 94"/>
                  <a:gd name="T15" fmla="*/ 40 h 84"/>
                  <a:gd name="T16" fmla="*/ 54 w 94"/>
                  <a:gd name="T17" fmla="*/ 36 h 84"/>
                  <a:gd name="T18" fmla="*/ 49 w 94"/>
                  <a:gd name="T19" fmla="*/ 48 h 84"/>
                  <a:gd name="T20" fmla="*/ 52 w 94"/>
                  <a:gd name="T21" fmla="*/ 26 h 84"/>
                  <a:gd name="T22" fmla="*/ 54 w 94"/>
                  <a:gd name="T23" fmla="*/ 0 h 84"/>
                  <a:gd name="T24" fmla="*/ 38 w 94"/>
                  <a:gd name="T25" fmla="*/ 34 h 84"/>
                  <a:gd name="T26" fmla="*/ 35 w 94"/>
                  <a:gd name="T27" fmla="*/ 30 h 84"/>
                  <a:gd name="T28" fmla="*/ 32 w 94"/>
                  <a:gd name="T29" fmla="*/ 33 h 84"/>
                  <a:gd name="T30" fmla="*/ 28 w 94"/>
                  <a:gd name="T31" fmla="*/ 26 h 84"/>
                  <a:gd name="T32" fmla="*/ 20 w 94"/>
                  <a:gd name="T33" fmla="*/ 29 h 84"/>
                  <a:gd name="T34" fmla="*/ 23 w 94"/>
                  <a:gd name="T35" fmla="*/ 15 h 84"/>
                  <a:gd name="T36" fmla="*/ 1 w 94"/>
                  <a:gd name="T37" fmla="*/ 52 h 84"/>
                  <a:gd name="T38" fmla="*/ 28 w 94"/>
                  <a:gd name="T39" fmla="*/ 83 h 84"/>
                  <a:gd name="T40" fmla="*/ 68 w 94"/>
                  <a:gd name="T41" fmla="*/ 61 h 84"/>
                  <a:gd name="T42" fmla="*/ 82 w 94"/>
                  <a:gd name="T43" fmla="*/ 3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84">
                    <a:moveTo>
                      <a:pt x="90" y="7"/>
                    </a:moveTo>
                    <a:cubicBezTo>
                      <a:pt x="94" y="12"/>
                      <a:pt x="83" y="30"/>
                      <a:pt x="80" y="35"/>
                    </a:cubicBezTo>
                    <a:cubicBezTo>
                      <a:pt x="79" y="35"/>
                      <a:pt x="79" y="35"/>
                      <a:pt x="78" y="34"/>
                    </a:cubicBezTo>
                    <a:cubicBezTo>
                      <a:pt x="78" y="34"/>
                      <a:pt x="78" y="34"/>
                      <a:pt x="78" y="34"/>
                    </a:cubicBezTo>
                    <a:cubicBezTo>
                      <a:pt x="78" y="27"/>
                      <a:pt x="84" y="14"/>
                      <a:pt x="81" y="6"/>
                    </a:cubicBezTo>
                    <a:cubicBezTo>
                      <a:pt x="75" y="15"/>
                      <a:pt x="74" y="33"/>
                      <a:pt x="64" y="38"/>
                    </a:cubicBezTo>
                    <a:cubicBezTo>
                      <a:pt x="65" y="36"/>
                      <a:pt x="63" y="34"/>
                      <a:pt x="62" y="32"/>
                    </a:cubicBezTo>
                    <a:cubicBezTo>
                      <a:pt x="61" y="33"/>
                      <a:pt x="60" y="37"/>
                      <a:pt x="59" y="40"/>
                    </a:cubicBezTo>
                    <a:cubicBezTo>
                      <a:pt x="58" y="38"/>
                      <a:pt x="56" y="39"/>
                      <a:pt x="54" y="36"/>
                    </a:cubicBezTo>
                    <a:cubicBezTo>
                      <a:pt x="52" y="40"/>
                      <a:pt x="51" y="44"/>
                      <a:pt x="49" y="48"/>
                    </a:cubicBezTo>
                    <a:cubicBezTo>
                      <a:pt x="43" y="41"/>
                      <a:pt x="50" y="31"/>
                      <a:pt x="52" y="26"/>
                    </a:cubicBezTo>
                    <a:cubicBezTo>
                      <a:pt x="54" y="18"/>
                      <a:pt x="56" y="6"/>
                      <a:pt x="54" y="0"/>
                    </a:cubicBezTo>
                    <a:cubicBezTo>
                      <a:pt x="48" y="8"/>
                      <a:pt x="47" y="27"/>
                      <a:pt x="38" y="34"/>
                    </a:cubicBezTo>
                    <a:cubicBezTo>
                      <a:pt x="37" y="32"/>
                      <a:pt x="36" y="32"/>
                      <a:pt x="35" y="30"/>
                    </a:cubicBezTo>
                    <a:cubicBezTo>
                      <a:pt x="35" y="31"/>
                      <a:pt x="34" y="32"/>
                      <a:pt x="32" y="33"/>
                    </a:cubicBezTo>
                    <a:cubicBezTo>
                      <a:pt x="32" y="31"/>
                      <a:pt x="30" y="29"/>
                      <a:pt x="28" y="26"/>
                    </a:cubicBezTo>
                    <a:cubicBezTo>
                      <a:pt x="27" y="31"/>
                      <a:pt x="22" y="35"/>
                      <a:pt x="20" y="29"/>
                    </a:cubicBezTo>
                    <a:cubicBezTo>
                      <a:pt x="19" y="24"/>
                      <a:pt x="23" y="20"/>
                      <a:pt x="23" y="15"/>
                    </a:cubicBezTo>
                    <a:cubicBezTo>
                      <a:pt x="13" y="18"/>
                      <a:pt x="3" y="42"/>
                      <a:pt x="1" y="52"/>
                    </a:cubicBezTo>
                    <a:cubicBezTo>
                      <a:pt x="0" y="66"/>
                      <a:pt x="13" y="83"/>
                      <a:pt x="28" y="83"/>
                    </a:cubicBezTo>
                    <a:cubicBezTo>
                      <a:pt x="41" y="84"/>
                      <a:pt x="60" y="72"/>
                      <a:pt x="68" y="61"/>
                    </a:cubicBezTo>
                    <a:cubicBezTo>
                      <a:pt x="75" y="53"/>
                      <a:pt x="77" y="43"/>
                      <a:pt x="82" y="33"/>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7" name="Freeform 187"/>
              <p:cNvSpPr/>
              <p:nvPr/>
            </p:nvSpPr>
            <p:spPr bwMode="auto">
              <a:xfrm>
                <a:off x="2464" y="3354"/>
                <a:ext cx="77" cy="69"/>
              </a:xfrm>
              <a:custGeom>
                <a:avLst/>
                <a:gdLst>
                  <a:gd name="T0" fmla="*/ 22 w 62"/>
                  <a:gd name="T1" fmla="*/ 53 h 56"/>
                  <a:gd name="T2" fmla="*/ 62 w 62"/>
                  <a:gd name="T3" fmla="*/ 31 h 56"/>
                  <a:gd name="T4" fmla="*/ 44 w 62"/>
                  <a:gd name="T5" fmla="*/ 34 h 56"/>
                  <a:gd name="T6" fmla="*/ 41 w 62"/>
                  <a:gd name="T7" fmla="*/ 27 h 56"/>
                  <a:gd name="T8" fmla="*/ 34 w 62"/>
                  <a:gd name="T9" fmla="*/ 33 h 56"/>
                  <a:gd name="T10" fmla="*/ 43 w 62"/>
                  <a:gd name="T11" fmla="*/ 0 h 56"/>
                  <a:gd name="T12" fmla="*/ 24 w 62"/>
                  <a:gd name="T13" fmla="*/ 26 h 56"/>
                  <a:gd name="T14" fmla="*/ 22 w 62"/>
                  <a:gd name="T15" fmla="*/ 17 h 56"/>
                  <a:gd name="T16" fmla="*/ 22 w 6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6">
                    <a:moveTo>
                      <a:pt x="22" y="53"/>
                    </a:moveTo>
                    <a:cubicBezTo>
                      <a:pt x="35" y="52"/>
                      <a:pt x="58" y="45"/>
                      <a:pt x="62" y="31"/>
                    </a:cubicBezTo>
                    <a:cubicBezTo>
                      <a:pt x="56" y="27"/>
                      <a:pt x="49" y="32"/>
                      <a:pt x="44" y="34"/>
                    </a:cubicBezTo>
                    <a:cubicBezTo>
                      <a:pt x="43" y="33"/>
                      <a:pt x="41" y="30"/>
                      <a:pt x="41" y="27"/>
                    </a:cubicBezTo>
                    <a:cubicBezTo>
                      <a:pt x="38" y="29"/>
                      <a:pt x="36" y="31"/>
                      <a:pt x="34" y="33"/>
                    </a:cubicBezTo>
                    <a:cubicBezTo>
                      <a:pt x="37" y="22"/>
                      <a:pt x="40" y="11"/>
                      <a:pt x="43" y="0"/>
                    </a:cubicBezTo>
                    <a:cubicBezTo>
                      <a:pt x="39" y="6"/>
                      <a:pt x="31" y="24"/>
                      <a:pt x="24" y="26"/>
                    </a:cubicBezTo>
                    <a:cubicBezTo>
                      <a:pt x="23" y="22"/>
                      <a:pt x="23" y="19"/>
                      <a:pt x="22" y="17"/>
                    </a:cubicBezTo>
                    <a:cubicBezTo>
                      <a:pt x="15" y="30"/>
                      <a:pt x="0" y="50"/>
                      <a:pt x="22" y="56"/>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8" name="Freeform 188"/>
              <p:cNvSpPr/>
              <p:nvPr/>
            </p:nvSpPr>
            <p:spPr bwMode="auto">
              <a:xfrm>
                <a:off x="2287" y="3378"/>
                <a:ext cx="198" cy="69"/>
              </a:xfrm>
              <a:custGeom>
                <a:avLst/>
                <a:gdLst>
                  <a:gd name="T0" fmla="*/ 146 w 160"/>
                  <a:gd name="T1" fmla="*/ 32 h 55"/>
                  <a:gd name="T2" fmla="*/ 84 w 160"/>
                  <a:gd name="T3" fmla="*/ 7 h 55"/>
                  <a:gd name="T4" fmla="*/ 52 w 160"/>
                  <a:gd name="T5" fmla="*/ 4 h 55"/>
                  <a:gd name="T6" fmla="*/ 20 w 160"/>
                  <a:gd name="T7" fmla="*/ 3 h 55"/>
                  <a:gd name="T8" fmla="*/ 12 w 160"/>
                  <a:gd name="T9" fmla="*/ 30 h 55"/>
                  <a:gd name="T10" fmla="*/ 43 w 160"/>
                  <a:gd name="T11" fmla="*/ 35 h 55"/>
                  <a:gd name="T12" fmla="*/ 34 w 160"/>
                  <a:gd name="T13" fmla="*/ 28 h 55"/>
                  <a:gd name="T14" fmla="*/ 35 w 160"/>
                  <a:gd name="T15" fmla="*/ 21 h 55"/>
                  <a:gd name="T16" fmla="*/ 55 w 160"/>
                  <a:gd name="T17" fmla="*/ 21 h 55"/>
                  <a:gd name="T18" fmla="*/ 43 w 160"/>
                  <a:gd name="T19" fmla="*/ 11 h 55"/>
                  <a:gd name="T20" fmla="*/ 28 w 160"/>
                  <a:gd name="T21" fmla="*/ 9 h 55"/>
                  <a:gd name="T22" fmla="*/ 59 w 160"/>
                  <a:gd name="T23" fmla="*/ 12 h 55"/>
                  <a:gd name="T24" fmla="*/ 90 w 160"/>
                  <a:gd name="T25" fmla="*/ 17 h 55"/>
                  <a:gd name="T26" fmla="*/ 118 w 160"/>
                  <a:gd name="T27" fmla="*/ 25 h 55"/>
                  <a:gd name="T28" fmla="*/ 100 w 160"/>
                  <a:gd name="T29" fmla="*/ 28 h 55"/>
                  <a:gd name="T30" fmla="*/ 111 w 160"/>
                  <a:gd name="T31" fmla="*/ 34 h 55"/>
                  <a:gd name="T32" fmla="*/ 79 w 160"/>
                  <a:gd name="T33" fmla="*/ 33 h 55"/>
                  <a:gd name="T34" fmla="*/ 112 w 160"/>
                  <a:gd name="T35" fmla="*/ 38 h 55"/>
                  <a:gd name="T36" fmla="*/ 139 w 160"/>
                  <a:gd name="T37" fmla="*/ 44 h 55"/>
                  <a:gd name="T38" fmla="*/ 134 w 160"/>
                  <a:gd name="T39" fmla="*/ 48 h 55"/>
                  <a:gd name="T40" fmla="*/ 156 w 160"/>
                  <a:gd name="T41"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55">
                    <a:moveTo>
                      <a:pt x="146" y="32"/>
                    </a:moveTo>
                    <a:cubicBezTo>
                      <a:pt x="125" y="23"/>
                      <a:pt x="108" y="10"/>
                      <a:pt x="84" y="7"/>
                    </a:cubicBezTo>
                    <a:cubicBezTo>
                      <a:pt x="73" y="5"/>
                      <a:pt x="63" y="6"/>
                      <a:pt x="52" y="4"/>
                    </a:cubicBezTo>
                    <a:cubicBezTo>
                      <a:pt x="42" y="1"/>
                      <a:pt x="31" y="0"/>
                      <a:pt x="20" y="3"/>
                    </a:cubicBezTo>
                    <a:cubicBezTo>
                      <a:pt x="9" y="7"/>
                      <a:pt x="0" y="20"/>
                      <a:pt x="12" y="30"/>
                    </a:cubicBezTo>
                    <a:cubicBezTo>
                      <a:pt x="19" y="34"/>
                      <a:pt x="35" y="38"/>
                      <a:pt x="43" y="35"/>
                    </a:cubicBezTo>
                    <a:cubicBezTo>
                      <a:pt x="40" y="32"/>
                      <a:pt x="37" y="31"/>
                      <a:pt x="34" y="28"/>
                    </a:cubicBezTo>
                    <a:cubicBezTo>
                      <a:pt x="35" y="26"/>
                      <a:pt x="36" y="22"/>
                      <a:pt x="35" y="21"/>
                    </a:cubicBezTo>
                    <a:cubicBezTo>
                      <a:pt x="42" y="23"/>
                      <a:pt x="49" y="21"/>
                      <a:pt x="55" y="21"/>
                    </a:cubicBezTo>
                    <a:cubicBezTo>
                      <a:pt x="54" y="17"/>
                      <a:pt x="47" y="12"/>
                      <a:pt x="43" y="11"/>
                    </a:cubicBezTo>
                    <a:cubicBezTo>
                      <a:pt x="38" y="8"/>
                      <a:pt x="32" y="11"/>
                      <a:pt x="28" y="9"/>
                    </a:cubicBezTo>
                    <a:cubicBezTo>
                      <a:pt x="36" y="0"/>
                      <a:pt x="49" y="7"/>
                      <a:pt x="59" y="12"/>
                    </a:cubicBezTo>
                    <a:cubicBezTo>
                      <a:pt x="68" y="16"/>
                      <a:pt x="80" y="16"/>
                      <a:pt x="90" y="17"/>
                    </a:cubicBezTo>
                    <a:cubicBezTo>
                      <a:pt x="98" y="18"/>
                      <a:pt x="111" y="19"/>
                      <a:pt x="118" y="25"/>
                    </a:cubicBezTo>
                    <a:cubicBezTo>
                      <a:pt x="130" y="36"/>
                      <a:pt x="105" y="30"/>
                      <a:pt x="100" y="28"/>
                    </a:cubicBezTo>
                    <a:cubicBezTo>
                      <a:pt x="103" y="31"/>
                      <a:pt x="107" y="32"/>
                      <a:pt x="111" y="34"/>
                    </a:cubicBezTo>
                    <a:cubicBezTo>
                      <a:pt x="102" y="36"/>
                      <a:pt x="87" y="28"/>
                      <a:pt x="79" y="33"/>
                    </a:cubicBezTo>
                    <a:cubicBezTo>
                      <a:pt x="84" y="39"/>
                      <a:pt x="104" y="36"/>
                      <a:pt x="112" y="38"/>
                    </a:cubicBezTo>
                    <a:cubicBezTo>
                      <a:pt x="118" y="39"/>
                      <a:pt x="133" y="40"/>
                      <a:pt x="139" y="44"/>
                    </a:cubicBezTo>
                    <a:cubicBezTo>
                      <a:pt x="137" y="45"/>
                      <a:pt x="136" y="48"/>
                      <a:pt x="134" y="48"/>
                    </a:cubicBezTo>
                    <a:cubicBezTo>
                      <a:pt x="142" y="55"/>
                      <a:pt x="160" y="40"/>
                      <a:pt x="156" y="33"/>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49" name="Freeform 189"/>
              <p:cNvSpPr/>
              <p:nvPr/>
            </p:nvSpPr>
            <p:spPr bwMode="auto">
              <a:xfrm>
                <a:off x="2368" y="3442"/>
                <a:ext cx="90" cy="26"/>
              </a:xfrm>
              <a:custGeom>
                <a:avLst/>
                <a:gdLst>
                  <a:gd name="T0" fmla="*/ 64 w 72"/>
                  <a:gd name="T1" fmla="*/ 6 h 21"/>
                  <a:gd name="T2" fmla="*/ 39 w 72"/>
                  <a:gd name="T3" fmla="*/ 8 h 21"/>
                  <a:gd name="T4" fmla="*/ 4 w 72"/>
                  <a:gd name="T5" fmla="*/ 0 h 21"/>
                  <a:gd name="T6" fmla="*/ 25 w 72"/>
                  <a:gd name="T7" fmla="*/ 12 h 21"/>
                  <a:gd name="T8" fmla="*/ 52 w 72"/>
                  <a:gd name="T9" fmla="*/ 15 h 21"/>
                  <a:gd name="T10" fmla="*/ 72 w 72"/>
                  <a:gd name="T11" fmla="*/ 2 h 21"/>
                </a:gdLst>
                <a:ahLst/>
                <a:cxnLst>
                  <a:cxn ang="0">
                    <a:pos x="T0" y="T1"/>
                  </a:cxn>
                  <a:cxn ang="0">
                    <a:pos x="T2" y="T3"/>
                  </a:cxn>
                  <a:cxn ang="0">
                    <a:pos x="T4" y="T5"/>
                  </a:cxn>
                  <a:cxn ang="0">
                    <a:pos x="T6" y="T7"/>
                  </a:cxn>
                  <a:cxn ang="0">
                    <a:pos x="T8" y="T9"/>
                  </a:cxn>
                  <a:cxn ang="0">
                    <a:pos x="T10" y="T11"/>
                  </a:cxn>
                </a:cxnLst>
                <a:rect l="0" t="0" r="r" b="b"/>
                <a:pathLst>
                  <a:path w="72" h="21">
                    <a:moveTo>
                      <a:pt x="64" y="6"/>
                    </a:moveTo>
                    <a:cubicBezTo>
                      <a:pt x="56" y="4"/>
                      <a:pt x="48" y="7"/>
                      <a:pt x="39" y="8"/>
                    </a:cubicBezTo>
                    <a:cubicBezTo>
                      <a:pt x="26" y="10"/>
                      <a:pt x="17" y="5"/>
                      <a:pt x="4" y="0"/>
                    </a:cubicBezTo>
                    <a:cubicBezTo>
                      <a:pt x="0" y="6"/>
                      <a:pt x="20" y="12"/>
                      <a:pt x="25" y="12"/>
                    </a:cubicBezTo>
                    <a:cubicBezTo>
                      <a:pt x="27" y="21"/>
                      <a:pt x="46" y="16"/>
                      <a:pt x="52" y="15"/>
                    </a:cubicBezTo>
                    <a:cubicBezTo>
                      <a:pt x="63" y="12"/>
                      <a:pt x="65" y="7"/>
                      <a:pt x="72" y="2"/>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0" name="Freeform 190"/>
              <p:cNvSpPr/>
              <p:nvPr/>
            </p:nvSpPr>
            <p:spPr bwMode="auto">
              <a:xfrm>
                <a:off x="2510" y="3414"/>
                <a:ext cx="146" cy="82"/>
              </a:xfrm>
              <a:custGeom>
                <a:avLst/>
                <a:gdLst>
                  <a:gd name="T0" fmla="*/ 0 w 118"/>
                  <a:gd name="T1" fmla="*/ 8 h 66"/>
                  <a:gd name="T2" fmla="*/ 34 w 118"/>
                  <a:gd name="T3" fmla="*/ 6 h 66"/>
                  <a:gd name="T4" fmla="*/ 69 w 118"/>
                  <a:gd name="T5" fmla="*/ 8 h 66"/>
                  <a:gd name="T6" fmla="*/ 105 w 118"/>
                  <a:gd name="T7" fmla="*/ 3 h 66"/>
                  <a:gd name="T8" fmla="*/ 104 w 118"/>
                  <a:gd name="T9" fmla="*/ 24 h 66"/>
                  <a:gd name="T10" fmla="*/ 96 w 118"/>
                  <a:gd name="T11" fmla="*/ 39 h 66"/>
                  <a:gd name="T12" fmla="*/ 88 w 118"/>
                  <a:gd name="T13" fmla="*/ 52 h 66"/>
                  <a:gd name="T14" fmla="*/ 18 w 118"/>
                  <a:gd name="T15" fmla="*/ 48 h 66"/>
                  <a:gd name="T16" fmla="*/ 78 w 118"/>
                  <a:gd name="T17" fmla="*/ 40 h 66"/>
                  <a:gd name="T18" fmla="*/ 62 w 118"/>
                  <a:gd name="T19" fmla="*/ 38 h 66"/>
                  <a:gd name="T20" fmla="*/ 67 w 118"/>
                  <a:gd name="T21" fmla="*/ 34 h 66"/>
                  <a:gd name="T22" fmla="*/ 55 w 118"/>
                  <a:gd name="T23" fmla="*/ 34 h 66"/>
                  <a:gd name="T24" fmla="*/ 76 w 118"/>
                  <a:gd name="T25" fmla="*/ 21 h 66"/>
                  <a:gd name="T26" fmla="*/ 29 w 118"/>
                  <a:gd name="T27" fmla="*/ 22 h 66"/>
                  <a:gd name="T28" fmla="*/ 76 w 118"/>
                  <a:gd name="T29" fmla="*/ 12 h 66"/>
                  <a:gd name="T30" fmla="*/ 50 w 118"/>
                  <a:gd name="T31" fmla="*/ 10 h 66"/>
                  <a:gd name="T32" fmla="*/ 33 w 118"/>
                  <a:gd name="T33"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66">
                    <a:moveTo>
                      <a:pt x="0" y="8"/>
                    </a:moveTo>
                    <a:cubicBezTo>
                      <a:pt x="6" y="1"/>
                      <a:pt x="26" y="6"/>
                      <a:pt x="34" y="6"/>
                    </a:cubicBezTo>
                    <a:cubicBezTo>
                      <a:pt x="46" y="8"/>
                      <a:pt x="58" y="9"/>
                      <a:pt x="69" y="8"/>
                    </a:cubicBezTo>
                    <a:cubicBezTo>
                      <a:pt x="80" y="6"/>
                      <a:pt x="94" y="0"/>
                      <a:pt x="105" y="3"/>
                    </a:cubicBezTo>
                    <a:cubicBezTo>
                      <a:pt x="118" y="7"/>
                      <a:pt x="112" y="18"/>
                      <a:pt x="104" y="24"/>
                    </a:cubicBezTo>
                    <a:cubicBezTo>
                      <a:pt x="96" y="30"/>
                      <a:pt x="98" y="30"/>
                      <a:pt x="96" y="39"/>
                    </a:cubicBezTo>
                    <a:cubicBezTo>
                      <a:pt x="95" y="45"/>
                      <a:pt x="94" y="49"/>
                      <a:pt x="88" y="52"/>
                    </a:cubicBezTo>
                    <a:cubicBezTo>
                      <a:pt x="67" y="66"/>
                      <a:pt x="37" y="57"/>
                      <a:pt x="18" y="48"/>
                    </a:cubicBezTo>
                    <a:cubicBezTo>
                      <a:pt x="30" y="52"/>
                      <a:pt x="70" y="55"/>
                      <a:pt x="78" y="40"/>
                    </a:cubicBezTo>
                    <a:cubicBezTo>
                      <a:pt x="73" y="38"/>
                      <a:pt x="69" y="38"/>
                      <a:pt x="62" y="38"/>
                    </a:cubicBezTo>
                    <a:cubicBezTo>
                      <a:pt x="64" y="38"/>
                      <a:pt x="65" y="35"/>
                      <a:pt x="67" y="34"/>
                    </a:cubicBezTo>
                    <a:cubicBezTo>
                      <a:pt x="63" y="32"/>
                      <a:pt x="59" y="32"/>
                      <a:pt x="55" y="34"/>
                    </a:cubicBezTo>
                    <a:cubicBezTo>
                      <a:pt x="62" y="27"/>
                      <a:pt x="70" y="28"/>
                      <a:pt x="76" y="21"/>
                    </a:cubicBezTo>
                    <a:cubicBezTo>
                      <a:pt x="60" y="19"/>
                      <a:pt x="44" y="30"/>
                      <a:pt x="29" y="22"/>
                    </a:cubicBezTo>
                    <a:cubicBezTo>
                      <a:pt x="43" y="25"/>
                      <a:pt x="63" y="19"/>
                      <a:pt x="76" y="12"/>
                    </a:cubicBezTo>
                    <a:cubicBezTo>
                      <a:pt x="71" y="8"/>
                      <a:pt x="57" y="11"/>
                      <a:pt x="50" y="10"/>
                    </a:cubicBezTo>
                    <a:cubicBezTo>
                      <a:pt x="44" y="9"/>
                      <a:pt x="38" y="6"/>
                      <a:pt x="33" y="7"/>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1" name="Freeform 191"/>
              <p:cNvSpPr/>
              <p:nvPr/>
            </p:nvSpPr>
            <p:spPr bwMode="auto">
              <a:xfrm>
                <a:off x="2457" y="3401"/>
                <a:ext cx="86" cy="58"/>
              </a:xfrm>
              <a:custGeom>
                <a:avLst/>
                <a:gdLst>
                  <a:gd name="T0" fmla="*/ 40 w 70"/>
                  <a:gd name="T1" fmla="*/ 23 h 47"/>
                  <a:gd name="T2" fmla="*/ 70 w 70"/>
                  <a:gd name="T3" fmla="*/ 34 h 47"/>
                  <a:gd name="T4" fmla="*/ 54 w 70"/>
                  <a:gd name="T5" fmla="*/ 36 h 47"/>
                  <a:gd name="T6" fmla="*/ 53 w 70"/>
                  <a:gd name="T7" fmla="*/ 43 h 47"/>
                  <a:gd name="T8" fmla="*/ 35 w 70"/>
                  <a:gd name="T9" fmla="*/ 42 h 47"/>
                  <a:gd name="T10" fmla="*/ 16 w 70"/>
                  <a:gd name="T11" fmla="*/ 46 h 47"/>
                  <a:gd name="T12" fmla="*/ 11 w 70"/>
                  <a:gd name="T13" fmla="*/ 33 h 47"/>
                  <a:gd name="T14" fmla="*/ 4 w 70"/>
                  <a:gd name="T15" fmla="*/ 30 h 47"/>
                  <a:gd name="T16" fmla="*/ 3 w 70"/>
                  <a:gd name="T17" fmla="*/ 24 h 47"/>
                  <a:gd name="T18" fmla="*/ 5 w 70"/>
                  <a:gd name="T19" fmla="*/ 25 h 47"/>
                  <a:gd name="T20" fmla="*/ 14 w 70"/>
                  <a:gd name="T21" fmla="*/ 16 h 47"/>
                  <a:gd name="T22" fmla="*/ 21 w 70"/>
                  <a:gd name="T23" fmla="*/ 2 h 47"/>
                  <a:gd name="T24" fmla="*/ 40 w 70"/>
                  <a:gd name="T25" fmla="*/ 4 h 47"/>
                  <a:gd name="T26" fmla="*/ 41 w 70"/>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7">
                    <a:moveTo>
                      <a:pt x="40" y="23"/>
                    </a:moveTo>
                    <a:cubicBezTo>
                      <a:pt x="43" y="29"/>
                      <a:pt x="63" y="30"/>
                      <a:pt x="70" y="34"/>
                    </a:cubicBezTo>
                    <a:cubicBezTo>
                      <a:pt x="70" y="43"/>
                      <a:pt x="58" y="37"/>
                      <a:pt x="54" y="36"/>
                    </a:cubicBezTo>
                    <a:cubicBezTo>
                      <a:pt x="45" y="36"/>
                      <a:pt x="44" y="38"/>
                      <a:pt x="53" y="43"/>
                    </a:cubicBezTo>
                    <a:cubicBezTo>
                      <a:pt x="46" y="44"/>
                      <a:pt x="40" y="41"/>
                      <a:pt x="35" y="42"/>
                    </a:cubicBezTo>
                    <a:cubicBezTo>
                      <a:pt x="28" y="42"/>
                      <a:pt x="22" y="47"/>
                      <a:pt x="16" y="46"/>
                    </a:cubicBezTo>
                    <a:cubicBezTo>
                      <a:pt x="5" y="43"/>
                      <a:pt x="13" y="39"/>
                      <a:pt x="11" y="33"/>
                    </a:cubicBezTo>
                    <a:cubicBezTo>
                      <a:pt x="10" y="31"/>
                      <a:pt x="5" y="32"/>
                      <a:pt x="4" y="30"/>
                    </a:cubicBezTo>
                    <a:cubicBezTo>
                      <a:pt x="4" y="29"/>
                      <a:pt x="4" y="26"/>
                      <a:pt x="3" y="24"/>
                    </a:cubicBezTo>
                    <a:cubicBezTo>
                      <a:pt x="4" y="24"/>
                      <a:pt x="4" y="24"/>
                      <a:pt x="5" y="25"/>
                    </a:cubicBezTo>
                    <a:cubicBezTo>
                      <a:pt x="0" y="16"/>
                      <a:pt x="11" y="19"/>
                      <a:pt x="14" y="16"/>
                    </a:cubicBezTo>
                    <a:cubicBezTo>
                      <a:pt x="17" y="13"/>
                      <a:pt x="16" y="6"/>
                      <a:pt x="21" y="2"/>
                    </a:cubicBezTo>
                    <a:cubicBezTo>
                      <a:pt x="25" y="0"/>
                      <a:pt x="36" y="0"/>
                      <a:pt x="40" y="4"/>
                    </a:cubicBezTo>
                    <a:cubicBezTo>
                      <a:pt x="43" y="9"/>
                      <a:pt x="41" y="13"/>
                      <a:pt x="41" y="17"/>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2" name="Freeform 192"/>
              <p:cNvSpPr/>
              <p:nvPr/>
            </p:nvSpPr>
            <p:spPr bwMode="auto">
              <a:xfrm>
                <a:off x="2422" y="3474"/>
                <a:ext cx="98" cy="128"/>
              </a:xfrm>
              <a:custGeom>
                <a:avLst/>
                <a:gdLst>
                  <a:gd name="T0" fmla="*/ 67 w 79"/>
                  <a:gd name="T1" fmla="*/ 8 h 103"/>
                  <a:gd name="T2" fmla="*/ 65 w 79"/>
                  <a:gd name="T3" fmla="*/ 16 h 103"/>
                  <a:gd name="T4" fmla="*/ 62 w 79"/>
                  <a:gd name="T5" fmla="*/ 41 h 103"/>
                  <a:gd name="T6" fmla="*/ 55 w 79"/>
                  <a:gd name="T7" fmla="*/ 32 h 103"/>
                  <a:gd name="T8" fmla="*/ 46 w 79"/>
                  <a:gd name="T9" fmla="*/ 62 h 103"/>
                  <a:gd name="T10" fmla="*/ 43 w 79"/>
                  <a:gd name="T11" fmla="*/ 40 h 103"/>
                  <a:gd name="T12" fmla="*/ 41 w 79"/>
                  <a:gd name="T13" fmla="*/ 44 h 103"/>
                  <a:gd name="T14" fmla="*/ 52 w 79"/>
                  <a:gd name="T15" fmla="*/ 0 h 103"/>
                  <a:gd name="T16" fmla="*/ 26 w 79"/>
                  <a:gd name="T17" fmla="*/ 61 h 103"/>
                  <a:gd name="T18" fmla="*/ 23 w 79"/>
                  <a:gd name="T19" fmla="*/ 50 h 103"/>
                  <a:gd name="T20" fmla="*/ 19 w 79"/>
                  <a:gd name="T21" fmla="*/ 56 h 103"/>
                  <a:gd name="T22" fmla="*/ 17 w 79"/>
                  <a:gd name="T23" fmla="*/ 46 h 103"/>
                  <a:gd name="T24" fmla="*/ 14 w 79"/>
                  <a:gd name="T25" fmla="*/ 57 h 103"/>
                  <a:gd name="T26" fmla="*/ 20 w 79"/>
                  <a:gd name="T27" fmla="*/ 15 h 103"/>
                  <a:gd name="T28" fmla="*/ 6 w 79"/>
                  <a:gd name="T29" fmla="*/ 43 h 103"/>
                  <a:gd name="T30" fmla="*/ 15 w 79"/>
                  <a:gd name="T31" fmla="*/ 77 h 103"/>
                  <a:gd name="T32" fmla="*/ 9 w 79"/>
                  <a:gd name="T33" fmla="*/ 81 h 103"/>
                  <a:gd name="T34" fmla="*/ 20 w 79"/>
                  <a:gd name="T35" fmla="*/ 98 h 103"/>
                  <a:gd name="T36" fmla="*/ 39 w 79"/>
                  <a:gd name="T37" fmla="*/ 100 h 103"/>
                  <a:gd name="T38" fmla="*/ 46 w 79"/>
                  <a:gd name="T39" fmla="*/ 94 h 103"/>
                  <a:gd name="T40" fmla="*/ 56 w 79"/>
                  <a:gd name="T41" fmla="*/ 98 h 103"/>
                  <a:gd name="T42" fmla="*/ 72 w 79"/>
                  <a:gd name="T43" fmla="*/ 87 h 103"/>
                  <a:gd name="T44" fmla="*/ 73 w 79"/>
                  <a:gd name="T45" fmla="*/ 44 h 103"/>
                  <a:gd name="T46" fmla="*/ 71 w 79"/>
                  <a:gd name="T47" fmla="*/ 25 h 103"/>
                  <a:gd name="T48" fmla="*/ 71 w 79"/>
                  <a:gd name="T49"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03">
                    <a:moveTo>
                      <a:pt x="67" y="8"/>
                    </a:moveTo>
                    <a:cubicBezTo>
                      <a:pt x="68" y="11"/>
                      <a:pt x="67" y="12"/>
                      <a:pt x="65" y="16"/>
                    </a:cubicBezTo>
                    <a:cubicBezTo>
                      <a:pt x="63" y="25"/>
                      <a:pt x="63" y="32"/>
                      <a:pt x="62" y="41"/>
                    </a:cubicBezTo>
                    <a:cubicBezTo>
                      <a:pt x="57" y="43"/>
                      <a:pt x="57" y="36"/>
                      <a:pt x="55" y="32"/>
                    </a:cubicBezTo>
                    <a:cubicBezTo>
                      <a:pt x="50" y="42"/>
                      <a:pt x="46" y="51"/>
                      <a:pt x="46" y="62"/>
                    </a:cubicBezTo>
                    <a:cubicBezTo>
                      <a:pt x="42" y="56"/>
                      <a:pt x="40" y="47"/>
                      <a:pt x="43" y="40"/>
                    </a:cubicBezTo>
                    <a:cubicBezTo>
                      <a:pt x="42" y="42"/>
                      <a:pt x="42" y="43"/>
                      <a:pt x="41" y="44"/>
                    </a:cubicBezTo>
                    <a:cubicBezTo>
                      <a:pt x="31" y="40"/>
                      <a:pt x="49" y="8"/>
                      <a:pt x="52" y="0"/>
                    </a:cubicBezTo>
                    <a:cubicBezTo>
                      <a:pt x="34" y="15"/>
                      <a:pt x="31" y="40"/>
                      <a:pt x="26" y="61"/>
                    </a:cubicBezTo>
                    <a:cubicBezTo>
                      <a:pt x="26" y="58"/>
                      <a:pt x="25" y="53"/>
                      <a:pt x="23" y="50"/>
                    </a:cubicBezTo>
                    <a:cubicBezTo>
                      <a:pt x="22" y="53"/>
                      <a:pt x="20" y="54"/>
                      <a:pt x="19" y="56"/>
                    </a:cubicBezTo>
                    <a:cubicBezTo>
                      <a:pt x="19" y="53"/>
                      <a:pt x="17" y="49"/>
                      <a:pt x="17" y="46"/>
                    </a:cubicBezTo>
                    <a:cubicBezTo>
                      <a:pt x="16" y="50"/>
                      <a:pt x="14" y="53"/>
                      <a:pt x="14" y="57"/>
                    </a:cubicBezTo>
                    <a:cubicBezTo>
                      <a:pt x="2" y="53"/>
                      <a:pt x="13" y="21"/>
                      <a:pt x="20" y="15"/>
                    </a:cubicBezTo>
                    <a:cubicBezTo>
                      <a:pt x="18" y="23"/>
                      <a:pt x="10" y="34"/>
                      <a:pt x="6" y="43"/>
                    </a:cubicBezTo>
                    <a:cubicBezTo>
                      <a:pt x="0" y="57"/>
                      <a:pt x="2" y="67"/>
                      <a:pt x="15" y="77"/>
                    </a:cubicBezTo>
                    <a:cubicBezTo>
                      <a:pt x="11" y="78"/>
                      <a:pt x="10" y="80"/>
                      <a:pt x="9" y="81"/>
                    </a:cubicBezTo>
                    <a:cubicBezTo>
                      <a:pt x="13" y="87"/>
                      <a:pt x="12" y="93"/>
                      <a:pt x="20" y="98"/>
                    </a:cubicBezTo>
                    <a:cubicBezTo>
                      <a:pt x="26" y="102"/>
                      <a:pt x="33" y="103"/>
                      <a:pt x="39" y="100"/>
                    </a:cubicBezTo>
                    <a:cubicBezTo>
                      <a:pt x="41" y="98"/>
                      <a:pt x="44" y="95"/>
                      <a:pt x="46" y="94"/>
                    </a:cubicBezTo>
                    <a:cubicBezTo>
                      <a:pt x="49" y="94"/>
                      <a:pt x="52" y="98"/>
                      <a:pt x="56" y="98"/>
                    </a:cubicBezTo>
                    <a:cubicBezTo>
                      <a:pt x="64" y="98"/>
                      <a:pt x="69" y="94"/>
                      <a:pt x="72" y="87"/>
                    </a:cubicBezTo>
                    <a:cubicBezTo>
                      <a:pt x="79" y="74"/>
                      <a:pt x="75" y="57"/>
                      <a:pt x="73" y="44"/>
                    </a:cubicBezTo>
                    <a:cubicBezTo>
                      <a:pt x="73" y="38"/>
                      <a:pt x="71" y="31"/>
                      <a:pt x="71" y="25"/>
                    </a:cubicBezTo>
                    <a:cubicBezTo>
                      <a:pt x="71" y="22"/>
                      <a:pt x="73" y="17"/>
                      <a:pt x="71" y="14"/>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3" name="Freeform 193"/>
              <p:cNvSpPr/>
              <p:nvPr/>
            </p:nvSpPr>
            <p:spPr bwMode="auto">
              <a:xfrm>
                <a:off x="2437" y="3530"/>
                <a:ext cx="84" cy="69"/>
              </a:xfrm>
              <a:custGeom>
                <a:avLst/>
                <a:gdLst>
                  <a:gd name="T0" fmla="*/ 59 w 68"/>
                  <a:gd name="T1" fmla="*/ 0 h 56"/>
                  <a:gd name="T2" fmla="*/ 51 w 68"/>
                  <a:gd name="T3" fmla="*/ 31 h 56"/>
                  <a:gd name="T4" fmla="*/ 37 w 68"/>
                  <a:gd name="T5" fmla="*/ 21 h 56"/>
                  <a:gd name="T6" fmla="*/ 34 w 68"/>
                  <a:gd name="T7" fmla="*/ 32 h 56"/>
                  <a:gd name="T8" fmla="*/ 30 w 68"/>
                  <a:gd name="T9" fmla="*/ 29 h 56"/>
                  <a:gd name="T10" fmla="*/ 29 w 68"/>
                  <a:gd name="T11" fmla="*/ 45 h 56"/>
                  <a:gd name="T12" fmla="*/ 14 w 68"/>
                  <a:gd name="T13" fmla="*/ 23 h 56"/>
                  <a:gd name="T14" fmla="*/ 15 w 68"/>
                  <a:gd name="T15" fmla="*/ 36 h 56"/>
                  <a:gd name="T16" fmla="*/ 10 w 68"/>
                  <a:gd name="T17" fmla="*/ 33 h 56"/>
                  <a:gd name="T18" fmla="*/ 8 w 68"/>
                  <a:gd name="T19" fmla="*/ 39 h 56"/>
                  <a:gd name="T20" fmla="*/ 3 w 68"/>
                  <a:gd name="T21" fmla="*/ 35 h 56"/>
                  <a:gd name="T22" fmla="*/ 21 w 68"/>
                  <a:gd name="T23" fmla="*/ 54 h 56"/>
                  <a:gd name="T24" fmla="*/ 35 w 68"/>
                  <a:gd name="T25" fmla="*/ 49 h 56"/>
                  <a:gd name="T26" fmla="*/ 51 w 68"/>
                  <a:gd name="T27" fmla="*/ 52 h 56"/>
                  <a:gd name="T28" fmla="*/ 60 w 68"/>
                  <a:gd name="T2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56">
                    <a:moveTo>
                      <a:pt x="59" y="0"/>
                    </a:moveTo>
                    <a:cubicBezTo>
                      <a:pt x="51" y="1"/>
                      <a:pt x="51" y="26"/>
                      <a:pt x="51" y="31"/>
                    </a:cubicBezTo>
                    <a:cubicBezTo>
                      <a:pt x="44" y="32"/>
                      <a:pt x="41" y="26"/>
                      <a:pt x="37" y="21"/>
                    </a:cubicBezTo>
                    <a:cubicBezTo>
                      <a:pt x="35" y="25"/>
                      <a:pt x="33" y="29"/>
                      <a:pt x="34" y="32"/>
                    </a:cubicBezTo>
                    <a:cubicBezTo>
                      <a:pt x="32" y="31"/>
                      <a:pt x="31" y="31"/>
                      <a:pt x="30" y="29"/>
                    </a:cubicBezTo>
                    <a:cubicBezTo>
                      <a:pt x="27" y="33"/>
                      <a:pt x="28" y="40"/>
                      <a:pt x="29" y="45"/>
                    </a:cubicBezTo>
                    <a:cubicBezTo>
                      <a:pt x="20" y="43"/>
                      <a:pt x="15" y="32"/>
                      <a:pt x="14" y="23"/>
                    </a:cubicBezTo>
                    <a:cubicBezTo>
                      <a:pt x="12" y="27"/>
                      <a:pt x="13" y="32"/>
                      <a:pt x="15" y="36"/>
                    </a:cubicBezTo>
                    <a:cubicBezTo>
                      <a:pt x="14" y="35"/>
                      <a:pt x="12" y="35"/>
                      <a:pt x="10" y="33"/>
                    </a:cubicBezTo>
                    <a:cubicBezTo>
                      <a:pt x="10" y="36"/>
                      <a:pt x="9" y="36"/>
                      <a:pt x="8" y="39"/>
                    </a:cubicBezTo>
                    <a:cubicBezTo>
                      <a:pt x="7" y="37"/>
                      <a:pt x="4" y="37"/>
                      <a:pt x="3" y="35"/>
                    </a:cubicBezTo>
                    <a:cubicBezTo>
                      <a:pt x="0" y="45"/>
                      <a:pt x="13" y="55"/>
                      <a:pt x="21" y="54"/>
                    </a:cubicBezTo>
                    <a:cubicBezTo>
                      <a:pt x="27" y="54"/>
                      <a:pt x="29" y="48"/>
                      <a:pt x="35" y="49"/>
                    </a:cubicBezTo>
                    <a:cubicBezTo>
                      <a:pt x="43" y="50"/>
                      <a:pt x="43" y="56"/>
                      <a:pt x="51" y="52"/>
                    </a:cubicBezTo>
                    <a:cubicBezTo>
                      <a:pt x="68" y="44"/>
                      <a:pt x="62" y="16"/>
                      <a:pt x="60" y="2"/>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4" name="Freeform 194"/>
              <p:cNvSpPr/>
              <p:nvPr/>
            </p:nvSpPr>
            <p:spPr bwMode="auto">
              <a:xfrm>
                <a:off x="2599" y="3409"/>
                <a:ext cx="54" cy="75"/>
              </a:xfrm>
              <a:custGeom>
                <a:avLst/>
                <a:gdLst>
                  <a:gd name="T0" fmla="*/ 35 w 43"/>
                  <a:gd name="T1" fmla="*/ 13 h 60"/>
                  <a:gd name="T2" fmla="*/ 37 w 43"/>
                  <a:gd name="T3" fmla="*/ 9 h 60"/>
                  <a:gd name="T4" fmla="*/ 7 w 43"/>
                  <a:gd name="T5" fmla="*/ 10 h 60"/>
                  <a:gd name="T6" fmla="*/ 25 w 43"/>
                  <a:gd name="T7" fmla="*/ 11 h 60"/>
                  <a:gd name="T8" fmla="*/ 25 w 43"/>
                  <a:gd name="T9" fmla="*/ 11 h 60"/>
                  <a:gd name="T10" fmla="*/ 15 w 43"/>
                  <a:gd name="T11" fmla="*/ 16 h 60"/>
                  <a:gd name="T12" fmla="*/ 20 w 43"/>
                  <a:gd name="T13" fmla="*/ 20 h 60"/>
                  <a:gd name="T14" fmla="*/ 22 w 43"/>
                  <a:gd name="T15" fmla="*/ 25 h 60"/>
                  <a:gd name="T16" fmla="*/ 11 w 43"/>
                  <a:gd name="T17" fmla="*/ 33 h 60"/>
                  <a:gd name="T18" fmla="*/ 16 w 43"/>
                  <a:gd name="T19" fmla="*/ 36 h 60"/>
                  <a:gd name="T20" fmla="*/ 10 w 43"/>
                  <a:gd name="T21" fmla="*/ 40 h 60"/>
                  <a:gd name="T22" fmla="*/ 24 w 43"/>
                  <a:gd name="T23" fmla="*/ 34 h 60"/>
                  <a:gd name="T24" fmla="*/ 24 w 43"/>
                  <a:gd name="T25" fmla="*/ 34 h 60"/>
                  <a:gd name="T26" fmla="*/ 0 w 43"/>
                  <a:gd name="T27" fmla="*/ 55 h 60"/>
                  <a:gd name="T28" fmla="*/ 21 w 43"/>
                  <a:gd name="T29" fmla="*/ 48 h 60"/>
                  <a:gd name="T30" fmla="*/ 30 w 43"/>
                  <a:gd name="T31" fmla="*/ 24 h 60"/>
                  <a:gd name="T32" fmla="*/ 32 w 43"/>
                  <a:gd name="T33" fmla="*/ 2 h 60"/>
                  <a:gd name="T34" fmla="*/ 18 w 43"/>
                  <a:gd name="T35"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0">
                    <a:moveTo>
                      <a:pt x="35" y="13"/>
                    </a:moveTo>
                    <a:cubicBezTo>
                      <a:pt x="36" y="11"/>
                      <a:pt x="36" y="10"/>
                      <a:pt x="37" y="9"/>
                    </a:cubicBezTo>
                    <a:cubicBezTo>
                      <a:pt x="27" y="3"/>
                      <a:pt x="16" y="3"/>
                      <a:pt x="7" y="10"/>
                    </a:cubicBezTo>
                    <a:cubicBezTo>
                      <a:pt x="14" y="13"/>
                      <a:pt x="18" y="13"/>
                      <a:pt x="25" y="11"/>
                    </a:cubicBezTo>
                    <a:cubicBezTo>
                      <a:pt x="25" y="11"/>
                      <a:pt x="25" y="11"/>
                      <a:pt x="25" y="11"/>
                    </a:cubicBezTo>
                    <a:cubicBezTo>
                      <a:pt x="23" y="15"/>
                      <a:pt x="20" y="17"/>
                      <a:pt x="15" y="16"/>
                    </a:cubicBezTo>
                    <a:cubicBezTo>
                      <a:pt x="16" y="17"/>
                      <a:pt x="18" y="19"/>
                      <a:pt x="20" y="20"/>
                    </a:cubicBezTo>
                    <a:cubicBezTo>
                      <a:pt x="21" y="23"/>
                      <a:pt x="19" y="22"/>
                      <a:pt x="22" y="25"/>
                    </a:cubicBezTo>
                    <a:cubicBezTo>
                      <a:pt x="19" y="29"/>
                      <a:pt x="15" y="30"/>
                      <a:pt x="11" y="33"/>
                    </a:cubicBezTo>
                    <a:cubicBezTo>
                      <a:pt x="14" y="34"/>
                      <a:pt x="14" y="36"/>
                      <a:pt x="16" y="36"/>
                    </a:cubicBezTo>
                    <a:cubicBezTo>
                      <a:pt x="14" y="37"/>
                      <a:pt x="12" y="39"/>
                      <a:pt x="10" y="40"/>
                    </a:cubicBezTo>
                    <a:cubicBezTo>
                      <a:pt x="17" y="41"/>
                      <a:pt x="19" y="36"/>
                      <a:pt x="24" y="34"/>
                    </a:cubicBezTo>
                    <a:cubicBezTo>
                      <a:pt x="24" y="34"/>
                      <a:pt x="24" y="34"/>
                      <a:pt x="24" y="34"/>
                    </a:cubicBezTo>
                    <a:cubicBezTo>
                      <a:pt x="20" y="44"/>
                      <a:pt x="11" y="54"/>
                      <a:pt x="0" y="55"/>
                    </a:cubicBezTo>
                    <a:cubicBezTo>
                      <a:pt x="7" y="60"/>
                      <a:pt x="17" y="54"/>
                      <a:pt x="21" y="48"/>
                    </a:cubicBezTo>
                    <a:cubicBezTo>
                      <a:pt x="28" y="40"/>
                      <a:pt x="25" y="33"/>
                      <a:pt x="30" y="24"/>
                    </a:cubicBezTo>
                    <a:cubicBezTo>
                      <a:pt x="34" y="18"/>
                      <a:pt x="43" y="9"/>
                      <a:pt x="32" y="2"/>
                    </a:cubicBezTo>
                    <a:cubicBezTo>
                      <a:pt x="28" y="0"/>
                      <a:pt x="22" y="1"/>
                      <a:pt x="18" y="3"/>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5" name="Freeform 195"/>
              <p:cNvSpPr/>
              <p:nvPr/>
            </p:nvSpPr>
            <p:spPr bwMode="auto">
              <a:xfrm>
                <a:off x="2536" y="3378"/>
                <a:ext cx="392" cy="396"/>
              </a:xfrm>
              <a:custGeom>
                <a:avLst/>
                <a:gdLst>
                  <a:gd name="T0" fmla="*/ 162 w 316"/>
                  <a:gd name="T1" fmla="*/ 126 h 319"/>
                  <a:gd name="T2" fmla="*/ 173 w 316"/>
                  <a:gd name="T3" fmla="*/ 73 h 319"/>
                  <a:gd name="T4" fmla="*/ 153 w 316"/>
                  <a:gd name="T5" fmla="*/ 30 h 319"/>
                  <a:gd name="T6" fmla="*/ 113 w 316"/>
                  <a:gd name="T7" fmla="*/ 11 h 319"/>
                  <a:gd name="T8" fmla="*/ 88 w 316"/>
                  <a:gd name="T9" fmla="*/ 71 h 319"/>
                  <a:gd name="T10" fmla="*/ 100 w 316"/>
                  <a:gd name="T11" fmla="*/ 114 h 319"/>
                  <a:gd name="T12" fmla="*/ 125 w 316"/>
                  <a:gd name="T13" fmla="*/ 150 h 319"/>
                  <a:gd name="T14" fmla="*/ 43 w 316"/>
                  <a:gd name="T15" fmla="*/ 180 h 319"/>
                  <a:gd name="T16" fmla="*/ 7 w 316"/>
                  <a:gd name="T17" fmla="*/ 206 h 319"/>
                  <a:gd name="T18" fmla="*/ 2 w 316"/>
                  <a:gd name="T19" fmla="*/ 222 h 319"/>
                  <a:gd name="T20" fmla="*/ 5 w 316"/>
                  <a:gd name="T21" fmla="*/ 231 h 319"/>
                  <a:gd name="T22" fmla="*/ 1 w 316"/>
                  <a:gd name="T23" fmla="*/ 242 h 319"/>
                  <a:gd name="T24" fmla="*/ 31 w 316"/>
                  <a:gd name="T25" fmla="*/ 264 h 319"/>
                  <a:gd name="T26" fmla="*/ 77 w 316"/>
                  <a:gd name="T27" fmla="*/ 254 h 319"/>
                  <a:gd name="T28" fmla="*/ 124 w 316"/>
                  <a:gd name="T29" fmla="*/ 190 h 319"/>
                  <a:gd name="T30" fmla="*/ 131 w 316"/>
                  <a:gd name="T31" fmla="*/ 175 h 319"/>
                  <a:gd name="T32" fmla="*/ 133 w 316"/>
                  <a:gd name="T33" fmla="*/ 198 h 319"/>
                  <a:gd name="T34" fmla="*/ 139 w 316"/>
                  <a:gd name="T35" fmla="*/ 219 h 319"/>
                  <a:gd name="T36" fmla="*/ 159 w 316"/>
                  <a:gd name="T37" fmla="*/ 262 h 319"/>
                  <a:gd name="T38" fmla="*/ 182 w 316"/>
                  <a:gd name="T39" fmla="*/ 306 h 319"/>
                  <a:gd name="T40" fmla="*/ 211 w 316"/>
                  <a:gd name="T41" fmla="*/ 291 h 319"/>
                  <a:gd name="T42" fmla="*/ 218 w 316"/>
                  <a:gd name="T43" fmla="*/ 274 h 319"/>
                  <a:gd name="T44" fmla="*/ 233 w 316"/>
                  <a:gd name="T45" fmla="*/ 259 h 319"/>
                  <a:gd name="T46" fmla="*/ 232 w 316"/>
                  <a:gd name="T47" fmla="*/ 217 h 319"/>
                  <a:gd name="T48" fmla="*/ 170 w 316"/>
                  <a:gd name="T49" fmla="*/ 163 h 319"/>
                  <a:gd name="T50" fmla="*/ 208 w 316"/>
                  <a:gd name="T51" fmla="*/ 170 h 319"/>
                  <a:gd name="T52" fmla="*/ 252 w 316"/>
                  <a:gd name="T53" fmla="*/ 166 h 319"/>
                  <a:gd name="T54" fmla="*/ 314 w 316"/>
                  <a:gd name="T55" fmla="*/ 108 h 319"/>
                  <a:gd name="T56" fmla="*/ 293 w 316"/>
                  <a:gd name="T57" fmla="*/ 81 h 319"/>
                  <a:gd name="T58" fmla="*/ 246 w 316"/>
                  <a:gd name="T59" fmla="*/ 77 h 319"/>
                  <a:gd name="T60" fmla="*/ 167 w 316"/>
                  <a:gd name="T61" fmla="*/ 120 h 319"/>
                  <a:gd name="T62" fmla="*/ 166 w 316"/>
                  <a:gd name="T63" fmla="*/ 11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 h="319">
                    <a:moveTo>
                      <a:pt x="162" y="126"/>
                    </a:moveTo>
                    <a:cubicBezTo>
                      <a:pt x="170" y="109"/>
                      <a:pt x="176" y="93"/>
                      <a:pt x="173" y="73"/>
                    </a:cubicBezTo>
                    <a:cubicBezTo>
                      <a:pt x="170" y="59"/>
                      <a:pt x="163" y="42"/>
                      <a:pt x="153" y="30"/>
                    </a:cubicBezTo>
                    <a:cubicBezTo>
                      <a:pt x="144" y="20"/>
                      <a:pt x="126" y="15"/>
                      <a:pt x="113" y="11"/>
                    </a:cubicBezTo>
                    <a:cubicBezTo>
                      <a:pt x="72" y="0"/>
                      <a:pt x="81" y="45"/>
                      <a:pt x="88" y="71"/>
                    </a:cubicBezTo>
                    <a:cubicBezTo>
                      <a:pt x="93" y="85"/>
                      <a:pt x="97" y="99"/>
                      <a:pt x="100" y="114"/>
                    </a:cubicBezTo>
                    <a:cubicBezTo>
                      <a:pt x="105" y="130"/>
                      <a:pt x="113" y="138"/>
                      <a:pt x="125" y="150"/>
                    </a:cubicBezTo>
                    <a:cubicBezTo>
                      <a:pt x="99" y="134"/>
                      <a:pt x="60" y="165"/>
                      <a:pt x="43" y="180"/>
                    </a:cubicBezTo>
                    <a:cubicBezTo>
                      <a:pt x="32" y="190"/>
                      <a:pt x="15" y="194"/>
                      <a:pt x="7" y="206"/>
                    </a:cubicBezTo>
                    <a:cubicBezTo>
                      <a:pt x="4" y="210"/>
                      <a:pt x="0" y="219"/>
                      <a:pt x="2" y="222"/>
                    </a:cubicBezTo>
                    <a:cubicBezTo>
                      <a:pt x="1" y="227"/>
                      <a:pt x="5" y="228"/>
                      <a:pt x="5" y="231"/>
                    </a:cubicBezTo>
                    <a:cubicBezTo>
                      <a:pt x="5" y="235"/>
                      <a:pt x="1" y="239"/>
                      <a:pt x="1" y="242"/>
                    </a:cubicBezTo>
                    <a:cubicBezTo>
                      <a:pt x="1" y="253"/>
                      <a:pt x="20" y="261"/>
                      <a:pt x="31" y="264"/>
                    </a:cubicBezTo>
                    <a:cubicBezTo>
                      <a:pt x="45" y="268"/>
                      <a:pt x="64" y="263"/>
                      <a:pt x="77" y="254"/>
                    </a:cubicBezTo>
                    <a:cubicBezTo>
                      <a:pt x="102" y="239"/>
                      <a:pt x="113" y="216"/>
                      <a:pt x="124" y="190"/>
                    </a:cubicBezTo>
                    <a:cubicBezTo>
                      <a:pt x="126" y="185"/>
                      <a:pt x="128" y="180"/>
                      <a:pt x="131" y="175"/>
                    </a:cubicBezTo>
                    <a:cubicBezTo>
                      <a:pt x="133" y="181"/>
                      <a:pt x="132" y="189"/>
                      <a:pt x="133" y="198"/>
                    </a:cubicBezTo>
                    <a:cubicBezTo>
                      <a:pt x="133" y="205"/>
                      <a:pt x="137" y="211"/>
                      <a:pt x="139" y="219"/>
                    </a:cubicBezTo>
                    <a:cubicBezTo>
                      <a:pt x="145" y="233"/>
                      <a:pt x="153" y="247"/>
                      <a:pt x="159" y="262"/>
                    </a:cubicBezTo>
                    <a:cubicBezTo>
                      <a:pt x="165" y="277"/>
                      <a:pt x="170" y="293"/>
                      <a:pt x="182" y="306"/>
                    </a:cubicBezTo>
                    <a:cubicBezTo>
                      <a:pt x="195" y="319"/>
                      <a:pt x="207" y="304"/>
                      <a:pt x="211" y="291"/>
                    </a:cubicBezTo>
                    <a:cubicBezTo>
                      <a:pt x="213" y="284"/>
                      <a:pt x="213" y="281"/>
                      <a:pt x="218" y="274"/>
                    </a:cubicBezTo>
                    <a:cubicBezTo>
                      <a:pt x="223" y="270"/>
                      <a:pt x="229" y="264"/>
                      <a:pt x="233" y="259"/>
                    </a:cubicBezTo>
                    <a:cubicBezTo>
                      <a:pt x="243" y="246"/>
                      <a:pt x="238" y="232"/>
                      <a:pt x="232" y="217"/>
                    </a:cubicBezTo>
                    <a:cubicBezTo>
                      <a:pt x="220" y="190"/>
                      <a:pt x="191" y="181"/>
                      <a:pt x="170" y="163"/>
                    </a:cubicBezTo>
                    <a:cubicBezTo>
                      <a:pt x="181" y="160"/>
                      <a:pt x="196" y="168"/>
                      <a:pt x="208" y="170"/>
                    </a:cubicBezTo>
                    <a:cubicBezTo>
                      <a:pt x="221" y="172"/>
                      <a:pt x="240" y="170"/>
                      <a:pt x="252" y="166"/>
                    </a:cubicBezTo>
                    <a:cubicBezTo>
                      <a:pt x="278" y="160"/>
                      <a:pt x="316" y="136"/>
                      <a:pt x="314" y="108"/>
                    </a:cubicBezTo>
                    <a:cubicBezTo>
                      <a:pt x="313" y="92"/>
                      <a:pt x="307" y="88"/>
                      <a:pt x="293" y="81"/>
                    </a:cubicBezTo>
                    <a:cubicBezTo>
                      <a:pt x="278" y="73"/>
                      <a:pt x="261" y="75"/>
                      <a:pt x="246" y="77"/>
                    </a:cubicBezTo>
                    <a:cubicBezTo>
                      <a:pt x="214" y="84"/>
                      <a:pt x="189" y="99"/>
                      <a:pt x="167" y="120"/>
                    </a:cubicBezTo>
                    <a:cubicBezTo>
                      <a:pt x="167" y="119"/>
                      <a:pt x="166" y="117"/>
                      <a:pt x="166" y="117"/>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6" name="Freeform 196"/>
              <p:cNvSpPr/>
              <p:nvPr/>
            </p:nvSpPr>
            <p:spPr bwMode="auto">
              <a:xfrm>
                <a:off x="2672" y="3409"/>
                <a:ext cx="86" cy="151"/>
              </a:xfrm>
              <a:custGeom>
                <a:avLst/>
                <a:gdLst>
                  <a:gd name="T0" fmla="*/ 52 w 69"/>
                  <a:gd name="T1" fmla="*/ 99 h 121"/>
                  <a:gd name="T2" fmla="*/ 62 w 69"/>
                  <a:gd name="T3" fmla="*/ 71 h 121"/>
                  <a:gd name="T4" fmla="*/ 57 w 69"/>
                  <a:gd name="T5" fmla="*/ 32 h 121"/>
                  <a:gd name="T6" fmla="*/ 33 w 69"/>
                  <a:gd name="T7" fmla="*/ 7 h 121"/>
                  <a:gd name="T8" fmla="*/ 44 w 69"/>
                  <a:gd name="T9" fmla="*/ 27 h 121"/>
                  <a:gd name="T10" fmla="*/ 54 w 69"/>
                  <a:gd name="T11" fmla="*/ 51 h 121"/>
                  <a:gd name="T12" fmla="*/ 47 w 69"/>
                  <a:gd name="T13" fmla="*/ 43 h 121"/>
                  <a:gd name="T14" fmla="*/ 52 w 69"/>
                  <a:gd name="T15" fmla="*/ 67 h 121"/>
                  <a:gd name="T16" fmla="*/ 27 w 69"/>
                  <a:gd name="T17" fmla="*/ 21 h 121"/>
                  <a:gd name="T18" fmla="*/ 0 w 69"/>
                  <a:gd name="T19" fmla="*/ 0 h 121"/>
                  <a:gd name="T20" fmla="*/ 20 w 69"/>
                  <a:gd name="T21" fmla="*/ 19 h 121"/>
                  <a:gd name="T22" fmla="*/ 32 w 69"/>
                  <a:gd name="T23" fmla="*/ 48 h 121"/>
                  <a:gd name="T24" fmla="*/ 38 w 69"/>
                  <a:gd name="T25" fmla="*/ 76 h 121"/>
                  <a:gd name="T26" fmla="*/ 39 w 69"/>
                  <a:gd name="T27" fmla="*/ 101 h 121"/>
                  <a:gd name="T28" fmla="*/ 26 w 69"/>
                  <a:gd name="T29" fmla="*/ 73 h 121"/>
                  <a:gd name="T30" fmla="*/ 25 w 69"/>
                  <a:gd name="T31" fmla="*/ 78 h 121"/>
                  <a:gd name="T32" fmla="*/ 21 w 69"/>
                  <a:gd name="T33" fmla="*/ 69 h 121"/>
                  <a:gd name="T34" fmla="*/ 22 w 69"/>
                  <a:gd name="T35" fmla="*/ 85 h 121"/>
                  <a:gd name="T36" fmla="*/ 16 w 69"/>
                  <a:gd name="T37" fmla="*/ 78 h 121"/>
                  <a:gd name="T38" fmla="*/ 17 w 69"/>
                  <a:gd name="T39" fmla="*/ 97 h 121"/>
                  <a:gd name="T40" fmla="*/ 17 w 69"/>
                  <a:gd name="T41" fmla="*/ 113 h 121"/>
                  <a:gd name="T42" fmla="*/ 9 w 69"/>
                  <a:gd name="T43" fmla="*/ 99 h 121"/>
                  <a:gd name="T44" fmla="*/ 21 w 69"/>
                  <a:gd name="T45" fmla="*/ 121 h 121"/>
                  <a:gd name="T46" fmla="*/ 44 w 69"/>
                  <a:gd name="T47" fmla="*/ 113 h 121"/>
                  <a:gd name="T48" fmla="*/ 55 w 69"/>
                  <a:gd name="T49" fmla="*/ 91 h 121"/>
                  <a:gd name="T50" fmla="*/ 61 w 69"/>
                  <a:gd name="T51" fmla="*/ 4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121">
                    <a:moveTo>
                      <a:pt x="52" y="99"/>
                    </a:moveTo>
                    <a:cubicBezTo>
                      <a:pt x="58" y="94"/>
                      <a:pt x="62" y="79"/>
                      <a:pt x="62" y="71"/>
                    </a:cubicBezTo>
                    <a:cubicBezTo>
                      <a:pt x="64" y="58"/>
                      <a:pt x="63" y="44"/>
                      <a:pt x="57" y="32"/>
                    </a:cubicBezTo>
                    <a:cubicBezTo>
                      <a:pt x="55" y="24"/>
                      <a:pt x="41" y="9"/>
                      <a:pt x="33" y="7"/>
                    </a:cubicBezTo>
                    <a:cubicBezTo>
                      <a:pt x="33" y="13"/>
                      <a:pt x="41" y="21"/>
                      <a:pt x="44" y="27"/>
                    </a:cubicBezTo>
                    <a:cubicBezTo>
                      <a:pt x="49" y="35"/>
                      <a:pt x="51" y="42"/>
                      <a:pt x="54" y="51"/>
                    </a:cubicBezTo>
                    <a:cubicBezTo>
                      <a:pt x="51" y="48"/>
                      <a:pt x="49" y="45"/>
                      <a:pt x="47" y="43"/>
                    </a:cubicBezTo>
                    <a:cubicBezTo>
                      <a:pt x="48" y="51"/>
                      <a:pt x="51" y="57"/>
                      <a:pt x="52" y="67"/>
                    </a:cubicBezTo>
                    <a:cubicBezTo>
                      <a:pt x="43" y="51"/>
                      <a:pt x="39" y="35"/>
                      <a:pt x="27" y="21"/>
                    </a:cubicBezTo>
                    <a:cubicBezTo>
                      <a:pt x="21" y="14"/>
                      <a:pt x="10" y="3"/>
                      <a:pt x="0" y="0"/>
                    </a:cubicBezTo>
                    <a:cubicBezTo>
                      <a:pt x="3" y="8"/>
                      <a:pt x="13" y="13"/>
                      <a:pt x="20" y="19"/>
                    </a:cubicBezTo>
                    <a:cubicBezTo>
                      <a:pt x="27" y="29"/>
                      <a:pt x="29" y="37"/>
                      <a:pt x="32" y="48"/>
                    </a:cubicBezTo>
                    <a:cubicBezTo>
                      <a:pt x="35" y="56"/>
                      <a:pt x="38" y="67"/>
                      <a:pt x="38" y="76"/>
                    </a:cubicBezTo>
                    <a:cubicBezTo>
                      <a:pt x="38" y="84"/>
                      <a:pt x="35" y="95"/>
                      <a:pt x="39" y="101"/>
                    </a:cubicBezTo>
                    <a:cubicBezTo>
                      <a:pt x="37" y="93"/>
                      <a:pt x="33" y="79"/>
                      <a:pt x="26" y="73"/>
                    </a:cubicBezTo>
                    <a:cubicBezTo>
                      <a:pt x="25" y="75"/>
                      <a:pt x="24" y="75"/>
                      <a:pt x="25" y="78"/>
                    </a:cubicBezTo>
                    <a:cubicBezTo>
                      <a:pt x="25" y="75"/>
                      <a:pt x="24" y="72"/>
                      <a:pt x="21" y="69"/>
                    </a:cubicBezTo>
                    <a:cubicBezTo>
                      <a:pt x="19" y="74"/>
                      <a:pt x="22" y="79"/>
                      <a:pt x="22" y="85"/>
                    </a:cubicBezTo>
                    <a:cubicBezTo>
                      <a:pt x="20" y="82"/>
                      <a:pt x="18" y="80"/>
                      <a:pt x="16" y="78"/>
                    </a:cubicBezTo>
                    <a:cubicBezTo>
                      <a:pt x="15" y="85"/>
                      <a:pt x="18" y="91"/>
                      <a:pt x="17" y="97"/>
                    </a:cubicBezTo>
                    <a:cubicBezTo>
                      <a:pt x="17" y="102"/>
                      <a:pt x="13" y="107"/>
                      <a:pt x="17" y="113"/>
                    </a:cubicBezTo>
                    <a:cubicBezTo>
                      <a:pt x="14" y="109"/>
                      <a:pt x="12" y="103"/>
                      <a:pt x="9" y="99"/>
                    </a:cubicBezTo>
                    <a:cubicBezTo>
                      <a:pt x="1" y="109"/>
                      <a:pt x="14" y="115"/>
                      <a:pt x="21" y="121"/>
                    </a:cubicBezTo>
                    <a:cubicBezTo>
                      <a:pt x="28" y="112"/>
                      <a:pt x="36" y="117"/>
                      <a:pt x="44" y="113"/>
                    </a:cubicBezTo>
                    <a:cubicBezTo>
                      <a:pt x="50" y="109"/>
                      <a:pt x="53" y="96"/>
                      <a:pt x="55" y="91"/>
                    </a:cubicBezTo>
                    <a:cubicBezTo>
                      <a:pt x="60" y="78"/>
                      <a:pt x="69" y="59"/>
                      <a:pt x="61" y="46"/>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7" name="Freeform 197"/>
              <p:cNvSpPr/>
              <p:nvPr/>
            </p:nvSpPr>
            <p:spPr bwMode="auto">
              <a:xfrm>
                <a:off x="2625" y="3388"/>
                <a:ext cx="69" cy="57"/>
              </a:xfrm>
              <a:custGeom>
                <a:avLst/>
                <a:gdLst>
                  <a:gd name="T0" fmla="*/ 55 w 55"/>
                  <a:gd name="T1" fmla="*/ 8 h 46"/>
                  <a:gd name="T2" fmla="*/ 45 w 55"/>
                  <a:gd name="T3" fmla="*/ 5 h 46"/>
                  <a:gd name="T4" fmla="*/ 37 w 55"/>
                  <a:gd name="T5" fmla="*/ 6 h 46"/>
                  <a:gd name="T6" fmla="*/ 25 w 55"/>
                  <a:gd name="T7" fmla="*/ 13 h 46"/>
                  <a:gd name="T8" fmla="*/ 31 w 55"/>
                  <a:gd name="T9" fmla="*/ 23 h 46"/>
                  <a:gd name="T10" fmla="*/ 41 w 55"/>
                  <a:gd name="T11" fmla="*/ 46 h 46"/>
                  <a:gd name="T12" fmla="*/ 16 w 55"/>
                  <a:gd name="T13" fmla="*/ 17 h 46"/>
                  <a:gd name="T14" fmla="*/ 17 w 55"/>
                  <a:gd name="T15" fmla="*/ 22 h 46"/>
                  <a:gd name="T16" fmla="*/ 14 w 55"/>
                  <a:gd name="T17" fmla="*/ 18 h 46"/>
                  <a:gd name="T18" fmla="*/ 12 w 55"/>
                  <a:gd name="T19" fmla="*/ 21 h 46"/>
                  <a:gd name="T20" fmla="*/ 27 w 55"/>
                  <a:gd name="T21" fmla="*/ 0 h 46"/>
                  <a:gd name="T22" fmla="*/ 40 w 55"/>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6">
                    <a:moveTo>
                      <a:pt x="55" y="8"/>
                    </a:moveTo>
                    <a:cubicBezTo>
                      <a:pt x="51" y="6"/>
                      <a:pt x="48" y="5"/>
                      <a:pt x="45" y="5"/>
                    </a:cubicBezTo>
                    <a:cubicBezTo>
                      <a:pt x="42" y="5"/>
                      <a:pt x="39" y="5"/>
                      <a:pt x="37" y="6"/>
                    </a:cubicBezTo>
                    <a:cubicBezTo>
                      <a:pt x="32" y="8"/>
                      <a:pt x="30" y="15"/>
                      <a:pt x="25" y="13"/>
                    </a:cubicBezTo>
                    <a:cubicBezTo>
                      <a:pt x="26" y="18"/>
                      <a:pt x="30" y="20"/>
                      <a:pt x="31" y="23"/>
                    </a:cubicBezTo>
                    <a:cubicBezTo>
                      <a:pt x="34" y="28"/>
                      <a:pt x="41" y="41"/>
                      <a:pt x="41" y="46"/>
                    </a:cubicBezTo>
                    <a:cubicBezTo>
                      <a:pt x="31" y="46"/>
                      <a:pt x="30" y="12"/>
                      <a:pt x="16" y="17"/>
                    </a:cubicBezTo>
                    <a:cubicBezTo>
                      <a:pt x="16" y="19"/>
                      <a:pt x="16" y="20"/>
                      <a:pt x="17" y="22"/>
                    </a:cubicBezTo>
                    <a:cubicBezTo>
                      <a:pt x="16" y="20"/>
                      <a:pt x="15" y="19"/>
                      <a:pt x="14" y="18"/>
                    </a:cubicBezTo>
                    <a:cubicBezTo>
                      <a:pt x="13" y="19"/>
                      <a:pt x="13" y="20"/>
                      <a:pt x="12" y="21"/>
                    </a:cubicBezTo>
                    <a:cubicBezTo>
                      <a:pt x="0" y="13"/>
                      <a:pt x="18" y="0"/>
                      <a:pt x="27" y="0"/>
                    </a:cubicBezTo>
                    <a:cubicBezTo>
                      <a:pt x="32" y="1"/>
                      <a:pt x="36" y="4"/>
                      <a:pt x="40" y="3"/>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8" name="Freeform 198"/>
              <p:cNvSpPr/>
              <p:nvPr/>
            </p:nvSpPr>
            <p:spPr bwMode="auto">
              <a:xfrm>
                <a:off x="2624" y="3572"/>
                <a:ext cx="77" cy="66"/>
              </a:xfrm>
              <a:custGeom>
                <a:avLst/>
                <a:gdLst>
                  <a:gd name="T0" fmla="*/ 62 w 62"/>
                  <a:gd name="T1" fmla="*/ 2 h 53"/>
                  <a:gd name="T2" fmla="*/ 34 w 62"/>
                  <a:gd name="T3" fmla="*/ 10 h 53"/>
                  <a:gd name="T4" fmla="*/ 44 w 62"/>
                  <a:gd name="T5" fmla="*/ 12 h 53"/>
                  <a:gd name="T6" fmla="*/ 0 w 62"/>
                  <a:gd name="T7" fmla="*/ 53 h 53"/>
                  <a:gd name="T8" fmla="*/ 1 w 62"/>
                  <a:gd name="T9" fmla="*/ 52 h 53"/>
                  <a:gd name="T10" fmla="*/ 38 w 62"/>
                  <a:gd name="T11" fmla="*/ 26 h 53"/>
                  <a:gd name="T12" fmla="*/ 50 w 62"/>
                  <a:gd name="T13" fmla="*/ 10 h 53"/>
                  <a:gd name="T14" fmla="*/ 60 w 62"/>
                  <a:gd name="T15" fmla="*/ 1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3">
                    <a:moveTo>
                      <a:pt x="62" y="2"/>
                    </a:moveTo>
                    <a:cubicBezTo>
                      <a:pt x="55" y="0"/>
                      <a:pt x="39" y="4"/>
                      <a:pt x="34" y="10"/>
                    </a:cubicBezTo>
                    <a:cubicBezTo>
                      <a:pt x="36" y="12"/>
                      <a:pt x="41" y="13"/>
                      <a:pt x="44" y="12"/>
                    </a:cubicBezTo>
                    <a:cubicBezTo>
                      <a:pt x="28" y="25"/>
                      <a:pt x="14" y="39"/>
                      <a:pt x="0" y="53"/>
                    </a:cubicBezTo>
                    <a:cubicBezTo>
                      <a:pt x="1" y="52"/>
                      <a:pt x="1" y="52"/>
                      <a:pt x="1" y="52"/>
                    </a:cubicBezTo>
                    <a:cubicBezTo>
                      <a:pt x="13" y="49"/>
                      <a:pt x="28" y="36"/>
                      <a:pt x="38" y="26"/>
                    </a:cubicBezTo>
                    <a:cubicBezTo>
                      <a:pt x="41" y="22"/>
                      <a:pt x="46" y="16"/>
                      <a:pt x="50" y="10"/>
                    </a:cubicBezTo>
                    <a:cubicBezTo>
                      <a:pt x="53" y="7"/>
                      <a:pt x="57" y="4"/>
                      <a:pt x="60" y="1"/>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59" name="Freeform 199"/>
              <p:cNvSpPr/>
              <p:nvPr/>
            </p:nvSpPr>
            <p:spPr bwMode="auto">
              <a:xfrm>
                <a:off x="2536" y="3565"/>
                <a:ext cx="139" cy="146"/>
              </a:xfrm>
              <a:custGeom>
                <a:avLst/>
                <a:gdLst>
                  <a:gd name="T0" fmla="*/ 112 w 112"/>
                  <a:gd name="T1" fmla="*/ 0 h 118"/>
                  <a:gd name="T2" fmla="*/ 99 w 112"/>
                  <a:gd name="T3" fmla="*/ 7 h 118"/>
                  <a:gd name="T4" fmla="*/ 74 w 112"/>
                  <a:gd name="T5" fmla="*/ 18 h 118"/>
                  <a:gd name="T6" fmla="*/ 45 w 112"/>
                  <a:gd name="T7" fmla="*/ 45 h 118"/>
                  <a:gd name="T8" fmla="*/ 34 w 112"/>
                  <a:gd name="T9" fmla="*/ 60 h 118"/>
                  <a:gd name="T10" fmla="*/ 50 w 112"/>
                  <a:gd name="T11" fmla="*/ 59 h 118"/>
                  <a:gd name="T12" fmla="*/ 45 w 112"/>
                  <a:gd name="T13" fmla="*/ 67 h 118"/>
                  <a:gd name="T14" fmla="*/ 65 w 112"/>
                  <a:gd name="T15" fmla="*/ 55 h 118"/>
                  <a:gd name="T16" fmla="*/ 40 w 112"/>
                  <a:gd name="T17" fmla="*/ 83 h 118"/>
                  <a:gd name="T18" fmla="*/ 48 w 112"/>
                  <a:gd name="T19" fmla="*/ 83 h 118"/>
                  <a:gd name="T20" fmla="*/ 41 w 112"/>
                  <a:gd name="T21" fmla="*/ 86 h 118"/>
                  <a:gd name="T22" fmla="*/ 50 w 112"/>
                  <a:gd name="T23" fmla="*/ 92 h 118"/>
                  <a:gd name="T24" fmla="*/ 56 w 112"/>
                  <a:gd name="T25" fmla="*/ 91 h 118"/>
                  <a:gd name="T26" fmla="*/ 48 w 112"/>
                  <a:gd name="T27" fmla="*/ 99 h 118"/>
                  <a:gd name="T28" fmla="*/ 71 w 112"/>
                  <a:gd name="T29" fmla="*/ 88 h 118"/>
                  <a:gd name="T30" fmla="*/ 22 w 112"/>
                  <a:gd name="T31" fmla="*/ 104 h 118"/>
                  <a:gd name="T32" fmla="*/ 21 w 112"/>
                  <a:gd name="T33" fmla="*/ 98 h 118"/>
                  <a:gd name="T34" fmla="*/ 12 w 112"/>
                  <a:gd name="T35" fmla="*/ 97 h 118"/>
                  <a:gd name="T36" fmla="*/ 3 w 112"/>
                  <a:gd name="T37" fmla="*/ 87 h 118"/>
                  <a:gd name="T38" fmla="*/ 5 w 112"/>
                  <a:gd name="T39" fmla="*/ 57 h 118"/>
                  <a:gd name="T40" fmla="*/ 55 w 112"/>
                  <a:gd name="T41" fmla="*/ 20 h 118"/>
                  <a:gd name="T42" fmla="*/ 108 w 112"/>
                  <a:gd name="T43"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18">
                    <a:moveTo>
                      <a:pt x="112" y="0"/>
                    </a:moveTo>
                    <a:cubicBezTo>
                      <a:pt x="109" y="4"/>
                      <a:pt x="102" y="5"/>
                      <a:pt x="99" y="7"/>
                    </a:cubicBezTo>
                    <a:cubicBezTo>
                      <a:pt x="90" y="9"/>
                      <a:pt x="83" y="12"/>
                      <a:pt x="74" y="18"/>
                    </a:cubicBezTo>
                    <a:cubicBezTo>
                      <a:pt x="61" y="26"/>
                      <a:pt x="53" y="33"/>
                      <a:pt x="45" y="45"/>
                    </a:cubicBezTo>
                    <a:cubicBezTo>
                      <a:pt x="42" y="48"/>
                      <a:pt x="33" y="55"/>
                      <a:pt x="34" y="60"/>
                    </a:cubicBezTo>
                    <a:cubicBezTo>
                      <a:pt x="35" y="68"/>
                      <a:pt x="46" y="62"/>
                      <a:pt x="50" y="59"/>
                    </a:cubicBezTo>
                    <a:cubicBezTo>
                      <a:pt x="48" y="61"/>
                      <a:pt x="46" y="64"/>
                      <a:pt x="45" y="67"/>
                    </a:cubicBezTo>
                    <a:cubicBezTo>
                      <a:pt x="51" y="71"/>
                      <a:pt x="61" y="58"/>
                      <a:pt x="65" y="55"/>
                    </a:cubicBezTo>
                    <a:cubicBezTo>
                      <a:pt x="60" y="67"/>
                      <a:pt x="53" y="77"/>
                      <a:pt x="40" y="83"/>
                    </a:cubicBezTo>
                    <a:cubicBezTo>
                      <a:pt x="43" y="82"/>
                      <a:pt x="46" y="84"/>
                      <a:pt x="48" y="83"/>
                    </a:cubicBezTo>
                    <a:cubicBezTo>
                      <a:pt x="46" y="84"/>
                      <a:pt x="43" y="86"/>
                      <a:pt x="41" y="86"/>
                    </a:cubicBezTo>
                    <a:cubicBezTo>
                      <a:pt x="43" y="89"/>
                      <a:pt x="47" y="90"/>
                      <a:pt x="50" y="92"/>
                    </a:cubicBezTo>
                    <a:cubicBezTo>
                      <a:pt x="54" y="90"/>
                      <a:pt x="53" y="91"/>
                      <a:pt x="56" y="91"/>
                    </a:cubicBezTo>
                    <a:cubicBezTo>
                      <a:pt x="53" y="94"/>
                      <a:pt x="51" y="96"/>
                      <a:pt x="48" y="99"/>
                    </a:cubicBezTo>
                    <a:cubicBezTo>
                      <a:pt x="57" y="104"/>
                      <a:pt x="66" y="94"/>
                      <a:pt x="71" y="88"/>
                    </a:cubicBezTo>
                    <a:cubicBezTo>
                      <a:pt x="66" y="103"/>
                      <a:pt x="34" y="118"/>
                      <a:pt x="22" y="104"/>
                    </a:cubicBezTo>
                    <a:cubicBezTo>
                      <a:pt x="20" y="102"/>
                      <a:pt x="23" y="100"/>
                      <a:pt x="21" y="98"/>
                    </a:cubicBezTo>
                    <a:cubicBezTo>
                      <a:pt x="19" y="95"/>
                      <a:pt x="15" y="98"/>
                      <a:pt x="12" y="97"/>
                    </a:cubicBezTo>
                    <a:cubicBezTo>
                      <a:pt x="5" y="95"/>
                      <a:pt x="4" y="95"/>
                      <a:pt x="3" y="87"/>
                    </a:cubicBezTo>
                    <a:cubicBezTo>
                      <a:pt x="2" y="79"/>
                      <a:pt x="0" y="64"/>
                      <a:pt x="5" y="57"/>
                    </a:cubicBezTo>
                    <a:cubicBezTo>
                      <a:pt x="14" y="41"/>
                      <a:pt x="39" y="30"/>
                      <a:pt x="55" y="20"/>
                    </a:cubicBezTo>
                    <a:cubicBezTo>
                      <a:pt x="72" y="9"/>
                      <a:pt x="88" y="2"/>
                      <a:pt x="108" y="2"/>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60" name="Freeform 200"/>
              <p:cNvSpPr/>
              <p:nvPr/>
            </p:nvSpPr>
            <p:spPr bwMode="auto">
              <a:xfrm>
                <a:off x="2694" y="3538"/>
                <a:ext cx="83" cy="115"/>
              </a:xfrm>
              <a:custGeom>
                <a:avLst/>
                <a:gdLst>
                  <a:gd name="T0" fmla="*/ 30 w 67"/>
                  <a:gd name="T1" fmla="*/ 31 h 92"/>
                  <a:gd name="T2" fmla="*/ 49 w 67"/>
                  <a:gd name="T3" fmla="*/ 52 h 92"/>
                  <a:gd name="T4" fmla="*/ 56 w 67"/>
                  <a:gd name="T5" fmla="*/ 61 h 92"/>
                  <a:gd name="T6" fmla="*/ 59 w 67"/>
                  <a:gd name="T7" fmla="*/ 67 h 92"/>
                  <a:gd name="T8" fmla="*/ 59 w 67"/>
                  <a:gd name="T9" fmla="*/ 71 h 92"/>
                  <a:gd name="T10" fmla="*/ 65 w 67"/>
                  <a:gd name="T11" fmla="*/ 92 h 92"/>
                  <a:gd name="T12" fmla="*/ 45 w 67"/>
                  <a:gd name="T13" fmla="*/ 61 h 92"/>
                  <a:gd name="T14" fmla="*/ 45 w 67"/>
                  <a:gd name="T15" fmla="*/ 64 h 92"/>
                  <a:gd name="T16" fmla="*/ 37 w 67"/>
                  <a:gd name="T17" fmla="*/ 48 h 92"/>
                  <a:gd name="T18" fmla="*/ 23 w 67"/>
                  <a:gd name="T19" fmla="*/ 36 h 92"/>
                  <a:gd name="T20" fmla="*/ 4 w 67"/>
                  <a:gd name="T21" fmla="*/ 20 h 92"/>
                  <a:gd name="T22" fmla="*/ 11 w 67"/>
                  <a:gd name="T23" fmla="*/ 5 h 92"/>
                  <a:gd name="T24" fmla="*/ 28 w 67"/>
                  <a:gd name="T25" fmla="*/ 3 h 92"/>
                  <a:gd name="T26" fmla="*/ 44 w 67"/>
                  <a:gd name="T27" fmla="*/ 8 h 92"/>
                  <a:gd name="T28" fmla="*/ 34 w 67"/>
                  <a:gd name="T29" fmla="*/ 19 h 92"/>
                  <a:gd name="T30" fmla="*/ 26 w 67"/>
                  <a:gd name="T31" fmla="*/ 3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92">
                    <a:moveTo>
                      <a:pt x="30" y="31"/>
                    </a:moveTo>
                    <a:cubicBezTo>
                      <a:pt x="34" y="39"/>
                      <a:pt x="43" y="44"/>
                      <a:pt x="49" y="52"/>
                    </a:cubicBezTo>
                    <a:cubicBezTo>
                      <a:pt x="52" y="54"/>
                      <a:pt x="53" y="56"/>
                      <a:pt x="56" y="61"/>
                    </a:cubicBezTo>
                    <a:cubicBezTo>
                      <a:pt x="56" y="62"/>
                      <a:pt x="59" y="64"/>
                      <a:pt x="59" y="67"/>
                    </a:cubicBezTo>
                    <a:cubicBezTo>
                      <a:pt x="60" y="67"/>
                      <a:pt x="59" y="71"/>
                      <a:pt x="59" y="71"/>
                    </a:cubicBezTo>
                    <a:cubicBezTo>
                      <a:pt x="63" y="79"/>
                      <a:pt x="67" y="81"/>
                      <a:pt x="65" y="92"/>
                    </a:cubicBezTo>
                    <a:cubicBezTo>
                      <a:pt x="56" y="85"/>
                      <a:pt x="58" y="66"/>
                      <a:pt x="45" y="61"/>
                    </a:cubicBezTo>
                    <a:cubicBezTo>
                      <a:pt x="45" y="61"/>
                      <a:pt x="44" y="62"/>
                      <a:pt x="45" y="64"/>
                    </a:cubicBezTo>
                    <a:cubicBezTo>
                      <a:pt x="37" y="60"/>
                      <a:pt x="39" y="53"/>
                      <a:pt x="37" y="48"/>
                    </a:cubicBezTo>
                    <a:cubicBezTo>
                      <a:pt x="33" y="42"/>
                      <a:pt x="28" y="38"/>
                      <a:pt x="23" y="36"/>
                    </a:cubicBezTo>
                    <a:cubicBezTo>
                      <a:pt x="15" y="31"/>
                      <a:pt x="0" y="34"/>
                      <a:pt x="4" y="20"/>
                    </a:cubicBezTo>
                    <a:cubicBezTo>
                      <a:pt x="5" y="17"/>
                      <a:pt x="10" y="6"/>
                      <a:pt x="11" y="5"/>
                    </a:cubicBezTo>
                    <a:cubicBezTo>
                      <a:pt x="15" y="0"/>
                      <a:pt x="22" y="2"/>
                      <a:pt x="28" y="3"/>
                    </a:cubicBezTo>
                    <a:cubicBezTo>
                      <a:pt x="31" y="4"/>
                      <a:pt x="44" y="6"/>
                      <a:pt x="44" y="8"/>
                    </a:cubicBezTo>
                    <a:cubicBezTo>
                      <a:pt x="50" y="17"/>
                      <a:pt x="37" y="17"/>
                      <a:pt x="34" y="19"/>
                    </a:cubicBezTo>
                    <a:cubicBezTo>
                      <a:pt x="48" y="24"/>
                      <a:pt x="37" y="33"/>
                      <a:pt x="26" y="30"/>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61" name="Freeform 201"/>
              <p:cNvSpPr/>
              <p:nvPr/>
            </p:nvSpPr>
            <p:spPr bwMode="auto">
              <a:xfrm>
                <a:off x="2723" y="3599"/>
                <a:ext cx="114" cy="165"/>
              </a:xfrm>
              <a:custGeom>
                <a:avLst/>
                <a:gdLst>
                  <a:gd name="T0" fmla="*/ 45 w 92"/>
                  <a:gd name="T1" fmla="*/ 5 h 133"/>
                  <a:gd name="T2" fmla="*/ 63 w 92"/>
                  <a:gd name="T3" fmla="*/ 27 h 133"/>
                  <a:gd name="T4" fmla="*/ 63 w 92"/>
                  <a:gd name="T5" fmla="*/ 70 h 133"/>
                  <a:gd name="T6" fmla="*/ 59 w 92"/>
                  <a:gd name="T7" fmla="*/ 72 h 133"/>
                  <a:gd name="T8" fmla="*/ 55 w 92"/>
                  <a:gd name="T9" fmla="*/ 68 h 133"/>
                  <a:gd name="T10" fmla="*/ 55 w 92"/>
                  <a:gd name="T11" fmla="*/ 78 h 133"/>
                  <a:gd name="T12" fmla="*/ 52 w 92"/>
                  <a:gd name="T13" fmla="*/ 86 h 133"/>
                  <a:gd name="T14" fmla="*/ 40 w 92"/>
                  <a:gd name="T15" fmla="*/ 63 h 133"/>
                  <a:gd name="T16" fmla="*/ 40 w 92"/>
                  <a:gd name="T17" fmla="*/ 78 h 133"/>
                  <a:gd name="T18" fmla="*/ 36 w 92"/>
                  <a:gd name="T19" fmla="*/ 75 h 133"/>
                  <a:gd name="T20" fmla="*/ 38 w 92"/>
                  <a:gd name="T21" fmla="*/ 86 h 133"/>
                  <a:gd name="T22" fmla="*/ 5 w 92"/>
                  <a:gd name="T23" fmla="*/ 28 h 133"/>
                  <a:gd name="T24" fmla="*/ 22 w 92"/>
                  <a:gd name="T25" fmla="*/ 78 h 133"/>
                  <a:gd name="T26" fmla="*/ 35 w 92"/>
                  <a:gd name="T27" fmla="*/ 111 h 133"/>
                  <a:gd name="T28" fmla="*/ 36 w 92"/>
                  <a:gd name="T29" fmla="*/ 119 h 133"/>
                  <a:gd name="T30" fmla="*/ 24 w 92"/>
                  <a:gd name="T31" fmla="*/ 111 h 133"/>
                  <a:gd name="T32" fmla="*/ 40 w 92"/>
                  <a:gd name="T33" fmla="*/ 128 h 133"/>
                  <a:gd name="T34" fmla="*/ 61 w 92"/>
                  <a:gd name="T35" fmla="*/ 119 h 133"/>
                  <a:gd name="T36" fmla="*/ 68 w 92"/>
                  <a:gd name="T37" fmla="*/ 98 h 133"/>
                  <a:gd name="T38" fmla="*/ 82 w 92"/>
                  <a:gd name="T39" fmla="*/ 76 h 133"/>
                  <a:gd name="T40" fmla="*/ 70 w 92"/>
                  <a:gd name="T41" fmla="*/ 25 h 133"/>
                  <a:gd name="T42" fmla="*/ 41 w 92"/>
                  <a:gd name="T4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3">
                    <a:moveTo>
                      <a:pt x="45" y="5"/>
                    </a:moveTo>
                    <a:cubicBezTo>
                      <a:pt x="53" y="8"/>
                      <a:pt x="59" y="19"/>
                      <a:pt x="63" y="27"/>
                    </a:cubicBezTo>
                    <a:cubicBezTo>
                      <a:pt x="69" y="35"/>
                      <a:pt x="87" y="92"/>
                      <a:pt x="63" y="70"/>
                    </a:cubicBezTo>
                    <a:cubicBezTo>
                      <a:pt x="62" y="70"/>
                      <a:pt x="60" y="71"/>
                      <a:pt x="59" y="72"/>
                    </a:cubicBezTo>
                    <a:cubicBezTo>
                      <a:pt x="58" y="71"/>
                      <a:pt x="56" y="69"/>
                      <a:pt x="55" y="68"/>
                    </a:cubicBezTo>
                    <a:cubicBezTo>
                      <a:pt x="53" y="72"/>
                      <a:pt x="54" y="75"/>
                      <a:pt x="55" y="78"/>
                    </a:cubicBezTo>
                    <a:cubicBezTo>
                      <a:pt x="51" y="78"/>
                      <a:pt x="50" y="82"/>
                      <a:pt x="52" y="86"/>
                    </a:cubicBezTo>
                    <a:cubicBezTo>
                      <a:pt x="45" y="80"/>
                      <a:pt x="41" y="71"/>
                      <a:pt x="40" y="63"/>
                    </a:cubicBezTo>
                    <a:cubicBezTo>
                      <a:pt x="38" y="68"/>
                      <a:pt x="39" y="73"/>
                      <a:pt x="40" y="78"/>
                    </a:cubicBezTo>
                    <a:cubicBezTo>
                      <a:pt x="40" y="78"/>
                      <a:pt x="37" y="77"/>
                      <a:pt x="36" y="75"/>
                    </a:cubicBezTo>
                    <a:cubicBezTo>
                      <a:pt x="35" y="79"/>
                      <a:pt x="36" y="83"/>
                      <a:pt x="38" y="86"/>
                    </a:cubicBezTo>
                    <a:cubicBezTo>
                      <a:pt x="19" y="83"/>
                      <a:pt x="8" y="43"/>
                      <a:pt x="5" y="28"/>
                    </a:cubicBezTo>
                    <a:cubicBezTo>
                      <a:pt x="0" y="39"/>
                      <a:pt x="16" y="66"/>
                      <a:pt x="22" y="78"/>
                    </a:cubicBezTo>
                    <a:cubicBezTo>
                      <a:pt x="25" y="87"/>
                      <a:pt x="47" y="104"/>
                      <a:pt x="35" y="111"/>
                    </a:cubicBezTo>
                    <a:cubicBezTo>
                      <a:pt x="37" y="113"/>
                      <a:pt x="37" y="117"/>
                      <a:pt x="36" y="119"/>
                    </a:cubicBezTo>
                    <a:cubicBezTo>
                      <a:pt x="31" y="120"/>
                      <a:pt x="25" y="116"/>
                      <a:pt x="24" y="111"/>
                    </a:cubicBezTo>
                    <a:cubicBezTo>
                      <a:pt x="23" y="120"/>
                      <a:pt x="33" y="126"/>
                      <a:pt x="40" y="128"/>
                    </a:cubicBezTo>
                    <a:cubicBezTo>
                      <a:pt x="50" y="133"/>
                      <a:pt x="57" y="128"/>
                      <a:pt x="61" y="119"/>
                    </a:cubicBezTo>
                    <a:cubicBezTo>
                      <a:pt x="64" y="110"/>
                      <a:pt x="62" y="104"/>
                      <a:pt x="68" y="98"/>
                    </a:cubicBezTo>
                    <a:cubicBezTo>
                      <a:pt x="73" y="91"/>
                      <a:pt x="78" y="85"/>
                      <a:pt x="82" y="76"/>
                    </a:cubicBezTo>
                    <a:cubicBezTo>
                      <a:pt x="92" y="57"/>
                      <a:pt x="81" y="43"/>
                      <a:pt x="70" y="25"/>
                    </a:cubicBezTo>
                    <a:cubicBezTo>
                      <a:pt x="64" y="15"/>
                      <a:pt x="53" y="4"/>
                      <a:pt x="41" y="0"/>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62" name="Freeform 202"/>
              <p:cNvSpPr/>
              <p:nvPr/>
            </p:nvSpPr>
            <p:spPr bwMode="auto">
              <a:xfrm>
                <a:off x="2721" y="3507"/>
                <a:ext cx="155" cy="77"/>
              </a:xfrm>
              <a:custGeom>
                <a:avLst/>
                <a:gdLst>
                  <a:gd name="T0" fmla="*/ 17 w 125"/>
                  <a:gd name="T1" fmla="*/ 28 h 62"/>
                  <a:gd name="T2" fmla="*/ 40 w 125"/>
                  <a:gd name="T3" fmla="*/ 18 h 62"/>
                  <a:gd name="T4" fmla="*/ 37 w 125"/>
                  <a:gd name="T5" fmla="*/ 24 h 62"/>
                  <a:gd name="T6" fmla="*/ 59 w 125"/>
                  <a:gd name="T7" fmla="*/ 18 h 62"/>
                  <a:gd name="T8" fmla="*/ 84 w 125"/>
                  <a:gd name="T9" fmla="*/ 11 h 62"/>
                  <a:gd name="T10" fmla="*/ 83 w 125"/>
                  <a:gd name="T11" fmla="*/ 13 h 62"/>
                  <a:gd name="T12" fmla="*/ 125 w 125"/>
                  <a:gd name="T13" fmla="*/ 2 h 62"/>
                  <a:gd name="T14" fmla="*/ 91 w 125"/>
                  <a:gd name="T15" fmla="*/ 15 h 62"/>
                  <a:gd name="T16" fmla="*/ 55 w 125"/>
                  <a:gd name="T17" fmla="*/ 32 h 62"/>
                  <a:gd name="T18" fmla="*/ 69 w 125"/>
                  <a:gd name="T19" fmla="*/ 35 h 62"/>
                  <a:gd name="T20" fmla="*/ 62 w 125"/>
                  <a:gd name="T21" fmla="*/ 41 h 62"/>
                  <a:gd name="T22" fmla="*/ 63 w 125"/>
                  <a:gd name="T23" fmla="*/ 49 h 62"/>
                  <a:gd name="T24" fmla="*/ 81 w 125"/>
                  <a:gd name="T25" fmla="*/ 53 h 62"/>
                  <a:gd name="T26" fmla="*/ 79 w 125"/>
                  <a:gd name="T27" fmla="*/ 56 h 62"/>
                  <a:gd name="T28" fmla="*/ 115 w 125"/>
                  <a:gd name="T29" fmla="*/ 39 h 62"/>
                  <a:gd name="T30" fmla="*/ 115 w 125"/>
                  <a:gd name="T31" fmla="*/ 39 h 62"/>
                  <a:gd name="T32" fmla="*/ 77 w 125"/>
                  <a:gd name="T33" fmla="*/ 56 h 62"/>
                  <a:gd name="T34" fmla="*/ 36 w 125"/>
                  <a:gd name="T35" fmla="*/ 55 h 62"/>
                  <a:gd name="T36" fmla="*/ 44 w 125"/>
                  <a:gd name="T37" fmla="*/ 58 h 62"/>
                  <a:gd name="T38" fmla="*/ 8 w 125"/>
                  <a:gd name="T39"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62">
                    <a:moveTo>
                      <a:pt x="17" y="28"/>
                    </a:moveTo>
                    <a:cubicBezTo>
                      <a:pt x="22" y="23"/>
                      <a:pt x="30" y="15"/>
                      <a:pt x="40" y="18"/>
                    </a:cubicBezTo>
                    <a:cubicBezTo>
                      <a:pt x="39" y="20"/>
                      <a:pt x="38" y="22"/>
                      <a:pt x="37" y="24"/>
                    </a:cubicBezTo>
                    <a:cubicBezTo>
                      <a:pt x="43" y="21"/>
                      <a:pt x="52" y="20"/>
                      <a:pt x="59" y="18"/>
                    </a:cubicBezTo>
                    <a:cubicBezTo>
                      <a:pt x="67" y="14"/>
                      <a:pt x="75" y="13"/>
                      <a:pt x="84" y="11"/>
                    </a:cubicBezTo>
                    <a:cubicBezTo>
                      <a:pt x="83" y="12"/>
                      <a:pt x="83" y="12"/>
                      <a:pt x="83" y="13"/>
                    </a:cubicBezTo>
                    <a:cubicBezTo>
                      <a:pt x="98" y="17"/>
                      <a:pt x="110" y="0"/>
                      <a:pt x="125" y="2"/>
                    </a:cubicBezTo>
                    <a:cubicBezTo>
                      <a:pt x="114" y="2"/>
                      <a:pt x="100" y="12"/>
                      <a:pt x="91" y="15"/>
                    </a:cubicBezTo>
                    <a:cubicBezTo>
                      <a:pt x="78" y="21"/>
                      <a:pt x="67" y="28"/>
                      <a:pt x="55" y="32"/>
                    </a:cubicBezTo>
                    <a:cubicBezTo>
                      <a:pt x="60" y="34"/>
                      <a:pt x="64" y="37"/>
                      <a:pt x="69" y="35"/>
                    </a:cubicBezTo>
                    <a:cubicBezTo>
                      <a:pt x="65" y="36"/>
                      <a:pt x="63" y="38"/>
                      <a:pt x="62" y="41"/>
                    </a:cubicBezTo>
                    <a:cubicBezTo>
                      <a:pt x="64" y="42"/>
                      <a:pt x="65" y="45"/>
                      <a:pt x="63" y="49"/>
                    </a:cubicBezTo>
                    <a:cubicBezTo>
                      <a:pt x="68" y="53"/>
                      <a:pt x="75" y="53"/>
                      <a:pt x="81" y="53"/>
                    </a:cubicBezTo>
                    <a:cubicBezTo>
                      <a:pt x="81" y="54"/>
                      <a:pt x="79" y="55"/>
                      <a:pt x="79" y="56"/>
                    </a:cubicBezTo>
                    <a:cubicBezTo>
                      <a:pt x="86" y="62"/>
                      <a:pt x="108" y="44"/>
                      <a:pt x="115" y="39"/>
                    </a:cubicBezTo>
                    <a:cubicBezTo>
                      <a:pt x="115" y="39"/>
                      <a:pt x="115" y="39"/>
                      <a:pt x="115" y="39"/>
                    </a:cubicBezTo>
                    <a:cubicBezTo>
                      <a:pt x="109" y="49"/>
                      <a:pt x="89" y="57"/>
                      <a:pt x="77" y="56"/>
                    </a:cubicBezTo>
                    <a:cubicBezTo>
                      <a:pt x="69" y="58"/>
                      <a:pt x="41" y="46"/>
                      <a:pt x="36" y="55"/>
                    </a:cubicBezTo>
                    <a:cubicBezTo>
                      <a:pt x="39" y="56"/>
                      <a:pt x="41" y="57"/>
                      <a:pt x="44" y="58"/>
                    </a:cubicBezTo>
                    <a:cubicBezTo>
                      <a:pt x="29" y="57"/>
                      <a:pt x="0" y="57"/>
                      <a:pt x="8" y="35"/>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63" name="Freeform 203"/>
              <p:cNvSpPr/>
              <p:nvPr/>
            </p:nvSpPr>
            <p:spPr bwMode="auto">
              <a:xfrm>
                <a:off x="2696" y="3543"/>
                <a:ext cx="36" cy="28"/>
              </a:xfrm>
              <a:custGeom>
                <a:avLst/>
                <a:gdLst>
                  <a:gd name="T0" fmla="*/ 23 w 29"/>
                  <a:gd name="T1" fmla="*/ 5 h 22"/>
                  <a:gd name="T2" fmla="*/ 26 w 29"/>
                  <a:gd name="T3" fmla="*/ 6 h 22"/>
                  <a:gd name="T4" fmla="*/ 14 w 29"/>
                  <a:gd name="T5" fmla="*/ 20 h 22"/>
                  <a:gd name="T6" fmla="*/ 13 w 29"/>
                  <a:gd name="T7" fmla="*/ 1 h 22"/>
                  <a:gd name="T8" fmla="*/ 25 w 29"/>
                  <a:gd name="T9" fmla="*/ 9 h 22"/>
                </a:gdLst>
                <a:ahLst/>
                <a:cxnLst>
                  <a:cxn ang="0">
                    <a:pos x="T0" y="T1"/>
                  </a:cxn>
                  <a:cxn ang="0">
                    <a:pos x="T2" y="T3"/>
                  </a:cxn>
                  <a:cxn ang="0">
                    <a:pos x="T4" y="T5"/>
                  </a:cxn>
                  <a:cxn ang="0">
                    <a:pos x="T6" y="T7"/>
                  </a:cxn>
                  <a:cxn ang="0">
                    <a:pos x="T8" y="T9"/>
                  </a:cxn>
                </a:cxnLst>
                <a:rect l="0" t="0" r="r" b="b"/>
                <a:pathLst>
                  <a:path w="29" h="22">
                    <a:moveTo>
                      <a:pt x="23" y="5"/>
                    </a:moveTo>
                    <a:cubicBezTo>
                      <a:pt x="25" y="6"/>
                      <a:pt x="25" y="6"/>
                      <a:pt x="26" y="6"/>
                    </a:cubicBezTo>
                    <a:cubicBezTo>
                      <a:pt x="29" y="14"/>
                      <a:pt x="22" y="22"/>
                      <a:pt x="14" y="20"/>
                    </a:cubicBezTo>
                    <a:cubicBezTo>
                      <a:pt x="5" y="17"/>
                      <a:pt x="0" y="0"/>
                      <a:pt x="13" y="1"/>
                    </a:cubicBezTo>
                    <a:cubicBezTo>
                      <a:pt x="19" y="1"/>
                      <a:pt x="22" y="5"/>
                      <a:pt x="25" y="9"/>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64" name="Freeform 204"/>
              <p:cNvSpPr/>
              <p:nvPr/>
            </p:nvSpPr>
            <p:spPr bwMode="auto">
              <a:xfrm>
                <a:off x="2717" y="3541"/>
                <a:ext cx="53" cy="32"/>
              </a:xfrm>
              <a:custGeom>
                <a:avLst/>
                <a:gdLst>
                  <a:gd name="T0" fmla="*/ 10 w 43"/>
                  <a:gd name="T1" fmla="*/ 9 h 26"/>
                  <a:gd name="T2" fmla="*/ 23 w 43"/>
                  <a:gd name="T3" fmla="*/ 1 h 26"/>
                  <a:gd name="T4" fmla="*/ 27 w 43"/>
                  <a:gd name="T5" fmla="*/ 0 h 26"/>
                  <a:gd name="T6" fmla="*/ 29 w 43"/>
                  <a:gd name="T7" fmla="*/ 1 h 26"/>
                  <a:gd name="T8" fmla="*/ 27 w 43"/>
                  <a:gd name="T9" fmla="*/ 2 h 26"/>
                  <a:gd name="T10" fmla="*/ 24 w 43"/>
                  <a:gd name="T11" fmla="*/ 5 h 26"/>
                  <a:gd name="T12" fmla="*/ 23 w 43"/>
                  <a:gd name="T13" fmla="*/ 9 h 26"/>
                  <a:gd name="T14" fmla="*/ 25 w 43"/>
                  <a:gd name="T15" fmla="*/ 9 h 26"/>
                  <a:gd name="T16" fmla="*/ 22 w 43"/>
                  <a:gd name="T17" fmla="*/ 11 h 26"/>
                  <a:gd name="T18" fmla="*/ 19 w 43"/>
                  <a:gd name="T19" fmla="*/ 12 h 26"/>
                  <a:gd name="T20" fmla="*/ 19 w 43"/>
                  <a:gd name="T21" fmla="*/ 15 h 26"/>
                  <a:gd name="T22" fmla="*/ 29 w 43"/>
                  <a:gd name="T23" fmla="*/ 15 h 26"/>
                  <a:gd name="T24" fmla="*/ 36 w 43"/>
                  <a:gd name="T25" fmla="*/ 11 h 26"/>
                  <a:gd name="T26" fmla="*/ 43 w 43"/>
                  <a:gd name="T27" fmla="*/ 8 h 26"/>
                  <a:gd name="T28" fmla="*/ 43 w 43"/>
                  <a:gd name="T29" fmla="*/ 8 h 26"/>
                  <a:gd name="T30" fmla="*/ 35 w 43"/>
                  <a:gd name="T31" fmla="*/ 14 h 26"/>
                  <a:gd name="T32" fmla="*/ 26 w 43"/>
                  <a:gd name="T33" fmla="*/ 18 h 26"/>
                  <a:gd name="T34" fmla="*/ 22 w 43"/>
                  <a:gd name="T35" fmla="*/ 22 h 26"/>
                  <a:gd name="T36" fmla="*/ 24 w 43"/>
                  <a:gd name="T37" fmla="*/ 24 h 26"/>
                  <a:gd name="T38" fmla="*/ 14 w 43"/>
                  <a:gd name="T39" fmla="*/ 24 h 26"/>
                  <a:gd name="T40" fmla="*/ 3 w 43"/>
                  <a:gd name="T41" fmla="*/ 21 h 26"/>
                  <a:gd name="T42" fmla="*/ 8 w 43"/>
                  <a:gd name="T4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6">
                    <a:moveTo>
                      <a:pt x="10" y="9"/>
                    </a:moveTo>
                    <a:cubicBezTo>
                      <a:pt x="13" y="6"/>
                      <a:pt x="18" y="3"/>
                      <a:pt x="23" y="1"/>
                    </a:cubicBezTo>
                    <a:cubicBezTo>
                      <a:pt x="24" y="0"/>
                      <a:pt x="25" y="0"/>
                      <a:pt x="27" y="0"/>
                    </a:cubicBezTo>
                    <a:cubicBezTo>
                      <a:pt x="27" y="0"/>
                      <a:pt x="28" y="0"/>
                      <a:pt x="29" y="1"/>
                    </a:cubicBezTo>
                    <a:cubicBezTo>
                      <a:pt x="29" y="2"/>
                      <a:pt x="28" y="1"/>
                      <a:pt x="27" y="2"/>
                    </a:cubicBezTo>
                    <a:cubicBezTo>
                      <a:pt x="26" y="3"/>
                      <a:pt x="24" y="4"/>
                      <a:pt x="24" y="5"/>
                    </a:cubicBezTo>
                    <a:cubicBezTo>
                      <a:pt x="23" y="6"/>
                      <a:pt x="24" y="8"/>
                      <a:pt x="23" y="9"/>
                    </a:cubicBezTo>
                    <a:cubicBezTo>
                      <a:pt x="24" y="9"/>
                      <a:pt x="25" y="9"/>
                      <a:pt x="25" y="9"/>
                    </a:cubicBezTo>
                    <a:cubicBezTo>
                      <a:pt x="24" y="10"/>
                      <a:pt x="23" y="11"/>
                      <a:pt x="22" y="11"/>
                    </a:cubicBezTo>
                    <a:cubicBezTo>
                      <a:pt x="21" y="12"/>
                      <a:pt x="19" y="12"/>
                      <a:pt x="19" y="12"/>
                    </a:cubicBezTo>
                    <a:cubicBezTo>
                      <a:pt x="17" y="13"/>
                      <a:pt x="19" y="14"/>
                      <a:pt x="19" y="15"/>
                    </a:cubicBezTo>
                    <a:cubicBezTo>
                      <a:pt x="22" y="17"/>
                      <a:pt x="26" y="15"/>
                      <a:pt x="29" y="15"/>
                    </a:cubicBezTo>
                    <a:cubicBezTo>
                      <a:pt x="32" y="14"/>
                      <a:pt x="34" y="13"/>
                      <a:pt x="36" y="11"/>
                    </a:cubicBezTo>
                    <a:cubicBezTo>
                      <a:pt x="38" y="10"/>
                      <a:pt x="41" y="8"/>
                      <a:pt x="43" y="8"/>
                    </a:cubicBezTo>
                    <a:cubicBezTo>
                      <a:pt x="43" y="8"/>
                      <a:pt x="43" y="8"/>
                      <a:pt x="43" y="8"/>
                    </a:cubicBezTo>
                    <a:cubicBezTo>
                      <a:pt x="42" y="11"/>
                      <a:pt x="38" y="13"/>
                      <a:pt x="35" y="14"/>
                    </a:cubicBezTo>
                    <a:cubicBezTo>
                      <a:pt x="32" y="17"/>
                      <a:pt x="30" y="17"/>
                      <a:pt x="26" y="18"/>
                    </a:cubicBezTo>
                    <a:cubicBezTo>
                      <a:pt x="29" y="21"/>
                      <a:pt x="24" y="20"/>
                      <a:pt x="22" y="22"/>
                    </a:cubicBezTo>
                    <a:cubicBezTo>
                      <a:pt x="23" y="23"/>
                      <a:pt x="23" y="23"/>
                      <a:pt x="24" y="24"/>
                    </a:cubicBezTo>
                    <a:cubicBezTo>
                      <a:pt x="22" y="26"/>
                      <a:pt x="16" y="24"/>
                      <a:pt x="14" y="24"/>
                    </a:cubicBezTo>
                    <a:cubicBezTo>
                      <a:pt x="10" y="23"/>
                      <a:pt x="5" y="23"/>
                      <a:pt x="3" y="21"/>
                    </a:cubicBezTo>
                    <a:cubicBezTo>
                      <a:pt x="0" y="18"/>
                      <a:pt x="5" y="11"/>
                      <a:pt x="8" y="9"/>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65" name="Freeform 205"/>
              <p:cNvSpPr/>
              <p:nvPr/>
            </p:nvSpPr>
            <p:spPr bwMode="auto">
              <a:xfrm>
                <a:off x="2536" y="3586"/>
                <a:ext cx="76" cy="98"/>
              </a:xfrm>
              <a:custGeom>
                <a:avLst/>
                <a:gdLst>
                  <a:gd name="T0" fmla="*/ 61 w 61"/>
                  <a:gd name="T1" fmla="*/ 0 h 79"/>
                  <a:gd name="T2" fmla="*/ 57 w 61"/>
                  <a:gd name="T3" fmla="*/ 2 h 79"/>
                  <a:gd name="T4" fmla="*/ 48 w 61"/>
                  <a:gd name="T5" fmla="*/ 10 h 79"/>
                  <a:gd name="T6" fmla="*/ 33 w 61"/>
                  <a:gd name="T7" fmla="*/ 28 h 79"/>
                  <a:gd name="T8" fmla="*/ 20 w 61"/>
                  <a:gd name="T9" fmla="*/ 42 h 79"/>
                  <a:gd name="T10" fmla="*/ 13 w 61"/>
                  <a:gd name="T11" fmla="*/ 47 h 79"/>
                  <a:gd name="T12" fmla="*/ 17 w 61"/>
                  <a:gd name="T13" fmla="*/ 50 h 79"/>
                  <a:gd name="T14" fmla="*/ 12 w 61"/>
                  <a:gd name="T15" fmla="*/ 54 h 79"/>
                  <a:gd name="T16" fmla="*/ 17 w 61"/>
                  <a:gd name="T17" fmla="*/ 55 h 79"/>
                  <a:gd name="T18" fmla="*/ 14 w 61"/>
                  <a:gd name="T19" fmla="*/ 59 h 79"/>
                  <a:gd name="T20" fmla="*/ 20 w 61"/>
                  <a:gd name="T21" fmla="*/ 61 h 79"/>
                  <a:gd name="T22" fmla="*/ 32 w 61"/>
                  <a:gd name="T23" fmla="*/ 57 h 79"/>
                  <a:gd name="T24" fmla="*/ 22 w 61"/>
                  <a:gd name="T25" fmla="*/ 64 h 79"/>
                  <a:gd name="T26" fmla="*/ 13 w 61"/>
                  <a:gd name="T27" fmla="*/ 66 h 79"/>
                  <a:gd name="T28" fmla="*/ 16 w 61"/>
                  <a:gd name="T29" fmla="*/ 70 h 79"/>
                  <a:gd name="T30" fmla="*/ 13 w 61"/>
                  <a:gd name="T31" fmla="*/ 70 h 79"/>
                  <a:gd name="T32" fmla="*/ 21 w 61"/>
                  <a:gd name="T33" fmla="*/ 75 h 79"/>
                  <a:gd name="T34" fmla="*/ 3 w 61"/>
                  <a:gd name="T35" fmla="*/ 70 h 79"/>
                  <a:gd name="T36" fmla="*/ 3 w 61"/>
                  <a:gd name="T37" fmla="*/ 65 h 79"/>
                  <a:gd name="T38" fmla="*/ 1 w 61"/>
                  <a:gd name="T39" fmla="*/ 59 h 79"/>
                  <a:gd name="T40" fmla="*/ 1 w 61"/>
                  <a:gd name="T41" fmla="*/ 47 h 79"/>
                  <a:gd name="T42" fmla="*/ 17 w 61"/>
                  <a:gd name="T43" fmla="*/ 28 h 79"/>
                  <a:gd name="T44" fmla="*/ 35 w 61"/>
                  <a:gd name="T45" fmla="*/ 14 h 79"/>
                  <a:gd name="T46" fmla="*/ 49 w 61"/>
                  <a:gd name="T47" fmla="*/ 8 h 79"/>
                  <a:gd name="T48" fmla="*/ 59 w 61"/>
                  <a:gd name="T49"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79">
                    <a:moveTo>
                      <a:pt x="61" y="0"/>
                    </a:moveTo>
                    <a:cubicBezTo>
                      <a:pt x="60" y="0"/>
                      <a:pt x="58" y="2"/>
                      <a:pt x="57" y="2"/>
                    </a:cubicBezTo>
                    <a:cubicBezTo>
                      <a:pt x="54" y="4"/>
                      <a:pt x="51" y="7"/>
                      <a:pt x="48" y="10"/>
                    </a:cubicBezTo>
                    <a:cubicBezTo>
                      <a:pt x="42" y="15"/>
                      <a:pt x="37" y="21"/>
                      <a:pt x="33" y="28"/>
                    </a:cubicBezTo>
                    <a:cubicBezTo>
                      <a:pt x="29" y="33"/>
                      <a:pt x="26" y="39"/>
                      <a:pt x="20" y="42"/>
                    </a:cubicBezTo>
                    <a:cubicBezTo>
                      <a:pt x="18" y="43"/>
                      <a:pt x="14" y="45"/>
                      <a:pt x="13" y="47"/>
                    </a:cubicBezTo>
                    <a:cubicBezTo>
                      <a:pt x="11" y="50"/>
                      <a:pt x="15" y="49"/>
                      <a:pt x="17" y="50"/>
                    </a:cubicBezTo>
                    <a:cubicBezTo>
                      <a:pt x="15" y="52"/>
                      <a:pt x="13" y="52"/>
                      <a:pt x="12" y="54"/>
                    </a:cubicBezTo>
                    <a:cubicBezTo>
                      <a:pt x="14" y="55"/>
                      <a:pt x="16" y="55"/>
                      <a:pt x="17" y="55"/>
                    </a:cubicBezTo>
                    <a:cubicBezTo>
                      <a:pt x="16" y="56"/>
                      <a:pt x="13" y="57"/>
                      <a:pt x="14" y="59"/>
                    </a:cubicBezTo>
                    <a:cubicBezTo>
                      <a:pt x="14" y="61"/>
                      <a:pt x="18" y="62"/>
                      <a:pt x="20" y="61"/>
                    </a:cubicBezTo>
                    <a:cubicBezTo>
                      <a:pt x="24" y="61"/>
                      <a:pt x="28" y="58"/>
                      <a:pt x="32" y="57"/>
                    </a:cubicBezTo>
                    <a:cubicBezTo>
                      <a:pt x="30" y="60"/>
                      <a:pt x="25" y="63"/>
                      <a:pt x="22" y="64"/>
                    </a:cubicBezTo>
                    <a:cubicBezTo>
                      <a:pt x="19" y="66"/>
                      <a:pt x="16" y="67"/>
                      <a:pt x="13" y="66"/>
                    </a:cubicBezTo>
                    <a:cubicBezTo>
                      <a:pt x="13" y="68"/>
                      <a:pt x="16" y="68"/>
                      <a:pt x="16" y="70"/>
                    </a:cubicBezTo>
                    <a:cubicBezTo>
                      <a:pt x="15" y="70"/>
                      <a:pt x="14" y="70"/>
                      <a:pt x="13" y="70"/>
                    </a:cubicBezTo>
                    <a:cubicBezTo>
                      <a:pt x="15" y="73"/>
                      <a:pt x="18" y="73"/>
                      <a:pt x="21" y="75"/>
                    </a:cubicBezTo>
                    <a:cubicBezTo>
                      <a:pt x="15" y="77"/>
                      <a:pt x="3" y="79"/>
                      <a:pt x="3" y="70"/>
                    </a:cubicBezTo>
                    <a:cubicBezTo>
                      <a:pt x="3" y="68"/>
                      <a:pt x="4" y="66"/>
                      <a:pt x="3" y="65"/>
                    </a:cubicBezTo>
                    <a:cubicBezTo>
                      <a:pt x="3" y="63"/>
                      <a:pt x="1" y="62"/>
                      <a:pt x="1" y="59"/>
                    </a:cubicBezTo>
                    <a:cubicBezTo>
                      <a:pt x="0" y="56"/>
                      <a:pt x="0" y="51"/>
                      <a:pt x="1" y="47"/>
                    </a:cubicBezTo>
                    <a:cubicBezTo>
                      <a:pt x="3" y="39"/>
                      <a:pt x="10" y="33"/>
                      <a:pt x="17" y="28"/>
                    </a:cubicBezTo>
                    <a:cubicBezTo>
                      <a:pt x="24" y="24"/>
                      <a:pt x="28" y="17"/>
                      <a:pt x="35" y="14"/>
                    </a:cubicBezTo>
                    <a:cubicBezTo>
                      <a:pt x="40" y="12"/>
                      <a:pt x="45" y="10"/>
                      <a:pt x="49" y="8"/>
                    </a:cubicBezTo>
                    <a:cubicBezTo>
                      <a:pt x="52" y="6"/>
                      <a:pt x="56" y="2"/>
                      <a:pt x="59" y="2"/>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66" name="Freeform 206"/>
              <p:cNvSpPr/>
              <p:nvPr/>
            </p:nvSpPr>
            <p:spPr bwMode="auto">
              <a:xfrm>
                <a:off x="2773" y="3638"/>
                <a:ext cx="60" cy="115"/>
              </a:xfrm>
              <a:custGeom>
                <a:avLst/>
                <a:gdLst>
                  <a:gd name="T0" fmla="*/ 47 w 48"/>
                  <a:gd name="T1" fmla="*/ 31 h 93"/>
                  <a:gd name="T2" fmla="*/ 42 w 48"/>
                  <a:gd name="T3" fmla="*/ 17 h 93"/>
                  <a:gd name="T4" fmla="*/ 36 w 48"/>
                  <a:gd name="T5" fmla="*/ 8 h 93"/>
                  <a:gd name="T6" fmla="*/ 31 w 48"/>
                  <a:gd name="T7" fmla="*/ 0 h 93"/>
                  <a:gd name="T8" fmla="*/ 34 w 48"/>
                  <a:gd name="T9" fmla="*/ 9 h 93"/>
                  <a:gd name="T10" fmla="*/ 38 w 48"/>
                  <a:gd name="T11" fmla="*/ 20 h 93"/>
                  <a:gd name="T12" fmla="*/ 38 w 48"/>
                  <a:gd name="T13" fmla="*/ 38 h 93"/>
                  <a:gd name="T14" fmla="*/ 32 w 48"/>
                  <a:gd name="T15" fmla="*/ 50 h 93"/>
                  <a:gd name="T16" fmla="*/ 29 w 48"/>
                  <a:gd name="T17" fmla="*/ 55 h 93"/>
                  <a:gd name="T18" fmla="*/ 28 w 48"/>
                  <a:gd name="T19" fmla="*/ 61 h 93"/>
                  <a:gd name="T20" fmla="*/ 26 w 48"/>
                  <a:gd name="T21" fmla="*/ 60 h 93"/>
                  <a:gd name="T22" fmla="*/ 24 w 48"/>
                  <a:gd name="T23" fmla="*/ 62 h 93"/>
                  <a:gd name="T24" fmla="*/ 19 w 48"/>
                  <a:gd name="T25" fmla="*/ 62 h 93"/>
                  <a:gd name="T26" fmla="*/ 18 w 48"/>
                  <a:gd name="T27" fmla="*/ 71 h 93"/>
                  <a:gd name="T28" fmla="*/ 16 w 48"/>
                  <a:gd name="T29" fmla="*/ 72 h 93"/>
                  <a:gd name="T30" fmla="*/ 15 w 48"/>
                  <a:gd name="T31" fmla="*/ 73 h 93"/>
                  <a:gd name="T32" fmla="*/ 13 w 48"/>
                  <a:gd name="T33" fmla="*/ 74 h 93"/>
                  <a:gd name="T34" fmla="*/ 13 w 48"/>
                  <a:gd name="T35" fmla="*/ 78 h 93"/>
                  <a:gd name="T36" fmla="*/ 8 w 48"/>
                  <a:gd name="T37" fmla="*/ 78 h 93"/>
                  <a:gd name="T38" fmla="*/ 1 w 48"/>
                  <a:gd name="T39" fmla="*/ 68 h 93"/>
                  <a:gd name="T40" fmla="*/ 0 w 48"/>
                  <a:gd name="T41" fmla="*/ 64 h 93"/>
                  <a:gd name="T42" fmla="*/ 1 w 48"/>
                  <a:gd name="T43" fmla="*/ 73 h 93"/>
                  <a:gd name="T44" fmla="*/ 4 w 48"/>
                  <a:gd name="T45" fmla="*/ 85 h 93"/>
                  <a:gd name="T46" fmla="*/ 15 w 48"/>
                  <a:gd name="T47" fmla="*/ 87 h 93"/>
                  <a:gd name="T48" fmla="*/ 25 w 48"/>
                  <a:gd name="T49" fmla="*/ 74 h 93"/>
                  <a:gd name="T50" fmla="*/ 27 w 48"/>
                  <a:gd name="T51" fmla="*/ 66 h 93"/>
                  <a:gd name="T52" fmla="*/ 32 w 48"/>
                  <a:gd name="T53" fmla="*/ 59 h 93"/>
                  <a:gd name="T54" fmla="*/ 43 w 48"/>
                  <a:gd name="T55" fmla="*/ 44 h 93"/>
                  <a:gd name="T56" fmla="*/ 46 w 48"/>
                  <a:gd name="T5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93">
                    <a:moveTo>
                      <a:pt x="47" y="31"/>
                    </a:moveTo>
                    <a:cubicBezTo>
                      <a:pt x="46" y="27"/>
                      <a:pt x="44" y="21"/>
                      <a:pt x="42" y="17"/>
                    </a:cubicBezTo>
                    <a:cubicBezTo>
                      <a:pt x="40" y="14"/>
                      <a:pt x="38" y="11"/>
                      <a:pt x="36" y="8"/>
                    </a:cubicBezTo>
                    <a:cubicBezTo>
                      <a:pt x="35" y="5"/>
                      <a:pt x="33" y="1"/>
                      <a:pt x="31" y="0"/>
                    </a:cubicBezTo>
                    <a:cubicBezTo>
                      <a:pt x="33" y="2"/>
                      <a:pt x="33" y="6"/>
                      <a:pt x="34" y="9"/>
                    </a:cubicBezTo>
                    <a:cubicBezTo>
                      <a:pt x="36" y="13"/>
                      <a:pt x="37" y="16"/>
                      <a:pt x="38" y="20"/>
                    </a:cubicBezTo>
                    <a:cubicBezTo>
                      <a:pt x="40" y="26"/>
                      <a:pt x="40" y="32"/>
                      <a:pt x="38" y="38"/>
                    </a:cubicBezTo>
                    <a:cubicBezTo>
                      <a:pt x="37" y="42"/>
                      <a:pt x="35" y="47"/>
                      <a:pt x="32" y="50"/>
                    </a:cubicBezTo>
                    <a:cubicBezTo>
                      <a:pt x="31" y="52"/>
                      <a:pt x="30" y="53"/>
                      <a:pt x="29" y="55"/>
                    </a:cubicBezTo>
                    <a:cubicBezTo>
                      <a:pt x="28" y="57"/>
                      <a:pt x="28" y="59"/>
                      <a:pt x="28" y="61"/>
                    </a:cubicBezTo>
                    <a:cubicBezTo>
                      <a:pt x="28" y="61"/>
                      <a:pt x="27" y="60"/>
                      <a:pt x="26" y="60"/>
                    </a:cubicBezTo>
                    <a:cubicBezTo>
                      <a:pt x="25" y="62"/>
                      <a:pt x="26" y="62"/>
                      <a:pt x="24" y="62"/>
                    </a:cubicBezTo>
                    <a:cubicBezTo>
                      <a:pt x="22" y="62"/>
                      <a:pt x="20" y="62"/>
                      <a:pt x="19" y="62"/>
                    </a:cubicBezTo>
                    <a:cubicBezTo>
                      <a:pt x="14" y="62"/>
                      <a:pt x="16" y="68"/>
                      <a:pt x="18" y="71"/>
                    </a:cubicBezTo>
                    <a:cubicBezTo>
                      <a:pt x="16" y="70"/>
                      <a:pt x="16" y="71"/>
                      <a:pt x="16" y="72"/>
                    </a:cubicBezTo>
                    <a:cubicBezTo>
                      <a:pt x="15" y="73"/>
                      <a:pt x="16" y="72"/>
                      <a:pt x="15" y="73"/>
                    </a:cubicBezTo>
                    <a:cubicBezTo>
                      <a:pt x="15" y="74"/>
                      <a:pt x="14" y="73"/>
                      <a:pt x="13" y="74"/>
                    </a:cubicBezTo>
                    <a:cubicBezTo>
                      <a:pt x="12" y="75"/>
                      <a:pt x="16" y="77"/>
                      <a:pt x="13" y="78"/>
                    </a:cubicBezTo>
                    <a:cubicBezTo>
                      <a:pt x="12" y="79"/>
                      <a:pt x="9" y="78"/>
                      <a:pt x="8" y="78"/>
                    </a:cubicBezTo>
                    <a:cubicBezTo>
                      <a:pt x="4" y="77"/>
                      <a:pt x="2" y="72"/>
                      <a:pt x="1" y="68"/>
                    </a:cubicBezTo>
                    <a:cubicBezTo>
                      <a:pt x="0" y="67"/>
                      <a:pt x="0" y="65"/>
                      <a:pt x="0" y="64"/>
                    </a:cubicBezTo>
                    <a:cubicBezTo>
                      <a:pt x="0" y="67"/>
                      <a:pt x="1" y="70"/>
                      <a:pt x="1" y="73"/>
                    </a:cubicBezTo>
                    <a:cubicBezTo>
                      <a:pt x="2" y="77"/>
                      <a:pt x="2" y="81"/>
                      <a:pt x="4" y="85"/>
                    </a:cubicBezTo>
                    <a:cubicBezTo>
                      <a:pt x="7" y="89"/>
                      <a:pt x="12" y="93"/>
                      <a:pt x="15" y="87"/>
                    </a:cubicBezTo>
                    <a:cubicBezTo>
                      <a:pt x="20" y="89"/>
                      <a:pt x="23" y="78"/>
                      <a:pt x="25" y="74"/>
                    </a:cubicBezTo>
                    <a:cubicBezTo>
                      <a:pt x="26" y="72"/>
                      <a:pt x="27" y="69"/>
                      <a:pt x="27" y="66"/>
                    </a:cubicBezTo>
                    <a:cubicBezTo>
                      <a:pt x="28" y="63"/>
                      <a:pt x="30" y="61"/>
                      <a:pt x="32" y="59"/>
                    </a:cubicBezTo>
                    <a:cubicBezTo>
                      <a:pt x="36" y="54"/>
                      <a:pt x="40" y="49"/>
                      <a:pt x="43" y="44"/>
                    </a:cubicBezTo>
                    <a:cubicBezTo>
                      <a:pt x="45" y="39"/>
                      <a:pt x="48" y="34"/>
                      <a:pt x="46" y="29"/>
                    </a:cubicBezTo>
                  </a:path>
                </a:pathLst>
              </a:custGeom>
              <a:solidFill>
                <a:srgbClr val="BE496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67" name="Freeform 207"/>
              <p:cNvSpPr/>
              <p:nvPr/>
            </p:nvSpPr>
            <p:spPr bwMode="auto">
              <a:xfrm>
                <a:off x="5027" y="3009"/>
                <a:ext cx="528" cy="402"/>
              </a:xfrm>
              <a:custGeom>
                <a:avLst/>
                <a:gdLst>
                  <a:gd name="T0" fmla="*/ 139 w 425"/>
                  <a:gd name="T1" fmla="*/ 150 h 324"/>
                  <a:gd name="T2" fmla="*/ 124 w 425"/>
                  <a:gd name="T3" fmla="*/ 134 h 324"/>
                  <a:gd name="T4" fmla="*/ 120 w 425"/>
                  <a:gd name="T5" fmla="*/ 118 h 324"/>
                  <a:gd name="T6" fmla="*/ 115 w 425"/>
                  <a:gd name="T7" fmla="*/ 102 h 324"/>
                  <a:gd name="T8" fmla="*/ 121 w 425"/>
                  <a:gd name="T9" fmla="*/ 68 h 324"/>
                  <a:gd name="T10" fmla="*/ 142 w 425"/>
                  <a:gd name="T11" fmla="*/ 44 h 324"/>
                  <a:gd name="T12" fmla="*/ 195 w 425"/>
                  <a:gd name="T13" fmla="*/ 14 h 324"/>
                  <a:gd name="T14" fmla="*/ 226 w 425"/>
                  <a:gd name="T15" fmla="*/ 3 h 324"/>
                  <a:gd name="T16" fmla="*/ 255 w 425"/>
                  <a:gd name="T17" fmla="*/ 8 h 324"/>
                  <a:gd name="T18" fmla="*/ 277 w 425"/>
                  <a:gd name="T19" fmla="*/ 23 h 324"/>
                  <a:gd name="T20" fmla="*/ 292 w 425"/>
                  <a:gd name="T21" fmla="*/ 52 h 324"/>
                  <a:gd name="T22" fmla="*/ 301 w 425"/>
                  <a:gd name="T23" fmla="*/ 86 h 324"/>
                  <a:gd name="T24" fmla="*/ 303 w 425"/>
                  <a:gd name="T25" fmla="*/ 118 h 324"/>
                  <a:gd name="T26" fmla="*/ 303 w 425"/>
                  <a:gd name="T27" fmla="*/ 118 h 324"/>
                  <a:gd name="T28" fmla="*/ 332 w 425"/>
                  <a:gd name="T29" fmla="*/ 125 h 324"/>
                  <a:gd name="T30" fmla="*/ 359 w 425"/>
                  <a:gd name="T31" fmla="*/ 147 h 324"/>
                  <a:gd name="T32" fmla="*/ 378 w 425"/>
                  <a:gd name="T33" fmla="*/ 170 h 324"/>
                  <a:gd name="T34" fmla="*/ 401 w 425"/>
                  <a:gd name="T35" fmla="*/ 191 h 324"/>
                  <a:gd name="T36" fmla="*/ 420 w 425"/>
                  <a:gd name="T37" fmla="*/ 214 h 324"/>
                  <a:gd name="T38" fmla="*/ 424 w 425"/>
                  <a:gd name="T39" fmla="*/ 228 h 324"/>
                  <a:gd name="T40" fmla="*/ 417 w 425"/>
                  <a:gd name="T41" fmla="*/ 240 h 324"/>
                  <a:gd name="T42" fmla="*/ 417 w 425"/>
                  <a:gd name="T43" fmla="*/ 249 h 324"/>
                  <a:gd name="T44" fmla="*/ 412 w 425"/>
                  <a:gd name="T45" fmla="*/ 257 h 324"/>
                  <a:gd name="T46" fmla="*/ 400 w 425"/>
                  <a:gd name="T47" fmla="*/ 268 h 324"/>
                  <a:gd name="T48" fmla="*/ 376 w 425"/>
                  <a:gd name="T49" fmla="*/ 287 h 324"/>
                  <a:gd name="T50" fmla="*/ 333 w 425"/>
                  <a:gd name="T51" fmla="*/ 303 h 324"/>
                  <a:gd name="T52" fmla="*/ 311 w 425"/>
                  <a:gd name="T53" fmla="*/ 310 h 324"/>
                  <a:gd name="T54" fmla="*/ 289 w 425"/>
                  <a:gd name="T55" fmla="*/ 303 h 324"/>
                  <a:gd name="T56" fmla="*/ 278 w 425"/>
                  <a:gd name="T57" fmla="*/ 313 h 324"/>
                  <a:gd name="T58" fmla="*/ 261 w 425"/>
                  <a:gd name="T59" fmla="*/ 319 h 324"/>
                  <a:gd name="T60" fmla="*/ 228 w 425"/>
                  <a:gd name="T61" fmla="*/ 323 h 324"/>
                  <a:gd name="T62" fmla="*/ 211 w 425"/>
                  <a:gd name="T63" fmla="*/ 321 h 324"/>
                  <a:gd name="T64" fmla="*/ 197 w 425"/>
                  <a:gd name="T65" fmla="*/ 317 h 324"/>
                  <a:gd name="T66" fmla="*/ 161 w 425"/>
                  <a:gd name="T67" fmla="*/ 311 h 324"/>
                  <a:gd name="T68" fmla="*/ 132 w 425"/>
                  <a:gd name="T69" fmla="*/ 285 h 324"/>
                  <a:gd name="T70" fmla="*/ 101 w 425"/>
                  <a:gd name="T71" fmla="*/ 247 h 324"/>
                  <a:gd name="T72" fmla="*/ 87 w 425"/>
                  <a:gd name="T73" fmla="*/ 217 h 324"/>
                  <a:gd name="T74" fmla="*/ 102 w 425"/>
                  <a:gd name="T75" fmla="*/ 195 h 324"/>
                  <a:gd name="T76" fmla="*/ 64 w 425"/>
                  <a:gd name="T77" fmla="*/ 191 h 324"/>
                  <a:gd name="T78" fmla="*/ 25 w 425"/>
                  <a:gd name="T79" fmla="*/ 176 h 324"/>
                  <a:gd name="T80" fmla="*/ 6 w 425"/>
                  <a:gd name="T81" fmla="*/ 149 h 324"/>
                  <a:gd name="T82" fmla="*/ 4 w 425"/>
                  <a:gd name="T83" fmla="*/ 130 h 324"/>
                  <a:gd name="T84" fmla="*/ 8 w 425"/>
                  <a:gd name="T85" fmla="*/ 109 h 324"/>
                  <a:gd name="T86" fmla="*/ 14 w 425"/>
                  <a:gd name="T87" fmla="*/ 75 h 324"/>
                  <a:gd name="T88" fmla="*/ 55 w 425"/>
                  <a:gd name="T89" fmla="*/ 76 h 324"/>
                  <a:gd name="T90" fmla="*/ 121 w 425"/>
                  <a:gd name="T91" fmla="*/ 113 h 324"/>
                  <a:gd name="T92" fmla="*/ 133 w 425"/>
                  <a:gd name="T9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324">
                    <a:moveTo>
                      <a:pt x="139" y="150"/>
                    </a:moveTo>
                    <a:cubicBezTo>
                      <a:pt x="134" y="145"/>
                      <a:pt x="128" y="140"/>
                      <a:pt x="124" y="134"/>
                    </a:cubicBezTo>
                    <a:cubicBezTo>
                      <a:pt x="122" y="129"/>
                      <a:pt x="122" y="123"/>
                      <a:pt x="120" y="118"/>
                    </a:cubicBezTo>
                    <a:cubicBezTo>
                      <a:pt x="118" y="112"/>
                      <a:pt x="116" y="107"/>
                      <a:pt x="115" y="102"/>
                    </a:cubicBezTo>
                    <a:cubicBezTo>
                      <a:pt x="113" y="90"/>
                      <a:pt x="117" y="79"/>
                      <a:pt x="121" y="68"/>
                    </a:cubicBezTo>
                    <a:cubicBezTo>
                      <a:pt x="126" y="56"/>
                      <a:pt x="130" y="51"/>
                      <a:pt x="142" y="44"/>
                    </a:cubicBezTo>
                    <a:cubicBezTo>
                      <a:pt x="160" y="34"/>
                      <a:pt x="176" y="22"/>
                      <a:pt x="195" y="14"/>
                    </a:cubicBezTo>
                    <a:cubicBezTo>
                      <a:pt x="204" y="9"/>
                      <a:pt x="215" y="5"/>
                      <a:pt x="226" y="3"/>
                    </a:cubicBezTo>
                    <a:cubicBezTo>
                      <a:pt x="237" y="0"/>
                      <a:pt x="246" y="2"/>
                      <a:pt x="255" y="8"/>
                    </a:cubicBezTo>
                    <a:cubicBezTo>
                      <a:pt x="263" y="13"/>
                      <a:pt x="272" y="16"/>
                      <a:pt x="277" y="23"/>
                    </a:cubicBezTo>
                    <a:cubicBezTo>
                      <a:pt x="283" y="32"/>
                      <a:pt x="288" y="43"/>
                      <a:pt x="292" y="52"/>
                    </a:cubicBezTo>
                    <a:cubicBezTo>
                      <a:pt x="295" y="63"/>
                      <a:pt x="298" y="74"/>
                      <a:pt x="301" y="86"/>
                    </a:cubicBezTo>
                    <a:cubicBezTo>
                      <a:pt x="304" y="97"/>
                      <a:pt x="303" y="106"/>
                      <a:pt x="303" y="118"/>
                    </a:cubicBezTo>
                    <a:cubicBezTo>
                      <a:pt x="303" y="118"/>
                      <a:pt x="303" y="118"/>
                      <a:pt x="303" y="118"/>
                    </a:cubicBezTo>
                    <a:cubicBezTo>
                      <a:pt x="311" y="111"/>
                      <a:pt x="326" y="121"/>
                      <a:pt x="332" y="125"/>
                    </a:cubicBezTo>
                    <a:cubicBezTo>
                      <a:pt x="342" y="132"/>
                      <a:pt x="351" y="138"/>
                      <a:pt x="359" y="147"/>
                    </a:cubicBezTo>
                    <a:cubicBezTo>
                      <a:pt x="366" y="154"/>
                      <a:pt x="370" y="162"/>
                      <a:pt x="378" y="170"/>
                    </a:cubicBezTo>
                    <a:cubicBezTo>
                      <a:pt x="384" y="177"/>
                      <a:pt x="393" y="183"/>
                      <a:pt x="401" y="191"/>
                    </a:cubicBezTo>
                    <a:cubicBezTo>
                      <a:pt x="408" y="199"/>
                      <a:pt x="416" y="204"/>
                      <a:pt x="420" y="214"/>
                    </a:cubicBezTo>
                    <a:cubicBezTo>
                      <a:pt x="424" y="219"/>
                      <a:pt x="425" y="222"/>
                      <a:pt x="424" y="228"/>
                    </a:cubicBezTo>
                    <a:cubicBezTo>
                      <a:pt x="424" y="235"/>
                      <a:pt x="419" y="234"/>
                      <a:pt x="417" y="240"/>
                    </a:cubicBezTo>
                    <a:cubicBezTo>
                      <a:pt x="417" y="242"/>
                      <a:pt x="418" y="247"/>
                      <a:pt x="417" y="249"/>
                    </a:cubicBezTo>
                    <a:cubicBezTo>
                      <a:pt x="416" y="252"/>
                      <a:pt x="415" y="254"/>
                      <a:pt x="412" y="257"/>
                    </a:cubicBezTo>
                    <a:cubicBezTo>
                      <a:pt x="408" y="260"/>
                      <a:pt x="404" y="265"/>
                      <a:pt x="400" y="268"/>
                    </a:cubicBezTo>
                    <a:cubicBezTo>
                      <a:pt x="392" y="276"/>
                      <a:pt x="385" y="284"/>
                      <a:pt x="376" y="287"/>
                    </a:cubicBezTo>
                    <a:cubicBezTo>
                      <a:pt x="362" y="293"/>
                      <a:pt x="346" y="296"/>
                      <a:pt x="333" y="303"/>
                    </a:cubicBezTo>
                    <a:cubicBezTo>
                      <a:pt x="325" y="306"/>
                      <a:pt x="320" y="311"/>
                      <a:pt x="311" y="310"/>
                    </a:cubicBezTo>
                    <a:cubicBezTo>
                      <a:pt x="303" y="309"/>
                      <a:pt x="296" y="306"/>
                      <a:pt x="289" y="303"/>
                    </a:cubicBezTo>
                    <a:cubicBezTo>
                      <a:pt x="285" y="307"/>
                      <a:pt x="284" y="311"/>
                      <a:pt x="278" y="313"/>
                    </a:cubicBezTo>
                    <a:cubicBezTo>
                      <a:pt x="272" y="316"/>
                      <a:pt x="267" y="317"/>
                      <a:pt x="261" y="319"/>
                    </a:cubicBezTo>
                    <a:cubicBezTo>
                      <a:pt x="250" y="324"/>
                      <a:pt x="241" y="324"/>
                      <a:pt x="228" y="323"/>
                    </a:cubicBezTo>
                    <a:cubicBezTo>
                      <a:pt x="223" y="323"/>
                      <a:pt x="217" y="323"/>
                      <a:pt x="211" y="321"/>
                    </a:cubicBezTo>
                    <a:cubicBezTo>
                      <a:pt x="205" y="320"/>
                      <a:pt x="202" y="318"/>
                      <a:pt x="197" y="317"/>
                    </a:cubicBezTo>
                    <a:cubicBezTo>
                      <a:pt x="184" y="316"/>
                      <a:pt x="173" y="317"/>
                      <a:pt x="161" y="311"/>
                    </a:cubicBezTo>
                    <a:cubicBezTo>
                      <a:pt x="151" y="305"/>
                      <a:pt x="141" y="294"/>
                      <a:pt x="132" y="285"/>
                    </a:cubicBezTo>
                    <a:cubicBezTo>
                      <a:pt x="121" y="273"/>
                      <a:pt x="111" y="260"/>
                      <a:pt x="101" y="247"/>
                    </a:cubicBezTo>
                    <a:cubicBezTo>
                      <a:pt x="95" y="239"/>
                      <a:pt x="87" y="229"/>
                      <a:pt x="87" y="217"/>
                    </a:cubicBezTo>
                    <a:cubicBezTo>
                      <a:pt x="87" y="207"/>
                      <a:pt x="96" y="202"/>
                      <a:pt x="102" y="195"/>
                    </a:cubicBezTo>
                    <a:cubicBezTo>
                      <a:pt x="92" y="186"/>
                      <a:pt x="75" y="192"/>
                      <a:pt x="64" y="191"/>
                    </a:cubicBezTo>
                    <a:cubicBezTo>
                      <a:pt x="50" y="192"/>
                      <a:pt x="36" y="183"/>
                      <a:pt x="25" y="176"/>
                    </a:cubicBezTo>
                    <a:cubicBezTo>
                      <a:pt x="15" y="168"/>
                      <a:pt x="8" y="161"/>
                      <a:pt x="6" y="149"/>
                    </a:cubicBezTo>
                    <a:cubicBezTo>
                      <a:pt x="5" y="143"/>
                      <a:pt x="4" y="135"/>
                      <a:pt x="4" y="130"/>
                    </a:cubicBezTo>
                    <a:cubicBezTo>
                      <a:pt x="4" y="122"/>
                      <a:pt x="8" y="116"/>
                      <a:pt x="8" y="109"/>
                    </a:cubicBezTo>
                    <a:cubicBezTo>
                      <a:pt x="9" y="96"/>
                      <a:pt x="0" y="85"/>
                      <a:pt x="14" y="75"/>
                    </a:cubicBezTo>
                    <a:cubicBezTo>
                      <a:pt x="26" y="66"/>
                      <a:pt x="43" y="72"/>
                      <a:pt x="55" y="76"/>
                    </a:cubicBezTo>
                    <a:cubicBezTo>
                      <a:pt x="78" y="83"/>
                      <a:pt x="108" y="90"/>
                      <a:pt x="121" y="113"/>
                    </a:cubicBezTo>
                    <a:cubicBezTo>
                      <a:pt x="123" y="117"/>
                      <a:pt x="137" y="143"/>
                      <a:pt x="133" y="143"/>
                    </a:cubicBezTo>
                  </a:path>
                </a:pathLst>
              </a:custGeom>
              <a:solidFill>
                <a:srgbClr val="F3D3D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68" name="Freeform 208"/>
              <p:cNvSpPr/>
              <p:nvPr/>
            </p:nvSpPr>
            <p:spPr bwMode="auto">
              <a:xfrm>
                <a:off x="5065" y="3020"/>
                <a:ext cx="471" cy="373"/>
              </a:xfrm>
              <a:custGeom>
                <a:avLst/>
                <a:gdLst>
                  <a:gd name="T0" fmla="*/ 202 w 380"/>
                  <a:gd name="T1" fmla="*/ 162 h 301"/>
                  <a:gd name="T2" fmla="*/ 227 w 380"/>
                  <a:gd name="T3" fmla="*/ 136 h 301"/>
                  <a:gd name="T4" fmla="*/ 237 w 380"/>
                  <a:gd name="T5" fmla="*/ 117 h 301"/>
                  <a:gd name="T6" fmla="*/ 240 w 380"/>
                  <a:gd name="T7" fmla="*/ 77 h 301"/>
                  <a:gd name="T8" fmla="*/ 230 w 380"/>
                  <a:gd name="T9" fmla="*/ 43 h 301"/>
                  <a:gd name="T10" fmla="*/ 218 w 380"/>
                  <a:gd name="T11" fmla="*/ 0 h 301"/>
                  <a:gd name="T12" fmla="*/ 197 w 380"/>
                  <a:gd name="T13" fmla="*/ 15 h 301"/>
                  <a:gd name="T14" fmla="*/ 178 w 380"/>
                  <a:gd name="T15" fmla="*/ 26 h 301"/>
                  <a:gd name="T16" fmla="*/ 164 w 380"/>
                  <a:gd name="T17" fmla="*/ 27 h 301"/>
                  <a:gd name="T18" fmla="*/ 125 w 380"/>
                  <a:gd name="T19" fmla="*/ 73 h 301"/>
                  <a:gd name="T20" fmla="*/ 113 w 380"/>
                  <a:gd name="T21" fmla="*/ 124 h 301"/>
                  <a:gd name="T22" fmla="*/ 89 w 380"/>
                  <a:gd name="T23" fmla="*/ 132 h 301"/>
                  <a:gd name="T24" fmla="*/ 33 w 380"/>
                  <a:gd name="T25" fmla="*/ 98 h 301"/>
                  <a:gd name="T26" fmla="*/ 33 w 380"/>
                  <a:gd name="T27" fmla="*/ 104 h 301"/>
                  <a:gd name="T28" fmla="*/ 0 w 380"/>
                  <a:gd name="T29" fmla="*/ 84 h 301"/>
                  <a:gd name="T30" fmla="*/ 18 w 380"/>
                  <a:gd name="T31" fmla="*/ 137 h 301"/>
                  <a:gd name="T32" fmla="*/ 25 w 380"/>
                  <a:gd name="T33" fmla="*/ 153 h 301"/>
                  <a:gd name="T34" fmla="*/ 57 w 380"/>
                  <a:gd name="T35" fmla="*/ 173 h 301"/>
                  <a:gd name="T36" fmla="*/ 79 w 380"/>
                  <a:gd name="T37" fmla="*/ 203 h 301"/>
                  <a:gd name="T38" fmla="*/ 93 w 380"/>
                  <a:gd name="T39" fmla="*/ 231 h 301"/>
                  <a:gd name="T40" fmla="*/ 114 w 380"/>
                  <a:gd name="T41" fmla="*/ 259 h 301"/>
                  <a:gd name="T42" fmla="*/ 140 w 380"/>
                  <a:gd name="T43" fmla="*/ 294 h 301"/>
                  <a:gd name="T44" fmla="*/ 149 w 380"/>
                  <a:gd name="T45" fmla="*/ 294 h 301"/>
                  <a:gd name="T46" fmla="*/ 172 w 380"/>
                  <a:gd name="T47" fmla="*/ 297 h 301"/>
                  <a:gd name="T48" fmla="*/ 193 w 380"/>
                  <a:gd name="T49" fmla="*/ 292 h 301"/>
                  <a:gd name="T50" fmla="*/ 211 w 380"/>
                  <a:gd name="T51" fmla="*/ 293 h 301"/>
                  <a:gd name="T52" fmla="*/ 220 w 380"/>
                  <a:gd name="T53" fmla="*/ 287 h 301"/>
                  <a:gd name="T54" fmla="*/ 208 w 380"/>
                  <a:gd name="T55" fmla="*/ 239 h 301"/>
                  <a:gd name="T56" fmla="*/ 178 w 380"/>
                  <a:gd name="T57" fmla="*/ 204 h 301"/>
                  <a:gd name="T58" fmla="*/ 257 w 380"/>
                  <a:gd name="T59" fmla="*/ 250 h 301"/>
                  <a:gd name="T60" fmla="*/ 287 w 380"/>
                  <a:gd name="T61" fmla="*/ 263 h 301"/>
                  <a:gd name="T62" fmla="*/ 298 w 380"/>
                  <a:gd name="T63" fmla="*/ 253 h 301"/>
                  <a:gd name="T64" fmla="*/ 329 w 380"/>
                  <a:gd name="T65" fmla="*/ 237 h 301"/>
                  <a:gd name="T66" fmla="*/ 343 w 380"/>
                  <a:gd name="T67" fmla="*/ 229 h 301"/>
                  <a:gd name="T68" fmla="*/ 362 w 380"/>
                  <a:gd name="T69" fmla="*/ 223 h 301"/>
                  <a:gd name="T70" fmla="*/ 358 w 380"/>
                  <a:gd name="T71" fmla="*/ 208 h 301"/>
                  <a:gd name="T72" fmla="*/ 317 w 380"/>
                  <a:gd name="T73" fmla="*/ 185 h 301"/>
                  <a:gd name="T74" fmla="*/ 299 w 380"/>
                  <a:gd name="T75" fmla="*/ 169 h 301"/>
                  <a:gd name="T76" fmla="*/ 284 w 380"/>
                  <a:gd name="T77" fmla="*/ 152 h 301"/>
                  <a:gd name="T78" fmla="*/ 242 w 380"/>
                  <a:gd name="T79" fmla="*/ 166 h 301"/>
                  <a:gd name="T80" fmla="*/ 201 w 380"/>
                  <a:gd name="T81" fmla="*/ 174 h 301"/>
                  <a:gd name="T82" fmla="*/ 176 w 380"/>
                  <a:gd name="T83" fmla="*/ 17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0" h="301">
                    <a:moveTo>
                      <a:pt x="178" y="175"/>
                    </a:moveTo>
                    <a:cubicBezTo>
                      <a:pt x="185" y="168"/>
                      <a:pt x="193" y="164"/>
                      <a:pt x="202" y="162"/>
                    </a:cubicBezTo>
                    <a:cubicBezTo>
                      <a:pt x="208" y="159"/>
                      <a:pt x="238" y="148"/>
                      <a:pt x="220" y="145"/>
                    </a:cubicBezTo>
                    <a:cubicBezTo>
                      <a:pt x="221" y="141"/>
                      <a:pt x="225" y="140"/>
                      <a:pt x="227" y="136"/>
                    </a:cubicBezTo>
                    <a:cubicBezTo>
                      <a:pt x="229" y="133"/>
                      <a:pt x="229" y="131"/>
                      <a:pt x="230" y="126"/>
                    </a:cubicBezTo>
                    <a:cubicBezTo>
                      <a:pt x="232" y="123"/>
                      <a:pt x="235" y="121"/>
                      <a:pt x="237" y="117"/>
                    </a:cubicBezTo>
                    <a:cubicBezTo>
                      <a:pt x="242" y="109"/>
                      <a:pt x="239" y="107"/>
                      <a:pt x="236" y="100"/>
                    </a:cubicBezTo>
                    <a:cubicBezTo>
                      <a:pt x="233" y="92"/>
                      <a:pt x="238" y="84"/>
                      <a:pt x="240" y="77"/>
                    </a:cubicBezTo>
                    <a:cubicBezTo>
                      <a:pt x="243" y="69"/>
                      <a:pt x="244" y="61"/>
                      <a:pt x="242" y="53"/>
                    </a:cubicBezTo>
                    <a:cubicBezTo>
                      <a:pt x="241" y="45"/>
                      <a:pt x="236" y="46"/>
                      <a:pt x="230" y="43"/>
                    </a:cubicBezTo>
                    <a:cubicBezTo>
                      <a:pt x="223" y="38"/>
                      <a:pt x="224" y="30"/>
                      <a:pt x="222" y="24"/>
                    </a:cubicBezTo>
                    <a:cubicBezTo>
                      <a:pt x="220" y="16"/>
                      <a:pt x="219" y="9"/>
                      <a:pt x="218" y="0"/>
                    </a:cubicBezTo>
                    <a:cubicBezTo>
                      <a:pt x="213" y="4"/>
                      <a:pt x="210" y="8"/>
                      <a:pt x="205" y="11"/>
                    </a:cubicBezTo>
                    <a:cubicBezTo>
                      <a:pt x="202" y="12"/>
                      <a:pt x="200" y="14"/>
                      <a:pt x="197" y="15"/>
                    </a:cubicBezTo>
                    <a:cubicBezTo>
                      <a:pt x="194" y="14"/>
                      <a:pt x="195" y="12"/>
                      <a:pt x="190" y="14"/>
                    </a:cubicBezTo>
                    <a:cubicBezTo>
                      <a:pt x="185" y="16"/>
                      <a:pt x="182" y="23"/>
                      <a:pt x="178" y="26"/>
                    </a:cubicBezTo>
                    <a:cubicBezTo>
                      <a:pt x="175" y="29"/>
                      <a:pt x="177" y="28"/>
                      <a:pt x="173" y="28"/>
                    </a:cubicBezTo>
                    <a:cubicBezTo>
                      <a:pt x="169" y="28"/>
                      <a:pt x="170" y="25"/>
                      <a:pt x="164" y="27"/>
                    </a:cubicBezTo>
                    <a:cubicBezTo>
                      <a:pt x="156" y="30"/>
                      <a:pt x="147" y="41"/>
                      <a:pt x="142" y="48"/>
                    </a:cubicBezTo>
                    <a:cubicBezTo>
                      <a:pt x="134" y="55"/>
                      <a:pt x="129" y="64"/>
                      <a:pt x="125" y="73"/>
                    </a:cubicBezTo>
                    <a:cubicBezTo>
                      <a:pt x="121" y="85"/>
                      <a:pt x="115" y="94"/>
                      <a:pt x="114" y="106"/>
                    </a:cubicBezTo>
                    <a:cubicBezTo>
                      <a:pt x="113" y="113"/>
                      <a:pt x="113" y="119"/>
                      <a:pt x="113" y="124"/>
                    </a:cubicBezTo>
                    <a:cubicBezTo>
                      <a:pt x="113" y="127"/>
                      <a:pt x="118" y="135"/>
                      <a:pt x="116" y="138"/>
                    </a:cubicBezTo>
                    <a:cubicBezTo>
                      <a:pt x="114" y="143"/>
                      <a:pt x="93" y="133"/>
                      <a:pt x="89" y="132"/>
                    </a:cubicBezTo>
                    <a:cubicBezTo>
                      <a:pt x="80" y="127"/>
                      <a:pt x="79" y="115"/>
                      <a:pt x="71" y="108"/>
                    </a:cubicBezTo>
                    <a:cubicBezTo>
                      <a:pt x="59" y="98"/>
                      <a:pt x="46" y="99"/>
                      <a:pt x="33" y="98"/>
                    </a:cubicBezTo>
                    <a:cubicBezTo>
                      <a:pt x="33" y="98"/>
                      <a:pt x="35" y="100"/>
                      <a:pt x="37" y="101"/>
                    </a:cubicBezTo>
                    <a:cubicBezTo>
                      <a:pt x="35" y="101"/>
                      <a:pt x="33" y="101"/>
                      <a:pt x="33" y="104"/>
                    </a:cubicBezTo>
                    <a:cubicBezTo>
                      <a:pt x="27" y="105"/>
                      <a:pt x="19" y="98"/>
                      <a:pt x="14" y="96"/>
                    </a:cubicBezTo>
                    <a:cubicBezTo>
                      <a:pt x="8" y="93"/>
                      <a:pt x="4" y="88"/>
                      <a:pt x="0" y="84"/>
                    </a:cubicBezTo>
                    <a:cubicBezTo>
                      <a:pt x="0" y="97"/>
                      <a:pt x="3" y="111"/>
                      <a:pt x="9" y="123"/>
                    </a:cubicBezTo>
                    <a:cubicBezTo>
                      <a:pt x="12" y="127"/>
                      <a:pt x="17" y="132"/>
                      <a:pt x="18" y="137"/>
                    </a:cubicBezTo>
                    <a:cubicBezTo>
                      <a:pt x="18" y="140"/>
                      <a:pt x="16" y="142"/>
                      <a:pt x="18" y="146"/>
                    </a:cubicBezTo>
                    <a:cubicBezTo>
                      <a:pt x="18" y="148"/>
                      <a:pt x="23" y="152"/>
                      <a:pt x="25" y="153"/>
                    </a:cubicBezTo>
                    <a:cubicBezTo>
                      <a:pt x="28" y="157"/>
                      <a:pt x="33" y="162"/>
                      <a:pt x="37" y="165"/>
                    </a:cubicBezTo>
                    <a:cubicBezTo>
                      <a:pt x="43" y="170"/>
                      <a:pt x="51" y="171"/>
                      <a:pt x="57" y="173"/>
                    </a:cubicBezTo>
                    <a:cubicBezTo>
                      <a:pt x="70" y="178"/>
                      <a:pt x="81" y="180"/>
                      <a:pt x="94" y="183"/>
                    </a:cubicBezTo>
                    <a:cubicBezTo>
                      <a:pt x="85" y="184"/>
                      <a:pt x="79" y="196"/>
                      <a:pt x="79" y="203"/>
                    </a:cubicBezTo>
                    <a:cubicBezTo>
                      <a:pt x="79" y="210"/>
                      <a:pt x="82" y="226"/>
                      <a:pt x="92" y="220"/>
                    </a:cubicBezTo>
                    <a:cubicBezTo>
                      <a:pt x="94" y="223"/>
                      <a:pt x="92" y="227"/>
                      <a:pt x="93" y="231"/>
                    </a:cubicBezTo>
                    <a:cubicBezTo>
                      <a:pt x="94" y="235"/>
                      <a:pt x="97" y="240"/>
                      <a:pt x="99" y="244"/>
                    </a:cubicBezTo>
                    <a:cubicBezTo>
                      <a:pt x="103" y="249"/>
                      <a:pt x="109" y="255"/>
                      <a:pt x="114" y="259"/>
                    </a:cubicBezTo>
                    <a:cubicBezTo>
                      <a:pt x="122" y="263"/>
                      <a:pt x="127" y="267"/>
                      <a:pt x="131" y="274"/>
                    </a:cubicBezTo>
                    <a:cubicBezTo>
                      <a:pt x="134" y="281"/>
                      <a:pt x="135" y="288"/>
                      <a:pt x="140" y="294"/>
                    </a:cubicBezTo>
                    <a:cubicBezTo>
                      <a:pt x="141" y="291"/>
                      <a:pt x="142" y="288"/>
                      <a:pt x="144" y="285"/>
                    </a:cubicBezTo>
                    <a:cubicBezTo>
                      <a:pt x="146" y="288"/>
                      <a:pt x="148" y="292"/>
                      <a:pt x="149" y="294"/>
                    </a:cubicBezTo>
                    <a:cubicBezTo>
                      <a:pt x="152" y="295"/>
                      <a:pt x="155" y="296"/>
                      <a:pt x="158" y="296"/>
                    </a:cubicBezTo>
                    <a:cubicBezTo>
                      <a:pt x="163" y="297"/>
                      <a:pt x="167" y="296"/>
                      <a:pt x="172" y="297"/>
                    </a:cubicBezTo>
                    <a:cubicBezTo>
                      <a:pt x="176" y="298"/>
                      <a:pt x="181" y="301"/>
                      <a:pt x="186" y="300"/>
                    </a:cubicBezTo>
                    <a:cubicBezTo>
                      <a:pt x="191" y="297"/>
                      <a:pt x="189" y="294"/>
                      <a:pt x="193" y="292"/>
                    </a:cubicBezTo>
                    <a:cubicBezTo>
                      <a:pt x="197" y="289"/>
                      <a:pt x="200" y="293"/>
                      <a:pt x="203" y="294"/>
                    </a:cubicBezTo>
                    <a:cubicBezTo>
                      <a:pt x="209" y="296"/>
                      <a:pt x="205" y="297"/>
                      <a:pt x="211" y="293"/>
                    </a:cubicBezTo>
                    <a:cubicBezTo>
                      <a:pt x="211" y="292"/>
                      <a:pt x="213" y="291"/>
                      <a:pt x="214" y="290"/>
                    </a:cubicBezTo>
                    <a:cubicBezTo>
                      <a:pt x="215" y="289"/>
                      <a:pt x="218" y="289"/>
                      <a:pt x="220" y="287"/>
                    </a:cubicBezTo>
                    <a:cubicBezTo>
                      <a:pt x="224" y="283"/>
                      <a:pt x="219" y="266"/>
                      <a:pt x="218" y="261"/>
                    </a:cubicBezTo>
                    <a:cubicBezTo>
                      <a:pt x="217" y="253"/>
                      <a:pt x="212" y="245"/>
                      <a:pt x="208" y="239"/>
                    </a:cubicBezTo>
                    <a:cubicBezTo>
                      <a:pt x="203" y="233"/>
                      <a:pt x="197" y="225"/>
                      <a:pt x="192" y="221"/>
                    </a:cubicBezTo>
                    <a:cubicBezTo>
                      <a:pt x="185" y="216"/>
                      <a:pt x="179" y="213"/>
                      <a:pt x="178" y="204"/>
                    </a:cubicBezTo>
                    <a:cubicBezTo>
                      <a:pt x="192" y="218"/>
                      <a:pt x="207" y="229"/>
                      <a:pt x="224" y="238"/>
                    </a:cubicBezTo>
                    <a:cubicBezTo>
                      <a:pt x="236" y="244"/>
                      <a:pt x="244" y="250"/>
                      <a:pt x="257" y="250"/>
                    </a:cubicBezTo>
                    <a:cubicBezTo>
                      <a:pt x="263" y="250"/>
                      <a:pt x="272" y="249"/>
                      <a:pt x="277" y="251"/>
                    </a:cubicBezTo>
                    <a:cubicBezTo>
                      <a:pt x="280" y="254"/>
                      <a:pt x="284" y="259"/>
                      <a:pt x="287" y="263"/>
                    </a:cubicBezTo>
                    <a:cubicBezTo>
                      <a:pt x="289" y="260"/>
                      <a:pt x="288" y="255"/>
                      <a:pt x="286" y="252"/>
                    </a:cubicBezTo>
                    <a:cubicBezTo>
                      <a:pt x="290" y="250"/>
                      <a:pt x="293" y="254"/>
                      <a:pt x="298" y="253"/>
                    </a:cubicBezTo>
                    <a:cubicBezTo>
                      <a:pt x="302" y="252"/>
                      <a:pt x="304" y="249"/>
                      <a:pt x="309" y="248"/>
                    </a:cubicBezTo>
                    <a:cubicBezTo>
                      <a:pt x="316" y="244"/>
                      <a:pt x="324" y="243"/>
                      <a:pt x="329" y="237"/>
                    </a:cubicBezTo>
                    <a:cubicBezTo>
                      <a:pt x="333" y="233"/>
                      <a:pt x="331" y="228"/>
                      <a:pt x="337" y="227"/>
                    </a:cubicBezTo>
                    <a:cubicBezTo>
                      <a:pt x="338" y="227"/>
                      <a:pt x="341" y="230"/>
                      <a:pt x="343" y="229"/>
                    </a:cubicBezTo>
                    <a:cubicBezTo>
                      <a:pt x="345" y="229"/>
                      <a:pt x="346" y="228"/>
                      <a:pt x="349" y="227"/>
                    </a:cubicBezTo>
                    <a:cubicBezTo>
                      <a:pt x="353" y="226"/>
                      <a:pt x="357" y="225"/>
                      <a:pt x="362" y="223"/>
                    </a:cubicBezTo>
                    <a:cubicBezTo>
                      <a:pt x="367" y="223"/>
                      <a:pt x="374" y="226"/>
                      <a:pt x="380" y="225"/>
                    </a:cubicBezTo>
                    <a:cubicBezTo>
                      <a:pt x="378" y="217"/>
                      <a:pt x="363" y="213"/>
                      <a:pt x="358" y="208"/>
                    </a:cubicBezTo>
                    <a:cubicBezTo>
                      <a:pt x="354" y="204"/>
                      <a:pt x="351" y="194"/>
                      <a:pt x="345" y="191"/>
                    </a:cubicBezTo>
                    <a:cubicBezTo>
                      <a:pt x="337" y="186"/>
                      <a:pt x="323" y="192"/>
                      <a:pt x="317" y="185"/>
                    </a:cubicBezTo>
                    <a:cubicBezTo>
                      <a:pt x="314" y="182"/>
                      <a:pt x="314" y="178"/>
                      <a:pt x="312" y="175"/>
                    </a:cubicBezTo>
                    <a:cubicBezTo>
                      <a:pt x="308" y="171"/>
                      <a:pt x="304" y="171"/>
                      <a:pt x="299" y="169"/>
                    </a:cubicBezTo>
                    <a:cubicBezTo>
                      <a:pt x="302" y="160"/>
                      <a:pt x="300" y="158"/>
                      <a:pt x="293" y="155"/>
                    </a:cubicBezTo>
                    <a:cubicBezTo>
                      <a:pt x="290" y="153"/>
                      <a:pt x="286" y="152"/>
                      <a:pt x="284" y="152"/>
                    </a:cubicBezTo>
                    <a:cubicBezTo>
                      <a:pt x="281" y="150"/>
                      <a:pt x="278" y="147"/>
                      <a:pt x="276" y="146"/>
                    </a:cubicBezTo>
                    <a:cubicBezTo>
                      <a:pt x="265" y="140"/>
                      <a:pt x="251" y="162"/>
                      <a:pt x="242" y="166"/>
                    </a:cubicBezTo>
                    <a:cubicBezTo>
                      <a:pt x="236" y="170"/>
                      <a:pt x="228" y="170"/>
                      <a:pt x="220" y="171"/>
                    </a:cubicBezTo>
                    <a:cubicBezTo>
                      <a:pt x="214" y="171"/>
                      <a:pt x="208" y="171"/>
                      <a:pt x="201" y="174"/>
                    </a:cubicBezTo>
                    <a:cubicBezTo>
                      <a:pt x="195" y="175"/>
                      <a:pt x="188" y="179"/>
                      <a:pt x="181" y="180"/>
                    </a:cubicBezTo>
                    <a:cubicBezTo>
                      <a:pt x="176" y="180"/>
                      <a:pt x="170" y="178"/>
                      <a:pt x="176" y="173"/>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120" name="Group 410"/>
            <p:cNvGrpSpPr/>
            <p:nvPr/>
          </p:nvGrpSpPr>
          <p:grpSpPr bwMode="auto">
            <a:xfrm>
              <a:off x="1897" y="545"/>
              <a:ext cx="3658" cy="3405"/>
              <a:chOff x="1897" y="545"/>
              <a:chExt cx="3658" cy="3405"/>
            </a:xfrm>
          </p:grpSpPr>
          <p:sp>
            <p:nvSpPr>
              <p:cNvPr id="1050369" name="Freeform 210"/>
              <p:cNvSpPr/>
              <p:nvPr/>
            </p:nvSpPr>
            <p:spPr bwMode="auto">
              <a:xfrm>
                <a:off x="5282" y="3196"/>
                <a:ext cx="187" cy="113"/>
              </a:xfrm>
              <a:custGeom>
                <a:avLst/>
                <a:gdLst>
                  <a:gd name="T0" fmla="*/ 7 w 151"/>
                  <a:gd name="T1" fmla="*/ 40 h 91"/>
                  <a:gd name="T2" fmla="*/ 38 w 151"/>
                  <a:gd name="T3" fmla="*/ 30 h 91"/>
                  <a:gd name="T4" fmla="*/ 70 w 151"/>
                  <a:gd name="T5" fmla="*/ 19 h 91"/>
                  <a:gd name="T6" fmla="*/ 96 w 151"/>
                  <a:gd name="T7" fmla="*/ 1 h 91"/>
                  <a:gd name="T8" fmla="*/ 77 w 151"/>
                  <a:gd name="T9" fmla="*/ 22 h 91"/>
                  <a:gd name="T10" fmla="*/ 67 w 151"/>
                  <a:gd name="T11" fmla="*/ 31 h 91"/>
                  <a:gd name="T12" fmla="*/ 58 w 151"/>
                  <a:gd name="T13" fmla="*/ 34 h 91"/>
                  <a:gd name="T14" fmla="*/ 92 w 151"/>
                  <a:gd name="T15" fmla="*/ 34 h 91"/>
                  <a:gd name="T16" fmla="*/ 72 w 151"/>
                  <a:gd name="T17" fmla="*/ 40 h 91"/>
                  <a:gd name="T18" fmla="*/ 109 w 151"/>
                  <a:gd name="T19" fmla="*/ 52 h 91"/>
                  <a:gd name="T20" fmla="*/ 151 w 151"/>
                  <a:gd name="T21" fmla="*/ 66 h 91"/>
                  <a:gd name="T22" fmla="*/ 107 w 151"/>
                  <a:gd name="T23" fmla="*/ 55 h 91"/>
                  <a:gd name="T24" fmla="*/ 69 w 151"/>
                  <a:gd name="T25" fmla="*/ 56 h 91"/>
                  <a:gd name="T26" fmla="*/ 72 w 151"/>
                  <a:gd name="T27" fmla="*/ 64 h 91"/>
                  <a:gd name="T28" fmla="*/ 101 w 151"/>
                  <a:gd name="T29" fmla="*/ 75 h 91"/>
                  <a:gd name="T30" fmla="*/ 81 w 151"/>
                  <a:gd name="T31" fmla="*/ 81 h 91"/>
                  <a:gd name="T32" fmla="*/ 49 w 151"/>
                  <a:gd name="T33" fmla="*/ 73 h 91"/>
                  <a:gd name="T34" fmla="*/ 50 w 151"/>
                  <a:gd name="T35" fmla="*/ 82 h 91"/>
                  <a:gd name="T36" fmla="*/ 40 w 151"/>
                  <a:gd name="T37" fmla="*/ 81 h 91"/>
                  <a:gd name="T38" fmla="*/ 45 w 151"/>
                  <a:gd name="T39" fmla="*/ 87 h 91"/>
                  <a:gd name="T40" fmla="*/ 19 w 151"/>
                  <a:gd name="T41" fmla="*/ 80 h 91"/>
                  <a:gd name="T42" fmla="*/ 5 w 151"/>
                  <a:gd name="T43" fmla="*/ 68 h 91"/>
                  <a:gd name="T44" fmla="*/ 2 w 151"/>
                  <a:gd name="T45" fmla="*/ 50 h 91"/>
                  <a:gd name="T46" fmla="*/ 2 w 151"/>
                  <a:gd name="T47"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1">
                    <a:moveTo>
                      <a:pt x="7" y="40"/>
                    </a:moveTo>
                    <a:cubicBezTo>
                      <a:pt x="6" y="35"/>
                      <a:pt x="35" y="29"/>
                      <a:pt x="38" y="30"/>
                    </a:cubicBezTo>
                    <a:cubicBezTo>
                      <a:pt x="50" y="30"/>
                      <a:pt x="59" y="27"/>
                      <a:pt x="70" y="19"/>
                    </a:cubicBezTo>
                    <a:cubicBezTo>
                      <a:pt x="77" y="13"/>
                      <a:pt x="85" y="0"/>
                      <a:pt x="96" y="1"/>
                    </a:cubicBezTo>
                    <a:cubicBezTo>
                      <a:pt x="87" y="5"/>
                      <a:pt x="80" y="13"/>
                      <a:pt x="77" y="22"/>
                    </a:cubicBezTo>
                    <a:cubicBezTo>
                      <a:pt x="74" y="28"/>
                      <a:pt x="74" y="28"/>
                      <a:pt x="67" y="31"/>
                    </a:cubicBezTo>
                    <a:cubicBezTo>
                      <a:pt x="65" y="32"/>
                      <a:pt x="61" y="34"/>
                      <a:pt x="58" y="34"/>
                    </a:cubicBezTo>
                    <a:cubicBezTo>
                      <a:pt x="70" y="37"/>
                      <a:pt x="81" y="32"/>
                      <a:pt x="92" y="34"/>
                    </a:cubicBezTo>
                    <a:cubicBezTo>
                      <a:pt x="88" y="38"/>
                      <a:pt x="78" y="38"/>
                      <a:pt x="72" y="40"/>
                    </a:cubicBezTo>
                    <a:cubicBezTo>
                      <a:pt x="77" y="49"/>
                      <a:pt x="100" y="49"/>
                      <a:pt x="109" y="52"/>
                    </a:cubicBezTo>
                    <a:cubicBezTo>
                      <a:pt x="124" y="56"/>
                      <a:pt x="137" y="59"/>
                      <a:pt x="151" y="66"/>
                    </a:cubicBezTo>
                    <a:cubicBezTo>
                      <a:pt x="140" y="59"/>
                      <a:pt x="121" y="56"/>
                      <a:pt x="107" y="55"/>
                    </a:cubicBezTo>
                    <a:cubicBezTo>
                      <a:pt x="95" y="53"/>
                      <a:pt x="78" y="45"/>
                      <a:pt x="69" y="56"/>
                    </a:cubicBezTo>
                    <a:cubicBezTo>
                      <a:pt x="71" y="58"/>
                      <a:pt x="75" y="62"/>
                      <a:pt x="72" y="64"/>
                    </a:cubicBezTo>
                    <a:cubicBezTo>
                      <a:pt x="77" y="71"/>
                      <a:pt x="93" y="74"/>
                      <a:pt x="101" y="75"/>
                    </a:cubicBezTo>
                    <a:cubicBezTo>
                      <a:pt x="93" y="77"/>
                      <a:pt x="87" y="81"/>
                      <a:pt x="81" y="81"/>
                    </a:cubicBezTo>
                    <a:cubicBezTo>
                      <a:pt x="69" y="82"/>
                      <a:pt x="59" y="73"/>
                      <a:pt x="49" y="73"/>
                    </a:cubicBezTo>
                    <a:cubicBezTo>
                      <a:pt x="50" y="75"/>
                      <a:pt x="51" y="79"/>
                      <a:pt x="50" y="82"/>
                    </a:cubicBezTo>
                    <a:cubicBezTo>
                      <a:pt x="47" y="81"/>
                      <a:pt x="43" y="79"/>
                      <a:pt x="40" y="81"/>
                    </a:cubicBezTo>
                    <a:cubicBezTo>
                      <a:pt x="42" y="83"/>
                      <a:pt x="44" y="85"/>
                      <a:pt x="45" y="87"/>
                    </a:cubicBezTo>
                    <a:cubicBezTo>
                      <a:pt x="39" y="91"/>
                      <a:pt x="24" y="83"/>
                      <a:pt x="19" y="80"/>
                    </a:cubicBezTo>
                    <a:cubicBezTo>
                      <a:pt x="14" y="77"/>
                      <a:pt x="8" y="73"/>
                      <a:pt x="5" y="68"/>
                    </a:cubicBezTo>
                    <a:cubicBezTo>
                      <a:pt x="0" y="62"/>
                      <a:pt x="0" y="57"/>
                      <a:pt x="2" y="50"/>
                    </a:cubicBezTo>
                    <a:cubicBezTo>
                      <a:pt x="2" y="47"/>
                      <a:pt x="4" y="40"/>
                      <a:pt x="2" y="39"/>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0" name="Freeform 211"/>
              <p:cNvSpPr/>
              <p:nvPr/>
            </p:nvSpPr>
            <p:spPr bwMode="auto">
              <a:xfrm>
                <a:off x="5187" y="3249"/>
                <a:ext cx="136" cy="98"/>
              </a:xfrm>
              <a:custGeom>
                <a:avLst/>
                <a:gdLst>
                  <a:gd name="T0" fmla="*/ 70 w 109"/>
                  <a:gd name="T1" fmla="*/ 18 h 79"/>
                  <a:gd name="T2" fmla="*/ 79 w 109"/>
                  <a:gd name="T3" fmla="*/ 38 h 79"/>
                  <a:gd name="T4" fmla="*/ 108 w 109"/>
                  <a:gd name="T5" fmla="*/ 70 h 79"/>
                  <a:gd name="T6" fmla="*/ 86 w 109"/>
                  <a:gd name="T7" fmla="*/ 50 h 79"/>
                  <a:gd name="T8" fmla="*/ 73 w 109"/>
                  <a:gd name="T9" fmla="*/ 42 h 79"/>
                  <a:gd name="T10" fmla="*/ 68 w 109"/>
                  <a:gd name="T11" fmla="*/ 49 h 79"/>
                  <a:gd name="T12" fmla="*/ 70 w 109"/>
                  <a:gd name="T13" fmla="*/ 78 h 79"/>
                  <a:gd name="T14" fmla="*/ 58 w 109"/>
                  <a:gd name="T15" fmla="*/ 46 h 79"/>
                  <a:gd name="T16" fmla="*/ 49 w 109"/>
                  <a:gd name="T17" fmla="*/ 54 h 79"/>
                  <a:gd name="T18" fmla="*/ 44 w 109"/>
                  <a:gd name="T19" fmla="*/ 38 h 79"/>
                  <a:gd name="T20" fmla="*/ 37 w 109"/>
                  <a:gd name="T21" fmla="*/ 44 h 79"/>
                  <a:gd name="T22" fmla="*/ 26 w 109"/>
                  <a:gd name="T23" fmla="*/ 48 h 79"/>
                  <a:gd name="T24" fmla="*/ 17 w 109"/>
                  <a:gd name="T25" fmla="*/ 40 h 79"/>
                  <a:gd name="T26" fmla="*/ 9 w 109"/>
                  <a:gd name="T27" fmla="*/ 35 h 79"/>
                  <a:gd name="T28" fmla="*/ 0 w 109"/>
                  <a:gd name="T29" fmla="*/ 29 h 79"/>
                  <a:gd name="T30" fmla="*/ 30 w 109"/>
                  <a:gd name="T31" fmla="*/ 22 h 79"/>
                  <a:gd name="T32" fmla="*/ 40 w 109"/>
                  <a:gd name="T33" fmla="*/ 11 h 79"/>
                  <a:gd name="T34" fmla="*/ 40 w 109"/>
                  <a:gd name="T35" fmla="*/ 0 h 79"/>
                  <a:gd name="T36" fmla="*/ 64 w 109"/>
                  <a:gd name="T37"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79">
                    <a:moveTo>
                      <a:pt x="70" y="18"/>
                    </a:moveTo>
                    <a:cubicBezTo>
                      <a:pt x="63" y="23"/>
                      <a:pt x="76" y="35"/>
                      <a:pt x="79" y="38"/>
                    </a:cubicBezTo>
                    <a:cubicBezTo>
                      <a:pt x="89" y="49"/>
                      <a:pt x="109" y="54"/>
                      <a:pt x="108" y="70"/>
                    </a:cubicBezTo>
                    <a:cubicBezTo>
                      <a:pt x="101" y="63"/>
                      <a:pt x="94" y="55"/>
                      <a:pt x="86" y="50"/>
                    </a:cubicBezTo>
                    <a:cubicBezTo>
                      <a:pt x="82" y="47"/>
                      <a:pt x="77" y="43"/>
                      <a:pt x="73" y="42"/>
                    </a:cubicBezTo>
                    <a:cubicBezTo>
                      <a:pt x="63" y="38"/>
                      <a:pt x="66" y="43"/>
                      <a:pt x="68" y="49"/>
                    </a:cubicBezTo>
                    <a:cubicBezTo>
                      <a:pt x="70" y="54"/>
                      <a:pt x="79" y="77"/>
                      <a:pt x="70" y="78"/>
                    </a:cubicBezTo>
                    <a:cubicBezTo>
                      <a:pt x="65" y="79"/>
                      <a:pt x="61" y="52"/>
                      <a:pt x="58" y="46"/>
                    </a:cubicBezTo>
                    <a:cubicBezTo>
                      <a:pt x="55" y="49"/>
                      <a:pt x="52" y="52"/>
                      <a:pt x="49" y="54"/>
                    </a:cubicBezTo>
                    <a:cubicBezTo>
                      <a:pt x="45" y="51"/>
                      <a:pt x="53" y="37"/>
                      <a:pt x="44" y="38"/>
                    </a:cubicBezTo>
                    <a:cubicBezTo>
                      <a:pt x="42" y="39"/>
                      <a:pt x="38" y="44"/>
                      <a:pt x="37" y="44"/>
                    </a:cubicBezTo>
                    <a:cubicBezTo>
                      <a:pt x="33" y="47"/>
                      <a:pt x="31" y="48"/>
                      <a:pt x="26" y="48"/>
                    </a:cubicBezTo>
                    <a:cubicBezTo>
                      <a:pt x="17" y="48"/>
                      <a:pt x="21" y="43"/>
                      <a:pt x="17" y="40"/>
                    </a:cubicBezTo>
                    <a:cubicBezTo>
                      <a:pt x="16" y="38"/>
                      <a:pt x="11" y="36"/>
                      <a:pt x="9" y="35"/>
                    </a:cubicBezTo>
                    <a:cubicBezTo>
                      <a:pt x="6" y="33"/>
                      <a:pt x="4" y="30"/>
                      <a:pt x="0" y="29"/>
                    </a:cubicBezTo>
                    <a:cubicBezTo>
                      <a:pt x="11" y="27"/>
                      <a:pt x="21" y="27"/>
                      <a:pt x="30" y="22"/>
                    </a:cubicBezTo>
                    <a:cubicBezTo>
                      <a:pt x="34" y="19"/>
                      <a:pt x="39" y="16"/>
                      <a:pt x="40" y="11"/>
                    </a:cubicBezTo>
                    <a:cubicBezTo>
                      <a:pt x="40" y="8"/>
                      <a:pt x="34" y="2"/>
                      <a:pt x="40" y="0"/>
                    </a:cubicBezTo>
                    <a:cubicBezTo>
                      <a:pt x="45" y="5"/>
                      <a:pt x="57" y="7"/>
                      <a:pt x="64" y="8"/>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1" name="Freeform 212"/>
              <p:cNvSpPr/>
              <p:nvPr/>
            </p:nvSpPr>
            <p:spPr bwMode="auto">
              <a:xfrm>
                <a:off x="5142" y="3041"/>
                <a:ext cx="205" cy="220"/>
              </a:xfrm>
              <a:custGeom>
                <a:avLst/>
                <a:gdLst>
                  <a:gd name="T0" fmla="*/ 112 w 166"/>
                  <a:gd name="T1" fmla="*/ 158 h 177"/>
                  <a:gd name="T2" fmla="*/ 112 w 166"/>
                  <a:gd name="T3" fmla="*/ 142 h 177"/>
                  <a:gd name="T4" fmla="*/ 130 w 166"/>
                  <a:gd name="T5" fmla="*/ 128 h 177"/>
                  <a:gd name="T6" fmla="*/ 161 w 166"/>
                  <a:gd name="T7" fmla="*/ 84 h 177"/>
                  <a:gd name="T8" fmla="*/ 142 w 166"/>
                  <a:gd name="T9" fmla="*/ 104 h 177"/>
                  <a:gd name="T10" fmla="*/ 123 w 166"/>
                  <a:gd name="T11" fmla="*/ 114 h 177"/>
                  <a:gd name="T12" fmla="*/ 125 w 166"/>
                  <a:gd name="T13" fmla="*/ 99 h 177"/>
                  <a:gd name="T14" fmla="*/ 128 w 166"/>
                  <a:gd name="T15" fmla="*/ 84 h 177"/>
                  <a:gd name="T16" fmla="*/ 126 w 166"/>
                  <a:gd name="T17" fmla="*/ 83 h 177"/>
                  <a:gd name="T18" fmla="*/ 137 w 166"/>
                  <a:gd name="T19" fmla="*/ 37 h 177"/>
                  <a:gd name="T20" fmla="*/ 151 w 166"/>
                  <a:gd name="T21" fmla="*/ 0 h 177"/>
                  <a:gd name="T22" fmla="*/ 132 w 166"/>
                  <a:gd name="T23" fmla="*/ 17 h 177"/>
                  <a:gd name="T24" fmla="*/ 127 w 166"/>
                  <a:gd name="T25" fmla="*/ 24 h 177"/>
                  <a:gd name="T26" fmla="*/ 120 w 166"/>
                  <a:gd name="T27" fmla="*/ 17 h 177"/>
                  <a:gd name="T28" fmla="*/ 116 w 166"/>
                  <a:gd name="T29" fmla="*/ 22 h 177"/>
                  <a:gd name="T30" fmla="*/ 114 w 166"/>
                  <a:gd name="T31" fmla="*/ 19 h 177"/>
                  <a:gd name="T32" fmla="*/ 110 w 166"/>
                  <a:gd name="T33" fmla="*/ 37 h 177"/>
                  <a:gd name="T34" fmla="*/ 104 w 166"/>
                  <a:gd name="T35" fmla="*/ 56 h 177"/>
                  <a:gd name="T36" fmla="*/ 98 w 166"/>
                  <a:gd name="T37" fmla="*/ 68 h 177"/>
                  <a:gd name="T38" fmla="*/ 89 w 166"/>
                  <a:gd name="T39" fmla="*/ 59 h 177"/>
                  <a:gd name="T40" fmla="*/ 81 w 166"/>
                  <a:gd name="T41" fmla="*/ 81 h 177"/>
                  <a:gd name="T42" fmla="*/ 75 w 166"/>
                  <a:gd name="T43" fmla="*/ 112 h 177"/>
                  <a:gd name="T44" fmla="*/ 78 w 166"/>
                  <a:gd name="T45" fmla="*/ 138 h 177"/>
                  <a:gd name="T46" fmla="*/ 79 w 166"/>
                  <a:gd name="T47" fmla="*/ 155 h 177"/>
                  <a:gd name="T48" fmla="*/ 61 w 166"/>
                  <a:gd name="T49" fmla="*/ 142 h 177"/>
                  <a:gd name="T50" fmla="*/ 38 w 166"/>
                  <a:gd name="T51" fmla="*/ 128 h 177"/>
                  <a:gd name="T52" fmla="*/ 28 w 166"/>
                  <a:gd name="T53" fmla="*/ 126 h 177"/>
                  <a:gd name="T54" fmla="*/ 16 w 166"/>
                  <a:gd name="T55" fmla="*/ 114 h 177"/>
                  <a:gd name="T56" fmla="*/ 0 w 166"/>
                  <a:gd name="T57" fmla="*/ 100 h 177"/>
                  <a:gd name="T58" fmla="*/ 5 w 166"/>
                  <a:gd name="T59" fmla="*/ 113 h 177"/>
                  <a:gd name="T60" fmla="*/ 11 w 166"/>
                  <a:gd name="T61" fmla="*/ 124 h 177"/>
                  <a:gd name="T62" fmla="*/ 34 w 166"/>
                  <a:gd name="T63" fmla="*/ 140 h 177"/>
                  <a:gd name="T64" fmla="*/ 17 w 166"/>
                  <a:gd name="T65" fmla="*/ 146 h 177"/>
                  <a:gd name="T66" fmla="*/ 24 w 166"/>
                  <a:gd name="T67" fmla="*/ 155 h 177"/>
                  <a:gd name="T68" fmla="*/ 35 w 166"/>
                  <a:gd name="T69" fmla="*/ 159 h 177"/>
                  <a:gd name="T70" fmla="*/ 60 w 166"/>
                  <a:gd name="T71" fmla="*/ 168 h 177"/>
                  <a:gd name="T72" fmla="*/ 97 w 166"/>
                  <a:gd name="T73"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77">
                    <a:moveTo>
                      <a:pt x="112" y="158"/>
                    </a:moveTo>
                    <a:cubicBezTo>
                      <a:pt x="111" y="154"/>
                      <a:pt x="111" y="147"/>
                      <a:pt x="112" y="142"/>
                    </a:cubicBezTo>
                    <a:cubicBezTo>
                      <a:pt x="114" y="132"/>
                      <a:pt x="122" y="132"/>
                      <a:pt x="130" y="128"/>
                    </a:cubicBezTo>
                    <a:cubicBezTo>
                      <a:pt x="143" y="123"/>
                      <a:pt x="166" y="99"/>
                      <a:pt x="161" y="84"/>
                    </a:cubicBezTo>
                    <a:cubicBezTo>
                      <a:pt x="154" y="88"/>
                      <a:pt x="148" y="97"/>
                      <a:pt x="142" y="104"/>
                    </a:cubicBezTo>
                    <a:cubicBezTo>
                      <a:pt x="136" y="110"/>
                      <a:pt x="131" y="112"/>
                      <a:pt x="123" y="114"/>
                    </a:cubicBezTo>
                    <a:cubicBezTo>
                      <a:pt x="124" y="109"/>
                      <a:pt x="125" y="104"/>
                      <a:pt x="125" y="99"/>
                    </a:cubicBezTo>
                    <a:cubicBezTo>
                      <a:pt x="126" y="94"/>
                      <a:pt x="130" y="88"/>
                      <a:pt x="128" y="84"/>
                    </a:cubicBezTo>
                    <a:cubicBezTo>
                      <a:pt x="127" y="83"/>
                      <a:pt x="127" y="83"/>
                      <a:pt x="126" y="83"/>
                    </a:cubicBezTo>
                    <a:cubicBezTo>
                      <a:pt x="121" y="70"/>
                      <a:pt x="131" y="50"/>
                      <a:pt x="137" y="37"/>
                    </a:cubicBezTo>
                    <a:cubicBezTo>
                      <a:pt x="142" y="24"/>
                      <a:pt x="151" y="15"/>
                      <a:pt x="151" y="0"/>
                    </a:cubicBezTo>
                    <a:cubicBezTo>
                      <a:pt x="144" y="3"/>
                      <a:pt x="136" y="11"/>
                      <a:pt x="132" y="17"/>
                    </a:cubicBezTo>
                    <a:cubicBezTo>
                      <a:pt x="130" y="20"/>
                      <a:pt x="131" y="24"/>
                      <a:pt x="127" y="24"/>
                    </a:cubicBezTo>
                    <a:cubicBezTo>
                      <a:pt x="126" y="24"/>
                      <a:pt x="122" y="18"/>
                      <a:pt x="120" y="17"/>
                    </a:cubicBezTo>
                    <a:cubicBezTo>
                      <a:pt x="119" y="18"/>
                      <a:pt x="117" y="20"/>
                      <a:pt x="116" y="22"/>
                    </a:cubicBezTo>
                    <a:cubicBezTo>
                      <a:pt x="116" y="21"/>
                      <a:pt x="114" y="20"/>
                      <a:pt x="114" y="19"/>
                    </a:cubicBezTo>
                    <a:cubicBezTo>
                      <a:pt x="111" y="24"/>
                      <a:pt x="110" y="32"/>
                      <a:pt x="110" y="37"/>
                    </a:cubicBezTo>
                    <a:cubicBezTo>
                      <a:pt x="108" y="44"/>
                      <a:pt x="106" y="50"/>
                      <a:pt x="104" y="56"/>
                    </a:cubicBezTo>
                    <a:cubicBezTo>
                      <a:pt x="103" y="60"/>
                      <a:pt x="102" y="66"/>
                      <a:pt x="98" y="68"/>
                    </a:cubicBezTo>
                    <a:cubicBezTo>
                      <a:pt x="94" y="70"/>
                      <a:pt x="90" y="62"/>
                      <a:pt x="89" y="59"/>
                    </a:cubicBezTo>
                    <a:cubicBezTo>
                      <a:pt x="83" y="63"/>
                      <a:pt x="83" y="74"/>
                      <a:pt x="81" y="81"/>
                    </a:cubicBezTo>
                    <a:cubicBezTo>
                      <a:pt x="76" y="91"/>
                      <a:pt x="74" y="100"/>
                      <a:pt x="75" y="112"/>
                    </a:cubicBezTo>
                    <a:cubicBezTo>
                      <a:pt x="75" y="120"/>
                      <a:pt x="77" y="130"/>
                      <a:pt x="78" y="138"/>
                    </a:cubicBezTo>
                    <a:cubicBezTo>
                      <a:pt x="80" y="144"/>
                      <a:pt x="89" y="153"/>
                      <a:pt x="79" y="155"/>
                    </a:cubicBezTo>
                    <a:cubicBezTo>
                      <a:pt x="72" y="155"/>
                      <a:pt x="65" y="146"/>
                      <a:pt x="61" y="142"/>
                    </a:cubicBezTo>
                    <a:cubicBezTo>
                      <a:pt x="54" y="134"/>
                      <a:pt x="48" y="131"/>
                      <a:pt x="38" y="128"/>
                    </a:cubicBezTo>
                    <a:cubicBezTo>
                      <a:pt x="35" y="127"/>
                      <a:pt x="31" y="128"/>
                      <a:pt x="28" y="126"/>
                    </a:cubicBezTo>
                    <a:cubicBezTo>
                      <a:pt x="24" y="125"/>
                      <a:pt x="19" y="117"/>
                      <a:pt x="16" y="114"/>
                    </a:cubicBezTo>
                    <a:cubicBezTo>
                      <a:pt x="11" y="109"/>
                      <a:pt x="6" y="104"/>
                      <a:pt x="0" y="100"/>
                    </a:cubicBezTo>
                    <a:cubicBezTo>
                      <a:pt x="6" y="102"/>
                      <a:pt x="5" y="108"/>
                      <a:pt x="5" y="113"/>
                    </a:cubicBezTo>
                    <a:cubicBezTo>
                      <a:pt x="7" y="116"/>
                      <a:pt x="10" y="121"/>
                      <a:pt x="11" y="124"/>
                    </a:cubicBezTo>
                    <a:cubicBezTo>
                      <a:pt x="18" y="133"/>
                      <a:pt x="25" y="137"/>
                      <a:pt x="34" y="140"/>
                    </a:cubicBezTo>
                    <a:cubicBezTo>
                      <a:pt x="30" y="144"/>
                      <a:pt x="22" y="144"/>
                      <a:pt x="17" y="146"/>
                    </a:cubicBezTo>
                    <a:cubicBezTo>
                      <a:pt x="18" y="149"/>
                      <a:pt x="23" y="154"/>
                      <a:pt x="24" y="155"/>
                    </a:cubicBezTo>
                    <a:cubicBezTo>
                      <a:pt x="29" y="160"/>
                      <a:pt x="29" y="160"/>
                      <a:pt x="35" y="159"/>
                    </a:cubicBezTo>
                    <a:cubicBezTo>
                      <a:pt x="45" y="159"/>
                      <a:pt x="52" y="163"/>
                      <a:pt x="60" y="168"/>
                    </a:cubicBezTo>
                    <a:cubicBezTo>
                      <a:pt x="70" y="174"/>
                      <a:pt x="88" y="177"/>
                      <a:pt x="97" y="167"/>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2" name="Freeform 213"/>
              <p:cNvSpPr/>
              <p:nvPr/>
            </p:nvSpPr>
            <p:spPr bwMode="auto">
              <a:xfrm>
                <a:off x="5227" y="3011"/>
                <a:ext cx="180" cy="210"/>
              </a:xfrm>
              <a:custGeom>
                <a:avLst/>
                <a:gdLst>
                  <a:gd name="T0" fmla="*/ 94 w 145"/>
                  <a:gd name="T1" fmla="*/ 7 h 169"/>
                  <a:gd name="T2" fmla="*/ 112 w 145"/>
                  <a:gd name="T3" fmla="*/ 17 h 169"/>
                  <a:gd name="T4" fmla="*/ 125 w 145"/>
                  <a:gd name="T5" fmla="*/ 41 h 169"/>
                  <a:gd name="T6" fmla="*/ 137 w 145"/>
                  <a:gd name="T7" fmla="*/ 69 h 169"/>
                  <a:gd name="T8" fmla="*/ 144 w 145"/>
                  <a:gd name="T9" fmla="*/ 101 h 169"/>
                  <a:gd name="T10" fmla="*/ 134 w 145"/>
                  <a:gd name="T11" fmla="*/ 143 h 169"/>
                  <a:gd name="T12" fmla="*/ 117 w 145"/>
                  <a:gd name="T13" fmla="*/ 160 h 169"/>
                  <a:gd name="T14" fmla="*/ 102 w 145"/>
                  <a:gd name="T15" fmla="*/ 169 h 169"/>
                  <a:gd name="T16" fmla="*/ 94 w 145"/>
                  <a:gd name="T17" fmla="*/ 166 h 169"/>
                  <a:gd name="T18" fmla="*/ 94 w 145"/>
                  <a:gd name="T19" fmla="*/ 166 h 169"/>
                  <a:gd name="T20" fmla="*/ 94 w 145"/>
                  <a:gd name="T21" fmla="*/ 166 h 169"/>
                  <a:gd name="T22" fmla="*/ 106 w 145"/>
                  <a:gd name="T23" fmla="*/ 158 h 169"/>
                  <a:gd name="T24" fmla="*/ 111 w 145"/>
                  <a:gd name="T25" fmla="*/ 146 h 169"/>
                  <a:gd name="T26" fmla="*/ 108 w 145"/>
                  <a:gd name="T27" fmla="*/ 138 h 169"/>
                  <a:gd name="T28" fmla="*/ 108 w 145"/>
                  <a:gd name="T29" fmla="*/ 127 h 169"/>
                  <a:gd name="T30" fmla="*/ 106 w 145"/>
                  <a:gd name="T31" fmla="*/ 126 h 169"/>
                  <a:gd name="T32" fmla="*/ 107 w 145"/>
                  <a:gd name="T33" fmla="*/ 122 h 169"/>
                  <a:gd name="T34" fmla="*/ 108 w 145"/>
                  <a:gd name="T35" fmla="*/ 117 h 169"/>
                  <a:gd name="T36" fmla="*/ 117 w 145"/>
                  <a:gd name="T37" fmla="*/ 97 h 169"/>
                  <a:gd name="T38" fmla="*/ 119 w 145"/>
                  <a:gd name="T39" fmla="*/ 85 h 169"/>
                  <a:gd name="T40" fmla="*/ 120 w 145"/>
                  <a:gd name="T41" fmla="*/ 69 h 169"/>
                  <a:gd name="T42" fmla="*/ 115 w 145"/>
                  <a:gd name="T43" fmla="*/ 55 h 169"/>
                  <a:gd name="T44" fmla="*/ 111 w 145"/>
                  <a:gd name="T45" fmla="*/ 48 h 169"/>
                  <a:gd name="T46" fmla="*/ 106 w 145"/>
                  <a:gd name="T47" fmla="*/ 40 h 169"/>
                  <a:gd name="T48" fmla="*/ 102 w 145"/>
                  <a:gd name="T49" fmla="*/ 36 h 169"/>
                  <a:gd name="T50" fmla="*/ 100 w 145"/>
                  <a:gd name="T51" fmla="*/ 31 h 169"/>
                  <a:gd name="T52" fmla="*/ 89 w 145"/>
                  <a:gd name="T53" fmla="*/ 11 h 169"/>
                  <a:gd name="T54" fmla="*/ 70 w 145"/>
                  <a:gd name="T55" fmla="*/ 13 h 169"/>
                  <a:gd name="T56" fmla="*/ 43 w 145"/>
                  <a:gd name="T57" fmla="*/ 23 h 169"/>
                  <a:gd name="T58" fmla="*/ 37 w 145"/>
                  <a:gd name="T59" fmla="*/ 21 h 169"/>
                  <a:gd name="T60" fmla="*/ 24 w 145"/>
                  <a:gd name="T61" fmla="*/ 25 h 169"/>
                  <a:gd name="T62" fmla="*/ 8 w 145"/>
                  <a:gd name="T63" fmla="*/ 41 h 169"/>
                  <a:gd name="T64" fmla="*/ 17 w 145"/>
                  <a:gd name="T65" fmla="*/ 20 h 169"/>
                  <a:gd name="T66" fmla="*/ 30 w 145"/>
                  <a:gd name="T67" fmla="*/ 14 h 169"/>
                  <a:gd name="T68" fmla="*/ 42 w 145"/>
                  <a:gd name="T69" fmla="*/ 7 h 169"/>
                  <a:gd name="T70" fmla="*/ 71 w 145"/>
                  <a:gd name="T71" fmla="*/ 1 h 169"/>
                  <a:gd name="T72" fmla="*/ 88 w 145"/>
                  <a:gd name="T73" fmla="*/ 3 h 169"/>
                  <a:gd name="T74" fmla="*/ 95 w 145"/>
                  <a:gd name="T75"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69">
                    <a:moveTo>
                      <a:pt x="94" y="7"/>
                    </a:moveTo>
                    <a:cubicBezTo>
                      <a:pt x="99" y="13"/>
                      <a:pt x="106" y="13"/>
                      <a:pt x="112" y="17"/>
                    </a:cubicBezTo>
                    <a:cubicBezTo>
                      <a:pt x="120" y="23"/>
                      <a:pt x="122" y="32"/>
                      <a:pt x="125" y="41"/>
                    </a:cubicBezTo>
                    <a:cubicBezTo>
                      <a:pt x="129" y="50"/>
                      <a:pt x="133" y="59"/>
                      <a:pt x="137" y="69"/>
                    </a:cubicBezTo>
                    <a:cubicBezTo>
                      <a:pt x="140" y="78"/>
                      <a:pt x="142" y="90"/>
                      <a:pt x="144" y="101"/>
                    </a:cubicBezTo>
                    <a:cubicBezTo>
                      <a:pt x="145" y="114"/>
                      <a:pt x="142" y="131"/>
                      <a:pt x="134" y="143"/>
                    </a:cubicBezTo>
                    <a:cubicBezTo>
                      <a:pt x="129" y="149"/>
                      <a:pt x="123" y="155"/>
                      <a:pt x="117" y="160"/>
                    </a:cubicBezTo>
                    <a:cubicBezTo>
                      <a:pt x="113" y="163"/>
                      <a:pt x="108" y="168"/>
                      <a:pt x="102" y="169"/>
                    </a:cubicBezTo>
                    <a:cubicBezTo>
                      <a:pt x="100" y="168"/>
                      <a:pt x="96" y="166"/>
                      <a:pt x="94" y="166"/>
                    </a:cubicBezTo>
                    <a:cubicBezTo>
                      <a:pt x="94" y="166"/>
                      <a:pt x="94" y="166"/>
                      <a:pt x="94" y="166"/>
                    </a:cubicBezTo>
                    <a:cubicBezTo>
                      <a:pt x="94" y="166"/>
                      <a:pt x="94" y="166"/>
                      <a:pt x="94" y="166"/>
                    </a:cubicBezTo>
                    <a:cubicBezTo>
                      <a:pt x="98" y="164"/>
                      <a:pt x="103" y="161"/>
                      <a:pt x="106" y="158"/>
                    </a:cubicBezTo>
                    <a:cubicBezTo>
                      <a:pt x="108" y="154"/>
                      <a:pt x="111" y="150"/>
                      <a:pt x="111" y="146"/>
                    </a:cubicBezTo>
                    <a:cubicBezTo>
                      <a:pt x="112" y="143"/>
                      <a:pt x="111" y="137"/>
                      <a:pt x="108" y="138"/>
                    </a:cubicBezTo>
                    <a:cubicBezTo>
                      <a:pt x="109" y="134"/>
                      <a:pt x="110" y="131"/>
                      <a:pt x="108" y="127"/>
                    </a:cubicBezTo>
                    <a:cubicBezTo>
                      <a:pt x="108" y="127"/>
                      <a:pt x="107" y="127"/>
                      <a:pt x="106" y="126"/>
                    </a:cubicBezTo>
                    <a:cubicBezTo>
                      <a:pt x="106" y="125"/>
                      <a:pt x="107" y="123"/>
                      <a:pt x="107" y="122"/>
                    </a:cubicBezTo>
                    <a:cubicBezTo>
                      <a:pt x="107" y="120"/>
                      <a:pt x="108" y="119"/>
                      <a:pt x="108" y="117"/>
                    </a:cubicBezTo>
                    <a:cubicBezTo>
                      <a:pt x="110" y="109"/>
                      <a:pt x="114" y="103"/>
                      <a:pt x="117" y="97"/>
                    </a:cubicBezTo>
                    <a:cubicBezTo>
                      <a:pt x="118" y="93"/>
                      <a:pt x="119" y="89"/>
                      <a:pt x="119" y="85"/>
                    </a:cubicBezTo>
                    <a:cubicBezTo>
                      <a:pt x="119" y="80"/>
                      <a:pt x="120" y="75"/>
                      <a:pt x="120" y="69"/>
                    </a:cubicBezTo>
                    <a:cubicBezTo>
                      <a:pt x="119" y="64"/>
                      <a:pt x="118" y="60"/>
                      <a:pt x="115" y="55"/>
                    </a:cubicBezTo>
                    <a:cubicBezTo>
                      <a:pt x="114" y="53"/>
                      <a:pt x="111" y="50"/>
                      <a:pt x="111" y="48"/>
                    </a:cubicBezTo>
                    <a:cubicBezTo>
                      <a:pt x="108" y="49"/>
                      <a:pt x="107" y="42"/>
                      <a:pt x="106" y="40"/>
                    </a:cubicBezTo>
                    <a:cubicBezTo>
                      <a:pt x="105" y="38"/>
                      <a:pt x="103" y="37"/>
                      <a:pt x="102" y="36"/>
                    </a:cubicBezTo>
                    <a:cubicBezTo>
                      <a:pt x="101" y="35"/>
                      <a:pt x="101" y="33"/>
                      <a:pt x="100" y="31"/>
                    </a:cubicBezTo>
                    <a:cubicBezTo>
                      <a:pt x="97" y="25"/>
                      <a:pt x="92" y="18"/>
                      <a:pt x="89" y="11"/>
                    </a:cubicBezTo>
                    <a:cubicBezTo>
                      <a:pt x="84" y="3"/>
                      <a:pt x="76" y="9"/>
                      <a:pt x="70" y="13"/>
                    </a:cubicBezTo>
                    <a:cubicBezTo>
                      <a:pt x="63" y="18"/>
                      <a:pt x="53" y="24"/>
                      <a:pt x="43" y="23"/>
                    </a:cubicBezTo>
                    <a:cubicBezTo>
                      <a:pt x="44" y="18"/>
                      <a:pt x="40" y="19"/>
                      <a:pt x="37" y="21"/>
                    </a:cubicBezTo>
                    <a:cubicBezTo>
                      <a:pt x="32" y="23"/>
                      <a:pt x="29" y="23"/>
                      <a:pt x="24" y="25"/>
                    </a:cubicBezTo>
                    <a:cubicBezTo>
                      <a:pt x="17" y="26"/>
                      <a:pt x="10" y="34"/>
                      <a:pt x="8" y="41"/>
                    </a:cubicBezTo>
                    <a:cubicBezTo>
                      <a:pt x="0" y="33"/>
                      <a:pt x="11" y="25"/>
                      <a:pt x="17" y="20"/>
                    </a:cubicBezTo>
                    <a:cubicBezTo>
                      <a:pt x="22" y="18"/>
                      <a:pt x="26" y="15"/>
                      <a:pt x="30" y="14"/>
                    </a:cubicBezTo>
                    <a:cubicBezTo>
                      <a:pt x="34" y="12"/>
                      <a:pt x="38" y="9"/>
                      <a:pt x="42" y="7"/>
                    </a:cubicBezTo>
                    <a:cubicBezTo>
                      <a:pt x="52" y="3"/>
                      <a:pt x="61" y="1"/>
                      <a:pt x="71" y="1"/>
                    </a:cubicBezTo>
                    <a:cubicBezTo>
                      <a:pt x="76" y="1"/>
                      <a:pt x="83" y="0"/>
                      <a:pt x="88" y="3"/>
                    </a:cubicBezTo>
                    <a:cubicBezTo>
                      <a:pt x="90" y="4"/>
                      <a:pt x="95" y="7"/>
                      <a:pt x="95" y="9"/>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3" name="Freeform 214"/>
              <p:cNvSpPr/>
              <p:nvPr/>
            </p:nvSpPr>
            <p:spPr bwMode="auto">
              <a:xfrm>
                <a:off x="5026" y="3093"/>
                <a:ext cx="170" cy="141"/>
              </a:xfrm>
              <a:custGeom>
                <a:avLst/>
                <a:gdLst>
                  <a:gd name="T0" fmla="*/ 31 w 137"/>
                  <a:gd name="T1" fmla="*/ 3 h 114"/>
                  <a:gd name="T2" fmla="*/ 51 w 137"/>
                  <a:gd name="T3" fmla="*/ 10 h 114"/>
                  <a:gd name="T4" fmla="*/ 89 w 137"/>
                  <a:gd name="T5" fmla="*/ 20 h 114"/>
                  <a:gd name="T6" fmla="*/ 134 w 137"/>
                  <a:gd name="T7" fmla="*/ 70 h 114"/>
                  <a:gd name="T8" fmla="*/ 119 w 137"/>
                  <a:gd name="T9" fmla="*/ 68 h 114"/>
                  <a:gd name="T10" fmla="*/ 107 w 137"/>
                  <a:gd name="T11" fmla="*/ 51 h 114"/>
                  <a:gd name="T12" fmla="*/ 91 w 137"/>
                  <a:gd name="T13" fmla="*/ 43 h 114"/>
                  <a:gd name="T14" fmla="*/ 55 w 137"/>
                  <a:gd name="T15" fmla="*/ 40 h 114"/>
                  <a:gd name="T16" fmla="*/ 31 w 137"/>
                  <a:gd name="T17" fmla="*/ 19 h 114"/>
                  <a:gd name="T18" fmla="*/ 26 w 137"/>
                  <a:gd name="T19" fmla="*/ 49 h 114"/>
                  <a:gd name="T20" fmla="*/ 40 w 137"/>
                  <a:gd name="T21" fmla="*/ 67 h 114"/>
                  <a:gd name="T22" fmla="*/ 28 w 137"/>
                  <a:gd name="T23" fmla="*/ 62 h 114"/>
                  <a:gd name="T24" fmla="*/ 34 w 137"/>
                  <a:gd name="T25" fmla="*/ 81 h 114"/>
                  <a:gd name="T26" fmla="*/ 21 w 137"/>
                  <a:gd name="T27" fmla="*/ 82 h 114"/>
                  <a:gd name="T28" fmla="*/ 22 w 137"/>
                  <a:gd name="T29" fmla="*/ 93 h 114"/>
                  <a:gd name="T30" fmla="*/ 39 w 137"/>
                  <a:gd name="T31" fmla="*/ 114 h 114"/>
                  <a:gd name="T32" fmla="*/ 9 w 137"/>
                  <a:gd name="T33" fmla="*/ 92 h 114"/>
                  <a:gd name="T34" fmla="*/ 6 w 137"/>
                  <a:gd name="T35" fmla="*/ 50 h 114"/>
                  <a:gd name="T36" fmla="*/ 5 w 137"/>
                  <a:gd name="T37" fmla="*/ 31 h 114"/>
                  <a:gd name="T38" fmla="*/ 5 w 137"/>
                  <a:gd name="T39" fmla="*/ 12 h 114"/>
                  <a:gd name="T40" fmla="*/ 20 w 137"/>
                  <a:gd name="T41" fmla="*/ 3 h 114"/>
                  <a:gd name="T42" fmla="*/ 37 w 137"/>
                  <a:gd name="T4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14">
                    <a:moveTo>
                      <a:pt x="31" y="3"/>
                    </a:moveTo>
                    <a:cubicBezTo>
                      <a:pt x="35" y="6"/>
                      <a:pt x="46" y="7"/>
                      <a:pt x="51" y="10"/>
                    </a:cubicBezTo>
                    <a:cubicBezTo>
                      <a:pt x="64" y="13"/>
                      <a:pt x="77" y="13"/>
                      <a:pt x="89" y="20"/>
                    </a:cubicBezTo>
                    <a:cubicBezTo>
                      <a:pt x="108" y="30"/>
                      <a:pt x="137" y="44"/>
                      <a:pt x="134" y="70"/>
                    </a:cubicBezTo>
                    <a:cubicBezTo>
                      <a:pt x="131" y="67"/>
                      <a:pt x="118" y="54"/>
                      <a:pt x="119" y="68"/>
                    </a:cubicBezTo>
                    <a:cubicBezTo>
                      <a:pt x="113" y="65"/>
                      <a:pt x="113" y="55"/>
                      <a:pt x="107" y="51"/>
                    </a:cubicBezTo>
                    <a:cubicBezTo>
                      <a:pt x="103" y="47"/>
                      <a:pt x="96" y="45"/>
                      <a:pt x="91" y="43"/>
                    </a:cubicBezTo>
                    <a:cubicBezTo>
                      <a:pt x="86" y="40"/>
                      <a:pt x="51" y="24"/>
                      <a:pt x="55" y="40"/>
                    </a:cubicBezTo>
                    <a:cubicBezTo>
                      <a:pt x="48" y="34"/>
                      <a:pt x="38" y="27"/>
                      <a:pt x="31" y="19"/>
                    </a:cubicBezTo>
                    <a:cubicBezTo>
                      <a:pt x="22" y="23"/>
                      <a:pt x="23" y="41"/>
                      <a:pt x="26" y="49"/>
                    </a:cubicBezTo>
                    <a:cubicBezTo>
                      <a:pt x="29" y="56"/>
                      <a:pt x="35" y="61"/>
                      <a:pt x="40" y="67"/>
                    </a:cubicBezTo>
                    <a:cubicBezTo>
                      <a:pt x="35" y="66"/>
                      <a:pt x="33" y="63"/>
                      <a:pt x="28" y="62"/>
                    </a:cubicBezTo>
                    <a:cubicBezTo>
                      <a:pt x="32" y="68"/>
                      <a:pt x="34" y="75"/>
                      <a:pt x="34" y="81"/>
                    </a:cubicBezTo>
                    <a:cubicBezTo>
                      <a:pt x="31" y="81"/>
                      <a:pt x="23" y="80"/>
                      <a:pt x="21" y="82"/>
                    </a:cubicBezTo>
                    <a:cubicBezTo>
                      <a:pt x="20" y="85"/>
                      <a:pt x="22" y="90"/>
                      <a:pt x="22" y="93"/>
                    </a:cubicBezTo>
                    <a:cubicBezTo>
                      <a:pt x="25" y="102"/>
                      <a:pt x="30" y="110"/>
                      <a:pt x="39" y="114"/>
                    </a:cubicBezTo>
                    <a:cubicBezTo>
                      <a:pt x="28" y="111"/>
                      <a:pt x="16" y="100"/>
                      <a:pt x="9" y="92"/>
                    </a:cubicBezTo>
                    <a:cubicBezTo>
                      <a:pt x="0" y="80"/>
                      <a:pt x="3" y="64"/>
                      <a:pt x="6" y="50"/>
                    </a:cubicBezTo>
                    <a:cubicBezTo>
                      <a:pt x="6" y="43"/>
                      <a:pt x="8" y="38"/>
                      <a:pt x="5" y="31"/>
                    </a:cubicBezTo>
                    <a:cubicBezTo>
                      <a:pt x="3" y="24"/>
                      <a:pt x="1" y="18"/>
                      <a:pt x="5" y="12"/>
                    </a:cubicBezTo>
                    <a:cubicBezTo>
                      <a:pt x="8" y="4"/>
                      <a:pt x="13" y="4"/>
                      <a:pt x="20" y="3"/>
                    </a:cubicBezTo>
                    <a:cubicBezTo>
                      <a:pt x="25" y="3"/>
                      <a:pt x="34" y="0"/>
                      <a:pt x="37" y="5"/>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4" name="Freeform 215"/>
              <p:cNvSpPr/>
              <p:nvPr/>
            </p:nvSpPr>
            <p:spPr bwMode="auto">
              <a:xfrm>
                <a:off x="5227" y="3323"/>
                <a:ext cx="155" cy="90"/>
              </a:xfrm>
              <a:custGeom>
                <a:avLst/>
                <a:gdLst>
                  <a:gd name="T0" fmla="*/ 99 w 125"/>
                  <a:gd name="T1" fmla="*/ 11 h 73"/>
                  <a:gd name="T2" fmla="*/ 120 w 125"/>
                  <a:gd name="T3" fmla="*/ 35 h 73"/>
                  <a:gd name="T4" fmla="*/ 121 w 125"/>
                  <a:gd name="T5" fmla="*/ 54 h 73"/>
                  <a:gd name="T6" fmla="*/ 96 w 125"/>
                  <a:gd name="T7" fmla="*/ 65 h 73"/>
                  <a:gd name="T8" fmla="*/ 68 w 125"/>
                  <a:gd name="T9" fmla="*/ 73 h 73"/>
                  <a:gd name="T10" fmla="*/ 40 w 125"/>
                  <a:gd name="T11" fmla="*/ 63 h 73"/>
                  <a:gd name="T12" fmla="*/ 28 w 125"/>
                  <a:gd name="T13" fmla="*/ 66 h 73"/>
                  <a:gd name="T14" fmla="*/ 15 w 125"/>
                  <a:gd name="T15" fmla="*/ 66 h 73"/>
                  <a:gd name="T16" fmla="*/ 3 w 125"/>
                  <a:gd name="T17" fmla="*/ 48 h 73"/>
                  <a:gd name="T18" fmla="*/ 39 w 125"/>
                  <a:gd name="T19" fmla="*/ 54 h 73"/>
                  <a:gd name="T20" fmla="*/ 56 w 125"/>
                  <a:gd name="T21" fmla="*/ 61 h 73"/>
                  <a:gd name="T22" fmla="*/ 77 w 125"/>
                  <a:gd name="T23" fmla="*/ 56 h 73"/>
                  <a:gd name="T24" fmla="*/ 86 w 125"/>
                  <a:gd name="T25" fmla="*/ 56 h 73"/>
                  <a:gd name="T26" fmla="*/ 91 w 125"/>
                  <a:gd name="T27" fmla="*/ 56 h 73"/>
                  <a:gd name="T28" fmla="*/ 95 w 125"/>
                  <a:gd name="T29" fmla="*/ 57 h 73"/>
                  <a:gd name="T30" fmla="*/ 99 w 125"/>
                  <a:gd name="T31" fmla="*/ 35 h 73"/>
                  <a:gd name="T32" fmla="*/ 80 w 125"/>
                  <a:gd name="T33" fmla="*/ 1 h 73"/>
                  <a:gd name="T34" fmla="*/ 104 w 125"/>
                  <a:gd name="T35"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73">
                    <a:moveTo>
                      <a:pt x="99" y="11"/>
                    </a:moveTo>
                    <a:cubicBezTo>
                      <a:pt x="106" y="19"/>
                      <a:pt x="116" y="26"/>
                      <a:pt x="120" y="35"/>
                    </a:cubicBezTo>
                    <a:cubicBezTo>
                      <a:pt x="124" y="41"/>
                      <a:pt x="125" y="47"/>
                      <a:pt x="121" y="54"/>
                    </a:cubicBezTo>
                    <a:cubicBezTo>
                      <a:pt x="115" y="64"/>
                      <a:pt x="106" y="63"/>
                      <a:pt x="96" y="65"/>
                    </a:cubicBezTo>
                    <a:cubicBezTo>
                      <a:pt x="86" y="69"/>
                      <a:pt x="78" y="73"/>
                      <a:pt x="68" y="73"/>
                    </a:cubicBezTo>
                    <a:cubicBezTo>
                      <a:pt x="58" y="71"/>
                      <a:pt x="50" y="64"/>
                      <a:pt x="40" y="63"/>
                    </a:cubicBezTo>
                    <a:cubicBezTo>
                      <a:pt x="36" y="63"/>
                      <a:pt x="33" y="66"/>
                      <a:pt x="28" y="66"/>
                    </a:cubicBezTo>
                    <a:cubicBezTo>
                      <a:pt x="24" y="67"/>
                      <a:pt x="19" y="67"/>
                      <a:pt x="15" y="66"/>
                    </a:cubicBezTo>
                    <a:cubicBezTo>
                      <a:pt x="7" y="65"/>
                      <a:pt x="0" y="57"/>
                      <a:pt x="3" y="48"/>
                    </a:cubicBezTo>
                    <a:cubicBezTo>
                      <a:pt x="12" y="60"/>
                      <a:pt x="27" y="50"/>
                      <a:pt x="39" y="54"/>
                    </a:cubicBezTo>
                    <a:cubicBezTo>
                      <a:pt x="46" y="57"/>
                      <a:pt x="49" y="62"/>
                      <a:pt x="56" y="61"/>
                    </a:cubicBezTo>
                    <a:cubicBezTo>
                      <a:pt x="64" y="59"/>
                      <a:pt x="69" y="55"/>
                      <a:pt x="77" y="56"/>
                    </a:cubicBezTo>
                    <a:cubicBezTo>
                      <a:pt x="82" y="56"/>
                      <a:pt x="83" y="56"/>
                      <a:pt x="86" y="56"/>
                    </a:cubicBezTo>
                    <a:cubicBezTo>
                      <a:pt x="87" y="56"/>
                      <a:pt x="90" y="56"/>
                      <a:pt x="91" y="56"/>
                    </a:cubicBezTo>
                    <a:cubicBezTo>
                      <a:pt x="92" y="56"/>
                      <a:pt x="93" y="58"/>
                      <a:pt x="95" y="57"/>
                    </a:cubicBezTo>
                    <a:cubicBezTo>
                      <a:pt x="100" y="56"/>
                      <a:pt x="101" y="39"/>
                      <a:pt x="99" y="35"/>
                    </a:cubicBezTo>
                    <a:cubicBezTo>
                      <a:pt x="96" y="23"/>
                      <a:pt x="89" y="12"/>
                      <a:pt x="80" y="1"/>
                    </a:cubicBezTo>
                    <a:cubicBezTo>
                      <a:pt x="89" y="0"/>
                      <a:pt x="97" y="13"/>
                      <a:pt x="104" y="17"/>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5" name="Freeform 216"/>
              <p:cNvSpPr/>
              <p:nvPr/>
            </p:nvSpPr>
            <p:spPr bwMode="auto">
              <a:xfrm>
                <a:off x="5418" y="3163"/>
                <a:ext cx="137" cy="228"/>
              </a:xfrm>
              <a:custGeom>
                <a:avLst/>
                <a:gdLst>
                  <a:gd name="T0" fmla="*/ 14 w 110"/>
                  <a:gd name="T1" fmla="*/ 0 h 184"/>
                  <a:gd name="T2" fmla="*/ 22 w 110"/>
                  <a:gd name="T3" fmla="*/ 8 h 184"/>
                  <a:gd name="T4" fmla="*/ 23 w 110"/>
                  <a:gd name="T5" fmla="*/ 31 h 184"/>
                  <a:gd name="T6" fmla="*/ 53 w 110"/>
                  <a:gd name="T7" fmla="*/ 62 h 184"/>
                  <a:gd name="T8" fmla="*/ 40 w 110"/>
                  <a:gd name="T9" fmla="*/ 62 h 184"/>
                  <a:gd name="T10" fmla="*/ 85 w 110"/>
                  <a:gd name="T11" fmla="*/ 88 h 184"/>
                  <a:gd name="T12" fmla="*/ 100 w 110"/>
                  <a:gd name="T13" fmla="*/ 106 h 184"/>
                  <a:gd name="T14" fmla="*/ 83 w 110"/>
                  <a:gd name="T15" fmla="*/ 119 h 184"/>
                  <a:gd name="T16" fmla="*/ 74 w 110"/>
                  <a:gd name="T17" fmla="*/ 129 h 184"/>
                  <a:gd name="T18" fmla="*/ 55 w 110"/>
                  <a:gd name="T19" fmla="*/ 130 h 184"/>
                  <a:gd name="T20" fmla="*/ 38 w 110"/>
                  <a:gd name="T21" fmla="*/ 134 h 184"/>
                  <a:gd name="T22" fmla="*/ 48 w 110"/>
                  <a:gd name="T23" fmla="*/ 139 h 184"/>
                  <a:gd name="T24" fmla="*/ 35 w 110"/>
                  <a:gd name="T25" fmla="*/ 151 h 184"/>
                  <a:gd name="T26" fmla="*/ 26 w 110"/>
                  <a:gd name="T27" fmla="*/ 163 h 184"/>
                  <a:gd name="T28" fmla="*/ 0 w 110"/>
                  <a:gd name="T29" fmla="*/ 184 h 184"/>
                  <a:gd name="T30" fmla="*/ 33 w 110"/>
                  <a:gd name="T31" fmla="*/ 174 h 184"/>
                  <a:gd name="T32" fmla="*/ 61 w 110"/>
                  <a:gd name="T33" fmla="*/ 163 h 184"/>
                  <a:gd name="T34" fmla="*/ 100 w 110"/>
                  <a:gd name="T35" fmla="*/ 124 h 184"/>
                  <a:gd name="T36" fmla="*/ 100 w 110"/>
                  <a:gd name="T37" fmla="*/ 116 h 184"/>
                  <a:gd name="T38" fmla="*/ 105 w 110"/>
                  <a:gd name="T39" fmla="*/ 112 h 184"/>
                  <a:gd name="T40" fmla="*/ 110 w 110"/>
                  <a:gd name="T41" fmla="*/ 98 h 184"/>
                  <a:gd name="T42" fmla="*/ 94 w 110"/>
                  <a:gd name="T43" fmla="*/ 68 h 184"/>
                  <a:gd name="T44" fmla="*/ 73 w 110"/>
                  <a:gd name="T45" fmla="*/ 44 h 184"/>
                  <a:gd name="T46" fmla="*/ 47 w 110"/>
                  <a:gd name="T47" fmla="*/ 26 h 184"/>
                  <a:gd name="T48" fmla="*/ 16 w 110"/>
                  <a:gd name="T4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84">
                    <a:moveTo>
                      <a:pt x="14" y="0"/>
                    </a:moveTo>
                    <a:cubicBezTo>
                      <a:pt x="17" y="3"/>
                      <a:pt x="19" y="5"/>
                      <a:pt x="22" y="8"/>
                    </a:cubicBezTo>
                    <a:cubicBezTo>
                      <a:pt x="28" y="16"/>
                      <a:pt x="22" y="21"/>
                      <a:pt x="23" y="31"/>
                    </a:cubicBezTo>
                    <a:cubicBezTo>
                      <a:pt x="21" y="44"/>
                      <a:pt x="43" y="55"/>
                      <a:pt x="53" y="62"/>
                    </a:cubicBezTo>
                    <a:cubicBezTo>
                      <a:pt x="49" y="60"/>
                      <a:pt x="44" y="61"/>
                      <a:pt x="40" y="62"/>
                    </a:cubicBezTo>
                    <a:cubicBezTo>
                      <a:pt x="53" y="76"/>
                      <a:pt x="70" y="78"/>
                      <a:pt x="85" y="88"/>
                    </a:cubicBezTo>
                    <a:cubicBezTo>
                      <a:pt x="91" y="91"/>
                      <a:pt x="100" y="98"/>
                      <a:pt x="100" y="106"/>
                    </a:cubicBezTo>
                    <a:cubicBezTo>
                      <a:pt x="101" y="112"/>
                      <a:pt x="88" y="113"/>
                      <a:pt x="83" y="119"/>
                    </a:cubicBezTo>
                    <a:cubicBezTo>
                      <a:pt x="90" y="124"/>
                      <a:pt x="77" y="129"/>
                      <a:pt x="74" y="129"/>
                    </a:cubicBezTo>
                    <a:cubicBezTo>
                      <a:pt x="67" y="130"/>
                      <a:pt x="61" y="130"/>
                      <a:pt x="55" y="130"/>
                    </a:cubicBezTo>
                    <a:cubicBezTo>
                      <a:pt x="50" y="131"/>
                      <a:pt x="41" y="129"/>
                      <a:pt x="38" y="134"/>
                    </a:cubicBezTo>
                    <a:cubicBezTo>
                      <a:pt x="37" y="139"/>
                      <a:pt x="43" y="139"/>
                      <a:pt x="48" y="139"/>
                    </a:cubicBezTo>
                    <a:cubicBezTo>
                      <a:pt x="43" y="143"/>
                      <a:pt x="40" y="146"/>
                      <a:pt x="35" y="151"/>
                    </a:cubicBezTo>
                    <a:cubicBezTo>
                      <a:pt x="31" y="154"/>
                      <a:pt x="29" y="159"/>
                      <a:pt x="26" y="163"/>
                    </a:cubicBezTo>
                    <a:cubicBezTo>
                      <a:pt x="20" y="170"/>
                      <a:pt x="10" y="182"/>
                      <a:pt x="0" y="184"/>
                    </a:cubicBezTo>
                    <a:cubicBezTo>
                      <a:pt x="11" y="179"/>
                      <a:pt x="21" y="178"/>
                      <a:pt x="33" y="174"/>
                    </a:cubicBezTo>
                    <a:cubicBezTo>
                      <a:pt x="41" y="170"/>
                      <a:pt x="52" y="168"/>
                      <a:pt x="61" y="163"/>
                    </a:cubicBezTo>
                    <a:cubicBezTo>
                      <a:pt x="73" y="155"/>
                      <a:pt x="95" y="139"/>
                      <a:pt x="100" y="124"/>
                    </a:cubicBezTo>
                    <a:cubicBezTo>
                      <a:pt x="100" y="122"/>
                      <a:pt x="99" y="119"/>
                      <a:pt x="100" y="116"/>
                    </a:cubicBezTo>
                    <a:cubicBezTo>
                      <a:pt x="101" y="114"/>
                      <a:pt x="103" y="113"/>
                      <a:pt x="105" y="112"/>
                    </a:cubicBezTo>
                    <a:cubicBezTo>
                      <a:pt x="109" y="107"/>
                      <a:pt x="110" y="104"/>
                      <a:pt x="110" y="98"/>
                    </a:cubicBezTo>
                    <a:cubicBezTo>
                      <a:pt x="110" y="86"/>
                      <a:pt x="101" y="77"/>
                      <a:pt x="94" y="68"/>
                    </a:cubicBezTo>
                    <a:cubicBezTo>
                      <a:pt x="88" y="60"/>
                      <a:pt x="81" y="51"/>
                      <a:pt x="73" y="44"/>
                    </a:cubicBezTo>
                    <a:cubicBezTo>
                      <a:pt x="65" y="39"/>
                      <a:pt x="55" y="34"/>
                      <a:pt x="47" y="26"/>
                    </a:cubicBezTo>
                    <a:cubicBezTo>
                      <a:pt x="39" y="17"/>
                      <a:pt x="27" y="6"/>
                      <a:pt x="16" y="0"/>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6" name="Freeform 217"/>
              <p:cNvSpPr/>
              <p:nvPr/>
            </p:nvSpPr>
            <p:spPr bwMode="auto">
              <a:xfrm>
                <a:off x="4900" y="3361"/>
                <a:ext cx="450" cy="490"/>
              </a:xfrm>
              <a:custGeom>
                <a:avLst/>
                <a:gdLst>
                  <a:gd name="T0" fmla="*/ 26 w 363"/>
                  <a:gd name="T1" fmla="*/ 238 h 395"/>
                  <a:gd name="T2" fmla="*/ 26 w 363"/>
                  <a:gd name="T3" fmla="*/ 236 h 395"/>
                  <a:gd name="T4" fmla="*/ 15 w 363"/>
                  <a:gd name="T5" fmla="*/ 299 h 395"/>
                  <a:gd name="T6" fmla="*/ 13 w 363"/>
                  <a:gd name="T7" fmla="*/ 319 h 395"/>
                  <a:gd name="T8" fmla="*/ 18 w 363"/>
                  <a:gd name="T9" fmla="*/ 342 h 395"/>
                  <a:gd name="T10" fmla="*/ 34 w 363"/>
                  <a:gd name="T11" fmla="*/ 374 h 395"/>
                  <a:gd name="T12" fmla="*/ 62 w 363"/>
                  <a:gd name="T13" fmla="*/ 392 h 395"/>
                  <a:gd name="T14" fmla="*/ 75 w 363"/>
                  <a:gd name="T15" fmla="*/ 385 h 395"/>
                  <a:gd name="T16" fmla="*/ 96 w 363"/>
                  <a:gd name="T17" fmla="*/ 386 h 395"/>
                  <a:gd name="T18" fmla="*/ 138 w 363"/>
                  <a:gd name="T19" fmla="*/ 380 h 395"/>
                  <a:gd name="T20" fmla="*/ 155 w 363"/>
                  <a:gd name="T21" fmla="*/ 374 h 395"/>
                  <a:gd name="T22" fmla="*/ 171 w 363"/>
                  <a:gd name="T23" fmla="*/ 365 h 395"/>
                  <a:gd name="T24" fmla="*/ 182 w 363"/>
                  <a:gd name="T25" fmla="*/ 377 h 395"/>
                  <a:gd name="T26" fmla="*/ 197 w 363"/>
                  <a:gd name="T27" fmla="*/ 386 h 395"/>
                  <a:gd name="T28" fmla="*/ 213 w 363"/>
                  <a:gd name="T29" fmla="*/ 389 h 395"/>
                  <a:gd name="T30" fmla="*/ 234 w 363"/>
                  <a:gd name="T31" fmla="*/ 392 h 395"/>
                  <a:gd name="T32" fmla="*/ 256 w 363"/>
                  <a:gd name="T33" fmla="*/ 391 h 395"/>
                  <a:gd name="T34" fmla="*/ 274 w 363"/>
                  <a:gd name="T35" fmla="*/ 379 h 395"/>
                  <a:gd name="T36" fmla="*/ 303 w 363"/>
                  <a:gd name="T37" fmla="*/ 358 h 395"/>
                  <a:gd name="T38" fmla="*/ 331 w 363"/>
                  <a:gd name="T39" fmla="*/ 337 h 395"/>
                  <a:gd name="T40" fmla="*/ 341 w 363"/>
                  <a:gd name="T41" fmla="*/ 294 h 395"/>
                  <a:gd name="T42" fmla="*/ 335 w 363"/>
                  <a:gd name="T43" fmla="*/ 201 h 395"/>
                  <a:gd name="T44" fmla="*/ 326 w 363"/>
                  <a:gd name="T45" fmla="*/ 179 h 395"/>
                  <a:gd name="T46" fmla="*/ 331 w 363"/>
                  <a:gd name="T47" fmla="*/ 161 h 395"/>
                  <a:gd name="T48" fmla="*/ 345 w 363"/>
                  <a:gd name="T49" fmla="*/ 143 h 395"/>
                  <a:gd name="T50" fmla="*/ 363 w 363"/>
                  <a:gd name="T51" fmla="*/ 132 h 395"/>
                  <a:gd name="T52" fmla="*/ 307 w 363"/>
                  <a:gd name="T53" fmla="*/ 109 h 395"/>
                  <a:gd name="T54" fmla="*/ 257 w 363"/>
                  <a:gd name="T55" fmla="*/ 130 h 395"/>
                  <a:gd name="T56" fmla="*/ 256 w 363"/>
                  <a:gd name="T57" fmla="*/ 88 h 395"/>
                  <a:gd name="T58" fmla="*/ 247 w 363"/>
                  <a:gd name="T59" fmla="*/ 73 h 395"/>
                  <a:gd name="T60" fmla="*/ 239 w 363"/>
                  <a:gd name="T61" fmla="*/ 54 h 395"/>
                  <a:gd name="T62" fmla="*/ 182 w 363"/>
                  <a:gd name="T63" fmla="*/ 1 h 395"/>
                  <a:gd name="T64" fmla="*/ 167 w 363"/>
                  <a:gd name="T65" fmla="*/ 6 h 395"/>
                  <a:gd name="T66" fmla="*/ 147 w 363"/>
                  <a:gd name="T67" fmla="*/ 17 h 395"/>
                  <a:gd name="T68" fmla="*/ 119 w 363"/>
                  <a:gd name="T69" fmla="*/ 42 h 395"/>
                  <a:gd name="T70" fmla="*/ 87 w 363"/>
                  <a:gd name="T71" fmla="*/ 115 h 395"/>
                  <a:gd name="T72" fmla="*/ 88 w 363"/>
                  <a:gd name="T73" fmla="*/ 124 h 395"/>
                  <a:gd name="T74" fmla="*/ 61 w 363"/>
                  <a:gd name="T75" fmla="*/ 128 h 395"/>
                  <a:gd name="T76" fmla="*/ 39 w 363"/>
                  <a:gd name="T77" fmla="*/ 136 h 395"/>
                  <a:gd name="T78" fmla="*/ 3 w 363"/>
                  <a:gd name="T79" fmla="*/ 158 h 395"/>
                  <a:gd name="T80" fmla="*/ 1 w 363"/>
                  <a:gd name="T81" fmla="*/ 184 h 395"/>
                  <a:gd name="T82" fmla="*/ 6 w 363"/>
                  <a:gd name="T83" fmla="*/ 207 h 395"/>
                  <a:gd name="T84" fmla="*/ 29 w 363"/>
                  <a:gd name="T85" fmla="*/ 238 h 395"/>
                  <a:gd name="T86" fmla="*/ 27 w 363"/>
                  <a:gd name="T87" fmla="*/ 23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95">
                    <a:moveTo>
                      <a:pt x="26" y="238"/>
                    </a:moveTo>
                    <a:cubicBezTo>
                      <a:pt x="26" y="237"/>
                      <a:pt x="26" y="237"/>
                      <a:pt x="26" y="236"/>
                    </a:cubicBezTo>
                    <a:cubicBezTo>
                      <a:pt x="9" y="249"/>
                      <a:pt x="16" y="282"/>
                      <a:pt x="15" y="299"/>
                    </a:cubicBezTo>
                    <a:cubicBezTo>
                      <a:pt x="15" y="306"/>
                      <a:pt x="13" y="312"/>
                      <a:pt x="13" y="319"/>
                    </a:cubicBezTo>
                    <a:cubicBezTo>
                      <a:pt x="13" y="326"/>
                      <a:pt x="15" y="334"/>
                      <a:pt x="18" y="342"/>
                    </a:cubicBezTo>
                    <a:cubicBezTo>
                      <a:pt x="21" y="354"/>
                      <a:pt x="25" y="365"/>
                      <a:pt x="34" y="374"/>
                    </a:cubicBezTo>
                    <a:cubicBezTo>
                      <a:pt x="41" y="382"/>
                      <a:pt x="50" y="395"/>
                      <a:pt x="62" y="392"/>
                    </a:cubicBezTo>
                    <a:cubicBezTo>
                      <a:pt x="66" y="392"/>
                      <a:pt x="70" y="387"/>
                      <a:pt x="75" y="385"/>
                    </a:cubicBezTo>
                    <a:cubicBezTo>
                      <a:pt x="81" y="384"/>
                      <a:pt x="90" y="386"/>
                      <a:pt x="96" y="386"/>
                    </a:cubicBezTo>
                    <a:cubicBezTo>
                      <a:pt x="110" y="385"/>
                      <a:pt x="125" y="383"/>
                      <a:pt x="138" y="380"/>
                    </a:cubicBezTo>
                    <a:cubicBezTo>
                      <a:pt x="143" y="378"/>
                      <a:pt x="149" y="377"/>
                      <a:pt x="155" y="374"/>
                    </a:cubicBezTo>
                    <a:cubicBezTo>
                      <a:pt x="157" y="372"/>
                      <a:pt x="168" y="365"/>
                      <a:pt x="171" y="365"/>
                    </a:cubicBezTo>
                    <a:cubicBezTo>
                      <a:pt x="174" y="366"/>
                      <a:pt x="178" y="373"/>
                      <a:pt x="182" y="377"/>
                    </a:cubicBezTo>
                    <a:cubicBezTo>
                      <a:pt x="186" y="381"/>
                      <a:pt x="191" y="385"/>
                      <a:pt x="197" y="386"/>
                    </a:cubicBezTo>
                    <a:cubicBezTo>
                      <a:pt x="204" y="388"/>
                      <a:pt x="207" y="386"/>
                      <a:pt x="213" y="389"/>
                    </a:cubicBezTo>
                    <a:cubicBezTo>
                      <a:pt x="221" y="391"/>
                      <a:pt x="225" y="392"/>
                      <a:pt x="234" y="392"/>
                    </a:cubicBezTo>
                    <a:cubicBezTo>
                      <a:pt x="240" y="391"/>
                      <a:pt x="250" y="393"/>
                      <a:pt x="256" y="391"/>
                    </a:cubicBezTo>
                    <a:cubicBezTo>
                      <a:pt x="262" y="387"/>
                      <a:pt x="268" y="382"/>
                      <a:pt x="274" y="379"/>
                    </a:cubicBezTo>
                    <a:cubicBezTo>
                      <a:pt x="284" y="373"/>
                      <a:pt x="294" y="366"/>
                      <a:pt x="303" y="358"/>
                    </a:cubicBezTo>
                    <a:cubicBezTo>
                      <a:pt x="312" y="350"/>
                      <a:pt x="322" y="345"/>
                      <a:pt x="331" y="337"/>
                    </a:cubicBezTo>
                    <a:cubicBezTo>
                      <a:pt x="340" y="328"/>
                      <a:pt x="338" y="307"/>
                      <a:pt x="341" y="294"/>
                    </a:cubicBezTo>
                    <a:cubicBezTo>
                      <a:pt x="346" y="263"/>
                      <a:pt x="344" y="231"/>
                      <a:pt x="335" y="201"/>
                    </a:cubicBezTo>
                    <a:cubicBezTo>
                      <a:pt x="332" y="193"/>
                      <a:pt x="327" y="186"/>
                      <a:pt x="326" y="179"/>
                    </a:cubicBezTo>
                    <a:cubicBezTo>
                      <a:pt x="323" y="171"/>
                      <a:pt x="325" y="168"/>
                      <a:pt x="331" y="161"/>
                    </a:cubicBezTo>
                    <a:cubicBezTo>
                      <a:pt x="334" y="155"/>
                      <a:pt x="340" y="148"/>
                      <a:pt x="345" y="143"/>
                    </a:cubicBezTo>
                    <a:cubicBezTo>
                      <a:pt x="350" y="138"/>
                      <a:pt x="359" y="137"/>
                      <a:pt x="363" y="132"/>
                    </a:cubicBezTo>
                    <a:cubicBezTo>
                      <a:pt x="354" y="114"/>
                      <a:pt x="326" y="106"/>
                      <a:pt x="307" y="109"/>
                    </a:cubicBezTo>
                    <a:cubicBezTo>
                      <a:pt x="290" y="110"/>
                      <a:pt x="268" y="116"/>
                      <a:pt x="257" y="130"/>
                    </a:cubicBezTo>
                    <a:cubicBezTo>
                      <a:pt x="264" y="120"/>
                      <a:pt x="263" y="98"/>
                      <a:pt x="256" y="88"/>
                    </a:cubicBezTo>
                    <a:cubicBezTo>
                      <a:pt x="254" y="82"/>
                      <a:pt x="250" y="77"/>
                      <a:pt x="247" y="73"/>
                    </a:cubicBezTo>
                    <a:cubicBezTo>
                      <a:pt x="244" y="66"/>
                      <a:pt x="243" y="60"/>
                      <a:pt x="239" y="54"/>
                    </a:cubicBezTo>
                    <a:cubicBezTo>
                      <a:pt x="223" y="34"/>
                      <a:pt x="207" y="6"/>
                      <a:pt x="182" y="1"/>
                    </a:cubicBezTo>
                    <a:cubicBezTo>
                      <a:pt x="174" y="0"/>
                      <a:pt x="173" y="1"/>
                      <a:pt x="167" y="6"/>
                    </a:cubicBezTo>
                    <a:cubicBezTo>
                      <a:pt x="160" y="11"/>
                      <a:pt x="154" y="14"/>
                      <a:pt x="147" y="17"/>
                    </a:cubicBezTo>
                    <a:cubicBezTo>
                      <a:pt x="138" y="24"/>
                      <a:pt x="128" y="33"/>
                      <a:pt x="119" y="42"/>
                    </a:cubicBezTo>
                    <a:cubicBezTo>
                      <a:pt x="98" y="61"/>
                      <a:pt x="88" y="87"/>
                      <a:pt x="87" y="115"/>
                    </a:cubicBezTo>
                    <a:cubicBezTo>
                      <a:pt x="88" y="118"/>
                      <a:pt x="88" y="121"/>
                      <a:pt x="88" y="124"/>
                    </a:cubicBezTo>
                    <a:cubicBezTo>
                      <a:pt x="83" y="127"/>
                      <a:pt x="68" y="127"/>
                      <a:pt x="61" y="128"/>
                    </a:cubicBezTo>
                    <a:cubicBezTo>
                      <a:pt x="53" y="129"/>
                      <a:pt x="46" y="132"/>
                      <a:pt x="39" y="136"/>
                    </a:cubicBezTo>
                    <a:cubicBezTo>
                      <a:pt x="29" y="140"/>
                      <a:pt x="9" y="147"/>
                      <a:pt x="3" y="158"/>
                    </a:cubicBezTo>
                    <a:cubicBezTo>
                      <a:pt x="1" y="163"/>
                      <a:pt x="1" y="177"/>
                      <a:pt x="1" y="184"/>
                    </a:cubicBezTo>
                    <a:cubicBezTo>
                      <a:pt x="0" y="191"/>
                      <a:pt x="4" y="199"/>
                      <a:pt x="6" y="207"/>
                    </a:cubicBezTo>
                    <a:cubicBezTo>
                      <a:pt x="12" y="219"/>
                      <a:pt x="20" y="229"/>
                      <a:pt x="29" y="238"/>
                    </a:cubicBezTo>
                    <a:cubicBezTo>
                      <a:pt x="28" y="237"/>
                      <a:pt x="28" y="237"/>
                      <a:pt x="27" y="236"/>
                    </a:cubicBezTo>
                  </a:path>
                </a:pathLst>
              </a:custGeom>
              <a:solidFill>
                <a:srgbClr val="F3D3D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7" name="Freeform 218"/>
              <p:cNvSpPr/>
              <p:nvPr/>
            </p:nvSpPr>
            <p:spPr bwMode="auto">
              <a:xfrm>
                <a:off x="5040" y="3368"/>
                <a:ext cx="151" cy="264"/>
              </a:xfrm>
              <a:custGeom>
                <a:avLst/>
                <a:gdLst>
                  <a:gd name="T0" fmla="*/ 89 w 122"/>
                  <a:gd name="T1" fmla="*/ 181 h 212"/>
                  <a:gd name="T2" fmla="*/ 103 w 122"/>
                  <a:gd name="T3" fmla="*/ 160 h 212"/>
                  <a:gd name="T4" fmla="*/ 119 w 122"/>
                  <a:gd name="T5" fmla="*/ 116 h 212"/>
                  <a:gd name="T6" fmla="*/ 119 w 122"/>
                  <a:gd name="T7" fmla="*/ 116 h 212"/>
                  <a:gd name="T8" fmla="*/ 119 w 122"/>
                  <a:gd name="T9" fmla="*/ 116 h 212"/>
                  <a:gd name="T10" fmla="*/ 105 w 122"/>
                  <a:gd name="T11" fmla="*/ 124 h 212"/>
                  <a:gd name="T12" fmla="*/ 114 w 122"/>
                  <a:gd name="T13" fmla="*/ 98 h 212"/>
                  <a:gd name="T14" fmla="*/ 106 w 122"/>
                  <a:gd name="T15" fmla="*/ 90 h 212"/>
                  <a:gd name="T16" fmla="*/ 102 w 122"/>
                  <a:gd name="T17" fmla="*/ 93 h 212"/>
                  <a:gd name="T18" fmla="*/ 101 w 122"/>
                  <a:gd name="T19" fmla="*/ 62 h 212"/>
                  <a:gd name="T20" fmla="*/ 87 w 122"/>
                  <a:gd name="T21" fmla="*/ 40 h 212"/>
                  <a:gd name="T22" fmla="*/ 62 w 122"/>
                  <a:gd name="T23" fmla="*/ 0 h 212"/>
                  <a:gd name="T24" fmla="*/ 46 w 122"/>
                  <a:gd name="T25" fmla="*/ 38 h 212"/>
                  <a:gd name="T26" fmla="*/ 34 w 122"/>
                  <a:gd name="T27" fmla="*/ 54 h 212"/>
                  <a:gd name="T28" fmla="*/ 29 w 122"/>
                  <a:gd name="T29" fmla="*/ 64 h 212"/>
                  <a:gd name="T30" fmla="*/ 23 w 122"/>
                  <a:gd name="T31" fmla="*/ 58 h 212"/>
                  <a:gd name="T32" fmla="*/ 15 w 122"/>
                  <a:gd name="T33" fmla="*/ 83 h 212"/>
                  <a:gd name="T34" fmla="*/ 14 w 122"/>
                  <a:gd name="T35" fmla="*/ 89 h 212"/>
                  <a:gd name="T36" fmla="*/ 9 w 122"/>
                  <a:gd name="T37" fmla="*/ 91 h 212"/>
                  <a:gd name="T38" fmla="*/ 0 w 122"/>
                  <a:gd name="T39" fmla="*/ 97 h 212"/>
                  <a:gd name="T40" fmla="*/ 8 w 122"/>
                  <a:gd name="T41" fmla="*/ 119 h 212"/>
                  <a:gd name="T42" fmla="*/ 29 w 122"/>
                  <a:gd name="T43" fmla="*/ 127 h 212"/>
                  <a:gd name="T44" fmla="*/ 46 w 122"/>
                  <a:gd name="T45" fmla="*/ 168 h 212"/>
                  <a:gd name="T46" fmla="*/ 54 w 122"/>
                  <a:gd name="T47" fmla="*/ 212 h 212"/>
                  <a:gd name="T48" fmla="*/ 62 w 122"/>
                  <a:gd name="T49" fmla="*/ 200 h 212"/>
                  <a:gd name="T50" fmla="*/ 78 w 122"/>
                  <a:gd name="T51" fmla="*/ 202 h 212"/>
                  <a:gd name="T52" fmla="*/ 89 w 122"/>
                  <a:gd name="T53" fmla="*/ 1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212">
                    <a:moveTo>
                      <a:pt x="89" y="181"/>
                    </a:moveTo>
                    <a:cubicBezTo>
                      <a:pt x="90" y="175"/>
                      <a:pt x="98" y="166"/>
                      <a:pt x="103" y="160"/>
                    </a:cubicBezTo>
                    <a:cubicBezTo>
                      <a:pt x="112" y="146"/>
                      <a:pt x="122" y="135"/>
                      <a:pt x="119" y="116"/>
                    </a:cubicBezTo>
                    <a:cubicBezTo>
                      <a:pt x="119" y="116"/>
                      <a:pt x="119" y="116"/>
                      <a:pt x="119" y="116"/>
                    </a:cubicBezTo>
                    <a:cubicBezTo>
                      <a:pt x="119" y="116"/>
                      <a:pt x="119" y="116"/>
                      <a:pt x="119" y="116"/>
                    </a:cubicBezTo>
                    <a:cubicBezTo>
                      <a:pt x="115" y="120"/>
                      <a:pt x="111" y="122"/>
                      <a:pt x="105" y="124"/>
                    </a:cubicBezTo>
                    <a:cubicBezTo>
                      <a:pt x="109" y="116"/>
                      <a:pt x="113" y="109"/>
                      <a:pt x="114" y="98"/>
                    </a:cubicBezTo>
                    <a:cubicBezTo>
                      <a:pt x="109" y="100"/>
                      <a:pt x="108" y="94"/>
                      <a:pt x="106" y="90"/>
                    </a:cubicBezTo>
                    <a:cubicBezTo>
                      <a:pt x="105" y="91"/>
                      <a:pt x="103" y="92"/>
                      <a:pt x="102" y="93"/>
                    </a:cubicBezTo>
                    <a:cubicBezTo>
                      <a:pt x="98" y="85"/>
                      <a:pt x="103" y="71"/>
                      <a:pt x="101" y="62"/>
                    </a:cubicBezTo>
                    <a:cubicBezTo>
                      <a:pt x="99" y="54"/>
                      <a:pt x="93" y="46"/>
                      <a:pt x="87" y="40"/>
                    </a:cubicBezTo>
                    <a:cubicBezTo>
                      <a:pt x="77" y="28"/>
                      <a:pt x="73" y="13"/>
                      <a:pt x="62" y="0"/>
                    </a:cubicBezTo>
                    <a:cubicBezTo>
                      <a:pt x="51" y="9"/>
                      <a:pt x="50" y="26"/>
                      <a:pt x="46" y="38"/>
                    </a:cubicBezTo>
                    <a:cubicBezTo>
                      <a:pt x="42" y="45"/>
                      <a:pt x="39" y="48"/>
                      <a:pt x="34" y="54"/>
                    </a:cubicBezTo>
                    <a:cubicBezTo>
                      <a:pt x="31" y="59"/>
                      <a:pt x="31" y="59"/>
                      <a:pt x="29" y="64"/>
                    </a:cubicBezTo>
                    <a:cubicBezTo>
                      <a:pt x="27" y="62"/>
                      <a:pt x="25" y="61"/>
                      <a:pt x="23" y="58"/>
                    </a:cubicBezTo>
                    <a:cubicBezTo>
                      <a:pt x="16" y="61"/>
                      <a:pt x="16" y="77"/>
                      <a:pt x="15" y="83"/>
                    </a:cubicBezTo>
                    <a:cubicBezTo>
                      <a:pt x="15" y="84"/>
                      <a:pt x="15" y="88"/>
                      <a:pt x="14" y="89"/>
                    </a:cubicBezTo>
                    <a:cubicBezTo>
                      <a:pt x="12" y="94"/>
                      <a:pt x="13" y="89"/>
                      <a:pt x="9" y="91"/>
                    </a:cubicBezTo>
                    <a:cubicBezTo>
                      <a:pt x="4" y="93"/>
                      <a:pt x="2" y="89"/>
                      <a:pt x="0" y="97"/>
                    </a:cubicBezTo>
                    <a:cubicBezTo>
                      <a:pt x="0" y="105"/>
                      <a:pt x="2" y="115"/>
                      <a:pt x="8" y="119"/>
                    </a:cubicBezTo>
                    <a:cubicBezTo>
                      <a:pt x="14" y="122"/>
                      <a:pt x="22" y="124"/>
                      <a:pt x="29" y="127"/>
                    </a:cubicBezTo>
                    <a:cubicBezTo>
                      <a:pt x="45" y="135"/>
                      <a:pt x="48" y="152"/>
                      <a:pt x="46" y="168"/>
                    </a:cubicBezTo>
                    <a:cubicBezTo>
                      <a:pt x="45" y="181"/>
                      <a:pt x="48" y="200"/>
                      <a:pt x="54" y="212"/>
                    </a:cubicBezTo>
                    <a:cubicBezTo>
                      <a:pt x="56" y="207"/>
                      <a:pt x="58" y="202"/>
                      <a:pt x="62" y="200"/>
                    </a:cubicBezTo>
                    <a:cubicBezTo>
                      <a:pt x="69" y="195"/>
                      <a:pt x="72" y="199"/>
                      <a:pt x="78" y="202"/>
                    </a:cubicBezTo>
                    <a:cubicBezTo>
                      <a:pt x="83" y="195"/>
                      <a:pt x="88" y="186"/>
                      <a:pt x="89" y="177"/>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8" name="Freeform 219"/>
              <p:cNvSpPr/>
              <p:nvPr/>
            </p:nvSpPr>
            <p:spPr bwMode="auto">
              <a:xfrm>
                <a:off x="4916" y="3521"/>
                <a:ext cx="191" cy="144"/>
              </a:xfrm>
              <a:custGeom>
                <a:avLst/>
                <a:gdLst>
                  <a:gd name="T0" fmla="*/ 149 w 154"/>
                  <a:gd name="T1" fmla="*/ 84 h 116"/>
                  <a:gd name="T2" fmla="*/ 86 w 154"/>
                  <a:gd name="T3" fmla="*/ 5 h 116"/>
                  <a:gd name="T4" fmla="*/ 94 w 154"/>
                  <a:gd name="T5" fmla="*/ 19 h 116"/>
                  <a:gd name="T6" fmla="*/ 82 w 154"/>
                  <a:gd name="T7" fmla="*/ 13 h 116"/>
                  <a:gd name="T8" fmla="*/ 83 w 154"/>
                  <a:gd name="T9" fmla="*/ 16 h 116"/>
                  <a:gd name="T10" fmla="*/ 60 w 154"/>
                  <a:gd name="T11" fmla="*/ 10 h 116"/>
                  <a:gd name="T12" fmla="*/ 37 w 154"/>
                  <a:gd name="T13" fmla="*/ 14 h 116"/>
                  <a:gd name="T14" fmla="*/ 20 w 154"/>
                  <a:gd name="T15" fmla="*/ 26 h 116"/>
                  <a:gd name="T16" fmla="*/ 0 w 154"/>
                  <a:gd name="T17" fmla="*/ 30 h 116"/>
                  <a:gd name="T18" fmla="*/ 6 w 154"/>
                  <a:gd name="T19" fmla="*/ 44 h 116"/>
                  <a:gd name="T20" fmla="*/ 2 w 154"/>
                  <a:gd name="T21" fmla="*/ 45 h 116"/>
                  <a:gd name="T22" fmla="*/ 24 w 154"/>
                  <a:gd name="T23" fmla="*/ 81 h 116"/>
                  <a:gd name="T24" fmla="*/ 54 w 154"/>
                  <a:gd name="T25" fmla="*/ 105 h 116"/>
                  <a:gd name="T26" fmla="*/ 47 w 154"/>
                  <a:gd name="T27" fmla="*/ 109 h 116"/>
                  <a:gd name="T28" fmla="*/ 70 w 154"/>
                  <a:gd name="T29" fmla="*/ 116 h 116"/>
                  <a:gd name="T30" fmla="*/ 99 w 154"/>
                  <a:gd name="T31" fmla="*/ 107 h 116"/>
                  <a:gd name="T32" fmla="*/ 93 w 154"/>
                  <a:gd name="T33" fmla="*/ 110 h 116"/>
                  <a:gd name="T34" fmla="*/ 112 w 154"/>
                  <a:gd name="T35" fmla="*/ 106 h 116"/>
                  <a:gd name="T36" fmla="*/ 129 w 154"/>
                  <a:gd name="T37" fmla="*/ 95 h 116"/>
                  <a:gd name="T38" fmla="*/ 154 w 154"/>
                  <a:gd name="T39" fmla="*/ 9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116">
                    <a:moveTo>
                      <a:pt x="149" y="84"/>
                    </a:moveTo>
                    <a:cubicBezTo>
                      <a:pt x="134" y="62"/>
                      <a:pt x="123" y="0"/>
                      <a:pt x="86" y="5"/>
                    </a:cubicBezTo>
                    <a:cubicBezTo>
                      <a:pt x="89" y="8"/>
                      <a:pt x="94" y="13"/>
                      <a:pt x="94" y="19"/>
                    </a:cubicBezTo>
                    <a:cubicBezTo>
                      <a:pt x="89" y="17"/>
                      <a:pt x="87" y="14"/>
                      <a:pt x="82" y="13"/>
                    </a:cubicBezTo>
                    <a:cubicBezTo>
                      <a:pt x="83" y="14"/>
                      <a:pt x="83" y="16"/>
                      <a:pt x="83" y="16"/>
                    </a:cubicBezTo>
                    <a:cubicBezTo>
                      <a:pt x="74" y="15"/>
                      <a:pt x="70" y="10"/>
                      <a:pt x="60" y="10"/>
                    </a:cubicBezTo>
                    <a:cubicBezTo>
                      <a:pt x="52" y="11"/>
                      <a:pt x="45" y="12"/>
                      <a:pt x="37" y="14"/>
                    </a:cubicBezTo>
                    <a:cubicBezTo>
                      <a:pt x="30" y="18"/>
                      <a:pt x="29" y="24"/>
                      <a:pt x="20" y="26"/>
                    </a:cubicBezTo>
                    <a:cubicBezTo>
                      <a:pt x="14" y="27"/>
                      <a:pt x="7" y="28"/>
                      <a:pt x="0" y="30"/>
                    </a:cubicBezTo>
                    <a:cubicBezTo>
                      <a:pt x="3" y="34"/>
                      <a:pt x="4" y="39"/>
                      <a:pt x="6" y="44"/>
                    </a:cubicBezTo>
                    <a:cubicBezTo>
                      <a:pt x="4" y="44"/>
                      <a:pt x="3" y="45"/>
                      <a:pt x="2" y="45"/>
                    </a:cubicBezTo>
                    <a:cubicBezTo>
                      <a:pt x="1" y="59"/>
                      <a:pt x="16" y="73"/>
                      <a:pt x="24" y="81"/>
                    </a:cubicBezTo>
                    <a:cubicBezTo>
                      <a:pt x="34" y="92"/>
                      <a:pt x="39" y="99"/>
                      <a:pt x="54" y="105"/>
                    </a:cubicBezTo>
                    <a:cubicBezTo>
                      <a:pt x="51" y="106"/>
                      <a:pt x="49" y="107"/>
                      <a:pt x="47" y="109"/>
                    </a:cubicBezTo>
                    <a:cubicBezTo>
                      <a:pt x="51" y="114"/>
                      <a:pt x="64" y="115"/>
                      <a:pt x="70" y="116"/>
                    </a:cubicBezTo>
                    <a:cubicBezTo>
                      <a:pt x="80" y="115"/>
                      <a:pt x="90" y="112"/>
                      <a:pt x="99" y="107"/>
                    </a:cubicBezTo>
                    <a:cubicBezTo>
                      <a:pt x="96" y="108"/>
                      <a:pt x="95" y="109"/>
                      <a:pt x="93" y="110"/>
                    </a:cubicBezTo>
                    <a:cubicBezTo>
                      <a:pt x="99" y="110"/>
                      <a:pt x="106" y="108"/>
                      <a:pt x="112" y="106"/>
                    </a:cubicBezTo>
                    <a:cubicBezTo>
                      <a:pt x="119" y="103"/>
                      <a:pt x="123" y="98"/>
                      <a:pt x="129" y="95"/>
                    </a:cubicBezTo>
                    <a:cubicBezTo>
                      <a:pt x="133" y="93"/>
                      <a:pt x="154" y="88"/>
                      <a:pt x="154" y="90"/>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79" name="Freeform 220"/>
              <p:cNvSpPr/>
              <p:nvPr/>
            </p:nvSpPr>
            <p:spPr bwMode="auto">
              <a:xfrm>
                <a:off x="4957" y="3635"/>
                <a:ext cx="166" cy="202"/>
              </a:xfrm>
              <a:custGeom>
                <a:avLst/>
                <a:gdLst>
                  <a:gd name="T0" fmla="*/ 114 w 134"/>
                  <a:gd name="T1" fmla="*/ 9 h 163"/>
                  <a:gd name="T2" fmla="*/ 103 w 134"/>
                  <a:gd name="T3" fmla="*/ 15 h 163"/>
                  <a:gd name="T4" fmla="*/ 74 w 134"/>
                  <a:gd name="T5" fmla="*/ 32 h 163"/>
                  <a:gd name="T6" fmla="*/ 33 w 134"/>
                  <a:gd name="T7" fmla="*/ 46 h 163"/>
                  <a:gd name="T8" fmla="*/ 21 w 134"/>
                  <a:gd name="T9" fmla="*/ 44 h 163"/>
                  <a:gd name="T10" fmla="*/ 13 w 134"/>
                  <a:gd name="T11" fmla="*/ 50 h 163"/>
                  <a:gd name="T12" fmla="*/ 9 w 134"/>
                  <a:gd name="T13" fmla="*/ 74 h 163"/>
                  <a:gd name="T14" fmla="*/ 14 w 134"/>
                  <a:gd name="T15" fmla="*/ 69 h 163"/>
                  <a:gd name="T16" fmla="*/ 7 w 134"/>
                  <a:gd name="T17" fmla="*/ 84 h 163"/>
                  <a:gd name="T18" fmla="*/ 11 w 134"/>
                  <a:gd name="T19" fmla="*/ 89 h 163"/>
                  <a:gd name="T20" fmla="*/ 10 w 134"/>
                  <a:gd name="T21" fmla="*/ 98 h 163"/>
                  <a:gd name="T22" fmla="*/ 31 w 134"/>
                  <a:gd name="T23" fmla="*/ 96 h 163"/>
                  <a:gd name="T24" fmla="*/ 17 w 134"/>
                  <a:gd name="T25" fmla="*/ 127 h 163"/>
                  <a:gd name="T26" fmla="*/ 0 w 134"/>
                  <a:gd name="T27" fmla="*/ 163 h 163"/>
                  <a:gd name="T28" fmla="*/ 22 w 134"/>
                  <a:gd name="T29" fmla="*/ 153 h 163"/>
                  <a:gd name="T30" fmla="*/ 44 w 134"/>
                  <a:gd name="T31" fmla="*/ 147 h 163"/>
                  <a:gd name="T32" fmla="*/ 54 w 134"/>
                  <a:gd name="T33" fmla="*/ 138 h 163"/>
                  <a:gd name="T34" fmla="*/ 59 w 134"/>
                  <a:gd name="T35" fmla="*/ 139 h 163"/>
                  <a:gd name="T36" fmla="*/ 66 w 134"/>
                  <a:gd name="T37" fmla="*/ 134 h 163"/>
                  <a:gd name="T38" fmla="*/ 82 w 134"/>
                  <a:gd name="T39" fmla="*/ 116 h 163"/>
                  <a:gd name="T40" fmla="*/ 80 w 134"/>
                  <a:gd name="T41" fmla="*/ 132 h 163"/>
                  <a:gd name="T42" fmla="*/ 98 w 134"/>
                  <a:gd name="T43" fmla="*/ 123 h 163"/>
                  <a:gd name="T44" fmla="*/ 110 w 134"/>
                  <a:gd name="T45" fmla="*/ 104 h 163"/>
                  <a:gd name="T46" fmla="*/ 119 w 134"/>
                  <a:gd name="T47" fmla="*/ 54 h 163"/>
                  <a:gd name="T48" fmla="*/ 131 w 134"/>
                  <a:gd name="T49" fmla="*/ 38 h 163"/>
                  <a:gd name="T50" fmla="*/ 134 w 134"/>
                  <a:gd name="T51" fmla="*/ 15 h 163"/>
                  <a:gd name="T52" fmla="*/ 112 w 134"/>
                  <a:gd name="T53"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163">
                    <a:moveTo>
                      <a:pt x="114" y="9"/>
                    </a:moveTo>
                    <a:cubicBezTo>
                      <a:pt x="110" y="10"/>
                      <a:pt x="106" y="13"/>
                      <a:pt x="103" y="15"/>
                    </a:cubicBezTo>
                    <a:cubicBezTo>
                      <a:pt x="93" y="21"/>
                      <a:pt x="82" y="24"/>
                      <a:pt x="74" y="32"/>
                    </a:cubicBezTo>
                    <a:cubicBezTo>
                      <a:pt x="63" y="42"/>
                      <a:pt x="48" y="47"/>
                      <a:pt x="33" y="46"/>
                    </a:cubicBezTo>
                    <a:cubicBezTo>
                      <a:pt x="30" y="46"/>
                      <a:pt x="26" y="45"/>
                      <a:pt x="21" y="44"/>
                    </a:cubicBezTo>
                    <a:cubicBezTo>
                      <a:pt x="14" y="44"/>
                      <a:pt x="15" y="44"/>
                      <a:pt x="13" y="50"/>
                    </a:cubicBezTo>
                    <a:cubicBezTo>
                      <a:pt x="11" y="55"/>
                      <a:pt x="6" y="70"/>
                      <a:pt x="9" y="74"/>
                    </a:cubicBezTo>
                    <a:cubicBezTo>
                      <a:pt x="10" y="72"/>
                      <a:pt x="12" y="71"/>
                      <a:pt x="14" y="69"/>
                    </a:cubicBezTo>
                    <a:cubicBezTo>
                      <a:pt x="10" y="72"/>
                      <a:pt x="6" y="80"/>
                      <a:pt x="7" y="84"/>
                    </a:cubicBezTo>
                    <a:cubicBezTo>
                      <a:pt x="7" y="87"/>
                      <a:pt x="11" y="87"/>
                      <a:pt x="11" y="89"/>
                    </a:cubicBezTo>
                    <a:cubicBezTo>
                      <a:pt x="12" y="91"/>
                      <a:pt x="10" y="94"/>
                      <a:pt x="10" y="98"/>
                    </a:cubicBezTo>
                    <a:cubicBezTo>
                      <a:pt x="7" y="117"/>
                      <a:pt x="22" y="97"/>
                      <a:pt x="31" y="96"/>
                    </a:cubicBezTo>
                    <a:cubicBezTo>
                      <a:pt x="28" y="107"/>
                      <a:pt x="20" y="116"/>
                      <a:pt x="17" y="127"/>
                    </a:cubicBezTo>
                    <a:cubicBezTo>
                      <a:pt x="14" y="137"/>
                      <a:pt x="9" y="157"/>
                      <a:pt x="0" y="163"/>
                    </a:cubicBezTo>
                    <a:cubicBezTo>
                      <a:pt x="6" y="159"/>
                      <a:pt x="15" y="156"/>
                      <a:pt x="22" y="153"/>
                    </a:cubicBezTo>
                    <a:cubicBezTo>
                      <a:pt x="27" y="149"/>
                      <a:pt x="39" y="140"/>
                      <a:pt x="44" y="147"/>
                    </a:cubicBezTo>
                    <a:cubicBezTo>
                      <a:pt x="47" y="144"/>
                      <a:pt x="50" y="139"/>
                      <a:pt x="54" y="138"/>
                    </a:cubicBezTo>
                    <a:cubicBezTo>
                      <a:pt x="55" y="138"/>
                      <a:pt x="58" y="140"/>
                      <a:pt x="59" y="139"/>
                    </a:cubicBezTo>
                    <a:cubicBezTo>
                      <a:pt x="61" y="138"/>
                      <a:pt x="63" y="137"/>
                      <a:pt x="66" y="134"/>
                    </a:cubicBezTo>
                    <a:cubicBezTo>
                      <a:pt x="72" y="128"/>
                      <a:pt x="76" y="123"/>
                      <a:pt x="82" y="116"/>
                    </a:cubicBezTo>
                    <a:cubicBezTo>
                      <a:pt x="84" y="120"/>
                      <a:pt x="83" y="128"/>
                      <a:pt x="80" y="132"/>
                    </a:cubicBezTo>
                    <a:cubicBezTo>
                      <a:pt x="86" y="130"/>
                      <a:pt x="93" y="127"/>
                      <a:pt x="98" y="123"/>
                    </a:cubicBezTo>
                    <a:cubicBezTo>
                      <a:pt x="106" y="118"/>
                      <a:pt x="108" y="113"/>
                      <a:pt x="110" y="104"/>
                    </a:cubicBezTo>
                    <a:cubicBezTo>
                      <a:pt x="113" y="88"/>
                      <a:pt x="113" y="68"/>
                      <a:pt x="119" y="54"/>
                    </a:cubicBezTo>
                    <a:cubicBezTo>
                      <a:pt x="121" y="47"/>
                      <a:pt x="128" y="44"/>
                      <a:pt x="131" y="38"/>
                    </a:cubicBezTo>
                    <a:cubicBezTo>
                      <a:pt x="133" y="32"/>
                      <a:pt x="134" y="21"/>
                      <a:pt x="134" y="15"/>
                    </a:cubicBezTo>
                    <a:cubicBezTo>
                      <a:pt x="134" y="0"/>
                      <a:pt x="122" y="3"/>
                      <a:pt x="112" y="6"/>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0" name="Freeform 221"/>
              <p:cNvSpPr/>
              <p:nvPr/>
            </p:nvSpPr>
            <p:spPr bwMode="auto">
              <a:xfrm>
                <a:off x="5120" y="3622"/>
                <a:ext cx="175" cy="176"/>
              </a:xfrm>
              <a:custGeom>
                <a:avLst/>
                <a:gdLst>
                  <a:gd name="T0" fmla="*/ 40 w 141"/>
                  <a:gd name="T1" fmla="*/ 13 h 142"/>
                  <a:gd name="T2" fmla="*/ 114 w 141"/>
                  <a:gd name="T3" fmla="*/ 0 h 142"/>
                  <a:gd name="T4" fmla="*/ 63 w 141"/>
                  <a:gd name="T5" fmla="*/ 26 h 142"/>
                  <a:gd name="T6" fmla="*/ 120 w 141"/>
                  <a:gd name="T7" fmla="*/ 50 h 142"/>
                  <a:gd name="T8" fmla="*/ 90 w 141"/>
                  <a:gd name="T9" fmla="*/ 45 h 142"/>
                  <a:gd name="T10" fmla="*/ 107 w 141"/>
                  <a:gd name="T11" fmla="*/ 59 h 142"/>
                  <a:gd name="T12" fmla="*/ 125 w 141"/>
                  <a:gd name="T13" fmla="*/ 78 h 142"/>
                  <a:gd name="T14" fmla="*/ 128 w 141"/>
                  <a:gd name="T15" fmla="*/ 120 h 142"/>
                  <a:gd name="T16" fmla="*/ 132 w 141"/>
                  <a:gd name="T17" fmla="*/ 124 h 142"/>
                  <a:gd name="T18" fmla="*/ 116 w 141"/>
                  <a:gd name="T19" fmla="*/ 128 h 142"/>
                  <a:gd name="T20" fmla="*/ 90 w 141"/>
                  <a:gd name="T21" fmla="*/ 127 h 142"/>
                  <a:gd name="T22" fmla="*/ 80 w 141"/>
                  <a:gd name="T23" fmla="*/ 134 h 142"/>
                  <a:gd name="T24" fmla="*/ 69 w 141"/>
                  <a:gd name="T25" fmla="*/ 138 h 142"/>
                  <a:gd name="T26" fmla="*/ 57 w 141"/>
                  <a:gd name="T27" fmla="*/ 133 h 142"/>
                  <a:gd name="T28" fmla="*/ 48 w 141"/>
                  <a:gd name="T29" fmla="*/ 140 h 142"/>
                  <a:gd name="T30" fmla="*/ 34 w 141"/>
                  <a:gd name="T31" fmla="*/ 134 h 142"/>
                  <a:gd name="T32" fmla="*/ 28 w 141"/>
                  <a:gd name="T33" fmla="*/ 122 h 142"/>
                  <a:gd name="T34" fmla="*/ 21 w 141"/>
                  <a:gd name="T35" fmla="*/ 92 h 142"/>
                  <a:gd name="T36" fmla="*/ 9 w 141"/>
                  <a:gd name="T37" fmla="*/ 64 h 142"/>
                  <a:gd name="T38" fmla="*/ 6 w 141"/>
                  <a:gd name="T39" fmla="*/ 32 h 142"/>
                  <a:gd name="T40" fmla="*/ 14 w 141"/>
                  <a:gd name="T41" fmla="*/ 30 h 142"/>
                  <a:gd name="T42" fmla="*/ 18 w 141"/>
                  <a:gd name="T43" fmla="*/ 24 h 142"/>
                  <a:gd name="T44" fmla="*/ 23 w 141"/>
                  <a:gd name="T45"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2">
                    <a:moveTo>
                      <a:pt x="40" y="13"/>
                    </a:moveTo>
                    <a:cubicBezTo>
                      <a:pt x="67" y="14"/>
                      <a:pt x="92" y="20"/>
                      <a:pt x="114" y="0"/>
                    </a:cubicBezTo>
                    <a:cubicBezTo>
                      <a:pt x="98" y="15"/>
                      <a:pt x="84" y="24"/>
                      <a:pt x="63" y="26"/>
                    </a:cubicBezTo>
                    <a:cubicBezTo>
                      <a:pt x="74" y="44"/>
                      <a:pt x="115" y="25"/>
                      <a:pt x="120" y="50"/>
                    </a:cubicBezTo>
                    <a:cubicBezTo>
                      <a:pt x="112" y="48"/>
                      <a:pt x="100" y="43"/>
                      <a:pt x="90" y="45"/>
                    </a:cubicBezTo>
                    <a:cubicBezTo>
                      <a:pt x="97" y="50"/>
                      <a:pt x="102" y="52"/>
                      <a:pt x="107" y="59"/>
                    </a:cubicBezTo>
                    <a:cubicBezTo>
                      <a:pt x="112" y="66"/>
                      <a:pt x="120" y="71"/>
                      <a:pt x="125" y="78"/>
                    </a:cubicBezTo>
                    <a:cubicBezTo>
                      <a:pt x="131" y="86"/>
                      <a:pt x="141" y="115"/>
                      <a:pt x="128" y="120"/>
                    </a:cubicBezTo>
                    <a:cubicBezTo>
                      <a:pt x="129" y="121"/>
                      <a:pt x="131" y="123"/>
                      <a:pt x="132" y="124"/>
                    </a:cubicBezTo>
                    <a:cubicBezTo>
                      <a:pt x="128" y="121"/>
                      <a:pt x="121" y="127"/>
                      <a:pt x="116" y="128"/>
                    </a:cubicBezTo>
                    <a:cubicBezTo>
                      <a:pt x="108" y="130"/>
                      <a:pt x="99" y="128"/>
                      <a:pt x="90" y="127"/>
                    </a:cubicBezTo>
                    <a:cubicBezTo>
                      <a:pt x="81" y="125"/>
                      <a:pt x="83" y="127"/>
                      <a:pt x="80" y="134"/>
                    </a:cubicBezTo>
                    <a:cubicBezTo>
                      <a:pt x="78" y="142"/>
                      <a:pt x="77" y="141"/>
                      <a:pt x="69" y="138"/>
                    </a:cubicBezTo>
                    <a:cubicBezTo>
                      <a:pt x="67" y="137"/>
                      <a:pt x="61" y="133"/>
                      <a:pt x="57" y="133"/>
                    </a:cubicBezTo>
                    <a:cubicBezTo>
                      <a:pt x="53" y="133"/>
                      <a:pt x="51" y="138"/>
                      <a:pt x="48" y="140"/>
                    </a:cubicBezTo>
                    <a:cubicBezTo>
                      <a:pt x="41" y="142"/>
                      <a:pt x="39" y="137"/>
                      <a:pt x="34" y="134"/>
                    </a:cubicBezTo>
                    <a:cubicBezTo>
                      <a:pt x="28" y="129"/>
                      <a:pt x="27" y="130"/>
                      <a:pt x="28" y="122"/>
                    </a:cubicBezTo>
                    <a:cubicBezTo>
                      <a:pt x="29" y="110"/>
                      <a:pt x="28" y="104"/>
                      <a:pt x="21" y="92"/>
                    </a:cubicBezTo>
                    <a:cubicBezTo>
                      <a:pt x="16" y="84"/>
                      <a:pt x="13" y="75"/>
                      <a:pt x="9" y="64"/>
                    </a:cubicBezTo>
                    <a:cubicBezTo>
                      <a:pt x="7" y="58"/>
                      <a:pt x="0" y="38"/>
                      <a:pt x="6" y="32"/>
                    </a:cubicBezTo>
                    <a:cubicBezTo>
                      <a:pt x="7" y="31"/>
                      <a:pt x="12" y="32"/>
                      <a:pt x="14" y="30"/>
                    </a:cubicBezTo>
                    <a:cubicBezTo>
                      <a:pt x="15" y="28"/>
                      <a:pt x="17" y="27"/>
                      <a:pt x="18" y="24"/>
                    </a:cubicBezTo>
                    <a:cubicBezTo>
                      <a:pt x="21" y="22"/>
                      <a:pt x="22" y="17"/>
                      <a:pt x="23" y="13"/>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1" name="Freeform 222"/>
              <p:cNvSpPr/>
              <p:nvPr/>
            </p:nvSpPr>
            <p:spPr bwMode="auto">
              <a:xfrm>
                <a:off x="5142" y="3527"/>
                <a:ext cx="173" cy="105"/>
              </a:xfrm>
              <a:custGeom>
                <a:avLst/>
                <a:gdLst>
                  <a:gd name="T0" fmla="*/ 2 w 140"/>
                  <a:gd name="T1" fmla="*/ 77 h 84"/>
                  <a:gd name="T2" fmla="*/ 42 w 140"/>
                  <a:gd name="T3" fmla="*/ 32 h 84"/>
                  <a:gd name="T4" fmla="*/ 63 w 140"/>
                  <a:gd name="T5" fmla="*/ 22 h 84"/>
                  <a:gd name="T6" fmla="*/ 93 w 140"/>
                  <a:gd name="T7" fmla="*/ 16 h 84"/>
                  <a:gd name="T8" fmla="*/ 118 w 140"/>
                  <a:gd name="T9" fmla="*/ 7 h 84"/>
                  <a:gd name="T10" fmla="*/ 140 w 140"/>
                  <a:gd name="T11" fmla="*/ 0 h 84"/>
                  <a:gd name="T12" fmla="*/ 124 w 140"/>
                  <a:gd name="T13" fmla="*/ 10 h 84"/>
                  <a:gd name="T14" fmla="*/ 108 w 140"/>
                  <a:gd name="T15" fmla="*/ 21 h 84"/>
                  <a:gd name="T16" fmla="*/ 75 w 140"/>
                  <a:gd name="T17" fmla="*/ 33 h 84"/>
                  <a:gd name="T18" fmla="*/ 95 w 140"/>
                  <a:gd name="T19" fmla="*/ 37 h 84"/>
                  <a:gd name="T20" fmla="*/ 45 w 140"/>
                  <a:gd name="T21" fmla="*/ 70 h 84"/>
                  <a:gd name="T22" fmla="*/ 32 w 140"/>
                  <a:gd name="T23" fmla="*/ 71 h 84"/>
                  <a:gd name="T24" fmla="*/ 21 w 140"/>
                  <a:gd name="T25" fmla="*/ 79 h 84"/>
                  <a:gd name="T26" fmla="*/ 0 w 140"/>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84">
                    <a:moveTo>
                      <a:pt x="2" y="77"/>
                    </a:moveTo>
                    <a:cubicBezTo>
                      <a:pt x="9" y="61"/>
                      <a:pt x="25" y="42"/>
                      <a:pt x="42" y="32"/>
                    </a:cubicBezTo>
                    <a:cubicBezTo>
                      <a:pt x="49" y="28"/>
                      <a:pt x="56" y="25"/>
                      <a:pt x="63" y="22"/>
                    </a:cubicBezTo>
                    <a:cubicBezTo>
                      <a:pt x="73" y="19"/>
                      <a:pt x="83" y="19"/>
                      <a:pt x="93" y="16"/>
                    </a:cubicBezTo>
                    <a:cubicBezTo>
                      <a:pt x="101" y="12"/>
                      <a:pt x="110" y="9"/>
                      <a:pt x="118" y="7"/>
                    </a:cubicBezTo>
                    <a:cubicBezTo>
                      <a:pt x="126" y="5"/>
                      <a:pt x="134" y="4"/>
                      <a:pt x="140" y="0"/>
                    </a:cubicBezTo>
                    <a:cubicBezTo>
                      <a:pt x="135" y="5"/>
                      <a:pt x="129" y="7"/>
                      <a:pt x="124" y="10"/>
                    </a:cubicBezTo>
                    <a:cubicBezTo>
                      <a:pt x="117" y="13"/>
                      <a:pt x="113" y="17"/>
                      <a:pt x="108" y="21"/>
                    </a:cubicBezTo>
                    <a:cubicBezTo>
                      <a:pt x="97" y="27"/>
                      <a:pt x="86" y="29"/>
                      <a:pt x="75" y="33"/>
                    </a:cubicBezTo>
                    <a:cubicBezTo>
                      <a:pt x="78" y="37"/>
                      <a:pt x="91" y="38"/>
                      <a:pt x="95" y="37"/>
                    </a:cubicBezTo>
                    <a:cubicBezTo>
                      <a:pt x="78" y="45"/>
                      <a:pt x="65" y="65"/>
                      <a:pt x="45" y="70"/>
                    </a:cubicBezTo>
                    <a:cubicBezTo>
                      <a:pt x="41" y="71"/>
                      <a:pt x="37" y="70"/>
                      <a:pt x="32" y="71"/>
                    </a:cubicBezTo>
                    <a:cubicBezTo>
                      <a:pt x="27" y="74"/>
                      <a:pt x="25" y="77"/>
                      <a:pt x="21" y="79"/>
                    </a:cubicBezTo>
                    <a:cubicBezTo>
                      <a:pt x="14" y="84"/>
                      <a:pt x="7" y="83"/>
                      <a:pt x="0" y="78"/>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2" name="Freeform 223"/>
              <p:cNvSpPr/>
              <p:nvPr/>
            </p:nvSpPr>
            <p:spPr bwMode="auto">
              <a:xfrm>
                <a:off x="4948" y="3543"/>
                <a:ext cx="159" cy="101"/>
              </a:xfrm>
              <a:custGeom>
                <a:avLst/>
                <a:gdLst>
                  <a:gd name="T0" fmla="*/ 128 w 128"/>
                  <a:gd name="T1" fmla="*/ 72 h 81"/>
                  <a:gd name="T2" fmla="*/ 106 w 128"/>
                  <a:gd name="T3" fmla="*/ 41 h 81"/>
                  <a:gd name="T4" fmla="*/ 76 w 128"/>
                  <a:gd name="T5" fmla="*/ 0 h 81"/>
                  <a:gd name="T6" fmla="*/ 89 w 128"/>
                  <a:gd name="T7" fmla="*/ 27 h 81"/>
                  <a:gd name="T8" fmla="*/ 85 w 128"/>
                  <a:gd name="T9" fmla="*/ 29 h 81"/>
                  <a:gd name="T10" fmla="*/ 95 w 128"/>
                  <a:gd name="T11" fmla="*/ 45 h 81"/>
                  <a:gd name="T12" fmla="*/ 72 w 128"/>
                  <a:gd name="T13" fmla="*/ 31 h 81"/>
                  <a:gd name="T14" fmla="*/ 45 w 128"/>
                  <a:gd name="T15" fmla="*/ 21 h 81"/>
                  <a:gd name="T16" fmla="*/ 64 w 128"/>
                  <a:gd name="T17" fmla="*/ 41 h 81"/>
                  <a:gd name="T18" fmla="*/ 58 w 128"/>
                  <a:gd name="T19" fmla="*/ 42 h 81"/>
                  <a:gd name="T20" fmla="*/ 62 w 128"/>
                  <a:gd name="T21" fmla="*/ 48 h 81"/>
                  <a:gd name="T22" fmla="*/ 31 w 128"/>
                  <a:gd name="T23" fmla="*/ 38 h 81"/>
                  <a:gd name="T24" fmla="*/ 0 w 128"/>
                  <a:gd name="T25" fmla="*/ 28 h 81"/>
                  <a:gd name="T26" fmla="*/ 30 w 128"/>
                  <a:gd name="T27" fmla="*/ 51 h 81"/>
                  <a:gd name="T28" fmla="*/ 77 w 128"/>
                  <a:gd name="T29" fmla="*/ 68 h 81"/>
                  <a:gd name="T30" fmla="*/ 66 w 128"/>
                  <a:gd name="T31" fmla="*/ 74 h 81"/>
                  <a:gd name="T32" fmla="*/ 84 w 128"/>
                  <a:gd name="T33" fmla="*/ 77 h 81"/>
                  <a:gd name="T34" fmla="*/ 107 w 128"/>
                  <a:gd name="T35" fmla="*/ 71 h 81"/>
                  <a:gd name="T36" fmla="*/ 128 w 128"/>
                  <a:gd name="T37"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81">
                    <a:moveTo>
                      <a:pt x="128" y="72"/>
                    </a:moveTo>
                    <a:cubicBezTo>
                      <a:pt x="118" y="62"/>
                      <a:pt x="113" y="53"/>
                      <a:pt x="106" y="41"/>
                    </a:cubicBezTo>
                    <a:cubicBezTo>
                      <a:pt x="97" y="24"/>
                      <a:pt x="93" y="11"/>
                      <a:pt x="76" y="0"/>
                    </a:cubicBezTo>
                    <a:cubicBezTo>
                      <a:pt x="78" y="9"/>
                      <a:pt x="86" y="17"/>
                      <a:pt x="89" y="27"/>
                    </a:cubicBezTo>
                    <a:cubicBezTo>
                      <a:pt x="87" y="27"/>
                      <a:pt x="86" y="28"/>
                      <a:pt x="85" y="29"/>
                    </a:cubicBezTo>
                    <a:cubicBezTo>
                      <a:pt x="87" y="34"/>
                      <a:pt x="91" y="40"/>
                      <a:pt x="95" y="45"/>
                    </a:cubicBezTo>
                    <a:cubicBezTo>
                      <a:pt x="89" y="52"/>
                      <a:pt x="77" y="36"/>
                      <a:pt x="72" y="31"/>
                    </a:cubicBezTo>
                    <a:cubicBezTo>
                      <a:pt x="64" y="24"/>
                      <a:pt x="55" y="21"/>
                      <a:pt x="45" y="21"/>
                    </a:cubicBezTo>
                    <a:cubicBezTo>
                      <a:pt x="51" y="28"/>
                      <a:pt x="59" y="34"/>
                      <a:pt x="64" y="41"/>
                    </a:cubicBezTo>
                    <a:cubicBezTo>
                      <a:pt x="62" y="41"/>
                      <a:pt x="59" y="42"/>
                      <a:pt x="58" y="42"/>
                    </a:cubicBezTo>
                    <a:cubicBezTo>
                      <a:pt x="58" y="45"/>
                      <a:pt x="60" y="46"/>
                      <a:pt x="62" y="48"/>
                    </a:cubicBezTo>
                    <a:cubicBezTo>
                      <a:pt x="57" y="56"/>
                      <a:pt x="36" y="42"/>
                      <a:pt x="31" y="38"/>
                    </a:cubicBezTo>
                    <a:cubicBezTo>
                      <a:pt x="21" y="32"/>
                      <a:pt x="11" y="30"/>
                      <a:pt x="0" y="28"/>
                    </a:cubicBezTo>
                    <a:cubicBezTo>
                      <a:pt x="5" y="41"/>
                      <a:pt x="19" y="47"/>
                      <a:pt x="30" y="51"/>
                    </a:cubicBezTo>
                    <a:cubicBezTo>
                      <a:pt x="44" y="60"/>
                      <a:pt x="62" y="66"/>
                      <a:pt x="77" y="68"/>
                    </a:cubicBezTo>
                    <a:cubicBezTo>
                      <a:pt x="74" y="70"/>
                      <a:pt x="70" y="73"/>
                      <a:pt x="66" y="74"/>
                    </a:cubicBezTo>
                    <a:cubicBezTo>
                      <a:pt x="66" y="81"/>
                      <a:pt x="81" y="78"/>
                      <a:pt x="84" y="77"/>
                    </a:cubicBezTo>
                    <a:cubicBezTo>
                      <a:pt x="93" y="74"/>
                      <a:pt x="98" y="70"/>
                      <a:pt x="107" y="71"/>
                    </a:cubicBezTo>
                    <a:cubicBezTo>
                      <a:pt x="113" y="71"/>
                      <a:pt x="124" y="77"/>
                      <a:pt x="128" y="7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3" name="Freeform 224"/>
              <p:cNvSpPr/>
              <p:nvPr/>
            </p:nvSpPr>
            <p:spPr bwMode="auto">
              <a:xfrm>
                <a:off x="5082" y="3463"/>
                <a:ext cx="76" cy="161"/>
              </a:xfrm>
              <a:custGeom>
                <a:avLst/>
                <a:gdLst>
                  <a:gd name="T0" fmla="*/ 12 w 61"/>
                  <a:gd name="T1" fmla="*/ 71 h 130"/>
                  <a:gd name="T2" fmla="*/ 10 w 61"/>
                  <a:gd name="T3" fmla="*/ 62 h 130"/>
                  <a:gd name="T4" fmla="*/ 3 w 61"/>
                  <a:gd name="T5" fmla="*/ 41 h 130"/>
                  <a:gd name="T6" fmla="*/ 7 w 61"/>
                  <a:gd name="T7" fmla="*/ 23 h 130"/>
                  <a:gd name="T8" fmla="*/ 21 w 61"/>
                  <a:gd name="T9" fmla="*/ 63 h 130"/>
                  <a:gd name="T10" fmla="*/ 30 w 61"/>
                  <a:gd name="T11" fmla="*/ 16 h 130"/>
                  <a:gd name="T12" fmla="*/ 41 w 61"/>
                  <a:gd name="T13" fmla="*/ 47 h 130"/>
                  <a:gd name="T14" fmla="*/ 41 w 61"/>
                  <a:gd name="T15" fmla="*/ 47 h 130"/>
                  <a:gd name="T16" fmla="*/ 59 w 61"/>
                  <a:gd name="T17" fmla="*/ 0 h 130"/>
                  <a:gd name="T18" fmla="*/ 55 w 61"/>
                  <a:gd name="T19" fmla="*/ 19 h 130"/>
                  <a:gd name="T20" fmla="*/ 52 w 61"/>
                  <a:gd name="T21" fmla="*/ 42 h 130"/>
                  <a:gd name="T22" fmla="*/ 50 w 61"/>
                  <a:gd name="T23" fmla="*/ 77 h 130"/>
                  <a:gd name="T24" fmla="*/ 59 w 61"/>
                  <a:gd name="T25" fmla="*/ 73 h 130"/>
                  <a:gd name="T26" fmla="*/ 46 w 61"/>
                  <a:gd name="T27" fmla="*/ 100 h 130"/>
                  <a:gd name="T28" fmla="*/ 41 w 61"/>
                  <a:gd name="T29" fmla="*/ 130 h 130"/>
                  <a:gd name="T30" fmla="*/ 36 w 61"/>
                  <a:gd name="T31" fmla="*/ 125 h 130"/>
                  <a:gd name="T32" fmla="*/ 27 w 61"/>
                  <a:gd name="T33" fmla="*/ 127 h 130"/>
                  <a:gd name="T34" fmla="*/ 18 w 61"/>
                  <a:gd name="T35" fmla="*/ 109 h 130"/>
                  <a:gd name="T36" fmla="*/ 9 w 61"/>
                  <a:gd name="T3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0">
                    <a:moveTo>
                      <a:pt x="12" y="71"/>
                    </a:moveTo>
                    <a:cubicBezTo>
                      <a:pt x="11" y="69"/>
                      <a:pt x="11" y="65"/>
                      <a:pt x="10" y="62"/>
                    </a:cubicBezTo>
                    <a:cubicBezTo>
                      <a:pt x="9" y="54"/>
                      <a:pt x="5" y="48"/>
                      <a:pt x="3" y="41"/>
                    </a:cubicBezTo>
                    <a:cubicBezTo>
                      <a:pt x="0" y="33"/>
                      <a:pt x="5" y="31"/>
                      <a:pt x="7" y="23"/>
                    </a:cubicBezTo>
                    <a:cubicBezTo>
                      <a:pt x="10" y="36"/>
                      <a:pt x="12" y="52"/>
                      <a:pt x="21" y="63"/>
                    </a:cubicBezTo>
                    <a:cubicBezTo>
                      <a:pt x="36" y="49"/>
                      <a:pt x="27" y="34"/>
                      <a:pt x="30" y="16"/>
                    </a:cubicBezTo>
                    <a:cubicBezTo>
                      <a:pt x="34" y="28"/>
                      <a:pt x="38" y="36"/>
                      <a:pt x="41" y="47"/>
                    </a:cubicBezTo>
                    <a:cubicBezTo>
                      <a:pt x="41" y="47"/>
                      <a:pt x="41" y="47"/>
                      <a:pt x="41" y="47"/>
                    </a:cubicBezTo>
                    <a:cubicBezTo>
                      <a:pt x="53" y="39"/>
                      <a:pt x="38" y="5"/>
                      <a:pt x="59" y="0"/>
                    </a:cubicBezTo>
                    <a:cubicBezTo>
                      <a:pt x="61" y="5"/>
                      <a:pt x="55" y="14"/>
                      <a:pt x="55" y="19"/>
                    </a:cubicBezTo>
                    <a:cubicBezTo>
                      <a:pt x="54" y="26"/>
                      <a:pt x="52" y="35"/>
                      <a:pt x="52" y="42"/>
                    </a:cubicBezTo>
                    <a:cubicBezTo>
                      <a:pt x="50" y="55"/>
                      <a:pt x="56" y="63"/>
                      <a:pt x="50" y="77"/>
                    </a:cubicBezTo>
                    <a:cubicBezTo>
                      <a:pt x="54" y="77"/>
                      <a:pt x="55" y="75"/>
                      <a:pt x="59" y="73"/>
                    </a:cubicBezTo>
                    <a:cubicBezTo>
                      <a:pt x="59" y="81"/>
                      <a:pt x="49" y="93"/>
                      <a:pt x="46" y="100"/>
                    </a:cubicBezTo>
                    <a:cubicBezTo>
                      <a:pt x="42" y="110"/>
                      <a:pt x="46" y="122"/>
                      <a:pt x="41" y="130"/>
                    </a:cubicBezTo>
                    <a:cubicBezTo>
                      <a:pt x="40" y="129"/>
                      <a:pt x="39" y="126"/>
                      <a:pt x="36" y="125"/>
                    </a:cubicBezTo>
                    <a:cubicBezTo>
                      <a:pt x="32" y="124"/>
                      <a:pt x="30" y="127"/>
                      <a:pt x="27" y="127"/>
                    </a:cubicBezTo>
                    <a:cubicBezTo>
                      <a:pt x="19" y="126"/>
                      <a:pt x="19" y="116"/>
                      <a:pt x="18" y="109"/>
                    </a:cubicBezTo>
                    <a:cubicBezTo>
                      <a:pt x="15" y="98"/>
                      <a:pt x="11" y="87"/>
                      <a:pt x="9" y="75"/>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4" name="Freeform 225"/>
              <p:cNvSpPr/>
              <p:nvPr/>
            </p:nvSpPr>
            <p:spPr bwMode="auto">
              <a:xfrm>
                <a:off x="4985" y="3641"/>
                <a:ext cx="140" cy="149"/>
              </a:xfrm>
              <a:custGeom>
                <a:avLst/>
                <a:gdLst>
                  <a:gd name="T0" fmla="*/ 94 w 113"/>
                  <a:gd name="T1" fmla="*/ 0 h 120"/>
                  <a:gd name="T2" fmla="*/ 87 w 113"/>
                  <a:gd name="T3" fmla="*/ 6 h 120"/>
                  <a:gd name="T4" fmla="*/ 59 w 113"/>
                  <a:gd name="T5" fmla="*/ 17 h 120"/>
                  <a:gd name="T6" fmla="*/ 32 w 113"/>
                  <a:gd name="T7" fmla="*/ 37 h 120"/>
                  <a:gd name="T8" fmla="*/ 13 w 113"/>
                  <a:gd name="T9" fmla="*/ 42 h 120"/>
                  <a:gd name="T10" fmla="*/ 0 w 113"/>
                  <a:gd name="T11" fmla="*/ 54 h 120"/>
                  <a:gd name="T12" fmla="*/ 41 w 113"/>
                  <a:gd name="T13" fmla="*/ 40 h 120"/>
                  <a:gd name="T14" fmla="*/ 77 w 113"/>
                  <a:gd name="T15" fmla="*/ 17 h 120"/>
                  <a:gd name="T16" fmla="*/ 62 w 113"/>
                  <a:gd name="T17" fmla="*/ 38 h 120"/>
                  <a:gd name="T18" fmla="*/ 49 w 113"/>
                  <a:gd name="T19" fmla="*/ 61 h 120"/>
                  <a:gd name="T20" fmla="*/ 67 w 113"/>
                  <a:gd name="T21" fmla="*/ 45 h 120"/>
                  <a:gd name="T22" fmla="*/ 67 w 113"/>
                  <a:gd name="T23" fmla="*/ 53 h 120"/>
                  <a:gd name="T24" fmla="*/ 75 w 113"/>
                  <a:gd name="T25" fmla="*/ 60 h 120"/>
                  <a:gd name="T26" fmla="*/ 70 w 113"/>
                  <a:gd name="T27" fmla="*/ 77 h 120"/>
                  <a:gd name="T28" fmla="*/ 55 w 113"/>
                  <a:gd name="T29" fmla="*/ 104 h 120"/>
                  <a:gd name="T30" fmla="*/ 95 w 113"/>
                  <a:gd name="T31" fmla="*/ 64 h 120"/>
                  <a:gd name="T32" fmla="*/ 109 w 113"/>
                  <a:gd name="T33" fmla="*/ 27 h 120"/>
                  <a:gd name="T34" fmla="*/ 102 w 113"/>
                  <a:gd name="T35"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0">
                    <a:moveTo>
                      <a:pt x="94" y="0"/>
                    </a:moveTo>
                    <a:cubicBezTo>
                      <a:pt x="92" y="1"/>
                      <a:pt x="90" y="4"/>
                      <a:pt x="87" y="6"/>
                    </a:cubicBezTo>
                    <a:cubicBezTo>
                      <a:pt x="78" y="11"/>
                      <a:pt x="68" y="9"/>
                      <a:pt x="59" y="17"/>
                    </a:cubicBezTo>
                    <a:cubicBezTo>
                      <a:pt x="51" y="26"/>
                      <a:pt x="43" y="35"/>
                      <a:pt x="32" y="37"/>
                    </a:cubicBezTo>
                    <a:cubicBezTo>
                      <a:pt x="25" y="39"/>
                      <a:pt x="18" y="38"/>
                      <a:pt x="13" y="42"/>
                    </a:cubicBezTo>
                    <a:cubicBezTo>
                      <a:pt x="8" y="45"/>
                      <a:pt x="3" y="51"/>
                      <a:pt x="0" y="54"/>
                    </a:cubicBezTo>
                    <a:cubicBezTo>
                      <a:pt x="12" y="48"/>
                      <a:pt x="28" y="44"/>
                      <a:pt x="41" y="40"/>
                    </a:cubicBezTo>
                    <a:cubicBezTo>
                      <a:pt x="55" y="37"/>
                      <a:pt x="67" y="27"/>
                      <a:pt x="77" y="17"/>
                    </a:cubicBezTo>
                    <a:cubicBezTo>
                      <a:pt x="73" y="25"/>
                      <a:pt x="68" y="31"/>
                      <a:pt x="62" y="38"/>
                    </a:cubicBezTo>
                    <a:cubicBezTo>
                      <a:pt x="59" y="45"/>
                      <a:pt x="49" y="52"/>
                      <a:pt x="49" y="61"/>
                    </a:cubicBezTo>
                    <a:cubicBezTo>
                      <a:pt x="56" y="61"/>
                      <a:pt x="64" y="51"/>
                      <a:pt x="67" y="45"/>
                    </a:cubicBezTo>
                    <a:cubicBezTo>
                      <a:pt x="68" y="47"/>
                      <a:pt x="67" y="50"/>
                      <a:pt x="67" y="53"/>
                    </a:cubicBezTo>
                    <a:cubicBezTo>
                      <a:pt x="74" y="50"/>
                      <a:pt x="76" y="49"/>
                      <a:pt x="75" y="60"/>
                    </a:cubicBezTo>
                    <a:cubicBezTo>
                      <a:pt x="74" y="66"/>
                      <a:pt x="72" y="71"/>
                      <a:pt x="70" y="77"/>
                    </a:cubicBezTo>
                    <a:cubicBezTo>
                      <a:pt x="66" y="89"/>
                      <a:pt x="68" y="97"/>
                      <a:pt x="55" y="104"/>
                    </a:cubicBezTo>
                    <a:cubicBezTo>
                      <a:pt x="65" y="120"/>
                      <a:pt x="92" y="71"/>
                      <a:pt x="95" y="64"/>
                    </a:cubicBezTo>
                    <a:cubicBezTo>
                      <a:pt x="100" y="52"/>
                      <a:pt x="102" y="40"/>
                      <a:pt x="109" y="27"/>
                    </a:cubicBezTo>
                    <a:cubicBezTo>
                      <a:pt x="113" y="18"/>
                      <a:pt x="113" y="6"/>
                      <a:pt x="102" y="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5" name="Freeform 226"/>
              <p:cNvSpPr/>
              <p:nvPr/>
            </p:nvSpPr>
            <p:spPr bwMode="auto">
              <a:xfrm>
                <a:off x="5120" y="3628"/>
                <a:ext cx="126" cy="78"/>
              </a:xfrm>
              <a:custGeom>
                <a:avLst/>
                <a:gdLst>
                  <a:gd name="T0" fmla="*/ 29 w 101"/>
                  <a:gd name="T1" fmla="*/ 10 h 63"/>
                  <a:gd name="T2" fmla="*/ 45 w 101"/>
                  <a:gd name="T3" fmla="*/ 11 h 63"/>
                  <a:gd name="T4" fmla="*/ 64 w 101"/>
                  <a:gd name="T5" fmla="*/ 10 h 63"/>
                  <a:gd name="T6" fmla="*/ 101 w 101"/>
                  <a:gd name="T7" fmla="*/ 0 h 63"/>
                  <a:gd name="T8" fmla="*/ 72 w 101"/>
                  <a:gd name="T9" fmla="*/ 16 h 63"/>
                  <a:gd name="T10" fmla="*/ 33 w 101"/>
                  <a:gd name="T11" fmla="*/ 20 h 63"/>
                  <a:gd name="T12" fmla="*/ 38 w 101"/>
                  <a:gd name="T13" fmla="*/ 28 h 63"/>
                  <a:gd name="T14" fmla="*/ 45 w 101"/>
                  <a:gd name="T15" fmla="*/ 51 h 63"/>
                  <a:gd name="T16" fmla="*/ 12 w 101"/>
                  <a:gd name="T17" fmla="*/ 34 h 63"/>
                  <a:gd name="T18" fmla="*/ 17 w 101"/>
                  <a:gd name="T19" fmla="*/ 63 h 63"/>
                  <a:gd name="T20" fmla="*/ 2 w 101"/>
                  <a:gd name="T21" fmla="*/ 31 h 63"/>
                  <a:gd name="T22" fmla="*/ 20 w 10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63">
                    <a:moveTo>
                      <a:pt x="29" y="10"/>
                    </a:moveTo>
                    <a:cubicBezTo>
                      <a:pt x="34" y="8"/>
                      <a:pt x="39" y="9"/>
                      <a:pt x="45" y="11"/>
                    </a:cubicBezTo>
                    <a:cubicBezTo>
                      <a:pt x="52" y="12"/>
                      <a:pt x="57" y="12"/>
                      <a:pt x="64" y="10"/>
                    </a:cubicBezTo>
                    <a:cubicBezTo>
                      <a:pt x="78" y="9"/>
                      <a:pt x="88" y="6"/>
                      <a:pt x="101" y="0"/>
                    </a:cubicBezTo>
                    <a:cubicBezTo>
                      <a:pt x="91" y="9"/>
                      <a:pt x="85" y="15"/>
                      <a:pt x="72" y="16"/>
                    </a:cubicBezTo>
                    <a:cubicBezTo>
                      <a:pt x="61" y="18"/>
                      <a:pt x="41" y="11"/>
                      <a:pt x="33" y="20"/>
                    </a:cubicBezTo>
                    <a:cubicBezTo>
                      <a:pt x="36" y="22"/>
                      <a:pt x="37" y="26"/>
                      <a:pt x="38" y="28"/>
                    </a:cubicBezTo>
                    <a:cubicBezTo>
                      <a:pt x="22" y="30"/>
                      <a:pt x="45" y="46"/>
                      <a:pt x="45" y="51"/>
                    </a:cubicBezTo>
                    <a:cubicBezTo>
                      <a:pt x="31" y="54"/>
                      <a:pt x="23" y="36"/>
                      <a:pt x="12" y="34"/>
                    </a:cubicBezTo>
                    <a:cubicBezTo>
                      <a:pt x="10" y="44"/>
                      <a:pt x="24" y="53"/>
                      <a:pt x="17" y="63"/>
                    </a:cubicBezTo>
                    <a:cubicBezTo>
                      <a:pt x="11" y="59"/>
                      <a:pt x="0" y="38"/>
                      <a:pt x="2" y="31"/>
                    </a:cubicBezTo>
                    <a:cubicBezTo>
                      <a:pt x="5" y="23"/>
                      <a:pt x="19" y="20"/>
                      <a:pt x="20" y="1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6" name="Freeform 227"/>
              <p:cNvSpPr/>
              <p:nvPr/>
            </p:nvSpPr>
            <p:spPr bwMode="auto">
              <a:xfrm>
                <a:off x="5107" y="3758"/>
                <a:ext cx="69" cy="81"/>
              </a:xfrm>
              <a:custGeom>
                <a:avLst/>
                <a:gdLst>
                  <a:gd name="T0" fmla="*/ 42 w 56"/>
                  <a:gd name="T1" fmla="*/ 0 h 65"/>
                  <a:gd name="T2" fmla="*/ 35 w 56"/>
                  <a:gd name="T3" fmla="*/ 17 h 65"/>
                  <a:gd name="T4" fmla="*/ 0 w 56"/>
                  <a:gd name="T5" fmla="*/ 45 h 65"/>
                  <a:gd name="T6" fmla="*/ 31 w 56"/>
                  <a:gd name="T7" fmla="*/ 65 h 65"/>
                  <a:gd name="T8" fmla="*/ 34 w 56"/>
                  <a:gd name="T9" fmla="*/ 47 h 65"/>
                  <a:gd name="T10" fmla="*/ 49 w 56"/>
                  <a:gd name="T11" fmla="*/ 34 h 65"/>
                  <a:gd name="T12" fmla="*/ 49 w 56"/>
                  <a:gd name="T13" fmla="*/ 5 h 65"/>
                  <a:gd name="T14" fmla="*/ 37 w 56"/>
                  <a:gd name="T15" fmla="*/ 1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5">
                    <a:moveTo>
                      <a:pt x="42" y="0"/>
                    </a:moveTo>
                    <a:cubicBezTo>
                      <a:pt x="38" y="5"/>
                      <a:pt x="39" y="12"/>
                      <a:pt x="35" y="17"/>
                    </a:cubicBezTo>
                    <a:cubicBezTo>
                      <a:pt x="28" y="31"/>
                      <a:pt x="13" y="37"/>
                      <a:pt x="0" y="45"/>
                    </a:cubicBezTo>
                    <a:cubicBezTo>
                      <a:pt x="6" y="55"/>
                      <a:pt x="18" y="64"/>
                      <a:pt x="31" y="65"/>
                    </a:cubicBezTo>
                    <a:cubicBezTo>
                      <a:pt x="27" y="59"/>
                      <a:pt x="31" y="53"/>
                      <a:pt x="34" y="47"/>
                    </a:cubicBezTo>
                    <a:cubicBezTo>
                      <a:pt x="40" y="58"/>
                      <a:pt x="48" y="39"/>
                      <a:pt x="49" y="34"/>
                    </a:cubicBezTo>
                    <a:cubicBezTo>
                      <a:pt x="52" y="26"/>
                      <a:pt x="56" y="11"/>
                      <a:pt x="49" y="5"/>
                    </a:cubicBezTo>
                    <a:cubicBezTo>
                      <a:pt x="45" y="8"/>
                      <a:pt x="41" y="12"/>
                      <a:pt x="37" y="16"/>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7" name="Freeform 228"/>
              <p:cNvSpPr/>
              <p:nvPr/>
            </p:nvSpPr>
            <p:spPr bwMode="auto">
              <a:xfrm>
                <a:off x="5101" y="3610"/>
                <a:ext cx="60" cy="46"/>
              </a:xfrm>
              <a:custGeom>
                <a:avLst/>
                <a:gdLst>
                  <a:gd name="T0" fmla="*/ 29 w 49"/>
                  <a:gd name="T1" fmla="*/ 3 h 37"/>
                  <a:gd name="T2" fmla="*/ 23 w 49"/>
                  <a:gd name="T3" fmla="*/ 35 h 37"/>
                  <a:gd name="T4" fmla="*/ 3 w 49"/>
                  <a:gd name="T5" fmla="*/ 18 h 37"/>
                  <a:gd name="T6" fmla="*/ 18 w 49"/>
                  <a:gd name="T7" fmla="*/ 6 h 37"/>
                </a:gdLst>
                <a:ahLst/>
                <a:cxnLst>
                  <a:cxn ang="0">
                    <a:pos x="T0" y="T1"/>
                  </a:cxn>
                  <a:cxn ang="0">
                    <a:pos x="T2" y="T3"/>
                  </a:cxn>
                  <a:cxn ang="0">
                    <a:pos x="T4" y="T5"/>
                  </a:cxn>
                  <a:cxn ang="0">
                    <a:pos x="T6" y="T7"/>
                  </a:cxn>
                </a:cxnLst>
                <a:rect l="0" t="0" r="r" b="b"/>
                <a:pathLst>
                  <a:path w="49" h="37">
                    <a:moveTo>
                      <a:pt x="29" y="3"/>
                    </a:moveTo>
                    <a:cubicBezTo>
                      <a:pt x="49" y="4"/>
                      <a:pt x="37" y="33"/>
                      <a:pt x="23" y="35"/>
                    </a:cubicBezTo>
                    <a:cubicBezTo>
                      <a:pt x="12" y="37"/>
                      <a:pt x="0" y="29"/>
                      <a:pt x="3" y="18"/>
                    </a:cubicBezTo>
                    <a:cubicBezTo>
                      <a:pt x="4" y="12"/>
                      <a:pt x="11" y="0"/>
                      <a:pt x="18" y="6"/>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8" name="Freeform 229"/>
              <p:cNvSpPr/>
              <p:nvPr/>
            </p:nvSpPr>
            <p:spPr bwMode="auto">
              <a:xfrm>
                <a:off x="5004" y="3352"/>
                <a:ext cx="227" cy="203"/>
              </a:xfrm>
              <a:custGeom>
                <a:avLst/>
                <a:gdLst>
                  <a:gd name="T0" fmla="*/ 159 w 183"/>
                  <a:gd name="T1" fmla="*/ 163 h 163"/>
                  <a:gd name="T2" fmla="*/ 176 w 183"/>
                  <a:gd name="T3" fmla="*/ 110 h 163"/>
                  <a:gd name="T4" fmla="*/ 164 w 183"/>
                  <a:gd name="T5" fmla="*/ 76 h 163"/>
                  <a:gd name="T6" fmla="*/ 143 w 183"/>
                  <a:gd name="T7" fmla="*/ 46 h 163"/>
                  <a:gd name="T8" fmla="*/ 119 w 183"/>
                  <a:gd name="T9" fmla="*/ 18 h 163"/>
                  <a:gd name="T10" fmla="*/ 86 w 183"/>
                  <a:gd name="T11" fmla="*/ 8 h 163"/>
                  <a:gd name="T12" fmla="*/ 75 w 183"/>
                  <a:gd name="T13" fmla="*/ 20 h 163"/>
                  <a:gd name="T14" fmla="*/ 57 w 183"/>
                  <a:gd name="T15" fmla="*/ 31 h 163"/>
                  <a:gd name="T16" fmla="*/ 31 w 183"/>
                  <a:gd name="T17" fmla="*/ 50 h 163"/>
                  <a:gd name="T18" fmla="*/ 8 w 183"/>
                  <a:gd name="T19" fmla="*/ 94 h 163"/>
                  <a:gd name="T20" fmla="*/ 14 w 183"/>
                  <a:gd name="T21" fmla="*/ 139 h 163"/>
                  <a:gd name="T22" fmla="*/ 12 w 183"/>
                  <a:gd name="T23" fmla="*/ 111 h 163"/>
                  <a:gd name="T24" fmla="*/ 19 w 183"/>
                  <a:gd name="T25" fmla="*/ 123 h 163"/>
                  <a:gd name="T26" fmla="*/ 27 w 183"/>
                  <a:gd name="T27" fmla="*/ 83 h 163"/>
                  <a:gd name="T28" fmla="*/ 34 w 183"/>
                  <a:gd name="T29" fmla="*/ 67 h 163"/>
                  <a:gd name="T30" fmla="*/ 49 w 183"/>
                  <a:gd name="T31" fmla="*/ 69 h 163"/>
                  <a:gd name="T32" fmla="*/ 73 w 183"/>
                  <a:gd name="T33" fmla="*/ 43 h 163"/>
                  <a:gd name="T34" fmla="*/ 90 w 183"/>
                  <a:gd name="T35" fmla="*/ 12 h 163"/>
                  <a:gd name="T36" fmla="*/ 103 w 183"/>
                  <a:gd name="T37" fmla="*/ 24 h 163"/>
                  <a:gd name="T38" fmla="*/ 114 w 183"/>
                  <a:gd name="T39" fmla="*/ 44 h 163"/>
                  <a:gd name="T40" fmla="*/ 125 w 183"/>
                  <a:gd name="T41" fmla="*/ 61 h 163"/>
                  <a:gd name="T42" fmla="*/ 134 w 183"/>
                  <a:gd name="T43" fmla="*/ 67 h 163"/>
                  <a:gd name="T44" fmla="*/ 138 w 183"/>
                  <a:gd name="T45" fmla="*/ 77 h 163"/>
                  <a:gd name="T46" fmla="*/ 140 w 183"/>
                  <a:gd name="T47" fmla="*/ 67 h 163"/>
                  <a:gd name="T48" fmla="*/ 140 w 183"/>
                  <a:gd name="T49" fmla="*/ 67 h 163"/>
                  <a:gd name="T50" fmla="*/ 151 w 183"/>
                  <a:gd name="T51" fmla="*/ 91 h 163"/>
                  <a:gd name="T52" fmla="*/ 155 w 183"/>
                  <a:gd name="T53" fmla="*/ 117 h 163"/>
                  <a:gd name="T54" fmla="*/ 169 w 183"/>
                  <a:gd name="T55" fmla="*/ 137 h 163"/>
                  <a:gd name="T56" fmla="*/ 162 w 183"/>
                  <a:gd name="T57"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63">
                    <a:moveTo>
                      <a:pt x="159" y="163"/>
                    </a:moveTo>
                    <a:cubicBezTo>
                      <a:pt x="169" y="148"/>
                      <a:pt x="183" y="130"/>
                      <a:pt x="176" y="110"/>
                    </a:cubicBezTo>
                    <a:cubicBezTo>
                      <a:pt x="172" y="101"/>
                      <a:pt x="170" y="85"/>
                      <a:pt x="164" y="76"/>
                    </a:cubicBezTo>
                    <a:cubicBezTo>
                      <a:pt x="156" y="66"/>
                      <a:pt x="150" y="56"/>
                      <a:pt x="143" y="46"/>
                    </a:cubicBezTo>
                    <a:cubicBezTo>
                      <a:pt x="136" y="35"/>
                      <a:pt x="130" y="26"/>
                      <a:pt x="119" y="18"/>
                    </a:cubicBezTo>
                    <a:cubicBezTo>
                      <a:pt x="109" y="11"/>
                      <a:pt x="98" y="0"/>
                      <a:pt x="86" y="8"/>
                    </a:cubicBezTo>
                    <a:cubicBezTo>
                      <a:pt x="81" y="11"/>
                      <a:pt x="79" y="16"/>
                      <a:pt x="75" y="20"/>
                    </a:cubicBezTo>
                    <a:cubicBezTo>
                      <a:pt x="70" y="25"/>
                      <a:pt x="62" y="27"/>
                      <a:pt x="57" y="31"/>
                    </a:cubicBezTo>
                    <a:cubicBezTo>
                      <a:pt x="48" y="37"/>
                      <a:pt x="39" y="43"/>
                      <a:pt x="31" y="50"/>
                    </a:cubicBezTo>
                    <a:cubicBezTo>
                      <a:pt x="17" y="63"/>
                      <a:pt x="16" y="79"/>
                      <a:pt x="8" y="94"/>
                    </a:cubicBezTo>
                    <a:cubicBezTo>
                      <a:pt x="2" y="109"/>
                      <a:pt x="0" y="127"/>
                      <a:pt x="14" y="139"/>
                    </a:cubicBezTo>
                    <a:cubicBezTo>
                      <a:pt x="11" y="132"/>
                      <a:pt x="8" y="118"/>
                      <a:pt x="12" y="111"/>
                    </a:cubicBezTo>
                    <a:cubicBezTo>
                      <a:pt x="15" y="114"/>
                      <a:pt x="16" y="118"/>
                      <a:pt x="19" y="123"/>
                    </a:cubicBezTo>
                    <a:cubicBezTo>
                      <a:pt x="27" y="118"/>
                      <a:pt x="26" y="92"/>
                      <a:pt x="27" y="83"/>
                    </a:cubicBezTo>
                    <a:cubicBezTo>
                      <a:pt x="28" y="77"/>
                      <a:pt x="28" y="71"/>
                      <a:pt x="34" y="67"/>
                    </a:cubicBezTo>
                    <a:cubicBezTo>
                      <a:pt x="41" y="63"/>
                      <a:pt x="41" y="73"/>
                      <a:pt x="49" y="69"/>
                    </a:cubicBezTo>
                    <a:cubicBezTo>
                      <a:pt x="57" y="66"/>
                      <a:pt x="70" y="51"/>
                      <a:pt x="73" y="43"/>
                    </a:cubicBezTo>
                    <a:cubicBezTo>
                      <a:pt x="79" y="33"/>
                      <a:pt x="83" y="22"/>
                      <a:pt x="90" y="12"/>
                    </a:cubicBezTo>
                    <a:cubicBezTo>
                      <a:pt x="94" y="17"/>
                      <a:pt x="98" y="19"/>
                      <a:pt x="103" y="24"/>
                    </a:cubicBezTo>
                    <a:cubicBezTo>
                      <a:pt x="107" y="30"/>
                      <a:pt x="110" y="36"/>
                      <a:pt x="114" y="44"/>
                    </a:cubicBezTo>
                    <a:cubicBezTo>
                      <a:pt x="116" y="50"/>
                      <a:pt x="121" y="57"/>
                      <a:pt x="125" y="61"/>
                    </a:cubicBezTo>
                    <a:cubicBezTo>
                      <a:pt x="128" y="64"/>
                      <a:pt x="132" y="65"/>
                      <a:pt x="134" y="67"/>
                    </a:cubicBezTo>
                    <a:cubicBezTo>
                      <a:pt x="137" y="70"/>
                      <a:pt x="136" y="74"/>
                      <a:pt x="138" y="77"/>
                    </a:cubicBezTo>
                    <a:cubicBezTo>
                      <a:pt x="140" y="74"/>
                      <a:pt x="140" y="70"/>
                      <a:pt x="140" y="67"/>
                    </a:cubicBezTo>
                    <a:cubicBezTo>
                      <a:pt x="140" y="67"/>
                      <a:pt x="140" y="67"/>
                      <a:pt x="140" y="67"/>
                    </a:cubicBezTo>
                    <a:cubicBezTo>
                      <a:pt x="147" y="74"/>
                      <a:pt x="149" y="81"/>
                      <a:pt x="151" y="91"/>
                    </a:cubicBezTo>
                    <a:cubicBezTo>
                      <a:pt x="153" y="99"/>
                      <a:pt x="151" y="109"/>
                      <a:pt x="155" y="117"/>
                    </a:cubicBezTo>
                    <a:cubicBezTo>
                      <a:pt x="159" y="125"/>
                      <a:pt x="168" y="128"/>
                      <a:pt x="169" y="137"/>
                    </a:cubicBezTo>
                    <a:cubicBezTo>
                      <a:pt x="169" y="145"/>
                      <a:pt x="163" y="154"/>
                      <a:pt x="162" y="161"/>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89" name="Freeform 230"/>
              <p:cNvSpPr/>
              <p:nvPr/>
            </p:nvSpPr>
            <p:spPr bwMode="auto">
              <a:xfrm>
                <a:off x="4908" y="3650"/>
                <a:ext cx="57" cy="197"/>
              </a:xfrm>
              <a:custGeom>
                <a:avLst/>
                <a:gdLst>
                  <a:gd name="T0" fmla="*/ 23 w 46"/>
                  <a:gd name="T1" fmla="*/ 4 h 159"/>
                  <a:gd name="T2" fmla="*/ 46 w 46"/>
                  <a:gd name="T3" fmla="*/ 20 h 159"/>
                  <a:gd name="T4" fmla="*/ 46 w 46"/>
                  <a:gd name="T5" fmla="*/ 20 h 159"/>
                  <a:gd name="T6" fmla="*/ 30 w 46"/>
                  <a:gd name="T7" fmla="*/ 42 h 159"/>
                  <a:gd name="T8" fmla="*/ 32 w 46"/>
                  <a:gd name="T9" fmla="*/ 66 h 159"/>
                  <a:gd name="T10" fmla="*/ 27 w 46"/>
                  <a:gd name="T11" fmla="*/ 91 h 159"/>
                  <a:gd name="T12" fmla="*/ 35 w 46"/>
                  <a:gd name="T13" fmla="*/ 114 h 159"/>
                  <a:gd name="T14" fmla="*/ 32 w 46"/>
                  <a:gd name="T15" fmla="*/ 141 h 159"/>
                  <a:gd name="T16" fmla="*/ 44 w 46"/>
                  <a:gd name="T17" fmla="*/ 159 h 159"/>
                  <a:gd name="T18" fmla="*/ 7 w 46"/>
                  <a:gd name="T19" fmla="*/ 78 h 159"/>
                  <a:gd name="T20" fmla="*/ 22 w 46"/>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9">
                    <a:moveTo>
                      <a:pt x="23" y="4"/>
                    </a:moveTo>
                    <a:cubicBezTo>
                      <a:pt x="30" y="11"/>
                      <a:pt x="36" y="16"/>
                      <a:pt x="46" y="20"/>
                    </a:cubicBezTo>
                    <a:cubicBezTo>
                      <a:pt x="46" y="20"/>
                      <a:pt x="46" y="20"/>
                      <a:pt x="46" y="20"/>
                    </a:cubicBezTo>
                    <a:cubicBezTo>
                      <a:pt x="38" y="27"/>
                      <a:pt x="33" y="32"/>
                      <a:pt x="30" y="42"/>
                    </a:cubicBezTo>
                    <a:cubicBezTo>
                      <a:pt x="29" y="46"/>
                      <a:pt x="18" y="78"/>
                      <a:pt x="32" y="66"/>
                    </a:cubicBezTo>
                    <a:cubicBezTo>
                      <a:pt x="34" y="75"/>
                      <a:pt x="26" y="82"/>
                      <a:pt x="27" y="91"/>
                    </a:cubicBezTo>
                    <a:cubicBezTo>
                      <a:pt x="30" y="100"/>
                      <a:pt x="35" y="104"/>
                      <a:pt x="35" y="114"/>
                    </a:cubicBezTo>
                    <a:cubicBezTo>
                      <a:pt x="36" y="122"/>
                      <a:pt x="30" y="132"/>
                      <a:pt x="32" y="141"/>
                    </a:cubicBezTo>
                    <a:cubicBezTo>
                      <a:pt x="33" y="147"/>
                      <a:pt x="41" y="155"/>
                      <a:pt x="44" y="159"/>
                    </a:cubicBezTo>
                    <a:cubicBezTo>
                      <a:pt x="14" y="143"/>
                      <a:pt x="10" y="109"/>
                      <a:pt x="7" y="78"/>
                    </a:cubicBezTo>
                    <a:cubicBezTo>
                      <a:pt x="6" y="51"/>
                      <a:pt x="0" y="21"/>
                      <a:pt x="22" y="0"/>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0" name="Freeform 231"/>
              <p:cNvSpPr/>
              <p:nvPr/>
            </p:nvSpPr>
            <p:spPr bwMode="auto">
              <a:xfrm>
                <a:off x="5246" y="3572"/>
                <a:ext cx="79" cy="213"/>
              </a:xfrm>
              <a:custGeom>
                <a:avLst/>
                <a:gdLst>
                  <a:gd name="T0" fmla="*/ 46 w 64"/>
                  <a:gd name="T1" fmla="*/ 0 h 172"/>
                  <a:gd name="T2" fmla="*/ 37 w 64"/>
                  <a:gd name="T3" fmla="*/ 18 h 172"/>
                  <a:gd name="T4" fmla="*/ 0 w 64"/>
                  <a:gd name="T5" fmla="*/ 54 h 172"/>
                  <a:gd name="T6" fmla="*/ 22 w 64"/>
                  <a:gd name="T7" fmla="*/ 63 h 172"/>
                  <a:gd name="T8" fmla="*/ 34 w 64"/>
                  <a:gd name="T9" fmla="*/ 77 h 172"/>
                  <a:gd name="T10" fmla="*/ 22 w 64"/>
                  <a:gd name="T11" fmla="*/ 75 h 172"/>
                  <a:gd name="T12" fmla="*/ 40 w 64"/>
                  <a:gd name="T13" fmla="*/ 92 h 172"/>
                  <a:gd name="T14" fmla="*/ 48 w 64"/>
                  <a:gd name="T15" fmla="*/ 99 h 172"/>
                  <a:gd name="T16" fmla="*/ 47 w 64"/>
                  <a:gd name="T17" fmla="*/ 112 h 172"/>
                  <a:gd name="T18" fmla="*/ 16 w 64"/>
                  <a:gd name="T19" fmla="*/ 99 h 172"/>
                  <a:gd name="T20" fmla="*/ 42 w 64"/>
                  <a:gd name="T21" fmla="*/ 129 h 172"/>
                  <a:gd name="T22" fmla="*/ 49 w 64"/>
                  <a:gd name="T23" fmla="*/ 172 h 172"/>
                  <a:gd name="T24" fmla="*/ 64 w 64"/>
                  <a:gd name="T25" fmla="*/ 131 h 172"/>
                  <a:gd name="T26" fmla="*/ 60 w 64"/>
                  <a:gd name="T27" fmla="*/ 84 h 172"/>
                  <a:gd name="T28" fmla="*/ 58 w 64"/>
                  <a:gd name="T29" fmla="*/ 35 h 172"/>
                  <a:gd name="T30" fmla="*/ 43 w 64"/>
                  <a:gd name="T31"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72">
                    <a:moveTo>
                      <a:pt x="46" y="0"/>
                    </a:moveTo>
                    <a:cubicBezTo>
                      <a:pt x="42" y="4"/>
                      <a:pt x="38" y="13"/>
                      <a:pt x="37" y="18"/>
                    </a:cubicBezTo>
                    <a:cubicBezTo>
                      <a:pt x="28" y="35"/>
                      <a:pt x="12" y="40"/>
                      <a:pt x="0" y="54"/>
                    </a:cubicBezTo>
                    <a:cubicBezTo>
                      <a:pt x="11" y="55"/>
                      <a:pt x="14" y="55"/>
                      <a:pt x="22" y="63"/>
                    </a:cubicBezTo>
                    <a:cubicBezTo>
                      <a:pt x="25" y="66"/>
                      <a:pt x="32" y="72"/>
                      <a:pt x="34" y="77"/>
                    </a:cubicBezTo>
                    <a:cubicBezTo>
                      <a:pt x="30" y="78"/>
                      <a:pt x="26" y="75"/>
                      <a:pt x="22" y="75"/>
                    </a:cubicBezTo>
                    <a:cubicBezTo>
                      <a:pt x="26" y="82"/>
                      <a:pt x="34" y="88"/>
                      <a:pt x="40" y="92"/>
                    </a:cubicBezTo>
                    <a:cubicBezTo>
                      <a:pt x="44" y="95"/>
                      <a:pt x="47" y="95"/>
                      <a:pt x="48" y="99"/>
                    </a:cubicBezTo>
                    <a:cubicBezTo>
                      <a:pt x="49" y="102"/>
                      <a:pt x="47" y="110"/>
                      <a:pt x="47" y="112"/>
                    </a:cubicBezTo>
                    <a:cubicBezTo>
                      <a:pt x="37" y="108"/>
                      <a:pt x="28" y="101"/>
                      <a:pt x="16" y="99"/>
                    </a:cubicBezTo>
                    <a:cubicBezTo>
                      <a:pt x="26" y="109"/>
                      <a:pt x="39" y="114"/>
                      <a:pt x="42" y="129"/>
                    </a:cubicBezTo>
                    <a:cubicBezTo>
                      <a:pt x="46" y="142"/>
                      <a:pt x="40" y="161"/>
                      <a:pt x="49" y="172"/>
                    </a:cubicBezTo>
                    <a:cubicBezTo>
                      <a:pt x="56" y="160"/>
                      <a:pt x="64" y="146"/>
                      <a:pt x="64" y="131"/>
                    </a:cubicBezTo>
                    <a:cubicBezTo>
                      <a:pt x="63" y="116"/>
                      <a:pt x="61" y="100"/>
                      <a:pt x="60" y="84"/>
                    </a:cubicBezTo>
                    <a:cubicBezTo>
                      <a:pt x="61" y="66"/>
                      <a:pt x="64" y="52"/>
                      <a:pt x="58" y="35"/>
                    </a:cubicBezTo>
                    <a:cubicBezTo>
                      <a:pt x="55" y="25"/>
                      <a:pt x="48" y="14"/>
                      <a:pt x="43" y="5"/>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1" name="Freeform 232"/>
              <p:cNvSpPr/>
              <p:nvPr/>
            </p:nvSpPr>
            <p:spPr bwMode="auto">
              <a:xfrm>
                <a:off x="4469" y="3567"/>
                <a:ext cx="396" cy="383"/>
              </a:xfrm>
              <a:custGeom>
                <a:avLst/>
                <a:gdLst>
                  <a:gd name="T0" fmla="*/ 195 w 319"/>
                  <a:gd name="T1" fmla="*/ 52 h 309"/>
                  <a:gd name="T2" fmla="*/ 180 w 319"/>
                  <a:gd name="T3" fmla="*/ 37 h 309"/>
                  <a:gd name="T4" fmla="*/ 145 w 319"/>
                  <a:gd name="T5" fmla="*/ 24 h 309"/>
                  <a:gd name="T6" fmla="*/ 103 w 319"/>
                  <a:gd name="T7" fmla="*/ 25 h 309"/>
                  <a:gd name="T8" fmla="*/ 68 w 319"/>
                  <a:gd name="T9" fmla="*/ 25 h 309"/>
                  <a:gd name="T10" fmla="*/ 56 w 319"/>
                  <a:gd name="T11" fmla="*/ 59 h 309"/>
                  <a:gd name="T12" fmla="*/ 51 w 319"/>
                  <a:gd name="T13" fmla="*/ 98 h 309"/>
                  <a:gd name="T14" fmla="*/ 77 w 319"/>
                  <a:gd name="T15" fmla="*/ 162 h 309"/>
                  <a:gd name="T16" fmla="*/ 31 w 319"/>
                  <a:gd name="T17" fmla="*/ 200 h 309"/>
                  <a:gd name="T18" fmla="*/ 15 w 319"/>
                  <a:gd name="T19" fmla="*/ 224 h 309"/>
                  <a:gd name="T20" fmla="*/ 2 w 319"/>
                  <a:gd name="T21" fmla="*/ 253 h 309"/>
                  <a:gd name="T22" fmla="*/ 30 w 319"/>
                  <a:gd name="T23" fmla="*/ 265 h 309"/>
                  <a:gd name="T24" fmla="*/ 66 w 319"/>
                  <a:gd name="T25" fmla="*/ 272 h 309"/>
                  <a:gd name="T26" fmla="*/ 138 w 319"/>
                  <a:gd name="T27" fmla="*/ 268 h 309"/>
                  <a:gd name="T28" fmla="*/ 140 w 319"/>
                  <a:gd name="T29" fmla="*/ 287 h 309"/>
                  <a:gd name="T30" fmla="*/ 155 w 319"/>
                  <a:gd name="T31" fmla="*/ 301 h 309"/>
                  <a:gd name="T32" fmla="*/ 199 w 319"/>
                  <a:gd name="T33" fmla="*/ 307 h 309"/>
                  <a:gd name="T34" fmla="*/ 244 w 319"/>
                  <a:gd name="T35" fmla="*/ 300 h 309"/>
                  <a:gd name="T36" fmla="*/ 265 w 319"/>
                  <a:gd name="T37" fmla="*/ 294 h 309"/>
                  <a:gd name="T38" fmla="*/ 273 w 319"/>
                  <a:gd name="T39" fmla="*/ 277 h 309"/>
                  <a:gd name="T40" fmla="*/ 307 w 319"/>
                  <a:gd name="T41" fmla="*/ 216 h 309"/>
                  <a:gd name="T42" fmla="*/ 315 w 319"/>
                  <a:gd name="T43" fmla="*/ 174 h 309"/>
                  <a:gd name="T44" fmla="*/ 307 w 319"/>
                  <a:gd name="T45" fmla="*/ 159 h 309"/>
                  <a:gd name="T46" fmla="*/ 301 w 319"/>
                  <a:gd name="T47" fmla="*/ 152 h 309"/>
                  <a:gd name="T48" fmla="*/ 292 w 319"/>
                  <a:gd name="T49" fmla="*/ 147 h 309"/>
                  <a:gd name="T50" fmla="*/ 291 w 319"/>
                  <a:gd name="T51" fmla="*/ 147 h 309"/>
                  <a:gd name="T52" fmla="*/ 305 w 319"/>
                  <a:gd name="T53" fmla="*/ 76 h 309"/>
                  <a:gd name="T54" fmla="*/ 281 w 319"/>
                  <a:gd name="T55" fmla="*/ 17 h 309"/>
                  <a:gd name="T56" fmla="*/ 263 w 319"/>
                  <a:gd name="T57" fmla="*/ 0 h 309"/>
                  <a:gd name="T58" fmla="*/ 233 w 319"/>
                  <a:gd name="T59" fmla="*/ 11 h 309"/>
                  <a:gd name="T60" fmla="*/ 191 w 319"/>
                  <a:gd name="T61" fmla="*/ 50 h 309"/>
                  <a:gd name="T62" fmla="*/ 192 w 319"/>
                  <a:gd name="T63" fmla="*/ 4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309">
                    <a:moveTo>
                      <a:pt x="195" y="52"/>
                    </a:moveTo>
                    <a:cubicBezTo>
                      <a:pt x="190" y="47"/>
                      <a:pt x="185" y="43"/>
                      <a:pt x="180" y="37"/>
                    </a:cubicBezTo>
                    <a:cubicBezTo>
                      <a:pt x="171" y="29"/>
                      <a:pt x="157" y="26"/>
                      <a:pt x="145" y="24"/>
                    </a:cubicBezTo>
                    <a:cubicBezTo>
                      <a:pt x="131" y="23"/>
                      <a:pt x="116" y="25"/>
                      <a:pt x="103" y="25"/>
                    </a:cubicBezTo>
                    <a:cubicBezTo>
                      <a:pt x="90" y="24"/>
                      <a:pt x="77" y="14"/>
                      <a:pt x="68" y="25"/>
                    </a:cubicBezTo>
                    <a:cubicBezTo>
                      <a:pt x="61" y="33"/>
                      <a:pt x="58" y="48"/>
                      <a:pt x="56" y="59"/>
                    </a:cubicBezTo>
                    <a:cubicBezTo>
                      <a:pt x="53" y="72"/>
                      <a:pt x="51" y="85"/>
                      <a:pt x="51" y="98"/>
                    </a:cubicBezTo>
                    <a:cubicBezTo>
                      <a:pt x="49" y="124"/>
                      <a:pt x="61" y="144"/>
                      <a:pt x="77" y="162"/>
                    </a:cubicBezTo>
                    <a:cubicBezTo>
                      <a:pt x="59" y="164"/>
                      <a:pt x="40" y="185"/>
                      <a:pt x="31" y="200"/>
                    </a:cubicBezTo>
                    <a:cubicBezTo>
                      <a:pt x="26" y="208"/>
                      <a:pt x="21" y="217"/>
                      <a:pt x="15" y="224"/>
                    </a:cubicBezTo>
                    <a:cubicBezTo>
                      <a:pt x="7" y="233"/>
                      <a:pt x="0" y="241"/>
                      <a:pt x="2" y="253"/>
                    </a:cubicBezTo>
                    <a:cubicBezTo>
                      <a:pt x="2" y="262"/>
                      <a:pt x="20" y="262"/>
                      <a:pt x="30" y="265"/>
                    </a:cubicBezTo>
                    <a:cubicBezTo>
                      <a:pt x="41" y="267"/>
                      <a:pt x="54" y="270"/>
                      <a:pt x="66" y="272"/>
                    </a:cubicBezTo>
                    <a:cubicBezTo>
                      <a:pt x="87" y="276"/>
                      <a:pt x="118" y="280"/>
                      <a:pt x="138" y="268"/>
                    </a:cubicBezTo>
                    <a:cubicBezTo>
                      <a:pt x="141" y="274"/>
                      <a:pt x="138" y="281"/>
                      <a:pt x="140" y="287"/>
                    </a:cubicBezTo>
                    <a:cubicBezTo>
                      <a:pt x="144" y="294"/>
                      <a:pt x="149" y="299"/>
                      <a:pt x="155" y="301"/>
                    </a:cubicBezTo>
                    <a:cubicBezTo>
                      <a:pt x="169" y="308"/>
                      <a:pt x="184" y="309"/>
                      <a:pt x="199" y="307"/>
                    </a:cubicBezTo>
                    <a:cubicBezTo>
                      <a:pt x="215" y="306"/>
                      <a:pt x="229" y="306"/>
                      <a:pt x="244" y="300"/>
                    </a:cubicBezTo>
                    <a:cubicBezTo>
                      <a:pt x="251" y="299"/>
                      <a:pt x="258" y="298"/>
                      <a:pt x="265" y="294"/>
                    </a:cubicBezTo>
                    <a:cubicBezTo>
                      <a:pt x="271" y="290"/>
                      <a:pt x="271" y="283"/>
                      <a:pt x="273" y="277"/>
                    </a:cubicBezTo>
                    <a:cubicBezTo>
                      <a:pt x="283" y="256"/>
                      <a:pt x="296" y="236"/>
                      <a:pt x="307" y="216"/>
                    </a:cubicBezTo>
                    <a:cubicBezTo>
                      <a:pt x="313" y="203"/>
                      <a:pt x="319" y="188"/>
                      <a:pt x="315" y="174"/>
                    </a:cubicBezTo>
                    <a:cubicBezTo>
                      <a:pt x="313" y="169"/>
                      <a:pt x="310" y="163"/>
                      <a:pt x="307" y="159"/>
                    </a:cubicBezTo>
                    <a:cubicBezTo>
                      <a:pt x="305" y="156"/>
                      <a:pt x="303" y="155"/>
                      <a:pt x="301" y="152"/>
                    </a:cubicBezTo>
                    <a:cubicBezTo>
                      <a:pt x="300" y="151"/>
                      <a:pt x="292" y="147"/>
                      <a:pt x="292" y="147"/>
                    </a:cubicBezTo>
                    <a:cubicBezTo>
                      <a:pt x="292" y="147"/>
                      <a:pt x="292" y="147"/>
                      <a:pt x="291" y="147"/>
                    </a:cubicBezTo>
                    <a:cubicBezTo>
                      <a:pt x="309" y="129"/>
                      <a:pt x="305" y="99"/>
                      <a:pt x="305" y="76"/>
                    </a:cubicBezTo>
                    <a:cubicBezTo>
                      <a:pt x="304" y="54"/>
                      <a:pt x="293" y="35"/>
                      <a:pt x="281" y="17"/>
                    </a:cubicBezTo>
                    <a:cubicBezTo>
                      <a:pt x="276" y="10"/>
                      <a:pt x="272" y="1"/>
                      <a:pt x="263" y="0"/>
                    </a:cubicBezTo>
                    <a:cubicBezTo>
                      <a:pt x="253" y="0"/>
                      <a:pt x="242" y="6"/>
                      <a:pt x="233" y="11"/>
                    </a:cubicBezTo>
                    <a:cubicBezTo>
                      <a:pt x="218" y="20"/>
                      <a:pt x="193" y="30"/>
                      <a:pt x="191" y="50"/>
                    </a:cubicBezTo>
                    <a:cubicBezTo>
                      <a:pt x="192" y="49"/>
                      <a:pt x="192" y="48"/>
                      <a:pt x="192" y="48"/>
                    </a:cubicBezTo>
                  </a:path>
                </a:pathLst>
              </a:custGeom>
              <a:solidFill>
                <a:srgbClr val="F3D3D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2" name="Freeform 233"/>
              <p:cNvSpPr/>
              <p:nvPr/>
            </p:nvSpPr>
            <p:spPr bwMode="auto">
              <a:xfrm>
                <a:off x="4548" y="3594"/>
                <a:ext cx="182" cy="185"/>
              </a:xfrm>
              <a:custGeom>
                <a:avLst/>
                <a:gdLst>
                  <a:gd name="T0" fmla="*/ 134 w 146"/>
                  <a:gd name="T1" fmla="*/ 133 h 149"/>
                  <a:gd name="T2" fmla="*/ 131 w 146"/>
                  <a:gd name="T3" fmla="*/ 90 h 149"/>
                  <a:gd name="T4" fmla="*/ 123 w 146"/>
                  <a:gd name="T5" fmla="*/ 57 h 149"/>
                  <a:gd name="T6" fmla="*/ 103 w 146"/>
                  <a:gd name="T7" fmla="*/ 28 h 149"/>
                  <a:gd name="T8" fmla="*/ 102 w 146"/>
                  <a:gd name="T9" fmla="*/ 35 h 149"/>
                  <a:gd name="T10" fmla="*/ 61 w 146"/>
                  <a:gd name="T11" fmla="*/ 11 h 149"/>
                  <a:gd name="T12" fmla="*/ 36 w 146"/>
                  <a:gd name="T13" fmla="*/ 11 h 149"/>
                  <a:gd name="T14" fmla="*/ 13 w 146"/>
                  <a:gd name="T15" fmla="*/ 4 h 149"/>
                  <a:gd name="T16" fmla="*/ 8 w 146"/>
                  <a:gd name="T17" fmla="*/ 30 h 149"/>
                  <a:gd name="T18" fmla="*/ 9 w 146"/>
                  <a:gd name="T19" fmla="*/ 44 h 149"/>
                  <a:gd name="T20" fmla="*/ 10 w 146"/>
                  <a:gd name="T21" fmla="*/ 48 h 149"/>
                  <a:gd name="T22" fmla="*/ 3 w 146"/>
                  <a:gd name="T23" fmla="*/ 50 h 149"/>
                  <a:gd name="T24" fmla="*/ 8 w 146"/>
                  <a:gd name="T25" fmla="*/ 72 h 149"/>
                  <a:gd name="T26" fmla="*/ 1 w 146"/>
                  <a:gd name="T27" fmla="*/ 84 h 149"/>
                  <a:gd name="T28" fmla="*/ 20 w 146"/>
                  <a:gd name="T29" fmla="*/ 105 h 149"/>
                  <a:gd name="T30" fmla="*/ 42 w 146"/>
                  <a:gd name="T31" fmla="*/ 124 h 149"/>
                  <a:gd name="T32" fmla="*/ 37 w 146"/>
                  <a:gd name="T33" fmla="*/ 127 h 149"/>
                  <a:gd name="T34" fmla="*/ 97 w 146"/>
                  <a:gd name="T35" fmla="*/ 142 h 149"/>
                  <a:gd name="T36" fmla="*/ 123 w 146"/>
                  <a:gd name="T37" fmla="*/ 147 h 149"/>
                  <a:gd name="T38" fmla="*/ 140 w 146"/>
                  <a:gd name="T39" fmla="*/ 1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9">
                    <a:moveTo>
                      <a:pt x="134" y="133"/>
                    </a:moveTo>
                    <a:cubicBezTo>
                      <a:pt x="146" y="125"/>
                      <a:pt x="137" y="98"/>
                      <a:pt x="131" y="90"/>
                    </a:cubicBezTo>
                    <a:cubicBezTo>
                      <a:pt x="123" y="80"/>
                      <a:pt x="126" y="69"/>
                      <a:pt x="123" y="57"/>
                    </a:cubicBezTo>
                    <a:cubicBezTo>
                      <a:pt x="120" y="45"/>
                      <a:pt x="112" y="35"/>
                      <a:pt x="103" y="28"/>
                    </a:cubicBezTo>
                    <a:cubicBezTo>
                      <a:pt x="102" y="29"/>
                      <a:pt x="102" y="33"/>
                      <a:pt x="102" y="35"/>
                    </a:cubicBezTo>
                    <a:cubicBezTo>
                      <a:pt x="89" y="21"/>
                      <a:pt x="81" y="11"/>
                      <a:pt x="61" y="11"/>
                    </a:cubicBezTo>
                    <a:cubicBezTo>
                      <a:pt x="52" y="12"/>
                      <a:pt x="46" y="14"/>
                      <a:pt x="36" y="11"/>
                    </a:cubicBezTo>
                    <a:cubicBezTo>
                      <a:pt x="31" y="9"/>
                      <a:pt x="19" y="0"/>
                      <a:pt x="13" y="4"/>
                    </a:cubicBezTo>
                    <a:cubicBezTo>
                      <a:pt x="7" y="8"/>
                      <a:pt x="7" y="24"/>
                      <a:pt x="8" y="30"/>
                    </a:cubicBezTo>
                    <a:cubicBezTo>
                      <a:pt x="9" y="35"/>
                      <a:pt x="9" y="39"/>
                      <a:pt x="9" y="44"/>
                    </a:cubicBezTo>
                    <a:cubicBezTo>
                      <a:pt x="9" y="46"/>
                      <a:pt x="11" y="47"/>
                      <a:pt x="10" y="48"/>
                    </a:cubicBezTo>
                    <a:cubicBezTo>
                      <a:pt x="9" y="51"/>
                      <a:pt x="5" y="48"/>
                      <a:pt x="3" y="50"/>
                    </a:cubicBezTo>
                    <a:cubicBezTo>
                      <a:pt x="0" y="55"/>
                      <a:pt x="5" y="68"/>
                      <a:pt x="8" y="72"/>
                    </a:cubicBezTo>
                    <a:cubicBezTo>
                      <a:pt x="13" y="83"/>
                      <a:pt x="8" y="78"/>
                      <a:pt x="1" y="84"/>
                    </a:cubicBezTo>
                    <a:cubicBezTo>
                      <a:pt x="7" y="91"/>
                      <a:pt x="15" y="97"/>
                      <a:pt x="20" y="105"/>
                    </a:cubicBezTo>
                    <a:cubicBezTo>
                      <a:pt x="27" y="113"/>
                      <a:pt x="30" y="122"/>
                      <a:pt x="42" y="124"/>
                    </a:cubicBezTo>
                    <a:cubicBezTo>
                      <a:pt x="39" y="125"/>
                      <a:pt x="38" y="126"/>
                      <a:pt x="37" y="127"/>
                    </a:cubicBezTo>
                    <a:cubicBezTo>
                      <a:pt x="50" y="141"/>
                      <a:pt x="80" y="136"/>
                      <a:pt x="97" y="142"/>
                    </a:cubicBezTo>
                    <a:cubicBezTo>
                      <a:pt x="105" y="143"/>
                      <a:pt x="114" y="149"/>
                      <a:pt x="123" y="147"/>
                    </a:cubicBezTo>
                    <a:cubicBezTo>
                      <a:pt x="128" y="145"/>
                      <a:pt x="138" y="144"/>
                      <a:pt x="140" y="138"/>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3" name="Freeform 234"/>
              <p:cNvSpPr/>
              <p:nvPr/>
            </p:nvSpPr>
            <p:spPr bwMode="auto">
              <a:xfrm>
                <a:off x="4606" y="3619"/>
                <a:ext cx="116" cy="164"/>
              </a:xfrm>
              <a:custGeom>
                <a:avLst/>
                <a:gdLst>
                  <a:gd name="T0" fmla="*/ 89 w 94"/>
                  <a:gd name="T1" fmla="*/ 117 h 132"/>
                  <a:gd name="T2" fmla="*/ 83 w 94"/>
                  <a:gd name="T3" fmla="*/ 86 h 132"/>
                  <a:gd name="T4" fmla="*/ 69 w 94"/>
                  <a:gd name="T5" fmla="*/ 60 h 132"/>
                  <a:gd name="T6" fmla="*/ 65 w 94"/>
                  <a:gd name="T7" fmla="*/ 47 h 132"/>
                  <a:gd name="T8" fmla="*/ 63 w 94"/>
                  <a:gd name="T9" fmla="*/ 32 h 132"/>
                  <a:gd name="T10" fmla="*/ 54 w 94"/>
                  <a:gd name="T11" fmla="*/ 52 h 132"/>
                  <a:gd name="T12" fmla="*/ 46 w 94"/>
                  <a:gd name="T13" fmla="*/ 43 h 132"/>
                  <a:gd name="T14" fmla="*/ 47 w 94"/>
                  <a:gd name="T15" fmla="*/ 51 h 132"/>
                  <a:gd name="T16" fmla="*/ 31 w 94"/>
                  <a:gd name="T17" fmla="*/ 29 h 132"/>
                  <a:gd name="T18" fmla="*/ 16 w 94"/>
                  <a:gd name="T19" fmla="*/ 13 h 132"/>
                  <a:gd name="T20" fmla="*/ 4 w 94"/>
                  <a:gd name="T21" fmla="*/ 5 h 132"/>
                  <a:gd name="T22" fmla="*/ 12 w 94"/>
                  <a:gd name="T23" fmla="*/ 19 h 132"/>
                  <a:gd name="T24" fmla="*/ 37 w 94"/>
                  <a:gd name="T25" fmla="*/ 60 h 132"/>
                  <a:gd name="T26" fmla="*/ 60 w 94"/>
                  <a:gd name="T27" fmla="*/ 86 h 132"/>
                  <a:gd name="T28" fmla="*/ 25 w 94"/>
                  <a:gd name="T29" fmla="*/ 70 h 132"/>
                  <a:gd name="T30" fmla="*/ 35 w 94"/>
                  <a:gd name="T31" fmla="*/ 80 h 132"/>
                  <a:gd name="T32" fmla="*/ 6 w 94"/>
                  <a:gd name="T33" fmla="*/ 78 h 132"/>
                  <a:gd name="T34" fmla="*/ 28 w 94"/>
                  <a:gd name="T35" fmla="*/ 92 h 132"/>
                  <a:gd name="T36" fmla="*/ 48 w 94"/>
                  <a:gd name="T37" fmla="*/ 111 h 132"/>
                  <a:gd name="T38" fmla="*/ 87 w 94"/>
                  <a:gd name="T39" fmla="*/ 1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32">
                    <a:moveTo>
                      <a:pt x="89" y="117"/>
                    </a:moveTo>
                    <a:cubicBezTo>
                      <a:pt x="94" y="107"/>
                      <a:pt x="87" y="94"/>
                      <a:pt x="83" y="86"/>
                    </a:cubicBezTo>
                    <a:cubicBezTo>
                      <a:pt x="78" y="77"/>
                      <a:pt x="73" y="69"/>
                      <a:pt x="69" y="60"/>
                    </a:cubicBezTo>
                    <a:cubicBezTo>
                      <a:pt x="68" y="56"/>
                      <a:pt x="66" y="51"/>
                      <a:pt x="65" y="47"/>
                    </a:cubicBezTo>
                    <a:cubicBezTo>
                      <a:pt x="63" y="42"/>
                      <a:pt x="65" y="37"/>
                      <a:pt x="63" y="32"/>
                    </a:cubicBezTo>
                    <a:cubicBezTo>
                      <a:pt x="57" y="37"/>
                      <a:pt x="56" y="45"/>
                      <a:pt x="54" y="52"/>
                    </a:cubicBezTo>
                    <a:cubicBezTo>
                      <a:pt x="52" y="49"/>
                      <a:pt x="49" y="46"/>
                      <a:pt x="46" y="43"/>
                    </a:cubicBezTo>
                    <a:cubicBezTo>
                      <a:pt x="47" y="46"/>
                      <a:pt x="48" y="48"/>
                      <a:pt x="47" y="51"/>
                    </a:cubicBezTo>
                    <a:cubicBezTo>
                      <a:pt x="40" y="46"/>
                      <a:pt x="37" y="35"/>
                      <a:pt x="31" y="29"/>
                    </a:cubicBezTo>
                    <a:cubicBezTo>
                      <a:pt x="26" y="24"/>
                      <a:pt x="21" y="19"/>
                      <a:pt x="16" y="13"/>
                    </a:cubicBezTo>
                    <a:cubicBezTo>
                      <a:pt x="14" y="11"/>
                      <a:pt x="7" y="0"/>
                      <a:pt x="4" y="5"/>
                    </a:cubicBezTo>
                    <a:cubicBezTo>
                      <a:pt x="0" y="10"/>
                      <a:pt x="9" y="16"/>
                      <a:pt x="12" y="19"/>
                    </a:cubicBezTo>
                    <a:cubicBezTo>
                      <a:pt x="21" y="32"/>
                      <a:pt x="28" y="47"/>
                      <a:pt x="37" y="60"/>
                    </a:cubicBezTo>
                    <a:cubicBezTo>
                      <a:pt x="45" y="69"/>
                      <a:pt x="53" y="77"/>
                      <a:pt x="60" y="86"/>
                    </a:cubicBezTo>
                    <a:cubicBezTo>
                      <a:pt x="49" y="90"/>
                      <a:pt x="35" y="72"/>
                      <a:pt x="25" y="70"/>
                    </a:cubicBezTo>
                    <a:cubicBezTo>
                      <a:pt x="28" y="73"/>
                      <a:pt x="32" y="77"/>
                      <a:pt x="35" y="80"/>
                    </a:cubicBezTo>
                    <a:cubicBezTo>
                      <a:pt x="30" y="87"/>
                      <a:pt x="14" y="75"/>
                      <a:pt x="6" y="78"/>
                    </a:cubicBezTo>
                    <a:cubicBezTo>
                      <a:pt x="8" y="86"/>
                      <a:pt x="21" y="88"/>
                      <a:pt x="28" y="92"/>
                    </a:cubicBezTo>
                    <a:cubicBezTo>
                      <a:pt x="36" y="97"/>
                      <a:pt x="42" y="105"/>
                      <a:pt x="48" y="111"/>
                    </a:cubicBezTo>
                    <a:cubicBezTo>
                      <a:pt x="55" y="119"/>
                      <a:pt x="77" y="132"/>
                      <a:pt x="87" y="125"/>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4" name="Freeform 235"/>
              <p:cNvSpPr/>
              <p:nvPr/>
            </p:nvSpPr>
            <p:spPr bwMode="auto">
              <a:xfrm>
                <a:off x="4489" y="3779"/>
                <a:ext cx="218" cy="124"/>
              </a:xfrm>
              <a:custGeom>
                <a:avLst/>
                <a:gdLst>
                  <a:gd name="T0" fmla="*/ 162 w 176"/>
                  <a:gd name="T1" fmla="*/ 4 h 100"/>
                  <a:gd name="T2" fmla="*/ 99 w 176"/>
                  <a:gd name="T3" fmla="*/ 2 h 100"/>
                  <a:gd name="T4" fmla="*/ 81 w 176"/>
                  <a:gd name="T5" fmla="*/ 5 h 100"/>
                  <a:gd name="T6" fmla="*/ 68 w 176"/>
                  <a:gd name="T7" fmla="*/ 15 h 100"/>
                  <a:gd name="T8" fmla="*/ 44 w 176"/>
                  <a:gd name="T9" fmla="*/ 30 h 100"/>
                  <a:gd name="T10" fmla="*/ 66 w 176"/>
                  <a:gd name="T11" fmla="*/ 25 h 100"/>
                  <a:gd name="T12" fmla="*/ 53 w 176"/>
                  <a:gd name="T13" fmla="*/ 34 h 100"/>
                  <a:gd name="T14" fmla="*/ 41 w 176"/>
                  <a:gd name="T15" fmla="*/ 46 h 100"/>
                  <a:gd name="T16" fmla="*/ 9 w 176"/>
                  <a:gd name="T17" fmla="*/ 59 h 100"/>
                  <a:gd name="T18" fmla="*/ 22 w 176"/>
                  <a:gd name="T19" fmla="*/ 62 h 100"/>
                  <a:gd name="T20" fmla="*/ 0 w 176"/>
                  <a:gd name="T21" fmla="*/ 76 h 100"/>
                  <a:gd name="T22" fmla="*/ 26 w 176"/>
                  <a:gd name="T23" fmla="*/ 87 h 100"/>
                  <a:gd name="T24" fmla="*/ 55 w 176"/>
                  <a:gd name="T25" fmla="*/ 97 h 100"/>
                  <a:gd name="T26" fmla="*/ 114 w 176"/>
                  <a:gd name="T27" fmla="*/ 78 h 100"/>
                  <a:gd name="T28" fmla="*/ 114 w 176"/>
                  <a:gd name="T29" fmla="*/ 85 h 100"/>
                  <a:gd name="T30" fmla="*/ 147 w 176"/>
                  <a:gd name="T31" fmla="*/ 47 h 100"/>
                  <a:gd name="T32" fmla="*/ 163 w 176"/>
                  <a:gd name="T33" fmla="*/ 30 h 100"/>
                  <a:gd name="T34" fmla="*/ 176 w 176"/>
                  <a:gd name="T3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00">
                    <a:moveTo>
                      <a:pt x="162" y="4"/>
                    </a:moveTo>
                    <a:cubicBezTo>
                      <a:pt x="141" y="1"/>
                      <a:pt x="120" y="0"/>
                      <a:pt x="99" y="2"/>
                    </a:cubicBezTo>
                    <a:cubicBezTo>
                      <a:pt x="93" y="2"/>
                      <a:pt x="86" y="2"/>
                      <a:pt x="81" y="5"/>
                    </a:cubicBezTo>
                    <a:cubicBezTo>
                      <a:pt x="75" y="8"/>
                      <a:pt x="75" y="13"/>
                      <a:pt x="68" y="15"/>
                    </a:cubicBezTo>
                    <a:cubicBezTo>
                      <a:pt x="61" y="19"/>
                      <a:pt x="51" y="23"/>
                      <a:pt x="44" y="30"/>
                    </a:cubicBezTo>
                    <a:cubicBezTo>
                      <a:pt x="52" y="31"/>
                      <a:pt x="59" y="24"/>
                      <a:pt x="66" y="25"/>
                    </a:cubicBezTo>
                    <a:cubicBezTo>
                      <a:pt x="62" y="29"/>
                      <a:pt x="58" y="32"/>
                      <a:pt x="53" y="34"/>
                    </a:cubicBezTo>
                    <a:cubicBezTo>
                      <a:pt x="49" y="38"/>
                      <a:pt x="46" y="43"/>
                      <a:pt x="41" y="46"/>
                    </a:cubicBezTo>
                    <a:cubicBezTo>
                      <a:pt x="32" y="53"/>
                      <a:pt x="19" y="52"/>
                      <a:pt x="9" y="59"/>
                    </a:cubicBezTo>
                    <a:cubicBezTo>
                      <a:pt x="11" y="63"/>
                      <a:pt x="18" y="61"/>
                      <a:pt x="22" y="62"/>
                    </a:cubicBezTo>
                    <a:cubicBezTo>
                      <a:pt x="19" y="70"/>
                      <a:pt x="8" y="74"/>
                      <a:pt x="0" y="76"/>
                    </a:cubicBezTo>
                    <a:cubicBezTo>
                      <a:pt x="11" y="77"/>
                      <a:pt x="19" y="82"/>
                      <a:pt x="26" y="87"/>
                    </a:cubicBezTo>
                    <a:cubicBezTo>
                      <a:pt x="35" y="93"/>
                      <a:pt x="44" y="96"/>
                      <a:pt x="55" y="97"/>
                    </a:cubicBezTo>
                    <a:cubicBezTo>
                      <a:pt x="77" y="100"/>
                      <a:pt x="96" y="92"/>
                      <a:pt x="114" y="78"/>
                    </a:cubicBezTo>
                    <a:cubicBezTo>
                      <a:pt x="113" y="80"/>
                      <a:pt x="114" y="83"/>
                      <a:pt x="114" y="85"/>
                    </a:cubicBezTo>
                    <a:cubicBezTo>
                      <a:pt x="124" y="86"/>
                      <a:pt x="142" y="55"/>
                      <a:pt x="147" y="47"/>
                    </a:cubicBezTo>
                    <a:cubicBezTo>
                      <a:pt x="151" y="39"/>
                      <a:pt x="155" y="35"/>
                      <a:pt x="163" y="30"/>
                    </a:cubicBezTo>
                    <a:cubicBezTo>
                      <a:pt x="169" y="26"/>
                      <a:pt x="176" y="24"/>
                      <a:pt x="176" y="16"/>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5" name="Freeform 236"/>
              <p:cNvSpPr/>
              <p:nvPr/>
            </p:nvSpPr>
            <p:spPr bwMode="auto">
              <a:xfrm>
                <a:off x="4573" y="3784"/>
                <a:ext cx="136" cy="62"/>
              </a:xfrm>
              <a:custGeom>
                <a:avLst/>
                <a:gdLst>
                  <a:gd name="T0" fmla="*/ 103 w 109"/>
                  <a:gd name="T1" fmla="*/ 2 h 50"/>
                  <a:gd name="T2" fmla="*/ 85 w 109"/>
                  <a:gd name="T3" fmla="*/ 4 h 50"/>
                  <a:gd name="T4" fmla="*/ 51 w 109"/>
                  <a:gd name="T5" fmla="*/ 10 h 50"/>
                  <a:gd name="T6" fmla="*/ 25 w 109"/>
                  <a:gd name="T7" fmla="*/ 36 h 50"/>
                  <a:gd name="T8" fmla="*/ 0 w 109"/>
                  <a:gd name="T9" fmla="*/ 50 h 50"/>
                  <a:gd name="T10" fmla="*/ 11 w 109"/>
                  <a:gd name="T11" fmla="*/ 47 h 50"/>
                  <a:gd name="T12" fmla="*/ 28 w 109"/>
                  <a:gd name="T13" fmla="*/ 42 h 50"/>
                  <a:gd name="T14" fmla="*/ 51 w 109"/>
                  <a:gd name="T15" fmla="*/ 29 h 50"/>
                  <a:gd name="T16" fmla="*/ 40 w 109"/>
                  <a:gd name="T17" fmla="*/ 46 h 50"/>
                  <a:gd name="T18" fmla="*/ 79 w 109"/>
                  <a:gd name="T19" fmla="*/ 16 h 50"/>
                  <a:gd name="T20" fmla="*/ 76 w 109"/>
                  <a:gd name="T21" fmla="*/ 26 h 50"/>
                  <a:gd name="T22" fmla="*/ 103 w 109"/>
                  <a:gd name="T23"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50">
                    <a:moveTo>
                      <a:pt x="103" y="2"/>
                    </a:moveTo>
                    <a:cubicBezTo>
                      <a:pt x="98" y="0"/>
                      <a:pt x="91" y="3"/>
                      <a:pt x="85" y="4"/>
                    </a:cubicBezTo>
                    <a:cubicBezTo>
                      <a:pt x="74" y="6"/>
                      <a:pt x="61" y="5"/>
                      <a:pt x="51" y="10"/>
                    </a:cubicBezTo>
                    <a:cubicBezTo>
                      <a:pt x="39" y="16"/>
                      <a:pt x="36" y="29"/>
                      <a:pt x="25" y="36"/>
                    </a:cubicBezTo>
                    <a:cubicBezTo>
                      <a:pt x="18" y="41"/>
                      <a:pt x="7" y="43"/>
                      <a:pt x="0" y="50"/>
                    </a:cubicBezTo>
                    <a:cubicBezTo>
                      <a:pt x="4" y="48"/>
                      <a:pt x="7" y="48"/>
                      <a:pt x="11" y="47"/>
                    </a:cubicBezTo>
                    <a:cubicBezTo>
                      <a:pt x="17" y="46"/>
                      <a:pt x="22" y="44"/>
                      <a:pt x="28" y="42"/>
                    </a:cubicBezTo>
                    <a:cubicBezTo>
                      <a:pt x="35" y="39"/>
                      <a:pt x="46" y="36"/>
                      <a:pt x="51" y="29"/>
                    </a:cubicBezTo>
                    <a:cubicBezTo>
                      <a:pt x="48" y="34"/>
                      <a:pt x="41" y="40"/>
                      <a:pt x="40" y="46"/>
                    </a:cubicBezTo>
                    <a:cubicBezTo>
                      <a:pt x="55" y="47"/>
                      <a:pt x="64" y="17"/>
                      <a:pt x="79" y="16"/>
                    </a:cubicBezTo>
                    <a:cubicBezTo>
                      <a:pt x="79" y="20"/>
                      <a:pt x="76" y="23"/>
                      <a:pt x="76" y="26"/>
                    </a:cubicBezTo>
                    <a:cubicBezTo>
                      <a:pt x="79" y="23"/>
                      <a:pt x="109" y="9"/>
                      <a:pt x="103" y="4"/>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6" name="Freeform 237"/>
              <p:cNvSpPr/>
              <p:nvPr/>
            </p:nvSpPr>
            <p:spPr bwMode="auto">
              <a:xfrm>
                <a:off x="4674" y="3770"/>
                <a:ext cx="146" cy="157"/>
              </a:xfrm>
              <a:custGeom>
                <a:avLst/>
                <a:gdLst>
                  <a:gd name="T0" fmla="*/ 62 w 118"/>
                  <a:gd name="T1" fmla="*/ 8 h 126"/>
                  <a:gd name="T2" fmla="*/ 104 w 118"/>
                  <a:gd name="T3" fmla="*/ 14 h 126"/>
                  <a:gd name="T4" fmla="*/ 79 w 118"/>
                  <a:gd name="T5" fmla="*/ 15 h 126"/>
                  <a:gd name="T6" fmla="*/ 109 w 118"/>
                  <a:gd name="T7" fmla="*/ 27 h 126"/>
                  <a:gd name="T8" fmla="*/ 116 w 118"/>
                  <a:gd name="T9" fmla="*/ 56 h 126"/>
                  <a:gd name="T10" fmla="*/ 93 w 118"/>
                  <a:gd name="T11" fmla="*/ 32 h 126"/>
                  <a:gd name="T12" fmla="*/ 92 w 118"/>
                  <a:gd name="T13" fmla="*/ 47 h 126"/>
                  <a:gd name="T14" fmla="*/ 104 w 118"/>
                  <a:gd name="T15" fmla="*/ 75 h 126"/>
                  <a:gd name="T16" fmla="*/ 103 w 118"/>
                  <a:gd name="T17" fmla="*/ 94 h 126"/>
                  <a:gd name="T18" fmla="*/ 100 w 118"/>
                  <a:gd name="T19" fmla="*/ 111 h 126"/>
                  <a:gd name="T20" fmla="*/ 79 w 118"/>
                  <a:gd name="T21" fmla="*/ 113 h 126"/>
                  <a:gd name="T22" fmla="*/ 70 w 118"/>
                  <a:gd name="T23" fmla="*/ 111 h 126"/>
                  <a:gd name="T24" fmla="*/ 68 w 118"/>
                  <a:gd name="T25" fmla="*/ 121 h 126"/>
                  <a:gd name="T26" fmla="*/ 42 w 118"/>
                  <a:gd name="T27" fmla="*/ 117 h 126"/>
                  <a:gd name="T28" fmla="*/ 18 w 118"/>
                  <a:gd name="T29" fmla="*/ 95 h 126"/>
                  <a:gd name="T30" fmla="*/ 4 w 118"/>
                  <a:gd name="T31" fmla="*/ 89 h 126"/>
                  <a:gd name="T32" fmla="*/ 9 w 118"/>
                  <a:gd name="T33" fmla="*/ 61 h 126"/>
                  <a:gd name="T34" fmla="*/ 32 w 118"/>
                  <a:gd name="T3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26">
                    <a:moveTo>
                      <a:pt x="62" y="8"/>
                    </a:moveTo>
                    <a:cubicBezTo>
                      <a:pt x="75" y="14"/>
                      <a:pt x="92" y="0"/>
                      <a:pt x="104" y="14"/>
                    </a:cubicBezTo>
                    <a:cubicBezTo>
                      <a:pt x="96" y="16"/>
                      <a:pt x="88" y="15"/>
                      <a:pt x="79" y="15"/>
                    </a:cubicBezTo>
                    <a:cubicBezTo>
                      <a:pt x="91" y="19"/>
                      <a:pt x="101" y="18"/>
                      <a:pt x="109" y="27"/>
                    </a:cubicBezTo>
                    <a:cubicBezTo>
                      <a:pt x="116" y="33"/>
                      <a:pt x="118" y="46"/>
                      <a:pt x="116" y="56"/>
                    </a:cubicBezTo>
                    <a:cubicBezTo>
                      <a:pt x="108" y="48"/>
                      <a:pt x="105" y="37"/>
                      <a:pt x="93" y="32"/>
                    </a:cubicBezTo>
                    <a:cubicBezTo>
                      <a:pt x="75" y="24"/>
                      <a:pt x="87" y="40"/>
                      <a:pt x="92" y="47"/>
                    </a:cubicBezTo>
                    <a:cubicBezTo>
                      <a:pt x="98" y="55"/>
                      <a:pt x="104" y="65"/>
                      <a:pt x="104" y="75"/>
                    </a:cubicBezTo>
                    <a:cubicBezTo>
                      <a:pt x="104" y="81"/>
                      <a:pt x="104" y="88"/>
                      <a:pt x="103" y="94"/>
                    </a:cubicBezTo>
                    <a:cubicBezTo>
                      <a:pt x="101" y="99"/>
                      <a:pt x="95" y="106"/>
                      <a:pt x="100" y="111"/>
                    </a:cubicBezTo>
                    <a:cubicBezTo>
                      <a:pt x="91" y="109"/>
                      <a:pt x="77" y="92"/>
                      <a:pt x="79" y="113"/>
                    </a:cubicBezTo>
                    <a:cubicBezTo>
                      <a:pt x="76" y="112"/>
                      <a:pt x="72" y="110"/>
                      <a:pt x="70" y="111"/>
                    </a:cubicBezTo>
                    <a:cubicBezTo>
                      <a:pt x="68" y="114"/>
                      <a:pt x="71" y="119"/>
                      <a:pt x="68" y="121"/>
                    </a:cubicBezTo>
                    <a:cubicBezTo>
                      <a:pt x="64" y="126"/>
                      <a:pt x="47" y="118"/>
                      <a:pt x="42" y="117"/>
                    </a:cubicBezTo>
                    <a:cubicBezTo>
                      <a:pt x="34" y="113"/>
                      <a:pt x="22" y="104"/>
                      <a:pt x="18" y="95"/>
                    </a:cubicBezTo>
                    <a:cubicBezTo>
                      <a:pt x="13" y="106"/>
                      <a:pt x="8" y="98"/>
                      <a:pt x="4" y="89"/>
                    </a:cubicBezTo>
                    <a:cubicBezTo>
                      <a:pt x="0" y="78"/>
                      <a:pt x="5" y="70"/>
                      <a:pt x="9" y="61"/>
                    </a:cubicBezTo>
                    <a:cubicBezTo>
                      <a:pt x="17" y="49"/>
                      <a:pt x="25" y="36"/>
                      <a:pt x="32" y="24"/>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7" name="Freeform 238"/>
              <p:cNvSpPr/>
              <p:nvPr/>
            </p:nvSpPr>
            <p:spPr bwMode="auto">
              <a:xfrm>
                <a:off x="4692" y="3784"/>
                <a:ext cx="77" cy="76"/>
              </a:xfrm>
              <a:custGeom>
                <a:avLst/>
                <a:gdLst>
                  <a:gd name="T0" fmla="*/ 35 w 62"/>
                  <a:gd name="T1" fmla="*/ 4 h 61"/>
                  <a:gd name="T2" fmla="*/ 60 w 62"/>
                  <a:gd name="T3" fmla="*/ 16 h 61"/>
                  <a:gd name="T4" fmla="*/ 41 w 62"/>
                  <a:gd name="T5" fmla="*/ 11 h 61"/>
                  <a:gd name="T6" fmla="*/ 46 w 62"/>
                  <a:gd name="T7" fmla="*/ 18 h 61"/>
                  <a:gd name="T8" fmla="*/ 54 w 62"/>
                  <a:gd name="T9" fmla="*/ 38 h 61"/>
                  <a:gd name="T10" fmla="*/ 62 w 62"/>
                  <a:gd name="T11" fmla="*/ 61 h 61"/>
                  <a:gd name="T12" fmla="*/ 47 w 62"/>
                  <a:gd name="T13" fmla="*/ 42 h 61"/>
                  <a:gd name="T14" fmla="*/ 32 w 62"/>
                  <a:gd name="T15" fmla="*/ 25 h 61"/>
                  <a:gd name="T16" fmla="*/ 25 w 62"/>
                  <a:gd name="T17" fmla="*/ 54 h 61"/>
                  <a:gd name="T18" fmla="*/ 12 w 62"/>
                  <a:gd name="T19" fmla="*/ 37 h 61"/>
                  <a:gd name="T20" fmla="*/ 10 w 62"/>
                  <a:gd name="T21" fmla="*/ 39 h 61"/>
                  <a:gd name="T22" fmla="*/ 20 w 62"/>
                  <a:gd name="T23"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1">
                    <a:moveTo>
                      <a:pt x="35" y="4"/>
                    </a:moveTo>
                    <a:cubicBezTo>
                      <a:pt x="42" y="0"/>
                      <a:pt x="55" y="11"/>
                      <a:pt x="60" y="16"/>
                    </a:cubicBezTo>
                    <a:cubicBezTo>
                      <a:pt x="57" y="13"/>
                      <a:pt x="46" y="10"/>
                      <a:pt x="41" y="11"/>
                    </a:cubicBezTo>
                    <a:cubicBezTo>
                      <a:pt x="41" y="14"/>
                      <a:pt x="43" y="16"/>
                      <a:pt x="46" y="18"/>
                    </a:cubicBezTo>
                    <a:cubicBezTo>
                      <a:pt x="37" y="25"/>
                      <a:pt x="50" y="32"/>
                      <a:pt x="54" y="38"/>
                    </a:cubicBezTo>
                    <a:cubicBezTo>
                      <a:pt x="59" y="45"/>
                      <a:pt x="62" y="53"/>
                      <a:pt x="62" y="61"/>
                    </a:cubicBezTo>
                    <a:cubicBezTo>
                      <a:pt x="56" y="58"/>
                      <a:pt x="51" y="47"/>
                      <a:pt x="47" y="42"/>
                    </a:cubicBezTo>
                    <a:cubicBezTo>
                      <a:pt x="43" y="37"/>
                      <a:pt x="37" y="27"/>
                      <a:pt x="32" y="25"/>
                    </a:cubicBezTo>
                    <a:cubicBezTo>
                      <a:pt x="20" y="19"/>
                      <a:pt x="23" y="48"/>
                      <a:pt x="25" y="54"/>
                    </a:cubicBezTo>
                    <a:cubicBezTo>
                      <a:pt x="17" y="52"/>
                      <a:pt x="13" y="44"/>
                      <a:pt x="12" y="37"/>
                    </a:cubicBezTo>
                    <a:cubicBezTo>
                      <a:pt x="11" y="38"/>
                      <a:pt x="10" y="39"/>
                      <a:pt x="10" y="39"/>
                    </a:cubicBezTo>
                    <a:cubicBezTo>
                      <a:pt x="0" y="30"/>
                      <a:pt x="16" y="13"/>
                      <a:pt x="20" y="6"/>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8" name="Freeform 239"/>
              <p:cNvSpPr/>
              <p:nvPr/>
            </p:nvSpPr>
            <p:spPr bwMode="auto">
              <a:xfrm>
                <a:off x="4721" y="3581"/>
                <a:ext cx="112" cy="207"/>
              </a:xfrm>
              <a:custGeom>
                <a:avLst/>
                <a:gdLst>
                  <a:gd name="T0" fmla="*/ 0 w 90"/>
                  <a:gd name="T1" fmla="*/ 111 h 167"/>
                  <a:gd name="T2" fmla="*/ 7 w 90"/>
                  <a:gd name="T3" fmla="*/ 73 h 167"/>
                  <a:gd name="T4" fmla="*/ 25 w 90"/>
                  <a:gd name="T5" fmla="*/ 45 h 167"/>
                  <a:gd name="T6" fmla="*/ 39 w 90"/>
                  <a:gd name="T7" fmla="*/ 36 h 167"/>
                  <a:gd name="T8" fmla="*/ 47 w 90"/>
                  <a:gd name="T9" fmla="*/ 23 h 167"/>
                  <a:gd name="T10" fmla="*/ 49 w 90"/>
                  <a:gd name="T11" fmla="*/ 32 h 167"/>
                  <a:gd name="T12" fmla="*/ 72 w 90"/>
                  <a:gd name="T13" fmla="*/ 0 h 167"/>
                  <a:gd name="T14" fmla="*/ 85 w 90"/>
                  <a:gd name="T15" fmla="*/ 54 h 167"/>
                  <a:gd name="T16" fmla="*/ 80 w 90"/>
                  <a:gd name="T17" fmla="*/ 70 h 167"/>
                  <a:gd name="T18" fmla="*/ 79 w 90"/>
                  <a:gd name="T19" fmla="*/ 76 h 167"/>
                  <a:gd name="T20" fmla="*/ 85 w 90"/>
                  <a:gd name="T21" fmla="*/ 79 h 167"/>
                  <a:gd name="T22" fmla="*/ 81 w 90"/>
                  <a:gd name="T23" fmla="*/ 109 h 167"/>
                  <a:gd name="T24" fmla="*/ 66 w 90"/>
                  <a:gd name="T25" fmla="*/ 128 h 167"/>
                  <a:gd name="T26" fmla="*/ 42 w 90"/>
                  <a:gd name="T27" fmla="*/ 140 h 167"/>
                  <a:gd name="T28" fmla="*/ 24 w 90"/>
                  <a:gd name="T29" fmla="*/ 158 h 167"/>
                  <a:gd name="T30" fmla="*/ 3 w 90"/>
                  <a:gd name="T31" fmla="*/ 167 h 167"/>
                  <a:gd name="T32" fmla="*/ 4 w 90"/>
                  <a:gd name="T33" fmla="*/ 1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67">
                    <a:moveTo>
                      <a:pt x="0" y="111"/>
                    </a:moveTo>
                    <a:cubicBezTo>
                      <a:pt x="3" y="113"/>
                      <a:pt x="5" y="78"/>
                      <a:pt x="7" y="73"/>
                    </a:cubicBezTo>
                    <a:cubicBezTo>
                      <a:pt x="8" y="62"/>
                      <a:pt x="14" y="51"/>
                      <a:pt x="25" y="45"/>
                    </a:cubicBezTo>
                    <a:cubicBezTo>
                      <a:pt x="30" y="41"/>
                      <a:pt x="35" y="40"/>
                      <a:pt x="39" y="36"/>
                    </a:cubicBezTo>
                    <a:cubicBezTo>
                      <a:pt x="43" y="32"/>
                      <a:pt x="45" y="27"/>
                      <a:pt x="47" y="23"/>
                    </a:cubicBezTo>
                    <a:cubicBezTo>
                      <a:pt x="48" y="26"/>
                      <a:pt x="48" y="29"/>
                      <a:pt x="49" y="32"/>
                    </a:cubicBezTo>
                    <a:cubicBezTo>
                      <a:pt x="61" y="29"/>
                      <a:pt x="61" y="6"/>
                      <a:pt x="72" y="0"/>
                    </a:cubicBezTo>
                    <a:cubicBezTo>
                      <a:pt x="90" y="14"/>
                      <a:pt x="90" y="34"/>
                      <a:pt x="85" y="54"/>
                    </a:cubicBezTo>
                    <a:cubicBezTo>
                      <a:pt x="84" y="60"/>
                      <a:pt x="82" y="65"/>
                      <a:pt x="80" y="70"/>
                    </a:cubicBezTo>
                    <a:cubicBezTo>
                      <a:pt x="80" y="72"/>
                      <a:pt x="79" y="74"/>
                      <a:pt x="79" y="76"/>
                    </a:cubicBezTo>
                    <a:cubicBezTo>
                      <a:pt x="81" y="79"/>
                      <a:pt x="84" y="76"/>
                      <a:pt x="85" y="79"/>
                    </a:cubicBezTo>
                    <a:cubicBezTo>
                      <a:pt x="89" y="85"/>
                      <a:pt x="83" y="102"/>
                      <a:pt x="81" y="109"/>
                    </a:cubicBezTo>
                    <a:cubicBezTo>
                      <a:pt x="78" y="115"/>
                      <a:pt x="71" y="123"/>
                      <a:pt x="66" y="128"/>
                    </a:cubicBezTo>
                    <a:cubicBezTo>
                      <a:pt x="59" y="135"/>
                      <a:pt x="51" y="137"/>
                      <a:pt x="42" y="140"/>
                    </a:cubicBezTo>
                    <a:cubicBezTo>
                      <a:pt x="35" y="144"/>
                      <a:pt x="30" y="154"/>
                      <a:pt x="24" y="158"/>
                    </a:cubicBezTo>
                    <a:cubicBezTo>
                      <a:pt x="17" y="163"/>
                      <a:pt x="11" y="167"/>
                      <a:pt x="3" y="167"/>
                    </a:cubicBezTo>
                    <a:cubicBezTo>
                      <a:pt x="3" y="166"/>
                      <a:pt x="3" y="166"/>
                      <a:pt x="4" y="165"/>
                    </a:cubicBezTo>
                  </a:path>
                </a:pathLst>
              </a:custGeom>
              <a:solidFill>
                <a:srgbClr val="FFA69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399" name="Freeform 240"/>
              <p:cNvSpPr/>
              <p:nvPr/>
            </p:nvSpPr>
            <p:spPr bwMode="auto">
              <a:xfrm>
                <a:off x="4707" y="3687"/>
                <a:ext cx="103" cy="108"/>
              </a:xfrm>
              <a:custGeom>
                <a:avLst/>
                <a:gdLst>
                  <a:gd name="T0" fmla="*/ 13 w 83"/>
                  <a:gd name="T1" fmla="*/ 56 h 87"/>
                  <a:gd name="T2" fmla="*/ 20 w 83"/>
                  <a:gd name="T3" fmla="*/ 38 h 87"/>
                  <a:gd name="T4" fmla="*/ 35 w 83"/>
                  <a:gd name="T5" fmla="*/ 0 h 87"/>
                  <a:gd name="T6" fmla="*/ 37 w 83"/>
                  <a:gd name="T7" fmla="*/ 22 h 87"/>
                  <a:gd name="T8" fmla="*/ 32 w 83"/>
                  <a:gd name="T9" fmla="*/ 40 h 87"/>
                  <a:gd name="T10" fmla="*/ 46 w 83"/>
                  <a:gd name="T11" fmla="*/ 30 h 87"/>
                  <a:gd name="T12" fmla="*/ 44 w 83"/>
                  <a:gd name="T13" fmla="*/ 39 h 87"/>
                  <a:gd name="T14" fmla="*/ 65 w 83"/>
                  <a:gd name="T15" fmla="*/ 23 h 87"/>
                  <a:gd name="T16" fmla="*/ 80 w 83"/>
                  <a:gd name="T17" fmla="*/ 1 h 87"/>
                  <a:gd name="T18" fmla="*/ 74 w 83"/>
                  <a:gd name="T19" fmla="*/ 34 h 87"/>
                  <a:gd name="T20" fmla="*/ 44 w 83"/>
                  <a:gd name="T21" fmla="*/ 53 h 87"/>
                  <a:gd name="T22" fmla="*/ 34 w 83"/>
                  <a:gd name="T23" fmla="*/ 63 h 87"/>
                  <a:gd name="T24" fmla="*/ 28 w 83"/>
                  <a:gd name="T25" fmla="*/ 67 h 87"/>
                  <a:gd name="T26" fmla="*/ 20 w 83"/>
                  <a:gd name="T27" fmla="*/ 70 h 87"/>
                  <a:gd name="T28" fmla="*/ 0 w 83"/>
                  <a:gd name="T29" fmla="*/ 79 h 87"/>
                  <a:gd name="T30" fmla="*/ 3 w 83"/>
                  <a:gd name="T31" fmla="*/ 7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7">
                    <a:moveTo>
                      <a:pt x="13" y="56"/>
                    </a:moveTo>
                    <a:cubicBezTo>
                      <a:pt x="17" y="51"/>
                      <a:pt x="17" y="44"/>
                      <a:pt x="20" y="38"/>
                    </a:cubicBezTo>
                    <a:cubicBezTo>
                      <a:pt x="25" y="25"/>
                      <a:pt x="30" y="12"/>
                      <a:pt x="35" y="0"/>
                    </a:cubicBezTo>
                    <a:cubicBezTo>
                      <a:pt x="38" y="6"/>
                      <a:pt x="39" y="15"/>
                      <a:pt x="37" y="22"/>
                    </a:cubicBezTo>
                    <a:cubicBezTo>
                      <a:pt x="36" y="28"/>
                      <a:pt x="29" y="34"/>
                      <a:pt x="32" y="40"/>
                    </a:cubicBezTo>
                    <a:cubicBezTo>
                      <a:pt x="38" y="38"/>
                      <a:pt x="42" y="34"/>
                      <a:pt x="46" y="30"/>
                    </a:cubicBezTo>
                    <a:cubicBezTo>
                      <a:pt x="45" y="33"/>
                      <a:pt x="45" y="36"/>
                      <a:pt x="44" y="39"/>
                    </a:cubicBezTo>
                    <a:cubicBezTo>
                      <a:pt x="51" y="38"/>
                      <a:pt x="61" y="27"/>
                      <a:pt x="65" y="23"/>
                    </a:cubicBezTo>
                    <a:cubicBezTo>
                      <a:pt x="72" y="17"/>
                      <a:pt x="78" y="11"/>
                      <a:pt x="80" y="1"/>
                    </a:cubicBezTo>
                    <a:cubicBezTo>
                      <a:pt x="83" y="11"/>
                      <a:pt x="80" y="26"/>
                      <a:pt x="74" y="34"/>
                    </a:cubicBezTo>
                    <a:cubicBezTo>
                      <a:pt x="65" y="44"/>
                      <a:pt x="54" y="47"/>
                      <a:pt x="44" y="53"/>
                    </a:cubicBezTo>
                    <a:cubicBezTo>
                      <a:pt x="41" y="57"/>
                      <a:pt x="37" y="60"/>
                      <a:pt x="34" y="63"/>
                    </a:cubicBezTo>
                    <a:cubicBezTo>
                      <a:pt x="30" y="67"/>
                      <a:pt x="31" y="66"/>
                      <a:pt x="28" y="67"/>
                    </a:cubicBezTo>
                    <a:cubicBezTo>
                      <a:pt x="22" y="69"/>
                      <a:pt x="23" y="66"/>
                      <a:pt x="20" y="70"/>
                    </a:cubicBezTo>
                    <a:cubicBezTo>
                      <a:pt x="16" y="72"/>
                      <a:pt x="7" y="87"/>
                      <a:pt x="0" y="79"/>
                    </a:cubicBezTo>
                    <a:cubicBezTo>
                      <a:pt x="1" y="78"/>
                      <a:pt x="2" y="79"/>
                      <a:pt x="3" y="78"/>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0" name="Freeform 241"/>
              <p:cNvSpPr/>
              <p:nvPr/>
            </p:nvSpPr>
            <p:spPr bwMode="auto">
              <a:xfrm>
                <a:off x="4687" y="3758"/>
                <a:ext cx="41" cy="42"/>
              </a:xfrm>
              <a:custGeom>
                <a:avLst/>
                <a:gdLst>
                  <a:gd name="T0" fmla="*/ 22 w 33"/>
                  <a:gd name="T1" fmla="*/ 7 h 34"/>
                  <a:gd name="T2" fmla="*/ 28 w 33"/>
                  <a:gd name="T3" fmla="*/ 27 h 34"/>
                  <a:gd name="T4" fmla="*/ 4 w 33"/>
                  <a:gd name="T5" fmla="*/ 16 h 34"/>
                  <a:gd name="T6" fmla="*/ 22 w 33"/>
                  <a:gd name="T7" fmla="*/ 6 h 34"/>
                </a:gdLst>
                <a:ahLst/>
                <a:cxnLst>
                  <a:cxn ang="0">
                    <a:pos x="T0" y="T1"/>
                  </a:cxn>
                  <a:cxn ang="0">
                    <a:pos x="T2" y="T3"/>
                  </a:cxn>
                  <a:cxn ang="0">
                    <a:pos x="T4" y="T5"/>
                  </a:cxn>
                  <a:cxn ang="0">
                    <a:pos x="T6" y="T7"/>
                  </a:cxn>
                </a:cxnLst>
                <a:rect l="0" t="0" r="r" b="b"/>
                <a:pathLst>
                  <a:path w="33" h="34">
                    <a:moveTo>
                      <a:pt x="22" y="7"/>
                    </a:moveTo>
                    <a:cubicBezTo>
                      <a:pt x="33" y="5"/>
                      <a:pt x="33" y="22"/>
                      <a:pt x="28" y="27"/>
                    </a:cubicBezTo>
                    <a:cubicBezTo>
                      <a:pt x="20" y="34"/>
                      <a:pt x="0" y="29"/>
                      <a:pt x="4" y="16"/>
                    </a:cubicBezTo>
                    <a:cubicBezTo>
                      <a:pt x="7" y="10"/>
                      <a:pt x="16" y="0"/>
                      <a:pt x="22" y="6"/>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1" name="Freeform 242"/>
              <p:cNvSpPr/>
              <p:nvPr/>
            </p:nvSpPr>
            <p:spPr bwMode="auto">
              <a:xfrm>
                <a:off x="4706" y="3565"/>
                <a:ext cx="109" cy="121"/>
              </a:xfrm>
              <a:custGeom>
                <a:avLst/>
                <a:gdLst>
                  <a:gd name="T0" fmla="*/ 75 w 88"/>
                  <a:gd name="T1" fmla="*/ 3 h 98"/>
                  <a:gd name="T2" fmla="*/ 55 w 88"/>
                  <a:gd name="T3" fmla="*/ 9 h 98"/>
                  <a:gd name="T4" fmla="*/ 20 w 88"/>
                  <a:gd name="T5" fmla="*/ 23 h 98"/>
                  <a:gd name="T6" fmla="*/ 0 w 88"/>
                  <a:gd name="T7" fmla="*/ 54 h 98"/>
                  <a:gd name="T8" fmla="*/ 5 w 88"/>
                  <a:gd name="T9" fmla="*/ 76 h 98"/>
                  <a:gd name="T10" fmla="*/ 5 w 88"/>
                  <a:gd name="T11" fmla="*/ 98 h 98"/>
                  <a:gd name="T12" fmla="*/ 26 w 88"/>
                  <a:gd name="T13" fmla="*/ 50 h 98"/>
                  <a:gd name="T14" fmla="*/ 28 w 88"/>
                  <a:gd name="T15" fmla="*/ 63 h 98"/>
                  <a:gd name="T16" fmla="*/ 47 w 88"/>
                  <a:gd name="T17" fmla="*/ 38 h 98"/>
                  <a:gd name="T18" fmla="*/ 67 w 88"/>
                  <a:gd name="T19" fmla="*/ 32 h 98"/>
                  <a:gd name="T20" fmla="*/ 77 w 88"/>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98">
                    <a:moveTo>
                      <a:pt x="75" y="3"/>
                    </a:moveTo>
                    <a:cubicBezTo>
                      <a:pt x="69" y="5"/>
                      <a:pt x="62" y="6"/>
                      <a:pt x="55" y="9"/>
                    </a:cubicBezTo>
                    <a:cubicBezTo>
                      <a:pt x="44" y="13"/>
                      <a:pt x="30" y="16"/>
                      <a:pt x="20" y="23"/>
                    </a:cubicBezTo>
                    <a:cubicBezTo>
                      <a:pt x="10" y="29"/>
                      <a:pt x="0" y="42"/>
                      <a:pt x="0" y="54"/>
                    </a:cubicBezTo>
                    <a:cubicBezTo>
                      <a:pt x="0" y="61"/>
                      <a:pt x="4" y="69"/>
                      <a:pt x="5" y="76"/>
                    </a:cubicBezTo>
                    <a:cubicBezTo>
                      <a:pt x="6" y="82"/>
                      <a:pt x="4" y="90"/>
                      <a:pt x="5" y="98"/>
                    </a:cubicBezTo>
                    <a:cubicBezTo>
                      <a:pt x="15" y="90"/>
                      <a:pt x="15" y="50"/>
                      <a:pt x="26" y="50"/>
                    </a:cubicBezTo>
                    <a:cubicBezTo>
                      <a:pt x="27" y="54"/>
                      <a:pt x="26" y="59"/>
                      <a:pt x="28" y="63"/>
                    </a:cubicBezTo>
                    <a:cubicBezTo>
                      <a:pt x="32" y="55"/>
                      <a:pt x="40" y="44"/>
                      <a:pt x="47" y="38"/>
                    </a:cubicBezTo>
                    <a:cubicBezTo>
                      <a:pt x="52" y="36"/>
                      <a:pt x="67" y="21"/>
                      <a:pt x="67" y="32"/>
                    </a:cubicBezTo>
                    <a:cubicBezTo>
                      <a:pt x="74" y="26"/>
                      <a:pt x="88" y="9"/>
                      <a:pt x="77" y="0"/>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2" name="Freeform 243"/>
              <p:cNvSpPr/>
              <p:nvPr/>
            </p:nvSpPr>
            <p:spPr bwMode="auto">
              <a:xfrm>
                <a:off x="4788" y="3743"/>
                <a:ext cx="73" cy="166"/>
              </a:xfrm>
              <a:custGeom>
                <a:avLst/>
                <a:gdLst>
                  <a:gd name="T0" fmla="*/ 38 w 59"/>
                  <a:gd name="T1" fmla="*/ 1 h 134"/>
                  <a:gd name="T2" fmla="*/ 0 w 59"/>
                  <a:gd name="T3" fmla="*/ 14 h 134"/>
                  <a:gd name="T4" fmla="*/ 36 w 59"/>
                  <a:gd name="T5" fmla="*/ 45 h 134"/>
                  <a:gd name="T6" fmla="*/ 18 w 59"/>
                  <a:gd name="T7" fmla="*/ 37 h 134"/>
                  <a:gd name="T8" fmla="*/ 34 w 59"/>
                  <a:gd name="T9" fmla="*/ 56 h 134"/>
                  <a:gd name="T10" fmla="*/ 34 w 59"/>
                  <a:gd name="T11" fmla="*/ 86 h 134"/>
                  <a:gd name="T12" fmla="*/ 23 w 59"/>
                  <a:gd name="T13" fmla="*/ 83 h 134"/>
                  <a:gd name="T14" fmla="*/ 20 w 59"/>
                  <a:gd name="T15" fmla="*/ 134 h 134"/>
                  <a:gd name="T16" fmla="*/ 26 w 59"/>
                  <a:gd name="T17" fmla="*/ 117 h 134"/>
                  <a:gd name="T18" fmla="*/ 39 w 59"/>
                  <a:gd name="T19" fmla="*/ 99 h 134"/>
                  <a:gd name="T20" fmla="*/ 55 w 59"/>
                  <a:gd name="T21" fmla="*/ 60 h 134"/>
                  <a:gd name="T22" fmla="*/ 53 w 59"/>
                  <a:gd name="T23" fmla="*/ 18 h 134"/>
                  <a:gd name="T24" fmla="*/ 33 w 59"/>
                  <a:gd name="T25"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34">
                    <a:moveTo>
                      <a:pt x="38" y="1"/>
                    </a:moveTo>
                    <a:cubicBezTo>
                      <a:pt x="36" y="14"/>
                      <a:pt x="9" y="14"/>
                      <a:pt x="0" y="14"/>
                    </a:cubicBezTo>
                    <a:cubicBezTo>
                      <a:pt x="9" y="22"/>
                      <a:pt x="36" y="28"/>
                      <a:pt x="36" y="45"/>
                    </a:cubicBezTo>
                    <a:cubicBezTo>
                      <a:pt x="30" y="42"/>
                      <a:pt x="25" y="39"/>
                      <a:pt x="18" y="37"/>
                    </a:cubicBezTo>
                    <a:cubicBezTo>
                      <a:pt x="23" y="42"/>
                      <a:pt x="33" y="49"/>
                      <a:pt x="34" y="56"/>
                    </a:cubicBezTo>
                    <a:cubicBezTo>
                      <a:pt x="38" y="66"/>
                      <a:pt x="28" y="77"/>
                      <a:pt x="34" y="86"/>
                    </a:cubicBezTo>
                    <a:cubicBezTo>
                      <a:pt x="30" y="85"/>
                      <a:pt x="27" y="83"/>
                      <a:pt x="23" y="83"/>
                    </a:cubicBezTo>
                    <a:cubicBezTo>
                      <a:pt x="21" y="98"/>
                      <a:pt x="12" y="120"/>
                      <a:pt x="20" y="134"/>
                    </a:cubicBezTo>
                    <a:cubicBezTo>
                      <a:pt x="23" y="128"/>
                      <a:pt x="22" y="123"/>
                      <a:pt x="26" y="117"/>
                    </a:cubicBezTo>
                    <a:cubicBezTo>
                      <a:pt x="30" y="111"/>
                      <a:pt x="35" y="105"/>
                      <a:pt x="39" y="99"/>
                    </a:cubicBezTo>
                    <a:cubicBezTo>
                      <a:pt x="46" y="88"/>
                      <a:pt x="52" y="74"/>
                      <a:pt x="55" y="60"/>
                    </a:cubicBezTo>
                    <a:cubicBezTo>
                      <a:pt x="58" y="47"/>
                      <a:pt x="59" y="31"/>
                      <a:pt x="53" y="18"/>
                    </a:cubicBezTo>
                    <a:cubicBezTo>
                      <a:pt x="50" y="12"/>
                      <a:pt x="42" y="0"/>
                      <a:pt x="33" y="3"/>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3" name="Freeform 244"/>
              <p:cNvSpPr/>
              <p:nvPr/>
            </p:nvSpPr>
            <p:spPr bwMode="auto">
              <a:xfrm>
                <a:off x="4469" y="3766"/>
                <a:ext cx="132" cy="111"/>
              </a:xfrm>
              <a:custGeom>
                <a:avLst/>
                <a:gdLst>
                  <a:gd name="T0" fmla="*/ 103 w 106"/>
                  <a:gd name="T1" fmla="*/ 9 h 90"/>
                  <a:gd name="T2" fmla="*/ 50 w 106"/>
                  <a:gd name="T3" fmla="*/ 18 h 90"/>
                  <a:gd name="T4" fmla="*/ 27 w 106"/>
                  <a:gd name="T5" fmla="*/ 54 h 90"/>
                  <a:gd name="T6" fmla="*/ 8 w 106"/>
                  <a:gd name="T7" fmla="*/ 90 h 90"/>
                  <a:gd name="T8" fmla="*/ 15 w 106"/>
                  <a:gd name="T9" fmla="*/ 79 h 90"/>
                  <a:gd name="T10" fmla="*/ 26 w 106"/>
                  <a:gd name="T11" fmla="*/ 67 h 90"/>
                  <a:gd name="T12" fmla="*/ 54 w 106"/>
                  <a:gd name="T13" fmla="*/ 54 h 90"/>
                  <a:gd name="T14" fmla="*/ 48 w 106"/>
                  <a:gd name="T15" fmla="*/ 47 h 90"/>
                  <a:gd name="T16" fmla="*/ 61 w 106"/>
                  <a:gd name="T17" fmla="*/ 37 h 90"/>
                  <a:gd name="T18" fmla="*/ 75 w 106"/>
                  <a:gd name="T19" fmla="*/ 22 h 90"/>
                  <a:gd name="T20" fmla="*/ 85 w 106"/>
                  <a:gd name="T21" fmla="*/ 19 h 90"/>
                  <a:gd name="T22" fmla="*/ 94 w 106"/>
                  <a:gd name="T23" fmla="*/ 14 h 90"/>
                  <a:gd name="T24" fmla="*/ 106 w 106"/>
                  <a:gd name="T2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90">
                    <a:moveTo>
                      <a:pt x="103" y="9"/>
                    </a:moveTo>
                    <a:cubicBezTo>
                      <a:pt x="84" y="0"/>
                      <a:pt x="64" y="1"/>
                      <a:pt x="50" y="18"/>
                    </a:cubicBezTo>
                    <a:cubicBezTo>
                      <a:pt x="40" y="29"/>
                      <a:pt x="35" y="42"/>
                      <a:pt x="27" y="54"/>
                    </a:cubicBezTo>
                    <a:cubicBezTo>
                      <a:pt x="21" y="64"/>
                      <a:pt x="0" y="78"/>
                      <a:pt x="8" y="90"/>
                    </a:cubicBezTo>
                    <a:cubicBezTo>
                      <a:pt x="13" y="88"/>
                      <a:pt x="13" y="83"/>
                      <a:pt x="15" y="79"/>
                    </a:cubicBezTo>
                    <a:cubicBezTo>
                      <a:pt x="18" y="74"/>
                      <a:pt x="22" y="70"/>
                      <a:pt x="26" y="67"/>
                    </a:cubicBezTo>
                    <a:cubicBezTo>
                      <a:pt x="35" y="58"/>
                      <a:pt x="45" y="59"/>
                      <a:pt x="54" y="54"/>
                    </a:cubicBezTo>
                    <a:cubicBezTo>
                      <a:pt x="52" y="51"/>
                      <a:pt x="50" y="49"/>
                      <a:pt x="48" y="47"/>
                    </a:cubicBezTo>
                    <a:cubicBezTo>
                      <a:pt x="52" y="42"/>
                      <a:pt x="57" y="41"/>
                      <a:pt x="61" y="37"/>
                    </a:cubicBezTo>
                    <a:cubicBezTo>
                      <a:pt x="66" y="33"/>
                      <a:pt x="69" y="26"/>
                      <a:pt x="75" y="22"/>
                    </a:cubicBezTo>
                    <a:cubicBezTo>
                      <a:pt x="78" y="21"/>
                      <a:pt x="82" y="20"/>
                      <a:pt x="85" y="19"/>
                    </a:cubicBezTo>
                    <a:cubicBezTo>
                      <a:pt x="89" y="17"/>
                      <a:pt x="91" y="16"/>
                      <a:pt x="94" y="14"/>
                    </a:cubicBezTo>
                    <a:cubicBezTo>
                      <a:pt x="98" y="12"/>
                      <a:pt x="102" y="10"/>
                      <a:pt x="106" y="8"/>
                    </a:cubicBezTo>
                  </a:path>
                </a:pathLst>
              </a:custGeom>
              <a:solidFill>
                <a:srgbClr val="FDF3F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4" name="Freeform 245"/>
              <p:cNvSpPr/>
              <p:nvPr/>
            </p:nvSpPr>
            <p:spPr bwMode="auto">
              <a:xfrm>
                <a:off x="2383" y="975"/>
                <a:ext cx="206" cy="249"/>
              </a:xfrm>
              <a:custGeom>
                <a:avLst/>
                <a:gdLst>
                  <a:gd name="T0" fmla="*/ 158 w 166"/>
                  <a:gd name="T1" fmla="*/ 98 h 201"/>
                  <a:gd name="T2" fmla="*/ 150 w 166"/>
                  <a:gd name="T3" fmla="*/ 166 h 201"/>
                  <a:gd name="T4" fmla="*/ 130 w 166"/>
                  <a:gd name="T5" fmla="*/ 184 h 201"/>
                  <a:gd name="T6" fmla="*/ 114 w 166"/>
                  <a:gd name="T7" fmla="*/ 187 h 201"/>
                  <a:gd name="T8" fmla="*/ 103 w 166"/>
                  <a:gd name="T9" fmla="*/ 190 h 201"/>
                  <a:gd name="T10" fmla="*/ 47 w 166"/>
                  <a:gd name="T11" fmla="*/ 172 h 201"/>
                  <a:gd name="T12" fmla="*/ 60 w 166"/>
                  <a:gd name="T13" fmla="*/ 101 h 201"/>
                  <a:gd name="T14" fmla="*/ 1 w 166"/>
                  <a:gd name="T15" fmla="*/ 53 h 201"/>
                  <a:gd name="T16" fmla="*/ 6 w 166"/>
                  <a:gd name="T17" fmla="*/ 31 h 201"/>
                  <a:gd name="T18" fmla="*/ 24 w 166"/>
                  <a:gd name="T19" fmla="*/ 25 h 201"/>
                  <a:gd name="T20" fmla="*/ 26 w 166"/>
                  <a:gd name="T21" fmla="*/ 13 h 201"/>
                  <a:gd name="T22" fmla="*/ 35 w 166"/>
                  <a:gd name="T23" fmla="*/ 6 h 201"/>
                  <a:gd name="T24" fmla="*/ 56 w 166"/>
                  <a:gd name="T25" fmla="*/ 1 h 201"/>
                  <a:gd name="T26" fmla="*/ 96 w 166"/>
                  <a:gd name="T27" fmla="*/ 11 h 201"/>
                  <a:gd name="T28" fmla="*/ 126 w 166"/>
                  <a:gd name="T29" fmla="*/ 38 h 201"/>
                  <a:gd name="T30" fmla="*/ 150 w 166"/>
                  <a:gd name="T31" fmla="*/ 70 h 201"/>
                  <a:gd name="T32" fmla="*/ 159 w 166"/>
                  <a:gd name="T33" fmla="*/ 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01">
                    <a:moveTo>
                      <a:pt x="158" y="98"/>
                    </a:moveTo>
                    <a:cubicBezTo>
                      <a:pt x="163" y="117"/>
                      <a:pt x="159" y="148"/>
                      <a:pt x="150" y="166"/>
                    </a:cubicBezTo>
                    <a:cubicBezTo>
                      <a:pt x="146" y="173"/>
                      <a:pt x="137" y="180"/>
                      <a:pt x="130" y="184"/>
                    </a:cubicBezTo>
                    <a:cubicBezTo>
                      <a:pt x="124" y="187"/>
                      <a:pt x="120" y="186"/>
                      <a:pt x="114" y="187"/>
                    </a:cubicBezTo>
                    <a:cubicBezTo>
                      <a:pt x="106" y="187"/>
                      <a:pt x="110" y="186"/>
                      <a:pt x="103" y="190"/>
                    </a:cubicBezTo>
                    <a:cubicBezTo>
                      <a:pt x="85" y="201"/>
                      <a:pt x="56" y="190"/>
                      <a:pt x="47" y="172"/>
                    </a:cubicBezTo>
                    <a:cubicBezTo>
                      <a:pt x="37" y="153"/>
                      <a:pt x="49" y="117"/>
                      <a:pt x="60" y="101"/>
                    </a:cubicBezTo>
                    <a:cubicBezTo>
                      <a:pt x="34" y="111"/>
                      <a:pt x="4" y="77"/>
                      <a:pt x="1" y="53"/>
                    </a:cubicBezTo>
                    <a:cubicBezTo>
                      <a:pt x="0" y="46"/>
                      <a:pt x="0" y="38"/>
                      <a:pt x="6" y="31"/>
                    </a:cubicBezTo>
                    <a:cubicBezTo>
                      <a:pt x="11" y="26"/>
                      <a:pt x="19" y="29"/>
                      <a:pt x="24" y="25"/>
                    </a:cubicBezTo>
                    <a:cubicBezTo>
                      <a:pt x="25" y="23"/>
                      <a:pt x="24" y="15"/>
                      <a:pt x="26" y="13"/>
                    </a:cubicBezTo>
                    <a:cubicBezTo>
                      <a:pt x="29" y="9"/>
                      <a:pt x="31" y="8"/>
                      <a:pt x="35" y="6"/>
                    </a:cubicBezTo>
                    <a:cubicBezTo>
                      <a:pt x="42" y="2"/>
                      <a:pt x="48" y="1"/>
                      <a:pt x="56" y="1"/>
                    </a:cubicBezTo>
                    <a:cubicBezTo>
                      <a:pt x="70" y="0"/>
                      <a:pt x="84" y="2"/>
                      <a:pt x="96" y="11"/>
                    </a:cubicBezTo>
                    <a:cubicBezTo>
                      <a:pt x="105" y="19"/>
                      <a:pt x="118" y="27"/>
                      <a:pt x="126" y="38"/>
                    </a:cubicBezTo>
                    <a:cubicBezTo>
                      <a:pt x="134" y="49"/>
                      <a:pt x="138" y="61"/>
                      <a:pt x="150" y="70"/>
                    </a:cubicBezTo>
                    <a:cubicBezTo>
                      <a:pt x="159" y="76"/>
                      <a:pt x="166" y="83"/>
                      <a:pt x="159" y="94"/>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5" name="Freeform 246"/>
              <p:cNvSpPr/>
              <p:nvPr/>
            </p:nvSpPr>
            <p:spPr bwMode="auto">
              <a:xfrm>
                <a:off x="2433" y="1009"/>
                <a:ext cx="156" cy="214"/>
              </a:xfrm>
              <a:custGeom>
                <a:avLst/>
                <a:gdLst>
                  <a:gd name="T0" fmla="*/ 118 w 126"/>
                  <a:gd name="T1" fmla="*/ 56 h 173"/>
                  <a:gd name="T2" fmla="*/ 116 w 126"/>
                  <a:gd name="T3" fmla="*/ 106 h 173"/>
                  <a:gd name="T4" fmla="*/ 83 w 126"/>
                  <a:gd name="T5" fmla="*/ 135 h 173"/>
                  <a:gd name="T6" fmla="*/ 48 w 126"/>
                  <a:gd name="T7" fmla="*/ 141 h 173"/>
                  <a:gd name="T8" fmla="*/ 51 w 126"/>
                  <a:gd name="T9" fmla="*/ 107 h 173"/>
                  <a:gd name="T10" fmla="*/ 36 w 126"/>
                  <a:gd name="T11" fmla="*/ 106 h 173"/>
                  <a:gd name="T12" fmla="*/ 36 w 126"/>
                  <a:gd name="T13" fmla="*/ 93 h 173"/>
                  <a:gd name="T14" fmla="*/ 27 w 126"/>
                  <a:gd name="T15" fmla="*/ 66 h 173"/>
                  <a:gd name="T16" fmla="*/ 24 w 126"/>
                  <a:gd name="T17" fmla="*/ 40 h 173"/>
                  <a:gd name="T18" fmla="*/ 0 w 126"/>
                  <a:gd name="T19" fmla="*/ 23 h 173"/>
                  <a:gd name="T20" fmla="*/ 23 w 126"/>
                  <a:gd name="T21" fmla="*/ 22 h 173"/>
                  <a:gd name="T22" fmla="*/ 33 w 126"/>
                  <a:gd name="T23" fmla="*/ 8 h 173"/>
                  <a:gd name="T24" fmla="*/ 79 w 126"/>
                  <a:gd name="T25" fmla="*/ 12 h 173"/>
                  <a:gd name="T26" fmla="*/ 106 w 126"/>
                  <a:gd name="T27" fmla="*/ 41 h 173"/>
                  <a:gd name="T28" fmla="*/ 117 w 126"/>
                  <a:gd name="T29" fmla="*/ 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73">
                    <a:moveTo>
                      <a:pt x="118" y="56"/>
                    </a:moveTo>
                    <a:cubicBezTo>
                      <a:pt x="126" y="66"/>
                      <a:pt x="119" y="94"/>
                      <a:pt x="116" y="106"/>
                    </a:cubicBezTo>
                    <a:cubicBezTo>
                      <a:pt x="114" y="118"/>
                      <a:pt x="93" y="173"/>
                      <a:pt x="83" y="135"/>
                    </a:cubicBezTo>
                    <a:cubicBezTo>
                      <a:pt x="71" y="139"/>
                      <a:pt x="62" y="151"/>
                      <a:pt x="48" y="141"/>
                    </a:cubicBezTo>
                    <a:cubicBezTo>
                      <a:pt x="34" y="130"/>
                      <a:pt x="43" y="118"/>
                      <a:pt x="51" y="107"/>
                    </a:cubicBezTo>
                    <a:cubicBezTo>
                      <a:pt x="48" y="107"/>
                      <a:pt x="38" y="110"/>
                      <a:pt x="36" y="106"/>
                    </a:cubicBezTo>
                    <a:cubicBezTo>
                      <a:pt x="34" y="104"/>
                      <a:pt x="37" y="97"/>
                      <a:pt x="36" y="93"/>
                    </a:cubicBezTo>
                    <a:cubicBezTo>
                      <a:pt x="33" y="82"/>
                      <a:pt x="25" y="79"/>
                      <a:pt x="27" y="66"/>
                    </a:cubicBezTo>
                    <a:cubicBezTo>
                      <a:pt x="27" y="56"/>
                      <a:pt x="33" y="49"/>
                      <a:pt x="24" y="40"/>
                    </a:cubicBezTo>
                    <a:cubicBezTo>
                      <a:pt x="17" y="33"/>
                      <a:pt x="2" y="33"/>
                      <a:pt x="0" y="23"/>
                    </a:cubicBezTo>
                    <a:cubicBezTo>
                      <a:pt x="7" y="18"/>
                      <a:pt x="15" y="25"/>
                      <a:pt x="23" y="22"/>
                    </a:cubicBezTo>
                    <a:cubicBezTo>
                      <a:pt x="29" y="18"/>
                      <a:pt x="28" y="13"/>
                      <a:pt x="33" y="8"/>
                    </a:cubicBezTo>
                    <a:cubicBezTo>
                      <a:pt x="44" y="0"/>
                      <a:pt x="67" y="6"/>
                      <a:pt x="79" y="12"/>
                    </a:cubicBezTo>
                    <a:cubicBezTo>
                      <a:pt x="89" y="18"/>
                      <a:pt x="99" y="30"/>
                      <a:pt x="106" y="41"/>
                    </a:cubicBezTo>
                    <a:cubicBezTo>
                      <a:pt x="108" y="46"/>
                      <a:pt x="119" y="59"/>
                      <a:pt x="117" y="63"/>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6" name="Freeform 247"/>
              <p:cNvSpPr/>
              <p:nvPr/>
            </p:nvSpPr>
            <p:spPr bwMode="auto">
              <a:xfrm>
                <a:off x="2474" y="1035"/>
                <a:ext cx="93" cy="86"/>
              </a:xfrm>
              <a:custGeom>
                <a:avLst/>
                <a:gdLst>
                  <a:gd name="T0" fmla="*/ 65 w 75"/>
                  <a:gd name="T1" fmla="*/ 34 h 70"/>
                  <a:gd name="T2" fmla="*/ 58 w 75"/>
                  <a:gd name="T3" fmla="*/ 58 h 70"/>
                  <a:gd name="T4" fmla="*/ 32 w 75"/>
                  <a:gd name="T5" fmla="*/ 55 h 70"/>
                  <a:gd name="T6" fmla="*/ 14 w 75"/>
                  <a:gd name="T7" fmla="*/ 53 h 70"/>
                  <a:gd name="T8" fmla="*/ 29 w 75"/>
                  <a:gd name="T9" fmla="*/ 39 h 70"/>
                  <a:gd name="T10" fmla="*/ 9 w 75"/>
                  <a:gd name="T11" fmla="*/ 11 h 70"/>
                  <a:gd name="T12" fmla="*/ 49 w 75"/>
                  <a:gd name="T13" fmla="*/ 23 h 70"/>
                  <a:gd name="T14" fmla="*/ 66 w 75"/>
                  <a:gd name="T15" fmla="*/ 39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65" y="34"/>
                    </a:moveTo>
                    <a:cubicBezTo>
                      <a:pt x="68" y="42"/>
                      <a:pt x="64" y="51"/>
                      <a:pt x="58" y="58"/>
                    </a:cubicBezTo>
                    <a:cubicBezTo>
                      <a:pt x="47" y="70"/>
                      <a:pt x="41" y="68"/>
                      <a:pt x="32" y="55"/>
                    </a:cubicBezTo>
                    <a:cubicBezTo>
                      <a:pt x="26" y="59"/>
                      <a:pt x="14" y="64"/>
                      <a:pt x="14" y="53"/>
                    </a:cubicBezTo>
                    <a:cubicBezTo>
                      <a:pt x="13" y="45"/>
                      <a:pt x="23" y="43"/>
                      <a:pt x="29" y="39"/>
                    </a:cubicBezTo>
                    <a:cubicBezTo>
                      <a:pt x="28" y="32"/>
                      <a:pt x="0" y="23"/>
                      <a:pt x="9" y="11"/>
                    </a:cubicBezTo>
                    <a:cubicBezTo>
                      <a:pt x="19" y="0"/>
                      <a:pt x="39" y="19"/>
                      <a:pt x="49" y="23"/>
                    </a:cubicBezTo>
                    <a:cubicBezTo>
                      <a:pt x="50" y="9"/>
                      <a:pt x="75" y="29"/>
                      <a:pt x="66" y="39"/>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7" name="Freeform 248"/>
              <p:cNvSpPr/>
              <p:nvPr/>
            </p:nvSpPr>
            <p:spPr bwMode="auto">
              <a:xfrm>
                <a:off x="2117" y="1351"/>
                <a:ext cx="314" cy="344"/>
              </a:xfrm>
              <a:custGeom>
                <a:avLst/>
                <a:gdLst>
                  <a:gd name="T0" fmla="*/ 149 w 253"/>
                  <a:gd name="T1" fmla="*/ 67 h 277"/>
                  <a:gd name="T2" fmla="*/ 201 w 253"/>
                  <a:gd name="T3" fmla="*/ 45 h 277"/>
                  <a:gd name="T4" fmla="*/ 233 w 253"/>
                  <a:gd name="T5" fmla="*/ 75 h 277"/>
                  <a:gd name="T6" fmla="*/ 238 w 253"/>
                  <a:gd name="T7" fmla="*/ 97 h 277"/>
                  <a:gd name="T8" fmla="*/ 229 w 253"/>
                  <a:gd name="T9" fmla="*/ 117 h 277"/>
                  <a:gd name="T10" fmla="*/ 242 w 253"/>
                  <a:gd name="T11" fmla="*/ 134 h 277"/>
                  <a:gd name="T12" fmla="*/ 251 w 253"/>
                  <a:gd name="T13" fmla="*/ 155 h 277"/>
                  <a:gd name="T14" fmla="*/ 249 w 253"/>
                  <a:gd name="T15" fmla="*/ 176 h 277"/>
                  <a:gd name="T16" fmla="*/ 242 w 253"/>
                  <a:gd name="T17" fmla="*/ 184 h 277"/>
                  <a:gd name="T18" fmla="*/ 243 w 253"/>
                  <a:gd name="T19" fmla="*/ 195 h 277"/>
                  <a:gd name="T20" fmla="*/ 196 w 253"/>
                  <a:gd name="T21" fmla="*/ 232 h 277"/>
                  <a:gd name="T22" fmla="*/ 151 w 253"/>
                  <a:gd name="T23" fmla="*/ 228 h 277"/>
                  <a:gd name="T24" fmla="*/ 140 w 253"/>
                  <a:gd name="T25" fmla="*/ 222 h 277"/>
                  <a:gd name="T26" fmla="*/ 119 w 253"/>
                  <a:gd name="T27" fmla="*/ 263 h 277"/>
                  <a:gd name="T28" fmla="*/ 65 w 253"/>
                  <a:gd name="T29" fmla="*/ 275 h 277"/>
                  <a:gd name="T30" fmla="*/ 34 w 253"/>
                  <a:gd name="T31" fmla="*/ 244 h 277"/>
                  <a:gd name="T32" fmla="*/ 43 w 253"/>
                  <a:gd name="T33" fmla="*/ 190 h 277"/>
                  <a:gd name="T34" fmla="*/ 5 w 253"/>
                  <a:gd name="T35" fmla="*/ 162 h 277"/>
                  <a:gd name="T36" fmla="*/ 0 w 253"/>
                  <a:gd name="T37" fmla="*/ 141 h 277"/>
                  <a:gd name="T38" fmla="*/ 5 w 253"/>
                  <a:gd name="T39" fmla="*/ 129 h 277"/>
                  <a:gd name="T40" fmla="*/ 3 w 253"/>
                  <a:gd name="T41" fmla="*/ 118 h 277"/>
                  <a:gd name="T42" fmla="*/ 38 w 253"/>
                  <a:gd name="T43" fmla="*/ 96 h 277"/>
                  <a:gd name="T44" fmla="*/ 80 w 253"/>
                  <a:gd name="T45" fmla="*/ 92 h 277"/>
                  <a:gd name="T46" fmla="*/ 58 w 253"/>
                  <a:gd name="T47" fmla="*/ 47 h 277"/>
                  <a:gd name="T48" fmla="*/ 102 w 253"/>
                  <a:gd name="T49" fmla="*/ 3 h 277"/>
                  <a:gd name="T50" fmla="*/ 131 w 253"/>
                  <a:gd name="T51" fmla="*/ 7 h 277"/>
                  <a:gd name="T52" fmla="*/ 154 w 253"/>
                  <a:gd name="T53" fmla="*/ 13 h 277"/>
                  <a:gd name="T54" fmla="*/ 153 w 253"/>
                  <a:gd name="T55" fmla="*/ 5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277">
                    <a:moveTo>
                      <a:pt x="149" y="67"/>
                    </a:moveTo>
                    <a:cubicBezTo>
                      <a:pt x="158" y="52"/>
                      <a:pt x="184" y="41"/>
                      <a:pt x="201" y="45"/>
                    </a:cubicBezTo>
                    <a:cubicBezTo>
                      <a:pt x="214" y="49"/>
                      <a:pt x="227" y="62"/>
                      <a:pt x="233" y="75"/>
                    </a:cubicBezTo>
                    <a:cubicBezTo>
                      <a:pt x="235" y="81"/>
                      <a:pt x="238" y="91"/>
                      <a:pt x="238" y="97"/>
                    </a:cubicBezTo>
                    <a:cubicBezTo>
                      <a:pt x="238" y="105"/>
                      <a:pt x="230" y="110"/>
                      <a:pt x="229" y="117"/>
                    </a:cubicBezTo>
                    <a:cubicBezTo>
                      <a:pt x="228" y="123"/>
                      <a:pt x="239" y="128"/>
                      <a:pt x="242" y="134"/>
                    </a:cubicBezTo>
                    <a:cubicBezTo>
                      <a:pt x="247" y="140"/>
                      <a:pt x="250" y="147"/>
                      <a:pt x="251" y="155"/>
                    </a:cubicBezTo>
                    <a:cubicBezTo>
                      <a:pt x="253" y="163"/>
                      <a:pt x="253" y="169"/>
                      <a:pt x="249" y="176"/>
                    </a:cubicBezTo>
                    <a:cubicBezTo>
                      <a:pt x="248" y="179"/>
                      <a:pt x="243" y="182"/>
                      <a:pt x="242" y="184"/>
                    </a:cubicBezTo>
                    <a:cubicBezTo>
                      <a:pt x="240" y="188"/>
                      <a:pt x="243" y="190"/>
                      <a:pt x="243" y="195"/>
                    </a:cubicBezTo>
                    <a:cubicBezTo>
                      <a:pt x="241" y="211"/>
                      <a:pt x="210" y="227"/>
                      <a:pt x="196" y="232"/>
                    </a:cubicBezTo>
                    <a:cubicBezTo>
                      <a:pt x="179" y="239"/>
                      <a:pt x="166" y="237"/>
                      <a:pt x="151" y="228"/>
                    </a:cubicBezTo>
                    <a:cubicBezTo>
                      <a:pt x="146" y="226"/>
                      <a:pt x="144" y="224"/>
                      <a:pt x="140" y="222"/>
                    </a:cubicBezTo>
                    <a:cubicBezTo>
                      <a:pt x="136" y="237"/>
                      <a:pt x="133" y="253"/>
                      <a:pt x="119" y="263"/>
                    </a:cubicBezTo>
                    <a:cubicBezTo>
                      <a:pt x="106" y="272"/>
                      <a:pt x="81" y="277"/>
                      <a:pt x="65" y="275"/>
                    </a:cubicBezTo>
                    <a:cubicBezTo>
                      <a:pt x="50" y="273"/>
                      <a:pt x="38" y="257"/>
                      <a:pt x="34" y="244"/>
                    </a:cubicBezTo>
                    <a:cubicBezTo>
                      <a:pt x="29" y="230"/>
                      <a:pt x="35" y="204"/>
                      <a:pt x="43" y="190"/>
                    </a:cubicBezTo>
                    <a:cubicBezTo>
                      <a:pt x="24" y="186"/>
                      <a:pt x="14" y="180"/>
                      <a:pt x="5" y="162"/>
                    </a:cubicBezTo>
                    <a:cubicBezTo>
                      <a:pt x="1" y="156"/>
                      <a:pt x="0" y="148"/>
                      <a:pt x="0" y="141"/>
                    </a:cubicBezTo>
                    <a:cubicBezTo>
                      <a:pt x="1" y="136"/>
                      <a:pt x="4" y="132"/>
                      <a:pt x="5" y="129"/>
                    </a:cubicBezTo>
                    <a:cubicBezTo>
                      <a:pt x="5" y="123"/>
                      <a:pt x="0" y="123"/>
                      <a:pt x="3" y="118"/>
                    </a:cubicBezTo>
                    <a:cubicBezTo>
                      <a:pt x="7" y="108"/>
                      <a:pt x="28" y="100"/>
                      <a:pt x="38" y="96"/>
                    </a:cubicBezTo>
                    <a:cubicBezTo>
                      <a:pt x="52" y="91"/>
                      <a:pt x="64" y="90"/>
                      <a:pt x="80" y="92"/>
                    </a:cubicBezTo>
                    <a:cubicBezTo>
                      <a:pt x="65" y="80"/>
                      <a:pt x="53" y="69"/>
                      <a:pt x="58" y="47"/>
                    </a:cubicBezTo>
                    <a:cubicBezTo>
                      <a:pt x="62" y="26"/>
                      <a:pt x="78" y="4"/>
                      <a:pt x="102" y="3"/>
                    </a:cubicBezTo>
                    <a:cubicBezTo>
                      <a:pt x="112" y="4"/>
                      <a:pt x="123" y="7"/>
                      <a:pt x="131" y="7"/>
                    </a:cubicBezTo>
                    <a:cubicBezTo>
                      <a:pt x="143" y="7"/>
                      <a:pt x="149" y="0"/>
                      <a:pt x="154" y="13"/>
                    </a:cubicBezTo>
                    <a:cubicBezTo>
                      <a:pt x="159" y="23"/>
                      <a:pt x="160" y="53"/>
                      <a:pt x="153" y="59"/>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8" name="Freeform 249"/>
              <p:cNvSpPr/>
              <p:nvPr/>
            </p:nvSpPr>
            <p:spPr bwMode="auto">
              <a:xfrm>
                <a:off x="2123" y="1354"/>
                <a:ext cx="293" cy="275"/>
              </a:xfrm>
              <a:custGeom>
                <a:avLst/>
                <a:gdLst>
                  <a:gd name="T0" fmla="*/ 134 w 236"/>
                  <a:gd name="T1" fmla="*/ 171 h 222"/>
                  <a:gd name="T2" fmla="*/ 159 w 236"/>
                  <a:gd name="T3" fmla="*/ 186 h 222"/>
                  <a:gd name="T4" fmla="*/ 205 w 236"/>
                  <a:gd name="T5" fmla="*/ 195 h 222"/>
                  <a:gd name="T6" fmla="*/ 199 w 236"/>
                  <a:gd name="T7" fmla="*/ 185 h 222"/>
                  <a:gd name="T8" fmla="*/ 224 w 236"/>
                  <a:gd name="T9" fmla="*/ 181 h 222"/>
                  <a:gd name="T10" fmla="*/ 225 w 236"/>
                  <a:gd name="T11" fmla="*/ 153 h 222"/>
                  <a:gd name="T12" fmla="*/ 179 w 236"/>
                  <a:gd name="T13" fmla="*/ 119 h 222"/>
                  <a:gd name="T14" fmla="*/ 202 w 236"/>
                  <a:gd name="T15" fmla="*/ 106 h 222"/>
                  <a:gd name="T16" fmla="*/ 218 w 236"/>
                  <a:gd name="T17" fmla="*/ 103 h 222"/>
                  <a:gd name="T18" fmla="*/ 208 w 236"/>
                  <a:gd name="T19" fmla="*/ 99 h 222"/>
                  <a:gd name="T20" fmla="*/ 230 w 236"/>
                  <a:gd name="T21" fmla="*/ 86 h 222"/>
                  <a:gd name="T22" fmla="*/ 179 w 236"/>
                  <a:gd name="T23" fmla="*/ 55 h 222"/>
                  <a:gd name="T24" fmla="*/ 178 w 236"/>
                  <a:gd name="T25" fmla="*/ 49 h 222"/>
                  <a:gd name="T26" fmla="*/ 164 w 236"/>
                  <a:gd name="T27" fmla="*/ 52 h 222"/>
                  <a:gd name="T28" fmla="*/ 141 w 236"/>
                  <a:gd name="T29" fmla="*/ 67 h 222"/>
                  <a:gd name="T30" fmla="*/ 135 w 236"/>
                  <a:gd name="T31" fmla="*/ 11 h 222"/>
                  <a:gd name="T32" fmla="*/ 114 w 236"/>
                  <a:gd name="T33" fmla="*/ 3 h 222"/>
                  <a:gd name="T34" fmla="*/ 102 w 236"/>
                  <a:gd name="T35" fmla="*/ 10 h 222"/>
                  <a:gd name="T36" fmla="*/ 94 w 236"/>
                  <a:gd name="T37" fmla="*/ 24 h 222"/>
                  <a:gd name="T38" fmla="*/ 81 w 236"/>
                  <a:gd name="T39" fmla="*/ 24 h 222"/>
                  <a:gd name="T40" fmla="*/ 68 w 236"/>
                  <a:gd name="T41" fmla="*/ 28 h 222"/>
                  <a:gd name="T42" fmla="*/ 52 w 236"/>
                  <a:gd name="T43" fmla="*/ 54 h 222"/>
                  <a:gd name="T44" fmla="*/ 73 w 236"/>
                  <a:gd name="T45" fmla="*/ 98 h 222"/>
                  <a:gd name="T46" fmla="*/ 28 w 236"/>
                  <a:gd name="T47" fmla="*/ 110 h 222"/>
                  <a:gd name="T48" fmla="*/ 17 w 236"/>
                  <a:gd name="T49" fmla="*/ 132 h 222"/>
                  <a:gd name="T50" fmla="*/ 38 w 236"/>
                  <a:gd name="T51" fmla="*/ 136 h 222"/>
                  <a:gd name="T52" fmla="*/ 36 w 236"/>
                  <a:gd name="T53" fmla="*/ 144 h 222"/>
                  <a:gd name="T54" fmla="*/ 41 w 236"/>
                  <a:gd name="T55" fmla="*/ 145 h 222"/>
                  <a:gd name="T56" fmla="*/ 49 w 236"/>
                  <a:gd name="T57" fmla="*/ 162 h 222"/>
                  <a:gd name="T58" fmla="*/ 36 w 236"/>
                  <a:gd name="T59" fmla="*/ 178 h 222"/>
                  <a:gd name="T60" fmla="*/ 63 w 236"/>
                  <a:gd name="T61" fmla="*/ 180 h 222"/>
                  <a:gd name="T62" fmla="*/ 59 w 236"/>
                  <a:gd name="T63" fmla="*/ 197 h 222"/>
                  <a:gd name="T64" fmla="*/ 76 w 236"/>
                  <a:gd name="T65" fmla="*/ 212 h 222"/>
                  <a:gd name="T66" fmla="*/ 94 w 236"/>
                  <a:gd name="T67" fmla="*/ 187 h 222"/>
                  <a:gd name="T68" fmla="*/ 111 w 236"/>
                  <a:gd name="T69" fmla="*/ 203 h 222"/>
                  <a:gd name="T70" fmla="*/ 123 w 236"/>
                  <a:gd name="T71" fmla="*/ 180 h 222"/>
                  <a:gd name="T72" fmla="*/ 139 w 236"/>
                  <a:gd name="T73" fmla="*/ 17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22">
                    <a:moveTo>
                      <a:pt x="134" y="171"/>
                    </a:moveTo>
                    <a:cubicBezTo>
                      <a:pt x="144" y="174"/>
                      <a:pt x="151" y="181"/>
                      <a:pt x="159" y="186"/>
                    </a:cubicBezTo>
                    <a:cubicBezTo>
                      <a:pt x="170" y="193"/>
                      <a:pt x="193" y="205"/>
                      <a:pt x="205" y="195"/>
                    </a:cubicBezTo>
                    <a:cubicBezTo>
                      <a:pt x="202" y="191"/>
                      <a:pt x="201" y="189"/>
                      <a:pt x="199" y="185"/>
                    </a:cubicBezTo>
                    <a:cubicBezTo>
                      <a:pt x="205" y="178"/>
                      <a:pt x="217" y="188"/>
                      <a:pt x="224" y="181"/>
                    </a:cubicBezTo>
                    <a:cubicBezTo>
                      <a:pt x="236" y="173"/>
                      <a:pt x="231" y="163"/>
                      <a:pt x="225" y="153"/>
                    </a:cubicBezTo>
                    <a:cubicBezTo>
                      <a:pt x="219" y="139"/>
                      <a:pt x="196" y="120"/>
                      <a:pt x="179" y="119"/>
                    </a:cubicBezTo>
                    <a:cubicBezTo>
                      <a:pt x="187" y="115"/>
                      <a:pt x="194" y="109"/>
                      <a:pt x="202" y="106"/>
                    </a:cubicBezTo>
                    <a:cubicBezTo>
                      <a:pt x="206" y="103"/>
                      <a:pt x="215" y="106"/>
                      <a:pt x="218" y="103"/>
                    </a:cubicBezTo>
                    <a:cubicBezTo>
                      <a:pt x="222" y="97"/>
                      <a:pt x="210" y="99"/>
                      <a:pt x="208" y="99"/>
                    </a:cubicBezTo>
                    <a:cubicBezTo>
                      <a:pt x="215" y="95"/>
                      <a:pt x="222" y="90"/>
                      <a:pt x="230" y="86"/>
                    </a:cubicBezTo>
                    <a:cubicBezTo>
                      <a:pt x="223" y="67"/>
                      <a:pt x="196" y="54"/>
                      <a:pt x="179" y="55"/>
                    </a:cubicBezTo>
                    <a:cubicBezTo>
                      <a:pt x="184" y="53"/>
                      <a:pt x="183" y="51"/>
                      <a:pt x="178" y="49"/>
                    </a:cubicBezTo>
                    <a:cubicBezTo>
                      <a:pt x="174" y="48"/>
                      <a:pt x="167" y="52"/>
                      <a:pt x="164" y="52"/>
                    </a:cubicBezTo>
                    <a:cubicBezTo>
                      <a:pt x="154" y="57"/>
                      <a:pt x="148" y="63"/>
                      <a:pt x="141" y="67"/>
                    </a:cubicBezTo>
                    <a:cubicBezTo>
                      <a:pt x="140" y="49"/>
                      <a:pt x="144" y="30"/>
                      <a:pt x="135" y="11"/>
                    </a:cubicBezTo>
                    <a:cubicBezTo>
                      <a:pt x="131" y="2"/>
                      <a:pt x="124" y="0"/>
                      <a:pt x="114" y="3"/>
                    </a:cubicBezTo>
                    <a:cubicBezTo>
                      <a:pt x="110" y="3"/>
                      <a:pt x="104" y="7"/>
                      <a:pt x="102" y="10"/>
                    </a:cubicBezTo>
                    <a:cubicBezTo>
                      <a:pt x="98" y="14"/>
                      <a:pt x="97" y="21"/>
                      <a:pt x="94" y="24"/>
                    </a:cubicBezTo>
                    <a:cubicBezTo>
                      <a:pt x="91" y="26"/>
                      <a:pt x="85" y="23"/>
                      <a:pt x="81" y="24"/>
                    </a:cubicBezTo>
                    <a:cubicBezTo>
                      <a:pt x="76" y="23"/>
                      <a:pt x="72" y="25"/>
                      <a:pt x="68" y="28"/>
                    </a:cubicBezTo>
                    <a:cubicBezTo>
                      <a:pt x="58" y="34"/>
                      <a:pt x="53" y="42"/>
                      <a:pt x="52" y="54"/>
                    </a:cubicBezTo>
                    <a:cubicBezTo>
                      <a:pt x="52" y="67"/>
                      <a:pt x="61" y="90"/>
                      <a:pt x="73" y="98"/>
                    </a:cubicBezTo>
                    <a:cubicBezTo>
                      <a:pt x="59" y="107"/>
                      <a:pt x="43" y="104"/>
                      <a:pt x="28" y="110"/>
                    </a:cubicBezTo>
                    <a:cubicBezTo>
                      <a:pt x="19" y="113"/>
                      <a:pt x="0" y="128"/>
                      <a:pt x="17" y="132"/>
                    </a:cubicBezTo>
                    <a:cubicBezTo>
                      <a:pt x="25" y="134"/>
                      <a:pt x="35" y="127"/>
                      <a:pt x="38" y="136"/>
                    </a:cubicBezTo>
                    <a:cubicBezTo>
                      <a:pt x="39" y="139"/>
                      <a:pt x="34" y="140"/>
                      <a:pt x="36" y="144"/>
                    </a:cubicBezTo>
                    <a:cubicBezTo>
                      <a:pt x="37" y="146"/>
                      <a:pt x="40" y="145"/>
                      <a:pt x="41" y="145"/>
                    </a:cubicBezTo>
                    <a:cubicBezTo>
                      <a:pt x="51" y="151"/>
                      <a:pt x="57" y="149"/>
                      <a:pt x="49" y="162"/>
                    </a:cubicBezTo>
                    <a:cubicBezTo>
                      <a:pt x="46" y="167"/>
                      <a:pt x="41" y="173"/>
                      <a:pt x="36" y="178"/>
                    </a:cubicBezTo>
                    <a:cubicBezTo>
                      <a:pt x="42" y="190"/>
                      <a:pt x="55" y="183"/>
                      <a:pt x="63" y="180"/>
                    </a:cubicBezTo>
                    <a:cubicBezTo>
                      <a:pt x="65" y="185"/>
                      <a:pt x="63" y="193"/>
                      <a:pt x="59" y="197"/>
                    </a:cubicBezTo>
                    <a:cubicBezTo>
                      <a:pt x="65" y="201"/>
                      <a:pt x="60" y="222"/>
                      <a:pt x="76" y="212"/>
                    </a:cubicBezTo>
                    <a:cubicBezTo>
                      <a:pt x="84" y="207"/>
                      <a:pt x="83" y="192"/>
                      <a:pt x="94" y="187"/>
                    </a:cubicBezTo>
                    <a:cubicBezTo>
                      <a:pt x="98" y="195"/>
                      <a:pt x="107" y="196"/>
                      <a:pt x="111" y="203"/>
                    </a:cubicBezTo>
                    <a:cubicBezTo>
                      <a:pt x="119" y="195"/>
                      <a:pt x="109" y="180"/>
                      <a:pt x="123" y="180"/>
                    </a:cubicBezTo>
                    <a:cubicBezTo>
                      <a:pt x="132" y="179"/>
                      <a:pt x="139" y="185"/>
                      <a:pt x="139" y="171"/>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09" name="Freeform 250"/>
              <p:cNvSpPr/>
              <p:nvPr/>
            </p:nvSpPr>
            <p:spPr bwMode="auto">
              <a:xfrm>
                <a:off x="2203" y="1445"/>
                <a:ext cx="146" cy="129"/>
              </a:xfrm>
              <a:custGeom>
                <a:avLst/>
                <a:gdLst>
                  <a:gd name="T0" fmla="*/ 70 w 117"/>
                  <a:gd name="T1" fmla="*/ 23 h 104"/>
                  <a:gd name="T2" fmla="*/ 117 w 117"/>
                  <a:gd name="T3" fmla="*/ 17 h 104"/>
                  <a:gd name="T4" fmla="*/ 90 w 117"/>
                  <a:gd name="T5" fmla="*/ 42 h 104"/>
                  <a:gd name="T6" fmla="*/ 95 w 117"/>
                  <a:gd name="T7" fmla="*/ 50 h 104"/>
                  <a:gd name="T8" fmla="*/ 76 w 117"/>
                  <a:gd name="T9" fmla="*/ 53 h 104"/>
                  <a:gd name="T10" fmla="*/ 95 w 117"/>
                  <a:gd name="T11" fmla="*/ 87 h 104"/>
                  <a:gd name="T12" fmla="*/ 44 w 117"/>
                  <a:gd name="T13" fmla="*/ 82 h 104"/>
                  <a:gd name="T14" fmla="*/ 29 w 117"/>
                  <a:gd name="T15" fmla="*/ 94 h 104"/>
                  <a:gd name="T16" fmla="*/ 23 w 117"/>
                  <a:gd name="T17" fmla="*/ 85 h 104"/>
                  <a:gd name="T18" fmla="*/ 14 w 117"/>
                  <a:gd name="T19" fmla="*/ 77 h 104"/>
                  <a:gd name="T20" fmla="*/ 23 w 117"/>
                  <a:gd name="T21" fmla="*/ 41 h 104"/>
                  <a:gd name="T22" fmla="*/ 72 w 117"/>
                  <a:gd name="T23" fmla="*/ 2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04">
                    <a:moveTo>
                      <a:pt x="70" y="23"/>
                    </a:moveTo>
                    <a:cubicBezTo>
                      <a:pt x="83" y="38"/>
                      <a:pt x="105" y="12"/>
                      <a:pt x="117" y="17"/>
                    </a:cubicBezTo>
                    <a:cubicBezTo>
                      <a:pt x="115" y="29"/>
                      <a:pt x="99" y="35"/>
                      <a:pt x="90" y="42"/>
                    </a:cubicBezTo>
                    <a:cubicBezTo>
                      <a:pt x="92" y="45"/>
                      <a:pt x="93" y="48"/>
                      <a:pt x="95" y="50"/>
                    </a:cubicBezTo>
                    <a:cubicBezTo>
                      <a:pt x="91" y="55"/>
                      <a:pt x="81" y="54"/>
                      <a:pt x="76" y="53"/>
                    </a:cubicBezTo>
                    <a:cubicBezTo>
                      <a:pt x="81" y="60"/>
                      <a:pt x="102" y="75"/>
                      <a:pt x="95" y="87"/>
                    </a:cubicBezTo>
                    <a:cubicBezTo>
                      <a:pt x="88" y="104"/>
                      <a:pt x="54" y="90"/>
                      <a:pt x="44" y="82"/>
                    </a:cubicBezTo>
                    <a:cubicBezTo>
                      <a:pt x="41" y="91"/>
                      <a:pt x="36" y="99"/>
                      <a:pt x="29" y="94"/>
                    </a:cubicBezTo>
                    <a:cubicBezTo>
                      <a:pt x="25" y="91"/>
                      <a:pt x="24" y="87"/>
                      <a:pt x="23" y="85"/>
                    </a:cubicBezTo>
                    <a:cubicBezTo>
                      <a:pt x="21" y="81"/>
                      <a:pt x="17" y="80"/>
                      <a:pt x="14" y="77"/>
                    </a:cubicBezTo>
                    <a:cubicBezTo>
                      <a:pt x="0" y="66"/>
                      <a:pt x="11" y="48"/>
                      <a:pt x="23" y="41"/>
                    </a:cubicBezTo>
                    <a:cubicBezTo>
                      <a:pt x="9" y="15"/>
                      <a:pt x="57" y="0"/>
                      <a:pt x="72" y="22"/>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0" name="Freeform 251"/>
              <p:cNvSpPr/>
              <p:nvPr/>
            </p:nvSpPr>
            <p:spPr bwMode="auto">
              <a:xfrm>
                <a:off x="2153" y="1140"/>
                <a:ext cx="251" cy="220"/>
              </a:xfrm>
              <a:custGeom>
                <a:avLst/>
                <a:gdLst>
                  <a:gd name="T0" fmla="*/ 115 w 203"/>
                  <a:gd name="T1" fmla="*/ 160 h 177"/>
                  <a:gd name="T2" fmla="*/ 136 w 203"/>
                  <a:gd name="T3" fmla="*/ 151 h 177"/>
                  <a:gd name="T4" fmla="*/ 168 w 203"/>
                  <a:gd name="T5" fmla="*/ 132 h 177"/>
                  <a:gd name="T6" fmla="*/ 177 w 203"/>
                  <a:gd name="T7" fmla="*/ 114 h 177"/>
                  <a:gd name="T8" fmla="*/ 189 w 203"/>
                  <a:gd name="T9" fmla="*/ 97 h 177"/>
                  <a:gd name="T10" fmla="*/ 197 w 203"/>
                  <a:gd name="T11" fmla="*/ 57 h 177"/>
                  <a:gd name="T12" fmla="*/ 127 w 203"/>
                  <a:gd name="T13" fmla="*/ 12 h 177"/>
                  <a:gd name="T14" fmla="*/ 111 w 203"/>
                  <a:gd name="T15" fmla="*/ 25 h 177"/>
                  <a:gd name="T16" fmla="*/ 105 w 203"/>
                  <a:gd name="T17" fmla="*/ 27 h 177"/>
                  <a:gd name="T18" fmla="*/ 91 w 203"/>
                  <a:gd name="T19" fmla="*/ 23 h 177"/>
                  <a:gd name="T20" fmla="*/ 56 w 203"/>
                  <a:gd name="T21" fmla="*/ 46 h 177"/>
                  <a:gd name="T22" fmla="*/ 38 w 203"/>
                  <a:gd name="T23" fmla="*/ 68 h 177"/>
                  <a:gd name="T24" fmla="*/ 10 w 203"/>
                  <a:gd name="T25" fmla="*/ 78 h 177"/>
                  <a:gd name="T26" fmla="*/ 34 w 203"/>
                  <a:gd name="T27" fmla="*/ 129 h 177"/>
                  <a:gd name="T28" fmla="*/ 41 w 203"/>
                  <a:gd name="T29" fmla="*/ 139 h 177"/>
                  <a:gd name="T30" fmla="*/ 49 w 203"/>
                  <a:gd name="T31" fmla="*/ 152 h 177"/>
                  <a:gd name="T32" fmla="*/ 75 w 203"/>
                  <a:gd name="T33" fmla="*/ 169 h 177"/>
                  <a:gd name="T34" fmla="*/ 117 w 203"/>
                  <a:gd name="T35" fmla="*/ 16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77">
                    <a:moveTo>
                      <a:pt x="115" y="160"/>
                    </a:moveTo>
                    <a:cubicBezTo>
                      <a:pt x="121" y="156"/>
                      <a:pt x="128" y="155"/>
                      <a:pt x="136" y="151"/>
                    </a:cubicBezTo>
                    <a:cubicBezTo>
                      <a:pt x="146" y="144"/>
                      <a:pt x="158" y="139"/>
                      <a:pt x="168" y="132"/>
                    </a:cubicBezTo>
                    <a:cubicBezTo>
                      <a:pt x="176" y="126"/>
                      <a:pt x="175" y="122"/>
                      <a:pt x="177" y="114"/>
                    </a:cubicBezTo>
                    <a:cubicBezTo>
                      <a:pt x="177" y="104"/>
                      <a:pt x="182" y="103"/>
                      <a:pt x="189" y="97"/>
                    </a:cubicBezTo>
                    <a:cubicBezTo>
                      <a:pt x="201" y="86"/>
                      <a:pt x="203" y="71"/>
                      <a:pt x="197" y="57"/>
                    </a:cubicBezTo>
                    <a:cubicBezTo>
                      <a:pt x="185" y="31"/>
                      <a:pt x="158" y="0"/>
                      <a:pt x="127" y="12"/>
                    </a:cubicBezTo>
                    <a:cubicBezTo>
                      <a:pt x="120" y="15"/>
                      <a:pt x="117" y="21"/>
                      <a:pt x="111" y="25"/>
                    </a:cubicBezTo>
                    <a:cubicBezTo>
                      <a:pt x="106" y="27"/>
                      <a:pt x="110" y="27"/>
                      <a:pt x="105" y="27"/>
                    </a:cubicBezTo>
                    <a:cubicBezTo>
                      <a:pt x="99" y="25"/>
                      <a:pt x="96" y="24"/>
                      <a:pt x="91" y="23"/>
                    </a:cubicBezTo>
                    <a:cubicBezTo>
                      <a:pt x="77" y="24"/>
                      <a:pt x="61" y="33"/>
                      <a:pt x="56" y="46"/>
                    </a:cubicBezTo>
                    <a:cubicBezTo>
                      <a:pt x="50" y="57"/>
                      <a:pt x="56" y="70"/>
                      <a:pt x="38" y="68"/>
                    </a:cubicBezTo>
                    <a:cubicBezTo>
                      <a:pt x="27" y="66"/>
                      <a:pt x="16" y="66"/>
                      <a:pt x="10" y="78"/>
                    </a:cubicBezTo>
                    <a:cubicBezTo>
                      <a:pt x="0" y="97"/>
                      <a:pt x="19" y="120"/>
                      <a:pt x="34" y="129"/>
                    </a:cubicBezTo>
                    <a:cubicBezTo>
                      <a:pt x="40" y="133"/>
                      <a:pt x="39" y="132"/>
                      <a:pt x="41" y="139"/>
                    </a:cubicBezTo>
                    <a:cubicBezTo>
                      <a:pt x="44" y="143"/>
                      <a:pt x="45" y="148"/>
                      <a:pt x="49" y="152"/>
                    </a:cubicBezTo>
                    <a:cubicBezTo>
                      <a:pt x="55" y="159"/>
                      <a:pt x="66" y="164"/>
                      <a:pt x="75" y="169"/>
                    </a:cubicBezTo>
                    <a:cubicBezTo>
                      <a:pt x="81" y="170"/>
                      <a:pt x="121" y="177"/>
                      <a:pt x="117" y="163"/>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1" name="Freeform 252"/>
              <p:cNvSpPr/>
              <p:nvPr/>
            </p:nvSpPr>
            <p:spPr bwMode="auto">
              <a:xfrm>
                <a:off x="2247" y="1155"/>
                <a:ext cx="148" cy="122"/>
              </a:xfrm>
              <a:custGeom>
                <a:avLst/>
                <a:gdLst>
                  <a:gd name="T0" fmla="*/ 16 w 119"/>
                  <a:gd name="T1" fmla="*/ 87 h 98"/>
                  <a:gd name="T2" fmla="*/ 59 w 119"/>
                  <a:gd name="T3" fmla="*/ 91 h 98"/>
                  <a:gd name="T4" fmla="*/ 92 w 119"/>
                  <a:gd name="T5" fmla="*/ 87 h 98"/>
                  <a:gd name="T6" fmla="*/ 66 w 119"/>
                  <a:gd name="T7" fmla="*/ 64 h 98"/>
                  <a:gd name="T8" fmla="*/ 69 w 119"/>
                  <a:gd name="T9" fmla="*/ 51 h 98"/>
                  <a:gd name="T10" fmla="*/ 80 w 119"/>
                  <a:gd name="T11" fmla="*/ 41 h 98"/>
                  <a:gd name="T12" fmla="*/ 75 w 119"/>
                  <a:gd name="T13" fmla="*/ 36 h 98"/>
                  <a:gd name="T14" fmla="*/ 105 w 119"/>
                  <a:gd name="T15" fmla="*/ 33 h 98"/>
                  <a:gd name="T16" fmla="*/ 119 w 119"/>
                  <a:gd name="T17" fmla="*/ 44 h 98"/>
                  <a:gd name="T18" fmla="*/ 82 w 119"/>
                  <a:gd name="T19" fmla="*/ 6 h 98"/>
                  <a:gd name="T20" fmla="*/ 43 w 119"/>
                  <a:gd name="T21" fmla="*/ 26 h 98"/>
                  <a:gd name="T22" fmla="*/ 24 w 119"/>
                  <a:gd name="T23" fmla="*/ 34 h 98"/>
                  <a:gd name="T24" fmla="*/ 33 w 119"/>
                  <a:gd name="T25" fmla="*/ 54 h 98"/>
                  <a:gd name="T26" fmla="*/ 2 w 119"/>
                  <a:gd name="T27" fmla="*/ 66 h 98"/>
                  <a:gd name="T28" fmla="*/ 23 w 119"/>
                  <a:gd name="T29"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98">
                    <a:moveTo>
                      <a:pt x="16" y="87"/>
                    </a:moveTo>
                    <a:cubicBezTo>
                      <a:pt x="29" y="87"/>
                      <a:pt x="44" y="90"/>
                      <a:pt x="59" y="91"/>
                    </a:cubicBezTo>
                    <a:cubicBezTo>
                      <a:pt x="66" y="91"/>
                      <a:pt x="90" y="98"/>
                      <a:pt x="92" y="87"/>
                    </a:cubicBezTo>
                    <a:cubicBezTo>
                      <a:pt x="95" y="75"/>
                      <a:pt x="73" y="69"/>
                      <a:pt x="66" y="64"/>
                    </a:cubicBezTo>
                    <a:cubicBezTo>
                      <a:pt x="74" y="61"/>
                      <a:pt x="78" y="57"/>
                      <a:pt x="69" y="51"/>
                    </a:cubicBezTo>
                    <a:cubicBezTo>
                      <a:pt x="72" y="47"/>
                      <a:pt x="76" y="45"/>
                      <a:pt x="80" y="41"/>
                    </a:cubicBezTo>
                    <a:cubicBezTo>
                      <a:pt x="77" y="40"/>
                      <a:pt x="78" y="38"/>
                      <a:pt x="75" y="36"/>
                    </a:cubicBezTo>
                    <a:cubicBezTo>
                      <a:pt x="85" y="30"/>
                      <a:pt x="96" y="41"/>
                      <a:pt x="105" y="33"/>
                    </a:cubicBezTo>
                    <a:cubicBezTo>
                      <a:pt x="109" y="36"/>
                      <a:pt x="116" y="39"/>
                      <a:pt x="119" y="44"/>
                    </a:cubicBezTo>
                    <a:cubicBezTo>
                      <a:pt x="117" y="27"/>
                      <a:pt x="96" y="11"/>
                      <a:pt x="82" y="6"/>
                    </a:cubicBezTo>
                    <a:cubicBezTo>
                      <a:pt x="70" y="0"/>
                      <a:pt x="33" y="4"/>
                      <a:pt x="43" y="26"/>
                    </a:cubicBezTo>
                    <a:cubicBezTo>
                      <a:pt x="36" y="30"/>
                      <a:pt x="26" y="24"/>
                      <a:pt x="24" y="34"/>
                    </a:cubicBezTo>
                    <a:cubicBezTo>
                      <a:pt x="21" y="40"/>
                      <a:pt x="27" y="51"/>
                      <a:pt x="33" y="54"/>
                    </a:cubicBezTo>
                    <a:cubicBezTo>
                      <a:pt x="24" y="70"/>
                      <a:pt x="0" y="43"/>
                      <a:pt x="2" y="66"/>
                    </a:cubicBezTo>
                    <a:cubicBezTo>
                      <a:pt x="2" y="79"/>
                      <a:pt x="10" y="85"/>
                      <a:pt x="23" y="90"/>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2" name="Freeform 253"/>
              <p:cNvSpPr/>
              <p:nvPr/>
            </p:nvSpPr>
            <p:spPr bwMode="auto">
              <a:xfrm>
                <a:off x="2171" y="1220"/>
                <a:ext cx="170" cy="111"/>
              </a:xfrm>
              <a:custGeom>
                <a:avLst/>
                <a:gdLst>
                  <a:gd name="T0" fmla="*/ 131 w 137"/>
                  <a:gd name="T1" fmla="*/ 72 h 90"/>
                  <a:gd name="T2" fmla="*/ 105 w 137"/>
                  <a:gd name="T3" fmla="*/ 60 h 90"/>
                  <a:gd name="T4" fmla="*/ 67 w 137"/>
                  <a:gd name="T5" fmla="*/ 70 h 90"/>
                  <a:gd name="T6" fmla="*/ 53 w 137"/>
                  <a:gd name="T7" fmla="*/ 36 h 90"/>
                  <a:gd name="T8" fmla="*/ 39 w 137"/>
                  <a:gd name="T9" fmla="*/ 12 h 90"/>
                  <a:gd name="T10" fmla="*/ 27 w 137"/>
                  <a:gd name="T11" fmla="*/ 13 h 90"/>
                  <a:gd name="T12" fmla="*/ 8 w 137"/>
                  <a:gd name="T13" fmla="*/ 11 h 90"/>
                  <a:gd name="T14" fmla="*/ 3 w 137"/>
                  <a:gd name="T15" fmla="*/ 27 h 90"/>
                  <a:gd name="T16" fmla="*/ 26 w 137"/>
                  <a:gd name="T17" fmla="*/ 49 h 90"/>
                  <a:gd name="T18" fmla="*/ 17 w 137"/>
                  <a:gd name="T19" fmla="*/ 48 h 90"/>
                  <a:gd name="T20" fmla="*/ 37 w 137"/>
                  <a:gd name="T21" fmla="*/ 81 h 90"/>
                  <a:gd name="T22" fmla="*/ 55 w 137"/>
                  <a:gd name="T23" fmla="*/ 88 h 90"/>
                  <a:gd name="T24" fmla="*/ 72 w 137"/>
                  <a:gd name="T25" fmla="*/ 89 h 90"/>
                  <a:gd name="T26" fmla="*/ 84 w 137"/>
                  <a:gd name="T27" fmla="*/ 77 h 90"/>
                  <a:gd name="T28" fmla="*/ 102 w 137"/>
                  <a:gd name="T29" fmla="*/ 72 h 90"/>
                  <a:gd name="T30" fmla="*/ 137 w 137"/>
                  <a:gd name="T31"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90">
                    <a:moveTo>
                      <a:pt x="131" y="72"/>
                    </a:moveTo>
                    <a:cubicBezTo>
                      <a:pt x="128" y="64"/>
                      <a:pt x="113" y="62"/>
                      <a:pt x="105" y="60"/>
                    </a:cubicBezTo>
                    <a:cubicBezTo>
                      <a:pt x="92" y="58"/>
                      <a:pt x="77" y="62"/>
                      <a:pt x="67" y="70"/>
                    </a:cubicBezTo>
                    <a:cubicBezTo>
                      <a:pt x="60" y="61"/>
                      <a:pt x="59" y="45"/>
                      <a:pt x="53" y="36"/>
                    </a:cubicBezTo>
                    <a:cubicBezTo>
                      <a:pt x="49" y="29"/>
                      <a:pt x="44" y="20"/>
                      <a:pt x="39" y="12"/>
                    </a:cubicBezTo>
                    <a:cubicBezTo>
                      <a:pt x="36" y="7"/>
                      <a:pt x="24" y="0"/>
                      <a:pt x="27" y="13"/>
                    </a:cubicBezTo>
                    <a:cubicBezTo>
                      <a:pt x="21" y="13"/>
                      <a:pt x="15" y="9"/>
                      <a:pt x="8" y="11"/>
                    </a:cubicBezTo>
                    <a:cubicBezTo>
                      <a:pt x="1" y="13"/>
                      <a:pt x="0" y="19"/>
                      <a:pt x="3" y="27"/>
                    </a:cubicBezTo>
                    <a:cubicBezTo>
                      <a:pt x="6" y="38"/>
                      <a:pt x="16" y="44"/>
                      <a:pt x="26" y="49"/>
                    </a:cubicBezTo>
                    <a:cubicBezTo>
                      <a:pt x="23" y="49"/>
                      <a:pt x="19" y="49"/>
                      <a:pt x="17" y="48"/>
                    </a:cubicBezTo>
                    <a:cubicBezTo>
                      <a:pt x="18" y="58"/>
                      <a:pt x="29" y="74"/>
                      <a:pt x="37" y="81"/>
                    </a:cubicBezTo>
                    <a:cubicBezTo>
                      <a:pt x="43" y="86"/>
                      <a:pt x="47" y="88"/>
                      <a:pt x="55" y="88"/>
                    </a:cubicBezTo>
                    <a:cubicBezTo>
                      <a:pt x="60" y="88"/>
                      <a:pt x="67" y="89"/>
                      <a:pt x="72" y="89"/>
                    </a:cubicBezTo>
                    <a:cubicBezTo>
                      <a:pt x="80" y="90"/>
                      <a:pt x="79" y="82"/>
                      <a:pt x="84" y="77"/>
                    </a:cubicBezTo>
                    <a:cubicBezTo>
                      <a:pt x="90" y="73"/>
                      <a:pt x="96" y="70"/>
                      <a:pt x="102" y="72"/>
                    </a:cubicBezTo>
                    <a:cubicBezTo>
                      <a:pt x="115" y="71"/>
                      <a:pt x="126" y="74"/>
                      <a:pt x="137" y="74"/>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3" name="Freeform 254"/>
              <p:cNvSpPr/>
              <p:nvPr/>
            </p:nvSpPr>
            <p:spPr bwMode="auto">
              <a:xfrm>
                <a:off x="2253" y="1210"/>
                <a:ext cx="77" cy="57"/>
              </a:xfrm>
              <a:custGeom>
                <a:avLst/>
                <a:gdLst>
                  <a:gd name="T0" fmla="*/ 30 w 62"/>
                  <a:gd name="T1" fmla="*/ 38 h 46"/>
                  <a:gd name="T2" fmla="*/ 62 w 62"/>
                  <a:gd name="T3" fmla="*/ 37 h 46"/>
                  <a:gd name="T4" fmla="*/ 41 w 62"/>
                  <a:gd name="T5" fmla="*/ 20 h 46"/>
                  <a:gd name="T6" fmla="*/ 54 w 62"/>
                  <a:gd name="T7" fmla="*/ 11 h 46"/>
                  <a:gd name="T8" fmla="*/ 42 w 62"/>
                  <a:gd name="T9" fmla="*/ 0 h 46"/>
                  <a:gd name="T10" fmla="*/ 21 w 62"/>
                  <a:gd name="T11" fmla="*/ 24 h 46"/>
                  <a:gd name="T12" fmla="*/ 4 w 62"/>
                  <a:gd name="T13" fmla="*/ 23 h 46"/>
                  <a:gd name="T14" fmla="*/ 7 w 62"/>
                  <a:gd name="T15" fmla="*/ 36 h 46"/>
                  <a:gd name="T16" fmla="*/ 32 w 62"/>
                  <a:gd name="T1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6">
                    <a:moveTo>
                      <a:pt x="30" y="38"/>
                    </a:moveTo>
                    <a:cubicBezTo>
                      <a:pt x="35" y="40"/>
                      <a:pt x="58" y="41"/>
                      <a:pt x="62" y="37"/>
                    </a:cubicBezTo>
                    <a:cubicBezTo>
                      <a:pt x="58" y="26"/>
                      <a:pt x="52" y="22"/>
                      <a:pt x="41" y="20"/>
                    </a:cubicBezTo>
                    <a:cubicBezTo>
                      <a:pt x="43" y="16"/>
                      <a:pt x="52" y="16"/>
                      <a:pt x="54" y="11"/>
                    </a:cubicBezTo>
                    <a:cubicBezTo>
                      <a:pt x="56" y="5"/>
                      <a:pt x="47" y="0"/>
                      <a:pt x="42" y="0"/>
                    </a:cubicBezTo>
                    <a:cubicBezTo>
                      <a:pt x="30" y="3"/>
                      <a:pt x="32" y="23"/>
                      <a:pt x="21" y="24"/>
                    </a:cubicBezTo>
                    <a:cubicBezTo>
                      <a:pt x="16" y="26"/>
                      <a:pt x="10" y="19"/>
                      <a:pt x="4" y="23"/>
                    </a:cubicBezTo>
                    <a:cubicBezTo>
                      <a:pt x="0" y="27"/>
                      <a:pt x="3" y="32"/>
                      <a:pt x="7" y="36"/>
                    </a:cubicBezTo>
                    <a:cubicBezTo>
                      <a:pt x="12" y="42"/>
                      <a:pt x="24" y="46"/>
                      <a:pt x="32" y="42"/>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4" name="Freeform 255"/>
              <p:cNvSpPr/>
              <p:nvPr/>
            </p:nvSpPr>
            <p:spPr bwMode="auto">
              <a:xfrm>
                <a:off x="1897" y="1567"/>
                <a:ext cx="268" cy="135"/>
              </a:xfrm>
              <a:custGeom>
                <a:avLst/>
                <a:gdLst>
                  <a:gd name="T0" fmla="*/ 205 w 216"/>
                  <a:gd name="T1" fmla="*/ 66 h 109"/>
                  <a:gd name="T2" fmla="*/ 184 w 216"/>
                  <a:gd name="T3" fmla="*/ 87 h 109"/>
                  <a:gd name="T4" fmla="*/ 125 w 216"/>
                  <a:gd name="T5" fmla="*/ 109 h 109"/>
                  <a:gd name="T6" fmla="*/ 60 w 216"/>
                  <a:gd name="T7" fmla="*/ 80 h 109"/>
                  <a:gd name="T8" fmla="*/ 0 w 216"/>
                  <a:gd name="T9" fmla="*/ 52 h 109"/>
                  <a:gd name="T10" fmla="*/ 29 w 216"/>
                  <a:gd name="T11" fmla="*/ 39 h 109"/>
                  <a:gd name="T12" fmla="*/ 66 w 216"/>
                  <a:gd name="T13" fmla="*/ 29 h 109"/>
                  <a:gd name="T14" fmla="*/ 121 w 216"/>
                  <a:gd name="T15" fmla="*/ 8 h 109"/>
                  <a:gd name="T16" fmla="*/ 199 w 216"/>
                  <a:gd name="T17" fmla="*/ 17 h 109"/>
                  <a:gd name="T18" fmla="*/ 211 w 216"/>
                  <a:gd name="T19" fmla="*/ 29 h 109"/>
                  <a:gd name="T20" fmla="*/ 213 w 216"/>
                  <a:gd name="T21" fmla="*/ 44 h 109"/>
                  <a:gd name="T22" fmla="*/ 201 w 216"/>
                  <a:gd name="T23" fmla="*/ 7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109">
                    <a:moveTo>
                      <a:pt x="205" y="66"/>
                    </a:moveTo>
                    <a:cubicBezTo>
                      <a:pt x="198" y="70"/>
                      <a:pt x="192" y="82"/>
                      <a:pt x="184" y="87"/>
                    </a:cubicBezTo>
                    <a:cubicBezTo>
                      <a:pt x="165" y="99"/>
                      <a:pt x="147" y="107"/>
                      <a:pt x="125" y="109"/>
                    </a:cubicBezTo>
                    <a:cubicBezTo>
                      <a:pt x="100" y="109"/>
                      <a:pt x="77" y="98"/>
                      <a:pt x="60" y="80"/>
                    </a:cubicBezTo>
                    <a:cubicBezTo>
                      <a:pt x="44" y="63"/>
                      <a:pt x="24" y="49"/>
                      <a:pt x="0" y="52"/>
                    </a:cubicBezTo>
                    <a:cubicBezTo>
                      <a:pt x="0" y="42"/>
                      <a:pt x="22" y="40"/>
                      <a:pt x="29" y="39"/>
                    </a:cubicBezTo>
                    <a:cubicBezTo>
                      <a:pt x="42" y="35"/>
                      <a:pt x="53" y="33"/>
                      <a:pt x="66" y="29"/>
                    </a:cubicBezTo>
                    <a:cubicBezTo>
                      <a:pt x="84" y="23"/>
                      <a:pt x="101" y="12"/>
                      <a:pt x="121" y="8"/>
                    </a:cubicBezTo>
                    <a:cubicBezTo>
                      <a:pt x="145" y="2"/>
                      <a:pt x="178" y="0"/>
                      <a:pt x="199" y="17"/>
                    </a:cubicBezTo>
                    <a:cubicBezTo>
                      <a:pt x="203" y="21"/>
                      <a:pt x="207" y="25"/>
                      <a:pt x="211" y="29"/>
                    </a:cubicBezTo>
                    <a:cubicBezTo>
                      <a:pt x="216" y="36"/>
                      <a:pt x="216" y="36"/>
                      <a:pt x="213" y="44"/>
                    </a:cubicBezTo>
                    <a:cubicBezTo>
                      <a:pt x="211" y="54"/>
                      <a:pt x="206" y="63"/>
                      <a:pt x="201" y="70"/>
                    </a:cubicBezTo>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5" name="Freeform 256"/>
              <p:cNvSpPr/>
              <p:nvPr/>
            </p:nvSpPr>
            <p:spPr bwMode="auto">
              <a:xfrm>
                <a:off x="1916" y="1610"/>
                <a:ext cx="247" cy="91"/>
              </a:xfrm>
              <a:custGeom>
                <a:avLst/>
                <a:gdLst>
                  <a:gd name="T0" fmla="*/ 197 w 199"/>
                  <a:gd name="T1" fmla="*/ 13 h 73"/>
                  <a:gd name="T2" fmla="*/ 165 w 199"/>
                  <a:gd name="T3" fmla="*/ 48 h 73"/>
                  <a:gd name="T4" fmla="*/ 131 w 199"/>
                  <a:gd name="T5" fmla="*/ 65 h 73"/>
                  <a:gd name="T6" fmla="*/ 90 w 199"/>
                  <a:gd name="T7" fmla="*/ 63 h 73"/>
                  <a:gd name="T8" fmla="*/ 119 w 199"/>
                  <a:gd name="T9" fmla="*/ 51 h 73"/>
                  <a:gd name="T10" fmla="*/ 86 w 199"/>
                  <a:gd name="T11" fmla="*/ 51 h 73"/>
                  <a:gd name="T12" fmla="*/ 53 w 199"/>
                  <a:gd name="T13" fmla="*/ 37 h 73"/>
                  <a:gd name="T14" fmla="*/ 63 w 199"/>
                  <a:gd name="T15" fmla="*/ 35 h 73"/>
                  <a:gd name="T16" fmla="*/ 26 w 199"/>
                  <a:gd name="T17" fmla="*/ 25 h 73"/>
                  <a:gd name="T18" fmla="*/ 0 w 199"/>
                  <a:gd name="T19" fmla="*/ 7 h 73"/>
                  <a:gd name="T20" fmla="*/ 27 w 199"/>
                  <a:gd name="T21" fmla="*/ 8 h 73"/>
                  <a:gd name="T22" fmla="*/ 57 w 199"/>
                  <a:gd name="T23" fmla="*/ 13 h 73"/>
                  <a:gd name="T24" fmla="*/ 114 w 199"/>
                  <a:gd name="T25" fmla="*/ 33 h 73"/>
                  <a:gd name="T26" fmla="*/ 167 w 199"/>
                  <a:gd name="T27" fmla="*/ 21 h 73"/>
                  <a:gd name="T28" fmla="*/ 199 w 199"/>
                  <a:gd name="T2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73">
                    <a:moveTo>
                      <a:pt x="197" y="13"/>
                    </a:moveTo>
                    <a:cubicBezTo>
                      <a:pt x="190" y="27"/>
                      <a:pt x="178" y="38"/>
                      <a:pt x="165" y="48"/>
                    </a:cubicBezTo>
                    <a:cubicBezTo>
                      <a:pt x="153" y="56"/>
                      <a:pt x="144" y="62"/>
                      <a:pt x="131" y="65"/>
                    </a:cubicBezTo>
                    <a:cubicBezTo>
                      <a:pt x="122" y="67"/>
                      <a:pt x="95" y="73"/>
                      <a:pt x="90" y="63"/>
                    </a:cubicBezTo>
                    <a:cubicBezTo>
                      <a:pt x="99" y="56"/>
                      <a:pt x="110" y="58"/>
                      <a:pt x="119" y="51"/>
                    </a:cubicBezTo>
                    <a:cubicBezTo>
                      <a:pt x="114" y="44"/>
                      <a:pt x="94" y="51"/>
                      <a:pt x="86" y="51"/>
                    </a:cubicBezTo>
                    <a:cubicBezTo>
                      <a:pt x="74" y="50"/>
                      <a:pt x="60" y="45"/>
                      <a:pt x="53" y="37"/>
                    </a:cubicBezTo>
                    <a:cubicBezTo>
                      <a:pt x="56" y="36"/>
                      <a:pt x="60" y="37"/>
                      <a:pt x="63" y="35"/>
                    </a:cubicBezTo>
                    <a:cubicBezTo>
                      <a:pt x="56" y="28"/>
                      <a:pt x="36" y="27"/>
                      <a:pt x="26" y="25"/>
                    </a:cubicBezTo>
                    <a:cubicBezTo>
                      <a:pt x="16" y="20"/>
                      <a:pt x="10" y="10"/>
                      <a:pt x="0" y="7"/>
                    </a:cubicBezTo>
                    <a:cubicBezTo>
                      <a:pt x="7" y="2"/>
                      <a:pt x="19" y="6"/>
                      <a:pt x="27" y="8"/>
                    </a:cubicBezTo>
                    <a:cubicBezTo>
                      <a:pt x="36" y="11"/>
                      <a:pt x="46" y="12"/>
                      <a:pt x="57" y="13"/>
                    </a:cubicBezTo>
                    <a:cubicBezTo>
                      <a:pt x="77" y="17"/>
                      <a:pt x="93" y="31"/>
                      <a:pt x="114" y="33"/>
                    </a:cubicBezTo>
                    <a:cubicBezTo>
                      <a:pt x="132" y="34"/>
                      <a:pt x="151" y="27"/>
                      <a:pt x="167" y="21"/>
                    </a:cubicBezTo>
                    <a:cubicBezTo>
                      <a:pt x="176" y="18"/>
                      <a:pt x="198" y="9"/>
                      <a:pt x="199" y="0"/>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6" name="Freeform 257"/>
              <p:cNvSpPr/>
              <p:nvPr/>
            </p:nvSpPr>
            <p:spPr bwMode="auto">
              <a:xfrm>
                <a:off x="4767" y="584"/>
                <a:ext cx="16" cy="13"/>
              </a:xfrm>
              <a:custGeom>
                <a:avLst/>
                <a:gdLst>
                  <a:gd name="T0" fmla="*/ 0 w 13"/>
                  <a:gd name="T1" fmla="*/ 10 h 10"/>
                  <a:gd name="T2" fmla="*/ 6 w 13"/>
                  <a:gd name="T3" fmla="*/ 5 h 10"/>
                  <a:gd name="T4" fmla="*/ 13 w 13"/>
                  <a:gd name="T5" fmla="*/ 0 h 10"/>
                </a:gdLst>
                <a:ahLst/>
                <a:cxnLst>
                  <a:cxn ang="0">
                    <a:pos x="T0" y="T1"/>
                  </a:cxn>
                  <a:cxn ang="0">
                    <a:pos x="T2" y="T3"/>
                  </a:cxn>
                  <a:cxn ang="0">
                    <a:pos x="T4" y="T5"/>
                  </a:cxn>
                </a:cxnLst>
                <a:rect l="0" t="0" r="r" b="b"/>
                <a:pathLst>
                  <a:path w="13" h="10">
                    <a:moveTo>
                      <a:pt x="0" y="10"/>
                    </a:moveTo>
                    <a:cubicBezTo>
                      <a:pt x="3" y="9"/>
                      <a:pt x="4" y="8"/>
                      <a:pt x="6" y="5"/>
                    </a:cubicBezTo>
                    <a:cubicBezTo>
                      <a:pt x="7" y="4"/>
                      <a:pt x="10" y="2"/>
                      <a:pt x="13" y="0"/>
                    </a:cubicBezTo>
                  </a:path>
                </a:pathLst>
              </a:custGeom>
              <a:solidFill>
                <a:srgbClr val="F8F8F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7" name="Freeform 258"/>
              <p:cNvSpPr/>
              <p:nvPr/>
            </p:nvSpPr>
            <p:spPr bwMode="auto">
              <a:xfrm>
                <a:off x="4860" y="1155"/>
                <a:ext cx="7" cy="19"/>
              </a:xfrm>
              <a:custGeom>
                <a:avLst/>
                <a:gdLst>
                  <a:gd name="T0" fmla="*/ 0 w 6"/>
                  <a:gd name="T1" fmla="*/ 14 h 15"/>
                  <a:gd name="T2" fmla="*/ 0 w 6"/>
                  <a:gd name="T3" fmla="*/ 15 h 15"/>
                  <a:gd name="T4" fmla="*/ 1 w 6"/>
                  <a:gd name="T5" fmla="*/ 11 h 15"/>
                  <a:gd name="T6" fmla="*/ 6 w 6"/>
                  <a:gd name="T7" fmla="*/ 0 h 15"/>
                  <a:gd name="T8" fmla="*/ 1 w 6"/>
                  <a:gd name="T9" fmla="*/ 2 h 15"/>
                  <a:gd name="T10" fmla="*/ 0 w 6"/>
                  <a:gd name="T11" fmla="*/ 13 h 15"/>
                  <a:gd name="T12" fmla="*/ 0 w 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14"/>
                    </a:moveTo>
                    <a:cubicBezTo>
                      <a:pt x="0" y="14"/>
                      <a:pt x="0" y="14"/>
                      <a:pt x="0" y="15"/>
                    </a:cubicBezTo>
                    <a:cubicBezTo>
                      <a:pt x="0" y="14"/>
                      <a:pt x="1" y="13"/>
                      <a:pt x="1" y="11"/>
                    </a:cubicBezTo>
                    <a:cubicBezTo>
                      <a:pt x="3" y="8"/>
                      <a:pt x="4" y="4"/>
                      <a:pt x="6" y="0"/>
                    </a:cubicBezTo>
                    <a:cubicBezTo>
                      <a:pt x="4" y="1"/>
                      <a:pt x="3" y="1"/>
                      <a:pt x="1" y="2"/>
                    </a:cubicBezTo>
                    <a:cubicBezTo>
                      <a:pt x="1" y="6"/>
                      <a:pt x="0" y="10"/>
                      <a:pt x="0" y="13"/>
                    </a:cubicBezTo>
                    <a:cubicBezTo>
                      <a:pt x="0" y="14"/>
                      <a:pt x="0" y="14"/>
                      <a:pt x="0" y="14"/>
                    </a:cubicBezTo>
                    <a:close/>
                  </a:path>
                </a:pathLst>
              </a:custGeom>
              <a:solidFill>
                <a:srgbClr val="BBD2C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8" name="Freeform 259"/>
              <p:cNvSpPr/>
              <p:nvPr/>
            </p:nvSpPr>
            <p:spPr bwMode="auto">
              <a:xfrm>
                <a:off x="4779" y="583"/>
                <a:ext cx="3" cy="4"/>
              </a:xfrm>
              <a:custGeom>
                <a:avLst/>
                <a:gdLst>
                  <a:gd name="T0" fmla="*/ 0 w 2"/>
                  <a:gd name="T1" fmla="*/ 1 h 3"/>
                  <a:gd name="T2" fmla="*/ 1 w 2"/>
                  <a:gd name="T3" fmla="*/ 3 h 3"/>
                  <a:gd name="T4" fmla="*/ 2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1" y="2"/>
                      <a:pt x="1" y="3"/>
                      <a:pt x="1" y="3"/>
                    </a:cubicBezTo>
                    <a:cubicBezTo>
                      <a:pt x="1" y="2"/>
                      <a:pt x="2" y="1"/>
                      <a:pt x="2" y="0"/>
                    </a:cubicBezTo>
                    <a:cubicBezTo>
                      <a:pt x="1" y="0"/>
                      <a:pt x="1" y="1"/>
                      <a:pt x="0" y="1"/>
                    </a:cubicBezTo>
                    <a:close/>
                  </a:path>
                </a:pathLst>
              </a:custGeom>
              <a:solidFill>
                <a:srgbClr val="BBD2C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19" name="Freeform 260"/>
              <p:cNvSpPr/>
              <p:nvPr/>
            </p:nvSpPr>
            <p:spPr bwMode="auto">
              <a:xfrm>
                <a:off x="4676" y="594"/>
                <a:ext cx="101" cy="52"/>
              </a:xfrm>
              <a:custGeom>
                <a:avLst/>
                <a:gdLst>
                  <a:gd name="T0" fmla="*/ 10 w 81"/>
                  <a:gd name="T1" fmla="*/ 42 h 42"/>
                  <a:gd name="T2" fmla="*/ 11 w 81"/>
                  <a:gd name="T3" fmla="*/ 41 h 42"/>
                  <a:gd name="T4" fmla="*/ 25 w 81"/>
                  <a:gd name="T5" fmla="*/ 33 h 42"/>
                  <a:gd name="T6" fmla="*/ 35 w 81"/>
                  <a:gd name="T7" fmla="*/ 25 h 42"/>
                  <a:gd name="T8" fmla="*/ 41 w 81"/>
                  <a:gd name="T9" fmla="*/ 19 h 42"/>
                  <a:gd name="T10" fmla="*/ 49 w 81"/>
                  <a:gd name="T11" fmla="*/ 15 h 42"/>
                  <a:gd name="T12" fmla="*/ 64 w 81"/>
                  <a:gd name="T13" fmla="*/ 8 h 42"/>
                  <a:gd name="T14" fmla="*/ 79 w 81"/>
                  <a:gd name="T15" fmla="*/ 3 h 42"/>
                  <a:gd name="T16" fmla="*/ 81 w 81"/>
                  <a:gd name="T17" fmla="*/ 0 h 42"/>
                  <a:gd name="T18" fmla="*/ 46 w 81"/>
                  <a:gd name="T19" fmla="*/ 12 h 42"/>
                  <a:gd name="T20" fmla="*/ 37 w 81"/>
                  <a:gd name="T21" fmla="*/ 18 h 42"/>
                  <a:gd name="T22" fmla="*/ 25 w 81"/>
                  <a:gd name="T23" fmla="*/ 20 h 42"/>
                  <a:gd name="T24" fmla="*/ 17 w 81"/>
                  <a:gd name="T25" fmla="*/ 29 h 42"/>
                  <a:gd name="T26" fmla="*/ 11 w 81"/>
                  <a:gd name="T27" fmla="*/ 33 h 42"/>
                  <a:gd name="T28" fmla="*/ 0 w 81"/>
                  <a:gd name="T29" fmla="*/ 35 h 42"/>
                  <a:gd name="T30" fmla="*/ 10 w 81"/>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42">
                    <a:moveTo>
                      <a:pt x="10" y="42"/>
                    </a:moveTo>
                    <a:cubicBezTo>
                      <a:pt x="11" y="42"/>
                      <a:pt x="11" y="41"/>
                      <a:pt x="11" y="41"/>
                    </a:cubicBezTo>
                    <a:cubicBezTo>
                      <a:pt x="13" y="35"/>
                      <a:pt x="21" y="36"/>
                      <a:pt x="25" y="33"/>
                    </a:cubicBezTo>
                    <a:cubicBezTo>
                      <a:pt x="29" y="30"/>
                      <a:pt x="33" y="28"/>
                      <a:pt x="35" y="25"/>
                    </a:cubicBezTo>
                    <a:cubicBezTo>
                      <a:pt x="37" y="23"/>
                      <a:pt x="38" y="20"/>
                      <a:pt x="41" y="19"/>
                    </a:cubicBezTo>
                    <a:cubicBezTo>
                      <a:pt x="44" y="17"/>
                      <a:pt x="46" y="17"/>
                      <a:pt x="49" y="15"/>
                    </a:cubicBezTo>
                    <a:cubicBezTo>
                      <a:pt x="54" y="12"/>
                      <a:pt x="58" y="9"/>
                      <a:pt x="64" y="8"/>
                    </a:cubicBezTo>
                    <a:cubicBezTo>
                      <a:pt x="69" y="7"/>
                      <a:pt x="76" y="7"/>
                      <a:pt x="79" y="3"/>
                    </a:cubicBezTo>
                    <a:cubicBezTo>
                      <a:pt x="80" y="2"/>
                      <a:pt x="81" y="1"/>
                      <a:pt x="81" y="0"/>
                    </a:cubicBezTo>
                    <a:cubicBezTo>
                      <a:pt x="69" y="3"/>
                      <a:pt x="59" y="9"/>
                      <a:pt x="46" y="12"/>
                    </a:cubicBezTo>
                    <a:cubicBezTo>
                      <a:pt x="41" y="12"/>
                      <a:pt x="41" y="15"/>
                      <a:pt x="37" y="18"/>
                    </a:cubicBezTo>
                    <a:cubicBezTo>
                      <a:pt x="35" y="21"/>
                      <a:pt x="30" y="19"/>
                      <a:pt x="25" y="20"/>
                    </a:cubicBezTo>
                    <a:cubicBezTo>
                      <a:pt x="23" y="21"/>
                      <a:pt x="17" y="24"/>
                      <a:pt x="17" y="29"/>
                    </a:cubicBezTo>
                    <a:cubicBezTo>
                      <a:pt x="15" y="29"/>
                      <a:pt x="13" y="32"/>
                      <a:pt x="11" y="33"/>
                    </a:cubicBezTo>
                    <a:cubicBezTo>
                      <a:pt x="7" y="33"/>
                      <a:pt x="4" y="34"/>
                      <a:pt x="0" y="35"/>
                    </a:cubicBezTo>
                    <a:cubicBezTo>
                      <a:pt x="4" y="37"/>
                      <a:pt x="7" y="39"/>
                      <a:pt x="10" y="42"/>
                    </a:cubicBezTo>
                    <a:close/>
                  </a:path>
                </a:pathLst>
              </a:custGeom>
              <a:solidFill>
                <a:srgbClr val="BBD2C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0" name="Freeform 261"/>
              <p:cNvSpPr/>
              <p:nvPr/>
            </p:nvSpPr>
            <p:spPr bwMode="auto">
              <a:xfrm>
                <a:off x="4697" y="1081"/>
                <a:ext cx="9" cy="22"/>
              </a:xfrm>
              <a:custGeom>
                <a:avLst/>
                <a:gdLst>
                  <a:gd name="T0" fmla="*/ 4 w 7"/>
                  <a:gd name="T1" fmla="*/ 18 h 18"/>
                  <a:gd name="T2" fmla="*/ 6 w 7"/>
                  <a:gd name="T3" fmla="*/ 15 h 18"/>
                  <a:gd name="T4" fmla="*/ 6 w 7"/>
                  <a:gd name="T5" fmla="*/ 5 h 18"/>
                  <a:gd name="T6" fmla="*/ 3 w 7"/>
                  <a:gd name="T7" fmla="*/ 0 h 18"/>
                  <a:gd name="T8" fmla="*/ 0 w 7"/>
                  <a:gd name="T9" fmla="*/ 0 h 18"/>
                  <a:gd name="T10" fmla="*/ 1 w 7"/>
                  <a:gd name="T11" fmla="*/ 6 h 18"/>
                  <a:gd name="T12" fmla="*/ 4 w 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4" y="18"/>
                    </a:moveTo>
                    <a:cubicBezTo>
                      <a:pt x="5" y="17"/>
                      <a:pt x="5" y="16"/>
                      <a:pt x="6" y="15"/>
                    </a:cubicBezTo>
                    <a:cubicBezTo>
                      <a:pt x="6" y="11"/>
                      <a:pt x="6" y="9"/>
                      <a:pt x="6" y="5"/>
                    </a:cubicBezTo>
                    <a:cubicBezTo>
                      <a:pt x="7" y="2"/>
                      <a:pt x="7" y="0"/>
                      <a:pt x="3" y="0"/>
                    </a:cubicBezTo>
                    <a:cubicBezTo>
                      <a:pt x="2" y="0"/>
                      <a:pt x="1" y="0"/>
                      <a:pt x="0" y="0"/>
                    </a:cubicBezTo>
                    <a:cubicBezTo>
                      <a:pt x="0" y="2"/>
                      <a:pt x="0" y="4"/>
                      <a:pt x="1" y="6"/>
                    </a:cubicBezTo>
                    <a:cubicBezTo>
                      <a:pt x="2" y="10"/>
                      <a:pt x="3" y="14"/>
                      <a:pt x="4" y="18"/>
                    </a:cubicBezTo>
                    <a:close/>
                  </a:path>
                </a:pathLst>
              </a:custGeom>
              <a:solidFill>
                <a:srgbClr val="BBD2C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1" name="Freeform 262"/>
              <p:cNvSpPr/>
              <p:nvPr/>
            </p:nvSpPr>
            <p:spPr bwMode="auto">
              <a:xfrm>
                <a:off x="5099" y="940"/>
                <a:ext cx="34" cy="8"/>
              </a:xfrm>
              <a:custGeom>
                <a:avLst/>
                <a:gdLst>
                  <a:gd name="T0" fmla="*/ 27 w 27"/>
                  <a:gd name="T1" fmla="*/ 3 h 6"/>
                  <a:gd name="T2" fmla="*/ 26 w 27"/>
                  <a:gd name="T3" fmla="*/ 3 h 6"/>
                  <a:gd name="T4" fmla="*/ 22 w 27"/>
                  <a:gd name="T5" fmla="*/ 2 h 6"/>
                  <a:gd name="T6" fmla="*/ 15 w 27"/>
                  <a:gd name="T7" fmla="*/ 2 h 6"/>
                  <a:gd name="T8" fmla="*/ 8 w 27"/>
                  <a:gd name="T9" fmla="*/ 0 h 6"/>
                  <a:gd name="T10" fmla="*/ 4 w 27"/>
                  <a:gd name="T11" fmla="*/ 2 h 6"/>
                  <a:gd name="T12" fmla="*/ 0 w 27"/>
                  <a:gd name="T13" fmla="*/ 6 h 6"/>
                  <a:gd name="T14" fmla="*/ 9 w 27"/>
                  <a:gd name="T15" fmla="*/ 5 h 6"/>
                  <a:gd name="T16" fmla="*/ 27 w 27"/>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
                    <a:moveTo>
                      <a:pt x="27" y="3"/>
                    </a:moveTo>
                    <a:cubicBezTo>
                      <a:pt x="27" y="3"/>
                      <a:pt x="27" y="3"/>
                      <a:pt x="26" y="3"/>
                    </a:cubicBezTo>
                    <a:cubicBezTo>
                      <a:pt x="24" y="3"/>
                      <a:pt x="23" y="2"/>
                      <a:pt x="22" y="2"/>
                    </a:cubicBezTo>
                    <a:cubicBezTo>
                      <a:pt x="19" y="2"/>
                      <a:pt x="18" y="3"/>
                      <a:pt x="15" y="2"/>
                    </a:cubicBezTo>
                    <a:cubicBezTo>
                      <a:pt x="13" y="2"/>
                      <a:pt x="11" y="1"/>
                      <a:pt x="8" y="0"/>
                    </a:cubicBezTo>
                    <a:cubicBezTo>
                      <a:pt x="7" y="1"/>
                      <a:pt x="5" y="1"/>
                      <a:pt x="4" y="2"/>
                    </a:cubicBezTo>
                    <a:cubicBezTo>
                      <a:pt x="2" y="3"/>
                      <a:pt x="2" y="5"/>
                      <a:pt x="0" y="6"/>
                    </a:cubicBezTo>
                    <a:cubicBezTo>
                      <a:pt x="3" y="5"/>
                      <a:pt x="6" y="5"/>
                      <a:pt x="9" y="5"/>
                    </a:cubicBezTo>
                    <a:cubicBezTo>
                      <a:pt x="15" y="4"/>
                      <a:pt x="21" y="4"/>
                      <a:pt x="27" y="3"/>
                    </a:cubicBezTo>
                    <a:close/>
                  </a:path>
                </a:pathLst>
              </a:custGeom>
              <a:solidFill>
                <a:srgbClr val="BBD2C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2" name="Freeform 263"/>
              <p:cNvSpPr/>
              <p:nvPr/>
            </p:nvSpPr>
            <p:spPr bwMode="auto">
              <a:xfrm>
                <a:off x="5199" y="1418"/>
                <a:ext cx="13" cy="10"/>
              </a:xfrm>
              <a:custGeom>
                <a:avLst/>
                <a:gdLst>
                  <a:gd name="T0" fmla="*/ 1 w 11"/>
                  <a:gd name="T1" fmla="*/ 8 h 8"/>
                  <a:gd name="T2" fmla="*/ 11 w 11"/>
                  <a:gd name="T3" fmla="*/ 1 h 8"/>
                  <a:gd name="T4" fmla="*/ 11 w 11"/>
                  <a:gd name="T5" fmla="*/ 1 h 8"/>
                  <a:gd name="T6" fmla="*/ 5 w 11"/>
                  <a:gd name="T7" fmla="*/ 2 h 8"/>
                  <a:gd name="T8" fmla="*/ 0 w 11"/>
                  <a:gd name="T9" fmla="*/ 3 h 8"/>
                  <a:gd name="T10" fmla="*/ 0 w 11"/>
                  <a:gd name="T11" fmla="*/ 6 h 8"/>
                  <a:gd name="T12" fmla="*/ 1 w 1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 y="8"/>
                    </a:moveTo>
                    <a:cubicBezTo>
                      <a:pt x="4" y="5"/>
                      <a:pt x="7" y="3"/>
                      <a:pt x="11" y="1"/>
                    </a:cubicBezTo>
                    <a:cubicBezTo>
                      <a:pt x="11" y="1"/>
                      <a:pt x="11" y="1"/>
                      <a:pt x="11" y="1"/>
                    </a:cubicBezTo>
                    <a:cubicBezTo>
                      <a:pt x="9" y="0"/>
                      <a:pt x="7" y="1"/>
                      <a:pt x="5" y="2"/>
                    </a:cubicBezTo>
                    <a:cubicBezTo>
                      <a:pt x="3" y="3"/>
                      <a:pt x="1" y="3"/>
                      <a:pt x="0" y="3"/>
                    </a:cubicBezTo>
                    <a:cubicBezTo>
                      <a:pt x="0" y="4"/>
                      <a:pt x="0" y="5"/>
                      <a:pt x="0" y="6"/>
                    </a:cubicBezTo>
                    <a:cubicBezTo>
                      <a:pt x="0" y="7"/>
                      <a:pt x="1" y="8"/>
                      <a:pt x="1" y="8"/>
                    </a:cubicBezTo>
                    <a:close/>
                  </a:path>
                </a:pathLst>
              </a:custGeom>
              <a:solidFill>
                <a:srgbClr val="BBD2C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3" name="Freeform 264"/>
              <p:cNvSpPr/>
              <p:nvPr/>
            </p:nvSpPr>
            <p:spPr bwMode="auto">
              <a:xfrm>
                <a:off x="4610" y="638"/>
                <a:ext cx="79" cy="62"/>
              </a:xfrm>
              <a:custGeom>
                <a:avLst/>
                <a:gdLst>
                  <a:gd name="T0" fmla="*/ 12 w 63"/>
                  <a:gd name="T1" fmla="*/ 42 h 50"/>
                  <a:gd name="T2" fmla="*/ 20 w 63"/>
                  <a:gd name="T3" fmla="*/ 36 h 50"/>
                  <a:gd name="T4" fmla="*/ 29 w 63"/>
                  <a:gd name="T5" fmla="*/ 34 h 50"/>
                  <a:gd name="T6" fmla="*/ 47 w 63"/>
                  <a:gd name="T7" fmla="*/ 32 h 50"/>
                  <a:gd name="T8" fmla="*/ 54 w 63"/>
                  <a:gd name="T9" fmla="*/ 31 h 50"/>
                  <a:gd name="T10" fmla="*/ 57 w 63"/>
                  <a:gd name="T11" fmla="*/ 31 h 50"/>
                  <a:gd name="T12" fmla="*/ 58 w 63"/>
                  <a:gd name="T13" fmla="*/ 24 h 50"/>
                  <a:gd name="T14" fmla="*/ 60 w 63"/>
                  <a:gd name="T15" fmla="*/ 16 h 50"/>
                  <a:gd name="T16" fmla="*/ 63 w 63"/>
                  <a:gd name="T17" fmla="*/ 7 h 50"/>
                  <a:gd name="T18" fmla="*/ 53 w 63"/>
                  <a:gd name="T19" fmla="*/ 0 h 50"/>
                  <a:gd name="T20" fmla="*/ 47 w 63"/>
                  <a:gd name="T21" fmla="*/ 1 h 50"/>
                  <a:gd name="T22" fmla="*/ 17 w 63"/>
                  <a:gd name="T23" fmla="*/ 31 h 50"/>
                  <a:gd name="T24" fmla="*/ 12 w 63"/>
                  <a:gd name="T25" fmla="*/ 34 h 50"/>
                  <a:gd name="T26" fmla="*/ 11 w 63"/>
                  <a:gd name="T27" fmla="*/ 39 h 50"/>
                  <a:gd name="T28" fmla="*/ 4 w 63"/>
                  <a:gd name="T29" fmla="*/ 41 h 50"/>
                  <a:gd name="T30" fmla="*/ 3 w 63"/>
                  <a:gd name="T31" fmla="*/ 48 h 50"/>
                  <a:gd name="T32" fmla="*/ 4 w 63"/>
                  <a:gd name="T33" fmla="*/ 50 h 50"/>
                  <a:gd name="T34" fmla="*/ 12 w 63"/>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50">
                    <a:moveTo>
                      <a:pt x="12" y="42"/>
                    </a:moveTo>
                    <a:cubicBezTo>
                      <a:pt x="15" y="41"/>
                      <a:pt x="17" y="38"/>
                      <a:pt x="20" y="36"/>
                    </a:cubicBezTo>
                    <a:cubicBezTo>
                      <a:pt x="24" y="34"/>
                      <a:pt x="25" y="34"/>
                      <a:pt x="29" y="34"/>
                    </a:cubicBezTo>
                    <a:cubicBezTo>
                      <a:pt x="36" y="34"/>
                      <a:pt x="41" y="32"/>
                      <a:pt x="47" y="32"/>
                    </a:cubicBezTo>
                    <a:cubicBezTo>
                      <a:pt x="49" y="32"/>
                      <a:pt x="52" y="31"/>
                      <a:pt x="54" y="31"/>
                    </a:cubicBezTo>
                    <a:cubicBezTo>
                      <a:pt x="57" y="31"/>
                      <a:pt x="55" y="32"/>
                      <a:pt x="57" y="31"/>
                    </a:cubicBezTo>
                    <a:cubicBezTo>
                      <a:pt x="58" y="29"/>
                      <a:pt x="57" y="25"/>
                      <a:pt x="58" y="24"/>
                    </a:cubicBezTo>
                    <a:cubicBezTo>
                      <a:pt x="58" y="21"/>
                      <a:pt x="59" y="19"/>
                      <a:pt x="60" y="16"/>
                    </a:cubicBezTo>
                    <a:cubicBezTo>
                      <a:pt x="61" y="13"/>
                      <a:pt x="62" y="10"/>
                      <a:pt x="63" y="7"/>
                    </a:cubicBezTo>
                    <a:cubicBezTo>
                      <a:pt x="60" y="4"/>
                      <a:pt x="57" y="2"/>
                      <a:pt x="53" y="0"/>
                    </a:cubicBezTo>
                    <a:cubicBezTo>
                      <a:pt x="51" y="0"/>
                      <a:pt x="49" y="0"/>
                      <a:pt x="47" y="1"/>
                    </a:cubicBezTo>
                    <a:cubicBezTo>
                      <a:pt x="43" y="2"/>
                      <a:pt x="18" y="28"/>
                      <a:pt x="17" y="31"/>
                    </a:cubicBezTo>
                    <a:cubicBezTo>
                      <a:pt x="17" y="31"/>
                      <a:pt x="12" y="32"/>
                      <a:pt x="12" y="34"/>
                    </a:cubicBezTo>
                    <a:cubicBezTo>
                      <a:pt x="13" y="36"/>
                      <a:pt x="10" y="37"/>
                      <a:pt x="11" y="39"/>
                    </a:cubicBezTo>
                    <a:cubicBezTo>
                      <a:pt x="8" y="40"/>
                      <a:pt x="6" y="40"/>
                      <a:pt x="4" y="41"/>
                    </a:cubicBezTo>
                    <a:cubicBezTo>
                      <a:pt x="0" y="44"/>
                      <a:pt x="4" y="43"/>
                      <a:pt x="3" y="48"/>
                    </a:cubicBezTo>
                    <a:cubicBezTo>
                      <a:pt x="3" y="49"/>
                      <a:pt x="3" y="49"/>
                      <a:pt x="4" y="50"/>
                    </a:cubicBezTo>
                    <a:cubicBezTo>
                      <a:pt x="6" y="47"/>
                      <a:pt x="10" y="45"/>
                      <a:pt x="12" y="42"/>
                    </a:cubicBezTo>
                    <a:close/>
                  </a:path>
                </a:pathLst>
              </a:custGeom>
              <a:solidFill>
                <a:srgbClr val="FFFFF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4" name="Freeform 265"/>
              <p:cNvSpPr/>
              <p:nvPr/>
            </p:nvSpPr>
            <p:spPr bwMode="auto">
              <a:xfrm>
                <a:off x="5217" y="763"/>
                <a:ext cx="98" cy="31"/>
              </a:xfrm>
              <a:custGeom>
                <a:avLst/>
                <a:gdLst>
                  <a:gd name="T0" fmla="*/ 75 w 79"/>
                  <a:gd name="T1" fmla="*/ 25 h 25"/>
                  <a:gd name="T2" fmla="*/ 63 w 79"/>
                  <a:gd name="T3" fmla="*/ 23 h 25"/>
                  <a:gd name="T4" fmla="*/ 35 w 79"/>
                  <a:gd name="T5" fmla="*/ 9 h 25"/>
                  <a:gd name="T6" fmla="*/ 14 w 79"/>
                  <a:gd name="T7" fmla="*/ 0 h 25"/>
                  <a:gd name="T8" fmla="*/ 0 w 79"/>
                  <a:gd name="T9" fmla="*/ 2 h 25"/>
                  <a:gd name="T10" fmla="*/ 6 w 79"/>
                  <a:gd name="T11" fmla="*/ 3 h 25"/>
                  <a:gd name="T12" fmla="*/ 16 w 79"/>
                  <a:gd name="T13" fmla="*/ 6 h 25"/>
                  <a:gd name="T14" fmla="*/ 21 w 79"/>
                  <a:gd name="T15" fmla="*/ 8 h 25"/>
                  <a:gd name="T16" fmla="*/ 22 w 79"/>
                  <a:gd name="T17" fmla="*/ 9 h 25"/>
                  <a:gd name="T18" fmla="*/ 37 w 79"/>
                  <a:gd name="T19" fmla="*/ 15 h 25"/>
                  <a:gd name="T20" fmla="*/ 49 w 79"/>
                  <a:gd name="T21" fmla="*/ 19 h 25"/>
                  <a:gd name="T22" fmla="*/ 61 w 79"/>
                  <a:gd name="T23" fmla="*/ 23 h 25"/>
                  <a:gd name="T24" fmla="*/ 73 w 79"/>
                  <a:gd name="T25" fmla="*/ 25 h 25"/>
                  <a:gd name="T26" fmla="*/ 79 w 79"/>
                  <a:gd name="T27" fmla="*/ 25 h 25"/>
                  <a:gd name="T28" fmla="*/ 78 w 79"/>
                  <a:gd name="T29" fmla="*/ 24 h 25"/>
                  <a:gd name="T30" fmla="*/ 75 w 79"/>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25">
                    <a:moveTo>
                      <a:pt x="75" y="25"/>
                    </a:moveTo>
                    <a:cubicBezTo>
                      <a:pt x="71" y="25"/>
                      <a:pt x="67" y="23"/>
                      <a:pt x="63" y="23"/>
                    </a:cubicBezTo>
                    <a:cubicBezTo>
                      <a:pt x="52" y="21"/>
                      <a:pt x="44" y="13"/>
                      <a:pt x="35" y="9"/>
                    </a:cubicBezTo>
                    <a:cubicBezTo>
                      <a:pt x="28" y="5"/>
                      <a:pt x="21" y="0"/>
                      <a:pt x="14" y="0"/>
                    </a:cubicBezTo>
                    <a:cubicBezTo>
                      <a:pt x="9" y="1"/>
                      <a:pt x="5" y="2"/>
                      <a:pt x="0" y="2"/>
                    </a:cubicBezTo>
                    <a:cubicBezTo>
                      <a:pt x="3" y="2"/>
                      <a:pt x="5" y="3"/>
                      <a:pt x="6" y="3"/>
                    </a:cubicBezTo>
                    <a:cubicBezTo>
                      <a:pt x="10" y="4"/>
                      <a:pt x="13" y="4"/>
                      <a:pt x="16" y="6"/>
                    </a:cubicBezTo>
                    <a:cubicBezTo>
                      <a:pt x="18" y="6"/>
                      <a:pt x="20" y="6"/>
                      <a:pt x="21" y="8"/>
                    </a:cubicBezTo>
                    <a:cubicBezTo>
                      <a:pt x="22" y="8"/>
                      <a:pt x="22" y="9"/>
                      <a:pt x="22" y="9"/>
                    </a:cubicBezTo>
                    <a:cubicBezTo>
                      <a:pt x="29" y="12"/>
                      <a:pt x="36" y="15"/>
                      <a:pt x="37" y="15"/>
                    </a:cubicBezTo>
                    <a:cubicBezTo>
                      <a:pt x="41" y="17"/>
                      <a:pt x="45" y="18"/>
                      <a:pt x="49" y="19"/>
                    </a:cubicBezTo>
                    <a:cubicBezTo>
                      <a:pt x="52" y="21"/>
                      <a:pt x="56" y="22"/>
                      <a:pt x="61" y="23"/>
                    </a:cubicBezTo>
                    <a:cubicBezTo>
                      <a:pt x="65" y="24"/>
                      <a:pt x="69" y="25"/>
                      <a:pt x="73" y="25"/>
                    </a:cubicBezTo>
                    <a:cubicBezTo>
                      <a:pt x="74" y="25"/>
                      <a:pt x="76" y="25"/>
                      <a:pt x="79" y="25"/>
                    </a:cubicBezTo>
                    <a:cubicBezTo>
                      <a:pt x="79" y="25"/>
                      <a:pt x="79" y="24"/>
                      <a:pt x="78" y="24"/>
                    </a:cubicBezTo>
                    <a:cubicBezTo>
                      <a:pt x="77" y="24"/>
                      <a:pt x="76" y="25"/>
                      <a:pt x="75" y="25"/>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5" name="Freeform 266"/>
              <p:cNvSpPr/>
              <p:nvPr/>
            </p:nvSpPr>
            <p:spPr bwMode="auto">
              <a:xfrm>
                <a:off x="5144" y="760"/>
                <a:ext cx="58" cy="25"/>
              </a:xfrm>
              <a:custGeom>
                <a:avLst/>
                <a:gdLst>
                  <a:gd name="T0" fmla="*/ 3 w 47"/>
                  <a:gd name="T1" fmla="*/ 19 h 20"/>
                  <a:gd name="T2" fmla="*/ 2 w 47"/>
                  <a:gd name="T3" fmla="*/ 19 h 20"/>
                  <a:gd name="T4" fmla="*/ 3 w 47"/>
                  <a:gd name="T5" fmla="*/ 19 h 20"/>
                  <a:gd name="T6" fmla="*/ 8 w 47"/>
                  <a:gd name="T7" fmla="*/ 17 h 20"/>
                  <a:gd name="T8" fmla="*/ 16 w 47"/>
                  <a:gd name="T9" fmla="*/ 14 h 20"/>
                  <a:gd name="T10" fmla="*/ 21 w 47"/>
                  <a:gd name="T11" fmla="*/ 11 h 20"/>
                  <a:gd name="T12" fmla="*/ 32 w 47"/>
                  <a:gd name="T13" fmla="*/ 9 h 20"/>
                  <a:gd name="T14" fmla="*/ 42 w 47"/>
                  <a:gd name="T15" fmla="*/ 5 h 20"/>
                  <a:gd name="T16" fmla="*/ 47 w 47"/>
                  <a:gd name="T17" fmla="*/ 4 h 20"/>
                  <a:gd name="T18" fmla="*/ 40 w 47"/>
                  <a:gd name="T19" fmla="*/ 2 h 20"/>
                  <a:gd name="T20" fmla="*/ 13 w 47"/>
                  <a:gd name="T21" fmla="*/ 8 h 20"/>
                  <a:gd name="T22" fmla="*/ 4 w 47"/>
                  <a:gd name="T23" fmla="*/ 14 h 20"/>
                  <a:gd name="T24" fmla="*/ 0 w 47"/>
                  <a:gd name="T25" fmla="*/ 17 h 20"/>
                  <a:gd name="T26" fmla="*/ 2 w 47"/>
                  <a:gd name="T27" fmla="*/ 20 h 20"/>
                  <a:gd name="T28" fmla="*/ 3 w 47"/>
                  <a:gd name="T2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0">
                    <a:moveTo>
                      <a:pt x="3" y="19"/>
                    </a:moveTo>
                    <a:cubicBezTo>
                      <a:pt x="2" y="19"/>
                      <a:pt x="2" y="19"/>
                      <a:pt x="2" y="19"/>
                    </a:cubicBezTo>
                    <a:cubicBezTo>
                      <a:pt x="3" y="19"/>
                      <a:pt x="3" y="19"/>
                      <a:pt x="3" y="19"/>
                    </a:cubicBezTo>
                    <a:cubicBezTo>
                      <a:pt x="5" y="18"/>
                      <a:pt x="6" y="18"/>
                      <a:pt x="8" y="17"/>
                    </a:cubicBezTo>
                    <a:cubicBezTo>
                      <a:pt x="10" y="16"/>
                      <a:pt x="13" y="15"/>
                      <a:pt x="16" y="14"/>
                    </a:cubicBezTo>
                    <a:cubicBezTo>
                      <a:pt x="17" y="13"/>
                      <a:pt x="19" y="12"/>
                      <a:pt x="21" y="11"/>
                    </a:cubicBezTo>
                    <a:cubicBezTo>
                      <a:pt x="25" y="9"/>
                      <a:pt x="28" y="10"/>
                      <a:pt x="32" y="9"/>
                    </a:cubicBezTo>
                    <a:cubicBezTo>
                      <a:pt x="36" y="7"/>
                      <a:pt x="39" y="6"/>
                      <a:pt x="42" y="5"/>
                    </a:cubicBezTo>
                    <a:cubicBezTo>
                      <a:pt x="44" y="5"/>
                      <a:pt x="45" y="4"/>
                      <a:pt x="47" y="4"/>
                    </a:cubicBezTo>
                    <a:cubicBezTo>
                      <a:pt x="45" y="3"/>
                      <a:pt x="42" y="3"/>
                      <a:pt x="40" y="2"/>
                    </a:cubicBezTo>
                    <a:cubicBezTo>
                      <a:pt x="30" y="0"/>
                      <a:pt x="22" y="2"/>
                      <a:pt x="13" y="8"/>
                    </a:cubicBezTo>
                    <a:cubicBezTo>
                      <a:pt x="10" y="10"/>
                      <a:pt x="7" y="12"/>
                      <a:pt x="4" y="14"/>
                    </a:cubicBezTo>
                    <a:cubicBezTo>
                      <a:pt x="2" y="15"/>
                      <a:pt x="1" y="16"/>
                      <a:pt x="0" y="17"/>
                    </a:cubicBezTo>
                    <a:cubicBezTo>
                      <a:pt x="1" y="18"/>
                      <a:pt x="1" y="19"/>
                      <a:pt x="2" y="20"/>
                    </a:cubicBezTo>
                    <a:cubicBezTo>
                      <a:pt x="2" y="20"/>
                      <a:pt x="2" y="20"/>
                      <a:pt x="3" y="19"/>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6" name="Freeform 267"/>
              <p:cNvSpPr/>
              <p:nvPr/>
            </p:nvSpPr>
            <p:spPr bwMode="auto">
              <a:xfrm>
                <a:off x="5238" y="876"/>
                <a:ext cx="21" cy="11"/>
              </a:xfrm>
              <a:custGeom>
                <a:avLst/>
                <a:gdLst>
                  <a:gd name="T0" fmla="*/ 4 w 17"/>
                  <a:gd name="T1" fmla="*/ 5 h 9"/>
                  <a:gd name="T2" fmla="*/ 0 w 17"/>
                  <a:gd name="T3" fmla="*/ 9 h 9"/>
                  <a:gd name="T4" fmla="*/ 3 w 17"/>
                  <a:gd name="T5" fmla="*/ 7 h 9"/>
                  <a:gd name="T6" fmla="*/ 11 w 17"/>
                  <a:gd name="T7" fmla="*/ 4 h 9"/>
                  <a:gd name="T8" fmla="*/ 17 w 17"/>
                  <a:gd name="T9" fmla="*/ 0 h 9"/>
                  <a:gd name="T10" fmla="*/ 16 w 17"/>
                  <a:gd name="T11" fmla="*/ 0 h 9"/>
                  <a:gd name="T12" fmla="*/ 4 w 1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4" y="5"/>
                    </a:moveTo>
                    <a:cubicBezTo>
                      <a:pt x="3" y="6"/>
                      <a:pt x="1" y="8"/>
                      <a:pt x="0" y="9"/>
                    </a:cubicBezTo>
                    <a:cubicBezTo>
                      <a:pt x="1" y="9"/>
                      <a:pt x="2" y="8"/>
                      <a:pt x="3" y="7"/>
                    </a:cubicBezTo>
                    <a:cubicBezTo>
                      <a:pt x="6" y="6"/>
                      <a:pt x="8" y="5"/>
                      <a:pt x="11" y="4"/>
                    </a:cubicBezTo>
                    <a:cubicBezTo>
                      <a:pt x="13" y="2"/>
                      <a:pt x="15" y="1"/>
                      <a:pt x="17" y="0"/>
                    </a:cubicBezTo>
                    <a:cubicBezTo>
                      <a:pt x="17" y="0"/>
                      <a:pt x="16" y="0"/>
                      <a:pt x="16" y="0"/>
                    </a:cubicBezTo>
                    <a:cubicBezTo>
                      <a:pt x="12" y="2"/>
                      <a:pt x="8" y="3"/>
                      <a:pt x="4" y="5"/>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7" name="Freeform 268"/>
              <p:cNvSpPr/>
              <p:nvPr/>
            </p:nvSpPr>
            <p:spPr bwMode="auto">
              <a:xfrm>
                <a:off x="5119" y="919"/>
                <a:ext cx="37" cy="13"/>
              </a:xfrm>
              <a:custGeom>
                <a:avLst/>
                <a:gdLst>
                  <a:gd name="T0" fmla="*/ 9 w 30"/>
                  <a:gd name="T1" fmla="*/ 9 h 10"/>
                  <a:gd name="T2" fmla="*/ 18 w 30"/>
                  <a:gd name="T3" fmla="*/ 9 h 10"/>
                  <a:gd name="T4" fmla="*/ 28 w 30"/>
                  <a:gd name="T5" fmla="*/ 7 h 10"/>
                  <a:gd name="T6" fmla="*/ 30 w 30"/>
                  <a:gd name="T7" fmla="*/ 6 h 10"/>
                  <a:gd name="T8" fmla="*/ 30 w 30"/>
                  <a:gd name="T9" fmla="*/ 2 h 10"/>
                  <a:gd name="T10" fmla="*/ 29 w 30"/>
                  <a:gd name="T11" fmla="*/ 1 h 10"/>
                  <a:gd name="T12" fmla="*/ 29 w 30"/>
                  <a:gd name="T13" fmla="*/ 1 h 10"/>
                  <a:gd name="T14" fmla="*/ 20 w 30"/>
                  <a:gd name="T15" fmla="*/ 1 h 10"/>
                  <a:gd name="T16" fmla="*/ 9 w 30"/>
                  <a:gd name="T17" fmla="*/ 1 h 10"/>
                  <a:gd name="T18" fmla="*/ 7 w 30"/>
                  <a:gd name="T19" fmla="*/ 1 h 10"/>
                  <a:gd name="T20" fmla="*/ 2 w 30"/>
                  <a:gd name="T21" fmla="*/ 8 h 10"/>
                  <a:gd name="T22" fmla="*/ 0 w 30"/>
                  <a:gd name="T23" fmla="*/ 10 h 10"/>
                  <a:gd name="T24" fmla="*/ 9 w 30"/>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
                    <a:moveTo>
                      <a:pt x="9" y="9"/>
                    </a:moveTo>
                    <a:cubicBezTo>
                      <a:pt x="12" y="8"/>
                      <a:pt x="16" y="9"/>
                      <a:pt x="18" y="9"/>
                    </a:cubicBezTo>
                    <a:cubicBezTo>
                      <a:pt x="22" y="8"/>
                      <a:pt x="25" y="7"/>
                      <a:pt x="28" y="7"/>
                    </a:cubicBezTo>
                    <a:cubicBezTo>
                      <a:pt x="28" y="6"/>
                      <a:pt x="29" y="6"/>
                      <a:pt x="30" y="6"/>
                    </a:cubicBezTo>
                    <a:cubicBezTo>
                      <a:pt x="30" y="5"/>
                      <a:pt x="30" y="4"/>
                      <a:pt x="30" y="2"/>
                    </a:cubicBezTo>
                    <a:cubicBezTo>
                      <a:pt x="30" y="2"/>
                      <a:pt x="29" y="2"/>
                      <a:pt x="29" y="1"/>
                    </a:cubicBezTo>
                    <a:cubicBezTo>
                      <a:pt x="29" y="1"/>
                      <a:pt x="29" y="1"/>
                      <a:pt x="29" y="1"/>
                    </a:cubicBezTo>
                    <a:cubicBezTo>
                      <a:pt x="26" y="0"/>
                      <a:pt x="24" y="0"/>
                      <a:pt x="20" y="1"/>
                    </a:cubicBezTo>
                    <a:cubicBezTo>
                      <a:pt x="17" y="1"/>
                      <a:pt x="13" y="1"/>
                      <a:pt x="9" y="1"/>
                    </a:cubicBezTo>
                    <a:cubicBezTo>
                      <a:pt x="9" y="1"/>
                      <a:pt x="8" y="1"/>
                      <a:pt x="7" y="1"/>
                    </a:cubicBezTo>
                    <a:cubicBezTo>
                      <a:pt x="5" y="3"/>
                      <a:pt x="4" y="6"/>
                      <a:pt x="2" y="8"/>
                    </a:cubicBezTo>
                    <a:cubicBezTo>
                      <a:pt x="1" y="9"/>
                      <a:pt x="0" y="9"/>
                      <a:pt x="0" y="10"/>
                    </a:cubicBezTo>
                    <a:cubicBezTo>
                      <a:pt x="2" y="10"/>
                      <a:pt x="5" y="10"/>
                      <a:pt x="9" y="9"/>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8" name="Freeform 269"/>
              <p:cNvSpPr/>
              <p:nvPr/>
            </p:nvSpPr>
            <p:spPr bwMode="auto">
              <a:xfrm>
                <a:off x="5314" y="799"/>
                <a:ext cx="5" cy="9"/>
              </a:xfrm>
              <a:custGeom>
                <a:avLst/>
                <a:gdLst>
                  <a:gd name="T0" fmla="*/ 0 w 4"/>
                  <a:gd name="T1" fmla="*/ 7 h 7"/>
                  <a:gd name="T2" fmla="*/ 2 w 4"/>
                  <a:gd name="T3" fmla="*/ 4 h 7"/>
                  <a:gd name="T4" fmla="*/ 4 w 4"/>
                  <a:gd name="T5" fmla="*/ 3 h 7"/>
                  <a:gd name="T6" fmla="*/ 3 w 4"/>
                  <a:gd name="T7" fmla="*/ 0 h 7"/>
                  <a:gd name="T8" fmla="*/ 1 w 4"/>
                  <a:gd name="T9" fmla="*/ 5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cubicBezTo>
                      <a:pt x="1" y="6"/>
                      <a:pt x="2" y="5"/>
                      <a:pt x="2" y="4"/>
                    </a:cubicBezTo>
                    <a:cubicBezTo>
                      <a:pt x="3" y="4"/>
                      <a:pt x="3" y="3"/>
                      <a:pt x="4" y="3"/>
                    </a:cubicBezTo>
                    <a:cubicBezTo>
                      <a:pt x="3" y="2"/>
                      <a:pt x="3" y="1"/>
                      <a:pt x="3" y="0"/>
                    </a:cubicBezTo>
                    <a:cubicBezTo>
                      <a:pt x="2" y="2"/>
                      <a:pt x="2" y="3"/>
                      <a:pt x="1" y="5"/>
                    </a:cubicBezTo>
                    <a:cubicBezTo>
                      <a:pt x="1" y="6"/>
                      <a:pt x="1" y="6"/>
                      <a:pt x="0" y="7"/>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29" name="Freeform 270"/>
              <p:cNvSpPr/>
              <p:nvPr/>
            </p:nvSpPr>
            <p:spPr bwMode="auto">
              <a:xfrm>
                <a:off x="5109" y="911"/>
                <a:ext cx="113" cy="33"/>
              </a:xfrm>
              <a:custGeom>
                <a:avLst/>
                <a:gdLst>
                  <a:gd name="T0" fmla="*/ 87 w 91"/>
                  <a:gd name="T1" fmla="*/ 5 h 27"/>
                  <a:gd name="T2" fmla="*/ 75 w 91"/>
                  <a:gd name="T3" fmla="*/ 11 h 27"/>
                  <a:gd name="T4" fmla="*/ 63 w 91"/>
                  <a:gd name="T5" fmla="*/ 14 h 27"/>
                  <a:gd name="T6" fmla="*/ 56 w 91"/>
                  <a:gd name="T7" fmla="*/ 15 h 27"/>
                  <a:gd name="T8" fmla="*/ 50 w 91"/>
                  <a:gd name="T9" fmla="*/ 16 h 27"/>
                  <a:gd name="T10" fmla="*/ 47 w 91"/>
                  <a:gd name="T11" fmla="*/ 16 h 27"/>
                  <a:gd name="T12" fmla="*/ 46 w 91"/>
                  <a:gd name="T13" fmla="*/ 16 h 27"/>
                  <a:gd name="T14" fmla="*/ 33 w 91"/>
                  <a:gd name="T15" fmla="*/ 17 h 27"/>
                  <a:gd name="T16" fmla="*/ 6 w 91"/>
                  <a:gd name="T17" fmla="*/ 19 h 27"/>
                  <a:gd name="T18" fmla="*/ 1 w 91"/>
                  <a:gd name="T19" fmla="*/ 23 h 27"/>
                  <a:gd name="T20" fmla="*/ 0 w 91"/>
                  <a:gd name="T21" fmla="*/ 24 h 27"/>
                  <a:gd name="T22" fmla="*/ 7 w 91"/>
                  <a:gd name="T23" fmla="*/ 26 h 27"/>
                  <a:gd name="T24" fmla="*/ 14 w 91"/>
                  <a:gd name="T25" fmla="*/ 26 h 27"/>
                  <a:gd name="T26" fmla="*/ 18 w 91"/>
                  <a:gd name="T27" fmla="*/ 27 h 27"/>
                  <a:gd name="T28" fmla="*/ 19 w 91"/>
                  <a:gd name="T29" fmla="*/ 27 h 27"/>
                  <a:gd name="T30" fmla="*/ 22 w 91"/>
                  <a:gd name="T31" fmla="*/ 27 h 27"/>
                  <a:gd name="T32" fmla="*/ 30 w 91"/>
                  <a:gd name="T33" fmla="*/ 25 h 27"/>
                  <a:gd name="T34" fmla="*/ 38 w 91"/>
                  <a:gd name="T35" fmla="*/ 23 h 27"/>
                  <a:gd name="T36" fmla="*/ 47 w 91"/>
                  <a:gd name="T37" fmla="*/ 27 h 27"/>
                  <a:gd name="T38" fmla="*/ 55 w 91"/>
                  <a:gd name="T39" fmla="*/ 26 h 27"/>
                  <a:gd name="T40" fmla="*/ 70 w 91"/>
                  <a:gd name="T41" fmla="*/ 19 h 27"/>
                  <a:gd name="T42" fmla="*/ 87 w 91"/>
                  <a:gd name="T43" fmla="*/ 8 h 27"/>
                  <a:gd name="T44" fmla="*/ 90 w 91"/>
                  <a:gd name="T45" fmla="*/ 3 h 27"/>
                  <a:gd name="T46" fmla="*/ 91 w 91"/>
                  <a:gd name="T47" fmla="*/ 0 h 27"/>
                  <a:gd name="T48" fmla="*/ 90 w 91"/>
                  <a:gd name="T49" fmla="*/ 0 h 27"/>
                  <a:gd name="T50" fmla="*/ 87 w 91"/>
                  <a:gd name="T51"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27">
                    <a:moveTo>
                      <a:pt x="87" y="5"/>
                    </a:moveTo>
                    <a:cubicBezTo>
                      <a:pt x="84" y="9"/>
                      <a:pt x="81" y="10"/>
                      <a:pt x="75" y="11"/>
                    </a:cubicBezTo>
                    <a:cubicBezTo>
                      <a:pt x="71" y="12"/>
                      <a:pt x="67" y="13"/>
                      <a:pt x="63" y="14"/>
                    </a:cubicBezTo>
                    <a:cubicBezTo>
                      <a:pt x="61" y="14"/>
                      <a:pt x="58" y="15"/>
                      <a:pt x="56" y="15"/>
                    </a:cubicBezTo>
                    <a:cubicBezTo>
                      <a:pt x="54" y="16"/>
                      <a:pt x="52" y="16"/>
                      <a:pt x="50" y="16"/>
                    </a:cubicBezTo>
                    <a:cubicBezTo>
                      <a:pt x="49" y="16"/>
                      <a:pt x="48" y="16"/>
                      <a:pt x="47" y="16"/>
                    </a:cubicBezTo>
                    <a:cubicBezTo>
                      <a:pt x="46" y="16"/>
                      <a:pt x="46" y="16"/>
                      <a:pt x="46" y="16"/>
                    </a:cubicBezTo>
                    <a:cubicBezTo>
                      <a:pt x="41" y="17"/>
                      <a:pt x="37" y="18"/>
                      <a:pt x="33" y="17"/>
                    </a:cubicBezTo>
                    <a:cubicBezTo>
                      <a:pt x="24" y="19"/>
                      <a:pt x="15" y="21"/>
                      <a:pt x="6" y="19"/>
                    </a:cubicBezTo>
                    <a:cubicBezTo>
                      <a:pt x="4" y="20"/>
                      <a:pt x="3" y="21"/>
                      <a:pt x="1" y="23"/>
                    </a:cubicBezTo>
                    <a:cubicBezTo>
                      <a:pt x="1" y="23"/>
                      <a:pt x="1" y="23"/>
                      <a:pt x="0" y="24"/>
                    </a:cubicBezTo>
                    <a:cubicBezTo>
                      <a:pt x="3" y="25"/>
                      <a:pt x="5" y="26"/>
                      <a:pt x="7" y="26"/>
                    </a:cubicBezTo>
                    <a:cubicBezTo>
                      <a:pt x="10" y="27"/>
                      <a:pt x="11" y="26"/>
                      <a:pt x="14" y="26"/>
                    </a:cubicBezTo>
                    <a:cubicBezTo>
                      <a:pt x="15" y="26"/>
                      <a:pt x="16" y="27"/>
                      <a:pt x="18" y="27"/>
                    </a:cubicBezTo>
                    <a:cubicBezTo>
                      <a:pt x="19" y="27"/>
                      <a:pt x="19" y="27"/>
                      <a:pt x="19" y="27"/>
                    </a:cubicBezTo>
                    <a:cubicBezTo>
                      <a:pt x="20" y="27"/>
                      <a:pt x="21" y="27"/>
                      <a:pt x="22" y="27"/>
                    </a:cubicBezTo>
                    <a:cubicBezTo>
                      <a:pt x="25" y="26"/>
                      <a:pt x="27" y="26"/>
                      <a:pt x="30" y="25"/>
                    </a:cubicBezTo>
                    <a:cubicBezTo>
                      <a:pt x="33" y="25"/>
                      <a:pt x="36" y="24"/>
                      <a:pt x="38" y="23"/>
                    </a:cubicBezTo>
                    <a:cubicBezTo>
                      <a:pt x="42" y="23"/>
                      <a:pt x="45" y="25"/>
                      <a:pt x="47" y="27"/>
                    </a:cubicBezTo>
                    <a:cubicBezTo>
                      <a:pt x="50" y="27"/>
                      <a:pt x="53" y="27"/>
                      <a:pt x="55" y="26"/>
                    </a:cubicBezTo>
                    <a:cubicBezTo>
                      <a:pt x="61" y="24"/>
                      <a:pt x="66" y="22"/>
                      <a:pt x="70" y="19"/>
                    </a:cubicBezTo>
                    <a:cubicBezTo>
                      <a:pt x="77" y="16"/>
                      <a:pt x="82" y="12"/>
                      <a:pt x="87" y="8"/>
                    </a:cubicBezTo>
                    <a:cubicBezTo>
                      <a:pt x="88" y="7"/>
                      <a:pt x="90" y="5"/>
                      <a:pt x="90" y="3"/>
                    </a:cubicBezTo>
                    <a:cubicBezTo>
                      <a:pt x="91" y="2"/>
                      <a:pt x="91" y="1"/>
                      <a:pt x="91" y="0"/>
                    </a:cubicBezTo>
                    <a:cubicBezTo>
                      <a:pt x="90" y="0"/>
                      <a:pt x="90" y="0"/>
                      <a:pt x="90" y="0"/>
                    </a:cubicBezTo>
                    <a:cubicBezTo>
                      <a:pt x="89" y="2"/>
                      <a:pt x="88" y="4"/>
                      <a:pt x="87" y="5"/>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0" name="Freeform 271"/>
              <p:cNvSpPr/>
              <p:nvPr/>
            </p:nvSpPr>
            <p:spPr bwMode="auto">
              <a:xfrm>
                <a:off x="5148" y="788"/>
                <a:ext cx="167" cy="79"/>
              </a:xfrm>
              <a:custGeom>
                <a:avLst/>
                <a:gdLst>
                  <a:gd name="T0" fmla="*/ 63 w 135"/>
                  <a:gd name="T1" fmla="*/ 7 h 64"/>
                  <a:gd name="T2" fmla="*/ 57 w 135"/>
                  <a:gd name="T3" fmla="*/ 17 h 64"/>
                  <a:gd name="T4" fmla="*/ 45 w 135"/>
                  <a:gd name="T5" fmla="*/ 34 h 64"/>
                  <a:gd name="T6" fmla="*/ 33 w 135"/>
                  <a:gd name="T7" fmla="*/ 45 h 64"/>
                  <a:gd name="T8" fmla="*/ 39 w 135"/>
                  <a:gd name="T9" fmla="*/ 30 h 64"/>
                  <a:gd name="T10" fmla="*/ 37 w 135"/>
                  <a:gd name="T11" fmla="*/ 17 h 64"/>
                  <a:gd name="T12" fmla="*/ 29 w 135"/>
                  <a:gd name="T13" fmla="*/ 25 h 64"/>
                  <a:gd name="T14" fmla="*/ 30 w 135"/>
                  <a:gd name="T15" fmla="*/ 12 h 64"/>
                  <a:gd name="T16" fmla="*/ 21 w 135"/>
                  <a:gd name="T17" fmla="*/ 5 h 64"/>
                  <a:gd name="T18" fmla="*/ 3 w 135"/>
                  <a:gd name="T19" fmla="*/ 1 h 64"/>
                  <a:gd name="T20" fmla="*/ 4 w 135"/>
                  <a:gd name="T21" fmla="*/ 6 h 64"/>
                  <a:gd name="T22" fmla="*/ 8 w 135"/>
                  <a:gd name="T23" fmla="*/ 30 h 64"/>
                  <a:gd name="T24" fmla="*/ 4 w 135"/>
                  <a:gd name="T25" fmla="*/ 57 h 64"/>
                  <a:gd name="T26" fmla="*/ 10 w 135"/>
                  <a:gd name="T27" fmla="*/ 43 h 64"/>
                  <a:gd name="T28" fmla="*/ 14 w 135"/>
                  <a:gd name="T29" fmla="*/ 25 h 64"/>
                  <a:gd name="T30" fmla="*/ 15 w 135"/>
                  <a:gd name="T31" fmla="*/ 51 h 64"/>
                  <a:gd name="T32" fmla="*/ 8 w 135"/>
                  <a:gd name="T33" fmla="*/ 64 h 64"/>
                  <a:gd name="T34" fmla="*/ 20 w 135"/>
                  <a:gd name="T35" fmla="*/ 57 h 64"/>
                  <a:gd name="T36" fmla="*/ 36 w 135"/>
                  <a:gd name="T37" fmla="*/ 55 h 64"/>
                  <a:gd name="T38" fmla="*/ 47 w 135"/>
                  <a:gd name="T39" fmla="*/ 54 h 64"/>
                  <a:gd name="T40" fmla="*/ 56 w 135"/>
                  <a:gd name="T41" fmla="*/ 54 h 64"/>
                  <a:gd name="T42" fmla="*/ 64 w 135"/>
                  <a:gd name="T43" fmla="*/ 46 h 64"/>
                  <a:gd name="T44" fmla="*/ 53 w 135"/>
                  <a:gd name="T45" fmla="*/ 44 h 64"/>
                  <a:gd name="T46" fmla="*/ 67 w 135"/>
                  <a:gd name="T47" fmla="*/ 39 h 64"/>
                  <a:gd name="T48" fmla="*/ 79 w 135"/>
                  <a:gd name="T49" fmla="*/ 30 h 64"/>
                  <a:gd name="T50" fmla="*/ 84 w 135"/>
                  <a:gd name="T51" fmla="*/ 24 h 64"/>
                  <a:gd name="T52" fmla="*/ 101 w 135"/>
                  <a:gd name="T53" fmla="*/ 16 h 64"/>
                  <a:gd name="T54" fmla="*/ 127 w 135"/>
                  <a:gd name="T55" fmla="*/ 14 h 64"/>
                  <a:gd name="T56" fmla="*/ 135 w 135"/>
                  <a:gd name="T57" fmla="*/ 8 h 64"/>
                  <a:gd name="T58" fmla="*/ 121 w 135"/>
                  <a:gd name="T59" fmla="*/ 13 h 64"/>
                  <a:gd name="T60" fmla="*/ 102 w 135"/>
                  <a:gd name="T61" fmla="*/ 15 h 64"/>
                  <a:gd name="T62" fmla="*/ 69 w 135"/>
                  <a:gd name="T63" fmla="*/ 30 h 64"/>
                  <a:gd name="T64" fmla="*/ 60 w 135"/>
                  <a:gd name="T65" fmla="*/ 31 h 64"/>
                  <a:gd name="T66" fmla="*/ 79 w 135"/>
                  <a:gd name="T67" fmla="*/ 19 h 64"/>
                  <a:gd name="T68" fmla="*/ 73 w 135"/>
                  <a:gd name="T69" fmla="*/ 14 h 64"/>
                  <a:gd name="T70" fmla="*/ 74 w 135"/>
                  <a:gd name="T71" fmla="*/ 8 h 64"/>
                  <a:gd name="T72" fmla="*/ 74 w 135"/>
                  <a:gd name="T73"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64">
                    <a:moveTo>
                      <a:pt x="69" y="6"/>
                    </a:moveTo>
                    <a:cubicBezTo>
                      <a:pt x="67" y="4"/>
                      <a:pt x="64" y="3"/>
                      <a:pt x="63" y="7"/>
                    </a:cubicBezTo>
                    <a:cubicBezTo>
                      <a:pt x="61" y="9"/>
                      <a:pt x="61" y="11"/>
                      <a:pt x="60" y="13"/>
                    </a:cubicBezTo>
                    <a:cubicBezTo>
                      <a:pt x="59" y="15"/>
                      <a:pt x="58" y="16"/>
                      <a:pt x="57" y="17"/>
                    </a:cubicBezTo>
                    <a:cubicBezTo>
                      <a:pt x="55" y="21"/>
                      <a:pt x="53" y="24"/>
                      <a:pt x="51" y="27"/>
                    </a:cubicBezTo>
                    <a:cubicBezTo>
                      <a:pt x="49" y="29"/>
                      <a:pt x="46" y="31"/>
                      <a:pt x="45" y="34"/>
                    </a:cubicBezTo>
                    <a:cubicBezTo>
                      <a:pt x="41" y="38"/>
                      <a:pt x="38" y="41"/>
                      <a:pt x="34" y="44"/>
                    </a:cubicBezTo>
                    <a:cubicBezTo>
                      <a:pt x="33" y="45"/>
                      <a:pt x="33" y="45"/>
                      <a:pt x="33" y="45"/>
                    </a:cubicBezTo>
                    <a:cubicBezTo>
                      <a:pt x="33" y="44"/>
                      <a:pt x="34" y="41"/>
                      <a:pt x="36" y="40"/>
                    </a:cubicBezTo>
                    <a:cubicBezTo>
                      <a:pt x="37" y="37"/>
                      <a:pt x="38" y="34"/>
                      <a:pt x="39" y="30"/>
                    </a:cubicBezTo>
                    <a:cubicBezTo>
                      <a:pt x="39" y="28"/>
                      <a:pt x="40" y="25"/>
                      <a:pt x="40" y="24"/>
                    </a:cubicBezTo>
                    <a:cubicBezTo>
                      <a:pt x="41" y="20"/>
                      <a:pt x="40" y="19"/>
                      <a:pt x="37" y="17"/>
                    </a:cubicBezTo>
                    <a:cubicBezTo>
                      <a:pt x="35" y="15"/>
                      <a:pt x="35" y="14"/>
                      <a:pt x="32" y="17"/>
                    </a:cubicBezTo>
                    <a:cubicBezTo>
                      <a:pt x="31" y="20"/>
                      <a:pt x="30" y="23"/>
                      <a:pt x="29" y="25"/>
                    </a:cubicBezTo>
                    <a:cubicBezTo>
                      <a:pt x="29" y="23"/>
                      <a:pt x="31" y="20"/>
                      <a:pt x="31" y="18"/>
                    </a:cubicBezTo>
                    <a:cubicBezTo>
                      <a:pt x="32" y="15"/>
                      <a:pt x="31" y="15"/>
                      <a:pt x="30" y="12"/>
                    </a:cubicBezTo>
                    <a:cubicBezTo>
                      <a:pt x="30" y="10"/>
                      <a:pt x="29" y="7"/>
                      <a:pt x="28" y="6"/>
                    </a:cubicBezTo>
                    <a:cubicBezTo>
                      <a:pt x="26" y="4"/>
                      <a:pt x="24" y="4"/>
                      <a:pt x="21" y="5"/>
                    </a:cubicBezTo>
                    <a:cubicBezTo>
                      <a:pt x="18" y="5"/>
                      <a:pt x="14" y="2"/>
                      <a:pt x="9" y="2"/>
                    </a:cubicBezTo>
                    <a:cubicBezTo>
                      <a:pt x="6" y="3"/>
                      <a:pt x="5" y="3"/>
                      <a:pt x="3" y="1"/>
                    </a:cubicBezTo>
                    <a:cubicBezTo>
                      <a:pt x="2" y="1"/>
                      <a:pt x="1" y="1"/>
                      <a:pt x="0" y="0"/>
                    </a:cubicBezTo>
                    <a:cubicBezTo>
                      <a:pt x="2" y="2"/>
                      <a:pt x="3" y="4"/>
                      <a:pt x="4" y="6"/>
                    </a:cubicBezTo>
                    <a:cubicBezTo>
                      <a:pt x="7" y="10"/>
                      <a:pt x="11" y="15"/>
                      <a:pt x="11" y="21"/>
                    </a:cubicBezTo>
                    <a:cubicBezTo>
                      <a:pt x="10" y="24"/>
                      <a:pt x="9" y="27"/>
                      <a:pt x="8" y="30"/>
                    </a:cubicBezTo>
                    <a:cubicBezTo>
                      <a:pt x="7" y="33"/>
                      <a:pt x="7" y="36"/>
                      <a:pt x="6" y="40"/>
                    </a:cubicBezTo>
                    <a:cubicBezTo>
                      <a:pt x="5" y="46"/>
                      <a:pt x="5" y="51"/>
                      <a:pt x="4" y="57"/>
                    </a:cubicBezTo>
                    <a:cubicBezTo>
                      <a:pt x="5" y="55"/>
                      <a:pt x="6" y="54"/>
                      <a:pt x="7" y="52"/>
                    </a:cubicBezTo>
                    <a:cubicBezTo>
                      <a:pt x="8" y="48"/>
                      <a:pt x="9" y="46"/>
                      <a:pt x="10" y="43"/>
                    </a:cubicBezTo>
                    <a:cubicBezTo>
                      <a:pt x="10" y="40"/>
                      <a:pt x="12" y="38"/>
                      <a:pt x="12" y="35"/>
                    </a:cubicBezTo>
                    <a:cubicBezTo>
                      <a:pt x="13" y="33"/>
                      <a:pt x="13" y="27"/>
                      <a:pt x="14" y="25"/>
                    </a:cubicBezTo>
                    <a:cubicBezTo>
                      <a:pt x="17" y="25"/>
                      <a:pt x="18" y="37"/>
                      <a:pt x="18" y="39"/>
                    </a:cubicBezTo>
                    <a:cubicBezTo>
                      <a:pt x="17" y="43"/>
                      <a:pt x="17" y="47"/>
                      <a:pt x="15" y="51"/>
                    </a:cubicBezTo>
                    <a:cubicBezTo>
                      <a:pt x="13" y="55"/>
                      <a:pt x="11" y="58"/>
                      <a:pt x="9" y="62"/>
                    </a:cubicBezTo>
                    <a:cubicBezTo>
                      <a:pt x="9" y="62"/>
                      <a:pt x="8" y="63"/>
                      <a:pt x="8" y="64"/>
                    </a:cubicBezTo>
                    <a:cubicBezTo>
                      <a:pt x="10" y="62"/>
                      <a:pt x="11" y="60"/>
                      <a:pt x="14" y="59"/>
                    </a:cubicBezTo>
                    <a:cubicBezTo>
                      <a:pt x="16" y="58"/>
                      <a:pt x="18" y="57"/>
                      <a:pt x="20" y="57"/>
                    </a:cubicBezTo>
                    <a:cubicBezTo>
                      <a:pt x="24" y="57"/>
                      <a:pt x="28" y="57"/>
                      <a:pt x="31" y="57"/>
                    </a:cubicBezTo>
                    <a:cubicBezTo>
                      <a:pt x="33" y="57"/>
                      <a:pt x="35" y="56"/>
                      <a:pt x="36" y="55"/>
                    </a:cubicBezTo>
                    <a:cubicBezTo>
                      <a:pt x="38" y="55"/>
                      <a:pt x="38" y="53"/>
                      <a:pt x="39" y="52"/>
                    </a:cubicBezTo>
                    <a:cubicBezTo>
                      <a:pt x="40" y="51"/>
                      <a:pt x="45" y="53"/>
                      <a:pt x="47" y="54"/>
                    </a:cubicBezTo>
                    <a:cubicBezTo>
                      <a:pt x="49" y="54"/>
                      <a:pt x="50" y="53"/>
                      <a:pt x="52" y="53"/>
                    </a:cubicBezTo>
                    <a:cubicBezTo>
                      <a:pt x="53" y="54"/>
                      <a:pt x="54" y="54"/>
                      <a:pt x="56" y="54"/>
                    </a:cubicBezTo>
                    <a:cubicBezTo>
                      <a:pt x="60" y="54"/>
                      <a:pt x="72" y="52"/>
                      <a:pt x="74" y="48"/>
                    </a:cubicBezTo>
                    <a:cubicBezTo>
                      <a:pt x="71" y="47"/>
                      <a:pt x="68" y="47"/>
                      <a:pt x="64" y="46"/>
                    </a:cubicBezTo>
                    <a:cubicBezTo>
                      <a:pt x="62" y="46"/>
                      <a:pt x="61" y="45"/>
                      <a:pt x="58" y="44"/>
                    </a:cubicBezTo>
                    <a:cubicBezTo>
                      <a:pt x="56" y="44"/>
                      <a:pt x="55" y="44"/>
                      <a:pt x="53" y="44"/>
                    </a:cubicBezTo>
                    <a:cubicBezTo>
                      <a:pt x="55" y="42"/>
                      <a:pt x="58" y="43"/>
                      <a:pt x="60" y="42"/>
                    </a:cubicBezTo>
                    <a:cubicBezTo>
                      <a:pt x="62" y="41"/>
                      <a:pt x="65" y="40"/>
                      <a:pt x="67" y="39"/>
                    </a:cubicBezTo>
                    <a:cubicBezTo>
                      <a:pt x="70" y="38"/>
                      <a:pt x="71" y="37"/>
                      <a:pt x="73" y="35"/>
                    </a:cubicBezTo>
                    <a:cubicBezTo>
                      <a:pt x="75" y="34"/>
                      <a:pt x="78" y="32"/>
                      <a:pt x="79" y="30"/>
                    </a:cubicBezTo>
                    <a:cubicBezTo>
                      <a:pt x="79" y="29"/>
                      <a:pt x="79" y="28"/>
                      <a:pt x="80" y="26"/>
                    </a:cubicBezTo>
                    <a:cubicBezTo>
                      <a:pt x="81" y="25"/>
                      <a:pt x="83" y="25"/>
                      <a:pt x="84" y="24"/>
                    </a:cubicBezTo>
                    <a:cubicBezTo>
                      <a:pt x="85" y="22"/>
                      <a:pt x="87" y="20"/>
                      <a:pt x="90" y="20"/>
                    </a:cubicBezTo>
                    <a:cubicBezTo>
                      <a:pt x="93" y="17"/>
                      <a:pt x="97" y="16"/>
                      <a:pt x="101" y="16"/>
                    </a:cubicBezTo>
                    <a:cubicBezTo>
                      <a:pt x="107" y="16"/>
                      <a:pt x="113" y="16"/>
                      <a:pt x="118" y="15"/>
                    </a:cubicBezTo>
                    <a:cubicBezTo>
                      <a:pt x="121" y="15"/>
                      <a:pt x="124" y="14"/>
                      <a:pt x="127" y="14"/>
                    </a:cubicBezTo>
                    <a:cubicBezTo>
                      <a:pt x="129" y="15"/>
                      <a:pt x="131" y="15"/>
                      <a:pt x="133" y="15"/>
                    </a:cubicBezTo>
                    <a:cubicBezTo>
                      <a:pt x="135" y="8"/>
                      <a:pt x="135" y="8"/>
                      <a:pt x="135" y="8"/>
                    </a:cubicBezTo>
                    <a:cubicBezTo>
                      <a:pt x="133" y="9"/>
                      <a:pt x="131" y="10"/>
                      <a:pt x="129" y="11"/>
                    </a:cubicBezTo>
                    <a:cubicBezTo>
                      <a:pt x="126" y="12"/>
                      <a:pt x="124" y="13"/>
                      <a:pt x="121" y="13"/>
                    </a:cubicBezTo>
                    <a:cubicBezTo>
                      <a:pt x="117" y="14"/>
                      <a:pt x="115" y="15"/>
                      <a:pt x="111" y="15"/>
                    </a:cubicBezTo>
                    <a:cubicBezTo>
                      <a:pt x="108" y="15"/>
                      <a:pt x="105" y="16"/>
                      <a:pt x="102" y="15"/>
                    </a:cubicBezTo>
                    <a:cubicBezTo>
                      <a:pt x="95" y="14"/>
                      <a:pt x="88" y="18"/>
                      <a:pt x="82" y="22"/>
                    </a:cubicBezTo>
                    <a:cubicBezTo>
                      <a:pt x="77" y="25"/>
                      <a:pt x="73" y="27"/>
                      <a:pt x="69" y="30"/>
                    </a:cubicBezTo>
                    <a:cubicBezTo>
                      <a:pt x="65" y="33"/>
                      <a:pt x="59" y="35"/>
                      <a:pt x="57" y="40"/>
                    </a:cubicBezTo>
                    <a:cubicBezTo>
                      <a:pt x="58" y="36"/>
                      <a:pt x="58" y="34"/>
                      <a:pt x="60" y="31"/>
                    </a:cubicBezTo>
                    <a:cubicBezTo>
                      <a:pt x="63" y="28"/>
                      <a:pt x="66" y="26"/>
                      <a:pt x="69" y="25"/>
                    </a:cubicBezTo>
                    <a:cubicBezTo>
                      <a:pt x="73" y="23"/>
                      <a:pt x="77" y="22"/>
                      <a:pt x="79" y="19"/>
                    </a:cubicBezTo>
                    <a:cubicBezTo>
                      <a:pt x="80" y="17"/>
                      <a:pt x="82" y="14"/>
                      <a:pt x="81" y="12"/>
                    </a:cubicBezTo>
                    <a:cubicBezTo>
                      <a:pt x="78" y="12"/>
                      <a:pt x="75" y="13"/>
                      <a:pt x="73" y="14"/>
                    </a:cubicBezTo>
                    <a:cubicBezTo>
                      <a:pt x="71" y="15"/>
                      <a:pt x="69" y="17"/>
                      <a:pt x="67" y="16"/>
                    </a:cubicBezTo>
                    <a:cubicBezTo>
                      <a:pt x="67" y="13"/>
                      <a:pt x="71" y="11"/>
                      <a:pt x="74" y="8"/>
                    </a:cubicBezTo>
                    <a:cubicBezTo>
                      <a:pt x="75" y="7"/>
                      <a:pt x="77" y="5"/>
                      <a:pt x="78" y="4"/>
                    </a:cubicBezTo>
                    <a:cubicBezTo>
                      <a:pt x="77" y="4"/>
                      <a:pt x="75" y="6"/>
                      <a:pt x="74" y="7"/>
                    </a:cubicBezTo>
                    <a:cubicBezTo>
                      <a:pt x="71" y="8"/>
                      <a:pt x="71" y="8"/>
                      <a:pt x="69" y="6"/>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1" name="Freeform 272"/>
              <p:cNvSpPr/>
              <p:nvPr/>
            </p:nvSpPr>
            <p:spPr bwMode="auto">
              <a:xfrm>
                <a:off x="5245" y="775"/>
                <a:ext cx="3" cy="13"/>
              </a:xfrm>
              <a:custGeom>
                <a:avLst/>
                <a:gdLst>
                  <a:gd name="T0" fmla="*/ 2 w 3"/>
                  <a:gd name="T1" fmla="*/ 10 h 10"/>
                  <a:gd name="T2" fmla="*/ 2 w 3"/>
                  <a:gd name="T3" fmla="*/ 8 h 10"/>
                  <a:gd name="T4" fmla="*/ 3 w 3"/>
                  <a:gd name="T5" fmla="*/ 3 h 10"/>
                  <a:gd name="T6" fmla="*/ 2 w 3"/>
                  <a:gd name="T7" fmla="*/ 0 h 10"/>
                  <a:gd name="T8" fmla="*/ 1 w 3"/>
                  <a:gd name="T9" fmla="*/ 0 h 10"/>
                  <a:gd name="T10" fmla="*/ 0 w 3"/>
                  <a:gd name="T11" fmla="*/ 0 h 10"/>
                  <a:gd name="T12" fmla="*/ 1 w 3"/>
                  <a:gd name="T13" fmla="*/ 3 h 10"/>
                  <a:gd name="T14" fmla="*/ 2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2" y="10"/>
                    </a:moveTo>
                    <a:cubicBezTo>
                      <a:pt x="2" y="10"/>
                      <a:pt x="2" y="9"/>
                      <a:pt x="2" y="8"/>
                    </a:cubicBezTo>
                    <a:cubicBezTo>
                      <a:pt x="2" y="7"/>
                      <a:pt x="3" y="5"/>
                      <a:pt x="3" y="3"/>
                    </a:cubicBezTo>
                    <a:cubicBezTo>
                      <a:pt x="3" y="2"/>
                      <a:pt x="2" y="1"/>
                      <a:pt x="2" y="0"/>
                    </a:cubicBezTo>
                    <a:cubicBezTo>
                      <a:pt x="1" y="0"/>
                      <a:pt x="1" y="0"/>
                      <a:pt x="1" y="0"/>
                    </a:cubicBezTo>
                    <a:cubicBezTo>
                      <a:pt x="0" y="0"/>
                      <a:pt x="0" y="0"/>
                      <a:pt x="0" y="0"/>
                    </a:cubicBezTo>
                    <a:cubicBezTo>
                      <a:pt x="1" y="1"/>
                      <a:pt x="1" y="2"/>
                      <a:pt x="1" y="3"/>
                    </a:cubicBezTo>
                    <a:cubicBezTo>
                      <a:pt x="2" y="5"/>
                      <a:pt x="2" y="8"/>
                      <a:pt x="2" y="10"/>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2" name="Freeform 273"/>
              <p:cNvSpPr/>
              <p:nvPr/>
            </p:nvSpPr>
            <p:spPr bwMode="auto">
              <a:xfrm>
                <a:off x="5148" y="865"/>
                <a:ext cx="58" cy="26"/>
              </a:xfrm>
              <a:custGeom>
                <a:avLst/>
                <a:gdLst>
                  <a:gd name="T0" fmla="*/ 1 w 47"/>
                  <a:gd name="T1" fmla="*/ 15 h 21"/>
                  <a:gd name="T2" fmla="*/ 1 w 47"/>
                  <a:gd name="T3" fmla="*/ 16 h 21"/>
                  <a:gd name="T4" fmla="*/ 0 w 47"/>
                  <a:gd name="T5" fmla="*/ 20 h 21"/>
                  <a:gd name="T6" fmla="*/ 2 w 47"/>
                  <a:gd name="T7" fmla="*/ 20 h 21"/>
                  <a:gd name="T8" fmla="*/ 8 w 47"/>
                  <a:gd name="T9" fmla="*/ 21 h 21"/>
                  <a:gd name="T10" fmla="*/ 12 w 47"/>
                  <a:gd name="T11" fmla="*/ 20 h 21"/>
                  <a:gd name="T12" fmla="*/ 16 w 47"/>
                  <a:gd name="T13" fmla="*/ 18 h 21"/>
                  <a:gd name="T14" fmla="*/ 21 w 47"/>
                  <a:gd name="T15" fmla="*/ 16 h 21"/>
                  <a:gd name="T16" fmla="*/ 20 w 47"/>
                  <a:gd name="T17" fmla="*/ 15 h 21"/>
                  <a:gd name="T18" fmla="*/ 21 w 47"/>
                  <a:gd name="T19" fmla="*/ 16 h 21"/>
                  <a:gd name="T20" fmla="*/ 28 w 47"/>
                  <a:gd name="T21" fmla="*/ 14 h 21"/>
                  <a:gd name="T22" fmla="*/ 36 w 47"/>
                  <a:gd name="T23" fmla="*/ 14 h 21"/>
                  <a:gd name="T24" fmla="*/ 44 w 47"/>
                  <a:gd name="T25" fmla="*/ 13 h 21"/>
                  <a:gd name="T26" fmla="*/ 42 w 47"/>
                  <a:gd name="T27" fmla="*/ 6 h 21"/>
                  <a:gd name="T28" fmla="*/ 26 w 47"/>
                  <a:gd name="T29" fmla="*/ 3 h 21"/>
                  <a:gd name="T30" fmla="*/ 8 w 47"/>
                  <a:gd name="T31" fmla="*/ 2 h 21"/>
                  <a:gd name="T32" fmla="*/ 3 w 47"/>
                  <a:gd name="T33" fmla="*/ 10 h 21"/>
                  <a:gd name="T34" fmla="*/ 1 w 47"/>
                  <a:gd name="T3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1">
                    <a:moveTo>
                      <a:pt x="1" y="15"/>
                    </a:moveTo>
                    <a:cubicBezTo>
                      <a:pt x="1" y="15"/>
                      <a:pt x="1" y="15"/>
                      <a:pt x="1" y="16"/>
                    </a:cubicBezTo>
                    <a:cubicBezTo>
                      <a:pt x="1" y="17"/>
                      <a:pt x="0" y="19"/>
                      <a:pt x="0" y="20"/>
                    </a:cubicBezTo>
                    <a:cubicBezTo>
                      <a:pt x="1" y="20"/>
                      <a:pt x="1" y="20"/>
                      <a:pt x="2" y="20"/>
                    </a:cubicBezTo>
                    <a:cubicBezTo>
                      <a:pt x="4" y="20"/>
                      <a:pt x="7" y="20"/>
                      <a:pt x="8" y="21"/>
                    </a:cubicBezTo>
                    <a:cubicBezTo>
                      <a:pt x="10" y="21"/>
                      <a:pt x="11" y="20"/>
                      <a:pt x="12" y="20"/>
                    </a:cubicBezTo>
                    <a:cubicBezTo>
                      <a:pt x="14" y="20"/>
                      <a:pt x="14" y="19"/>
                      <a:pt x="16" y="18"/>
                    </a:cubicBezTo>
                    <a:cubicBezTo>
                      <a:pt x="16" y="18"/>
                      <a:pt x="20" y="16"/>
                      <a:pt x="21" y="16"/>
                    </a:cubicBezTo>
                    <a:cubicBezTo>
                      <a:pt x="21" y="15"/>
                      <a:pt x="21" y="15"/>
                      <a:pt x="20" y="15"/>
                    </a:cubicBezTo>
                    <a:cubicBezTo>
                      <a:pt x="21" y="15"/>
                      <a:pt x="21" y="15"/>
                      <a:pt x="21" y="16"/>
                    </a:cubicBezTo>
                    <a:cubicBezTo>
                      <a:pt x="23" y="16"/>
                      <a:pt x="26" y="15"/>
                      <a:pt x="28" y="14"/>
                    </a:cubicBezTo>
                    <a:cubicBezTo>
                      <a:pt x="31" y="14"/>
                      <a:pt x="34" y="14"/>
                      <a:pt x="36" y="14"/>
                    </a:cubicBezTo>
                    <a:cubicBezTo>
                      <a:pt x="38" y="14"/>
                      <a:pt x="42" y="14"/>
                      <a:pt x="44" y="13"/>
                    </a:cubicBezTo>
                    <a:cubicBezTo>
                      <a:pt x="47" y="11"/>
                      <a:pt x="44" y="8"/>
                      <a:pt x="42" y="6"/>
                    </a:cubicBezTo>
                    <a:cubicBezTo>
                      <a:pt x="39" y="2"/>
                      <a:pt x="32" y="4"/>
                      <a:pt x="26" y="3"/>
                    </a:cubicBezTo>
                    <a:cubicBezTo>
                      <a:pt x="21" y="2"/>
                      <a:pt x="14" y="0"/>
                      <a:pt x="8" y="2"/>
                    </a:cubicBezTo>
                    <a:cubicBezTo>
                      <a:pt x="6" y="5"/>
                      <a:pt x="4" y="8"/>
                      <a:pt x="3" y="10"/>
                    </a:cubicBezTo>
                    <a:cubicBezTo>
                      <a:pt x="2" y="12"/>
                      <a:pt x="2" y="13"/>
                      <a:pt x="1" y="15"/>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3" name="Freeform 274"/>
              <p:cNvSpPr/>
              <p:nvPr/>
            </p:nvSpPr>
            <p:spPr bwMode="auto">
              <a:xfrm>
                <a:off x="5146" y="764"/>
                <a:ext cx="101" cy="80"/>
              </a:xfrm>
              <a:custGeom>
                <a:avLst/>
                <a:gdLst>
                  <a:gd name="T0" fmla="*/ 40 w 81"/>
                  <a:gd name="T1" fmla="*/ 2 h 64"/>
                  <a:gd name="T2" fmla="*/ 30 w 81"/>
                  <a:gd name="T3" fmla="*/ 6 h 64"/>
                  <a:gd name="T4" fmla="*/ 19 w 81"/>
                  <a:gd name="T5" fmla="*/ 8 h 64"/>
                  <a:gd name="T6" fmla="*/ 14 w 81"/>
                  <a:gd name="T7" fmla="*/ 11 h 64"/>
                  <a:gd name="T8" fmla="*/ 15 w 81"/>
                  <a:gd name="T9" fmla="*/ 10 h 64"/>
                  <a:gd name="T10" fmla="*/ 27 w 81"/>
                  <a:gd name="T11" fmla="*/ 7 h 64"/>
                  <a:gd name="T12" fmla="*/ 51 w 81"/>
                  <a:gd name="T13" fmla="*/ 4 h 64"/>
                  <a:gd name="T14" fmla="*/ 57 w 81"/>
                  <a:gd name="T15" fmla="*/ 8 h 64"/>
                  <a:gd name="T16" fmla="*/ 56 w 81"/>
                  <a:gd name="T17" fmla="*/ 12 h 64"/>
                  <a:gd name="T18" fmla="*/ 52 w 81"/>
                  <a:gd name="T19" fmla="*/ 24 h 64"/>
                  <a:gd name="T20" fmla="*/ 47 w 81"/>
                  <a:gd name="T21" fmla="*/ 28 h 64"/>
                  <a:gd name="T22" fmla="*/ 43 w 81"/>
                  <a:gd name="T23" fmla="*/ 25 h 64"/>
                  <a:gd name="T24" fmla="*/ 36 w 81"/>
                  <a:gd name="T25" fmla="*/ 32 h 64"/>
                  <a:gd name="T26" fmla="*/ 35 w 81"/>
                  <a:gd name="T27" fmla="*/ 26 h 64"/>
                  <a:gd name="T28" fmla="*/ 34 w 81"/>
                  <a:gd name="T29" fmla="*/ 19 h 64"/>
                  <a:gd name="T30" fmla="*/ 21 w 81"/>
                  <a:gd name="T31" fmla="*/ 17 h 64"/>
                  <a:gd name="T32" fmla="*/ 4 w 81"/>
                  <a:gd name="T33" fmla="*/ 18 h 64"/>
                  <a:gd name="T34" fmla="*/ 1 w 81"/>
                  <a:gd name="T35" fmla="*/ 16 h 64"/>
                  <a:gd name="T36" fmla="*/ 0 w 81"/>
                  <a:gd name="T37" fmla="*/ 17 h 64"/>
                  <a:gd name="T38" fmla="*/ 1 w 81"/>
                  <a:gd name="T39" fmla="*/ 19 h 64"/>
                  <a:gd name="T40" fmla="*/ 4 w 81"/>
                  <a:gd name="T41" fmla="*/ 20 h 64"/>
                  <a:gd name="T42" fmla="*/ 10 w 81"/>
                  <a:gd name="T43" fmla="*/ 21 h 64"/>
                  <a:gd name="T44" fmla="*/ 22 w 81"/>
                  <a:gd name="T45" fmla="*/ 24 h 64"/>
                  <a:gd name="T46" fmla="*/ 29 w 81"/>
                  <a:gd name="T47" fmla="*/ 25 h 64"/>
                  <a:gd name="T48" fmla="*/ 31 w 81"/>
                  <a:gd name="T49" fmla="*/ 31 h 64"/>
                  <a:gd name="T50" fmla="*/ 32 w 81"/>
                  <a:gd name="T51" fmla="*/ 37 h 64"/>
                  <a:gd name="T52" fmla="*/ 30 w 81"/>
                  <a:gd name="T53" fmla="*/ 44 h 64"/>
                  <a:gd name="T54" fmla="*/ 33 w 81"/>
                  <a:gd name="T55" fmla="*/ 36 h 64"/>
                  <a:gd name="T56" fmla="*/ 38 w 81"/>
                  <a:gd name="T57" fmla="*/ 36 h 64"/>
                  <a:gd name="T58" fmla="*/ 41 w 81"/>
                  <a:gd name="T59" fmla="*/ 43 h 64"/>
                  <a:gd name="T60" fmla="*/ 40 w 81"/>
                  <a:gd name="T61" fmla="*/ 49 h 64"/>
                  <a:gd name="T62" fmla="*/ 37 w 81"/>
                  <a:gd name="T63" fmla="*/ 59 h 64"/>
                  <a:gd name="T64" fmla="*/ 34 w 81"/>
                  <a:gd name="T65" fmla="*/ 64 h 64"/>
                  <a:gd name="T66" fmla="*/ 35 w 81"/>
                  <a:gd name="T67" fmla="*/ 63 h 64"/>
                  <a:gd name="T68" fmla="*/ 46 w 81"/>
                  <a:gd name="T69" fmla="*/ 53 h 64"/>
                  <a:gd name="T70" fmla="*/ 52 w 81"/>
                  <a:gd name="T71" fmla="*/ 46 h 64"/>
                  <a:gd name="T72" fmla="*/ 58 w 81"/>
                  <a:gd name="T73" fmla="*/ 36 h 64"/>
                  <a:gd name="T74" fmla="*/ 61 w 81"/>
                  <a:gd name="T75" fmla="*/ 32 h 64"/>
                  <a:gd name="T76" fmla="*/ 64 w 81"/>
                  <a:gd name="T77" fmla="*/ 26 h 64"/>
                  <a:gd name="T78" fmla="*/ 70 w 81"/>
                  <a:gd name="T79" fmla="*/ 25 h 64"/>
                  <a:gd name="T80" fmla="*/ 75 w 81"/>
                  <a:gd name="T81" fmla="*/ 26 h 64"/>
                  <a:gd name="T82" fmla="*/ 79 w 81"/>
                  <a:gd name="T83" fmla="*/ 23 h 64"/>
                  <a:gd name="T84" fmla="*/ 80 w 81"/>
                  <a:gd name="T85" fmla="*/ 21 h 64"/>
                  <a:gd name="T86" fmla="*/ 81 w 81"/>
                  <a:gd name="T87" fmla="*/ 19 h 64"/>
                  <a:gd name="T88" fmla="*/ 80 w 81"/>
                  <a:gd name="T89" fmla="*/ 12 h 64"/>
                  <a:gd name="T90" fmla="*/ 79 w 81"/>
                  <a:gd name="T91" fmla="*/ 9 h 64"/>
                  <a:gd name="T92" fmla="*/ 57 w 81"/>
                  <a:gd name="T93" fmla="*/ 5 h 64"/>
                  <a:gd name="T94" fmla="*/ 79 w 81"/>
                  <a:gd name="T95" fmla="*/ 8 h 64"/>
                  <a:gd name="T96" fmla="*/ 78 w 81"/>
                  <a:gd name="T97" fmla="*/ 7 h 64"/>
                  <a:gd name="T98" fmla="*/ 73 w 81"/>
                  <a:gd name="T99" fmla="*/ 5 h 64"/>
                  <a:gd name="T100" fmla="*/ 63 w 81"/>
                  <a:gd name="T101" fmla="*/ 2 h 64"/>
                  <a:gd name="T102" fmla="*/ 57 w 81"/>
                  <a:gd name="T103" fmla="*/ 1 h 64"/>
                  <a:gd name="T104" fmla="*/ 52 w 81"/>
                  <a:gd name="T105" fmla="*/ 0 h 64"/>
                  <a:gd name="T106" fmla="*/ 45 w 81"/>
                  <a:gd name="T107" fmla="*/ 1 h 64"/>
                  <a:gd name="T108" fmla="*/ 40 w 81"/>
                  <a:gd name="T10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64">
                    <a:moveTo>
                      <a:pt x="40" y="2"/>
                    </a:moveTo>
                    <a:cubicBezTo>
                      <a:pt x="37" y="3"/>
                      <a:pt x="34" y="4"/>
                      <a:pt x="30" y="6"/>
                    </a:cubicBezTo>
                    <a:cubicBezTo>
                      <a:pt x="26" y="7"/>
                      <a:pt x="23" y="6"/>
                      <a:pt x="19" y="8"/>
                    </a:cubicBezTo>
                    <a:cubicBezTo>
                      <a:pt x="17" y="9"/>
                      <a:pt x="15" y="10"/>
                      <a:pt x="14" y="11"/>
                    </a:cubicBezTo>
                    <a:cubicBezTo>
                      <a:pt x="14" y="10"/>
                      <a:pt x="14" y="10"/>
                      <a:pt x="15" y="10"/>
                    </a:cubicBezTo>
                    <a:cubicBezTo>
                      <a:pt x="19" y="8"/>
                      <a:pt x="24" y="7"/>
                      <a:pt x="27" y="7"/>
                    </a:cubicBezTo>
                    <a:cubicBezTo>
                      <a:pt x="36" y="6"/>
                      <a:pt x="43" y="2"/>
                      <a:pt x="51" y="4"/>
                    </a:cubicBezTo>
                    <a:cubicBezTo>
                      <a:pt x="54" y="4"/>
                      <a:pt x="56" y="5"/>
                      <a:pt x="57" y="8"/>
                    </a:cubicBezTo>
                    <a:cubicBezTo>
                      <a:pt x="58" y="10"/>
                      <a:pt x="56" y="10"/>
                      <a:pt x="56" y="12"/>
                    </a:cubicBezTo>
                    <a:cubicBezTo>
                      <a:pt x="54" y="16"/>
                      <a:pt x="54" y="21"/>
                      <a:pt x="52" y="24"/>
                    </a:cubicBezTo>
                    <a:cubicBezTo>
                      <a:pt x="51" y="27"/>
                      <a:pt x="49" y="29"/>
                      <a:pt x="47" y="28"/>
                    </a:cubicBezTo>
                    <a:cubicBezTo>
                      <a:pt x="45" y="28"/>
                      <a:pt x="45" y="26"/>
                      <a:pt x="43" y="25"/>
                    </a:cubicBezTo>
                    <a:cubicBezTo>
                      <a:pt x="38" y="24"/>
                      <a:pt x="39" y="30"/>
                      <a:pt x="36" y="32"/>
                    </a:cubicBezTo>
                    <a:cubicBezTo>
                      <a:pt x="36" y="31"/>
                      <a:pt x="36" y="28"/>
                      <a:pt x="35" y="26"/>
                    </a:cubicBezTo>
                    <a:cubicBezTo>
                      <a:pt x="34" y="24"/>
                      <a:pt x="35" y="21"/>
                      <a:pt x="34" y="19"/>
                    </a:cubicBezTo>
                    <a:cubicBezTo>
                      <a:pt x="33" y="13"/>
                      <a:pt x="26" y="15"/>
                      <a:pt x="21" y="17"/>
                    </a:cubicBezTo>
                    <a:cubicBezTo>
                      <a:pt x="15" y="19"/>
                      <a:pt x="10" y="20"/>
                      <a:pt x="4" y="18"/>
                    </a:cubicBezTo>
                    <a:cubicBezTo>
                      <a:pt x="3" y="18"/>
                      <a:pt x="2" y="17"/>
                      <a:pt x="1" y="16"/>
                    </a:cubicBezTo>
                    <a:cubicBezTo>
                      <a:pt x="0" y="17"/>
                      <a:pt x="0" y="17"/>
                      <a:pt x="0" y="17"/>
                    </a:cubicBezTo>
                    <a:cubicBezTo>
                      <a:pt x="0" y="18"/>
                      <a:pt x="1" y="19"/>
                      <a:pt x="1" y="19"/>
                    </a:cubicBezTo>
                    <a:cubicBezTo>
                      <a:pt x="2" y="20"/>
                      <a:pt x="3" y="20"/>
                      <a:pt x="4" y="20"/>
                    </a:cubicBezTo>
                    <a:cubicBezTo>
                      <a:pt x="6" y="22"/>
                      <a:pt x="7" y="22"/>
                      <a:pt x="10" y="21"/>
                    </a:cubicBezTo>
                    <a:cubicBezTo>
                      <a:pt x="15" y="21"/>
                      <a:pt x="19" y="24"/>
                      <a:pt x="22" y="24"/>
                    </a:cubicBezTo>
                    <a:cubicBezTo>
                      <a:pt x="25" y="23"/>
                      <a:pt x="27" y="23"/>
                      <a:pt x="29" y="25"/>
                    </a:cubicBezTo>
                    <a:cubicBezTo>
                      <a:pt x="30" y="26"/>
                      <a:pt x="31" y="29"/>
                      <a:pt x="31" y="31"/>
                    </a:cubicBezTo>
                    <a:cubicBezTo>
                      <a:pt x="32" y="34"/>
                      <a:pt x="33" y="34"/>
                      <a:pt x="32" y="37"/>
                    </a:cubicBezTo>
                    <a:cubicBezTo>
                      <a:pt x="32" y="39"/>
                      <a:pt x="30" y="42"/>
                      <a:pt x="30" y="44"/>
                    </a:cubicBezTo>
                    <a:cubicBezTo>
                      <a:pt x="31" y="42"/>
                      <a:pt x="32" y="39"/>
                      <a:pt x="33" y="36"/>
                    </a:cubicBezTo>
                    <a:cubicBezTo>
                      <a:pt x="36" y="33"/>
                      <a:pt x="36" y="34"/>
                      <a:pt x="38" y="36"/>
                    </a:cubicBezTo>
                    <a:cubicBezTo>
                      <a:pt x="41" y="38"/>
                      <a:pt x="42" y="39"/>
                      <a:pt x="41" y="43"/>
                    </a:cubicBezTo>
                    <a:cubicBezTo>
                      <a:pt x="41" y="44"/>
                      <a:pt x="40" y="47"/>
                      <a:pt x="40" y="49"/>
                    </a:cubicBezTo>
                    <a:cubicBezTo>
                      <a:pt x="39" y="53"/>
                      <a:pt x="38" y="56"/>
                      <a:pt x="37" y="59"/>
                    </a:cubicBezTo>
                    <a:cubicBezTo>
                      <a:pt x="35" y="60"/>
                      <a:pt x="34" y="63"/>
                      <a:pt x="34" y="64"/>
                    </a:cubicBezTo>
                    <a:cubicBezTo>
                      <a:pt x="35" y="63"/>
                      <a:pt x="35" y="63"/>
                      <a:pt x="35" y="63"/>
                    </a:cubicBezTo>
                    <a:cubicBezTo>
                      <a:pt x="39" y="60"/>
                      <a:pt x="42" y="57"/>
                      <a:pt x="46" y="53"/>
                    </a:cubicBezTo>
                    <a:cubicBezTo>
                      <a:pt x="47" y="50"/>
                      <a:pt x="50" y="48"/>
                      <a:pt x="52" y="46"/>
                    </a:cubicBezTo>
                    <a:cubicBezTo>
                      <a:pt x="54" y="43"/>
                      <a:pt x="56" y="40"/>
                      <a:pt x="58" y="36"/>
                    </a:cubicBezTo>
                    <a:cubicBezTo>
                      <a:pt x="59" y="35"/>
                      <a:pt x="60" y="34"/>
                      <a:pt x="61" y="32"/>
                    </a:cubicBezTo>
                    <a:cubicBezTo>
                      <a:pt x="62" y="30"/>
                      <a:pt x="62" y="28"/>
                      <a:pt x="64" y="26"/>
                    </a:cubicBezTo>
                    <a:cubicBezTo>
                      <a:pt x="65" y="22"/>
                      <a:pt x="68" y="23"/>
                      <a:pt x="70" y="25"/>
                    </a:cubicBezTo>
                    <a:cubicBezTo>
                      <a:pt x="72" y="27"/>
                      <a:pt x="72" y="27"/>
                      <a:pt x="75" y="26"/>
                    </a:cubicBezTo>
                    <a:cubicBezTo>
                      <a:pt x="76" y="25"/>
                      <a:pt x="78" y="23"/>
                      <a:pt x="79" y="23"/>
                    </a:cubicBezTo>
                    <a:cubicBezTo>
                      <a:pt x="80" y="22"/>
                      <a:pt x="80" y="21"/>
                      <a:pt x="80" y="21"/>
                    </a:cubicBezTo>
                    <a:cubicBezTo>
                      <a:pt x="80" y="20"/>
                      <a:pt x="80" y="20"/>
                      <a:pt x="81" y="19"/>
                    </a:cubicBezTo>
                    <a:cubicBezTo>
                      <a:pt x="81" y="17"/>
                      <a:pt x="81" y="14"/>
                      <a:pt x="80" y="12"/>
                    </a:cubicBezTo>
                    <a:cubicBezTo>
                      <a:pt x="80" y="11"/>
                      <a:pt x="80" y="10"/>
                      <a:pt x="79" y="9"/>
                    </a:cubicBezTo>
                    <a:cubicBezTo>
                      <a:pt x="57" y="5"/>
                      <a:pt x="57" y="5"/>
                      <a:pt x="57" y="5"/>
                    </a:cubicBezTo>
                    <a:cubicBezTo>
                      <a:pt x="58" y="1"/>
                      <a:pt x="69" y="4"/>
                      <a:pt x="79" y="8"/>
                    </a:cubicBezTo>
                    <a:cubicBezTo>
                      <a:pt x="79" y="8"/>
                      <a:pt x="79" y="7"/>
                      <a:pt x="78" y="7"/>
                    </a:cubicBezTo>
                    <a:cubicBezTo>
                      <a:pt x="77" y="5"/>
                      <a:pt x="75" y="5"/>
                      <a:pt x="73" y="5"/>
                    </a:cubicBezTo>
                    <a:cubicBezTo>
                      <a:pt x="70" y="3"/>
                      <a:pt x="67" y="3"/>
                      <a:pt x="63" y="2"/>
                    </a:cubicBezTo>
                    <a:cubicBezTo>
                      <a:pt x="62" y="2"/>
                      <a:pt x="60" y="1"/>
                      <a:pt x="57" y="1"/>
                    </a:cubicBezTo>
                    <a:cubicBezTo>
                      <a:pt x="55" y="1"/>
                      <a:pt x="53" y="0"/>
                      <a:pt x="52" y="0"/>
                    </a:cubicBezTo>
                    <a:cubicBezTo>
                      <a:pt x="50" y="0"/>
                      <a:pt x="47" y="0"/>
                      <a:pt x="45" y="1"/>
                    </a:cubicBezTo>
                    <a:cubicBezTo>
                      <a:pt x="43" y="1"/>
                      <a:pt x="42" y="2"/>
                      <a:pt x="40" y="2"/>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4" name="Freeform 275"/>
              <p:cNvSpPr/>
              <p:nvPr/>
            </p:nvSpPr>
            <p:spPr bwMode="auto">
              <a:xfrm>
                <a:off x="5148" y="782"/>
                <a:ext cx="6" cy="3"/>
              </a:xfrm>
              <a:custGeom>
                <a:avLst/>
                <a:gdLst>
                  <a:gd name="T0" fmla="*/ 3 w 5"/>
                  <a:gd name="T1" fmla="*/ 2 h 3"/>
                  <a:gd name="T2" fmla="*/ 5 w 5"/>
                  <a:gd name="T3" fmla="*/ 0 h 3"/>
                  <a:gd name="T4" fmla="*/ 0 w 5"/>
                  <a:gd name="T5" fmla="*/ 2 h 3"/>
                  <a:gd name="T6" fmla="*/ 3 w 5"/>
                  <a:gd name="T7" fmla="*/ 3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3" y="1"/>
                      <a:pt x="4" y="1"/>
                      <a:pt x="5" y="0"/>
                    </a:cubicBezTo>
                    <a:cubicBezTo>
                      <a:pt x="3" y="1"/>
                      <a:pt x="2" y="1"/>
                      <a:pt x="0" y="2"/>
                    </a:cubicBezTo>
                    <a:cubicBezTo>
                      <a:pt x="3" y="3"/>
                      <a:pt x="3" y="3"/>
                      <a:pt x="3" y="3"/>
                    </a:cubicBezTo>
                    <a:lnTo>
                      <a:pt x="3" y="2"/>
                    </a:ln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5" name="Freeform 276"/>
              <p:cNvSpPr/>
              <p:nvPr/>
            </p:nvSpPr>
            <p:spPr bwMode="auto">
              <a:xfrm>
                <a:off x="5262" y="867"/>
                <a:ext cx="15" cy="8"/>
              </a:xfrm>
              <a:custGeom>
                <a:avLst/>
                <a:gdLst>
                  <a:gd name="T0" fmla="*/ 0 w 12"/>
                  <a:gd name="T1" fmla="*/ 6 h 6"/>
                  <a:gd name="T2" fmla="*/ 4 w 12"/>
                  <a:gd name="T3" fmla="*/ 5 h 6"/>
                  <a:gd name="T4" fmla="*/ 12 w 12"/>
                  <a:gd name="T5" fmla="*/ 0 h 6"/>
                  <a:gd name="T6" fmla="*/ 7 w 12"/>
                  <a:gd name="T7" fmla="*/ 3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cubicBezTo>
                      <a:pt x="1" y="6"/>
                      <a:pt x="3" y="6"/>
                      <a:pt x="4" y="5"/>
                    </a:cubicBezTo>
                    <a:cubicBezTo>
                      <a:pt x="7" y="4"/>
                      <a:pt x="10" y="2"/>
                      <a:pt x="12" y="0"/>
                    </a:cubicBezTo>
                    <a:cubicBezTo>
                      <a:pt x="11" y="1"/>
                      <a:pt x="9" y="2"/>
                      <a:pt x="7" y="3"/>
                    </a:cubicBezTo>
                    <a:cubicBezTo>
                      <a:pt x="5" y="4"/>
                      <a:pt x="2" y="5"/>
                      <a:pt x="0" y="6"/>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6" name="Freeform 277"/>
              <p:cNvSpPr/>
              <p:nvPr/>
            </p:nvSpPr>
            <p:spPr bwMode="auto">
              <a:xfrm>
                <a:off x="5117" y="927"/>
                <a:ext cx="49" cy="10"/>
              </a:xfrm>
              <a:custGeom>
                <a:avLst/>
                <a:gdLst>
                  <a:gd name="T0" fmla="*/ 27 w 40"/>
                  <a:gd name="T1" fmla="*/ 4 h 8"/>
                  <a:gd name="T2" fmla="*/ 40 w 40"/>
                  <a:gd name="T3" fmla="*/ 3 h 8"/>
                  <a:gd name="T4" fmla="*/ 32 w 40"/>
                  <a:gd name="T5" fmla="*/ 2 h 8"/>
                  <a:gd name="T6" fmla="*/ 32 w 40"/>
                  <a:gd name="T7" fmla="*/ 0 h 8"/>
                  <a:gd name="T8" fmla="*/ 30 w 40"/>
                  <a:gd name="T9" fmla="*/ 1 h 8"/>
                  <a:gd name="T10" fmla="*/ 20 w 40"/>
                  <a:gd name="T11" fmla="*/ 3 h 8"/>
                  <a:gd name="T12" fmla="*/ 11 w 40"/>
                  <a:gd name="T13" fmla="*/ 3 h 8"/>
                  <a:gd name="T14" fmla="*/ 2 w 40"/>
                  <a:gd name="T15" fmla="*/ 4 h 8"/>
                  <a:gd name="T16" fmla="*/ 0 w 40"/>
                  <a:gd name="T17" fmla="*/ 6 h 8"/>
                  <a:gd name="T18" fmla="*/ 27 w 40"/>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8">
                    <a:moveTo>
                      <a:pt x="27" y="4"/>
                    </a:moveTo>
                    <a:cubicBezTo>
                      <a:pt x="31" y="5"/>
                      <a:pt x="35" y="4"/>
                      <a:pt x="40" y="3"/>
                    </a:cubicBezTo>
                    <a:cubicBezTo>
                      <a:pt x="37" y="3"/>
                      <a:pt x="33" y="3"/>
                      <a:pt x="32" y="2"/>
                    </a:cubicBezTo>
                    <a:cubicBezTo>
                      <a:pt x="32" y="1"/>
                      <a:pt x="32" y="1"/>
                      <a:pt x="32" y="0"/>
                    </a:cubicBezTo>
                    <a:cubicBezTo>
                      <a:pt x="31" y="0"/>
                      <a:pt x="30" y="0"/>
                      <a:pt x="30" y="1"/>
                    </a:cubicBezTo>
                    <a:cubicBezTo>
                      <a:pt x="27" y="1"/>
                      <a:pt x="24" y="2"/>
                      <a:pt x="20" y="3"/>
                    </a:cubicBezTo>
                    <a:cubicBezTo>
                      <a:pt x="18" y="3"/>
                      <a:pt x="14" y="2"/>
                      <a:pt x="11" y="3"/>
                    </a:cubicBezTo>
                    <a:cubicBezTo>
                      <a:pt x="7" y="4"/>
                      <a:pt x="4" y="4"/>
                      <a:pt x="2" y="4"/>
                    </a:cubicBezTo>
                    <a:cubicBezTo>
                      <a:pt x="1" y="5"/>
                      <a:pt x="0" y="5"/>
                      <a:pt x="0" y="6"/>
                    </a:cubicBezTo>
                    <a:cubicBezTo>
                      <a:pt x="9" y="8"/>
                      <a:pt x="18" y="6"/>
                      <a:pt x="27" y="4"/>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7" name="Freeform 278"/>
              <p:cNvSpPr/>
              <p:nvPr/>
            </p:nvSpPr>
            <p:spPr bwMode="auto">
              <a:xfrm>
                <a:off x="5173" y="883"/>
                <a:ext cx="1"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8" name="Freeform 279"/>
              <p:cNvSpPr/>
              <p:nvPr/>
            </p:nvSpPr>
            <p:spPr bwMode="auto">
              <a:xfrm>
                <a:off x="5171" y="911"/>
                <a:ext cx="50" cy="19"/>
              </a:xfrm>
              <a:custGeom>
                <a:avLst/>
                <a:gdLst>
                  <a:gd name="T0" fmla="*/ 13 w 40"/>
                  <a:gd name="T1" fmla="*/ 14 h 16"/>
                  <a:gd name="T2" fmla="*/ 25 w 40"/>
                  <a:gd name="T3" fmla="*/ 11 h 16"/>
                  <a:gd name="T4" fmla="*/ 37 w 40"/>
                  <a:gd name="T5" fmla="*/ 5 h 16"/>
                  <a:gd name="T6" fmla="*/ 40 w 40"/>
                  <a:gd name="T7" fmla="*/ 0 h 16"/>
                  <a:gd name="T8" fmla="*/ 39 w 40"/>
                  <a:gd name="T9" fmla="*/ 2 h 16"/>
                  <a:gd name="T10" fmla="*/ 28 w 40"/>
                  <a:gd name="T11" fmla="*/ 8 h 16"/>
                  <a:gd name="T12" fmla="*/ 18 w 40"/>
                  <a:gd name="T13" fmla="*/ 11 h 16"/>
                  <a:gd name="T14" fmla="*/ 8 w 40"/>
                  <a:gd name="T15" fmla="*/ 15 h 16"/>
                  <a:gd name="T16" fmla="*/ 0 w 40"/>
                  <a:gd name="T17" fmla="*/ 16 h 16"/>
                  <a:gd name="T18" fmla="*/ 6 w 40"/>
                  <a:gd name="T19" fmla="*/ 15 h 16"/>
                  <a:gd name="T20" fmla="*/ 13 w 40"/>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
                    <a:moveTo>
                      <a:pt x="13" y="14"/>
                    </a:moveTo>
                    <a:cubicBezTo>
                      <a:pt x="17" y="13"/>
                      <a:pt x="21" y="12"/>
                      <a:pt x="25" y="11"/>
                    </a:cubicBezTo>
                    <a:cubicBezTo>
                      <a:pt x="31" y="10"/>
                      <a:pt x="34" y="9"/>
                      <a:pt x="37" y="5"/>
                    </a:cubicBezTo>
                    <a:cubicBezTo>
                      <a:pt x="38" y="4"/>
                      <a:pt x="39" y="2"/>
                      <a:pt x="40" y="0"/>
                    </a:cubicBezTo>
                    <a:cubicBezTo>
                      <a:pt x="40" y="1"/>
                      <a:pt x="39" y="1"/>
                      <a:pt x="39" y="2"/>
                    </a:cubicBezTo>
                    <a:cubicBezTo>
                      <a:pt x="36" y="5"/>
                      <a:pt x="32" y="6"/>
                      <a:pt x="28" y="8"/>
                    </a:cubicBezTo>
                    <a:cubicBezTo>
                      <a:pt x="25" y="9"/>
                      <a:pt x="22" y="11"/>
                      <a:pt x="18" y="11"/>
                    </a:cubicBezTo>
                    <a:cubicBezTo>
                      <a:pt x="14" y="12"/>
                      <a:pt x="11" y="13"/>
                      <a:pt x="8" y="15"/>
                    </a:cubicBezTo>
                    <a:cubicBezTo>
                      <a:pt x="5" y="15"/>
                      <a:pt x="3" y="15"/>
                      <a:pt x="0" y="16"/>
                    </a:cubicBezTo>
                    <a:cubicBezTo>
                      <a:pt x="2" y="16"/>
                      <a:pt x="4" y="16"/>
                      <a:pt x="6" y="15"/>
                    </a:cubicBezTo>
                    <a:cubicBezTo>
                      <a:pt x="8" y="15"/>
                      <a:pt x="11" y="14"/>
                      <a:pt x="13" y="14"/>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39" name="Freeform 280"/>
              <p:cNvSpPr/>
              <p:nvPr/>
            </p:nvSpPr>
            <p:spPr bwMode="auto">
              <a:xfrm>
                <a:off x="5137" y="798"/>
                <a:ext cx="181" cy="118"/>
              </a:xfrm>
              <a:custGeom>
                <a:avLst/>
                <a:gdLst>
                  <a:gd name="T0" fmla="*/ 142 w 146"/>
                  <a:gd name="T1" fmla="*/ 7 h 95"/>
                  <a:gd name="T2" fmla="*/ 127 w 146"/>
                  <a:gd name="T3" fmla="*/ 7 h 95"/>
                  <a:gd name="T4" fmla="*/ 99 w 146"/>
                  <a:gd name="T5" fmla="*/ 12 h 95"/>
                  <a:gd name="T6" fmla="*/ 89 w 146"/>
                  <a:gd name="T7" fmla="*/ 18 h 95"/>
                  <a:gd name="T8" fmla="*/ 82 w 146"/>
                  <a:gd name="T9" fmla="*/ 27 h 95"/>
                  <a:gd name="T10" fmla="*/ 69 w 146"/>
                  <a:gd name="T11" fmla="*/ 34 h 95"/>
                  <a:gd name="T12" fmla="*/ 67 w 146"/>
                  <a:gd name="T13" fmla="*/ 36 h 95"/>
                  <a:gd name="T14" fmla="*/ 83 w 146"/>
                  <a:gd name="T15" fmla="*/ 40 h 95"/>
                  <a:gd name="T16" fmla="*/ 61 w 146"/>
                  <a:gd name="T17" fmla="*/ 45 h 95"/>
                  <a:gd name="T18" fmla="*/ 48 w 146"/>
                  <a:gd name="T19" fmla="*/ 44 h 95"/>
                  <a:gd name="T20" fmla="*/ 40 w 146"/>
                  <a:gd name="T21" fmla="*/ 49 h 95"/>
                  <a:gd name="T22" fmla="*/ 23 w 146"/>
                  <a:gd name="T23" fmla="*/ 51 h 95"/>
                  <a:gd name="T24" fmla="*/ 17 w 146"/>
                  <a:gd name="T25" fmla="*/ 56 h 95"/>
                  <a:gd name="T26" fmla="*/ 51 w 146"/>
                  <a:gd name="T27" fmla="*/ 60 h 95"/>
                  <a:gd name="T28" fmla="*/ 45 w 146"/>
                  <a:gd name="T29" fmla="*/ 68 h 95"/>
                  <a:gd name="T30" fmla="*/ 30 w 146"/>
                  <a:gd name="T31" fmla="*/ 70 h 95"/>
                  <a:gd name="T32" fmla="*/ 21 w 146"/>
                  <a:gd name="T33" fmla="*/ 74 h 95"/>
                  <a:gd name="T34" fmla="*/ 11 w 146"/>
                  <a:gd name="T35" fmla="*/ 74 h 95"/>
                  <a:gd name="T36" fmla="*/ 8 w 146"/>
                  <a:gd name="T37" fmla="*/ 77 h 95"/>
                  <a:gd name="T38" fmla="*/ 0 w 146"/>
                  <a:gd name="T39" fmla="*/ 90 h 95"/>
                  <a:gd name="T40" fmla="*/ 24 w 146"/>
                  <a:gd name="T41" fmla="*/ 94 h 95"/>
                  <a:gd name="T42" fmla="*/ 28 w 146"/>
                  <a:gd name="T43" fmla="*/ 89 h 95"/>
                  <a:gd name="T44" fmla="*/ 10 w 146"/>
                  <a:gd name="T45" fmla="*/ 86 h 95"/>
                  <a:gd name="T46" fmla="*/ 32 w 146"/>
                  <a:gd name="T47" fmla="*/ 80 h 95"/>
                  <a:gd name="T48" fmla="*/ 49 w 146"/>
                  <a:gd name="T49" fmla="*/ 80 h 95"/>
                  <a:gd name="T50" fmla="*/ 65 w 146"/>
                  <a:gd name="T51" fmla="*/ 74 h 95"/>
                  <a:gd name="T52" fmla="*/ 74 w 146"/>
                  <a:gd name="T53" fmla="*/ 66 h 95"/>
                  <a:gd name="T54" fmla="*/ 85 w 146"/>
                  <a:gd name="T55" fmla="*/ 60 h 95"/>
                  <a:gd name="T56" fmla="*/ 87 w 146"/>
                  <a:gd name="T57" fmla="*/ 56 h 95"/>
                  <a:gd name="T58" fmla="*/ 69 w 146"/>
                  <a:gd name="T59" fmla="*/ 53 h 95"/>
                  <a:gd name="T60" fmla="*/ 81 w 146"/>
                  <a:gd name="T61" fmla="*/ 48 h 95"/>
                  <a:gd name="T62" fmla="*/ 102 w 146"/>
                  <a:gd name="T63" fmla="*/ 32 h 95"/>
                  <a:gd name="T64" fmla="*/ 111 w 146"/>
                  <a:gd name="T65" fmla="*/ 21 h 95"/>
                  <a:gd name="T66" fmla="*/ 130 w 146"/>
                  <a:gd name="T67" fmla="*/ 14 h 95"/>
                  <a:gd name="T68" fmla="*/ 139 w 146"/>
                  <a:gd name="T69" fmla="*/ 12 h 95"/>
                  <a:gd name="T70" fmla="*/ 139 w 146"/>
                  <a:gd name="T71" fmla="*/ 12 h 95"/>
                  <a:gd name="T72" fmla="*/ 139 w 146"/>
                  <a:gd name="T73" fmla="*/ 12 h 95"/>
                  <a:gd name="T74" fmla="*/ 127 w 146"/>
                  <a:gd name="T75" fmla="*/ 25 h 95"/>
                  <a:gd name="T76" fmla="*/ 138 w 146"/>
                  <a:gd name="T77" fmla="*/ 16 h 95"/>
                  <a:gd name="T78" fmla="*/ 144 w 146"/>
                  <a:gd name="T79" fmla="*/ 6 h 95"/>
                  <a:gd name="T80" fmla="*/ 145 w 146"/>
                  <a:gd name="T81" fmla="*/ 0 h 95"/>
                  <a:gd name="T82" fmla="*/ 144 w 146"/>
                  <a:gd name="T8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95">
                    <a:moveTo>
                      <a:pt x="144" y="0"/>
                    </a:moveTo>
                    <a:cubicBezTo>
                      <a:pt x="142" y="7"/>
                      <a:pt x="142" y="7"/>
                      <a:pt x="142" y="7"/>
                    </a:cubicBezTo>
                    <a:cubicBezTo>
                      <a:pt x="140" y="7"/>
                      <a:pt x="138" y="7"/>
                      <a:pt x="136" y="6"/>
                    </a:cubicBezTo>
                    <a:cubicBezTo>
                      <a:pt x="133" y="6"/>
                      <a:pt x="130" y="7"/>
                      <a:pt x="127" y="7"/>
                    </a:cubicBezTo>
                    <a:cubicBezTo>
                      <a:pt x="122" y="8"/>
                      <a:pt x="116" y="8"/>
                      <a:pt x="110" y="8"/>
                    </a:cubicBezTo>
                    <a:cubicBezTo>
                      <a:pt x="106" y="8"/>
                      <a:pt x="102" y="9"/>
                      <a:pt x="99" y="12"/>
                    </a:cubicBezTo>
                    <a:cubicBezTo>
                      <a:pt x="96" y="12"/>
                      <a:pt x="94" y="14"/>
                      <a:pt x="93" y="16"/>
                    </a:cubicBezTo>
                    <a:cubicBezTo>
                      <a:pt x="92" y="17"/>
                      <a:pt x="90" y="17"/>
                      <a:pt x="89" y="18"/>
                    </a:cubicBezTo>
                    <a:cubicBezTo>
                      <a:pt x="88" y="20"/>
                      <a:pt x="88" y="21"/>
                      <a:pt x="88" y="22"/>
                    </a:cubicBezTo>
                    <a:cubicBezTo>
                      <a:pt x="87" y="24"/>
                      <a:pt x="84" y="26"/>
                      <a:pt x="82" y="27"/>
                    </a:cubicBezTo>
                    <a:cubicBezTo>
                      <a:pt x="80" y="29"/>
                      <a:pt x="79" y="30"/>
                      <a:pt x="76" y="31"/>
                    </a:cubicBezTo>
                    <a:cubicBezTo>
                      <a:pt x="74" y="32"/>
                      <a:pt x="71" y="33"/>
                      <a:pt x="69" y="34"/>
                    </a:cubicBezTo>
                    <a:cubicBezTo>
                      <a:pt x="67" y="35"/>
                      <a:pt x="64" y="34"/>
                      <a:pt x="62" y="36"/>
                    </a:cubicBezTo>
                    <a:cubicBezTo>
                      <a:pt x="64" y="36"/>
                      <a:pt x="65" y="36"/>
                      <a:pt x="67" y="36"/>
                    </a:cubicBezTo>
                    <a:cubicBezTo>
                      <a:pt x="70" y="37"/>
                      <a:pt x="71" y="38"/>
                      <a:pt x="73" y="38"/>
                    </a:cubicBezTo>
                    <a:cubicBezTo>
                      <a:pt x="77" y="39"/>
                      <a:pt x="80" y="39"/>
                      <a:pt x="83" y="40"/>
                    </a:cubicBezTo>
                    <a:cubicBezTo>
                      <a:pt x="81" y="44"/>
                      <a:pt x="69" y="46"/>
                      <a:pt x="65" y="46"/>
                    </a:cubicBezTo>
                    <a:cubicBezTo>
                      <a:pt x="63" y="46"/>
                      <a:pt x="62" y="46"/>
                      <a:pt x="61" y="45"/>
                    </a:cubicBezTo>
                    <a:cubicBezTo>
                      <a:pt x="59" y="45"/>
                      <a:pt x="58" y="46"/>
                      <a:pt x="56" y="46"/>
                    </a:cubicBezTo>
                    <a:cubicBezTo>
                      <a:pt x="54" y="45"/>
                      <a:pt x="49" y="43"/>
                      <a:pt x="48" y="44"/>
                    </a:cubicBezTo>
                    <a:cubicBezTo>
                      <a:pt x="47" y="45"/>
                      <a:pt x="47" y="47"/>
                      <a:pt x="45" y="47"/>
                    </a:cubicBezTo>
                    <a:cubicBezTo>
                      <a:pt x="44" y="48"/>
                      <a:pt x="42" y="49"/>
                      <a:pt x="40" y="49"/>
                    </a:cubicBezTo>
                    <a:cubicBezTo>
                      <a:pt x="37" y="49"/>
                      <a:pt x="33" y="49"/>
                      <a:pt x="29" y="49"/>
                    </a:cubicBezTo>
                    <a:cubicBezTo>
                      <a:pt x="27" y="49"/>
                      <a:pt x="25" y="50"/>
                      <a:pt x="23" y="51"/>
                    </a:cubicBezTo>
                    <a:cubicBezTo>
                      <a:pt x="20" y="52"/>
                      <a:pt x="19" y="54"/>
                      <a:pt x="17" y="56"/>
                    </a:cubicBezTo>
                    <a:cubicBezTo>
                      <a:pt x="17" y="56"/>
                      <a:pt x="17" y="56"/>
                      <a:pt x="17" y="56"/>
                    </a:cubicBezTo>
                    <a:cubicBezTo>
                      <a:pt x="23" y="54"/>
                      <a:pt x="30" y="56"/>
                      <a:pt x="35" y="57"/>
                    </a:cubicBezTo>
                    <a:cubicBezTo>
                      <a:pt x="41" y="58"/>
                      <a:pt x="48" y="56"/>
                      <a:pt x="51" y="60"/>
                    </a:cubicBezTo>
                    <a:cubicBezTo>
                      <a:pt x="53" y="62"/>
                      <a:pt x="56" y="65"/>
                      <a:pt x="53" y="67"/>
                    </a:cubicBezTo>
                    <a:cubicBezTo>
                      <a:pt x="51" y="68"/>
                      <a:pt x="47" y="68"/>
                      <a:pt x="45" y="68"/>
                    </a:cubicBezTo>
                    <a:cubicBezTo>
                      <a:pt x="43" y="68"/>
                      <a:pt x="40" y="68"/>
                      <a:pt x="37" y="68"/>
                    </a:cubicBezTo>
                    <a:cubicBezTo>
                      <a:pt x="35" y="69"/>
                      <a:pt x="32" y="70"/>
                      <a:pt x="30" y="70"/>
                    </a:cubicBezTo>
                    <a:cubicBezTo>
                      <a:pt x="29" y="70"/>
                      <a:pt x="25" y="72"/>
                      <a:pt x="25" y="72"/>
                    </a:cubicBezTo>
                    <a:cubicBezTo>
                      <a:pt x="23" y="73"/>
                      <a:pt x="23" y="74"/>
                      <a:pt x="21" y="74"/>
                    </a:cubicBezTo>
                    <a:cubicBezTo>
                      <a:pt x="20" y="74"/>
                      <a:pt x="19" y="75"/>
                      <a:pt x="17" y="75"/>
                    </a:cubicBezTo>
                    <a:cubicBezTo>
                      <a:pt x="16" y="74"/>
                      <a:pt x="13" y="74"/>
                      <a:pt x="11" y="74"/>
                    </a:cubicBezTo>
                    <a:cubicBezTo>
                      <a:pt x="10" y="74"/>
                      <a:pt x="10" y="74"/>
                      <a:pt x="9" y="74"/>
                    </a:cubicBezTo>
                    <a:cubicBezTo>
                      <a:pt x="9" y="76"/>
                      <a:pt x="8" y="77"/>
                      <a:pt x="8" y="77"/>
                    </a:cubicBezTo>
                    <a:cubicBezTo>
                      <a:pt x="7" y="80"/>
                      <a:pt x="6" y="82"/>
                      <a:pt x="4" y="84"/>
                    </a:cubicBezTo>
                    <a:cubicBezTo>
                      <a:pt x="3" y="86"/>
                      <a:pt x="2" y="88"/>
                      <a:pt x="0" y="90"/>
                    </a:cubicBezTo>
                    <a:cubicBezTo>
                      <a:pt x="4" y="91"/>
                      <a:pt x="9" y="93"/>
                      <a:pt x="13" y="93"/>
                    </a:cubicBezTo>
                    <a:cubicBezTo>
                      <a:pt x="17" y="94"/>
                      <a:pt x="20" y="95"/>
                      <a:pt x="24" y="94"/>
                    </a:cubicBezTo>
                    <a:cubicBezTo>
                      <a:pt x="25" y="94"/>
                      <a:pt x="34" y="92"/>
                      <a:pt x="32" y="89"/>
                    </a:cubicBezTo>
                    <a:cubicBezTo>
                      <a:pt x="31" y="88"/>
                      <a:pt x="29" y="89"/>
                      <a:pt x="28" y="89"/>
                    </a:cubicBezTo>
                    <a:cubicBezTo>
                      <a:pt x="26" y="89"/>
                      <a:pt x="24" y="89"/>
                      <a:pt x="22" y="89"/>
                    </a:cubicBezTo>
                    <a:cubicBezTo>
                      <a:pt x="20" y="88"/>
                      <a:pt x="12" y="89"/>
                      <a:pt x="10" y="86"/>
                    </a:cubicBezTo>
                    <a:cubicBezTo>
                      <a:pt x="13" y="84"/>
                      <a:pt x="19" y="83"/>
                      <a:pt x="22" y="82"/>
                    </a:cubicBezTo>
                    <a:cubicBezTo>
                      <a:pt x="26" y="81"/>
                      <a:pt x="29" y="80"/>
                      <a:pt x="32" y="80"/>
                    </a:cubicBezTo>
                    <a:cubicBezTo>
                      <a:pt x="36" y="80"/>
                      <a:pt x="40" y="80"/>
                      <a:pt x="43" y="80"/>
                    </a:cubicBezTo>
                    <a:cubicBezTo>
                      <a:pt x="45" y="81"/>
                      <a:pt x="47" y="80"/>
                      <a:pt x="49" y="80"/>
                    </a:cubicBezTo>
                    <a:cubicBezTo>
                      <a:pt x="50" y="80"/>
                      <a:pt x="51" y="81"/>
                      <a:pt x="53" y="81"/>
                    </a:cubicBezTo>
                    <a:cubicBezTo>
                      <a:pt x="57" y="80"/>
                      <a:pt x="63" y="76"/>
                      <a:pt x="65" y="74"/>
                    </a:cubicBezTo>
                    <a:cubicBezTo>
                      <a:pt x="67" y="73"/>
                      <a:pt x="67" y="72"/>
                      <a:pt x="68" y="70"/>
                    </a:cubicBezTo>
                    <a:cubicBezTo>
                      <a:pt x="70" y="68"/>
                      <a:pt x="71" y="68"/>
                      <a:pt x="74" y="66"/>
                    </a:cubicBezTo>
                    <a:cubicBezTo>
                      <a:pt x="76" y="66"/>
                      <a:pt x="78" y="64"/>
                      <a:pt x="80" y="63"/>
                    </a:cubicBezTo>
                    <a:cubicBezTo>
                      <a:pt x="81" y="61"/>
                      <a:pt x="83" y="61"/>
                      <a:pt x="85" y="60"/>
                    </a:cubicBezTo>
                    <a:cubicBezTo>
                      <a:pt x="87" y="59"/>
                      <a:pt x="94" y="57"/>
                      <a:pt x="93" y="54"/>
                    </a:cubicBezTo>
                    <a:cubicBezTo>
                      <a:pt x="92" y="54"/>
                      <a:pt x="89" y="55"/>
                      <a:pt x="87" y="56"/>
                    </a:cubicBezTo>
                    <a:cubicBezTo>
                      <a:pt x="85" y="56"/>
                      <a:pt x="84" y="56"/>
                      <a:pt x="82" y="56"/>
                    </a:cubicBezTo>
                    <a:cubicBezTo>
                      <a:pt x="77" y="55"/>
                      <a:pt x="74" y="54"/>
                      <a:pt x="69" y="53"/>
                    </a:cubicBezTo>
                    <a:cubicBezTo>
                      <a:pt x="71" y="53"/>
                      <a:pt x="73" y="51"/>
                      <a:pt x="75" y="51"/>
                    </a:cubicBezTo>
                    <a:cubicBezTo>
                      <a:pt x="77" y="50"/>
                      <a:pt x="79" y="50"/>
                      <a:pt x="81" y="48"/>
                    </a:cubicBezTo>
                    <a:cubicBezTo>
                      <a:pt x="86" y="46"/>
                      <a:pt x="91" y="46"/>
                      <a:pt x="95" y="42"/>
                    </a:cubicBezTo>
                    <a:cubicBezTo>
                      <a:pt x="99" y="39"/>
                      <a:pt x="100" y="36"/>
                      <a:pt x="102" y="32"/>
                    </a:cubicBezTo>
                    <a:cubicBezTo>
                      <a:pt x="103" y="30"/>
                      <a:pt x="105" y="28"/>
                      <a:pt x="108" y="25"/>
                    </a:cubicBezTo>
                    <a:cubicBezTo>
                      <a:pt x="109" y="24"/>
                      <a:pt x="110" y="23"/>
                      <a:pt x="111" y="21"/>
                    </a:cubicBezTo>
                    <a:cubicBezTo>
                      <a:pt x="113" y="21"/>
                      <a:pt x="115" y="20"/>
                      <a:pt x="116" y="19"/>
                    </a:cubicBezTo>
                    <a:cubicBezTo>
                      <a:pt x="121" y="17"/>
                      <a:pt x="125" y="16"/>
                      <a:pt x="130" y="14"/>
                    </a:cubicBezTo>
                    <a:cubicBezTo>
                      <a:pt x="132" y="13"/>
                      <a:pt x="134" y="11"/>
                      <a:pt x="137" y="12"/>
                    </a:cubicBezTo>
                    <a:cubicBezTo>
                      <a:pt x="137" y="12"/>
                      <a:pt x="138" y="12"/>
                      <a:pt x="139" y="12"/>
                    </a:cubicBezTo>
                    <a:cubicBezTo>
                      <a:pt x="140" y="11"/>
                      <a:pt x="141" y="8"/>
                      <a:pt x="143" y="8"/>
                    </a:cubicBezTo>
                    <a:cubicBezTo>
                      <a:pt x="139" y="12"/>
                      <a:pt x="139" y="12"/>
                      <a:pt x="139" y="12"/>
                    </a:cubicBezTo>
                    <a:cubicBezTo>
                      <a:pt x="139" y="12"/>
                      <a:pt x="139" y="12"/>
                      <a:pt x="139" y="12"/>
                    </a:cubicBezTo>
                    <a:cubicBezTo>
                      <a:pt x="139" y="12"/>
                      <a:pt x="139" y="12"/>
                      <a:pt x="139" y="12"/>
                    </a:cubicBezTo>
                    <a:cubicBezTo>
                      <a:pt x="136" y="16"/>
                      <a:pt x="133" y="19"/>
                      <a:pt x="129" y="23"/>
                    </a:cubicBezTo>
                    <a:cubicBezTo>
                      <a:pt x="128" y="23"/>
                      <a:pt x="128" y="24"/>
                      <a:pt x="127" y="25"/>
                    </a:cubicBezTo>
                    <a:cubicBezTo>
                      <a:pt x="129" y="24"/>
                      <a:pt x="130" y="24"/>
                      <a:pt x="131" y="23"/>
                    </a:cubicBezTo>
                    <a:cubicBezTo>
                      <a:pt x="133" y="21"/>
                      <a:pt x="136" y="18"/>
                      <a:pt x="138" y="16"/>
                    </a:cubicBezTo>
                    <a:cubicBezTo>
                      <a:pt x="140" y="14"/>
                      <a:pt x="142" y="11"/>
                      <a:pt x="143" y="8"/>
                    </a:cubicBezTo>
                    <a:cubicBezTo>
                      <a:pt x="144" y="7"/>
                      <a:pt x="144" y="7"/>
                      <a:pt x="144" y="6"/>
                    </a:cubicBezTo>
                    <a:cubicBezTo>
                      <a:pt x="145" y="4"/>
                      <a:pt x="145" y="3"/>
                      <a:pt x="146" y="1"/>
                    </a:cubicBezTo>
                    <a:cubicBezTo>
                      <a:pt x="145" y="1"/>
                      <a:pt x="145" y="1"/>
                      <a:pt x="145" y="0"/>
                    </a:cubicBezTo>
                    <a:cubicBezTo>
                      <a:pt x="145" y="0"/>
                      <a:pt x="145" y="0"/>
                      <a:pt x="144" y="0"/>
                    </a:cubicBezTo>
                    <a:cubicBezTo>
                      <a:pt x="144" y="0"/>
                      <a:pt x="144" y="0"/>
                      <a:pt x="144" y="0"/>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0" name="Freeform 281"/>
              <p:cNvSpPr/>
              <p:nvPr/>
            </p:nvSpPr>
            <p:spPr bwMode="auto">
              <a:xfrm>
                <a:off x="5128" y="917"/>
                <a:ext cx="27" cy="3"/>
              </a:xfrm>
              <a:custGeom>
                <a:avLst/>
                <a:gdLst>
                  <a:gd name="T0" fmla="*/ 13 w 22"/>
                  <a:gd name="T1" fmla="*/ 3 h 3"/>
                  <a:gd name="T2" fmla="*/ 22 w 22"/>
                  <a:gd name="T3" fmla="*/ 3 h 3"/>
                  <a:gd name="T4" fmla="*/ 22 w 22"/>
                  <a:gd name="T5" fmla="*/ 3 h 3"/>
                  <a:gd name="T6" fmla="*/ 19 w 22"/>
                  <a:gd name="T7" fmla="*/ 2 h 3"/>
                  <a:gd name="T8" fmla="*/ 9 w 22"/>
                  <a:gd name="T9" fmla="*/ 0 h 3"/>
                  <a:gd name="T10" fmla="*/ 2 w 22"/>
                  <a:gd name="T11" fmla="*/ 1 h 3"/>
                  <a:gd name="T12" fmla="*/ 0 w 22"/>
                  <a:gd name="T13" fmla="*/ 3 h 3"/>
                  <a:gd name="T14" fmla="*/ 2 w 22"/>
                  <a:gd name="T15" fmla="*/ 3 h 3"/>
                  <a:gd name="T16" fmla="*/ 13 w 2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
                    <a:moveTo>
                      <a:pt x="13" y="3"/>
                    </a:moveTo>
                    <a:cubicBezTo>
                      <a:pt x="17" y="2"/>
                      <a:pt x="19" y="2"/>
                      <a:pt x="22" y="3"/>
                    </a:cubicBezTo>
                    <a:cubicBezTo>
                      <a:pt x="22" y="3"/>
                      <a:pt x="22" y="3"/>
                      <a:pt x="22" y="3"/>
                    </a:cubicBezTo>
                    <a:cubicBezTo>
                      <a:pt x="22" y="2"/>
                      <a:pt x="21" y="2"/>
                      <a:pt x="19" y="2"/>
                    </a:cubicBezTo>
                    <a:cubicBezTo>
                      <a:pt x="16" y="1"/>
                      <a:pt x="12" y="1"/>
                      <a:pt x="9" y="0"/>
                    </a:cubicBezTo>
                    <a:cubicBezTo>
                      <a:pt x="7" y="0"/>
                      <a:pt x="5" y="0"/>
                      <a:pt x="2" y="1"/>
                    </a:cubicBezTo>
                    <a:cubicBezTo>
                      <a:pt x="2" y="1"/>
                      <a:pt x="1" y="2"/>
                      <a:pt x="0" y="3"/>
                    </a:cubicBezTo>
                    <a:cubicBezTo>
                      <a:pt x="1" y="3"/>
                      <a:pt x="2" y="3"/>
                      <a:pt x="2" y="3"/>
                    </a:cubicBezTo>
                    <a:cubicBezTo>
                      <a:pt x="6" y="3"/>
                      <a:pt x="10" y="3"/>
                      <a:pt x="13" y="3"/>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1" name="Freeform 282"/>
              <p:cNvSpPr/>
              <p:nvPr/>
            </p:nvSpPr>
            <p:spPr bwMode="auto">
              <a:xfrm>
                <a:off x="5149" y="819"/>
                <a:ext cx="21" cy="64"/>
              </a:xfrm>
              <a:custGeom>
                <a:avLst/>
                <a:gdLst>
                  <a:gd name="T0" fmla="*/ 14 w 17"/>
                  <a:gd name="T1" fmla="*/ 26 h 52"/>
                  <a:gd name="T2" fmla="*/ 17 w 17"/>
                  <a:gd name="T3" fmla="*/ 14 h 52"/>
                  <a:gd name="T4" fmla="*/ 13 w 17"/>
                  <a:gd name="T5" fmla="*/ 0 h 52"/>
                  <a:gd name="T6" fmla="*/ 11 w 17"/>
                  <a:gd name="T7" fmla="*/ 10 h 52"/>
                  <a:gd name="T8" fmla="*/ 9 w 17"/>
                  <a:gd name="T9" fmla="*/ 18 h 52"/>
                  <a:gd name="T10" fmla="*/ 6 w 17"/>
                  <a:gd name="T11" fmla="*/ 27 h 52"/>
                  <a:gd name="T12" fmla="*/ 3 w 17"/>
                  <a:gd name="T13" fmla="*/ 32 h 52"/>
                  <a:gd name="T14" fmla="*/ 2 w 17"/>
                  <a:gd name="T15" fmla="*/ 38 h 52"/>
                  <a:gd name="T16" fmla="*/ 0 w 17"/>
                  <a:gd name="T17" fmla="*/ 52 h 52"/>
                  <a:gd name="T18" fmla="*/ 2 w 17"/>
                  <a:gd name="T19" fmla="*/ 47 h 52"/>
                  <a:gd name="T20" fmla="*/ 7 w 17"/>
                  <a:gd name="T21" fmla="*/ 39 h 52"/>
                  <a:gd name="T22" fmla="*/ 7 w 17"/>
                  <a:gd name="T23" fmla="*/ 39 h 52"/>
                  <a:gd name="T24" fmla="*/ 8 w 17"/>
                  <a:gd name="T25" fmla="*/ 37 h 52"/>
                  <a:gd name="T26" fmla="*/ 14 w 17"/>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2">
                    <a:moveTo>
                      <a:pt x="14" y="26"/>
                    </a:moveTo>
                    <a:cubicBezTo>
                      <a:pt x="16" y="22"/>
                      <a:pt x="16" y="18"/>
                      <a:pt x="17" y="14"/>
                    </a:cubicBezTo>
                    <a:cubicBezTo>
                      <a:pt x="17" y="12"/>
                      <a:pt x="16" y="0"/>
                      <a:pt x="13" y="0"/>
                    </a:cubicBezTo>
                    <a:cubicBezTo>
                      <a:pt x="12" y="2"/>
                      <a:pt x="12" y="8"/>
                      <a:pt x="11" y="10"/>
                    </a:cubicBezTo>
                    <a:cubicBezTo>
                      <a:pt x="11" y="13"/>
                      <a:pt x="9" y="15"/>
                      <a:pt x="9" y="18"/>
                    </a:cubicBezTo>
                    <a:cubicBezTo>
                      <a:pt x="8" y="21"/>
                      <a:pt x="7" y="23"/>
                      <a:pt x="6" y="27"/>
                    </a:cubicBezTo>
                    <a:cubicBezTo>
                      <a:pt x="5" y="29"/>
                      <a:pt x="4" y="30"/>
                      <a:pt x="3" y="32"/>
                    </a:cubicBezTo>
                    <a:cubicBezTo>
                      <a:pt x="3" y="34"/>
                      <a:pt x="3" y="36"/>
                      <a:pt x="2" y="38"/>
                    </a:cubicBezTo>
                    <a:cubicBezTo>
                      <a:pt x="2" y="43"/>
                      <a:pt x="1" y="48"/>
                      <a:pt x="0" y="52"/>
                    </a:cubicBezTo>
                    <a:cubicBezTo>
                      <a:pt x="1" y="50"/>
                      <a:pt x="1" y="49"/>
                      <a:pt x="2" y="47"/>
                    </a:cubicBezTo>
                    <a:cubicBezTo>
                      <a:pt x="3" y="45"/>
                      <a:pt x="5" y="42"/>
                      <a:pt x="7" y="39"/>
                    </a:cubicBezTo>
                    <a:cubicBezTo>
                      <a:pt x="7" y="39"/>
                      <a:pt x="7" y="39"/>
                      <a:pt x="7" y="39"/>
                    </a:cubicBezTo>
                    <a:cubicBezTo>
                      <a:pt x="7" y="38"/>
                      <a:pt x="8" y="37"/>
                      <a:pt x="8" y="37"/>
                    </a:cubicBezTo>
                    <a:cubicBezTo>
                      <a:pt x="10" y="33"/>
                      <a:pt x="12" y="30"/>
                      <a:pt x="14" y="26"/>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2" name="Freeform 283"/>
              <p:cNvSpPr/>
              <p:nvPr/>
            </p:nvSpPr>
            <p:spPr bwMode="auto">
              <a:xfrm>
                <a:off x="5217" y="765"/>
                <a:ext cx="99" cy="72"/>
              </a:xfrm>
              <a:custGeom>
                <a:avLst/>
                <a:gdLst>
                  <a:gd name="T0" fmla="*/ 61 w 80"/>
                  <a:gd name="T1" fmla="*/ 21 h 58"/>
                  <a:gd name="T2" fmla="*/ 49 w 80"/>
                  <a:gd name="T3" fmla="*/ 17 h 58"/>
                  <a:gd name="T4" fmla="*/ 37 w 80"/>
                  <a:gd name="T5" fmla="*/ 13 h 58"/>
                  <a:gd name="T6" fmla="*/ 22 w 80"/>
                  <a:gd name="T7" fmla="*/ 7 h 58"/>
                  <a:gd name="T8" fmla="*/ 0 w 80"/>
                  <a:gd name="T9" fmla="*/ 4 h 58"/>
                  <a:gd name="T10" fmla="*/ 22 w 80"/>
                  <a:gd name="T11" fmla="*/ 8 h 58"/>
                  <a:gd name="T12" fmla="*/ 23 w 80"/>
                  <a:gd name="T13" fmla="*/ 8 h 58"/>
                  <a:gd name="T14" fmla="*/ 24 w 80"/>
                  <a:gd name="T15" fmla="*/ 8 h 58"/>
                  <a:gd name="T16" fmla="*/ 25 w 80"/>
                  <a:gd name="T17" fmla="*/ 11 h 58"/>
                  <a:gd name="T18" fmla="*/ 24 w 80"/>
                  <a:gd name="T19" fmla="*/ 16 h 58"/>
                  <a:gd name="T20" fmla="*/ 24 w 80"/>
                  <a:gd name="T21" fmla="*/ 18 h 58"/>
                  <a:gd name="T22" fmla="*/ 23 w 80"/>
                  <a:gd name="T23" fmla="*/ 20 h 58"/>
                  <a:gd name="T24" fmla="*/ 22 w 80"/>
                  <a:gd name="T25" fmla="*/ 22 h 58"/>
                  <a:gd name="T26" fmla="*/ 18 w 80"/>
                  <a:gd name="T27" fmla="*/ 26 h 58"/>
                  <a:gd name="T28" fmla="*/ 11 w 80"/>
                  <a:gd name="T29" fmla="*/ 34 h 58"/>
                  <a:gd name="T30" fmla="*/ 17 w 80"/>
                  <a:gd name="T31" fmla="*/ 32 h 58"/>
                  <a:gd name="T32" fmla="*/ 25 w 80"/>
                  <a:gd name="T33" fmla="*/ 30 h 58"/>
                  <a:gd name="T34" fmla="*/ 23 w 80"/>
                  <a:gd name="T35" fmla="*/ 37 h 58"/>
                  <a:gd name="T36" fmla="*/ 13 w 80"/>
                  <a:gd name="T37" fmla="*/ 43 h 58"/>
                  <a:gd name="T38" fmla="*/ 4 w 80"/>
                  <a:gd name="T39" fmla="*/ 49 h 58"/>
                  <a:gd name="T40" fmla="*/ 1 w 80"/>
                  <a:gd name="T41" fmla="*/ 58 h 58"/>
                  <a:gd name="T42" fmla="*/ 13 w 80"/>
                  <a:gd name="T43" fmla="*/ 48 h 58"/>
                  <a:gd name="T44" fmla="*/ 26 w 80"/>
                  <a:gd name="T45" fmla="*/ 40 h 58"/>
                  <a:gd name="T46" fmla="*/ 46 w 80"/>
                  <a:gd name="T47" fmla="*/ 33 h 58"/>
                  <a:gd name="T48" fmla="*/ 55 w 80"/>
                  <a:gd name="T49" fmla="*/ 33 h 58"/>
                  <a:gd name="T50" fmla="*/ 65 w 80"/>
                  <a:gd name="T51" fmla="*/ 31 h 58"/>
                  <a:gd name="T52" fmla="*/ 73 w 80"/>
                  <a:gd name="T53" fmla="*/ 29 h 58"/>
                  <a:gd name="T54" fmla="*/ 79 w 80"/>
                  <a:gd name="T55" fmla="*/ 26 h 58"/>
                  <a:gd name="T56" fmla="*/ 79 w 80"/>
                  <a:gd name="T57" fmla="*/ 26 h 58"/>
                  <a:gd name="T58" fmla="*/ 80 w 80"/>
                  <a:gd name="T59" fmla="*/ 26 h 58"/>
                  <a:gd name="T60" fmla="*/ 79 w 80"/>
                  <a:gd name="T61" fmla="*/ 23 h 58"/>
                  <a:gd name="T62" fmla="*/ 73 w 80"/>
                  <a:gd name="T63" fmla="*/ 23 h 58"/>
                  <a:gd name="T64" fmla="*/ 61 w 80"/>
                  <a:gd name="T65"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58">
                    <a:moveTo>
                      <a:pt x="61" y="21"/>
                    </a:moveTo>
                    <a:cubicBezTo>
                      <a:pt x="56" y="20"/>
                      <a:pt x="52" y="19"/>
                      <a:pt x="49" y="17"/>
                    </a:cubicBezTo>
                    <a:cubicBezTo>
                      <a:pt x="45" y="16"/>
                      <a:pt x="41" y="15"/>
                      <a:pt x="37" y="13"/>
                    </a:cubicBezTo>
                    <a:cubicBezTo>
                      <a:pt x="36" y="13"/>
                      <a:pt x="29" y="10"/>
                      <a:pt x="22" y="7"/>
                    </a:cubicBezTo>
                    <a:cubicBezTo>
                      <a:pt x="12" y="3"/>
                      <a:pt x="1" y="0"/>
                      <a:pt x="0" y="4"/>
                    </a:cubicBezTo>
                    <a:cubicBezTo>
                      <a:pt x="22" y="8"/>
                      <a:pt x="22" y="8"/>
                      <a:pt x="22" y="8"/>
                    </a:cubicBezTo>
                    <a:cubicBezTo>
                      <a:pt x="23" y="8"/>
                      <a:pt x="23" y="8"/>
                      <a:pt x="23" y="8"/>
                    </a:cubicBezTo>
                    <a:cubicBezTo>
                      <a:pt x="24" y="8"/>
                      <a:pt x="24" y="8"/>
                      <a:pt x="24" y="8"/>
                    </a:cubicBezTo>
                    <a:cubicBezTo>
                      <a:pt x="24" y="9"/>
                      <a:pt x="25" y="10"/>
                      <a:pt x="25" y="11"/>
                    </a:cubicBezTo>
                    <a:cubicBezTo>
                      <a:pt x="25" y="13"/>
                      <a:pt x="24" y="15"/>
                      <a:pt x="24" y="16"/>
                    </a:cubicBezTo>
                    <a:cubicBezTo>
                      <a:pt x="24" y="17"/>
                      <a:pt x="24" y="18"/>
                      <a:pt x="24" y="18"/>
                    </a:cubicBezTo>
                    <a:cubicBezTo>
                      <a:pt x="23" y="19"/>
                      <a:pt x="23" y="19"/>
                      <a:pt x="23" y="20"/>
                    </a:cubicBezTo>
                    <a:cubicBezTo>
                      <a:pt x="23" y="20"/>
                      <a:pt x="23" y="21"/>
                      <a:pt x="22" y="22"/>
                    </a:cubicBezTo>
                    <a:cubicBezTo>
                      <a:pt x="21" y="23"/>
                      <a:pt x="19" y="25"/>
                      <a:pt x="18" y="26"/>
                    </a:cubicBezTo>
                    <a:cubicBezTo>
                      <a:pt x="15" y="29"/>
                      <a:pt x="11" y="31"/>
                      <a:pt x="11" y="34"/>
                    </a:cubicBezTo>
                    <a:cubicBezTo>
                      <a:pt x="13" y="35"/>
                      <a:pt x="15" y="33"/>
                      <a:pt x="17" y="32"/>
                    </a:cubicBezTo>
                    <a:cubicBezTo>
                      <a:pt x="19" y="31"/>
                      <a:pt x="22" y="30"/>
                      <a:pt x="25" y="30"/>
                    </a:cubicBezTo>
                    <a:cubicBezTo>
                      <a:pt x="26" y="32"/>
                      <a:pt x="24" y="35"/>
                      <a:pt x="23" y="37"/>
                    </a:cubicBezTo>
                    <a:cubicBezTo>
                      <a:pt x="21" y="40"/>
                      <a:pt x="17" y="41"/>
                      <a:pt x="13" y="43"/>
                    </a:cubicBezTo>
                    <a:cubicBezTo>
                      <a:pt x="10" y="44"/>
                      <a:pt x="7" y="46"/>
                      <a:pt x="4" y="49"/>
                    </a:cubicBezTo>
                    <a:cubicBezTo>
                      <a:pt x="2" y="52"/>
                      <a:pt x="2" y="54"/>
                      <a:pt x="1" y="58"/>
                    </a:cubicBezTo>
                    <a:cubicBezTo>
                      <a:pt x="3" y="53"/>
                      <a:pt x="9" y="51"/>
                      <a:pt x="13" y="48"/>
                    </a:cubicBezTo>
                    <a:cubicBezTo>
                      <a:pt x="17" y="45"/>
                      <a:pt x="21" y="43"/>
                      <a:pt x="26" y="40"/>
                    </a:cubicBezTo>
                    <a:cubicBezTo>
                      <a:pt x="32" y="36"/>
                      <a:pt x="39" y="32"/>
                      <a:pt x="46" y="33"/>
                    </a:cubicBezTo>
                    <a:cubicBezTo>
                      <a:pt x="49" y="34"/>
                      <a:pt x="52" y="33"/>
                      <a:pt x="55" y="33"/>
                    </a:cubicBezTo>
                    <a:cubicBezTo>
                      <a:pt x="59" y="33"/>
                      <a:pt x="61" y="32"/>
                      <a:pt x="65" y="31"/>
                    </a:cubicBezTo>
                    <a:cubicBezTo>
                      <a:pt x="68" y="31"/>
                      <a:pt x="70" y="30"/>
                      <a:pt x="73" y="29"/>
                    </a:cubicBezTo>
                    <a:cubicBezTo>
                      <a:pt x="75" y="28"/>
                      <a:pt x="77" y="27"/>
                      <a:pt x="79" y="26"/>
                    </a:cubicBezTo>
                    <a:cubicBezTo>
                      <a:pt x="79" y="26"/>
                      <a:pt x="79" y="26"/>
                      <a:pt x="79" y="26"/>
                    </a:cubicBezTo>
                    <a:cubicBezTo>
                      <a:pt x="80" y="26"/>
                      <a:pt x="80" y="26"/>
                      <a:pt x="80" y="26"/>
                    </a:cubicBezTo>
                    <a:cubicBezTo>
                      <a:pt x="79" y="25"/>
                      <a:pt x="79" y="24"/>
                      <a:pt x="79" y="23"/>
                    </a:cubicBezTo>
                    <a:cubicBezTo>
                      <a:pt x="76" y="23"/>
                      <a:pt x="74" y="23"/>
                      <a:pt x="73" y="23"/>
                    </a:cubicBezTo>
                    <a:cubicBezTo>
                      <a:pt x="69" y="23"/>
                      <a:pt x="65" y="22"/>
                      <a:pt x="61" y="21"/>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3" name="Freeform 284"/>
              <p:cNvSpPr/>
              <p:nvPr/>
            </p:nvSpPr>
            <p:spPr bwMode="auto">
              <a:xfrm>
                <a:off x="5146" y="767"/>
                <a:ext cx="72" cy="37"/>
              </a:xfrm>
              <a:custGeom>
                <a:avLst/>
                <a:gdLst>
                  <a:gd name="T0" fmla="*/ 4 w 58"/>
                  <a:gd name="T1" fmla="*/ 16 h 30"/>
                  <a:gd name="T2" fmla="*/ 21 w 58"/>
                  <a:gd name="T3" fmla="*/ 15 h 30"/>
                  <a:gd name="T4" fmla="*/ 34 w 58"/>
                  <a:gd name="T5" fmla="*/ 17 h 30"/>
                  <a:gd name="T6" fmla="*/ 35 w 58"/>
                  <a:gd name="T7" fmla="*/ 24 h 30"/>
                  <a:gd name="T8" fmla="*/ 36 w 58"/>
                  <a:gd name="T9" fmla="*/ 30 h 30"/>
                  <a:gd name="T10" fmla="*/ 43 w 58"/>
                  <a:gd name="T11" fmla="*/ 23 h 30"/>
                  <a:gd name="T12" fmla="*/ 47 w 58"/>
                  <a:gd name="T13" fmla="*/ 26 h 30"/>
                  <a:gd name="T14" fmla="*/ 52 w 58"/>
                  <a:gd name="T15" fmla="*/ 22 h 30"/>
                  <a:gd name="T16" fmla="*/ 56 w 58"/>
                  <a:gd name="T17" fmla="*/ 10 h 30"/>
                  <a:gd name="T18" fmla="*/ 57 w 58"/>
                  <a:gd name="T19" fmla="*/ 6 h 30"/>
                  <a:gd name="T20" fmla="*/ 51 w 58"/>
                  <a:gd name="T21" fmla="*/ 2 h 30"/>
                  <a:gd name="T22" fmla="*/ 27 w 58"/>
                  <a:gd name="T23" fmla="*/ 5 h 30"/>
                  <a:gd name="T24" fmla="*/ 15 w 58"/>
                  <a:gd name="T25" fmla="*/ 8 h 30"/>
                  <a:gd name="T26" fmla="*/ 14 w 58"/>
                  <a:gd name="T27" fmla="*/ 9 h 30"/>
                  <a:gd name="T28" fmla="*/ 6 w 58"/>
                  <a:gd name="T29" fmla="*/ 12 h 30"/>
                  <a:gd name="T30" fmla="*/ 4 w 58"/>
                  <a:gd name="T31" fmla="*/ 14 h 30"/>
                  <a:gd name="T32" fmla="*/ 4 w 58"/>
                  <a:gd name="T33" fmla="*/ 15 h 30"/>
                  <a:gd name="T34" fmla="*/ 1 w 58"/>
                  <a:gd name="T35" fmla="*/ 14 h 30"/>
                  <a:gd name="T36" fmla="*/ 0 w 58"/>
                  <a:gd name="T37" fmla="*/ 14 h 30"/>
                  <a:gd name="T38" fmla="*/ 1 w 58"/>
                  <a:gd name="T39" fmla="*/ 14 h 30"/>
                  <a:gd name="T40" fmla="*/ 4 w 58"/>
                  <a:gd name="T4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0">
                    <a:moveTo>
                      <a:pt x="4" y="16"/>
                    </a:moveTo>
                    <a:cubicBezTo>
                      <a:pt x="10" y="18"/>
                      <a:pt x="15" y="17"/>
                      <a:pt x="21" y="15"/>
                    </a:cubicBezTo>
                    <a:cubicBezTo>
                      <a:pt x="26" y="13"/>
                      <a:pt x="33" y="11"/>
                      <a:pt x="34" y="17"/>
                    </a:cubicBezTo>
                    <a:cubicBezTo>
                      <a:pt x="35" y="19"/>
                      <a:pt x="34" y="22"/>
                      <a:pt x="35" y="24"/>
                    </a:cubicBezTo>
                    <a:cubicBezTo>
                      <a:pt x="36" y="26"/>
                      <a:pt x="36" y="29"/>
                      <a:pt x="36" y="30"/>
                    </a:cubicBezTo>
                    <a:cubicBezTo>
                      <a:pt x="39" y="28"/>
                      <a:pt x="38" y="22"/>
                      <a:pt x="43" y="23"/>
                    </a:cubicBezTo>
                    <a:cubicBezTo>
                      <a:pt x="45" y="24"/>
                      <a:pt x="45" y="26"/>
                      <a:pt x="47" y="26"/>
                    </a:cubicBezTo>
                    <a:cubicBezTo>
                      <a:pt x="49" y="27"/>
                      <a:pt x="51" y="25"/>
                      <a:pt x="52" y="22"/>
                    </a:cubicBezTo>
                    <a:cubicBezTo>
                      <a:pt x="54" y="19"/>
                      <a:pt x="54" y="14"/>
                      <a:pt x="56" y="10"/>
                    </a:cubicBezTo>
                    <a:cubicBezTo>
                      <a:pt x="56" y="8"/>
                      <a:pt x="58" y="8"/>
                      <a:pt x="57" y="6"/>
                    </a:cubicBezTo>
                    <a:cubicBezTo>
                      <a:pt x="56" y="3"/>
                      <a:pt x="54" y="2"/>
                      <a:pt x="51" y="2"/>
                    </a:cubicBezTo>
                    <a:cubicBezTo>
                      <a:pt x="43" y="0"/>
                      <a:pt x="36" y="4"/>
                      <a:pt x="27" y="5"/>
                    </a:cubicBezTo>
                    <a:cubicBezTo>
                      <a:pt x="24" y="5"/>
                      <a:pt x="19" y="6"/>
                      <a:pt x="15" y="8"/>
                    </a:cubicBezTo>
                    <a:cubicBezTo>
                      <a:pt x="14" y="8"/>
                      <a:pt x="14" y="8"/>
                      <a:pt x="14" y="9"/>
                    </a:cubicBezTo>
                    <a:cubicBezTo>
                      <a:pt x="11" y="10"/>
                      <a:pt x="8" y="11"/>
                      <a:pt x="6" y="12"/>
                    </a:cubicBezTo>
                    <a:cubicBezTo>
                      <a:pt x="5" y="13"/>
                      <a:pt x="4" y="13"/>
                      <a:pt x="4" y="14"/>
                    </a:cubicBezTo>
                    <a:cubicBezTo>
                      <a:pt x="4" y="15"/>
                      <a:pt x="4" y="15"/>
                      <a:pt x="4" y="15"/>
                    </a:cubicBezTo>
                    <a:cubicBezTo>
                      <a:pt x="1" y="14"/>
                      <a:pt x="1" y="14"/>
                      <a:pt x="1" y="14"/>
                    </a:cubicBezTo>
                    <a:cubicBezTo>
                      <a:pt x="0" y="14"/>
                      <a:pt x="0" y="14"/>
                      <a:pt x="0" y="14"/>
                    </a:cubicBezTo>
                    <a:cubicBezTo>
                      <a:pt x="0" y="14"/>
                      <a:pt x="0" y="14"/>
                      <a:pt x="1" y="14"/>
                    </a:cubicBezTo>
                    <a:cubicBezTo>
                      <a:pt x="2" y="15"/>
                      <a:pt x="3" y="16"/>
                      <a:pt x="4" y="16"/>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4" name="Freeform 285"/>
              <p:cNvSpPr/>
              <p:nvPr/>
            </p:nvSpPr>
            <p:spPr bwMode="auto">
              <a:xfrm>
                <a:off x="5130" y="811"/>
                <a:ext cx="179" cy="119"/>
              </a:xfrm>
              <a:custGeom>
                <a:avLst/>
                <a:gdLst>
                  <a:gd name="T0" fmla="*/ 17 w 144"/>
                  <a:gd name="T1" fmla="*/ 87 h 96"/>
                  <a:gd name="T2" fmla="*/ 21 w 144"/>
                  <a:gd name="T3" fmla="*/ 89 h 96"/>
                  <a:gd name="T4" fmla="*/ 21 w 144"/>
                  <a:gd name="T5" fmla="*/ 95 h 96"/>
                  <a:gd name="T6" fmla="*/ 30 w 144"/>
                  <a:gd name="T7" fmla="*/ 96 h 96"/>
                  <a:gd name="T8" fmla="*/ 41 w 144"/>
                  <a:gd name="T9" fmla="*/ 95 h 96"/>
                  <a:gd name="T10" fmla="*/ 61 w 144"/>
                  <a:gd name="T11" fmla="*/ 88 h 96"/>
                  <a:gd name="T12" fmla="*/ 73 w 144"/>
                  <a:gd name="T13" fmla="*/ 80 h 96"/>
                  <a:gd name="T14" fmla="*/ 78 w 144"/>
                  <a:gd name="T15" fmla="*/ 74 h 96"/>
                  <a:gd name="T16" fmla="*/ 87 w 144"/>
                  <a:gd name="T17" fmla="*/ 61 h 96"/>
                  <a:gd name="T18" fmla="*/ 103 w 144"/>
                  <a:gd name="T19" fmla="*/ 52 h 96"/>
                  <a:gd name="T20" fmla="*/ 106 w 144"/>
                  <a:gd name="T21" fmla="*/ 51 h 96"/>
                  <a:gd name="T22" fmla="*/ 118 w 144"/>
                  <a:gd name="T23" fmla="*/ 45 h 96"/>
                  <a:gd name="T24" fmla="*/ 127 w 144"/>
                  <a:gd name="T25" fmla="*/ 32 h 96"/>
                  <a:gd name="T26" fmla="*/ 130 w 144"/>
                  <a:gd name="T27" fmla="*/ 22 h 96"/>
                  <a:gd name="T28" fmla="*/ 134 w 144"/>
                  <a:gd name="T29" fmla="*/ 12 h 96"/>
                  <a:gd name="T30" fmla="*/ 144 w 144"/>
                  <a:gd name="T31" fmla="*/ 1 h 96"/>
                  <a:gd name="T32" fmla="*/ 135 w 144"/>
                  <a:gd name="T33" fmla="*/ 3 h 96"/>
                  <a:gd name="T34" fmla="*/ 116 w 144"/>
                  <a:gd name="T35" fmla="*/ 10 h 96"/>
                  <a:gd name="T36" fmla="*/ 107 w 144"/>
                  <a:gd name="T37" fmla="*/ 21 h 96"/>
                  <a:gd name="T38" fmla="*/ 86 w 144"/>
                  <a:gd name="T39" fmla="*/ 37 h 96"/>
                  <a:gd name="T40" fmla="*/ 74 w 144"/>
                  <a:gd name="T41" fmla="*/ 42 h 96"/>
                  <a:gd name="T42" fmla="*/ 92 w 144"/>
                  <a:gd name="T43" fmla="*/ 45 h 96"/>
                  <a:gd name="T44" fmla="*/ 90 w 144"/>
                  <a:gd name="T45" fmla="*/ 49 h 96"/>
                  <a:gd name="T46" fmla="*/ 79 w 144"/>
                  <a:gd name="T47" fmla="*/ 55 h 96"/>
                  <a:gd name="T48" fmla="*/ 70 w 144"/>
                  <a:gd name="T49" fmla="*/ 63 h 96"/>
                  <a:gd name="T50" fmla="*/ 54 w 144"/>
                  <a:gd name="T51" fmla="*/ 69 h 96"/>
                  <a:gd name="T52" fmla="*/ 37 w 144"/>
                  <a:gd name="T53" fmla="*/ 69 h 96"/>
                  <a:gd name="T54" fmla="*/ 15 w 144"/>
                  <a:gd name="T55" fmla="*/ 75 h 96"/>
                  <a:gd name="T56" fmla="*/ 33 w 144"/>
                  <a:gd name="T57" fmla="*/ 78 h 96"/>
                  <a:gd name="T58" fmla="*/ 29 w 144"/>
                  <a:gd name="T59" fmla="*/ 83 h 96"/>
                  <a:gd name="T60" fmla="*/ 5 w 144"/>
                  <a:gd name="T61" fmla="*/ 79 h 96"/>
                  <a:gd name="T62" fmla="*/ 7 w 144"/>
                  <a:gd name="T63"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96">
                    <a:moveTo>
                      <a:pt x="7" y="85"/>
                    </a:moveTo>
                    <a:cubicBezTo>
                      <a:pt x="10" y="86"/>
                      <a:pt x="14" y="86"/>
                      <a:pt x="17" y="87"/>
                    </a:cubicBezTo>
                    <a:cubicBezTo>
                      <a:pt x="19" y="87"/>
                      <a:pt x="20" y="87"/>
                      <a:pt x="20" y="88"/>
                    </a:cubicBezTo>
                    <a:cubicBezTo>
                      <a:pt x="20" y="89"/>
                      <a:pt x="21" y="89"/>
                      <a:pt x="21" y="89"/>
                    </a:cubicBezTo>
                    <a:cubicBezTo>
                      <a:pt x="21" y="91"/>
                      <a:pt x="21" y="92"/>
                      <a:pt x="21" y="93"/>
                    </a:cubicBezTo>
                    <a:cubicBezTo>
                      <a:pt x="21" y="94"/>
                      <a:pt x="21" y="94"/>
                      <a:pt x="21" y="95"/>
                    </a:cubicBezTo>
                    <a:cubicBezTo>
                      <a:pt x="22" y="96"/>
                      <a:pt x="26" y="96"/>
                      <a:pt x="29" y="96"/>
                    </a:cubicBezTo>
                    <a:cubicBezTo>
                      <a:pt x="29" y="96"/>
                      <a:pt x="29" y="96"/>
                      <a:pt x="30" y="96"/>
                    </a:cubicBezTo>
                    <a:cubicBezTo>
                      <a:pt x="31" y="96"/>
                      <a:pt x="32" y="96"/>
                      <a:pt x="33" y="96"/>
                    </a:cubicBezTo>
                    <a:cubicBezTo>
                      <a:pt x="36" y="95"/>
                      <a:pt x="38" y="95"/>
                      <a:pt x="41" y="95"/>
                    </a:cubicBezTo>
                    <a:cubicBezTo>
                      <a:pt x="44" y="93"/>
                      <a:pt x="47" y="92"/>
                      <a:pt x="51" y="91"/>
                    </a:cubicBezTo>
                    <a:cubicBezTo>
                      <a:pt x="55" y="91"/>
                      <a:pt x="58" y="89"/>
                      <a:pt x="61" y="88"/>
                    </a:cubicBezTo>
                    <a:cubicBezTo>
                      <a:pt x="65" y="86"/>
                      <a:pt x="69" y="85"/>
                      <a:pt x="72" y="82"/>
                    </a:cubicBezTo>
                    <a:cubicBezTo>
                      <a:pt x="72" y="81"/>
                      <a:pt x="73" y="81"/>
                      <a:pt x="73" y="80"/>
                    </a:cubicBezTo>
                    <a:cubicBezTo>
                      <a:pt x="73" y="80"/>
                      <a:pt x="73" y="80"/>
                      <a:pt x="74" y="80"/>
                    </a:cubicBezTo>
                    <a:cubicBezTo>
                      <a:pt x="75" y="78"/>
                      <a:pt x="77" y="76"/>
                      <a:pt x="78" y="74"/>
                    </a:cubicBezTo>
                    <a:cubicBezTo>
                      <a:pt x="81" y="71"/>
                      <a:pt x="84" y="68"/>
                      <a:pt x="85" y="65"/>
                    </a:cubicBezTo>
                    <a:cubicBezTo>
                      <a:pt x="86" y="63"/>
                      <a:pt x="86" y="62"/>
                      <a:pt x="87" y="61"/>
                    </a:cubicBezTo>
                    <a:cubicBezTo>
                      <a:pt x="88" y="60"/>
                      <a:pt x="90" y="58"/>
                      <a:pt x="91" y="57"/>
                    </a:cubicBezTo>
                    <a:cubicBezTo>
                      <a:pt x="95" y="55"/>
                      <a:pt x="99" y="54"/>
                      <a:pt x="103" y="52"/>
                    </a:cubicBezTo>
                    <a:cubicBezTo>
                      <a:pt x="103" y="52"/>
                      <a:pt x="104" y="52"/>
                      <a:pt x="104" y="52"/>
                    </a:cubicBezTo>
                    <a:cubicBezTo>
                      <a:pt x="105" y="51"/>
                      <a:pt x="105" y="51"/>
                      <a:pt x="106" y="51"/>
                    </a:cubicBezTo>
                    <a:cubicBezTo>
                      <a:pt x="108" y="50"/>
                      <a:pt x="111" y="49"/>
                      <a:pt x="113" y="48"/>
                    </a:cubicBezTo>
                    <a:cubicBezTo>
                      <a:pt x="115" y="47"/>
                      <a:pt x="117" y="46"/>
                      <a:pt x="118" y="45"/>
                    </a:cubicBezTo>
                    <a:cubicBezTo>
                      <a:pt x="121" y="45"/>
                      <a:pt x="123" y="43"/>
                      <a:pt x="124" y="42"/>
                    </a:cubicBezTo>
                    <a:cubicBezTo>
                      <a:pt x="127" y="40"/>
                      <a:pt x="126" y="36"/>
                      <a:pt x="127" y="32"/>
                    </a:cubicBezTo>
                    <a:cubicBezTo>
                      <a:pt x="127" y="31"/>
                      <a:pt x="128" y="28"/>
                      <a:pt x="128" y="26"/>
                    </a:cubicBezTo>
                    <a:cubicBezTo>
                      <a:pt x="128" y="24"/>
                      <a:pt x="129" y="24"/>
                      <a:pt x="130" y="22"/>
                    </a:cubicBezTo>
                    <a:cubicBezTo>
                      <a:pt x="130" y="19"/>
                      <a:pt x="131" y="16"/>
                      <a:pt x="132" y="14"/>
                    </a:cubicBezTo>
                    <a:cubicBezTo>
                      <a:pt x="133" y="13"/>
                      <a:pt x="133" y="12"/>
                      <a:pt x="134" y="12"/>
                    </a:cubicBezTo>
                    <a:cubicBezTo>
                      <a:pt x="138" y="8"/>
                      <a:pt x="141" y="5"/>
                      <a:pt x="144" y="1"/>
                    </a:cubicBezTo>
                    <a:cubicBezTo>
                      <a:pt x="144" y="1"/>
                      <a:pt x="144" y="1"/>
                      <a:pt x="144" y="1"/>
                    </a:cubicBezTo>
                    <a:cubicBezTo>
                      <a:pt x="143" y="1"/>
                      <a:pt x="142" y="1"/>
                      <a:pt x="142" y="1"/>
                    </a:cubicBezTo>
                    <a:cubicBezTo>
                      <a:pt x="139" y="0"/>
                      <a:pt x="137" y="2"/>
                      <a:pt x="135" y="3"/>
                    </a:cubicBezTo>
                    <a:cubicBezTo>
                      <a:pt x="130" y="5"/>
                      <a:pt x="126" y="6"/>
                      <a:pt x="121" y="8"/>
                    </a:cubicBezTo>
                    <a:cubicBezTo>
                      <a:pt x="120" y="9"/>
                      <a:pt x="118" y="10"/>
                      <a:pt x="116" y="10"/>
                    </a:cubicBezTo>
                    <a:cubicBezTo>
                      <a:pt x="115" y="12"/>
                      <a:pt x="114" y="13"/>
                      <a:pt x="113" y="14"/>
                    </a:cubicBezTo>
                    <a:cubicBezTo>
                      <a:pt x="110" y="17"/>
                      <a:pt x="108" y="19"/>
                      <a:pt x="107" y="21"/>
                    </a:cubicBezTo>
                    <a:cubicBezTo>
                      <a:pt x="105" y="25"/>
                      <a:pt x="104" y="28"/>
                      <a:pt x="100" y="31"/>
                    </a:cubicBezTo>
                    <a:cubicBezTo>
                      <a:pt x="96" y="35"/>
                      <a:pt x="91" y="35"/>
                      <a:pt x="86" y="37"/>
                    </a:cubicBezTo>
                    <a:cubicBezTo>
                      <a:pt x="84" y="39"/>
                      <a:pt x="82" y="39"/>
                      <a:pt x="80" y="40"/>
                    </a:cubicBezTo>
                    <a:cubicBezTo>
                      <a:pt x="78" y="40"/>
                      <a:pt x="76" y="42"/>
                      <a:pt x="74" y="42"/>
                    </a:cubicBezTo>
                    <a:cubicBezTo>
                      <a:pt x="79" y="43"/>
                      <a:pt x="82" y="44"/>
                      <a:pt x="87" y="45"/>
                    </a:cubicBezTo>
                    <a:cubicBezTo>
                      <a:pt x="89" y="45"/>
                      <a:pt x="90" y="45"/>
                      <a:pt x="92" y="45"/>
                    </a:cubicBezTo>
                    <a:cubicBezTo>
                      <a:pt x="94" y="44"/>
                      <a:pt x="97" y="43"/>
                      <a:pt x="98" y="43"/>
                    </a:cubicBezTo>
                    <a:cubicBezTo>
                      <a:pt x="99" y="46"/>
                      <a:pt x="92" y="48"/>
                      <a:pt x="90" y="49"/>
                    </a:cubicBezTo>
                    <a:cubicBezTo>
                      <a:pt x="88" y="50"/>
                      <a:pt x="86" y="50"/>
                      <a:pt x="85" y="52"/>
                    </a:cubicBezTo>
                    <a:cubicBezTo>
                      <a:pt x="83" y="53"/>
                      <a:pt x="81" y="55"/>
                      <a:pt x="79" y="55"/>
                    </a:cubicBezTo>
                    <a:cubicBezTo>
                      <a:pt x="76" y="57"/>
                      <a:pt x="75" y="57"/>
                      <a:pt x="73" y="59"/>
                    </a:cubicBezTo>
                    <a:cubicBezTo>
                      <a:pt x="72" y="61"/>
                      <a:pt x="72" y="62"/>
                      <a:pt x="70" y="63"/>
                    </a:cubicBezTo>
                    <a:cubicBezTo>
                      <a:pt x="68" y="65"/>
                      <a:pt x="62" y="69"/>
                      <a:pt x="58" y="70"/>
                    </a:cubicBezTo>
                    <a:cubicBezTo>
                      <a:pt x="56" y="70"/>
                      <a:pt x="55" y="69"/>
                      <a:pt x="54" y="69"/>
                    </a:cubicBezTo>
                    <a:cubicBezTo>
                      <a:pt x="52" y="69"/>
                      <a:pt x="50" y="70"/>
                      <a:pt x="48" y="69"/>
                    </a:cubicBezTo>
                    <a:cubicBezTo>
                      <a:pt x="45" y="69"/>
                      <a:pt x="41" y="69"/>
                      <a:pt x="37" y="69"/>
                    </a:cubicBezTo>
                    <a:cubicBezTo>
                      <a:pt x="34" y="69"/>
                      <a:pt x="31" y="70"/>
                      <a:pt x="27" y="71"/>
                    </a:cubicBezTo>
                    <a:cubicBezTo>
                      <a:pt x="24" y="72"/>
                      <a:pt x="18" y="73"/>
                      <a:pt x="15" y="75"/>
                    </a:cubicBezTo>
                    <a:cubicBezTo>
                      <a:pt x="17" y="78"/>
                      <a:pt x="25" y="77"/>
                      <a:pt x="27" y="78"/>
                    </a:cubicBezTo>
                    <a:cubicBezTo>
                      <a:pt x="29" y="78"/>
                      <a:pt x="31" y="78"/>
                      <a:pt x="33" y="78"/>
                    </a:cubicBezTo>
                    <a:cubicBezTo>
                      <a:pt x="34" y="78"/>
                      <a:pt x="36" y="77"/>
                      <a:pt x="37" y="78"/>
                    </a:cubicBezTo>
                    <a:cubicBezTo>
                      <a:pt x="39" y="81"/>
                      <a:pt x="30" y="83"/>
                      <a:pt x="29" y="83"/>
                    </a:cubicBezTo>
                    <a:cubicBezTo>
                      <a:pt x="25" y="84"/>
                      <a:pt x="22" y="83"/>
                      <a:pt x="18" y="82"/>
                    </a:cubicBezTo>
                    <a:cubicBezTo>
                      <a:pt x="14" y="82"/>
                      <a:pt x="9" y="80"/>
                      <a:pt x="5" y="79"/>
                    </a:cubicBezTo>
                    <a:cubicBezTo>
                      <a:pt x="3" y="82"/>
                      <a:pt x="2" y="84"/>
                      <a:pt x="0" y="86"/>
                    </a:cubicBezTo>
                    <a:cubicBezTo>
                      <a:pt x="3" y="85"/>
                      <a:pt x="5" y="85"/>
                      <a:pt x="7" y="85"/>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5" name="Freeform 286"/>
              <p:cNvSpPr/>
              <p:nvPr/>
            </p:nvSpPr>
            <p:spPr bwMode="auto">
              <a:xfrm>
                <a:off x="5309" y="808"/>
                <a:ext cx="5" cy="5"/>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2" y="0"/>
                      <a:pt x="1" y="3"/>
                      <a:pt x="0" y="4"/>
                    </a:cubicBezTo>
                    <a:cubicBezTo>
                      <a:pt x="0" y="4"/>
                      <a:pt x="0" y="4"/>
                      <a:pt x="0" y="4"/>
                    </a:cubicBezTo>
                    <a:lnTo>
                      <a:pt x="4" y="0"/>
                    </a:ln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6" name="Freeform 287"/>
              <p:cNvSpPr/>
              <p:nvPr/>
            </p:nvSpPr>
            <p:spPr bwMode="auto">
              <a:xfrm>
                <a:off x="4764" y="1220"/>
                <a:ext cx="2"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0" y="2"/>
                    </a:cubicBezTo>
                    <a:cubicBezTo>
                      <a:pt x="0" y="2"/>
                      <a:pt x="1" y="1"/>
                      <a:pt x="1" y="1"/>
                    </a:cubicBezTo>
                    <a:cubicBezTo>
                      <a:pt x="1" y="0"/>
                      <a:pt x="1" y="0"/>
                      <a:pt x="0" y="0"/>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7" name="Freeform 288"/>
              <p:cNvSpPr/>
              <p:nvPr/>
            </p:nvSpPr>
            <p:spPr bwMode="auto">
              <a:xfrm>
                <a:off x="4859" y="1157"/>
                <a:ext cx="2" cy="14"/>
              </a:xfrm>
              <a:custGeom>
                <a:avLst/>
                <a:gdLst>
                  <a:gd name="T0" fmla="*/ 0 w 2"/>
                  <a:gd name="T1" fmla="*/ 7 h 11"/>
                  <a:gd name="T2" fmla="*/ 0 w 2"/>
                  <a:gd name="T3" fmla="*/ 8 h 11"/>
                  <a:gd name="T4" fmla="*/ 1 w 2"/>
                  <a:gd name="T5" fmla="*/ 11 h 11"/>
                  <a:gd name="T6" fmla="*/ 2 w 2"/>
                  <a:gd name="T7" fmla="*/ 0 h 11"/>
                  <a:gd name="T8" fmla="*/ 1 w 2"/>
                  <a:gd name="T9" fmla="*/ 0 h 11"/>
                  <a:gd name="T10" fmla="*/ 0 w 2"/>
                  <a:gd name="T11" fmla="*/ 3 h 11"/>
                  <a:gd name="T12" fmla="*/ 0 w 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0" y="7"/>
                    </a:moveTo>
                    <a:cubicBezTo>
                      <a:pt x="0" y="7"/>
                      <a:pt x="0" y="7"/>
                      <a:pt x="0" y="8"/>
                    </a:cubicBezTo>
                    <a:cubicBezTo>
                      <a:pt x="0" y="9"/>
                      <a:pt x="1" y="10"/>
                      <a:pt x="1" y="11"/>
                    </a:cubicBezTo>
                    <a:cubicBezTo>
                      <a:pt x="1" y="8"/>
                      <a:pt x="2" y="4"/>
                      <a:pt x="2" y="0"/>
                    </a:cubicBezTo>
                    <a:cubicBezTo>
                      <a:pt x="1" y="0"/>
                      <a:pt x="1" y="0"/>
                      <a:pt x="1" y="0"/>
                    </a:cubicBezTo>
                    <a:cubicBezTo>
                      <a:pt x="1" y="1"/>
                      <a:pt x="0" y="2"/>
                      <a:pt x="0" y="3"/>
                    </a:cubicBezTo>
                    <a:cubicBezTo>
                      <a:pt x="0" y="4"/>
                      <a:pt x="0" y="5"/>
                      <a:pt x="0" y="7"/>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8" name="Freeform 289"/>
              <p:cNvSpPr/>
              <p:nvPr/>
            </p:nvSpPr>
            <p:spPr bwMode="auto">
              <a:xfrm>
                <a:off x="4766" y="1170"/>
                <a:ext cx="77" cy="92"/>
              </a:xfrm>
              <a:custGeom>
                <a:avLst/>
                <a:gdLst>
                  <a:gd name="T0" fmla="*/ 16 w 62"/>
                  <a:gd name="T1" fmla="*/ 17 h 74"/>
                  <a:gd name="T2" fmla="*/ 19 w 62"/>
                  <a:gd name="T3" fmla="*/ 24 h 74"/>
                  <a:gd name="T4" fmla="*/ 17 w 62"/>
                  <a:gd name="T5" fmla="*/ 22 h 74"/>
                  <a:gd name="T6" fmla="*/ 15 w 62"/>
                  <a:gd name="T7" fmla="*/ 20 h 74"/>
                  <a:gd name="T8" fmla="*/ 12 w 62"/>
                  <a:gd name="T9" fmla="*/ 15 h 74"/>
                  <a:gd name="T10" fmla="*/ 8 w 62"/>
                  <a:gd name="T11" fmla="*/ 12 h 74"/>
                  <a:gd name="T12" fmla="*/ 6 w 62"/>
                  <a:gd name="T13" fmla="*/ 11 h 74"/>
                  <a:gd name="T14" fmla="*/ 2 w 62"/>
                  <a:gd name="T15" fmla="*/ 20 h 74"/>
                  <a:gd name="T16" fmla="*/ 1 w 62"/>
                  <a:gd name="T17" fmla="*/ 34 h 74"/>
                  <a:gd name="T18" fmla="*/ 0 w 62"/>
                  <a:gd name="T19" fmla="*/ 41 h 74"/>
                  <a:gd name="T20" fmla="*/ 3 w 62"/>
                  <a:gd name="T21" fmla="*/ 44 h 74"/>
                  <a:gd name="T22" fmla="*/ 2 w 62"/>
                  <a:gd name="T23" fmla="*/ 44 h 74"/>
                  <a:gd name="T24" fmla="*/ 10 w 62"/>
                  <a:gd name="T25" fmla="*/ 52 h 74"/>
                  <a:gd name="T26" fmla="*/ 16 w 62"/>
                  <a:gd name="T27" fmla="*/ 63 h 74"/>
                  <a:gd name="T28" fmla="*/ 20 w 62"/>
                  <a:gd name="T29" fmla="*/ 71 h 74"/>
                  <a:gd name="T30" fmla="*/ 23 w 62"/>
                  <a:gd name="T31" fmla="*/ 74 h 74"/>
                  <a:gd name="T32" fmla="*/ 27 w 62"/>
                  <a:gd name="T33" fmla="*/ 71 h 74"/>
                  <a:gd name="T34" fmla="*/ 27 w 62"/>
                  <a:gd name="T35" fmla="*/ 65 h 74"/>
                  <a:gd name="T36" fmla="*/ 27 w 62"/>
                  <a:gd name="T37" fmla="*/ 59 h 74"/>
                  <a:gd name="T38" fmla="*/ 27 w 62"/>
                  <a:gd name="T39" fmla="*/ 53 h 74"/>
                  <a:gd name="T40" fmla="*/ 28 w 62"/>
                  <a:gd name="T41" fmla="*/ 51 h 74"/>
                  <a:gd name="T42" fmla="*/ 28 w 62"/>
                  <a:gd name="T43" fmla="*/ 47 h 74"/>
                  <a:gd name="T44" fmla="*/ 25 w 62"/>
                  <a:gd name="T45" fmla="*/ 35 h 74"/>
                  <a:gd name="T46" fmla="*/ 23 w 62"/>
                  <a:gd name="T47" fmla="*/ 31 h 74"/>
                  <a:gd name="T48" fmla="*/ 21 w 62"/>
                  <a:gd name="T49" fmla="*/ 28 h 74"/>
                  <a:gd name="T50" fmla="*/ 29 w 62"/>
                  <a:gd name="T51" fmla="*/ 35 h 74"/>
                  <a:gd name="T52" fmla="*/ 32 w 62"/>
                  <a:gd name="T53" fmla="*/ 43 h 74"/>
                  <a:gd name="T54" fmla="*/ 37 w 62"/>
                  <a:gd name="T55" fmla="*/ 50 h 74"/>
                  <a:gd name="T56" fmla="*/ 41 w 62"/>
                  <a:gd name="T57" fmla="*/ 43 h 74"/>
                  <a:gd name="T58" fmla="*/ 39 w 62"/>
                  <a:gd name="T59" fmla="*/ 30 h 74"/>
                  <a:gd name="T60" fmla="*/ 38 w 62"/>
                  <a:gd name="T61" fmla="*/ 22 h 74"/>
                  <a:gd name="T62" fmla="*/ 38 w 62"/>
                  <a:gd name="T63" fmla="*/ 18 h 74"/>
                  <a:gd name="T64" fmla="*/ 37 w 62"/>
                  <a:gd name="T65" fmla="*/ 12 h 74"/>
                  <a:gd name="T66" fmla="*/ 39 w 62"/>
                  <a:gd name="T67" fmla="*/ 18 h 74"/>
                  <a:gd name="T68" fmla="*/ 42 w 62"/>
                  <a:gd name="T69" fmla="*/ 23 h 74"/>
                  <a:gd name="T70" fmla="*/ 45 w 62"/>
                  <a:gd name="T71" fmla="*/ 27 h 74"/>
                  <a:gd name="T72" fmla="*/ 47 w 62"/>
                  <a:gd name="T73" fmla="*/ 23 h 74"/>
                  <a:gd name="T74" fmla="*/ 48 w 62"/>
                  <a:gd name="T75" fmla="*/ 28 h 74"/>
                  <a:gd name="T76" fmla="*/ 51 w 62"/>
                  <a:gd name="T77" fmla="*/ 35 h 74"/>
                  <a:gd name="T78" fmla="*/ 54 w 62"/>
                  <a:gd name="T79" fmla="*/ 42 h 74"/>
                  <a:gd name="T80" fmla="*/ 56 w 62"/>
                  <a:gd name="T81" fmla="*/ 49 h 74"/>
                  <a:gd name="T82" fmla="*/ 57 w 62"/>
                  <a:gd name="T83" fmla="*/ 50 h 74"/>
                  <a:gd name="T84" fmla="*/ 57 w 62"/>
                  <a:gd name="T85" fmla="*/ 46 h 74"/>
                  <a:gd name="T86" fmla="*/ 61 w 62"/>
                  <a:gd name="T87" fmla="*/ 34 h 74"/>
                  <a:gd name="T88" fmla="*/ 62 w 62"/>
                  <a:gd name="T89" fmla="*/ 31 h 74"/>
                  <a:gd name="T90" fmla="*/ 62 w 62"/>
                  <a:gd name="T91" fmla="*/ 30 h 74"/>
                  <a:gd name="T92" fmla="*/ 60 w 62"/>
                  <a:gd name="T93" fmla="*/ 17 h 74"/>
                  <a:gd name="T94" fmla="*/ 57 w 62"/>
                  <a:gd name="T95" fmla="*/ 9 h 74"/>
                  <a:gd name="T96" fmla="*/ 56 w 62"/>
                  <a:gd name="T97" fmla="*/ 4 h 74"/>
                  <a:gd name="T98" fmla="*/ 51 w 62"/>
                  <a:gd name="T99" fmla="*/ 0 h 74"/>
                  <a:gd name="T100" fmla="*/ 40 w 62"/>
                  <a:gd name="T101" fmla="*/ 3 h 74"/>
                  <a:gd name="T102" fmla="*/ 10 w 62"/>
                  <a:gd name="T103" fmla="*/ 3 h 74"/>
                  <a:gd name="T104" fmla="*/ 7 w 62"/>
                  <a:gd name="T105" fmla="*/ 3 h 74"/>
                  <a:gd name="T106" fmla="*/ 11 w 62"/>
                  <a:gd name="T107" fmla="*/ 8 h 74"/>
                  <a:gd name="T108" fmla="*/ 16 w 62"/>
                  <a:gd name="T10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 h="74">
                    <a:moveTo>
                      <a:pt x="16" y="17"/>
                    </a:moveTo>
                    <a:cubicBezTo>
                      <a:pt x="17" y="19"/>
                      <a:pt x="20" y="22"/>
                      <a:pt x="19" y="24"/>
                    </a:cubicBezTo>
                    <a:cubicBezTo>
                      <a:pt x="18" y="24"/>
                      <a:pt x="18" y="23"/>
                      <a:pt x="17" y="22"/>
                    </a:cubicBezTo>
                    <a:cubicBezTo>
                      <a:pt x="17" y="21"/>
                      <a:pt x="16" y="20"/>
                      <a:pt x="15" y="20"/>
                    </a:cubicBezTo>
                    <a:cubicBezTo>
                      <a:pt x="14" y="18"/>
                      <a:pt x="13" y="17"/>
                      <a:pt x="12" y="15"/>
                    </a:cubicBezTo>
                    <a:cubicBezTo>
                      <a:pt x="10" y="14"/>
                      <a:pt x="10" y="13"/>
                      <a:pt x="8" y="12"/>
                    </a:cubicBezTo>
                    <a:cubicBezTo>
                      <a:pt x="7" y="12"/>
                      <a:pt x="6" y="12"/>
                      <a:pt x="6" y="11"/>
                    </a:cubicBezTo>
                    <a:cubicBezTo>
                      <a:pt x="3" y="14"/>
                      <a:pt x="3" y="16"/>
                      <a:pt x="2" y="20"/>
                    </a:cubicBezTo>
                    <a:cubicBezTo>
                      <a:pt x="1" y="25"/>
                      <a:pt x="1" y="29"/>
                      <a:pt x="1" y="34"/>
                    </a:cubicBezTo>
                    <a:cubicBezTo>
                      <a:pt x="1" y="36"/>
                      <a:pt x="1" y="38"/>
                      <a:pt x="0" y="41"/>
                    </a:cubicBezTo>
                    <a:cubicBezTo>
                      <a:pt x="1" y="42"/>
                      <a:pt x="2" y="43"/>
                      <a:pt x="3" y="44"/>
                    </a:cubicBezTo>
                    <a:cubicBezTo>
                      <a:pt x="2" y="44"/>
                      <a:pt x="2" y="44"/>
                      <a:pt x="2" y="44"/>
                    </a:cubicBezTo>
                    <a:cubicBezTo>
                      <a:pt x="5" y="47"/>
                      <a:pt x="8" y="49"/>
                      <a:pt x="10" y="52"/>
                    </a:cubicBezTo>
                    <a:cubicBezTo>
                      <a:pt x="12" y="55"/>
                      <a:pt x="14" y="59"/>
                      <a:pt x="16" y="63"/>
                    </a:cubicBezTo>
                    <a:cubicBezTo>
                      <a:pt x="17" y="66"/>
                      <a:pt x="18" y="68"/>
                      <a:pt x="20" y="71"/>
                    </a:cubicBezTo>
                    <a:cubicBezTo>
                      <a:pt x="21" y="72"/>
                      <a:pt x="22" y="74"/>
                      <a:pt x="23" y="74"/>
                    </a:cubicBezTo>
                    <a:cubicBezTo>
                      <a:pt x="25" y="74"/>
                      <a:pt x="27" y="71"/>
                      <a:pt x="27" y="71"/>
                    </a:cubicBezTo>
                    <a:cubicBezTo>
                      <a:pt x="29" y="69"/>
                      <a:pt x="28" y="68"/>
                      <a:pt x="27" y="65"/>
                    </a:cubicBezTo>
                    <a:cubicBezTo>
                      <a:pt x="27" y="63"/>
                      <a:pt x="27" y="61"/>
                      <a:pt x="27" y="59"/>
                    </a:cubicBezTo>
                    <a:cubicBezTo>
                      <a:pt x="27" y="57"/>
                      <a:pt x="26" y="54"/>
                      <a:pt x="27" y="53"/>
                    </a:cubicBezTo>
                    <a:cubicBezTo>
                      <a:pt x="28" y="52"/>
                      <a:pt x="28" y="52"/>
                      <a:pt x="28" y="51"/>
                    </a:cubicBezTo>
                    <a:cubicBezTo>
                      <a:pt x="28" y="50"/>
                      <a:pt x="28" y="48"/>
                      <a:pt x="28" y="47"/>
                    </a:cubicBezTo>
                    <a:cubicBezTo>
                      <a:pt x="27" y="43"/>
                      <a:pt x="25" y="39"/>
                      <a:pt x="25" y="35"/>
                    </a:cubicBezTo>
                    <a:cubicBezTo>
                      <a:pt x="24" y="34"/>
                      <a:pt x="24" y="32"/>
                      <a:pt x="23" y="31"/>
                    </a:cubicBezTo>
                    <a:cubicBezTo>
                      <a:pt x="21" y="28"/>
                      <a:pt x="21" y="28"/>
                      <a:pt x="21" y="28"/>
                    </a:cubicBezTo>
                    <a:cubicBezTo>
                      <a:pt x="25" y="28"/>
                      <a:pt x="28" y="33"/>
                      <a:pt x="29" y="35"/>
                    </a:cubicBezTo>
                    <a:cubicBezTo>
                      <a:pt x="30" y="38"/>
                      <a:pt x="31" y="40"/>
                      <a:pt x="32" y="43"/>
                    </a:cubicBezTo>
                    <a:cubicBezTo>
                      <a:pt x="33" y="44"/>
                      <a:pt x="34" y="50"/>
                      <a:pt x="37" y="50"/>
                    </a:cubicBezTo>
                    <a:cubicBezTo>
                      <a:pt x="40" y="50"/>
                      <a:pt x="40" y="45"/>
                      <a:pt x="41" y="43"/>
                    </a:cubicBezTo>
                    <a:cubicBezTo>
                      <a:pt x="40" y="39"/>
                      <a:pt x="40" y="35"/>
                      <a:pt x="39" y="30"/>
                    </a:cubicBezTo>
                    <a:cubicBezTo>
                      <a:pt x="39" y="28"/>
                      <a:pt x="38" y="25"/>
                      <a:pt x="38" y="22"/>
                    </a:cubicBezTo>
                    <a:cubicBezTo>
                      <a:pt x="38" y="20"/>
                      <a:pt x="38" y="19"/>
                      <a:pt x="38" y="18"/>
                    </a:cubicBezTo>
                    <a:cubicBezTo>
                      <a:pt x="37" y="16"/>
                      <a:pt x="37" y="14"/>
                      <a:pt x="37" y="12"/>
                    </a:cubicBezTo>
                    <a:cubicBezTo>
                      <a:pt x="39" y="13"/>
                      <a:pt x="39" y="17"/>
                      <a:pt x="39" y="18"/>
                    </a:cubicBezTo>
                    <a:cubicBezTo>
                      <a:pt x="40" y="20"/>
                      <a:pt x="41" y="22"/>
                      <a:pt x="42" y="23"/>
                    </a:cubicBezTo>
                    <a:cubicBezTo>
                      <a:pt x="42" y="24"/>
                      <a:pt x="44" y="27"/>
                      <a:pt x="45" y="27"/>
                    </a:cubicBezTo>
                    <a:cubicBezTo>
                      <a:pt x="46" y="26"/>
                      <a:pt x="47" y="24"/>
                      <a:pt x="47" y="23"/>
                    </a:cubicBezTo>
                    <a:cubicBezTo>
                      <a:pt x="47" y="25"/>
                      <a:pt x="47" y="26"/>
                      <a:pt x="48" y="28"/>
                    </a:cubicBezTo>
                    <a:cubicBezTo>
                      <a:pt x="50" y="30"/>
                      <a:pt x="50" y="32"/>
                      <a:pt x="51" y="35"/>
                    </a:cubicBezTo>
                    <a:cubicBezTo>
                      <a:pt x="53" y="37"/>
                      <a:pt x="54" y="39"/>
                      <a:pt x="54" y="42"/>
                    </a:cubicBezTo>
                    <a:cubicBezTo>
                      <a:pt x="55" y="44"/>
                      <a:pt x="56" y="47"/>
                      <a:pt x="56" y="49"/>
                    </a:cubicBezTo>
                    <a:cubicBezTo>
                      <a:pt x="57" y="49"/>
                      <a:pt x="57" y="50"/>
                      <a:pt x="57" y="50"/>
                    </a:cubicBezTo>
                    <a:cubicBezTo>
                      <a:pt x="57" y="49"/>
                      <a:pt x="57" y="48"/>
                      <a:pt x="57" y="46"/>
                    </a:cubicBezTo>
                    <a:cubicBezTo>
                      <a:pt x="58" y="42"/>
                      <a:pt x="59" y="39"/>
                      <a:pt x="61" y="34"/>
                    </a:cubicBezTo>
                    <a:cubicBezTo>
                      <a:pt x="62" y="33"/>
                      <a:pt x="62" y="32"/>
                      <a:pt x="62" y="31"/>
                    </a:cubicBezTo>
                    <a:cubicBezTo>
                      <a:pt x="62" y="30"/>
                      <a:pt x="62" y="30"/>
                      <a:pt x="62" y="30"/>
                    </a:cubicBezTo>
                    <a:cubicBezTo>
                      <a:pt x="62" y="25"/>
                      <a:pt x="61" y="21"/>
                      <a:pt x="60" y="17"/>
                    </a:cubicBezTo>
                    <a:cubicBezTo>
                      <a:pt x="60" y="14"/>
                      <a:pt x="58" y="12"/>
                      <a:pt x="57" y="9"/>
                    </a:cubicBezTo>
                    <a:cubicBezTo>
                      <a:pt x="57" y="7"/>
                      <a:pt x="57" y="5"/>
                      <a:pt x="56" y="4"/>
                    </a:cubicBezTo>
                    <a:cubicBezTo>
                      <a:pt x="54" y="2"/>
                      <a:pt x="53" y="2"/>
                      <a:pt x="51" y="0"/>
                    </a:cubicBezTo>
                    <a:cubicBezTo>
                      <a:pt x="47" y="1"/>
                      <a:pt x="44" y="2"/>
                      <a:pt x="40" y="3"/>
                    </a:cubicBezTo>
                    <a:cubicBezTo>
                      <a:pt x="30" y="4"/>
                      <a:pt x="20" y="5"/>
                      <a:pt x="10" y="3"/>
                    </a:cubicBezTo>
                    <a:cubicBezTo>
                      <a:pt x="9" y="3"/>
                      <a:pt x="8" y="3"/>
                      <a:pt x="7" y="3"/>
                    </a:cubicBezTo>
                    <a:cubicBezTo>
                      <a:pt x="9" y="4"/>
                      <a:pt x="10" y="6"/>
                      <a:pt x="11" y="8"/>
                    </a:cubicBezTo>
                    <a:cubicBezTo>
                      <a:pt x="13" y="11"/>
                      <a:pt x="14" y="14"/>
                      <a:pt x="16" y="17"/>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49" name="Freeform 290"/>
              <p:cNvSpPr/>
              <p:nvPr/>
            </p:nvSpPr>
            <p:spPr bwMode="auto">
              <a:xfrm>
                <a:off x="4764" y="1166"/>
                <a:ext cx="3" cy="15"/>
              </a:xfrm>
              <a:custGeom>
                <a:avLst/>
                <a:gdLst>
                  <a:gd name="T0" fmla="*/ 0 w 2"/>
                  <a:gd name="T1" fmla="*/ 12 h 12"/>
                  <a:gd name="T2" fmla="*/ 1 w 2"/>
                  <a:gd name="T3" fmla="*/ 5 h 12"/>
                  <a:gd name="T4" fmla="*/ 2 w 2"/>
                  <a:gd name="T5" fmla="*/ 1 h 12"/>
                  <a:gd name="T6" fmla="*/ 1 w 2"/>
                  <a:gd name="T7" fmla="*/ 0 h 12"/>
                  <a:gd name="T8" fmla="*/ 1 w 2"/>
                  <a:gd name="T9" fmla="*/ 2 h 12"/>
                  <a:gd name="T10" fmla="*/ 0 w 2"/>
                  <a:gd name="T11" fmla="*/ 12 h 12"/>
                </a:gdLst>
                <a:ahLst/>
                <a:cxnLst>
                  <a:cxn ang="0">
                    <a:pos x="T0" y="T1"/>
                  </a:cxn>
                  <a:cxn ang="0">
                    <a:pos x="T2" y="T3"/>
                  </a:cxn>
                  <a:cxn ang="0">
                    <a:pos x="T4" y="T5"/>
                  </a:cxn>
                  <a:cxn ang="0">
                    <a:pos x="T6" y="T7"/>
                  </a:cxn>
                  <a:cxn ang="0">
                    <a:pos x="T8" y="T9"/>
                  </a:cxn>
                  <a:cxn ang="0">
                    <a:pos x="T10" y="T11"/>
                  </a:cxn>
                </a:cxnLst>
                <a:rect l="0" t="0" r="r" b="b"/>
                <a:pathLst>
                  <a:path w="2" h="12">
                    <a:moveTo>
                      <a:pt x="0" y="12"/>
                    </a:moveTo>
                    <a:cubicBezTo>
                      <a:pt x="0" y="10"/>
                      <a:pt x="1" y="7"/>
                      <a:pt x="1" y="5"/>
                    </a:cubicBezTo>
                    <a:cubicBezTo>
                      <a:pt x="1" y="4"/>
                      <a:pt x="1" y="2"/>
                      <a:pt x="2" y="1"/>
                    </a:cubicBezTo>
                    <a:cubicBezTo>
                      <a:pt x="2" y="1"/>
                      <a:pt x="1" y="1"/>
                      <a:pt x="1" y="0"/>
                    </a:cubicBezTo>
                    <a:cubicBezTo>
                      <a:pt x="1" y="1"/>
                      <a:pt x="1" y="1"/>
                      <a:pt x="1" y="2"/>
                    </a:cubicBezTo>
                    <a:cubicBezTo>
                      <a:pt x="0" y="4"/>
                      <a:pt x="0" y="8"/>
                      <a:pt x="0" y="12"/>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50" name="Freeform 291"/>
              <p:cNvSpPr/>
              <p:nvPr/>
            </p:nvSpPr>
            <p:spPr bwMode="auto">
              <a:xfrm>
                <a:off x="4768" y="1149"/>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lnTo>
                      <a:pt x="1" y="0"/>
                    </a:ln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51" name="Freeform 292"/>
              <p:cNvSpPr/>
              <p:nvPr/>
            </p:nvSpPr>
            <p:spPr bwMode="auto">
              <a:xfrm>
                <a:off x="4687" y="1153"/>
                <a:ext cx="7" cy="23"/>
              </a:xfrm>
              <a:custGeom>
                <a:avLst/>
                <a:gdLst>
                  <a:gd name="T0" fmla="*/ 5 w 5"/>
                  <a:gd name="T1" fmla="*/ 3 h 19"/>
                  <a:gd name="T2" fmla="*/ 5 w 5"/>
                  <a:gd name="T3" fmla="*/ 0 h 19"/>
                  <a:gd name="T4" fmla="*/ 4 w 5"/>
                  <a:gd name="T5" fmla="*/ 2 h 19"/>
                  <a:gd name="T6" fmla="*/ 4 w 5"/>
                  <a:gd name="T7" fmla="*/ 4 h 19"/>
                  <a:gd name="T8" fmla="*/ 2 w 5"/>
                  <a:gd name="T9" fmla="*/ 13 h 19"/>
                  <a:gd name="T10" fmla="*/ 0 w 5"/>
                  <a:gd name="T11" fmla="*/ 19 h 19"/>
                  <a:gd name="T12" fmla="*/ 1 w 5"/>
                  <a:gd name="T13" fmla="*/ 17 h 19"/>
                  <a:gd name="T14" fmla="*/ 5 w 5"/>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5" y="3"/>
                    </a:moveTo>
                    <a:cubicBezTo>
                      <a:pt x="5" y="2"/>
                      <a:pt x="5" y="1"/>
                      <a:pt x="5" y="0"/>
                    </a:cubicBezTo>
                    <a:cubicBezTo>
                      <a:pt x="5" y="1"/>
                      <a:pt x="5" y="1"/>
                      <a:pt x="4" y="2"/>
                    </a:cubicBezTo>
                    <a:cubicBezTo>
                      <a:pt x="4" y="3"/>
                      <a:pt x="4" y="3"/>
                      <a:pt x="4" y="4"/>
                    </a:cubicBezTo>
                    <a:cubicBezTo>
                      <a:pt x="4" y="7"/>
                      <a:pt x="3" y="10"/>
                      <a:pt x="2" y="13"/>
                    </a:cubicBezTo>
                    <a:cubicBezTo>
                      <a:pt x="1" y="15"/>
                      <a:pt x="1" y="17"/>
                      <a:pt x="0" y="19"/>
                    </a:cubicBezTo>
                    <a:cubicBezTo>
                      <a:pt x="1" y="18"/>
                      <a:pt x="1" y="17"/>
                      <a:pt x="1" y="17"/>
                    </a:cubicBezTo>
                    <a:cubicBezTo>
                      <a:pt x="2" y="12"/>
                      <a:pt x="4" y="8"/>
                      <a:pt x="5"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52" name="Freeform 293"/>
              <p:cNvSpPr/>
              <p:nvPr/>
            </p:nvSpPr>
            <p:spPr bwMode="auto">
              <a:xfrm>
                <a:off x="4684" y="1166"/>
                <a:ext cx="141" cy="183"/>
              </a:xfrm>
              <a:custGeom>
                <a:avLst/>
                <a:gdLst>
                  <a:gd name="T0" fmla="*/ 104 w 114"/>
                  <a:gd name="T1" fmla="*/ 89 h 147"/>
                  <a:gd name="T2" fmla="*/ 98 w 114"/>
                  <a:gd name="T3" fmla="*/ 102 h 147"/>
                  <a:gd name="T4" fmla="*/ 85 w 114"/>
                  <a:gd name="T5" fmla="*/ 119 h 147"/>
                  <a:gd name="T6" fmla="*/ 79 w 114"/>
                  <a:gd name="T7" fmla="*/ 115 h 147"/>
                  <a:gd name="T8" fmla="*/ 72 w 114"/>
                  <a:gd name="T9" fmla="*/ 94 h 147"/>
                  <a:gd name="T10" fmla="*/ 70 w 114"/>
                  <a:gd name="T11" fmla="*/ 83 h 147"/>
                  <a:gd name="T12" fmla="*/ 75 w 114"/>
                  <a:gd name="T13" fmla="*/ 76 h 147"/>
                  <a:gd name="T14" fmla="*/ 69 w 114"/>
                  <a:gd name="T15" fmla="*/ 50 h 147"/>
                  <a:gd name="T16" fmla="*/ 65 w 114"/>
                  <a:gd name="T17" fmla="*/ 50 h 147"/>
                  <a:gd name="T18" fmla="*/ 59 w 114"/>
                  <a:gd name="T19" fmla="*/ 79 h 147"/>
                  <a:gd name="T20" fmla="*/ 47 w 114"/>
                  <a:gd name="T21" fmla="*/ 95 h 147"/>
                  <a:gd name="T22" fmla="*/ 48 w 114"/>
                  <a:gd name="T23" fmla="*/ 89 h 147"/>
                  <a:gd name="T24" fmla="*/ 54 w 114"/>
                  <a:gd name="T25" fmla="*/ 66 h 147"/>
                  <a:gd name="T26" fmla="*/ 53 w 114"/>
                  <a:gd name="T27" fmla="*/ 61 h 147"/>
                  <a:gd name="T28" fmla="*/ 35 w 114"/>
                  <a:gd name="T29" fmla="*/ 93 h 147"/>
                  <a:gd name="T30" fmla="*/ 33 w 114"/>
                  <a:gd name="T31" fmla="*/ 74 h 147"/>
                  <a:gd name="T32" fmla="*/ 39 w 114"/>
                  <a:gd name="T33" fmla="*/ 57 h 147"/>
                  <a:gd name="T34" fmla="*/ 48 w 114"/>
                  <a:gd name="T35" fmla="*/ 38 h 147"/>
                  <a:gd name="T36" fmla="*/ 43 w 114"/>
                  <a:gd name="T37" fmla="*/ 42 h 147"/>
                  <a:gd name="T38" fmla="*/ 36 w 114"/>
                  <a:gd name="T39" fmla="*/ 41 h 147"/>
                  <a:gd name="T40" fmla="*/ 28 w 114"/>
                  <a:gd name="T41" fmla="*/ 42 h 147"/>
                  <a:gd name="T42" fmla="*/ 21 w 114"/>
                  <a:gd name="T43" fmla="*/ 43 h 147"/>
                  <a:gd name="T44" fmla="*/ 28 w 114"/>
                  <a:gd name="T45" fmla="*/ 26 h 147"/>
                  <a:gd name="T46" fmla="*/ 46 w 114"/>
                  <a:gd name="T47" fmla="*/ 7 h 147"/>
                  <a:gd name="T48" fmla="*/ 47 w 114"/>
                  <a:gd name="T49" fmla="*/ 3 h 147"/>
                  <a:gd name="T50" fmla="*/ 37 w 114"/>
                  <a:gd name="T51" fmla="*/ 6 h 147"/>
                  <a:gd name="T52" fmla="*/ 23 w 114"/>
                  <a:gd name="T53" fmla="*/ 22 h 147"/>
                  <a:gd name="T54" fmla="*/ 10 w 114"/>
                  <a:gd name="T55" fmla="*/ 39 h 147"/>
                  <a:gd name="T56" fmla="*/ 4 w 114"/>
                  <a:gd name="T57" fmla="*/ 34 h 147"/>
                  <a:gd name="T58" fmla="*/ 3 w 114"/>
                  <a:gd name="T59" fmla="*/ 12 h 147"/>
                  <a:gd name="T60" fmla="*/ 1 w 114"/>
                  <a:gd name="T61" fmla="*/ 24 h 147"/>
                  <a:gd name="T62" fmla="*/ 7 w 114"/>
                  <a:gd name="T63" fmla="*/ 58 h 147"/>
                  <a:gd name="T64" fmla="*/ 15 w 114"/>
                  <a:gd name="T65" fmla="*/ 75 h 147"/>
                  <a:gd name="T66" fmla="*/ 20 w 114"/>
                  <a:gd name="T67" fmla="*/ 103 h 147"/>
                  <a:gd name="T68" fmla="*/ 30 w 114"/>
                  <a:gd name="T69" fmla="*/ 108 h 147"/>
                  <a:gd name="T70" fmla="*/ 43 w 114"/>
                  <a:gd name="T71" fmla="*/ 119 h 147"/>
                  <a:gd name="T72" fmla="*/ 63 w 114"/>
                  <a:gd name="T73" fmla="*/ 132 h 147"/>
                  <a:gd name="T74" fmla="*/ 84 w 114"/>
                  <a:gd name="T75" fmla="*/ 143 h 147"/>
                  <a:gd name="T76" fmla="*/ 84 w 114"/>
                  <a:gd name="T77" fmla="*/ 133 h 147"/>
                  <a:gd name="T78" fmla="*/ 96 w 114"/>
                  <a:gd name="T79" fmla="*/ 111 h 147"/>
                  <a:gd name="T80" fmla="*/ 105 w 114"/>
                  <a:gd name="T81" fmla="*/ 100 h 147"/>
                  <a:gd name="T82" fmla="*/ 112 w 114"/>
                  <a:gd name="T83" fmla="*/ 89 h 147"/>
                  <a:gd name="T84" fmla="*/ 106 w 114"/>
                  <a:gd name="T85" fmla="*/ 8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47">
                    <a:moveTo>
                      <a:pt x="106" y="86"/>
                    </a:moveTo>
                    <a:cubicBezTo>
                      <a:pt x="106" y="86"/>
                      <a:pt x="106" y="87"/>
                      <a:pt x="105" y="88"/>
                    </a:cubicBezTo>
                    <a:cubicBezTo>
                      <a:pt x="105" y="88"/>
                      <a:pt x="104" y="89"/>
                      <a:pt x="104" y="89"/>
                    </a:cubicBezTo>
                    <a:cubicBezTo>
                      <a:pt x="103" y="89"/>
                      <a:pt x="103" y="90"/>
                      <a:pt x="102" y="90"/>
                    </a:cubicBezTo>
                    <a:cubicBezTo>
                      <a:pt x="102" y="92"/>
                      <a:pt x="102" y="93"/>
                      <a:pt x="101" y="94"/>
                    </a:cubicBezTo>
                    <a:cubicBezTo>
                      <a:pt x="100" y="97"/>
                      <a:pt x="99" y="100"/>
                      <a:pt x="98" y="102"/>
                    </a:cubicBezTo>
                    <a:cubicBezTo>
                      <a:pt x="97" y="104"/>
                      <a:pt x="95" y="105"/>
                      <a:pt x="93" y="107"/>
                    </a:cubicBezTo>
                    <a:cubicBezTo>
                      <a:pt x="92" y="109"/>
                      <a:pt x="90" y="111"/>
                      <a:pt x="89" y="113"/>
                    </a:cubicBezTo>
                    <a:cubicBezTo>
                      <a:pt x="88" y="115"/>
                      <a:pt x="87" y="117"/>
                      <a:pt x="85" y="119"/>
                    </a:cubicBezTo>
                    <a:cubicBezTo>
                      <a:pt x="83" y="120"/>
                      <a:pt x="83" y="124"/>
                      <a:pt x="81" y="125"/>
                    </a:cubicBezTo>
                    <a:cubicBezTo>
                      <a:pt x="80" y="125"/>
                      <a:pt x="80" y="122"/>
                      <a:pt x="80" y="120"/>
                    </a:cubicBezTo>
                    <a:cubicBezTo>
                      <a:pt x="80" y="119"/>
                      <a:pt x="79" y="117"/>
                      <a:pt x="79" y="115"/>
                    </a:cubicBezTo>
                    <a:cubicBezTo>
                      <a:pt x="78" y="111"/>
                      <a:pt x="77" y="108"/>
                      <a:pt x="77" y="105"/>
                    </a:cubicBezTo>
                    <a:cubicBezTo>
                      <a:pt x="76" y="103"/>
                      <a:pt x="75" y="101"/>
                      <a:pt x="74" y="99"/>
                    </a:cubicBezTo>
                    <a:cubicBezTo>
                      <a:pt x="74" y="98"/>
                      <a:pt x="73" y="96"/>
                      <a:pt x="72" y="94"/>
                    </a:cubicBezTo>
                    <a:cubicBezTo>
                      <a:pt x="71" y="92"/>
                      <a:pt x="71" y="88"/>
                      <a:pt x="70" y="86"/>
                    </a:cubicBezTo>
                    <a:cubicBezTo>
                      <a:pt x="69" y="85"/>
                      <a:pt x="68" y="85"/>
                      <a:pt x="68" y="84"/>
                    </a:cubicBezTo>
                    <a:cubicBezTo>
                      <a:pt x="68" y="83"/>
                      <a:pt x="70" y="83"/>
                      <a:pt x="70" y="83"/>
                    </a:cubicBezTo>
                    <a:cubicBezTo>
                      <a:pt x="72" y="83"/>
                      <a:pt x="75" y="84"/>
                      <a:pt x="75" y="82"/>
                    </a:cubicBezTo>
                    <a:cubicBezTo>
                      <a:pt x="75" y="81"/>
                      <a:pt x="75" y="80"/>
                      <a:pt x="75" y="79"/>
                    </a:cubicBezTo>
                    <a:cubicBezTo>
                      <a:pt x="75" y="78"/>
                      <a:pt x="75" y="77"/>
                      <a:pt x="75" y="76"/>
                    </a:cubicBezTo>
                    <a:cubicBezTo>
                      <a:pt x="74" y="74"/>
                      <a:pt x="74" y="72"/>
                      <a:pt x="73" y="69"/>
                    </a:cubicBezTo>
                    <a:cubicBezTo>
                      <a:pt x="72" y="64"/>
                      <a:pt x="73" y="59"/>
                      <a:pt x="72" y="54"/>
                    </a:cubicBezTo>
                    <a:cubicBezTo>
                      <a:pt x="71" y="52"/>
                      <a:pt x="70" y="51"/>
                      <a:pt x="69" y="50"/>
                    </a:cubicBezTo>
                    <a:cubicBezTo>
                      <a:pt x="69" y="49"/>
                      <a:pt x="69" y="48"/>
                      <a:pt x="68" y="47"/>
                    </a:cubicBezTo>
                    <a:cubicBezTo>
                      <a:pt x="65" y="49"/>
                      <a:pt x="65" y="49"/>
                      <a:pt x="65" y="49"/>
                    </a:cubicBezTo>
                    <a:cubicBezTo>
                      <a:pt x="65" y="49"/>
                      <a:pt x="65" y="50"/>
                      <a:pt x="65" y="50"/>
                    </a:cubicBezTo>
                    <a:cubicBezTo>
                      <a:pt x="64" y="53"/>
                      <a:pt x="63" y="57"/>
                      <a:pt x="63" y="61"/>
                    </a:cubicBezTo>
                    <a:cubicBezTo>
                      <a:pt x="63" y="65"/>
                      <a:pt x="61" y="69"/>
                      <a:pt x="60" y="73"/>
                    </a:cubicBezTo>
                    <a:cubicBezTo>
                      <a:pt x="60" y="75"/>
                      <a:pt x="59" y="77"/>
                      <a:pt x="59" y="79"/>
                    </a:cubicBezTo>
                    <a:cubicBezTo>
                      <a:pt x="59" y="81"/>
                      <a:pt x="59" y="81"/>
                      <a:pt x="58" y="81"/>
                    </a:cubicBezTo>
                    <a:cubicBezTo>
                      <a:pt x="54" y="84"/>
                      <a:pt x="52" y="86"/>
                      <a:pt x="50" y="88"/>
                    </a:cubicBezTo>
                    <a:cubicBezTo>
                      <a:pt x="49" y="90"/>
                      <a:pt x="48" y="92"/>
                      <a:pt x="47" y="95"/>
                    </a:cubicBezTo>
                    <a:cubicBezTo>
                      <a:pt x="47" y="96"/>
                      <a:pt x="46" y="99"/>
                      <a:pt x="45" y="100"/>
                    </a:cubicBezTo>
                    <a:cubicBezTo>
                      <a:pt x="44" y="99"/>
                      <a:pt x="44" y="96"/>
                      <a:pt x="45" y="95"/>
                    </a:cubicBezTo>
                    <a:cubicBezTo>
                      <a:pt x="46" y="92"/>
                      <a:pt x="47" y="91"/>
                      <a:pt x="48" y="89"/>
                    </a:cubicBezTo>
                    <a:cubicBezTo>
                      <a:pt x="50" y="86"/>
                      <a:pt x="50" y="82"/>
                      <a:pt x="50" y="79"/>
                    </a:cubicBezTo>
                    <a:cubicBezTo>
                      <a:pt x="50" y="76"/>
                      <a:pt x="50" y="74"/>
                      <a:pt x="51" y="72"/>
                    </a:cubicBezTo>
                    <a:cubicBezTo>
                      <a:pt x="52" y="70"/>
                      <a:pt x="53" y="68"/>
                      <a:pt x="54" y="66"/>
                    </a:cubicBezTo>
                    <a:cubicBezTo>
                      <a:pt x="55" y="64"/>
                      <a:pt x="56" y="63"/>
                      <a:pt x="57" y="61"/>
                    </a:cubicBezTo>
                    <a:cubicBezTo>
                      <a:pt x="58" y="60"/>
                      <a:pt x="60" y="58"/>
                      <a:pt x="59" y="57"/>
                    </a:cubicBezTo>
                    <a:cubicBezTo>
                      <a:pt x="56" y="58"/>
                      <a:pt x="55" y="59"/>
                      <a:pt x="53" y="61"/>
                    </a:cubicBezTo>
                    <a:cubicBezTo>
                      <a:pt x="50" y="63"/>
                      <a:pt x="48" y="66"/>
                      <a:pt x="45" y="68"/>
                    </a:cubicBezTo>
                    <a:cubicBezTo>
                      <a:pt x="42" y="71"/>
                      <a:pt x="40" y="75"/>
                      <a:pt x="38" y="79"/>
                    </a:cubicBezTo>
                    <a:cubicBezTo>
                      <a:pt x="36" y="83"/>
                      <a:pt x="36" y="88"/>
                      <a:pt x="35" y="93"/>
                    </a:cubicBezTo>
                    <a:cubicBezTo>
                      <a:pt x="33" y="91"/>
                      <a:pt x="33" y="87"/>
                      <a:pt x="33" y="85"/>
                    </a:cubicBezTo>
                    <a:cubicBezTo>
                      <a:pt x="33" y="83"/>
                      <a:pt x="32" y="81"/>
                      <a:pt x="32" y="79"/>
                    </a:cubicBezTo>
                    <a:cubicBezTo>
                      <a:pt x="33" y="78"/>
                      <a:pt x="33" y="76"/>
                      <a:pt x="33" y="74"/>
                    </a:cubicBezTo>
                    <a:cubicBezTo>
                      <a:pt x="34" y="71"/>
                      <a:pt x="36" y="68"/>
                      <a:pt x="37" y="64"/>
                    </a:cubicBezTo>
                    <a:cubicBezTo>
                      <a:pt x="37" y="62"/>
                      <a:pt x="38" y="62"/>
                      <a:pt x="39" y="60"/>
                    </a:cubicBezTo>
                    <a:cubicBezTo>
                      <a:pt x="39" y="60"/>
                      <a:pt x="41" y="57"/>
                      <a:pt x="39" y="57"/>
                    </a:cubicBezTo>
                    <a:cubicBezTo>
                      <a:pt x="39" y="57"/>
                      <a:pt x="38" y="57"/>
                      <a:pt x="37" y="57"/>
                    </a:cubicBezTo>
                    <a:cubicBezTo>
                      <a:pt x="37" y="53"/>
                      <a:pt x="41" y="48"/>
                      <a:pt x="43" y="45"/>
                    </a:cubicBezTo>
                    <a:cubicBezTo>
                      <a:pt x="44" y="43"/>
                      <a:pt x="46" y="41"/>
                      <a:pt x="48" y="38"/>
                    </a:cubicBezTo>
                    <a:cubicBezTo>
                      <a:pt x="50" y="36"/>
                      <a:pt x="53" y="34"/>
                      <a:pt x="55" y="32"/>
                    </a:cubicBezTo>
                    <a:cubicBezTo>
                      <a:pt x="52" y="33"/>
                      <a:pt x="50" y="35"/>
                      <a:pt x="49" y="37"/>
                    </a:cubicBezTo>
                    <a:cubicBezTo>
                      <a:pt x="46" y="38"/>
                      <a:pt x="45" y="40"/>
                      <a:pt x="43" y="42"/>
                    </a:cubicBezTo>
                    <a:cubicBezTo>
                      <a:pt x="42" y="42"/>
                      <a:pt x="41" y="43"/>
                      <a:pt x="40" y="43"/>
                    </a:cubicBezTo>
                    <a:cubicBezTo>
                      <a:pt x="40" y="42"/>
                      <a:pt x="40" y="41"/>
                      <a:pt x="39" y="40"/>
                    </a:cubicBezTo>
                    <a:cubicBezTo>
                      <a:pt x="38" y="39"/>
                      <a:pt x="37" y="40"/>
                      <a:pt x="36" y="41"/>
                    </a:cubicBezTo>
                    <a:cubicBezTo>
                      <a:pt x="35" y="41"/>
                      <a:pt x="34" y="42"/>
                      <a:pt x="33" y="41"/>
                    </a:cubicBezTo>
                    <a:cubicBezTo>
                      <a:pt x="32" y="41"/>
                      <a:pt x="32" y="40"/>
                      <a:pt x="31" y="41"/>
                    </a:cubicBezTo>
                    <a:cubicBezTo>
                      <a:pt x="29" y="41"/>
                      <a:pt x="29" y="41"/>
                      <a:pt x="28" y="42"/>
                    </a:cubicBezTo>
                    <a:cubicBezTo>
                      <a:pt x="28" y="43"/>
                      <a:pt x="26" y="43"/>
                      <a:pt x="26" y="44"/>
                    </a:cubicBezTo>
                    <a:cubicBezTo>
                      <a:pt x="24" y="45"/>
                      <a:pt x="22" y="47"/>
                      <a:pt x="20" y="47"/>
                    </a:cubicBezTo>
                    <a:cubicBezTo>
                      <a:pt x="20" y="46"/>
                      <a:pt x="21" y="44"/>
                      <a:pt x="21" y="43"/>
                    </a:cubicBezTo>
                    <a:cubicBezTo>
                      <a:pt x="21" y="42"/>
                      <a:pt x="21" y="41"/>
                      <a:pt x="22" y="39"/>
                    </a:cubicBezTo>
                    <a:cubicBezTo>
                      <a:pt x="23" y="37"/>
                      <a:pt x="23" y="36"/>
                      <a:pt x="24" y="34"/>
                    </a:cubicBezTo>
                    <a:cubicBezTo>
                      <a:pt x="25" y="31"/>
                      <a:pt x="27" y="28"/>
                      <a:pt x="28" y="26"/>
                    </a:cubicBezTo>
                    <a:cubicBezTo>
                      <a:pt x="30" y="24"/>
                      <a:pt x="31" y="22"/>
                      <a:pt x="32" y="21"/>
                    </a:cubicBezTo>
                    <a:cubicBezTo>
                      <a:pt x="35" y="17"/>
                      <a:pt x="39" y="14"/>
                      <a:pt x="42" y="11"/>
                    </a:cubicBezTo>
                    <a:cubicBezTo>
                      <a:pt x="44" y="9"/>
                      <a:pt x="45" y="8"/>
                      <a:pt x="46" y="7"/>
                    </a:cubicBezTo>
                    <a:cubicBezTo>
                      <a:pt x="47" y="6"/>
                      <a:pt x="48" y="5"/>
                      <a:pt x="49" y="3"/>
                    </a:cubicBezTo>
                    <a:cubicBezTo>
                      <a:pt x="49" y="3"/>
                      <a:pt x="50" y="2"/>
                      <a:pt x="50" y="1"/>
                    </a:cubicBezTo>
                    <a:cubicBezTo>
                      <a:pt x="49" y="1"/>
                      <a:pt x="47" y="2"/>
                      <a:pt x="47" y="3"/>
                    </a:cubicBezTo>
                    <a:cubicBezTo>
                      <a:pt x="45" y="3"/>
                      <a:pt x="44" y="5"/>
                      <a:pt x="42" y="5"/>
                    </a:cubicBezTo>
                    <a:cubicBezTo>
                      <a:pt x="41" y="4"/>
                      <a:pt x="44" y="2"/>
                      <a:pt x="43" y="0"/>
                    </a:cubicBezTo>
                    <a:cubicBezTo>
                      <a:pt x="41" y="1"/>
                      <a:pt x="39" y="5"/>
                      <a:pt x="37" y="6"/>
                    </a:cubicBezTo>
                    <a:cubicBezTo>
                      <a:pt x="36" y="7"/>
                      <a:pt x="34" y="9"/>
                      <a:pt x="33" y="10"/>
                    </a:cubicBezTo>
                    <a:cubicBezTo>
                      <a:pt x="30" y="13"/>
                      <a:pt x="29" y="16"/>
                      <a:pt x="27" y="19"/>
                    </a:cubicBezTo>
                    <a:cubicBezTo>
                      <a:pt x="26" y="20"/>
                      <a:pt x="24" y="21"/>
                      <a:pt x="23" y="22"/>
                    </a:cubicBezTo>
                    <a:cubicBezTo>
                      <a:pt x="22" y="23"/>
                      <a:pt x="21" y="23"/>
                      <a:pt x="21" y="23"/>
                    </a:cubicBezTo>
                    <a:cubicBezTo>
                      <a:pt x="17" y="26"/>
                      <a:pt x="15" y="30"/>
                      <a:pt x="12" y="33"/>
                    </a:cubicBezTo>
                    <a:cubicBezTo>
                      <a:pt x="11" y="35"/>
                      <a:pt x="11" y="38"/>
                      <a:pt x="10" y="39"/>
                    </a:cubicBezTo>
                    <a:cubicBezTo>
                      <a:pt x="9" y="43"/>
                      <a:pt x="8" y="46"/>
                      <a:pt x="9" y="49"/>
                    </a:cubicBezTo>
                    <a:cubicBezTo>
                      <a:pt x="9" y="46"/>
                      <a:pt x="7" y="43"/>
                      <a:pt x="6" y="42"/>
                    </a:cubicBezTo>
                    <a:cubicBezTo>
                      <a:pt x="5" y="39"/>
                      <a:pt x="5" y="37"/>
                      <a:pt x="4" y="34"/>
                    </a:cubicBezTo>
                    <a:cubicBezTo>
                      <a:pt x="4" y="31"/>
                      <a:pt x="5" y="29"/>
                      <a:pt x="4" y="26"/>
                    </a:cubicBezTo>
                    <a:cubicBezTo>
                      <a:pt x="3" y="24"/>
                      <a:pt x="3" y="23"/>
                      <a:pt x="2" y="21"/>
                    </a:cubicBezTo>
                    <a:cubicBezTo>
                      <a:pt x="2" y="18"/>
                      <a:pt x="2" y="15"/>
                      <a:pt x="3" y="12"/>
                    </a:cubicBezTo>
                    <a:cubicBezTo>
                      <a:pt x="3" y="11"/>
                      <a:pt x="3" y="10"/>
                      <a:pt x="3" y="9"/>
                    </a:cubicBezTo>
                    <a:cubicBezTo>
                      <a:pt x="3" y="10"/>
                      <a:pt x="3" y="11"/>
                      <a:pt x="3" y="12"/>
                    </a:cubicBezTo>
                    <a:cubicBezTo>
                      <a:pt x="2" y="16"/>
                      <a:pt x="1" y="20"/>
                      <a:pt x="1" y="24"/>
                    </a:cubicBezTo>
                    <a:cubicBezTo>
                      <a:pt x="1" y="28"/>
                      <a:pt x="0" y="30"/>
                      <a:pt x="1" y="34"/>
                    </a:cubicBezTo>
                    <a:cubicBezTo>
                      <a:pt x="2" y="37"/>
                      <a:pt x="3" y="42"/>
                      <a:pt x="4" y="45"/>
                    </a:cubicBezTo>
                    <a:cubicBezTo>
                      <a:pt x="5" y="50"/>
                      <a:pt x="6" y="53"/>
                      <a:pt x="7" y="58"/>
                    </a:cubicBezTo>
                    <a:cubicBezTo>
                      <a:pt x="8" y="59"/>
                      <a:pt x="8" y="61"/>
                      <a:pt x="8" y="62"/>
                    </a:cubicBezTo>
                    <a:cubicBezTo>
                      <a:pt x="9" y="64"/>
                      <a:pt x="10" y="65"/>
                      <a:pt x="10" y="66"/>
                    </a:cubicBezTo>
                    <a:cubicBezTo>
                      <a:pt x="12" y="69"/>
                      <a:pt x="14" y="72"/>
                      <a:pt x="15" y="75"/>
                    </a:cubicBezTo>
                    <a:cubicBezTo>
                      <a:pt x="15" y="80"/>
                      <a:pt x="14" y="83"/>
                      <a:pt x="15" y="87"/>
                    </a:cubicBezTo>
                    <a:cubicBezTo>
                      <a:pt x="16" y="90"/>
                      <a:pt x="17" y="94"/>
                      <a:pt x="18" y="98"/>
                    </a:cubicBezTo>
                    <a:cubicBezTo>
                      <a:pt x="18" y="100"/>
                      <a:pt x="19" y="101"/>
                      <a:pt x="20" y="103"/>
                    </a:cubicBezTo>
                    <a:cubicBezTo>
                      <a:pt x="21" y="103"/>
                      <a:pt x="22" y="104"/>
                      <a:pt x="23" y="105"/>
                    </a:cubicBezTo>
                    <a:cubicBezTo>
                      <a:pt x="24" y="104"/>
                      <a:pt x="24" y="103"/>
                      <a:pt x="26" y="104"/>
                    </a:cubicBezTo>
                    <a:cubicBezTo>
                      <a:pt x="28" y="105"/>
                      <a:pt x="29" y="107"/>
                      <a:pt x="30" y="108"/>
                    </a:cubicBezTo>
                    <a:cubicBezTo>
                      <a:pt x="32" y="110"/>
                      <a:pt x="33" y="111"/>
                      <a:pt x="35" y="112"/>
                    </a:cubicBezTo>
                    <a:cubicBezTo>
                      <a:pt x="36" y="113"/>
                      <a:pt x="37" y="115"/>
                      <a:pt x="39" y="116"/>
                    </a:cubicBezTo>
                    <a:cubicBezTo>
                      <a:pt x="40" y="117"/>
                      <a:pt x="42" y="118"/>
                      <a:pt x="43" y="119"/>
                    </a:cubicBezTo>
                    <a:cubicBezTo>
                      <a:pt x="44" y="120"/>
                      <a:pt x="46" y="121"/>
                      <a:pt x="47" y="123"/>
                    </a:cubicBezTo>
                    <a:cubicBezTo>
                      <a:pt x="51" y="125"/>
                      <a:pt x="55" y="128"/>
                      <a:pt x="59" y="130"/>
                    </a:cubicBezTo>
                    <a:cubicBezTo>
                      <a:pt x="60" y="130"/>
                      <a:pt x="61" y="131"/>
                      <a:pt x="63" y="132"/>
                    </a:cubicBezTo>
                    <a:cubicBezTo>
                      <a:pt x="64" y="133"/>
                      <a:pt x="66" y="134"/>
                      <a:pt x="67" y="135"/>
                    </a:cubicBezTo>
                    <a:cubicBezTo>
                      <a:pt x="71" y="137"/>
                      <a:pt x="76" y="137"/>
                      <a:pt x="80" y="140"/>
                    </a:cubicBezTo>
                    <a:cubicBezTo>
                      <a:pt x="82" y="141"/>
                      <a:pt x="83" y="142"/>
                      <a:pt x="84" y="143"/>
                    </a:cubicBezTo>
                    <a:cubicBezTo>
                      <a:pt x="86" y="145"/>
                      <a:pt x="88" y="146"/>
                      <a:pt x="90" y="147"/>
                    </a:cubicBezTo>
                    <a:cubicBezTo>
                      <a:pt x="87" y="144"/>
                      <a:pt x="85" y="143"/>
                      <a:pt x="85" y="139"/>
                    </a:cubicBezTo>
                    <a:cubicBezTo>
                      <a:pt x="85" y="138"/>
                      <a:pt x="84" y="135"/>
                      <a:pt x="84" y="133"/>
                    </a:cubicBezTo>
                    <a:cubicBezTo>
                      <a:pt x="85" y="132"/>
                      <a:pt x="85" y="131"/>
                      <a:pt x="86" y="129"/>
                    </a:cubicBezTo>
                    <a:cubicBezTo>
                      <a:pt x="87" y="126"/>
                      <a:pt x="88" y="122"/>
                      <a:pt x="90" y="118"/>
                    </a:cubicBezTo>
                    <a:cubicBezTo>
                      <a:pt x="92" y="115"/>
                      <a:pt x="94" y="113"/>
                      <a:pt x="96" y="111"/>
                    </a:cubicBezTo>
                    <a:cubicBezTo>
                      <a:pt x="97" y="110"/>
                      <a:pt x="99" y="109"/>
                      <a:pt x="101" y="108"/>
                    </a:cubicBezTo>
                    <a:cubicBezTo>
                      <a:pt x="102" y="107"/>
                      <a:pt x="103" y="106"/>
                      <a:pt x="103" y="104"/>
                    </a:cubicBezTo>
                    <a:cubicBezTo>
                      <a:pt x="104" y="102"/>
                      <a:pt x="104" y="101"/>
                      <a:pt x="105" y="100"/>
                    </a:cubicBezTo>
                    <a:cubicBezTo>
                      <a:pt x="106" y="99"/>
                      <a:pt x="107" y="98"/>
                      <a:pt x="108" y="97"/>
                    </a:cubicBezTo>
                    <a:cubicBezTo>
                      <a:pt x="109" y="96"/>
                      <a:pt x="108" y="94"/>
                      <a:pt x="109" y="93"/>
                    </a:cubicBezTo>
                    <a:cubicBezTo>
                      <a:pt x="110" y="91"/>
                      <a:pt x="111" y="90"/>
                      <a:pt x="112" y="89"/>
                    </a:cubicBezTo>
                    <a:cubicBezTo>
                      <a:pt x="113" y="87"/>
                      <a:pt x="114" y="85"/>
                      <a:pt x="114" y="83"/>
                    </a:cubicBezTo>
                    <a:cubicBezTo>
                      <a:pt x="113" y="84"/>
                      <a:pt x="112" y="85"/>
                      <a:pt x="111" y="85"/>
                    </a:cubicBezTo>
                    <a:cubicBezTo>
                      <a:pt x="110" y="86"/>
                      <a:pt x="107" y="85"/>
                      <a:pt x="106" y="86"/>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53" name="Freeform 294"/>
              <p:cNvSpPr/>
              <p:nvPr/>
            </p:nvSpPr>
            <p:spPr bwMode="auto">
              <a:xfrm>
                <a:off x="4795" y="1349"/>
                <a:ext cx="4" cy="3"/>
              </a:xfrm>
              <a:custGeom>
                <a:avLst/>
                <a:gdLst>
                  <a:gd name="T0" fmla="*/ 3 w 3"/>
                  <a:gd name="T1" fmla="*/ 3 h 3"/>
                  <a:gd name="T2" fmla="*/ 0 w 3"/>
                  <a:gd name="T3" fmla="*/ 0 h 3"/>
                  <a:gd name="T4" fmla="*/ 0 w 3"/>
                  <a:gd name="T5" fmla="*/ 0 h 3"/>
                  <a:gd name="T6" fmla="*/ 0 w 3"/>
                  <a:gd name="T7" fmla="*/ 0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2"/>
                      <a:pt x="1" y="1"/>
                      <a:pt x="0" y="0"/>
                    </a:cubicBezTo>
                    <a:cubicBezTo>
                      <a:pt x="0" y="0"/>
                      <a:pt x="0" y="0"/>
                      <a:pt x="0" y="0"/>
                    </a:cubicBezTo>
                    <a:cubicBezTo>
                      <a:pt x="0" y="0"/>
                      <a:pt x="0" y="0"/>
                      <a:pt x="0" y="0"/>
                    </a:cubicBezTo>
                    <a:cubicBezTo>
                      <a:pt x="1" y="2"/>
                      <a:pt x="2" y="2"/>
                      <a:pt x="3"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54" name="Freeform 295"/>
              <p:cNvSpPr/>
              <p:nvPr/>
            </p:nvSpPr>
            <p:spPr bwMode="auto">
              <a:xfrm>
                <a:off x="4799" y="1352"/>
                <a:ext cx="5" cy="4"/>
              </a:xfrm>
              <a:custGeom>
                <a:avLst/>
                <a:gdLst>
                  <a:gd name="T0" fmla="*/ 4 w 4"/>
                  <a:gd name="T1" fmla="*/ 3 h 3"/>
                  <a:gd name="T2" fmla="*/ 0 w 4"/>
                  <a:gd name="T3" fmla="*/ 0 h 3"/>
                  <a:gd name="T4" fmla="*/ 1 w 4"/>
                  <a:gd name="T5" fmla="*/ 1 h 3"/>
                  <a:gd name="T6" fmla="*/ 4 w 4"/>
                  <a:gd name="T7" fmla="*/ 3 h 3"/>
                </a:gdLst>
                <a:ahLst/>
                <a:cxnLst>
                  <a:cxn ang="0">
                    <a:pos x="T0" y="T1"/>
                  </a:cxn>
                  <a:cxn ang="0">
                    <a:pos x="T2" y="T3"/>
                  </a:cxn>
                  <a:cxn ang="0">
                    <a:pos x="T4" y="T5"/>
                  </a:cxn>
                  <a:cxn ang="0">
                    <a:pos x="T6" y="T7"/>
                  </a:cxn>
                </a:cxnLst>
                <a:rect l="0" t="0" r="r" b="b"/>
                <a:pathLst>
                  <a:path w="4" h="3">
                    <a:moveTo>
                      <a:pt x="4" y="3"/>
                    </a:moveTo>
                    <a:cubicBezTo>
                      <a:pt x="3" y="2"/>
                      <a:pt x="1" y="1"/>
                      <a:pt x="0" y="0"/>
                    </a:cubicBezTo>
                    <a:cubicBezTo>
                      <a:pt x="1" y="0"/>
                      <a:pt x="1" y="1"/>
                      <a:pt x="1" y="1"/>
                    </a:cubicBezTo>
                    <a:cubicBezTo>
                      <a:pt x="2" y="1"/>
                      <a:pt x="3" y="2"/>
                      <a:pt x="4"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55" name="Freeform 296"/>
              <p:cNvSpPr/>
              <p:nvPr/>
            </p:nvSpPr>
            <p:spPr bwMode="auto">
              <a:xfrm>
                <a:off x="4804" y="1356"/>
                <a:ext cx="1" cy="1"/>
              </a:xfrm>
              <a:custGeom>
                <a:avLst/>
                <a:gdLst>
                  <a:gd name="T0" fmla="*/ 0 w 1"/>
                  <a:gd name="T1" fmla="*/ 0 h 1"/>
                  <a:gd name="T2" fmla="*/ 1 w 1"/>
                  <a:gd name="T3" fmla="*/ 1 h 1"/>
                </a:gdLst>
                <a:ahLst/>
                <a:cxnLst>
                  <a:cxn ang="0">
                    <a:pos x="T0" y="T1"/>
                  </a:cxn>
                  <a:cxn ang="0">
                    <a:pos x="T2" y="T3"/>
                  </a:cxn>
                </a:cxnLst>
                <a:rect l="0" t="0" r="r" b="b"/>
                <a:pathLst>
                  <a:path w="1" h="1">
                    <a:moveTo>
                      <a:pt x="0" y="0"/>
                    </a:moveTo>
                    <a:cubicBezTo>
                      <a:pt x="0" y="0"/>
                      <a:pt x="0" y="0"/>
                      <a:pt x="1" y="1"/>
                    </a:cubicBezTo>
                  </a:path>
                </a:pathLst>
              </a:custGeom>
              <a:noFill/>
              <a:ln w="0" cap="rnd">
                <a:solidFill>
                  <a:srgbClr val="E3E7B5"/>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050456" name="Freeform 297"/>
              <p:cNvSpPr/>
              <p:nvPr/>
            </p:nvSpPr>
            <p:spPr bwMode="auto">
              <a:xfrm>
                <a:off x="4763" y="1196"/>
                <a:ext cx="0" cy="6"/>
              </a:xfrm>
              <a:custGeom>
                <a:avLst/>
                <a:gdLst>
                  <a:gd name="T0" fmla="*/ 0 h 5"/>
                  <a:gd name="T1" fmla="*/ 5 h 5"/>
                  <a:gd name="T2" fmla="*/ 4 h 5"/>
                  <a:gd name="T3" fmla="*/ 0 h 5"/>
                </a:gdLst>
                <a:ahLst/>
                <a:cxnLst>
                  <a:cxn ang="0">
                    <a:pos x="0" y="T0"/>
                  </a:cxn>
                  <a:cxn ang="0">
                    <a:pos x="0" y="T1"/>
                  </a:cxn>
                  <a:cxn ang="0">
                    <a:pos x="0" y="T2"/>
                  </a:cxn>
                  <a:cxn ang="0">
                    <a:pos x="0" y="T3"/>
                  </a:cxn>
                </a:cxnLst>
                <a:rect l="0" t="0" r="r" b="b"/>
                <a:pathLst>
                  <a:path h="5">
                    <a:moveTo>
                      <a:pt x="0" y="0"/>
                    </a:moveTo>
                    <a:cubicBezTo>
                      <a:pt x="0" y="2"/>
                      <a:pt x="0" y="3"/>
                      <a:pt x="0" y="5"/>
                    </a:cubicBezTo>
                    <a:cubicBezTo>
                      <a:pt x="0" y="5"/>
                      <a:pt x="0" y="5"/>
                      <a:pt x="0" y="4"/>
                    </a:cubicBezTo>
                    <a:cubicBezTo>
                      <a:pt x="0" y="3"/>
                      <a:pt x="0" y="1"/>
                      <a:pt x="0" y="0"/>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57" name="Freeform 298"/>
              <p:cNvSpPr/>
              <p:nvPr/>
            </p:nvSpPr>
            <p:spPr bwMode="auto">
              <a:xfrm>
                <a:off x="4764" y="1165"/>
                <a:ext cx="2" cy="23"/>
              </a:xfrm>
              <a:custGeom>
                <a:avLst/>
                <a:gdLst>
                  <a:gd name="T0" fmla="*/ 0 w 1"/>
                  <a:gd name="T1" fmla="*/ 19 h 19"/>
                  <a:gd name="T2" fmla="*/ 0 w 1"/>
                  <a:gd name="T3" fmla="*/ 18 h 19"/>
                  <a:gd name="T4" fmla="*/ 0 w 1"/>
                  <a:gd name="T5" fmla="*/ 13 h 19"/>
                  <a:gd name="T6" fmla="*/ 1 w 1"/>
                  <a:gd name="T7" fmla="*/ 3 h 19"/>
                  <a:gd name="T8" fmla="*/ 1 w 1"/>
                  <a:gd name="T9" fmla="*/ 1 h 19"/>
                  <a:gd name="T10" fmla="*/ 1 w 1"/>
                  <a:gd name="T11" fmla="*/ 1 h 19"/>
                  <a:gd name="T12" fmla="*/ 0 w 1"/>
                  <a:gd name="T13" fmla="*/ 0 h 19"/>
                  <a:gd name="T14" fmla="*/ 0 w 1"/>
                  <a:gd name="T15" fmla="*/ 15 h 19"/>
                  <a:gd name="T16" fmla="*/ 0 w 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9">
                    <a:moveTo>
                      <a:pt x="0" y="19"/>
                    </a:moveTo>
                    <a:cubicBezTo>
                      <a:pt x="0" y="19"/>
                      <a:pt x="0" y="18"/>
                      <a:pt x="0" y="18"/>
                    </a:cubicBezTo>
                    <a:cubicBezTo>
                      <a:pt x="0" y="16"/>
                      <a:pt x="0" y="14"/>
                      <a:pt x="0" y="13"/>
                    </a:cubicBezTo>
                    <a:cubicBezTo>
                      <a:pt x="0" y="9"/>
                      <a:pt x="0" y="5"/>
                      <a:pt x="1" y="3"/>
                    </a:cubicBezTo>
                    <a:cubicBezTo>
                      <a:pt x="1" y="2"/>
                      <a:pt x="1" y="2"/>
                      <a:pt x="1" y="1"/>
                    </a:cubicBezTo>
                    <a:cubicBezTo>
                      <a:pt x="1" y="1"/>
                      <a:pt x="1" y="1"/>
                      <a:pt x="1" y="1"/>
                    </a:cubicBezTo>
                    <a:cubicBezTo>
                      <a:pt x="1" y="1"/>
                      <a:pt x="0" y="0"/>
                      <a:pt x="0" y="0"/>
                    </a:cubicBezTo>
                    <a:cubicBezTo>
                      <a:pt x="0" y="5"/>
                      <a:pt x="0" y="10"/>
                      <a:pt x="0" y="15"/>
                    </a:cubicBezTo>
                    <a:cubicBezTo>
                      <a:pt x="0" y="16"/>
                      <a:pt x="0" y="18"/>
                      <a:pt x="0" y="19"/>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58" name="Freeform 299"/>
              <p:cNvSpPr/>
              <p:nvPr/>
            </p:nvSpPr>
            <p:spPr bwMode="auto">
              <a:xfrm>
                <a:off x="4766" y="1150"/>
                <a:ext cx="2" cy="3"/>
              </a:xfrm>
              <a:custGeom>
                <a:avLst/>
                <a:gdLst>
                  <a:gd name="T0" fmla="*/ 2 w 2"/>
                  <a:gd name="T1" fmla="*/ 0 h 2"/>
                  <a:gd name="T2" fmla="*/ 2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0"/>
                      <a:pt x="2" y="0"/>
                    </a:cubicBezTo>
                    <a:cubicBezTo>
                      <a:pt x="2" y="0"/>
                      <a:pt x="1" y="0"/>
                      <a:pt x="0" y="0"/>
                    </a:cubicBezTo>
                    <a:cubicBezTo>
                      <a:pt x="0" y="1"/>
                      <a:pt x="0" y="2"/>
                      <a:pt x="0" y="2"/>
                    </a:cubicBezTo>
                    <a:lnTo>
                      <a:pt x="2" y="0"/>
                    </a:ln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59" name="Freeform 300"/>
              <p:cNvSpPr/>
              <p:nvPr/>
            </p:nvSpPr>
            <p:spPr bwMode="auto">
              <a:xfrm>
                <a:off x="4686" y="1150"/>
                <a:ext cx="78" cy="140"/>
              </a:xfrm>
              <a:custGeom>
                <a:avLst/>
                <a:gdLst>
                  <a:gd name="T0" fmla="*/ 2 w 63"/>
                  <a:gd name="T1" fmla="*/ 39 h 113"/>
                  <a:gd name="T2" fmla="*/ 4 w 63"/>
                  <a:gd name="T3" fmla="*/ 55 h 113"/>
                  <a:gd name="T4" fmla="*/ 8 w 63"/>
                  <a:gd name="T5" fmla="*/ 52 h 113"/>
                  <a:gd name="T6" fmla="*/ 19 w 63"/>
                  <a:gd name="T7" fmla="*/ 36 h 113"/>
                  <a:gd name="T8" fmla="*/ 25 w 63"/>
                  <a:gd name="T9" fmla="*/ 32 h 113"/>
                  <a:gd name="T10" fmla="*/ 35 w 63"/>
                  <a:gd name="T11" fmla="*/ 19 h 113"/>
                  <a:gd name="T12" fmla="*/ 40 w 63"/>
                  <a:gd name="T13" fmla="*/ 18 h 113"/>
                  <a:gd name="T14" fmla="*/ 48 w 63"/>
                  <a:gd name="T15" fmla="*/ 14 h 113"/>
                  <a:gd name="T16" fmla="*/ 44 w 63"/>
                  <a:gd name="T17" fmla="*/ 20 h 113"/>
                  <a:gd name="T18" fmla="*/ 30 w 63"/>
                  <a:gd name="T19" fmla="*/ 34 h 113"/>
                  <a:gd name="T20" fmla="*/ 22 w 63"/>
                  <a:gd name="T21" fmla="*/ 47 h 113"/>
                  <a:gd name="T22" fmla="*/ 19 w 63"/>
                  <a:gd name="T23" fmla="*/ 56 h 113"/>
                  <a:gd name="T24" fmla="*/ 24 w 63"/>
                  <a:gd name="T25" fmla="*/ 57 h 113"/>
                  <a:gd name="T26" fmla="*/ 29 w 63"/>
                  <a:gd name="T27" fmla="*/ 54 h 113"/>
                  <a:gd name="T28" fmla="*/ 34 w 63"/>
                  <a:gd name="T29" fmla="*/ 54 h 113"/>
                  <a:gd name="T30" fmla="*/ 38 w 63"/>
                  <a:gd name="T31" fmla="*/ 56 h 113"/>
                  <a:gd name="T32" fmla="*/ 47 w 63"/>
                  <a:gd name="T33" fmla="*/ 50 h 113"/>
                  <a:gd name="T34" fmla="*/ 46 w 63"/>
                  <a:gd name="T35" fmla="*/ 51 h 113"/>
                  <a:gd name="T36" fmla="*/ 35 w 63"/>
                  <a:gd name="T37" fmla="*/ 70 h 113"/>
                  <a:gd name="T38" fmla="*/ 37 w 63"/>
                  <a:gd name="T39" fmla="*/ 73 h 113"/>
                  <a:gd name="T40" fmla="*/ 31 w 63"/>
                  <a:gd name="T41" fmla="*/ 87 h 113"/>
                  <a:gd name="T42" fmla="*/ 31 w 63"/>
                  <a:gd name="T43" fmla="*/ 98 h 113"/>
                  <a:gd name="T44" fmla="*/ 36 w 63"/>
                  <a:gd name="T45" fmla="*/ 92 h 113"/>
                  <a:gd name="T46" fmla="*/ 51 w 63"/>
                  <a:gd name="T47" fmla="*/ 74 h 113"/>
                  <a:gd name="T48" fmla="*/ 55 w 63"/>
                  <a:gd name="T49" fmla="*/ 74 h 113"/>
                  <a:gd name="T50" fmla="*/ 49 w 63"/>
                  <a:gd name="T51" fmla="*/ 85 h 113"/>
                  <a:gd name="T52" fmla="*/ 46 w 63"/>
                  <a:gd name="T53" fmla="*/ 102 h 113"/>
                  <a:gd name="T54" fmla="*/ 43 w 63"/>
                  <a:gd name="T55" fmla="*/ 113 h 113"/>
                  <a:gd name="T56" fmla="*/ 48 w 63"/>
                  <a:gd name="T57" fmla="*/ 101 h 113"/>
                  <a:gd name="T58" fmla="*/ 57 w 63"/>
                  <a:gd name="T59" fmla="*/ 92 h 113"/>
                  <a:gd name="T60" fmla="*/ 61 w 63"/>
                  <a:gd name="T61" fmla="*/ 74 h 113"/>
                  <a:gd name="T62" fmla="*/ 63 w 63"/>
                  <a:gd name="T63" fmla="*/ 62 h 113"/>
                  <a:gd name="T64" fmla="*/ 63 w 63"/>
                  <a:gd name="T65" fmla="*/ 59 h 113"/>
                  <a:gd name="T66" fmla="*/ 63 w 63"/>
                  <a:gd name="T67" fmla="*/ 56 h 113"/>
                  <a:gd name="T68" fmla="*/ 62 w 63"/>
                  <a:gd name="T69" fmla="*/ 43 h 113"/>
                  <a:gd name="T70" fmla="*/ 56 w 63"/>
                  <a:gd name="T71" fmla="*/ 46 h 113"/>
                  <a:gd name="T72" fmla="*/ 47 w 63"/>
                  <a:gd name="T73" fmla="*/ 53 h 113"/>
                  <a:gd name="T74" fmla="*/ 54 w 63"/>
                  <a:gd name="T75" fmla="*/ 45 h 113"/>
                  <a:gd name="T76" fmla="*/ 53 w 63"/>
                  <a:gd name="T77" fmla="*/ 37 h 113"/>
                  <a:gd name="T78" fmla="*/ 52 w 63"/>
                  <a:gd name="T79" fmla="*/ 31 h 113"/>
                  <a:gd name="T80" fmla="*/ 59 w 63"/>
                  <a:gd name="T81" fmla="*/ 23 h 113"/>
                  <a:gd name="T82" fmla="*/ 60 w 63"/>
                  <a:gd name="T83" fmla="*/ 15 h 113"/>
                  <a:gd name="T84" fmla="*/ 55 w 63"/>
                  <a:gd name="T85" fmla="*/ 8 h 113"/>
                  <a:gd name="T86" fmla="*/ 44 w 63"/>
                  <a:gd name="T87" fmla="*/ 10 h 113"/>
                  <a:gd name="T88" fmla="*/ 34 w 63"/>
                  <a:gd name="T89" fmla="*/ 13 h 113"/>
                  <a:gd name="T90" fmla="*/ 32 w 63"/>
                  <a:gd name="T91" fmla="*/ 12 h 113"/>
                  <a:gd name="T92" fmla="*/ 19 w 63"/>
                  <a:gd name="T93" fmla="*/ 9 h 113"/>
                  <a:gd name="T94" fmla="*/ 13 w 63"/>
                  <a:gd name="T95" fmla="*/ 9 h 113"/>
                  <a:gd name="T96" fmla="*/ 9 w 63"/>
                  <a:gd name="T97" fmla="*/ 25 h 113"/>
                  <a:gd name="T98" fmla="*/ 10 w 63"/>
                  <a:gd name="T99" fmla="*/ 10 h 113"/>
                  <a:gd name="T100" fmla="*/ 8 w 63"/>
                  <a:gd name="T101" fmla="*/ 1 h 113"/>
                  <a:gd name="T102" fmla="*/ 6 w 63"/>
                  <a:gd name="T103" fmla="*/ 2 h 113"/>
                  <a:gd name="T104" fmla="*/ 2 w 63"/>
                  <a:gd name="T105" fmla="*/ 19 h 113"/>
                  <a:gd name="T106" fmla="*/ 1 w 63"/>
                  <a:gd name="T107" fmla="*/ 22 h 113"/>
                  <a:gd name="T108" fmla="*/ 1 w 63"/>
                  <a:gd name="T109"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13">
                    <a:moveTo>
                      <a:pt x="0" y="34"/>
                    </a:moveTo>
                    <a:cubicBezTo>
                      <a:pt x="1" y="36"/>
                      <a:pt x="1" y="37"/>
                      <a:pt x="2" y="39"/>
                    </a:cubicBezTo>
                    <a:cubicBezTo>
                      <a:pt x="3" y="42"/>
                      <a:pt x="2" y="44"/>
                      <a:pt x="2" y="47"/>
                    </a:cubicBezTo>
                    <a:cubicBezTo>
                      <a:pt x="3" y="50"/>
                      <a:pt x="3" y="52"/>
                      <a:pt x="4" y="55"/>
                    </a:cubicBezTo>
                    <a:cubicBezTo>
                      <a:pt x="5" y="56"/>
                      <a:pt x="7" y="59"/>
                      <a:pt x="7" y="62"/>
                    </a:cubicBezTo>
                    <a:cubicBezTo>
                      <a:pt x="6" y="59"/>
                      <a:pt x="7" y="56"/>
                      <a:pt x="8" y="52"/>
                    </a:cubicBezTo>
                    <a:cubicBezTo>
                      <a:pt x="9" y="51"/>
                      <a:pt x="9" y="48"/>
                      <a:pt x="10" y="46"/>
                    </a:cubicBezTo>
                    <a:cubicBezTo>
                      <a:pt x="13" y="43"/>
                      <a:pt x="15" y="39"/>
                      <a:pt x="19" y="36"/>
                    </a:cubicBezTo>
                    <a:cubicBezTo>
                      <a:pt x="19" y="36"/>
                      <a:pt x="20" y="36"/>
                      <a:pt x="21" y="35"/>
                    </a:cubicBezTo>
                    <a:cubicBezTo>
                      <a:pt x="22" y="34"/>
                      <a:pt x="24" y="33"/>
                      <a:pt x="25" y="32"/>
                    </a:cubicBezTo>
                    <a:cubicBezTo>
                      <a:pt x="27" y="29"/>
                      <a:pt x="28" y="26"/>
                      <a:pt x="31" y="23"/>
                    </a:cubicBezTo>
                    <a:cubicBezTo>
                      <a:pt x="32" y="22"/>
                      <a:pt x="34" y="20"/>
                      <a:pt x="35" y="19"/>
                    </a:cubicBezTo>
                    <a:cubicBezTo>
                      <a:pt x="37" y="18"/>
                      <a:pt x="39" y="14"/>
                      <a:pt x="41" y="13"/>
                    </a:cubicBezTo>
                    <a:cubicBezTo>
                      <a:pt x="42" y="15"/>
                      <a:pt x="39" y="17"/>
                      <a:pt x="40" y="18"/>
                    </a:cubicBezTo>
                    <a:cubicBezTo>
                      <a:pt x="42" y="18"/>
                      <a:pt x="43" y="16"/>
                      <a:pt x="45" y="16"/>
                    </a:cubicBezTo>
                    <a:cubicBezTo>
                      <a:pt x="45" y="15"/>
                      <a:pt x="47" y="14"/>
                      <a:pt x="48" y="14"/>
                    </a:cubicBezTo>
                    <a:cubicBezTo>
                      <a:pt x="48" y="15"/>
                      <a:pt x="47" y="16"/>
                      <a:pt x="47" y="16"/>
                    </a:cubicBezTo>
                    <a:cubicBezTo>
                      <a:pt x="46" y="18"/>
                      <a:pt x="45" y="19"/>
                      <a:pt x="44" y="20"/>
                    </a:cubicBezTo>
                    <a:cubicBezTo>
                      <a:pt x="43" y="21"/>
                      <a:pt x="42" y="22"/>
                      <a:pt x="40" y="24"/>
                    </a:cubicBezTo>
                    <a:cubicBezTo>
                      <a:pt x="37" y="27"/>
                      <a:pt x="33" y="30"/>
                      <a:pt x="30" y="34"/>
                    </a:cubicBezTo>
                    <a:cubicBezTo>
                      <a:pt x="29" y="35"/>
                      <a:pt x="28" y="37"/>
                      <a:pt x="26" y="39"/>
                    </a:cubicBezTo>
                    <a:cubicBezTo>
                      <a:pt x="25" y="41"/>
                      <a:pt x="23" y="44"/>
                      <a:pt x="22" y="47"/>
                    </a:cubicBezTo>
                    <a:cubicBezTo>
                      <a:pt x="21" y="49"/>
                      <a:pt x="21" y="50"/>
                      <a:pt x="20" y="52"/>
                    </a:cubicBezTo>
                    <a:cubicBezTo>
                      <a:pt x="19" y="54"/>
                      <a:pt x="19" y="55"/>
                      <a:pt x="19" y="56"/>
                    </a:cubicBezTo>
                    <a:cubicBezTo>
                      <a:pt x="19" y="57"/>
                      <a:pt x="18" y="59"/>
                      <a:pt x="18" y="60"/>
                    </a:cubicBezTo>
                    <a:cubicBezTo>
                      <a:pt x="20" y="60"/>
                      <a:pt x="22" y="58"/>
                      <a:pt x="24" y="57"/>
                    </a:cubicBezTo>
                    <a:cubicBezTo>
                      <a:pt x="24" y="56"/>
                      <a:pt x="26" y="56"/>
                      <a:pt x="26" y="55"/>
                    </a:cubicBezTo>
                    <a:cubicBezTo>
                      <a:pt x="27" y="54"/>
                      <a:pt x="27" y="54"/>
                      <a:pt x="29" y="54"/>
                    </a:cubicBezTo>
                    <a:cubicBezTo>
                      <a:pt x="30" y="53"/>
                      <a:pt x="30" y="54"/>
                      <a:pt x="31" y="54"/>
                    </a:cubicBezTo>
                    <a:cubicBezTo>
                      <a:pt x="32" y="55"/>
                      <a:pt x="33" y="54"/>
                      <a:pt x="34" y="54"/>
                    </a:cubicBezTo>
                    <a:cubicBezTo>
                      <a:pt x="35" y="53"/>
                      <a:pt x="36" y="52"/>
                      <a:pt x="37" y="53"/>
                    </a:cubicBezTo>
                    <a:cubicBezTo>
                      <a:pt x="38" y="54"/>
                      <a:pt x="38" y="55"/>
                      <a:pt x="38" y="56"/>
                    </a:cubicBezTo>
                    <a:cubicBezTo>
                      <a:pt x="39" y="56"/>
                      <a:pt x="40" y="55"/>
                      <a:pt x="41" y="55"/>
                    </a:cubicBezTo>
                    <a:cubicBezTo>
                      <a:pt x="43" y="53"/>
                      <a:pt x="44" y="51"/>
                      <a:pt x="47" y="50"/>
                    </a:cubicBezTo>
                    <a:cubicBezTo>
                      <a:pt x="48" y="48"/>
                      <a:pt x="50" y="46"/>
                      <a:pt x="53" y="45"/>
                    </a:cubicBezTo>
                    <a:cubicBezTo>
                      <a:pt x="51" y="47"/>
                      <a:pt x="48" y="49"/>
                      <a:pt x="46" y="51"/>
                    </a:cubicBezTo>
                    <a:cubicBezTo>
                      <a:pt x="44" y="54"/>
                      <a:pt x="42" y="56"/>
                      <a:pt x="41" y="58"/>
                    </a:cubicBezTo>
                    <a:cubicBezTo>
                      <a:pt x="39" y="61"/>
                      <a:pt x="35" y="66"/>
                      <a:pt x="35" y="70"/>
                    </a:cubicBezTo>
                    <a:cubicBezTo>
                      <a:pt x="36" y="70"/>
                      <a:pt x="37" y="70"/>
                      <a:pt x="37" y="70"/>
                    </a:cubicBezTo>
                    <a:cubicBezTo>
                      <a:pt x="39" y="70"/>
                      <a:pt x="37" y="73"/>
                      <a:pt x="37" y="73"/>
                    </a:cubicBezTo>
                    <a:cubicBezTo>
                      <a:pt x="36" y="75"/>
                      <a:pt x="35" y="75"/>
                      <a:pt x="35" y="77"/>
                    </a:cubicBezTo>
                    <a:cubicBezTo>
                      <a:pt x="34" y="81"/>
                      <a:pt x="32" y="84"/>
                      <a:pt x="31" y="87"/>
                    </a:cubicBezTo>
                    <a:cubicBezTo>
                      <a:pt x="31" y="89"/>
                      <a:pt x="31" y="91"/>
                      <a:pt x="30" y="92"/>
                    </a:cubicBezTo>
                    <a:cubicBezTo>
                      <a:pt x="30" y="94"/>
                      <a:pt x="31" y="96"/>
                      <a:pt x="31" y="98"/>
                    </a:cubicBezTo>
                    <a:cubicBezTo>
                      <a:pt x="31" y="100"/>
                      <a:pt x="31" y="104"/>
                      <a:pt x="33" y="106"/>
                    </a:cubicBezTo>
                    <a:cubicBezTo>
                      <a:pt x="34" y="101"/>
                      <a:pt x="34" y="96"/>
                      <a:pt x="36" y="92"/>
                    </a:cubicBezTo>
                    <a:cubicBezTo>
                      <a:pt x="38" y="88"/>
                      <a:pt x="40" y="84"/>
                      <a:pt x="43" y="81"/>
                    </a:cubicBezTo>
                    <a:cubicBezTo>
                      <a:pt x="46" y="79"/>
                      <a:pt x="48" y="76"/>
                      <a:pt x="51" y="74"/>
                    </a:cubicBezTo>
                    <a:cubicBezTo>
                      <a:pt x="53" y="72"/>
                      <a:pt x="54" y="71"/>
                      <a:pt x="57" y="70"/>
                    </a:cubicBezTo>
                    <a:cubicBezTo>
                      <a:pt x="58" y="71"/>
                      <a:pt x="56" y="73"/>
                      <a:pt x="55" y="74"/>
                    </a:cubicBezTo>
                    <a:cubicBezTo>
                      <a:pt x="54" y="76"/>
                      <a:pt x="53" y="77"/>
                      <a:pt x="52" y="79"/>
                    </a:cubicBezTo>
                    <a:cubicBezTo>
                      <a:pt x="51" y="81"/>
                      <a:pt x="50" y="83"/>
                      <a:pt x="49" y="85"/>
                    </a:cubicBezTo>
                    <a:cubicBezTo>
                      <a:pt x="48" y="87"/>
                      <a:pt x="48" y="89"/>
                      <a:pt x="48" y="92"/>
                    </a:cubicBezTo>
                    <a:cubicBezTo>
                      <a:pt x="48" y="95"/>
                      <a:pt x="48" y="99"/>
                      <a:pt x="46" y="102"/>
                    </a:cubicBezTo>
                    <a:cubicBezTo>
                      <a:pt x="45" y="104"/>
                      <a:pt x="44" y="105"/>
                      <a:pt x="43" y="108"/>
                    </a:cubicBezTo>
                    <a:cubicBezTo>
                      <a:pt x="42" y="109"/>
                      <a:pt x="42" y="112"/>
                      <a:pt x="43" y="113"/>
                    </a:cubicBezTo>
                    <a:cubicBezTo>
                      <a:pt x="44" y="112"/>
                      <a:pt x="45" y="109"/>
                      <a:pt x="45" y="108"/>
                    </a:cubicBezTo>
                    <a:cubicBezTo>
                      <a:pt x="46" y="105"/>
                      <a:pt x="47" y="103"/>
                      <a:pt x="48" y="101"/>
                    </a:cubicBezTo>
                    <a:cubicBezTo>
                      <a:pt x="50" y="99"/>
                      <a:pt x="52" y="97"/>
                      <a:pt x="56" y="94"/>
                    </a:cubicBezTo>
                    <a:cubicBezTo>
                      <a:pt x="57" y="94"/>
                      <a:pt x="57" y="94"/>
                      <a:pt x="57" y="92"/>
                    </a:cubicBezTo>
                    <a:cubicBezTo>
                      <a:pt x="57" y="90"/>
                      <a:pt x="58" y="88"/>
                      <a:pt x="58" y="86"/>
                    </a:cubicBezTo>
                    <a:cubicBezTo>
                      <a:pt x="59" y="82"/>
                      <a:pt x="61" y="78"/>
                      <a:pt x="61" y="74"/>
                    </a:cubicBezTo>
                    <a:cubicBezTo>
                      <a:pt x="61" y="70"/>
                      <a:pt x="62" y="66"/>
                      <a:pt x="63" y="63"/>
                    </a:cubicBezTo>
                    <a:cubicBezTo>
                      <a:pt x="63" y="63"/>
                      <a:pt x="63" y="62"/>
                      <a:pt x="63" y="62"/>
                    </a:cubicBezTo>
                    <a:cubicBezTo>
                      <a:pt x="62" y="62"/>
                      <a:pt x="62" y="62"/>
                      <a:pt x="62" y="62"/>
                    </a:cubicBezTo>
                    <a:cubicBezTo>
                      <a:pt x="62" y="61"/>
                      <a:pt x="63" y="60"/>
                      <a:pt x="63" y="59"/>
                    </a:cubicBezTo>
                    <a:cubicBezTo>
                      <a:pt x="63" y="59"/>
                      <a:pt x="63" y="58"/>
                      <a:pt x="63" y="58"/>
                    </a:cubicBezTo>
                    <a:cubicBezTo>
                      <a:pt x="63" y="58"/>
                      <a:pt x="63" y="57"/>
                      <a:pt x="63" y="56"/>
                    </a:cubicBezTo>
                    <a:cubicBezTo>
                      <a:pt x="63" y="55"/>
                      <a:pt x="62" y="54"/>
                      <a:pt x="62" y="53"/>
                    </a:cubicBezTo>
                    <a:cubicBezTo>
                      <a:pt x="62" y="50"/>
                      <a:pt x="62" y="46"/>
                      <a:pt x="62" y="43"/>
                    </a:cubicBezTo>
                    <a:cubicBezTo>
                      <a:pt x="62" y="44"/>
                      <a:pt x="62" y="45"/>
                      <a:pt x="60" y="45"/>
                    </a:cubicBezTo>
                    <a:cubicBezTo>
                      <a:pt x="59" y="46"/>
                      <a:pt x="58" y="45"/>
                      <a:pt x="56" y="46"/>
                    </a:cubicBezTo>
                    <a:cubicBezTo>
                      <a:pt x="55" y="46"/>
                      <a:pt x="54" y="47"/>
                      <a:pt x="53" y="48"/>
                    </a:cubicBezTo>
                    <a:cubicBezTo>
                      <a:pt x="51" y="49"/>
                      <a:pt x="49" y="51"/>
                      <a:pt x="47" y="53"/>
                    </a:cubicBezTo>
                    <a:cubicBezTo>
                      <a:pt x="48" y="52"/>
                      <a:pt x="49" y="51"/>
                      <a:pt x="50" y="49"/>
                    </a:cubicBezTo>
                    <a:cubicBezTo>
                      <a:pt x="52" y="48"/>
                      <a:pt x="53" y="47"/>
                      <a:pt x="54" y="45"/>
                    </a:cubicBezTo>
                    <a:cubicBezTo>
                      <a:pt x="56" y="44"/>
                      <a:pt x="57" y="42"/>
                      <a:pt x="56" y="40"/>
                    </a:cubicBezTo>
                    <a:cubicBezTo>
                      <a:pt x="56" y="39"/>
                      <a:pt x="53" y="38"/>
                      <a:pt x="53" y="37"/>
                    </a:cubicBezTo>
                    <a:cubicBezTo>
                      <a:pt x="51" y="37"/>
                      <a:pt x="49" y="35"/>
                      <a:pt x="49" y="34"/>
                    </a:cubicBezTo>
                    <a:cubicBezTo>
                      <a:pt x="49" y="32"/>
                      <a:pt x="51" y="31"/>
                      <a:pt x="52" y="31"/>
                    </a:cubicBezTo>
                    <a:cubicBezTo>
                      <a:pt x="54" y="30"/>
                      <a:pt x="56" y="29"/>
                      <a:pt x="58" y="27"/>
                    </a:cubicBezTo>
                    <a:cubicBezTo>
                      <a:pt x="59" y="26"/>
                      <a:pt x="59" y="24"/>
                      <a:pt x="59" y="23"/>
                    </a:cubicBezTo>
                    <a:cubicBezTo>
                      <a:pt x="59" y="21"/>
                      <a:pt x="59" y="19"/>
                      <a:pt x="59" y="18"/>
                    </a:cubicBezTo>
                    <a:cubicBezTo>
                      <a:pt x="59" y="16"/>
                      <a:pt x="59" y="15"/>
                      <a:pt x="60" y="15"/>
                    </a:cubicBezTo>
                    <a:cubicBezTo>
                      <a:pt x="61" y="12"/>
                      <a:pt x="60" y="11"/>
                      <a:pt x="59" y="10"/>
                    </a:cubicBezTo>
                    <a:cubicBezTo>
                      <a:pt x="58" y="9"/>
                      <a:pt x="56" y="8"/>
                      <a:pt x="55" y="8"/>
                    </a:cubicBezTo>
                    <a:cubicBezTo>
                      <a:pt x="53" y="7"/>
                      <a:pt x="52" y="7"/>
                      <a:pt x="51" y="7"/>
                    </a:cubicBezTo>
                    <a:cubicBezTo>
                      <a:pt x="48" y="8"/>
                      <a:pt x="46" y="9"/>
                      <a:pt x="44" y="10"/>
                    </a:cubicBezTo>
                    <a:cubicBezTo>
                      <a:pt x="42" y="11"/>
                      <a:pt x="40" y="11"/>
                      <a:pt x="38" y="12"/>
                    </a:cubicBezTo>
                    <a:cubicBezTo>
                      <a:pt x="37" y="12"/>
                      <a:pt x="36" y="13"/>
                      <a:pt x="34" y="13"/>
                    </a:cubicBezTo>
                    <a:cubicBezTo>
                      <a:pt x="34" y="13"/>
                      <a:pt x="35" y="13"/>
                      <a:pt x="35" y="12"/>
                    </a:cubicBezTo>
                    <a:cubicBezTo>
                      <a:pt x="34" y="12"/>
                      <a:pt x="33" y="12"/>
                      <a:pt x="32" y="12"/>
                    </a:cubicBezTo>
                    <a:cubicBezTo>
                      <a:pt x="29" y="12"/>
                      <a:pt x="26" y="12"/>
                      <a:pt x="23" y="12"/>
                    </a:cubicBezTo>
                    <a:cubicBezTo>
                      <a:pt x="22" y="11"/>
                      <a:pt x="21" y="10"/>
                      <a:pt x="19" y="9"/>
                    </a:cubicBezTo>
                    <a:cubicBezTo>
                      <a:pt x="17" y="9"/>
                      <a:pt x="15" y="9"/>
                      <a:pt x="13" y="8"/>
                    </a:cubicBezTo>
                    <a:cubicBezTo>
                      <a:pt x="13" y="9"/>
                      <a:pt x="13" y="9"/>
                      <a:pt x="13" y="9"/>
                    </a:cubicBezTo>
                    <a:cubicBezTo>
                      <a:pt x="12" y="12"/>
                      <a:pt x="11" y="15"/>
                      <a:pt x="10" y="19"/>
                    </a:cubicBezTo>
                    <a:cubicBezTo>
                      <a:pt x="10" y="21"/>
                      <a:pt x="9" y="23"/>
                      <a:pt x="9" y="25"/>
                    </a:cubicBezTo>
                    <a:cubicBezTo>
                      <a:pt x="9" y="23"/>
                      <a:pt x="9" y="21"/>
                      <a:pt x="9" y="18"/>
                    </a:cubicBezTo>
                    <a:cubicBezTo>
                      <a:pt x="9" y="15"/>
                      <a:pt x="10" y="12"/>
                      <a:pt x="10" y="10"/>
                    </a:cubicBezTo>
                    <a:cubicBezTo>
                      <a:pt x="10" y="8"/>
                      <a:pt x="10" y="6"/>
                      <a:pt x="10" y="5"/>
                    </a:cubicBezTo>
                    <a:cubicBezTo>
                      <a:pt x="9" y="4"/>
                      <a:pt x="9" y="2"/>
                      <a:pt x="8" y="1"/>
                    </a:cubicBezTo>
                    <a:cubicBezTo>
                      <a:pt x="8" y="1"/>
                      <a:pt x="8" y="0"/>
                      <a:pt x="7" y="0"/>
                    </a:cubicBezTo>
                    <a:cubicBezTo>
                      <a:pt x="7" y="0"/>
                      <a:pt x="7" y="1"/>
                      <a:pt x="6" y="2"/>
                    </a:cubicBezTo>
                    <a:cubicBezTo>
                      <a:pt x="6" y="3"/>
                      <a:pt x="6" y="4"/>
                      <a:pt x="6" y="5"/>
                    </a:cubicBezTo>
                    <a:cubicBezTo>
                      <a:pt x="5" y="10"/>
                      <a:pt x="3" y="14"/>
                      <a:pt x="2" y="19"/>
                    </a:cubicBezTo>
                    <a:cubicBezTo>
                      <a:pt x="2" y="19"/>
                      <a:pt x="2" y="20"/>
                      <a:pt x="1" y="21"/>
                    </a:cubicBezTo>
                    <a:cubicBezTo>
                      <a:pt x="1" y="21"/>
                      <a:pt x="1" y="22"/>
                      <a:pt x="1" y="22"/>
                    </a:cubicBezTo>
                    <a:cubicBezTo>
                      <a:pt x="1" y="22"/>
                      <a:pt x="1" y="22"/>
                      <a:pt x="1" y="22"/>
                    </a:cubicBezTo>
                    <a:cubicBezTo>
                      <a:pt x="1" y="23"/>
                      <a:pt x="1" y="24"/>
                      <a:pt x="1" y="25"/>
                    </a:cubicBezTo>
                    <a:cubicBezTo>
                      <a:pt x="0" y="28"/>
                      <a:pt x="0" y="31"/>
                      <a:pt x="0" y="34"/>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0" name="Freeform 301"/>
              <p:cNvSpPr/>
              <p:nvPr/>
            </p:nvSpPr>
            <p:spPr bwMode="auto">
              <a:xfrm>
                <a:off x="4857" y="1167"/>
                <a:ext cx="3" cy="10"/>
              </a:xfrm>
              <a:custGeom>
                <a:avLst/>
                <a:gdLst>
                  <a:gd name="T0" fmla="*/ 2 w 2"/>
                  <a:gd name="T1" fmla="*/ 3 h 8"/>
                  <a:gd name="T2" fmla="*/ 1 w 2"/>
                  <a:gd name="T3" fmla="*/ 0 h 8"/>
                  <a:gd name="T4" fmla="*/ 0 w 2"/>
                  <a:gd name="T5" fmla="*/ 8 h 8"/>
                  <a:gd name="T6" fmla="*/ 0 w 2"/>
                  <a:gd name="T7" fmla="*/ 8 h 8"/>
                  <a:gd name="T8" fmla="*/ 2 w 2"/>
                  <a:gd name="T9" fmla="*/ 5 h 8"/>
                  <a:gd name="T10" fmla="*/ 2 w 2"/>
                  <a:gd name="T11" fmla="*/ 4 h 8"/>
                  <a:gd name="T12" fmla="*/ 2 w 2"/>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3"/>
                    </a:moveTo>
                    <a:cubicBezTo>
                      <a:pt x="2" y="2"/>
                      <a:pt x="1" y="1"/>
                      <a:pt x="1" y="0"/>
                    </a:cubicBezTo>
                    <a:cubicBezTo>
                      <a:pt x="1" y="3"/>
                      <a:pt x="1" y="5"/>
                      <a:pt x="0" y="8"/>
                    </a:cubicBezTo>
                    <a:cubicBezTo>
                      <a:pt x="0" y="8"/>
                      <a:pt x="0" y="8"/>
                      <a:pt x="0" y="8"/>
                    </a:cubicBezTo>
                    <a:cubicBezTo>
                      <a:pt x="1" y="7"/>
                      <a:pt x="1" y="6"/>
                      <a:pt x="2" y="5"/>
                    </a:cubicBezTo>
                    <a:cubicBezTo>
                      <a:pt x="2" y="4"/>
                      <a:pt x="2" y="4"/>
                      <a:pt x="2" y="4"/>
                    </a:cubicBezTo>
                    <a:cubicBezTo>
                      <a:pt x="2" y="4"/>
                      <a:pt x="2" y="4"/>
                      <a:pt x="2" y="3"/>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1" name="Freeform 302"/>
              <p:cNvSpPr/>
              <p:nvPr/>
            </p:nvSpPr>
            <p:spPr bwMode="auto">
              <a:xfrm>
                <a:off x="4829" y="1165"/>
                <a:ext cx="17" cy="43"/>
              </a:xfrm>
              <a:custGeom>
                <a:avLst/>
                <a:gdLst>
                  <a:gd name="T0" fmla="*/ 6 w 14"/>
                  <a:gd name="T1" fmla="*/ 13 h 35"/>
                  <a:gd name="T2" fmla="*/ 9 w 14"/>
                  <a:gd name="T3" fmla="*/ 21 h 35"/>
                  <a:gd name="T4" fmla="*/ 11 w 14"/>
                  <a:gd name="T5" fmla="*/ 34 h 35"/>
                  <a:gd name="T6" fmla="*/ 11 w 14"/>
                  <a:gd name="T7" fmla="*/ 35 h 35"/>
                  <a:gd name="T8" fmla="*/ 14 w 14"/>
                  <a:gd name="T9" fmla="*/ 29 h 35"/>
                  <a:gd name="T10" fmla="*/ 14 w 14"/>
                  <a:gd name="T11" fmla="*/ 25 h 35"/>
                  <a:gd name="T12" fmla="*/ 13 w 14"/>
                  <a:gd name="T13" fmla="*/ 20 h 35"/>
                  <a:gd name="T14" fmla="*/ 11 w 14"/>
                  <a:gd name="T15" fmla="*/ 17 h 35"/>
                  <a:gd name="T16" fmla="*/ 9 w 14"/>
                  <a:gd name="T17" fmla="*/ 12 h 35"/>
                  <a:gd name="T18" fmla="*/ 12 w 14"/>
                  <a:gd name="T19" fmla="*/ 12 h 35"/>
                  <a:gd name="T20" fmla="*/ 10 w 14"/>
                  <a:gd name="T21" fmla="*/ 5 h 35"/>
                  <a:gd name="T22" fmla="*/ 9 w 14"/>
                  <a:gd name="T23" fmla="*/ 0 h 35"/>
                  <a:gd name="T24" fmla="*/ 9 w 14"/>
                  <a:gd name="T25" fmla="*/ 0 h 35"/>
                  <a:gd name="T26" fmla="*/ 3 w 14"/>
                  <a:gd name="T27" fmla="*/ 3 h 35"/>
                  <a:gd name="T28" fmla="*/ 0 w 14"/>
                  <a:gd name="T29" fmla="*/ 4 h 35"/>
                  <a:gd name="T30" fmla="*/ 5 w 14"/>
                  <a:gd name="T31" fmla="*/ 8 h 35"/>
                  <a:gd name="T32" fmla="*/ 6 w 14"/>
                  <a:gd name="T3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6" y="13"/>
                    </a:moveTo>
                    <a:cubicBezTo>
                      <a:pt x="7" y="16"/>
                      <a:pt x="9" y="18"/>
                      <a:pt x="9" y="21"/>
                    </a:cubicBezTo>
                    <a:cubicBezTo>
                      <a:pt x="10" y="25"/>
                      <a:pt x="11" y="29"/>
                      <a:pt x="11" y="34"/>
                    </a:cubicBezTo>
                    <a:cubicBezTo>
                      <a:pt x="11" y="34"/>
                      <a:pt x="11" y="34"/>
                      <a:pt x="11" y="35"/>
                    </a:cubicBezTo>
                    <a:cubicBezTo>
                      <a:pt x="12" y="33"/>
                      <a:pt x="13" y="31"/>
                      <a:pt x="14" y="29"/>
                    </a:cubicBezTo>
                    <a:cubicBezTo>
                      <a:pt x="14" y="28"/>
                      <a:pt x="14" y="27"/>
                      <a:pt x="14" y="25"/>
                    </a:cubicBezTo>
                    <a:cubicBezTo>
                      <a:pt x="14" y="24"/>
                      <a:pt x="14" y="22"/>
                      <a:pt x="13" y="20"/>
                    </a:cubicBezTo>
                    <a:cubicBezTo>
                      <a:pt x="13" y="19"/>
                      <a:pt x="12" y="18"/>
                      <a:pt x="11" y="17"/>
                    </a:cubicBezTo>
                    <a:cubicBezTo>
                      <a:pt x="10" y="16"/>
                      <a:pt x="9" y="13"/>
                      <a:pt x="9" y="12"/>
                    </a:cubicBezTo>
                    <a:cubicBezTo>
                      <a:pt x="10" y="11"/>
                      <a:pt x="11" y="12"/>
                      <a:pt x="12" y="12"/>
                    </a:cubicBezTo>
                    <a:cubicBezTo>
                      <a:pt x="11" y="10"/>
                      <a:pt x="10" y="8"/>
                      <a:pt x="10" y="5"/>
                    </a:cubicBezTo>
                    <a:cubicBezTo>
                      <a:pt x="10" y="4"/>
                      <a:pt x="9" y="2"/>
                      <a:pt x="9" y="0"/>
                    </a:cubicBezTo>
                    <a:cubicBezTo>
                      <a:pt x="9" y="0"/>
                      <a:pt x="9" y="0"/>
                      <a:pt x="9" y="0"/>
                    </a:cubicBezTo>
                    <a:cubicBezTo>
                      <a:pt x="7" y="1"/>
                      <a:pt x="5" y="2"/>
                      <a:pt x="3" y="3"/>
                    </a:cubicBezTo>
                    <a:cubicBezTo>
                      <a:pt x="2" y="3"/>
                      <a:pt x="1" y="3"/>
                      <a:pt x="0" y="4"/>
                    </a:cubicBezTo>
                    <a:cubicBezTo>
                      <a:pt x="2" y="6"/>
                      <a:pt x="3" y="6"/>
                      <a:pt x="5" y="8"/>
                    </a:cubicBezTo>
                    <a:cubicBezTo>
                      <a:pt x="6" y="9"/>
                      <a:pt x="6" y="11"/>
                      <a:pt x="6" y="13"/>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2" name="Freeform 303"/>
              <p:cNvSpPr/>
              <p:nvPr/>
            </p:nvSpPr>
            <p:spPr bwMode="auto">
              <a:xfrm>
                <a:off x="4768" y="1185"/>
                <a:ext cx="68" cy="136"/>
              </a:xfrm>
              <a:custGeom>
                <a:avLst/>
                <a:gdLst>
                  <a:gd name="T0" fmla="*/ 49 w 55"/>
                  <a:gd name="T1" fmla="*/ 23 h 110"/>
                  <a:gd name="T2" fmla="*/ 45 w 55"/>
                  <a:gd name="T3" fmla="*/ 11 h 110"/>
                  <a:gd name="T4" fmla="*/ 40 w 55"/>
                  <a:gd name="T5" fmla="*/ 11 h 110"/>
                  <a:gd name="T6" fmla="*/ 35 w 55"/>
                  <a:gd name="T7" fmla="*/ 0 h 110"/>
                  <a:gd name="T8" fmla="*/ 36 w 55"/>
                  <a:gd name="T9" fmla="*/ 10 h 110"/>
                  <a:gd name="T10" fmla="*/ 39 w 55"/>
                  <a:gd name="T11" fmla="*/ 31 h 110"/>
                  <a:gd name="T12" fmla="*/ 30 w 55"/>
                  <a:gd name="T13" fmla="*/ 31 h 110"/>
                  <a:gd name="T14" fmla="*/ 19 w 55"/>
                  <a:gd name="T15" fmla="*/ 16 h 110"/>
                  <a:gd name="T16" fmla="*/ 23 w 55"/>
                  <a:gd name="T17" fmla="*/ 23 h 110"/>
                  <a:gd name="T18" fmla="*/ 26 w 55"/>
                  <a:gd name="T19" fmla="*/ 39 h 110"/>
                  <a:gd name="T20" fmla="*/ 25 w 55"/>
                  <a:gd name="T21" fmla="*/ 47 h 110"/>
                  <a:gd name="T22" fmla="*/ 25 w 55"/>
                  <a:gd name="T23" fmla="*/ 59 h 110"/>
                  <a:gd name="T24" fmla="*/ 18 w 55"/>
                  <a:gd name="T25" fmla="*/ 59 h 110"/>
                  <a:gd name="T26" fmla="*/ 8 w 55"/>
                  <a:gd name="T27" fmla="*/ 40 h 110"/>
                  <a:gd name="T28" fmla="*/ 0 w 55"/>
                  <a:gd name="T29" fmla="*/ 32 h 110"/>
                  <a:gd name="T30" fmla="*/ 1 w 55"/>
                  <a:gd name="T31" fmla="*/ 35 h 110"/>
                  <a:gd name="T32" fmla="*/ 5 w 55"/>
                  <a:gd name="T33" fmla="*/ 54 h 110"/>
                  <a:gd name="T34" fmla="*/ 7 w 55"/>
                  <a:gd name="T35" fmla="*/ 64 h 110"/>
                  <a:gd name="T36" fmla="*/ 2 w 55"/>
                  <a:gd name="T37" fmla="*/ 68 h 110"/>
                  <a:gd name="T38" fmla="*/ 2 w 55"/>
                  <a:gd name="T39" fmla="*/ 71 h 110"/>
                  <a:gd name="T40" fmla="*/ 6 w 55"/>
                  <a:gd name="T41" fmla="*/ 84 h 110"/>
                  <a:gd name="T42" fmla="*/ 11 w 55"/>
                  <a:gd name="T43" fmla="*/ 100 h 110"/>
                  <a:gd name="T44" fmla="*/ 13 w 55"/>
                  <a:gd name="T45" fmla="*/ 110 h 110"/>
                  <a:gd name="T46" fmla="*/ 21 w 55"/>
                  <a:gd name="T47" fmla="*/ 98 h 110"/>
                  <a:gd name="T48" fmla="*/ 30 w 55"/>
                  <a:gd name="T49" fmla="*/ 87 h 110"/>
                  <a:gd name="T50" fmla="*/ 34 w 55"/>
                  <a:gd name="T51" fmla="*/ 75 h 110"/>
                  <a:gd name="T52" fmla="*/ 27 w 55"/>
                  <a:gd name="T53" fmla="*/ 85 h 110"/>
                  <a:gd name="T54" fmla="*/ 26 w 55"/>
                  <a:gd name="T55" fmla="*/ 82 h 110"/>
                  <a:gd name="T56" fmla="*/ 30 w 55"/>
                  <a:gd name="T57" fmla="*/ 67 h 110"/>
                  <a:gd name="T58" fmla="*/ 35 w 55"/>
                  <a:gd name="T59" fmla="*/ 65 h 110"/>
                  <a:gd name="T60" fmla="*/ 36 w 55"/>
                  <a:gd name="T61" fmla="*/ 58 h 110"/>
                  <a:gd name="T62" fmla="*/ 31 w 55"/>
                  <a:gd name="T63" fmla="*/ 48 h 110"/>
                  <a:gd name="T64" fmla="*/ 33 w 55"/>
                  <a:gd name="T65" fmla="*/ 44 h 110"/>
                  <a:gd name="T66" fmla="*/ 41 w 55"/>
                  <a:gd name="T67" fmla="*/ 47 h 110"/>
                  <a:gd name="T68" fmla="*/ 47 w 55"/>
                  <a:gd name="T69" fmla="*/ 33 h 110"/>
                  <a:gd name="T70" fmla="*/ 46 w 55"/>
                  <a:gd name="T71" fmla="*/ 20 h 110"/>
                  <a:gd name="T72" fmla="*/ 47 w 55"/>
                  <a:gd name="T73" fmla="*/ 18 h 110"/>
                  <a:gd name="T74" fmla="*/ 51 w 55"/>
                  <a:gd name="T75" fmla="*/ 28 h 110"/>
                  <a:gd name="T76" fmla="*/ 55 w 55"/>
                  <a:gd name="T77" fmla="*/ 40 h 110"/>
                  <a:gd name="T78" fmla="*/ 54 w 55"/>
                  <a:gd name="T79" fmla="*/ 3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10">
                    <a:moveTo>
                      <a:pt x="52" y="30"/>
                    </a:moveTo>
                    <a:cubicBezTo>
                      <a:pt x="52" y="27"/>
                      <a:pt x="51" y="25"/>
                      <a:pt x="49" y="23"/>
                    </a:cubicBezTo>
                    <a:cubicBezTo>
                      <a:pt x="48" y="20"/>
                      <a:pt x="48" y="18"/>
                      <a:pt x="46" y="16"/>
                    </a:cubicBezTo>
                    <a:cubicBezTo>
                      <a:pt x="45" y="14"/>
                      <a:pt x="45" y="13"/>
                      <a:pt x="45" y="11"/>
                    </a:cubicBezTo>
                    <a:cubicBezTo>
                      <a:pt x="45" y="12"/>
                      <a:pt x="44" y="14"/>
                      <a:pt x="43" y="15"/>
                    </a:cubicBezTo>
                    <a:cubicBezTo>
                      <a:pt x="42" y="15"/>
                      <a:pt x="40" y="12"/>
                      <a:pt x="40" y="11"/>
                    </a:cubicBezTo>
                    <a:cubicBezTo>
                      <a:pt x="39" y="10"/>
                      <a:pt x="38" y="8"/>
                      <a:pt x="37" y="6"/>
                    </a:cubicBezTo>
                    <a:cubicBezTo>
                      <a:pt x="37" y="5"/>
                      <a:pt x="37" y="1"/>
                      <a:pt x="35" y="0"/>
                    </a:cubicBezTo>
                    <a:cubicBezTo>
                      <a:pt x="35" y="2"/>
                      <a:pt x="35" y="4"/>
                      <a:pt x="36" y="6"/>
                    </a:cubicBezTo>
                    <a:cubicBezTo>
                      <a:pt x="36" y="7"/>
                      <a:pt x="36" y="8"/>
                      <a:pt x="36" y="10"/>
                    </a:cubicBezTo>
                    <a:cubicBezTo>
                      <a:pt x="36" y="13"/>
                      <a:pt x="37" y="16"/>
                      <a:pt x="37" y="18"/>
                    </a:cubicBezTo>
                    <a:cubicBezTo>
                      <a:pt x="38" y="23"/>
                      <a:pt x="38" y="27"/>
                      <a:pt x="39" y="31"/>
                    </a:cubicBezTo>
                    <a:cubicBezTo>
                      <a:pt x="38" y="33"/>
                      <a:pt x="38" y="38"/>
                      <a:pt x="35" y="38"/>
                    </a:cubicBezTo>
                    <a:cubicBezTo>
                      <a:pt x="32" y="38"/>
                      <a:pt x="31" y="32"/>
                      <a:pt x="30" y="31"/>
                    </a:cubicBezTo>
                    <a:cubicBezTo>
                      <a:pt x="29" y="28"/>
                      <a:pt x="28" y="26"/>
                      <a:pt x="27" y="23"/>
                    </a:cubicBezTo>
                    <a:cubicBezTo>
                      <a:pt x="26" y="21"/>
                      <a:pt x="23" y="16"/>
                      <a:pt x="19" y="16"/>
                    </a:cubicBezTo>
                    <a:cubicBezTo>
                      <a:pt x="21" y="19"/>
                      <a:pt x="21" y="19"/>
                      <a:pt x="21" y="19"/>
                    </a:cubicBezTo>
                    <a:cubicBezTo>
                      <a:pt x="22" y="20"/>
                      <a:pt x="22" y="22"/>
                      <a:pt x="23" y="23"/>
                    </a:cubicBezTo>
                    <a:cubicBezTo>
                      <a:pt x="23" y="27"/>
                      <a:pt x="25" y="31"/>
                      <a:pt x="26" y="35"/>
                    </a:cubicBezTo>
                    <a:cubicBezTo>
                      <a:pt x="26" y="36"/>
                      <a:pt x="26" y="38"/>
                      <a:pt x="26" y="39"/>
                    </a:cubicBezTo>
                    <a:cubicBezTo>
                      <a:pt x="26" y="40"/>
                      <a:pt x="26" y="40"/>
                      <a:pt x="25" y="41"/>
                    </a:cubicBezTo>
                    <a:cubicBezTo>
                      <a:pt x="24" y="42"/>
                      <a:pt x="25" y="45"/>
                      <a:pt x="25" y="47"/>
                    </a:cubicBezTo>
                    <a:cubicBezTo>
                      <a:pt x="25" y="49"/>
                      <a:pt x="25" y="51"/>
                      <a:pt x="25" y="53"/>
                    </a:cubicBezTo>
                    <a:cubicBezTo>
                      <a:pt x="26" y="56"/>
                      <a:pt x="27" y="57"/>
                      <a:pt x="25" y="59"/>
                    </a:cubicBezTo>
                    <a:cubicBezTo>
                      <a:pt x="25" y="59"/>
                      <a:pt x="23" y="62"/>
                      <a:pt x="21" y="62"/>
                    </a:cubicBezTo>
                    <a:cubicBezTo>
                      <a:pt x="20" y="62"/>
                      <a:pt x="19" y="60"/>
                      <a:pt x="18" y="59"/>
                    </a:cubicBezTo>
                    <a:cubicBezTo>
                      <a:pt x="16" y="56"/>
                      <a:pt x="15" y="54"/>
                      <a:pt x="14" y="51"/>
                    </a:cubicBezTo>
                    <a:cubicBezTo>
                      <a:pt x="12" y="47"/>
                      <a:pt x="10" y="43"/>
                      <a:pt x="8" y="40"/>
                    </a:cubicBezTo>
                    <a:cubicBezTo>
                      <a:pt x="6" y="37"/>
                      <a:pt x="3" y="35"/>
                      <a:pt x="0" y="32"/>
                    </a:cubicBezTo>
                    <a:cubicBezTo>
                      <a:pt x="0" y="32"/>
                      <a:pt x="0" y="32"/>
                      <a:pt x="0" y="32"/>
                    </a:cubicBezTo>
                    <a:cubicBezTo>
                      <a:pt x="0" y="32"/>
                      <a:pt x="0" y="32"/>
                      <a:pt x="0" y="32"/>
                    </a:cubicBezTo>
                    <a:cubicBezTo>
                      <a:pt x="1" y="33"/>
                      <a:pt x="1" y="34"/>
                      <a:pt x="1" y="35"/>
                    </a:cubicBezTo>
                    <a:cubicBezTo>
                      <a:pt x="2" y="36"/>
                      <a:pt x="3" y="37"/>
                      <a:pt x="4" y="39"/>
                    </a:cubicBezTo>
                    <a:cubicBezTo>
                      <a:pt x="5" y="44"/>
                      <a:pt x="4" y="49"/>
                      <a:pt x="5" y="54"/>
                    </a:cubicBezTo>
                    <a:cubicBezTo>
                      <a:pt x="6" y="57"/>
                      <a:pt x="6" y="59"/>
                      <a:pt x="7" y="61"/>
                    </a:cubicBezTo>
                    <a:cubicBezTo>
                      <a:pt x="7" y="62"/>
                      <a:pt x="7" y="63"/>
                      <a:pt x="7" y="64"/>
                    </a:cubicBezTo>
                    <a:cubicBezTo>
                      <a:pt x="7" y="65"/>
                      <a:pt x="7" y="66"/>
                      <a:pt x="7" y="67"/>
                    </a:cubicBezTo>
                    <a:cubicBezTo>
                      <a:pt x="7" y="69"/>
                      <a:pt x="4" y="68"/>
                      <a:pt x="2" y="68"/>
                    </a:cubicBezTo>
                    <a:cubicBezTo>
                      <a:pt x="2" y="68"/>
                      <a:pt x="0" y="68"/>
                      <a:pt x="0" y="69"/>
                    </a:cubicBezTo>
                    <a:cubicBezTo>
                      <a:pt x="0" y="70"/>
                      <a:pt x="1" y="70"/>
                      <a:pt x="2" y="71"/>
                    </a:cubicBezTo>
                    <a:cubicBezTo>
                      <a:pt x="3" y="73"/>
                      <a:pt x="3" y="77"/>
                      <a:pt x="4" y="79"/>
                    </a:cubicBezTo>
                    <a:cubicBezTo>
                      <a:pt x="5" y="81"/>
                      <a:pt x="6" y="83"/>
                      <a:pt x="6" y="84"/>
                    </a:cubicBezTo>
                    <a:cubicBezTo>
                      <a:pt x="7" y="86"/>
                      <a:pt x="8" y="88"/>
                      <a:pt x="9" y="90"/>
                    </a:cubicBezTo>
                    <a:cubicBezTo>
                      <a:pt x="9" y="93"/>
                      <a:pt x="10" y="96"/>
                      <a:pt x="11" y="100"/>
                    </a:cubicBezTo>
                    <a:cubicBezTo>
                      <a:pt x="11" y="102"/>
                      <a:pt x="12" y="104"/>
                      <a:pt x="12" y="105"/>
                    </a:cubicBezTo>
                    <a:cubicBezTo>
                      <a:pt x="12" y="107"/>
                      <a:pt x="12" y="110"/>
                      <a:pt x="13" y="110"/>
                    </a:cubicBezTo>
                    <a:cubicBezTo>
                      <a:pt x="15" y="109"/>
                      <a:pt x="15" y="105"/>
                      <a:pt x="17" y="104"/>
                    </a:cubicBezTo>
                    <a:cubicBezTo>
                      <a:pt x="19" y="102"/>
                      <a:pt x="20" y="100"/>
                      <a:pt x="21" y="98"/>
                    </a:cubicBezTo>
                    <a:cubicBezTo>
                      <a:pt x="22" y="96"/>
                      <a:pt x="24" y="94"/>
                      <a:pt x="25" y="92"/>
                    </a:cubicBezTo>
                    <a:cubicBezTo>
                      <a:pt x="27" y="90"/>
                      <a:pt x="29" y="89"/>
                      <a:pt x="30" y="87"/>
                    </a:cubicBezTo>
                    <a:cubicBezTo>
                      <a:pt x="31" y="85"/>
                      <a:pt x="32" y="82"/>
                      <a:pt x="33" y="79"/>
                    </a:cubicBezTo>
                    <a:cubicBezTo>
                      <a:pt x="34" y="78"/>
                      <a:pt x="34" y="77"/>
                      <a:pt x="34" y="75"/>
                    </a:cubicBezTo>
                    <a:cubicBezTo>
                      <a:pt x="33" y="77"/>
                      <a:pt x="31" y="78"/>
                      <a:pt x="31" y="80"/>
                    </a:cubicBezTo>
                    <a:cubicBezTo>
                      <a:pt x="30" y="82"/>
                      <a:pt x="29" y="84"/>
                      <a:pt x="27" y="85"/>
                    </a:cubicBezTo>
                    <a:cubicBezTo>
                      <a:pt x="26" y="87"/>
                      <a:pt x="26" y="88"/>
                      <a:pt x="24" y="89"/>
                    </a:cubicBezTo>
                    <a:cubicBezTo>
                      <a:pt x="23" y="87"/>
                      <a:pt x="26" y="84"/>
                      <a:pt x="26" y="82"/>
                    </a:cubicBezTo>
                    <a:cubicBezTo>
                      <a:pt x="27" y="79"/>
                      <a:pt x="27" y="77"/>
                      <a:pt x="27" y="74"/>
                    </a:cubicBezTo>
                    <a:cubicBezTo>
                      <a:pt x="28" y="72"/>
                      <a:pt x="27" y="68"/>
                      <a:pt x="30" y="67"/>
                    </a:cubicBezTo>
                    <a:cubicBezTo>
                      <a:pt x="31" y="67"/>
                      <a:pt x="32" y="69"/>
                      <a:pt x="33" y="68"/>
                    </a:cubicBezTo>
                    <a:cubicBezTo>
                      <a:pt x="34" y="67"/>
                      <a:pt x="35" y="66"/>
                      <a:pt x="35" y="65"/>
                    </a:cubicBezTo>
                    <a:cubicBezTo>
                      <a:pt x="35" y="63"/>
                      <a:pt x="34" y="62"/>
                      <a:pt x="35" y="61"/>
                    </a:cubicBezTo>
                    <a:cubicBezTo>
                      <a:pt x="35" y="60"/>
                      <a:pt x="36" y="59"/>
                      <a:pt x="36" y="58"/>
                    </a:cubicBezTo>
                    <a:cubicBezTo>
                      <a:pt x="36" y="55"/>
                      <a:pt x="34" y="53"/>
                      <a:pt x="33" y="51"/>
                    </a:cubicBezTo>
                    <a:cubicBezTo>
                      <a:pt x="33" y="50"/>
                      <a:pt x="32" y="49"/>
                      <a:pt x="31" y="48"/>
                    </a:cubicBezTo>
                    <a:cubicBezTo>
                      <a:pt x="31" y="47"/>
                      <a:pt x="30" y="43"/>
                      <a:pt x="30" y="43"/>
                    </a:cubicBezTo>
                    <a:cubicBezTo>
                      <a:pt x="31" y="42"/>
                      <a:pt x="32" y="44"/>
                      <a:pt x="33" y="44"/>
                    </a:cubicBezTo>
                    <a:cubicBezTo>
                      <a:pt x="33" y="45"/>
                      <a:pt x="34" y="45"/>
                      <a:pt x="35" y="46"/>
                    </a:cubicBezTo>
                    <a:cubicBezTo>
                      <a:pt x="37" y="47"/>
                      <a:pt x="38" y="48"/>
                      <a:pt x="41" y="47"/>
                    </a:cubicBezTo>
                    <a:cubicBezTo>
                      <a:pt x="43" y="46"/>
                      <a:pt x="44" y="44"/>
                      <a:pt x="44" y="42"/>
                    </a:cubicBezTo>
                    <a:cubicBezTo>
                      <a:pt x="46" y="39"/>
                      <a:pt x="46" y="36"/>
                      <a:pt x="47" y="33"/>
                    </a:cubicBezTo>
                    <a:cubicBezTo>
                      <a:pt x="47" y="31"/>
                      <a:pt x="47" y="29"/>
                      <a:pt x="47" y="26"/>
                    </a:cubicBezTo>
                    <a:cubicBezTo>
                      <a:pt x="47" y="25"/>
                      <a:pt x="47" y="22"/>
                      <a:pt x="46" y="20"/>
                    </a:cubicBezTo>
                    <a:cubicBezTo>
                      <a:pt x="46" y="19"/>
                      <a:pt x="44" y="18"/>
                      <a:pt x="44" y="17"/>
                    </a:cubicBezTo>
                    <a:cubicBezTo>
                      <a:pt x="47" y="18"/>
                      <a:pt x="47" y="18"/>
                      <a:pt x="47" y="18"/>
                    </a:cubicBezTo>
                    <a:cubicBezTo>
                      <a:pt x="47" y="17"/>
                      <a:pt x="47" y="17"/>
                      <a:pt x="47" y="17"/>
                    </a:cubicBezTo>
                    <a:cubicBezTo>
                      <a:pt x="47" y="21"/>
                      <a:pt x="49" y="25"/>
                      <a:pt x="51" y="28"/>
                    </a:cubicBezTo>
                    <a:cubicBezTo>
                      <a:pt x="51" y="31"/>
                      <a:pt x="53" y="34"/>
                      <a:pt x="54" y="38"/>
                    </a:cubicBezTo>
                    <a:cubicBezTo>
                      <a:pt x="54" y="38"/>
                      <a:pt x="54" y="39"/>
                      <a:pt x="55" y="40"/>
                    </a:cubicBezTo>
                    <a:cubicBezTo>
                      <a:pt x="55" y="39"/>
                      <a:pt x="55" y="39"/>
                      <a:pt x="55" y="38"/>
                    </a:cubicBezTo>
                    <a:cubicBezTo>
                      <a:pt x="55" y="38"/>
                      <a:pt x="55" y="37"/>
                      <a:pt x="54" y="37"/>
                    </a:cubicBezTo>
                    <a:cubicBezTo>
                      <a:pt x="54" y="35"/>
                      <a:pt x="53" y="32"/>
                      <a:pt x="52" y="30"/>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3" name="Freeform 304"/>
              <p:cNvSpPr/>
              <p:nvPr/>
            </p:nvSpPr>
            <p:spPr bwMode="auto">
              <a:xfrm>
                <a:off x="4744" y="1150"/>
                <a:ext cx="22" cy="66"/>
              </a:xfrm>
              <a:custGeom>
                <a:avLst/>
                <a:gdLst>
                  <a:gd name="T0" fmla="*/ 8 w 17"/>
                  <a:gd name="T1" fmla="*/ 8 h 53"/>
                  <a:gd name="T2" fmla="*/ 12 w 17"/>
                  <a:gd name="T3" fmla="*/ 10 h 53"/>
                  <a:gd name="T4" fmla="*/ 13 w 17"/>
                  <a:gd name="T5" fmla="*/ 15 h 53"/>
                  <a:gd name="T6" fmla="*/ 12 w 17"/>
                  <a:gd name="T7" fmla="*/ 18 h 53"/>
                  <a:gd name="T8" fmla="*/ 12 w 17"/>
                  <a:gd name="T9" fmla="*/ 23 h 53"/>
                  <a:gd name="T10" fmla="*/ 11 w 17"/>
                  <a:gd name="T11" fmla="*/ 27 h 53"/>
                  <a:gd name="T12" fmla="*/ 5 w 17"/>
                  <a:gd name="T13" fmla="*/ 31 h 53"/>
                  <a:gd name="T14" fmla="*/ 2 w 17"/>
                  <a:gd name="T15" fmla="*/ 34 h 53"/>
                  <a:gd name="T16" fmla="*/ 6 w 17"/>
                  <a:gd name="T17" fmla="*/ 37 h 53"/>
                  <a:gd name="T18" fmla="*/ 9 w 17"/>
                  <a:gd name="T19" fmla="*/ 40 h 53"/>
                  <a:gd name="T20" fmla="*/ 7 w 17"/>
                  <a:gd name="T21" fmla="*/ 45 h 53"/>
                  <a:gd name="T22" fmla="*/ 3 w 17"/>
                  <a:gd name="T23" fmla="*/ 49 h 53"/>
                  <a:gd name="T24" fmla="*/ 0 w 17"/>
                  <a:gd name="T25" fmla="*/ 53 h 53"/>
                  <a:gd name="T26" fmla="*/ 6 w 17"/>
                  <a:gd name="T27" fmla="*/ 48 h 53"/>
                  <a:gd name="T28" fmla="*/ 9 w 17"/>
                  <a:gd name="T29" fmla="*/ 46 h 53"/>
                  <a:gd name="T30" fmla="*/ 13 w 17"/>
                  <a:gd name="T31" fmla="*/ 45 h 53"/>
                  <a:gd name="T32" fmla="*/ 15 w 17"/>
                  <a:gd name="T33" fmla="*/ 43 h 53"/>
                  <a:gd name="T34" fmla="*/ 15 w 17"/>
                  <a:gd name="T35" fmla="*/ 42 h 53"/>
                  <a:gd name="T36" fmla="*/ 15 w 17"/>
                  <a:gd name="T37" fmla="*/ 37 h 53"/>
                  <a:gd name="T38" fmla="*/ 16 w 17"/>
                  <a:gd name="T39" fmla="*/ 31 h 53"/>
                  <a:gd name="T40" fmla="*/ 16 w 17"/>
                  <a:gd name="T41" fmla="*/ 27 h 53"/>
                  <a:gd name="T42" fmla="*/ 16 w 17"/>
                  <a:gd name="T43" fmla="*/ 12 h 53"/>
                  <a:gd name="T44" fmla="*/ 14 w 17"/>
                  <a:gd name="T45" fmla="*/ 5 h 53"/>
                  <a:gd name="T46" fmla="*/ 17 w 17"/>
                  <a:gd name="T47" fmla="*/ 2 h 53"/>
                  <a:gd name="T48" fmla="*/ 17 w 17"/>
                  <a:gd name="T49" fmla="*/ 0 h 53"/>
                  <a:gd name="T50" fmla="*/ 12 w 17"/>
                  <a:gd name="T51" fmla="*/ 3 h 53"/>
                  <a:gd name="T52" fmla="*/ 4 w 17"/>
                  <a:gd name="T53" fmla="*/ 7 h 53"/>
                  <a:gd name="T54" fmla="*/ 8 w 17"/>
                  <a:gd name="T55"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53">
                    <a:moveTo>
                      <a:pt x="8" y="8"/>
                    </a:moveTo>
                    <a:cubicBezTo>
                      <a:pt x="9" y="8"/>
                      <a:pt x="11" y="9"/>
                      <a:pt x="12" y="10"/>
                    </a:cubicBezTo>
                    <a:cubicBezTo>
                      <a:pt x="13" y="11"/>
                      <a:pt x="14" y="12"/>
                      <a:pt x="13" y="15"/>
                    </a:cubicBezTo>
                    <a:cubicBezTo>
                      <a:pt x="12" y="15"/>
                      <a:pt x="12" y="16"/>
                      <a:pt x="12" y="18"/>
                    </a:cubicBezTo>
                    <a:cubicBezTo>
                      <a:pt x="12" y="19"/>
                      <a:pt x="12" y="21"/>
                      <a:pt x="12" y="23"/>
                    </a:cubicBezTo>
                    <a:cubicBezTo>
                      <a:pt x="12" y="24"/>
                      <a:pt x="12" y="26"/>
                      <a:pt x="11" y="27"/>
                    </a:cubicBezTo>
                    <a:cubicBezTo>
                      <a:pt x="9" y="29"/>
                      <a:pt x="7" y="30"/>
                      <a:pt x="5" y="31"/>
                    </a:cubicBezTo>
                    <a:cubicBezTo>
                      <a:pt x="4" y="31"/>
                      <a:pt x="2" y="32"/>
                      <a:pt x="2" y="34"/>
                    </a:cubicBezTo>
                    <a:cubicBezTo>
                      <a:pt x="2" y="35"/>
                      <a:pt x="4" y="37"/>
                      <a:pt x="6" y="37"/>
                    </a:cubicBezTo>
                    <a:cubicBezTo>
                      <a:pt x="6" y="38"/>
                      <a:pt x="9" y="39"/>
                      <a:pt x="9" y="40"/>
                    </a:cubicBezTo>
                    <a:cubicBezTo>
                      <a:pt x="10" y="42"/>
                      <a:pt x="9" y="44"/>
                      <a:pt x="7" y="45"/>
                    </a:cubicBezTo>
                    <a:cubicBezTo>
                      <a:pt x="6" y="47"/>
                      <a:pt x="5" y="48"/>
                      <a:pt x="3" y="49"/>
                    </a:cubicBezTo>
                    <a:cubicBezTo>
                      <a:pt x="2" y="51"/>
                      <a:pt x="1" y="52"/>
                      <a:pt x="0" y="53"/>
                    </a:cubicBezTo>
                    <a:cubicBezTo>
                      <a:pt x="2" y="51"/>
                      <a:pt x="4" y="49"/>
                      <a:pt x="6" y="48"/>
                    </a:cubicBezTo>
                    <a:cubicBezTo>
                      <a:pt x="7" y="47"/>
                      <a:pt x="8" y="46"/>
                      <a:pt x="9" y="46"/>
                    </a:cubicBezTo>
                    <a:cubicBezTo>
                      <a:pt x="11" y="45"/>
                      <a:pt x="12" y="46"/>
                      <a:pt x="13" y="45"/>
                    </a:cubicBezTo>
                    <a:cubicBezTo>
                      <a:pt x="15" y="45"/>
                      <a:pt x="15" y="44"/>
                      <a:pt x="15" y="43"/>
                    </a:cubicBezTo>
                    <a:cubicBezTo>
                      <a:pt x="15" y="43"/>
                      <a:pt x="15" y="42"/>
                      <a:pt x="15" y="42"/>
                    </a:cubicBezTo>
                    <a:cubicBezTo>
                      <a:pt x="15" y="40"/>
                      <a:pt x="15" y="39"/>
                      <a:pt x="15" y="37"/>
                    </a:cubicBezTo>
                    <a:cubicBezTo>
                      <a:pt x="15" y="35"/>
                      <a:pt x="15" y="33"/>
                      <a:pt x="16" y="31"/>
                    </a:cubicBezTo>
                    <a:cubicBezTo>
                      <a:pt x="16" y="30"/>
                      <a:pt x="16" y="28"/>
                      <a:pt x="16" y="27"/>
                    </a:cubicBezTo>
                    <a:cubicBezTo>
                      <a:pt x="16" y="22"/>
                      <a:pt x="16" y="17"/>
                      <a:pt x="16" y="12"/>
                    </a:cubicBezTo>
                    <a:cubicBezTo>
                      <a:pt x="15" y="10"/>
                      <a:pt x="14" y="7"/>
                      <a:pt x="14" y="5"/>
                    </a:cubicBezTo>
                    <a:cubicBezTo>
                      <a:pt x="17" y="2"/>
                      <a:pt x="17" y="2"/>
                      <a:pt x="17" y="2"/>
                    </a:cubicBezTo>
                    <a:cubicBezTo>
                      <a:pt x="17" y="2"/>
                      <a:pt x="17" y="1"/>
                      <a:pt x="17" y="0"/>
                    </a:cubicBezTo>
                    <a:cubicBezTo>
                      <a:pt x="16" y="1"/>
                      <a:pt x="14" y="2"/>
                      <a:pt x="12" y="3"/>
                    </a:cubicBezTo>
                    <a:cubicBezTo>
                      <a:pt x="9" y="4"/>
                      <a:pt x="6" y="5"/>
                      <a:pt x="4" y="7"/>
                    </a:cubicBezTo>
                    <a:cubicBezTo>
                      <a:pt x="5" y="7"/>
                      <a:pt x="6" y="7"/>
                      <a:pt x="8" y="8"/>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4" name="Freeform 305"/>
              <p:cNvSpPr/>
              <p:nvPr/>
            </p:nvSpPr>
            <p:spPr bwMode="auto">
              <a:xfrm>
                <a:off x="4728" y="1165"/>
                <a:ext cx="5" cy="1"/>
              </a:xfrm>
              <a:custGeom>
                <a:avLst/>
                <a:gdLst>
                  <a:gd name="T0" fmla="*/ 4 w 4"/>
                  <a:gd name="T1" fmla="*/ 0 h 1"/>
                  <a:gd name="T2" fmla="*/ 1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cubicBezTo>
                      <a:pt x="3" y="0"/>
                      <a:pt x="2" y="0"/>
                      <a:pt x="1" y="0"/>
                    </a:cubicBezTo>
                    <a:cubicBezTo>
                      <a:pt x="1" y="1"/>
                      <a:pt x="0" y="1"/>
                      <a:pt x="0" y="1"/>
                    </a:cubicBezTo>
                    <a:cubicBezTo>
                      <a:pt x="2" y="1"/>
                      <a:pt x="3" y="0"/>
                      <a:pt x="4" y="0"/>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5" name="Freeform 306"/>
              <p:cNvSpPr/>
              <p:nvPr/>
            </p:nvSpPr>
            <p:spPr bwMode="auto">
              <a:xfrm>
                <a:off x="4697" y="1156"/>
                <a:ext cx="5" cy="25"/>
              </a:xfrm>
              <a:custGeom>
                <a:avLst/>
                <a:gdLst>
                  <a:gd name="T0" fmla="*/ 0 w 4"/>
                  <a:gd name="T1" fmla="*/ 13 h 20"/>
                  <a:gd name="T2" fmla="*/ 0 w 4"/>
                  <a:gd name="T3" fmla="*/ 20 h 20"/>
                  <a:gd name="T4" fmla="*/ 1 w 4"/>
                  <a:gd name="T5" fmla="*/ 14 h 20"/>
                  <a:gd name="T6" fmla="*/ 4 w 4"/>
                  <a:gd name="T7" fmla="*/ 4 h 20"/>
                  <a:gd name="T8" fmla="*/ 4 w 4"/>
                  <a:gd name="T9" fmla="*/ 3 h 20"/>
                  <a:gd name="T10" fmla="*/ 4 w 4"/>
                  <a:gd name="T11" fmla="*/ 3 h 20"/>
                  <a:gd name="T12" fmla="*/ 1 w 4"/>
                  <a:gd name="T13" fmla="*/ 0 h 20"/>
                  <a:gd name="T14" fmla="*/ 1 w 4"/>
                  <a:gd name="T15" fmla="*/ 5 h 20"/>
                  <a:gd name="T16" fmla="*/ 0 w 4"/>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0">
                    <a:moveTo>
                      <a:pt x="0" y="13"/>
                    </a:moveTo>
                    <a:cubicBezTo>
                      <a:pt x="0" y="16"/>
                      <a:pt x="0" y="18"/>
                      <a:pt x="0" y="20"/>
                    </a:cubicBezTo>
                    <a:cubicBezTo>
                      <a:pt x="0" y="18"/>
                      <a:pt x="1" y="16"/>
                      <a:pt x="1" y="14"/>
                    </a:cubicBezTo>
                    <a:cubicBezTo>
                      <a:pt x="2" y="10"/>
                      <a:pt x="3" y="7"/>
                      <a:pt x="4" y="4"/>
                    </a:cubicBezTo>
                    <a:cubicBezTo>
                      <a:pt x="4" y="4"/>
                      <a:pt x="4" y="4"/>
                      <a:pt x="4" y="3"/>
                    </a:cubicBezTo>
                    <a:cubicBezTo>
                      <a:pt x="4" y="3"/>
                      <a:pt x="4" y="3"/>
                      <a:pt x="4" y="3"/>
                    </a:cubicBezTo>
                    <a:cubicBezTo>
                      <a:pt x="2" y="2"/>
                      <a:pt x="2" y="1"/>
                      <a:pt x="1" y="0"/>
                    </a:cubicBezTo>
                    <a:cubicBezTo>
                      <a:pt x="1" y="1"/>
                      <a:pt x="1" y="3"/>
                      <a:pt x="1" y="5"/>
                    </a:cubicBezTo>
                    <a:cubicBezTo>
                      <a:pt x="1" y="7"/>
                      <a:pt x="0" y="10"/>
                      <a:pt x="0" y="13"/>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6" name="Freeform 307"/>
              <p:cNvSpPr/>
              <p:nvPr/>
            </p:nvSpPr>
            <p:spPr bwMode="auto">
              <a:xfrm>
                <a:off x="4763" y="1167"/>
                <a:ext cx="27" cy="54"/>
              </a:xfrm>
              <a:custGeom>
                <a:avLst/>
                <a:gdLst>
                  <a:gd name="T0" fmla="*/ 1 w 22"/>
                  <a:gd name="T1" fmla="*/ 11 h 43"/>
                  <a:gd name="T2" fmla="*/ 1 w 22"/>
                  <a:gd name="T3" fmla="*/ 16 h 43"/>
                  <a:gd name="T4" fmla="*/ 1 w 22"/>
                  <a:gd name="T5" fmla="*/ 17 h 43"/>
                  <a:gd name="T6" fmla="*/ 0 w 22"/>
                  <a:gd name="T7" fmla="*/ 23 h 43"/>
                  <a:gd name="T8" fmla="*/ 0 w 22"/>
                  <a:gd name="T9" fmla="*/ 27 h 43"/>
                  <a:gd name="T10" fmla="*/ 0 w 22"/>
                  <a:gd name="T11" fmla="*/ 28 h 43"/>
                  <a:gd name="T12" fmla="*/ 0 w 22"/>
                  <a:gd name="T13" fmla="*/ 29 h 43"/>
                  <a:gd name="T14" fmla="*/ 0 w 22"/>
                  <a:gd name="T15" fmla="*/ 39 h 43"/>
                  <a:gd name="T16" fmla="*/ 1 w 22"/>
                  <a:gd name="T17" fmla="*/ 42 h 43"/>
                  <a:gd name="T18" fmla="*/ 2 w 22"/>
                  <a:gd name="T19" fmla="*/ 43 h 43"/>
                  <a:gd name="T20" fmla="*/ 3 w 22"/>
                  <a:gd name="T21" fmla="*/ 36 h 43"/>
                  <a:gd name="T22" fmla="*/ 4 w 22"/>
                  <a:gd name="T23" fmla="*/ 22 h 43"/>
                  <a:gd name="T24" fmla="*/ 8 w 22"/>
                  <a:gd name="T25" fmla="*/ 13 h 43"/>
                  <a:gd name="T26" fmla="*/ 10 w 22"/>
                  <a:gd name="T27" fmla="*/ 14 h 43"/>
                  <a:gd name="T28" fmla="*/ 14 w 22"/>
                  <a:gd name="T29" fmla="*/ 17 h 43"/>
                  <a:gd name="T30" fmla="*/ 17 w 22"/>
                  <a:gd name="T31" fmla="*/ 22 h 43"/>
                  <a:gd name="T32" fmla="*/ 19 w 22"/>
                  <a:gd name="T33" fmla="*/ 24 h 43"/>
                  <a:gd name="T34" fmla="*/ 21 w 22"/>
                  <a:gd name="T35" fmla="*/ 26 h 43"/>
                  <a:gd name="T36" fmla="*/ 18 w 22"/>
                  <a:gd name="T37" fmla="*/ 19 h 43"/>
                  <a:gd name="T38" fmla="*/ 13 w 22"/>
                  <a:gd name="T39" fmla="*/ 10 h 43"/>
                  <a:gd name="T40" fmla="*/ 9 w 22"/>
                  <a:gd name="T41" fmla="*/ 5 h 43"/>
                  <a:gd name="T42" fmla="*/ 3 w 22"/>
                  <a:gd name="T43" fmla="*/ 0 h 43"/>
                  <a:gd name="T44" fmla="*/ 2 w 22"/>
                  <a:gd name="T45" fmla="*/ 4 h 43"/>
                  <a:gd name="T46" fmla="*/ 1 w 22"/>
                  <a:gd name="T47"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3">
                    <a:moveTo>
                      <a:pt x="1" y="11"/>
                    </a:moveTo>
                    <a:cubicBezTo>
                      <a:pt x="1" y="12"/>
                      <a:pt x="1" y="14"/>
                      <a:pt x="1" y="16"/>
                    </a:cubicBezTo>
                    <a:cubicBezTo>
                      <a:pt x="1" y="16"/>
                      <a:pt x="1" y="17"/>
                      <a:pt x="1" y="17"/>
                    </a:cubicBezTo>
                    <a:cubicBezTo>
                      <a:pt x="0" y="19"/>
                      <a:pt x="0" y="21"/>
                      <a:pt x="0" y="23"/>
                    </a:cubicBezTo>
                    <a:cubicBezTo>
                      <a:pt x="0" y="24"/>
                      <a:pt x="0" y="26"/>
                      <a:pt x="0" y="27"/>
                    </a:cubicBezTo>
                    <a:cubicBezTo>
                      <a:pt x="0" y="28"/>
                      <a:pt x="0" y="28"/>
                      <a:pt x="0" y="28"/>
                    </a:cubicBezTo>
                    <a:cubicBezTo>
                      <a:pt x="0" y="28"/>
                      <a:pt x="0" y="29"/>
                      <a:pt x="0" y="29"/>
                    </a:cubicBezTo>
                    <a:cubicBezTo>
                      <a:pt x="0" y="32"/>
                      <a:pt x="0" y="36"/>
                      <a:pt x="0" y="39"/>
                    </a:cubicBezTo>
                    <a:cubicBezTo>
                      <a:pt x="0" y="40"/>
                      <a:pt x="1" y="41"/>
                      <a:pt x="1" y="42"/>
                    </a:cubicBezTo>
                    <a:cubicBezTo>
                      <a:pt x="2" y="42"/>
                      <a:pt x="2" y="42"/>
                      <a:pt x="2" y="43"/>
                    </a:cubicBezTo>
                    <a:cubicBezTo>
                      <a:pt x="3" y="40"/>
                      <a:pt x="3" y="38"/>
                      <a:pt x="3" y="36"/>
                    </a:cubicBezTo>
                    <a:cubicBezTo>
                      <a:pt x="3" y="31"/>
                      <a:pt x="3" y="27"/>
                      <a:pt x="4" y="22"/>
                    </a:cubicBezTo>
                    <a:cubicBezTo>
                      <a:pt x="5" y="18"/>
                      <a:pt x="5" y="16"/>
                      <a:pt x="8" y="13"/>
                    </a:cubicBezTo>
                    <a:cubicBezTo>
                      <a:pt x="8" y="14"/>
                      <a:pt x="9" y="14"/>
                      <a:pt x="10" y="14"/>
                    </a:cubicBezTo>
                    <a:cubicBezTo>
                      <a:pt x="12" y="15"/>
                      <a:pt x="12" y="16"/>
                      <a:pt x="14" y="17"/>
                    </a:cubicBezTo>
                    <a:cubicBezTo>
                      <a:pt x="15" y="19"/>
                      <a:pt x="16" y="20"/>
                      <a:pt x="17" y="22"/>
                    </a:cubicBezTo>
                    <a:cubicBezTo>
                      <a:pt x="18" y="22"/>
                      <a:pt x="19" y="23"/>
                      <a:pt x="19" y="24"/>
                    </a:cubicBezTo>
                    <a:cubicBezTo>
                      <a:pt x="20" y="25"/>
                      <a:pt x="20" y="26"/>
                      <a:pt x="21" y="26"/>
                    </a:cubicBezTo>
                    <a:cubicBezTo>
                      <a:pt x="22" y="24"/>
                      <a:pt x="19" y="21"/>
                      <a:pt x="18" y="19"/>
                    </a:cubicBezTo>
                    <a:cubicBezTo>
                      <a:pt x="16" y="16"/>
                      <a:pt x="15" y="13"/>
                      <a:pt x="13" y="10"/>
                    </a:cubicBezTo>
                    <a:cubicBezTo>
                      <a:pt x="12" y="8"/>
                      <a:pt x="11" y="6"/>
                      <a:pt x="9" y="5"/>
                    </a:cubicBezTo>
                    <a:cubicBezTo>
                      <a:pt x="7" y="4"/>
                      <a:pt x="5" y="3"/>
                      <a:pt x="3" y="0"/>
                    </a:cubicBezTo>
                    <a:cubicBezTo>
                      <a:pt x="2" y="1"/>
                      <a:pt x="2" y="3"/>
                      <a:pt x="2" y="4"/>
                    </a:cubicBezTo>
                    <a:cubicBezTo>
                      <a:pt x="2" y="6"/>
                      <a:pt x="1" y="9"/>
                      <a:pt x="1" y="11"/>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7" name="Freeform 308"/>
              <p:cNvSpPr/>
              <p:nvPr/>
            </p:nvSpPr>
            <p:spPr bwMode="auto">
              <a:xfrm>
                <a:off x="4763" y="1221"/>
                <a:ext cx="6" cy="6"/>
              </a:xfrm>
              <a:custGeom>
                <a:avLst/>
                <a:gdLst>
                  <a:gd name="T0" fmla="*/ 4 w 5"/>
                  <a:gd name="T1" fmla="*/ 3 h 5"/>
                  <a:gd name="T2" fmla="*/ 5 w 5"/>
                  <a:gd name="T3" fmla="*/ 3 h 5"/>
                  <a:gd name="T4" fmla="*/ 2 w 5"/>
                  <a:gd name="T5" fmla="*/ 0 h 5"/>
                  <a:gd name="T6" fmla="*/ 1 w 5"/>
                  <a:gd name="T7" fmla="*/ 1 h 5"/>
                  <a:gd name="T8" fmla="*/ 1 w 5"/>
                  <a:gd name="T9" fmla="*/ 2 h 5"/>
                  <a:gd name="T10" fmla="*/ 0 w 5"/>
                  <a:gd name="T11" fmla="*/ 5 h 5"/>
                  <a:gd name="T12" fmla="*/ 1 w 5"/>
                  <a:gd name="T13" fmla="*/ 5 h 5"/>
                  <a:gd name="T14" fmla="*/ 4 w 5"/>
                  <a:gd name="T15" fmla="*/ 3 h 5"/>
                  <a:gd name="T16" fmla="*/ 4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3"/>
                    </a:moveTo>
                    <a:cubicBezTo>
                      <a:pt x="5" y="3"/>
                      <a:pt x="5" y="3"/>
                      <a:pt x="5" y="3"/>
                    </a:cubicBezTo>
                    <a:cubicBezTo>
                      <a:pt x="4" y="2"/>
                      <a:pt x="3" y="1"/>
                      <a:pt x="2" y="0"/>
                    </a:cubicBezTo>
                    <a:cubicBezTo>
                      <a:pt x="2" y="0"/>
                      <a:pt x="1" y="1"/>
                      <a:pt x="1" y="1"/>
                    </a:cubicBezTo>
                    <a:cubicBezTo>
                      <a:pt x="1" y="1"/>
                      <a:pt x="1" y="2"/>
                      <a:pt x="1" y="2"/>
                    </a:cubicBezTo>
                    <a:cubicBezTo>
                      <a:pt x="1" y="3"/>
                      <a:pt x="0" y="4"/>
                      <a:pt x="0" y="5"/>
                    </a:cubicBezTo>
                    <a:cubicBezTo>
                      <a:pt x="1" y="5"/>
                      <a:pt x="1" y="5"/>
                      <a:pt x="1" y="5"/>
                    </a:cubicBezTo>
                    <a:cubicBezTo>
                      <a:pt x="4" y="3"/>
                      <a:pt x="4" y="3"/>
                      <a:pt x="4" y="3"/>
                    </a:cubicBezTo>
                    <a:cubicBezTo>
                      <a:pt x="4" y="3"/>
                      <a:pt x="4" y="3"/>
                      <a:pt x="4" y="3"/>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8" name="Freeform 309"/>
              <p:cNvSpPr/>
              <p:nvPr/>
            </p:nvSpPr>
            <p:spPr bwMode="auto">
              <a:xfrm>
                <a:off x="4840" y="1157"/>
                <a:ext cx="20" cy="44"/>
              </a:xfrm>
              <a:custGeom>
                <a:avLst/>
                <a:gdLst>
                  <a:gd name="T0" fmla="*/ 1 w 16"/>
                  <a:gd name="T1" fmla="*/ 11 h 35"/>
                  <a:gd name="T2" fmla="*/ 3 w 16"/>
                  <a:gd name="T3" fmla="*/ 18 h 35"/>
                  <a:gd name="T4" fmla="*/ 0 w 16"/>
                  <a:gd name="T5" fmla="*/ 18 h 35"/>
                  <a:gd name="T6" fmla="*/ 2 w 16"/>
                  <a:gd name="T7" fmla="*/ 23 h 35"/>
                  <a:gd name="T8" fmla="*/ 4 w 16"/>
                  <a:gd name="T9" fmla="*/ 26 h 35"/>
                  <a:gd name="T10" fmla="*/ 5 w 16"/>
                  <a:gd name="T11" fmla="*/ 31 h 35"/>
                  <a:gd name="T12" fmla="*/ 5 w 16"/>
                  <a:gd name="T13" fmla="*/ 35 h 35"/>
                  <a:gd name="T14" fmla="*/ 7 w 16"/>
                  <a:gd name="T15" fmla="*/ 33 h 35"/>
                  <a:gd name="T16" fmla="*/ 12 w 16"/>
                  <a:gd name="T17" fmla="*/ 18 h 35"/>
                  <a:gd name="T18" fmla="*/ 14 w 16"/>
                  <a:gd name="T19" fmla="*/ 16 h 35"/>
                  <a:gd name="T20" fmla="*/ 14 w 16"/>
                  <a:gd name="T21" fmla="*/ 16 h 35"/>
                  <a:gd name="T22" fmla="*/ 15 w 16"/>
                  <a:gd name="T23" fmla="*/ 8 h 35"/>
                  <a:gd name="T24" fmla="*/ 15 w 16"/>
                  <a:gd name="T25" fmla="*/ 7 h 35"/>
                  <a:gd name="T26" fmla="*/ 15 w 16"/>
                  <a:gd name="T27" fmla="*/ 3 h 35"/>
                  <a:gd name="T28" fmla="*/ 16 w 16"/>
                  <a:gd name="T29" fmla="*/ 0 h 35"/>
                  <a:gd name="T30" fmla="*/ 7 w 16"/>
                  <a:gd name="T31" fmla="*/ 3 h 35"/>
                  <a:gd name="T32" fmla="*/ 0 w 16"/>
                  <a:gd name="T33" fmla="*/ 6 h 35"/>
                  <a:gd name="T34" fmla="*/ 0 w 16"/>
                  <a:gd name="T35" fmla="*/ 6 h 35"/>
                  <a:gd name="T36" fmla="*/ 1 w 16"/>
                  <a:gd name="T3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5">
                    <a:moveTo>
                      <a:pt x="1" y="11"/>
                    </a:moveTo>
                    <a:cubicBezTo>
                      <a:pt x="1" y="14"/>
                      <a:pt x="2" y="16"/>
                      <a:pt x="3" y="18"/>
                    </a:cubicBezTo>
                    <a:cubicBezTo>
                      <a:pt x="2" y="18"/>
                      <a:pt x="1" y="17"/>
                      <a:pt x="0" y="18"/>
                    </a:cubicBezTo>
                    <a:cubicBezTo>
                      <a:pt x="0" y="19"/>
                      <a:pt x="1" y="22"/>
                      <a:pt x="2" y="23"/>
                    </a:cubicBezTo>
                    <a:cubicBezTo>
                      <a:pt x="3" y="24"/>
                      <a:pt x="4" y="25"/>
                      <a:pt x="4" y="26"/>
                    </a:cubicBezTo>
                    <a:cubicBezTo>
                      <a:pt x="5" y="28"/>
                      <a:pt x="5" y="30"/>
                      <a:pt x="5" y="31"/>
                    </a:cubicBezTo>
                    <a:cubicBezTo>
                      <a:pt x="5" y="33"/>
                      <a:pt x="5" y="34"/>
                      <a:pt x="5" y="35"/>
                    </a:cubicBezTo>
                    <a:cubicBezTo>
                      <a:pt x="6" y="34"/>
                      <a:pt x="6" y="34"/>
                      <a:pt x="7" y="33"/>
                    </a:cubicBezTo>
                    <a:cubicBezTo>
                      <a:pt x="9" y="28"/>
                      <a:pt x="9" y="22"/>
                      <a:pt x="12" y="18"/>
                    </a:cubicBezTo>
                    <a:cubicBezTo>
                      <a:pt x="13" y="17"/>
                      <a:pt x="13" y="17"/>
                      <a:pt x="14" y="16"/>
                    </a:cubicBezTo>
                    <a:cubicBezTo>
                      <a:pt x="14" y="16"/>
                      <a:pt x="14" y="16"/>
                      <a:pt x="14" y="16"/>
                    </a:cubicBezTo>
                    <a:cubicBezTo>
                      <a:pt x="15" y="13"/>
                      <a:pt x="15" y="11"/>
                      <a:pt x="15" y="8"/>
                    </a:cubicBezTo>
                    <a:cubicBezTo>
                      <a:pt x="15" y="7"/>
                      <a:pt x="15" y="7"/>
                      <a:pt x="15" y="7"/>
                    </a:cubicBezTo>
                    <a:cubicBezTo>
                      <a:pt x="15" y="5"/>
                      <a:pt x="15" y="4"/>
                      <a:pt x="15" y="3"/>
                    </a:cubicBezTo>
                    <a:cubicBezTo>
                      <a:pt x="15" y="2"/>
                      <a:pt x="16" y="1"/>
                      <a:pt x="16" y="0"/>
                    </a:cubicBezTo>
                    <a:cubicBezTo>
                      <a:pt x="13" y="1"/>
                      <a:pt x="10" y="1"/>
                      <a:pt x="7" y="3"/>
                    </a:cubicBezTo>
                    <a:cubicBezTo>
                      <a:pt x="5" y="4"/>
                      <a:pt x="2" y="5"/>
                      <a:pt x="0" y="6"/>
                    </a:cubicBezTo>
                    <a:cubicBezTo>
                      <a:pt x="0" y="6"/>
                      <a:pt x="0" y="6"/>
                      <a:pt x="0" y="6"/>
                    </a:cubicBezTo>
                    <a:cubicBezTo>
                      <a:pt x="0" y="8"/>
                      <a:pt x="1" y="10"/>
                      <a:pt x="1" y="11"/>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69" name="Freeform 310"/>
              <p:cNvSpPr/>
              <p:nvPr/>
            </p:nvSpPr>
            <p:spPr bwMode="auto">
              <a:xfrm>
                <a:off x="4797" y="1206"/>
                <a:ext cx="39" cy="89"/>
              </a:xfrm>
              <a:custGeom>
                <a:avLst/>
                <a:gdLst>
                  <a:gd name="T0" fmla="*/ 31 w 32"/>
                  <a:gd name="T1" fmla="*/ 21 h 72"/>
                  <a:gd name="T2" fmla="*/ 28 w 32"/>
                  <a:gd name="T3" fmla="*/ 11 h 72"/>
                  <a:gd name="T4" fmla="*/ 24 w 32"/>
                  <a:gd name="T5" fmla="*/ 0 h 72"/>
                  <a:gd name="T6" fmla="*/ 24 w 32"/>
                  <a:gd name="T7" fmla="*/ 1 h 72"/>
                  <a:gd name="T8" fmla="*/ 21 w 32"/>
                  <a:gd name="T9" fmla="*/ 0 h 72"/>
                  <a:gd name="T10" fmla="*/ 23 w 32"/>
                  <a:gd name="T11" fmla="*/ 3 h 72"/>
                  <a:gd name="T12" fmla="*/ 24 w 32"/>
                  <a:gd name="T13" fmla="*/ 9 h 72"/>
                  <a:gd name="T14" fmla="*/ 24 w 32"/>
                  <a:gd name="T15" fmla="*/ 16 h 72"/>
                  <a:gd name="T16" fmla="*/ 21 w 32"/>
                  <a:gd name="T17" fmla="*/ 25 h 72"/>
                  <a:gd name="T18" fmla="*/ 18 w 32"/>
                  <a:gd name="T19" fmla="*/ 30 h 72"/>
                  <a:gd name="T20" fmla="*/ 12 w 32"/>
                  <a:gd name="T21" fmla="*/ 29 h 72"/>
                  <a:gd name="T22" fmla="*/ 10 w 32"/>
                  <a:gd name="T23" fmla="*/ 27 h 72"/>
                  <a:gd name="T24" fmla="*/ 7 w 32"/>
                  <a:gd name="T25" fmla="*/ 26 h 72"/>
                  <a:gd name="T26" fmla="*/ 8 w 32"/>
                  <a:gd name="T27" fmla="*/ 31 h 72"/>
                  <a:gd name="T28" fmla="*/ 10 w 32"/>
                  <a:gd name="T29" fmla="*/ 34 h 72"/>
                  <a:gd name="T30" fmla="*/ 13 w 32"/>
                  <a:gd name="T31" fmla="*/ 41 h 72"/>
                  <a:gd name="T32" fmla="*/ 12 w 32"/>
                  <a:gd name="T33" fmla="*/ 44 h 72"/>
                  <a:gd name="T34" fmla="*/ 12 w 32"/>
                  <a:gd name="T35" fmla="*/ 48 h 72"/>
                  <a:gd name="T36" fmla="*/ 10 w 32"/>
                  <a:gd name="T37" fmla="*/ 51 h 72"/>
                  <a:gd name="T38" fmla="*/ 7 w 32"/>
                  <a:gd name="T39" fmla="*/ 50 h 72"/>
                  <a:gd name="T40" fmla="*/ 4 w 32"/>
                  <a:gd name="T41" fmla="*/ 57 h 72"/>
                  <a:gd name="T42" fmla="*/ 3 w 32"/>
                  <a:gd name="T43" fmla="*/ 65 h 72"/>
                  <a:gd name="T44" fmla="*/ 1 w 32"/>
                  <a:gd name="T45" fmla="*/ 72 h 72"/>
                  <a:gd name="T46" fmla="*/ 4 w 32"/>
                  <a:gd name="T47" fmla="*/ 68 h 72"/>
                  <a:gd name="T48" fmla="*/ 8 w 32"/>
                  <a:gd name="T49" fmla="*/ 63 h 72"/>
                  <a:gd name="T50" fmla="*/ 11 w 32"/>
                  <a:gd name="T51" fmla="*/ 58 h 72"/>
                  <a:gd name="T52" fmla="*/ 13 w 32"/>
                  <a:gd name="T53" fmla="*/ 57 h 72"/>
                  <a:gd name="T54" fmla="*/ 14 w 32"/>
                  <a:gd name="T55" fmla="*/ 56 h 72"/>
                  <a:gd name="T56" fmla="*/ 15 w 32"/>
                  <a:gd name="T57" fmla="*/ 54 h 72"/>
                  <a:gd name="T58" fmla="*/ 20 w 32"/>
                  <a:gd name="T59" fmla="*/ 53 h 72"/>
                  <a:gd name="T60" fmla="*/ 23 w 32"/>
                  <a:gd name="T61" fmla="*/ 51 h 72"/>
                  <a:gd name="T62" fmla="*/ 27 w 32"/>
                  <a:gd name="T63" fmla="*/ 44 h 72"/>
                  <a:gd name="T64" fmla="*/ 31 w 32"/>
                  <a:gd name="T65" fmla="*/ 35 h 72"/>
                  <a:gd name="T66" fmla="*/ 32 w 32"/>
                  <a:gd name="T67" fmla="*/ 23 h 72"/>
                  <a:gd name="T68" fmla="*/ 31 w 32"/>
                  <a:gd name="T6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72">
                    <a:moveTo>
                      <a:pt x="31" y="21"/>
                    </a:moveTo>
                    <a:cubicBezTo>
                      <a:pt x="30" y="17"/>
                      <a:pt x="28" y="14"/>
                      <a:pt x="28" y="11"/>
                    </a:cubicBezTo>
                    <a:cubicBezTo>
                      <a:pt x="26" y="8"/>
                      <a:pt x="24" y="4"/>
                      <a:pt x="24" y="0"/>
                    </a:cubicBezTo>
                    <a:cubicBezTo>
                      <a:pt x="24" y="1"/>
                      <a:pt x="24" y="1"/>
                      <a:pt x="24" y="1"/>
                    </a:cubicBezTo>
                    <a:cubicBezTo>
                      <a:pt x="21" y="0"/>
                      <a:pt x="21" y="0"/>
                      <a:pt x="21" y="0"/>
                    </a:cubicBezTo>
                    <a:cubicBezTo>
                      <a:pt x="21" y="1"/>
                      <a:pt x="23" y="2"/>
                      <a:pt x="23" y="3"/>
                    </a:cubicBezTo>
                    <a:cubicBezTo>
                      <a:pt x="24" y="5"/>
                      <a:pt x="24" y="8"/>
                      <a:pt x="24" y="9"/>
                    </a:cubicBezTo>
                    <a:cubicBezTo>
                      <a:pt x="24" y="12"/>
                      <a:pt x="24" y="14"/>
                      <a:pt x="24" y="16"/>
                    </a:cubicBezTo>
                    <a:cubicBezTo>
                      <a:pt x="23" y="19"/>
                      <a:pt x="23" y="22"/>
                      <a:pt x="21" y="25"/>
                    </a:cubicBezTo>
                    <a:cubicBezTo>
                      <a:pt x="21" y="27"/>
                      <a:pt x="20" y="29"/>
                      <a:pt x="18" y="30"/>
                    </a:cubicBezTo>
                    <a:cubicBezTo>
                      <a:pt x="15" y="31"/>
                      <a:pt x="14" y="30"/>
                      <a:pt x="12" y="29"/>
                    </a:cubicBezTo>
                    <a:cubicBezTo>
                      <a:pt x="11" y="28"/>
                      <a:pt x="10" y="28"/>
                      <a:pt x="10" y="27"/>
                    </a:cubicBezTo>
                    <a:cubicBezTo>
                      <a:pt x="9" y="27"/>
                      <a:pt x="8" y="25"/>
                      <a:pt x="7" y="26"/>
                    </a:cubicBezTo>
                    <a:cubicBezTo>
                      <a:pt x="7" y="26"/>
                      <a:pt x="8" y="30"/>
                      <a:pt x="8" y="31"/>
                    </a:cubicBezTo>
                    <a:cubicBezTo>
                      <a:pt x="9" y="32"/>
                      <a:pt x="10" y="33"/>
                      <a:pt x="10" y="34"/>
                    </a:cubicBezTo>
                    <a:cubicBezTo>
                      <a:pt x="11" y="36"/>
                      <a:pt x="13" y="38"/>
                      <a:pt x="13" y="41"/>
                    </a:cubicBezTo>
                    <a:cubicBezTo>
                      <a:pt x="13" y="42"/>
                      <a:pt x="12" y="43"/>
                      <a:pt x="12" y="44"/>
                    </a:cubicBezTo>
                    <a:cubicBezTo>
                      <a:pt x="11" y="45"/>
                      <a:pt x="12" y="46"/>
                      <a:pt x="12" y="48"/>
                    </a:cubicBezTo>
                    <a:cubicBezTo>
                      <a:pt x="12" y="49"/>
                      <a:pt x="11" y="50"/>
                      <a:pt x="10" y="51"/>
                    </a:cubicBezTo>
                    <a:cubicBezTo>
                      <a:pt x="9" y="52"/>
                      <a:pt x="8" y="50"/>
                      <a:pt x="7" y="50"/>
                    </a:cubicBezTo>
                    <a:cubicBezTo>
                      <a:pt x="4" y="51"/>
                      <a:pt x="5" y="55"/>
                      <a:pt x="4" y="57"/>
                    </a:cubicBezTo>
                    <a:cubicBezTo>
                      <a:pt x="4" y="60"/>
                      <a:pt x="4" y="62"/>
                      <a:pt x="3" y="65"/>
                    </a:cubicBezTo>
                    <a:cubicBezTo>
                      <a:pt x="3" y="67"/>
                      <a:pt x="0" y="70"/>
                      <a:pt x="1" y="72"/>
                    </a:cubicBezTo>
                    <a:cubicBezTo>
                      <a:pt x="3" y="71"/>
                      <a:pt x="3" y="70"/>
                      <a:pt x="4" y="68"/>
                    </a:cubicBezTo>
                    <a:cubicBezTo>
                      <a:pt x="6" y="67"/>
                      <a:pt x="7" y="65"/>
                      <a:pt x="8" y="63"/>
                    </a:cubicBezTo>
                    <a:cubicBezTo>
                      <a:pt x="8" y="61"/>
                      <a:pt x="10" y="60"/>
                      <a:pt x="11" y="58"/>
                    </a:cubicBezTo>
                    <a:cubicBezTo>
                      <a:pt x="12" y="58"/>
                      <a:pt x="12" y="57"/>
                      <a:pt x="13" y="57"/>
                    </a:cubicBezTo>
                    <a:cubicBezTo>
                      <a:pt x="13" y="57"/>
                      <a:pt x="14" y="56"/>
                      <a:pt x="14" y="56"/>
                    </a:cubicBezTo>
                    <a:cubicBezTo>
                      <a:pt x="15" y="55"/>
                      <a:pt x="15" y="54"/>
                      <a:pt x="15" y="54"/>
                    </a:cubicBezTo>
                    <a:cubicBezTo>
                      <a:pt x="16" y="53"/>
                      <a:pt x="19" y="54"/>
                      <a:pt x="20" y="53"/>
                    </a:cubicBezTo>
                    <a:cubicBezTo>
                      <a:pt x="21" y="53"/>
                      <a:pt x="22" y="52"/>
                      <a:pt x="23" y="51"/>
                    </a:cubicBezTo>
                    <a:cubicBezTo>
                      <a:pt x="25" y="49"/>
                      <a:pt x="27" y="46"/>
                      <a:pt x="27" y="44"/>
                    </a:cubicBezTo>
                    <a:cubicBezTo>
                      <a:pt x="29" y="41"/>
                      <a:pt x="30" y="38"/>
                      <a:pt x="31" y="35"/>
                    </a:cubicBezTo>
                    <a:cubicBezTo>
                      <a:pt x="31" y="31"/>
                      <a:pt x="31" y="27"/>
                      <a:pt x="32" y="23"/>
                    </a:cubicBezTo>
                    <a:cubicBezTo>
                      <a:pt x="31" y="22"/>
                      <a:pt x="31" y="21"/>
                      <a:pt x="31" y="21"/>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0" name="Freeform 311"/>
              <p:cNvSpPr/>
              <p:nvPr/>
            </p:nvSpPr>
            <p:spPr bwMode="auto">
              <a:xfrm>
                <a:off x="4522" y="1134"/>
                <a:ext cx="4" cy="11"/>
              </a:xfrm>
              <a:custGeom>
                <a:avLst/>
                <a:gdLst>
                  <a:gd name="T0" fmla="*/ 3 w 3"/>
                  <a:gd name="T1" fmla="*/ 3 h 9"/>
                  <a:gd name="T2" fmla="*/ 3 w 3"/>
                  <a:gd name="T3" fmla="*/ 0 h 9"/>
                  <a:gd name="T4" fmla="*/ 1 w 3"/>
                  <a:gd name="T5" fmla="*/ 5 h 9"/>
                  <a:gd name="T6" fmla="*/ 1 w 3"/>
                  <a:gd name="T7" fmla="*/ 9 h 9"/>
                  <a:gd name="T8" fmla="*/ 1 w 3"/>
                  <a:gd name="T9" fmla="*/ 9 h 9"/>
                  <a:gd name="T10" fmla="*/ 2 w 3"/>
                  <a:gd name="T11" fmla="*/ 7 h 9"/>
                  <a:gd name="T12" fmla="*/ 3 w 3"/>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3" y="3"/>
                    </a:moveTo>
                    <a:cubicBezTo>
                      <a:pt x="3" y="2"/>
                      <a:pt x="3" y="1"/>
                      <a:pt x="3" y="0"/>
                    </a:cubicBezTo>
                    <a:cubicBezTo>
                      <a:pt x="3" y="2"/>
                      <a:pt x="2" y="3"/>
                      <a:pt x="1" y="5"/>
                    </a:cubicBezTo>
                    <a:cubicBezTo>
                      <a:pt x="0" y="6"/>
                      <a:pt x="0" y="7"/>
                      <a:pt x="1" y="9"/>
                    </a:cubicBezTo>
                    <a:cubicBezTo>
                      <a:pt x="1" y="9"/>
                      <a:pt x="1" y="9"/>
                      <a:pt x="1" y="9"/>
                    </a:cubicBezTo>
                    <a:cubicBezTo>
                      <a:pt x="1" y="9"/>
                      <a:pt x="2" y="8"/>
                      <a:pt x="2" y="7"/>
                    </a:cubicBezTo>
                    <a:cubicBezTo>
                      <a:pt x="3" y="5"/>
                      <a:pt x="3" y="4"/>
                      <a:pt x="3"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1" name="Freeform 312"/>
              <p:cNvSpPr/>
              <p:nvPr/>
            </p:nvSpPr>
            <p:spPr bwMode="auto">
              <a:xfrm>
                <a:off x="4542" y="1135"/>
                <a:ext cx="24" cy="15"/>
              </a:xfrm>
              <a:custGeom>
                <a:avLst/>
                <a:gdLst>
                  <a:gd name="T0" fmla="*/ 6 w 19"/>
                  <a:gd name="T1" fmla="*/ 4 h 12"/>
                  <a:gd name="T2" fmla="*/ 4 w 19"/>
                  <a:gd name="T3" fmla="*/ 7 h 12"/>
                  <a:gd name="T4" fmla="*/ 2 w 19"/>
                  <a:gd name="T5" fmla="*/ 9 h 12"/>
                  <a:gd name="T6" fmla="*/ 0 w 19"/>
                  <a:gd name="T7" fmla="*/ 11 h 12"/>
                  <a:gd name="T8" fmla="*/ 0 w 19"/>
                  <a:gd name="T9" fmla="*/ 12 h 12"/>
                  <a:gd name="T10" fmla="*/ 8 w 19"/>
                  <a:gd name="T11" fmla="*/ 10 h 12"/>
                  <a:gd name="T12" fmla="*/ 13 w 19"/>
                  <a:gd name="T13" fmla="*/ 8 h 12"/>
                  <a:gd name="T14" fmla="*/ 15 w 19"/>
                  <a:gd name="T15" fmla="*/ 6 h 12"/>
                  <a:gd name="T16" fmla="*/ 17 w 19"/>
                  <a:gd name="T17" fmla="*/ 5 h 12"/>
                  <a:gd name="T18" fmla="*/ 12 w 19"/>
                  <a:gd name="T19" fmla="*/ 0 h 12"/>
                  <a:gd name="T20" fmla="*/ 12 w 19"/>
                  <a:gd name="T21" fmla="*/ 0 h 12"/>
                  <a:gd name="T22" fmla="*/ 6 w 19"/>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2">
                    <a:moveTo>
                      <a:pt x="6" y="4"/>
                    </a:moveTo>
                    <a:cubicBezTo>
                      <a:pt x="5" y="5"/>
                      <a:pt x="4" y="5"/>
                      <a:pt x="4" y="7"/>
                    </a:cubicBezTo>
                    <a:cubicBezTo>
                      <a:pt x="3" y="7"/>
                      <a:pt x="3" y="8"/>
                      <a:pt x="2" y="9"/>
                    </a:cubicBezTo>
                    <a:cubicBezTo>
                      <a:pt x="2" y="10"/>
                      <a:pt x="1" y="10"/>
                      <a:pt x="0" y="11"/>
                    </a:cubicBezTo>
                    <a:cubicBezTo>
                      <a:pt x="0" y="11"/>
                      <a:pt x="0" y="12"/>
                      <a:pt x="0" y="12"/>
                    </a:cubicBezTo>
                    <a:cubicBezTo>
                      <a:pt x="3" y="11"/>
                      <a:pt x="5" y="10"/>
                      <a:pt x="8" y="10"/>
                    </a:cubicBezTo>
                    <a:cubicBezTo>
                      <a:pt x="10" y="9"/>
                      <a:pt x="11" y="9"/>
                      <a:pt x="13" y="8"/>
                    </a:cubicBezTo>
                    <a:cubicBezTo>
                      <a:pt x="14" y="7"/>
                      <a:pt x="15" y="7"/>
                      <a:pt x="15" y="6"/>
                    </a:cubicBezTo>
                    <a:cubicBezTo>
                      <a:pt x="15" y="6"/>
                      <a:pt x="17" y="5"/>
                      <a:pt x="17" y="5"/>
                    </a:cubicBezTo>
                    <a:cubicBezTo>
                      <a:pt x="19" y="3"/>
                      <a:pt x="15" y="1"/>
                      <a:pt x="12" y="0"/>
                    </a:cubicBezTo>
                    <a:cubicBezTo>
                      <a:pt x="12" y="0"/>
                      <a:pt x="12" y="0"/>
                      <a:pt x="12" y="0"/>
                    </a:cubicBezTo>
                    <a:cubicBezTo>
                      <a:pt x="9" y="1"/>
                      <a:pt x="8" y="2"/>
                      <a:pt x="6" y="4"/>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2" name="Freeform 313"/>
              <p:cNvSpPr/>
              <p:nvPr/>
            </p:nvSpPr>
            <p:spPr bwMode="auto">
              <a:xfrm>
                <a:off x="4514" y="1150"/>
                <a:ext cx="7" cy="9"/>
              </a:xfrm>
              <a:custGeom>
                <a:avLst/>
                <a:gdLst>
                  <a:gd name="T0" fmla="*/ 6 w 6"/>
                  <a:gd name="T1" fmla="*/ 0 h 7"/>
                  <a:gd name="T2" fmla="*/ 2 w 6"/>
                  <a:gd name="T3" fmla="*/ 3 h 7"/>
                  <a:gd name="T4" fmla="*/ 0 w 6"/>
                  <a:gd name="T5" fmla="*/ 7 h 7"/>
                  <a:gd name="T6" fmla="*/ 3 w 6"/>
                  <a:gd name="T7" fmla="*/ 4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cubicBezTo>
                      <a:pt x="5" y="1"/>
                      <a:pt x="3" y="1"/>
                      <a:pt x="2" y="3"/>
                    </a:cubicBezTo>
                    <a:cubicBezTo>
                      <a:pt x="1" y="5"/>
                      <a:pt x="1" y="6"/>
                      <a:pt x="0" y="7"/>
                    </a:cubicBezTo>
                    <a:cubicBezTo>
                      <a:pt x="1" y="6"/>
                      <a:pt x="2" y="5"/>
                      <a:pt x="3" y="4"/>
                    </a:cubicBezTo>
                    <a:cubicBezTo>
                      <a:pt x="4" y="3"/>
                      <a:pt x="5" y="1"/>
                      <a:pt x="6" y="0"/>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3" name="Freeform 314"/>
              <p:cNvSpPr/>
              <p:nvPr/>
            </p:nvSpPr>
            <p:spPr bwMode="auto">
              <a:xfrm>
                <a:off x="4537" y="1093"/>
                <a:ext cx="11" cy="21"/>
              </a:xfrm>
              <a:custGeom>
                <a:avLst/>
                <a:gdLst>
                  <a:gd name="T0" fmla="*/ 1 w 9"/>
                  <a:gd name="T1" fmla="*/ 16 h 17"/>
                  <a:gd name="T2" fmla="*/ 3 w 9"/>
                  <a:gd name="T3" fmla="*/ 13 h 17"/>
                  <a:gd name="T4" fmla="*/ 5 w 9"/>
                  <a:gd name="T5" fmla="*/ 10 h 17"/>
                  <a:gd name="T6" fmla="*/ 9 w 9"/>
                  <a:gd name="T7" fmla="*/ 1 h 17"/>
                  <a:gd name="T8" fmla="*/ 9 w 9"/>
                  <a:gd name="T9" fmla="*/ 0 h 17"/>
                  <a:gd name="T10" fmla="*/ 7 w 9"/>
                  <a:gd name="T11" fmla="*/ 3 h 17"/>
                  <a:gd name="T12" fmla="*/ 4 w 9"/>
                  <a:gd name="T13" fmla="*/ 8 h 17"/>
                  <a:gd name="T14" fmla="*/ 0 w 9"/>
                  <a:gd name="T15" fmla="*/ 17 h 17"/>
                  <a:gd name="T16" fmla="*/ 1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1" y="16"/>
                    </a:moveTo>
                    <a:cubicBezTo>
                      <a:pt x="2" y="15"/>
                      <a:pt x="2" y="14"/>
                      <a:pt x="3" y="13"/>
                    </a:cubicBezTo>
                    <a:cubicBezTo>
                      <a:pt x="3" y="12"/>
                      <a:pt x="4" y="11"/>
                      <a:pt x="5" y="10"/>
                    </a:cubicBezTo>
                    <a:cubicBezTo>
                      <a:pt x="6" y="7"/>
                      <a:pt x="7" y="4"/>
                      <a:pt x="9" y="1"/>
                    </a:cubicBezTo>
                    <a:cubicBezTo>
                      <a:pt x="9" y="0"/>
                      <a:pt x="9" y="0"/>
                      <a:pt x="9" y="0"/>
                    </a:cubicBezTo>
                    <a:cubicBezTo>
                      <a:pt x="8" y="1"/>
                      <a:pt x="8" y="2"/>
                      <a:pt x="7" y="3"/>
                    </a:cubicBezTo>
                    <a:cubicBezTo>
                      <a:pt x="6" y="5"/>
                      <a:pt x="5" y="6"/>
                      <a:pt x="4" y="8"/>
                    </a:cubicBezTo>
                    <a:cubicBezTo>
                      <a:pt x="3" y="11"/>
                      <a:pt x="2" y="14"/>
                      <a:pt x="0" y="17"/>
                    </a:cubicBezTo>
                    <a:cubicBezTo>
                      <a:pt x="1" y="16"/>
                      <a:pt x="1" y="16"/>
                      <a:pt x="1" y="16"/>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4" name="Freeform 315"/>
              <p:cNvSpPr/>
              <p:nvPr/>
            </p:nvSpPr>
            <p:spPr bwMode="auto">
              <a:xfrm>
                <a:off x="4579" y="1053"/>
                <a:ext cx="28" cy="10"/>
              </a:xfrm>
              <a:custGeom>
                <a:avLst/>
                <a:gdLst>
                  <a:gd name="T0" fmla="*/ 5 w 22"/>
                  <a:gd name="T1" fmla="*/ 6 h 8"/>
                  <a:gd name="T2" fmla="*/ 10 w 22"/>
                  <a:gd name="T3" fmla="*/ 4 h 8"/>
                  <a:gd name="T4" fmla="*/ 13 w 22"/>
                  <a:gd name="T5" fmla="*/ 3 h 8"/>
                  <a:gd name="T6" fmla="*/ 22 w 22"/>
                  <a:gd name="T7" fmla="*/ 0 h 8"/>
                  <a:gd name="T8" fmla="*/ 22 w 22"/>
                  <a:gd name="T9" fmla="*/ 0 h 8"/>
                  <a:gd name="T10" fmla="*/ 22 w 22"/>
                  <a:gd name="T11" fmla="*/ 0 h 8"/>
                  <a:gd name="T12" fmla="*/ 21 w 22"/>
                  <a:gd name="T13" fmla="*/ 0 h 8"/>
                  <a:gd name="T14" fmla="*/ 2 w 22"/>
                  <a:gd name="T15" fmla="*/ 7 h 8"/>
                  <a:gd name="T16" fmla="*/ 0 w 22"/>
                  <a:gd name="T17" fmla="*/ 8 h 8"/>
                  <a:gd name="T18" fmla="*/ 1 w 22"/>
                  <a:gd name="T19" fmla="*/ 8 h 8"/>
                  <a:gd name="T20" fmla="*/ 5 w 22"/>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
                    <a:moveTo>
                      <a:pt x="5" y="6"/>
                    </a:moveTo>
                    <a:cubicBezTo>
                      <a:pt x="7" y="5"/>
                      <a:pt x="8" y="5"/>
                      <a:pt x="10" y="4"/>
                    </a:cubicBezTo>
                    <a:cubicBezTo>
                      <a:pt x="11" y="4"/>
                      <a:pt x="12" y="3"/>
                      <a:pt x="13" y="3"/>
                    </a:cubicBezTo>
                    <a:cubicBezTo>
                      <a:pt x="16" y="2"/>
                      <a:pt x="19" y="1"/>
                      <a:pt x="22" y="0"/>
                    </a:cubicBezTo>
                    <a:cubicBezTo>
                      <a:pt x="22" y="0"/>
                      <a:pt x="22" y="0"/>
                      <a:pt x="22" y="0"/>
                    </a:cubicBezTo>
                    <a:cubicBezTo>
                      <a:pt x="22" y="0"/>
                      <a:pt x="22" y="0"/>
                      <a:pt x="22" y="0"/>
                    </a:cubicBezTo>
                    <a:cubicBezTo>
                      <a:pt x="22" y="0"/>
                      <a:pt x="21" y="0"/>
                      <a:pt x="21" y="0"/>
                    </a:cubicBezTo>
                    <a:cubicBezTo>
                      <a:pt x="14" y="2"/>
                      <a:pt x="8" y="4"/>
                      <a:pt x="2" y="7"/>
                    </a:cubicBezTo>
                    <a:cubicBezTo>
                      <a:pt x="1" y="7"/>
                      <a:pt x="0" y="8"/>
                      <a:pt x="0" y="8"/>
                    </a:cubicBezTo>
                    <a:cubicBezTo>
                      <a:pt x="0" y="8"/>
                      <a:pt x="0" y="8"/>
                      <a:pt x="1" y="8"/>
                    </a:cubicBezTo>
                    <a:cubicBezTo>
                      <a:pt x="2" y="7"/>
                      <a:pt x="3" y="6"/>
                      <a:pt x="5" y="6"/>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5" name="Freeform 316"/>
              <p:cNvSpPr/>
              <p:nvPr/>
            </p:nvSpPr>
            <p:spPr bwMode="auto">
              <a:xfrm>
                <a:off x="4505" y="1161"/>
                <a:ext cx="7" cy="10"/>
              </a:xfrm>
              <a:custGeom>
                <a:avLst/>
                <a:gdLst>
                  <a:gd name="T0" fmla="*/ 4 w 6"/>
                  <a:gd name="T1" fmla="*/ 4 h 8"/>
                  <a:gd name="T2" fmla="*/ 0 w 6"/>
                  <a:gd name="T3" fmla="*/ 8 h 8"/>
                  <a:gd name="T4" fmla="*/ 6 w 6"/>
                  <a:gd name="T5" fmla="*/ 0 h 8"/>
                  <a:gd name="T6" fmla="*/ 4 w 6"/>
                  <a:gd name="T7" fmla="*/ 4 h 8"/>
                </a:gdLst>
                <a:ahLst/>
                <a:cxnLst>
                  <a:cxn ang="0">
                    <a:pos x="T0" y="T1"/>
                  </a:cxn>
                  <a:cxn ang="0">
                    <a:pos x="T2" y="T3"/>
                  </a:cxn>
                  <a:cxn ang="0">
                    <a:pos x="T4" y="T5"/>
                  </a:cxn>
                  <a:cxn ang="0">
                    <a:pos x="T6" y="T7"/>
                  </a:cxn>
                </a:cxnLst>
                <a:rect l="0" t="0" r="r" b="b"/>
                <a:pathLst>
                  <a:path w="6" h="8">
                    <a:moveTo>
                      <a:pt x="4" y="4"/>
                    </a:moveTo>
                    <a:cubicBezTo>
                      <a:pt x="2" y="5"/>
                      <a:pt x="1" y="7"/>
                      <a:pt x="0" y="8"/>
                    </a:cubicBezTo>
                    <a:cubicBezTo>
                      <a:pt x="2" y="6"/>
                      <a:pt x="4" y="3"/>
                      <a:pt x="6" y="0"/>
                    </a:cubicBezTo>
                    <a:cubicBezTo>
                      <a:pt x="5" y="1"/>
                      <a:pt x="4" y="2"/>
                      <a:pt x="4" y="4"/>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6" name="Freeform 317"/>
              <p:cNvSpPr/>
              <p:nvPr/>
            </p:nvSpPr>
            <p:spPr bwMode="auto">
              <a:xfrm>
                <a:off x="4498" y="1146"/>
                <a:ext cx="27" cy="42"/>
              </a:xfrm>
              <a:custGeom>
                <a:avLst/>
                <a:gdLst>
                  <a:gd name="T0" fmla="*/ 3 w 22"/>
                  <a:gd name="T1" fmla="*/ 28 h 34"/>
                  <a:gd name="T2" fmla="*/ 9 w 22"/>
                  <a:gd name="T3" fmla="*/ 18 h 34"/>
                  <a:gd name="T4" fmla="*/ 13 w 22"/>
                  <a:gd name="T5" fmla="*/ 15 h 34"/>
                  <a:gd name="T6" fmla="*/ 15 w 22"/>
                  <a:gd name="T7" fmla="*/ 10 h 34"/>
                  <a:gd name="T8" fmla="*/ 21 w 22"/>
                  <a:gd name="T9" fmla="*/ 0 h 34"/>
                  <a:gd name="T10" fmla="*/ 22 w 22"/>
                  <a:gd name="T11" fmla="*/ 0 h 34"/>
                  <a:gd name="T12" fmla="*/ 16 w 22"/>
                  <a:gd name="T13" fmla="*/ 8 h 34"/>
                  <a:gd name="T14" fmla="*/ 12 w 22"/>
                  <a:gd name="T15" fmla="*/ 12 h 34"/>
                  <a:gd name="T16" fmla="*/ 10 w 22"/>
                  <a:gd name="T17" fmla="*/ 17 h 34"/>
                  <a:gd name="T18" fmla="*/ 6 w 22"/>
                  <a:gd name="T19" fmla="*/ 22 h 34"/>
                  <a:gd name="T20" fmla="*/ 5 w 22"/>
                  <a:gd name="T21" fmla="*/ 24 h 34"/>
                  <a:gd name="T22" fmla="*/ 4 w 22"/>
                  <a:gd name="T23" fmla="*/ 24 h 34"/>
                  <a:gd name="T24" fmla="*/ 4 w 22"/>
                  <a:gd name="T25" fmla="*/ 27 h 34"/>
                  <a:gd name="T26" fmla="*/ 2 w 22"/>
                  <a:gd name="T27" fmla="*/ 30 h 34"/>
                  <a:gd name="T28" fmla="*/ 0 w 22"/>
                  <a:gd name="T29" fmla="*/ 34 h 34"/>
                  <a:gd name="T30" fmla="*/ 0 w 22"/>
                  <a:gd name="T31" fmla="*/ 34 h 34"/>
                  <a:gd name="T32" fmla="*/ 3 w 22"/>
                  <a:gd name="T3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3" y="28"/>
                    </a:moveTo>
                    <a:cubicBezTo>
                      <a:pt x="6" y="25"/>
                      <a:pt x="7" y="22"/>
                      <a:pt x="9" y="18"/>
                    </a:cubicBezTo>
                    <a:cubicBezTo>
                      <a:pt x="10" y="17"/>
                      <a:pt x="11" y="16"/>
                      <a:pt x="13" y="15"/>
                    </a:cubicBezTo>
                    <a:cubicBezTo>
                      <a:pt x="14" y="13"/>
                      <a:pt x="15" y="11"/>
                      <a:pt x="15" y="10"/>
                    </a:cubicBezTo>
                    <a:cubicBezTo>
                      <a:pt x="17" y="7"/>
                      <a:pt x="20" y="4"/>
                      <a:pt x="21" y="0"/>
                    </a:cubicBezTo>
                    <a:cubicBezTo>
                      <a:pt x="21" y="0"/>
                      <a:pt x="22" y="0"/>
                      <a:pt x="22" y="0"/>
                    </a:cubicBezTo>
                    <a:cubicBezTo>
                      <a:pt x="20" y="2"/>
                      <a:pt x="17" y="5"/>
                      <a:pt x="16" y="8"/>
                    </a:cubicBezTo>
                    <a:cubicBezTo>
                      <a:pt x="15" y="9"/>
                      <a:pt x="13" y="11"/>
                      <a:pt x="12" y="12"/>
                    </a:cubicBezTo>
                    <a:cubicBezTo>
                      <a:pt x="12" y="14"/>
                      <a:pt x="11" y="15"/>
                      <a:pt x="10" y="17"/>
                    </a:cubicBezTo>
                    <a:cubicBezTo>
                      <a:pt x="9" y="19"/>
                      <a:pt x="8" y="20"/>
                      <a:pt x="6" y="22"/>
                    </a:cubicBezTo>
                    <a:cubicBezTo>
                      <a:pt x="6" y="22"/>
                      <a:pt x="6" y="23"/>
                      <a:pt x="5" y="24"/>
                    </a:cubicBezTo>
                    <a:cubicBezTo>
                      <a:pt x="5" y="24"/>
                      <a:pt x="5" y="24"/>
                      <a:pt x="4" y="24"/>
                    </a:cubicBezTo>
                    <a:cubicBezTo>
                      <a:pt x="4" y="25"/>
                      <a:pt x="4" y="26"/>
                      <a:pt x="4" y="27"/>
                    </a:cubicBezTo>
                    <a:cubicBezTo>
                      <a:pt x="3" y="28"/>
                      <a:pt x="3" y="29"/>
                      <a:pt x="2" y="30"/>
                    </a:cubicBezTo>
                    <a:cubicBezTo>
                      <a:pt x="1" y="31"/>
                      <a:pt x="1" y="32"/>
                      <a:pt x="0" y="34"/>
                    </a:cubicBezTo>
                    <a:cubicBezTo>
                      <a:pt x="0" y="34"/>
                      <a:pt x="0" y="34"/>
                      <a:pt x="0" y="34"/>
                    </a:cubicBezTo>
                    <a:cubicBezTo>
                      <a:pt x="1" y="31"/>
                      <a:pt x="3" y="30"/>
                      <a:pt x="3" y="28"/>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7" name="Freeform 318"/>
              <p:cNvSpPr/>
              <p:nvPr/>
            </p:nvSpPr>
            <p:spPr bwMode="auto">
              <a:xfrm>
                <a:off x="4483" y="1078"/>
                <a:ext cx="219" cy="144"/>
              </a:xfrm>
              <a:custGeom>
                <a:avLst/>
                <a:gdLst>
                  <a:gd name="T0" fmla="*/ 57 w 177"/>
                  <a:gd name="T1" fmla="*/ 112 h 116"/>
                  <a:gd name="T2" fmla="*/ 41 w 177"/>
                  <a:gd name="T3" fmla="*/ 108 h 116"/>
                  <a:gd name="T4" fmla="*/ 16 w 177"/>
                  <a:gd name="T5" fmla="*/ 101 h 116"/>
                  <a:gd name="T6" fmla="*/ 27 w 177"/>
                  <a:gd name="T7" fmla="*/ 95 h 116"/>
                  <a:gd name="T8" fmla="*/ 43 w 177"/>
                  <a:gd name="T9" fmla="*/ 96 h 116"/>
                  <a:gd name="T10" fmla="*/ 60 w 177"/>
                  <a:gd name="T11" fmla="*/ 84 h 116"/>
                  <a:gd name="T12" fmla="*/ 80 w 177"/>
                  <a:gd name="T13" fmla="*/ 83 h 116"/>
                  <a:gd name="T14" fmla="*/ 90 w 177"/>
                  <a:gd name="T15" fmla="*/ 72 h 116"/>
                  <a:gd name="T16" fmla="*/ 97 w 177"/>
                  <a:gd name="T17" fmla="*/ 69 h 116"/>
                  <a:gd name="T18" fmla="*/ 95 w 177"/>
                  <a:gd name="T19" fmla="*/ 79 h 116"/>
                  <a:gd name="T20" fmla="*/ 99 w 177"/>
                  <a:gd name="T21" fmla="*/ 80 h 116"/>
                  <a:gd name="T22" fmla="*/ 106 w 177"/>
                  <a:gd name="T23" fmla="*/ 71 h 116"/>
                  <a:gd name="T24" fmla="*/ 118 w 177"/>
                  <a:gd name="T25" fmla="*/ 51 h 116"/>
                  <a:gd name="T26" fmla="*/ 124 w 177"/>
                  <a:gd name="T27" fmla="*/ 49 h 116"/>
                  <a:gd name="T28" fmla="*/ 123 w 177"/>
                  <a:gd name="T29" fmla="*/ 68 h 116"/>
                  <a:gd name="T30" fmla="*/ 127 w 177"/>
                  <a:gd name="T31" fmla="*/ 74 h 116"/>
                  <a:gd name="T32" fmla="*/ 143 w 177"/>
                  <a:gd name="T33" fmla="*/ 68 h 116"/>
                  <a:gd name="T34" fmla="*/ 162 w 177"/>
                  <a:gd name="T35" fmla="*/ 48 h 116"/>
                  <a:gd name="T36" fmla="*/ 171 w 177"/>
                  <a:gd name="T37" fmla="*/ 29 h 116"/>
                  <a:gd name="T38" fmla="*/ 177 w 177"/>
                  <a:gd name="T39" fmla="*/ 20 h 116"/>
                  <a:gd name="T40" fmla="*/ 159 w 177"/>
                  <a:gd name="T41" fmla="*/ 4 h 116"/>
                  <a:gd name="T42" fmla="*/ 125 w 177"/>
                  <a:gd name="T43" fmla="*/ 0 h 116"/>
                  <a:gd name="T44" fmla="*/ 112 w 177"/>
                  <a:gd name="T45" fmla="*/ 2 h 116"/>
                  <a:gd name="T46" fmla="*/ 111 w 177"/>
                  <a:gd name="T47" fmla="*/ 10 h 116"/>
                  <a:gd name="T48" fmla="*/ 102 w 177"/>
                  <a:gd name="T49" fmla="*/ 13 h 116"/>
                  <a:gd name="T50" fmla="*/ 124 w 177"/>
                  <a:gd name="T51" fmla="*/ 15 h 116"/>
                  <a:gd name="T52" fmla="*/ 141 w 177"/>
                  <a:gd name="T53" fmla="*/ 18 h 116"/>
                  <a:gd name="T54" fmla="*/ 139 w 177"/>
                  <a:gd name="T55" fmla="*/ 16 h 116"/>
                  <a:gd name="T56" fmla="*/ 152 w 177"/>
                  <a:gd name="T57" fmla="*/ 15 h 116"/>
                  <a:gd name="T58" fmla="*/ 140 w 177"/>
                  <a:gd name="T59" fmla="*/ 19 h 116"/>
                  <a:gd name="T60" fmla="*/ 127 w 177"/>
                  <a:gd name="T61" fmla="*/ 34 h 116"/>
                  <a:gd name="T62" fmla="*/ 117 w 177"/>
                  <a:gd name="T63" fmla="*/ 40 h 116"/>
                  <a:gd name="T64" fmla="*/ 100 w 177"/>
                  <a:gd name="T65" fmla="*/ 53 h 116"/>
                  <a:gd name="T66" fmla="*/ 78 w 177"/>
                  <a:gd name="T67" fmla="*/ 67 h 116"/>
                  <a:gd name="T68" fmla="*/ 59 w 177"/>
                  <a:gd name="T69" fmla="*/ 75 h 116"/>
                  <a:gd name="T70" fmla="*/ 41 w 177"/>
                  <a:gd name="T71" fmla="*/ 87 h 116"/>
                  <a:gd name="T72" fmla="*/ 10 w 177"/>
                  <a:gd name="T73" fmla="*/ 94 h 116"/>
                  <a:gd name="T74" fmla="*/ 0 w 177"/>
                  <a:gd name="T75" fmla="*/ 102 h 116"/>
                  <a:gd name="T76" fmla="*/ 14 w 177"/>
                  <a:gd name="T77" fmla="*/ 104 h 116"/>
                  <a:gd name="T78" fmla="*/ 38 w 177"/>
                  <a:gd name="T79" fmla="*/ 108 h 116"/>
                  <a:gd name="T80" fmla="*/ 42 w 177"/>
                  <a:gd name="T81" fmla="*/ 111 h 116"/>
                  <a:gd name="T82" fmla="*/ 64 w 177"/>
                  <a:gd name="T83" fmla="*/ 114 h 116"/>
                  <a:gd name="T84" fmla="*/ 78 w 177"/>
                  <a:gd name="T8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116">
                    <a:moveTo>
                      <a:pt x="73" y="115"/>
                    </a:moveTo>
                    <a:cubicBezTo>
                      <a:pt x="71" y="114"/>
                      <a:pt x="69" y="114"/>
                      <a:pt x="68" y="114"/>
                    </a:cubicBezTo>
                    <a:cubicBezTo>
                      <a:pt x="65" y="113"/>
                      <a:pt x="61" y="112"/>
                      <a:pt x="57" y="112"/>
                    </a:cubicBezTo>
                    <a:cubicBezTo>
                      <a:pt x="54" y="111"/>
                      <a:pt x="51" y="111"/>
                      <a:pt x="48" y="111"/>
                    </a:cubicBezTo>
                    <a:cubicBezTo>
                      <a:pt x="45" y="111"/>
                      <a:pt x="45" y="112"/>
                      <a:pt x="44" y="109"/>
                    </a:cubicBezTo>
                    <a:cubicBezTo>
                      <a:pt x="43" y="108"/>
                      <a:pt x="42" y="108"/>
                      <a:pt x="41" y="108"/>
                    </a:cubicBezTo>
                    <a:cubicBezTo>
                      <a:pt x="37" y="107"/>
                      <a:pt x="35" y="107"/>
                      <a:pt x="32" y="107"/>
                    </a:cubicBezTo>
                    <a:cubicBezTo>
                      <a:pt x="28" y="106"/>
                      <a:pt x="25" y="105"/>
                      <a:pt x="21" y="104"/>
                    </a:cubicBezTo>
                    <a:cubicBezTo>
                      <a:pt x="19" y="103"/>
                      <a:pt x="17" y="103"/>
                      <a:pt x="16" y="101"/>
                    </a:cubicBezTo>
                    <a:cubicBezTo>
                      <a:pt x="14" y="101"/>
                      <a:pt x="14" y="100"/>
                      <a:pt x="13" y="98"/>
                    </a:cubicBezTo>
                    <a:cubicBezTo>
                      <a:pt x="15" y="97"/>
                      <a:pt x="18" y="98"/>
                      <a:pt x="20" y="97"/>
                    </a:cubicBezTo>
                    <a:cubicBezTo>
                      <a:pt x="22" y="96"/>
                      <a:pt x="25" y="96"/>
                      <a:pt x="27" y="95"/>
                    </a:cubicBezTo>
                    <a:cubicBezTo>
                      <a:pt x="32" y="93"/>
                      <a:pt x="37" y="92"/>
                      <a:pt x="42" y="91"/>
                    </a:cubicBezTo>
                    <a:cubicBezTo>
                      <a:pt x="44" y="93"/>
                      <a:pt x="38" y="96"/>
                      <a:pt x="39" y="97"/>
                    </a:cubicBezTo>
                    <a:cubicBezTo>
                      <a:pt x="40" y="97"/>
                      <a:pt x="43" y="96"/>
                      <a:pt x="43" y="96"/>
                    </a:cubicBezTo>
                    <a:cubicBezTo>
                      <a:pt x="44" y="95"/>
                      <a:pt x="46" y="95"/>
                      <a:pt x="47" y="94"/>
                    </a:cubicBezTo>
                    <a:cubicBezTo>
                      <a:pt x="50" y="94"/>
                      <a:pt x="53" y="92"/>
                      <a:pt x="54" y="89"/>
                    </a:cubicBezTo>
                    <a:cubicBezTo>
                      <a:pt x="55" y="88"/>
                      <a:pt x="57" y="84"/>
                      <a:pt x="60" y="84"/>
                    </a:cubicBezTo>
                    <a:cubicBezTo>
                      <a:pt x="60" y="86"/>
                      <a:pt x="62" y="88"/>
                      <a:pt x="64" y="89"/>
                    </a:cubicBezTo>
                    <a:cubicBezTo>
                      <a:pt x="65" y="90"/>
                      <a:pt x="68" y="89"/>
                      <a:pt x="69" y="88"/>
                    </a:cubicBezTo>
                    <a:cubicBezTo>
                      <a:pt x="73" y="87"/>
                      <a:pt x="77" y="85"/>
                      <a:pt x="80" y="83"/>
                    </a:cubicBezTo>
                    <a:cubicBezTo>
                      <a:pt x="82" y="82"/>
                      <a:pt x="83" y="81"/>
                      <a:pt x="85" y="78"/>
                    </a:cubicBezTo>
                    <a:cubicBezTo>
                      <a:pt x="86" y="77"/>
                      <a:pt x="87" y="76"/>
                      <a:pt x="88" y="75"/>
                    </a:cubicBezTo>
                    <a:cubicBezTo>
                      <a:pt x="89" y="74"/>
                      <a:pt x="89" y="73"/>
                      <a:pt x="90" y="72"/>
                    </a:cubicBezTo>
                    <a:cubicBezTo>
                      <a:pt x="91" y="71"/>
                      <a:pt x="91" y="70"/>
                      <a:pt x="92" y="68"/>
                    </a:cubicBezTo>
                    <a:cubicBezTo>
                      <a:pt x="93" y="67"/>
                      <a:pt x="94" y="65"/>
                      <a:pt x="94" y="65"/>
                    </a:cubicBezTo>
                    <a:cubicBezTo>
                      <a:pt x="97" y="64"/>
                      <a:pt x="96" y="68"/>
                      <a:pt x="97" y="69"/>
                    </a:cubicBezTo>
                    <a:cubicBezTo>
                      <a:pt x="97" y="71"/>
                      <a:pt x="96" y="73"/>
                      <a:pt x="95" y="74"/>
                    </a:cubicBezTo>
                    <a:cubicBezTo>
                      <a:pt x="95" y="75"/>
                      <a:pt x="95" y="75"/>
                      <a:pt x="96" y="75"/>
                    </a:cubicBezTo>
                    <a:cubicBezTo>
                      <a:pt x="96" y="76"/>
                      <a:pt x="95" y="77"/>
                      <a:pt x="95" y="79"/>
                    </a:cubicBezTo>
                    <a:cubicBezTo>
                      <a:pt x="95" y="79"/>
                      <a:pt x="94" y="79"/>
                      <a:pt x="94" y="80"/>
                    </a:cubicBezTo>
                    <a:cubicBezTo>
                      <a:pt x="95" y="80"/>
                      <a:pt x="96" y="81"/>
                      <a:pt x="96" y="81"/>
                    </a:cubicBezTo>
                    <a:cubicBezTo>
                      <a:pt x="97" y="81"/>
                      <a:pt x="98" y="80"/>
                      <a:pt x="99" y="80"/>
                    </a:cubicBezTo>
                    <a:cubicBezTo>
                      <a:pt x="99" y="80"/>
                      <a:pt x="100" y="79"/>
                      <a:pt x="100" y="79"/>
                    </a:cubicBezTo>
                    <a:cubicBezTo>
                      <a:pt x="101" y="78"/>
                      <a:pt x="102" y="77"/>
                      <a:pt x="103" y="77"/>
                    </a:cubicBezTo>
                    <a:cubicBezTo>
                      <a:pt x="104" y="74"/>
                      <a:pt x="105" y="72"/>
                      <a:pt x="106" y="71"/>
                    </a:cubicBezTo>
                    <a:cubicBezTo>
                      <a:pt x="107" y="69"/>
                      <a:pt x="109" y="67"/>
                      <a:pt x="110" y="65"/>
                    </a:cubicBezTo>
                    <a:cubicBezTo>
                      <a:pt x="112" y="63"/>
                      <a:pt x="112" y="60"/>
                      <a:pt x="114" y="59"/>
                    </a:cubicBezTo>
                    <a:cubicBezTo>
                      <a:pt x="116" y="56"/>
                      <a:pt x="117" y="53"/>
                      <a:pt x="118" y="51"/>
                    </a:cubicBezTo>
                    <a:cubicBezTo>
                      <a:pt x="119" y="50"/>
                      <a:pt x="120" y="48"/>
                      <a:pt x="121" y="46"/>
                    </a:cubicBezTo>
                    <a:cubicBezTo>
                      <a:pt x="122" y="45"/>
                      <a:pt x="122" y="43"/>
                      <a:pt x="123" y="42"/>
                    </a:cubicBezTo>
                    <a:cubicBezTo>
                      <a:pt x="124" y="44"/>
                      <a:pt x="125" y="47"/>
                      <a:pt x="124" y="49"/>
                    </a:cubicBezTo>
                    <a:cubicBezTo>
                      <a:pt x="124" y="51"/>
                      <a:pt x="121" y="58"/>
                      <a:pt x="125" y="56"/>
                    </a:cubicBezTo>
                    <a:cubicBezTo>
                      <a:pt x="125" y="57"/>
                      <a:pt x="124" y="60"/>
                      <a:pt x="125" y="61"/>
                    </a:cubicBezTo>
                    <a:cubicBezTo>
                      <a:pt x="124" y="64"/>
                      <a:pt x="124" y="66"/>
                      <a:pt x="123" y="68"/>
                    </a:cubicBezTo>
                    <a:cubicBezTo>
                      <a:pt x="121" y="70"/>
                      <a:pt x="118" y="72"/>
                      <a:pt x="119" y="75"/>
                    </a:cubicBezTo>
                    <a:cubicBezTo>
                      <a:pt x="120" y="77"/>
                      <a:pt x="121" y="75"/>
                      <a:pt x="122" y="75"/>
                    </a:cubicBezTo>
                    <a:cubicBezTo>
                      <a:pt x="123" y="74"/>
                      <a:pt x="125" y="74"/>
                      <a:pt x="127" y="74"/>
                    </a:cubicBezTo>
                    <a:cubicBezTo>
                      <a:pt x="129" y="72"/>
                      <a:pt x="130" y="70"/>
                      <a:pt x="131" y="69"/>
                    </a:cubicBezTo>
                    <a:cubicBezTo>
                      <a:pt x="132" y="66"/>
                      <a:pt x="133" y="65"/>
                      <a:pt x="136" y="65"/>
                    </a:cubicBezTo>
                    <a:cubicBezTo>
                      <a:pt x="138" y="66"/>
                      <a:pt x="140" y="68"/>
                      <a:pt x="143" y="68"/>
                    </a:cubicBezTo>
                    <a:cubicBezTo>
                      <a:pt x="145" y="67"/>
                      <a:pt x="147" y="66"/>
                      <a:pt x="149" y="65"/>
                    </a:cubicBezTo>
                    <a:cubicBezTo>
                      <a:pt x="151" y="63"/>
                      <a:pt x="153" y="62"/>
                      <a:pt x="155" y="60"/>
                    </a:cubicBezTo>
                    <a:cubicBezTo>
                      <a:pt x="157" y="56"/>
                      <a:pt x="160" y="53"/>
                      <a:pt x="162" y="48"/>
                    </a:cubicBezTo>
                    <a:cubicBezTo>
                      <a:pt x="163" y="44"/>
                      <a:pt x="164" y="41"/>
                      <a:pt x="166" y="38"/>
                    </a:cubicBezTo>
                    <a:cubicBezTo>
                      <a:pt x="168" y="35"/>
                      <a:pt x="168" y="34"/>
                      <a:pt x="170" y="32"/>
                    </a:cubicBezTo>
                    <a:cubicBezTo>
                      <a:pt x="170" y="31"/>
                      <a:pt x="170" y="30"/>
                      <a:pt x="171" y="29"/>
                    </a:cubicBezTo>
                    <a:cubicBezTo>
                      <a:pt x="175" y="23"/>
                      <a:pt x="175" y="23"/>
                      <a:pt x="175" y="23"/>
                    </a:cubicBezTo>
                    <a:cubicBezTo>
                      <a:pt x="175" y="23"/>
                      <a:pt x="175" y="24"/>
                      <a:pt x="175" y="24"/>
                    </a:cubicBezTo>
                    <a:cubicBezTo>
                      <a:pt x="176" y="22"/>
                      <a:pt x="177" y="21"/>
                      <a:pt x="177" y="20"/>
                    </a:cubicBezTo>
                    <a:cubicBezTo>
                      <a:pt x="176" y="16"/>
                      <a:pt x="175" y="12"/>
                      <a:pt x="174" y="8"/>
                    </a:cubicBezTo>
                    <a:cubicBezTo>
                      <a:pt x="173" y="6"/>
                      <a:pt x="173" y="4"/>
                      <a:pt x="173" y="2"/>
                    </a:cubicBezTo>
                    <a:cubicBezTo>
                      <a:pt x="168" y="3"/>
                      <a:pt x="164" y="5"/>
                      <a:pt x="159" y="4"/>
                    </a:cubicBezTo>
                    <a:cubicBezTo>
                      <a:pt x="151" y="4"/>
                      <a:pt x="144" y="3"/>
                      <a:pt x="137" y="2"/>
                    </a:cubicBezTo>
                    <a:cubicBezTo>
                      <a:pt x="134" y="1"/>
                      <a:pt x="130" y="2"/>
                      <a:pt x="128" y="1"/>
                    </a:cubicBezTo>
                    <a:cubicBezTo>
                      <a:pt x="127" y="0"/>
                      <a:pt x="126" y="0"/>
                      <a:pt x="125" y="0"/>
                    </a:cubicBezTo>
                    <a:cubicBezTo>
                      <a:pt x="123" y="0"/>
                      <a:pt x="120" y="1"/>
                      <a:pt x="118" y="1"/>
                    </a:cubicBezTo>
                    <a:cubicBezTo>
                      <a:pt x="116" y="2"/>
                      <a:pt x="115" y="2"/>
                      <a:pt x="115" y="2"/>
                    </a:cubicBezTo>
                    <a:cubicBezTo>
                      <a:pt x="113" y="2"/>
                      <a:pt x="112" y="2"/>
                      <a:pt x="112" y="2"/>
                    </a:cubicBezTo>
                    <a:cubicBezTo>
                      <a:pt x="112" y="4"/>
                      <a:pt x="118" y="5"/>
                      <a:pt x="118" y="6"/>
                    </a:cubicBezTo>
                    <a:cubicBezTo>
                      <a:pt x="117" y="8"/>
                      <a:pt x="115" y="8"/>
                      <a:pt x="114" y="8"/>
                    </a:cubicBezTo>
                    <a:cubicBezTo>
                      <a:pt x="113" y="8"/>
                      <a:pt x="113" y="9"/>
                      <a:pt x="111" y="10"/>
                    </a:cubicBezTo>
                    <a:cubicBezTo>
                      <a:pt x="110" y="11"/>
                      <a:pt x="107" y="11"/>
                      <a:pt x="105" y="11"/>
                    </a:cubicBezTo>
                    <a:cubicBezTo>
                      <a:pt x="103" y="11"/>
                      <a:pt x="101" y="11"/>
                      <a:pt x="99" y="10"/>
                    </a:cubicBezTo>
                    <a:cubicBezTo>
                      <a:pt x="99" y="11"/>
                      <a:pt x="101" y="13"/>
                      <a:pt x="102" y="13"/>
                    </a:cubicBezTo>
                    <a:cubicBezTo>
                      <a:pt x="103" y="13"/>
                      <a:pt x="103" y="13"/>
                      <a:pt x="103" y="13"/>
                    </a:cubicBezTo>
                    <a:cubicBezTo>
                      <a:pt x="107" y="13"/>
                      <a:pt x="110" y="13"/>
                      <a:pt x="113" y="13"/>
                    </a:cubicBezTo>
                    <a:cubicBezTo>
                      <a:pt x="117" y="13"/>
                      <a:pt x="120" y="14"/>
                      <a:pt x="124" y="15"/>
                    </a:cubicBezTo>
                    <a:cubicBezTo>
                      <a:pt x="126" y="16"/>
                      <a:pt x="127" y="16"/>
                      <a:pt x="130" y="16"/>
                    </a:cubicBezTo>
                    <a:cubicBezTo>
                      <a:pt x="131" y="17"/>
                      <a:pt x="133" y="18"/>
                      <a:pt x="135" y="18"/>
                    </a:cubicBezTo>
                    <a:cubicBezTo>
                      <a:pt x="137" y="19"/>
                      <a:pt x="139" y="19"/>
                      <a:pt x="141" y="18"/>
                    </a:cubicBezTo>
                    <a:cubicBezTo>
                      <a:pt x="142" y="18"/>
                      <a:pt x="142" y="18"/>
                      <a:pt x="142" y="18"/>
                    </a:cubicBezTo>
                    <a:cubicBezTo>
                      <a:pt x="143" y="18"/>
                      <a:pt x="144" y="17"/>
                      <a:pt x="145" y="17"/>
                    </a:cubicBezTo>
                    <a:cubicBezTo>
                      <a:pt x="144" y="15"/>
                      <a:pt x="139" y="16"/>
                      <a:pt x="139" y="16"/>
                    </a:cubicBezTo>
                    <a:cubicBezTo>
                      <a:pt x="137" y="16"/>
                      <a:pt x="136" y="16"/>
                      <a:pt x="134" y="15"/>
                    </a:cubicBezTo>
                    <a:cubicBezTo>
                      <a:pt x="156" y="12"/>
                      <a:pt x="156" y="12"/>
                      <a:pt x="156" y="12"/>
                    </a:cubicBezTo>
                    <a:cubicBezTo>
                      <a:pt x="156" y="14"/>
                      <a:pt x="153" y="15"/>
                      <a:pt x="152" y="15"/>
                    </a:cubicBezTo>
                    <a:cubicBezTo>
                      <a:pt x="150" y="17"/>
                      <a:pt x="147" y="17"/>
                      <a:pt x="144" y="18"/>
                    </a:cubicBezTo>
                    <a:cubicBezTo>
                      <a:pt x="143" y="18"/>
                      <a:pt x="142" y="18"/>
                      <a:pt x="141" y="18"/>
                    </a:cubicBezTo>
                    <a:cubicBezTo>
                      <a:pt x="141" y="19"/>
                      <a:pt x="141" y="19"/>
                      <a:pt x="140" y="19"/>
                    </a:cubicBezTo>
                    <a:cubicBezTo>
                      <a:pt x="139" y="19"/>
                      <a:pt x="137" y="19"/>
                      <a:pt x="136" y="21"/>
                    </a:cubicBezTo>
                    <a:cubicBezTo>
                      <a:pt x="135" y="23"/>
                      <a:pt x="135" y="26"/>
                      <a:pt x="134" y="28"/>
                    </a:cubicBezTo>
                    <a:cubicBezTo>
                      <a:pt x="133" y="31"/>
                      <a:pt x="130" y="33"/>
                      <a:pt x="127" y="34"/>
                    </a:cubicBezTo>
                    <a:cubicBezTo>
                      <a:pt x="125" y="34"/>
                      <a:pt x="121" y="35"/>
                      <a:pt x="119" y="36"/>
                    </a:cubicBezTo>
                    <a:cubicBezTo>
                      <a:pt x="118" y="36"/>
                      <a:pt x="117" y="37"/>
                      <a:pt x="117" y="38"/>
                    </a:cubicBezTo>
                    <a:cubicBezTo>
                      <a:pt x="117" y="39"/>
                      <a:pt x="117" y="39"/>
                      <a:pt x="117" y="40"/>
                    </a:cubicBezTo>
                    <a:cubicBezTo>
                      <a:pt x="116" y="41"/>
                      <a:pt x="115" y="42"/>
                      <a:pt x="114" y="43"/>
                    </a:cubicBezTo>
                    <a:cubicBezTo>
                      <a:pt x="112" y="45"/>
                      <a:pt x="110" y="45"/>
                      <a:pt x="107" y="47"/>
                    </a:cubicBezTo>
                    <a:cubicBezTo>
                      <a:pt x="105" y="49"/>
                      <a:pt x="102" y="51"/>
                      <a:pt x="100" y="53"/>
                    </a:cubicBezTo>
                    <a:cubicBezTo>
                      <a:pt x="97" y="54"/>
                      <a:pt x="95" y="56"/>
                      <a:pt x="93" y="57"/>
                    </a:cubicBezTo>
                    <a:cubicBezTo>
                      <a:pt x="90" y="59"/>
                      <a:pt x="88" y="61"/>
                      <a:pt x="85" y="62"/>
                    </a:cubicBezTo>
                    <a:cubicBezTo>
                      <a:pt x="83" y="63"/>
                      <a:pt x="81" y="65"/>
                      <a:pt x="78" y="67"/>
                    </a:cubicBezTo>
                    <a:cubicBezTo>
                      <a:pt x="76" y="68"/>
                      <a:pt x="74" y="69"/>
                      <a:pt x="71" y="70"/>
                    </a:cubicBezTo>
                    <a:cubicBezTo>
                      <a:pt x="69" y="71"/>
                      <a:pt x="66" y="72"/>
                      <a:pt x="64" y="73"/>
                    </a:cubicBezTo>
                    <a:cubicBezTo>
                      <a:pt x="63" y="74"/>
                      <a:pt x="61" y="74"/>
                      <a:pt x="59" y="75"/>
                    </a:cubicBezTo>
                    <a:cubicBezTo>
                      <a:pt x="58" y="76"/>
                      <a:pt x="57" y="77"/>
                      <a:pt x="56" y="78"/>
                    </a:cubicBezTo>
                    <a:cubicBezTo>
                      <a:pt x="54" y="80"/>
                      <a:pt x="51" y="81"/>
                      <a:pt x="49" y="83"/>
                    </a:cubicBezTo>
                    <a:cubicBezTo>
                      <a:pt x="46" y="84"/>
                      <a:pt x="44" y="86"/>
                      <a:pt x="41" y="87"/>
                    </a:cubicBezTo>
                    <a:cubicBezTo>
                      <a:pt x="38" y="88"/>
                      <a:pt x="34" y="90"/>
                      <a:pt x="30" y="90"/>
                    </a:cubicBezTo>
                    <a:cubicBezTo>
                      <a:pt x="26" y="91"/>
                      <a:pt x="23" y="91"/>
                      <a:pt x="19" y="92"/>
                    </a:cubicBezTo>
                    <a:cubicBezTo>
                      <a:pt x="17" y="93"/>
                      <a:pt x="13" y="94"/>
                      <a:pt x="10" y="94"/>
                    </a:cubicBezTo>
                    <a:cubicBezTo>
                      <a:pt x="10" y="96"/>
                      <a:pt x="9" y="98"/>
                      <a:pt x="7" y="99"/>
                    </a:cubicBezTo>
                    <a:cubicBezTo>
                      <a:pt x="6" y="99"/>
                      <a:pt x="5" y="100"/>
                      <a:pt x="4" y="101"/>
                    </a:cubicBezTo>
                    <a:cubicBezTo>
                      <a:pt x="2" y="101"/>
                      <a:pt x="1" y="102"/>
                      <a:pt x="0" y="102"/>
                    </a:cubicBezTo>
                    <a:cubicBezTo>
                      <a:pt x="2" y="103"/>
                      <a:pt x="4" y="103"/>
                      <a:pt x="5" y="103"/>
                    </a:cubicBezTo>
                    <a:cubicBezTo>
                      <a:pt x="7" y="102"/>
                      <a:pt x="8" y="103"/>
                      <a:pt x="10" y="103"/>
                    </a:cubicBezTo>
                    <a:cubicBezTo>
                      <a:pt x="11" y="103"/>
                      <a:pt x="12" y="103"/>
                      <a:pt x="14" y="104"/>
                    </a:cubicBezTo>
                    <a:cubicBezTo>
                      <a:pt x="16" y="104"/>
                      <a:pt x="17" y="105"/>
                      <a:pt x="19" y="105"/>
                    </a:cubicBezTo>
                    <a:cubicBezTo>
                      <a:pt x="21" y="105"/>
                      <a:pt x="24" y="107"/>
                      <a:pt x="27" y="107"/>
                    </a:cubicBezTo>
                    <a:cubicBezTo>
                      <a:pt x="31" y="108"/>
                      <a:pt x="34" y="109"/>
                      <a:pt x="38" y="108"/>
                    </a:cubicBezTo>
                    <a:cubicBezTo>
                      <a:pt x="39" y="108"/>
                      <a:pt x="39" y="109"/>
                      <a:pt x="40" y="109"/>
                    </a:cubicBezTo>
                    <a:cubicBezTo>
                      <a:pt x="40" y="109"/>
                      <a:pt x="41" y="108"/>
                      <a:pt x="42" y="108"/>
                    </a:cubicBezTo>
                    <a:cubicBezTo>
                      <a:pt x="43" y="108"/>
                      <a:pt x="41" y="109"/>
                      <a:pt x="42" y="111"/>
                    </a:cubicBezTo>
                    <a:cubicBezTo>
                      <a:pt x="44" y="112"/>
                      <a:pt x="45" y="111"/>
                      <a:pt x="47" y="112"/>
                    </a:cubicBezTo>
                    <a:cubicBezTo>
                      <a:pt x="49" y="112"/>
                      <a:pt x="51" y="112"/>
                      <a:pt x="53" y="112"/>
                    </a:cubicBezTo>
                    <a:cubicBezTo>
                      <a:pt x="57" y="113"/>
                      <a:pt x="61" y="113"/>
                      <a:pt x="64" y="114"/>
                    </a:cubicBezTo>
                    <a:cubicBezTo>
                      <a:pt x="68" y="114"/>
                      <a:pt x="72" y="115"/>
                      <a:pt x="76" y="116"/>
                    </a:cubicBezTo>
                    <a:cubicBezTo>
                      <a:pt x="77" y="116"/>
                      <a:pt x="77" y="116"/>
                      <a:pt x="78" y="116"/>
                    </a:cubicBezTo>
                    <a:cubicBezTo>
                      <a:pt x="78" y="116"/>
                      <a:pt x="78" y="116"/>
                      <a:pt x="78" y="116"/>
                    </a:cubicBezTo>
                    <a:cubicBezTo>
                      <a:pt x="77" y="115"/>
                      <a:pt x="75" y="115"/>
                      <a:pt x="73" y="115"/>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8" name="Freeform 319"/>
              <p:cNvSpPr/>
              <p:nvPr/>
            </p:nvSpPr>
            <p:spPr bwMode="auto">
              <a:xfrm>
                <a:off x="4573" y="1103"/>
                <a:ext cx="44" cy="23"/>
              </a:xfrm>
              <a:custGeom>
                <a:avLst/>
                <a:gdLst>
                  <a:gd name="T0" fmla="*/ 15 w 35"/>
                  <a:gd name="T1" fmla="*/ 3 h 19"/>
                  <a:gd name="T2" fmla="*/ 7 w 35"/>
                  <a:gd name="T3" fmla="*/ 8 h 19"/>
                  <a:gd name="T4" fmla="*/ 4 w 35"/>
                  <a:gd name="T5" fmla="*/ 11 h 19"/>
                  <a:gd name="T6" fmla="*/ 2 w 35"/>
                  <a:gd name="T7" fmla="*/ 12 h 19"/>
                  <a:gd name="T8" fmla="*/ 2 w 35"/>
                  <a:gd name="T9" fmla="*/ 15 h 19"/>
                  <a:gd name="T10" fmla="*/ 7 w 35"/>
                  <a:gd name="T11" fmla="*/ 17 h 19"/>
                  <a:gd name="T12" fmla="*/ 2 w 35"/>
                  <a:gd name="T13" fmla="*/ 18 h 19"/>
                  <a:gd name="T14" fmla="*/ 0 w 35"/>
                  <a:gd name="T15" fmla="*/ 19 h 19"/>
                  <a:gd name="T16" fmla="*/ 5 w 35"/>
                  <a:gd name="T17" fmla="*/ 18 h 19"/>
                  <a:gd name="T18" fmla="*/ 12 w 35"/>
                  <a:gd name="T19" fmla="*/ 16 h 19"/>
                  <a:gd name="T20" fmla="*/ 19 w 35"/>
                  <a:gd name="T21" fmla="*/ 15 h 19"/>
                  <a:gd name="T22" fmla="*/ 23 w 35"/>
                  <a:gd name="T23" fmla="*/ 14 h 19"/>
                  <a:gd name="T24" fmla="*/ 28 w 35"/>
                  <a:gd name="T25" fmla="*/ 13 h 19"/>
                  <a:gd name="T26" fmla="*/ 29 w 35"/>
                  <a:gd name="T27" fmla="*/ 10 h 19"/>
                  <a:gd name="T28" fmla="*/ 33 w 35"/>
                  <a:gd name="T29" fmla="*/ 9 h 19"/>
                  <a:gd name="T30" fmla="*/ 35 w 35"/>
                  <a:gd name="T31" fmla="*/ 5 h 19"/>
                  <a:gd name="T32" fmla="*/ 30 w 35"/>
                  <a:gd name="T33" fmla="*/ 2 h 19"/>
                  <a:gd name="T34" fmla="*/ 27 w 35"/>
                  <a:gd name="T35" fmla="*/ 0 h 19"/>
                  <a:gd name="T36" fmla="*/ 24 w 35"/>
                  <a:gd name="T37" fmla="*/ 0 h 19"/>
                  <a:gd name="T38" fmla="*/ 15 w 35"/>
                  <a:gd name="T3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9">
                    <a:moveTo>
                      <a:pt x="15" y="3"/>
                    </a:moveTo>
                    <a:cubicBezTo>
                      <a:pt x="12" y="5"/>
                      <a:pt x="9" y="7"/>
                      <a:pt x="7" y="8"/>
                    </a:cubicBezTo>
                    <a:cubicBezTo>
                      <a:pt x="6" y="9"/>
                      <a:pt x="5" y="10"/>
                      <a:pt x="4" y="11"/>
                    </a:cubicBezTo>
                    <a:cubicBezTo>
                      <a:pt x="3" y="11"/>
                      <a:pt x="3" y="12"/>
                      <a:pt x="2" y="12"/>
                    </a:cubicBezTo>
                    <a:cubicBezTo>
                      <a:pt x="2" y="13"/>
                      <a:pt x="2" y="14"/>
                      <a:pt x="2" y="15"/>
                    </a:cubicBezTo>
                    <a:cubicBezTo>
                      <a:pt x="3" y="16"/>
                      <a:pt x="6" y="15"/>
                      <a:pt x="7" y="17"/>
                    </a:cubicBezTo>
                    <a:cubicBezTo>
                      <a:pt x="6" y="18"/>
                      <a:pt x="3" y="18"/>
                      <a:pt x="2" y="18"/>
                    </a:cubicBezTo>
                    <a:cubicBezTo>
                      <a:pt x="1" y="19"/>
                      <a:pt x="0" y="19"/>
                      <a:pt x="0" y="19"/>
                    </a:cubicBezTo>
                    <a:cubicBezTo>
                      <a:pt x="2" y="19"/>
                      <a:pt x="3" y="18"/>
                      <a:pt x="5" y="18"/>
                    </a:cubicBezTo>
                    <a:cubicBezTo>
                      <a:pt x="8" y="17"/>
                      <a:pt x="10" y="17"/>
                      <a:pt x="12" y="16"/>
                    </a:cubicBezTo>
                    <a:cubicBezTo>
                      <a:pt x="15" y="16"/>
                      <a:pt x="17" y="16"/>
                      <a:pt x="19" y="15"/>
                    </a:cubicBezTo>
                    <a:cubicBezTo>
                      <a:pt x="21" y="15"/>
                      <a:pt x="22" y="14"/>
                      <a:pt x="23" y="14"/>
                    </a:cubicBezTo>
                    <a:cubicBezTo>
                      <a:pt x="25" y="13"/>
                      <a:pt x="27" y="14"/>
                      <a:pt x="28" y="13"/>
                    </a:cubicBezTo>
                    <a:cubicBezTo>
                      <a:pt x="27" y="11"/>
                      <a:pt x="26" y="10"/>
                      <a:pt x="29" y="10"/>
                    </a:cubicBezTo>
                    <a:cubicBezTo>
                      <a:pt x="30" y="9"/>
                      <a:pt x="32" y="9"/>
                      <a:pt x="33" y="9"/>
                    </a:cubicBezTo>
                    <a:cubicBezTo>
                      <a:pt x="34" y="8"/>
                      <a:pt x="35" y="7"/>
                      <a:pt x="35" y="5"/>
                    </a:cubicBezTo>
                    <a:cubicBezTo>
                      <a:pt x="34" y="4"/>
                      <a:pt x="31" y="3"/>
                      <a:pt x="30" y="2"/>
                    </a:cubicBezTo>
                    <a:cubicBezTo>
                      <a:pt x="29" y="1"/>
                      <a:pt x="28" y="0"/>
                      <a:pt x="27" y="0"/>
                    </a:cubicBezTo>
                    <a:cubicBezTo>
                      <a:pt x="26" y="0"/>
                      <a:pt x="25" y="0"/>
                      <a:pt x="24" y="0"/>
                    </a:cubicBezTo>
                    <a:cubicBezTo>
                      <a:pt x="20" y="2"/>
                      <a:pt x="17" y="1"/>
                      <a:pt x="15" y="3"/>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79" name="Freeform 320"/>
              <p:cNvSpPr/>
              <p:nvPr/>
            </p:nvSpPr>
            <p:spPr bwMode="auto">
              <a:xfrm>
                <a:off x="4659" y="1177"/>
                <a:ext cx="18" cy="26"/>
              </a:xfrm>
              <a:custGeom>
                <a:avLst/>
                <a:gdLst>
                  <a:gd name="T0" fmla="*/ 11 w 15"/>
                  <a:gd name="T1" fmla="*/ 5 h 21"/>
                  <a:gd name="T2" fmla="*/ 10 w 15"/>
                  <a:gd name="T3" fmla="*/ 7 h 21"/>
                  <a:gd name="T4" fmla="*/ 6 w 15"/>
                  <a:gd name="T5" fmla="*/ 11 h 21"/>
                  <a:gd name="T6" fmla="*/ 3 w 15"/>
                  <a:gd name="T7" fmla="*/ 15 h 21"/>
                  <a:gd name="T8" fmla="*/ 1 w 15"/>
                  <a:gd name="T9" fmla="*/ 20 h 21"/>
                  <a:gd name="T10" fmla="*/ 0 w 15"/>
                  <a:gd name="T11" fmla="*/ 21 h 21"/>
                  <a:gd name="T12" fmla="*/ 4 w 15"/>
                  <a:gd name="T13" fmla="*/ 16 h 21"/>
                  <a:gd name="T14" fmla="*/ 6 w 15"/>
                  <a:gd name="T15" fmla="*/ 12 h 21"/>
                  <a:gd name="T16" fmla="*/ 10 w 15"/>
                  <a:gd name="T17" fmla="*/ 9 h 21"/>
                  <a:gd name="T18" fmla="*/ 12 w 15"/>
                  <a:gd name="T19" fmla="*/ 6 h 21"/>
                  <a:gd name="T20" fmla="*/ 14 w 15"/>
                  <a:gd name="T21" fmla="*/ 1 h 21"/>
                  <a:gd name="T22" fmla="*/ 15 w 15"/>
                  <a:gd name="T23" fmla="*/ 0 h 21"/>
                  <a:gd name="T24" fmla="*/ 14 w 15"/>
                  <a:gd name="T25" fmla="*/ 1 h 21"/>
                  <a:gd name="T26" fmla="*/ 11 w 15"/>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1">
                    <a:moveTo>
                      <a:pt x="11" y="5"/>
                    </a:moveTo>
                    <a:cubicBezTo>
                      <a:pt x="11" y="5"/>
                      <a:pt x="10" y="6"/>
                      <a:pt x="10" y="7"/>
                    </a:cubicBezTo>
                    <a:cubicBezTo>
                      <a:pt x="9" y="8"/>
                      <a:pt x="7" y="9"/>
                      <a:pt x="6" y="11"/>
                    </a:cubicBezTo>
                    <a:cubicBezTo>
                      <a:pt x="5" y="12"/>
                      <a:pt x="4" y="14"/>
                      <a:pt x="3" y="15"/>
                    </a:cubicBezTo>
                    <a:cubicBezTo>
                      <a:pt x="2" y="17"/>
                      <a:pt x="2" y="18"/>
                      <a:pt x="1" y="20"/>
                    </a:cubicBezTo>
                    <a:cubicBezTo>
                      <a:pt x="1" y="20"/>
                      <a:pt x="0" y="21"/>
                      <a:pt x="0" y="21"/>
                    </a:cubicBezTo>
                    <a:cubicBezTo>
                      <a:pt x="2" y="19"/>
                      <a:pt x="3" y="18"/>
                      <a:pt x="4" y="16"/>
                    </a:cubicBezTo>
                    <a:cubicBezTo>
                      <a:pt x="5" y="15"/>
                      <a:pt x="5" y="13"/>
                      <a:pt x="6" y="12"/>
                    </a:cubicBezTo>
                    <a:cubicBezTo>
                      <a:pt x="7" y="11"/>
                      <a:pt x="8" y="10"/>
                      <a:pt x="10" y="9"/>
                    </a:cubicBezTo>
                    <a:cubicBezTo>
                      <a:pt x="10" y="8"/>
                      <a:pt x="11" y="7"/>
                      <a:pt x="12" y="6"/>
                    </a:cubicBezTo>
                    <a:cubicBezTo>
                      <a:pt x="12" y="4"/>
                      <a:pt x="13" y="3"/>
                      <a:pt x="14" y="1"/>
                    </a:cubicBezTo>
                    <a:cubicBezTo>
                      <a:pt x="15" y="1"/>
                      <a:pt x="15" y="0"/>
                      <a:pt x="15" y="0"/>
                    </a:cubicBezTo>
                    <a:cubicBezTo>
                      <a:pt x="15" y="0"/>
                      <a:pt x="15" y="0"/>
                      <a:pt x="14" y="1"/>
                    </a:cubicBezTo>
                    <a:cubicBezTo>
                      <a:pt x="14" y="2"/>
                      <a:pt x="12" y="3"/>
                      <a:pt x="11" y="5"/>
                    </a:cubicBezTo>
                    <a:close/>
                  </a:path>
                </a:pathLst>
              </a:custGeom>
              <a:solidFill>
                <a:srgbClr val="E3E7B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0" name="Freeform 321"/>
              <p:cNvSpPr/>
              <p:nvPr/>
            </p:nvSpPr>
            <p:spPr bwMode="auto">
              <a:xfrm>
                <a:off x="4495" y="1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1" name="Freeform 322"/>
              <p:cNvSpPr/>
              <p:nvPr/>
            </p:nvSpPr>
            <p:spPr bwMode="auto">
              <a:xfrm>
                <a:off x="4525" y="1123"/>
                <a:ext cx="6" cy="20"/>
              </a:xfrm>
              <a:custGeom>
                <a:avLst/>
                <a:gdLst>
                  <a:gd name="T0" fmla="*/ 0 w 5"/>
                  <a:gd name="T1" fmla="*/ 16 h 16"/>
                  <a:gd name="T2" fmla="*/ 4 w 5"/>
                  <a:gd name="T3" fmla="*/ 8 h 16"/>
                  <a:gd name="T4" fmla="*/ 5 w 5"/>
                  <a:gd name="T5" fmla="*/ 0 h 16"/>
                  <a:gd name="T6" fmla="*/ 4 w 5"/>
                  <a:gd name="T7" fmla="*/ 2 h 16"/>
                  <a:gd name="T8" fmla="*/ 1 w 5"/>
                  <a:gd name="T9" fmla="*/ 9 h 16"/>
                  <a:gd name="T10" fmla="*/ 1 w 5"/>
                  <a:gd name="T11" fmla="*/ 12 h 16"/>
                  <a:gd name="T12" fmla="*/ 0 w 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0" y="16"/>
                    </a:moveTo>
                    <a:cubicBezTo>
                      <a:pt x="2" y="13"/>
                      <a:pt x="3" y="11"/>
                      <a:pt x="4" y="8"/>
                    </a:cubicBezTo>
                    <a:cubicBezTo>
                      <a:pt x="5" y="6"/>
                      <a:pt x="5" y="3"/>
                      <a:pt x="5" y="0"/>
                    </a:cubicBezTo>
                    <a:cubicBezTo>
                      <a:pt x="5" y="1"/>
                      <a:pt x="5" y="1"/>
                      <a:pt x="4" y="2"/>
                    </a:cubicBezTo>
                    <a:cubicBezTo>
                      <a:pt x="2" y="4"/>
                      <a:pt x="2" y="7"/>
                      <a:pt x="1" y="9"/>
                    </a:cubicBezTo>
                    <a:cubicBezTo>
                      <a:pt x="1" y="10"/>
                      <a:pt x="1" y="11"/>
                      <a:pt x="1" y="12"/>
                    </a:cubicBezTo>
                    <a:cubicBezTo>
                      <a:pt x="1" y="13"/>
                      <a:pt x="1" y="14"/>
                      <a:pt x="0" y="16"/>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2" name="Freeform 323"/>
              <p:cNvSpPr/>
              <p:nvPr/>
            </p:nvSpPr>
            <p:spPr bwMode="auto">
              <a:xfrm>
                <a:off x="4541" y="1084"/>
                <a:ext cx="12" cy="25"/>
              </a:xfrm>
              <a:custGeom>
                <a:avLst/>
                <a:gdLst>
                  <a:gd name="T0" fmla="*/ 2 w 10"/>
                  <a:gd name="T1" fmla="*/ 17 h 20"/>
                  <a:gd name="T2" fmla="*/ 0 w 10"/>
                  <a:gd name="T3" fmla="*/ 20 h 20"/>
                  <a:gd name="T4" fmla="*/ 3 w 10"/>
                  <a:gd name="T5" fmla="*/ 14 h 20"/>
                  <a:gd name="T6" fmla="*/ 6 w 10"/>
                  <a:gd name="T7" fmla="*/ 10 h 20"/>
                  <a:gd name="T8" fmla="*/ 9 w 10"/>
                  <a:gd name="T9" fmla="*/ 4 h 20"/>
                  <a:gd name="T10" fmla="*/ 10 w 10"/>
                  <a:gd name="T11" fmla="*/ 0 h 20"/>
                  <a:gd name="T12" fmla="*/ 6 w 10"/>
                  <a:gd name="T13" fmla="*/ 7 h 20"/>
                  <a:gd name="T14" fmla="*/ 6 w 10"/>
                  <a:gd name="T15" fmla="*/ 8 h 20"/>
                  <a:gd name="T16" fmla="*/ 2 w 1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2" y="17"/>
                    </a:moveTo>
                    <a:cubicBezTo>
                      <a:pt x="1" y="18"/>
                      <a:pt x="0" y="19"/>
                      <a:pt x="0" y="20"/>
                    </a:cubicBezTo>
                    <a:cubicBezTo>
                      <a:pt x="1" y="18"/>
                      <a:pt x="2" y="16"/>
                      <a:pt x="3" y="14"/>
                    </a:cubicBezTo>
                    <a:cubicBezTo>
                      <a:pt x="4" y="13"/>
                      <a:pt x="5" y="11"/>
                      <a:pt x="6" y="10"/>
                    </a:cubicBezTo>
                    <a:cubicBezTo>
                      <a:pt x="6" y="8"/>
                      <a:pt x="7" y="6"/>
                      <a:pt x="9" y="4"/>
                    </a:cubicBezTo>
                    <a:cubicBezTo>
                      <a:pt x="9" y="3"/>
                      <a:pt x="10" y="2"/>
                      <a:pt x="10" y="0"/>
                    </a:cubicBezTo>
                    <a:cubicBezTo>
                      <a:pt x="9" y="2"/>
                      <a:pt x="8" y="5"/>
                      <a:pt x="6" y="7"/>
                    </a:cubicBezTo>
                    <a:cubicBezTo>
                      <a:pt x="6" y="7"/>
                      <a:pt x="6" y="7"/>
                      <a:pt x="6" y="8"/>
                    </a:cubicBezTo>
                    <a:cubicBezTo>
                      <a:pt x="4" y="11"/>
                      <a:pt x="3" y="14"/>
                      <a:pt x="2" y="17"/>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3" name="Freeform 324"/>
              <p:cNvSpPr/>
              <p:nvPr/>
            </p:nvSpPr>
            <p:spPr bwMode="auto">
              <a:xfrm>
                <a:off x="4498" y="1059"/>
                <a:ext cx="140" cy="131"/>
              </a:xfrm>
              <a:custGeom>
                <a:avLst/>
                <a:gdLst>
                  <a:gd name="T0" fmla="*/ 11 w 113"/>
                  <a:gd name="T1" fmla="*/ 93 h 105"/>
                  <a:gd name="T2" fmla="*/ 21 w 113"/>
                  <a:gd name="T3" fmla="*/ 85 h 105"/>
                  <a:gd name="T4" fmla="*/ 25 w 113"/>
                  <a:gd name="T5" fmla="*/ 77 h 105"/>
                  <a:gd name="T6" fmla="*/ 35 w 113"/>
                  <a:gd name="T7" fmla="*/ 73 h 105"/>
                  <a:gd name="T8" fmla="*/ 36 w 113"/>
                  <a:gd name="T9" fmla="*/ 72 h 105"/>
                  <a:gd name="T10" fmla="*/ 40 w 113"/>
                  <a:gd name="T11" fmla="*/ 68 h 105"/>
                  <a:gd name="T12" fmla="*/ 48 w 113"/>
                  <a:gd name="T13" fmla="*/ 61 h 105"/>
                  <a:gd name="T14" fmla="*/ 46 w 113"/>
                  <a:gd name="T15" fmla="*/ 60 h 105"/>
                  <a:gd name="T16" fmla="*/ 55 w 113"/>
                  <a:gd name="T17" fmla="*/ 57 h 105"/>
                  <a:gd name="T18" fmla="*/ 63 w 113"/>
                  <a:gd name="T19" fmla="*/ 53 h 105"/>
                  <a:gd name="T20" fmla="*/ 63 w 113"/>
                  <a:gd name="T21" fmla="*/ 50 h 105"/>
                  <a:gd name="T22" fmla="*/ 65 w 113"/>
                  <a:gd name="T23" fmla="*/ 46 h 105"/>
                  <a:gd name="T24" fmla="*/ 76 w 113"/>
                  <a:gd name="T25" fmla="*/ 38 h 105"/>
                  <a:gd name="T26" fmla="*/ 88 w 113"/>
                  <a:gd name="T27" fmla="*/ 35 h 105"/>
                  <a:gd name="T28" fmla="*/ 83 w 113"/>
                  <a:gd name="T29" fmla="*/ 30 h 105"/>
                  <a:gd name="T30" fmla="*/ 90 w 113"/>
                  <a:gd name="T31" fmla="*/ 28 h 105"/>
                  <a:gd name="T32" fmla="*/ 93 w 113"/>
                  <a:gd name="T33" fmla="*/ 26 h 105"/>
                  <a:gd name="T34" fmla="*/ 102 w 113"/>
                  <a:gd name="T35" fmla="*/ 23 h 105"/>
                  <a:gd name="T36" fmla="*/ 100 w 113"/>
                  <a:gd name="T37" fmla="*/ 17 h 105"/>
                  <a:gd name="T38" fmla="*/ 106 w 113"/>
                  <a:gd name="T39" fmla="*/ 16 h 105"/>
                  <a:gd name="T40" fmla="*/ 108 w 113"/>
                  <a:gd name="T41" fmla="*/ 12 h 105"/>
                  <a:gd name="T42" fmla="*/ 91 w 113"/>
                  <a:gd name="T43" fmla="*/ 0 h 105"/>
                  <a:gd name="T44" fmla="*/ 86 w 113"/>
                  <a:gd name="T45" fmla="*/ 2 h 105"/>
                  <a:gd name="T46" fmla="*/ 76 w 113"/>
                  <a:gd name="T47" fmla="*/ 9 h 105"/>
                  <a:gd name="T48" fmla="*/ 72 w 113"/>
                  <a:gd name="T49" fmla="*/ 13 h 105"/>
                  <a:gd name="T50" fmla="*/ 64 w 113"/>
                  <a:gd name="T51" fmla="*/ 17 h 105"/>
                  <a:gd name="T52" fmla="*/ 57 w 113"/>
                  <a:gd name="T53" fmla="*/ 19 h 105"/>
                  <a:gd name="T54" fmla="*/ 44 w 113"/>
                  <a:gd name="T55" fmla="*/ 32 h 105"/>
                  <a:gd name="T56" fmla="*/ 48 w 113"/>
                  <a:gd name="T57" fmla="*/ 41 h 105"/>
                  <a:gd name="T58" fmla="*/ 48 w 113"/>
                  <a:gd name="T59" fmla="*/ 43 h 105"/>
                  <a:gd name="T60" fmla="*/ 33 w 113"/>
                  <a:gd name="T61" fmla="*/ 55 h 105"/>
                  <a:gd name="T62" fmla="*/ 30 w 113"/>
                  <a:gd name="T63" fmla="*/ 58 h 105"/>
                  <a:gd name="T64" fmla="*/ 26 w 113"/>
                  <a:gd name="T65" fmla="*/ 64 h 105"/>
                  <a:gd name="T66" fmla="*/ 22 w 113"/>
                  <a:gd name="T67" fmla="*/ 70 h 105"/>
                  <a:gd name="T68" fmla="*/ 15 w 113"/>
                  <a:gd name="T69" fmla="*/ 80 h 105"/>
                  <a:gd name="T70" fmla="*/ 9 w 113"/>
                  <a:gd name="T71" fmla="*/ 88 h 105"/>
                  <a:gd name="T72" fmla="*/ 0 w 113"/>
                  <a:gd name="T73" fmla="*/ 104 h 105"/>
                  <a:gd name="T74" fmla="*/ 0 w 113"/>
                  <a:gd name="T75" fmla="*/ 105 h 105"/>
                  <a:gd name="T76" fmla="*/ 4 w 113"/>
                  <a:gd name="T7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105">
                    <a:moveTo>
                      <a:pt x="4" y="101"/>
                    </a:moveTo>
                    <a:cubicBezTo>
                      <a:pt x="6" y="97"/>
                      <a:pt x="8" y="95"/>
                      <a:pt x="11" y="93"/>
                    </a:cubicBezTo>
                    <a:cubicBezTo>
                      <a:pt x="14" y="91"/>
                      <a:pt x="18" y="90"/>
                      <a:pt x="19" y="87"/>
                    </a:cubicBezTo>
                    <a:cubicBezTo>
                      <a:pt x="20" y="86"/>
                      <a:pt x="20" y="85"/>
                      <a:pt x="21" y="85"/>
                    </a:cubicBezTo>
                    <a:cubicBezTo>
                      <a:pt x="21" y="84"/>
                      <a:pt x="22" y="83"/>
                      <a:pt x="22" y="83"/>
                    </a:cubicBezTo>
                    <a:cubicBezTo>
                      <a:pt x="23" y="81"/>
                      <a:pt x="24" y="79"/>
                      <a:pt x="25" y="77"/>
                    </a:cubicBezTo>
                    <a:cubicBezTo>
                      <a:pt x="27" y="76"/>
                      <a:pt x="29" y="76"/>
                      <a:pt x="31" y="75"/>
                    </a:cubicBezTo>
                    <a:cubicBezTo>
                      <a:pt x="33" y="75"/>
                      <a:pt x="34" y="74"/>
                      <a:pt x="35" y="73"/>
                    </a:cubicBezTo>
                    <a:cubicBezTo>
                      <a:pt x="36" y="73"/>
                      <a:pt x="36" y="73"/>
                      <a:pt x="36" y="73"/>
                    </a:cubicBezTo>
                    <a:cubicBezTo>
                      <a:pt x="36" y="73"/>
                      <a:pt x="36" y="72"/>
                      <a:pt x="36" y="72"/>
                    </a:cubicBezTo>
                    <a:cubicBezTo>
                      <a:pt x="37" y="71"/>
                      <a:pt x="38" y="71"/>
                      <a:pt x="38" y="70"/>
                    </a:cubicBezTo>
                    <a:cubicBezTo>
                      <a:pt x="39" y="69"/>
                      <a:pt x="39" y="68"/>
                      <a:pt x="40" y="68"/>
                    </a:cubicBezTo>
                    <a:cubicBezTo>
                      <a:pt x="40" y="66"/>
                      <a:pt x="41" y="66"/>
                      <a:pt x="42" y="65"/>
                    </a:cubicBezTo>
                    <a:cubicBezTo>
                      <a:pt x="44" y="63"/>
                      <a:pt x="45" y="62"/>
                      <a:pt x="48" y="61"/>
                    </a:cubicBezTo>
                    <a:cubicBezTo>
                      <a:pt x="48" y="61"/>
                      <a:pt x="48" y="61"/>
                      <a:pt x="48" y="61"/>
                    </a:cubicBezTo>
                    <a:cubicBezTo>
                      <a:pt x="47" y="61"/>
                      <a:pt x="46" y="60"/>
                      <a:pt x="46" y="60"/>
                    </a:cubicBezTo>
                    <a:cubicBezTo>
                      <a:pt x="47" y="59"/>
                      <a:pt x="49" y="59"/>
                      <a:pt x="50" y="59"/>
                    </a:cubicBezTo>
                    <a:cubicBezTo>
                      <a:pt x="52" y="58"/>
                      <a:pt x="53" y="57"/>
                      <a:pt x="55" y="57"/>
                    </a:cubicBezTo>
                    <a:cubicBezTo>
                      <a:pt x="57" y="56"/>
                      <a:pt x="59" y="55"/>
                      <a:pt x="61" y="54"/>
                    </a:cubicBezTo>
                    <a:cubicBezTo>
                      <a:pt x="61" y="54"/>
                      <a:pt x="62" y="54"/>
                      <a:pt x="63" y="53"/>
                    </a:cubicBezTo>
                    <a:cubicBezTo>
                      <a:pt x="64" y="53"/>
                      <a:pt x="67" y="53"/>
                      <a:pt x="68" y="52"/>
                    </a:cubicBezTo>
                    <a:cubicBezTo>
                      <a:pt x="67" y="50"/>
                      <a:pt x="64" y="51"/>
                      <a:pt x="63" y="50"/>
                    </a:cubicBezTo>
                    <a:cubicBezTo>
                      <a:pt x="63" y="49"/>
                      <a:pt x="63" y="48"/>
                      <a:pt x="63" y="47"/>
                    </a:cubicBezTo>
                    <a:cubicBezTo>
                      <a:pt x="64" y="47"/>
                      <a:pt x="64" y="46"/>
                      <a:pt x="65" y="46"/>
                    </a:cubicBezTo>
                    <a:cubicBezTo>
                      <a:pt x="66" y="45"/>
                      <a:pt x="67" y="44"/>
                      <a:pt x="68" y="43"/>
                    </a:cubicBezTo>
                    <a:cubicBezTo>
                      <a:pt x="70" y="42"/>
                      <a:pt x="73" y="40"/>
                      <a:pt x="76" y="38"/>
                    </a:cubicBezTo>
                    <a:cubicBezTo>
                      <a:pt x="78" y="36"/>
                      <a:pt x="81" y="37"/>
                      <a:pt x="85" y="35"/>
                    </a:cubicBezTo>
                    <a:cubicBezTo>
                      <a:pt x="86" y="35"/>
                      <a:pt x="87" y="35"/>
                      <a:pt x="88" y="35"/>
                    </a:cubicBezTo>
                    <a:cubicBezTo>
                      <a:pt x="84" y="33"/>
                      <a:pt x="79" y="31"/>
                      <a:pt x="75" y="32"/>
                    </a:cubicBezTo>
                    <a:cubicBezTo>
                      <a:pt x="77" y="31"/>
                      <a:pt x="80" y="31"/>
                      <a:pt x="83" y="30"/>
                    </a:cubicBezTo>
                    <a:cubicBezTo>
                      <a:pt x="84" y="29"/>
                      <a:pt x="86" y="29"/>
                      <a:pt x="88" y="29"/>
                    </a:cubicBezTo>
                    <a:cubicBezTo>
                      <a:pt x="89" y="29"/>
                      <a:pt x="90" y="28"/>
                      <a:pt x="90" y="28"/>
                    </a:cubicBezTo>
                    <a:cubicBezTo>
                      <a:pt x="89" y="28"/>
                      <a:pt x="87" y="26"/>
                      <a:pt x="87" y="25"/>
                    </a:cubicBezTo>
                    <a:cubicBezTo>
                      <a:pt x="89" y="26"/>
                      <a:pt x="91" y="26"/>
                      <a:pt x="93" y="26"/>
                    </a:cubicBezTo>
                    <a:cubicBezTo>
                      <a:pt x="95" y="26"/>
                      <a:pt x="98" y="26"/>
                      <a:pt x="99" y="25"/>
                    </a:cubicBezTo>
                    <a:cubicBezTo>
                      <a:pt x="101" y="24"/>
                      <a:pt x="101" y="23"/>
                      <a:pt x="102" y="23"/>
                    </a:cubicBezTo>
                    <a:cubicBezTo>
                      <a:pt x="103" y="23"/>
                      <a:pt x="105" y="23"/>
                      <a:pt x="106" y="21"/>
                    </a:cubicBezTo>
                    <a:cubicBezTo>
                      <a:pt x="106" y="20"/>
                      <a:pt x="100" y="19"/>
                      <a:pt x="100" y="17"/>
                    </a:cubicBezTo>
                    <a:cubicBezTo>
                      <a:pt x="100" y="17"/>
                      <a:pt x="101" y="17"/>
                      <a:pt x="103" y="17"/>
                    </a:cubicBezTo>
                    <a:cubicBezTo>
                      <a:pt x="103" y="17"/>
                      <a:pt x="104" y="17"/>
                      <a:pt x="106" y="16"/>
                    </a:cubicBezTo>
                    <a:cubicBezTo>
                      <a:pt x="108" y="16"/>
                      <a:pt x="111" y="15"/>
                      <a:pt x="113" y="15"/>
                    </a:cubicBezTo>
                    <a:cubicBezTo>
                      <a:pt x="111" y="14"/>
                      <a:pt x="109" y="13"/>
                      <a:pt x="108" y="12"/>
                    </a:cubicBezTo>
                    <a:cubicBezTo>
                      <a:pt x="103" y="9"/>
                      <a:pt x="96" y="6"/>
                      <a:pt x="92" y="2"/>
                    </a:cubicBezTo>
                    <a:cubicBezTo>
                      <a:pt x="92" y="2"/>
                      <a:pt x="92" y="1"/>
                      <a:pt x="91" y="0"/>
                    </a:cubicBezTo>
                    <a:cubicBezTo>
                      <a:pt x="91" y="1"/>
                      <a:pt x="90" y="1"/>
                      <a:pt x="89" y="1"/>
                    </a:cubicBezTo>
                    <a:cubicBezTo>
                      <a:pt x="88" y="1"/>
                      <a:pt x="87" y="2"/>
                      <a:pt x="86" y="2"/>
                    </a:cubicBezTo>
                    <a:cubicBezTo>
                      <a:pt x="85" y="2"/>
                      <a:pt x="84" y="3"/>
                      <a:pt x="83" y="4"/>
                    </a:cubicBezTo>
                    <a:cubicBezTo>
                      <a:pt x="81" y="6"/>
                      <a:pt x="78" y="6"/>
                      <a:pt x="76" y="9"/>
                    </a:cubicBezTo>
                    <a:cubicBezTo>
                      <a:pt x="75" y="9"/>
                      <a:pt x="74" y="10"/>
                      <a:pt x="73" y="11"/>
                    </a:cubicBezTo>
                    <a:cubicBezTo>
                      <a:pt x="73" y="11"/>
                      <a:pt x="72" y="12"/>
                      <a:pt x="72" y="13"/>
                    </a:cubicBezTo>
                    <a:cubicBezTo>
                      <a:pt x="72" y="14"/>
                      <a:pt x="73" y="14"/>
                      <a:pt x="73" y="15"/>
                    </a:cubicBezTo>
                    <a:cubicBezTo>
                      <a:pt x="72" y="17"/>
                      <a:pt x="67" y="16"/>
                      <a:pt x="64" y="17"/>
                    </a:cubicBezTo>
                    <a:cubicBezTo>
                      <a:pt x="63" y="17"/>
                      <a:pt x="63" y="18"/>
                      <a:pt x="61" y="18"/>
                    </a:cubicBezTo>
                    <a:cubicBezTo>
                      <a:pt x="60" y="18"/>
                      <a:pt x="58" y="19"/>
                      <a:pt x="57" y="19"/>
                    </a:cubicBezTo>
                    <a:cubicBezTo>
                      <a:pt x="54" y="21"/>
                      <a:pt x="52" y="23"/>
                      <a:pt x="49" y="25"/>
                    </a:cubicBezTo>
                    <a:cubicBezTo>
                      <a:pt x="46" y="26"/>
                      <a:pt x="46" y="30"/>
                      <a:pt x="44" y="32"/>
                    </a:cubicBezTo>
                    <a:cubicBezTo>
                      <a:pt x="42" y="34"/>
                      <a:pt x="38" y="39"/>
                      <a:pt x="41" y="40"/>
                    </a:cubicBezTo>
                    <a:cubicBezTo>
                      <a:pt x="42" y="42"/>
                      <a:pt x="47" y="41"/>
                      <a:pt x="48" y="41"/>
                    </a:cubicBezTo>
                    <a:cubicBezTo>
                      <a:pt x="51" y="41"/>
                      <a:pt x="55" y="41"/>
                      <a:pt x="57" y="42"/>
                    </a:cubicBezTo>
                    <a:cubicBezTo>
                      <a:pt x="54" y="43"/>
                      <a:pt x="51" y="43"/>
                      <a:pt x="48" y="43"/>
                    </a:cubicBezTo>
                    <a:cubicBezTo>
                      <a:pt x="45" y="44"/>
                      <a:pt x="42" y="44"/>
                      <a:pt x="40" y="46"/>
                    </a:cubicBezTo>
                    <a:cubicBezTo>
                      <a:pt x="37" y="48"/>
                      <a:pt x="35" y="52"/>
                      <a:pt x="33" y="55"/>
                    </a:cubicBezTo>
                    <a:cubicBezTo>
                      <a:pt x="33" y="56"/>
                      <a:pt x="33" y="56"/>
                      <a:pt x="32" y="57"/>
                    </a:cubicBezTo>
                    <a:cubicBezTo>
                      <a:pt x="31" y="58"/>
                      <a:pt x="30" y="58"/>
                      <a:pt x="30" y="58"/>
                    </a:cubicBezTo>
                    <a:cubicBezTo>
                      <a:pt x="28" y="59"/>
                      <a:pt x="29" y="59"/>
                      <a:pt x="28" y="60"/>
                    </a:cubicBezTo>
                    <a:cubicBezTo>
                      <a:pt x="28" y="62"/>
                      <a:pt x="27" y="63"/>
                      <a:pt x="26" y="64"/>
                    </a:cubicBezTo>
                    <a:cubicBezTo>
                      <a:pt x="24" y="65"/>
                      <a:pt x="24" y="67"/>
                      <a:pt x="22" y="69"/>
                    </a:cubicBezTo>
                    <a:cubicBezTo>
                      <a:pt x="22" y="69"/>
                      <a:pt x="22" y="69"/>
                      <a:pt x="22" y="70"/>
                    </a:cubicBezTo>
                    <a:cubicBezTo>
                      <a:pt x="22" y="70"/>
                      <a:pt x="21" y="70"/>
                      <a:pt x="21" y="70"/>
                    </a:cubicBezTo>
                    <a:cubicBezTo>
                      <a:pt x="20" y="74"/>
                      <a:pt x="17" y="77"/>
                      <a:pt x="15" y="80"/>
                    </a:cubicBezTo>
                    <a:cubicBezTo>
                      <a:pt x="15" y="81"/>
                      <a:pt x="14" y="83"/>
                      <a:pt x="13" y="85"/>
                    </a:cubicBezTo>
                    <a:cubicBezTo>
                      <a:pt x="11" y="86"/>
                      <a:pt x="10" y="87"/>
                      <a:pt x="9" y="88"/>
                    </a:cubicBezTo>
                    <a:cubicBezTo>
                      <a:pt x="7" y="92"/>
                      <a:pt x="6" y="95"/>
                      <a:pt x="3" y="98"/>
                    </a:cubicBezTo>
                    <a:cubicBezTo>
                      <a:pt x="3" y="100"/>
                      <a:pt x="1" y="101"/>
                      <a:pt x="0" y="104"/>
                    </a:cubicBezTo>
                    <a:cubicBezTo>
                      <a:pt x="0" y="104"/>
                      <a:pt x="0" y="104"/>
                      <a:pt x="0" y="104"/>
                    </a:cubicBezTo>
                    <a:cubicBezTo>
                      <a:pt x="0" y="104"/>
                      <a:pt x="0" y="104"/>
                      <a:pt x="0" y="105"/>
                    </a:cubicBezTo>
                    <a:cubicBezTo>
                      <a:pt x="0" y="104"/>
                      <a:pt x="0" y="104"/>
                      <a:pt x="0" y="104"/>
                    </a:cubicBezTo>
                    <a:cubicBezTo>
                      <a:pt x="2" y="103"/>
                      <a:pt x="3" y="102"/>
                      <a:pt x="4" y="101"/>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4" name="Freeform 325"/>
              <p:cNvSpPr/>
              <p:nvPr/>
            </p:nvSpPr>
            <p:spPr bwMode="auto">
              <a:xfrm>
                <a:off x="4499" y="1107"/>
                <a:ext cx="201" cy="117"/>
              </a:xfrm>
              <a:custGeom>
                <a:avLst/>
                <a:gdLst>
                  <a:gd name="T0" fmla="*/ 157 w 162"/>
                  <a:gd name="T1" fmla="*/ 22 h 95"/>
                  <a:gd name="T2" fmla="*/ 162 w 162"/>
                  <a:gd name="T3" fmla="*/ 0 h 95"/>
                  <a:gd name="T4" fmla="*/ 153 w 162"/>
                  <a:gd name="T5" fmla="*/ 15 h 95"/>
                  <a:gd name="T6" fmla="*/ 136 w 162"/>
                  <a:gd name="T7" fmla="*/ 42 h 95"/>
                  <a:gd name="T8" fmla="*/ 118 w 162"/>
                  <a:gd name="T9" fmla="*/ 46 h 95"/>
                  <a:gd name="T10" fmla="*/ 106 w 162"/>
                  <a:gd name="T11" fmla="*/ 52 h 95"/>
                  <a:gd name="T12" fmla="*/ 112 w 162"/>
                  <a:gd name="T13" fmla="*/ 33 h 95"/>
                  <a:gd name="T14" fmla="*/ 108 w 162"/>
                  <a:gd name="T15" fmla="*/ 23 h 95"/>
                  <a:gd name="T16" fmla="*/ 97 w 162"/>
                  <a:gd name="T17" fmla="*/ 42 h 95"/>
                  <a:gd name="T18" fmla="*/ 96 w 162"/>
                  <a:gd name="T19" fmla="*/ 46 h 95"/>
                  <a:gd name="T20" fmla="*/ 104 w 162"/>
                  <a:gd name="T21" fmla="*/ 44 h 95"/>
                  <a:gd name="T22" fmla="*/ 87 w 162"/>
                  <a:gd name="T23" fmla="*/ 68 h 95"/>
                  <a:gd name="T24" fmla="*/ 72 w 162"/>
                  <a:gd name="T25" fmla="*/ 75 h 95"/>
                  <a:gd name="T26" fmla="*/ 52 w 162"/>
                  <a:gd name="T27" fmla="*/ 82 h 95"/>
                  <a:gd name="T28" fmla="*/ 73 w 162"/>
                  <a:gd name="T29" fmla="*/ 65 h 95"/>
                  <a:gd name="T30" fmla="*/ 79 w 162"/>
                  <a:gd name="T31" fmla="*/ 51 h 95"/>
                  <a:gd name="T32" fmla="*/ 82 w 162"/>
                  <a:gd name="T33" fmla="*/ 50 h 95"/>
                  <a:gd name="T34" fmla="*/ 84 w 162"/>
                  <a:gd name="T35" fmla="*/ 46 h 95"/>
                  <a:gd name="T36" fmla="*/ 77 w 162"/>
                  <a:gd name="T37" fmla="*/ 49 h 95"/>
                  <a:gd name="T38" fmla="*/ 67 w 162"/>
                  <a:gd name="T39" fmla="*/ 60 h 95"/>
                  <a:gd name="T40" fmla="*/ 47 w 162"/>
                  <a:gd name="T41" fmla="*/ 61 h 95"/>
                  <a:gd name="T42" fmla="*/ 30 w 162"/>
                  <a:gd name="T43" fmla="*/ 73 h 95"/>
                  <a:gd name="T44" fmla="*/ 14 w 162"/>
                  <a:gd name="T45" fmla="*/ 72 h 95"/>
                  <a:gd name="T46" fmla="*/ 3 w 162"/>
                  <a:gd name="T47" fmla="*/ 78 h 95"/>
                  <a:gd name="T48" fmla="*/ 28 w 162"/>
                  <a:gd name="T49" fmla="*/ 85 h 95"/>
                  <a:gd name="T50" fmla="*/ 44 w 162"/>
                  <a:gd name="T51" fmla="*/ 89 h 95"/>
                  <a:gd name="T52" fmla="*/ 65 w 162"/>
                  <a:gd name="T53" fmla="*/ 93 h 95"/>
                  <a:gd name="T54" fmla="*/ 85 w 162"/>
                  <a:gd name="T55" fmla="*/ 95 h 95"/>
                  <a:gd name="T56" fmla="*/ 113 w 162"/>
                  <a:gd name="T57" fmla="*/ 91 h 95"/>
                  <a:gd name="T58" fmla="*/ 127 w 162"/>
                  <a:gd name="T59" fmla="*/ 81 h 95"/>
                  <a:gd name="T60" fmla="*/ 132 w 162"/>
                  <a:gd name="T61" fmla="*/ 72 h 95"/>
                  <a:gd name="T62" fmla="*/ 129 w 162"/>
                  <a:gd name="T63" fmla="*/ 71 h 95"/>
                  <a:gd name="T64" fmla="*/ 125 w 162"/>
                  <a:gd name="T65" fmla="*/ 74 h 95"/>
                  <a:gd name="T66" fmla="*/ 109 w 162"/>
                  <a:gd name="T67" fmla="*/ 83 h 95"/>
                  <a:gd name="T68" fmla="*/ 93 w 162"/>
                  <a:gd name="T69" fmla="*/ 87 h 95"/>
                  <a:gd name="T70" fmla="*/ 77 w 162"/>
                  <a:gd name="T71" fmla="*/ 90 h 95"/>
                  <a:gd name="T72" fmla="*/ 72 w 162"/>
                  <a:gd name="T73" fmla="*/ 88 h 95"/>
                  <a:gd name="T74" fmla="*/ 98 w 162"/>
                  <a:gd name="T75" fmla="*/ 73 h 95"/>
                  <a:gd name="T76" fmla="*/ 109 w 162"/>
                  <a:gd name="T77" fmla="*/ 64 h 95"/>
                  <a:gd name="T78" fmla="*/ 118 w 162"/>
                  <a:gd name="T79" fmla="*/ 61 h 95"/>
                  <a:gd name="T80" fmla="*/ 143 w 162"/>
                  <a:gd name="T81" fmla="*/ 42 h 95"/>
                  <a:gd name="T82" fmla="*/ 152 w 162"/>
                  <a:gd name="T83" fmla="*/ 28 h 95"/>
                  <a:gd name="T84" fmla="*/ 151 w 162"/>
                  <a:gd name="T85" fmla="*/ 26 h 95"/>
                  <a:gd name="T86" fmla="*/ 152 w 162"/>
                  <a:gd name="T87" fmla="*/ 28 h 95"/>
                  <a:gd name="T88" fmla="*/ 146 w 162"/>
                  <a:gd name="T89" fmla="*/ 51 h 95"/>
                  <a:gd name="T90" fmla="*/ 143 w 162"/>
                  <a:gd name="T91" fmla="*/ 58 h 95"/>
                  <a:gd name="T92" fmla="*/ 155 w 162"/>
                  <a:gd name="T93" fmla="*/ 41 h 95"/>
                  <a:gd name="T94" fmla="*/ 158 w 162"/>
                  <a:gd name="T9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95">
                    <a:moveTo>
                      <a:pt x="158" y="35"/>
                    </a:moveTo>
                    <a:cubicBezTo>
                      <a:pt x="157" y="33"/>
                      <a:pt x="157" y="32"/>
                      <a:pt x="157" y="30"/>
                    </a:cubicBezTo>
                    <a:cubicBezTo>
                      <a:pt x="156" y="27"/>
                      <a:pt x="157" y="24"/>
                      <a:pt x="157" y="22"/>
                    </a:cubicBezTo>
                    <a:cubicBezTo>
                      <a:pt x="158" y="18"/>
                      <a:pt x="158" y="15"/>
                      <a:pt x="158" y="12"/>
                    </a:cubicBezTo>
                    <a:cubicBezTo>
                      <a:pt x="159" y="8"/>
                      <a:pt x="161" y="5"/>
                      <a:pt x="162" y="1"/>
                    </a:cubicBezTo>
                    <a:cubicBezTo>
                      <a:pt x="162" y="1"/>
                      <a:pt x="162" y="0"/>
                      <a:pt x="162" y="0"/>
                    </a:cubicBezTo>
                    <a:cubicBezTo>
                      <a:pt x="158" y="6"/>
                      <a:pt x="158" y="6"/>
                      <a:pt x="158" y="6"/>
                    </a:cubicBezTo>
                    <a:cubicBezTo>
                      <a:pt x="157" y="7"/>
                      <a:pt x="157" y="8"/>
                      <a:pt x="157" y="9"/>
                    </a:cubicBezTo>
                    <a:cubicBezTo>
                      <a:pt x="155" y="11"/>
                      <a:pt x="155" y="12"/>
                      <a:pt x="153" y="15"/>
                    </a:cubicBezTo>
                    <a:cubicBezTo>
                      <a:pt x="151" y="18"/>
                      <a:pt x="150" y="21"/>
                      <a:pt x="149" y="25"/>
                    </a:cubicBezTo>
                    <a:cubicBezTo>
                      <a:pt x="147" y="30"/>
                      <a:pt x="144" y="33"/>
                      <a:pt x="142" y="37"/>
                    </a:cubicBezTo>
                    <a:cubicBezTo>
                      <a:pt x="140" y="39"/>
                      <a:pt x="138" y="40"/>
                      <a:pt x="136" y="42"/>
                    </a:cubicBezTo>
                    <a:cubicBezTo>
                      <a:pt x="134" y="43"/>
                      <a:pt x="132" y="44"/>
                      <a:pt x="130" y="45"/>
                    </a:cubicBezTo>
                    <a:cubicBezTo>
                      <a:pt x="127" y="45"/>
                      <a:pt x="125" y="43"/>
                      <a:pt x="123" y="42"/>
                    </a:cubicBezTo>
                    <a:cubicBezTo>
                      <a:pt x="120" y="42"/>
                      <a:pt x="119" y="43"/>
                      <a:pt x="118" y="46"/>
                    </a:cubicBezTo>
                    <a:cubicBezTo>
                      <a:pt x="117" y="47"/>
                      <a:pt x="116" y="49"/>
                      <a:pt x="114" y="51"/>
                    </a:cubicBezTo>
                    <a:cubicBezTo>
                      <a:pt x="112" y="51"/>
                      <a:pt x="110" y="51"/>
                      <a:pt x="109" y="52"/>
                    </a:cubicBezTo>
                    <a:cubicBezTo>
                      <a:pt x="108" y="52"/>
                      <a:pt x="107" y="54"/>
                      <a:pt x="106" y="52"/>
                    </a:cubicBezTo>
                    <a:cubicBezTo>
                      <a:pt x="105" y="49"/>
                      <a:pt x="108" y="47"/>
                      <a:pt x="110" y="45"/>
                    </a:cubicBezTo>
                    <a:cubicBezTo>
                      <a:pt x="111" y="43"/>
                      <a:pt x="111" y="41"/>
                      <a:pt x="112" y="38"/>
                    </a:cubicBezTo>
                    <a:cubicBezTo>
                      <a:pt x="111" y="37"/>
                      <a:pt x="112" y="34"/>
                      <a:pt x="112" y="33"/>
                    </a:cubicBezTo>
                    <a:cubicBezTo>
                      <a:pt x="108" y="35"/>
                      <a:pt x="111" y="28"/>
                      <a:pt x="111" y="26"/>
                    </a:cubicBezTo>
                    <a:cubicBezTo>
                      <a:pt x="112" y="24"/>
                      <a:pt x="111" y="21"/>
                      <a:pt x="110" y="19"/>
                    </a:cubicBezTo>
                    <a:cubicBezTo>
                      <a:pt x="109" y="20"/>
                      <a:pt x="109" y="22"/>
                      <a:pt x="108" y="23"/>
                    </a:cubicBezTo>
                    <a:cubicBezTo>
                      <a:pt x="107" y="25"/>
                      <a:pt x="106" y="27"/>
                      <a:pt x="105" y="28"/>
                    </a:cubicBezTo>
                    <a:cubicBezTo>
                      <a:pt x="104" y="30"/>
                      <a:pt x="103" y="33"/>
                      <a:pt x="101" y="36"/>
                    </a:cubicBezTo>
                    <a:cubicBezTo>
                      <a:pt x="99" y="37"/>
                      <a:pt x="99" y="40"/>
                      <a:pt x="97" y="42"/>
                    </a:cubicBezTo>
                    <a:cubicBezTo>
                      <a:pt x="96" y="44"/>
                      <a:pt x="94" y="46"/>
                      <a:pt x="93" y="48"/>
                    </a:cubicBezTo>
                    <a:cubicBezTo>
                      <a:pt x="92" y="49"/>
                      <a:pt x="91" y="51"/>
                      <a:pt x="90" y="54"/>
                    </a:cubicBezTo>
                    <a:cubicBezTo>
                      <a:pt x="92" y="51"/>
                      <a:pt x="94" y="49"/>
                      <a:pt x="96" y="46"/>
                    </a:cubicBezTo>
                    <a:cubicBezTo>
                      <a:pt x="97" y="44"/>
                      <a:pt x="99" y="41"/>
                      <a:pt x="100" y="41"/>
                    </a:cubicBezTo>
                    <a:cubicBezTo>
                      <a:pt x="102" y="40"/>
                      <a:pt x="104" y="40"/>
                      <a:pt x="105" y="38"/>
                    </a:cubicBezTo>
                    <a:cubicBezTo>
                      <a:pt x="105" y="40"/>
                      <a:pt x="105" y="42"/>
                      <a:pt x="104" y="44"/>
                    </a:cubicBezTo>
                    <a:cubicBezTo>
                      <a:pt x="103" y="46"/>
                      <a:pt x="103" y="48"/>
                      <a:pt x="101" y="50"/>
                    </a:cubicBezTo>
                    <a:cubicBezTo>
                      <a:pt x="100" y="55"/>
                      <a:pt x="97" y="59"/>
                      <a:pt x="93" y="63"/>
                    </a:cubicBezTo>
                    <a:cubicBezTo>
                      <a:pt x="91" y="65"/>
                      <a:pt x="89" y="67"/>
                      <a:pt x="87" y="68"/>
                    </a:cubicBezTo>
                    <a:cubicBezTo>
                      <a:pt x="84" y="71"/>
                      <a:pt x="82" y="73"/>
                      <a:pt x="78" y="74"/>
                    </a:cubicBezTo>
                    <a:cubicBezTo>
                      <a:pt x="77" y="75"/>
                      <a:pt x="76" y="75"/>
                      <a:pt x="75" y="75"/>
                    </a:cubicBezTo>
                    <a:cubicBezTo>
                      <a:pt x="73" y="74"/>
                      <a:pt x="73" y="74"/>
                      <a:pt x="72" y="75"/>
                    </a:cubicBezTo>
                    <a:cubicBezTo>
                      <a:pt x="71" y="75"/>
                      <a:pt x="68" y="76"/>
                      <a:pt x="67" y="75"/>
                    </a:cubicBezTo>
                    <a:cubicBezTo>
                      <a:pt x="65" y="76"/>
                      <a:pt x="64" y="77"/>
                      <a:pt x="61" y="79"/>
                    </a:cubicBezTo>
                    <a:cubicBezTo>
                      <a:pt x="59" y="80"/>
                      <a:pt x="56" y="81"/>
                      <a:pt x="52" y="82"/>
                    </a:cubicBezTo>
                    <a:cubicBezTo>
                      <a:pt x="53" y="80"/>
                      <a:pt x="55" y="79"/>
                      <a:pt x="56" y="78"/>
                    </a:cubicBezTo>
                    <a:cubicBezTo>
                      <a:pt x="58" y="76"/>
                      <a:pt x="59" y="75"/>
                      <a:pt x="61" y="74"/>
                    </a:cubicBezTo>
                    <a:cubicBezTo>
                      <a:pt x="65" y="71"/>
                      <a:pt x="70" y="69"/>
                      <a:pt x="73" y="65"/>
                    </a:cubicBezTo>
                    <a:cubicBezTo>
                      <a:pt x="76" y="63"/>
                      <a:pt x="78" y="59"/>
                      <a:pt x="79" y="56"/>
                    </a:cubicBezTo>
                    <a:cubicBezTo>
                      <a:pt x="79" y="55"/>
                      <a:pt x="80" y="52"/>
                      <a:pt x="80" y="51"/>
                    </a:cubicBezTo>
                    <a:cubicBezTo>
                      <a:pt x="79" y="51"/>
                      <a:pt x="79" y="51"/>
                      <a:pt x="79" y="51"/>
                    </a:cubicBezTo>
                    <a:cubicBezTo>
                      <a:pt x="79" y="50"/>
                      <a:pt x="79" y="50"/>
                      <a:pt x="79" y="50"/>
                    </a:cubicBezTo>
                    <a:cubicBezTo>
                      <a:pt x="79" y="50"/>
                      <a:pt x="79" y="50"/>
                      <a:pt x="80" y="51"/>
                    </a:cubicBezTo>
                    <a:cubicBezTo>
                      <a:pt x="82" y="50"/>
                      <a:pt x="82" y="50"/>
                      <a:pt x="82" y="50"/>
                    </a:cubicBezTo>
                    <a:cubicBezTo>
                      <a:pt x="82" y="49"/>
                      <a:pt x="82" y="49"/>
                      <a:pt x="82" y="49"/>
                    </a:cubicBezTo>
                    <a:cubicBezTo>
                      <a:pt x="82" y="50"/>
                      <a:pt x="82" y="51"/>
                      <a:pt x="82" y="51"/>
                    </a:cubicBezTo>
                    <a:cubicBezTo>
                      <a:pt x="83" y="50"/>
                      <a:pt x="84" y="48"/>
                      <a:pt x="84" y="46"/>
                    </a:cubicBezTo>
                    <a:cubicBezTo>
                      <a:pt x="83" y="45"/>
                      <a:pt x="84" y="41"/>
                      <a:pt x="81" y="42"/>
                    </a:cubicBezTo>
                    <a:cubicBezTo>
                      <a:pt x="81" y="42"/>
                      <a:pt x="80" y="44"/>
                      <a:pt x="79" y="45"/>
                    </a:cubicBezTo>
                    <a:cubicBezTo>
                      <a:pt x="78" y="47"/>
                      <a:pt x="78" y="48"/>
                      <a:pt x="77" y="49"/>
                    </a:cubicBezTo>
                    <a:cubicBezTo>
                      <a:pt x="76" y="50"/>
                      <a:pt x="76" y="51"/>
                      <a:pt x="75" y="52"/>
                    </a:cubicBezTo>
                    <a:cubicBezTo>
                      <a:pt x="74" y="53"/>
                      <a:pt x="73" y="54"/>
                      <a:pt x="72" y="55"/>
                    </a:cubicBezTo>
                    <a:cubicBezTo>
                      <a:pt x="70" y="58"/>
                      <a:pt x="69" y="59"/>
                      <a:pt x="67" y="60"/>
                    </a:cubicBezTo>
                    <a:cubicBezTo>
                      <a:pt x="64" y="62"/>
                      <a:pt x="60" y="64"/>
                      <a:pt x="56" y="65"/>
                    </a:cubicBezTo>
                    <a:cubicBezTo>
                      <a:pt x="55" y="66"/>
                      <a:pt x="52" y="67"/>
                      <a:pt x="51" y="66"/>
                    </a:cubicBezTo>
                    <a:cubicBezTo>
                      <a:pt x="49" y="65"/>
                      <a:pt x="47" y="63"/>
                      <a:pt x="47" y="61"/>
                    </a:cubicBezTo>
                    <a:cubicBezTo>
                      <a:pt x="44" y="61"/>
                      <a:pt x="42" y="65"/>
                      <a:pt x="41" y="66"/>
                    </a:cubicBezTo>
                    <a:cubicBezTo>
                      <a:pt x="40" y="69"/>
                      <a:pt x="37" y="71"/>
                      <a:pt x="34" y="71"/>
                    </a:cubicBezTo>
                    <a:cubicBezTo>
                      <a:pt x="33" y="72"/>
                      <a:pt x="31" y="72"/>
                      <a:pt x="30" y="73"/>
                    </a:cubicBezTo>
                    <a:cubicBezTo>
                      <a:pt x="30" y="73"/>
                      <a:pt x="27" y="74"/>
                      <a:pt x="26" y="74"/>
                    </a:cubicBezTo>
                    <a:cubicBezTo>
                      <a:pt x="25" y="73"/>
                      <a:pt x="31" y="70"/>
                      <a:pt x="29" y="68"/>
                    </a:cubicBezTo>
                    <a:cubicBezTo>
                      <a:pt x="24" y="69"/>
                      <a:pt x="19" y="70"/>
                      <a:pt x="14" y="72"/>
                    </a:cubicBezTo>
                    <a:cubicBezTo>
                      <a:pt x="12" y="73"/>
                      <a:pt x="9" y="73"/>
                      <a:pt x="7" y="74"/>
                    </a:cubicBezTo>
                    <a:cubicBezTo>
                      <a:pt x="5" y="75"/>
                      <a:pt x="2" y="74"/>
                      <a:pt x="0" y="75"/>
                    </a:cubicBezTo>
                    <a:cubicBezTo>
                      <a:pt x="1" y="77"/>
                      <a:pt x="1" y="78"/>
                      <a:pt x="3" y="78"/>
                    </a:cubicBezTo>
                    <a:cubicBezTo>
                      <a:pt x="4" y="80"/>
                      <a:pt x="6" y="80"/>
                      <a:pt x="8" y="81"/>
                    </a:cubicBezTo>
                    <a:cubicBezTo>
                      <a:pt x="12" y="82"/>
                      <a:pt x="15" y="83"/>
                      <a:pt x="19" y="84"/>
                    </a:cubicBezTo>
                    <a:cubicBezTo>
                      <a:pt x="22" y="84"/>
                      <a:pt x="24" y="84"/>
                      <a:pt x="28" y="85"/>
                    </a:cubicBezTo>
                    <a:cubicBezTo>
                      <a:pt x="29" y="85"/>
                      <a:pt x="30" y="85"/>
                      <a:pt x="31" y="86"/>
                    </a:cubicBezTo>
                    <a:cubicBezTo>
                      <a:pt x="32" y="89"/>
                      <a:pt x="32" y="88"/>
                      <a:pt x="35" y="88"/>
                    </a:cubicBezTo>
                    <a:cubicBezTo>
                      <a:pt x="38" y="88"/>
                      <a:pt x="41" y="88"/>
                      <a:pt x="44" y="89"/>
                    </a:cubicBezTo>
                    <a:cubicBezTo>
                      <a:pt x="48" y="89"/>
                      <a:pt x="52" y="90"/>
                      <a:pt x="55" y="91"/>
                    </a:cubicBezTo>
                    <a:cubicBezTo>
                      <a:pt x="56" y="91"/>
                      <a:pt x="58" y="91"/>
                      <a:pt x="60" y="92"/>
                    </a:cubicBezTo>
                    <a:cubicBezTo>
                      <a:pt x="62" y="92"/>
                      <a:pt x="64" y="92"/>
                      <a:pt x="65" y="93"/>
                    </a:cubicBezTo>
                    <a:cubicBezTo>
                      <a:pt x="65" y="93"/>
                      <a:pt x="65" y="93"/>
                      <a:pt x="65" y="93"/>
                    </a:cubicBezTo>
                    <a:cubicBezTo>
                      <a:pt x="68" y="93"/>
                      <a:pt x="72" y="95"/>
                      <a:pt x="76" y="95"/>
                    </a:cubicBezTo>
                    <a:cubicBezTo>
                      <a:pt x="79" y="95"/>
                      <a:pt x="82" y="95"/>
                      <a:pt x="85" y="95"/>
                    </a:cubicBezTo>
                    <a:cubicBezTo>
                      <a:pt x="88" y="94"/>
                      <a:pt x="92" y="94"/>
                      <a:pt x="95" y="94"/>
                    </a:cubicBezTo>
                    <a:cubicBezTo>
                      <a:pt x="98" y="94"/>
                      <a:pt x="101" y="93"/>
                      <a:pt x="103" y="93"/>
                    </a:cubicBezTo>
                    <a:cubicBezTo>
                      <a:pt x="106" y="93"/>
                      <a:pt x="109" y="92"/>
                      <a:pt x="113" y="91"/>
                    </a:cubicBezTo>
                    <a:cubicBezTo>
                      <a:pt x="114" y="91"/>
                      <a:pt x="115" y="90"/>
                      <a:pt x="116" y="90"/>
                    </a:cubicBezTo>
                    <a:cubicBezTo>
                      <a:pt x="118" y="89"/>
                      <a:pt x="119" y="89"/>
                      <a:pt x="120" y="88"/>
                    </a:cubicBezTo>
                    <a:cubicBezTo>
                      <a:pt x="122" y="86"/>
                      <a:pt x="125" y="84"/>
                      <a:pt x="127" y="81"/>
                    </a:cubicBezTo>
                    <a:cubicBezTo>
                      <a:pt x="128" y="80"/>
                      <a:pt x="129" y="79"/>
                      <a:pt x="129" y="78"/>
                    </a:cubicBezTo>
                    <a:cubicBezTo>
                      <a:pt x="129" y="78"/>
                      <a:pt x="130" y="77"/>
                      <a:pt x="130" y="77"/>
                    </a:cubicBezTo>
                    <a:cubicBezTo>
                      <a:pt x="131" y="75"/>
                      <a:pt x="131" y="74"/>
                      <a:pt x="132" y="72"/>
                    </a:cubicBezTo>
                    <a:cubicBezTo>
                      <a:pt x="133" y="71"/>
                      <a:pt x="134" y="69"/>
                      <a:pt x="135" y="68"/>
                    </a:cubicBezTo>
                    <a:cubicBezTo>
                      <a:pt x="135" y="68"/>
                      <a:pt x="134" y="68"/>
                      <a:pt x="134" y="68"/>
                    </a:cubicBezTo>
                    <a:cubicBezTo>
                      <a:pt x="132" y="70"/>
                      <a:pt x="131" y="71"/>
                      <a:pt x="129" y="71"/>
                    </a:cubicBezTo>
                    <a:cubicBezTo>
                      <a:pt x="128" y="70"/>
                      <a:pt x="128" y="70"/>
                      <a:pt x="128" y="70"/>
                    </a:cubicBezTo>
                    <a:cubicBezTo>
                      <a:pt x="127" y="70"/>
                      <a:pt x="127" y="71"/>
                      <a:pt x="127" y="71"/>
                    </a:cubicBezTo>
                    <a:cubicBezTo>
                      <a:pt x="126" y="72"/>
                      <a:pt x="125" y="73"/>
                      <a:pt x="125" y="74"/>
                    </a:cubicBezTo>
                    <a:cubicBezTo>
                      <a:pt x="123" y="76"/>
                      <a:pt x="121" y="80"/>
                      <a:pt x="117" y="81"/>
                    </a:cubicBezTo>
                    <a:cubicBezTo>
                      <a:pt x="116" y="82"/>
                      <a:pt x="114" y="83"/>
                      <a:pt x="112" y="83"/>
                    </a:cubicBezTo>
                    <a:cubicBezTo>
                      <a:pt x="111" y="83"/>
                      <a:pt x="110" y="83"/>
                      <a:pt x="109" y="83"/>
                    </a:cubicBezTo>
                    <a:cubicBezTo>
                      <a:pt x="108" y="84"/>
                      <a:pt x="107" y="84"/>
                      <a:pt x="106" y="84"/>
                    </a:cubicBezTo>
                    <a:cubicBezTo>
                      <a:pt x="104" y="84"/>
                      <a:pt x="102" y="84"/>
                      <a:pt x="101" y="85"/>
                    </a:cubicBezTo>
                    <a:cubicBezTo>
                      <a:pt x="98" y="85"/>
                      <a:pt x="96" y="86"/>
                      <a:pt x="93" y="87"/>
                    </a:cubicBezTo>
                    <a:cubicBezTo>
                      <a:pt x="94" y="85"/>
                      <a:pt x="95" y="84"/>
                      <a:pt x="96" y="82"/>
                    </a:cubicBezTo>
                    <a:cubicBezTo>
                      <a:pt x="92" y="86"/>
                      <a:pt x="87" y="87"/>
                      <a:pt x="83" y="88"/>
                    </a:cubicBezTo>
                    <a:cubicBezTo>
                      <a:pt x="81" y="89"/>
                      <a:pt x="79" y="89"/>
                      <a:pt x="77" y="90"/>
                    </a:cubicBezTo>
                    <a:cubicBezTo>
                      <a:pt x="75" y="89"/>
                      <a:pt x="74" y="89"/>
                      <a:pt x="72" y="90"/>
                    </a:cubicBezTo>
                    <a:cubicBezTo>
                      <a:pt x="71" y="90"/>
                      <a:pt x="68" y="90"/>
                      <a:pt x="67" y="90"/>
                    </a:cubicBezTo>
                    <a:cubicBezTo>
                      <a:pt x="68" y="89"/>
                      <a:pt x="70" y="89"/>
                      <a:pt x="72" y="88"/>
                    </a:cubicBezTo>
                    <a:cubicBezTo>
                      <a:pt x="74" y="88"/>
                      <a:pt x="75" y="86"/>
                      <a:pt x="77" y="85"/>
                    </a:cubicBezTo>
                    <a:cubicBezTo>
                      <a:pt x="80" y="84"/>
                      <a:pt x="84" y="82"/>
                      <a:pt x="87" y="80"/>
                    </a:cubicBezTo>
                    <a:cubicBezTo>
                      <a:pt x="91" y="78"/>
                      <a:pt x="95" y="76"/>
                      <a:pt x="98" y="73"/>
                    </a:cubicBezTo>
                    <a:cubicBezTo>
                      <a:pt x="100" y="72"/>
                      <a:pt x="101" y="70"/>
                      <a:pt x="102" y="68"/>
                    </a:cubicBezTo>
                    <a:cubicBezTo>
                      <a:pt x="104" y="67"/>
                      <a:pt x="105" y="63"/>
                      <a:pt x="107" y="63"/>
                    </a:cubicBezTo>
                    <a:cubicBezTo>
                      <a:pt x="107" y="63"/>
                      <a:pt x="109" y="65"/>
                      <a:pt x="109" y="64"/>
                    </a:cubicBezTo>
                    <a:cubicBezTo>
                      <a:pt x="111" y="65"/>
                      <a:pt x="112" y="64"/>
                      <a:pt x="113" y="63"/>
                    </a:cubicBezTo>
                    <a:cubicBezTo>
                      <a:pt x="113" y="62"/>
                      <a:pt x="115" y="59"/>
                      <a:pt x="116" y="59"/>
                    </a:cubicBezTo>
                    <a:cubicBezTo>
                      <a:pt x="117" y="60"/>
                      <a:pt x="117" y="60"/>
                      <a:pt x="118" y="61"/>
                    </a:cubicBezTo>
                    <a:cubicBezTo>
                      <a:pt x="119" y="60"/>
                      <a:pt x="119" y="60"/>
                      <a:pt x="120" y="60"/>
                    </a:cubicBezTo>
                    <a:cubicBezTo>
                      <a:pt x="125" y="59"/>
                      <a:pt x="128" y="55"/>
                      <a:pt x="132" y="52"/>
                    </a:cubicBezTo>
                    <a:cubicBezTo>
                      <a:pt x="137" y="49"/>
                      <a:pt x="140" y="47"/>
                      <a:pt x="143" y="42"/>
                    </a:cubicBezTo>
                    <a:cubicBezTo>
                      <a:pt x="145" y="40"/>
                      <a:pt x="146" y="37"/>
                      <a:pt x="147" y="34"/>
                    </a:cubicBezTo>
                    <a:cubicBezTo>
                      <a:pt x="149" y="32"/>
                      <a:pt x="150" y="31"/>
                      <a:pt x="151" y="29"/>
                    </a:cubicBezTo>
                    <a:cubicBezTo>
                      <a:pt x="152" y="29"/>
                      <a:pt x="152" y="28"/>
                      <a:pt x="152" y="28"/>
                    </a:cubicBezTo>
                    <a:cubicBezTo>
                      <a:pt x="152" y="28"/>
                      <a:pt x="152" y="27"/>
                      <a:pt x="151" y="27"/>
                    </a:cubicBezTo>
                    <a:cubicBezTo>
                      <a:pt x="151" y="27"/>
                      <a:pt x="151" y="27"/>
                      <a:pt x="151" y="27"/>
                    </a:cubicBezTo>
                    <a:cubicBezTo>
                      <a:pt x="151" y="26"/>
                      <a:pt x="151" y="26"/>
                      <a:pt x="151" y="26"/>
                    </a:cubicBezTo>
                    <a:cubicBezTo>
                      <a:pt x="151" y="27"/>
                      <a:pt x="151" y="27"/>
                      <a:pt x="151" y="27"/>
                    </a:cubicBezTo>
                    <a:cubicBezTo>
                      <a:pt x="152" y="27"/>
                      <a:pt x="152" y="28"/>
                      <a:pt x="152" y="28"/>
                    </a:cubicBezTo>
                    <a:cubicBezTo>
                      <a:pt x="152" y="28"/>
                      <a:pt x="152" y="28"/>
                      <a:pt x="152" y="28"/>
                    </a:cubicBezTo>
                    <a:cubicBezTo>
                      <a:pt x="152" y="30"/>
                      <a:pt x="152" y="32"/>
                      <a:pt x="153" y="34"/>
                    </a:cubicBezTo>
                    <a:cubicBezTo>
                      <a:pt x="153" y="38"/>
                      <a:pt x="150" y="41"/>
                      <a:pt x="149" y="45"/>
                    </a:cubicBezTo>
                    <a:cubicBezTo>
                      <a:pt x="147" y="47"/>
                      <a:pt x="147" y="49"/>
                      <a:pt x="146" y="51"/>
                    </a:cubicBezTo>
                    <a:cubicBezTo>
                      <a:pt x="144" y="53"/>
                      <a:pt x="143" y="55"/>
                      <a:pt x="142" y="57"/>
                    </a:cubicBezTo>
                    <a:cubicBezTo>
                      <a:pt x="141" y="59"/>
                      <a:pt x="141" y="60"/>
                      <a:pt x="140" y="62"/>
                    </a:cubicBezTo>
                    <a:cubicBezTo>
                      <a:pt x="141" y="60"/>
                      <a:pt x="143" y="59"/>
                      <a:pt x="143" y="58"/>
                    </a:cubicBezTo>
                    <a:cubicBezTo>
                      <a:pt x="144" y="57"/>
                      <a:pt x="144" y="57"/>
                      <a:pt x="144" y="57"/>
                    </a:cubicBezTo>
                    <a:cubicBezTo>
                      <a:pt x="146" y="54"/>
                      <a:pt x="148" y="52"/>
                      <a:pt x="149" y="49"/>
                    </a:cubicBezTo>
                    <a:cubicBezTo>
                      <a:pt x="151" y="46"/>
                      <a:pt x="153" y="44"/>
                      <a:pt x="155" y="41"/>
                    </a:cubicBezTo>
                    <a:cubicBezTo>
                      <a:pt x="155" y="40"/>
                      <a:pt x="156" y="40"/>
                      <a:pt x="156" y="39"/>
                    </a:cubicBezTo>
                    <a:cubicBezTo>
                      <a:pt x="157" y="38"/>
                      <a:pt x="157" y="38"/>
                      <a:pt x="157" y="37"/>
                    </a:cubicBezTo>
                    <a:cubicBezTo>
                      <a:pt x="158" y="36"/>
                      <a:pt x="158" y="35"/>
                      <a:pt x="158" y="35"/>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5" name="Freeform 326"/>
              <p:cNvSpPr/>
              <p:nvPr/>
            </p:nvSpPr>
            <p:spPr bwMode="auto">
              <a:xfrm>
                <a:off x="4597" y="1177"/>
                <a:ext cx="9" cy="7"/>
              </a:xfrm>
              <a:custGeom>
                <a:avLst/>
                <a:gdLst>
                  <a:gd name="T0" fmla="*/ 1 w 7"/>
                  <a:gd name="T1" fmla="*/ 2 h 5"/>
                  <a:gd name="T2" fmla="*/ 4 w 7"/>
                  <a:gd name="T3" fmla="*/ 2 h 5"/>
                  <a:gd name="T4" fmla="*/ 7 w 7"/>
                  <a:gd name="T5" fmla="*/ 0 h 5"/>
                  <a:gd name="T6" fmla="*/ 4 w 7"/>
                  <a:gd name="T7" fmla="*/ 1 h 5"/>
                  <a:gd name="T8" fmla="*/ 2 w 7"/>
                  <a:gd name="T9" fmla="*/ 0 h 5"/>
                  <a:gd name="T10" fmla="*/ 1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1" y="2"/>
                    </a:moveTo>
                    <a:cubicBezTo>
                      <a:pt x="0" y="5"/>
                      <a:pt x="3" y="3"/>
                      <a:pt x="4" y="2"/>
                    </a:cubicBezTo>
                    <a:cubicBezTo>
                      <a:pt x="5" y="1"/>
                      <a:pt x="6" y="1"/>
                      <a:pt x="7" y="0"/>
                    </a:cubicBezTo>
                    <a:cubicBezTo>
                      <a:pt x="6" y="0"/>
                      <a:pt x="5" y="1"/>
                      <a:pt x="4" y="1"/>
                    </a:cubicBezTo>
                    <a:cubicBezTo>
                      <a:pt x="4" y="1"/>
                      <a:pt x="3" y="0"/>
                      <a:pt x="2" y="0"/>
                    </a:cubicBezTo>
                    <a:cubicBezTo>
                      <a:pt x="1" y="0"/>
                      <a:pt x="1" y="1"/>
                      <a:pt x="1" y="2"/>
                    </a:cubicBezTo>
                    <a:close/>
                  </a:path>
                </a:pathLst>
              </a:custGeom>
              <a:solidFill>
                <a:srgbClr val="9ACE9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6" name="Freeform 327"/>
              <p:cNvSpPr/>
              <p:nvPr/>
            </p:nvSpPr>
            <p:spPr bwMode="auto">
              <a:xfrm>
                <a:off x="4494" y="1094"/>
                <a:ext cx="164" cy="101"/>
              </a:xfrm>
              <a:custGeom>
                <a:avLst/>
                <a:gdLst>
                  <a:gd name="T0" fmla="*/ 21 w 132"/>
                  <a:gd name="T1" fmla="*/ 77 h 81"/>
                  <a:gd name="T2" fmla="*/ 40 w 132"/>
                  <a:gd name="T3" fmla="*/ 70 h 81"/>
                  <a:gd name="T4" fmla="*/ 50 w 132"/>
                  <a:gd name="T5" fmla="*/ 62 h 81"/>
                  <a:gd name="T6" fmla="*/ 62 w 132"/>
                  <a:gd name="T7" fmla="*/ 57 h 81"/>
                  <a:gd name="T8" fmla="*/ 76 w 132"/>
                  <a:gd name="T9" fmla="*/ 49 h 81"/>
                  <a:gd name="T10" fmla="*/ 91 w 132"/>
                  <a:gd name="T11" fmla="*/ 40 h 81"/>
                  <a:gd name="T12" fmla="*/ 105 w 132"/>
                  <a:gd name="T13" fmla="*/ 30 h 81"/>
                  <a:gd name="T14" fmla="*/ 108 w 132"/>
                  <a:gd name="T15" fmla="*/ 25 h 81"/>
                  <a:gd name="T16" fmla="*/ 118 w 132"/>
                  <a:gd name="T17" fmla="*/ 21 h 81"/>
                  <a:gd name="T18" fmla="*/ 127 w 132"/>
                  <a:gd name="T19" fmla="*/ 8 h 81"/>
                  <a:gd name="T20" fmla="*/ 132 w 132"/>
                  <a:gd name="T21" fmla="*/ 5 h 81"/>
                  <a:gd name="T22" fmla="*/ 121 w 132"/>
                  <a:gd name="T23" fmla="*/ 3 h 81"/>
                  <a:gd name="T24" fmla="*/ 104 w 132"/>
                  <a:gd name="T25" fmla="*/ 0 h 81"/>
                  <a:gd name="T26" fmla="*/ 93 w 132"/>
                  <a:gd name="T27" fmla="*/ 0 h 81"/>
                  <a:gd name="T28" fmla="*/ 86 w 132"/>
                  <a:gd name="T29" fmla="*/ 2 h 81"/>
                  <a:gd name="T30" fmla="*/ 91 w 132"/>
                  <a:gd name="T31" fmla="*/ 7 h 81"/>
                  <a:gd name="T32" fmla="*/ 99 w 132"/>
                  <a:gd name="T33" fmla="*/ 12 h 81"/>
                  <a:gd name="T34" fmla="*/ 93 w 132"/>
                  <a:gd name="T35" fmla="*/ 17 h 81"/>
                  <a:gd name="T36" fmla="*/ 87 w 132"/>
                  <a:gd name="T37" fmla="*/ 21 h 81"/>
                  <a:gd name="T38" fmla="*/ 76 w 132"/>
                  <a:gd name="T39" fmla="*/ 23 h 81"/>
                  <a:gd name="T40" fmla="*/ 64 w 132"/>
                  <a:gd name="T41" fmla="*/ 26 h 81"/>
                  <a:gd name="T42" fmla="*/ 53 w 132"/>
                  <a:gd name="T43" fmla="*/ 31 h 81"/>
                  <a:gd name="T44" fmla="*/ 51 w 132"/>
                  <a:gd name="T45" fmla="*/ 33 h 81"/>
                  <a:gd name="T46" fmla="*/ 54 w 132"/>
                  <a:gd name="T47" fmla="*/ 39 h 81"/>
                  <a:gd name="T48" fmla="*/ 47 w 132"/>
                  <a:gd name="T49" fmla="*/ 43 h 81"/>
                  <a:gd name="T50" fmla="*/ 38 w 132"/>
                  <a:gd name="T51" fmla="*/ 45 h 81"/>
                  <a:gd name="T52" fmla="*/ 28 w 132"/>
                  <a:gd name="T53" fmla="*/ 49 h 81"/>
                  <a:gd name="T54" fmla="*/ 24 w 132"/>
                  <a:gd name="T55" fmla="*/ 57 h 81"/>
                  <a:gd name="T56" fmla="*/ 14 w 132"/>
                  <a:gd name="T57" fmla="*/ 65 h 81"/>
                  <a:gd name="T58" fmla="*/ 3 w 132"/>
                  <a:gd name="T59" fmla="*/ 76 h 81"/>
                  <a:gd name="T60" fmla="*/ 1 w 132"/>
                  <a:gd name="T61" fmla="*/ 79 h 81"/>
                  <a:gd name="T62" fmla="*/ 0 w 132"/>
                  <a:gd name="T63" fmla="*/ 80 h 81"/>
                  <a:gd name="T64" fmla="*/ 10 w 132"/>
                  <a:gd name="T65"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81">
                    <a:moveTo>
                      <a:pt x="10" y="79"/>
                    </a:moveTo>
                    <a:cubicBezTo>
                      <a:pt x="14" y="78"/>
                      <a:pt x="17" y="78"/>
                      <a:pt x="21" y="77"/>
                    </a:cubicBezTo>
                    <a:cubicBezTo>
                      <a:pt x="25" y="77"/>
                      <a:pt x="29" y="75"/>
                      <a:pt x="32" y="74"/>
                    </a:cubicBezTo>
                    <a:cubicBezTo>
                      <a:pt x="35" y="73"/>
                      <a:pt x="37" y="71"/>
                      <a:pt x="40" y="70"/>
                    </a:cubicBezTo>
                    <a:cubicBezTo>
                      <a:pt x="42" y="68"/>
                      <a:pt x="45" y="67"/>
                      <a:pt x="47" y="65"/>
                    </a:cubicBezTo>
                    <a:cubicBezTo>
                      <a:pt x="48" y="64"/>
                      <a:pt x="49" y="63"/>
                      <a:pt x="50" y="62"/>
                    </a:cubicBezTo>
                    <a:cubicBezTo>
                      <a:pt x="52" y="61"/>
                      <a:pt x="54" y="61"/>
                      <a:pt x="55" y="60"/>
                    </a:cubicBezTo>
                    <a:cubicBezTo>
                      <a:pt x="57" y="59"/>
                      <a:pt x="60" y="58"/>
                      <a:pt x="62" y="57"/>
                    </a:cubicBezTo>
                    <a:cubicBezTo>
                      <a:pt x="65" y="56"/>
                      <a:pt x="67" y="55"/>
                      <a:pt x="69" y="54"/>
                    </a:cubicBezTo>
                    <a:cubicBezTo>
                      <a:pt x="72" y="52"/>
                      <a:pt x="74" y="50"/>
                      <a:pt x="76" y="49"/>
                    </a:cubicBezTo>
                    <a:cubicBezTo>
                      <a:pt x="79" y="48"/>
                      <a:pt x="81" y="46"/>
                      <a:pt x="84" y="44"/>
                    </a:cubicBezTo>
                    <a:cubicBezTo>
                      <a:pt x="86" y="43"/>
                      <a:pt x="88" y="41"/>
                      <a:pt x="91" y="40"/>
                    </a:cubicBezTo>
                    <a:cubicBezTo>
                      <a:pt x="93" y="38"/>
                      <a:pt x="96" y="36"/>
                      <a:pt x="98" y="34"/>
                    </a:cubicBezTo>
                    <a:cubicBezTo>
                      <a:pt x="101" y="32"/>
                      <a:pt x="103" y="32"/>
                      <a:pt x="105" y="30"/>
                    </a:cubicBezTo>
                    <a:cubicBezTo>
                      <a:pt x="106" y="29"/>
                      <a:pt x="107" y="28"/>
                      <a:pt x="108" y="27"/>
                    </a:cubicBezTo>
                    <a:cubicBezTo>
                      <a:pt x="108" y="26"/>
                      <a:pt x="108" y="26"/>
                      <a:pt x="108" y="25"/>
                    </a:cubicBezTo>
                    <a:cubicBezTo>
                      <a:pt x="108" y="24"/>
                      <a:pt x="109" y="23"/>
                      <a:pt x="110" y="23"/>
                    </a:cubicBezTo>
                    <a:cubicBezTo>
                      <a:pt x="112" y="22"/>
                      <a:pt x="116" y="21"/>
                      <a:pt x="118" y="21"/>
                    </a:cubicBezTo>
                    <a:cubicBezTo>
                      <a:pt x="121" y="20"/>
                      <a:pt x="124" y="18"/>
                      <a:pt x="125" y="15"/>
                    </a:cubicBezTo>
                    <a:cubicBezTo>
                      <a:pt x="126" y="13"/>
                      <a:pt x="126" y="10"/>
                      <a:pt x="127" y="8"/>
                    </a:cubicBezTo>
                    <a:cubicBezTo>
                      <a:pt x="128" y="6"/>
                      <a:pt x="130" y="6"/>
                      <a:pt x="131" y="6"/>
                    </a:cubicBezTo>
                    <a:cubicBezTo>
                      <a:pt x="132" y="6"/>
                      <a:pt x="132" y="6"/>
                      <a:pt x="132" y="5"/>
                    </a:cubicBezTo>
                    <a:cubicBezTo>
                      <a:pt x="130" y="6"/>
                      <a:pt x="128" y="6"/>
                      <a:pt x="126" y="5"/>
                    </a:cubicBezTo>
                    <a:cubicBezTo>
                      <a:pt x="124" y="5"/>
                      <a:pt x="122" y="4"/>
                      <a:pt x="121" y="3"/>
                    </a:cubicBezTo>
                    <a:cubicBezTo>
                      <a:pt x="118" y="3"/>
                      <a:pt x="117" y="3"/>
                      <a:pt x="115" y="2"/>
                    </a:cubicBezTo>
                    <a:cubicBezTo>
                      <a:pt x="111" y="1"/>
                      <a:pt x="108" y="0"/>
                      <a:pt x="104" y="0"/>
                    </a:cubicBezTo>
                    <a:cubicBezTo>
                      <a:pt x="101" y="0"/>
                      <a:pt x="98" y="0"/>
                      <a:pt x="94" y="0"/>
                    </a:cubicBezTo>
                    <a:cubicBezTo>
                      <a:pt x="94" y="0"/>
                      <a:pt x="94" y="0"/>
                      <a:pt x="93" y="0"/>
                    </a:cubicBezTo>
                    <a:cubicBezTo>
                      <a:pt x="93" y="0"/>
                      <a:pt x="92" y="1"/>
                      <a:pt x="91" y="1"/>
                    </a:cubicBezTo>
                    <a:cubicBezTo>
                      <a:pt x="89" y="1"/>
                      <a:pt x="87" y="1"/>
                      <a:pt x="86" y="2"/>
                    </a:cubicBezTo>
                    <a:cubicBezTo>
                      <a:pt x="83" y="3"/>
                      <a:pt x="80" y="3"/>
                      <a:pt x="78" y="4"/>
                    </a:cubicBezTo>
                    <a:cubicBezTo>
                      <a:pt x="82" y="3"/>
                      <a:pt x="87" y="5"/>
                      <a:pt x="91" y="7"/>
                    </a:cubicBezTo>
                    <a:cubicBezTo>
                      <a:pt x="92" y="7"/>
                      <a:pt x="93" y="8"/>
                      <a:pt x="94" y="9"/>
                    </a:cubicBezTo>
                    <a:cubicBezTo>
                      <a:pt x="95" y="10"/>
                      <a:pt x="98" y="11"/>
                      <a:pt x="99" y="12"/>
                    </a:cubicBezTo>
                    <a:cubicBezTo>
                      <a:pt x="99" y="14"/>
                      <a:pt x="98" y="15"/>
                      <a:pt x="97" y="16"/>
                    </a:cubicBezTo>
                    <a:cubicBezTo>
                      <a:pt x="96" y="16"/>
                      <a:pt x="94" y="16"/>
                      <a:pt x="93" y="17"/>
                    </a:cubicBezTo>
                    <a:cubicBezTo>
                      <a:pt x="90" y="17"/>
                      <a:pt x="91" y="18"/>
                      <a:pt x="92" y="20"/>
                    </a:cubicBezTo>
                    <a:cubicBezTo>
                      <a:pt x="91" y="21"/>
                      <a:pt x="89" y="20"/>
                      <a:pt x="87" y="21"/>
                    </a:cubicBezTo>
                    <a:cubicBezTo>
                      <a:pt x="86" y="21"/>
                      <a:pt x="85" y="22"/>
                      <a:pt x="83" y="22"/>
                    </a:cubicBezTo>
                    <a:cubicBezTo>
                      <a:pt x="81" y="23"/>
                      <a:pt x="79" y="23"/>
                      <a:pt x="76" y="23"/>
                    </a:cubicBezTo>
                    <a:cubicBezTo>
                      <a:pt x="74" y="24"/>
                      <a:pt x="72" y="24"/>
                      <a:pt x="69" y="25"/>
                    </a:cubicBezTo>
                    <a:cubicBezTo>
                      <a:pt x="67" y="25"/>
                      <a:pt x="66" y="26"/>
                      <a:pt x="64" y="26"/>
                    </a:cubicBezTo>
                    <a:cubicBezTo>
                      <a:pt x="62" y="27"/>
                      <a:pt x="60" y="28"/>
                      <a:pt x="58" y="29"/>
                    </a:cubicBezTo>
                    <a:cubicBezTo>
                      <a:pt x="56" y="29"/>
                      <a:pt x="55" y="30"/>
                      <a:pt x="53" y="31"/>
                    </a:cubicBezTo>
                    <a:cubicBezTo>
                      <a:pt x="52" y="31"/>
                      <a:pt x="50" y="31"/>
                      <a:pt x="49" y="32"/>
                    </a:cubicBezTo>
                    <a:cubicBezTo>
                      <a:pt x="49" y="32"/>
                      <a:pt x="50" y="33"/>
                      <a:pt x="51" y="33"/>
                    </a:cubicBezTo>
                    <a:cubicBezTo>
                      <a:pt x="54" y="34"/>
                      <a:pt x="58" y="36"/>
                      <a:pt x="56" y="38"/>
                    </a:cubicBezTo>
                    <a:cubicBezTo>
                      <a:pt x="56" y="38"/>
                      <a:pt x="54" y="39"/>
                      <a:pt x="54" y="39"/>
                    </a:cubicBezTo>
                    <a:cubicBezTo>
                      <a:pt x="54" y="40"/>
                      <a:pt x="53" y="40"/>
                      <a:pt x="52" y="41"/>
                    </a:cubicBezTo>
                    <a:cubicBezTo>
                      <a:pt x="50" y="42"/>
                      <a:pt x="49" y="42"/>
                      <a:pt x="47" y="43"/>
                    </a:cubicBezTo>
                    <a:cubicBezTo>
                      <a:pt x="44" y="43"/>
                      <a:pt x="42" y="44"/>
                      <a:pt x="39" y="45"/>
                    </a:cubicBezTo>
                    <a:cubicBezTo>
                      <a:pt x="39" y="45"/>
                      <a:pt x="39" y="45"/>
                      <a:pt x="38" y="45"/>
                    </a:cubicBezTo>
                    <a:cubicBezTo>
                      <a:pt x="37" y="46"/>
                      <a:pt x="36" y="47"/>
                      <a:pt x="34" y="47"/>
                    </a:cubicBezTo>
                    <a:cubicBezTo>
                      <a:pt x="32" y="48"/>
                      <a:pt x="30" y="48"/>
                      <a:pt x="28" y="49"/>
                    </a:cubicBezTo>
                    <a:cubicBezTo>
                      <a:pt x="27" y="51"/>
                      <a:pt x="26" y="53"/>
                      <a:pt x="25" y="55"/>
                    </a:cubicBezTo>
                    <a:cubicBezTo>
                      <a:pt x="25" y="55"/>
                      <a:pt x="24" y="56"/>
                      <a:pt x="24" y="57"/>
                    </a:cubicBezTo>
                    <a:cubicBezTo>
                      <a:pt x="23" y="57"/>
                      <a:pt x="23" y="58"/>
                      <a:pt x="22" y="59"/>
                    </a:cubicBezTo>
                    <a:cubicBezTo>
                      <a:pt x="21" y="62"/>
                      <a:pt x="17" y="63"/>
                      <a:pt x="14" y="65"/>
                    </a:cubicBezTo>
                    <a:cubicBezTo>
                      <a:pt x="11" y="67"/>
                      <a:pt x="9" y="69"/>
                      <a:pt x="7" y="73"/>
                    </a:cubicBezTo>
                    <a:cubicBezTo>
                      <a:pt x="6" y="74"/>
                      <a:pt x="5" y="75"/>
                      <a:pt x="3" y="76"/>
                    </a:cubicBezTo>
                    <a:cubicBezTo>
                      <a:pt x="3" y="76"/>
                      <a:pt x="3" y="76"/>
                      <a:pt x="3" y="77"/>
                    </a:cubicBezTo>
                    <a:cubicBezTo>
                      <a:pt x="2" y="77"/>
                      <a:pt x="1" y="78"/>
                      <a:pt x="1" y="79"/>
                    </a:cubicBezTo>
                    <a:cubicBezTo>
                      <a:pt x="1" y="79"/>
                      <a:pt x="1" y="79"/>
                      <a:pt x="1" y="79"/>
                    </a:cubicBezTo>
                    <a:cubicBezTo>
                      <a:pt x="0" y="79"/>
                      <a:pt x="0" y="80"/>
                      <a:pt x="0" y="80"/>
                    </a:cubicBezTo>
                    <a:cubicBezTo>
                      <a:pt x="0" y="81"/>
                      <a:pt x="1" y="81"/>
                      <a:pt x="1" y="81"/>
                    </a:cubicBezTo>
                    <a:cubicBezTo>
                      <a:pt x="4" y="81"/>
                      <a:pt x="8" y="80"/>
                      <a:pt x="10" y="79"/>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7" name="Freeform 328"/>
              <p:cNvSpPr/>
              <p:nvPr/>
            </p:nvSpPr>
            <p:spPr bwMode="auto">
              <a:xfrm>
                <a:off x="4649" y="1093"/>
                <a:ext cx="27" cy="7"/>
              </a:xfrm>
              <a:custGeom>
                <a:avLst/>
                <a:gdLst>
                  <a:gd name="T0" fmla="*/ 18 w 22"/>
                  <a:gd name="T1" fmla="*/ 3 h 6"/>
                  <a:gd name="T2" fmla="*/ 22 w 22"/>
                  <a:gd name="T3" fmla="*/ 0 h 6"/>
                  <a:gd name="T4" fmla="*/ 0 w 22"/>
                  <a:gd name="T5" fmla="*/ 3 h 6"/>
                  <a:gd name="T6" fmla="*/ 5 w 22"/>
                  <a:gd name="T7" fmla="*/ 4 h 6"/>
                  <a:gd name="T8" fmla="*/ 11 w 22"/>
                  <a:gd name="T9" fmla="*/ 5 h 6"/>
                  <a:gd name="T10" fmla="*/ 8 w 22"/>
                  <a:gd name="T11" fmla="*/ 6 h 6"/>
                  <a:gd name="T12" fmla="*/ 7 w 22"/>
                  <a:gd name="T13" fmla="*/ 6 h 6"/>
                  <a:gd name="T14" fmla="*/ 10 w 22"/>
                  <a:gd name="T15" fmla="*/ 6 h 6"/>
                  <a:gd name="T16" fmla="*/ 18 w 22"/>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8" y="3"/>
                    </a:moveTo>
                    <a:cubicBezTo>
                      <a:pt x="19" y="3"/>
                      <a:pt x="22" y="2"/>
                      <a:pt x="22" y="0"/>
                    </a:cubicBezTo>
                    <a:cubicBezTo>
                      <a:pt x="0" y="3"/>
                      <a:pt x="0" y="3"/>
                      <a:pt x="0" y="3"/>
                    </a:cubicBezTo>
                    <a:cubicBezTo>
                      <a:pt x="2" y="4"/>
                      <a:pt x="3" y="4"/>
                      <a:pt x="5" y="4"/>
                    </a:cubicBezTo>
                    <a:cubicBezTo>
                      <a:pt x="5" y="4"/>
                      <a:pt x="10" y="3"/>
                      <a:pt x="11" y="5"/>
                    </a:cubicBezTo>
                    <a:cubicBezTo>
                      <a:pt x="10" y="5"/>
                      <a:pt x="9" y="6"/>
                      <a:pt x="8" y="6"/>
                    </a:cubicBezTo>
                    <a:cubicBezTo>
                      <a:pt x="8" y="6"/>
                      <a:pt x="8" y="6"/>
                      <a:pt x="7" y="6"/>
                    </a:cubicBezTo>
                    <a:cubicBezTo>
                      <a:pt x="8" y="6"/>
                      <a:pt x="9" y="6"/>
                      <a:pt x="10" y="6"/>
                    </a:cubicBezTo>
                    <a:cubicBezTo>
                      <a:pt x="13" y="5"/>
                      <a:pt x="16" y="5"/>
                      <a:pt x="18" y="3"/>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8" name="Freeform 329"/>
              <p:cNvSpPr/>
              <p:nvPr/>
            </p:nvSpPr>
            <p:spPr bwMode="auto">
              <a:xfrm>
                <a:off x="4582" y="1141"/>
                <a:ext cx="107" cy="77"/>
              </a:xfrm>
              <a:custGeom>
                <a:avLst/>
                <a:gdLst>
                  <a:gd name="T0" fmla="*/ 73 w 86"/>
                  <a:gd name="T1" fmla="*/ 34 h 62"/>
                  <a:gd name="T2" fmla="*/ 75 w 86"/>
                  <a:gd name="T3" fmla="*/ 29 h 62"/>
                  <a:gd name="T4" fmla="*/ 79 w 86"/>
                  <a:gd name="T5" fmla="*/ 23 h 62"/>
                  <a:gd name="T6" fmla="*/ 82 w 86"/>
                  <a:gd name="T7" fmla="*/ 17 h 62"/>
                  <a:gd name="T8" fmla="*/ 86 w 86"/>
                  <a:gd name="T9" fmla="*/ 6 h 62"/>
                  <a:gd name="T10" fmla="*/ 85 w 86"/>
                  <a:gd name="T11" fmla="*/ 0 h 62"/>
                  <a:gd name="T12" fmla="*/ 85 w 86"/>
                  <a:gd name="T13" fmla="*/ 0 h 62"/>
                  <a:gd name="T14" fmla="*/ 84 w 86"/>
                  <a:gd name="T15" fmla="*/ 1 h 62"/>
                  <a:gd name="T16" fmla="*/ 80 w 86"/>
                  <a:gd name="T17" fmla="*/ 6 h 62"/>
                  <a:gd name="T18" fmla="*/ 76 w 86"/>
                  <a:gd name="T19" fmla="*/ 14 h 62"/>
                  <a:gd name="T20" fmla="*/ 65 w 86"/>
                  <a:gd name="T21" fmla="*/ 24 h 62"/>
                  <a:gd name="T22" fmla="*/ 53 w 86"/>
                  <a:gd name="T23" fmla="*/ 32 h 62"/>
                  <a:gd name="T24" fmla="*/ 51 w 86"/>
                  <a:gd name="T25" fmla="*/ 33 h 62"/>
                  <a:gd name="T26" fmla="*/ 49 w 86"/>
                  <a:gd name="T27" fmla="*/ 31 h 62"/>
                  <a:gd name="T28" fmla="*/ 46 w 86"/>
                  <a:gd name="T29" fmla="*/ 35 h 62"/>
                  <a:gd name="T30" fmla="*/ 42 w 86"/>
                  <a:gd name="T31" fmla="*/ 36 h 62"/>
                  <a:gd name="T32" fmla="*/ 40 w 86"/>
                  <a:gd name="T33" fmla="*/ 35 h 62"/>
                  <a:gd name="T34" fmla="*/ 35 w 86"/>
                  <a:gd name="T35" fmla="*/ 40 h 62"/>
                  <a:gd name="T36" fmla="*/ 31 w 86"/>
                  <a:gd name="T37" fmla="*/ 45 h 62"/>
                  <a:gd name="T38" fmla="*/ 20 w 86"/>
                  <a:gd name="T39" fmla="*/ 52 h 62"/>
                  <a:gd name="T40" fmla="*/ 10 w 86"/>
                  <a:gd name="T41" fmla="*/ 57 h 62"/>
                  <a:gd name="T42" fmla="*/ 5 w 86"/>
                  <a:gd name="T43" fmla="*/ 60 h 62"/>
                  <a:gd name="T44" fmla="*/ 0 w 86"/>
                  <a:gd name="T45" fmla="*/ 62 h 62"/>
                  <a:gd name="T46" fmla="*/ 5 w 86"/>
                  <a:gd name="T47" fmla="*/ 62 h 62"/>
                  <a:gd name="T48" fmla="*/ 10 w 86"/>
                  <a:gd name="T49" fmla="*/ 62 h 62"/>
                  <a:gd name="T50" fmla="*/ 16 w 86"/>
                  <a:gd name="T51" fmla="*/ 60 h 62"/>
                  <a:gd name="T52" fmla="*/ 29 w 86"/>
                  <a:gd name="T53" fmla="*/ 54 h 62"/>
                  <a:gd name="T54" fmla="*/ 26 w 86"/>
                  <a:gd name="T55" fmla="*/ 59 h 62"/>
                  <a:gd name="T56" fmla="*/ 34 w 86"/>
                  <a:gd name="T57" fmla="*/ 57 h 62"/>
                  <a:gd name="T58" fmla="*/ 39 w 86"/>
                  <a:gd name="T59" fmla="*/ 56 h 62"/>
                  <a:gd name="T60" fmla="*/ 42 w 86"/>
                  <a:gd name="T61" fmla="*/ 55 h 62"/>
                  <a:gd name="T62" fmla="*/ 45 w 86"/>
                  <a:gd name="T63" fmla="*/ 55 h 62"/>
                  <a:gd name="T64" fmla="*/ 50 w 86"/>
                  <a:gd name="T65" fmla="*/ 53 h 62"/>
                  <a:gd name="T66" fmla="*/ 58 w 86"/>
                  <a:gd name="T67" fmla="*/ 46 h 62"/>
                  <a:gd name="T68" fmla="*/ 60 w 86"/>
                  <a:gd name="T69" fmla="*/ 43 h 62"/>
                  <a:gd name="T70" fmla="*/ 61 w 86"/>
                  <a:gd name="T71" fmla="*/ 42 h 62"/>
                  <a:gd name="T72" fmla="*/ 62 w 86"/>
                  <a:gd name="T73" fmla="*/ 43 h 62"/>
                  <a:gd name="T74" fmla="*/ 67 w 86"/>
                  <a:gd name="T75" fmla="*/ 40 h 62"/>
                  <a:gd name="T76" fmla="*/ 68 w 86"/>
                  <a:gd name="T77" fmla="*/ 40 h 62"/>
                  <a:gd name="T78" fmla="*/ 72 w 86"/>
                  <a:gd name="T79" fmla="*/ 36 h 62"/>
                  <a:gd name="T80" fmla="*/ 73 w 86"/>
                  <a:gd name="T81"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62">
                    <a:moveTo>
                      <a:pt x="73" y="34"/>
                    </a:moveTo>
                    <a:cubicBezTo>
                      <a:pt x="74" y="32"/>
                      <a:pt x="74" y="31"/>
                      <a:pt x="75" y="29"/>
                    </a:cubicBezTo>
                    <a:cubicBezTo>
                      <a:pt x="76" y="27"/>
                      <a:pt x="77" y="25"/>
                      <a:pt x="79" y="23"/>
                    </a:cubicBezTo>
                    <a:cubicBezTo>
                      <a:pt x="80" y="21"/>
                      <a:pt x="80" y="19"/>
                      <a:pt x="82" y="17"/>
                    </a:cubicBezTo>
                    <a:cubicBezTo>
                      <a:pt x="83" y="13"/>
                      <a:pt x="86" y="10"/>
                      <a:pt x="86" y="6"/>
                    </a:cubicBezTo>
                    <a:cubicBezTo>
                      <a:pt x="85" y="4"/>
                      <a:pt x="85" y="2"/>
                      <a:pt x="85" y="0"/>
                    </a:cubicBezTo>
                    <a:cubicBezTo>
                      <a:pt x="85" y="0"/>
                      <a:pt x="85" y="0"/>
                      <a:pt x="85" y="0"/>
                    </a:cubicBezTo>
                    <a:cubicBezTo>
                      <a:pt x="85" y="0"/>
                      <a:pt x="85" y="1"/>
                      <a:pt x="84" y="1"/>
                    </a:cubicBezTo>
                    <a:cubicBezTo>
                      <a:pt x="83" y="3"/>
                      <a:pt x="82" y="4"/>
                      <a:pt x="80" y="6"/>
                    </a:cubicBezTo>
                    <a:cubicBezTo>
                      <a:pt x="79" y="9"/>
                      <a:pt x="78" y="12"/>
                      <a:pt x="76" y="14"/>
                    </a:cubicBezTo>
                    <a:cubicBezTo>
                      <a:pt x="73" y="19"/>
                      <a:pt x="70" y="21"/>
                      <a:pt x="65" y="24"/>
                    </a:cubicBezTo>
                    <a:cubicBezTo>
                      <a:pt x="61" y="27"/>
                      <a:pt x="58" y="31"/>
                      <a:pt x="53" y="32"/>
                    </a:cubicBezTo>
                    <a:cubicBezTo>
                      <a:pt x="52" y="32"/>
                      <a:pt x="52" y="32"/>
                      <a:pt x="51" y="33"/>
                    </a:cubicBezTo>
                    <a:cubicBezTo>
                      <a:pt x="50" y="32"/>
                      <a:pt x="50" y="32"/>
                      <a:pt x="49" y="31"/>
                    </a:cubicBezTo>
                    <a:cubicBezTo>
                      <a:pt x="48" y="31"/>
                      <a:pt x="46" y="34"/>
                      <a:pt x="46" y="35"/>
                    </a:cubicBezTo>
                    <a:cubicBezTo>
                      <a:pt x="45" y="36"/>
                      <a:pt x="44" y="37"/>
                      <a:pt x="42" y="36"/>
                    </a:cubicBezTo>
                    <a:cubicBezTo>
                      <a:pt x="42" y="37"/>
                      <a:pt x="40" y="35"/>
                      <a:pt x="40" y="35"/>
                    </a:cubicBezTo>
                    <a:cubicBezTo>
                      <a:pt x="38" y="35"/>
                      <a:pt x="37" y="39"/>
                      <a:pt x="35" y="40"/>
                    </a:cubicBezTo>
                    <a:cubicBezTo>
                      <a:pt x="34" y="42"/>
                      <a:pt x="33" y="44"/>
                      <a:pt x="31" y="45"/>
                    </a:cubicBezTo>
                    <a:cubicBezTo>
                      <a:pt x="28" y="48"/>
                      <a:pt x="24" y="50"/>
                      <a:pt x="20" y="52"/>
                    </a:cubicBezTo>
                    <a:cubicBezTo>
                      <a:pt x="17" y="54"/>
                      <a:pt x="13" y="56"/>
                      <a:pt x="10" y="57"/>
                    </a:cubicBezTo>
                    <a:cubicBezTo>
                      <a:pt x="8" y="58"/>
                      <a:pt x="7" y="60"/>
                      <a:pt x="5" y="60"/>
                    </a:cubicBezTo>
                    <a:cubicBezTo>
                      <a:pt x="3" y="61"/>
                      <a:pt x="1" y="61"/>
                      <a:pt x="0" y="62"/>
                    </a:cubicBezTo>
                    <a:cubicBezTo>
                      <a:pt x="1" y="62"/>
                      <a:pt x="4" y="62"/>
                      <a:pt x="5" y="62"/>
                    </a:cubicBezTo>
                    <a:cubicBezTo>
                      <a:pt x="7" y="61"/>
                      <a:pt x="8" y="61"/>
                      <a:pt x="10" y="62"/>
                    </a:cubicBezTo>
                    <a:cubicBezTo>
                      <a:pt x="12" y="61"/>
                      <a:pt x="14" y="61"/>
                      <a:pt x="16" y="60"/>
                    </a:cubicBezTo>
                    <a:cubicBezTo>
                      <a:pt x="20" y="59"/>
                      <a:pt x="25" y="58"/>
                      <a:pt x="29" y="54"/>
                    </a:cubicBezTo>
                    <a:cubicBezTo>
                      <a:pt x="28" y="56"/>
                      <a:pt x="27" y="57"/>
                      <a:pt x="26" y="59"/>
                    </a:cubicBezTo>
                    <a:cubicBezTo>
                      <a:pt x="29" y="58"/>
                      <a:pt x="31" y="57"/>
                      <a:pt x="34" y="57"/>
                    </a:cubicBezTo>
                    <a:cubicBezTo>
                      <a:pt x="35" y="56"/>
                      <a:pt x="37" y="56"/>
                      <a:pt x="39" y="56"/>
                    </a:cubicBezTo>
                    <a:cubicBezTo>
                      <a:pt x="40" y="56"/>
                      <a:pt x="41" y="56"/>
                      <a:pt x="42" y="55"/>
                    </a:cubicBezTo>
                    <a:cubicBezTo>
                      <a:pt x="43" y="55"/>
                      <a:pt x="44" y="55"/>
                      <a:pt x="45" y="55"/>
                    </a:cubicBezTo>
                    <a:cubicBezTo>
                      <a:pt x="47" y="55"/>
                      <a:pt x="49" y="54"/>
                      <a:pt x="50" y="53"/>
                    </a:cubicBezTo>
                    <a:cubicBezTo>
                      <a:pt x="54" y="52"/>
                      <a:pt x="56" y="48"/>
                      <a:pt x="58" y="46"/>
                    </a:cubicBezTo>
                    <a:cubicBezTo>
                      <a:pt x="58" y="45"/>
                      <a:pt x="59" y="44"/>
                      <a:pt x="60" y="43"/>
                    </a:cubicBezTo>
                    <a:cubicBezTo>
                      <a:pt x="60" y="43"/>
                      <a:pt x="60" y="42"/>
                      <a:pt x="61" y="42"/>
                    </a:cubicBezTo>
                    <a:cubicBezTo>
                      <a:pt x="61" y="42"/>
                      <a:pt x="61" y="42"/>
                      <a:pt x="62" y="43"/>
                    </a:cubicBezTo>
                    <a:cubicBezTo>
                      <a:pt x="64" y="43"/>
                      <a:pt x="65" y="42"/>
                      <a:pt x="67" y="40"/>
                    </a:cubicBezTo>
                    <a:cubicBezTo>
                      <a:pt x="67" y="40"/>
                      <a:pt x="68" y="40"/>
                      <a:pt x="68" y="40"/>
                    </a:cubicBezTo>
                    <a:cubicBezTo>
                      <a:pt x="69" y="38"/>
                      <a:pt x="71" y="37"/>
                      <a:pt x="72" y="36"/>
                    </a:cubicBezTo>
                    <a:cubicBezTo>
                      <a:pt x="72" y="35"/>
                      <a:pt x="73" y="34"/>
                      <a:pt x="73" y="34"/>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89" name="Freeform 330"/>
              <p:cNvSpPr/>
              <p:nvPr/>
            </p:nvSpPr>
            <p:spPr bwMode="auto">
              <a:xfrm>
                <a:off x="4686" y="114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0" name="Freeform 331"/>
              <p:cNvSpPr/>
              <p:nvPr/>
            </p:nvSpPr>
            <p:spPr bwMode="auto">
              <a:xfrm>
                <a:off x="4686" y="1139"/>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1" name="Freeform 332"/>
              <p:cNvSpPr/>
              <p:nvPr/>
            </p:nvSpPr>
            <p:spPr bwMode="auto">
              <a:xfrm>
                <a:off x="4563" y="1154"/>
                <a:ext cx="66" cy="54"/>
              </a:xfrm>
              <a:custGeom>
                <a:avLst/>
                <a:gdLst>
                  <a:gd name="T0" fmla="*/ 34 w 53"/>
                  <a:gd name="T1" fmla="*/ 19 h 44"/>
                  <a:gd name="T2" fmla="*/ 31 w 53"/>
                  <a:gd name="T3" fmla="*/ 21 h 44"/>
                  <a:gd name="T4" fmla="*/ 28 w 53"/>
                  <a:gd name="T5" fmla="*/ 21 h 44"/>
                  <a:gd name="T6" fmla="*/ 29 w 53"/>
                  <a:gd name="T7" fmla="*/ 19 h 44"/>
                  <a:gd name="T8" fmla="*/ 30 w 53"/>
                  <a:gd name="T9" fmla="*/ 18 h 44"/>
                  <a:gd name="T10" fmla="*/ 31 w 53"/>
                  <a:gd name="T11" fmla="*/ 14 h 44"/>
                  <a:gd name="T12" fmla="*/ 30 w 53"/>
                  <a:gd name="T13" fmla="*/ 13 h 44"/>
                  <a:gd name="T14" fmla="*/ 30 w 53"/>
                  <a:gd name="T15" fmla="*/ 11 h 44"/>
                  <a:gd name="T16" fmla="*/ 30 w 53"/>
                  <a:gd name="T17" fmla="*/ 12 h 44"/>
                  <a:gd name="T18" fmla="*/ 28 w 53"/>
                  <a:gd name="T19" fmla="*/ 13 h 44"/>
                  <a:gd name="T20" fmla="*/ 27 w 53"/>
                  <a:gd name="T21" fmla="*/ 18 h 44"/>
                  <a:gd name="T22" fmla="*/ 21 w 53"/>
                  <a:gd name="T23" fmla="*/ 27 h 44"/>
                  <a:gd name="T24" fmla="*/ 9 w 53"/>
                  <a:gd name="T25" fmla="*/ 36 h 44"/>
                  <a:gd name="T26" fmla="*/ 4 w 53"/>
                  <a:gd name="T27" fmla="*/ 40 h 44"/>
                  <a:gd name="T28" fmla="*/ 0 w 53"/>
                  <a:gd name="T29" fmla="*/ 44 h 44"/>
                  <a:gd name="T30" fmla="*/ 9 w 53"/>
                  <a:gd name="T31" fmla="*/ 41 h 44"/>
                  <a:gd name="T32" fmla="*/ 15 w 53"/>
                  <a:gd name="T33" fmla="*/ 37 h 44"/>
                  <a:gd name="T34" fmla="*/ 20 w 53"/>
                  <a:gd name="T35" fmla="*/ 37 h 44"/>
                  <a:gd name="T36" fmla="*/ 23 w 53"/>
                  <a:gd name="T37" fmla="*/ 37 h 44"/>
                  <a:gd name="T38" fmla="*/ 26 w 53"/>
                  <a:gd name="T39" fmla="*/ 36 h 44"/>
                  <a:gd name="T40" fmla="*/ 35 w 53"/>
                  <a:gd name="T41" fmla="*/ 30 h 44"/>
                  <a:gd name="T42" fmla="*/ 41 w 53"/>
                  <a:gd name="T43" fmla="*/ 25 h 44"/>
                  <a:gd name="T44" fmla="*/ 49 w 53"/>
                  <a:gd name="T45" fmla="*/ 12 h 44"/>
                  <a:gd name="T46" fmla="*/ 52 w 53"/>
                  <a:gd name="T47" fmla="*/ 6 h 44"/>
                  <a:gd name="T48" fmla="*/ 53 w 53"/>
                  <a:gd name="T49" fmla="*/ 0 h 44"/>
                  <a:gd name="T50" fmla="*/ 48 w 53"/>
                  <a:gd name="T51" fmla="*/ 3 h 44"/>
                  <a:gd name="T52" fmla="*/ 44 w 53"/>
                  <a:gd name="T53" fmla="*/ 8 h 44"/>
                  <a:gd name="T54" fmla="*/ 38 w 53"/>
                  <a:gd name="T55" fmla="*/ 16 h 44"/>
                  <a:gd name="T56" fmla="*/ 35 w 53"/>
                  <a:gd name="T57" fmla="*/ 18 h 44"/>
                  <a:gd name="T58" fmla="*/ 34 w 53"/>
                  <a:gd name="T59"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4">
                    <a:moveTo>
                      <a:pt x="34" y="19"/>
                    </a:moveTo>
                    <a:cubicBezTo>
                      <a:pt x="33" y="20"/>
                      <a:pt x="32" y="20"/>
                      <a:pt x="31" y="21"/>
                    </a:cubicBezTo>
                    <a:cubicBezTo>
                      <a:pt x="30" y="22"/>
                      <a:pt x="27" y="24"/>
                      <a:pt x="28" y="21"/>
                    </a:cubicBezTo>
                    <a:cubicBezTo>
                      <a:pt x="28" y="20"/>
                      <a:pt x="28" y="19"/>
                      <a:pt x="29" y="19"/>
                    </a:cubicBezTo>
                    <a:cubicBezTo>
                      <a:pt x="29" y="18"/>
                      <a:pt x="30" y="18"/>
                      <a:pt x="30" y="18"/>
                    </a:cubicBezTo>
                    <a:cubicBezTo>
                      <a:pt x="30" y="16"/>
                      <a:pt x="31" y="15"/>
                      <a:pt x="31" y="14"/>
                    </a:cubicBezTo>
                    <a:cubicBezTo>
                      <a:pt x="30" y="14"/>
                      <a:pt x="30" y="14"/>
                      <a:pt x="30" y="13"/>
                    </a:cubicBezTo>
                    <a:cubicBezTo>
                      <a:pt x="30" y="13"/>
                      <a:pt x="30" y="12"/>
                      <a:pt x="30" y="11"/>
                    </a:cubicBezTo>
                    <a:cubicBezTo>
                      <a:pt x="30" y="12"/>
                      <a:pt x="30" y="12"/>
                      <a:pt x="30" y="12"/>
                    </a:cubicBezTo>
                    <a:cubicBezTo>
                      <a:pt x="28" y="13"/>
                      <a:pt x="28" y="13"/>
                      <a:pt x="28" y="13"/>
                    </a:cubicBezTo>
                    <a:cubicBezTo>
                      <a:pt x="28" y="14"/>
                      <a:pt x="27" y="17"/>
                      <a:pt x="27" y="18"/>
                    </a:cubicBezTo>
                    <a:cubicBezTo>
                      <a:pt x="26" y="21"/>
                      <a:pt x="24" y="25"/>
                      <a:pt x="21" y="27"/>
                    </a:cubicBezTo>
                    <a:cubicBezTo>
                      <a:pt x="18" y="31"/>
                      <a:pt x="13" y="33"/>
                      <a:pt x="9" y="36"/>
                    </a:cubicBezTo>
                    <a:cubicBezTo>
                      <a:pt x="7" y="37"/>
                      <a:pt x="6" y="38"/>
                      <a:pt x="4" y="40"/>
                    </a:cubicBezTo>
                    <a:cubicBezTo>
                      <a:pt x="3" y="41"/>
                      <a:pt x="1" y="42"/>
                      <a:pt x="0" y="44"/>
                    </a:cubicBezTo>
                    <a:cubicBezTo>
                      <a:pt x="4" y="43"/>
                      <a:pt x="7" y="42"/>
                      <a:pt x="9" y="41"/>
                    </a:cubicBezTo>
                    <a:cubicBezTo>
                      <a:pt x="12" y="39"/>
                      <a:pt x="13" y="38"/>
                      <a:pt x="15" y="37"/>
                    </a:cubicBezTo>
                    <a:cubicBezTo>
                      <a:pt x="16" y="38"/>
                      <a:pt x="19" y="37"/>
                      <a:pt x="20" y="37"/>
                    </a:cubicBezTo>
                    <a:cubicBezTo>
                      <a:pt x="21" y="36"/>
                      <a:pt x="21" y="36"/>
                      <a:pt x="23" y="37"/>
                    </a:cubicBezTo>
                    <a:cubicBezTo>
                      <a:pt x="24" y="37"/>
                      <a:pt x="25" y="37"/>
                      <a:pt x="26" y="36"/>
                    </a:cubicBezTo>
                    <a:cubicBezTo>
                      <a:pt x="30" y="35"/>
                      <a:pt x="32" y="33"/>
                      <a:pt x="35" y="30"/>
                    </a:cubicBezTo>
                    <a:cubicBezTo>
                      <a:pt x="37" y="29"/>
                      <a:pt x="39" y="27"/>
                      <a:pt x="41" y="25"/>
                    </a:cubicBezTo>
                    <a:cubicBezTo>
                      <a:pt x="45" y="21"/>
                      <a:pt x="48" y="17"/>
                      <a:pt x="49" y="12"/>
                    </a:cubicBezTo>
                    <a:cubicBezTo>
                      <a:pt x="51" y="10"/>
                      <a:pt x="51" y="8"/>
                      <a:pt x="52" y="6"/>
                    </a:cubicBezTo>
                    <a:cubicBezTo>
                      <a:pt x="53" y="4"/>
                      <a:pt x="53" y="2"/>
                      <a:pt x="53" y="0"/>
                    </a:cubicBezTo>
                    <a:cubicBezTo>
                      <a:pt x="52" y="2"/>
                      <a:pt x="50" y="2"/>
                      <a:pt x="48" y="3"/>
                    </a:cubicBezTo>
                    <a:cubicBezTo>
                      <a:pt x="47" y="3"/>
                      <a:pt x="45" y="6"/>
                      <a:pt x="44" y="8"/>
                    </a:cubicBezTo>
                    <a:cubicBezTo>
                      <a:pt x="42" y="11"/>
                      <a:pt x="40" y="13"/>
                      <a:pt x="38" y="16"/>
                    </a:cubicBezTo>
                    <a:cubicBezTo>
                      <a:pt x="37" y="16"/>
                      <a:pt x="36" y="17"/>
                      <a:pt x="35" y="18"/>
                    </a:cubicBezTo>
                    <a:cubicBezTo>
                      <a:pt x="35" y="18"/>
                      <a:pt x="34" y="19"/>
                      <a:pt x="34" y="19"/>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2" name="Freeform 333"/>
              <p:cNvSpPr/>
              <p:nvPr/>
            </p:nvSpPr>
            <p:spPr bwMode="auto">
              <a:xfrm>
                <a:off x="4597" y="1169"/>
                <a:ext cx="1" cy="1"/>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3" name="Freeform 334"/>
              <p:cNvSpPr/>
              <p:nvPr/>
            </p:nvSpPr>
            <p:spPr bwMode="auto">
              <a:xfrm>
                <a:off x="4500" y="1053"/>
                <a:ext cx="110" cy="124"/>
              </a:xfrm>
              <a:custGeom>
                <a:avLst/>
                <a:gdLst>
                  <a:gd name="T0" fmla="*/ 39 w 89"/>
                  <a:gd name="T1" fmla="*/ 35 h 100"/>
                  <a:gd name="T2" fmla="*/ 36 w 89"/>
                  <a:gd name="T3" fmla="*/ 39 h 100"/>
                  <a:gd name="T4" fmla="*/ 33 w 89"/>
                  <a:gd name="T5" fmla="*/ 45 h 100"/>
                  <a:gd name="T6" fmla="*/ 31 w 89"/>
                  <a:gd name="T7" fmla="*/ 48 h 100"/>
                  <a:gd name="T8" fmla="*/ 30 w 89"/>
                  <a:gd name="T9" fmla="*/ 49 h 100"/>
                  <a:gd name="T10" fmla="*/ 25 w 89"/>
                  <a:gd name="T11" fmla="*/ 55 h 100"/>
                  <a:gd name="T12" fmla="*/ 25 w 89"/>
                  <a:gd name="T13" fmla="*/ 56 h 100"/>
                  <a:gd name="T14" fmla="*/ 24 w 89"/>
                  <a:gd name="T15" fmla="*/ 64 h 100"/>
                  <a:gd name="T16" fmla="*/ 20 w 89"/>
                  <a:gd name="T17" fmla="*/ 72 h 100"/>
                  <a:gd name="T18" fmla="*/ 19 w 89"/>
                  <a:gd name="T19" fmla="*/ 74 h 100"/>
                  <a:gd name="T20" fmla="*/ 17 w 89"/>
                  <a:gd name="T21" fmla="*/ 78 h 100"/>
                  <a:gd name="T22" fmla="*/ 14 w 89"/>
                  <a:gd name="T23" fmla="*/ 82 h 100"/>
                  <a:gd name="T24" fmla="*/ 11 w 89"/>
                  <a:gd name="T25" fmla="*/ 85 h 100"/>
                  <a:gd name="T26" fmla="*/ 10 w 89"/>
                  <a:gd name="T27" fmla="*/ 87 h 100"/>
                  <a:gd name="T28" fmla="*/ 4 w 89"/>
                  <a:gd name="T29" fmla="*/ 95 h 100"/>
                  <a:gd name="T30" fmla="*/ 0 w 89"/>
                  <a:gd name="T31" fmla="*/ 100 h 100"/>
                  <a:gd name="T32" fmla="*/ 2 w 89"/>
                  <a:gd name="T33" fmla="*/ 99 h 100"/>
                  <a:gd name="T34" fmla="*/ 3 w 89"/>
                  <a:gd name="T35" fmla="*/ 99 h 100"/>
                  <a:gd name="T36" fmla="*/ 4 w 89"/>
                  <a:gd name="T37" fmla="*/ 97 h 100"/>
                  <a:gd name="T38" fmla="*/ 8 w 89"/>
                  <a:gd name="T39" fmla="*/ 92 h 100"/>
                  <a:gd name="T40" fmla="*/ 10 w 89"/>
                  <a:gd name="T41" fmla="*/ 87 h 100"/>
                  <a:gd name="T42" fmla="*/ 14 w 89"/>
                  <a:gd name="T43" fmla="*/ 83 h 100"/>
                  <a:gd name="T44" fmla="*/ 20 w 89"/>
                  <a:gd name="T45" fmla="*/ 75 h 100"/>
                  <a:gd name="T46" fmla="*/ 20 w 89"/>
                  <a:gd name="T47" fmla="*/ 74 h 100"/>
                  <a:gd name="T48" fmla="*/ 24 w 89"/>
                  <a:gd name="T49" fmla="*/ 69 h 100"/>
                  <a:gd name="T50" fmla="*/ 26 w 89"/>
                  <a:gd name="T51" fmla="*/ 65 h 100"/>
                  <a:gd name="T52" fmla="*/ 28 w 89"/>
                  <a:gd name="T53" fmla="*/ 63 h 100"/>
                  <a:gd name="T54" fmla="*/ 30 w 89"/>
                  <a:gd name="T55" fmla="*/ 62 h 100"/>
                  <a:gd name="T56" fmla="*/ 31 w 89"/>
                  <a:gd name="T57" fmla="*/ 60 h 100"/>
                  <a:gd name="T58" fmla="*/ 38 w 89"/>
                  <a:gd name="T59" fmla="*/ 51 h 100"/>
                  <a:gd name="T60" fmla="*/ 46 w 89"/>
                  <a:gd name="T61" fmla="*/ 48 h 100"/>
                  <a:gd name="T62" fmla="*/ 55 w 89"/>
                  <a:gd name="T63" fmla="*/ 47 h 100"/>
                  <a:gd name="T64" fmla="*/ 46 w 89"/>
                  <a:gd name="T65" fmla="*/ 46 h 100"/>
                  <a:gd name="T66" fmla="*/ 39 w 89"/>
                  <a:gd name="T67" fmla="*/ 45 h 100"/>
                  <a:gd name="T68" fmla="*/ 42 w 89"/>
                  <a:gd name="T69" fmla="*/ 37 h 100"/>
                  <a:gd name="T70" fmla="*/ 47 w 89"/>
                  <a:gd name="T71" fmla="*/ 30 h 100"/>
                  <a:gd name="T72" fmla="*/ 55 w 89"/>
                  <a:gd name="T73" fmla="*/ 24 h 100"/>
                  <a:gd name="T74" fmla="*/ 59 w 89"/>
                  <a:gd name="T75" fmla="*/ 23 h 100"/>
                  <a:gd name="T76" fmla="*/ 62 w 89"/>
                  <a:gd name="T77" fmla="*/ 22 h 100"/>
                  <a:gd name="T78" fmla="*/ 71 w 89"/>
                  <a:gd name="T79" fmla="*/ 20 h 100"/>
                  <a:gd name="T80" fmla="*/ 70 w 89"/>
                  <a:gd name="T81" fmla="*/ 18 h 100"/>
                  <a:gd name="T82" fmla="*/ 71 w 89"/>
                  <a:gd name="T83" fmla="*/ 16 h 100"/>
                  <a:gd name="T84" fmla="*/ 74 w 89"/>
                  <a:gd name="T85" fmla="*/ 14 h 100"/>
                  <a:gd name="T86" fmla="*/ 81 w 89"/>
                  <a:gd name="T87" fmla="*/ 9 h 100"/>
                  <a:gd name="T88" fmla="*/ 84 w 89"/>
                  <a:gd name="T89" fmla="*/ 7 h 100"/>
                  <a:gd name="T90" fmla="*/ 87 w 89"/>
                  <a:gd name="T91" fmla="*/ 6 h 100"/>
                  <a:gd name="T92" fmla="*/ 89 w 89"/>
                  <a:gd name="T93" fmla="*/ 5 h 100"/>
                  <a:gd name="T94" fmla="*/ 86 w 89"/>
                  <a:gd name="T95" fmla="*/ 1 h 100"/>
                  <a:gd name="T96" fmla="*/ 86 w 89"/>
                  <a:gd name="T97" fmla="*/ 0 h 100"/>
                  <a:gd name="T98" fmla="*/ 86 w 89"/>
                  <a:gd name="T99" fmla="*/ 0 h 100"/>
                  <a:gd name="T100" fmla="*/ 77 w 89"/>
                  <a:gd name="T101" fmla="*/ 3 h 100"/>
                  <a:gd name="T102" fmla="*/ 74 w 89"/>
                  <a:gd name="T103" fmla="*/ 4 h 100"/>
                  <a:gd name="T104" fmla="*/ 69 w 89"/>
                  <a:gd name="T105" fmla="*/ 6 h 100"/>
                  <a:gd name="T106" fmla="*/ 65 w 89"/>
                  <a:gd name="T107" fmla="*/ 8 h 100"/>
                  <a:gd name="T108" fmla="*/ 64 w 89"/>
                  <a:gd name="T109" fmla="*/ 8 h 100"/>
                  <a:gd name="T110" fmla="*/ 60 w 89"/>
                  <a:gd name="T111" fmla="*/ 9 h 100"/>
                  <a:gd name="T112" fmla="*/ 56 w 89"/>
                  <a:gd name="T113" fmla="*/ 11 h 100"/>
                  <a:gd name="T114" fmla="*/ 52 w 89"/>
                  <a:gd name="T115" fmla="*/ 13 h 100"/>
                  <a:gd name="T116" fmla="*/ 48 w 89"/>
                  <a:gd name="T117" fmla="*/ 17 h 100"/>
                  <a:gd name="T118" fmla="*/ 45 w 89"/>
                  <a:gd name="T119" fmla="*/ 21 h 100"/>
                  <a:gd name="T120" fmla="*/ 43 w 89"/>
                  <a:gd name="T121" fmla="*/ 25 h 100"/>
                  <a:gd name="T122" fmla="*/ 42 w 89"/>
                  <a:gd name="T123" fmla="*/ 29 h 100"/>
                  <a:gd name="T124" fmla="*/ 39 w 89"/>
                  <a:gd name="T12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00">
                    <a:moveTo>
                      <a:pt x="39" y="35"/>
                    </a:moveTo>
                    <a:cubicBezTo>
                      <a:pt x="38" y="36"/>
                      <a:pt x="37" y="38"/>
                      <a:pt x="36" y="39"/>
                    </a:cubicBezTo>
                    <a:cubicBezTo>
                      <a:pt x="35" y="41"/>
                      <a:pt x="34" y="43"/>
                      <a:pt x="33" y="45"/>
                    </a:cubicBezTo>
                    <a:cubicBezTo>
                      <a:pt x="32" y="46"/>
                      <a:pt x="32" y="47"/>
                      <a:pt x="31" y="48"/>
                    </a:cubicBezTo>
                    <a:cubicBezTo>
                      <a:pt x="31" y="48"/>
                      <a:pt x="31" y="48"/>
                      <a:pt x="30" y="49"/>
                    </a:cubicBezTo>
                    <a:cubicBezTo>
                      <a:pt x="28" y="51"/>
                      <a:pt x="26" y="53"/>
                      <a:pt x="25" y="55"/>
                    </a:cubicBezTo>
                    <a:cubicBezTo>
                      <a:pt x="25" y="56"/>
                      <a:pt x="25" y="56"/>
                      <a:pt x="25" y="56"/>
                    </a:cubicBezTo>
                    <a:cubicBezTo>
                      <a:pt x="25" y="59"/>
                      <a:pt x="25" y="62"/>
                      <a:pt x="24" y="64"/>
                    </a:cubicBezTo>
                    <a:cubicBezTo>
                      <a:pt x="23" y="67"/>
                      <a:pt x="22" y="69"/>
                      <a:pt x="20" y="72"/>
                    </a:cubicBezTo>
                    <a:cubicBezTo>
                      <a:pt x="20" y="73"/>
                      <a:pt x="19" y="74"/>
                      <a:pt x="19" y="74"/>
                    </a:cubicBezTo>
                    <a:cubicBezTo>
                      <a:pt x="18" y="75"/>
                      <a:pt x="18" y="77"/>
                      <a:pt x="17" y="78"/>
                    </a:cubicBezTo>
                    <a:cubicBezTo>
                      <a:pt x="16" y="79"/>
                      <a:pt x="15" y="81"/>
                      <a:pt x="14" y="82"/>
                    </a:cubicBezTo>
                    <a:cubicBezTo>
                      <a:pt x="13" y="83"/>
                      <a:pt x="12" y="84"/>
                      <a:pt x="11" y="85"/>
                    </a:cubicBezTo>
                    <a:cubicBezTo>
                      <a:pt x="11" y="86"/>
                      <a:pt x="11" y="86"/>
                      <a:pt x="10" y="87"/>
                    </a:cubicBezTo>
                    <a:cubicBezTo>
                      <a:pt x="8" y="90"/>
                      <a:pt x="6" y="93"/>
                      <a:pt x="4" y="95"/>
                    </a:cubicBezTo>
                    <a:cubicBezTo>
                      <a:pt x="3" y="97"/>
                      <a:pt x="2" y="98"/>
                      <a:pt x="0" y="100"/>
                    </a:cubicBezTo>
                    <a:cubicBezTo>
                      <a:pt x="1" y="100"/>
                      <a:pt x="2" y="99"/>
                      <a:pt x="2" y="99"/>
                    </a:cubicBezTo>
                    <a:cubicBezTo>
                      <a:pt x="3" y="99"/>
                      <a:pt x="3" y="99"/>
                      <a:pt x="3" y="99"/>
                    </a:cubicBezTo>
                    <a:cubicBezTo>
                      <a:pt x="4" y="98"/>
                      <a:pt x="4" y="97"/>
                      <a:pt x="4" y="97"/>
                    </a:cubicBezTo>
                    <a:cubicBezTo>
                      <a:pt x="6" y="95"/>
                      <a:pt x="7" y="94"/>
                      <a:pt x="8" y="92"/>
                    </a:cubicBezTo>
                    <a:cubicBezTo>
                      <a:pt x="9" y="90"/>
                      <a:pt x="10" y="89"/>
                      <a:pt x="10" y="87"/>
                    </a:cubicBezTo>
                    <a:cubicBezTo>
                      <a:pt x="11" y="86"/>
                      <a:pt x="13" y="84"/>
                      <a:pt x="14" y="83"/>
                    </a:cubicBezTo>
                    <a:cubicBezTo>
                      <a:pt x="15" y="80"/>
                      <a:pt x="18" y="77"/>
                      <a:pt x="20" y="75"/>
                    </a:cubicBezTo>
                    <a:cubicBezTo>
                      <a:pt x="20" y="74"/>
                      <a:pt x="20" y="74"/>
                      <a:pt x="20" y="74"/>
                    </a:cubicBezTo>
                    <a:cubicBezTo>
                      <a:pt x="22" y="72"/>
                      <a:pt x="22" y="70"/>
                      <a:pt x="24" y="69"/>
                    </a:cubicBezTo>
                    <a:cubicBezTo>
                      <a:pt x="25" y="68"/>
                      <a:pt x="26" y="67"/>
                      <a:pt x="26" y="65"/>
                    </a:cubicBezTo>
                    <a:cubicBezTo>
                      <a:pt x="27" y="64"/>
                      <a:pt x="26" y="64"/>
                      <a:pt x="28" y="63"/>
                    </a:cubicBezTo>
                    <a:cubicBezTo>
                      <a:pt x="28" y="63"/>
                      <a:pt x="29" y="63"/>
                      <a:pt x="30" y="62"/>
                    </a:cubicBezTo>
                    <a:cubicBezTo>
                      <a:pt x="31" y="61"/>
                      <a:pt x="31" y="61"/>
                      <a:pt x="31" y="60"/>
                    </a:cubicBezTo>
                    <a:cubicBezTo>
                      <a:pt x="33" y="57"/>
                      <a:pt x="35" y="53"/>
                      <a:pt x="38" y="51"/>
                    </a:cubicBezTo>
                    <a:cubicBezTo>
                      <a:pt x="40" y="49"/>
                      <a:pt x="43" y="49"/>
                      <a:pt x="46" y="48"/>
                    </a:cubicBezTo>
                    <a:cubicBezTo>
                      <a:pt x="49" y="48"/>
                      <a:pt x="52" y="48"/>
                      <a:pt x="55" y="47"/>
                    </a:cubicBezTo>
                    <a:cubicBezTo>
                      <a:pt x="53" y="46"/>
                      <a:pt x="49" y="46"/>
                      <a:pt x="46" y="46"/>
                    </a:cubicBezTo>
                    <a:cubicBezTo>
                      <a:pt x="45" y="46"/>
                      <a:pt x="40" y="47"/>
                      <a:pt x="39" y="45"/>
                    </a:cubicBezTo>
                    <a:cubicBezTo>
                      <a:pt x="36" y="44"/>
                      <a:pt x="40" y="39"/>
                      <a:pt x="42" y="37"/>
                    </a:cubicBezTo>
                    <a:cubicBezTo>
                      <a:pt x="44" y="35"/>
                      <a:pt x="44" y="31"/>
                      <a:pt x="47" y="30"/>
                    </a:cubicBezTo>
                    <a:cubicBezTo>
                      <a:pt x="50" y="28"/>
                      <a:pt x="52" y="26"/>
                      <a:pt x="55" y="24"/>
                    </a:cubicBezTo>
                    <a:cubicBezTo>
                      <a:pt x="56" y="24"/>
                      <a:pt x="58" y="23"/>
                      <a:pt x="59" y="23"/>
                    </a:cubicBezTo>
                    <a:cubicBezTo>
                      <a:pt x="61" y="23"/>
                      <a:pt x="61" y="22"/>
                      <a:pt x="62" y="22"/>
                    </a:cubicBezTo>
                    <a:cubicBezTo>
                      <a:pt x="65" y="21"/>
                      <a:pt x="70" y="22"/>
                      <a:pt x="71" y="20"/>
                    </a:cubicBezTo>
                    <a:cubicBezTo>
                      <a:pt x="71" y="19"/>
                      <a:pt x="70" y="19"/>
                      <a:pt x="70" y="18"/>
                    </a:cubicBezTo>
                    <a:cubicBezTo>
                      <a:pt x="70" y="17"/>
                      <a:pt x="71" y="16"/>
                      <a:pt x="71" y="16"/>
                    </a:cubicBezTo>
                    <a:cubicBezTo>
                      <a:pt x="72" y="15"/>
                      <a:pt x="73" y="14"/>
                      <a:pt x="74" y="14"/>
                    </a:cubicBezTo>
                    <a:cubicBezTo>
                      <a:pt x="76" y="11"/>
                      <a:pt x="79" y="11"/>
                      <a:pt x="81" y="9"/>
                    </a:cubicBezTo>
                    <a:cubicBezTo>
                      <a:pt x="82" y="8"/>
                      <a:pt x="83" y="7"/>
                      <a:pt x="84" y="7"/>
                    </a:cubicBezTo>
                    <a:cubicBezTo>
                      <a:pt x="85" y="7"/>
                      <a:pt x="86" y="6"/>
                      <a:pt x="87" y="6"/>
                    </a:cubicBezTo>
                    <a:cubicBezTo>
                      <a:pt x="88" y="6"/>
                      <a:pt x="89" y="6"/>
                      <a:pt x="89" y="5"/>
                    </a:cubicBezTo>
                    <a:cubicBezTo>
                      <a:pt x="88" y="4"/>
                      <a:pt x="87" y="2"/>
                      <a:pt x="86" y="1"/>
                    </a:cubicBezTo>
                    <a:cubicBezTo>
                      <a:pt x="86" y="1"/>
                      <a:pt x="86" y="0"/>
                      <a:pt x="86" y="0"/>
                    </a:cubicBezTo>
                    <a:cubicBezTo>
                      <a:pt x="86" y="0"/>
                      <a:pt x="86" y="0"/>
                      <a:pt x="86" y="0"/>
                    </a:cubicBezTo>
                    <a:cubicBezTo>
                      <a:pt x="83" y="1"/>
                      <a:pt x="80" y="2"/>
                      <a:pt x="77" y="3"/>
                    </a:cubicBezTo>
                    <a:cubicBezTo>
                      <a:pt x="76" y="3"/>
                      <a:pt x="75" y="4"/>
                      <a:pt x="74" y="4"/>
                    </a:cubicBezTo>
                    <a:cubicBezTo>
                      <a:pt x="72" y="5"/>
                      <a:pt x="71" y="5"/>
                      <a:pt x="69" y="6"/>
                    </a:cubicBezTo>
                    <a:cubicBezTo>
                      <a:pt x="67" y="6"/>
                      <a:pt x="66" y="7"/>
                      <a:pt x="65" y="8"/>
                    </a:cubicBezTo>
                    <a:cubicBezTo>
                      <a:pt x="64" y="8"/>
                      <a:pt x="64" y="8"/>
                      <a:pt x="64" y="8"/>
                    </a:cubicBezTo>
                    <a:cubicBezTo>
                      <a:pt x="63" y="8"/>
                      <a:pt x="61" y="9"/>
                      <a:pt x="60" y="9"/>
                    </a:cubicBezTo>
                    <a:cubicBezTo>
                      <a:pt x="59" y="9"/>
                      <a:pt x="58" y="10"/>
                      <a:pt x="56" y="11"/>
                    </a:cubicBezTo>
                    <a:cubicBezTo>
                      <a:pt x="54" y="11"/>
                      <a:pt x="53" y="12"/>
                      <a:pt x="52" y="13"/>
                    </a:cubicBezTo>
                    <a:cubicBezTo>
                      <a:pt x="50" y="14"/>
                      <a:pt x="49" y="15"/>
                      <a:pt x="48" y="17"/>
                    </a:cubicBezTo>
                    <a:cubicBezTo>
                      <a:pt x="47" y="18"/>
                      <a:pt x="46" y="19"/>
                      <a:pt x="45" y="21"/>
                    </a:cubicBezTo>
                    <a:cubicBezTo>
                      <a:pt x="44" y="22"/>
                      <a:pt x="44" y="24"/>
                      <a:pt x="43" y="25"/>
                    </a:cubicBezTo>
                    <a:cubicBezTo>
                      <a:pt x="43" y="27"/>
                      <a:pt x="42" y="28"/>
                      <a:pt x="42" y="29"/>
                    </a:cubicBezTo>
                    <a:cubicBezTo>
                      <a:pt x="40" y="31"/>
                      <a:pt x="39" y="33"/>
                      <a:pt x="39" y="35"/>
                    </a:cubicBezTo>
                    <a:close/>
                  </a:path>
                </a:pathLst>
              </a:custGeom>
              <a:solidFill>
                <a:srgbClr val="74957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4" name="Freeform 335"/>
              <p:cNvSpPr/>
              <p:nvPr/>
            </p:nvSpPr>
            <p:spPr bwMode="auto">
              <a:xfrm>
                <a:off x="4690" y="1036"/>
                <a:ext cx="9" cy="7"/>
              </a:xfrm>
              <a:custGeom>
                <a:avLst/>
                <a:gdLst>
                  <a:gd name="T0" fmla="*/ 7 w 7"/>
                  <a:gd name="T1" fmla="*/ 5 h 6"/>
                  <a:gd name="T2" fmla="*/ 5 w 7"/>
                  <a:gd name="T3" fmla="*/ 4 h 6"/>
                  <a:gd name="T4" fmla="*/ 3 w 7"/>
                  <a:gd name="T5" fmla="*/ 0 h 6"/>
                  <a:gd name="T6" fmla="*/ 0 w 7"/>
                  <a:gd name="T7" fmla="*/ 5 h 6"/>
                  <a:gd name="T8" fmla="*/ 5 w 7"/>
                  <a:gd name="T9" fmla="*/ 5 h 6"/>
                  <a:gd name="T10" fmla="*/ 7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7" y="5"/>
                    </a:moveTo>
                    <a:cubicBezTo>
                      <a:pt x="6" y="5"/>
                      <a:pt x="6" y="5"/>
                      <a:pt x="5" y="4"/>
                    </a:cubicBezTo>
                    <a:cubicBezTo>
                      <a:pt x="3" y="3"/>
                      <a:pt x="3" y="1"/>
                      <a:pt x="3" y="0"/>
                    </a:cubicBezTo>
                    <a:cubicBezTo>
                      <a:pt x="2" y="2"/>
                      <a:pt x="1" y="4"/>
                      <a:pt x="0" y="5"/>
                    </a:cubicBezTo>
                    <a:cubicBezTo>
                      <a:pt x="2" y="6"/>
                      <a:pt x="3" y="6"/>
                      <a:pt x="5" y="5"/>
                    </a:cubicBezTo>
                    <a:cubicBezTo>
                      <a:pt x="6" y="5"/>
                      <a:pt x="6" y="5"/>
                      <a:pt x="7" y="5"/>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5" name="Freeform 336"/>
              <p:cNvSpPr/>
              <p:nvPr/>
            </p:nvSpPr>
            <p:spPr bwMode="auto">
              <a:xfrm>
                <a:off x="4730" y="987"/>
                <a:ext cx="16" cy="23"/>
              </a:xfrm>
              <a:custGeom>
                <a:avLst/>
                <a:gdLst>
                  <a:gd name="T0" fmla="*/ 13 w 13"/>
                  <a:gd name="T1" fmla="*/ 0 h 18"/>
                  <a:gd name="T2" fmla="*/ 2 w 13"/>
                  <a:gd name="T3" fmla="*/ 1 h 18"/>
                  <a:gd name="T4" fmla="*/ 0 w 13"/>
                  <a:gd name="T5" fmla="*/ 6 h 18"/>
                  <a:gd name="T6" fmla="*/ 3 w 13"/>
                  <a:gd name="T7" fmla="*/ 18 h 18"/>
                  <a:gd name="T8" fmla="*/ 10 w 13"/>
                  <a:gd name="T9" fmla="*/ 14 h 18"/>
                  <a:gd name="T10" fmla="*/ 2 w 13"/>
                  <a:gd name="T11" fmla="*/ 12 h 18"/>
                  <a:gd name="T12" fmla="*/ 9 w 13"/>
                  <a:gd name="T13" fmla="*/ 5 h 18"/>
                  <a:gd name="T14" fmla="*/ 11 w 13"/>
                  <a:gd name="T15" fmla="*/ 4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cubicBezTo>
                      <a:pt x="11" y="1"/>
                      <a:pt x="6" y="2"/>
                      <a:pt x="2" y="1"/>
                    </a:cubicBezTo>
                    <a:cubicBezTo>
                      <a:pt x="1" y="3"/>
                      <a:pt x="0" y="4"/>
                      <a:pt x="0" y="6"/>
                    </a:cubicBezTo>
                    <a:cubicBezTo>
                      <a:pt x="0" y="9"/>
                      <a:pt x="0" y="17"/>
                      <a:pt x="3" y="18"/>
                    </a:cubicBezTo>
                    <a:cubicBezTo>
                      <a:pt x="5" y="18"/>
                      <a:pt x="8" y="15"/>
                      <a:pt x="10" y="14"/>
                    </a:cubicBezTo>
                    <a:cubicBezTo>
                      <a:pt x="6" y="15"/>
                      <a:pt x="1" y="16"/>
                      <a:pt x="2" y="12"/>
                    </a:cubicBezTo>
                    <a:cubicBezTo>
                      <a:pt x="2" y="8"/>
                      <a:pt x="6" y="7"/>
                      <a:pt x="9" y="5"/>
                    </a:cubicBezTo>
                    <a:cubicBezTo>
                      <a:pt x="9" y="5"/>
                      <a:pt x="10" y="4"/>
                      <a:pt x="11" y="4"/>
                    </a:cubicBezTo>
                    <a:cubicBezTo>
                      <a:pt x="10" y="2"/>
                      <a:pt x="11" y="1"/>
                      <a:pt x="13"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6" name="Freeform 337"/>
              <p:cNvSpPr/>
              <p:nvPr/>
            </p:nvSpPr>
            <p:spPr bwMode="auto">
              <a:xfrm>
                <a:off x="4707" y="979"/>
                <a:ext cx="25" cy="15"/>
              </a:xfrm>
              <a:custGeom>
                <a:avLst/>
                <a:gdLst>
                  <a:gd name="T0" fmla="*/ 14 w 20"/>
                  <a:gd name="T1" fmla="*/ 1 h 12"/>
                  <a:gd name="T2" fmla="*/ 0 w 20"/>
                  <a:gd name="T3" fmla="*/ 10 h 12"/>
                  <a:gd name="T4" fmla="*/ 2 w 20"/>
                  <a:gd name="T5" fmla="*/ 10 h 12"/>
                  <a:gd name="T6" fmla="*/ 7 w 20"/>
                  <a:gd name="T7" fmla="*/ 8 h 12"/>
                  <a:gd name="T8" fmla="*/ 12 w 20"/>
                  <a:gd name="T9" fmla="*/ 5 h 12"/>
                  <a:gd name="T10" fmla="*/ 15 w 20"/>
                  <a:gd name="T11" fmla="*/ 4 h 12"/>
                  <a:gd name="T12" fmla="*/ 20 w 20"/>
                  <a:gd name="T13" fmla="*/ 1 h 12"/>
                  <a:gd name="T14" fmla="*/ 14 w 20"/>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14" y="1"/>
                    </a:moveTo>
                    <a:cubicBezTo>
                      <a:pt x="9" y="4"/>
                      <a:pt x="4" y="7"/>
                      <a:pt x="0" y="10"/>
                    </a:cubicBezTo>
                    <a:cubicBezTo>
                      <a:pt x="0" y="12"/>
                      <a:pt x="0" y="12"/>
                      <a:pt x="2" y="10"/>
                    </a:cubicBezTo>
                    <a:cubicBezTo>
                      <a:pt x="4" y="9"/>
                      <a:pt x="5" y="9"/>
                      <a:pt x="7" y="8"/>
                    </a:cubicBezTo>
                    <a:cubicBezTo>
                      <a:pt x="8" y="7"/>
                      <a:pt x="10" y="6"/>
                      <a:pt x="12" y="5"/>
                    </a:cubicBezTo>
                    <a:cubicBezTo>
                      <a:pt x="13" y="5"/>
                      <a:pt x="14" y="5"/>
                      <a:pt x="15" y="4"/>
                    </a:cubicBezTo>
                    <a:cubicBezTo>
                      <a:pt x="16" y="3"/>
                      <a:pt x="18" y="2"/>
                      <a:pt x="20" y="1"/>
                    </a:cubicBezTo>
                    <a:cubicBezTo>
                      <a:pt x="18" y="0"/>
                      <a:pt x="16" y="0"/>
                      <a:pt x="14" y="1"/>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7" name="Freeform 338"/>
              <p:cNvSpPr/>
              <p:nvPr/>
            </p:nvSpPr>
            <p:spPr bwMode="auto">
              <a:xfrm>
                <a:off x="4711" y="1038"/>
                <a:ext cx="1" cy="2"/>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0"/>
                      <a:pt x="1" y="1"/>
                    </a:cubicBezTo>
                    <a:cubicBezTo>
                      <a:pt x="1" y="0"/>
                      <a:pt x="1" y="0"/>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8" name="Freeform 339"/>
              <p:cNvSpPr/>
              <p:nvPr/>
            </p:nvSpPr>
            <p:spPr bwMode="auto">
              <a:xfrm>
                <a:off x="4860" y="894"/>
                <a:ext cx="1" cy="5"/>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0" y="4"/>
                    </a:cubicBezTo>
                    <a:cubicBezTo>
                      <a:pt x="0" y="4"/>
                      <a:pt x="0" y="4"/>
                      <a:pt x="1" y="4"/>
                    </a:cubicBezTo>
                    <a:cubicBezTo>
                      <a:pt x="0" y="3"/>
                      <a:pt x="0" y="1"/>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499" name="Freeform 340"/>
              <p:cNvSpPr/>
              <p:nvPr/>
            </p:nvSpPr>
            <p:spPr bwMode="auto">
              <a:xfrm>
                <a:off x="4902" y="718"/>
                <a:ext cx="3" cy="5"/>
              </a:xfrm>
              <a:custGeom>
                <a:avLst/>
                <a:gdLst>
                  <a:gd name="T0" fmla="*/ 1 w 2"/>
                  <a:gd name="T1" fmla="*/ 0 h 4"/>
                  <a:gd name="T2" fmla="*/ 0 w 2"/>
                  <a:gd name="T3" fmla="*/ 4 h 4"/>
                  <a:gd name="T4" fmla="*/ 2 w 2"/>
                  <a:gd name="T5" fmla="*/ 0 h 4"/>
                  <a:gd name="T6" fmla="*/ 1 w 2"/>
                  <a:gd name="T7" fmla="*/ 0 h 4"/>
                </a:gdLst>
                <a:ahLst/>
                <a:cxnLst>
                  <a:cxn ang="0">
                    <a:pos x="T0" y="T1"/>
                  </a:cxn>
                  <a:cxn ang="0">
                    <a:pos x="T2" y="T3"/>
                  </a:cxn>
                  <a:cxn ang="0">
                    <a:pos x="T4" y="T5"/>
                  </a:cxn>
                  <a:cxn ang="0">
                    <a:pos x="T6" y="T7"/>
                  </a:cxn>
                </a:cxnLst>
                <a:rect l="0" t="0" r="r" b="b"/>
                <a:pathLst>
                  <a:path w="2" h="4">
                    <a:moveTo>
                      <a:pt x="1" y="0"/>
                    </a:moveTo>
                    <a:cubicBezTo>
                      <a:pt x="1" y="2"/>
                      <a:pt x="1" y="3"/>
                      <a:pt x="0" y="4"/>
                    </a:cubicBezTo>
                    <a:cubicBezTo>
                      <a:pt x="2" y="0"/>
                      <a:pt x="2" y="0"/>
                      <a:pt x="2" y="0"/>
                    </a:cubicBezTo>
                    <a:cubicBezTo>
                      <a:pt x="2" y="0"/>
                      <a:pt x="1" y="0"/>
                      <a:pt x="1"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0" name="Freeform 341"/>
              <p:cNvSpPr/>
              <p:nvPr/>
            </p:nvSpPr>
            <p:spPr bwMode="auto">
              <a:xfrm>
                <a:off x="4818" y="58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1" name="Freeform 342"/>
              <p:cNvSpPr/>
              <p:nvPr/>
            </p:nvSpPr>
            <p:spPr bwMode="auto">
              <a:xfrm>
                <a:off x="5031" y="870"/>
                <a:ext cx="29" cy="18"/>
              </a:xfrm>
              <a:custGeom>
                <a:avLst/>
                <a:gdLst>
                  <a:gd name="T0" fmla="*/ 21 w 23"/>
                  <a:gd name="T1" fmla="*/ 14 h 15"/>
                  <a:gd name="T2" fmla="*/ 18 w 23"/>
                  <a:gd name="T3" fmla="*/ 9 h 15"/>
                  <a:gd name="T4" fmla="*/ 10 w 23"/>
                  <a:gd name="T5" fmla="*/ 6 h 15"/>
                  <a:gd name="T6" fmla="*/ 3 w 23"/>
                  <a:gd name="T7" fmla="*/ 0 h 15"/>
                  <a:gd name="T8" fmla="*/ 0 w 23"/>
                  <a:gd name="T9" fmla="*/ 4 h 15"/>
                  <a:gd name="T10" fmla="*/ 5 w 23"/>
                  <a:gd name="T11" fmla="*/ 8 h 15"/>
                  <a:gd name="T12" fmla="*/ 14 w 23"/>
                  <a:gd name="T13" fmla="*/ 11 h 15"/>
                  <a:gd name="T14" fmla="*/ 18 w 23"/>
                  <a:gd name="T15" fmla="*/ 15 h 15"/>
                  <a:gd name="T16" fmla="*/ 23 w 23"/>
                  <a:gd name="T17" fmla="*/ 15 h 15"/>
                  <a:gd name="T18" fmla="*/ 21 w 23"/>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5">
                    <a:moveTo>
                      <a:pt x="21" y="14"/>
                    </a:moveTo>
                    <a:cubicBezTo>
                      <a:pt x="21" y="13"/>
                      <a:pt x="20" y="11"/>
                      <a:pt x="18" y="9"/>
                    </a:cubicBezTo>
                    <a:cubicBezTo>
                      <a:pt x="16" y="8"/>
                      <a:pt x="13" y="9"/>
                      <a:pt x="10" y="6"/>
                    </a:cubicBezTo>
                    <a:cubicBezTo>
                      <a:pt x="8" y="5"/>
                      <a:pt x="6" y="2"/>
                      <a:pt x="3" y="0"/>
                    </a:cubicBezTo>
                    <a:cubicBezTo>
                      <a:pt x="2" y="1"/>
                      <a:pt x="0" y="2"/>
                      <a:pt x="0" y="4"/>
                    </a:cubicBezTo>
                    <a:cubicBezTo>
                      <a:pt x="0" y="5"/>
                      <a:pt x="5" y="7"/>
                      <a:pt x="5" y="8"/>
                    </a:cubicBezTo>
                    <a:cubicBezTo>
                      <a:pt x="7" y="9"/>
                      <a:pt x="11" y="11"/>
                      <a:pt x="14" y="11"/>
                    </a:cubicBezTo>
                    <a:cubicBezTo>
                      <a:pt x="16" y="13"/>
                      <a:pt x="17" y="14"/>
                      <a:pt x="18" y="15"/>
                    </a:cubicBezTo>
                    <a:cubicBezTo>
                      <a:pt x="20" y="15"/>
                      <a:pt x="21" y="15"/>
                      <a:pt x="23" y="15"/>
                    </a:cubicBezTo>
                    <a:cubicBezTo>
                      <a:pt x="22" y="15"/>
                      <a:pt x="22" y="14"/>
                      <a:pt x="21" y="14"/>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2" name="Freeform 343"/>
              <p:cNvSpPr/>
              <p:nvPr/>
            </p:nvSpPr>
            <p:spPr bwMode="auto">
              <a:xfrm>
                <a:off x="4769" y="810"/>
                <a:ext cx="2" cy="3"/>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2"/>
                      <a:pt x="0" y="2"/>
                    </a:cubicBezTo>
                    <a:cubicBezTo>
                      <a:pt x="0" y="2"/>
                      <a:pt x="0" y="1"/>
                      <a:pt x="1" y="1"/>
                    </a:cubicBezTo>
                    <a:cubicBezTo>
                      <a:pt x="1" y="1"/>
                      <a:pt x="1" y="1"/>
                      <a:pt x="1"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3" name="Freeform 344"/>
              <p:cNvSpPr/>
              <p:nvPr/>
            </p:nvSpPr>
            <p:spPr bwMode="auto">
              <a:xfrm>
                <a:off x="4864" y="679"/>
                <a:ext cx="297" cy="373"/>
              </a:xfrm>
              <a:custGeom>
                <a:avLst/>
                <a:gdLst>
                  <a:gd name="T0" fmla="*/ 97 w 240"/>
                  <a:gd name="T1" fmla="*/ 48 h 301"/>
                  <a:gd name="T2" fmla="*/ 105 w 240"/>
                  <a:gd name="T3" fmla="*/ 55 h 301"/>
                  <a:gd name="T4" fmla="*/ 166 w 240"/>
                  <a:gd name="T5" fmla="*/ 19 h 301"/>
                  <a:gd name="T6" fmla="*/ 163 w 240"/>
                  <a:gd name="T7" fmla="*/ 32 h 301"/>
                  <a:gd name="T8" fmla="*/ 161 w 240"/>
                  <a:gd name="T9" fmla="*/ 49 h 301"/>
                  <a:gd name="T10" fmla="*/ 176 w 240"/>
                  <a:gd name="T11" fmla="*/ 63 h 301"/>
                  <a:gd name="T12" fmla="*/ 183 w 240"/>
                  <a:gd name="T13" fmla="*/ 71 h 301"/>
                  <a:gd name="T14" fmla="*/ 167 w 240"/>
                  <a:gd name="T15" fmla="*/ 100 h 301"/>
                  <a:gd name="T16" fmla="*/ 206 w 240"/>
                  <a:gd name="T17" fmla="*/ 114 h 301"/>
                  <a:gd name="T18" fmla="*/ 168 w 240"/>
                  <a:gd name="T19" fmla="*/ 120 h 301"/>
                  <a:gd name="T20" fmla="*/ 158 w 240"/>
                  <a:gd name="T21" fmla="*/ 128 h 301"/>
                  <a:gd name="T22" fmla="*/ 148 w 240"/>
                  <a:gd name="T23" fmla="*/ 140 h 301"/>
                  <a:gd name="T24" fmla="*/ 167 w 240"/>
                  <a:gd name="T25" fmla="*/ 168 h 301"/>
                  <a:gd name="T26" fmla="*/ 159 w 240"/>
                  <a:gd name="T27" fmla="*/ 171 h 301"/>
                  <a:gd name="T28" fmla="*/ 146 w 240"/>
                  <a:gd name="T29" fmla="*/ 170 h 301"/>
                  <a:gd name="T30" fmla="*/ 131 w 240"/>
                  <a:gd name="T31" fmla="*/ 168 h 301"/>
                  <a:gd name="T32" fmla="*/ 121 w 240"/>
                  <a:gd name="T33" fmla="*/ 159 h 301"/>
                  <a:gd name="T34" fmla="*/ 129 w 240"/>
                  <a:gd name="T35" fmla="*/ 177 h 301"/>
                  <a:gd name="T36" fmla="*/ 136 w 240"/>
                  <a:gd name="T37" fmla="*/ 207 h 301"/>
                  <a:gd name="T38" fmla="*/ 96 w 240"/>
                  <a:gd name="T39" fmla="*/ 185 h 301"/>
                  <a:gd name="T40" fmla="*/ 79 w 240"/>
                  <a:gd name="T41" fmla="*/ 193 h 301"/>
                  <a:gd name="T42" fmla="*/ 71 w 240"/>
                  <a:gd name="T43" fmla="*/ 212 h 301"/>
                  <a:gd name="T44" fmla="*/ 58 w 240"/>
                  <a:gd name="T45" fmla="*/ 233 h 301"/>
                  <a:gd name="T46" fmla="*/ 37 w 240"/>
                  <a:gd name="T47" fmla="*/ 241 h 301"/>
                  <a:gd name="T48" fmla="*/ 21 w 240"/>
                  <a:gd name="T49" fmla="*/ 241 h 301"/>
                  <a:gd name="T50" fmla="*/ 15 w 240"/>
                  <a:gd name="T51" fmla="*/ 245 h 301"/>
                  <a:gd name="T52" fmla="*/ 7 w 240"/>
                  <a:gd name="T53" fmla="*/ 262 h 301"/>
                  <a:gd name="T54" fmla="*/ 7 w 240"/>
                  <a:gd name="T55" fmla="*/ 269 h 301"/>
                  <a:gd name="T56" fmla="*/ 1 w 240"/>
                  <a:gd name="T57" fmla="*/ 260 h 301"/>
                  <a:gd name="T58" fmla="*/ 7 w 240"/>
                  <a:gd name="T59" fmla="*/ 279 h 301"/>
                  <a:gd name="T60" fmla="*/ 20 w 240"/>
                  <a:gd name="T61" fmla="*/ 280 h 301"/>
                  <a:gd name="T62" fmla="*/ 35 w 240"/>
                  <a:gd name="T63" fmla="*/ 277 h 301"/>
                  <a:gd name="T64" fmla="*/ 45 w 240"/>
                  <a:gd name="T65" fmla="*/ 295 h 301"/>
                  <a:gd name="T66" fmla="*/ 48 w 240"/>
                  <a:gd name="T67" fmla="*/ 280 h 301"/>
                  <a:gd name="T68" fmla="*/ 49 w 240"/>
                  <a:gd name="T69" fmla="*/ 256 h 301"/>
                  <a:gd name="T70" fmla="*/ 70 w 240"/>
                  <a:gd name="T71" fmla="*/ 257 h 301"/>
                  <a:gd name="T72" fmla="*/ 80 w 240"/>
                  <a:gd name="T73" fmla="*/ 256 h 301"/>
                  <a:gd name="T74" fmla="*/ 103 w 240"/>
                  <a:gd name="T75" fmla="*/ 253 h 301"/>
                  <a:gd name="T76" fmla="*/ 118 w 240"/>
                  <a:gd name="T77" fmla="*/ 239 h 301"/>
                  <a:gd name="T78" fmla="*/ 121 w 240"/>
                  <a:gd name="T79" fmla="*/ 223 h 301"/>
                  <a:gd name="T80" fmla="*/ 106 w 240"/>
                  <a:gd name="T81" fmla="*/ 210 h 301"/>
                  <a:gd name="T82" fmla="*/ 108 w 240"/>
                  <a:gd name="T83" fmla="*/ 211 h 301"/>
                  <a:gd name="T84" fmla="*/ 128 w 240"/>
                  <a:gd name="T85" fmla="*/ 227 h 301"/>
                  <a:gd name="T86" fmla="*/ 125 w 240"/>
                  <a:gd name="T87" fmla="*/ 266 h 301"/>
                  <a:gd name="T88" fmla="*/ 134 w 240"/>
                  <a:gd name="T89" fmla="*/ 261 h 301"/>
                  <a:gd name="T90" fmla="*/ 145 w 240"/>
                  <a:gd name="T91" fmla="*/ 238 h 301"/>
                  <a:gd name="T92" fmla="*/ 175 w 240"/>
                  <a:gd name="T93" fmla="*/ 222 h 301"/>
                  <a:gd name="T94" fmla="*/ 190 w 240"/>
                  <a:gd name="T95" fmla="*/ 217 h 301"/>
                  <a:gd name="T96" fmla="*/ 199 w 240"/>
                  <a:gd name="T97" fmla="*/ 210 h 301"/>
                  <a:gd name="T98" fmla="*/ 208 w 240"/>
                  <a:gd name="T99" fmla="*/ 202 h 301"/>
                  <a:gd name="T100" fmla="*/ 220 w 240"/>
                  <a:gd name="T101" fmla="*/ 186 h 301"/>
                  <a:gd name="T102" fmla="*/ 229 w 240"/>
                  <a:gd name="T103" fmla="*/ 170 h 301"/>
                  <a:gd name="T104" fmla="*/ 232 w 240"/>
                  <a:gd name="T105" fmla="*/ 151 h 301"/>
                  <a:gd name="T106" fmla="*/ 237 w 240"/>
                  <a:gd name="T107" fmla="*/ 118 h 301"/>
                  <a:gd name="T108" fmla="*/ 229 w 240"/>
                  <a:gd name="T109" fmla="*/ 88 h 301"/>
                  <a:gd name="T110" fmla="*/ 225 w 240"/>
                  <a:gd name="T111" fmla="*/ 79 h 301"/>
                  <a:gd name="T112" fmla="*/ 214 w 240"/>
                  <a:gd name="T113" fmla="*/ 32 h 301"/>
                  <a:gd name="T114" fmla="*/ 193 w 240"/>
                  <a:gd name="T115" fmla="*/ 9 h 301"/>
                  <a:gd name="T116" fmla="*/ 179 w 240"/>
                  <a:gd name="T117" fmla="*/ 1 h 301"/>
                  <a:gd name="T118" fmla="*/ 110 w 240"/>
                  <a:gd name="T119" fmla="*/ 44 h 301"/>
                  <a:gd name="T120" fmla="*/ 116 w 240"/>
                  <a:gd name="T121" fmla="*/ 30 h 301"/>
                  <a:gd name="T122" fmla="*/ 118 w 240"/>
                  <a:gd name="T123" fmla="*/ 2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301">
                    <a:moveTo>
                      <a:pt x="113" y="32"/>
                    </a:moveTo>
                    <a:cubicBezTo>
                      <a:pt x="110" y="35"/>
                      <a:pt x="108" y="38"/>
                      <a:pt x="106" y="39"/>
                    </a:cubicBezTo>
                    <a:cubicBezTo>
                      <a:pt x="102" y="42"/>
                      <a:pt x="100" y="45"/>
                      <a:pt x="97" y="48"/>
                    </a:cubicBezTo>
                    <a:cubicBezTo>
                      <a:pt x="95" y="51"/>
                      <a:pt x="88" y="57"/>
                      <a:pt x="89" y="60"/>
                    </a:cubicBezTo>
                    <a:cubicBezTo>
                      <a:pt x="91" y="61"/>
                      <a:pt x="95" y="59"/>
                      <a:pt x="97" y="58"/>
                    </a:cubicBezTo>
                    <a:cubicBezTo>
                      <a:pt x="100" y="57"/>
                      <a:pt x="102" y="57"/>
                      <a:pt x="105" y="55"/>
                    </a:cubicBezTo>
                    <a:cubicBezTo>
                      <a:pt x="110" y="53"/>
                      <a:pt x="115" y="50"/>
                      <a:pt x="121" y="46"/>
                    </a:cubicBezTo>
                    <a:cubicBezTo>
                      <a:pt x="130" y="41"/>
                      <a:pt x="139" y="35"/>
                      <a:pt x="149" y="28"/>
                    </a:cubicBezTo>
                    <a:cubicBezTo>
                      <a:pt x="154" y="25"/>
                      <a:pt x="160" y="20"/>
                      <a:pt x="166" y="19"/>
                    </a:cubicBezTo>
                    <a:cubicBezTo>
                      <a:pt x="168" y="17"/>
                      <a:pt x="175" y="16"/>
                      <a:pt x="177" y="17"/>
                    </a:cubicBezTo>
                    <a:cubicBezTo>
                      <a:pt x="181" y="19"/>
                      <a:pt x="176" y="22"/>
                      <a:pt x="174" y="23"/>
                    </a:cubicBezTo>
                    <a:cubicBezTo>
                      <a:pt x="170" y="25"/>
                      <a:pt x="166" y="29"/>
                      <a:pt x="163" y="32"/>
                    </a:cubicBezTo>
                    <a:cubicBezTo>
                      <a:pt x="161" y="34"/>
                      <a:pt x="158" y="36"/>
                      <a:pt x="156" y="39"/>
                    </a:cubicBezTo>
                    <a:cubicBezTo>
                      <a:pt x="155" y="41"/>
                      <a:pt x="153" y="46"/>
                      <a:pt x="152" y="49"/>
                    </a:cubicBezTo>
                    <a:cubicBezTo>
                      <a:pt x="154" y="51"/>
                      <a:pt x="159" y="49"/>
                      <a:pt x="161" y="49"/>
                    </a:cubicBezTo>
                    <a:cubicBezTo>
                      <a:pt x="165" y="49"/>
                      <a:pt x="169" y="49"/>
                      <a:pt x="174" y="50"/>
                    </a:cubicBezTo>
                    <a:cubicBezTo>
                      <a:pt x="176" y="52"/>
                      <a:pt x="182" y="54"/>
                      <a:pt x="181" y="58"/>
                    </a:cubicBezTo>
                    <a:cubicBezTo>
                      <a:pt x="181" y="60"/>
                      <a:pt x="178" y="62"/>
                      <a:pt x="176" y="63"/>
                    </a:cubicBezTo>
                    <a:cubicBezTo>
                      <a:pt x="174" y="64"/>
                      <a:pt x="171" y="66"/>
                      <a:pt x="171" y="69"/>
                    </a:cubicBezTo>
                    <a:cubicBezTo>
                      <a:pt x="170" y="72"/>
                      <a:pt x="173" y="70"/>
                      <a:pt x="175" y="70"/>
                    </a:cubicBezTo>
                    <a:cubicBezTo>
                      <a:pt x="178" y="71"/>
                      <a:pt x="180" y="71"/>
                      <a:pt x="183" y="71"/>
                    </a:cubicBezTo>
                    <a:cubicBezTo>
                      <a:pt x="183" y="73"/>
                      <a:pt x="179" y="75"/>
                      <a:pt x="179" y="77"/>
                    </a:cubicBezTo>
                    <a:cubicBezTo>
                      <a:pt x="176" y="80"/>
                      <a:pt x="173" y="82"/>
                      <a:pt x="170" y="86"/>
                    </a:cubicBezTo>
                    <a:cubicBezTo>
                      <a:pt x="167" y="89"/>
                      <a:pt x="161" y="95"/>
                      <a:pt x="167" y="100"/>
                    </a:cubicBezTo>
                    <a:cubicBezTo>
                      <a:pt x="173" y="104"/>
                      <a:pt x="181" y="105"/>
                      <a:pt x="187" y="106"/>
                    </a:cubicBezTo>
                    <a:cubicBezTo>
                      <a:pt x="192" y="107"/>
                      <a:pt x="196" y="107"/>
                      <a:pt x="200" y="110"/>
                    </a:cubicBezTo>
                    <a:cubicBezTo>
                      <a:pt x="202" y="110"/>
                      <a:pt x="207" y="112"/>
                      <a:pt x="206" y="114"/>
                    </a:cubicBezTo>
                    <a:cubicBezTo>
                      <a:pt x="203" y="115"/>
                      <a:pt x="200" y="115"/>
                      <a:pt x="197" y="116"/>
                    </a:cubicBezTo>
                    <a:cubicBezTo>
                      <a:pt x="195" y="116"/>
                      <a:pt x="191" y="116"/>
                      <a:pt x="188" y="116"/>
                    </a:cubicBezTo>
                    <a:cubicBezTo>
                      <a:pt x="182" y="117"/>
                      <a:pt x="175" y="118"/>
                      <a:pt x="168" y="120"/>
                    </a:cubicBezTo>
                    <a:cubicBezTo>
                      <a:pt x="174" y="120"/>
                      <a:pt x="181" y="119"/>
                      <a:pt x="184" y="117"/>
                    </a:cubicBezTo>
                    <a:cubicBezTo>
                      <a:pt x="182" y="119"/>
                      <a:pt x="179" y="121"/>
                      <a:pt x="176" y="122"/>
                    </a:cubicBezTo>
                    <a:cubicBezTo>
                      <a:pt x="170" y="125"/>
                      <a:pt x="164" y="125"/>
                      <a:pt x="158" y="128"/>
                    </a:cubicBezTo>
                    <a:cubicBezTo>
                      <a:pt x="157" y="128"/>
                      <a:pt x="157" y="128"/>
                      <a:pt x="157" y="128"/>
                    </a:cubicBezTo>
                    <a:cubicBezTo>
                      <a:pt x="158" y="130"/>
                      <a:pt x="160" y="131"/>
                      <a:pt x="160" y="133"/>
                    </a:cubicBezTo>
                    <a:cubicBezTo>
                      <a:pt x="160" y="137"/>
                      <a:pt x="151" y="139"/>
                      <a:pt x="148" y="140"/>
                    </a:cubicBezTo>
                    <a:cubicBezTo>
                      <a:pt x="149" y="142"/>
                      <a:pt x="153" y="144"/>
                      <a:pt x="154" y="146"/>
                    </a:cubicBezTo>
                    <a:cubicBezTo>
                      <a:pt x="155" y="148"/>
                      <a:pt x="156" y="149"/>
                      <a:pt x="158" y="151"/>
                    </a:cubicBezTo>
                    <a:cubicBezTo>
                      <a:pt x="161" y="157"/>
                      <a:pt x="165" y="162"/>
                      <a:pt x="167" y="168"/>
                    </a:cubicBezTo>
                    <a:cubicBezTo>
                      <a:pt x="168" y="171"/>
                      <a:pt x="169" y="176"/>
                      <a:pt x="169" y="178"/>
                    </a:cubicBezTo>
                    <a:cubicBezTo>
                      <a:pt x="168" y="181"/>
                      <a:pt x="166" y="179"/>
                      <a:pt x="165" y="178"/>
                    </a:cubicBezTo>
                    <a:cubicBezTo>
                      <a:pt x="163" y="175"/>
                      <a:pt x="161" y="173"/>
                      <a:pt x="159" y="171"/>
                    </a:cubicBezTo>
                    <a:cubicBezTo>
                      <a:pt x="159" y="171"/>
                      <a:pt x="158" y="171"/>
                      <a:pt x="158" y="170"/>
                    </a:cubicBezTo>
                    <a:cubicBezTo>
                      <a:pt x="156" y="170"/>
                      <a:pt x="155" y="170"/>
                      <a:pt x="153" y="169"/>
                    </a:cubicBezTo>
                    <a:cubicBezTo>
                      <a:pt x="150" y="168"/>
                      <a:pt x="147" y="169"/>
                      <a:pt x="146" y="170"/>
                    </a:cubicBezTo>
                    <a:cubicBezTo>
                      <a:pt x="142" y="175"/>
                      <a:pt x="147" y="185"/>
                      <a:pt x="142" y="187"/>
                    </a:cubicBezTo>
                    <a:cubicBezTo>
                      <a:pt x="140" y="184"/>
                      <a:pt x="140" y="182"/>
                      <a:pt x="138" y="178"/>
                    </a:cubicBezTo>
                    <a:cubicBezTo>
                      <a:pt x="136" y="175"/>
                      <a:pt x="133" y="172"/>
                      <a:pt x="131" y="168"/>
                    </a:cubicBezTo>
                    <a:cubicBezTo>
                      <a:pt x="129" y="165"/>
                      <a:pt x="126" y="163"/>
                      <a:pt x="123" y="160"/>
                    </a:cubicBezTo>
                    <a:cubicBezTo>
                      <a:pt x="122" y="158"/>
                      <a:pt x="121" y="156"/>
                      <a:pt x="119" y="154"/>
                    </a:cubicBezTo>
                    <a:cubicBezTo>
                      <a:pt x="118" y="156"/>
                      <a:pt x="120" y="157"/>
                      <a:pt x="121" y="159"/>
                    </a:cubicBezTo>
                    <a:cubicBezTo>
                      <a:pt x="122" y="161"/>
                      <a:pt x="123" y="163"/>
                      <a:pt x="125" y="165"/>
                    </a:cubicBezTo>
                    <a:cubicBezTo>
                      <a:pt x="124" y="166"/>
                      <a:pt x="123" y="168"/>
                      <a:pt x="124" y="170"/>
                    </a:cubicBezTo>
                    <a:cubicBezTo>
                      <a:pt x="124" y="172"/>
                      <a:pt x="128" y="176"/>
                      <a:pt x="129" y="177"/>
                    </a:cubicBezTo>
                    <a:cubicBezTo>
                      <a:pt x="131" y="180"/>
                      <a:pt x="132" y="183"/>
                      <a:pt x="134" y="186"/>
                    </a:cubicBezTo>
                    <a:cubicBezTo>
                      <a:pt x="135" y="189"/>
                      <a:pt x="136" y="192"/>
                      <a:pt x="137" y="196"/>
                    </a:cubicBezTo>
                    <a:cubicBezTo>
                      <a:pt x="138" y="199"/>
                      <a:pt x="140" y="205"/>
                      <a:pt x="136" y="207"/>
                    </a:cubicBezTo>
                    <a:cubicBezTo>
                      <a:pt x="134" y="205"/>
                      <a:pt x="131" y="202"/>
                      <a:pt x="129" y="200"/>
                    </a:cubicBezTo>
                    <a:cubicBezTo>
                      <a:pt x="126" y="197"/>
                      <a:pt x="122" y="196"/>
                      <a:pt x="119" y="193"/>
                    </a:cubicBezTo>
                    <a:cubicBezTo>
                      <a:pt x="113" y="189"/>
                      <a:pt x="104" y="181"/>
                      <a:pt x="96" y="185"/>
                    </a:cubicBezTo>
                    <a:cubicBezTo>
                      <a:pt x="92" y="188"/>
                      <a:pt x="90" y="187"/>
                      <a:pt x="86" y="187"/>
                    </a:cubicBezTo>
                    <a:cubicBezTo>
                      <a:pt x="83" y="186"/>
                      <a:pt x="82" y="187"/>
                      <a:pt x="80" y="189"/>
                    </a:cubicBezTo>
                    <a:cubicBezTo>
                      <a:pt x="80" y="190"/>
                      <a:pt x="80" y="192"/>
                      <a:pt x="79" y="193"/>
                    </a:cubicBezTo>
                    <a:cubicBezTo>
                      <a:pt x="79" y="196"/>
                      <a:pt x="79" y="197"/>
                      <a:pt x="78" y="199"/>
                    </a:cubicBezTo>
                    <a:cubicBezTo>
                      <a:pt x="78" y="201"/>
                      <a:pt x="76" y="203"/>
                      <a:pt x="76" y="204"/>
                    </a:cubicBezTo>
                    <a:cubicBezTo>
                      <a:pt x="73" y="206"/>
                      <a:pt x="71" y="209"/>
                      <a:pt x="71" y="212"/>
                    </a:cubicBezTo>
                    <a:cubicBezTo>
                      <a:pt x="70" y="216"/>
                      <a:pt x="72" y="222"/>
                      <a:pt x="72" y="225"/>
                    </a:cubicBezTo>
                    <a:cubicBezTo>
                      <a:pt x="73" y="228"/>
                      <a:pt x="76" y="236"/>
                      <a:pt x="69" y="234"/>
                    </a:cubicBezTo>
                    <a:cubicBezTo>
                      <a:pt x="64" y="233"/>
                      <a:pt x="62" y="231"/>
                      <a:pt x="58" y="233"/>
                    </a:cubicBezTo>
                    <a:cubicBezTo>
                      <a:pt x="55" y="235"/>
                      <a:pt x="51" y="239"/>
                      <a:pt x="48" y="239"/>
                    </a:cubicBezTo>
                    <a:cubicBezTo>
                      <a:pt x="46" y="239"/>
                      <a:pt x="43" y="238"/>
                      <a:pt x="42" y="238"/>
                    </a:cubicBezTo>
                    <a:cubicBezTo>
                      <a:pt x="40" y="239"/>
                      <a:pt x="39" y="240"/>
                      <a:pt x="37" y="241"/>
                    </a:cubicBezTo>
                    <a:cubicBezTo>
                      <a:pt x="35" y="242"/>
                      <a:pt x="35" y="242"/>
                      <a:pt x="34" y="244"/>
                    </a:cubicBezTo>
                    <a:cubicBezTo>
                      <a:pt x="34" y="246"/>
                      <a:pt x="34" y="248"/>
                      <a:pt x="32" y="249"/>
                    </a:cubicBezTo>
                    <a:cubicBezTo>
                      <a:pt x="29" y="255"/>
                      <a:pt x="23" y="244"/>
                      <a:pt x="21" y="241"/>
                    </a:cubicBezTo>
                    <a:cubicBezTo>
                      <a:pt x="22" y="242"/>
                      <a:pt x="21" y="245"/>
                      <a:pt x="20" y="245"/>
                    </a:cubicBezTo>
                    <a:cubicBezTo>
                      <a:pt x="19" y="246"/>
                      <a:pt x="19" y="245"/>
                      <a:pt x="17" y="245"/>
                    </a:cubicBezTo>
                    <a:cubicBezTo>
                      <a:pt x="15" y="243"/>
                      <a:pt x="17" y="244"/>
                      <a:pt x="15" y="245"/>
                    </a:cubicBezTo>
                    <a:cubicBezTo>
                      <a:pt x="14" y="245"/>
                      <a:pt x="13" y="246"/>
                      <a:pt x="13" y="248"/>
                    </a:cubicBezTo>
                    <a:cubicBezTo>
                      <a:pt x="11" y="250"/>
                      <a:pt x="10" y="255"/>
                      <a:pt x="9" y="258"/>
                    </a:cubicBezTo>
                    <a:cubicBezTo>
                      <a:pt x="8" y="259"/>
                      <a:pt x="8" y="261"/>
                      <a:pt x="7" y="262"/>
                    </a:cubicBezTo>
                    <a:cubicBezTo>
                      <a:pt x="7" y="265"/>
                      <a:pt x="7" y="267"/>
                      <a:pt x="7" y="269"/>
                    </a:cubicBezTo>
                    <a:cubicBezTo>
                      <a:pt x="7" y="271"/>
                      <a:pt x="7" y="273"/>
                      <a:pt x="7" y="274"/>
                    </a:cubicBezTo>
                    <a:cubicBezTo>
                      <a:pt x="7" y="273"/>
                      <a:pt x="7" y="271"/>
                      <a:pt x="7" y="269"/>
                    </a:cubicBezTo>
                    <a:cubicBezTo>
                      <a:pt x="7" y="268"/>
                      <a:pt x="6" y="266"/>
                      <a:pt x="6" y="265"/>
                    </a:cubicBezTo>
                    <a:cubicBezTo>
                      <a:pt x="6" y="265"/>
                      <a:pt x="6" y="265"/>
                      <a:pt x="6" y="265"/>
                    </a:cubicBezTo>
                    <a:cubicBezTo>
                      <a:pt x="4" y="264"/>
                      <a:pt x="2" y="262"/>
                      <a:pt x="1" y="260"/>
                    </a:cubicBezTo>
                    <a:cubicBezTo>
                      <a:pt x="0" y="261"/>
                      <a:pt x="0" y="263"/>
                      <a:pt x="0" y="264"/>
                    </a:cubicBezTo>
                    <a:cubicBezTo>
                      <a:pt x="0" y="265"/>
                      <a:pt x="0" y="266"/>
                      <a:pt x="0" y="267"/>
                    </a:cubicBezTo>
                    <a:cubicBezTo>
                      <a:pt x="3" y="270"/>
                      <a:pt x="5" y="276"/>
                      <a:pt x="7" y="279"/>
                    </a:cubicBezTo>
                    <a:cubicBezTo>
                      <a:pt x="8" y="280"/>
                      <a:pt x="11" y="285"/>
                      <a:pt x="13" y="284"/>
                    </a:cubicBezTo>
                    <a:cubicBezTo>
                      <a:pt x="17" y="284"/>
                      <a:pt x="15" y="278"/>
                      <a:pt x="16" y="276"/>
                    </a:cubicBezTo>
                    <a:cubicBezTo>
                      <a:pt x="18" y="278"/>
                      <a:pt x="18" y="281"/>
                      <a:pt x="20" y="280"/>
                    </a:cubicBezTo>
                    <a:cubicBezTo>
                      <a:pt x="22" y="279"/>
                      <a:pt x="23" y="273"/>
                      <a:pt x="23" y="272"/>
                    </a:cubicBezTo>
                    <a:cubicBezTo>
                      <a:pt x="25" y="271"/>
                      <a:pt x="27" y="273"/>
                      <a:pt x="28" y="275"/>
                    </a:cubicBezTo>
                    <a:cubicBezTo>
                      <a:pt x="31" y="276"/>
                      <a:pt x="33" y="274"/>
                      <a:pt x="35" y="277"/>
                    </a:cubicBezTo>
                    <a:cubicBezTo>
                      <a:pt x="38" y="281"/>
                      <a:pt x="40" y="287"/>
                      <a:pt x="40" y="291"/>
                    </a:cubicBezTo>
                    <a:cubicBezTo>
                      <a:pt x="41" y="295"/>
                      <a:pt x="43" y="298"/>
                      <a:pt x="44" y="301"/>
                    </a:cubicBezTo>
                    <a:cubicBezTo>
                      <a:pt x="45" y="295"/>
                      <a:pt x="45" y="295"/>
                      <a:pt x="45" y="295"/>
                    </a:cubicBezTo>
                    <a:cubicBezTo>
                      <a:pt x="44" y="296"/>
                      <a:pt x="44" y="296"/>
                      <a:pt x="44" y="296"/>
                    </a:cubicBezTo>
                    <a:cubicBezTo>
                      <a:pt x="44" y="295"/>
                      <a:pt x="44" y="292"/>
                      <a:pt x="45" y="291"/>
                    </a:cubicBezTo>
                    <a:cubicBezTo>
                      <a:pt x="45" y="287"/>
                      <a:pt x="48" y="283"/>
                      <a:pt x="48" y="280"/>
                    </a:cubicBezTo>
                    <a:cubicBezTo>
                      <a:pt x="51" y="275"/>
                      <a:pt x="51" y="271"/>
                      <a:pt x="49" y="267"/>
                    </a:cubicBezTo>
                    <a:cubicBezTo>
                      <a:pt x="47" y="262"/>
                      <a:pt x="43" y="258"/>
                      <a:pt x="43" y="253"/>
                    </a:cubicBezTo>
                    <a:cubicBezTo>
                      <a:pt x="45" y="253"/>
                      <a:pt x="47" y="255"/>
                      <a:pt x="49" y="256"/>
                    </a:cubicBezTo>
                    <a:cubicBezTo>
                      <a:pt x="52" y="259"/>
                      <a:pt x="54" y="261"/>
                      <a:pt x="56" y="263"/>
                    </a:cubicBezTo>
                    <a:cubicBezTo>
                      <a:pt x="58" y="262"/>
                      <a:pt x="61" y="261"/>
                      <a:pt x="62" y="260"/>
                    </a:cubicBezTo>
                    <a:cubicBezTo>
                      <a:pt x="66" y="259"/>
                      <a:pt x="68" y="258"/>
                      <a:pt x="70" y="257"/>
                    </a:cubicBezTo>
                    <a:cubicBezTo>
                      <a:pt x="72" y="257"/>
                      <a:pt x="75" y="256"/>
                      <a:pt x="77" y="256"/>
                    </a:cubicBezTo>
                    <a:cubicBezTo>
                      <a:pt x="77" y="256"/>
                      <a:pt x="77" y="256"/>
                      <a:pt x="77" y="256"/>
                    </a:cubicBezTo>
                    <a:cubicBezTo>
                      <a:pt x="78" y="255"/>
                      <a:pt x="79" y="255"/>
                      <a:pt x="80" y="256"/>
                    </a:cubicBezTo>
                    <a:cubicBezTo>
                      <a:pt x="82" y="255"/>
                      <a:pt x="84" y="255"/>
                      <a:pt x="87" y="255"/>
                    </a:cubicBezTo>
                    <a:cubicBezTo>
                      <a:pt x="90" y="255"/>
                      <a:pt x="94" y="256"/>
                      <a:pt x="97" y="256"/>
                    </a:cubicBezTo>
                    <a:cubicBezTo>
                      <a:pt x="99" y="256"/>
                      <a:pt x="101" y="255"/>
                      <a:pt x="103" y="253"/>
                    </a:cubicBezTo>
                    <a:cubicBezTo>
                      <a:pt x="106" y="251"/>
                      <a:pt x="110" y="251"/>
                      <a:pt x="111" y="247"/>
                    </a:cubicBezTo>
                    <a:cubicBezTo>
                      <a:pt x="112" y="245"/>
                      <a:pt x="110" y="241"/>
                      <a:pt x="112" y="239"/>
                    </a:cubicBezTo>
                    <a:cubicBezTo>
                      <a:pt x="113" y="237"/>
                      <a:pt x="116" y="238"/>
                      <a:pt x="118" y="239"/>
                    </a:cubicBezTo>
                    <a:cubicBezTo>
                      <a:pt x="120" y="240"/>
                      <a:pt x="126" y="245"/>
                      <a:pt x="127" y="241"/>
                    </a:cubicBezTo>
                    <a:cubicBezTo>
                      <a:pt x="127" y="238"/>
                      <a:pt x="125" y="235"/>
                      <a:pt x="125" y="233"/>
                    </a:cubicBezTo>
                    <a:cubicBezTo>
                      <a:pt x="124" y="230"/>
                      <a:pt x="122" y="225"/>
                      <a:pt x="121" y="223"/>
                    </a:cubicBezTo>
                    <a:cubicBezTo>
                      <a:pt x="120" y="221"/>
                      <a:pt x="118" y="219"/>
                      <a:pt x="117" y="217"/>
                    </a:cubicBezTo>
                    <a:cubicBezTo>
                      <a:pt x="115" y="213"/>
                      <a:pt x="111" y="213"/>
                      <a:pt x="108" y="211"/>
                    </a:cubicBezTo>
                    <a:cubicBezTo>
                      <a:pt x="107" y="211"/>
                      <a:pt x="106" y="210"/>
                      <a:pt x="106" y="210"/>
                    </a:cubicBezTo>
                    <a:cubicBezTo>
                      <a:pt x="104" y="209"/>
                      <a:pt x="103" y="208"/>
                      <a:pt x="102" y="207"/>
                    </a:cubicBezTo>
                    <a:cubicBezTo>
                      <a:pt x="103" y="208"/>
                      <a:pt x="104" y="209"/>
                      <a:pt x="106" y="210"/>
                    </a:cubicBezTo>
                    <a:cubicBezTo>
                      <a:pt x="106" y="210"/>
                      <a:pt x="107" y="211"/>
                      <a:pt x="108" y="211"/>
                    </a:cubicBezTo>
                    <a:cubicBezTo>
                      <a:pt x="108" y="211"/>
                      <a:pt x="108" y="211"/>
                      <a:pt x="108" y="211"/>
                    </a:cubicBezTo>
                    <a:cubicBezTo>
                      <a:pt x="113" y="213"/>
                      <a:pt x="119" y="215"/>
                      <a:pt x="122" y="219"/>
                    </a:cubicBezTo>
                    <a:cubicBezTo>
                      <a:pt x="124" y="222"/>
                      <a:pt x="126" y="225"/>
                      <a:pt x="128" y="227"/>
                    </a:cubicBezTo>
                    <a:cubicBezTo>
                      <a:pt x="131" y="231"/>
                      <a:pt x="133" y="233"/>
                      <a:pt x="133" y="238"/>
                    </a:cubicBezTo>
                    <a:cubicBezTo>
                      <a:pt x="134" y="243"/>
                      <a:pt x="133" y="248"/>
                      <a:pt x="131" y="253"/>
                    </a:cubicBezTo>
                    <a:cubicBezTo>
                      <a:pt x="131" y="259"/>
                      <a:pt x="128" y="263"/>
                      <a:pt x="125" y="266"/>
                    </a:cubicBezTo>
                    <a:cubicBezTo>
                      <a:pt x="125" y="267"/>
                      <a:pt x="125" y="267"/>
                      <a:pt x="124" y="267"/>
                    </a:cubicBezTo>
                    <a:cubicBezTo>
                      <a:pt x="125" y="269"/>
                      <a:pt x="126" y="269"/>
                      <a:pt x="127" y="270"/>
                    </a:cubicBezTo>
                    <a:cubicBezTo>
                      <a:pt x="130" y="269"/>
                      <a:pt x="132" y="263"/>
                      <a:pt x="134" y="261"/>
                    </a:cubicBezTo>
                    <a:cubicBezTo>
                      <a:pt x="137" y="257"/>
                      <a:pt x="138" y="254"/>
                      <a:pt x="141" y="251"/>
                    </a:cubicBezTo>
                    <a:cubicBezTo>
                      <a:pt x="140" y="246"/>
                      <a:pt x="138" y="241"/>
                      <a:pt x="137" y="239"/>
                    </a:cubicBezTo>
                    <a:cubicBezTo>
                      <a:pt x="140" y="237"/>
                      <a:pt x="143" y="238"/>
                      <a:pt x="145" y="238"/>
                    </a:cubicBezTo>
                    <a:cubicBezTo>
                      <a:pt x="150" y="238"/>
                      <a:pt x="153" y="236"/>
                      <a:pt x="158" y="233"/>
                    </a:cubicBezTo>
                    <a:cubicBezTo>
                      <a:pt x="160" y="231"/>
                      <a:pt x="164" y="228"/>
                      <a:pt x="168" y="226"/>
                    </a:cubicBezTo>
                    <a:cubicBezTo>
                      <a:pt x="170" y="224"/>
                      <a:pt x="172" y="223"/>
                      <a:pt x="175" y="222"/>
                    </a:cubicBezTo>
                    <a:cubicBezTo>
                      <a:pt x="176" y="221"/>
                      <a:pt x="178" y="219"/>
                      <a:pt x="180" y="219"/>
                    </a:cubicBezTo>
                    <a:cubicBezTo>
                      <a:pt x="181" y="218"/>
                      <a:pt x="184" y="218"/>
                      <a:pt x="187" y="217"/>
                    </a:cubicBezTo>
                    <a:cubicBezTo>
                      <a:pt x="188" y="217"/>
                      <a:pt x="189" y="217"/>
                      <a:pt x="190" y="217"/>
                    </a:cubicBezTo>
                    <a:cubicBezTo>
                      <a:pt x="192" y="216"/>
                      <a:pt x="192" y="214"/>
                      <a:pt x="194" y="213"/>
                    </a:cubicBezTo>
                    <a:cubicBezTo>
                      <a:pt x="195" y="212"/>
                      <a:pt x="197" y="212"/>
                      <a:pt x="198" y="211"/>
                    </a:cubicBezTo>
                    <a:cubicBezTo>
                      <a:pt x="199" y="210"/>
                      <a:pt x="199" y="210"/>
                      <a:pt x="199" y="210"/>
                    </a:cubicBezTo>
                    <a:cubicBezTo>
                      <a:pt x="201" y="208"/>
                      <a:pt x="202" y="207"/>
                      <a:pt x="204" y="206"/>
                    </a:cubicBezTo>
                    <a:cubicBezTo>
                      <a:pt x="204" y="205"/>
                      <a:pt x="205" y="205"/>
                      <a:pt x="206" y="204"/>
                    </a:cubicBezTo>
                    <a:cubicBezTo>
                      <a:pt x="206" y="203"/>
                      <a:pt x="207" y="203"/>
                      <a:pt x="208" y="202"/>
                    </a:cubicBezTo>
                    <a:cubicBezTo>
                      <a:pt x="210" y="200"/>
                      <a:pt x="211" y="197"/>
                      <a:pt x="213" y="195"/>
                    </a:cubicBezTo>
                    <a:cubicBezTo>
                      <a:pt x="214" y="194"/>
                      <a:pt x="215" y="193"/>
                      <a:pt x="215" y="193"/>
                    </a:cubicBezTo>
                    <a:cubicBezTo>
                      <a:pt x="217" y="191"/>
                      <a:pt x="218" y="189"/>
                      <a:pt x="220" y="186"/>
                    </a:cubicBezTo>
                    <a:cubicBezTo>
                      <a:pt x="222" y="184"/>
                      <a:pt x="223" y="182"/>
                      <a:pt x="224" y="180"/>
                    </a:cubicBezTo>
                    <a:cubicBezTo>
                      <a:pt x="226" y="178"/>
                      <a:pt x="227" y="176"/>
                      <a:pt x="228" y="173"/>
                    </a:cubicBezTo>
                    <a:cubicBezTo>
                      <a:pt x="228" y="173"/>
                      <a:pt x="229" y="172"/>
                      <a:pt x="229" y="170"/>
                    </a:cubicBezTo>
                    <a:cubicBezTo>
                      <a:pt x="229" y="169"/>
                      <a:pt x="230" y="167"/>
                      <a:pt x="230" y="166"/>
                    </a:cubicBezTo>
                    <a:cubicBezTo>
                      <a:pt x="230" y="165"/>
                      <a:pt x="230" y="165"/>
                      <a:pt x="230" y="165"/>
                    </a:cubicBezTo>
                    <a:cubicBezTo>
                      <a:pt x="231" y="161"/>
                      <a:pt x="232" y="156"/>
                      <a:pt x="232" y="151"/>
                    </a:cubicBezTo>
                    <a:cubicBezTo>
                      <a:pt x="233" y="149"/>
                      <a:pt x="233" y="147"/>
                      <a:pt x="233" y="145"/>
                    </a:cubicBezTo>
                    <a:cubicBezTo>
                      <a:pt x="234" y="139"/>
                      <a:pt x="234" y="134"/>
                      <a:pt x="235" y="128"/>
                    </a:cubicBezTo>
                    <a:cubicBezTo>
                      <a:pt x="236" y="124"/>
                      <a:pt x="236" y="121"/>
                      <a:pt x="237" y="118"/>
                    </a:cubicBezTo>
                    <a:cubicBezTo>
                      <a:pt x="238" y="115"/>
                      <a:pt x="239" y="112"/>
                      <a:pt x="240" y="109"/>
                    </a:cubicBezTo>
                    <a:cubicBezTo>
                      <a:pt x="240" y="103"/>
                      <a:pt x="236" y="98"/>
                      <a:pt x="233" y="94"/>
                    </a:cubicBezTo>
                    <a:cubicBezTo>
                      <a:pt x="232" y="92"/>
                      <a:pt x="231" y="90"/>
                      <a:pt x="229" y="88"/>
                    </a:cubicBezTo>
                    <a:cubicBezTo>
                      <a:pt x="229" y="88"/>
                      <a:pt x="228" y="87"/>
                      <a:pt x="228" y="86"/>
                    </a:cubicBezTo>
                    <a:cubicBezTo>
                      <a:pt x="227" y="85"/>
                      <a:pt x="227" y="84"/>
                      <a:pt x="226" y="83"/>
                    </a:cubicBezTo>
                    <a:cubicBezTo>
                      <a:pt x="226" y="82"/>
                      <a:pt x="225" y="81"/>
                      <a:pt x="225" y="79"/>
                    </a:cubicBezTo>
                    <a:cubicBezTo>
                      <a:pt x="224" y="69"/>
                      <a:pt x="225" y="57"/>
                      <a:pt x="224" y="46"/>
                    </a:cubicBezTo>
                    <a:cubicBezTo>
                      <a:pt x="223" y="43"/>
                      <a:pt x="221" y="40"/>
                      <a:pt x="219" y="38"/>
                    </a:cubicBezTo>
                    <a:cubicBezTo>
                      <a:pt x="218" y="36"/>
                      <a:pt x="215" y="34"/>
                      <a:pt x="214" y="32"/>
                    </a:cubicBezTo>
                    <a:cubicBezTo>
                      <a:pt x="210" y="27"/>
                      <a:pt x="205" y="25"/>
                      <a:pt x="200" y="21"/>
                    </a:cubicBezTo>
                    <a:cubicBezTo>
                      <a:pt x="196" y="20"/>
                      <a:pt x="196" y="17"/>
                      <a:pt x="195" y="13"/>
                    </a:cubicBezTo>
                    <a:cubicBezTo>
                      <a:pt x="194" y="12"/>
                      <a:pt x="193" y="11"/>
                      <a:pt x="193" y="9"/>
                    </a:cubicBezTo>
                    <a:cubicBezTo>
                      <a:pt x="193" y="8"/>
                      <a:pt x="193" y="7"/>
                      <a:pt x="193" y="5"/>
                    </a:cubicBezTo>
                    <a:cubicBezTo>
                      <a:pt x="192" y="1"/>
                      <a:pt x="191" y="0"/>
                      <a:pt x="187" y="0"/>
                    </a:cubicBezTo>
                    <a:cubicBezTo>
                      <a:pt x="185" y="0"/>
                      <a:pt x="183" y="0"/>
                      <a:pt x="179" y="1"/>
                    </a:cubicBezTo>
                    <a:cubicBezTo>
                      <a:pt x="170" y="3"/>
                      <a:pt x="161" y="10"/>
                      <a:pt x="153" y="15"/>
                    </a:cubicBezTo>
                    <a:cubicBezTo>
                      <a:pt x="146" y="20"/>
                      <a:pt x="137" y="25"/>
                      <a:pt x="130" y="30"/>
                    </a:cubicBezTo>
                    <a:cubicBezTo>
                      <a:pt x="123" y="34"/>
                      <a:pt x="117" y="40"/>
                      <a:pt x="110" y="44"/>
                    </a:cubicBezTo>
                    <a:cubicBezTo>
                      <a:pt x="108" y="45"/>
                      <a:pt x="105" y="47"/>
                      <a:pt x="102" y="49"/>
                    </a:cubicBezTo>
                    <a:cubicBezTo>
                      <a:pt x="100" y="50"/>
                      <a:pt x="96" y="54"/>
                      <a:pt x="94" y="53"/>
                    </a:cubicBezTo>
                    <a:cubicBezTo>
                      <a:pt x="101" y="46"/>
                      <a:pt x="111" y="39"/>
                      <a:pt x="116" y="30"/>
                    </a:cubicBezTo>
                    <a:cubicBezTo>
                      <a:pt x="117" y="28"/>
                      <a:pt x="117" y="24"/>
                      <a:pt x="118" y="22"/>
                    </a:cubicBezTo>
                    <a:cubicBezTo>
                      <a:pt x="119" y="19"/>
                      <a:pt x="119" y="17"/>
                      <a:pt x="119" y="15"/>
                    </a:cubicBezTo>
                    <a:cubicBezTo>
                      <a:pt x="119" y="16"/>
                      <a:pt x="118" y="18"/>
                      <a:pt x="118" y="20"/>
                    </a:cubicBezTo>
                    <a:cubicBezTo>
                      <a:pt x="117" y="23"/>
                      <a:pt x="116" y="29"/>
                      <a:pt x="113" y="32"/>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4" name="Freeform 345"/>
              <p:cNvSpPr/>
              <p:nvPr/>
            </p:nvSpPr>
            <p:spPr bwMode="auto">
              <a:xfrm>
                <a:off x="4793" y="581"/>
                <a:ext cx="6" cy="6"/>
              </a:xfrm>
              <a:custGeom>
                <a:avLst/>
                <a:gdLst>
                  <a:gd name="T0" fmla="*/ 5 w 5"/>
                  <a:gd name="T1" fmla="*/ 0 h 5"/>
                  <a:gd name="T2" fmla="*/ 4 w 5"/>
                  <a:gd name="T3" fmla="*/ 1 h 5"/>
                  <a:gd name="T4" fmla="*/ 0 w 5"/>
                  <a:gd name="T5" fmla="*/ 1 h 5"/>
                  <a:gd name="T6" fmla="*/ 5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1"/>
                      <a:pt x="4" y="1"/>
                      <a:pt x="4" y="1"/>
                    </a:cubicBezTo>
                    <a:cubicBezTo>
                      <a:pt x="3" y="1"/>
                      <a:pt x="2" y="1"/>
                      <a:pt x="0" y="1"/>
                    </a:cubicBezTo>
                    <a:cubicBezTo>
                      <a:pt x="5" y="5"/>
                      <a:pt x="5" y="5"/>
                      <a:pt x="5" y="5"/>
                    </a:cubicBezTo>
                    <a:cubicBezTo>
                      <a:pt x="5" y="3"/>
                      <a:pt x="5" y="2"/>
                      <a:pt x="5"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5" name="Freeform 346"/>
              <p:cNvSpPr>
                <a:spLocks noEditPoints="1"/>
              </p:cNvSpPr>
              <p:nvPr/>
            </p:nvSpPr>
            <p:spPr bwMode="auto">
              <a:xfrm>
                <a:off x="4584" y="545"/>
                <a:ext cx="495" cy="631"/>
              </a:xfrm>
              <a:custGeom>
                <a:avLst/>
                <a:gdLst>
                  <a:gd name="T0" fmla="*/ 68 w 399"/>
                  <a:gd name="T1" fmla="*/ 107 h 509"/>
                  <a:gd name="T2" fmla="*/ 16 w 399"/>
                  <a:gd name="T3" fmla="*/ 172 h 509"/>
                  <a:gd name="T4" fmla="*/ 60 w 399"/>
                  <a:gd name="T5" fmla="*/ 241 h 509"/>
                  <a:gd name="T6" fmla="*/ 67 w 399"/>
                  <a:gd name="T7" fmla="*/ 173 h 509"/>
                  <a:gd name="T8" fmla="*/ 64 w 399"/>
                  <a:gd name="T9" fmla="*/ 243 h 509"/>
                  <a:gd name="T10" fmla="*/ 13 w 399"/>
                  <a:gd name="T11" fmla="*/ 244 h 509"/>
                  <a:gd name="T12" fmla="*/ 2 w 399"/>
                  <a:gd name="T13" fmla="*/ 349 h 509"/>
                  <a:gd name="T14" fmla="*/ 55 w 399"/>
                  <a:gd name="T15" fmla="*/ 432 h 509"/>
                  <a:gd name="T16" fmla="*/ 90 w 399"/>
                  <a:gd name="T17" fmla="*/ 489 h 509"/>
                  <a:gd name="T18" fmla="*/ 146 w 399"/>
                  <a:gd name="T19" fmla="*/ 488 h 509"/>
                  <a:gd name="T20" fmla="*/ 186 w 399"/>
                  <a:gd name="T21" fmla="*/ 507 h 509"/>
                  <a:gd name="T22" fmla="*/ 262 w 399"/>
                  <a:gd name="T23" fmla="*/ 449 h 509"/>
                  <a:gd name="T24" fmla="*/ 238 w 399"/>
                  <a:gd name="T25" fmla="*/ 422 h 509"/>
                  <a:gd name="T26" fmla="*/ 206 w 399"/>
                  <a:gd name="T27" fmla="*/ 418 h 509"/>
                  <a:gd name="T28" fmla="*/ 180 w 399"/>
                  <a:gd name="T29" fmla="*/ 408 h 509"/>
                  <a:gd name="T30" fmla="*/ 224 w 399"/>
                  <a:gd name="T31" fmla="*/ 350 h 509"/>
                  <a:gd name="T32" fmla="*/ 234 w 399"/>
                  <a:gd name="T33" fmla="*/ 336 h 509"/>
                  <a:gd name="T34" fmla="*/ 174 w 399"/>
                  <a:gd name="T35" fmla="*/ 353 h 509"/>
                  <a:gd name="T36" fmla="*/ 156 w 399"/>
                  <a:gd name="T37" fmla="*/ 377 h 509"/>
                  <a:gd name="T38" fmla="*/ 123 w 399"/>
                  <a:gd name="T39" fmla="*/ 409 h 509"/>
                  <a:gd name="T40" fmla="*/ 59 w 399"/>
                  <a:gd name="T41" fmla="*/ 404 h 509"/>
                  <a:gd name="T42" fmla="*/ 55 w 399"/>
                  <a:gd name="T43" fmla="*/ 354 h 509"/>
                  <a:gd name="T44" fmla="*/ 39 w 399"/>
                  <a:gd name="T45" fmla="*/ 306 h 509"/>
                  <a:gd name="T46" fmla="*/ 44 w 399"/>
                  <a:gd name="T47" fmla="*/ 310 h 509"/>
                  <a:gd name="T48" fmla="*/ 63 w 399"/>
                  <a:gd name="T49" fmla="*/ 333 h 509"/>
                  <a:gd name="T50" fmla="*/ 175 w 399"/>
                  <a:gd name="T51" fmla="*/ 339 h 509"/>
                  <a:gd name="T52" fmla="*/ 148 w 399"/>
                  <a:gd name="T53" fmla="*/ 300 h 509"/>
                  <a:gd name="T54" fmla="*/ 201 w 399"/>
                  <a:gd name="T55" fmla="*/ 241 h 509"/>
                  <a:gd name="T56" fmla="*/ 235 w 399"/>
                  <a:gd name="T57" fmla="*/ 182 h 509"/>
                  <a:gd name="T58" fmla="*/ 242 w 399"/>
                  <a:gd name="T59" fmla="*/ 123 h 509"/>
                  <a:gd name="T60" fmla="*/ 269 w 399"/>
                  <a:gd name="T61" fmla="*/ 127 h 509"/>
                  <a:gd name="T62" fmla="*/ 262 w 399"/>
                  <a:gd name="T63" fmla="*/ 191 h 509"/>
                  <a:gd name="T64" fmla="*/ 232 w 399"/>
                  <a:gd name="T65" fmla="*/ 263 h 509"/>
                  <a:gd name="T66" fmla="*/ 252 w 399"/>
                  <a:gd name="T67" fmla="*/ 305 h 509"/>
                  <a:gd name="T68" fmla="*/ 284 w 399"/>
                  <a:gd name="T69" fmla="*/ 227 h 509"/>
                  <a:gd name="T70" fmla="*/ 293 w 399"/>
                  <a:gd name="T71" fmla="*/ 152 h 509"/>
                  <a:gd name="T72" fmla="*/ 288 w 399"/>
                  <a:gd name="T73" fmla="*/ 63 h 509"/>
                  <a:gd name="T74" fmla="*/ 337 w 399"/>
                  <a:gd name="T75" fmla="*/ 85 h 509"/>
                  <a:gd name="T76" fmla="*/ 349 w 399"/>
                  <a:gd name="T77" fmla="*/ 101 h 509"/>
                  <a:gd name="T78" fmla="*/ 397 w 399"/>
                  <a:gd name="T79" fmla="*/ 22 h 509"/>
                  <a:gd name="T80" fmla="*/ 293 w 399"/>
                  <a:gd name="T81" fmla="*/ 33 h 509"/>
                  <a:gd name="T82" fmla="*/ 215 w 399"/>
                  <a:gd name="T83" fmla="*/ 10 h 509"/>
                  <a:gd name="T84" fmla="*/ 257 w 399"/>
                  <a:gd name="T85" fmla="*/ 64 h 509"/>
                  <a:gd name="T86" fmla="*/ 213 w 399"/>
                  <a:gd name="T87" fmla="*/ 64 h 509"/>
                  <a:gd name="T88" fmla="*/ 206 w 399"/>
                  <a:gd name="T89" fmla="*/ 96 h 509"/>
                  <a:gd name="T90" fmla="*/ 165 w 399"/>
                  <a:gd name="T91" fmla="*/ 67 h 509"/>
                  <a:gd name="T92" fmla="*/ 159 w 399"/>
                  <a:gd name="T93" fmla="*/ 39 h 509"/>
                  <a:gd name="T94" fmla="*/ 112 w 399"/>
                  <a:gd name="T95" fmla="*/ 315 h 509"/>
                  <a:gd name="T96" fmla="*/ 51 w 399"/>
                  <a:gd name="T97" fmla="*/ 269 h 509"/>
                  <a:gd name="T98" fmla="*/ 202 w 399"/>
                  <a:gd name="T99" fmla="*/ 130 h 509"/>
                  <a:gd name="T100" fmla="*/ 184 w 399"/>
                  <a:gd name="T101" fmla="*/ 158 h 509"/>
                  <a:gd name="T102" fmla="*/ 153 w 399"/>
                  <a:gd name="T103" fmla="*/ 222 h 509"/>
                  <a:gd name="T104" fmla="*/ 147 w 399"/>
                  <a:gd name="T105" fmla="*/ 260 h 509"/>
                  <a:gd name="T106" fmla="*/ 103 w 399"/>
                  <a:gd name="T107" fmla="*/ 214 h 509"/>
                  <a:gd name="T108" fmla="*/ 115 w 399"/>
                  <a:gd name="T109" fmla="*/ 179 h 509"/>
                  <a:gd name="T110" fmla="*/ 113 w 399"/>
                  <a:gd name="T111" fmla="*/ 194 h 509"/>
                  <a:gd name="T112" fmla="*/ 83 w 399"/>
                  <a:gd name="T113" fmla="*/ 123 h 509"/>
                  <a:gd name="T114" fmla="*/ 122 w 399"/>
                  <a:gd name="T115" fmla="*/ 159 h 509"/>
                  <a:gd name="T116" fmla="*/ 143 w 399"/>
                  <a:gd name="T117" fmla="*/ 146 h 509"/>
                  <a:gd name="T118" fmla="*/ 200 w 399"/>
                  <a:gd name="T119" fmla="*/ 129 h 509"/>
                  <a:gd name="T120" fmla="*/ 141 w 399"/>
                  <a:gd name="T121" fmla="*/ 132 h 509"/>
                  <a:gd name="T122" fmla="*/ 149 w 399"/>
                  <a:gd name="T123" fmla="*/ 8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9" h="509">
                    <a:moveTo>
                      <a:pt x="138" y="48"/>
                    </a:moveTo>
                    <a:cubicBezTo>
                      <a:pt x="132" y="49"/>
                      <a:pt x="128" y="52"/>
                      <a:pt x="123" y="55"/>
                    </a:cubicBezTo>
                    <a:cubicBezTo>
                      <a:pt x="120" y="57"/>
                      <a:pt x="118" y="57"/>
                      <a:pt x="115" y="59"/>
                    </a:cubicBezTo>
                    <a:cubicBezTo>
                      <a:pt x="112" y="60"/>
                      <a:pt x="111" y="63"/>
                      <a:pt x="109" y="65"/>
                    </a:cubicBezTo>
                    <a:cubicBezTo>
                      <a:pt x="107" y="68"/>
                      <a:pt x="103" y="70"/>
                      <a:pt x="99" y="73"/>
                    </a:cubicBezTo>
                    <a:cubicBezTo>
                      <a:pt x="95" y="76"/>
                      <a:pt x="87" y="75"/>
                      <a:pt x="85" y="81"/>
                    </a:cubicBezTo>
                    <a:cubicBezTo>
                      <a:pt x="85" y="81"/>
                      <a:pt x="85" y="82"/>
                      <a:pt x="84" y="82"/>
                    </a:cubicBezTo>
                    <a:cubicBezTo>
                      <a:pt x="83" y="85"/>
                      <a:pt x="82" y="88"/>
                      <a:pt x="81" y="91"/>
                    </a:cubicBezTo>
                    <a:cubicBezTo>
                      <a:pt x="80" y="94"/>
                      <a:pt x="79" y="96"/>
                      <a:pt x="79" y="99"/>
                    </a:cubicBezTo>
                    <a:cubicBezTo>
                      <a:pt x="78" y="100"/>
                      <a:pt x="79" y="104"/>
                      <a:pt x="78" y="106"/>
                    </a:cubicBezTo>
                    <a:cubicBezTo>
                      <a:pt x="76" y="107"/>
                      <a:pt x="78" y="106"/>
                      <a:pt x="75" y="106"/>
                    </a:cubicBezTo>
                    <a:cubicBezTo>
                      <a:pt x="73" y="106"/>
                      <a:pt x="70" y="107"/>
                      <a:pt x="68" y="107"/>
                    </a:cubicBezTo>
                    <a:cubicBezTo>
                      <a:pt x="62" y="107"/>
                      <a:pt x="57" y="109"/>
                      <a:pt x="50" y="109"/>
                    </a:cubicBezTo>
                    <a:cubicBezTo>
                      <a:pt x="46" y="109"/>
                      <a:pt x="45" y="109"/>
                      <a:pt x="41" y="111"/>
                    </a:cubicBezTo>
                    <a:cubicBezTo>
                      <a:pt x="38" y="113"/>
                      <a:pt x="36" y="116"/>
                      <a:pt x="33" y="117"/>
                    </a:cubicBezTo>
                    <a:cubicBezTo>
                      <a:pt x="31" y="120"/>
                      <a:pt x="27" y="122"/>
                      <a:pt x="25" y="125"/>
                    </a:cubicBezTo>
                    <a:cubicBezTo>
                      <a:pt x="23" y="126"/>
                      <a:pt x="21" y="127"/>
                      <a:pt x="20" y="129"/>
                    </a:cubicBezTo>
                    <a:cubicBezTo>
                      <a:pt x="17" y="130"/>
                      <a:pt x="16" y="133"/>
                      <a:pt x="15" y="135"/>
                    </a:cubicBezTo>
                    <a:cubicBezTo>
                      <a:pt x="13" y="138"/>
                      <a:pt x="12" y="139"/>
                      <a:pt x="14" y="142"/>
                    </a:cubicBezTo>
                    <a:cubicBezTo>
                      <a:pt x="15" y="144"/>
                      <a:pt x="19" y="146"/>
                      <a:pt x="19" y="150"/>
                    </a:cubicBezTo>
                    <a:cubicBezTo>
                      <a:pt x="19" y="152"/>
                      <a:pt x="18" y="154"/>
                      <a:pt x="17" y="156"/>
                    </a:cubicBezTo>
                    <a:cubicBezTo>
                      <a:pt x="16" y="157"/>
                      <a:pt x="16" y="158"/>
                      <a:pt x="16" y="159"/>
                    </a:cubicBezTo>
                    <a:cubicBezTo>
                      <a:pt x="18" y="158"/>
                      <a:pt x="20" y="158"/>
                      <a:pt x="21" y="157"/>
                    </a:cubicBezTo>
                    <a:cubicBezTo>
                      <a:pt x="15" y="159"/>
                      <a:pt x="15" y="168"/>
                      <a:pt x="16" y="172"/>
                    </a:cubicBezTo>
                    <a:cubicBezTo>
                      <a:pt x="16" y="179"/>
                      <a:pt x="16" y="183"/>
                      <a:pt x="19" y="189"/>
                    </a:cubicBezTo>
                    <a:cubicBezTo>
                      <a:pt x="20" y="193"/>
                      <a:pt x="22" y="196"/>
                      <a:pt x="25" y="199"/>
                    </a:cubicBezTo>
                    <a:cubicBezTo>
                      <a:pt x="25" y="201"/>
                      <a:pt x="29" y="203"/>
                      <a:pt x="29" y="205"/>
                    </a:cubicBezTo>
                    <a:cubicBezTo>
                      <a:pt x="28" y="208"/>
                      <a:pt x="24" y="207"/>
                      <a:pt x="22" y="207"/>
                    </a:cubicBezTo>
                    <a:cubicBezTo>
                      <a:pt x="22" y="209"/>
                      <a:pt x="24" y="211"/>
                      <a:pt x="25" y="213"/>
                    </a:cubicBezTo>
                    <a:cubicBezTo>
                      <a:pt x="26" y="214"/>
                      <a:pt x="28" y="216"/>
                      <a:pt x="29" y="218"/>
                    </a:cubicBezTo>
                    <a:cubicBezTo>
                      <a:pt x="27" y="218"/>
                      <a:pt x="25" y="217"/>
                      <a:pt x="23" y="216"/>
                    </a:cubicBezTo>
                    <a:cubicBezTo>
                      <a:pt x="22" y="219"/>
                      <a:pt x="32" y="227"/>
                      <a:pt x="34" y="228"/>
                    </a:cubicBezTo>
                    <a:cubicBezTo>
                      <a:pt x="37" y="230"/>
                      <a:pt x="39" y="233"/>
                      <a:pt x="42" y="234"/>
                    </a:cubicBezTo>
                    <a:cubicBezTo>
                      <a:pt x="44" y="235"/>
                      <a:pt x="48" y="234"/>
                      <a:pt x="51" y="236"/>
                    </a:cubicBezTo>
                    <a:cubicBezTo>
                      <a:pt x="52" y="237"/>
                      <a:pt x="53" y="237"/>
                      <a:pt x="55" y="239"/>
                    </a:cubicBezTo>
                    <a:cubicBezTo>
                      <a:pt x="57" y="239"/>
                      <a:pt x="59" y="239"/>
                      <a:pt x="60" y="241"/>
                    </a:cubicBezTo>
                    <a:cubicBezTo>
                      <a:pt x="61" y="242"/>
                      <a:pt x="62" y="243"/>
                      <a:pt x="63" y="244"/>
                    </a:cubicBezTo>
                    <a:cubicBezTo>
                      <a:pt x="63" y="244"/>
                      <a:pt x="64" y="243"/>
                      <a:pt x="64" y="243"/>
                    </a:cubicBezTo>
                    <a:cubicBezTo>
                      <a:pt x="64" y="243"/>
                      <a:pt x="64" y="243"/>
                      <a:pt x="64" y="243"/>
                    </a:cubicBezTo>
                    <a:cubicBezTo>
                      <a:pt x="62" y="240"/>
                      <a:pt x="60" y="236"/>
                      <a:pt x="58" y="233"/>
                    </a:cubicBezTo>
                    <a:cubicBezTo>
                      <a:pt x="53" y="225"/>
                      <a:pt x="48" y="224"/>
                      <a:pt x="48" y="213"/>
                    </a:cubicBezTo>
                    <a:cubicBezTo>
                      <a:pt x="47" y="209"/>
                      <a:pt x="46" y="203"/>
                      <a:pt x="46" y="196"/>
                    </a:cubicBezTo>
                    <a:cubicBezTo>
                      <a:pt x="45" y="192"/>
                      <a:pt x="44" y="190"/>
                      <a:pt x="41" y="185"/>
                    </a:cubicBezTo>
                    <a:cubicBezTo>
                      <a:pt x="39" y="182"/>
                      <a:pt x="35" y="178"/>
                      <a:pt x="35" y="176"/>
                    </a:cubicBezTo>
                    <a:cubicBezTo>
                      <a:pt x="38" y="173"/>
                      <a:pt x="44" y="179"/>
                      <a:pt x="46" y="182"/>
                    </a:cubicBezTo>
                    <a:cubicBezTo>
                      <a:pt x="49" y="183"/>
                      <a:pt x="54" y="191"/>
                      <a:pt x="56" y="191"/>
                    </a:cubicBezTo>
                    <a:cubicBezTo>
                      <a:pt x="66" y="192"/>
                      <a:pt x="52" y="169"/>
                      <a:pt x="51" y="168"/>
                    </a:cubicBezTo>
                    <a:cubicBezTo>
                      <a:pt x="56" y="169"/>
                      <a:pt x="62" y="174"/>
                      <a:pt x="67" y="173"/>
                    </a:cubicBezTo>
                    <a:cubicBezTo>
                      <a:pt x="66" y="167"/>
                      <a:pt x="64" y="164"/>
                      <a:pt x="61" y="159"/>
                    </a:cubicBezTo>
                    <a:cubicBezTo>
                      <a:pt x="59" y="156"/>
                      <a:pt x="53" y="150"/>
                      <a:pt x="54" y="145"/>
                    </a:cubicBezTo>
                    <a:cubicBezTo>
                      <a:pt x="54" y="141"/>
                      <a:pt x="58" y="141"/>
                      <a:pt x="60" y="137"/>
                    </a:cubicBezTo>
                    <a:cubicBezTo>
                      <a:pt x="62" y="133"/>
                      <a:pt x="64" y="132"/>
                      <a:pt x="67" y="130"/>
                    </a:cubicBezTo>
                    <a:cubicBezTo>
                      <a:pt x="69" y="136"/>
                      <a:pt x="68" y="141"/>
                      <a:pt x="69" y="147"/>
                    </a:cubicBezTo>
                    <a:cubicBezTo>
                      <a:pt x="70" y="153"/>
                      <a:pt x="72" y="159"/>
                      <a:pt x="75" y="164"/>
                    </a:cubicBezTo>
                    <a:cubicBezTo>
                      <a:pt x="78" y="168"/>
                      <a:pt x="81" y="173"/>
                      <a:pt x="84" y="178"/>
                    </a:cubicBezTo>
                    <a:cubicBezTo>
                      <a:pt x="86" y="181"/>
                      <a:pt x="88" y="185"/>
                      <a:pt x="89" y="186"/>
                    </a:cubicBezTo>
                    <a:cubicBezTo>
                      <a:pt x="92" y="191"/>
                      <a:pt x="91" y="192"/>
                      <a:pt x="86" y="195"/>
                    </a:cubicBezTo>
                    <a:cubicBezTo>
                      <a:pt x="75" y="202"/>
                      <a:pt x="71" y="214"/>
                      <a:pt x="71" y="228"/>
                    </a:cubicBezTo>
                    <a:cubicBezTo>
                      <a:pt x="70" y="234"/>
                      <a:pt x="71" y="239"/>
                      <a:pt x="66" y="242"/>
                    </a:cubicBezTo>
                    <a:cubicBezTo>
                      <a:pt x="65" y="242"/>
                      <a:pt x="65" y="243"/>
                      <a:pt x="64" y="243"/>
                    </a:cubicBezTo>
                    <a:cubicBezTo>
                      <a:pt x="63" y="245"/>
                      <a:pt x="63" y="245"/>
                      <a:pt x="63" y="245"/>
                    </a:cubicBezTo>
                    <a:cubicBezTo>
                      <a:pt x="63" y="246"/>
                      <a:pt x="64" y="247"/>
                      <a:pt x="64" y="248"/>
                    </a:cubicBezTo>
                    <a:cubicBezTo>
                      <a:pt x="65" y="250"/>
                      <a:pt x="68" y="253"/>
                      <a:pt x="66" y="254"/>
                    </a:cubicBezTo>
                    <a:cubicBezTo>
                      <a:pt x="65" y="254"/>
                      <a:pt x="64" y="254"/>
                      <a:pt x="63" y="253"/>
                    </a:cubicBezTo>
                    <a:cubicBezTo>
                      <a:pt x="61" y="250"/>
                      <a:pt x="61" y="250"/>
                      <a:pt x="61" y="250"/>
                    </a:cubicBezTo>
                    <a:cubicBezTo>
                      <a:pt x="61" y="250"/>
                      <a:pt x="61" y="250"/>
                      <a:pt x="61" y="250"/>
                    </a:cubicBezTo>
                    <a:cubicBezTo>
                      <a:pt x="63" y="254"/>
                      <a:pt x="50" y="252"/>
                      <a:pt x="49" y="252"/>
                    </a:cubicBezTo>
                    <a:cubicBezTo>
                      <a:pt x="47" y="252"/>
                      <a:pt x="45" y="250"/>
                      <a:pt x="42" y="249"/>
                    </a:cubicBezTo>
                    <a:cubicBezTo>
                      <a:pt x="39" y="248"/>
                      <a:pt x="37" y="246"/>
                      <a:pt x="35" y="245"/>
                    </a:cubicBezTo>
                    <a:cubicBezTo>
                      <a:pt x="31" y="241"/>
                      <a:pt x="26" y="237"/>
                      <a:pt x="23" y="232"/>
                    </a:cubicBezTo>
                    <a:cubicBezTo>
                      <a:pt x="22" y="233"/>
                      <a:pt x="22" y="233"/>
                      <a:pt x="22" y="234"/>
                    </a:cubicBezTo>
                    <a:cubicBezTo>
                      <a:pt x="19" y="238"/>
                      <a:pt x="14" y="240"/>
                      <a:pt x="13" y="244"/>
                    </a:cubicBezTo>
                    <a:cubicBezTo>
                      <a:pt x="12" y="251"/>
                      <a:pt x="12" y="257"/>
                      <a:pt x="15" y="263"/>
                    </a:cubicBezTo>
                    <a:cubicBezTo>
                      <a:pt x="16" y="269"/>
                      <a:pt x="19" y="272"/>
                      <a:pt x="22" y="276"/>
                    </a:cubicBezTo>
                    <a:cubicBezTo>
                      <a:pt x="24" y="280"/>
                      <a:pt x="26" y="283"/>
                      <a:pt x="29" y="286"/>
                    </a:cubicBezTo>
                    <a:cubicBezTo>
                      <a:pt x="31" y="287"/>
                      <a:pt x="36" y="290"/>
                      <a:pt x="35" y="291"/>
                    </a:cubicBezTo>
                    <a:cubicBezTo>
                      <a:pt x="32" y="294"/>
                      <a:pt x="29" y="293"/>
                      <a:pt x="26" y="296"/>
                    </a:cubicBezTo>
                    <a:cubicBezTo>
                      <a:pt x="25" y="298"/>
                      <a:pt x="25" y="299"/>
                      <a:pt x="24" y="300"/>
                    </a:cubicBezTo>
                    <a:cubicBezTo>
                      <a:pt x="23" y="302"/>
                      <a:pt x="22" y="302"/>
                      <a:pt x="21" y="303"/>
                    </a:cubicBezTo>
                    <a:cubicBezTo>
                      <a:pt x="18" y="306"/>
                      <a:pt x="16" y="309"/>
                      <a:pt x="14" y="313"/>
                    </a:cubicBezTo>
                    <a:cubicBezTo>
                      <a:pt x="12" y="316"/>
                      <a:pt x="10" y="320"/>
                      <a:pt x="9" y="323"/>
                    </a:cubicBezTo>
                    <a:cubicBezTo>
                      <a:pt x="8" y="326"/>
                      <a:pt x="12" y="330"/>
                      <a:pt x="11" y="334"/>
                    </a:cubicBezTo>
                    <a:cubicBezTo>
                      <a:pt x="9" y="336"/>
                      <a:pt x="6" y="337"/>
                      <a:pt x="5" y="339"/>
                    </a:cubicBezTo>
                    <a:cubicBezTo>
                      <a:pt x="2" y="342"/>
                      <a:pt x="3" y="346"/>
                      <a:pt x="2" y="349"/>
                    </a:cubicBezTo>
                    <a:cubicBezTo>
                      <a:pt x="2" y="353"/>
                      <a:pt x="0" y="356"/>
                      <a:pt x="3" y="360"/>
                    </a:cubicBezTo>
                    <a:cubicBezTo>
                      <a:pt x="6" y="368"/>
                      <a:pt x="13" y="377"/>
                      <a:pt x="18" y="384"/>
                    </a:cubicBezTo>
                    <a:cubicBezTo>
                      <a:pt x="22" y="390"/>
                      <a:pt x="20" y="397"/>
                      <a:pt x="18" y="403"/>
                    </a:cubicBezTo>
                    <a:cubicBezTo>
                      <a:pt x="19" y="405"/>
                      <a:pt x="18" y="408"/>
                      <a:pt x="18" y="410"/>
                    </a:cubicBezTo>
                    <a:cubicBezTo>
                      <a:pt x="18" y="410"/>
                      <a:pt x="18" y="410"/>
                      <a:pt x="18" y="410"/>
                    </a:cubicBezTo>
                    <a:cubicBezTo>
                      <a:pt x="18" y="410"/>
                      <a:pt x="18" y="411"/>
                      <a:pt x="18" y="411"/>
                    </a:cubicBezTo>
                    <a:cubicBezTo>
                      <a:pt x="19" y="412"/>
                      <a:pt x="20" y="414"/>
                      <a:pt x="21" y="415"/>
                    </a:cubicBezTo>
                    <a:cubicBezTo>
                      <a:pt x="22" y="416"/>
                      <a:pt x="22" y="417"/>
                      <a:pt x="22" y="417"/>
                    </a:cubicBezTo>
                    <a:cubicBezTo>
                      <a:pt x="26" y="421"/>
                      <a:pt x="33" y="424"/>
                      <a:pt x="38" y="427"/>
                    </a:cubicBezTo>
                    <a:cubicBezTo>
                      <a:pt x="39" y="428"/>
                      <a:pt x="41" y="429"/>
                      <a:pt x="43" y="430"/>
                    </a:cubicBezTo>
                    <a:cubicBezTo>
                      <a:pt x="44" y="430"/>
                      <a:pt x="45" y="430"/>
                      <a:pt x="46" y="431"/>
                    </a:cubicBezTo>
                    <a:cubicBezTo>
                      <a:pt x="48" y="432"/>
                      <a:pt x="52" y="431"/>
                      <a:pt x="55" y="432"/>
                    </a:cubicBezTo>
                    <a:cubicBezTo>
                      <a:pt x="62" y="433"/>
                      <a:pt x="69" y="434"/>
                      <a:pt x="77" y="434"/>
                    </a:cubicBezTo>
                    <a:cubicBezTo>
                      <a:pt x="82" y="435"/>
                      <a:pt x="86" y="433"/>
                      <a:pt x="91" y="432"/>
                    </a:cubicBezTo>
                    <a:cubicBezTo>
                      <a:pt x="92" y="432"/>
                      <a:pt x="93" y="432"/>
                      <a:pt x="94" y="432"/>
                    </a:cubicBezTo>
                    <a:cubicBezTo>
                      <a:pt x="98" y="432"/>
                      <a:pt x="98" y="434"/>
                      <a:pt x="97" y="437"/>
                    </a:cubicBezTo>
                    <a:cubicBezTo>
                      <a:pt x="97" y="441"/>
                      <a:pt x="97" y="443"/>
                      <a:pt x="97" y="447"/>
                    </a:cubicBezTo>
                    <a:cubicBezTo>
                      <a:pt x="96" y="448"/>
                      <a:pt x="96" y="449"/>
                      <a:pt x="95" y="450"/>
                    </a:cubicBezTo>
                    <a:cubicBezTo>
                      <a:pt x="95" y="451"/>
                      <a:pt x="94" y="452"/>
                      <a:pt x="93" y="454"/>
                    </a:cubicBezTo>
                    <a:cubicBezTo>
                      <a:pt x="92" y="458"/>
                      <a:pt x="90" y="461"/>
                      <a:pt x="89" y="465"/>
                    </a:cubicBezTo>
                    <a:cubicBezTo>
                      <a:pt x="89" y="468"/>
                      <a:pt x="89" y="471"/>
                      <a:pt x="88" y="475"/>
                    </a:cubicBezTo>
                    <a:cubicBezTo>
                      <a:pt x="88" y="477"/>
                      <a:pt x="87" y="480"/>
                      <a:pt x="88" y="483"/>
                    </a:cubicBezTo>
                    <a:cubicBezTo>
                      <a:pt x="88" y="485"/>
                      <a:pt x="88" y="486"/>
                      <a:pt x="89" y="488"/>
                    </a:cubicBezTo>
                    <a:cubicBezTo>
                      <a:pt x="90" y="488"/>
                      <a:pt x="90" y="489"/>
                      <a:pt x="90" y="489"/>
                    </a:cubicBezTo>
                    <a:cubicBezTo>
                      <a:pt x="91" y="490"/>
                      <a:pt x="91" y="492"/>
                      <a:pt x="92" y="493"/>
                    </a:cubicBezTo>
                    <a:cubicBezTo>
                      <a:pt x="93" y="494"/>
                      <a:pt x="93" y="495"/>
                      <a:pt x="95" y="496"/>
                    </a:cubicBezTo>
                    <a:cubicBezTo>
                      <a:pt x="95" y="496"/>
                      <a:pt x="95" y="496"/>
                      <a:pt x="95" y="496"/>
                    </a:cubicBezTo>
                    <a:cubicBezTo>
                      <a:pt x="97" y="497"/>
                      <a:pt x="99" y="497"/>
                      <a:pt x="101" y="497"/>
                    </a:cubicBezTo>
                    <a:cubicBezTo>
                      <a:pt x="103" y="498"/>
                      <a:pt x="104" y="499"/>
                      <a:pt x="105" y="500"/>
                    </a:cubicBezTo>
                    <a:cubicBezTo>
                      <a:pt x="108" y="500"/>
                      <a:pt x="111" y="500"/>
                      <a:pt x="114" y="500"/>
                    </a:cubicBezTo>
                    <a:cubicBezTo>
                      <a:pt x="115" y="500"/>
                      <a:pt x="116" y="500"/>
                      <a:pt x="117" y="500"/>
                    </a:cubicBezTo>
                    <a:cubicBezTo>
                      <a:pt x="118" y="500"/>
                      <a:pt x="119" y="500"/>
                      <a:pt x="120" y="500"/>
                    </a:cubicBezTo>
                    <a:cubicBezTo>
                      <a:pt x="122" y="499"/>
                      <a:pt x="124" y="499"/>
                      <a:pt x="126" y="498"/>
                    </a:cubicBezTo>
                    <a:cubicBezTo>
                      <a:pt x="128" y="497"/>
                      <a:pt x="130" y="496"/>
                      <a:pt x="133" y="495"/>
                    </a:cubicBezTo>
                    <a:cubicBezTo>
                      <a:pt x="135" y="493"/>
                      <a:pt x="138" y="492"/>
                      <a:pt x="141" y="491"/>
                    </a:cubicBezTo>
                    <a:cubicBezTo>
                      <a:pt x="143" y="490"/>
                      <a:pt x="145" y="489"/>
                      <a:pt x="146" y="488"/>
                    </a:cubicBezTo>
                    <a:cubicBezTo>
                      <a:pt x="147" y="488"/>
                      <a:pt x="148" y="488"/>
                      <a:pt x="148" y="488"/>
                    </a:cubicBezTo>
                    <a:cubicBezTo>
                      <a:pt x="148" y="487"/>
                      <a:pt x="148" y="487"/>
                      <a:pt x="149" y="487"/>
                    </a:cubicBezTo>
                    <a:cubicBezTo>
                      <a:pt x="148" y="488"/>
                      <a:pt x="148" y="488"/>
                      <a:pt x="148" y="488"/>
                    </a:cubicBezTo>
                    <a:cubicBezTo>
                      <a:pt x="146" y="490"/>
                      <a:pt x="146" y="490"/>
                      <a:pt x="146" y="490"/>
                    </a:cubicBezTo>
                    <a:cubicBezTo>
                      <a:pt x="143" y="493"/>
                      <a:pt x="143" y="493"/>
                      <a:pt x="143" y="493"/>
                    </a:cubicBezTo>
                    <a:cubicBezTo>
                      <a:pt x="143" y="495"/>
                      <a:pt x="144" y="498"/>
                      <a:pt x="145" y="500"/>
                    </a:cubicBezTo>
                    <a:cubicBezTo>
                      <a:pt x="145" y="500"/>
                      <a:pt x="146" y="501"/>
                      <a:pt x="146" y="501"/>
                    </a:cubicBezTo>
                    <a:cubicBezTo>
                      <a:pt x="146" y="501"/>
                      <a:pt x="146" y="501"/>
                      <a:pt x="146" y="501"/>
                    </a:cubicBezTo>
                    <a:cubicBezTo>
                      <a:pt x="146" y="502"/>
                      <a:pt x="147" y="502"/>
                      <a:pt x="147" y="502"/>
                    </a:cubicBezTo>
                    <a:cubicBezTo>
                      <a:pt x="149" y="505"/>
                      <a:pt x="151" y="506"/>
                      <a:pt x="153" y="507"/>
                    </a:cubicBezTo>
                    <a:cubicBezTo>
                      <a:pt x="154" y="507"/>
                      <a:pt x="155" y="507"/>
                      <a:pt x="156" y="507"/>
                    </a:cubicBezTo>
                    <a:cubicBezTo>
                      <a:pt x="166" y="509"/>
                      <a:pt x="176" y="508"/>
                      <a:pt x="186" y="507"/>
                    </a:cubicBezTo>
                    <a:cubicBezTo>
                      <a:pt x="190" y="506"/>
                      <a:pt x="193" y="505"/>
                      <a:pt x="197" y="504"/>
                    </a:cubicBezTo>
                    <a:cubicBezTo>
                      <a:pt x="198" y="503"/>
                      <a:pt x="199" y="503"/>
                      <a:pt x="200" y="503"/>
                    </a:cubicBezTo>
                    <a:cubicBezTo>
                      <a:pt x="202" y="502"/>
                      <a:pt x="204" y="501"/>
                      <a:pt x="206" y="500"/>
                    </a:cubicBezTo>
                    <a:cubicBezTo>
                      <a:pt x="208" y="499"/>
                      <a:pt x="211" y="498"/>
                      <a:pt x="213" y="497"/>
                    </a:cubicBezTo>
                    <a:cubicBezTo>
                      <a:pt x="216" y="495"/>
                      <a:pt x="219" y="495"/>
                      <a:pt x="222" y="494"/>
                    </a:cubicBezTo>
                    <a:cubicBezTo>
                      <a:pt x="222" y="494"/>
                      <a:pt x="222" y="494"/>
                      <a:pt x="223" y="494"/>
                    </a:cubicBezTo>
                    <a:cubicBezTo>
                      <a:pt x="225" y="493"/>
                      <a:pt x="226" y="493"/>
                      <a:pt x="228" y="492"/>
                    </a:cubicBezTo>
                    <a:cubicBezTo>
                      <a:pt x="228" y="491"/>
                      <a:pt x="228" y="491"/>
                      <a:pt x="229" y="490"/>
                    </a:cubicBezTo>
                    <a:cubicBezTo>
                      <a:pt x="230" y="486"/>
                      <a:pt x="229" y="481"/>
                      <a:pt x="231" y="478"/>
                    </a:cubicBezTo>
                    <a:cubicBezTo>
                      <a:pt x="234" y="474"/>
                      <a:pt x="237" y="471"/>
                      <a:pt x="240" y="468"/>
                    </a:cubicBezTo>
                    <a:cubicBezTo>
                      <a:pt x="244" y="465"/>
                      <a:pt x="247" y="463"/>
                      <a:pt x="251" y="460"/>
                    </a:cubicBezTo>
                    <a:cubicBezTo>
                      <a:pt x="254" y="456"/>
                      <a:pt x="258" y="453"/>
                      <a:pt x="262" y="449"/>
                    </a:cubicBezTo>
                    <a:cubicBezTo>
                      <a:pt x="265" y="448"/>
                      <a:pt x="267" y="446"/>
                      <a:pt x="270" y="445"/>
                    </a:cubicBezTo>
                    <a:cubicBezTo>
                      <a:pt x="273" y="445"/>
                      <a:pt x="275" y="445"/>
                      <a:pt x="278" y="444"/>
                    </a:cubicBezTo>
                    <a:cubicBezTo>
                      <a:pt x="282" y="443"/>
                      <a:pt x="284" y="436"/>
                      <a:pt x="285" y="433"/>
                    </a:cubicBezTo>
                    <a:cubicBezTo>
                      <a:pt x="287" y="428"/>
                      <a:pt x="285" y="423"/>
                      <a:pt x="285" y="419"/>
                    </a:cubicBezTo>
                    <a:cubicBezTo>
                      <a:pt x="285" y="419"/>
                      <a:pt x="284" y="419"/>
                      <a:pt x="284" y="419"/>
                    </a:cubicBezTo>
                    <a:cubicBezTo>
                      <a:pt x="279" y="421"/>
                      <a:pt x="274" y="420"/>
                      <a:pt x="270" y="418"/>
                    </a:cubicBezTo>
                    <a:cubicBezTo>
                      <a:pt x="270" y="418"/>
                      <a:pt x="270" y="418"/>
                      <a:pt x="269" y="419"/>
                    </a:cubicBezTo>
                    <a:cubicBezTo>
                      <a:pt x="270" y="418"/>
                      <a:pt x="270" y="418"/>
                      <a:pt x="270" y="418"/>
                    </a:cubicBezTo>
                    <a:cubicBezTo>
                      <a:pt x="269" y="418"/>
                      <a:pt x="268" y="417"/>
                      <a:pt x="268" y="417"/>
                    </a:cubicBezTo>
                    <a:cubicBezTo>
                      <a:pt x="267" y="419"/>
                      <a:pt x="265" y="420"/>
                      <a:pt x="264" y="421"/>
                    </a:cubicBezTo>
                    <a:cubicBezTo>
                      <a:pt x="260" y="424"/>
                      <a:pt x="255" y="428"/>
                      <a:pt x="249" y="427"/>
                    </a:cubicBezTo>
                    <a:cubicBezTo>
                      <a:pt x="245" y="427"/>
                      <a:pt x="240" y="425"/>
                      <a:pt x="238" y="422"/>
                    </a:cubicBezTo>
                    <a:cubicBezTo>
                      <a:pt x="234" y="417"/>
                      <a:pt x="231" y="413"/>
                      <a:pt x="231" y="409"/>
                    </a:cubicBezTo>
                    <a:cubicBezTo>
                      <a:pt x="230" y="407"/>
                      <a:pt x="230" y="404"/>
                      <a:pt x="231" y="403"/>
                    </a:cubicBezTo>
                    <a:cubicBezTo>
                      <a:pt x="230" y="400"/>
                      <a:pt x="230" y="398"/>
                      <a:pt x="229" y="396"/>
                    </a:cubicBezTo>
                    <a:cubicBezTo>
                      <a:pt x="228" y="394"/>
                      <a:pt x="227" y="392"/>
                      <a:pt x="225" y="391"/>
                    </a:cubicBezTo>
                    <a:cubicBezTo>
                      <a:pt x="223" y="390"/>
                      <a:pt x="221" y="388"/>
                      <a:pt x="221" y="386"/>
                    </a:cubicBezTo>
                    <a:cubicBezTo>
                      <a:pt x="221" y="384"/>
                      <a:pt x="222" y="382"/>
                      <a:pt x="222" y="380"/>
                    </a:cubicBezTo>
                    <a:cubicBezTo>
                      <a:pt x="221" y="380"/>
                      <a:pt x="219" y="380"/>
                      <a:pt x="218" y="382"/>
                    </a:cubicBezTo>
                    <a:cubicBezTo>
                      <a:pt x="214" y="388"/>
                      <a:pt x="215" y="396"/>
                      <a:pt x="215" y="402"/>
                    </a:cubicBezTo>
                    <a:cubicBezTo>
                      <a:pt x="215" y="405"/>
                      <a:pt x="215" y="408"/>
                      <a:pt x="215" y="411"/>
                    </a:cubicBezTo>
                    <a:cubicBezTo>
                      <a:pt x="217" y="413"/>
                      <a:pt x="218" y="415"/>
                      <a:pt x="219" y="417"/>
                    </a:cubicBezTo>
                    <a:cubicBezTo>
                      <a:pt x="221" y="420"/>
                      <a:pt x="230" y="435"/>
                      <a:pt x="224" y="436"/>
                    </a:cubicBezTo>
                    <a:cubicBezTo>
                      <a:pt x="221" y="434"/>
                      <a:pt x="209" y="415"/>
                      <a:pt x="206" y="418"/>
                    </a:cubicBezTo>
                    <a:cubicBezTo>
                      <a:pt x="207" y="422"/>
                      <a:pt x="209" y="424"/>
                      <a:pt x="208" y="428"/>
                    </a:cubicBezTo>
                    <a:cubicBezTo>
                      <a:pt x="205" y="425"/>
                      <a:pt x="203" y="420"/>
                      <a:pt x="200" y="416"/>
                    </a:cubicBezTo>
                    <a:cubicBezTo>
                      <a:pt x="199" y="418"/>
                      <a:pt x="198" y="424"/>
                      <a:pt x="197" y="427"/>
                    </a:cubicBezTo>
                    <a:cubicBezTo>
                      <a:pt x="197" y="432"/>
                      <a:pt x="196" y="435"/>
                      <a:pt x="196" y="440"/>
                    </a:cubicBezTo>
                    <a:cubicBezTo>
                      <a:pt x="196" y="444"/>
                      <a:pt x="197" y="449"/>
                      <a:pt x="197" y="454"/>
                    </a:cubicBezTo>
                    <a:cubicBezTo>
                      <a:pt x="198" y="458"/>
                      <a:pt x="199" y="464"/>
                      <a:pt x="201" y="467"/>
                    </a:cubicBezTo>
                    <a:cubicBezTo>
                      <a:pt x="199" y="464"/>
                      <a:pt x="196" y="459"/>
                      <a:pt x="194" y="456"/>
                    </a:cubicBezTo>
                    <a:cubicBezTo>
                      <a:pt x="191" y="452"/>
                      <a:pt x="190" y="447"/>
                      <a:pt x="188" y="442"/>
                    </a:cubicBezTo>
                    <a:cubicBezTo>
                      <a:pt x="187" y="440"/>
                      <a:pt x="186" y="437"/>
                      <a:pt x="186" y="434"/>
                    </a:cubicBezTo>
                    <a:cubicBezTo>
                      <a:pt x="185" y="432"/>
                      <a:pt x="183" y="430"/>
                      <a:pt x="182" y="428"/>
                    </a:cubicBezTo>
                    <a:cubicBezTo>
                      <a:pt x="180" y="422"/>
                      <a:pt x="184" y="417"/>
                      <a:pt x="184" y="411"/>
                    </a:cubicBezTo>
                    <a:cubicBezTo>
                      <a:pt x="181" y="412"/>
                      <a:pt x="178" y="412"/>
                      <a:pt x="180" y="408"/>
                    </a:cubicBezTo>
                    <a:cubicBezTo>
                      <a:pt x="180" y="405"/>
                      <a:pt x="184" y="400"/>
                      <a:pt x="182" y="397"/>
                    </a:cubicBezTo>
                    <a:cubicBezTo>
                      <a:pt x="179" y="397"/>
                      <a:pt x="175" y="402"/>
                      <a:pt x="173" y="403"/>
                    </a:cubicBezTo>
                    <a:cubicBezTo>
                      <a:pt x="167" y="407"/>
                      <a:pt x="163" y="410"/>
                      <a:pt x="157" y="412"/>
                    </a:cubicBezTo>
                    <a:cubicBezTo>
                      <a:pt x="158" y="407"/>
                      <a:pt x="162" y="401"/>
                      <a:pt x="165" y="398"/>
                    </a:cubicBezTo>
                    <a:cubicBezTo>
                      <a:pt x="166" y="394"/>
                      <a:pt x="171" y="391"/>
                      <a:pt x="173" y="387"/>
                    </a:cubicBezTo>
                    <a:cubicBezTo>
                      <a:pt x="175" y="384"/>
                      <a:pt x="176" y="382"/>
                      <a:pt x="179" y="380"/>
                    </a:cubicBezTo>
                    <a:cubicBezTo>
                      <a:pt x="183" y="377"/>
                      <a:pt x="185" y="376"/>
                      <a:pt x="190" y="376"/>
                    </a:cubicBezTo>
                    <a:cubicBezTo>
                      <a:pt x="195" y="375"/>
                      <a:pt x="204" y="370"/>
                      <a:pt x="209" y="365"/>
                    </a:cubicBezTo>
                    <a:cubicBezTo>
                      <a:pt x="210" y="365"/>
                      <a:pt x="210" y="363"/>
                      <a:pt x="211" y="362"/>
                    </a:cubicBezTo>
                    <a:cubicBezTo>
                      <a:pt x="212" y="361"/>
                      <a:pt x="213" y="361"/>
                      <a:pt x="213" y="361"/>
                    </a:cubicBezTo>
                    <a:cubicBezTo>
                      <a:pt x="216" y="359"/>
                      <a:pt x="216" y="358"/>
                      <a:pt x="217" y="357"/>
                    </a:cubicBezTo>
                    <a:cubicBezTo>
                      <a:pt x="224" y="350"/>
                      <a:pt x="224" y="350"/>
                      <a:pt x="224" y="350"/>
                    </a:cubicBezTo>
                    <a:cubicBezTo>
                      <a:pt x="224" y="349"/>
                      <a:pt x="225" y="349"/>
                      <a:pt x="225" y="348"/>
                    </a:cubicBezTo>
                    <a:cubicBezTo>
                      <a:pt x="225" y="348"/>
                      <a:pt x="224" y="348"/>
                      <a:pt x="224" y="349"/>
                    </a:cubicBezTo>
                    <a:cubicBezTo>
                      <a:pt x="222" y="350"/>
                      <a:pt x="222" y="351"/>
                      <a:pt x="220" y="352"/>
                    </a:cubicBezTo>
                    <a:cubicBezTo>
                      <a:pt x="220" y="352"/>
                      <a:pt x="219" y="353"/>
                      <a:pt x="218" y="354"/>
                    </a:cubicBezTo>
                    <a:cubicBezTo>
                      <a:pt x="225" y="347"/>
                      <a:pt x="225" y="347"/>
                      <a:pt x="225" y="347"/>
                    </a:cubicBezTo>
                    <a:cubicBezTo>
                      <a:pt x="225" y="347"/>
                      <a:pt x="225" y="348"/>
                      <a:pt x="225" y="348"/>
                    </a:cubicBezTo>
                    <a:cubicBezTo>
                      <a:pt x="226" y="347"/>
                      <a:pt x="227" y="347"/>
                      <a:pt x="228" y="346"/>
                    </a:cubicBezTo>
                    <a:cubicBezTo>
                      <a:pt x="230" y="344"/>
                      <a:pt x="230" y="344"/>
                      <a:pt x="230" y="344"/>
                    </a:cubicBezTo>
                    <a:cubicBezTo>
                      <a:pt x="230" y="344"/>
                      <a:pt x="230" y="345"/>
                      <a:pt x="230" y="345"/>
                    </a:cubicBezTo>
                    <a:cubicBezTo>
                      <a:pt x="232" y="343"/>
                      <a:pt x="234" y="342"/>
                      <a:pt x="236" y="341"/>
                    </a:cubicBezTo>
                    <a:cubicBezTo>
                      <a:pt x="235" y="339"/>
                      <a:pt x="235" y="337"/>
                      <a:pt x="235" y="335"/>
                    </a:cubicBezTo>
                    <a:cubicBezTo>
                      <a:pt x="235" y="335"/>
                      <a:pt x="234" y="335"/>
                      <a:pt x="234" y="336"/>
                    </a:cubicBezTo>
                    <a:cubicBezTo>
                      <a:pt x="233" y="336"/>
                      <a:pt x="233" y="337"/>
                      <a:pt x="232" y="338"/>
                    </a:cubicBezTo>
                    <a:cubicBezTo>
                      <a:pt x="230" y="341"/>
                      <a:pt x="229" y="343"/>
                      <a:pt x="227" y="344"/>
                    </a:cubicBezTo>
                    <a:cubicBezTo>
                      <a:pt x="223" y="349"/>
                      <a:pt x="219" y="352"/>
                      <a:pt x="214" y="355"/>
                    </a:cubicBezTo>
                    <a:cubicBezTo>
                      <a:pt x="214" y="354"/>
                      <a:pt x="215" y="353"/>
                      <a:pt x="215" y="352"/>
                    </a:cubicBezTo>
                    <a:cubicBezTo>
                      <a:pt x="215" y="352"/>
                      <a:pt x="214" y="351"/>
                      <a:pt x="214" y="350"/>
                    </a:cubicBezTo>
                    <a:cubicBezTo>
                      <a:pt x="240" y="321"/>
                      <a:pt x="240" y="321"/>
                      <a:pt x="240" y="321"/>
                    </a:cubicBezTo>
                    <a:cubicBezTo>
                      <a:pt x="238" y="319"/>
                      <a:pt x="234" y="320"/>
                      <a:pt x="232" y="320"/>
                    </a:cubicBezTo>
                    <a:cubicBezTo>
                      <a:pt x="228" y="321"/>
                      <a:pt x="225" y="323"/>
                      <a:pt x="222" y="325"/>
                    </a:cubicBezTo>
                    <a:cubicBezTo>
                      <a:pt x="219" y="327"/>
                      <a:pt x="216" y="329"/>
                      <a:pt x="213" y="331"/>
                    </a:cubicBezTo>
                    <a:cubicBezTo>
                      <a:pt x="208" y="336"/>
                      <a:pt x="202" y="339"/>
                      <a:pt x="196" y="343"/>
                    </a:cubicBezTo>
                    <a:cubicBezTo>
                      <a:pt x="193" y="345"/>
                      <a:pt x="189" y="347"/>
                      <a:pt x="186" y="349"/>
                    </a:cubicBezTo>
                    <a:cubicBezTo>
                      <a:pt x="182" y="351"/>
                      <a:pt x="179" y="351"/>
                      <a:pt x="174" y="353"/>
                    </a:cubicBezTo>
                    <a:cubicBezTo>
                      <a:pt x="171" y="354"/>
                      <a:pt x="169" y="354"/>
                      <a:pt x="166" y="356"/>
                    </a:cubicBezTo>
                    <a:cubicBezTo>
                      <a:pt x="163" y="358"/>
                      <a:pt x="160" y="359"/>
                      <a:pt x="157" y="360"/>
                    </a:cubicBezTo>
                    <a:cubicBezTo>
                      <a:pt x="154" y="361"/>
                      <a:pt x="150" y="362"/>
                      <a:pt x="147" y="363"/>
                    </a:cubicBezTo>
                    <a:cubicBezTo>
                      <a:pt x="144" y="363"/>
                      <a:pt x="138" y="365"/>
                      <a:pt x="136" y="367"/>
                    </a:cubicBezTo>
                    <a:cubicBezTo>
                      <a:pt x="135" y="368"/>
                      <a:pt x="132" y="369"/>
                      <a:pt x="129" y="370"/>
                    </a:cubicBezTo>
                    <a:cubicBezTo>
                      <a:pt x="130" y="370"/>
                      <a:pt x="130" y="370"/>
                      <a:pt x="130" y="371"/>
                    </a:cubicBezTo>
                    <a:cubicBezTo>
                      <a:pt x="134" y="374"/>
                      <a:pt x="129" y="383"/>
                      <a:pt x="135" y="385"/>
                    </a:cubicBezTo>
                    <a:cubicBezTo>
                      <a:pt x="137" y="385"/>
                      <a:pt x="143" y="381"/>
                      <a:pt x="144" y="379"/>
                    </a:cubicBezTo>
                    <a:cubicBezTo>
                      <a:pt x="147" y="377"/>
                      <a:pt x="151" y="376"/>
                      <a:pt x="154" y="374"/>
                    </a:cubicBezTo>
                    <a:cubicBezTo>
                      <a:pt x="156" y="372"/>
                      <a:pt x="157" y="370"/>
                      <a:pt x="160" y="369"/>
                    </a:cubicBezTo>
                    <a:cubicBezTo>
                      <a:pt x="160" y="370"/>
                      <a:pt x="158" y="371"/>
                      <a:pt x="157" y="373"/>
                    </a:cubicBezTo>
                    <a:cubicBezTo>
                      <a:pt x="156" y="374"/>
                      <a:pt x="157" y="376"/>
                      <a:pt x="156" y="377"/>
                    </a:cubicBezTo>
                    <a:cubicBezTo>
                      <a:pt x="155" y="379"/>
                      <a:pt x="152" y="383"/>
                      <a:pt x="150" y="384"/>
                    </a:cubicBezTo>
                    <a:cubicBezTo>
                      <a:pt x="148" y="385"/>
                      <a:pt x="146" y="386"/>
                      <a:pt x="144" y="388"/>
                    </a:cubicBezTo>
                    <a:cubicBezTo>
                      <a:pt x="143" y="389"/>
                      <a:pt x="141" y="390"/>
                      <a:pt x="140" y="391"/>
                    </a:cubicBezTo>
                    <a:cubicBezTo>
                      <a:pt x="142" y="391"/>
                      <a:pt x="144" y="390"/>
                      <a:pt x="146" y="389"/>
                    </a:cubicBezTo>
                    <a:cubicBezTo>
                      <a:pt x="151" y="387"/>
                      <a:pt x="156" y="385"/>
                      <a:pt x="161" y="382"/>
                    </a:cubicBezTo>
                    <a:cubicBezTo>
                      <a:pt x="159" y="383"/>
                      <a:pt x="157" y="385"/>
                      <a:pt x="155" y="386"/>
                    </a:cubicBezTo>
                    <a:cubicBezTo>
                      <a:pt x="153" y="389"/>
                      <a:pt x="152" y="391"/>
                      <a:pt x="148" y="393"/>
                    </a:cubicBezTo>
                    <a:cubicBezTo>
                      <a:pt x="146" y="394"/>
                      <a:pt x="144" y="396"/>
                      <a:pt x="141" y="396"/>
                    </a:cubicBezTo>
                    <a:cubicBezTo>
                      <a:pt x="138" y="397"/>
                      <a:pt x="135" y="396"/>
                      <a:pt x="133" y="400"/>
                    </a:cubicBezTo>
                    <a:cubicBezTo>
                      <a:pt x="132" y="403"/>
                      <a:pt x="133" y="404"/>
                      <a:pt x="130" y="406"/>
                    </a:cubicBezTo>
                    <a:cubicBezTo>
                      <a:pt x="127" y="406"/>
                      <a:pt x="125" y="408"/>
                      <a:pt x="123" y="409"/>
                    </a:cubicBezTo>
                    <a:cubicBezTo>
                      <a:pt x="123" y="409"/>
                      <a:pt x="123" y="409"/>
                      <a:pt x="123" y="409"/>
                    </a:cubicBezTo>
                    <a:cubicBezTo>
                      <a:pt x="123" y="412"/>
                      <a:pt x="123" y="415"/>
                      <a:pt x="121" y="418"/>
                    </a:cubicBezTo>
                    <a:cubicBezTo>
                      <a:pt x="120" y="417"/>
                      <a:pt x="119" y="415"/>
                      <a:pt x="119" y="413"/>
                    </a:cubicBezTo>
                    <a:cubicBezTo>
                      <a:pt x="119" y="413"/>
                      <a:pt x="118" y="413"/>
                      <a:pt x="118" y="413"/>
                    </a:cubicBezTo>
                    <a:cubicBezTo>
                      <a:pt x="117" y="414"/>
                      <a:pt x="116" y="415"/>
                      <a:pt x="114" y="416"/>
                    </a:cubicBezTo>
                    <a:cubicBezTo>
                      <a:pt x="109" y="419"/>
                      <a:pt x="105" y="422"/>
                      <a:pt x="99" y="422"/>
                    </a:cubicBezTo>
                    <a:cubicBezTo>
                      <a:pt x="96" y="421"/>
                      <a:pt x="91" y="420"/>
                      <a:pt x="90" y="417"/>
                    </a:cubicBezTo>
                    <a:cubicBezTo>
                      <a:pt x="90" y="415"/>
                      <a:pt x="89" y="412"/>
                      <a:pt x="86" y="412"/>
                    </a:cubicBezTo>
                    <a:cubicBezTo>
                      <a:pt x="84" y="410"/>
                      <a:pt x="82" y="413"/>
                      <a:pt x="80" y="414"/>
                    </a:cubicBezTo>
                    <a:cubicBezTo>
                      <a:pt x="77" y="416"/>
                      <a:pt x="74" y="415"/>
                      <a:pt x="71" y="415"/>
                    </a:cubicBezTo>
                    <a:cubicBezTo>
                      <a:pt x="69" y="414"/>
                      <a:pt x="63" y="412"/>
                      <a:pt x="65" y="409"/>
                    </a:cubicBezTo>
                    <a:cubicBezTo>
                      <a:pt x="67" y="407"/>
                      <a:pt x="69" y="407"/>
                      <a:pt x="70" y="406"/>
                    </a:cubicBezTo>
                    <a:cubicBezTo>
                      <a:pt x="66" y="405"/>
                      <a:pt x="63" y="406"/>
                      <a:pt x="59" y="404"/>
                    </a:cubicBezTo>
                    <a:cubicBezTo>
                      <a:pt x="59" y="403"/>
                      <a:pt x="55" y="400"/>
                      <a:pt x="56" y="399"/>
                    </a:cubicBezTo>
                    <a:cubicBezTo>
                      <a:pt x="56" y="397"/>
                      <a:pt x="61" y="395"/>
                      <a:pt x="62" y="395"/>
                    </a:cubicBezTo>
                    <a:cubicBezTo>
                      <a:pt x="64" y="394"/>
                      <a:pt x="67" y="392"/>
                      <a:pt x="69" y="391"/>
                    </a:cubicBezTo>
                    <a:cubicBezTo>
                      <a:pt x="69" y="390"/>
                      <a:pt x="69" y="389"/>
                      <a:pt x="70" y="389"/>
                    </a:cubicBezTo>
                    <a:cubicBezTo>
                      <a:pt x="66" y="387"/>
                      <a:pt x="62" y="388"/>
                      <a:pt x="61" y="385"/>
                    </a:cubicBezTo>
                    <a:cubicBezTo>
                      <a:pt x="60" y="381"/>
                      <a:pt x="66" y="382"/>
                      <a:pt x="67" y="381"/>
                    </a:cubicBezTo>
                    <a:cubicBezTo>
                      <a:pt x="66" y="379"/>
                      <a:pt x="64" y="378"/>
                      <a:pt x="62" y="376"/>
                    </a:cubicBezTo>
                    <a:cubicBezTo>
                      <a:pt x="62" y="375"/>
                      <a:pt x="61" y="374"/>
                      <a:pt x="61" y="372"/>
                    </a:cubicBezTo>
                    <a:cubicBezTo>
                      <a:pt x="55" y="372"/>
                      <a:pt x="48" y="378"/>
                      <a:pt x="42" y="377"/>
                    </a:cubicBezTo>
                    <a:cubicBezTo>
                      <a:pt x="42" y="374"/>
                      <a:pt x="45" y="371"/>
                      <a:pt x="47" y="368"/>
                    </a:cubicBezTo>
                    <a:cubicBezTo>
                      <a:pt x="48" y="366"/>
                      <a:pt x="48" y="364"/>
                      <a:pt x="48" y="362"/>
                    </a:cubicBezTo>
                    <a:cubicBezTo>
                      <a:pt x="50" y="359"/>
                      <a:pt x="60" y="357"/>
                      <a:pt x="55" y="354"/>
                    </a:cubicBezTo>
                    <a:cubicBezTo>
                      <a:pt x="52" y="352"/>
                      <a:pt x="48" y="352"/>
                      <a:pt x="46" y="351"/>
                    </a:cubicBezTo>
                    <a:cubicBezTo>
                      <a:pt x="42" y="349"/>
                      <a:pt x="41" y="347"/>
                      <a:pt x="39" y="346"/>
                    </a:cubicBezTo>
                    <a:cubicBezTo>
                      <a:pt x="35" y="343"/>
                      <a:pt x="28" y="343"/>
                      <a:pt x="26" y="337"/>
                    </a:cubicBezTo>
                    <a:cubicBezTo>
                      <a:pt x="29" y="334"/>
                      <a:pt x="36" y="339"/>
                      <a:pt x="40" y="339"/>
                    </a:cubicBezTo>
                    <a:cubicBezTo>
                      <a:pt x="42" y="339"/>
                      <a:pt x="43" y="338"/>
                      <a:pt x="46" y="338"/>
                    </a:cubicBezTo>
                    <a:cubicBezTo>
                      <a:pt x="47" y="338"/>
                      <a:pt x="48" y="337"/>
                      <a:pt x="49" y="337"/>
                    </a:cubicBezTo>
                    <a:cubicBezTo>
                      <a:pt x="45" y="335"/>
                      <a:pt x="42" y="333"/>
                      <a:pt x="40" y="331"/>
                    </a:cubicBezTo>
                    <a:cubicBezTo>
                      <a:pt x="38" y="330"/>
                      <a:pt x="36" y="328"/>
                      <a:pt x="35" y="327"/>
                    </a:cubicBezTo>
                    <a:cubicBezTo>
                      <a:pt x="33" y="324"/>
                      <a:pt x="32" y="322"/>
                      <a:pt x="30" y="320"/>
                    </a:cubicBezTo>
                    <a:cubicBezTo>
                      <a:pt x="32" y="322"/>
                      <a:pt x="32" y="323"/>
                      <a:pt x="35" y="321"/>
                    </a:cubicBezTo>
                    <a:cubicBezTo>
                      <a:pt x="40" y="318"/>
                      <a:pt x="36" y="314"/>
                      <a:pt x="36" y="310"/>
                    </a:cubicBezTo>
                    <a:cubicBezTo>
                      <a:pt x="36" y="309"/>
                      <a:pt x="38" y="305"/>
                      <a:pt x="39" y="306"/>
                    </a:cubicBezTo>
                    <a:cubicBezTo>
                      <a:pt x="40" y="306"/>
                      <a:pt x="42" y="309"/>
                      <a:pt x="42" y="309"/>
                    </a:cubicBezTo>
                    <a:cubicBezTo>
                      <a:pt x="43" y="312"/>
                      <a:pt x="44" y="314"/>
                      <a:pt x="45" y="317"/>
                    </a:cubicBezTo>
                    <a:cubicBezTo>
                      <a:pt x="47" y="320"/>
                      <a:pt x="49" y="323"/>
                      <a:pt x="51" y="325"/>
                    </a:cubicBezTo>
                    <a:cubicBezTo>
                      <a:pt x="54" y="329"/>
                      <a:pt x="58" y="330"/>
                      <a:pt x="61" y="332"/>
                    </a:cubicBezTo>
                    <a:cubicBezTo>
                      <a:pt x="62" y="332"/>
                      <a:pt x="62" y="332"/>
                      <a:pt x="63" y="333"/>
                    </a:cubicBezTo>
                    <a:cubicBezTo>
                      <a:pt x="62" y="331"/>
                      <a:pt x="61" y="329"/>
                      <a:pt x="60" y="328"/>
                    </a:cubicBezTo>
                    <a:cubicBezTo>
                      <a:pt x="56" y="323"/>
                      <a:pt x="51" y="320"/>
                      <a:pt x="48" y="315"/>
                    </a:cubicBezTo>
                    <a:cubicBezTo>
                      <a:pt x="48" y="314"/>
                      <a:pt x="46" y="312"/>
                      <a:pt x="45" y="311"/>
                    </a:cubicBezTo>
                    <a:cubicBezTo>
                      <a:pt x="45" y="311"/>
                      <a:pt x="45" y="311"/>
                      <a:pt x="45" y="311"/>
                    </a:cubicBezTo>
                    <a:cubicBezTo>
                      <a:pt x="44" y="310"/>
                      <a:pt x="44" y="310"/>
                      <a:pt x="44" y="310"/>
                    </a:cubicBezTo>
                    <a:cubicBezTo>
                      <a:pt x="43" y="310"/>
                      <a:pt x="43" y="309"/>
                      <a:pt x="42" y="309"/>
                    </a:cubicBezTo>
                    <a:cubicBezTo>
                      <a:pt x="44" y="310"/>
                      <a:pt x="44" y="310"/>
                      <a:pt x="44" y="310"/>
                    </a:cubicBezTo>
                    <a:cubicBezTo>
                      <a:pt x="45" y="311"/>
                      <a:pt x="45" y="311"/>
                      <a:pt x="45" y="311"/>
                    </a:cubicBezTo>
                    <a:cubicBezTo>
                      <a:pt x="80" y="338"/>
                      <a:pt x="80" y="338"/>
                      <a:pt x="80" y="338"/>
                    </a:cubicBezTo>
                    <a:cubicBezTo>
                      <a:pt x="80" y="338"/>
                      <a:pt x="80" y="338"/>
                      <a:pt x="80" y="338"/>
                    </a:cubicBezTo>
                    <a:cubicBezTo>
                      <a:pt x="80" y="338"/>
                      <a:pt x="80" y="339"/>
                      <a:pt x="81" y="339"/>
                    </a:cubicBezTo>
                    <a:cubicBezTo>
                      <a:pt x="81" y="339"/>
                      <a:pt x="81" y="339"/>
                      <a:pt x="81" y="339"/>
                    </a:cubicBezTo>
                    <a:cubicBezTo>
                      <a:pt x="82" y="339"/>
                      <a:pt x="82" y="339"/>
                      <a:pt x="82" y="339"/>
                    </a:cubicBezTo>
                    <a:cubicBezTo>
                      <a:pt x="81" y="339"/>
                      <a:pt x="81" y="339"/>
                      <a:pt x="81" y="339"/>
                    </a:cubicBezTo>
                    <a:cubicBezTo>
                      <a:pt x="80" y="339"/>
                      <a:pt x="80" y="339"/>
                      <a:pt x="80" y="339"/>
                    </a:cubicBezTo>
                    <a:cubicBezTo>
                      <a:pt x="80" y="338"/>
                      <a:pt x="80" y="338"/>
                      <a:pt x="80" y="338"/>
                    </a:cubicBezTo>
                    <a:cubicBezTo>
                      <a:pt x="78" y="338"/>
                      <a:pt x="76" y="338"/>
                      <a:pt x="75" y="337"/>
                    </a:cubicBezTo>
                    <a:cubicBezTo>
                      <a:pt x="71" y="336"/>
                      <a:pt x="67" y="335"/>
                      <a:pt x="63" y="333"/>
                    </a:cubicBezTo>
                    <a:cubicBezTo>
                      <a:pt x="63" y="333"/>
                      <a:pt x="63" y="333"/>
                      <a:pt x="63" y="333"/>
                    </a:cubicBezTo>
                    <a:cubicBezTo>
                      <a:pt x="64" y="335"/>
                      <a:pt x="66" y="336"/>
                      <a:pt x="68" y="337"/>
                    </a:cubicBezTo>
                    <a:cubicBezTo>
                      <a:pt x="70" y="338"/>
                      <a:pt x="73" y="340"/>
                      <a:pt x="75" y="341"/>
                    </a:cubicBezTo>
                    <a:cubicBezTo>
                      <a:pt x="78" y="341"/>
                      <a:pt x="82" y="342"/>
                      <a:pt x="83" y="342"/>
                    </a:cubicBezTo>
                    <a:cubicBezTo>
                      <a:pt x="84" y="342"/>
                      <a:pt x="86" y="343"/>
                      <a:pt x="88" y="343"/>
                    </a:cubicBezTo>
                    <a:cubicBezTo>
                      <a:pt x="90" y="343"/>
                      <a:pt x="92" y="342"/>
                      <a:pt x="94" y="342"/>
                    </a:cubicBezTo>
                    <a:cubicBezTo>
                      <a:pt x="97" y="343"/>
                      <a:pt x="101" y="343"/>
                      <a:pt x="104" y="344"/>
                    </a:cubicBezTo>
                    <a:cubicBezTo>
                      <a:pt x="107" y="343"/>
                      <a:pt x="110" y="339"/>
                      <a:pt x="114" y="339"/>
                    </a:cubicBezTo>
                    <a:cubicBezTo>
                      <a:pt x="119" y="339"/>
                      <a:pt x="123" y="341"/>
                      <a:pt x="127" y="342"/>
                    </a:cubicBezTo>
                    <a:cubicBezTo>
                      <a:pt x="132" y="343"/>
                      <a:pt x="135" y="343"/>
                      <a:pt x="141" y="343"/>
                    </a:cubicBezTo>
                    <a:cubicBezTo>
                      <a:pt x="149" y="344"/>
                      <a:pt x="158" y="344"/>
                      <a:pt x="167" y="342"/>
                    </a:cubicBezTo>
                    <a:cubicBezTo>
                      <a:pt x="170" y="341"/>
                      <a:pt x="172" y="341"/>
                      <a:pt x="174" y="340"/>
                    </a:cubicBezTo>
                    <a:cubicBezTo>
                      <a:pt x="175" y="340"/>
                      <a:pt x="175" y="340"/>
                      <a:pt x="175" y="339"/>
                    </a:cubicBezTo>
                    <a:cubicBezTo>
                      <a:pt x="176" y="339"/>
                      <a:pt x="176" y="339"/>
                      <a:pt x="177" y="339"/>
                    </a:cubicBezTo>
                    <a:cubicBezTo>
                      <a:pt x="177" y="339"/>
                      <a:pt x="178" y="339"/>
                      <a:pt x="178" y="339"/>
                    </a:cubicBezTo>
                    <a:cubicBezTo>
                      <a:pt x="174" y="339"/>
                      <a:pt x="170" y="338"/>
                      <a:pt x="166" y="338"/>
                    </a:cubicBezTo>
                    <a:cubicBezTo>
                      <a:pt x="162" y="339"/>
                      <a:pt x="158" y="339"/>
                      <a:pt x="154" y="340"/>
                    </a:cubicBezTo>
                    <a:cubicBezTo>
                      <a:pt x="150" y="338"/>
                      <a:pt x="145" y="337"/>
                      <a:pt x="140" y="337"/>
                    </a:cubicBezTo>
                    <a:cubicBezTo>
                      <a:pt x="139" y="335"/>
                      <a:pt x="139" y="335"/>
                      <a:pt x="139" y="335"/>
                    </a:cubicBezTo>
                    <a:cubicBezTo>
                      <a:pt x="141" y="334"/>
                      <a:pt x="147" y="337"/>
                      <a:pt x="150" y="335"/>
                    </a:cubicBezTo>
                    <a:cubicBezTo>
                      <a:pt x="156" y="336"/>
                      <a:pt x="157" y="335"/>
                      <a:pt x="162" y="332"/>
                    </a:cubicBezTo>
                    <a:cubicBezTo>
                      <a:pt x="162" y="328"/>
                      <a:pt x="156" y="327"/>
                      <a:pt x="156" y="322"/>
                    </a:cubicBezTo>
                    <a:cubicBezTo>
                      <a:pt x="158" y="319"/>
                      <a:pt x="163" y="323"/>
                      <a:pt x="166" y="320"/>
                    </a:cubicBezTo>
                    <a:cubicBezTo>
                      <a:pt x="166" y="316"/>
                      <a:pt x="156" y="309"/>
                      <a:pt x="153" y="306"/>
                    </a:cubicBezTo>
                    <a:cubicBezTo>
                      <a:pt x="152" y="305"/>
                      <a:pt x="146" y="304"/>
                      <a:pt x="148" y="300"/>
                    </a:cubicBezTo>
                    <a:cubicBezTo>
                      <a:pt x="151" y="296"/>
                      <a:pt x="154" y="301"/>
                      <a:pt x="156" y="302"/>
                    </a:cubicBezTo>
                    <a:cubicBezTo>
                      <a:pt x="169" y="307"/>
                      <a:pt x="179" y="310"/>
                      <a:pt x="191" y="300"/>
                    </a:cubicBezTo>
                    <a:cubicBezTo>
                      <a:pt x="193" y="299"/>
                      <a:pt x="195" y="295"/>
                      <a:pt x="197" y="294"/>
                    </a:cubicBezTo>
                    <a:cubicBezTo>
                      <a:pt x="198" y="293"/>
                      <a:pt x="205" y="293"/>
                      <a:pt x="206" y="291"/>
                    </a:cubicBezTo>
                    <a:cubicBezTo>
                      <a:pt x="207" y="285"/>
                      <a:pt x="195" y="284"/>
                      <a:pt x="198" y="278"/>
                    </a:cubicBezTo>
                    <a:cubicBezTo>
                      <a:pt x="198" y="275"/>
                      <a:pt x="202" y="275"/>
                      <a:pt x="204" y="274"/>
                    </a:cubicBezTo>
                    <a:cubicBezTo>
                      <a:pt x="206" y="270"/>
                      <a:pt x="205" y="268"/>
                      <a:pt x="203" y="265"/>
                    </a:cubicBezTo>
                    <a:cubicBezTo>
                      <a:pt x="199" y="259"/>
                      <a:pt x="192" y="259"/>
                      <a:pt x="186" y="253"/>
                    </a:cubicBezTo>
                    <a:cubicBezTo>
                      <a:pt x="186" y="249"/>
                      <a:pt x="192" y="248"/>
                      <a:pt x="198" y="248"/>
                    </a:cubicBezTo>
                    <a:cubicBezTo>
                      <a:pt x="197" y="246"/>
                      <a:pt x="196" y="243"/>
                      <a:pt x="196" y="240"/>
                    </a:cubicBezTo>
                    <a:cubicBezTo>
                      <a:pt x="196" y="240"/>
                      <a:pt x="196" y="239"/>
                      <a:pt x="197" y="239"/>
                    </a:cubicBezTo>
                    <a:cubicBezTo>
                      <a:pt x="197" y="238"/>
                      <a:pt x="200" y="241"/>
                      <a:pt x="201" y="241"/>
                    </a:cubicBezTo>
                    <a:cubicBezTo>
                      <a:pt x="204" y="242"/>
                      <a:pt x="206" y="244"/>
                      <a:pt x="209" y="245"/>
                    </a:cubicBezTo>
                    <a:cubicBezTo>
                      <a:pt x="214" y="247"/>
                      <a:pt x="214" y="242"/>
                      <a:pt x="214" y="238"/>
                    </a:cubicBezTo>
                    <a:cubicBezTo>
                      <a:pt x="212" y="234"/>
                      <a:pt x="209" y="230"/>
                      <a:pt x="210" y="227"/>
                    </a:cubicBezTo>
                    <a:cubicBezTo>
                      <a:pt x="211" y="224"/>
                      <a:pt x="216" y="220"/>
                      <a:pt x="221" y="218"/>
                    </a:cubicBezTo>
                    <a:cubicBezTo>
                      <a:pt x="223" y="214"/>
                      <a:pt x="227" y="211"/>
                      <a:pt x="230" y="207"/>
                    </a:cubicBezTo>
                    <a:cubicBezTo>
                      <a:pt x="230" y="207"/>
                      <a:pt x="230" y="207"/>
                      <a:pt x="230" y="207"/>
                    </a:cubicBezTo>
                    <a:cubicBezTo>
                      <a:pt x="230" y="205"/>
                      <a:pt x="229" y="203"/>
                      <a:pt x="230" y="201"/>
                    </a:cubicBezTo>
                    <a:cubicBezTo>
                      <a:pt x="231" y="200"/>
                      <a:pt x="231" y="200"/>
                      <a:pt x="231" y="199"/>
                    </a:cubicBezTo>
                    <a:cubicBezTo>
                      <a:pt x="228" y="197"/>
                      <a:pt x="224" y="193"/>
                      <a:pt x="230" y="193"/>
                    </a:cubicBezTo>
                    <a:cubicBezTo>
                      <a:pt x="232" y="193"/>
                      <a:pt x="234" y="193"/>
                      <a:pt x="236" y="192"/>
                    </a:cubicBezTo>
                    <a:cubicBezTo>
                      <a:pt x="236" y="191"/>
                      <a:pt x="237" y="189"/>
                      <a:pt x="237" y="188"/>
                    </a:cubicBezTo>
                    <a:cubicBezTo>
                      <a:pt x="236" y="186"/>
                      <a:pt x="234" y="184"/>
                      <a:pt x="235" y="182"/>
                    </a:cubicBezTo>
                    <a:cubicBezTo>
                      <a:pt x="236" y="182"/>
                      <a:pt x="237" y="182"/>
                      <a:pt x="237" y="182"/>
                    </a:cubicBezTo>
                    <a:cubicBezTo>
                      <a:pt x="238" y="177"/>
                      <a:pt x="238" y="172"/>
                      <a:pt x="237" y="168"/>
                    </a:cubicBezTo>
                    <a:cubicBezTo>
                      <a:pt x="236" y="163"/>
                      <a:pt x="234" y="159"/>
                      <a:pt x="230" y="154"/>
                    </a:cubicBezTo>
                    <a:cubicBezTo>
                      <a:pt x="229" y="152"/>
                      <a:pt x="228" y="149"/>
                      <a:pt x="229" y="146"/>
                    </a:cubicBezTo>
                    <a:cubicBezTo>
                      <a:pt x="231" y="143"/>
                      <a:pt x="234" y="146"/>
                      <a:pt x="237" y="147"/>
                    </a:cubicBezTo>
                    <a:cubicBezTo>
                      <a:pt x="238" y="149"/>
                      <a:pt x="242" y="153"/>
                      <a:pt x="243" y="152"/>
                    </a:cubicBezTo>
                    <a:cubicBezTo>
                      <a:pt x="247" y="150"/>
                      <a:pt x="242" y="145"/>
                      <a:pt x="242" y="144"/>
                    </a:cubicBezTo>
                    <a:cubicBezTo>
                      <a:pt x="244" y="143"/>
                      <a:pt x="246" y="146"/>
                      <a:pt x="249" y="145"/>
                    </a:cubicBezTo>
                    <a:cubicBezTo>
                      <a:pt x="253" y="142"/>
                      <a:pt x="248" y="137"/>
                      <a:pt x="249" y="134"/>
                    </a:cubicBezTo>
                    <a:cubicBezTo>
                      <a:pt x="250" y="134"/>
                      <a:pt x="252" y="135"/>
                      <a:pt x="253" y="135"/>
                    </a:cubicBezTo>
                    <a:cubicBezTo>
                      <a:pt x="252" y="133"/>
                      <a:pt x="251" y="132"/>
                      <a:pt x="250" y="130"/>
                    </a:cubicBezTo>
                    <a:cubicBezTo>
                      <a:pt x="248" y="127"/>
                      <a:pt x="245" y="125"/>
                      <a:pt x="242" y="123"/>
                    </a:cubicBezTo>
                    <a:cubicBezTo>
                      <a:pt x="240" y="120"/>
                      <a:pt x="238" y="118"/>
                      <a:pt x="237" y="115"/>
                    </a:cubicBezTo>
                    <a:cubicBezTo>
                      <a:pt x="234" y="113"/>
                      <a:pt x="231" y="110"/>
                      <a:pt x="229" y="108"/>
                    </a:cubicBezTo>
                    <a:cubicBezTo>
                      <a:pt x="225" y="105"/>
                      <a:pt x="216" y="99"/>
                      <a:pt x="219" y="94"/>
                    </a:cubicBezTo>
                    <a:cubicBezTo>
                      <a:pt x="221" y="95"/>
                      <a:pt x="223" y="98"/>
                      <a:pt x="224" y="98"/>
                    </a:cubicBezTo>
                    <a:cubicBezTo>
                      <a:pt x="228" y="101"/>
                      <a:pt x="232" y="104"/>
                      <a:pt x="235" y="106"/>
                    </a:cubicBezTo>
                    <a:cubicBezTo>
                      <a:pt x="237" y="108"/>
                      <a:pt x="242" y="110"/>
                      <a:pt x="245" y="107"/>
                    </a:cubicBezTo>
                    <a:cubicBezTo>
                      <a:pt x="246" y="104"/>
                      <a:pt x="242" y="99"/>
                      <a:pt x="244" y="96"/>
                    </a:cubicBezTo>
                    <a:cubicBezTo>
                      <a:pt x="246" y="97"/>
                      <a:pt x="252" y="104"/>
                      <a:pt x="253" y="103"/>
                    </a:cubicBezTo>
                    <a:cubicBezTo>
                      <a:pt x="257" y="100"/>
                      <a:pt x="250" y="93"/>
                      <a:pt x="250" y="91"/>
                    </a:cubicBezTo>
                    <a:cubicBezTo>
                      <a:pt x="252" y="88"/>
                      <a:pt x="260" y="103"/>
                      <a:pt x="261" y="104"/>
                    </a:cubicBezTo>
                    <a:cubicBezTo>
                      <a:pt x="264" y="109"/>
                      <a:pt x="268" y="113"/>
                      <a:pt x="269" y="119"/>
                    </a:cubicBezTo>
                    <a:cubicBezTo>
                      <a:pt x="269" y="121"/>
                      <a:pt x="269" y="124"/>
                      <a:pt x="269" y="127"/>
                    </a:cubicBezTo>
                    <a:cubicBezTo>
                      <a:pt x="268" y="129"/>
                      <a:pt x="265" y="131"/>
                      <a:pt x="263" y="134"/>
                    </a:cubicBezTo>
                    <a:cubicBezTo>
                      <a:pt x="262" y="138"/>
                      <a:pt x="259" y="141"/>
                      <a:pt x="256" y="144"/>
                    </a:cubicBezTo>
                    <a:cubicBezTo>
                      <a:pt x="256" y="144"/>
                      <a:pt x="256" y="145"/>
                      <a:pt x="256" y="145"/>
                    </a:cubicBezTo>
                    <a:cubicBezTo>
                      <a:pt x="254" y="149"/>
                      <a:pt x="253" y="151"/>
                      <a:pt x="252" y="154"/>
                    </a:cubicBezTo>
                    <a:cubicBezTo>
                      <a:pt x="251" y="157"/>
                      <a:pt x="250" y="162"/>
                      <a:pt x="250" y="166"/>
                    </a:cubicBezTo>
                    <a:cubicBezTo>
                      <a:pt x="250" y="166"/>
                      <a:pt x="251" y="166"/>
                      <a:pt x="251" y="165"/>
                    </a:cubicBezTo>
                    <a:cubicBezTo>
                      <a:pt x="257" y="161"/>
                      <a:pt x="262" y="156"/>
                      <a:pt x="268" y="154"/>
                    </a:cubicBezTo>
                    <a:cubicBezTo>
                      <a:pt x="267" y="158"/>
                      <a:pt x="264" y="159"/>
                      <a:pt x="261" y="162"/>
                    </a:cubicBezTo>
                    <a:cubicBezTo>
                      <a:pt x="260" y="164"/>
                      <a:pt x="258" y="166"/>
                      <a:pt x="256" y="168"/>
                    </a:cubicBezTo>
                    <a:cubicBezTo>
                      <a:pt x="253" y="172"/>
                      <a:pt x="248" y="178"/>
                      <a:pt x="251" y="183"/>
                    </a:cubicBezTo>
                    <a:cubicBezTo>
                      <a:pt x="252" y="185"/>
                      <a:pt x="255" y="182"/>
                      <a:pt x="258" y="183"/>
                    </a:cubicBezTo>
                    <a:cubicBezTo>
                      <a:pt x="261" y="183"/>
                      <a:pt x="262" y="188"/>
                      <a:pt x="262" y="191"/>
                    </a:cubicBezTo>
                    <a:cubicBezTo>
                      <a:pt x="262" y="194"/>
                      <a:pt x="260" y="197"/>
                      <a:pt x="257" y="200"/>
                    </a:cubicBezTo>
                    <a:cubicBezTo>
                      <a:pt x="255" y="202"/>
                      <a:pt x="255" y="202"/>
                      <a:pt x="255" y="202"/>
                    </a:cubicBezTo>
                    <a:cubicBezTo>
                      <a:pt x="255" y="203"/>
                      <a:pt x="255" y="204"/>
                      <a:pt x="256" y="207"/>
                    </a:cubicBezTo>
                    <a:cubicBezTo>
                      <a:pt x="258" y="214"/>
                      <a:pt x="248" y="215"/>
                      <a:pt x="245" y="219"/>
                    </a:cubicBezTo>
                    <a:cubicBezTo>
                      <a:pt x="244" y="222"/>
                      <a:pt x="244" y="225"/>
                      <a:pt x="244" y="228"/>
                    </a:cubicBezTo>
                    <a:cubicBezTo>
                      <a:pt x="245" y="232"/>
                      <a:pt x="245" y="235"/>
                      <a:pt x="245" y="239"/>
                    </a:cubicBezTo>
                    <a:cubicBezTo>
                      <a:pt x="244" y="242"/>
                      <a:pt x="244" y="244"/>
                      <a:pt x="245" y="248"/>
                    </a:cubicBezTo>
                    <a:cubicBezTo>
                      <a:pt x="245" y="252"/>
                      <a:pt x="245" y="255"/>
                      <a:pt x="243" y="258"/>
                    </a:cubicBezTo>
                    <a:cubicBezTo>
                      <a:pt x="242" y="262"/>
                      <a:pt x="241" y="265"/>
                      <a:pt x="239" y="267"/>
                    </a:cubicBezTo>
                    <a:cubicBezTo>
                      <a:pt x="238" y="269"/>
                      <a:pt x="236" y="271"/>
                      <a:pt x="234" y="273"/>
                    </a:cubicBezTo>
                    <a:cubicBezTo>
                      <a:pt x="234" y="272"/>
                      <a:pt x="234" y="272"/>
                      <a:pt x="234" y="272"/>
                    </a:cubicBezTo>
                    <a:cubicBezTo>
                      <a:pt x="232" y="263"/>
                      <a:pt x="232" y="263"/>
                      <a:pt x="232" y="263"/>
                    </a:cubicBezTo>
                    <a:cubicBezTo>
                      <a:pt x="231" y="267"/>
                      <a:pt x="231" y="270"/>
                      <a:pt x="232" y="274"/>
                    </a:cubicBezTo>
                    <a:cubicBezTo>
                      <a:pt x="231" y="276"/>
                      <a:pt x="232" y="277"/>
                      <a:pt x="233" y="279"/>
                    </a:cubicBezTo>
                    <a:cubicBezTo>
                      <a:pt x="233" y="279"/>
                      <a:pt x="233" y="280"/>
                      <a:pt x="233" y="281"/>
                    </a:cubicBezTo>
                    <a:cubicBezTo>
                      <a:pt x="234" y="284"/>
                      <a:pt x="235" y="287"/>
                      <a:pt x="237" y="290"/>
                    </a:cubicBezTo>
                    <a:cubicBezTo>
                      <a:pt x="238" y="293"/>
                      <a:pt x="240" y="295"/>
                      <a:pt x="242" y="298"/>
                    </a:cubicBezTo>
                    <a:cubicBezTo>
                      <a:pt x="243" y="299"/>
                      <a:pt x="243" y="301"/>
                      <a:pt x="243" y="302"/>
                    </a:cubicBezTo>
                    <a:cubicBezTo>
                      <a:pt x="243" y="304"/>
                      <a:pt x="242" y="304"/>
                      <a:pt x="242" y="305"/>
                    </a:cubicBezTo>
                    <a:cubicBezTo>
                      <a:pt x="243" y="305"/>
                      <a:pt x="243" y="306"/>
                      <a:pt x="244" y="306"/>
                    </a:cubicBezTo>
                    <a:cubicBezTo>
                      <a:pt x="247" y="306"/>
                      <a:pt x="249" y="308"/>
                      <a:pt x="248" y="311"/>
                    </a:cubicBezTo>
                    <a:cubicBezTo>
                      <a:pt x="247" y="312"/>
                      <a:pt x="247" y="312"/>
                      <a:pt x="247" y="312"/>
                    </a:cubicBezTo>
                    <a:cubicBezTo>
                      <a:pt x="252" y="307"/>
                      <a:pt x="252" y="307"/>
                      <a:pt x="252" y="307"/>
                    </a:cubicBezTo>
                    <a:cubicBezTo>
                      <a:pt x="252" y="306"/>
                      <a:pt x="252" y="306"/>
                      <a:pt x="252" y="305"/>
                    </a:cubicBezTo>
                    <a:cubicBezTo>
                      <a:pt x="253" y="303"/>
                      <a:pt x="255" y="302"/>
                      <a:pt x="256" y="301"/>
                    </a:cubicBezTo>
                    <a:cubicBezTo>
                      <a:pt x="257" y="299"/>
                      <a:pt x="258" y="298"/>
                      <a:pt x="260" y="297"/>
                    </a:cubicBezTo>
                    <a:cubicBezTo>
                      <a:pt x="260" y="297"/>
                      <a:pt x="261" y="296"/>
                      <a:pt x="262" y="296"/>
                    </a:cubicBezTo>
                    <a:cubicBezTo>
                      <a:pt x="263" y="295"/>
                      <a:pt x="263" y="292"/>
                      <a:pt x="264" y="290"/>
                    </a:cubicBezTo>
                    <a:cubicBezTo>
                      <a:pt x="267" y="286"/>
                      <a:pt x="269" y="282"/>
                      <a:pt x="269" y="277"/>
                    </a:cubicBezTo>
                    <a:cubicBezTo>
                      <a:pt x="270" y="273"/>
                      <a:pt x="270" y="267"/>
                      <a:pt x="274" y="263"/>
                    </a:cubicBezTo>
                    <a:cubicBezTo>
                      <a:pt x="276" y="261"/>
                      <a:pt x="277" y="260"/>
                      <a:pt x="279" y="257"/>
                    </a:cubicBezTo>
                    <a:cubicBezTo>
                      <a:pt x="281" y="255"/>
                      <a:pt x="282" y="253"/>
                      <a:pt x="283" y="250"/>
                    </a:cubicBezTo>
                    <a:cubicBezTo>
                      <a:pt x="283" y="250"/>
                      <a:pt x="283" y="249"/>
                      <a:pt x="283" y="249"/>
                    </a:cubicBezTo>
                    <a:cubicBezTo>
                      <a:pt x="283" y="245"/>
                      <a:pt x="283" y="241"/>
                      <a:pt x="283" y="237"/>
                    </a:cubicBezTo>
                    <a:cubicBezTo>
                      <a:pt x="283" y="236"/>
                      <a:pt x="283" y="235"/>
                      <a:pt x="283" y="234"/>
                    </a:cubicBezTo>
                    <a:cubicBezTo>
                      <a:pt x="284" y="231"/>
                      <a:pt x="284" y="230"/>
                      <a:pt x="284" y="227"/>
                    </a:cubicBezTo>
                    <a:cubicBezTo>
                      <a:pt x="284" y="226"/>
                      <a:pt x="284" y="225"/>
                      <a:pt x="284" y="223"/>
                    </a:cubicBezTo>
                    <a:cubicBezTo>
                      <a:pt x="283" y="219"/>
                      <a:pt x="282" y="216"/>
                      <a:pt x="282" y="213"/>
                    </a:cubicBezTo>
                    <a:cubicBezTo>
                      <a:pt x="282" y="212"/>
                      <a:pt x="282" y="212"/>
                      <a:pt x="283" y="212"/>
                    </a:cubicBezTo>
                    <a:cubicBezTo>
                      <a:pt x="282" y="209"/>
                      <a:pt x="282" y="206"/>
                      <a:pt x="283" y="203"/>
                    </a:cubicBezTo>
                    <a:cubicBezTo>
                      <a:pt x="283" y="200"/>
                      <a:pt x="285" y="198"/>
                      <a:pt x="287" y="196"/>
                    </a:cubicBezTo>
                    <a:cubicBezTo>
                      <a:pt x="288" y="194"/>
                      <a:pt x="288" y="192"/>
                      <a:pt x="289" y="190"/>
                    </a:cubicBezTo>
                    <a:cubicBezTo>
                      <a:pt x="289" y="189"/>
                      <a:pt x="289" y="189"/>
                      <a:pt x="289" y="188"/>
                    </a:cubicBezTo>
                    <a:cubicBezTo>
                      <a:pt x="289" y="187"/>
                      <a:pt x="289" y="187"/>
                      <a:pt x="289" y="186"/>
                    </a:cubicBezTo>
                    <a:cubicBezTo>
                      <a:pt x="290" y="183"/>
                      <a:pt x="290" y="182"/>
                      <a:pt x="290" y="179"/>
                    </a:cubicBezTo>
                    <a:cubicBezTo>
                      <a:pt x="289" y="174"/>
                      <a:pt x="288" y="170"/>
                      <a:pt x="290" y="165"/>
                    </a:cubicBezTo>
                    <a:cubicBezTo>
                      <a:pt x="291" y="162"/>
                      <a:pt x="292" y="159"/>
                      <a:pt x="293" y="156"/>
                    </a:cubicBezTo>
                    <a:cubicBezTo>
                      <a:pt x="293" y="155"/>
                      <a:pt x="293" y="153"/>
                      <a:pt x="293" y="152"/>
                    </a:cubicBezTo>
                    <a:cubicBezTo>
                      <a:pt x="292" y="149"/>
                      <a:pt x="291" y="147"/>
                      <a:pt x="291" y="145"/>
                    </a:cubicBezTo>
                    <a:cubicBezTo>
                      <a:pt x="291" y="144"/>
                      <a:pt x="290" y="144"/>
                      <a:pt x="290" y="143"/>
                    </a:cubicBezTo>
                    <a:cubicBezTo>
                      <a:pt x="289" y="140"/>
                      <a:pt x="287" y="138"/>
                      <a:pt x="285" y="135"/>
                    </a:cubicBezTo>
                    <a:cubicBezTo>
                      <a:pt x="281" y="129"/>
                      <a:pt x="279" y="125"/>
                      <a:pt x="277" y="119"/>
                    </a:cubicBezTo>
                    <a:cubicBezTo>
                      <a:pt x="275" y="114"/>
                      <a:pt x="278" y="109"/>
                      <a:pt x="278" y="104"/>
                    </a:cubicBezTo>
                    <a:cubicBezTo>
                      <a:pt x="278" y="99"/>
                      <a:pt x="273" y="96"/>
                      <a:pt x="273" y="91"/>
                    </a:cubicBezTo>
                    <a:cubicBezTo>
                      <a:pt x="272" y="84"/>
                      <a:pt x="274" y="78"/>
                      <a:pt x="274" y="73"/>
                    </a:cubicBezTo>
                    <a:cubicBezTo>
                      <a:pt x="274" y="69"/>
                      <a:pt x="272" y="65"/>
                      <a:pt x="273" y="62"/>
                    </a:cubicBezTo>
                    <a:cubicBezTo>
                      <a:pt x="274" y="60"/>
                      <a:pt x="276" y="58"/>
                      <a:pt x="278" y="58"/>
                    </a:cubicBezTo>
                    <a:cubicBezTo>
                      <a:pt x="285" y="54"/>
                      <a:pt x="279" y="67"/>
                      <a:pt x="281" y="70"/>
                    </a:cubicBezTo>
                    <a:cubicBezTo>
                      <a:pt x="284" y="70"/>
                      <a:pt x="283" y="67"/>
                      <a:pt x="284" y="67"/>
                    </a:cubicBezTo>
                    <a:cubicBezTo>
                      <a:pt x="285" y="64"/>
                      <a:pt x="286" y="64"/>
                      <a:pt x="288" y="63"/>
                    </a:cubicBezTo>
                    <a:cubicBezTo>
                      <a:pt x="291" y="60"/>
                      <a:pt x="292" y="58"/>
                      <a:pt x="295" y="56"/>
                    </a:cubicBezTo>
                    <a:cubicBezTo>
                      <a:pt x="298" y="54"/>
                      <a:pt x="301" y="52"/>
                      <a:pt x="304" y="51"/>
                    </a:cubicBezTo>
                    <a:cubicBezTo>
                      <a:pt x="307" y="51"/>
                      <a:pt x="316" y="47"/>
                      <a:pt x="317" y="49"/>
                    </a:cubicBezTo>
                    <a:cubicBezTo>
                      <a:pt x="319" y="51"/>
                      <a:pt x="312" y="54"/>
                      <a:pt x="311" y="55"/>
                    </a:cubicBezTo>
                    <a:cubicBezTo>
                      <a:pt x="309" y="56"/>
                      <a:pt x="306" y="58"/>
                      <a:pt x="305" y="60"/>
                    </a:cubicBezTo>
                    <a:cubicBezTo>
                      <a:pt x="303" y="64"/>
                      <a:pt x="297" y="82"/>
                      <a:pt x="303" y="83"/>
                    </a:cubicBezTo>
                    <a:cubicBezTo>
                      <a:pt x="305" y="82"/>
                      <a:pt x="306" y="81"/>
                      <a:pt x="307" y="80"/>
                    </a:cubicBezTo>
                    <a:cubicBezTo>
                      <a:pt x="311" y="78"/>
                      <a:pt x="312" y="79"/>
                      <a:pt x="315" y="80"/>
                    </a:cubicBezTo>
                    <a:cubicBezTo>
                      <a:pt x="320" y="80"/>
                      <a:pt x="323" y="72"/>
                      <a:pt x="328" y="71"/>
                    </a:cubicBezTo>
                    <a:cubicBezTo>
                      <a:pt x="328" y="74"/>
                      <a:pt x="327" y="75"/>
                      <a:pt x="329" y="77"/>
                    </a:cubicBezTo>
                    <a:cubicBezTo>
                      <a:pt x="330" y="79"/>
                      <a:pt x="330" y="80"/>
                      <a:pt x="332" y="82"/>
                    </a:cubicBezTo>
                    <a:cubicBezTo>
                      <a:pt x="333" y="84"/>
                      <a:pt x="334" y="87"/>
                      <a:pt x="337" y="85"/>
                    </a:cubicBezTo>
                    <a:cubicBezTo>
                      <a:pt x="339" y="83"/>
                      <a:pt x="339" y="82"/>
                      <a:pt x="341" y="81"/>
                    </a:cubicBezTo>
                    <a:cubicBezTo>
                      <a:pt x="343" y="80"/>
                      <a:pt x="344" y="77"/>
                      <a:pt x="346" y="76"/>
                    </a:cubicBezTo>
                    <a:cubicBezTo>
                      <a:pt x="347" y="74"/>
                      <a:pt x="350" y="71"/>
                      <a:pt x="352" y="70"/>
                    </a:cubicBezTo>
                    <a:cubicBezTo>
                      <a:pt x="353" y="69"/>
                      <a:pt x="354" y="68"/>
                      <a:pt x="355" y="67"/>
                    </a:cubicBezTo>
                    <a:cubicBezTo>
                      <a:pt x="356" y="65"/>
                      <a:pt x="358" y="62"/>
                      <a:pt x="359" y="61"/>
                    </a:cubicBezTo>
                    <a:cubicBezTo>
                      <a:pt x="360" y="62"/>
                      <a:pt x="359" y="63"/>
                      <a:pt x="358" y="65"/>
                    </a:cubicBezTo>
                    <a:cubicBezTo>
                      <a:pt x="360" y="64"/>
                      <a:pt x="361" y="63"/>
                      <a:pt x="363" y="62"/>
                    </a:cubicBezTo>
                    <a:cubicBezTo>
                      <a:pt x="365" y="61"/>
                      <a:pt x="369" y="58"/>
                      <a:pt x="368" y="62"/>
                    </a:cubicBezTo>
                    <a:cubicBezTo>
                      <a:pt x="367" y="64"/>
                      <a:pt x="365" y="67"/>
                      <a:pt x="362" y="69"/>
                    </a:cubicBezTo>
                    <a:cubicBezTo>
                      <a:pt x="360" y="71"/>
                      <a:pt x="358" y="75"/>
                      <a:pt x="357" y="79"/>
                    </a:cubicBezTo>
                    <a:cubicBezTo>
                      <a:pt x="356" y="82"/>
                      <a:pt x="355" y="86"/>
                      <a:pt x="354" y="90"/>
                    </a:cubicBezTo>
                    <a:cubicBezTo>
                      <a:pt x="352" y="93"/>
                      <a:pt x="350" y="97"/>
                      <a:pt x="349" y="101"/>
                    </a:cubicBezTo>
                    <a:cubicBezTo>
                      <a:pt x="349" y="103"/>
                      <a:pt x="349" y="105"/>
                      <a:pt x="350" y="108"/>
                    </a:cubicBezTo>
                    <a:cubicBezTo>
                      <a:pt x="349" y="111"/>
                      <a:pt x="348" y="114"/>
                      <a:pt x="347" y="116"/>
                    </a:cubicBezTo>
                    <a:cubicBezTo>
                      <a:pt x="346" y="118"/>
                      <a:pt x="345" y="120"/>
                      <a:pt x="344" y="123"/>
                    </a:cubicBezTo>
                    <a:cubicBezTo>
                      <a:pt x="345" y="122"/>
                      <a:pt x="345" y="121"/>
                      <a:pt x="345" y="121"/>
                    </a:cubicBezTo>
                    <a:cubicBezTo>
                      <a:pt x="346" y="116"/>
                      <a:pt x="350" y="111"/>
                      <a:pt x="353" y="107"/>
                    </a:cubicBezTo>
                    <a:cubicBezTo>
                      <a:pt x="355" y="103"/>
                      <a:pt x="357" y="99"/>
                      <a:pt x="360" y="95"/>
                    </a:cubicBezTo>
                    <a:cubicBezTo>
                      <a:pt x="364" y="91"/>
                      <a:pt x="367" y="85"/>
                      <a:pt x="370" y="80"/>
                    </a:cubicBezTo>
                    <a:cubicBezTo>
                      <a:pt x="371" y="79"/>
                      <a:pt x="371" y="78"/>
                      <a:pt x="371" y="78"/>
                    </a:cubicBezTo>
                    <a:cubicBezTo>
                      <a:pt x="373" y="73"/>
                      <a:pt x="375" y="68"/>
                      <a:pt x="377" y="63"/>
                    </a:cubicBezTo>
                    <a:cubicBezTo>
                      <a:pt x="379" y="58"/>
                      <a:pt x="381" y="52"/>
                      <a:pt x="382" y="46"/>
                    </a:cubicBezTo>
                    <a:cubicBezTo>
                      <a:pt x="385" y="41"/>
                      <a:pt x="384" y="33"/>
                      <a:pt x="389" y="29"/>
                    </a:cubicBezTo>
                    <a:cubicBezTo>
                      <a:pt x="392" y="26"/>
                      <a:pt x="394" y="25"/>
                      <a:pt x="397" y="22"/>
                    </a:cubicBezTo>
                    <a:cubicBezTo>
                      <a:pt x="399" y="19"/>
                      <a:pt x="397" y="18"/>
                      <a:pt x="395" y="15"/>
                    </a:cubicBezTo>
                    <a:cubicBezTo>
                      <a:pt x="390" y="10"/>
                      <a:pt x="385" y="8"/>
                      <a:pt x="381" y="14"/>
                    </a:cubicBezTo>
                    <a:cubicBezTo>
                      <a:pt x="378" y="18"/>
                      <a:pt x="375" y="23"/>
                      <a:pt x="372" y="26"/>
                    </a:cubicBezTo>
                    <a:cubicBezTo>
                      <a:pt x="371" y="28"/>
                      <a:pt x="369" y="32"/>
                      <a:pt x="366" y="33"/>
                    </a:cubicBezTo>
                    <a:cubicBezTo>
                      <a:pt x="363" y="34"/>
                      <a:pt x="361" y="33"/>
                      <a:pt x="358" y="32"/>
                    </a:cubicBezTo>
                    <a:cubicBezTo>
                      <a:pt x="358" y="32"/>
                      <a:pt x="358" y="31"/>
                      <a:pt x="357" y="31"/>
                    </a:cubicBezTo>
                    <a:cubicBezTo>
                      <a:pt x="355" y="32"/>
                      <a:pt x="353" y="31"/>
                      <a:pt x="352" y="31"/>
                    </a:cubicBezTo>
                    <a:cubicBezTo>
                      <a:pt x="349" y="30"/>
                      <a:pt x="348" y="29"/>
                      <a:pt x="346" y="30"/>
                    </a:cubicBezTo>
                    <a:cubicBezTo>
                      <a:pt x="344" y="28"/>
                      <a:pt x="340" y="29"/>
                      <a:pt x="337" y="29"/>
                    </a:cubicBezTo>
                    <a:cubicBezTo>
                      <a:pt x="332" y="29"/>
                      <a:pt x="328" y="29"/>
                      <a:pt x="323" y="30"/>
                    </a:cubicBezTo>
                    <a:cubicBezTo>
                      <a:pt x="319" y="30"/>
                      <a:pt x="314" y="30"/>
                      <a:pt x="309" y="31"/>
                    </a:cubicBezTo>
                    <a:cubicBezTo>
                      <a:pt x="304" y="32"/>
                      <a:pt x="299" y="32"/>
                      <a:pt x="293" y="33"/>
                    </a:cubicBezTo>
                    <a:cubicBezTo>
                      <a:pt x="290" y="33"/>
                      <a:pt x="285" y="36"/>
                      <a:pt x="281" y="38"/>
                    </a:cubicBezTo>
                    <a:cubicBezTo>
                      <a:pt x="280" y="38"/>
                      <a:pt x="274" y="43"/>
                      <a:pt x="273" y="41"/>
                    </a:cubicBezTo>
                    <a:cubicBezTo>
                      <a:pt x="272" y="40"/>
                      <a:pt x="272" y="38"/>
                      <a:pt x="271" y="37"/>
                    </a:cubicBezTo>
                    <a:cubicBezTo>
                      <a:pt x="272" y="35"/>
                      <a:pt x="271" y="35"/>
                      <a:pt x="270" y="34"/>
                    </a:cubicBezTo>
                    <a:cubicBezTo>
                      <a:pt x="270" y="30"/>
                      <a:pt x="271" y="28"/>
                      <a:pt x="269" y="25"/>
                    </a:cubicBezTo>
                    <a:cubicBezTo>
                      <a:pt x="268" y="24"/>
                      <a:pt x="267" y="23"/>
                      <a:pt x="265" y="21"/>
                    </a:cubicBezTo>
                    <a:cubicBezTo>
                      <a:pt x="262" y="19"/>
                      <a:pt x="259" y="18"/>
                      <a:pt x="256" y="15"/>
                    </a:cubicBezTo>
                    <a:cubicBezTo>
                      <a:pt x="253" y="13"/>
                      <a:pt x="251" y="9"/>
                      <a:pt x="248" y="7"/>
                    </a:cubicBezTo>
                    <a:cubicBezTo>
                      <a:pt x="245" y="5"/>
                      <a:pt x="241" y="2"/>
                      <a:pt x="238" y="0"/>
                    </a:cubicBezTo>
                    <a:cubicBezTo>
                      <a:pt x="237" y="0"/>
                      <a:pt x="237" y="0"/>
                      <a:pt x="237" y="0"/>
                    </a:cubicBezTo>
                    <a:cubicBezTo>
                      <a:pt x="232" y="4"/>
                      <a:pt x="224" y="0"/>
                      <a:pt x="218" y="4"/>
                    </a:cubicBezTo>
                    <a:cubicBezTo>
                      <a:pt x="214" y="7"/>
                      <a:pt x="215" y="7"/>
                      <a:pt x="215" y="10"/>
                    </a:cubicBezTo>
                    <a:cubicBezTo>
                      <a:pt x="216" y="11"/>
                      <a:pt x="218" y="11"/>
                      <a:pt x="220" y="11"/>
                    </a:cubicBezTo>
                    <a:cubicBezTo>
                      <a:pt x="225" y="11"/>
                      <a:pt x="225" y="13"/>
                      <a:pt x="227" y="15"/>
                    </a:cubicBezTo>
                    <a:cubicBezTo>
                      <a:pt x="229" y="18"/>
                      <a:pt x="230" y="16"/>
                      <a:pt x="233" y="16"/>
                    </a:cubicBezTo>
                    <a:cubicBezTo>
                      <a:pt x="239" y="15"/>
                      <a:pt x="239" y="23"/>
                      <a:pt x="243" y="25"/>
                    </a:cubicBezTo>
                    <a:cubicBezTo>
                      <a:pt x="244" y="22"/>
                      <a:pt x="244" y="21"/>
                      <a:pt x="247" y="22"/>
                    </a:cubicBezTo>
                    <a:cubicBezTo>
                      <a:pt x="250" y="23"/>
                      <a:pt x="251" y="24"/>
                      <a:pt x="253" y="27"/>
                    </a:cubicBezTo>
                    <a:cubicBezTo>
                      <a:pt x="257" y="30"/>
                      <a:pt x="258" y="35"/>
                      <a:pt x="259" y="41"/>
                    </a:cubicBezTo>
                    <a:cubicBezTo>
                      <a:pt x="259" y="47"/>
                      <a:pt x="258" y="55"/>
                      <a:pt x="258" y="62"/>
                    </a:cubicBezTo>
                    <a:cubicBezTo>
                      <a:pt x="258" y="63"/>
                      <a:pt x="258" y="65"/>
                      <a:pt x="258" y="66"/>
                    </a:cubicBezTo>
                    <a:cubicBezTo>
                      <a:pt x="261" y="70"/>
                      <a:pt x="263" y="75"/>
                      <a:pt x="261" y="80"/>
                    </a:cubicBezTo>
                    <a:cubicBezTo>
                      <a:pt x="258" y="75"/>
                      <a:pt x="258" y="71"/>
                      <a:pt x="258" y="66"/>
                    </a:cubicBezTo>
                    <a:cubicBezTo>
                      <a:pt x="258" y="66"/>
                      <a:pt x="258" y="65"/>
                      <a:pt x="257" y="64"/>
                    </a:cubicBezTo>
                    <a:cubicBezTo>
                      <a:pt x="255" y="60"/>
                      <a:pt x="252" y="55"/>
                      <a:pt x="249" y="50"/>
                    </a:cubicBezTo>
                    <a:cubicBezTo>
                      <a:pt x="248" y="47"/>
                      <a:pt x="247" y="45"/>
                      <a:pt x="245" y="42"/>
                    </a:cubicBezTo>
                    <a:cubicBezTo>
                      <a:pt x="244" y="39"/>
                      <a:pt x="243" y="41"/>
                      <a:pt x="241" y="43"/>
                    </a:cubicBezTo>
                    <a:cubicBezTo>
                      <a:pt x="239" y="44"/>
                      <a:pt x="238" y="45"/>
                      <a:pt x="236" y="44"/>
                    </a:cubicBezTo>
                    <a:cubicBezTo>
                      <a:pt x="234" y="43"/>
                      <a:pt x="235" y="39"/>
                      <a:pt x="232" y="39"/>
                    </a:cubicBezTo>
                    <a:cubicBezTo>
                      <a:pt x="231" y="41"/>
                      <a:pt x="231" y="45"/>
                      <a:pt x="227" y="44"/>
                    </a:cubicBezTo>
                    <a:cubicBezTo>
                      <a:pt x="226" y="44"/>
                      <a:pt x="226" y="42"/>
                      <a:pt x="225" y="41"/>
                    </a:cubicBezTo>
                    <a:cubicBezTo>
                      <a:pt x="226" y="44"/>
                      <a:pt x="225" y="48"/>
                      <a:pt x="221" y="49"/>
                    </a:cubicBezTo>
                    <a:cubicBezTo>
                      <a:pt x="219" y="46"/>
                      <a:pt x="217" y="43"/>
                      <a:pt x="216" y="39"/>
                    </a:cubicBezTo>
                    <a:cubicBezTo>
                      <a:pt x="216" y="40"/>
                      <a:pt x="217" y="42"/>
                      <a:pt x="216" y="43"/>
                    </a:cubicBezTo>
                    <a:cubicBezTo>
                      <a:pt x="216" y="46"/>
                      <a:pt x="215" y="48"/>
                      <a:pt x="215" y="51"/>
                    </a:cubicBezTo>
                    <a:cubicBezTo>
                      <a:pt x="215" y="54"/>
                      <a:pt x="216" y="62"/>
                      <a:pt x="213" y="64"/>
                    </a:cubicBezTo>
                    <a:cubicBezTo>
                      <a:pt x="212" y="64"/>
                      <a:pt x="211" y="61"/>
                      <a:pt x="211" y="60"/>
                    </a:cubicBezTo>
                    <a:cubicBezTo>
                      <a:pt x="209" y="57"/>
                      <a:pt x="207" y="55"/>
                      <a:pt x="206" y="52"/>
                    </a:cubicBezTo>
                    <a:cubicBezTo>
                      <a:pt x="204" y="48"/>
                      <a:pt x="202" y="42"/>
                      <a:pt x="199" y="39"/>
                    </a:cubicBezTo>
                    <a:cubicBezTo>
                      <a:pt x="197" y="40"/>
                      <a:pt x="197" y="43"/>
                      <a:pt x="196" y="43"/>
                    </a:cubicBezTo>
                    <a:cubicBezTo>
                      <a:pt x="195" y="43"/>
                      <a:pt x="195" y="43"/>
                      <a:pt x="195" y="43"/>
                    </a:cubicBezTo>
                    <a:cubicBezTo>
                      <a:pt x="195" y="45"/>
                      <a:pt x="195" y="48"/>
                      <a:pt x="194" y="49"/>
                    </a:cubicBezTo>
                    <a:cubicBezTo>
                      <a:pt x="195" y="53"/>
                      <a:pt x="196" y="59"/>
                      <a:pt x="198" y="62"/>
                    </a:cubicBezTo>
                    <a:cubicBezTo>
                      <a:pt x="199" y="64"/>
                      <a:pt x="200" y="66"/>
                      <a:pt x="201" y="68"/>
                    </a:cubicBezTo>
                    <a:cubicBezTo>
                      <a:pt x="201" y="66"/>
                      <a:pt x="202" y="65"/>
                      <a:pt x="203" y="64"/>
                    </a:cubicBezTo>
                    <a:cubicBezTo>
                      <a:pt x="205" y="65"/>
                      <a:pt x="209" y="72"/>
                      <a:pt x="210" y="73"/>
                    </a:cubicBezTo>
                    <a:cubicBezTo>
                      <a:pt x="213" y="78"/>
                      <a:pt x="212" y="83"/>
                      <a:pt x="210" y="89"/>
                    </a:cubicBezTo>
                    <a:cubicBezTo>
                      <a:pt x="208" y="91"/>
                      <a:pt x="207" y="93"/>
                      <a:pt x="206" y="96"/>
                    </a:cubicBezTo>
                    <a:cubicBezTo>
                      <a:pt x="208" y="97"/>
                      <a:pt x="209" y="97"/>
                      <a:pt x="210" y="98"/>
                    </a:cubicBezTo>
                    <a:cubicBezTo>
                      <a:pt x="211" y="100"/>
                      <a:pt x="213" y="103"/>
                      <a:pt x="214" y="105"/>
                    </a:cubicBezTo>
                    <a:cubicBezTo>
                      <a:pt x="203" y="109"/>
                      <a:pt x="203" y="109"/>
                      <a:pt x="203" y="109"/>
                    </a:cubicBezTo>
                    <a:cubicBezTo>
                      <a:pt x="202" y="107"/>
                      <a:pt x="204" y="106"/>
                      <a:pt x="204" y="104"/>
                    </a:cubicBezTo>
                    <a:cubicBezTo>
                      <a:pt x="205" y="101"/>
                      <a:pt x="205" y="99"/>
                      <a:pt x="206" y="96"/>
                    </a:cubicBezTo>
                    <a:cubicBezTo>
                      <a:pt x="201" y="94"/>
                      <a:pt x="193" y="96"/>
                      <a:pt x="186" y="93"/>
                    </a:cubicBezTo>
                    <a:cubicBezTo>
                      <a:pt x="182" y="91"/>
                      <a:pt x="178" y="87"/>
                      <a:pt x="174" y="85"/>
                    </a:cubicBezTo>
                    <a:cubicBezTo>
                      <a:pt x="169" y="83"/>
                      <a:pt x="164" y="84"/>
                      <a:pt x="160" y="84"/>
                    </a:cubicBezTo>
                    <a:cubicBezTo>
                      <a:pt x="155" y="83"/>
                      <a:pt x="151" y="81"/>
                      <a:pt x="148" y="76"/>
                    </a:cubicBezTo>
                    <a:cubicBezTo>
                      <a:pt x="146" y="73"/>
                      <a:pt x="145" y="67"/>
                      <a:pt x="141" y="67"/>
                    </a:cubicBezTo>
                    <a:cubicBezTo>
                      <a:pt x="144" y="63"/>
                      <a:pt x="152" y="72"/>
                      <a:pt x="158" y="70"/>
                    </a:cubicBezTo>
                    <a:cubicBezTo>
                      <a:pt x="160" y="71"/>
                      <a:pt x="163" y="71"/>
                      <a:pt x="165" y="67"/>
                    </a:cubicBezTo>
                    <a:cubicBezTo>
                      <a:pt x="166" y="65"/>
                      <a:pt x="163" y="64"/>
                      <a:pt x="166" y="61"/>
                    </a:cubicBezTo>
                    <a:cubicBezTo>
                      <a:pt x="169" y="63"/>
                      <a:pt x="172" y="68"/>
                      <a:pt x="176" y="70"/>
                    </a:cubicBezTo>
                    <a:cubicBezTo>
                      <a:pt x="179" y="72"/>
                      <a:pt x="185" y="66"/>
                      <a:pt x="187" y="63"/>
                    </a:cubicBezTo>
                    <a:cubicBezTo>
                      <a:pt x="188" y="57"/>
                      <a:pt x="185" y="53"/>
                      <a:pt x="185" y="48"/>
                    </a:cubicBezTo>
                    <a:cubicBezTo>
                      <a:pt x="185" y="48"/>
                      <a:pt x="185" y="48"/>
                      <a:pt x="185" y="48"/>
                    </a:cubicBezTo>
                    <a:cubicBezTo>
                      <a:pt x="184" y="49"/>
                      <a:pt x="182" y="49"/>
                      <a:pt x="180" y="48"/>
                    </a:cubicBezTo>
                    <a:cubicBezTo>
                      <a:pt x="176" y="47"/>
                      <a:pt x="174" y="45"/>
                      <a:pt x="172" y="41"/>
                    </a:cubicBezTo>
                    <a:cubicBezTo>
                      <a:pt x="171" y="39"/>
                      <a:pt x="170" y="36"/>
                      <a:pt x="169" y="35"/>
                    </a:cubicBezTo>
                    <a:cubicBezTo>
                      <a:pt x="168" y="33"/>
                      <a:pt x="168" y="31"/>
                      <a:pt x="168" y="30"/>
                    </a:cubicBezTo>
                    <a:cubicBezTo>
                      <a:pt x="165" y="30"/>
                      <a:pt x="161" y="30"/>
                      <a:pt x="159" y="31"/>
                    </a:cubicBezTo>
                    <a:cubicBezTo>
                      <a:pt x="159" y="32"/>
                      <a:pt x="158" y="33"/>
                      <a:pt x="158" y="34"/>
                    </a:cubicBezTo>
                    <a:cubicBezTo>
                      <a:pt x="158" y="36"/>
                      <a:pt x="158" y="38"/>
                      <a:pt x="159" y="39"/>
                    </a:cubicBezTo>
                    <a:cubicBezTo>
                      <a:pt x="158" y="40"/>
                      <a:pt x="156" y="40"/>
                      <a:pt x="155" y="40"/>
                    </a:cubicBezTo>
                    <a:cubicBezTo>
                      <a:pt x="155" y="41"/>
                      <a:pt x="154" y="42"/>
                      <a:pt x="153" y="43"/>
                    </a:cubicBezTo>
                    <a:cubicBezTo>
                      <a:pt x="150" y="47"/>
                      <a:pt x="143" y="47"/>
                      <a:pt x="138" y="48"/>
                    </a:cubicBezTo>
                    <a:close/>
                    <a:moveTo>
                      <a:pt x="93" y="285"/>
                    </a:moveTo>
                    <a:cubicBezTo>
                      <a:pt x="98" y="285"/>
                      <a:pt x="102" y="286"/>
                      <a:pt x="105" y="284"/>
                    </a:cubicBezTo>
                    <a:cubicBezTo>
                      <a:pt x="107" y="283"/>
                      <a:pt x="108" y="283"/>
                      <a:pt x="110" y="282"/>
                    </a:cubicBezTo>
                    <a:cubicBezTo>
                      <a:pt x="113" y="282"/>
                      <a:pt x="115" y="283"/>
                      <a:pt x="118" y="283"/>
                    </a:cubicBezTo>
                    <a:cubicBezTo>
                      <a:pt x="113" y="286"/>
                      <a:pt x="110" y="287"/>
                      <a:pt x="106" y="288"/>
                    </a:cubicBezTo>
                    <a:cubicBezTo>
                      <a:pt x="101" y="289"/>
                      <a:pt x="96" y="291"/>
                      <a:pt x="91" y="291"/>
                    </a:cubicBezTo>
                    <a:cubicBezTo>
                      <a:pt x="93" y="295"/>
                      <a:pt x="101" y="297"/>
                      <a:pt x="101" y="301"/>
                    </a:cubicBezTo>
                    <a:cubicBezTo>
                      <a:pt x="98" y="302"/>
                      <a:pt x="95" y="300"/>
                      <a:pt x="93" y="300"/>
                    </a:cubicBezTo>
                    <a:cubicBezTo>
                      <a:pt x="95" y="309"/>
                      <a:pt x="106" y="312"/>
                      <a:pt x="112" y="315"/>
                    </a:cubicBezTo>
                    <a:cubicBezTo>
                      <a:pt x="103" y="316"/>
                      <a:pt x="94" y="311"/>
                      <a:pt x="86" y="308"/>
                    </a:cubicBezTo>
                    <a:cubicBezTo>
                      <a:pt x="83" y="307"/>
                      <a:pt x="80" y="306"/>
                      <a:pt x="77" y="305"/>
                    </a:cubicBezTo>
                    <a:cubicBezTo>
                      <a:pt x="73" y="304"/>
                      <a:pt x="70" y="302"/>
                      <a:pt x="67" y="300"/>
                    </a:cubicBezTo>
                    <a:cubicBezTo>
                      <a:pt x="68" y="301"/>
                      <a:pt x="73" y="309"/>
                      <a:pt x="68" y="307"/>
                    </a:cubicBezTo>
                    <a:cubicBezTo>
                      <a:pt x="66" y="309"/>
                      <a:pt x="65" y="305"/>
                      <a:pt x="63" y="304"/>
                    </a:cubicBezTo>
                    <a:cubicBezTo>
                      <a:pt x="61" y="303"/>
                      <a:pt x="59" y="301"/>
                      <a:pt x="57" y="301"/>
                    </a:cubicBezTo>
                    <a:cubicBezTo>
                      <a:pt x="62" y="304"/>
                      <a:pt x="62" y="304"/>
                      <a:pt x="62" y="304"/>
                    </a:cubicBezTo>
                    <a:cubicBezTo>
                      <a:pt x="44" y="298"/>
                      <a:pt x="31" y="283"/>
                      <a:pt x="24" y="267"/>
                    </a:cubicBezTo>
                    <a:cubicBezTo>
                      <a:pt x="20" y="259"/>
                      <a:pt x="28" y="263"/>
                      <a:pt x="31" y="264"/>
                    </a:cubicBezTo>
                    <a:cubicBezTo>
                      <a:pt x="34" y="267"/>
                      <a:pt x="37" y="270"/>
                      <a:pt x="39" y="272"/>
                    </a:cubicBezTo>
                    <a:cubicBezTo>
                      <a:pt x="42" y="275"/>
                      <a:pt x="46" y="277"/>
                      <a:pt x="48" y="280"/>
                    </a:cubicBezTo>
                    <a:cubicBezTo>
                      <a:pt x="56" y="284"/>
                      <a:pt x="50" y="272"/>
                      <a:pt x="51" y="269"/>
                    </a:cubicBezTo>
                    <a:cubicBezTo>
                      <a:pt x="54" y="270"/>
                      <a:pt x="58" y="274"/>
                      <a:pt x="60" y="276"/>
                    </a:cubicBezTo>
                    <a:cubicBezTo>
                      <a:pt x="66" y="280"/>
                      <a:pt x="63" y="277"/>
                      <a:pt x="65" y="272"/>
                    </a:cubicBezTo>
                    <a:cubicBezTo>
                      <a:pt x="67" y="272"/>
                      <a:pt x="75" y="280"/>
                      <a:pt x="77" y="282"/>
                    </a:cubicBezTo>
                    <a:cubicBezTo>
                      <a:pt x="82" y="284"/>
                      <a:pt x="88" y="285"/>
                      <a:pt x="93" y="285"/>
                    </a:cubicBezTo>
                    <a:close/>
                    <a:moveTo>
                      <a:pt x="149" y="85"/>
                    </a:moveTo>
                    <a:cubicBezTo>
                      <a:pt x="150" y="88"/>
                      <a:pt x="152" y="90"/>
                      <a:pt x="155" y="92"/>
                    </a:cubicBezTo>
                    <a:cubicBezTo>
                      <a:pt x="158" y="96"/>
                      <a:pt x="161" y="100"/>
                      <a:pt x="165" y="102"/>
                    </a:cubicBezTo>
                    <a:cubicBezTo>
                      <a:pt x="170" y="105"/>
                      <a:pt x="175" y="107"/>
                      <a:pt x="180" y="108"/>
                    </a:cubicBezTo>
                    <a:cubicBezTo>
                      <a:pt x="185" y="110"/>
                      <a:pt x="191" y="111"/>
                      <a:pt x="194" y="116"/>
                    </a:cubicBezTo>
                    <a:cubicBezTo>
                      <a:pt x="195" y="118"/>
                      <a:pt x="197" y="121"/>
                      <a:pt x="198" y="124"/>
                    </a:cubicBezTo>
                    <a:cubicBezTo>
                      <a:pt x="203" y="130"/>
                      <a:pt x="203" y="130"/>
                      <a:pt x="203" y="130"/>
                    </a:cubicBezTo>
                    <a:cubicBezTo>
                      <a:pt x="202" y="130"/>
                      <a:pt x="202" y="130"/>
                      <a:pt x="202" y="130"/>
                    </a:cubicBezTo>
                    <a:cubicBezTo>
                      <a:pt x="204" y="132"/>
                      <a:pt x="205" y="134"/>
                      <a:pt x="207" y="136"/>
                    </a:cubicBezTo>
                    <a:cubicBezTo>
                      <a:pt x="208" y="138"/>
                      <a:pt x="210" y="137"/>
                      <a:pt x="208" y="139"/>
                    </a:cubicBezTo>
                    <a:cubicBezTo>
                      <a:pt x="208" y="139"/>
                      <a:pt x="208" y="140"/>
                      <a:pt x="207" y="140"/>
                    </a:cubicBezTo>
                    <a:cubicBezTo>
                      <a:pt x="207" y="141"/>
                      <a:pt x="205" y="141"/>
                      <a:pt x="203" y="141"/>
                    </a:cubicBezTo>
                    <a:cubicBezTo>
                      <a:pt x="203" y="141"/>
                      <a:pt x="203" y="141"/>
                      <a:pt x="203" y="141"/>
                    </a:cubicBezTo>
                    <a:cubicBezTo>
                      <a:pt x="204" y="141"/>
                      <a:pt x="204" y="142"/>
                      <a:pt x="205" y="142"/>
                    </a:cubicBezTo>
                    <a:cubicBezTo>
                      <a:pt x="204" y="143"/>
                      <a:pt x="202" y="144"/>
                      <a:pt x="202" y="146"/>
                    </a:cubicBezTo>
                    <a:cubicBezTo>
                      <a:pt x="203" y="147"/>
                      <a:pt x="201" y="149"/>
                      <a:pt x="201" y="150"/>
                    </a:cubicBezTo>
                    <a:cubicBezTo>
                      <a:pt x="202" y="154"/>
                      <a:pt x="205" y="154"/>
                      <a:pt x="200" y="157"/>
                    </a:cubicBezTo>
                    <a:cubicBezTo>
                      <a:pt x="198" y="159"/>
                      <a:pt x="196" y="159"/>
                      <a:pt x="193" y="158"/>
                    </a:cubicBezTo>
                    <a:cubicBezTo>
                      <a:pt x="192" y="158"/>
                      <a:pt x="190" y="158"/>
                      <a:pt x="189" y="158"/>
                    </a:cubicBezTo>
                    <a:cubicBezTo>
                      <a:pt x="187" y="158"/>
                      <a:pt x="185" y="158"/>
                      <a:pt x="184" y="158"/>
                    </a:cubicBezTo>
                    <a:cubicBezTo>
                      <a:pt x="182" y="159"/>
                      <a:pt x="181" y="160"/>
                      <a:pt x="179" y="161"/>
                    </a:cubicBezTo>
                    <a:cubicBezTo>
                      <a:pt x="179" y="161"/>
                      <a:pt x="179" y="161"/>
                      <a:pt x="179" y="161"/>
                    </a:cubicBezTo>
                    <a:cubicBezTo>
                      <a:pt x="176" y="165"/>
                      <a:pt x="173" y="169"/>
                      <a:pt x="170" y="173"/>
                    </a:cubicBezTo>
                    <a:cubicBezTo>
                      <a:pt x="168" y="174"/>
                      <a:pt x="167" y="175"/>
                      <a:pt x="167" y="176"/>
                    </a:cubicBezTo>
                    <a:cubicBezTo>
                      <a:pt x="167" y="177"/>
                      <a:pt x="166" y="177"/>
                      <a:pt x="166" y="177"/>
                    </a:cubicBezTo>
                    <a:cubicBezTo>
                      <a:pt x="167" y="178"/>
                      <a:pt x="167" y="179"/>
                      <a:pt x="167" y="180"/>
                    </a:cubicBezTo>
                    <a:cubicBezTo>
                      <a:pt x="167" y="184"/>
                      <a:pt x="166" y="185"/>
                      <a:pt x="162" y="186"/>
                    </a:cubicBezTo>
                    <a:cubicBezTo>
                      <a:pt x="160" y="187"/>
                      <a:pt x="161" y="188"/>
                      <a:pt x="162" y="189"/>
                    </a:cubicBezTo>
                    <a:cubicBezTo>
                      <a:pt x="165" y="194"/>
                      <a:pt x="163" y="195"/>
                      <a:pt x="160" y="200"/>
                    </a:cubicBezTo>
                    <a:cubicBezTo>
                      <a:pt x="157" y="203"/>
                      <a:pt x="154" y="206"/>
                      <a:pt x="152" y="210"/>
                    </a:cubicBezTo>
                    <a:cubicBezTo>
                      <a:pt x="152" y="212"/>
                      <a:pt x="151" y="214"/>
                      <a:pt x="150" y="215"/>
                    </a:cubicBezTo>
                    <a:cubicBezTo>
                      <a:pt x="151" y="218"/>
                      <a:pt x="153" y="220"/>
                      <a:pt x="153" y="222"/>
                    </a:cubicBezTo>
                    <a:cubicBezTo>
                      <a:pt x="153" y="224"/>
                      <a:pt x="152" y="226"/>
                      <a:pt x="152" y="227"/>
                    </a:cubicBezTo>
                    <a:cubicBezTo>
                      <a:pt x="152" y="228"/>
                      <a:pt x="151" y="228"/>
                      <a:pt x="151" y="228"/>
                    </a:cubicBezTo>
                    <a:cubicBezTo>
                      <a:pt x="152" y="229"/>
                      <a:pt x="153" y="229"/>
                      <a:pt x="154" y="230"/>
                    </a:cubicBezTo>
                    <a:cubicBezTo>
                      <a:pt x="152" y="231"/>
                      <a:pt x="151" y="232"/>
                      <a:pt x="149" y="234"/>
                    </a:cubicBezTo>
                    <a:cubicBezTo>
                      <a:pt x="149" y="235"/>
                      <a:pt x="149" y="236"/>
                      <a:pt x="150" y="237"/>
                    </a:cubicBezTo>
                    <a:cubicBezTo>
                      <a:pt x="149" y="242"/>
                      <a:pt x="150" y="246"/>
                      <a:pt x="148" y="251"/>
                    </a:cubicBezTo>
                    <a:cubicBezTo>
                      <a:pt x="149" y="251"/>
                      <a:pt x="149" y="251"/>
                      <a:pt x="149" y="251"/>
                    </a:cubicBezTo>
                    <a:cubicBezTo>
                      <a:pt x="149" y="251"/>
                      <a:pt x="148" y="251"/>
                      <a:pt x="148" y="252"/>
                    </a:cubicBezTo>
                    <a:cubicBezTo>
                      <a:pt x="148" y="252"/>
                      <a:pt x="148" y="253"/>
                      <a:pt x="148" y="253"/>
                    </a:cubicBezTo>
                    <a:cubicBezTo>
                      <a:pt x="148" y="253"/>
                      <a:pt x="148" y="254"/>
                      <a:pt x="148" y="254"/>
                    </a:cubicBezTo>
                    <a:cubicBezTo>
                      <a:pt x="148" y="255"/>
                      <a:pt x="149" y="255"/>
                      <a:pt x="149" y="256"/>
                    </a:cubicBezTo>
                    <a:cubicBezTo>
                      <a:pt x="151" y="259"/>
                      <a:pt x="148" y="259"/>
                      <a:pt x="147" y="260"/>
                    </a:cubicBezTo>
                    <a:cubicBezTo>
                      <a:pt x="146" y="261"/>
                      <a:pt x="145" y="261"/>
                      <a:pt x="144" y="261"/>
                    </a:cubicBezTo>
                    <a:cubicBezTo>
                      <a:pt x="144" y="262"/>
                      <a:pt x="144" y="262"/>
                      <a:pt x="144" y="262"/>
                    </a:cubicBezTo>
                    <a:cubicBezTo>
                      <a:pt x="144" y="263"/>
                      <a:pt x="143" y="264"/>
                      <a:pt x="142" y="265"/>
                    </a:cubicBezTo>
                    <a:cubicBezTo>
                      <a:pt x="141" y="264"/>
                      <a:pt x="141" y="264"/>
                      <a:pt x="140" y="263"/>
                    </a:cubicBezTo>
                    <a:cubicBezTo>
                      <a:pt x="137" y="264"/>
                      <a:pt x="134" y="266"/>
                      <a:pt x="132" y="267"/>
                    </a:cubicBezTo>
                    <a:cubicBezTo>
                      <a:pt x="131" y="273"/>
                      <a:pt x="131" y="273"/>
                      <a:pt x="131" y="273"/>
                    </a:cubicBezTo>
                    <a:cubicBezTo>
                      <a:pt x="131" y="270"/>
                      <a:pt x="131" y="269"/>
                      <a:pt x="131" y="266"/>
                    </a:cubicBezTo>
                    <a:cubicBezTo>
                      <a:pt x="130" y="262"/>
                      <a:pt x="129" y="257"/>
                      <a:pt x="126" y="253"/>
                    </a:cubicBezTo>
                    <a:cubicBezTo>
                      <a:pt x="124" y="249"/>
                      <a:pt x="121" y="245"/>
                      <a:pt x="120" y="243"/>
                    </a:cubicBezTo>
                    <a:cubicBezTo>
                      <a:pt x="118" y="240"/>
                      <a:pt x="115" y="238"/>
                      <a:pt x="114" y="236"/>
                    </a:cubicBezTo>
                    <a:cubicBezTo>
                      <a:pt x="112" y="232"/>
                      <a:pt x="110" y="229"/>
                      <a:pt x="108" y="227"/>
                    </a:cubicBezTo>
                    <a:cubicBezTo>
                      <a:pt x="106" y="223"/>
                      <a:pt x="104" y="219"/>
                      <a:pt x="103" y="214"/>
                    </a:cubicBezTo>
                    <a:cubicBezTo>
                      <a:pt x="102" y="212"/>
                      <a:pt x="101" y="209"/>
                      <a:pt x="102" y="207"/>
                    </a:cubicBezTo>
                    <a:cubicBezTo>
                      <a:pt x="104" y="204"/>
                      <a:pt x="107" y="210"/>
                      <a:pt x="109" y="212"/>
                    </a:cubicBezTo>
                    <a:cubicBezTo>
                      <a:pt x="113" y="216"/>
                      <a:pt x="117" y="218"/>
                      <a:pt x="122" y="220"/>
                    </a:cubicBezTo>
                    <a:cubicBezTo>
                      <a:pt x="125" y="221"/>
                      <a:pt x="128" y="221"/>
                      <a:pt x="127" y="217"/>
                    </a:cubicBezTo>
                    <a:cubicBezTo>
                      <a:pt x="126" y="216"/>
                      <a:pt x="125" y="215"/>
                      <a:pt x="124" y="214"/>
                    </a:cubicBezTo>
                    <a:cubicBezTo>
                      <a:pt x="123" y="212"/>
                      <a:pt x="124" y="210"/>
                      <a:pt x="123" y="208"/>
                    </a:cubicBezTo>
                    <a:cubicBezTo>
                      <a:pt x="123" y="208"/>
                      <a:pt x="127" y="209"/>
                      <a:pt x="128" y="209"/>
                    </a:cubicBezTo>
                    <a:cubicBezTo>
                      <a:pt x="129" y="206"/>
                      <a:pt x="123" y="199"/>
                      <a:pt x="122" y="197"/>
                    </a:cubicBezTo>
                    <a:cubicBezTo>
                      <a:pt x="121" y="195"/>
                      <a:pt x="120" y="193"/>
                      <a:pt x="119" y="191"/>
                    </a:cubicBezTo>
                    <a:cubicBezTo>
                      <a:pt x="119" y="190"/>
                      <a:pt x="115" y="187"/>
                      <a:pt x="116" y="186"/>
                    </a:cubicBezTo>
                    <a:cubicBezTo>
                      <a:pt x="116" y="184"/>
                      <a:pt x="117" y="183"/>
                      <a:pt x="117" y="183"/>
                    </a:cubicBezTo>
                    <a:cubicBezTo>
                      <a:pt x="117" y="182"/>
                      <a:pt x="117" y="181"/>
                      <a:pt x="115" y="179"/>
                    </a:cubicBezTo>
                    <a:cubicBezTo>
                      <a:pt x="114" y="176"/>
                      <a:pt x="110" y="174"/>
                      <a:pt x="106" y="171"/>
                    </a:cubicBezTo>
                    <a:cubicBezTo>
                      <a:pt x="103" y="169"/>
                      <a:pt x="98" y="167"/>
                      <a:pt x="95" y="165"/>
                    </a:cubicBezTo>
                    <a:cubicBezTo>
                      <a:pt x="94" y="165"/>
                      <a:pt x="93" y="164"/>
                      <a:pt x="92" y="164"/>
                    </a:cubicBezTo>
                    <a:cubicBezTo>
                      <a:pt x="93" y="166"/>
                      <a:pt x="94" y="168"/>
                      <a:pt x="94" y="169"/>
                    </a:cubicBezTo>
                    <a:cubicBezTo>
                      <a:pt x="96" y="172"/>
                      <a:pt x="97" y="173"/>
                      <a:pt x="99" y="176"/>
                    </a:cubicBezTo>
                    <a:cubicBezTo>
                      <a:pt x="101" y="178"/>
                      <a:pt x="113" y="188"/>
                      <a:pt x="110" y="191"/>
                    </a:cubicBezTo>
                    <a:cubicBezTo>
                      <a:pt x="111" y="192"/>
                      <a:pt x="112" y="193"/>
                      <a:pt x="113" y="194"/>
                    </a:cubicBezTo>
                    <a:cubicBezTo>
                      <a:pt x="114" y="194"/>
                      <a:pt x="114" y="194"/>
                      <a:pt x="114" y="194"/>
                    </a:cubicBezTo>
                    <a:cubicBezTo>
                      <a:pt x="114" y="194"/>
                      <a:pt x="114" y="194"/>
                      <a:pt x="115" y="194"/>
                    </a:cubicBezTo>
                    <a:cubicBezTo>
                      <a:pt x="114" y="194"/>
                      <a:pt x="114" y="194"/>
                      <a:pt x="114" y="194"/>
                    </a:cubicBezTo>
                    <a:cubicBezTo>
                      <a:pt x="114" y="194"/>
                      <a:pt x="113" y="194"/>
                      <a:pt x="113" y="194"/>
                    </a:cubicBezTo>
                    <a:cubicBezTo>
                      <a:pt x="113" y="194"/>
                      <a:pt x="113" y="194"/>
                      <a:pt x="113" y="194"/>
                    </a:cubicBezTo>
                    <a:cubicBezTo>
                      <a:pt x="109" y="192"/>
                      <a:pt x="109" y="192"/>
                      <a:pt x="109" y="192"/>
                    </a:cubicBezTo>
                    <a:cubicBezTo>
                      <a:pt x="110" y="192"/>
                      <a:pt x="110" y="192"/>
                      <a:pt x="110" y="191"/>
                    </a:cubicBezTo>
                    <a:cubicBezTo>
                      <a:pt x="110" y="191"/>
                      <a:pt x="110" y="191"/>
                      <a:pt x="110" y="191"/>
                    </a:cubicBezTo>
                    <a:cubicBezTo>
                      <a:pt x="108" y="189"/>
                      <a:pt x="105" y="189"/>
                      <a:pt x="104" y="188"/>
                    </a:cubicBezTo>
                    <a:cubicBezTo>
                      <a:pt x="101" y="186"/>
                      <a:pt x="99" y="184"/>
                      <a:pt x="97" y="182"/>
                    </a:cubicBezTo>
                    <a:cubicBezTo>
                      <a:pt x="94" y="179"/>
                      <a:pt x="91" y="176"/>
                      <a:pt x="88" y="173"/>
                    </a:cubicBezTo>
                    <a:cubicBezTo>
                      <a:pt x="87" y="170"/>
                      <a:pt x="85" y="166"/>
                      <a:pt x="83" y="163"/>
                    </a:cubicBezTo>
                    <a:cubicBezTo>
                      <a:pt x="82" y="158"/>
                      <a:pt x="85" y="155"/>
                      <a:pt x="84" y="151"/>
                    </a:cubicBezTo>
                    <a:cubicBezTo>
                      <a:pt x="83" y="146"/>
                      <a:pt x="79" y="142"/>
                      <a:pt x="76" y="138"/>
                    </a:cubicBezTo>
                    <a:cubicBezTo>
                      <a:pt x="73" y="134"/>
                      <a:pt x="76" y="129"/>
                      <a:pt x="79" y="125"/>
                    </a:cubicBezTo>
                    <a:cubicBezTo>
                      <a:pt x="80" y="123"/>
                      <a:pt x="80" y="118"/>
                      <a:pt x="83" y="117"/>
                    </a:cubicBezTo>
                    <a:cubicBezTo>
                      <a:pt x="84" y="119"/>
                      <a:pt x="84" y="121"/>
                      <a:pt x="83" y="123"/>
                    </a:cubicBezTo>
                    <a:cubicBezTo>
                      <a:pt x="84" y="126"/>
                      <a:pt x="85" y="128"/>
                      <a:pt x="85" y="131"/>
                    </a:cubicBezTo>
                    <a:cubicBezTo>
                      <a:pt x="86" y="135"/>
                      <a:pt x="87" y="138"/>
                      <a:pt x="89" y="142"/>
                    </a:cubicBezTo>
                    <a:cubicBezTo>
                      <a:pt x="91" y="146"/>
                      <a:pt x="94" y="148"/>
                      <a:pt x="97" y="150"/>
                    </a:cubicBezTo>
                    <a:cubicBezTo>
                      <a:pt x="99" y="153"/>
                      <a:pt x="102" y="152"/>
                      <a:pt x="104" y="155"/>
                    </a:cubicBezTo>
                    <a:cubicBezTo>
                      <a:pt x="106" y="156"/>
                      <a:pt x="107" y="158"/>
                      <a:pt x="104" y="159"/>
                    </a:cubicBezTo>
                    <a:cubicBezTo>
                      <a:pt x="102" y="160"/>
                      <a:pt x="99" y="157"/>
                      <a:pt x="97" y="158"/>
                    </a:cubicBezTo>
                    <a:cubicBezTo>
                      <a:pt x="96" y="159"/>
                      <a:pt x="97" y="160"/>
                      <a:pt x="96" y="160"/>
                    </a:cubicBezTo>
                    <a:cubicBezTo>
                      <a:pt x="95" y="161"/>
                      <a:pt x="94" y="162"/>
                      <a:pt x="93" y="162"/>
                    </a:cubicBezTo>
                    <a:cubicBezTo>
                      <a:pt x="96" y="162"/>
                      <a:pt x="98" y="163"/>
                      <a:pt x="100" y="163"/>
                    </a:cubicBezTo>
                    <a:cubicBezTo>
                      <a:pt x="104" y="163"/>
                      <a:pt x="108" y="164"/>
                      <a:pt x="112" y="165"/>
                    </a:cubicBezTo>
                    <a:cubicBezTo>
                      <a:pt x="115" y="165"/>
                      <a:pt x="118" y="167"/>
                      <a:pt x="123" y="168"/>
                    </a:cubicBezTo>
                    <a:cubicBezTo>
                      <a:pt x="130" y="169"/>
                      <a:pt x="123" y="161"/>
                      <a:pt x="122" y="159"/>
                    </a:cubicBezTo>
                    <a:cubicBezTo>
                      <a:pt x="120" y="155"/>
                      <a:pt x="117" y="153"/>
                      <a:pt x="114" y="152"/>
                    </a:cubicBezTo>
                    <a:cubicBezTo>
                      <a:pt x="110" y="150"/>
                      <a:pt x="105" y="150"/>
                      <a:pt x="102" y="148"/>
                    </a:cubicBezTo>
                    <a:cubicBezTo>
                      <a:pt x="98" y="144"/>
                      <a:pt x="105" y="142"/>
                      <a:pt x="105" y="138"/>
                    </a:cubicBezTo>
                    <a:cubicBezTo>
                      <a:pt x="105" y="135"/>
                      <a:pt x="99" y="134"/>
                      <a:pt x="98" y="132"/>
                    </a:cubicBezTo>
                    <a:cubicBezTo>
                      <a:pt x="105" y="132"/>
                      <a:pt x="114" y="138"/>
                      <a:pt x="113" y="128"/>
                    </a:cubicBezTo>
                    <a:cubicBezTo>
                      <a:pt x="112" y="120"/>
                      <a:pt x="110" y="114"/>
                      <a:pt x="112" y="108"/>
                    </a:cubicBezTo>
                    <a:cubicBezTo>
                      <a:pt x="111" y="105"/>
                      <a:pt x="112" y="101"/>
                      <a:pt x="114" y="100"/>
                    </a:cubicBezTo>
                    <a:cubicBezTo>
                      <a:pt x="117" y="96"/>
                      <a:pt x="118" y="104"/>
                      <a:pt x="118" y="106"/>
                    </a:cubicBezTo>
                    <a:cubicBezTo>
                      <a:pt x="118" y="110"/>
                      <a:pt x="119" y="113"/>
                      <a:pt x="120" y="118"/>
                    </a:cubicBezTo>
                    <a:cubicBezTo>
                      <a:pt x="121" y="120"/>
                      <a:pt x="121" y="122"/>
                      <a:pt x="122" y="126"/>
                    </a:cubicBezTo>
                    <a:cubicBezTo>
                      <a:pt x="123" y="130"/>
                      <a:pt x="125" y="135"/>
                      <a:pt x="128" y="138"/>
                    </a:cubicBezTo>
                    <a:cubicBezTo>
                      <a:pt x="131" y="142"/>
                      <a:pt x="137" y="148"/>
                      <a:pt x="143" y="146"/>
                    </a:cubicBezTo>
                    <a:cubicBezTo>
                      <a:pt x="146" y="145"/>
                      <a:pt x="146" y="143"/>
                      <a:pt x="148" y="140"/>
                    </a:cubicBezTo>
                    <a:cubicBezTo>
                      <a:pt x="149" y="138"/>
                      <a:pt x="152" y="137"/>
                      <a:pt x="155" y="136"/>
                    </a:cubicBezTo>
                    <a:cubicBezTo>
                      <a:pt x="158" y="134"/>
                      <a:pt x="159" y="131"/>
                      <a:pt x="161" y="128"/>
                    </a:cubicBezTo>
                    <a:cubicBezTo>
                      <a:pt x="163" y="125"/>
                      <a:pt x="165" y="125"/>
                      <a:pt x="168" y="126"/>
                    </a:cubicBezTo>
                    <a:cubicBezTo>
                      <a:pt x="167" y="123"/>
                      <a:pt x="160" y="121"/>
                      <a:pt x="158" y="120"/>
                    </a:cubicBezTo>
                    <a:cubicBezTo>
                      <a:pt x="153" y="118"/>
                      <a:pt x="148" y="117"/>
                      <a:pt x="144" y="114"/>
                    </a:cubicBezTo>
                    <a:cubicBezTo>
                      <a:pt x="148" y="110"/>
                      <a:pt x="156" y="113"/>
                      <a:pt x="160" y="114"/>
                    </a:cubicBezTo>
                    <a:cubicBezTo>
                      <a:pt x="165" y="116"/>
                      <a:pt x="169" y="120"/>
                      <a:pt x="174" y="122"/>
                    </a:cubicBezTo>
                    <a:cubicBezTo>
                      <a:pt x="178" y="124"/>
                      <a:pt x="178" y="124"/>
                      <a:pt x="180" y="122"/>
                    </a:cubicBezTo>
                    <a:cubicBezTo>
                      <a:pt x="182" y="120"/>
                      <a:pt x="183" y="120"/>
                      <a:pt x="186" y="121"/>
                    </a:cubicBezTo>
                    <a:cubicBezTo>
                      <a:pt x="191" y="122"/>
                      <a:pt x="194" y="125"/>
                      <a:pt x="198" y="127"/>
                    </a:cubicBezTo>
                    <a:cubicBezTo>
                      <a:pt x="199" y="127"/>
                      <a:pt x="199" y="128"/>
                      <a:pt x="200" y="129"/>
                    </a:cubicBezTo>
                    <a:cubicBezTo>
                      <a:pt x="199" y="127"/>
                      <a:pt x="199" y="125"/>
                      <a:pt x="198" y="124"/>
                    </a:cubicBezTo>
                    <a:cubicBezTo>
                      <a:pt x="196" y="122"/>
                      <a:pt x="194" y="120"/>
                      <a:pt x="190" y="118"/>
                    </a:cubicBezTo>
                    <a:cubicBezTo>
                      <a:pt x="188" y="116"/>
                      <a:pt x="184" y="114"/>
                      <a:pt x="181" y="116"/>
                    </a:cubicBezTo>
                    <a:cubicBezTo>
                      <a:pt x="179" y="117"/>
                      <a:pt x="179" y="119"/>
                      <a:pt x="176" y="118"/>
                    </a:cubicBezTo>
                    <a:cubicBezTo>
                      <a:pt x="170" y="117"/>
                      <a:pt x="164" y="113"/>
                      <a:pt x="159" y="111"/>
                    </a:cubicBezTo>
                    <a:cubicBezTo>
                      <a:pt x="156" y="109"/>
                      <a:pt x="149" y="101"/>
                      <a:pt x="149" y="107"/>
                    </a:cubicBezTo>
                    <a:cubicBezTo>
                      <a:pt x="148" y="105"/>
                      <a:pt x="142" y="101"/>
                      <a:pt x="140" y="102"/>
                    </a:cubicBezTo>
                    <a:cubicBezTo>
                      <a:pt x="139" y="106"/>
                      <a:pt x="142" y="109"/>
                      <a:pt x="141" y="113"/>
                    </a:cubicBezTo>
                    <a:cubicBezTo>
                      <a:pt x="139" y="115"/>
                      <a:pt x="139" y="114"/>
                      <a:pt x="137" y="112"/>
                    </a:cubicBezTo>
                    <a:cubicBezTo>
                      <a:pt x="139" y="116"/>
                      <a:pt x="141" y="121"/>
                      <a:pt x="143" y="125"/>
                    </a:cubicBezTo>
                    <a:cubicBezTo>
                      <a:pt x="145" y="129"/>
                      <a:pt x="148" y="133"/>
                      <a:pt x="150" y="137"/>
                    </a:cubicBezTo>
                    <a:cubicBezTo>
                      <a:pt x="148" y="136"/>
                      <a:pt x="144" y="135"/>
                      <a:pt x="141" y="132"/>
                    </a:cubicBezTo>
                    <a:cubicBezTo>
                      <a:pt x="140" y="132"/>
                      <a:pt x="139" y="128"/>
                      <a:pt x="138" y="126"/>
                    </a:cubicBezTo>
                    <a:cubicBezTo>
                      <a:pt x="135" y="119"/>
                      <a:pt x="133" y="114"/>
                      <a:pt x="130" y="107"/>
                    </a:cubicBezTo>
                    <a:cubicBezTo>
                      <a:pt x="129" y="105"/>
                      <a:pt x="128" y="103"/>
                      <a:pt x="126" y="101"/>
                    </a:cubicBezTo>
                    <a:cubicBezTo>
                      <a:pt x="125" y="99"/>
                      <a:pt x="120" y="94"/>
                      <a:pt x="120" y="92"/>
                    </a:cubicBezTo>
                    <a:cubicBezTo>
                      <a:pt x="123" y="86"/>
                      <a:pt x="130" y="99"/>
                      <a:pt x="131" y="99"/>
                    </a:cubicBezTo>
                    <a:cubicBezTo>
                      <a:pt x="132" y="96"/>
                      <a:pt x="128" y="92"/>
                      <a:pt x="127" y="90"/>
                    </a:cubicBezTo>
                    <a:cubicBezTo>
                      <a:pt x="127" y="87"/>
                      <a:pt x="122" y="79"/>
                      <a:pt x="125" y="78"/>
                    </a:cubicBezTo>
                    <a:cubicBezTo>
                      <a:pt x="129" y="76"/>
                      <a:pt x="131" y="84"/>
                      <a:pt x="133" y="86"/>
                    </a:cubicBezTo>
                    <a:cubicBezTo>
                      <a:pt x="135" y="87"/>
                      <a:pt x="139" y="90"/>
                      <a:pt x="142" y="92"/>
                    </a:cubicBezTo>
                    <a:cubicBezTo>
                      <a:pt x="140" y="89"/>
                      <a:pt x="139" y="86"/>
                      <a:pt x="139" y="83"/>
                    </a:cubicBezTo>
                    <a:cubicBezTo>
                      <a:pt x="139" y="81"/>
                      <a:pt x="138" y="74"/>
                      <a:pt x="140" y="73"/>
                    </a:cubicBezTo>
                    <a:cubicBezTo>
                      <a:pt x="143" y="76"/>
                      <a:pt x="147" y="81"/>
                      <a:pt x="149" y="85"/>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6" name="Freeform 347"/>
              <p:cNvSpPr/>
              <p:nvPr/>
            </p:nvSpPr>
            <p:spPr bwMode="auto">
              <a:xfrm>
                <a:off x="4757" y="852"/>
                <a:ext cx="103" cy="114"/>
              </a:xfrm>
              <a:custGeom>
                <a:avLst/>
                <a:gdLst>
                  <a:gd name="T0" fmla="*/ 53 w 83"/>
                  <a:gd name="T1" fmla="*/ 85 h 92"/>
                  <a:gd name="T2" fmla="*/ 57 w 83"/>
                  <a:gd name="T3" fmla="*/ 83 h 92"/>
                  <a:gd name="T4" fmla="*/ 60 w 83"/>
                  <a:gd name="T5" fmla="*/ 81 h 92"/>
                  <a:gd name="T6" fmla="*/ 67 w 83"/>
                  <a:gd name="T7" fmla="*/ 78 h 92"/>
                  <a:gd name="T8" fmla="*/ 75 w 83"/>
                  <a:gd name="T9" fmla="*/ 75 h 92"/>
                  <a:gd name="T10" fmla="*/ 79 w 83"/>
                  <a:gd name="T11" fmla="*/ 72 h 92"/>
                  <a:gd name="T12" fmla="*/ 81 w 83"/>
                  <a:gd name="T13" fmla="*/ 65 h 92"/>
                  <a:gd name="T14" fmla="*/ 83 w 83"/>
                  <a:gd name="T15" fmla="*/ 63 h 92"/>
                  <a:gd name="T16" fmla="*/ 57 w 83"/>
                  <a:gd name="T17" fmla="*/ 55 h 92"/>
                  <a:gd name="T18" fmla="*/ 64 w 83"/>
                  <a:gd name="T19" fmla="*/ 53 h 92"/>
                  <a:gd name="T20" fmla="*/ 73 w 83"/>
                  <a:gd name="T21" fmla="*/ 54 h 92"/>
                  <a:gd name="T22" fmla="*/ 79 w 83"/>
                  <a:gd name="T23" fmla="*/ 49 h 92"/>
                  <a:gd name="T24" fmla="*/ 79 w 83"/>
                  <a:gd name="T25" fmla="*/ 42 h 92"/>
                  <a:gd name="T26" fmla="*/ 83 w 83"/>
                  <a:gd name="T27" fmla="*/ 38 h 92"/>
                  <a:gd name="T28" fmla="*/ 83 w 83"/>
                  <a:gd name="T29" fmla="*/ 34 h 92"/>
                  <a:gd name="T30" fmla="*/ 82 w 83"/>
                  <a:gd name="T31" fmla="*/ 32 h 92"/>
                  <a:gd name="T32" fmla="*/ 79 w 83"/>
                  <a:gd name="T33" fmla="*/ 15 h 92"/>
                  <a:gd name="T34" fmla="*/ 67 w 83"/>
                  <a:gd name="T35" fmla="*/ 6 h 92"/>
                  <a:gd name="T36" fmla="*/ 60 w 83"/>
                  <a:gd name="T37" fmla="*/ 1 h 92"/>
                  <a:gd name="T38" fmla="*/ 59 w 83"/>
                  <a:gd name="T39" fmla="*/ 0 h 92"/>
                  <a:gd name="T40" fmla="*/ 47 w 83"/>
                  <a:gd name="T41" fmla="*/ 5 h 92"/>
                  <a:gd name="T42" fmla="*/ 64 w 83"/>
                  <a:gd name="T43" fmla="*/ 17 h 92"/>
                  <a:gd name="T44" fmla="*/ 65 w 83"/>
                  <a:gd name="T45" fmla="*/ 26 h 92"/>
                  <a:gd name="T46" fmla="*/ 59 w 83"/>
                  <a:gd name="T47" fmla="*/ 30 h 92"/>
                  <a:gd name="T48" fmla="*/ 67 w 83"/>
                  <a:gd name="T49" fmla="*/ 43 h 92"/>
                  <a:gd name="T50" fmla="*/ 58 w 83"/>
                  <a:gd name="T51" fmla="*/ 46 h 92"/>
                  <a:gd name="T52" fmla="*/ 52 w 83"/>
                  <a:gd name="T53" fmla="*/ 52 h 92"/>
                  <a:gd name="T54" fmla="*/ 17 w 83"/>
                  <a:gd name="T55" fmla="*/ 54 h 92"/>
                  <a:gd name="T56" fmla="*/ 9 w 83"/>
                  <a:gd name="T57" fmla="*/ 52 h 92"/>
                  <a:gd name="T58" fmla="*/ 14 w 83"/>
                  <a:gd name="T59" fmla="*/ 58 h 92"/>
                  <a:gd name="T60" fmla="*/ 27 w 83"/>
                  <a:gd name="T61" fmla="*/ 72 h 92"/>
                  <a:gd name="T62" fmla="*/ 17 w 83"/>
                  <a:gd name="T63" fmla="*/ 74 h 92"/>
                  <a:gd name="T64" fmla="*/ 23 w 83"/>
                  <a:gd name="T65" fmla="*/ 84 h 92"/>
                  <a:gd name="T66" fmla="*/ 11 w 83"/>
                  <a:gd name="T67" fmla="*/ 87 h 92"/>
                  <a:gd name="T68" fmla="*/ 0 w 83"/>
                  <a:gd name="T69" fmla="*/ 87 h 92"/>
                  <a:gd name="T70" fmla="*/ 1 w 83"/>
                  <a:gd name="T71" fmla="*/ 89 h 92"/>
                  <a:gd name="T72" fmla="*/ 15 w 83"/>
                  <a:gd name="T73" fmla="*/ 92 h 92"/>
                  <a:gd name="T74" fmla="*/ 27 w 83"/>
                  <a:gd name="T75" fmla="*/ 90 h 92"/>
                  <a:gd name="T76" fmla="*/ 39 w 83"/>
                  <a:gd name="T77" fmla="*/ 91 h 92"/>
                  <a:gd name="T78" fmla="*/ 49 w 83"/>
                  <a:gd name="T79" fmla="*/ 87 h 92"/>
                  <a:gd name="T80" fmla="*/ 53 w 83"/>
                  <a:gd name="T8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92">
                    <a:moveTo>
                      <a:pt x="53" y="85"/>
                    </a:moveTo>
                    <a:cubicBezTo>
                      <a:pt x="54" y="84"/>
                      <a:pt x="56" y="84"/>
                      <a:pt x="57" y="83"/>
                    </a:cubicBezTo>
                    <a:cubicBezTo>
                      <a:pt x="59" y="82"/>
                      <a:pt x="60" y="82"/>
                      <a:pt x="60" y="81"/>
                    </a:cubicBezTo>
                    <a:cubicBezTo>
                      <a:pt x="62" y="80"/>
                      <a:pt x="65" y="80"/>
                      <a:pt x="67" y="78"/>
                    </a:cubicBezTo>
                    <a:cubicBezTo>
                      <a:pt x="69" y="77"/>
                      <a:pt x="71" y="76"/>
                      <a:pt x="75" y="75"/>
                    </a:cubicBezTo>
                    <a:cubicBezTo>
                      <a:pt x="75" y="74"/>
                      <a:pt x="77" y="73"/>
                      <a:pt x="79" y="72"/>
                    </a:cubicBezTo>
                    <a:cubicBezTo>
                      <a:pt x="81" y="71"/>
                      <a:pt x="81" y="68"/>
                      <a:pt x="81" y="65"/>
                    </a:cubicBezTo>
                    <a:cubicBezTo>
                      <a:pt x="82" y="64"/>
                      <a:pt x="82" y="64"/>
                      <a:pt x="83" y="63"/>
                    </a:cubicBezTo>
                    <a:cubicBezTo>
                      <a:pt x="73" y="63"/>
                      <a:pt x="61" y="62"/>
                      <a:pt x="57" y="55"/>
                    </a:cubicBezTo>
                    <a:cubicBezTo>
                      <a:pt x="59" y="53"/>
                      <a:pt x="60" y="53"/>
                      <a:pt x="64" y="53"/>
                    </a:cubicBezTo>
                    <a:cubicBezTo>
                      <a:pt x="66" y="53"/>
                      <a:pt x="70" y="54"/>
                      <a:pt x="73" y="54"/>
                    </a:cubicBezTo>
                    <a:cubicBezTo>
                      <a:pt x="74" y="53"/>
                      <a:pt x="77" y="51"/>
                      <a:pt x="79" y="49"/>
                    </a:cubicBezTo>
                    <a:cubicBezTo>
                      <a:pt x="82" y="46"/>
                      <a:pt x="77" y="44"/>
                      <a:pt x="79" y="42"/>
                    </a:cubicBezTo>
                    <a:cubicBezTo>
                      <a:pt x="80" y="40"/>
                      <a:pt x="81" y="39"/>
                      <a:pt x="83" y="38"/>
                    </a:cubicBezTo>
                    <a:cubicBezTo>
                      <a:pt x="83" y="37"/>
                      <a:pt x="83" y="35"/>
                      <a:pt x="83" y="34"/>
                    </a:cubicBezTo>
                    <a:cubicBezTo>
                      <a:pt x="83" y="33"/>
                      <a:pt x="83" y="33"/>
                      <a:pt x="82" y="32"/>
                    </a:cubicBezTo>
                    <a:cubicBezTo>
                      <a:pt x="81" y="26"/>
                      <a:pt x="82" y="19"/>
                      <a:pt x="79" y="15"/>
                    </a:cubicBezTo>
                    <a:cubicBezTo>
                      <a:pt x="76" y="10"/>
                      <a:pt x="71" y="8"/>
                      <a:pt x="67" y="6"/>
                    </a:cubicBezTo>
                    <a:cubicBezTo>
                      <a:pt x="65" y="4"/>
                      <a:pt x="62" y="4"/>
                      <a:pt x="60" y="1"/>
                    </a:cubicBezTo>
                    <a:cubicBezTo>
                      <a:pt x="60" y="1"/>
                      <a:pt x="60" y="0"/>
                      <a:pt x="59" y="0"/>
                    </a:cubicBezTo>
                    <a:cubicBezTo>
                      <a:pt x="53" y="0"/>
                      <a:pt x="47" y="1"/>
                      <a:pt x="47" y="5"/>
                    </a:cubicBezTo>
                    <a:cubicBezTo>
                      <a:pt x="53" y="11"/>
                      <a:pt x="60" y="11"/>
                      <a:pt x="64" y="17"/>
                    </a:cubicBezTo>
                    <a:cubicBezTo>
                      <a:pt x="66" y="20"/>
                      <a:pt x="67" y="22"/>
                      <a:pt x="65" y="26"/>
                    </a:cubicBezTo>
                    <a:cubicBezTo>
                      <a:pt x="63" y="27"/>
                      <a:pt x="59" y="27"/>
                      <a:pt x="59" y="30"/>
                    </a:cubicBezTo>
                    <a:cubicBezTo>
                      <a:pt x="56" y="36"/>
                      <a:pt x="68" y="37"/>
                      <a:pt x="67" y="43"/>
                    </a:cubicBezTo>
                    <a:cubicBezTo>
                      <a:pt x="66" y="45"/>
                      <a:pt x="59" y="45"/>
                      <a:pt x="58" y="46"/>
                    </a:cubicBezTo>
                    <a:cubicBezTo>
                      <a:pt x="56" y="47"/>
                      <a:pt x="54" y="51"/>
                      <a:pt x="52" y="52"/>
                    </a:cubicBezTo>
                    <a:cubicBezTo>
                      <a:pt x="40" y="62"/>
                      <a:pt x="30" y="59"/>
                      <a:pt x="17" y="54"/>
                    </a:cubicBezTo>
                    <a:cubicBezTo>
                      <a:pt x="15" y="53"/>
                      <a:pt x="12" y="48"/>
                      <a:pt x="9" y="52"/>
                    </a:cubicBezTo>
                    <a:cubicBezTo>
                      <a:pt x="7" y="56"/>
                      <a:pt x="13" y="57"/>
                      <a:pt x="14" y="58"/>
                    </a:cubicBezTo>
                    <a:cubicBezTo>
                      <a:pt x="17" y="61"/>
                      <a:pt x="27" y="68"/>
                      <a:pt x="27" y="72"/>
                    </a:cubicBezTo>
                    <a:cubicBezTo>
                      <a:pt x="24" y="75"/>
                      <a:pt x="19" y="71"/>
                      <a:pt x="17" y="74"/>
                    </a:cubicBezTo>
                    <a:cubicBezTo>
                      <a:pt x="17" y="79"/>
                      <a:pt x="23" y="80"/>
                      <a:pt x="23" y="84"/>
                    </a:cubicBezTo>
                    <a:cubicBezTo>
                      <a:pt x="18" y="87"/>
                      <a:pt x="17" y="88"/>
                      <a:pt x="11" y="87"/>
                    </a:cubicBezTo>
                    <a:cubicBezTo>
                      <a:pt x="8" y="89"/>
                      <a:pt x="2" y="86"/>
                      <a:pt x="0" y="87"/>
                    </a:cubicBezTo>
                    <a:cubicBezTo>
                      <a:pt x="1" y="89"/>
                      <a:pt x="1" y="89"/>
                      <a:pt x="1" y="89"/>
                    </a:cubicBezTo>
                    <a:cubicBezTo>
                      <a:pt x="6" y="89"/>
                      <a:pt x="11" y="90"/>
                      <a:pt x="15" y="92"/>
                    </a:cubicBezTo>
                    <a:cubicBezTo>
                      <a:pt x="19" y="91"/>
                      <a:pt x="23" y="91"/>
                      <a:pt x="27" y="90"/>
                    </a:cubicBezTo>
                    <a:cubicBezTo>
                      <a:pt x="31" y="90"/>
                      <a:pt x="35" y="91"/>
                      <a:pt x="39" y="91"/>
                    </a:cubicBezTo>
                    <a:cubicBezTo>
                      <a:pt x="42" y="90"/>
                      <a:pt x="46" y="89"/>
                      <a:pt x="49" y="87"/>
                    </a:cubicBezTo>
                    <a:cubicBezTo>
                      <a:pt x="50" y="87"/>
                      <a:pt x="52" y="85"/>
                      <a:pt x="53" y="85"/>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7" name="Freeform 348"/>
              <p:cNvSpPr/>
              <p:nvPr/>
            </p:nvSpPr>
            <p:spPr bwMode="auto">
              <a:xfrm>
                <a:off x="4844" y="815"/>
                <a:ext cx="15" cy="25"/>
              </a:xfrm>
              <a:custGeom>
                <a:avLst/>
                <a:gdLst>
                  <a:gd name="T0" fmla="*/ 8 w 12"/>
                  <a:gd name="T1" fmla="*/ 16 h 20"/>
                  <a:gd name="T2" fmla="*/ 10 w 12"/>
                  <a:gd name="T3" fmla="*/ 18 h 20"/>
                  <a:gd name="T4" fmla="*/ 10 w 12"/>
                  <a:gd name="T5" fmla="*/ 8 h 20"/>
                  <a:gd name="T6" fmla="*/ 12 w 12"/>
                  <a:gd name="T7" fmla="*/ 0 h 20"/>
                  <a:gd name="T8" fmla="*/ 1 w 12"/>
                  <a:gd name="T9" fmla="*/ 9 h 20"/>
                  <a:gd name="T10" fmla="*/ 5 w 12"/>
                  <a:gd name="T11" fmla="*/ 20 h 20"/>
                  <a:gd name="T12" fmla="*/ 8 w 12"/>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8" y="16"/>
                    </a:moveTo>
                    <a:cubicBezTo>
                      <a:pt x="9" y="17"/>
                      <a:pt x="10" y="17"/>
                      <a:pt x="10" y="18"/>
                    </a:cubicBezTo>
                    <a:cubicBezTo>
                      <a:pt x="10" y="14"/>
                      <a:pt x="10" y="11"/>
                      <a:pt x="10" y="8"/>
                    </a:cubicBezTo>
                    <a:cubicBezTo>
                      <a:pt x="10" y="5"/>
                      <a:pt x="11" y="3"/>
                      <a:pt x="12" y="0"/>
                    </a:cubicBezTo>
                    <a:cubicBezTo>
                      <a:pt x="7" y="2"/>
                      <a:pt x="2" y="6"/>
                      <a:pt x="1" y="9"/>
                    </a:cubicBezTo>
                    <a:cubicBezTo>
                      <a:pt x="0" y="12"/>
                      <a:pt x="3" y="16"/>
                      <a:pt x="5" y="20"/>
                    </a:cubicBezTo>
                    <a:cubicBezTo>
                      <a:pt x="5" y="18"/>
                      <a:pt x="5" y="15"/>
                      <a:pt x="8" y="16"/>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8" name="Freeform 349"/>
              <p:cNvSpPr/>
              <p:nvPr/>
            </p:nvSpPr>
            <p:spPr bwMode="auto">
              <a:xfrm>
                <a:off x="4663" y="846"/>
                <a:ext cx="1" cy="3"/>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0" y="1"/>
                      <a:pt x="0" y="1"/>
                    </a:cubicBezTo>
                    <a:cubicBezTo>
                      <a:pt x="0" y="2"/>
                      <a:pt x="0" y="2"/>
                      <a:pt x="0" y="2"/>
                    </a:cubicBezTo>
                    <a:lnTo>
                      <a:pt x="1" y="0"/>
                    </a:ln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09" name="Freeform 350"/>
              <p:cNvSpPr/>
              <p:nvPr/>
            </p:nvSpPr>
            <p:spPr bwMode="auto">
              <a:xfrm>
                <a:off x="4628" y="706"/>
                <a:ext cx="71" cy="140"/>
              </a:xfrm>
              <a:custGeom>
                <a:avLst/>
                <a:gdLst>
                  <a:gd name="T0" fmla="*/ 36 w 57"/>
                  <a:gd name="T1" fmla="*/ 98 h 113"/>
                  <a:gd name="T2" fmla="*/ 51 w 57"/>
                  <a:gd name="T3" fmla="*/ 65 h 113"/>
                  <a:gd name="T4" fmla="*/ 54 w 57"/>
                  <a:gd name="T5" fmla="*/ 56 h 113"/>
                  <a:gd name="T6" fmla="*/ 49 w 57"/>
                  <a:gd name="T7" fmla="*/ 48 h 113"/>
                  <a:gd name="T8" fmla="*/ 40 w 57"/>
                  <a:gd name="T9" fmla="*/ 34 h 113"/>
                  <a:gd name="T10" fmla="*/ 34 w 57"/>
                  <a:gd name="T11" fmla="*/ 17 h 113"/>
                  <a:gd name="T12" fmla="*/ 32 w 57"/>
                  <a:gd name="T13" fmla="*/ 0 h 113"/>
                  <a:gd name="T14" fmla="*/ 25 w 57"/>
                  <a:gd name="T15" fmla="*/ 7 h 113"/>
                  <a:gd name="T16" fmla="*/ 19 w 57"/>
                  <a:gd name="T17" fmla="*/ 15 h 113"/>
                  <a:gd name="T18" fmla="*/ 26 w 57"/>
                  <a:gd name="T19" fmla="*/ 29 h 113"/>
                  <a:gd name="T20" fmla="*/ 32 w 57"/>
                  <a:gd name="T21" fmla="*/ 43 h 113"/>
                  <a:gd name="T22" fmla="*/ 16 w 57"/>
                  <a:gd name="T23" fmla="*/ 38 h 113"/>
                  <a:gd name="T24" fmla="*/ 21 w 57"/>
                  <a:gd name="T25" fmla="*/ 61 h 113"/>
                  <a:gd name="T26" fmla="*/ 11 w 57"/>
                  <a:gd name="T27" fmla="*/ 52 h 113"/>
                  <a:gd name="T28" fmla="*/ 0 w 57"/>
                  <a:gd name="T29" fmla="*/ 46 h 113"/>
                  <a:gd name="T30" fmla="*/ 6 w 57"/>
                  <a:gd name="T31" fmla="*/ 55 h 113"/>
                  <a:gd name="T32" fmla="*/ 11 w 57"/>
                  <a:gd name="T33" fmla="*/ 66 h 113"/>
                  <a:gd name="T34" fmla="*/ 13 w 57"/>
                  <a:gd name="T35" fmla="*/ 83 h 113"/>
                  <a:gd name="T36" fmla="*/ 23 w 57"/>
                  <a:gd name="T37" fmla="*/ 103 h 113"/>
                  <a:gd name="T38" fmla="*/ 29 w 57"/>
                  <a:gd name="T39" fmla="*/ 113 h 113"/>
                  <a:gd name="T40" fmla="*/ 29 w 57"/>
                  <a:gd name="T41" fmla="*/ 113 h 113"/>
                  <a:gd name="T42" fmla="*/ 31 w 57"/>
                  <a:gd name="T43" fmla="*/ 112 h 113"/>
                  <a:gd name="T44" fmla="*/ 36 w 57"/>
                  <a:gd name="T45" fmla="*/ 9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13">
                    <a:moveTo>
                      <a:pt x="36" y="98"/>
                    </a:moveTo>
                    <a:cubicBezTo>
                      <a:pt x="36" y="84"/>
                      <a:pt x="40" y="72"/>
                      <a:pt x="51" y="65"/>
                    </a:cubicBezTo>
                    <a:cubicBezTo>
                      <a:pt x="56" y="62"/>
                      <a:pt x="57" y="61"/>
                      <a:pt x="54" y="56"/>
                    </a:cubicBezTo>
                    <a:cubicBezTo>
                      <a:pt x="53" y="55"/>
                      <a:pt x="51" y="51"/>
                      <a:pt x="49" y="48"/>
                    </a:cubicBezTo>
                    <a:cubicBezTo>
                      <a:pt x="46" y="43"/>
                      <a:pt x="43" y="38"/>
                      <a:pt x="40" y="34"/>
                    </a:cubicBezTo>
                    <a:cubicBezTo>
                      <a:pt x="37" y="29"/>
                      <a:pt x="35" y="23"/>
                      <a:pt x="34" y="17"/>
                    </a:cubicBezTo>
                    <a:cubicBezTo>
                      <a:pt x="33" y="11"/>
                      <a:pt x="34" y="6"/>
                      <a:pt x="32" y="0"/>
                    </a:cubicBezTo>
                    <a:cubicBezTo>
                      <a:pt x="29" y="2"/>
                      <a:pt x="27" y="3"/>
                      <a:pt x="25" y="7"/>
                    </a:cubicBezTo>
                    <a:cubicBezTo>
                      <a:pt x="23" y="11"/>
                      <a:pt x="19" y="11"/>
                      <a:pt x="19" y="15"/>
                    </a:cubicBezTo>
                    <a:cubicBezTo>
                      <a:pt x="18" y="20"/>
                      <a:pt x="24" y="26"/>
                      <a:pt x="26" y="29"/>
                    </a:cubicBezTo>
                    <a:cubicBezTo>
                      <a:pt x="29" y="34"/>
                      <a:pt x="31" y="37"/>
                      <a:pt x="32" y="43"/>
                    </a:cubicBezTo>
                    <a:cubicBezTo>
                      <a:pt x="27" y="44"/>
                      <a:pt x="21" y="39"/>
                      <a:pt x="16" y="38"/>
                    </a:cubicBezTo>
                    <a:cubicBezTo>
                      <a:pt x="17" y="39"/>
                      <a:pt x="31" y="62"/>
                      <a:pt x="21" y="61"/>
                    </a:cubicBezTo>
                    <a:cubicBezTo>
                      <a:pt x="19" y="61"/>
                      <a:pt x="14" y="53"/>
                      <a:pt x="11" y="52"/>
                    </a:cubicBezTo>
                    <a:cubicBezTo>
                      <a:pt x="9" y="49"/>
                      <a:pt x="3" y="43"/>
                      <a:pt x="0" y="46"/>
                    </a:cubicBezTo>
                    <a:cubicBezTo>
                      <a:pt x="0" y="48"/>
                      <a:pt x="4" y="52"/>
                      <a:pt x="6" y="55"/>
                    </a:cubicBezTo>
                    <a:cubicBezTo>
                      <a:pt x="9" y="60"/>
                      <a:pt x="10" y="62"/>
                      <a:pt x="11" y="66"/>
                    </a:cubicBezTo>
                    <a:cubicBezTo>
                      <a:pt x="11" y="73"/>
                      <a:pt x="12" y="79"/>
                      <a:pt x="13" y="83"/>
                    </a:cubicBezTo>
                    <a:cubicBezTo>
                      <a:pt x="13" y="94"/>
                      <a:pt x="18" y="95"/>
                      <a:pt x="23" y="103"/>
                    </a:cubicBezTo>
                    <a:cubicBezTo>
                      <a:pt x="25" y="106"/>
                      <a:pt x="27" y="110"/>
                      <a:pt x="29" y="113"/>
                    </a:cubicBezTo>
                    <a:cubicBezTo>
                      <a:pt x="29" y="113"/>
                      <a:pt x="29" y="113"/>
                      <a:pt x="29" y="113"/>
                    </a:cubicBezTo>
                    <a:cubicBezTo>
                      <a:pt x="30" y="113"/>
                      <a:pt x="30" y="112"/>
                      <a:pt x="31" y="112"/>
                    </a:cubicBezTo>
                    <a:cubicBezTo>
                      <a:pt x="36" y="109"/>
                      <a:pt x="35" y="104"/>
                      <a:pt x="36" y="98"/>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0" name="Freeform 351"/>
              <p:cNvSpPr/>
              <p:nvPr/>
            </p:nvSpPr>
            <p:spPr bwMode="auto">
              <a:xfrm>
                <a:off x="4835" y="664"/>
                <a:ext cx="15" cy="16"/>
              </a:xfrm>
              <a:custGeom>
                <a:avLst/>
                <a:gdLst>
                  <a:gd name="T0" fmla="*/ 1 w 12"/>
                  <a:gd name="T1" fmla="*/ 13 h 13"/>
                  <a:gd name="T2" fmla="*/ 12 w 12"/>
                  <a:gd name="T3" fmla="*/ 9 h 13"/>
                  <a:gd name="T4" fmla="*/ 8 w 12"/>
                  <a:gd name="T5" fmla="*/ 2 h 13"/>
                  <a:gd name="T6" fmla="*/ 4 w 12"/>
                  <a:gd name="T7" fmla="*/ 0 h 13"/>
                  <a:gd name="T8" fmla="*/ 2 w 12"/>
                  <a:gd name="T9" fmla="*/ 8 h 13"/>
                  <a:gd name="T10" fmla="*/ 1 w 12"/>
                  <a:gd name="T11" fmla="*/ 13 h 13"/>
                </a:gdLst>
                <a:ahLst/>
                <a:cxnLst>
                  <a:cxn ang="0">
                    <a:pos x="T0" y="T1"/>
                  </a:cxn>
                  <a:cxn ang="0">
                    <a:pos x="T2" y="T3"/>
                  </a:cxn>
                  <a:cxn ang="0">
                    <a:pos x="T4" y="T5"/>
                  </a:cxn>
                  <a:cxn ang="0">
                    <a:pos x="T6" y="T7"/>
                  </a:cxn>
                  <a:cxn ang="0">
                    <a:pos x="T8" y="T9"/>
                  </a:cxn>
                  <a:cxn ang="0">
                    <a:pos x="T10" y="T11"/>
                  </a:cxn>
                </a:cxnLst>
                <a:rect l="0" t="0" r="r" b="b"/>
                <a:pathLst>
                  <a:path w="12" h="13">
                    <a:moveTo>
                      <a:pt x="1" y="13"/>
                    </a:moveTo>
                    <a:cubicBezTo>
                      <a:pt x="12" y="9"/>
                      <a:pt x="12" y="9"/>
                      <a:pt x="12" y="9"/>
                    </a:cubicBezTo>
                    <a:cubicBezTo>
                      <a:pt x="11" y="7"/>
                      <a:pt x="9" y="4"/>
                      <a:pt x="8" y="2"/>
                    </a:cubicBezTo>
                    <a:cubicBezTo>
                      <a:pt x="7" y="1"/>
                      <a:pt x="6" y="1"/>
                      <a:pt x="4" y="0"/>
                    </a:cubicBezTo>
                    <a:cubicBezTo>
                      <a:pt x="3" y="3"/>
                      <a:pt x="3" y="5"/>
                      <a:pt x="2" y="8"/>
                    </a:cubicBezTo>
                    <a:cubicBezTo>
                      <a:pt x="2" y="10"/>
                      <a:pt x="0" y="11"/>
                      <a:pt x="1" y="13"/>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1" name="Freeform 352"/>
              <p:cNvSpPr/>
              <p:nvPr/>
            </p:nvSpPr>
            <p:spPr bwMode="auto">
              <a:xfrm>
                <a:off x="4759" y="587"/>
                <a:ext cx="90" cy="77"/>
              </a:xfrm>
              <a:custGeom>
                <a:avLst/>
                <a:gdLst>
                  <a:gd name="T0" fmla="*/ 51 w 72"/>
                  <a:gd name="T1" fmla="*/ 7 h 62"/>
                  <a:gd name="T2" fmla="*/ 47 w 72"/>
                  <a:gd name="T3" fmla="*/ 0 h 62"/>
                  <a:gd name="T4" fmla="*/ 47 w 72"/>
                  <a:gd name="T5" fmla="*/ 0 h 62"/>
                  <a:gd name="T6" fmla="*/ 44 w 72"/>
                  <a:gd name="T7" fmla="*/ 14 h 62"/>
                  <a:gd name="T8" fmla="*/ 44 w 72"/>
                  <a:gd name="T9" fmla="*/ 14 h 62"/>
                  <a:gd name="T10" fmla="*/ 46 w 72"/>
                  <a:gd name="T11" fmla="*/ 29 h 62"/>
                  <a:gd name="T12" fmla="*/ 35 w 72"/>
                  <a:gd name="T13" fmla="*/ 36 h 62"/>
                  <a:gd name="T14" fmla="*/ 25 w 72"/>
                  <a:gd name="T15" fmla="*/ 27 h 62"/>
                  <a:gd name="T16" fmla="*/ 24 w 72"/>
                  <a:gd name="T17" fmla="*/ 33 h 62"/>
                  <a:gd name="T18" fmla="*/ 17 w 72"/>
                  <a:gd name="T19" fmla="*/ 36 h 62"/>
                  <a:gd name="T20" fmla="*/ 0 w 72"/>
                  <a:gd name="T21" fmla="*/ 33 h 62"/>
                  <a:gd name="T22" fmla="*/ 7 w 72"/>
                  <a:gd name="T23" fmla="*/ 42 h 62"/>
                  <a:gd name="T24" fmla="*/ 19 w 72"/>
                  <a:gd name="T25" fmla="*/ 50 h 62"/>
                  <a:gd name="T26" fmla="*/ 33 w 72"/>
                  <a:gd name="T27" fmla="*/ 51 h 62"/>
                  <a:gd name="T28" fmla="*/ 45 w 72"/>
                  <a:gd name="T29" fmla="*/ 59 h 62"/>
                  <a:gd name="T30" fmla="*/ 65 w 72"/>
                  <a:gd name="T31" fmla="*/ 62 h 62"/>
                  <a:gd name="T32" fmla="*/ 69 w 72"/>
                  <a:gd name="T33" fmla="*/ 55 h 62"/>
                  <a:gd name="T34" fmla="*/ 69 w 72"/>
                  <a:gd name="T35" fmla="*/ 39 h 62"/>
                  <a:gd name="T36" fmla="*/ 62 w 72"/>
                  <a:gd name="T37" fmla="*/ 30 h 62"/>
                  <a:gd name="T38" fmla="*/ 60 w 72"/>
                  <a:gd name="T39" fmla="*/ 34 h 62"/>
                  <a:gd name="T40" fmla="*/ 57 w 72"/>
                  <a:gd name="T41" fmla="*/ 28 h 62"/>
                  <a:gd name="T42" fmla="*/ 53 w 72"/>
                  <a:gd name="T43" fmla="*/ 15 h 62"/>
                  <a:gd name="T44" fmla="*/ 54 w 72"/>
                  <a:gd name="T45" fmla="*/ 9 h 62"/>
                  <a:gd name="T46" fmla="*/ 51 w 72"/>
                  <a:gd name="T47"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62">
                    <a:moveTo>
                      <a:pt x="51" y="7"/>
                    </a:moveTo>
                    <a:cubicBezTo>
                      <a:pt x="49" y="5"/>
                      <a:pt x="48" y="3"/>
                      <a:pt x="47" y="0"/>
                    </a:cubicBezTo>
                    <a:cubicBezTo>
                      <a:pt x="47" y="0"/>
                      <a:pt x="47" y="0"/>
                      <a:pt x="47" y="0"/>
                    </a:cubicBezTo>
                    <a:cubicBezTo>
                      <a:pt x="47" y="5"/>
                      <a:pt x="48" y="12"/>
                      <a:pt x="44" y="14"/>
                    </a:cubicBezTo>
                    <a:cubicBezTo>
                      <a:pt x="44" y="14"/>
                      <a:pt x="44" y="14"/>
                      <a:pt x="44" y="14"/>
                    </a:cubicBezTo>
                    <a:cubicBezTo>
                      <a:pt x="44" y="19"/>
                      <a:pt x="47" y="23"/>
                      <a:pt x="46" y="29"/>
                    </a:cubicBezTo>
                    <a:cubicBezTo>
                      <a:pt x="44" y="32"/>
                      <a:pt x="38" y="38"/>
                      <a:pt x="35" y="36"/>
                    </a:cubicBezTo>
                    <a:cubicBezTo>
                      <a:pt x="31" y="34"/>
                      <a:pt x="28" y="29"/>
                      <a:pt x="25" y="27"/>
                    </a:cubicBezTo>
                    <a:cubicBezTo>
                      <a:pt x="22" y="30"/>
                      <a:pt x="25" y="31"/>
                      <a:pt x="24" y="33"/>
                    </a:cubicBezTo>
                    <a:cubicBezTo>
                      <a:pt x="22" y="37"/>
                      <a:pt x="19" y="37"/>
                      <a:pt x="17" y="36"/>
                    </a:cubicBezTo>
                    <a:cubicBezTo>
                      <a:pt x="11" y="38"/>
                      <a:pt x="3" y="29"/>
                      <a:pt x="0" y="33"/>
                    </a:cubicBezTo>
                    <a:cubicBezTo>
                      <a:pt x="4" y="33"/>
                      <a:pt x="5" y="39"/>
                      <a:pt x="7" y="42"/>
                    </a:cubicBezTo>
                    <a:cubicBezTo>
                      <a:pt x="10" y="47"/>
                      <a:pt x="14" y="49"/>
                      <a:pt x="19" y="50"/>
                    </a:cubicBezTo>
                    <a:cubicBezTo>
                      <a:pt x="23" y="50"/>
                      <a:pt x="28" y="49"/>
                      <a:pt x="33" y="51"/>
                    </a:cubicBezTo>
                    <a:cubicBezTo>
                      <a:pt x="37" y="53"/>
                      <a:pt x="41" y="57"/>
                      <a:pt x="45" y="59"/>
                    </a:cubicBezTo>
                    <a:cubicBezTo>
                      <a:pt x="52" y="62"/>
                      <a:pt x="60" y="60"/>
                      <a:pt x="65" y="62"/>
                    </a:cubicBezTo>
                    <a:cubicBezTo>
                      <a:pt x="66" y="59"/>
                      <a:pt x="67" y="57"/>
                      <a:pt x="69" y="55"/>
                    </a:cubicBezTo>
                    <a:cubicBezTo>
                      <a:pt x="71" y="49"/>
                      <a:pt x="72" y="44"/>
                      <a:pt x="69" y="39"/>
                    </a:cubicBezTo>
                    <a:cubicBezTo>
                      <a:pt x="68" y="38"/>
                      <a:pt x="64" y="31"/>
                      <a:pt x="62" y="30"/>
                    </a:cubicBezTo>
                    <a:cubicBezTo>
                      <a:pt x="61" y="31"/>
                      <a:pt x="60" y="32"/>
                      <a:pt x="60" y="34"/>
                    </a:cubicBezTo>
                    <a:cubicBezTo>
                      <a:pt x="59" y="32"/>
                      <a:pt x="58" y="30"/>
                      <a:pt x="57" y="28"/>
                    </a:cubicBezTo>
                    <a:cubicBezTo>
                      <a:pt x="55" y="25"/>
                      <a:pt x="54" y="19"/>
                      <a:pt x="53" y="15"/>
                    </a:cubicBezTo>
                    <a:cubicBezTo>
                      <a:pt x="54" y="14"/>
                      <a:pt x="54" y="11"/>
                      <a:pt x="54" y="9"/>
                    </a:cubicBezTo>
                    <a:cubicBezTo>
                      <a:pt x="53" y="9"/>
                      <a:pt x="52" y="8"/>
                      <a:pt x="51" y="7"/>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2" name="Freeform 353"/>
              <p:cNvSpPr/>
              <p:nvPr/>
            </p:nvSpPr>
            <p:spPr bwMode="auto">
              <a:xfrm>
                <a:off x="5034" y="959"/>
                <a:ext cx="38" cy="31"/>
              </a:xfrm>
              <a:custGeom>
                <a:avLst/>
                <a:gdLst>
                  <a:gd name="T0" fmla="*/ 8 w 31"/>
                  <a:gd name="T1" fmla="*/ 21 h 25"/>
                  <a:gd name="T2" fmla="*/ 11 w 31"/>
                  <a:gd name="T3" fmla="*/ 16 h 25"/>
                  <a:gd name="T4" fmla="*/ 18 w 31"/>
                  <a:gd name="T5" fmla="*/ 9 h 25"/>
                  <a:gd name="T6" fmla="*/ 31 w 31"/>
                  <a:gd name="T7" fmla="*/ 0 h 25"/>
                  <a:gd name="T8" fmla="*/ 21 w 31"/>
                  <a:gd name="T9" fmla="*/ 7 h 25"/>
                  <a:gd name="T10" fmla="*/ 8 w 31"/>
                  <a:gd name="T11" fmla="*/ 12 h 25"/>
                  <a:gd name="T12" fmla="*/ 0 w 31"/>
                  <a:gd name="T13" fmla="*/ 13 h 25"/>
                  <a:gd name="T14" fmla="*/ 4 w 31"/>
                  <a:gd name="T15" fmla="*/ 25 h 25"/>
                  <a:gd name="T16" fmla="*/ 4 w 31"/>
                  <a:gd name="T17" fmla="*/ 24 h 25"/>
                  <a:gd name="T18" fmla="*/ 8 w 31"/>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5">
                    <a:moveTo>
                      <a:pt x="8" y="21"/>
                    </a:moveTo>
                    <a:cubicBezTo>
                      <a:pt x="9" y="19"/>
                      <a:pt x="10" y="18"/>
                      <a:pt x="11" y="16"/>
                    </a:cubicBezTo>
                    <a:cubicBezTo>
                      <a:pt x="13" y="14"/>
                      <a:pt x="16" y="11"/>
                      <a:pt x="18" y="9"/>
                    </a:cubicBezTo>
                    <a:cubicBezTo>
                      <a:pt x="22" y="6"/>
                      <a:pt x="27" y="3"/>
                      <a:pt x="31" y="0"/>
                    </a:cubicBezTo>
                    <a:cubicBezTo>
                      <a:pt x="27" y="2"/>
                      <a:pt x="23" y="5"/>
                      <a:pt x="21" y="7"/>
                    </a:cubicBezTo>
                    <a:cubicBezTo>
                      <a:pt x="16" y="10"/>
                      <a:pt x="13" y="12"/>
                      <a:pt x="8" y="12"/>
                    </a:cubicBezTo>
                    <a:cubicBezTo>
                      <a:pt x="6" y="12"/>
                      <a:pt x="3" y="11"/>
                      <a:pt x="0" y="13"/>
                    </a:cubicBezTo>
                    <a:cubicBezTo>
                      <a:pt x="1" y="15"/>
                      <a:pt x="3" y="20"/>
                      <a:pt x="4" y="25"/>
                    </a:cubicBezTo>
                    <a:cubicBezTo>
                      <a:pt x="4" y="24"/>
                      <a:pt x="4" y="24"/>
                      <a:pt x="4" y="24"/>
                    </a:cubicBezTo>
                    <a:cubicBezTo>
                      <a:pt x="5" y="23"/>
                      <a:pt x="7" y="22"/>
                      <a:pt x="8" y="21"/>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3" name="Freeform 354"/>
              <p:cNvSpPr/>
              <p:nvPr/>
            </p:nvSpPr>
            <p:spPr bwMode="auto">
              <a:xfrm>
                <a:off x="4870" y="846"/>
                <a:ext cx="167" cy="158"/>
              </a:xfrm>
              <a:custGeom>
                <a:avLst/>
                <a:gdLst>
                  <a:gd name="T0" fmla="*/ 3 w 135"/>
                  <a:gd name="T1" fmla="*/ 116 h 127"/>
                  <a:gd name="T2" fmla="*/ 2 w 135"/>
                  <a:gd name="T3" fmla="*/ 127 h 127"/>
                  <a:gd name="T4" fmla="*/ 4 w 135"/>
                  <a:gd name="T5" fmla="*/ 123 h 127"/>
                  <a:gd name="T6" fmla="*/ 8 w 135"/>
                  <a:gd name="T7" fmla="*/ 113 h 127"/>
                  <a:gd name="T8" fmla="*/ 10 w 135"/>
                  <a:gd name="T9" fmla="*/ 110 h 127"/>
                  <a:gd name="T10" fmla="*/ 12 w 135"/>
                  <a:gd name="T11" fmla="*/ 110 h 127"/>
                  <a:gd name="T12" fmla="*/ 15 w 135"/>
                  <a:gd name="T13" fmla="*/ 110 h 127"/>
                  <a:gd name="T14" fmla="*/ 16 w 135"/>
                  <a:gd name="T15" fmla="*/ 106 h 127"/>
                  <a:gd name="T16" fmla="*/ 27 w 135"/>
                  <a:gd name="T17" fmla="*/ 114 h 127"/>
                  <a:gd name="T18" fmla="*/ 29 w 135"/>
                  <a:gd name="T19" fmla="*/ 109 h 127"/>
                  <a:gd name="T20" fmla="*/ 32 w 135"/>
                  <a:gd name="T21" fmla="*/ 106 h 127"/>
                  <a:gd name="T22" fmla="*/ 37 w 135"/>
                  <a:gd name="T23" fmla="*/ 103 h 127"/>
                  <a:gd name="T24" fmla="*/ 43 w 135"/>
                  <a:gd name="T25" fmla="*/ 104 h 127"/>
                  <a:gd name="T26" fmla="*/ 53 w 135"/>
                  <a:gd name="T27" fmla="*/ 98 h 127"/>
                  <a:gd name="T28" fmla="*/ 64 w 135"/>
                  <a:gd name="T29" fmla="*/ 99 h 127"/>
                  <a:gd name="T30" fmla="*/ 67 w 135"/>
                  <a:gd name="T31" fmla="*/ 90 h 127"/>
                  <a:gd name="T32" fmla="*/ 66 w 135"/>
                  <a:gd name="T33" fmla="*/ 77 h 127"/>
                  <a:gd name="T34" fmla="*/ 71 w 135"/>
                  <a:gd name="T35" fmla="*/ 69 h 127"/>
                  <a:gd name="T36" fmla="*/ 73 w 135"/>
                  <a:gd name="T37" fmla="*/ 64 h 127"/>
                  <a:gd name="T38" fmla="*/ 74 w 135"/>
                  <a:gd name="T39" fmla="*/ 58 h 127"/>
                  <a:gd name="T40" fmla="*/ 75 w 135"/>
                  <a:gd name="T41" fmla="*/ 54 h 127"/>
                  <a:gd name="T42" fmla="*/ 81 w 135"/>
                  <a:gd name="T43" fmla="*/ 52 h 127"/>
                  <a:gd name="T44" fmla="*/ 91 w 135"/>
                  <a:gd name="T45" fmla="*/ 50 h 127"/>
                  <a:gd name="T46" fmla="*/ 114 w 135"/>
                  <a:gd name="T47" fmla="*/ 58 h 127"/>
                  <a:gd name="T48" fmla="*/ 124 w 135"/>
                  <a:gd name="T49" fmla="*/ 65 h 127"/>
                  <a:gd name="T50" fmla="*/ 131 w 135"/>
                  <a:gd name="T51" fmla="*/ 72 h 127"/>
                  <a:gd name="T52" fmla="*/ 132 w 135"/>
                  <a:gd name="T53" fmla="*/ 61 h 127"/>
                  <a:gd name="T54" fmla="*/ 129 w 135"/>
                  <a:gd name="T55" fmla="*/ 51 h 127"/>
                  <a:gd name="T56" fmla="*/ 124 w 135"/>
                  <a:gd name="T57" fmla="*/ 42 h 127"/>
                  <a:gd name="T58" fmla="*/ 119 w 135"/>
                  <a:gd name="T59" fmla="*/ 35 h 127"/>
                  <a:gd name="T60" fmla="*/ 120 w 135"/>
                  <a:gd name="T61" fmla="*/ 30 h 127"/>
                  <a:gd name="T62" fmla="*/ 116 w 135"/>
                  <a:gd name="T63" fmla="*/ 24 h 127"/>
                  <a:gd name="T64" fmla="*/ 114 w 135"/>
                  <a:gd name="T65" fmla="*/ 19 h 127"/>
                  <a:gd name="T66" fmla="*/ 113 w 135"/>
                  <a:gd name="T67" fmla="*/ 18 h 127"/>
                  <a:gd name="T68" fmla="*/ 97 w 135"/>
                  <a:gd name="T69" fmla="*/ 1 h 127"/>
                  <a:gd name="T70" fmla="*/ 90 w 135"/>
                  <a:gd name="T71" fmla="*/ 2 h 127"/>
                  <a:gd name="T72" fmla="*/ 82 w 135"/>
                  <a:gd name="T73" fmla="*/ 1 h 127"/>
                  <a:gd name="T74" fmla="*/ 90 w 135"/>
                  <a:gd name="T75" fmla="*/ 12 h 127"/>
                  <a:gd name="T76" fmla="*/ 85 w 135"/>
                  <a:gd name="T77" fmla="*/ 13 h 127"/>
                  <a:gd name="T78" fmla="*/ 80 w 135"/>
                  <a:gd name="T79" fmla="*/ 15 h 127"/>
                  <a:gd name="T80" fmla="*/ 71 w 135"/>
                  <a:gd name="T81" fmla="*/ 19 h 127"/>
                  <a:gd name="T82" fmla="*/ 79 w 135"/>
                  <a:gd name="T83" fmla="*/ 22 h 127"/>
                  <a:gd name="T84" fmla="*/ 86 w 135"/>
                  <a:gd name="T85" fmla="*/ 30 h 127"/>
                  <a:gd name="T86" fmla="*/ 97 w 135"/>
                  <a:gd name="T87" fmla="*/ 46 h 127"/>
                  <a:gd name="T88" fmla="*/ 82 w 135"/>
                  <a:gd name="T89" fmla="*/ 40 h 127"/>
                  <a:gd name="T90" fmla="*/ 69 w 135"/>
                  <a:gd name="T91" fmla="*/ 39 h 127"/>
                  <a:gd name="T92" fmla="*/ 64 w 135"/>
                  <a:gd name="T93" fmla="*/ 43 h 127"/>
                  <a:gd name="T94" fmla="*/ 61 w 135"/>
                  <a:gd name="T95" fmla="*/ 47 h 127"/>
                  <a:gd name="T96" fmla="*/ 52 w 135"/>
                  <a:gd name="T97" fmla="*/ 44 h 127"/>
                  <a:gd name="T98" fmla="*/ 54 w 135"/>
                  <a:gd name="T99" fmla="*/ 57 h 127"/>
                  <a:gd name="T100" fmla="*/ 42 w 135"/>
                  <a:gd name="T101" fmla="*/ 62 h 127"/>
                  <a:gd name="T102" fmla="*/ 43 w 135"/>
                  <a:gd name="T103" fmla="*/ 67 h 127"/>
                  <a:gd name="T104" fmla="*/ 42 w 135"/>
                  <a:gd name="T105" fmla="*/ 71 h 127"/>
                  <a:gd name="T106" fmla="*/ 40 w 135"/>
                  <a:gd name="T107" fmla="*/ 77 h 127"/>
                  <a:gd name="T108" fmla="*/ 31 w 135"/>
                  <a:gd name="T109" fmla="*/ 96 h 127"/>
                  <a:gd name="T110" fmla="*/ 22 w 135"/>
                  <a:gd name="T111" fmla="*/ 107 h 127"/>
                  <a:gd name="T112" fmla="*/ 18 w 135"/>
                  <a:gd name="T113" fmla="*/ 101 h 127"/>
                  <a:gd name="T114" fmla="*/ 16 w 135"/>
                  <a:gd name="T115" fmla="*/ 93 h 127"/>
                  <a:gd name="T116" fmla="*/ 8 w 135"/>
                  <a:gd name="T117" fmla="*/ 99 h 127"/>
                  <a:gd name="T118" fmla="*/ 6 w 135"/>
                  <a:gd name="T119" fmla="*/ 98 h 127"/>
                  <a:gd name="T120" fmla="*/ 0 w 135"/>
                  <a:gd name="T121" fmla="*/ 102 h 127"/>
                  <a:gd name="T122" fmla="*/ 3 w 135"/>
                  <a:gd name="T123" fmla="*/ 1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127">
                    <a:moveTo>
                      <a:pt x="3" y="116"/>
                    </a:moveTo>
                    <a:cubicBezTo>
                      <a:pt x="3" y="119"/>
                      <a:pt x="3" y="123"/>
                      <a:pt x="2" y="127"/>
                    </a:cubicBezTo>
                    <a:cubicBezTo>
                      <a:pt x="3" y="126"/>
                      <a:pt x="3" y="124"/>
                      <a:pt x="4" y="123"/>
                    </a:cubicBezTo>
                    <a:cubicBezTo>
                      <a:pt x="5" y="120"/>
                      <a:pt x="6" y="115"/>
                      <a:pt x="8" y="113"/>
                    </a:cubicBezTo>
                    <a:cubicBezTo>
                      <a:pt x="8" y="111"/>
                      <a:pt x="9" y="110"/>
                      <a:pt x="10" y="110"/>
                    </a:cubicBezTo>
                    <a:cubicBezTo>
                      <a:pt x="12" y="109"/>
                      <a:pt x="10" y="108"/>
                      <a:pt x="12" y="110"/>
                    </a:cubicBezTo>
                    <a:cubicBezTo>
                      <a:pt x="14" y="110"/>
                      <a:pt x="14" y="111"/>
                      <a:pt x="15" y="110"/>
                    </a:cubicBezTo>
                    <a:cubicBezTo>
                      <a:pt x="16" y="110"/>
                      <a:pt x="17" y="107"/>
                      <a:pt x="16" y="106"/>
                    </a:cubicBezTo>
                    <a:cubicBezTo>
                      <a:pt x="18" y="109"/>
                      <a:pt x="24" y="120"/>
                      <a:pt x="27" y="114"/>
                    </a:cubicBezTo>
                    <a:cubicBezTo>
                      <a:pt x="29" y="113"/>
                      <a:pt x="29" y="111"/>
                      <a:pt x="29" y="109"/>
                    </a:cubicBezTo>
                    <a:cubicBezTo>
                      <a:pt x="30" y="107"/>
                      <a:pt x="30" y="107"/>
                      <a:pt x="32" y="106"/>
                    </a:cubicBezTo>
                    <a:cubicBezTo>
                      <a:pt x="34" y="105"/>
                      <a:pt x="35" y="104"/>
                      <a:pt x="37" y="103"/>
                    </a:cubicBezTo>
                    <a:cubicBezTo>
                      <a:pt x="38" y="103"/>
                      <a:pt x="41" y="104"/>
                      <a:pt x="43" y="104"/>
                    </a:cubicBezTo>
                    <a:cubicBezTo>
                      <a:pt x="46" y="104"/>
                      <a:pt x="50" y="100"/>
                      <a:pt x="53" y="98"/>
                    </a:cubicBezTo>
                    <a:cubicBezTo>
                      <a:pt x="57" y="96"/>
                      <a:pt x="59" y="98"/>
                      <a:pt x="64" y="99"/>
                    </a:cubicBezTo>
                    <a:cubicBezTo>
                      <a:pt x="71" y="101"/>
                      <a:pt x="68" y="93"/>
                      <a:pt x="67" y="90"/>
                    </a:cubicBezTo>
                    <a:cubicBezTo>
                      <a:pt x="67" y="87"/>
                      <a:pt x="65" y="81"/>
                      <a:pt x="66" y="77"/>
                    </a:cubicBezTo>
                    <a:cubicBezTo>
                      <a:pt x="66" y="74"/>
                      <a:pt x="68" y="71"/>
                      <a:pt x="71" y="69"/>
                    </a:cubicBezTo>
                    <a:cubicBezTo>
                      <a:pt x="71" y="68"/>
                      <a:pt x="73" y="66"/>
                      <a:pt x="73" y="64"/>
                    </a:cubicBezTo>
                    <a:cubicBezTo>
                      <a:pt x="74" y="62"/>
                      <a:pt x="74" y="61"/>
                      <a:pt x="74" y="58"/>
                    </a:cubicBezTo>
                    <a:cubicBezTo>
                      <a:pt x="75" y="57"/>
                      <a:pt x="75" y="55"/>
                      <a:pt x="75" y="54"/>
                    </a:cubicBezTo>
                    <a:cubicBezTo>
                      <a:pt x="77" y="52"/>
                      <a:pt x="78" y="51"/>
                      <a:pt x="81" y="52"/>
                    </a:cubicBezTo>
                    <a:cubicBezTo>
                      <a:pt x="85" y="52"/>
                      <a:pt x="87" y="53"/>
                      <a:pt x="91" y="50"/>
                    </a:cubicBezTo>
                    <a:cubicBezTo>
                      <a:pt x="99" y="46"/>
                      <a:pt x="108" y="54"/>
                      <a:pt x="114" y="58"/>
                    </a:cubicBezTo>
                    <a:cubicBezTo>
                      <a:pt x="117" y="61"/>
                      <a:pt x="121" y="62"/>
                      <a:pt x="124" y="65"/>
                    </a:cubicBezTo>
                    <a:cubicBezTo>
                      <a:pt x="126" y="67"/>
                      <a:pt x="129" y="70"/>
                      <a:pt x="131" y="72"/>
                    </a:cubicBezTo>
                    <a:cubicBezTo>
                      <a:pt x="135" y="70"/>
                      <a:pt x="133" y="64"/>
                      <a:pt x="132" y="61"/>
                    </a:cubicBezTo>
                    <a:cubicBezTo>
                      <a:pt x="131" y="57"/>
                      <a:pt x="130" y="54"/>
                      <a:pt x="129" y="51"/>
                    </a:cubicBezTo>
                    <a:cubicBezTo>
                      <a:pt x="127" y="48"/>
                      <a:pt x="126" y="45"/>
                      <a:pt x="124" y="42"/>
                    </a:cubicBezTo>
                    <a:cubicBezTo>
                      <a:pt x="123" y="41"/>
                      <a:pt x="119" y="37"/>
                      <a:pt x="119" y="35"/>
                    </a:cubicBezTo>
                    <a:cubicBezTo>
                      <a:pt x="118" y="33"/>
                      <a:pt x="119" y="31"/>
                      <a:pt x="120" y="30"/>
                    </a:cubicBezTo>
                    <a:cubicBezTo>
                      <a:pt x="118" y="28"/>
                      <a:pt x="117" y="26"/>
                      <a:pt x="116" y="24"/>
                    </a:cubicBezTo>
                    <a:cubicBezTo>
                      <a:pt x="115" y="22"/>
                      <a:pt x="113" y="21"/>
                      <a:pt x="114" y="19"/>
                    </a:cubicBezTo>
                    <a:cubicBezTo>
                      <a:pt x="113" y="19"/>
                      <a:pt x="113" y="18"/>
                      <a:pt x="113" y="18"/>
                    </a:cubicBezTo>
                    <a:cubicBezTo>
                      <a:pt x="108" y="13"/>
                      <a:pt x="105" y="4"/>
                      <a:pt x="97" y="1"/>
                    </a:cubicBezTo>
                    <a:cubicBezTo>
                      <a:pt x="94" y="1"/>
                      <a:pt x="92" y="2"/>
                      <a:pt x="90" y="2"/>
                    </a:cubicBezTo>
                    <a:cubicBezTo>
                      <a:pt x="88" y="1"/>
                      <a:pt x="83" y="0"/>
                      <a:pt x="82" y="1"/>
                    </a:cubicBezTo>
                    <a:cubicBezTo>
                      <a:pt x="81" y="5"/>
                      <a:pt x="90" y="8"/>
                      <a:pt x="90" y="12"/>
                    </a:cubicBezTo>
                    <a:cubicBezTo>
                      <a:pt x="88" y="12"/>
                      <a:pt x="86" y="12"/>
                      <a:pt x="85" y="13"/>
                    </a:cubicBezTo>
                    <a:cubicBezTo>
                      <a:pt x="82" y="13"/>
                      <a:pt x="80" y="14"/>
                      <a:pt x="80" y="15"/>
                    </a:cubicBezTo>
                    <a:cubicBezTo>
                      <a:pt x="76" y="15"/>
                      <a:pt x="73" y="17"/>
                      <a:pt x="71" y="19"/>
                    </a:cubicBezTo>
                    <a:cubicBezTo>
                      <a:pt x="74" y="20"/>
                      <a:pt x="76" y="19"/>
                      <a:pt x="79" y="22"/>
                    </a:cubicBezTo>
                    <a:cubicBezTo>
                      <a:pt x="81" y="24"/>
                      <a:pt x="84" y="27"/>
                      <a:pt x="86" y="30"/>
                    </a:cubicBezTo>
                    <a:cubicBezTo>
                      <a:pt x="90" y="35"/>
                      <a:pt x="94" y="41"/>
                      <a:pt x="97" y="46"/>
                    </a:cubicBezTo>
                    <a:cubicBezTo>
                      <a:pt x="94" y="42"/>
                      <a:pt x="86" y="41"/>
                      <a:pt x="82" y="40"/>
                    </a:cubicBezTo>
                    <a:cubicBezTo>
                      <a:pt x="78" y="40"/>
                      <a:pt x="73" y="39"/>
                      <a:pt x="69" y="39"/>
                    </a:cubicBezTo>
                    <a:cubicBezTo>
                      <a:pt x="66" y="39"/>
                      <a:pt x="65" y="40"/>
                      <a:pt x="64" y="43"/>
                    </a:cubicBezTo>
                    <a:cubicBezTo>
                      <a:pt x="63" y="46"/>
                      <a:pt x="64" y="48"/>
                      <a:pt x="61" y="47"/>
                    </a:cubicBezTo>
                    <a:cubicBezTo>
                      <a:pt x="58" y="46"/>
                      <a:pt x="54" y="44"/>
                      <a:pt x="52" y="44"/>
                    </a:cubicBezTo>
                    <a:cubicBezTo>
                      <a:pt x="47" y="45"/>
                      <a:pt x="54" y="54"/>
                      <a:pt x="54" y="57"/>
                    </a:cubicBezTo>
                    <a:cubicBezTo>
                      <a:pt x="53" y="64"/>
                      <a:pt x="44" y="54"/>
                      <a:pt x="42" y="62"/>
                    </a:cubicBezTo>
                    <a:cubicBezTo>
                      <a:pt x="42" y="63"/>
                      <a:pt x="43" y="65"/>
                      <a:pt x="43" y="67"/>
                    </a:cubicBezTo>
                    <a:cubicBezTo>
                      <a:pt x="42" y="68"/>
                      <a:pt x="41" y="69"/>
                      <a:pt x="42" y="71"/>
                    </a:cubicBezTo>
                    <a:cubicBezTo>
                      <a:pt x="41" y="73"/>
                      <a:pt x="41" y="76"/>
                      <a:pt x="40" y="77"/>
                    </a:cubicBezTo>
                    <a:cubicBezTo>
                      <a:pt x="38" y="84"/>
                      <a:pt x="36" y="90"/>
                      <a:pt x="31" y="96"/>
                    </a:cubicBezTo>
                    <a:cubicBezTo>
                      <a:pt x="29" y="100"/>
                      <a:pt x="26" y="105"/>
                      <a:pt x="22" y="107"/>
                    </a:cubicBezTo>
                    <a:cubicBezTo>
                      <a:pt x="21" y="105"/>
                      <a:pt x="19" y="103"/>
                      <a:pt x="18" y="101"/>
                    </a:cubicBezTo>
                    <a:cubicBezTo>
                      <a:pt x="17" y="99"/>
                      <a:pt x="17" y="96"/>
                      <a:pt x="16" y="93"/>
                    </a:cubicBezTo>
                    <a:cubicBezTo>
                      <a:pt x="15" y="95"/>
                      <a:pt x="10" y="99"/>
                      <a:pt x="8" y="99"/>
                    </a:cubicBezTo>
                    <a:cubicBezTo>
                      <a:pt x="7" y="99"/>
                      <a:pt x="6" y="99"/>
                      <a:pt x="6" y="98"/>
                    </a:cubicBezTo>
                    <a:cubicBezTo>
                      <a:pt x="4" y="99"/>
                      <a:pt x="2" y="100"/>
                      <a:pt x="0" y="102"/>
                    </a:cubicBezTo>
                    <a:cubicBezTo>
                      <a:pt x="2" y="105"/>
                      <a:pt x="2" y="112"/>
                      <a:pt x="3" y="116"/>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4" name="Freeform 355"/>
              <p:cNvSpPr/>
              <p:nvPr/>
            </p:nvSpPr>
            <p:spPr bwMode="auto">
              <a:xfrm>
                <a:off x="4855" y="975"/>
                <a:ext cx="9" cy="9"/>
              </a:xfrm>
              <a:custGeom>
                <a:avLst/>
                <a:gdLst>
                  <a:gd name="T0" fmla="*/ 7 w 7"/>
                  <a:gd name="T1" fmla="*/ 0 h 7"/>
                  <a:gd name="T2" fmla="*/ 0 w 7"/>
                  <a:gd name="T3" fmla="*/ 7 h 7"/>
                  <a:gd name="T4" fmla="*/ 2 w 7"/>
                  <a:gd name="T5" fmla="*/ 5 h 7"/>
                  <a:gd name="T6" fmla="*/ 6 w 7"/>
                  <a:gd name="T7" fmla="*/ 2 h 7"/>
                  <a:gd name="T8" fmla="*/ 7 w 7"/>
                  <a:gd name="T9" fmla="*/ 1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cubicBezTo>
                      <a:pt x="0" y="7"/>
                      <a:pt x="0" y="7"/>
                      <a:pt x="0" y="7"/>
                    </a:cubicBezTo>
                    <a:cubicBezTo>
                      <a:pt x="1" y="6"/>
                      <a:pt x="2" y="5"/>
                      <a:pt x="2" y="5"/>
                    </a:cubicBezTo>
                    <a:cubicBezTo>
                      <a:pt x="4" y="4"/>
                      <a:pt x="4" y="3"/>
                      <a:pt x="6" y="2"/>
                    </a:cubicBezTo>
                    <a:cubicBezTo>
                      <a:pt x="6" y="1"/>
                      <a:pt x="7" y="1"/>
                      <a:pt x="7" y="1"/>
                    </a:cubicBezTo>
                    <a:cubicBezTo>
                      <a:pt x="7" y="1"/>
                      <a:pt x="7" y="0"/>
                      <a:pt x="7"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5" name="Freeform 356"/>
              <p:cNvSpPr/>
              <p:nvPr/>
            </p:nvSpPr>
            <p:spPr bwMode="auto">
              <a:xfrm>
                <a:off x="4862" y="974"/>
                <a:ext cx="5" cy="5"/>
              </a:xfrm>
              <a:custGeom>
                <a:avLst/>
                <a:gdLst>
                  <a:gd name="T0" fmla="*/ 1 w 4"/>
                  <a:gd name="T1" fmla="*/ 2 h 4"/>
                  <a:gd name="T2" fmla="*/ 0 w 4"/>
                  <a:gd name="T3" fmla="*/ 4 h 4"/>
                  <a:gd name="T4" fmla="*/ 4 w 4"/>
                  <a:gd name="T5" fmla="*/ 0 h 4"/>
                  <a:gd name="T6" fmla="*/ 1 w 4"/>
                  <a:gd name="T7" fmla="*/ 2 h 4"/>
                </a:gdLst>
                <a:ahLst/>
                <a:cxnLst>
                  <a:cxn ang="0">
                    <a:pos x="T0" y="T1"/>
                  </a:cxn>
                  <a:cxn ang="0">
                    <a:pos x="T2" y="T3"/>
                  </a:cxn>
                  <a:cxn ang="0">
                    <a:pos x="T4" y="T5"/>
                  </a:cxn>
                  <a:cxn ang="0">
                    <a:pos x="T6" y="T7"/>
                  </a:cxn>
                </a:cxnLst>
                <a:rect l="0" t="0" r="r" b="b"/>
                <a:pathLst>
                  <a:path w="4" h="4">
                    <a:moveTo>
                      <a:pt x="1" y="2"/>
                    </a:moveTo>
                    <a:cubicBezTo>
                      <a:pt x="1" y="3"/>
                      <a:pt x="0" y="3"/>
                      <a:pt x="0" y="4"/>
                    </a:cubicBezTo>
                    <a:cubicBezTo>
                      <a:pt x="4" y="0"/>
                      <a:pt x="4" y="0"/>
                      <a:pt x="4" y="0"/>
                    </a:cubicBezTo>
                    <a:cubicBezTo>
                      <a:pt x="3" y="1"/>
                      <a:pt x="2" y="1"/>
                      <a:pt x="1" y="2"/>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6" name="Freeform 357"/>
              <p:cNvSpPr/>
              <p:nvPr/>
            </p:nvSpPr>
            <p:spPr bwMode="auto">
              <a:xfrm>
                <a:off x="4897" y="918"/>
                <a:ext cx="5" cy="7"/>
              </a:xfrm>
              <a:custGeom>
                <a:avLst/>
                <a:gdLst>
                  <a:gd name="T0" fmla="*/ 4 w 4"/>
                  <a:gd name="T1" fmla="*/ 0 h 6"/>
                  <a:gd name="T2" fmla="*/ 0 w 4"/>
                  <a:gd name="T3" fmla="*/ 4 h 6"/>
                  <a:gd name="T4" fmla="*/ 0 w 4"/>
                  <a:gd name="T5" fmla="*/ 6 h 6"/>
                  <a:gd name="T6" fmla="*/ 1 w 4"/>
                  <a:gd name="T7" fmla="*/ 5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3" y="1"/>
                      <a:pt x="1" y="2"/>
                      <a:pt x="0" y="4"/>
                    </a:cubicBezTo>
                    <a:cubicBezTo>
                      <a:pt x="0" y="5"/>
                      <a:pt x="0" y="5"/>
                      <a:pt x="0" y="6"/>
                    </a:cubicBezTo>
                    <a:cubicBezTo>
                      <a:pt x="1" y="5"/>
                      <a:pt x="1" y="5"/>
                      <a:pt x="1" y="5"/>
                    </a:cubicBezTo>
                    <a:cubicBezTo>
                      <a:pt x="2" y="3"/>
                      <a:pt x="3" y="1"/>
                      <a:pt x="4"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7" name="Freeform 358"/>
              <p:cNvSpPr/>
              <p:nvPr/>
            </p:nvSpPr>
            <p:spPr bwMode="auto">
              <a:xfrm>
                <a:off x="4936" y="839"/>
                <a:ext cx="1" cy="16"/>
              </a:xfrm>
              <a:custGeom>
                <a:avLst/>
                <a:gdLst>
                  <a:gd name="T0" fmla="*/ 0 w 1"/>
                  <a:gd name="T1" fmla="*/ 0 h 13"/>
                  <a:gd name="T2" fmla="*/ 0 w 1"/>
                  <a:gd name="T3" fmla="*/ 12 h 13"/>
                  <a:gd name="T4" fmla="*/ 0 w 1"/>
                  <a:gd name="T5" fmla="*/ 13 h 13"/>
                  <a:gd name="T6" fmla="*/ 0 w 1"/>
                  <a:gd name="T7" fmla="*/ 13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0" y="4"/>
                      <a:pt x="0" y="8"/>
                      <a:pt x="0" y="12"/>
                    </a:cubicBezTo>
                    <a:cubicBezTo>
                      <a:pt x="0" y="12"/>
                      <a:pt x="0" y="13"/>
                      <a:pt x="0" y="13"/>
                    </a:cubicBezTo>
                    <a:cubicBezTo>
                      <a:pt x="0" y="13"/>
                      <a:pt x="0" y="13"/>
                      <a:pt x="0" y="13"/>
                    </a:cubicBezTo>
                    <a:cubicBezTo>
                      <a:pt x="1" y="9"/>
                      <a:pt x="0" y="5"/>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8" name="Freeform 359"/>
              <p:cNvSpPr/>
              <p:nvPr/>
            </p:nvSpPr>
            <p:spPr bwMode="auto">
              <a:xfrm>
                <a:off x="5032" y="837"/>
                <a:ext cx="41" cy="66"/>
              </a:xfrm>
              <a:custGeom>
                <a:avLst/>
                <a:gdLst>
                  <a:gd name="T0" fmla="*/ 0 w 33"/>
                  <a:gd name="T1" fmla="*/ 15 h 53"/>
                  <a:gd name="T2" fmla="*/ 8 w 33"/>
                  <a:gd name="T3" fmla="*/ 21 h 53"/>
                  <a:gd name="T4" fmla="*/ 2 w 33"/>
                  <a:gd name="T5" fmla="*/ 26 h 53"/>
                  <a:gd name="T6" fmla="*/ 9 w 33"/>
                  <a:gd name="T7" fmla="*/ 32 h 53"/>
                  <a:gd name="T8" fmla="*/ 17 w 33"/>
                  <a:gd name="T9" fmla="*/ 35 h 53"/>
                  <a:gd name="T10" fmla="*/ 20 w 33"/>
                  <a:gd name="T11" fmla="*/ 40 h 53"/>
                  <a:gd name="T12" fmla="*/ 22 w 33"/>
                  <a:gd name="T13" fmla="*/ 41 h 53"/>
                  <a:gd name="T14" fmla="*/ 27 w 33"/>
                  <a:gd name="T15" fmla="*/ 44 h 53"/>
                  <a:gd name="T16" fmla="*/ 23 w 33"/>
                  <a:gd name="T17" fmla="*/ 43 h 53"/>
                  <a:gd name="T18" fmla="*/ 29 w 33"/>
                  <a:gd name="T19" fmla="*/ 50 h 53"/>
                  <a:gd name="T20" fmla="*/ 33 w 33"/>
                  <a:gd name="T21" fmla="*/ 50 h 53"/>
                  <a:gd name="T22" fmla="*/ 31 w 33"/>
                  <a:gd name="T23" fmla="*/ 40 h 53"/>
                  <a:gd name="T24" fmla="*/ 22 w 33"/>
                  <a:gd name="T25" fmla="*/ 23 h 53"/>
                  <a:gd name="T26" fmla="*/ 18 w 33"/>
                  <a:gd name="T27" fmla="*/ 18 h 53"/>
                  <a:gd name="T28" fmla="*/ 12 w 33"/>
                  <a:gd name="T29" fmla="*/ 12 h 53"/>
                  <a:gd name="T30" fmla="*/ 24 w 33"/>
                  <a:gd name="T31" fmla="*/ 5 h 53"/>
                  <a:gd name="T32" fmla="*/ 21 w 33"/>
                  <a:gd name="T33" fmla="*/ 0 h 53"/>
                  <a:gd name="T34" fmla="*/ 11 w 33"/>
                  <a:gd name="T35" fmla="*/ 8 h 53"/>
                  <a:gd name="T36" fmla="*/ 0 w 33"/>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3">
                    <a:moveTo>
                      <a:pt x="0" y="15"/>
                    </a:moveTo>
                    <a:cubicBezTo>
                      <a:pt x="2" y="17"/>
                      <a:pt x="10" y="18"/>
                      <a:pt x="8" y="21"/>
                    </a:cubicBezTo>
                    <a:cubicBezTo>
                      <a:pt x="8" y="24"/>
                      <a:pt x="5" y="25"/>
                      <a:pt x="2" y="26"/>
                    </a:cubicBezTo>
                    <a:cubicBezTo>
                      <a:pt x="5" y="28"/>
                      <a:pt x="7" y="31"/>
                      <a:pt x="9" y="32"/>
                    </a:cubicBezTo>
                    <a:cubicBezTo>
                      <a:pt x="12" y="35"/>
                      <a:pt x="15" y="34"/>
                      <a:pt x="17" y="35"/>
                    </a:cubicBezTo>
                    <a:cubicBezTo>
                      <a:pt x="19" y="37"/>
                      <a:pt x="20" y="39"/>
                      <a:pt x="20" y="40"/>
                    </a:cubicBezTo>
                    <a:cubicBezTo>
                      <a:pt x="21" y="40"/>
                      <a:pt x="21" y="41"/>
                      <a:pt x="22" y="41"/>
                    </a:cubicBezTo>
                    <a:cubicBezTo>
                      <a:pt x="24" y="42"/>
                      <a:pt x="26" y="43"/>
                      <a:pt x="27" y="44"/>
                    </a:cubicBezTo>
                    <a:cubicBezTo>
                      <a:pt x="26" y="44"/>
                      <a:pt x="24" y="44"/>
                      <a:pt x="23" y="43"/>
                    </a:cubicBezTo>
                    <a:cubicBezTo>
                      <a:pt x="25" y="45"/>
                      <a:pt x="27" y="47"/>
                      <a:pt x="29" y="50"/>
                    </a:cubicBezTo>
                    <a:cubicBezTo>
                      <a:pt x="30" y="51"/>
                      <a:pt x="32" y="53"/>
                      <a:pt x="33" y="50"/>
                    </a:cubicBezTo>
                    <a:cubicBezTo>
                      <a:pt x="33" y="48"/>
                      <a:pt x="32" y="43"/>
                      <a:pt x="31" y="40"/>
                    </a:cubicBezTo>
                    <a:cubicBezTo>
                      <a:pt x="29" y="34"/>
                      <a:pt x="25" y="29"/>
                      <a:pt x="22" y="23"/>
                    </a:cubicBezTo>
                    <a:cubicBezTo>
                      <a:pt x="20" y="21"/>
                      <a:pt x="19" y="20"/>
                      <a:pt x="18" y="18"/>
                    </a:cubicBezTo>
                    <a:cubicBezTo>
                      <a:pt x="17" y="16"/>
                      <a:pt x="13" y="14"/>
                      <a:pt x="12" y="12"/>
                    </a:cubicBezTo>
                    <a:cubicBezTo>
                      <a:pt x="15" y="11"/>
                      <a:pt x="24" y="9"/>
                      <a:pt x="24" y="5"/>
                    </a:cubicBezTo>
                    <a:cubicBezTo>
                      <a:pt x="24" y="3"/>
                      <a:pt x="22" y="2"/>
                      <a:pt x="21" y="0"/>
                    </a:cubicBezTo>
                    <a:cubicBezTo>
                      <a:pt x="17" y="2"/>
                      <a:pt x="14" y="5"/>
                      <a:pt x="11" y="8"/>
                    </a:cubicBezTo>
                    <a:cubicBezTo>
                      <a:pt x="8" y="9"/>
                      <a:pt x="2" y="12"/>
                      <a:pt x="0" y="15"/>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19" name="Freeform 360"/>
              <p:cNvSpPr/>
              <p:nvPr/>
            </p:nvSpPr>
            <p:spPr bwMode="auto">
              <a:xfrm>
                <a:off x="4865" y="996"/>
                <a:ext cx="6" cy="11"/>
              </a:xfrm>
              <a:custGeom>
                <a:avLst/>
                <a:gdLst>
                  <a:gd name="T0" fmla="*/ 0 w 5"/>
                  <a:gd name="T1" fmla="*/ 1 h 9"/>
                  <a:gd name="T2" fmla="*/ 0 w 5"/>
                  <a:gd name="T3" fmla="*/ 4 h 9"/>
                  <a:gd name="T4" fmla="*/ 5 w 5"/>
                  <a:gd name="T5" fmla="*/ 9 h 9"/>
                  <a:gd name="T6" fmla="*/ 5 w 5"/>
                  <a:gd name="T7" fmla="*/ 9 h 9"/>
                  <a:gd name="T8" fmla="*/ 5 w 5"/>
                  <a:gd name="T9" fmla="*/ 8 h 9"/>
                  <a:gd name="T10" fmla="*/ 0 w 5"/>
                  <a:gd name="T11" fmla="*/ 1 h 9"/>
                </a:gdLst>
                <a:ahLst/>
                <a:cxnLst>
                  <a:cxn ang="0">
                    <a:pos x="T0" y="T1"/>
                  </a:cxn>
                  <a:cxn ang="0">
                    <a:pos x="T2" y="T3"/>
                  </a:cxn>
                  <a:cxn ang="0">
                    <a:pos x="T4" y="T5"/>
                  </a:cxn>
                  <a:cxn ang="0">
                    <a:pos x="T6" y="T7"/>
                  </a:cxn>
                  <a:cxn ang="0">
                    <a:pos x="T8" y="T9"/>
                  </a:cxn>
                  <a:cxn ang="0">
                    <a:pos x="T10" y="T11"/>
                  </a:cxn>
                </a:cxnLst>
                <a:rect l="0" t="0" r="r" b="b"/>
                <a:pathLst>
                  <a:path w="5" h="9">
                    <a:moveTo>
                      <a:pt x="0" y="1"/>
                    </a:moveTo>
                    <a:cubicBezTo>
                      <a:pt x="0" y="1"/>
                      <a:pt x="0" y="3"/>
                      <a:pt x="0" y="4"/>
                    </a:cubicBezTo>
                    <a:cubicBezTo>
                      <a:pt x="1" y="6"/>
                      <a:pt x="3" y="8"/>
                      <a:pt x="5" y="9"/>
                    </a:cubicBezTo>
                    <a:cubicBezTo>
                      <a:pt x="5" y="9"/>
                      <a:pt x="5" y="9"/>
                      <a:pt x="5" y="9"/>
                    </a:cubicBezTo>
                    <a:cubicBezTo>
                      <a:pt x="5" y="8"/>
                      <a:pt x="5" y="8"/>
                      <a:pt x="5" y="8"/>
                    </a:cubicBezTo>
                    <a:cubicBezTo>
                      <a:pt x="5" y="5"/>
                      <a:pt x="3" y="0"/>
                      <a:pt x="0"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0" name="Freeform 361"/>
              <p:cNvSpPr/>
              <p:nvPr/>
            </p:nvSpPr>
            <p:spPr bwMode="auto">
              <a:xfrm>
                <a:off x="4922" y="603"/>
                <a:ext cx="103" cy="119"/>
              </a:xfrm>
              <a:custGeom>
                <a:avLst/>
                <a:gdLst>
                  <a:gd name="T0" fmla="*/ 18 w 83"/>
                  <a:gd name="T1" fmla="*/ 92 h 96"/>
                  <a:gd name="T2" fmla="*/ 17 w 83"/>
                  <a:gd name="T3" fmla="*/ 86 h 96"/>
                  <a:gd name="T4" fmla="*/ 16 w 83"/>
                  <a:gd name="T5" fmla="*/ 71 h 96"/>
                  <a:gd name="T6" fmla="*/ 11 w 83"/>
                  <a:gd name="T7" fmla="*/ 55 h 96"/>
                  <a:gd name="T8" fmla="*/ 7 w 83"/>
                  <a:gd name="T9" fmla="*/ 38 h 96"/>
                  <a:gd name="T10" fmla="*/ 10 w 83"/>
                  <a:gd name="T11" fmla="*/ 25 h 96"/>
                  <a:gd name="T12" fmla="*/ 11 w 83"/>
                  <a:gd name="T13" fmla="*/ 33 h 96"/>
                  <a:gd name="T14" fmla="*/ 13 w 83"/>
                  <a:gd name="T15" fmla="*/ 41 h 96"/>
                  <a:gd name="T16" fmla="*/ 18 w 83"/>
                  <a:gd name="T17" fmla="*/ 52 h 96"/>
                  <a:gd name="T18" fmla="*/ 23 w 83"/>
                  <a:gd name="T19" fmla="*/ 58 h 96"/>
                  <a:gd name="T20" fmla="*/ 30 w 83"/>
                  <a:gd name="T21" fmla="*/ 56 h 96"/>
                  <a:gd name="T22" fmla="*/ 35 w 83"/>
                  <a:gd name="T23" fmla="*/ 56 h 96"/>
                  <a:gd name="T24" fmla="*/ 37 w 83"/>
                  <a:gd name="T25" fmla="*/ 62 h 96"/>
                  <a:gd name="T26" fmla="*/ 45 w 83"/>
                  <a:gd name="T27" fmla="*/ 55 h 96"/>
                  <a:gd name="T28" fmla="*/ 48 w 83"/>
                  <a:gd name="T29" fmla="*/ 52 h 96"/>
                  <a:gd name="T30" fmla="*/ 48 w 83"/>
                  <a:gd name="T31" fmla="*/ 56 h 96"/>
                  <a:gd name="T32" fmla="*/ 50 w 83"/>
                  <a:gd name="T33" fmla="*/ 65 h 96"/>
                  <a:gd name="T34" fmla="*/ 56 w 83"/>
                  <a:gd name="T35" fmla="*/ 73 h 96"/>
                  <a:gd name="T36" fmla="*/ 62 w 83"/>
                  <a:gd name="T37" fmla="*/ 60 h 96"/>
                  <a:gd name="T38" fmla="*/ 67 w 83"/>
                  <a:gd name="T39" fmla="*/ 44 h 96"/>
                  <a:gd name="T40" fmla="*/ 74 w 83"/>
                  <a:gd name="T41" fmla="*/ 34 h 96"/>
                  <a:gd name="T42" fmla="*/ 80 w 83"/>
                  <a:gd name="T43" fmla="*/ 27 h 96"/>
                  <a:gd name="T44" fmla="*/ 83 w 83"/>
                  <a:gd name="T45" fmla="*/ 21 h 96"/>
                  <a:gd name="T46" fmla="*/ 83 w 83"/>
                  <a:gd name="T47" fmla="*/ 20 h 96"/>
                  <a:gd name="T48" fmla="*/ 80 w 83"/>
                  <a:gd name="T49" fmla="*/ 23 h 96"/>
                  <a:gd name="T50" fmla="*/ 74 w 83"/>
                  <a:gd name="T51" fmla="*/ 29 h 96"/>
                  <a:gd name="T52" fmla="*/ 69 w 83"/>
                  <a:gd name="T53" fmla="*/ 34 h 96"/>
                  <a:gd name="T54" fmla="*/ 65 w 83"/>
                  <a:gd name="T55" fmla="*/ 38 h 96"/>
                  <a:gd name="T56" fmla="*/ 60 w 83"/>
                  <a:gd name="T57" fmla="*/ 35 h 96"/>
                  <a:gd name="T58" fmla="*/ 57 w 83"/>
                  <a:gd name="T59" fmla="*/ 30 h 96"/>
                  <a:gd name="T60" fmla="*/ 56 w 83"/>
                  <a:gd name="T61" fmla="*/ 24 h 96"/>
                  <a:gd name="T62" fmla="*/ 43 w 83"/>
                  <a:gd name="T63" fmla="*/ 33 h 96"/>
                  <a:gd name="T64" fmla="*/ 35 w 83"/>
                  <a:gd name="T65" fmla="*/ 33 h 96"/>
                  <a:gd name="T66" fmla="*/ 31 w 83"/>
                  <a:gd name="T67" fmla="*/ 36 h 96"/>
                  <a:gd name="T68" fmla="*/ 33 w 83"/>
                  <a:gd name="T69" fmla="*/ 13 h 96"/>
                  <a:gd name="T70" fmla="*/ 39 w 83"/>
                  <a:gd name="T71" fmla="*/ 8 h 96"/>
                  <a:gd name="T72" fmla="*/ 45 w 83"/>
                  <a:gd name="T73" fmla="*/ 2 h 96"/>
                  <a:gd name="T74" fmla="*/ 32 w 83"/>
                  <a:gd name="T75" fmla="*/ 4 h 96"/>
                  <a:gd name="T76" fmla="*/ 23 w 83"/>
                  <a:gd name="T77" fmla="*/ 9 h 96"/>
                  <a:gd name="T78" fmla="*/ 16 w 83"/>
                  <a:gd name="T79" fmla="*/ 16 h 96"/>
                  <a:gd name="T80" fmla="*/ 12 w 83"/>
                  <a:gd name="T81" fmla="*/ 20 h 96"/>
                  <a:gd name="T82" fmla="*/ 9 w 83"/>
                  <a:gd name="T83" fmla="*/ 23 h 96"/>
                  <a:gd name="T84" fmla="*/ 6 w 83"/>
                  <a:gd name="T85" fmla="*/ 11 h 96"/>
                  <a:gd name="T86" fmla="*/ 1 w 83"/>
                  <a:gd name="T87" fmla="*/ 15 h 96"/>
                  <a:gd name="T88" fmla="*/ 2 w 83"/>
                  <a:gd name="T89" fmla="*/ 26 h 96"/>
                  <a:gd name="T90" fmla="*/ 1 w 83"/>
                  <a:gd name="T91" fmla="*/ 44 h 96"/>
                  <a:gd name="T92" fmla="*/ 6 w 83"/>
                  <a:gd name="T93" fmla="*/ 57 h 96"/>
                  <a:gd name="T94" fmla="*/ 5 w 83"/>
                  <a:gd name="T95" fmla="*/ 72 h 96"/>
                  <a:gd name="T96" fmla="*/ 13 w 83"/>
                  <a:gd name="T97" fmla="*/ 88 h 96"/>
                  <a:gd name="T98" fmla="*/ 18 w 83"/>
                  <a:gd name="T99" fmla="*/ 96 h 96"/>
                  <a:gd name="T100" fmla="*/ 18 w 83"/>
                  <a:gd name="T10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96">
                    <a:moveTo>
                      <a:pt x="18" y="92"/>
                    </a:moveTo>
                    <a:cubicBezTo>
                      <a:pt x="17" y="90"/>
                      <a:pt x="16" y="89"/>
                      <a:pt x="17" y="86"/>
                    </a:cubicBezTo>
                    <a:cubicBezTo>
                      <a:pt x="17" y="81"/>
                      <a:pt x="17" y="77"/>
                      <a:pt x="16" y="71"/>
                    </a:cubicBezTo>
                    <a:cubicBezTo>
                      <a:pt x="15" y="65"/>
                      <a:pt x="13" y="60"/>
                      <a:pt x="11" y="55"/>
                    </a:cubicBezTo>
                    <a:cubicBezTo>
                      <a:pt x="10" y="49"/>
                      <a:pt x="7" y="45"/>
                      <a:pt x="7" y="38"/>
                    </a:cubicBezTo>
                    <a:cubicBezTo>
                      <a:pt x="7" y="37"/>
                      <a:pt x="5" y="24"/>
                      <a:pt x="10" y="25"/>
                    </a:cubicBezTo>
                    <a:cubicBezTo>
                      <a:pt x="11" y="27"/>
                      <a:pt x="10" y="31"/>
                      <a:pt x="11" y="33"/>
                    </a:cubicBezTo>
                    <a:cubicBezTo>
                      <a:pt x="11" y="35"/>
                      <a:pt x="12" y="38"/>
                      <a:pt x="13" y="41"/>
                    </a:cubicBezTo>
                    <a:cubicBezTo>
                      <a:pt x="14" y="44"/>
                      <a:pt x="16" y="49"/>
                      <a:pt x="18" y="52"/>
                    </a:cubicBezTo>
                    <a:cubicBezTo>
                      <a:pt x="19" y="54"/>
                      <a:pt x="21" y="58"/>
                      <a:pt x="23" y="58"/>
                    </a:cubicBezTo>
                    <a:cubicBezTo>
                      <a:pt x="25" y="59"/>
                      <a:pt x="28" y="57"/>
                      <a:pt x="30" y="56"/>
                    </a:cubicBezTo>
                    <a:cubicBezTo>
                      <a:pt x="32" y="54"/>
                      <a:pt x="33" y="53"/>
                      <a:pt x="35" y="56"/>
                    </a:cubicBezTo>
                    <a:cubicBezTo>
                      <a:pt x="36" y="57"/>
                      <a:pt x="36" y="60"/>
                      <a:pt x="37" y="62"/>
                    </a:cubicBezTo>
                    <a:cubicBezTo>
                      <a:pt x="40" y="61"/>
                      <a:pt x="43" y="58"/>
                      <a:pt x="45" y="55"/>
                    </a:cubicBezTo>
                    <a:cubicBezTo>
                      <a:pt x="45" y="55"/>
                      <a:pt x="46" y="52"/>
                      <a:pt x="48" y="52"/>
                    </a:cubicBezTo>
                    <a:cubicBezTo>
                      <a:pt x="49" y="53"/>
                      <a:pt x="47" y="55"/>
                      <a:pt x="48" y="56"/>
                    </a:cubicBezTo>
                    <a:cubicBezTo>
                      <a:pt x="47" y="59"/>
                      <a:pt x="48" y="63"/>
                      <a:pt x="50" y="65"/>
                    </a:cubicBezTo>
                    <a:cubicBezTo>
                      <a:pt x="51" y="67"/>
                      <a:pt x="53" y="72"/>
                      <a:pt x="56" y="73"/>
                    </a:cubicBezTo>
                    <a:cubicBezTo>
                      <a:pt x="58" y="69"/>
                      <a:pt x="61" y="65"/>
                      <a:pt x="62" y="60"/>
                    </a:cubicBezTo>
                    <a:cubicBezTo>
                      <a:pt x="63" y="54"/>
                      <a:pt x="65" y="49"/>
                      <a:pt x="67" y="44"/>
                    </a:cubicBezTo>
                    <a:cubicBezTo>
                      <a:pt x="69" y="40"/>
                      <a:pt x="73" y="38"/>
                      <a:pt x="74" y="34"/>
                    </a:cubicBezTo>
                    <a:cubicBezTo>
                      <a:pt x="76" y="32"/>
                      <a:pt x="78" y="29"/>
                      <a:pt x="80" y="27"/>
                    </a:cubicBezTo>
                    <a:cubicBezTo>
                      <a:pt x="81" y="25"/>
                      <a:pt x="82" y="23"/>
                      <a:pt x="83" y="21"/>
                    </a:cubicBezTo>
                    <a:cubicBezTo>
                      <a:pt x="83" y="21"/>
                      <a:pt x="83" y="20"/>
                      <a:pt x="83" y="20"/>
                    </a:cubicBezTo>
                    <a:cubicBezTo>
                      <a:pt x="82" y="21"/>
                      <a:pt x="81" y="22"/>
                      <a:pt x="80" y="23"/>
                    </a:cubicBezTo>
                    <a:cubicBezTo>
                      <a:pt x="78" y="24"/>
                      <a:pt x="75" y="27"/>
                      <a:pt x="74" y="29"/>
                    </a:cubicBezTo>
                    <a:cubicBezTo>
                      <a:pt x="72" y="30"/>
                      <a:pt x="71" y="33"/>
                      <a:pt x="69" y="34"/>
                    </a:cubicBezTo>
                    <a:cubicBezTo>
                      <a:pt x="67" y="35"/>
                      <a:pt x="67" y="36"/>
                      <a:pt x="65" y="38"/>
                    </a:cubicBezTo>
                    <a:cubicBezTo>
                      <a:pt x="62" y="40"/>
                      <a:pt x="61" y="37"/>
                      <a:pt x="60" y="35"/>
                    </a:cubicBezTo>
                    <a:cubicBezTo>
                      <a:pt x="58" y="33"/>
                      <a:pt x="58" y="32"/>
                      <a:pt x="57" y="30"/>
                    </a:cubicBezTo>
                    <a:cubicBezTo>
                      <a:pt x="55" y="28"/>
                      <a:pt x="56" y="27"/>
                      <a:pt x="56" y="24"/>
                    </a:cubicBezTo>
                    <a:cubicBezTo>
                      <a:pt x="51" y="25"/>
                      <a:pt x="48" y="33"/>
                      <a:pt x="43" y="33"/>
                    </a:cubicBezTo>
                    <a:cubicBezTo>
                      <a:pt x="40" y="32"/>
                      <a:pt x="39" y="31"/>
                      <a:pt x="35" y="33"/>
                    </a:cubicBezTo>
                    <a:cubicBezTo>
                      <a:pt x="34" y="34"/>
                      <a:pt x="33" y="35"/>
                      <a:pt x="31" y="36"/>
                    </a:cubicBezTo>
                    <a:cubicBezTo>
                      <a:pt x="25" y="35"/>
                      <a:pt x="31" y="17"/>
                      <a:pt x="33" y="13"/>
                    </a:cubicBezTo>
                    <a:cubicBezTo>
                      <a:pt x="34" y="11"/>
                      <a:pt x="37" y="9"/>
                      <a:pt x="39" y="8"/>
                    </a:cubicBezTo>
                    <a:cubicBezTo>
                      <a:pt x="40" y="7"/>
                      <a:pt x="47" y="4"/>
                      <a:pt x="45" y="2"/>
                    </a:cubicBezTo>
                    <a:cubicBezTo>
                      <a:pt x="44" y="0"/>
                      <a:pt x="35" y="4"/>
                      <a:pt x="32" y="4"/>
                    </a:cubicBezTo>
                    <a:cubicBezTo>
                      <a:pt x="29" y="5"/>
                      <a:pt x="26" y="7"/>
                      <a:pt x="23" y="9"/>
                    </a:cubicBezTo>
                    <a:cubicBezTo>
                      <a:pt x="20" y="11"/>
                      <a:pt x="19" y="13"/>
                      <a:pt x="16" y="16"/>
                    </a:cubicBezTo>
                    <a:cubicBezTo>
                      <a:pt x="14" y="17"/>
                      <a:pt x="13" y="17"/>
                      <a:pt x="12" y="20"/>
                    </a:cubicBezTo>
                    <a:cubicBezTo>
                      <a:pt x="11" y="20"/>
                      <a:pt x="12" y="23"/>
                      <a:pt x="9" y="23"/>
                    </a:cubicBezTo>
                    <a:cubicBezTo>
                      <a:pt x="7" y="20"/>
                      <a:pt x="13" y="7"/>
                      <a:pt x="6" y="11"/>
                    </a:cubicBezTo>
                    <a:cubicBezTo>
                      <a:pt x="4" y="11"/>
                      <a:pt x="2" y="13"/>
                      <a:pt x="1" y="15"/>
                    </a:cubicBezTo>
                    <a:cubicBezTo>
                      <a:pt x="0" y="18"/>
                      <a:pt x="2" y="22"/>
                      <a:pt x="2" y="26"/>
                    </a:cubicBezTo>
                    <a:cubicBezTo>
                      <a:pt x="2" y="31"/>
                      <a:pt x="0" y="37"/>
                      <a:pt x="1" y="44"/>
                    </a:cubicBezTo>
                    <a:cubicBezTo>
                      <a:pt x="1" y="49"/>
                      <a:pt x="6" y="52"/>
                      <a:pt x="6" y="57"/>
                    </a:cubicBezTo>
                    <a:cubicBezTo>
                      <a:pt x="6" y="62"/>
                      <a:pt x="3" y="67"/>
                      <a:pt x="5" y="72"/>
                    </a:cubicBezTo>
                    <a:cubicBezTo>
                      <a:pt x="7" y="78"/>
                      <a:pt x="9" y="82"/>
                      <a:pt x="13" y="88"/>
                    </a:cubicBezTo>
                    <a:cubicBezTo>
                      <a:pt x="15" y="91"/>
                      <a:pt x="17" y="93"/>
                      <a:pt x="18" y="96"/>
                    </a:cubicBezTo>
                    <a:cubicBezTo>
                      <a:pt x="18" y="95"/>
                      <a:pt x="19" y="93"/>
                      <a:pt x="18" y="92"/>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1" name="Freeform 362"/>
              <p:cNvSpPr/>
              <p:nvPr/>
            </p:nvSpPr>
            <p:spPr bwMode="auto">
              <a:xfrm>
                <a:off x="4942" y="738"/>
                <a:ext cx="6" cy="40"/>
              </a:xfrm>
              <a:custGeom>
                <a:avLst/>
                <a:gdLst>
                  <a:gd name="T0" fmla="*/ 2 w 5"/>
                  <a:gd name="T1" fmla="*/ 21 h 32"/>
                  <a:gd name="T2" fmla="*/ 5 w 5"/>
                  <a:gd name="T3" fmla="*/ 12 h 32"/>
                  <a:gd name="T4" fmla="*/ 5 w 5"/>
                  <a:gd name="T5" fmla="*/ 5 h 32"/>
                  <a:gd name="T6" fmla="*/ 5 w 5"/>
                  <a:gd name="T7" fmla="*/ 0 h 32"/>
                  <a:gd name="T8" fmla="*/ 2 w 5"/>
                  <a:gd name="T9" fmla="*/ 9 h 32"/>
                  <a:gd name="T10" fmla="*/ 2 w 5"/>
                  <a:gd name="T11" fmla="*/ 23 h 32"/>
                  <a:gd name="T12" fmla="*/ 1 w 5"/>
                  <a:gd name="T13" fmla="*/ 30 h 32"/>
                  <a:gd name="T14" fmla="*/ 1 w 5"/>
                  <a:gd name="T15" fmla="*/ 32 h 32"/>
                  <a:gd name="T16" fmla="*/ 3 w 5"/>
                  <a:gd name="T17" fmla="*/ 27 h 32"/>
                  <a:gd name="T18" fmla="*/ 2 w 5"/>
                  <a:gd name="T1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2">
                    <a:moveTo>
                      <a:pt x="2" y="21"/>
                    </a:moveTo>
                    <a:cubicBezTo>
                      <a:pt x="3" y="18"/>
                      <a:pt x="4" y="15"/>
                      <a:pt x="5" y="12"/>
                    </a:cubicBezTo>
                    <a:cubicBezTo>
                      <a:pt x="5" y="10"/>
                      <a:pt x="5" y="7"/>
                      <a:pt x="5" y="5"/>
                    </a:cubicBezTo>
                    <a:cubicBezTo>
                      <a:pt x="5" y="3"/>
                      <a:pt x="5" y="2"/>
                      <a:pt x="5" y="0"/>
                    </a:cubicBezTo>
                    <a:cubicBezTo>
                      <a:pt x="4" y="3"/>
                      <a:pt x="3" y="6"/>
                      <a:pt x="2" y="9"/>
                    </a:cubicBezTo>
                    <a:cubicBezTo>
                      <a:pt x="0" y="14"/>
                      <a:pt x="1" y="18"/>
                      <a:pt x="2" y="23"/>
                    </a:cubicBezTo>
                    <a:cubicBezTo>
                      <a:pt x="2" y="26"/>
                      <a:pt x="2" y="27"/>
                      <a:pt x="1" y="30"/>
                    </a:cubicBezTo>
                    <a:cubicBezTo>
                      <a:pt x="1" y="31"/>
                      <a:pt x="1" y="31"/>
                      <a:pt x="1" y="32"/>
                    </a:cubicBezTo>
                    <a:cubicBezTo>
                      <a:pt x="2" y="30"/>
                      <a:pt x="2" y="29"/>
                      <a:pt x="3" y="27"/>
                    </a:cubicBezTo>
                    <a:cubicBezTo>
                      <a:pt x="3" y="25"/>
                      <a:pt x="2" y="23"/>
                      <a:pt x="2" y="21"/>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2" name="Freeform 363"/>
              <p:cNvSpPr/>
              <p:nvPr/>
            </p:nvSpPr>
            <p:spPr bwMode="auto">
              <a:xfrm>
                <a:off x="4952" y="617"/>
                <a:ext cx="168" cy="210"/>
              </a:xfrm>
              <a:custGeom>
                <a:avLst/>
                <a:gdLst>
                  <a:gd name="T0" fmla="*/ 53 w 136"/>
                  <a:gd name="T1" fmla="*/ 43 h 170"/>
                  <a:gd name="T2" fmla="*/ 61 w 136"/>
                  <a:gd name="T3" fmla="*/ 21 h 170"/>
                  <a:gd name="T4" fmla="*/ 72 w 136"/>
                  <a:gd name="T5" fmla="*/ 4 h 170"/>
                  <a:gd name="T6" fmla="*/ 62 w 136"/>
                  <a:gd name="T7" fmla="*/ 7 h 170"/>
                  <a:gd name="T8" fmla="*/ 57 w 136"/>
                  <a:gd name="T9" fmla="*/ 18 h 170"/>
                  <a:gd name="T10" fmla="*/ 47 w 136"/>
                  <a:gd name="T11" fmla="*/ 47 h 170"/>
                  <a:gd name="T12" fmla="*/ 45 w 136"/>
                  <a:gd name="T13" fmla="*/ 59 h 170"/>
                  <a:gd name="T14" fmla="*/ 34 w 136"/>
                  <a:gd name="T15" fmla="*/ 75 h 170"/>
                  <a:gd name="T16" fmla="*/ 21 w 136"/>
                  <a:gd name="T17" fmla="*/ 102 h 170"/>
                  <a:gd name="T18" fmla="*/ 14 w 136"/>
                  <a:gd name="T19" fmla="*/ 114 h 170"/>
                  <a:gd name="T20" fmla="*/ 1 w 136"/>
                  <a:gd name="T21" fmla="*/ 130 h 170"/>
                  <a:gd name="T22" fmla="*/ 23 w 136"/>
                  <a:gd name="T23" fmla="*/ 134 h 170"/>
                  <a:gd name="T24" fmla="*/ 32 w 136"/>
                  <a:gd name="T25" fmla="*/ 136 h 170"/>
                  <a:gd name="T26" fmla="*/ 36 w 136"/>
                  <a:gd name="T27" fmla="*/ 143 h 170"/>
                  <a:gd name="T28" fmla="*/ 30 w 136"/>
                  <a:gd name="T29" fmla="*/ 157 h 170"/>
                  <a:gd name="T30" fmla="*/ 48 w 136"/>
                  <a:gd name="T31" fmla="*/ 150 h 170"/>
                  <a:gd name="T32" fmla="*/ 65 w 136"/>
                  <a:gd name="T33" fmla="*/ 148 h 170"/>
                  <a:gd name="T34" fmla="*/ 71 w 136"/>
                  <a:gd name="T35" fmla="*/ 154 h 170"/>
                  <a:gd name="T36" fmla="*/ 65 w 136"/>
                  <a:gd name="T37" fmla="*/ 163 h 170"/>
                  <a:gd name="T38" fmla="*/ 93 w 136"/>
                  <a:gd name="T39" fmla="*/ 170 h 170"/>
                  <a:gd name="T40" fmla="*/ 117 w 136"/>
                  <a:gd name="T41" fmla="*/ 166 h 170"/>
                  <a:gd name="T42" fmla="*/ 135 w 136"/>
                  <a:gd name="T43" fmla="*/ 164 h 170"/>
                  <a:gd name="T44" fmla="*/ 116 w 136"/>
                  <a:gd name="T45" fmla="*/ 156 h 170"/>
                  <a:gd name="T46" fmla="*/ 99 w 136"/>
                  <a:gd name="T47" fmla="*/ 136 h 170"/>
                  <a:gd name="T48" fmla="*/ 112 w 136"/>
                  <a:gd name="T49" fmla="*/ 121 h 170"/>
                  <a:gd name="T50" fmla="*/ 100 w 136"/>
                  <a:gd name="T51" fmla="*/ 119 h 170"/>
                  <a:gd name="T52" fmla="*/ 110 w 136"/>
                  <a:gd name="T53" fmla="*/ 108 h 170"/>
                  <a:gd name="T54" fmla="*/ 90 w 136"/>
                  <a:gd name="T55" fmla="*/ 99 h 170"/>
                  <a:gd name="T56" fmla="*/ 85 w 136"/>
                  <a:gd name="T57" fmla="*/ 89 h 170"/>
                  <a:gd name="T58" fmla="*/ 103 w 136"/>
                  <a:gd name="T59" fmla="*/ 73 h 170"/>
                  <a:gd name="T60" fmla="*/ 95 w 136"/>
                  <a:gd name="T61" fmla="*/ 69 h 170"/>
                  <a:gd name="T62" fmla="*/ 50 w 136"/>
                  <a:gd name="T63" fmla="*/ 96 h 170"/>
                  <a:gd name="T64" fmla="*/ 26 w 136"/>
                  <a:gd name="T65" fmla="*/ 108 h 170"/>
                  <a:gd name="T66" fmla="*/ 26 w 136"/>
                  <a:gd name="T67" fmla="*/ 98 h 170"/>
                  <a:gd name="T68" fmla="*/ 42 w 136"/>
                  <a:gd name="T69" fmla="*/ 82 h 170"/>
                  <a:gd name="T70" fmla="*/ 48 w 136"/>
                  <a:gd name="T71" fmla="*/ 65 h 170"/>
                  <a:gd name="T72" fmla="*/ 51 w 136"/>
                  <a:gd name="T7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70">
                    <a:moveTo>
                      <a:pt x="54" y="50"/>
                    </a:moveTo>
                    <a:cubicBezTo>
                      <a:pt x="53" y="47"/>
                      <a:pt x="53" y="45"/>
                      <a:pt x="53" y="43"/>
                    </a:cubicBezTo>
                    <a:cubicBezTo>
                      <a:pt x="54" y="39"/>
                      <a:pt x="56" y="35"/>
                      <a:pt x="58" y="32"/>
                    </a:cubicBezTo>
                    <a:cubicBezTo>
                      <a:pt x="59" y="28"/>
                      <a:pt x="60" y="24"/>
                      <a:pt x="61" y="21"/>
                    </a:cubicBezTo>
                    <a:cubicBezTo>
                      <a:pt x="62" y="17"/>
                      <a:pt x="64" y="13"/>
                      <a:pt x="66" y="11"/>
                    </a:cubicBezTo>
                    <a:cubicBezTo>
                      <a:pt x="69" y="9"/>
                      <a:pt x="71" y="6"/>
                      <a:pt x="72" y="4"/>
                    </a:cubicBezTo>
                    <a:cubicBezTo>
                      <a:pt x="73" y="0"/>
                      <a:pt x="69" y="3"/>
                      <a:pt x="67" y="4"/>
                    </a:cubicBezTo>
                    <a:cubicBezTo>
                      <a:pt x="65" y="5"/>
                      <a:pt x="64" y="6"/>
                      <a:pt x="62" y="7"/>
                    </a:cubicBezTo>
                    <a:cubicBezTo>
                      <a:pt x="61" y="8"/>
                      <a:pt x="60" y="10"/>
                      <a:pt x="59" y="11"/>
                    </a:cubicBezTo>
                    <a:cubicBezTo>
                      <a:pt x="58" y="13"/>
                      <a:pt x="58" y="15"/>
                      <a:pt x="57" y="18"/>
                    </a:cubicBezTo>
                    <a:cubicBezTo>
                      <a:pt x="56" y="22"/>
                      <a:pt x="54" y="27"/>
                      <a:pt x="51" y="31"/>
                    </a:cubicBezTo>
                    <a:cubicBezTo>
                      <a:pt x="50" y="37"/>
                      <a:pt x="48" y="42"/>
                      <a:pt x="47" y="47"/>
                    </a:cubicBezTo>
                    <a:cubicBezTo>
                      <a:pt x="46" y="52"/>
                      <a:pt x="46" y="56"/>
                      <a:pt x="44" y="59"/>
                    </a:cubicBezTo>
                    <a:cubicBezTo>
                      <a:pt x="44" y="59"/>
                      <a:pt x="44" y="59"/>
                      <a:pt x="45" y="59"/>
                    </a:cubicBezTo>
                    <a:cubicBezTo>
                      <a:pt x="45" y="62"/>
                      <a:pt x="43" y="65"/>
                      <a:pt x="43" y="68"/>
                    </a:cubicBezTo>
                    <a:cubicBezTo>
                      <a:pt x="38" y="71"/>
                      <a:pt x="35" y="68"/>
                      <a:pt x="34" y="75"/>
                    </a:cubicBezTo>
                    <a:cubicBezTo>
                      <a:pt x="34" y="80"/>
                      <a:pt x="33" y="86"/>
                      <a:pt x="29" y="90"/>
                    </a:cubicBezTo>
                    <a:cubicBezTo>
                      <a:pt x="27" y="94"/>
                      <a:pt x="23" y="97"/>
                      <a:pt x="21" y="102"/>
                    </a:cubicBezTo>
                    <a:cubicBezTo>
                      <a:pt x="19" y="104"/>
                      <a:pt x="17" y="106"/>
                      <a:pt x="14" y="108"/>
                    </a:cubicBezTo>
                    <a:cubicBezTo>
                      <a:pt x="14" y="110"/>
                      <a:pt x="14" y="112"/>
                      <a:pt x="14" y="114"/>
                    </a:cubicBezTo>
                    <a:cubicBezTo>
                      <a:pt x="12" y="115"/>
                      <a:pt x="9" y="117"/>
                      <a:pt x="7" y="118"/>
                    </a:cubicBezTo>
                    <a:cubicBezTo>
                      <a:pt x="2" y="121"/>
                      <a:pt x="0" y="123"/>
                      <a:pt x="1" y="130"/>
                    </a:cubicBezTo>
                    <a:cubicBezTo>
                      <a:pt x="3" y="132"/>
                      <a:pt x="5" y="136"/>
                      <a:pt x="9" y="136"/>
                    </a:cubicBezTo>
                    <a:cubicBezTo>
                      <a:pt x="15" y="137"/>
                      <a:pt x="18" y="133"/>
                      <a:pt x="23" y="134"/>
                    </a:cubicBezTo>
                    <a:cubicBezTo>
                      <a:pt x="23" y="134"/>
                      <a:pt x="23" y="134"/>
                      <a:pt x="22" y="134"/>
                    </a:cubicBezTo>
                    <a:cubicBezTo>
                      <a:pt x="26" y="134"/>
                      <a:pt x="29" y="135"/>
                      <a:pt x="32" y="136"/>
                    </a:cubicBezTo>
                    <a:cubicBezTo>
                      <a:pt x="35" y="136"/>
                      <a:pt x="38" y="136"/>
                      <a:pt x="41" y="137"/>
                    </a:cubicBezTo>
                    <a:cubicBezTo>
                      <a:pt x="41" y="139"/>
                      <a:pt x="36" y="141"/>
                      <a:pt x="36" y="143"/>
                    </a:cubicBezTo>
                    <a:cubicBezTo>
                      <a:pt x="34" y="146"/>
                      <a:pt x="33" y="148"/>
                      <a:pt x="31" y="151"/>
                    </a:cubicBezTo>
                    <a:cubicBezTo>
                      <a:pt x="28" y="154"/>
                      <a:pt x="27" y="155"/>
                      <a:pt x="30" y="157"/>
                    </a:cubicBezTo>
                    <a:cubicBezTo>
                      <a:pt x="32" y="158"/>
                      <a:pt x="34" y="158"/>
                      <a:pt x="37" y="157"/>
                    </a:cubicBezTo>
                    <a:cubicBezTo>
                      <a:pt x="40" y="157"/>
                      <a:pt x="44" y="153"/>
                      <a:pt x="48" y="150"/>
                    </a:cubicBezTo>
                    <a:cubicBezTo>
                      <a:pt x="54" y="147"/>
                      <a:pt x="62" y="145"/>
                      <a:pt x="68" y="145"/>
                    </a:cubicBezTo>
                    <a:cubicBezTo>
                      <a:pt x="68" y="147"/>
                      <a:pt x="66" y="148"/>
                      <a:pt x="65" y="148"/>
                    </a:cubicBezTo>
                    <a:cubicBezTo>
                      <a:pt x="67" y="151"/>
                      <a:pt x="74" y="148"/>
                      <a:pt x="76" y="149"/>
                    </a:cubicBezTo>
                    <a:cubicBezTo>
                      <a:pt x="76" y="152"/>
                      <a:pt x="73" y="153"/>
                      <a:pt x="71" y="154"/>
                    </a:cubicBezTo>
                    <a:cubicBezTo>
                      <a:pt x="70" y="156"/>
                      <a:pt x="68" y="157"/>
                      <a:pt x="66" y="158"/>
                    </a:cubicBezTo>
                    <a:cubicBezTo>
                      <a:pt x="63" y="160"/>
                      <a:pt x="62" y="161"/>
                      <a:pt x="65" y="163"/>
                    </a:cubicBezTo>
                    <a:cubicBezTo>
                      <a:pt x="67" y="164"/>
                      <a:pt x="70" y="165"/>
                      <a:pt x="72" y="165"/>
                    </a:cubicBezTo>
                    <a:cubicBezTo>
                      <a:pt x="79" y="167"/>
                      <a:pt x="86" y="169"/>
                      <a:pt x="93" y="170"/>
                    </a:cubicBezTo>
                    <a:cubicBezTo>
                      <a:pt x="94" y="170"/>
                      <a:pt x="96" y="170"/>
                      <a:pt x="97" y="170"/>
                    </a:cubicBezTo>
                    <a:cubicBezTo>
                      <a:pt x="104" y="168"/>
                      <a:pt x="111" y="167"/>
                      <a:pt x="117" y="166"/>
                    </a:cubicBezTo>
                    <a:cubicBezTo>
                      <a:pt x="120" y="166"/>
                      <a:pt x="124" y="166"/>
                      <a:pt x="126" y="166"/>
                    </a:cubicBezTo>
                    <a:cubicBezTo>
                      <a:pt x="129" y="165"/>
                      <a:pt x="132" y="165"/>
                      <a:pt x="135" y="164"/>
                    </a:cubicBezTo>
                    <a:cubicBezTo>
                      <a:pt x="136" y="162"/>
                      <a:pt x="131" y="160"/>
                      <a:pt x="129" y="160"/>
                    </a:cubicBezTo>
                    <a:cubicBezTo>
                      <a:pt x="125" y="157"/>
                      <a:pt x="121" y="157"/>
                      <a:pt x="116" y="156"/>
                    </a:cubicBezTo>
                    <a:cubicBezTo>
                      <a:pt x="110" y="155"/>
                      <a:pt x="102" y="154"/>
                      <a:pt x="96" y="150"/>
                    </a:cubicBezTo>
                    <a:cubicBezTo>
                      <a:pt x="90" y="145"/>
                      <a:pt x="96" y="139"/>
                      <a:pt x="99" y="136"/>
                    </a:cubicBezTo>
                    <a:cubicBezTo>
                      <a:pt x="102" y="132"/>
                      <a:pt x="105" y="130"/>
                      <a:pt x="108" y="127"/>
                    </a:cubicBezTo>
                    <a:cubicBezTo>
                      <a:pt x="108" y="125"/>
                      <a:pt x="112" y="123"/>
                      <a:pt x="112" y="121"/>
                    </a:cubicBezTo>
                    <a:cubicBezTo>
                      <a:pt x="109" y="121"/>
                      <a:pt x="107" y="121"/>
                      <a:pt x="104" y="120"/>
                    </a:cubicBezTo>
                    <a:cubicBezTo>
                      <a:pt x="102" y="120"/>
                      <a:pt x="99" y="122"/>
                      <a:pt x="100" y="119"/>
                    </a:cubicBezTo>
                    <a:cubicBezTo>
                      <a:pt x="100" y="116"/>
                      <a:pt x="103" y="114"/>
                      <a:pt x="105" y="113"/>
                    </a:cubicBezTo>
                    <a:cubicBezTo>
                      <a:pt x="107" y="112"/>
                      <a:pt x="110" y="110"/>
                      <a:pt x="110" y="108"/>
                    </a:cubicBezTo>
                    <a:cubicBezTo>
                      <a:pt x="111" y="104"/>
                      <a:pt x="105" y="102"/>
                      <a:pt x="103" y="100"/>
                    </a:cubicBezTo>
                    <a:cubicBezTo>
                      <a:pt x="98" y="99"/>
                      <a:pt x="94" y="99"/>
                      <a:pt x="90" y="99"/>
                    </a:cubicBezTo>
                    <a:cubicBezTo>
                      <a:pt x="88" y="99"/>
                      <a:pt x="83" y="101"/>
                      <a:pt x="81" y="99"/>
                    </a:cubicBezTo>
                    <a:cubicBezTo>
                      <a:pt x="82" y="96"/>
                      <a:pt x="84" y="91"/>
                      <a:pt x="85" y="89"/>
                    </a:cubicBezTo>
                    <a:cubicBezTo>
                      <a:pt x="87" y="86"/>
                      <a:pt x="90" y="84"/>
                      <a:pt x="92" y="82"/>
                    </a:cubicBezTo>
                    <a:cubicBezTo>
                      <a:pt x="95" y="79"/>
                      <a:pt x="99" y="75"/>
                      <a:pt x="103" y="73"/>
                    </a:cubicBezTo>
                    <a:cubicBezTo>
                      <a:pt x="105" y="72"/>
                      <a:pt x="110" y="69"/>
                      <a:pt x="106" y="67"/>
                    </a:cubicBezTo>
                    <a:cubicBezTo>
                      <a:pt x="104" y="66"/>
                      <a:pt x="97" y="67"/>
                      <a:pt x="95" y="69"/>
                    </a:cubicBezTo>
                    <a:cubicBezTo>
                      <a:pt x="89" y="70"/>
                      <a:pt x="83" y="75"/>
                      <a:pt x="78" y="78"/>
                    </a:cubicBezTo>
                    <a:cubicBezTo>
                      <a:pt x="68" y="85"/>
                      <a:pt x="59" y="91"/>
                      <a:pt x="50" y="96"/>
                    </a:cubicBezTo>
                    <a:cubicBezTo>
                      <a:pt x="44" y="100"/>
                      <a:pt x="39" y="103"/>
                      <a:pt x="34" y="105"/>
                    </a:cubicBezTo>
                    <a:cubicBezTo>
                      <a:pt x="31" y="107"/>
                      <a:pt x="29" y="107"/>
                      <a:pt x="26" y="108"/>
                    </a:cubicBezTo>
                    <a:cubicBezTo>
                      <a:pt x="24" y="109"/>
                      <a:pt x="20" y="111"/>
                      <a:pt x="18" y="110"/>
                    </a:cubicBezTo>
                    <a:cubicBezTo>
                      <a:pt x="17" y="107"/>
                      <a:pt x="24" y="101"/>
                      <a:pt x="26" y="98"/>
                    </a:cubicBezTo>
                    <a:cubicBezTo>
                      <a:pt x="29" y="95"/>
                      <a:pt x="31" y="92"/>
                      <a:pt x="35" y="89"/>
                    </a:cubicBezTo>
                    <a:cubicBezTo>
                      <a:pt x="37" y="88"/>
                      <a:pt x="39" y="85"/>
                      <a:pt x="42" y="82"/>
                    </a:cubicBezTo>
                    <a:cubicBezTo>
                      <a:pt x="45" y="79"/>
                      <a:pt x="46" y="73"/>
                      <a:pt x="47" y="70"/>
                    </a:cubicBezTo>
                    <a:cubicBezTo>
                      <a:pt x="47" y="68"/>
                      <a:pt x="48" y="66"/>
                      <a:pt x="48" y="65"/>
                    </a:cubicBezTo>
                    <a:cubicBezTo>
                      <a:pt x="48" y="65"/>
                      <a:pt x="48" y="65"/>
                      <a:pt x="48" y="65"/>
                    </a:cubicBezTo>
                    <a:cubicBezTo>
                      <a:pt x="49" y="62"/>
                      <a:pt x="50" y="60"/>
                      <a:pt x="51" y="58"/>
                    </a:cubicBezTo>
                    <a:cubicBezTo>
                      <a:pt x="52" y="56"/>
                      <a:pt x="53" y="53"/>
                      <a:pt x="54" y="5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3" name="Freeform 364"/>
              <p:cNvSpPr/>
              <p:nvPr/>
            </p:nvSpPr>
            <p:spPr bwMode="auto">
              <a:xfrm>
                <a:off x="4763" y="860"/>
                <a:ext cx="9" cy="8"/>
              </a:xfrm>
              <a:custGeom>
                <a:avLst/>
                <a:gdLst>
                  <a:gd name="T0" fmla="*/ 3 w 7"/>
                  <a:gd name="T1" fmla="*/ 6 h 7"/>
                  <a:gd name="T2" fmla="*/ 5 w 7"/>
                  <a:gd name="T3" fmla="*/ 2 h 7"/>
                  <a:gd name="T4" fmla="*/ 4 w 7"/>
                  <a:gd name="T5" fmla="*/ 0 h 7"/>
                  <a:gd name="T6" fmla="*/ 0 w 7"/>
                  <a:gd name="T7" fmla="*/ 7 h 7"/>
                  <a:gd name="T8" fmla="*/ 3 w 7"/>
                  <a:gd name="T9" fmla="*/ 6 h 7"/>
                </a:gdLst>
                <a:ahLst/>
                <a:cxnLst>
                  <a:cxn ang="0">
                    <a:pos x="T0" y="T1"/>
                  </a:cxn>
                  <a:cxn ang="0">
                    <a:pos x="T2" y="T3"/>
                  </a:cxn>
                  <a:cxn ang="0">
                    <a:pos x="T4" y="T5"/>
                  </a:cxn>
                  <a:cxn ang="0">
                    <a:pos x="T6" y="T7"/>
                  </a:cxn>
                  <a:cxn ang="0">
                    <a:pos x="T8" y="T9"/>
                  </a:cxn>
                </a:cxnLst>
                <a:rect l="0" t="0" r="r" b="b"/>
                <a:pathLst>
                  <a:path w="7" h="7">
                    <a:moveTo>
                      <a:pt x="3" y="6"/>
                    </a:moveTo>
                    <a:cubicBezTo>
                      <a:pt x="4" y="5"/>
                      <a:pt x="7" y="5"/>
                      <a:pt x="5" y="2"/>
                    </a:cubicBezTo>
                    <a:cubicBezTo>
                      <a:pt x="5" y="1"/>
                      <a:pt x="4" y="1"/>
                      <a:pt x="4" y="0"/>
                    </a:cubicBezTo>
                    <a:cubicBezTo>
                      <a:pt x="2" y="2"/>
                      <a:pt x="1" y="4"/>
                      <a:pt x="0" y="7"/>
                    </a:cubicBezTo>
                    <a:cubicBezTo>
                      <a:pt x="1" y="7"/>
                      <a:pt x="2" y="7"/>
                      <a:pt x="3" y="6"/>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4" name="Freeform 365"/>
              <p:cNvSpPr/>
              <p:nvPr/>
            </p:nvSpPr>
            <p:spPr bwMode="auto">
              <a:xfrm>
                <a:off x="4769" y="827"/>
                <a:ext cx="7" cy="8"/>
              </a:xfrm>
              <a:custGeom>
                <a:avLst/>
                <a:gdLst>
                  <a:gd name="T0" fmla="*/ 0 w 5"/>
                  <a:gd name="T1" fmla="*/ 6 h 6"/>
                  <a:gd name="T2" fmla="*/ 0 w 5"/>
                  <a:gd name="T3" fmla="*/ 6 h 6"/>
                  <a:gd name="T4" fmla="*/ 5 w 5"/>
                  <a:gd name="T5" fmla="*/ 2 h 6"/>
                  <a:gd name="T6" fmla="*/ 2 w 5"/>
                  <a:gd name="T7" fmla="*/ 0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0" y="6"/>
                      <a:pt x="0" y="6"/>
                      <a:pt x="0" y="6"/>
                    </a:cubicBezTo>
                    <a:cubicBezTo>
                      <a:pt x="2" y="4"/>
                      <a:pt x="3" y="3"/>
                      <a:pt x="5" y="2"/>
                    </a:cubicBezTo>
                    <a:cubicBezTo>
                      <a:pt x="4" y="1"/>
                      <a:pt x="3" y="1"/>
                      <a:pt x="2" y="0"/>
                    </a:cubicBezTo>
                    <a:cubicBezTo>
                      <a:pt x="2" y="1"/>
                      <a:pt x="2" y="3"/>
                      <a:pt x="2" y="4"/>
                    </a:cubicBezTo>
                    <a:cubicBezTo>
                      <a:pt x="1" y="5"/>
                      <a:pt x="1" y="5"/>
                      <a:pt x="0" y="6"/>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5" name="Freeform 366"/>
              <p:cNvSpPr/>
              <p:nvPr/>
            </p:nvSpPr>
            <p:spPr bwMode="auto">
              <a:xfrm>
                <a:off x="4773" y="764"/>
                <a:ext cx="19" cy="41"/>
              </a:xfrm>
              <a:custGeom>
                <a:avLst/>
                <a:gdLst>
                  <a:gd name="T0" fmla="*/ 9 w 15"/>
                  <a:gd name="T1" fmla="*/ 9 h 33"/>
                  <a:gd name="T2" fmla="*/ 9 w 15"/>
                  <a:gd name="T3" fmla="*/ 20 h 33"/>
                  <a:gd name="T4" fmla="*/ 2 w 15"/>
                  <a:gd name="T5" fmla="*/ 28 h 33"/>
                  <a:gd name="T6" fmla="*/ 1 w 15"/>
                  <a:gd name="T7" fmla="*/ 29 h 33"/>
                  <a:gd name="T8" fmla="*/ 1 w 15"/>
                  <a:gd name="T9" fmla="*/ 32 h 33"/>
                  <a:gd name="T10" fmla="*/ 0 w 15"/>
                  <a:gd name="T11" fmla="*/ 33 h 33"/>
                  <a:gd name="T12" fmla="*/ 8 w 15"/>
                  <a:gd name="T13" fmla="*/ 23 h 33"/>
                  <a:gd name="T14" fmla="*/ 10 w 15"/>
                  <a:gd name="T15" fmla="*/ 12 h 33"/>
                  <a:gd name="T16" fmla="*/ 10 w 15"/>
                  <a:gd name="T17" fmla="*/ 9 h 33"/>
                  <a:gd name="T18" fmla="*/ 15 w 15"/>
                  <a:gd name="T19" fmla="*/ 3 h 33"/>
                  <a:gd name="T20" fmla="*/ 14 w 15"/>
                  <a:gd name="T21" fmla="*/ 0 h 33"/>
                  <a:gd name="T22" fmla="*/ 10 w 15"/>
                  <a:gd name="T23" fmla="*/ 2 h 33"/>
                  <a:gd name="T24" fmla="*/ 9 w 15"/>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3">
                    <a:moveTo>
                      <a:pt x="9" y="9"/>
                    </a:moveTo>
                    <a:cubicBezTo>
                      <a:pt x="8" y="13"/>
                      <a:pt x="10" y="16"/>
                      <a:pt x="9" y="20"/>
                    </a:cubicBezTo>
                    <a:cubicBezTo>
                      <a:pt x="6" y="23"/>
                      <a:pt x="4" y="25"/>
                      <a:pt x="2" y="28"/>
                    </a:cubicBezTo>
                    <a:cubicBezTo>
                      <a:pt x="2" y="28"/>
                      <a:pt x="1" y="29"/>
                      <a:pt x="1" y="29"/>
                    </a:cubicBezTo>
                    <a:cubicBezTo>
                      <a:pt x="1" y="30"/>
                      <a:pt x="1" y="31"/>
                      <a:pt x="1" y="32"/>
                    </a:cubicBezTo>
                    <a:cubicBezTo>
                      <a:pt x="0" y="32"/>
                      <a:pt x="0" y="33"/>
                      <a:pt x="0" y="33"/>
                    </a:cubicBezTo>
                    <a:cubicBezTo>
                      <a:pt x="2" y="29"/>
                      <a:pt x="5" y="26"/>
                      <a:pt x="8" y="23"/>
                    </a:cubicBezTo>
                    <a:cubicBezTo>
                      <a:pt x="11" y="18"/>
                      <a:pt x="13" y="17"/>
                      <a:pt x="10" y="12"/>
                    </a:cubicBezTo>
                    <a:cubicBezTo>
                      <a:pt x="9" y="11"/>
                      <a:pt x="8" y="10"/>
                      <a:pt x="10" y="9"/>
                    </a:cubicBezTo>
                    <a:cubicBezTo>
                      <a:pt x="14" y="8"/>
                      <a:pt x="15" y="7"/>
                      <a:pt x="15" y="3"/>
                    </a:cubicBezTo>
                    <a:cubicBezTo>
                      <a:pt x="15" y="2"/>
                      <a:pt x="15" y="1"/>
                      <a:pt x="14" y="0"/>
                    </a:cubicBezTo>
                    <a:cubicBezTo>
                      <a:pt x="13" y="1"/>
                      <a:pt x="12" y="1"/>
                      <a:pt x="10" y="2"/>
                    </a:cubicBezTo>
                    <a:cubicBezTo>
                      <a:pt x="10" y="5"/>
                      <a:pt x="10" y="7"/>
                      <a:pt x="9" y="9"/>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6" name="Freeform 367"/>
              <p:cNvSpPr/>
              <p:nvPr/>
            </p:nvSpPr>
            <p:spPr bwMode="auto">
              <a:xfrm>
                <a:off x="4835" y="719"/>
                <a:ext cx="1"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7" name="Freeform 368"/>
              <p:cNvSpPr/>
              <p:nvPr/>
            </p:nvSpPr>
            <p:spPr bwMode="auto">
              <a:xfrm>
                <a:off x="4813" y="739"/>
                <a:ext cx="11" cy="2"/>
              </a:xfrm>
              <a:custGeom>
                <a:avLst/>
                <a:gdLst>
                  <a:gd name="T0" fmla="*/ 0 w 9"/>
                  <a:gd name="T1" fmla="*/ 1 h 1"/>
                  <a:gd name="T2" fmla="*/ 5 w 9"/>
                  <a:gd name="T3" fmla="*/ 1 h 1"/>
                  <a:gd name="T4" fmla="*/ 9 w 9"/>
                  <a:gd name="T5" fmla="*/ 1 h 1"/>
                  <a:gd name="T6" fmla="*/ 6 w 9"/>
                  <a:gd name="T7" fmla="*/ 0 h 1"/>
                  <a:gd name="T8" fmla="*/ 0 w 9"/>
                  <a:gd name="T9" fmla="*/ 1 h 1"/>
                </a:gdLst>
                <a:ahLst/>
                <a:cxnLst>
                  <a:cxn ang="0">
                    <a:pos x="T0" y="T1"/>
                  </a:cxn>
                  <a:cxn ang="0">
                    <a:pos x="T2" y="T3"/>
                  </a:cxn>
                  <a:cxn ang="0">
                    <a:pos x="T4" y="T5"/>
                  </a:cxn>
                  <a:cxn ang="0">
                    <a:pos x="T6" y="T7"/>
                  </a:cxn>
                  <a:cxn ang="0">
                    <a:pos x="T8" y="T9"/>
                  </a:cxn>
                </a:cxnLst>
                <a:rect l="0" t="0" r="r" b="b"/>
                <a:pathLst>
                  <a:path w="9" h="1">
                    <a:moveTo>
                      <a:pt x="0" y="1"/>
                    </a:moveTo>
                    <a:cubicBezTo>
                      <a:pt x="1" y="1"/>
                      <a:pt x="3" y="1"/>
                      <a:pt x="5" y="1"/>
                    </a:cubicBezTo>
                    <a:cubicBezTo>
                      <a:pt x="6" y="1"/>
                      <a:pt x="8" y="1"/>
                      <a:pt x="9" y="1"/>
                    </a:cubicBezTo>
                    <a:cubicBezTo>
                      <a:pt x="8" y="1"/>
                      <a:pt x="7" y="1"/>
                      <a:pt x="6" y="0"/>
                    </a:cubicBezTo>
                    <a:cubicBezTo>
                      <a:pt x="3" y="1"/>
                      <a:pt x="1" y="1"/>
                      <a:pt x="0"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8" name="Freeform 369"/>
              <p:cNvSpPr/>
              <p:nvPr/>
            </p:nvSpPr>
            <p:spPr bwMode="auto">
              <a:xfrm>
                <a:off x="4699" y="664"/>
                <a:ext cx="146" cy="219"/>
              </a:xfrm>
              <a:custGeom>
                <a:avLst/>
                <a:gdLst>
                  <a:gd name="T0" fmla="*/ 106 w 118"/>
                  <a:gd name="T1" fmla="*/ 31 h 177"/>
                  <a:gd name="T2" fmla="*/ 88 w 118"/>
                  <a:gd name="T3" fmla="*/ 26 h 177"/>
                  <a:gd name="T4" fmla="*/ 68 w 118"/>
                  <a:gd name="T5" fmla="*/ 18 h 177"/>
                  <a:gd name="T6" fmla="*/ 66 w 118"/>
                  <a:gd name="T7" fmla="*/ 24 h 177"/>
                  <a:gd name="T8" fmla="*/ 69 w 118"/>
                  <a:gd name="T9" fmla="*/ 32 h 177"/>
                  <a:gd name="T10" fmla="*/ 56 w 118"/>
                  <a:gd name="T11" fmla="*/ 44 h 177"/>
                  <a:gd name="T12" fmla="*/ 36 w 118"/>
                  <a:gd name="T13" fmla="*/ 42 h 177"/>
                  <a:gd name="T14" fmla="*/ 28 w 118"/>
                  <a:gd name="T15" fmla="*/ 22 h 177"/>
                  <a:gd name="T16" fmla="*/ 22 w 118"/>
                  <a:gd name="T17" fmla="*/ 4 h 177"/>
                  <a:gd name="T18" fmla="*/ 21 w 118"/>
                  <a:gd name="T19" fmla="*/ 32 h 177"/>
                  <a:gd name="T20" fmla="*/ 13 w 118"/>
                  <a:gd name="T21" fmla="*/ 42 h 177"/>
                  <a:gd name="T22" fmla="*/ 22 w 118"/>
                  <a:gd name="T23" fmla="*/ 56 h 177"/>
                  <a:gd name="T24" fmla="*/ 31 w 118"/>
                  <a:gd name="T25" fmla="*/ 72 h 177"/>
                  <a:gd name="T26" fmla="*/ 8 w 118"/>
                  <a:gd name="T27" fmla="*/ 67 h 177"/>
                  <a:gd name="T28" fmla="*/ 0 w 118"/>
                  <a:gd name="T29" fmla="*/ 67 h 177"/>
                  <a:gd name="T30" fmla="*/ 3 w 118"/>
                  <a:gd name="T31" fmla="*/ 69 h 177"/>
                  <a:gd name="T32" fmla="*/ 23 w 118"/>
                  <a:gd name="T33" fmla="*/ 83 h 177"/>
                  <a:gd name="T34" fmla="*/ 24 w 118"/>
                  <a:gd name="T35" fmla="*/ 90 h 177"/>
                  <a:gd name="T36" fmla="*/ 30 w 118"/>
                  <a:gd name="T37" fmla="*/ 101 h 177"/>
                  <a:gd name="T38" fmla="*/ 31 w 118"/>
                  <a:gd name="T39" fmla="*/ 112 h 177"/>
                  <a:gd name="T40" fmla="*/ 35 w 118"/>
                  <a:gd name="T41" fmla="*/ 121 h 177"/>
                  <a:gd name="T42" fmla="*/ 17 w 118"/>
                  <a:gd name="T43" fmla="*/ 116 h 177"/>
                  <a:gd name="T44" fmla="*/ 11 w 118"/>
                  <a:gd name="T45" fmla="*/ 118 h 177"/>
                  <a:gd name="T46" fmla="*/ 22 w 118"/>
                  <a:gd name="T47" fmla="*/ 140 h 177"/>
                  <a:gd name="T48" fmla="*/ 34 w 118"/>
                  <a:gd name="T49" fmla="*/ 157 h 177"/>
                  <a:gd name="T50" fmla="*/ 39 w 118"/>
                  <a:gd name="T51" fmla="*/ 177 h 177"/>
                  <a:gd name="T52" fmla="*/ 48 w 118"/>
                  <a:gd name="T53" fmla="*/ 167 h 177"/>
                  <a:gd name="T54" fmla="*/ 47 w 118"/>
                  <a:gd name="T55" fmla="*/ 167 h 177"/>
                  <a:gd name="T56" fmla="*/ 35 w 118"/>
                  <a:gd name="T57" fmla="*/ 137 h 177"/>
                  <a:gd name="T58" fmla="*/ 35 w 118"/>
                  <a:gd name="T59" fmla="*/ 104 h 177"/>
                  <a:gd name="T60" fmla="*/ 27 w 118"/>
                  <a:gd name="T61" fmla="*/ 87 h 177"/>
                  <a:gd name="T62" fmla="*/ 39 w 118"/>
                  <a:gd name="T63" fmla="*/ 82 h 177"/>
                  <a:gd name="T64" fmla="*/ 50 w 118"/>
                  <a:gd name="T65" fmla="*/ 77 h 177"/>
                  <a:gd name="T66" fmla="*/ 44 w 118"/>
                  <a:gd name="T67" fmla="*/ 59 h 177"/>
                  <a:gd name="T68" fmla="*/ 58 w 118"/>
                  <a:gd name="T69" fmla="*/ 58 h 177"/>
                  <a:gd name="T70" fmla="*/ 73 w 118"/>
                  <a:gd name="T71" fmla="*/ 47 h 177"/>
                  <a:gd name="T72" fmla="*/ 91 w 118"/>
                  <a:gd name="T73" fmla="*/ 44 h 177"/>
                  <a:gd name="T74" fmla="*/ 111 w 118"/>
                  <a:gd name="T75" fmla="*/ 38 h 177"/>
                  <a:gd name="T76" fmla="*/ 115 w 118"/>
                  <a:gd name="T77" fmla="*/ 44 h 177"/>
                  <a:gd name="T78" fmla="*/ 115 w 118"/>
                  <a:gd name="T79" fmla="*/ 40 h 177"/>
                  <a:gd name="T80" fmla="*/ 108 w 118"/>
                  <a:gd name="T81" fmla="*/ 3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77">
                    <a:moveTo>
                      <a:pt x="108" y="33"/>
                    </a:moveTo>
                    <a:cubicBezTo>
                      <a:pt x="107" y="32"/>
                      <a:pt x="107" y="31"/>
                      <a:pt x="106" y="31"/>
                    </a:cubicBezTo>
                    <a:cubicBezTo>
                      <a:pt x="102" y="29"/>
                      <a:pt x="99" y="26"/>
                      <a:pt x="94" y="25"/>
                    </a:cubicBezTo>
                    <a:cubicBezTo>
                      <a:pt x="91" y="24"/>
                      <a:pt x="90" y="24"/>
                      <a:pt x="88" y="26"/>
                    </a:cubicBezTo>
                    <a:cubicBezTo>
                      <a:pt x="86" y="28"/>
                      <a:pt x="86" y="28"/>
                      <a:pt x="82" y="26"/>
                    </a:cubicBezTo>
                    <a:cubicBezTo>
                      <a:pt x="77" y="24"/>
                      <a:pt x="73" y="20"/>
                      <a:pt x="68" y="18"/>
                    </a:cubicBezTo>
                    <a:cubicBezTo>
                      <a:pt x="64" y="17"/>
                      <a:pt x="56" y="14"/>
                      <a:pt x="52" y="18"/>
                    </a:cubicBezTo>
                    <a:cubicBezTo>
                      <a:pt x="56" y="21"/>
                      <a:pt x="61" y="22"/>
                      <a:pt x="66" y="24"/>
                    </a:cubicBezTo>
                    <a:cubicBezTo>
                      <a:pt x="68" y="25"/>
                      <a:pt x="75" y="27"/>
                      <a:pt x="76" y="30"/>
                    </a:cubicBezTo>
                    <a:cubicBezTo>
                      <a:pt x="73" y="29"/>
                      <a:pt x="71" y="29"/>
                      <a:pt x="69" y="32"/>
                    </a:cubicBezTo>
                    <a:cubicBezTo>
                      <a:pt x="67" y="35"/>
                      <a:pt x="66" y="38"/>
                      <a:pt x="63" y="40"/>
                    </a:cubicBezTo>
                    <a:cubicBezTo>
                      <a:pt x="60" y="41"/>
                      <a:pt x="57" y="42"/>
                      <a:pt x="56" y="44"/>
                    </a:cubicBezTo>
                    <a:cubicBezTo>
                      <a:pt x="54" y="47"/>
                      <a:pt x="54" y="49"/>
                      <a:pt x="51" y="50"/>
                    </a:cubicBezTo>
                    <a:cubicBezTo>
                      <a:pt x="45" y="52"/>
                      <a:pt x="39" y="46"/>
                      <a:pt x="36" y="42"/>
                    </a:cubicBezTo>
                    <a:cubicBezTo>
                      <a:pt x="33" y="39"/>
                      <a:pt x="31" y="34"/>
                      <a:pt x="30" y="30"/>
                    </a:cubicBezTo>
                    <a:cubicBezTo>
                      <a:pt x="29" y="26"/>
                      <a:pt x="29" y="24"/>
                      <a:pt x="28" y="22"/>
                    </a:cubicBezTo>
                    <a:cubicBezTo>
                      <a:pt x="27" y="17"/>
                      <a:pt x="26" y="14"/>
                      <a:pt x="26" y="10"/>
                    </a:cubicBezTo>
                    <a:cubicBezTo>
                      <a:pt x="26" y="8"/>
                      <a:pt x="25" y="0"/>
                      <a:pt x="22" y="4"/>
                    </a:cubicBezTo>
                    <a:cubicBezTo>
                      <a:pt x="20" y="5"/>
                      <a:pt x="19" y="9"/>
                      <a:pt x="20" y="12"/>
                    </a:cubicBezTo>
                    <a:cubicBezTo>
                      <a:pt x="18" y="18"/>
                      <a:pt x="20" y="24"/>
                      <a:pt x="21" y="32"/>
                    </a:cubicBezTo>
                    <a:cubicBezTo>
                      <a:pt x="22" y="42"/>
                      <a:pt x="13" y="36"/>
                      <a:pt x="6" y="36"/>
                    </a:cubicBezTo>
                    <a:cubicBezTo>
                      <a:pt x="7" y="38"/>
                      <a:pt x="13" y="39"/>
                      <a:pt x="13" y="42"/>
                    </a:cubicBezTo>
                    <a:cubicBezTo>
                      <a:pt x="13" y="46"/>
                      <a:pt x="6" y="48"/>
                      <a:pt x="10" y="52"/>
                    </a:cubicBezTo>
                    <a:cubicBezTo>
                      <a:pt x="13" y="54"/>
                      <a:pt x="18" y="54"/>
                      <a:pt x="22" y="56"/>
                    </a:cubicBezTo>
                    <a:cubicBezTo>
                      <a:pt x="25" y="57"/>
                      <a:pt x="28" y="59"/>
                      <a:pt x="30" y="63"/>
                    </a:cubicBezTo>
                    <a:cubicBezTo>
                      <a:pt x="31" y="65"/>
                      <a:pt x="38" y="73"/>
                      <a:pt x="31" y="72"/>
                    </a:cubicBezTo>
                    <a:cubicBezTo>
                      <a:pt x="26" y="71"/>
                      <a:pt x="23" y="69"/>
                      <a:pt x="20" y="69"/>
                    </a:cubicBezTo>
                    <a:cubicBezTo>
                      <a:pt x="16" y="68"/>
                      <a:pt x="12" y="67"/>
                      <a:pt x="8" y="67"/>
                    </a:cubicBezTo>
                    <a:cubicBezTo>
                      <a:pt x="6" y="67"/>
                      <a:pt x="4" y="66"/>
                      <a:pt x="1" y="66"/>
                    </a:cubicBezTo>
                    <a:cubicBezTo>
                      <a:pt x="1" y="66"/>
                      <a:pt x="1" y="67"/>
                      <a:pt x="0" y="67"/>
                    </a:cubicBezTo>
                    <a:cubicBezTo>
                      <a:pt x="0" y="67"/>
                      <a:pt x="0" y="67"/>
                      <a:pt x="0" y="68"/>
                    </a:cubicBezTo>
                    <a:cubicBezTo>
                      <a:pt x="1" y="68"/>
                      <a:pt x="2" y="69"/>
                      <a:pt x="3" y="69"/>
                    </a:cubicBezTo>
                    <a:cubicBezTo>
                      <a:pt x="6" y="71"/>
                      <a:pt x="11" y="73"/>
                      <a:pt x="14" y="75"/>
                    </a:cubicBezTo>
                    <a:cubicBezTo>
                      <a:pt x="18" y="78"/>
                      <a:pt x="22" y="80"/>
                      <a:pt x="23" y="83"/>
                    </a:cubicBezTo>
                    <a:cubicBezTo>
                      <a:pt x="25" y="85"/>
                      <a:pt x="25" y="86"/>
                      <a:pt x="25" y="87"/>
                    </a:cubicBezTo>
                    <a:cubicBezTo>
                      <a:pt x="25" y="87"/>
                      <a:pt x="24" y="88"/>
                      <a:pt x="24" y="90"/>
                    </a:cubicBezTo>
                    <a:cubicBezTo>
                      <a:pt x="23" y="91"/>
                      <a:pt x="27" y="94"/>
                      <a:pt x="27" y="95"/>
                    </a:cubicBezTo>
                    <a:cubicBezTo>
                      <a:pt x="28" y="97"/>
                      <a:pt x="29" y="99"/>
                      <a:pt x="30" y="101"/>
                    </a:cubicBezTo>
                    <a:cubicBezTo>
                      <a:pt x="31" y="103"/>
                      <a:pt x="37" y="110"/>
                      <a:pt x="36" y="113"/>
                    </a:cubicBezTo>
                    <a:cubicBezTo>
                      <a:pt x="35" y="113"/>
                      <a:pt x="31" y="112"/>
                      <a:pt x="31" y="112"/>
                    </a:cubicBezTo>
                    <a:cubicBezTo>
                      <a:pt x="32" y="114"/>
                      <a:pt x="31" y="116"/>
                      <a:pt x="32" y="118"/>
                    </a:cubicBezTo>
                    <a:cubicBezTo>
                      <a:pt x="33" y="119"/>
                      <a:pt x="34" y="120"/>
                      <a:pt x="35" y="121"/>
                    </a:cubicBezTo>
                    <a:cubicBezTo>
                      <a:pt x="36" y="125"/>
                      <a:pt x="33" y="125"/>
                      <a:pt x="30" y="124"/>
                    </a:cubicBezTo>
                    <a:cubicBezTo>
                      <a:pt x="25" y="122"/>
                      <a:pt x="21" y="120"/>
                      <a:pt x="17" y="116"/>
                    </a:cubicBezTo>
                    <a:cubicBezTo>
                      <a:pt x="15" y="114"/>
                      <a:pt x="12" y="108"/>
                      <a:pt x="10" y="111"/>
                    </a:cubicBezTo>
                    <a:cubicBezTo>
                      <a:pt x="9" y="113"/>
                      <a:pt x="10" y="116"/>
                      <a:pt x="11" y="118"/>
                    </a:cubicBezTo>
                    <a:cubicBezTo>
                      <a:pt x="12" y="123"/>
                      <a:pt x="14" y="127"/>
                      <a:pt x="16" y="131"/>
                    </a:cubicBezTo>
                    <a:cubicBezTo>
                      <a:pt x="18" y="133"/>
                      <a:pt x="20" y="136"/>
                      <a:pt x="22" y="140"/>
                    </a:cubicBezTo>
                    <a:cubicBezTo>
                      <a:pt x="23" y="142"/>
                      <a:pt x="26" y="144"/>
                      <a:pt x="28" y="147"/>
                    </a:cubicBezTo>
                    <a:cubicBezTo>
                      <a:pt x="29" y="149"/>
                      <a:pt x="32" y="153"/>
                      <a:pt x="34" y="157"/>
                    </a:cubicBezTo>
                    <a:cubicBezTo>
                      <a:pt x="37" y="161"/>
                      <a:pt x="38" y="166"/>
                      <a:pt x="39" y="170"/>
                    </a:cubicBezTo>
                    <a:cubicBezTo>
                      <a:pt x="39" y="173"/>
                      <a:pt x="39" y="174"/>
                      <a:pt x="39" y="177"/>
                    </a:cubicBezTo>
                    <a:cubicBezTo>
                      <a:pt x="40" y="171"/>
                      <a:pt x="40" y="171"/>
                      <a:pt x="40" y="171"/>
                    </a:cubicBezTo>
                    <a:cubicBezTo>
                      <a:pt x="42" y="170"/>
                      <a:pt x="45" y="168"/>
                      <a:pt x="48" y="167"/>
                    </a:cubicBezTo>
                    <a:cubicBezTo>
                      <a:pt x="48" y="167"/>
                      <a:pt x="48" y="167"/>
                      <a:pt x="48" y="167"/>
                    </a:cubicBezTo>
                    <a:cubicBezTo>
                      <a:pt x="47" y="167"/>
                      <a:pt x="47" y="167"/>
                      <a:pt x="47" y="167"/>
                    </a:cubicBezTo>
                    <a:cubicBezTo>
                      <a:pt x="39" y="168"/>
                      <a:pt x="35" y="155"/>
                      <a:pt x="33" y="150"/>
                    </a:cubicBezTo>
                    <a:cubicBezTo>
                      <a:pt x="31" y="145"/>
                      <a:pt x="34" y="141"/>
                      <a:pt x="35" y="137"/>
                    </a:cubicBezTo>
                    <a:cubicBezTo>
                      <a:pt x="38" y="132"/>
                      <a:pt x="41" y="129"/>
                      <a:pt x="40" y="123"/>
                    </a:cubicBezTo>
                    <a:cubicBezTo>
                      <a:pt x="39" y="117"/>
                      <a:pt x="38" y="110"/>
                      <a:pt x="35" y="104"/>
                    </a:cubicBezTo>
                    <a:cubicBezTo>
                      <a:pt x="34" y="100"/>
                      <a:pt x="33" y="98"/>
                      <a:pt x="32" y="96"/>
                    </a:cubicBezTo>
                    <a:cubicBezTo>
                      <a:pt x="30" y="94"/>
                      <a:pt x="27" y="90"/>
                      <a:pt x="27" y="87"/>
                    </a:cubicBezTo>
                    <a:cubicBezTo>
                      <a:pt x="30" y="89"/>
                      <a:pt x="38" y="98"/>
                      <a:pt x="42" y="93"/>
                    </a:cubicBezTo>
                    <a:cubicBezTo>
                      <a:pt x="42" y="91"/>
                      <a:pt x="41" y="84"/>
                      <a:pt x="39" y="82"/>
                    </a:cubicBezTo>
                    <a:cubicBezTo>
                      <a:pt x="38" y="80"/>
                      <a:pt x="34" y="76"/>
                      <a:pt x="40" y="76"/>
                    </a:cubicBezTo>
                    <a:cubicBezTo>
                      <a:pt x="42" y="76"/>
                      <a:pt x="46" y="79"/>
                      <a:pt x="50" y="77"/>
                    </a:cubicBezTo>
                    <a:cubicBezTo>
                      <a:pt x="52" y="76"/>
                      <a:pt x="49" y="69"/>
                      <a:pt x="48" y="67"/>
                    </a:cubicBezTo>
                    <a:cubicBezTo>
                      <a:pt x="47" y="65"/>
                      <a:pt x="45" y="63"/>
                      <a:pt x="44" y="59"/>
                    </a:cubicBezTo>
                    <a:cubicBezTo>
                      <a:pt x="43" y="57"/>
                      <a:pt x="41" y="54"/>
                      <a:pt x="37" y="53"/>
                    </a:cubicBezTo>
                    <a:cubicBezTo>
                      <a:pt x="45" y="56"/>
                      <a:pt x="52" y="57"/>
                      <a:pt x="58" y="58"/>
                    </a:cubicBezTo>
                    <a:cubicBezTo>
                      <a:pt x="63" y="58"/>
                      <a:pt x="70" y="56"/>
                      <a:pt x="72" y="53"/>
                    </a:cubicBezTo>
                    <a:cubicBezTo>
                      <a:pt x="74" y="51"/>
                      <a:pt x="72" y="49"/>
                      <a:pt x="73" y="47"/>
                    </a:cubicBezTo>
                    <a:cubicBezTo>
                      <a:pt x="73" y="42"/>
                      <a:pt x="77" y="44"/>
                      <a:pt x="81" y="43"/>
                    </a:cubicBezTo>
                    <a:cubicBezTo>
                      <a:pt x="85" y="44"/>
                      <a:pt x="88" y="45"/>
                      <a:pt x="91" y="44"/>
                    </a:cubicBezTo>
                    <a:cubicBezTo>
                      <a:pt x="95" y="45"/>
                      <a:pt x="94" y="42"/>
                      <a:pt x="97" y="39"/>
                    </a:cubicBezTo>
                    <a:cubicBezTo>
                      <a:pt x="100" y="35"/>
                      <a:pt x="106" y="35"/>
                      <a:pt x="111" y="38"/>
                    </a:cubicBezTo>
                    <a:cubicBezTo>
                      <a:pt x="111" y="39"/>
                      <a:pt x="115" y="41"/>
                      <a:pt x="115" y="42"/>
                    </a:cubicBezTo>
                    <a:cubicBezTo>
                      <a:pt x="116" y="43"/>
                      <a:pt x="116" y="43"/>
                      <a:pt x="115" y="44"/>
                    </a:cubicBezTo>
                    <a:cubicBezTo>
                      <a:pt x="116" y="44"/>
                      <a:pt x="116" y="43"/>
                      <a:pt x="116" y="43"/>
                    </a:cubicBezTo>
                    <a:cubicBezTo>
                      <a:pt x="118" y="41"/>
                      <a:pt x="116" y="42"/>
                      <a:pt x="115" y="40"/>
                    </a:cubicBezTo>
                    <a:cubicBezTo>
                      <a:pt x="113" y="38"/>
                      <a:pt x="112" y="36"/>
                      <a:pt x="110" y="34"/>
                    </a:cubicBezTo>
                    <a:cubicBezTo>
                      <a:pt x="109" y="34"/>
                      <a:pt x="109" y="34"/>
                      <a:pt x="108" y="33"/>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29" name="Freeform 370"/>
              <p:cNvSpPr/>
              <p:nvPr/>
            </p:nvSpPr>
            <p:spPr bwMode="auto">
              <a:xfrm>
                <a:off x="4768" y="798"/>
                <a:ext cx="6" cy="16"/>
              </a:xfrm>
              <a:custGeom>
                <a:avLst/>
                <a:gdLst>
                  <a:gd name="T0" fmla="*/ 2 w 5"/>
                  <a:gd name="T1" fmla="*/ 10 h 13"/>
                  <a:gd name="T2" fmla="*/ 5 w 5"/>
                  <a:gd name="T3" fmla="*/ 2 h 13"/>
                  <a:gd name="T4" fmla="*/ 5 w 5"/>
                  <a:gd name="T5" fmla="*/ 0 h 13"/>
                  <a:gd name="T6" fmla="*/ 1 w 5"/>
                  <a:gd name="T7" fmla="*/ 5 h 13"/>
                  <a:gd name="T8" fmla="*/ 0 w 5"/>
                  <a:gd name="T9" fmla="*/ 13 h 13"/>
                  <a:gd name="T10" fmla="*/ 1 w 5"/>
                  <a:gd name="T11" fmla="*/ 12 h 13"/>
                  <a:gd name="T12" fmla="*/ 2 w 5"/>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2" y="10"/>
                    </a:moveTo>
                    <a:cubicBezTo>
                      <a:pt x="2" y="8"/>
                      <a:pt x="4" y="5"/>
                      <a:pt x="5" y="2"/>
                    </a:cubicBezTo>
                    <a:cubicBezTo>
                      <a:pt x="5" y="2"/>
                      <a:pt x="5" y="1"/>
                      <a:pt x="5" y="0"/>
                    </a:cubicBezTo>
                    <a:cubicBezTo>
                      <a:pt x="4" y="1"/>
                      <a:pt x="2" y="3"/>
                      <a:pt x="1" y="5"/>
                    </a:cubicBezTo>
                    <a:cubicBezTo>
                      <a:pt x="0" y="7"/>
                      <a:pt x="0" y="10"/>
                      <a:pt x="0" y="13"/>
                    </a:cubicBezTo>
                    <a:cubicBezTo>
                      <a:pt x="0" y="13"/>
                      <a:pt x="0" y="12"/>
                      <a:pt x="1" y="12"/>
                    </a:cubicBezTo>
                    <a:cubicBezTo>
                      <a:pt x="1" y="12"/>
                      <a:pt x="1" y="11"/>
                      <a:pt x="2" y="1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0" name="Freeform 371"/>
              <p:cNvSpPr/>
              <p:nvPr/>
            </p:nvSpPr>
            <p:spPr bwMode="auto">
              <a:xfrm>
                <a:off x="4731" y="923"/>
                <a:ext cx="162" cy="84"/>
              </a:xfrm>
              <a:custGeom>
                <a:avLst/>
                <a:gdLst>
                  <a:gd name="T0" fmla="*/ 130 w 131"/>
                  <a:gd name="T1" fmla="*/ 6 h 68"/>
                  <a:gd name="T2" fmla="*/ 126 w 131"/>
                  <a:gd name="T3" fmla="*/ 1 h 68"/>
                  <a:gd name="T4" fmla="*/ 124 w 131"/>
                  <a:gd name="T5" fmla="*/ 0 h 68"/>
                  <a:gd name="T6" fmla="*/ 124 w 131"/>
                  <a:gd name="T7" fmla="*/ 1 h 68"/>
                  <a:gd name="T8" fmla="*/ 123 w 131"/>
                  <a:gd name="T9" fmla="*/ 1 h 68"/>
                  <a:gd name="T10" fmla="*/ 122 w 131"/>
                  <a:gd name="T11" fmla="*/ 7 h 68"/>
                  <a:gd name="T12" fmla="*/ 118 w 131"/>
                  <a:gd name="T13" fmla="*/ 8 h 68"/>
                  <a:gd name="T14" fmla="*/ 119 w 131"/>
                  <a:gd name="T15" fmla="*/ 8 h 68"/>
                  <a:gd name="T16" fmla="*/ 104 w 131"/>
                  <a:gd name="T17" fmla="*/ 6 h 68"/>
                  <a:gd name="T18" fmla="*/ 104 w 131"/>
                  <a:gd name="T19" fmla="*/ 6 h 68"/>
                  <a:gd name="T20" fmla="*/ 102 w 131"/>
                  <a:gd name="T21" fmla="*/ 8 h 68"/>
                  <a:gd name="T22" fmla="*/ 100 w 131"/>
                  <a:gd name="T23" fmla="*/ 15 h 68"/>
                  <a:gd name="T24" fmla="*/ 96 w 131"/>
                  <a:gd name="T25" fmla="*/ 18 h 68"/>
                  <a:gd name="T26" fmla="*/ 88 w 131"/>
                  <a:gd name="T27" fmla="*/ 21 h 68"/>
                  <a:gd name="T28" fmla="*/ 81 w 131"/>
                  <a:gd name="T29" fmla="*/ 24 h 68"/>
                  <a:gd name="T30" fmla="*/ 78 w 131"/>
                  <a:gd name="T31" fmla="*/ 26 h 68"/>
                  <a:gd name="T32" fmla="*/ 74 w 131"/>
                  <a:gd name="T33" fmla="*/ 28 h 68"/>
                  <a:gd name="T34" fmla="*/ 70 w 131"/>
                  <a:gd name="T35" fmla="*/ 30 h 68"/>
                  <a:gd name="T36" fmla="*/ 60 w 131"/>
                  <a:gd name="T37" fmla="*/ 34 h 68"/>
                  <a:gd name="T38" fmla="*/ 59 w 131"/>
                  <a:gd name="T39" fmla="*/ 34 h 68"/>
                  <a:gd name="T40" fmla="*/ 69 w 131"/>
                  <a:gd name="T41" fmla="*/ 32 h 68"/>
                  <a:gd name="T42" fmla="*/ 72 w 131"/>
                  <a:gd name="T43" fmla="*/ 30 h 68"/>
                  <a:gd name="T44" fmla="*/ 75 w 131"/>
                  <a:gd name="T45" fmla="*/ 29 h 68"/>
                  <a:gd name="T46" fmla="*/ 79 w 131"/>
                  <a:gd name="T47" fmla="*/ 27 h 68"/>
                  <a:gd name="T48" fmla="*/ 90 w 131"/>
                  <a:gd name="T49" fmla="*/ 22 h 68"/>
                  <a:gd name="T50" fmla="*/ 79 w 131"/>
                  <a:gd name="T51" fmla="*/ 27 h 68"/>
                  <a:gd name="T52" fmla="*/ 78 w 131"/>
                  <a:gd name="T53" fmla="*/ 28 h 68"/>
                  <a:gd name="T54" fmla="*/ 75 w 131"/>
                  <a:gd name="T55" fmla="*/ 29 h 68"/>
                  <a:gd name="T56" fmla="*/ 69 w 131"/>
                  <a:gd name="T57" fmla="*/ 32 h 68"/>
                  <a:gd name="T58" fmla="*/ 47 w 131"/>
                  <a:gd name="T59" fmla="*/ 43 h 68"/>
                  <a:gd name="T60" fmla="*/ 38 w 131"/>
                  <a:gd name="T61" fmla="*/ 47 h 68"/>
                  <a:gd name="T62" fmla="*/ 30 w 131"/>
                  <a:gd name="T63" fmla="*/ 49 h 68"/>
                  <a:gd name="T64" fmla="*/ 10 w 131"/>
                  <a:gd name="T65" fmla="*/ 56 h 68"/>
                  <a:gd name="T66" fmla="*/ 10 w 131"/>
                  <a:gd name="T67" fmla="*/ 56 h 68"/>
                  <a:gd name="T68" fmla="*/ 8 w 131"/>
                  <a:gd name="T69" fmla="*/ 57 h 68"/>
                  <a:gd name="T70" fmla="*/ 1 w 131"/>
                  <a:gd name="T71" fmla="*/ 64 h 68"/>
                  <a:gd name="T72" fmla="*/ 9 w 131"/>
                  <a:gd name="T73" fmla="*/ 66 h 68"/>
                  <a:gd name="T74" fmla="*/ 11 w 131"/>
                  <a:gd name="T75" fmla="*/ 65 h 68"/>
                  <a:gd name="T76" fmla="*/ 18 w 131"/>
                  <a:gd name="T77" fmla="*/ 62 h 68"/>
                  <a:gd name="T78" fmla="*/ 29 w 131"/>
                  <a:gd name="T79" fmla="*/ 58 h 68"/>
                  <a:gd name="T80" fmla="*/ 39 w 131"/>
                  <a:gd name="T81" fmla="*/ 55 h 68"/>
                  <a:gd name="T82" fmla="*/ 48 w 131"/>
                  <a:gd name="T83" fmla="*/ 51 h 68"/>
                  <a:gd name="T84" fmla="*/ 56 w 131"/>
                  <a:gd name="T85" fmla="*/ 48 h 68"/>
                  <a:gd name="T86" fmla="*/ 68 w 131"/>
                  <a:gd name="T87" fmla="*/ 44 h 68"/>
                  <a:gd name="T88" fmla="*/ 78 w 131"/>
                  <a:gd name="T89" fmla="*/ 38 h 68"/>
                  <a:gd name="T90" fmla="*/ 95 w 131"/>
                  <a:gd name="T91" fmla="*/ 26 h 68"/>
                  <a:gd name="T92" fmla="*/ 104 w 131"/>
                  <a:gd name="T93" fmla="*/ 20 h 68"/>
                  <a:gd name="T94" fmla="*/ 114 w 131"/>
                  <a:gd name="T95" fmla="*/ 15 h 68"/>
                  <a:gd name="T96" fmla="*/ 122 w 131"/>
                  <a:gd name="T97" fmla="*/ 16 h 68"/>
                  <a:gd name="T98" fmla="*/ 129 w 131"/>
                  <a:gd name="T99" fmla="*/ 7 h 68"/>
                  <a:gd name="T100" fmla="*/ 130 w 131"/>
                  <a:gd name="T101"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 h="68">
                    <a:moveTo>
                      <a:pt x="130" y="6"/>
                    </a:moveTo>
                    <a:cubicBezTo>
                      <a:pt x="131" y="3"/>
                      <a:pt x="129" y="1"/>
                      <a:pt x="126" y="1"/>
                    </a:cubicBezTo>
                    <a:cubicBezTo>
                      <a:pt x="125" y="1"/>
                      <a:pt x="125" y="0"/>
                      <a:pt x="124" y="0"/>
                    </a:cubicBezTo>
                    <a:cubicBezTo>
                      <a:pt x="124" y="1"/>
                      <a:pt x="124" y="1"/>
                      <a:pt x="124" y="1"/>
                    </a:cubicBezTo>
                    <a:cubicBezTo>
                      <a:pt x="124" y="1"/>
                      <a:pt x="124" y="1"/>
                      <a:pt x="123" y="1"/>
                    </a:cubicBezTo>
                    <a:cubicBezTo>
                      <a:pt x="124" y="4"/>
                      <a:pt x="124" y="6"/>
                      <a:pt x="122" y="7"/>
                    </a:cubicBezTo>
                    <a:cubicBezTo>
                      <a:pt x="118" y="8"/>
                      <a:pt x="118" y="8"/>
                      <a:pt x="118" y="8"/>
                    </a:cubicBezTo>
                    <a:cubicBezTo>
                      <a:pt x="119" y="8"/>
                      <a:pt x="119" y="8"/>
                      <a:pt x="119" y="8"/>
                    </a:cubicBezTo>
                    <a:cubicBezTo>
                      <a:pt x="114" y="7"/>
                      <a:pt x="109" y="6"/>
                      <a:pt x="104" y="6"/>
                    </a:cubicBezTo>
                    <a:cubicBezTo>
                      <a:pt x="104" y="6"/>
                      <a:pt x="104" y="6"/>
                      <a:pt x="104" y="6"/>
                    </a:cubicBezTo>
                    <a:cubicBezTo>
                      <a:pt x="103" y="7"/>
                      <a:pt x="103" y="7"/>
                      <a:pt x="102" y="8"/>
                    </a:cubicBezTo>
                    <a:cubicBezTo>
                      <a:pt x="102" y="11"/>
                      <a:pt x="102" y="14"/>
                      <a:pt x="100" y="15"/>
                    </a:cubicBezTo>
                    <a:cubicBezTo>
                      <a:pt x="98" y="16"/>
                      <a:pt x="96" y="17"/>
                      <a:pt x="96" y="18"/>
                    </a:cubicBezTo>
                    <a:cubicBezTo>
                      <a:pt x="92" y="19"/>
                      <a:pt x="90" y="20"/>
                      <a:pt x="88" y="21"/>
                    </a:cubicBezTo>
                    <a:cubicBezTo>
                      <a:pt x="86" y="23"/>
                      <a:pt x="83" y="23"/>
                      <a:pt x="81" y="24"/>
                    </a:cubicBezTo>
                    <a:cubicBezTo>
                      <a:pt x="81" y="25"/>
                      <a:pt x="80" y="25"/>
                      <a:pt x="78" y="26"/>
                    </a:cubicBezTo>
                    <a:cubicBezTo>
                      <a:pt x="77" y="27"/>
                      <a:pt x="75" y="27"/>
                      <a:pt x="74" y="28"/>
                    </a:cubicBezTo>
                    <a:cubicBezTo>
                      <a:pt x="73" y="28"/>
                      <a:pt x="71" y="30"/>
                      <a:pt x="70" y="30"/>
                    </a:cubicBezTo>
                    <a:cubicBezTo>
                      <a:pt x="67" y="32"/>
                      <a:pt x="63" y="33"/>
                      <a:pt x="60" y="34"/>
                    </a:cubicBezTo>
                    <a:cubicBezTo>
                      <a:pt x="60" y="34"/>
                      <a:pt x="59" y="34"/>
                      <a:pt x="59" y="34"/>
                    </a:cubicBezTo>
                    <a:cubicBezTo>
                      <a:pt x="62" y="34"/>
                      <a:pt x="66" y="33"/>
                      <a:pt x="69" y="32"/>
                    </a:cubicBezTo>
                    <a:cubicBezTo>
                      <a:pt x="69" y="32"/>
                      <a:pt x="70" y="30"/>
                      <a:pt x="72" y="30"/>
                    </a:cubicBezTo>
                    <a:cubicBezTo>
                      <a:pt x="73" y="29"/>
                      <a:pt x="74" y="29"/>
                      <a:pt x="75" y="29"/>
                    </a:cubicBezTo>
                    <a:cubicBezTo>
                      <a:pt x="79" y="27"/>
                      <a:pt x="79" y="27"/>
                      <a:pt x="79" y="27"/>
                    </a:cubicBezTo>
                    <a:cubicBezTo>
                      <a:pt x="82" y="25"/>
                      <a:pt x="88" y="20"/>
                      <a:pt x="90" y="22"/>
                    </a:cubicBezTo>
                    <a:cubicBezTo>
                      <a:pt x="79" y="27"/>
                      <a:pt x="79" y="27"/>
                      <a:pt x="79" y="27"/>
                    </a:cubicBezTo>
                    <a:cubicBezTo>
                      <a:pt x="79" y="28"/>
                      <a:pt x="78" y="28"/>
                      <a:pt x="78" y="28"/>
                    </a:cubicBezTo>
                    <a:cubicBezTo>
                      <a:pt x="77" y="28"/>
                      <a:pt x="76" y="29"/>
                      <a:pt x="75" y="29"/>
                    </a:cubicBezTo>
                    <a:cubicBezTo>
                      <a:pt x="69" y="32"/>
                      <a:pt x="69" y="32"/>
                      <a:pt x="69" y="32"/>
                    </a:cubicBezTo>
                    <a:cubicBezTo>
                      <a:pt x="61" y="37"/>
                      <a:pt x="54" y="41"/>
                      <a:pt x="47" y="43"/>
                    </a:cubicBezTo>
                    <a:cubicBezTo>
                      <a:pt x="44" y="45"/>
                      <a:pt x="40" y="47"/>
                      <a:pt x="38" y="47"/>
                    </a:cubicBezTo>
                    <a:cubicBezTo>
                      <a:pt x="36" y="48"/>
                      <a:pt x="32" y="48"/>
                      <a:pt x="30" y="49"/>
                    </a:cubicBezTo>
                    <a:cubicBezTo>
                      <a:pt x="24" y="51"/>
                      <a:pt x="16" y="59"/>
                      <a:pt x="10" y="56"/>
                    </a:cubicBezTo>
                    <a:cubicBezTo>
                      <a:pt x="10" y="56"/>
                      <a:pt x="10" y="56"/>
                      <a:pt x="10" y="56"/>
                    </a:cubicBezTo>
                    <a:cubicBezTo>
                      <a:pt x="9" y="56"/>
                      <a:pt x="8" y="57"/>
                      <a:pt x="8" y="57"/>
                    </a:cubicBezTo>
                    <a:cubicBezTo>
                      <a:pt x="5" y="59"/>
                      <a:pt x="1" y="60"/>
                      <a:pt x="1" y="64"/>
                    </a:cubicBezTo>
                    <a:cubicBezTo>
                      <a:pt x="0" y="68"/>
                      <a:pt x="5" y="67"/>
                      <a:pt x="9" y="66"/>
                    </a:cubicBezTo>
                    <a:cubicBezTo>
                      <a:pt x="10" y="66"/>
                      <a:pt x="10" y="65"/>
                      <a:pt x="11" y="65"/>
                    </a:cubicBezTo>
                    <a:cubicBezTo>
                      <a:pt x="14" y="64"/>
                      <a:pt x="17" y="63"/>
                      <a:pt x="18" y="62"/>
                    </a:cubicBezTo>
                    <a:cubicBezTo>
                      <a:pt x="20" y="60"/>
                      <a:pt x="26" y="58"/>
                      <a:pt x="29" y="58"/>
                    </a:cubicBezTo>
                    <a:cubicBezTo>
                      <a:pt x="32" y="57"/>
                      <a:pt x="36" y="56"/>
                      <a:pt x="39" y="55"/>
                    </a:cubicBezTo>
                    <a:cubicBezTo>
                      <a:pt x="42" y="54"/>
                      <a:pt x="45" y="53"/>
                      <a:pt x="48" y="51"/>
                    </a:cubicBezTo>
                    <a:cubicBezTo>
                      <a:pt x="51" y="49"/>
                      <a:pt x="53" y="49"/>
                      <a:pt x="56" y="48"/>
                    </a:cubicBezTo>
                    <a:cubicBezTo>
                      <a:pt x="61" y="46"/>
                      <a:pt x="64" y="46"/>
                      <a:pt x="68" y="44"/>
                    </a:cubicBezTo>
                    <a:cubicBezTo>
                      <a:pt x="71" y="42"/>
                      <a:pt x="75" y="40"/>
                      <a:pt x="78" y="38"/>
                    </a:cubicBezTo>
                    <a:cubicBezTo>
                      <a:pt x="84" y="34"/>
                      <a:pt x="90" y="31"/>
                      <a:pt x="95" y="26"/>
                    </a:cubicBezTo>
                    <a:cubicBezTo>
                      <a:pt x="98" y="24"/>
                      <a:pt x="101" y="22"/>
                      <a:pt x="104" y="20"/>
                    </a:cubicBezTo>
                    <a:cubicBezTo>
                      <a:pt x="107" y="18"/>
                      <a:pt x="110" y="16"/>
                      <a:pt x="114" y="15"/>
                    </a:cubicBezTo>
                    <a:cubicBezTo>
                      <a:pt x="116" y="15"/>
                      <a:pt x="120" y="14"/>
                      <a:pt x="122" y="16"/>
                    </a:cubicBezTo>
                    <a:cubicBezTo>
                      <a:pt x="129" y="7"/>
                      <a:pt x="129" y="7"/>
                      <a:pt x="129" y="7"/>
                    </a:cubicBezTo>
                    <a:lnTo>
                      <a:pt x="130" y="6"/>
                    </a:ln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1" name="Freeform 372"/>
              <p:cNvSpPr/>
              <p:nvPr/>
            </p:nvSpPr>
            <p:spPr bwMode="auto">
              <a:xfrm>
                <a:off x="4706" y="980"/>
                <a:ext cx="19" cy="11"/>
              </a:xfrm>
              <a:custGeom>
                <a:avLst/>
                <a:gdLst>
                  <a:gd name="T0" fmla="*/ 6 w 15"/>
                  <a:gd name="T1" fmla="*/ 2 h 9"/>
                  <a:gd name="T2" fmla="*/ 4 w 15"/>
                  <a:gd name="T3" fmla="*/ 2 h 9"/>
                  <a:gd name="T4" fmla="*/ 3 w 15"/>
                  <a:gd name="T5" fmla="*/ 3 h 9"/>
                  <a:gd name="T6" fmla="*/ 0 w 15"/>
                  <a:gd name="T7" fmla="*/ 8 h 9"/>
                  <a:gd name="T8" fmla="*/ 0 w 15"/>
                  <a:gd name="T9" fmla="*/ 8 h 9"/>
                  <a:gd name="T10" fmla="*/ 1 w 15"/>
                  <a:gd name="T11" fmla="*/ 9 h 9"/>
                  <a:gd name="T12" fmla="*/ 15 w 15"/>
                  <a:gd name="T13" fmla="*/ 0 h 9"/>
                  <a:gd name="T14" fmla="*/ 6 w 15"/>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6" y="2"/>
                    </a:moveTo>
                    <a:cubicBezTo>
                      <a:pt x="6" y="2"/>
                      <a:pt x="5" y="2"/>
                      <a:pt x="4" y="2"/>
                    </a:cubicBezTo>
                    <a:cubicBezTo>
                      <a:pt x="4" y="2"/>
                      <a:pt x="4" y="3"/>
                      <a:pt x="3" y="3"/>
                    </a:cubicBezTo>
                    <a:cubicBezTo>
                      <a:pt x="2" y="5"/>
                      <a:pt x="1" y="7"/>
                      <a:pt x="0" y="8"/>
                    </a:cubicBezTo>
                    <a:cubicBezTo>
                      <a:pt x="0" y="8"/>
                      <a:pt x="0" y="8"/>
                      <a:pt x="0" y="8"/>
                    </a:cubicBezTo>
                    <a:cubicBezTo>
                      <a:pt x="0" y="8"/>
                      <a:pt x="0" y="9"/>
                      <a:pt x="1" y="9"/>
                    </a:cubicBezTo>
                    <a:cubicBezTo>
                      <a:pt x="5" y="6"/>
                      <a:pt x="10" y="3"/>
                      <a:pt x="15" y="0"/>
                    </a:cubicBezTo>
                    <a:cubicBezTo>
                      <a:pt x="12" y="0"/>
                      <a:pt x="9" y="2"/>
                      <a:pt x="6" y="2"/>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2" name="Freeform 373"/>
              <p:cNvSpPr/>
              <p:nvPr/>
            </p:nvSpPr>
            <p:spPr bwMode="auto">
              <a:xfrm>
                <a:off x="4677" y="965"/>
                <a:ext cx="123" cy="10"/>
              </a:xfrm>
              <a:custGeom>
                <a:avLst/>
                <a:gdLst>
                  <a:gd name="T0" fmla="*/ 18 w 99"/>
                  <a:gd name="T1" fmla="*/ 8 h 8"/>
                  <a:gd name="T2" fmla="*/ 25 w 99"/>
                  <a:gd name="T3" fmla="*/ 8 h 8"/>
                  <a:gd name="T4" fmla="*/ 48 w 99"/>
                  <a:gd name="T5" fmla="*/ 4 h 8"/>
                  <a:gd name="T6" fmla="*/ 77 w 99"/>
                  <a:gd name="T7" fmla="*/ 6 h 8"/>
                  <a:gd name="T8" fmla="*/ 89 w 99"/>
                  <a:gd name="T9" fmla="*/ 5 h 8"/>
                  <a:gd name="T10" fmla="*/ 99 w 99"/>
                  <a:gd name="T11" fmla="*/ 1 h 8"/>
                  <a:gd name="T12" fmla="*/ 92 w 99"/>
                  <a:gd name="T13" fmla="*/ 3 h 8"/>
                  <a:gd name="T14" fmla="*/ 66 w 99"/>
                  <a:gd name="T15" fmla="*/ 4 h 8"/>
                  <a:gd name="T16" fmla="*/ 52 w 99"/>
                  <a:gd name="T17" fmla="*/ 3 h 8"/>
                  <a:gd name="T18" fmla="*/ 39 w 99"/>
                  <a:gd name="T19" fmla="*/ 0 h 8"/>
                  <a:gd name="T20" fmla="*/ 29 w 99"/>
                  <a:gd name="T21" fmla="*/ 5 h 8"/>
                  <a:gd name="T22" fmla="*/ 19 w 99"/>
                  <a:gd name="T23" fmla="*/ 3 h 8"/>
                  <a:gd name="T24" fmla="*/ 13 w 99"/>
                  <a:gd name="T25" fmla="*/ 4 h 8"/>
                  <a:gd name="T26" fmla="*/ 8 w 99"/>
                  <a:gd name="T27" fmla="*/ 3 h 8"/>
                  <a:gd name="T28" fmla="*/ 0 w 99"/>
                  <a:gd name="T29" fmla="*/ 2 h 8"/>
                  <a:gd name="T30" fmla="*/ 8 w 99"/>
                  <a:gd name="T31" fmla="*/ 5 h 8"/>
                  <a:gd name="T32" fmla="*/ 18 w 99"/>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8">
                    <a:moveTo>
                      <a:pt x="18" y="8"/>
                    </a:moveTo>
                    <a:cubicBezTo>
                      <a:pt x="20" y="8"/>
                      <a:pt x="22" y="8"/>
                      <a:pt x="25" y="8"/>
                    </a:cubicBezTo>
                    <a:cubicBezTo>
                      <a:pt x="32" y="6"/>
                      <a:pt x="40" y="2"/>
                      <a:pt x="48" y="4"/>
                    </a:cubicBezTo>
                    <a:cubicBezTo>
                      <a:pt x="59" y="6"/>
                      <a:pt x="68" y="7"/>
                      <a:pt x="77" y="6"/>
                    </a:cubicBezTo>
                    <a:cubicBezTo>
                      <a:pt x="82" y="8"/>
                      <a:pt x="86" y="7"/>
                      <a:pt x="89" y="5"/>
                    </a:cubicBezTo>
                    <a:cubicBezTo>
                      <a:pt x="93" y="5"/>
                      <a:pt x="96" y="3"/>
                      <a:pt x="99" y="1"/>
                    </a:cubicBezTo>
                    <a:cubicBezTo>
                      <a:pt x="97" y="2"/>
                      <a:pt x="95" y="2"/>
                      <a:pt x="92" y="3"/>
                    </a:cubicBezTo>
                    <a:cubicBezTo>
                      <a:pt x="83" y="5"/>
                      <a:pt x="74" y="5"/>
                      <a:pt x="66" y="4"/>
                    </a:cubicBezTo>
                    <a:cubicBezTo>
                      <a:pt x="60" y="4"/>
                      <a:pt x="57" y="4"/>
                      <a:pt x="52" y="3"/>
                    </a:cubicBezTo>
                    <a:cubicBezTo>
                      <a:pt x="48" y="2"/>
                      <a:pt x="44" y="0"/>
                      <a:pt x="39" y="0"/>
                    </a:cubicBezTo>
                    <a:cubicBezTo>
                      <a:pt x="35" y="0"/>
                      <a:pt x="32" y="4"/>
                      <a:pt x="29" y="5"/>
                    </a:cubicBezTo>
                    <a:cubicBezTo>
                      <a:pt x="26" y="4"/>
                      <a:pt x="22" y="4"/>
                      <a:pt x="19" y="3"/>
                    </a:cubicBezTo>
                    <a:cubicBezTo>
                      <a:pt x="17" y="3"/>
                      <a:pt x="15" y="4"/>
                      <a:pt x="13" y="4"/>
                    </a:cubicBezTo>
                    <a:cubicBezTo>
                      <a:pt x="11" y="4"/>
                      <a:pt x="9" y="3"/>
                      <a:pt x="8" y="3"/>
                    </a:cubicBezTo>
                    <a:cubicBezTo>
                      <a:pt x="7" y="3"/>
                      <a:pt x="3" y="2"/>
                      <a:pt x="0" y="2"/>
                    </a:cubicBezTo>
                    <a:cubicBezTo>
                      <a:pt x="3" y="3"/>
                      <a:pt x="5" y="4"/>
                      <a:pt x="8" y="5"/>
                    </a:cubicBezTo>
                    <a:cubicBezTo>
                      <a:pt x="11" y="7"/>
                      <a:pt x="15" y="7"/>
                      <a:pt x="18" y="8"/>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3" name="Freeform 374"/>
              <p:cNvSpPr/>
              <p:nvPr/>
            </p:nvSpPr>
            <p:spPr bwMode="auto">
              <a:xfrm>
                <a:off x="4852" y="654"/>
                <a:ext cx="66" cy="69"/>
              </a:xfrm>
              <a:custGeom>
                <a:avLst/>
                <a:gdLst>
                  <a:gd name="T0" fmla="*/ 45 w 53"/>
                  <a:gd name="T1" fmla="*/ 44 h 56"/>
                  <a:gd name="T2" fmla="*/ 42 w 53"/>
                  <a:gd name="T3" fmla="*/ 51 h 56"/>
                  <a:gd name="T4" fmla="*/ 41 w 53"/>
                  <a:gd name="T5" fmla="*/ 52 h 56"/>
                  <a:gd name="T6" fmla="*/ 42 w 53"/>
                  <a:gd name="T7" fmla="*/ 52 h 56"/>
                  <a:gd name="T8" fmla="*/ 40 w 53"/>
                  <a:gd name="T9" fmla="*/ 56 h 56"/>
                  <a:gd name="T10" fmla="*/ 40 w 53"/>
                  <a:gd name="T11" fmla="*/ 56 h 56"/>
                  <a:gd name="T12" fmla="*/ 47 w 53"/>
                  <a:gd name="T13" fmla="*/ 46 h 56"/>
                  <a:gd name="T14" fmla="*/ 53 w 53"/>
                  <a:gd name="T15" fmla="*/ 39 h 56"/>
                  <a:gd name="T16" fmla="*/ 53 w 53"/>
                  <a:gd name="T17" fmla="*/ 31 h 56"/>
                  <a:gd name="T18" fmla="*/ 45 w 53"/>
                  <a:gd name="T19" fmla="*/ 16 h 56"/>
                  <a:gd name="T20" fmla="*/ 34 w 53"/>
                  <a:gd name="T21" fmla="*/ 3 h 56"/>
                  <a:gd name="T22" fmla="*/ 37 w 53"/>
                  <a:gd name="T23" fmla="*/ 15 h 56"/>
                  <a:gd name="T24" fmla="*/ 28 w 53"/>
                  <a:gd name="T25" fmla="*/ 8 h 56"/>
                  <a:gd name="T26" fmla="*/ 29 w 53"/>
                  <a:gd name="T27" fmla="*/ 19 h 56"/>
                  <a:gd name="T28" fmla="*/ 19 w 53"/>
                  <a:gd name="T29" fmla="*/ 18 h 56"/>
                  <a:gd name="T30" fmla="*/ 8 w 53"/>
                  <a:gd name="T31" fmla="*/ 10 h 56"/>
                  <a:gd name="T32" fmla="*/ 3 w 53"/>
                  <a:gd name="T33" fmla="*/ 6 h 56"/>
                  <a:gd name="T34" fmla="*/ 13 w 53"/>
                  <a:gd name="T35" fmla="*/ 20 h 56"/>
                  <a:gd name="T36" fmla="*/ 21 w 53"/>
                  <a:gd name="T37" fmla="*/ 27 h 56"/>
                  <a:gd name="T38" fmla="*/ 26 w 53"/>
                  <a:gd name="T39" fmla="*/ 35 h 56"/>
                  <a:gd name="T40" fmla="*/ 34 w 53"/>
                  <a:gd name="T41" fmla="*/ 42 h 56"/>
                  <a:gd name="T42" fmla="*/ 37 w 53"/>
                  <a:gd name="T43" fmla="*/ 47 h 56"/>
                  <a:gd name="T44" fmla="*/ 45 w 53"/>
                  <a:gd name="T45"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56">
                    <a:moveTo>
                      <a:pt x="45" y="44"/>
                    </a:moveTo>
                    <a:cubicBezTo>
                      <a:pt x="44" y="47"/>
                      <a:pt x="43" y="49"/>
                      <a:pt x="42" y="51"/>
                    </a:cubicBezTo>
                    <a:cubicBezTo>
                      <a:pt x="42" y="51"/>
                      <a:pt x="42" y="52"/>
                      <a:pt x="41" y="52"/>
                    </a:cubicBezTo>
                    <a:cubicBezTo>
                      <a:pt x="41" y="52"/>
                      <a:pt x="42" y="52"/>
                      <a:pt x="42" y="52"/>
                    </a:cubicBezTo>
                    <a:cubicBezTo>
                      <a:pt x="40" y="56"/>
                      <a:pt x="40" y="56"/>
                      <a:pt x="40" y="56"/>
                    </a:cubicBezTo>
                    <a:cubicBezTo>
                      <a:pt x="40" y="56"/>
                      <a:pt x="40" y="56"/>
                      <a:pt x="40" y="56"/>
                    </a:cubicBezTo>
                    <a:cubicBezTo>
                      <a:pt x="43" y="53"/>
                      <a:pt x="46" y="50"/>
                      <a:pt x="47" y="46"/>
                    </a:cubicBezTo>
                    <a:cubicBezTo>
                      <a:pt x="49" y="43"/>
                      <a:pt x="52" y="41"/>
                      <a:pt x="53" y="39"/>
                    </a:cubicBezTo>
                    <a:cubicBezTo>
                      <a:pt x="53" y="36"/>
                      <a:pt x="53" y="33"/>
                      <a:pt x="53" y="31"/>
                    </a:cubicBezTo>
                    <a:cubicBezTo>
                      <a:pt x="52" y="25"/>
                      <a:pt x="48" y="21"/>
                      <a:pt x="45" y="16"/>
                    </a:cubicBezTo>
                    <a:cubicBezTo>
                      <a:pt x="44" y="15"/>
                      <a:pt x="36" y="0"/>
                      <a:pt x="34" y="3"/>
                    </a:cubicBezTo>
                    <a:cubicBezTo>
                      <a:pt x="34" y="5"/>
                      <a:pt x="41" y="12"/>
                      <a:pt x="37" y="15"/>
                    </a:cubicBezTo>
                    <a:cubicBezTo>
                      <a:pt x="36" y="16"/>
                      <a:pt x="30" y="9"/>
                      <a:pt x="28" y="8"/>
                    </a:cubicBezTo>
                    <a:cubicBezTo>
                      <a:pt x="26" y="11"/>
                      <a:pt x="30" y="16"/>
                      <a:pt x="29" y="19"/>
                    </a:cubicBezTo>
                    <a:cubicBezTo>
                      <a:pt x="26" y="22"/>
                      <a:pt x="21" y="20"/>
                      <a:pt x="19" y="18"/>
                    </a:cubicBezTo>
                    <a:cubicBezTo>
                      <a:pt x="16" y="16"/>
                      <a:pt x="12" y="13"/>
                      <a:pt x="8" y="10"/>
                    </a:cubicBezTo>
                    <a:cubicBezTo>
                      <a:pt x="7" y="10"/>
                      <a:pt x="5" y="7"/>
                      <a:pt x="3" y="6"/>
                    </a:cubicBezTo>
                    <a:cubicBezTo>
                      <a:pt x="0" y="11"/>
                      <a:pt x="9" y="17"/>
                      <a:pt x="13" y="20"/>
                    </a:cubicBezTo>
                    <a:cubicBezTo>
                      <a:pt x="15" y="22"/>
                      <a:pt x="18" y="25"/>
                      <a:pt x="21" y="27"/>
                    </a:cubicBezTo>
                    <a:cubicBezTo>
                      <a:pt x="22" y="30"/>
                      <a:pt x="24" y="32"/>
                      <a:pt x="26" y="35"/>
                    </a:cubicBezTo>
                    <a:cubicBezTo>
                      <a:pt x="29" y="37"/>
                      <a:pt x="32" y="39"/>
                      <a:pt x="34" y="42"/>
                    </a:cubicBezTo>
                    <a:cubicBezTo>
                      <a:pt x="35" y="44"/>
                      <a:pt x="36" y="45"/>
                      <a:pt x="37" y="47"/>
                    </a:cubicBezTo>
                    <a:cubicBezTo>
                      <a:pt x="40" y="48"/>
                      <a:pt x="43" y="48"/>
                      <a:pt x="45" y="44"/>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4" name="Freeform 375"/>
              <p:cNvSpPr/>
              <p:nvPr/>
            </p:nvSpPr>
            <p:spPr bwMode="auto">
              <a:xfrm>
                <a:off x="4850" y="924"/>
                <a:ext cx="48" cy="61"/>
              </a:xfrm>
              <a:custGeom>
                <a:avLst/>
                <a:gdLst>
                  <a:gd name="T0" fmla="*/ 12 w 39"/>
                  <a:gd name="T1" fmla="*/ 36 h 49"/>
                  <a:gd name="T2" fmla="*/ 6 w 39"/>
                  <a:gd name="T3" fmla="*/ 43 h 49"/>
                  <a:gd name="T4" fmla="*/ 13 w 39"/>
                  <a:gd name="T5" fmla="*/ 32 h 49"/>
                  <a:gd name="T6" fmla="*/ 23 w 39"/>
                  <a:gd name="T7" fmla="*/ 27 h 49"/>
                  <a:gd name="T8" fmla="*/ 32 w 39"/>
                  <a:gd name="T9" fmla="*/ 16 h 49"/>
                  <a:gd name="T10" fmla="*/ 36 w 39"/>
                  <a:gd name="T11" fmla="*/ 6 h 49"/>
                  <a:gd name="T12" fmla="*/ 39 w 39"/>
                  <a:gd name="T13" fmla="*/ 0 h 49"/>
                  <a:gd name="T14" fmla="*/ 38 w 39"/>
                  <a:gd name="T15" fmla="*/ 1 h 49"/>
                  <a:gd name="T16" fmla="*/ 33 w 39"/>
                  <a:gd name="T17" fmla="*/ 6 h 49"/>
                  <a:gd name="T18" fmla="*/ 26 w 39"/>
                  <a:gd name="T19" fmla="*/ 15 h 49"/>
                  <a:gd name="T20" fmla="*/ 0 w 39"/>
                  <a:gd name="T21" fmla="*/ 44 h 49"/>
                  <a:gd name="T22" fmla="*/ 1 w 39"/>
                  <a:gd name="T23" fmla="*/ 46 h 49"/>
                  <a:gd name="T24" fmla="*/ 0 w 39"/>
                  <a:gd name="T25" fmla="*/ 49 h 49"/>
                  <a:gd name="T26" fmla="*/ 13 w 39"/>
                  <a:gd name="T27" fmla="*/ 38 h 49"/>
                  <a:gd name="T28" fmla="*/ 18 w 39"/>
                  <a:gd name="T29" fmla="*/ 32 h 49"/>
                  <a:gd name="T30" fmla="*/ 20 w 39"/>
                  <a:gd name="T31" fmla="*/ 30 h 49"/>
                  <a:gd name="T32" fmla="*/ 19 w 39"/>
                  <a:gd name="T33" fmla="*/ 30 h 49"/>
                  <a:gd name="T34" fmla="*/ 12 w 39"/>
                  <a:gd name="T35"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9">
                    <a:moveTo>
                      <a:pt x="12" y="36"/>
                    </a:moveTo>
                    <a:cubicBezTo>
                      <a:pt x="10" y="39"/>
                      <a:pt x="8" y="41"/>
                      <a:pt x="6" y="43"/>
                    </a:cubicBezTo>
                    <a:cubicBezTo>
                      <a:pt x="13" y="32"/>
                      <a:pt x="13" y="32"/>
                      <a:pt x="13" y="32"/>
                    </a:cubicBezTo>
                    <a:cubicBezTo>
                      <a:pt x="16" y="31"/>
                      <a:pt x="20" y="28"/>
                      <a:pt x="23" y="27"/>
                    </a:cubicBezTo>
                    <a:cubicBezTo>
                      <a:pt x="26" y="24"/>
                      <a:pt x="29" y="19"/>
                      <a:pt x="32" y="16"/>
                    </a:cubicBezTo>
                    <a:cubicBezTo>
                      <a:pt x="34" y="13"/>
                      <a:pt x="34" y="10"/>
                      <a:pt x="36" y="6"/>
                    </a:cubicBezTo>
                    <a:cubicBezTo>
                      <a:pt x="37" y="4"/>
                      <a:pt x="38" y="2"/>
                      <a:pt x="39" y="0"/>
                    </a:cubicBezTo>
                    <a:cubicBezTo>
                      <a:pt x="38" y="1"/>
                      <a:pt x="38" y="1"/>
                      <a:pt x="38" y="1"/>
                    </a:cubicBezTo>
                    <a:cubicBezTo>
                      <a:pt x="33" y="6"/>
                      <a:pt x="33" y="6"/>
                      <a:pt x="33" y="6"/>
                    </a:cubicBezTo>
                    <a:cubicBezTo>
                      <a:pt x="26" y="15"/>
                      <a:pt x="26" y="15"/>
                      <a:pt x="26" y="15"/>
                    </a:cubicBezTo>
                    <a:cubicBezTo>
                      <a:pt x="0" y="44"/>
                      <a:pt x="0" y="44"/>
                      <a:pt x="0" y="44"/>
                    </a:cubicBezTo>
                    <a:cubicBezTo>
                      <a:pt x="0" y="45"/>
                      <a:pt x="1" y="46"/>
                      <a:pt x="1" y="46"/>
                    </a:cubicBezTo>
                    <a:cubicBezTo>
                      <a:pt x="1" y="47"/>
                      <a:pt x="0" y="48"/>
                      <a:pt x="0" y="49"/>
                    </a:cubicBezTo>
                    <a:cubicBezTo>
                      <a:pt x="5" y="46"/>
                      <a:pt x="9" y="43"/>
                      <a:pt x="13" y="38"/>
                    </a:cubicBezTo>
                    <a:cubicBezTo>
                      <a:pt x="15" y="37"/>
                      <a:pt x="16" y="35"/>
                      <a:pt x="18" y="32"/>
                    </a:cubicBezTo>
                    <a:cubicBezTo>
                      <a:pt x="19" y="31"/>
                      <a:pt x="19" y="30"/>
                      <a:pt x="20" y="30"/>
                    </a:cubicBezTo>
                    <a:cubicBezTo>
                      <a:pt x="19" y="30"/>
                      <a:pt x="19" y="30"/>
                      <a:pt x="19" y="30"/>
                    </a:cubicBezTo>
                    <a:cubicBezTo>
                      <a:pt x="17" y="32"/>
                      <a:pt x="14" y="33"/>
                      <a:pt x="12" y="36"/>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5" name="Freeform 376"/>
              <p:cNvSpPr/>
              <p:nvPr/>
            </p:nvSpPr>
            <p:spPr bwMode="auto">
              <a:xfrm>
                <a:off x="4934" y="788"/>
                <a:ext cx="7" cy="20"/>
              </a:xfrm>
              <a:custGeom>
                <a:avLst/>
                <a:gdLst>
                  <a:gd name="T0" fmla="*/ 5 w 5"/>
                  <a:gd name="T1" fmla="*/ 4 h 16"/>
                  <a:gd name="T2" fmla="*/ 5 w 5"/>
                  <a:gd name="T3" fmla="*/ 0 h 16"/>
                  <a:gd name="T4" fmla="*/ 1 w 5"/>
                  <a:gd name="T5" fmla="*/ 7 h 16"/>
                  <a:gd name="T6" fmla="*/ 1 w 5"/>
                  <a:gd name="T7" fmla="*/ 16 h 16"/>
                  <a:gd name="T8" fmla="*/ 3 w 5"/>
                  <a:gd name="T9" fmla="*/ 9 h 16"/>
                  <a:gd name="T10" fmla="*/ 5 w 5"/>
                  <a:gd name="T11" fmla="*/ 4 h 16"/>
                </a:gdLst>
                <a:ahLst/>
                <a:cxnLst>
                  <a:cxn ang="0">
                    <a:pos x="T0" y="T1"/>
                  </a:cxn>
                  <a:cxn ang="0">
                    <a:pos x="T2" y="T3"/>
                  </a:cxn>
                  <a:cxn ang="0">
                    <a:pos x="T4" y="T5"/>
                  </a:cxn>
                  <a:cxn ang="0">
                    <a:pos x="T6" y="T7"/>
                  </a:cxn>
                  <a:cxn ang="0">
                    <a:pos x="T8" y="T9"/>
                  </a:cxn>
                  <a:cxn ang="0">
                    <a:pos x="T10" y="T11"/>
                  </a:cxn>
                </a:cxnLst>
                <a:rect l="0" t="0" r="r" b="b"/>
                <a:pathLst>
                  <a:path w="5" h="16">
                    <a:moveTo>
                      <a:pt x="5" y="4"/>
                    </a:moveTo>
                    <a:cubicBezTo>
                      <a:pt x="5" y="2"/>
                      <a:pt x="5" y="1"/>
                      <a:pt x="5" y="0"/>
                    </a:cubicBezTo>
                    <a:cubicBezTo>
                      <a:pt x="3" y="2"/>
                      <a:pt x="1" y="4"/>
                      <a:pt x="1" y="7"/>
                    </a:cubicBezTo>
                    <a:cubicBezTo>
                      <a:pt x="0" y="10"/>
                      <a:pt x="0" y="13"/>
                      <a:pt x="1" y="16"/>
                    </a:cubicBezTo>
                    <a:cubicBezTo>
                      <a:pt x="1" y="13"/>
                      <a:pt x="2" y="11"/>
                      <a:pt x="3" y="9"/>
                    </a:cubicBezTo>
                    <a:cubicBezTo>
                      <a:pt x="4" y="8"/>
                      <a:pt x="4" y="5"/>
                      <a:pt x="5" y="4"/>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6" name="Freeform 377"/>
              <p:cNvSpPr/>
              <p:nvPr/>
            </p:nvSpPr>
            <p:spPr bwMode="auto">
              <a:xfrm>
                <a:off x="4928" y="620"/>
                <a:ext cx="103" cy="152"/>
              </a:xfrm>
              <a:custGeom>
                <a:avLst/>
                <a:gdLst>
                  <a:gd name="T0" fmla="*/ 16 w 83"/>
                  <a:gd name="T1" fmla="*/ 107 h 122"/>
                  <a:gd name="T2" fmla="*/ 13 w 83"/>
                  <a:gd name="T3" fmla="*/ 116 h 122"/>
                  <a:gd name="T4" fmla="*/ 14 w 83"/>
                  <a:gd name="T5" fmla="*/ 122 h 122"/>
                  <a:gd name="T6" fmla="*/ 14 w 83"/>
                  <a:gd name="T7" fmla="*/ 121 h 122"/>
                  <a:gd name="T8" fmla="*/ 16 w 83"/>
                  <a:gd name="T9" fmla="*/ 112 h 122"/>
                  <a:gd name="T10" fmla="*/ 19 w 83"/>
                  <a:gd name="T11" fmla="*/ 104 h 122"/>
                  <a:gd name="T12" fmla="*/ 20 w 83"/>
                  <a:gd name="T13" fmla="*/ 88 h 122"/>
                  <a:gd name="T14" fmla="*/ 20 w 83"/>
                  <a:gd name="T15" fmla="*/ 77 h 122"/>
                  <a:gd name="T16" fmla="*/ 20 w 83"/>
                  <a:gd name="T17" fmla="*/ 71 h 122"/>
                  <a:gd name="T18" fmla="*/ 24 w 83"/>
                  <a:gd name="T19" fmla="*/ 67 h 122"/>
                  <a:gd name="T20" fmla="*/ 27 w 83"/>
                  <a:gd name="T21" fmla="*/ 72 h 122"/>
                  <a:gd name="T22" fmla="*/ 30 w 83"/>
                  <a:gd name="T23" fmla="*/ 77 h 122"/>
                  <a:gd name="T24" fmla="*/ 36 w 83"/>
                  <a:gd name="T25" fmla="*/ 75 h 122"/>
                  <a:gd name="T26" fmla="*/ 46 w 83"/>
                  <a:gd name="T27" fmla="*/ 67 h 122"/>
                  <a:gd name="T28" fmla="*/ 63 w 83"/>
                  <a:gd name="T29" fmla="*/ 56 h 122"/>
                  <a:gd name="T30" fmla="*/ 66 w 83"/>
                  <a:gd name="T31" fmla="*/ 44 h 122"/>
                  <a:gd name="T32" fmla="*/ 70 w 83"/>
                  <a:gd name="T33" fmla="*/ 28 h 122"/>
                  <a:gd name="T34" fmla="*/ 76 w 83"/>
                  <a:gd name="T35" fmla="*/ 15 h 122"/>
                  <a:gd name="T36" fmla="*/ 78 w 83"/>
                  <a:gd name="T37" fmla="*/ 8 h 122"/>
                  <a:gd name="T38" fmla="*/ 81 w 83"/>
                  <a:gd name="T39" fmla="*/ 4 h 122"/>
                  <a:gd name="T40" fmla="*/ 82 w 83"/>
                  <a:gd name="T41" fmla="*/ 0 h 122"/>
                  <a:gd name="T42" fmla="*/ 78 w 83"/>
                  <a:gd name="T43" fmla="*/ 6 h 122"/>
                  <a:gd name="T44" fmla="*/ 78 w 83"/>
                  <a:gd name="T45" fmla="*/ 7 h 122"/>
                  <a:gd name="T46" fmla="*/ 75 w 83"/>
                  <a:gd name="T47" fmla="*/ 13 h 122"/>
                  <a:gd name="T48" fmla="*/ 69 w 83"/>
                  <a:gd name="T49" fmla="*/ 20 h 122"/>
                  <a:gd name="T50" fmla="*/ 62 w 83"/>
                  <a:gd name="T51" fmla="*/ 30 h 122"/>
                  <a:gd name="T52" fmla="*/ 57 w 83"/>
                  <a:gd name="T53" fmla="*/ 46 h 122"/>
                  <a:gd name="T54" fmla="*/ 51 w 83"/>
                  <a:gd name="T55" fmla="*/ 59 h 122"/>
                  <a:gd name="T56" fmla="*/ 45 w 83"/>
                  <a:gd name="T57" fmla="*/ 51 h 122"/>
                  <a:gd name="T58" fmla="*/ 43 w 83"/>
                  <a:gd name="T59" fmla="*/ 42 h 122"/>
                  <a:gd name="T60" fmla="*/ 43 w 83"/>
                  <a:gd name="T61" fmla="*/ 38 h 122"/>
                  <a:gd name="T62" fmla="*/ 40 w 83"/>
                  <a:gd name="T63" fmla="*/ 41 h 122"/>
                  <a:gd name="T64" fmla="*/ 32 w 83"/>
                  <a:gd name="T65" fmla="*/ 48 h 122"/>
                  <a:gd name="T66" fmla="*/ 30 w 83"/>
                  <a:gd name="T67" fmla="*/ 42 h 122"/>
                  <a:gd name="T68" fmla="*/ 25 w 83"/>
                  <a:gd name="T69" fmla="*/ 42 h 122"/>
                  <a:gd name="T70" fmla="*/ 18 w 83"/>
                  <a:gd name="T71" fmla="*/ 44 h 122"/>
                  <a:gd name="T72" fmla="*/ 13 w 83"/>
                  <a:gd name="T73" fmla="*/ 38 h 122"/>
                  <a:gd name="T74" fmla="*/ 8 w 83"/>
                  <a:gd name="T75" fmla="*/ 27 h 122"/>
                  <a:gd name="T76" fmla="*/ 6 w 83"/>
                  <a:gd name="T77" fmla="*/ 19 h 122"/>
                  <a:gd name="T78" fmla="*/ 5 w 83"/>
                  <a:gd name="T79" fmla="*/ 11 h 122"/>
                  <a:gd name="T80" fmla="*/ 2 w 83"/>
                  <a:gd name="T81" fmla="*/ 24 h 122"/>
                  <a:gd name="T82" fmla="*/ 6 w 83"/>
                  <a:gd name="T83" fmla="*/ 41 h 122"/>
                  <a:gd name="T84" fmla="*/ 11 w 83"/>
                  <a:gd name="T85" fmla="*/ 57 h 122"/>
                  <a:gd name="T86" fmla="*/ 12 w 83"/>
                  <a:gd name="T87" fmla="*/ 72 h 122"/>
                  <a:gd name="T88" fmla="*/ 13 w 83"/>
                  <a:gd name="T89" fmla="*/ 78 h 122"/>
                  <a:gd name="T90" fmla="*/ 13 w 83"/>
                  <a:gd name="T91" fmla="*/ 82 h 122"/>
                  <a:gd name="T92" fmla="*/ 14 w 83"/>
                  <a:gd name="T93" fmla="*/ 84 h 122"/>
                  <a:gd name="T94" fmla="*/ 16 w 83"/>
                  <a:gd name="T95" fmla="*/ 91 h 122"/>
                  <a:gd name="T96" fmla="*/ 16 w 83"/>
                  <a:gd name="T97" fmla="*/ 95 h 122"/>
                  <a:gd name="T98" fmla="*/ 16 w 83"/>
                  <a:gd name="T99" fmla="*/ 100 h 122"/>
                  <a:gd name="T100" fmla="*/ 16 w 83"/>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122">
                    <a:moveTo>
                      <a:pt x="16" y="107"/>
                    </a:moveTo>
                    <a:cubicBezTo>
                      <a:pt x="15" y="110"/>
                      <a:pt x="14" y="113"/>
                      <a:pt x="13" y="116"/>
                    </a:cubicBezTo>
                    <a:cubicBezTo>
                      <a:pt x="13" y="118"/>
                      <a:pt x="14" y="120"/>
                      <a:pt x="14" y="122"/>
                    </a:cubicBezTo>
                    <a:cubicBezTo>
                      <a:pt x="14" y="122"/>
                      <a:pt x="14" y="122"/>
                      <a:pt x="14" y="121"/>
                    </a:cubicBezTo>
                    <a:cubicBezTo>
                      <a:pt x="15" y="118"/>
                      <a:pt x="16" y="116"/>
                      <a:pt x="16" y="112"/>
                    </a:cubicBezTo>
                    <a:cubicBezTo>
                      <a:pt x="17" y="109"/>
                      <a:pt x="18" y="107"/>
                      <a:pt x="19" y="104"/>
                    </a:cubicBezTo>
                    <a:cubicBezTo>
                      <a:pt x="21" y="99"/>
                      <a:pt x="20" y="94"/>
                      <a:pt x="20" y="88"/>
                    </a:cubicBezTo>
                    <a:cubicBezTo>
                      <a:pt x="21" y="85"/>
                      <a:pt x="20" y="81"/>
                      <a:pt x="20" y="77"/>
                    </a:cubicBezTo>
                    <a:cubicBezTo>
                      <a:pt x="20" y="76"/>
                      <a:pt x="21" y="73"/>
                      <a:pt x="20" y="71"/>
                    </a:cubicBezTo>
                    <a:cubicBezTo>
                      <a:pt x="21" y="71"/>
                      <a:pt x="21" y="67"/>
                      <a:pt x="24" y="67"/>
                    </a:cubicBezTo>
                    <a:cubicBezTo>
                      <a:pt x="26" y="67"/>
                      <a:pt x="27" y="69"/>
                      <a:pt x="27" y="72"/>
                    </a:cubicBezTo>
                    <a:cubicBezTo>
                      <a:pt x="28" y="74"/>
                      <a:pt x="29" y="77"/>
                      <a:pt x="30" y="77"/>
                    </a:cubicBezTo>
                    <a:cubicBezTo>
                      <a:pt x="32" y="79"/>
                      <a:pt x="35" y="76"/>
                      <a:pt x="36" y="75"/>
                    </a:cubicBezTo>
                    <a:cubicBezTo>
                      <a:pt x="40" y="72"/>
                      <a:pt x="42" y="70"/>
                      <a:pt x="46" y="67"/>
                    </a:cubicBezTo>
                    <a:cubicBezTo>
                      <a:pt x="51" y="64"/>
                      <a:pt x="57" y="59"/>
                      <a:pt x="63" y="56"/>
                    </a:cubicBezTo>
                    <a:cubicBezTo>
                      <a:pt x="65" y="53"/>
                      <a:pt x="65" y="49"/>
                      <a:pt x="66" y="44"/>
                    </a:cubicBezTo>
                    <a:cubicBezTo>
                      <a:pt x="67" y="39"/>
                      <a:pt x="69" y="34"/>
                      <a:pt x="70" y="28"/>
                    </a:cubicBezTo>
                    <a:cubicBezTo>
                      <a:pt x="73" y="24"/>
                      <a:pt x="75" y="19"/>
                      <a:pt x="76" y="15"/>
                    </a:cubicBezTo>
                    <a:cubicBezTo>
                      <a:pt x="77" y="12"/>
                      <a:pt x="77" y="10"/>
                      <a:pt x="78" y="8"/>
                    </a:cubicBezTo>
                    <a:cubicBezTo>
                      <a:pt x="79" y="7"/>
                      <a:pt x="80" y="5"/>
                      <a:pt x="81" y="4"/>
                    </a:cubicBezTo>
                    <a:cubicBezTo>
                      <a:pt x="82" y="2"/>
                      <a:pt x="83" y="1"/>
                      <a:pt x="82" y="0"/>
                    </a:cubicBezTo>
                    <a:cubicBezTo>
                      <a:pt x="81" y="1"/>
                      <a:pt x="79" y="4"/>
                      <a:pt x="78" y="6"/>
                    </a:cubicBezTo>
                    <a:cubicBezTo>
                      <a:pt x="78" y="6"/>
                      <a:pt x="78" y="7"/>
                      <a:pt x="78" y="7"/>
                    </a:cubicBezTo>
                    <a:cubicBezTo>
                      <a:pt x="77" y="9"/>
                      <a:pt x="76" y="11"/>
                      <a:pt x="75" y="13"/>
                    </a:cubicBezTo>
                    <a:cubicBezTo>
                      <a:pt x="73" y="15"/>
                      <a:pt x="71" y="18"/>
                      <a:pt x="69" y="20"/>
                    </a:cubicBezTo>
                    <a:cubicBezTo>
                      <a:pt x="68" y="24"/>
                      <a:pt x="64" y="26"/>
                      <a:pt x="62" y="30"/>
                    </a:cubicBezTo>
                    <a:cubicBezTo>
                      <a:pt x="60" y="35"/>
                      <a:pt x="58" y="40"/>
                      <a:pt x="57" y="46"/>
                    </a:cubicBezTo>
                    <a:cubicBezTo>
                      <a:pt x="56" y="51"/>
                      <a:pt x="53" y="55"/>
                      <a:pt x="51" y="59"/>
                    </a:cubicBezTo>
                    <a:cubicBezTo>
                      <a:pt x="48" y="58"/>
                      <a:pt x="46" y="53"/>
                      <a:pt x="45" y="51"/>
                    </a:cubicBezTo>
                    <a:cubicBezTo>
                      <a:pt x="43" y="49"/>
                      <a:pt x="42" y="45"/>
                      <a:pt x="43" y="42"/>
                    </a:cubicBezTo>
                    <a:cubicBezTo>
                      <a:pt x="42" y="41"/>
                      <a:pt x="44" y="39"/>
                      <a:pt x="43" y="38"/>
                    </a:cubicBezTo>
                    <a:cubicBezTo>
                      <a:pt x="41" y="38"/>
                      <a:pt x="40" y="41"/>
                      <a:pt x="40" y="41"/>
                    </a:cubicBezTo>
                    <a:cubicBezTo>
                      <a:pt x="38" y="44"/>
                      <a:pt x="35" y="47"/>
                      <a:pt x="32" y="48"/>
                    </a:cubicBezTo>
                    <a:cubicBezTo>
                      <a:pt x="31" y="46"/>
                      <a:pt x="31" y="43"/>
                      <a:pt x="30" y="42"/>
                    </a:cubicBezTo>
                    <a:cubicBezTo>
                      <a:pt x="28" y="39"/>
                      <a:pt x="27" y="40"/>
                      <a:pt x="25" y="42"/>
                    </a:cubicBezTo>
                    <a:cubicBezTo>
                      <a:pt x="23" y="43"/>
                      <a:pt x="20" y="45"/>
                      <a:pt x="18" y="44"/>
                    </a:cubicBezTo>
                    <a:cubicBezTo>
                      <a:pt x="16" y="44"/>
                      <a:pt x="14" y="40"/>
                      <a:pt x="13" y="38"/>
                    </a:cubicBezTo>
                    <a:cubicBezTo>
                      <a:pt x="11" y="35"/>
                      <a:pt x="9" y="30"/>
                      <a:pt x="8" y="27"/>
                    </a:cubicBezTo>
                    <a:cubicBezTo>
                      <a:pt x="7" y="24"/>
                      <a:pt x="6" y="21"/>
                      <a:pt x="6" y="19"/>
                    </a:cubicBezTo>
                    <a:cubicBezTo>
                      <a:pt x="5" y="17"/>
                      <a:pt x="6" y="13"/>
                      <a:pt x="5" y="11"/>
                    </a:cubicBezTo>
                    <a:cubicBezTo>
                      <a:pt x="0" y="10"/>
                      <a:pt x="2" y="23"/>
                      <a:pt x="2" y="24"/>
                    </a:cubicBezTo>
                    <a:cubicBezTo>
                      <a:pt x="2" y="31"/>
                      <a:pt x="5" y="35"/>
                      <a:pt x="6" y="41"/>
                    </a:cubicBezTo>
                    <a:cubicBezTo>
                      <a:pt x="8" y="46"/>
                      <a:pt x="10" y="51"/>
                      <a:pt x="11" y="57"/>
                    </a:cubicBezTo>
                    <a:cubicBezTo>
                      <a:pt x="12" y="63"/>
                      <a:pt x="12" y="67"/>
                      <a:pt x="12" y="72"/>
                    </a:cubicBezTo>
                    <a:cubicBezTo>
                      <a:pt x="11" y="75"/>
                      <a:pt x="12" y="76"/>
                      <a:pt x="13" y="78"/>
                    </a:cubicBezTo>
                    <a:cubicBezTo>
                      <a:pt x="14" y="79"/>
                      <a:pt x="13" y="81"/>
                      <a:pt x="13" y="82"/>
                    </a:cubicBezTo>
                    <a:cubicBezTo>
                      <a:pt x="13" y="83"/>
                      <a:pt x="14" y="83"/>
                      <a:pt x="14" y="84"/>
                    </a:cubicBezTo>
                    <a:cubicBezTo>
                      <a:pt x="14" y="86"/>
                      <a:pt x="15" y="88"/>
                      <a:pt x="16" y="91"/>
                    </a:cubicBezTo>
                    <a:cubicBezTo>
                      <a:pt x="16" y="92"/>
                      <a:pt x="16" y="94"/>
                      <a:pt x="16" y="95"/>
                    </a:cubicBezTo>
                    <a:cubicBezTo>
                      <a:pt x="16" y="97"/>
                      <a:pt x="16" y="98"/>
                      <a:pt x="16" y="100"/>
                    </a:cubicBezTo>
                    <a:cubicBezTo>
                      <a:pt x="16" y="102"/>
                      <a:pt x="16" y="105"/>
                      <a:pt x="16" y="107"/>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7" name="Freeform 378"/>
              <p:cNvSpPr/>
              <p:nvPr/>
            </p:nvSpPr>
            <p:spPr bwMode="auto">
              <a:xfrm>
                <a:off x="4876" y="751"/>
                <a:ext cx="216" cy="228"/>
              </a:xfrm>
              <a:custGeom>
                <a:avLst/>
                <a:gdLst>
                  <a:gd name="T0" fmla="*/ 13 w 174"/>
                  <a:gd name="T1" fmla="*/ 178 h 184"/>
                  <a:gd name="T2" fmla="*/ 35 w 174"/>
                  <a:gd name="T3" fmla="*/ 154 h 184"/>
                  <a:gd name="T4" fmla="*/ 37 w 174"/>
                  <a:gd name="T5" fmla="*/ 139 h 184"/>
                  <a:gd name="T6" fmla="*/ 56 w 174"/>
                  <a:gd name="T7" fmla="*/ 124 h 184"/>
                  <a:gd name="T8" fmla="*/ 77 w 174"/>
                  <a:gd name="T9" fmla="*/ 117 h 184"/>
                  <a:gd name="T10" fmla="*/ 74 w 174"/>
                  <a:gd name="T11" fmla="*/ 99 h 184"/>
                  <a:gd name="T12" fmla="*/ 80 w 174"/>
                  <a:gd name="T13" fmla="*/ 90 h 184"/>
                  <a:gd name="T14" fmla="*/ 85 w 174"/>
                  <a:gd name="T15" fmla="*/ 79 h 184"/>
                  <a:gd name="T16" fmla="*/ 109 w 174"/>
                  <a:gd name="T17" fmla="*/ 96 h 184"/>
                  <a:gd name="T18" fmla="*/ 128 w 174"/>
                  <a:gd name="T19" fmla="*/ 120 h 184"/>
                  <a:gd name="T20" fmla="*/ 143 w 174"/>
                  <a:gd name="T21" fmla="*/ 111 h 184"/>
                  <a:gd name="T22" fmla="*/ 125 w 174"/>
                  <a:gd name="T23" fmla="*/ 100 h 184"/>
                  <a:gd name="T24" fmla="*/ 126 w 174"/>
                  <a:gd name="T25" fmla="*/ 85 h 184"/>
                  <a:gd name="T26" fmla="*/ 148 w 174"/>
                  <a:gd name="T27" fmla="*/ 70 h 184"/>
                  <a:gd name="T28" fmla="*/ 158 w 174"/>
                  <a:gd name="T29" fmla="*/ 62 h 184"/>
                  <a:gd name="T30" fmla="*/ 126 w 174"/>
                  <a:gd name="T31" fmla="*/ 55 h 184"/>
                  <a:gd name="T32" fmla="*/ 137 w 174"/>
                  <a:gd name="T33" fmla="*/ 41 h 184"/>
                  <a:gd name="T34" fmla="*/ 109 w 174"/>
                  <a:gd name="T35" fmla="*/ 42 h 184"/>
                  <a:gd name="T36" fmla="*/ 92 w 174"/>
                  <a:gd name="T37" fmla="*/ 43 h 184"/>
                  <a:gd name="T38" fmla="*/ 93 w 174"/>
                  <a:gd name="T39" fmla="*/ 28 h 184"/>
                  <a:gd name="T40" fmla="*/ 70 w 174"/>
                  <a:gd name="T41" fmla="*/ 28 h 184"/>
                  <a:gd name="T42" fmla="*/ 75 w 174"/>
                  <a:gd name="T43" fmla="*/ 6 h 184"/>
                  <a:gd name="T44" fmla="*/ 64 w 174"/>
                  <a:gd name="T45" fmla="*/ 8 h 184"/>
                  <a:gd name="T46" fmla="*/ 58 w 174"/>
                  <a:gd name="T47" fmla="*/ 28 h 184"/>
                  <a:gd name="T48" fmla="*/ 65 w 174"/>
                  <a:gd name="T49" fmla="*/ 47 h 184"/>
                  <a:gd name="T50" fmla="*/ 90 w 174"/>
                  <a:gd name="T51" fmla="*/ 56 h 184"/>
                  <a:gd name="T52" fmla="*/ 103 w 174"/>
                  <a:gd name="T53" fmla="*/ 69 h 184"/>
                  <a:gd name="T54" fmla="*/ 119 w 174"/>
                  <a:gd name="T55" fmla="*/ 89 h 184"/>
                  <a:gd name="T56" fmla="*/ 58 w 174"/>
                  <a:gd name="T57" fmla="*/ 75 h 184"/>
                  <a:gd name="T58" fmla="*/ 54 w 174"/>
                  <a:gd name="T59" fmla="*/ 83 h 184"/>
                  <a:gd name="T60" fmla="*/ 50 w 174"/>
                  <a:gd name="T61" fmla="*/ 61 h 184"/>
                  <a:gd name="T62" fmla="*/ 48 w 174"/>
                  <a:gd name="T63" fmla="*/ 68 h 184"/>
                  <a:gd name="T64" fmla="*/ 48 w 174"/>
                  <a:gd name="T65" fmla="*/ 84 h 184"/>
                  <a:gd name="T66" fmla="*/ 34 w 174"/>
                  <a:gd name="T67" fmla="*/ 111 h 184"/>
                  <a:gd name="T68" fmla="*/ 27 w 174"/>
                  <a:gd name="T69" fmla="*/ 129 h 184"/>
                  <a:gd name="T70" fmla="*/ 38 w 174"/>
                  <a:gd name="T71" fmla="*/ 115 h 184"/>
                  <a:gd name="T72" fmla="*/ 47 w 174"/>
                  <a:gd name="T73" fmla="*/ 89 h 184"/>
                  <a:gd name="T74" fmla="*/ 53 w 174"/>
                  <a:gd name="T75" fmla="*/ 100 h 184"/>
                  <a:gd name="T76" fmla="*/ 48 w 174"/>
                  <a:gd name="T77" fmla="*/ 106 h 184"/>
                  <a:gd name="T78" fmla="*/ 32 w 174"/>
                  <a:gd name="T79" fmla="*/ 133 h 184"/>
                  <a:gd name="T80" fmla="*/ 21 w 174"/>
                  <a:gd name="T81" fmla="*/ 154 h 184"/>
                  <a:gd name="T82" fmla="*/ 15 w 174"/>
                  <a:gd name="T83" fmla="*/ 162 h 184"/>
                  <a:gd name="T84" fmla="*/ 6 w 174"/>
                  <a:gd name="T85" fmla="*/ 164 h 184"/>
                  <a:gd name="T86" fmla="*/ 3 w 174"/>
                  <a:gd name="T8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84">
                    <a:moveTo>
                      <a:pt x="3" y="176"/>
                    </a:moveTo>
                    <a:cubicBezTo>
                      <a:pt x="5" y="176"/>
                      <a:pt x="10" y="172"/>
                      <a:pt x="11" y="170"/>
                    </a:cubicBezTo>
                    <a:cubicBezTo>
                      <a:pt x="12" y="173"/>
                      <a:pt x="12" y="176"/>
                      <a:pt x="13" y="178"/>
                    </a:cubicBezTo>
                    <a:cubicBezTo>
                      <a:pt x="14" y="180"/>
                      <a:pt x="16" y="182"/>
                      <a:pt x="17" y="184"/>
                    </a:cubicBezTo>
                    <a:cubicBezTo>
                      <a:pt x="21" y="182"/>
                      <a:pt x="24" y="177"/>
                      <a:pt x="26" y="173"/>
                    </a:cubicBezTo>
                    <a:cubicBezTo>
                      <a:pt x="31" y="167"/>
                      <a:pt x="33" y="161"/>
                      <a:pt x="35" y="154"/>
                    </a:cubicBezTo>
                    <a:cubicBezTo>
                      <a:pt x="36" y="153"/>
                      <a:pt x="36" y="150"/>
                      <a:pt x="37" y="148"/>
                    </a:cubicBezTo>
                    <a:cubicBezTo>
                      <a:pt x="36" y="146"/>
                      <a:pt x="37" y="145"/>
                      <a:pt x="38" y="144"/>
                    </a:cubicBezTo>
                    <a:cubicBezTo>
                      <a:pt x="38" y="142"/>
                      <a:pt x="37" y="140"/>
                      <a:pt x="37" y="139"/>
                    </a:cubicBezTo>
                    <a:cubicBezTo>
                      <a:pt x="39" y="131"/>
                      <a:pt x="48" y="141"/>
                      <a:pt x="49" y="134"/>
                    </a:cubicBezTo>
                    <a:cubicBezTo>
                      <a:pt x="49" y="131"/>
                      <a:pt x="42" y="122"/>
                      <a:pt x="47" y="121"/>
                    </a:cubicBezTo>
                    <a:cubicBezTo>
                      <a:pt x="49" y="121"/>
                      <a:pt x="53" y="123"/>
                      <a:pt x="56" y="124"/>
                    </a:cubicBezTo>
                    <a:cubicBezTo>
                      <a:pt x="59" y="125"/>
                      <a:pt x="58" y="123"/>
                      <a:pt x="59" y="120"/>
                    </a:cubicBezTo>
                    <a:cubicBezTo>
                      <a:pt x="60" y="117"/>
                      <a:pt x="61" y="116"/>
                      <a:pt x="64" y="116"/>
                    </a:cubicBezTo>
                    <a:cubicBezTo>
                      <a:pt x="68" y="116"/>
                      <a:pt x="73" y="117"/>
                      <a:pt x="77" y="117"/>
                    </a:cubicBezTo>
                    <a:cubicBezTo>
                      <a:pt x="81" y="118"/>
                      <a:pt x="89" y="119"/>
                      <a:pt x="92" y="123"/>
                    </a:cubicBezTo>
                    <a:cubicBezTo>
                      <a:pt x="89" y="118"/>
                      <a:pt x="85" y="112"/>
                      <a:pt x="81" y="107"/>
                    </a:cubicBezTo>
                    <a:cubicBezTo>
                      <a:pt x="79" y="104"/>
                      <a:pt x="76" y="101"/>
                      <a:pt x="74" y="99"/>
                    </a:cubicBezTo>
                    <a:cubicBezTo>
                      <a:pt x="71" y="96"/>
                      <a:pt x="69" y="97"/>
                      <a:pt x="66" y="96"/>
                    </a:cubicBezTo>
                    <a:cubicBezTo>
                      <a:pt x="68" y="94"/>
                      <a:pt x="71" y="92"/>
                      <a:pt x="75" y="92"/>
                    </a:cubicBezTo>
                    <a:cubicBezTo>
                      <a:pt x="75" y="91"/>
                      <a:pt x="77" y="90"/>
                      <a:pt x="80" y="90"/>
                    </a:cubicBezTo>
                    <a:cubicBezTo>
                      <a:pt x="81" y="89"/>
                      <a:pt x="83" y="89"/>
                      <a:pt x="85" y="89"/>
                    </a:cubicBezTo>
                    <a:cubicBezTo>
                      <a:pt x="85" y="85"/>
                      <a:pt x="76" y="82"/>
                      <a:pt x="77" y="78"/>
                    </a:cubicBezTo>
                    <a:cubicBezTo>
                      <a:pt x="78" y="77"/>
                      <a:pt x="83" y="78"/>
                      <a:pt x="85" y="79"/>
                    </a:cubicBezTo>
                    <a:cubicBezTo>
                      <a:pt x="87" y="79"/>
                      <a:pt x="89" y="78"/>
                      <a:pt x="92" y="78"/>
                    </a:cubicBezTo>
                    <a:cubicBezTo>
                      <a:pt x="100" y="81"/>
                      <a:pt x="103" y="90"/>
                      <a:pt x="108" y="95"/>
                    </a:cubicBezTo>
                    <a:cubicBezTo>
                      <a:pt x="108" y="95"/>
                      <a:pt x="108" y="96"/>
                      <a:pt x="109" y="96"/>
                    </a:cubicBezTo>
                    <a:cubicBezTo>
                      <a:pt x="111" y="98"/>
                      <a:pt x="112" y="100"/>
                      <a:pt x="113" y="102"/>
                    </a:cubicBezTo>
                    <a:cubicBezTo>
                      <a:pt x="116" y="105"/>
                      <a:pt x="119" y="107"/>
                      <a:pt x="121" y="110"/>
                    </a:cubicBezTo>
                    <a:cubicBezTo>
                      <a:pt x="123" y="114"/>
                      <a:pt x="126" y="117"/>
                      <a:pt x="128" y="120"/>
                    </a:cubicBezTo>
                    <a:cubicBezTo>
                      <a:pt x="130" y="124"/>
                      <a:pt x="130" y="126"/>
                      <a:pt x="132" y="129"/>
                    </a:cubicBezTo>
                    <a:cubicBezTo>
                      <a:pt x="137" y="127"/>
                      <a:pt x="132" y="117"/>
                      <a:pt x="136" y="112"/>
                    </a:cubicBezTo>
                    <a:cubicBezTo>
                      <a:pt x="137" y="111"/>
                      <a:pt x="140" y="110"/>
                      <a:pt x="143" y="111"/>
                    </a:cubicBezTo>
                    <a:cubicBezTo>
                      <a:pt x="142" y="110"/>
                      <a:pt x="141" y="109"/>
                      <a:pt x="139" y="107"/>
                    </a:cubicBezTo>
                    <a:cubicBezTo>
                      <a:pt x="136" y="107"/>
                      <a:pt x="132" y="105"/>
                      <a:pt x="130" y="104"/>
                    </a:cubicBezTo>
                    <a:cubicBezTo>
                      <a:pt x="130" y="103"/>
                      <a:pt x="125" y="101"/>
                      <a:pt x="125" y="100"/>
                    </a:cubicBezTo>
                    <a:cubicBezTo>
                      <a:pt x="125" y="98"/>
                      <a:pt x="127" y="97"/>
                      <a:pt x="128" y="96"/>
                    </a:cubicBezTo>
                    <a:cubicBezTo>
                      <a:pt x="131" y="95"/>
                      <a:pt x="134" y="94"/>
                      <a:pt x="134" y="91"/>
                    </a:cubicBezTo>
                    <a:cubicBezTo>
                      <a:pt x="136" y="88"/>
                      <a:pt x="128" y="87"/>
                      <a:pt x="126" y="85"/>
                    </a:cubicBezTo>
                    <a:cubicBezTo>
                      <a:pt x="128" y="82"/>
                      <a:pt x="134" y="79"/>
                      <a:pt x="137" y="78"/>
                    </a:cubicBezTo>
                    <a:cubicBezTo>
                      <a:pt x="140" y="75"/>
                      <a:pt x="143" y="72"/>
                      <a:pt x="147" y="70"/>
                    </a:cubicBezTo>
                    <a:cubicBezTo>
                      <a:pt x="147" y="70"/>
                      <a:pt x="147" y="70"/>
                      <a:pt x="148" y="70"/>
                    </a:cubicBezTo>
                    <a:cubicBezTo>
                      <a:pt x="154" y="67"/>
                      <a:pt x="160" y="67"/>
                      <a:pt x="166" y="64"/>
                    </a:cubicBezTo>
                    <a:cubicBezTo>
                      <a:pt x="169" y="63"/>
                      <a:pt x="172" y="61"/>
                      <a:pt x="174" y="59"/>
                    </a:cubicBezTo>
                    <a:cubicBezTo>
                      <a:pt x="171" y="61"/>
                      <a:pt x="164" y="62"/>
                      <a:pt x="158" y="62"/>
                    </a:cubicBezTo>
                    <a:cubicBezTo>
                      <a:pt x="157" y="62"/>
                      <a:pt x="155" y="62"/>
                      <a:pt x="154" y="62"/>
                    </a:cubicBezTo>
                    <a:cubicBezTo>
                      <a:pt x="147" y="61"/>
                      <a:pt x="140" y="59"/>
                      <a:pt x="133" y="57"/>
                    </a:cubicBezTo>
                    <a:cubicBezTo>
                      <a:pt x="131" y="57"/>
                      <a:pt x="128" y="56"/>
                      <a:pt x="126" y="55"/>
                    </a:cubicBezTo>
                    <a:cubicBezTo>
                      <a:pt x="123" y="53"/>
                      <a:pt x="124" y="52"/>
                      <a:pt x="127" y="50"/>
                    </a:cubicBezTo>
                    <a:cubicBezTo>
                      <a:pt x="129" y="49"/>
                      <a:pt x="131" y="48"/>
                      <a:pt x="132" y="46"/>
                    </a:cubicBezTo>
                    <a:cubicBezTo>
                      <a:pt x="134" y="45"/>
                      <a:pt x="137" y="44"/>
                      <a:pt x="137" y="41"/>
                    </a:cubicBezTo>
                    <a:cubicBezTo>
                      <a:pt x="135" y="40"/>
                      <a:pt x="128" y="43"/>
                      <a:pt x="126" y="40"/>
                    </a:cubicBezTo>
                    <a:cubicBezTo>
                      <a:pt x="127" y="40"/>
                      <a:pt x="129" y="39"/>
                      <a:pt x="129" y="37"/>
                    </a:cubicBezTo>
                    <a:cubicBezTo>
                      <a:pt x="123" y="37"/>
                      <a:pt x="115" y="39"/>
                      <a:pt x="109" y="42"/>
                    </a:cubicBezTo>
                    <a:cubicBezTo>
                      <a:pt x="105" y="45"/>
                      <a:pt x="101" y="49"/>
                      <a:pt x="98" y="49"/>
                    </a:cubicBezTo>
                    <a:cubicBezTo>
                      <a:pt x="95" y="50"/>
                      <a:pt x="93" y="50"/>
                      <a:pt x="91" y="49"/>
                    </a:cubicBezTo>
                    <a:cubicBezTo>
                      <a:pt x="88" y="47"/>
                      <a:pt x="89" y="46"/>
                      <a:pt x="92" y="43"/>
                    </a:cubicBezTo>
                    <a:cubicBezTo>
                      <a:pt x="94" y="40"/>
                      <a:pt x="95" y="38"/>
                      <a:pt x="97" y="35"/>
                    </a:cubicBezTo>
                    <a:cubicBezTo>
                      <a:pt x="97" y="33"/>
                      <a:pt x="102" y="31"/>
                      <a:pt x="102" y="29"/>
                    </a:cubicBezTo>
                    <a:cubicBezTo>
                      <a:pt x="99" y="28"/>
                      <a:pt x="96" y="28"/>
                      <a:pt x="93" y="28"/>
                    </a:cubicBezTo>
                    <a:cubicBezTo>
                      <a:pt x="90" y="27"/>
                      <a:pt x="87" y="26"/>
                      <a:pt x="83" y="26"/>
                    </a:cubicBezTo>
                    <a:cubicBezTo>
                      <a:pt x="84" y="26"/>
                      <a:pt x="84" y="26"/>
                      <a:pt x="84" y="26"/>
                    </a:cubicBezTo>
                    <a:cubicBezTo>
                      <a:pt x="79" y="25"/>
                      <a:pt x="76" y="29"/>
                      <a:pt x="70" y="28"/>
                    </a:cubicBezTo>
                    <a:cubicBezTo>
                      <a:pt x="66" y="28"/>
                      <a:pt x="64" y="24"/>
                      <a:pt x="62" y="22"/>
                    </a:cubicBezTo>
                    <a:cubicBezTo>
                      <a:pt x="61" y="15"/>
                      <a:pt x="63" y="13"/>
                      <a:pt x="68" y="10"/>
                    </a:cubicBezTo>
                    <a:cubicBezTo>
                      <a:pt x="70" y="9"/>
                      <a:pt x="73" y="7"/>
                      <a:pt x="75" y="6"/>
                    </a:cubicBezTo>
                    <a:cubicBezTo>
                      <a:pt x="75" y="4"/>
                      <a:pt x="75" y="2"/>
                      <a:pt x="75" y="0"/>
                    </a:cubicBezTo>
                    <a:cubicBezTo>
                      <a:pt x="73" y="1"/>
                      <a:pt x="72" y="2"/>
                      <a:pt x="70" y="3"/>
                    </a:cubicBezTo>
                    <a:cubicBezTo>
                      <a:pt x="68" y="4"/>
                      <a:pt x="65" y="6"/>
                      <a:pt x="64" y="8"/>
                    </a:cubicBezTo>
                    <a:cubicBezTo>
                      <a:pt x="62" y="10"/>
                      <a:pt x="61" y="12"/>
                      <a:pt x="61" y="15"/>
                    </a:cubicBezTo>
                    <a:cubicBezTo>
                      <a:pt x="59" y="17"/>
                      <a:pt x="56" y="20"/>
                      <a:pt x="57" y="23"/>
                    </a:cubicBezTo>
                    <a:cubicBezTo>
                      <a:pt x="56" y="26"/>
                      <a:pt x="57" y="26"/>
                      <a:pt x="58" y="28"/>
                    </a:cubicBezTo>
                    <a:cubicBezTo>
                      <a:pt x="60" y="30"/>
                      <a:pt x="60" y="34"/>
                      <a:pt x="60" y="36"/>
                    </a:cubicBezTo>
                    <a:cubicBezTo>
                      <a:pt x="59" y="39"/>
                      <a:pt x="57" y="42"/>
                      <a:pt x="57" y="44"/>
                    </a:cubicBezTo>
                    <a:cubicBezTo>
                      <a:pt x="58" y="48"/>
                      <a:pt x="63" y="47"/>
                      <a:pt x="65" y="47"/>
                    </a:cubicBezTo>
                    <a:cubicBezTo>
                      <a:pt x="68" y="47"/>
                      <a:pt x="70" y="46"/>
                      <a:pt x="74" y="46"/>
                    </a:cubicBezTo>
                    <a:cubicBezTo>
                      <a:pt x="73" y="49"/>
                      <a:pt x="71" y="50"/>
                      <a:pt x="70" y="52"/>
                    </a:cubicBezTo>
                    <a:cubicBezTo>
                      <a:pt x="76" y="55"/>
                      <a:pt x="85" y="53"/>
                      <a:pt x="90" y="56"/>
                    </a:cubicBezTo>
                    <a:cubicBezTo>
                      <a:pt x="89" y="58"/>
                      <a:pt x="86" y="57"/>
                      <a:pt x="85" y="59"/>
                    </a:cubicBezTo>
                    <a:cubicBezTo>
                      <a:pt x="84" y="61"/>
                      <a:pt x="87" y="63"/>
                      <a:pt x="89" y="63"/>
                    </a:cubicBezTo>
                    <a:cubicBezTo>
                      <a:pt x="94" y="65"/>
                      <a:pt x="99" y="67"/>
                      <a:pt x="103" y="69"/>
                    </a:cubicBezTo>
                    <a:cubicBezTo>
                      <a:pt x="105" y="70"/>
                      <a:pt x="106" y="71"/>
                      <a:pt x="107" y="73"/>
                    </a:cubicBezTo>
                    <a:cubicBezTo>
                      <a:pt x="108" y="75"/>
                      <a:pt x="110" y="77"/>
                      <a:pt x="111" y="78"/>
                    </a:cubicBezTo>
                    <a:cubicBezTo>
                      <a:pt x="114" y="82"/>
                      <a:pt x="116" y="86"/>
                      <a:pt x="119" y="89"/>
                    </a:cubicBezTo>
                    <a:cubicBezTo>
                      <a:pt x="113" y="87"/>
                      <a:pt x="108" y="82"/>
                      <a:pt x="102" y="79"/>
                    </a:cubicBezTo>
                    <a:cubicBezTo>
                      <a:pt x="95" y="77"/>
                      <a:pt x="88" y="75"/>
                      <a:pt x="81" y="76"/>
                    </a:cubicBezTo>
                    <a:cubicBezTo>
                      <a:pt x="73" y="76"/>
                      <a:pt x="65" y="77"/>
                      <a:pt x="58" y="75"/>
                    </a:cubicBezTo>
                    <a:cubicBezTo>
                      <a:pt x="57" y="76"/>
                      <a:pt x="57" y="76"/>
                      <a:pt x="56" y="76"/>
                    </a:cubicBezTo>
                    <a:cubicBezTo>
                      <a:pt x="54" y="81"/>
                      <a:pt x="54" y="81"/>
                      <a:pt x="54" y="81"/>
                    </a:cubicBezTo>
                    <a:cubicBezTo>
                      <a:pt x="54" y="82"/>
                      <a:pt x="54" y="83"/>
                      <a:pt x="54" y="83"/>
                    </a:cubicBezTo>
                    <a:cubicBezTo>
                      <a:pt x="54" y="81"/>
                      <a:pt x="54" y="81"/>
                      <a:pt x="54" y="81"/>
                    </a:cubicBezTo>
                    <a:cubicBezTo>
                      <a:pt x="54" y="79"/>
                      <a:pt x="54" y="76"/>
                      <a:pt x="53" y="74"/>
                    </a:cubicBezTo>
                    <a:cubicBezTo>
                      <a:pt x="52" y="70"/>
                      <a:pt x="51" y="65"/>
                      <a:pt x="50" y="61"/>
                    </a:cubicBezTo>
                    <a:cubicBezTo>
                      <a:pt x="50" y="60"/>
                      <a:pt x="49" y="58"/>
                      <a:pt x="49" y="57"/>
                    </a:cubicBezTo>
                    <a:cubicBezTo>
                      <a:pt x="49" y="59"/>
                      <a:pt x="49" y="60"/>
                      <a:pt x="49" y="61"/>
                    </a:cubicBezTo>
                    <a:cubicBezTo>
                      <a:pt x="49" y="64"/>
                      <a:pt x="49" y="65"/>
                      <a:pt x="48" y="68"/>
                    </a:cubicBezTo>
                    <a:cubicBezTo>
                      <a:pt x="48" y="69"/>
                      <a:pt x="48" y="70"/>
                      <a:pt x="48" y="71"/>
                    </a:cubicBezTo>
                    <a:cubicBezTo>
                      <a:pt x="48" y="76"/>
                      <a:pt x="49" y="80"/>
                      <a:pt x="48" y="84"/>
                    </a:cubicBezTo>
                    <a:cubicBezTo>
                      <a:pt x="48" y="84"/>
                      <a:pt x="48" y="84"/>
                      <a:pt x="48" y="84"/>
                    </a:cubicBezTo>
                    <a:cubicBezTo>
                      <a:pt x="47" y="87"/>
                      <a:pt x="46" y="89"/>
                      <a:pt x="44" y="91"/>
                    </a:cubicBezTo>
                    <a:cubicBezTo>
                      <a:pt x="42" y="94"/>
                      <a:pt x="41" y="95"/>
                      <a:pt x="39" y="97"/>
                    </a:cubicBezTo>
                    <a:cubicBezTo>
                      <a:pt x="35" y="101"/>
                      <a:pt x="35" y="107"/>
                      <a:pt x="34" y="111"/>
                    </a:cubicBezTo>
                    <a:cubicBezTo>
                      <a:pt x="34" y="116"/>
                      <a:pt x="32" y="120"/>
                      <a:pt x="29" y="124"/>
                    </a:cubicBezTo>
                    <a:cubicBezTo>
                      <a:pt x="28" y="126"/>
                      <a:pt x="28" y="129"/>
                      <a:pt x="27" y="130"/>
                    </a:cubicBezTo>
                    <a:cubicBezTo>
                      <a:pt x="27" y="130"/>
                      <a:pt x="27" y="130"/>
                      <a:pt x="27" y="129"/>
                    </a:cubicBezTo>
                    <a:cubicBezTo>
                      <a:pt x="29" y="128"/>
                      <a:pt x="30" y="126"/>
                      <a:pt x="32" y="124"/>
                    </a:cubicBezTo>
                    <a:cubicBezTo>
                      <a:pt x="33" y="124"/>
                      <a:pt x="34" y="122"/>
                      <a:pt x="35" y="121"/>
                    </a:cubicBezTo>
                    <a:cubicBezTo>
                      <a:pt x="37" y="120"/>
                      <a:pt x="36" y="117"/>
                      <a:pt x="38" y="115"/>
                    </a:cubicBezTo>
                    <a:cubicBezTo>
                      <a:pt x="38" y="112"/>
                      <a:pt x="40" y="110"/>
                      <a:pt x="40" y="107"/>
                    </a:cubicBezTo>
                    <a:cubicBezTo>
                      <a:pt x="40" y="103"/>
                      <a:pt x="38" y="101"/>
                      <a:pt x="41" y="98"/>
                    </a:cubicBezTo>
                    <a:cubicBezTo>
                      <a:pt x="42" y="94"/>
                      <a:pt x="46" y="93"/>
                      <a:pt x="47" y="89"/>
                    </a:cubicBezTo>
                    <a:cubicBezTo>
                      <a:pt x="49" y="87"/>
                      <a:pt x="50" y="84"/>
                      <a:pt x="52" y="80"/>
                    </a:cubicBezTo>
                    <a:cubicBezTo>
                      <a:pt x="55" y="82"/>
                      <a:pt x="52" y="89"/>
                      <a:pt x="52" y="91"/>
                    </a:cubicBezTo>
                    <a:cubicBezTo>
                      <a:pt x="51" y="94"/>
                      <a:pt x="52" y="97"/>
                      <a:pt x="53" y="100"/>
                    </a:cubicBezTo>
                    <a:cubicBezTo>
                      <a:pt x="54" y="102"/>
                      <a:pt x="57" y="105"/>
                      <a:pt x="57" y="107"/>
                    </a:cubicBezTo>
                    <a:cubicBezTo>
                      <a:pt x="57" y="109"/>
                      <a:pt x="54" y="112"/>
                      <a:pt x="52" y="113"/>
                    </a:cubicBezTo>
                    <a:cubicBezTo>
                      <a:pt x="52" y="110"/>
                      <a:pt x="51" y="104"/>
                      <a:pt x="48" y="106"/>
                    </a:cubicBezTo>
                    <a:cubicBezTo>
                      <a:pt x="47" y="107"/>
                      <a:pt x="47" y="109"/>
                      <a:pt x="47" y="111"/>
                    </a:cubicBezTo>
                    <a:cubicBezTo>
                      <a:pt x="45" y="113"/>
                      <a:pt x="44" y="115"/>
                      <a:pt x="43" y="117"/>
                    </a:cubicBezTo>
                    <a:cubicBezTo>
                      <a:pt x="39" y="122"/>
                      <a:pt x="36" y="128"/>
                      <a:pt x="32" y="133"/>
                    </a:cubicBezTo>
                    <a:cubicBezTo>
                      <a:pt x="31" y="135"/>
                      <a:pt x="29" y="138"/>
                      <a:pt x="27" y="141"/>
                    </a:cubicBezTo>
                    <a:cubicBezTo>
                      <a:pt x="26" y="144"/>
                      <a:pt x="23" y="148"/>
                      <a:pt x="22" y="151"/>
                    </a:cubicBezTo>
                    <a:cubicBezTo>
                      <a:pt x="21" y="153"/>
                      <a:pt x="22" y="154"/>
                      <a:pt x="21" y="154"/>
                    </a:cubicBezTo>
                    <a:cubicBezTo>
                      <a:pt x="20" y="157"/>
                      <a:pt x="19" y="158"/>
                      <a:pt x="17" y="160"/>
                    </a:cubicBezTo>
                    <a:cubicBezTo>
                      <a:pt x="16" y="164"/>
                      <a:pt x="16" y="168"/>
                      <a:pt x="16" y="172"/>
                    </a:cubicBezTo>
                    <a:cubicBezTo>
                      <a:pt x="13" y="170"/>
                      <a:pt x="15" y="165"/>
                      <a:pt x="15" y="162"/>
                    </a:cubicBezTo>
                    <a:cubicBezTo>
                      <a:pt x="15" y="159"/>
                      <a:pt x="15" y="157"/>
                      <a:pt x="16" y="154"/>
                    </a:cubicBezTo>
                    <a:cubicBezTo>
                      <a:pt x="14" y="154"/>
                      <a:pt x="13" y="155"/>
                      <a:pt x="11" y="156"/>
                    </a:cubicBezTo>
                    <a:cubicBezTo>
                      <a:pt x="11" y="159"/>
                      <a:pt x="9" y="161"/>
                      <a:pt x="6" y="164"/>
                    </a:cubicBezTo>
                    <a:cubicBezTo>
                      <a:pt x="4" y="165"/>
                      <a:pt x="2" y="167"/>
                      <a:pt x="0" y="169"/>
                    </a:cubicBezTo>
                    <a:cubicBezTo>
                      <a:pt x="0" y="171"/>
                      <a:pt x="0" y="173"/>
                      <a:pt x="1" y="175"/>
                    </a:cubicBezTo>
                    <a:cubicBezTo>
                      <a:pt x="1" y="176"/>
                      <a:pt x="2" y="176"/>
                      <a:pt x="3" y="176"/>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8" name="Freeform 379"/>
              <p:cNvSpPr/>
              <p:nvPr/>
            </p:nvSpPr>
            <p:spPr bwMode="auto">
              <a:xfrm>
                <a:off x="5053" y="888"/>
                <a:ext cx="13" cy="4"/>
              </a:xfrm>
              <a:custGeom>
                <a:avLst/>
                <a:gdLst>
                  <a:gd name="T0" fmla="*/ 5 w 10"/>
                  <a:gd name="T1" fmla="*/ 0 h 3"/>
                  <a:gd name="T2" fmla="*/ 0 w 10"/>
                  <a:gd name="T3" fmla="*/ 0 h 3"/>
                  <a:gd name="T4" fmla="*/ 5 w 10"/>
                  <a:gd name="T5" fmla="*/ 1 h 3"/>
                  <a:gd name="T6" fmla="*/ 6 w 10"/>
                  <a:gd name="T7" fmla="*/ 2 h 3"/>
                  <a:gd name="T8" fmla="*/ 10 w 10"/>
                  <a:gd name="T9" fmla="*/ 3 h 3"/>
                  <a:gd name="T10" fmla="*/ 5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5" y="0"/>
                    </a:moveTo>
                    <a:cubicBezTo>
                      <a:pt x="3" y="0"/>
                      <a:pt x="2" y="0"/>
                      <a:pt x="0" y="0"/>
                    </a:cubicBezTo>
                    <a:cubicBezTo>
                      <a:pt x="2" y="1"/>
                      <a:pt x="3" y="1"/>
                      <a:pt x="5" y="1"/>
                    </a:cubicBezTo>
                    <a:cubicBezTo>
                      <a:pt x="5" y="2"/>
                      <a:pt x="6" y="2"/>
                      <a:pt x="6" y="2"/>
                    </a:cubicBezTo>
                    <a:cubicBezTo>
                      <a:pt x="7" y="3"/>
                      <a:pt x="9" y="3"/>
                      <a:pt x="10" y="3"/>
                    </a:cubicBezTo>
                    <a:cubicBezTo>
                      <a:pt x="9" y="2"/>
                      <a:pt x="7" y="1"/>
                      <a:pt x="5"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39" name="Freeform 380"/>
              <p:cNvSpPr/>
              <p:nvPr/>
            </p:nvSpPr>
            <p:spPr bwMode="auto">
              <a:xfrm>
                <a:off x="4867" y="708"/>
                <a:ext cx="41" cy="62"/>
              </a:xfrm>
              <a:custGeom>
                <a:avLst/>
                <a:gdLst>
                  <a:gd name="T0" fmla="*/ 14 w 33"/>
                  <a:gd name="T1" fmla="*/ 45 h 50"/>
                  <a:gd name="T2" fmla="*/ 13 w 33"/>
                  <a:gd name="T3" fmla="*/ 40 h 50"/>
                  <a:gd name="T4" fmla="*/ 22 w 33"/>
                  <a:gd name="T5" fmla="*/ 34 h 50"/>
                  <a:gd name="T6" fmla="*/ 24 w 33"/>
                  <a:gd name="T7" fmla="*/ 22 h 50"/>
                  <a:gd name="T8" fmla="*/ 28 w 33"/>
                  <a:gd name="T9" fmla="*/ 13 h 50"/>
                  <a:gd name="T10" fmla="*/ 28 w 33"/>
                  <a:gd name="T11" fmla="*/ 12 h 50"/>
                  <a:gd name="T12" fmla="*/ 28 w 33"/>
                  <a:gd name="T13" fmla="*/ 12 h 50"/>
                  <a:gd name="T14" fmla="*/ 29 w 33"/>
                  <a:gd name="T15" fmla="*/ 8 h 50"/>
                  <a:gd name="T16" fmla="*/ 30 w 33"/>
                  <a:gd name="T17" fmla="*/ 7 h 50"/>
                  <a:gd name="T18" fmla="*/ 33 w 33"/>
                  <a:gd name="T19" fmla="*/ 0 h 50"/>
                  <a:gd name="T20" fmla="*/ 25 w 33"/>
                  <a:gd name="T21" fmla="*/ 3 h 50"/>
                  <a:gd name="T22" fmla="*/ 21 w 33"/>
                  <a:gd name="T23" fmla="*/ 2 h 50"/>
                  <a:gd name="T24" fmla="*/ 21 w 33"/>
                  <a:gd name="T25" fmla="*/ 13 h 50"/>
                  <a:gd name="T26" fmla="*/ 14 w 33"/>
                  <a:gd name="T27" fmla="*/ 12 h 50"/>
                  <a:gd name="T28" fmla="*/ 15 w 33"/>
                  <a:gd name="T29" fmla="*/ 20 h 50"/>
                  <a:gd name="T30" fmla="*/ 9 w 33"/>
                  <a:gd name="T31" fmla="*/ 15 h 50"/>
                  <a:gd name="T32" fmla="*/ 1 w 33"/>
                  <a:gd name="T33" fmla="*/ 14 h 50"/>
                  <a:gd name="T34" fmla="*/ 2 w 33"/>
                  <a:gd name="T35" fmla="*/ 22 h 50"/>
                  <a:gd name="T36" fmla="*/ 9 w 33"/>
                  <a:gd name="T37" fmla="*/ 36 h 50"/>
                  <a:gd name="T38" fmla="*/ 9 w 33"/>
                  <a:gd name="T39" fmla="*/ 50 h 50"/>
                  <a:gd name="T40" fmla="*/ 11 w 33"/>
                  <a:gd name="T41" fmla="*/ 49 h 50"/>
                  <a:gd name="T42" fmla="*/ 14 w 33"/>
                  <a:gd name="T4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0">
                    <a:moveTo>
                      <a:pt x="14" y="45"/>
                    </a:moveTo>
                    <a:cubicBezTo>
                      <a:pt x="14" y="43"/>
                      <a:pt x="12" y="41"/>
                      <a:pt x="13" y="40"/>
                    </a:cubicBezTo>
                    <a:cubicBezTo>
                      <a:pt x="14" y="37"/>
                      <a:pt x="19" y="35"/>
                      <a:pt x="22" y="34"/>
                    </a:cubicBezTo>
                    <a:cubicBezTo>
                      <a:pt x="22" y="30"/>
                      <a:pt x="23" y="25"/>
                      <a:pt x="24" y="22"/>
                    </a:cubicBezTo>
                    <a:cubicBezTo>
                      <a:pt x="25" y="19"/>
                      <a:pt x="26" y="17"/>
                      <a:pt x="28" y="13"/>
                    </a:cubicBezTo>
                    <a:cubicBezTo>
                      <a:pt x="28" y="13"/>
                      <a:pt x="28" y="12"/>
                      <a:pt x="28" y="12"/>
                    </a:cubicBezTo>
                    <a:cubicBezTo>
                      <a:pt x="28" y="12"/>
                      <a:pt x="28" y="12"/>
                      <a:pt x="28" y="12"/>
                    </a:cubicBezTo>
                    <a:cubicBezTo>
                      <a:pt x="29" y="11"/>
                      <a:pt x="29" y="10"/>
                      <a:pt x="29" y="8"/>
                    </a:cubicBezTo>
                    <a:cubicBezTo>
                      <a:pt x="30" y="8"/>
                      <a:pt x="30" y="7"/>
                      <a:pt x="30" y="7"/>
                    </a:cubicBezTo>
                    <a:cubicBezTo>
                      <a:pt x="31" y="5"/>
                      <a:pt x="32" y="3"/>
                      <a:pt x="33" y="0"/>
                    </a:cubicBezTo>
                    <a:cubicBezTo>
                      <a:pt x="31" y="4"/>
                      <a:pt x="28" y="4"/>
                      <a:pt x="25" y="3"/>
                    </a:cubicBezTo>
                    <a:cubicBezTo>
                      <a:pt x="24" y="3"/>
                      <a:pt x="22" y="2"/>
                      <a:pt x="21" y="2"/>
                    </a:cubicBezTo>
                    <a:cubicBezTo>
                      <a:pt x="20" y="5"/>
                      <a:pt x="25" y="10"/>
                      <a:pt x="21" y="13"/>
                    </a:cubicBezTo>
                    <a:cubicBezTo>
                      <a:pt x="18" y="14"/>
                      <a:pt x="16" y="11"/>
                      <a:pt x="14" y="12"/>
                    </a:cubicBezTo>
                    <a:cubicBezTo>
                      <a:pt x="14" y="13"/>
                      <a:pt x="19" y="18"/>
                      <a:pt x="15" y="20"/>
                    </a:cubicBezTo>
                    <a:cubicBezTo>
                      <a:pt x="14" y="21"/>
                      <a:pt x="10" y="17"/>
                      <a:pt x="9" y="15"/>
                    </a:cubicBezTo>
                    <a:cubicBezTo>
                      <a:pt x="6" y="14"/>
                      <a:pt x="3" y="11"/>
                      <a:pt x="1" y="14"/>
                    </a:cubicBezTo>
                    <a:cubicBezTo>
                      <a:pt x="0" y="17"/>
                      <a:pt x="1" y="20"/>
                      <a:pt x="2" y="22"/>
                    </a:cubicBezTo>
                    <a:cubicBezTo>
                      <a:pt x="6" y="27"/>
                      <a:pt x="8" y="31"/>
                      <a:pt x="9" y="36"/>
                    </a:cubicBezTo>
                    <a:cubicBezTo>
                      <a:pt x="10" y="40"/>
                      <a:pt x="10" y="45"/>
                      <a:pt x="9" y="50"/>
                    </a:cubicBezTo>
                    <a:cubicBezTo>
                      <a:pt x="10" y="49"/>
                      <a:pt x="10" y="49"/>
                      <a:pt x="11" y="49"/>
                    </a:cubicBezTo>
                    <a:cubicBezTo>
                      <a:pt x="13" y="48"/>
                      <a:pt x="14" y="47"/>
                      <a:pt x="14" y="45"/>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40" name="Freeform 381"/>
              <p:cNvSpPr/>
              <p:nvPr/>
            </p:nvSpPr>
            <p:spPr bwMode="auto">
              <a:xfrm>
                <a:off x="4869" y="791"/>
                <a:ext cx="8" cy="10"/>
              </a:xfrm>
              <a:custGeom>
                <a:avLst/>
                <a:gdLst>
                  <a:gd name="T0" fmla="*/ 3 w 7"/>
                  <a:gd name="T1" fmla="*/ 1 h 8"/>
                  <a:gd name="T2" fmla="*/ 2 w 7"/>
                  <a:gd name="T3" fmla="*/ 0 h 8"/>
                  <a:gd name="T4" fmla="*/ 1 w 7"/>
                  <a:gd name="T5" fmla="*/ 2 h 8"/>
                  <a:gd name="T6" fmla="*/ 1 w 7"/>
                  <a:gd name="T7" fmla="*/ 8 h 8"/>
                  <a:gd name="T8" fmla="*/ 5 w 7"/>
                  <a:gd name="T9" fmla="*/ 5 h 8"/>
                  <a:gd name="T10" fmla="*/ 3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3" y="1"/>
                    </a:moveTo>
                    <a:cubicBezTo>
                      <a:pt x="3" y="1"/>
                      <a:pt x="2" y="0"/>
                      <a:pt x="2" y="0"/>
                    </a:cubicBezTo>
                    <a:cubicBezTo>
                      <a:pt x="2" y="1"/>
                      <a:pt x="2" y="1"/>
                      <a:pt x="1" y="2"/>
                    </a:cubicBezTo>
                    <a:cubicBezTo>
                      <a:pt x="0" y="4"/>
                      <a:pt x="1" y="6"/>
                      <a:pt x="1" y="8"/>
                    </a:cubicBezTo>
                    <a:cubicBezTo>
                      <a:pt x="3" y="8"/>
                      <a:pt x="4" y="6"/>
                      <a:pt x="5" y="5"/>
                    </a:cubicBezTo>
                    <a:cubicBezTo>
                      <a:pt x="7" y="3"/>
                      <a:pt x="5" y="3"/>
                      <a:pt x="3"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41" name="Freeform 382"/>
              <p:cNvSpPr/>
              <p:nvPr/>
            </p:nvSpPr>
            <p:spPr bwMode="auto">
              <a:xfrm>
                <a:off x="4877" y="778"/>
                <a:ext cx="3" cy="5"/>
              </a:xfrm>
              <a:custGeom>
                <a:avLst/>
                <a:gdLst>
                  <a:gd name="T0" fmla="*/ 1 w 2"/>
                  <a:gd name="T1" fmla="*/ 0 h 4"/>
                  <a:gd name="T2" fmla="*/ 1 w 2"/>
                  <a:gd name="T3" fmla="*/ 0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1" y="0"/>
                      <a:pt x="1" y="0"/>
                      <a:pt x="1" y="0"/>
                    </a:cubicBezTo>
                    <a:cubicBezTo>
                      <a:pt x="1" y="1"/>
                      <a:pt x="0" y="3"/>
                      <a:pt x="0" y="4"/>
                    </a:cubicBezTo>
                    <a:cubicBezTo>
                      <a:pt x="1" y="3"/>
                      <a:pt x="2" y="2"/>
                      <a:pt x="1"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42" name="Freeform 383"/>
              <p:cNvSpPr/>
              <p:nvPr/>
            </p:nvSpPr>
            <p:spPr bwMode="auto">
              <a:xfrm>
                <a:off x="4874" y="893"/>
                <a:ext cx="12" cy="31"/>
              </a:xfrm>
              <a:custGeom>
                <a:avLst/>
                <a:gdLst>
                  <a:gd name="T0" fmla="*/ 6 w 10"/>
                  <a:gd name="T1" fmla="*/ 17 h 25"/>
                  <a:gd name="T2" fmla="*/ 8 w 10"/>
                  <a:gd name="T3" fmla="*/ 25 h 25"/>
                  <a:gd name="T4" fmla="*/ 9 w 10"/>
                  <a:gd name="T5" fmla="*/ 25 h 25"/>
                  <a:gd name="T6" fmla="*/ 9 w 10"/>
                  <a:gd name="T7" fmla="*/ 24 h 25"/>
                  <a:gd name="T8" fmla="*/ 10 w 10"/>
                  <a:gd name="T9" fmla="*/ 21 h 25"/>
                  <a:gd name="T10" fmla="*/ 9 w 10"/>
                  <a:gd name="T11" fmla="*/ 17 h 25"/>
                  <a:gd name="T12" fmla="*/ 4 w 10"/>
                  <a:gd name="T13" fmla="*/ 9 h 25"/>
                  <a:gd name="T14" fmla="*/ 0 w 10"/>
                  <a:gd name="T15" fmla="*/ 0 h 25"/>
                  <a:gd name="T16" fmla="*/ 1 w 10"/>
                  <a:gd name="T17" fmla="*/ 5 h 25"/>
                  <a:gd name="T18" fmla="*/ 6 w 10"/>
                  <a:gd name="T1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5">
                    <a:moveTo>
                      <a:pt x="6" y="17"/>
                    </a:moveTo>
                    <a:cubicBezTo>
                      <a:pt x="7" y="18"/>
                      <a:pt x="8" y="22"/>
                      <a:pt x="8" y="25"/>
                    </a:cubicBezTo>
                    <a:cubicBezTo>
                      <a:pt x="9" y="25"/>
                      <a:pt x="9" y="25"/>
                      <a:pt x="9" y="25"/>
                    </a:cubicBezTo>
                    <a:cubicBezTo>
                      <a:pt x="9" y="25"/>
                      <a:pt x="9" y="25"/>
                      <a:pt x="9" y="24"/>
                    </a:cubicBezTo>
                    <a:cubicBezTo>
                      <a:pt x="9" y="23"/>
                      <a:pt x="10" y="23"/>
                      <a:pt x="10" y="21"/>
                    </a:cubicBezTo>
                    <a:cubicBezTo>
                      <a:pt x="10" y="20"/>
                      <a:pt x="10" y="18"/>
                      <a:pt x="9" y="17"/>
                    </a:cubicBezTo>
                    <a:cubicBezTo>
                      <a:pt x="7" y="14"/>
                      <a:pt x="5" y="12"/>
                      <a:pt x="4" y="9"/>
                    </a:cubicBezTo>
                    <a:cubicBezTo>
                      <a:pt x="2" y="6"/>
                      <a:pt x="1" y="3"/>
                      <a:pt x="0" y="0"/>
                    </a:cubicBezTo>
                    <a:cubicBezTo>
                      <a:pt x="0" y="2"/>
                      <a:pt x="0" y="3"/>
                      <a:pt x="1" y="5"/>
                    </a:cubicBezTo>
                    <a:cubicBezTo>
                      <a:pt x="2" y="9"/>
                      <a:pt x="4" y="12"/>
                      <a:pt x="6" y="17"/>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43" name="Freeform 384"/>
              <p:cNvSpPr/>
              <p:nvPr/>
            </p:nvSpPr>
            <p:spPr bwMode="auto">
              <a:xfrm>
                <a:off x="4828" y="834"/>
                <a:ext cx="42" cy="65"/>
              </a:xfrm>
              <a:custGeom>
                <a:avLst/>
                <a:gdLst>
                  <a:gd name="T0" fmla="*/ 10 w 34"/>
                  <a:gd name="T1" fmla="*/ 21 h 53"/>
                  <a:gd name="T2" fmla="*/ 22 w 34"/>
                  <a:gd name="T3" fmla="*/ 30 h 53"/>
                  <a:gd name="T4" fmla="*/ 25 w 34"/>
                  <a:gd name="T5" fmla="*/ 47 h 53"/>
                  <a:gd name="T6" fmla="*/ 26 w 34"/>
                  <a:gd name="T7" fmla="*/ 49 h 53"/>
                  <a:gd name="T8" fmla="*/ 27 w 34"/>
                  <a:gd name="T9" fmla="*/ 53 h 53"/>
                  <a:gd name="T10" fmla="*/ 29 w 34"/>
                  <a:gd name="T11" fmla="*/ 52 h 53"/>
                  <a:gd name="T12" fmla="*/ 31 w 34"/>
                  <a:gd name="T13" fmla="*/ 43 h 53"/>
                  <a:gd name="T14" fmla="*/ 24 w 34"/>
                  <a:gd name="T15" fmla="*/ 21 h 53"/>
                  <a:gd name="T16" fmla="*/ 23 w 34"/>
                  <a:gd name="T17" fmla="*/ 14 h 53"/>
                  <a:gd name="T18" fmla="*/ 24 w 34"/>
                  <a:gd name="T19" fmla="*/ 12 h 53"/>
                  <a:gd name="T20" fmla="*/ 24 w 34"/>
                  <a:gd name="T21" fmla="*/ 11 h 53"/>
                  <a:gd name="T22" fmla="*/ 23 w 34"/>
                  <a:gd name="T23" fmla="*/ 3 h 53"/>
                  <a:gd name="T24" fmla="*/ 21 w 34"/>
                  <a:gd name="T25" fmla="*/ 1 h 53"/>
                  <a:gd name="T26" fmla="*/ 18 w 34"/>
                  <a:gd name="T27" fmla="*/ 5 h 53"/>
                  <a:gd name="T28" fmla="*/ 13 w 34"/>
                  <a:gd name="T29" fmla="*/ 12 h 53"/>
                  <a:gd name="T30" fmla="*/ 5 w 34"/>
                  <a:gd name="T31" fmla="*/ 8 h 53"/>
                  <a:gd name="T32" fmla="*/ 1 w 34"/>
                  <a:gd name="T33" fmla="*/ 6 h 53"/>
                  <a:gd name="T34" fmla="*/ 0 w 34"/>
                  <a:gd name="T35" fmla="*/ 7 h 53"/>
                  <a:gd name="T36" fmla="*/ 2 w 34"/>
                  <a:gd name="T37" fmla="*/ 15 h 53"/>
                  <a:gd name="T38" fmla="*/ 3 w 34"/>
                  <a:gd name="T39" fmla="*/ 16 h 53"/>
                  <a:gd name="T40" fmla="*/ 10 w 34"/>
                  <a:gd name="T41"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53">
                    <a:moveTo>
                      <a:pt x="10" y="21"/>
                    </a:moveTo>
                    <a:cubicBezTo>
                      <a:pt x="14" y="23"/>
                      <a:pt x="19" y="25"/>
                      <a:pt x="22" y="30"/>
                    </a:cubicBezTo>
                    <a:cubicBezTo>
                      <a:pt x="25" y="34"/>
                      <a:pt x="24" y="41"/>
                      <a:pt x="25" y="47"/>
                    </a:cubicBezTo>
                    <a:cubicBezTo>
                      <a:pt x="26" y="48"/>
                      <a:pt x="26" y="48"/>
                      <a:pt x="26" y="49"/>
                    </a:cubicBezTo>
                    <a:cubicBezTo>
                      <a:pt x="26" y="50"/>
                      <a:pt x="26" y="52"/>
                      <a:pt x="27" y="53"/>
                    </a:cubicBezTo>
                    <a:cubicBezTo>
                      <a:pt x="28" y="53"/>
                      <a:pt x="29" y="52"/>
                      <a:pt x="29" y="52"/>
                    </a:cubicBezTo>
                    <a:cubicBezTo>
                      <a:pt x="34" y="51"/>
                      <a:pt x="33" y="47"/>
                      <a:pt x="31" y="43"/>
                    </a:cubicBezTo>
                    <a:cubicBezTo>
                      <a:pt x="30" y="36"/>
                      <a:pt x="26" y="29"/>
                      <a:pt x="24" y="21"/>
                    </a:cubicBezTo>
                    <a:cubicBezTo>
                      <a:pt x="23" y="19"/>
                      <a:pt x="23" y="16"/>
                      <a:pt x="23" y="14"/>
                    </a:cubicBezTo>
                    <a:cubicBezTo>
                      <a:pt x="23" y="13"/>
                      <a:pt x="24" y="12"/>
                      <a:pt x="24" y="12"/>
                    </a:cubicBezTo>
                    <a:cubicBezTo>
                      <a:pt x="24" y="12"/>
                      <a:pt x="24" y="11"/>
                      <a:pt x="24" y="11"/>
                    </a:cubicBezTo>
                    <a:cubicBezTo>
                      <a:pt x="24" y="8"/>
                      <a:pt x="24" y="5"/>
                      <a:pt x="23" y="3"/>
                    </a:cubicBezTo>
                    <a:cubicBezTo>
                      <a:pt x="23" y="2"/>
                      <a:pt x="22" y="2"/>
                      <a:pt x="21" y="1"/>
                    </a:cubicBezTo>
                    <a:cubicBezTo>
                      <a:pt x="18" y="0"/>
                      <a:pt x="18" y="3"/>
                      <a:pt x="18" y="5"/>
                    </a:cubicBezTo>
                    <a:cubicBezTo>
                      <a:pt x="18" y="9"/>
                      <a:pt x="18" y="14"/>
                      <a:pt x="13" y="12"/>
                    </a:cubicBezTo>
                    <a:cubicBezTo>
                      <a:pt x="10" y="11"/>
                      <a:pt x="8" y="9"/>
                      <a:pt x="5" y="8"/>
                    </a:cubicBezTo>
                    <a:cubicBezTo>
                      <a:pt x="4" y="8"/>
                      <a:pt x="1" y="5"/>
                      <a:pt x="1" y="6"/>
                    </a:cubicBezTo>
                    <a:cubicBezTo>
                      <a:pt x="0" y="6"/>
                      <a:pt x="0" y="7"/>
                      <a:pt x="0" y="7"/>
                    </a:cubicBezTo>
                    <a:cubicBezTo>
                      <a:pt x="0" y="10"/>
                      <a:pt x="1" y="13"/>
                      <a:pt x="2" y="15"/>
                    </a:cubicBezTo>
                    <a:cubicBezTo>
                      <a:pt x="3" y="15"/>
                      <a:pt x="3" y="16"/>
                      <a:pt x="3" y="16"/>
                    </a:cubicBezTo>
                    <a:cubicBezTo>
                      <a:pt x="5" y="19"/>
                      <a:pt x="8" y="19"/>
                      <a:pt x="10" y="21"/>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44" name="Freeform 385"/>
              <p:cNvSpPr/>
              <p:nvPr/>
            </p:nvSpPr>
            <p:spPr bwMode="auto">
              <a:xfrm>
                <a:off x="4685" y="965"/>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45" name="Freeform 386"/>
              <p:cNvSpPr/>
              <p:nvPr/>
            </p:nvSpPr>
            <p:spPr bwMode="auto">
              <a:xfrm>
                <a:off x="4637" y="928"/>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46" name="Freeform 387"/>
              <p:cNvSpPr/>
              <p:nvPr/>
            </p:nvSpPr>
            <p:spPr bwMode="auto">
              <a:xfrm>
                <a:off x="4684" y="964"/>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0"/>
                      <a:pt x="0" y="0"/>
                    </a:cubicBezTo>
                    <a:cubicBezTo>
                      <a:pt x="0" y="1"/>
                      <a:pt x="0" y="1"/>
                      <a:pt x="0" y="1"/>
                    </a:cubicBezTo>
                    <a:lnTo>
                      <a:pt x="1" y="1"/>
                    </a:ln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47" name="Line 388"/>
              <p:cNvSpPr>
                <a:spLocks noChangeShapeType="1"/>
              </p:cNvSpPr>
              <p:nvPr/>
            </p:nvSpPr>
            <p:spPr bwMode="auto">
              <a:xfrm>
                <a:off x="4639" y="929"/>
                <a:ext cx="1" cy="1"/>
              </a:xfrm>
              <a:prstGeom prst="line">
                <a:avLst/>
              </a:prstGeom>
              <a:noFill/>
              <a:ln w="0" cap="rnd">
                <a:solidFill>
                  <a:srgbClr val="E95E79"/>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050548" name="Freeform 389"/>
              <p:cNvSpPr/>
              <p:nvPr/>
            </p:nvSpPr>
            <p:spPr bwMode="auto">
              <a:xfrm>
                <a:off x="4640" y="930"/>
                <a:ext cx="44" cy="34"/>
              </a:xfrm>
              <a:custGeom>
                <a:avLst/>
                <a:gdLst>
                  <a:gd name="T0" fmla="*/ 30 w 35"/>
                  <a:gd name="T1" fmla="*/ 26 h 27"/>
                  <a:gd name="T2" fmla="*/ 35 w 35"/>
                  <a:gd name="T3" fmla="*/ 27 h 27"/>
                  <a:gd name="T4" fmla="*/ 35 w 35"/>
                  <a:gd name="T5" fmla="*/ 27 h 27"/>
                  <a:gd name="T6" fmla="*/ 0 w 35"/>
                  <a:gd name="T7" fmla="*/ 0 h 27"/>
                  <a:gd name="T8" fmla="*/ 0 w 35"/>
                  <a:gd name="T9" fmla="*/ 0 h 27"/>
                  <a:gd name="T10" fmla="*/ 3 w 35"/>
                  <a:gd name="T11" fmla="*/ 4 h 27"/>
                  <a:gd name="T12" fmla="*/ 15 w 35"/>
                  <a:gd name="T13" fmla="*/ 17 h 27"/>
                  <a:gd name="T14" fmla="*/ 18 w 35"/>
                  <a:gd name="T15" fmla="*/ 22 h 27"/>
                  <a:gd name="T16" fmla="*/ 30 w 35"/>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6"/>
                    </a:moveTo>
                    <a:cubicBezTo>
                      <a:pt x="31" y="27"/>
                      <a:pt x="33" y="27"/>
                      <a:pt x="35" y="27"/>
                    </a:cubicBezTo>
                    <a:cubicBezTo>
                      <a:pt x="35" y="27"/>
                      <a:pt x="35" y="27"/>
                      <a:pt x="35" y="27"/>
                    </a:cubicBezTo>
                    <a:cubicBezTo>
                      <a:pt x="0" y="0"/>
                      <a:pt x="0" y="0"/>
                      <a:pt x="0" y="0"/>
                    </a:cubicBezTo>
                    <a:cubicBezTo>
                      <a:pt x="0" y="0"/>
                      <a:pt x="0" y="0"/>
                      <a:pt x="0" y="0"/>
                    </a:cubicBezTo>
                    <a:cubicBezTo>
                      <a:pt x="1" y="1"/>
                      <a:pt x="3" y="3"/>
                      <a:pt x="3" y="4"/>
                    </a:cubicBezTo>
                    <a:cubicBezTo>
                      <a:pt x="6" y="9"/>
                      <a:pt x="11" y="12"/>
                      <a:pt x="15" y="17"/>
                    </a:cubicBezTo>
                    <a:cubicBezTo>
                      <a:pt x="16" y="18"/>
                      <a:pt x="17" y="20"/>
                      <a:pt x="18" y="22"/>
                    </a:cubicBezTo>
                    <a:cubicBezTo>
                      <a:pt x="22" y="24"/>
                      <a:pt x="26" y="25"/>
                      <a:pt x="30" y="26"/>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49" name="Freeform 390"/>
              <p:cNvSpPr/>
              <p:nvPr/>
            </p:nvSpPr>
            <p:spPr bwMode="auto">
              <a:xfrm>
                <a:off x="4617" y="923"/>
                <a:ext cx="94" cy="104"/>
              </a:xfrm>
              <a:custGeom>
                <a:avLst/>
                <a:gdLst>
                  <a:gd name="T0" fmla="*/ 45 w 76"/>
                  <a:gd name="T1" fmla="*/ 69 h 84"/>
                  <a:gd name="T2" fmla="*/ 52 w 76"/>
                  <a:gd name="T3" fmla="*/ 59 h 84"/>
                  <a:gd name="T4" fmla="*/ 56 w 76"/>
                  <a:gd name="T5" fmla="*/ 57 h 84"/>
                  <a:gd name="T6" fmla="*/ 51 w 76"/>
                  <a:gd name="T7" fmla="*/ 63 h 84"/>
                  <a:gd name="T8" fmla="*/ 58 w 76"/>
                  <a:gd name="T9" fmla="*/ 58 h 84"/>
                  <a:gd name="T10" fmla="*/ 65 w 76"/>
                  <a:gd name="T11" fmla="*/ 55 h 84"/>
                  <a:gd name="T12" fmla="*/ 72 w 76"/>
                  <a:gd name="T13" fmla="*/ 54 h 84"/>
                  <a:gd name="T14" fmla="*/ 75 w 76"/>
                  <a:gd name="T15" fmla="*/ 49 h 84"/>
                  <a:gd name="T16" fmla="*/ 76 w 76"/>
                  <a:gd name="T17" fmla="*/ 48 h 84"/>
                  <a:gd name="T18" fmla="*/ 63 w 76"/>
                  <a:gd name="T19" fmla="*/ 49 h 84"/>
                  <a:gd name="T20" fmla="*/ 42 w 76"/>
                  <a:gd name="T21" fmla="*/ 37 h 84"/>
                  <a:gd name="T22" fmla="*/ 45 w 76"/>
                  <a:gd name="T23" fmla="*/ 42 h 84"/>
                  <a:gd name="T24" fmla="*/ 52 w 76"/>
                  <a:gd name="T25" fmla="*/ 42 h 84"/>
                  <a:gd name="T26" fmla="*/ 68 w 76"/>
                  <a:gd name="T27" fmla="*/ 43 h 84"/>
                  <a:gd name="T28" fmla="*/ 74 w 76"/>
                  <a:gd name="T29" fmla="*/ 42 h 84"/>
                  <a:gd name="T30" fmla="*/ 67 w 76"/>
                  <a:gd name="T31" fmla="*/ 42 h 84"/>
                  <a:gd name="T32" fmla="*/ 57 w 76"/>
                  <a:gd name="T33" fmla="*/ 39 h 84"/>
                  <a:gd name="T34" fmla="*/ 49 w 76"/>
                  <a:gd name="T35" fmla="*/ 36 h 84"/>
                  <a:gd name="T36" fmla="*/ 42 w 76"/>
                  <a:gd name="T37" fmla="*/ 32 h 84"/>
                  <a:gd name="T38" fmla="*/ 37 w 76"/>
                  <a:gd name="T39" fmla="*/ 28 h 84"/>
                  <a:gd name="T40" fmla="*/ 37 w 76"/>
                  <a:gd name="T41" fmla="*/ 28 h 84"/>
                  <a:gd name="T42" fmla="*/ 35 w 76"/>
                  <a:gd name="T43" fmla="*/ 27 h 84"/>
                  <a:gd name="T44" fmla="*/ 25 w 76"/>
                  <a:gd name="T45" fmla="*/ 20 h 84"/>
                  <a:gd name="T46" fmla="*/ 19 w 76"/>
                  <a:gd name="T47" fmla="*/ 12 h 84"/>
                  <a:gd name="T48" fmla="*/ 16 w 76"/>
                  <a:gd name="T49" fmla="*/ 4 h 84"/>
                  <a:gd name="T50" fmla="*/ 13 w 76"/>
                  <a:gd name="T51" fmla="*/ 1 h 84"/>
                  <a:gd name="T52" fmla="*/ 10 w 76"/>
                  <a:gd name="T53" fmla="*/ 5 h 84"/>
                  <a:gd name="T54" fmla="*/ 9 w 76"/>
                  <a:gd name="T55" fmla="*/ 16 h 84"/>
                  <a:gd name="T56" fmla="*/ 4 w 76"/>
                  <a:gd name="T57" fmla="*/ 15 h 84"/>
                  <a:gd name="T58" fmla="*/ 9 w 76"/>
                  <a:gd name="T59" fmla="*/ 22 h 84"/>
                  <a:gd name="T60" fmla="*/ 14 w 76"/>
                  <a:gd name="T61" fmla="*/ 26 h 84"/>
                  <a:gd name="T62" fmla="*/ 23 w 76"/>
                  <a:gd name="T63" fmla="*/ 32 h 84"/>
                  <a:gd name="T64" fmla="*/ 20 w 76"/>
                  <a:gd name="T65" fmla="*/ 33 h 84"/>
                  <a:gd name="T66" fmla="*/ 14 w 76"/>
                  <a:gd name="T67" fmla="*/ 34 h 84"/>
                  <a:gd name="T68" fmla="*/ 0 w 76"/>
                  <a:gd name="T69" fmla="*/ 32 h 84"/>
                  <a:gd name="T70" fmla="*/ 13 w 76"/>
                  <a:gd name="T71" fmla="*/ 41 h 84"/>
                  <a:gd name="T72" fmla="*/ 20 w 76"/>
                  <a:gd name="T73" fmla="*/ 46 h 84"/>
                  <a:gd name="T74" fmla="*/ 29 w 76"/>
                  <a:gd name="T75" fmla="*/ 49 h 84"/>
                  <a:gd name="T76" fmla="*/ 22 w 76"/>
                  <a:gd name="T77" fmla="*/ 57 h 84"/>
                  <a:gd name="T78" fmla="*/ 21 w 76"/>
                  <a:gd name="T79" fmla="*/ 63 h 84"/>
                  <a:gd name="T80" fmla="*/ 16 w 76"/>
                  <a:gd name="T81" fmla="*/ 72 h 84"/>
                  <a:gd name="T82" fmla="*/ 35 w 76"/>
                  <a:gd name="T83" fmla="*/ 67 h 84"/>
                  <a:gd name="T84" fmla="*/ 36 w 76"/>
                  <a:gd name="T85" fmla="*/ 71 h 84"/>
                  <a:gd name="T86" fmla="*/ 41 w 76"/>
                  <a:gd name="T87" fmla="*/ 76 h 84"/>
                  <a:gd name="T88" fmla="*/ 35 w 76"/>
                  <a:gd name="T89" fmla="*/ 80 h 84"/>
                  <a:gd name="T90" fmla="*/ 44 w 76"/>
                  <a:gd name="T91" fmla="*/ 84 h 84"/>
                  <a:gd name="T92" fmla="*/ 44 w 76"/>
                  <a:gd name="T93" fmla="*/ 80 h 84"/>
                  <a:gd name="T94" fmla="*/ 45 w 76"/>
                  <a:gd name="T95"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84">
                    <a:moveTo>
                      <a:pt x="45" y="69"/>
                    </a:moveTo>
                    <a:cubicBezTo>
                      <a:pt x="46" y="66"/>
                      <a:pt x="48" y="61"/>
                      <a:pt x="52" y="59"/>
                    </a:cubicBezTo>
                    <a:cubicBezTo>
                      <a:pt x="53" y="59"/>
                      <a:pt x="55" y="58"/>
                      <a:pt x="56" y="57"/>
                    </a:cubicBezTo>
                    <a:cubicBezTo>
                      <a:pt x="51" y="63"/>
                      <a:pt x="51" y="63"/>
                      <a:pt x="51" y="63"/>
                    </a:cubicBezTo>
                    <a:cubicBezTo>
                      <a:pt x="53" y="61"/>
                      <a:pt x="56" y="60"/>
                      <a:pt x="58" y="58"/>
                    </a:cubicBezTo>
                    <a:cubicBezTo>
                      <a:pt x="61" y="57"/>
                      <a:pt x="63" y="56"/>
                      <a:pt x="65" y="55"/>
                    </a:cubicBezTo>
                    <a:cubicBezTo>
                      <a:pt x="66" y="56"/>
                      <a:pt x="70" y="53"/>
                      <a:pt x="72" y="54"/>
                    </a:cubicBezTo>
                    <a:cubicBezTo>
                      <a:pt x="73" y="53"/>
                      <a:pt x="74" y="51"/>
                      <a:pt x="75" y="49"/>
                    </a:cubicBezTo>
                    <a:cubicBezTo>
                      <a:pt x="76" y="49"/>
                      <a:pt x="76" y="48"/>
                      <a:pt x="76" y="48"/>
                    </a:cubicBezTo>
                    <a:cubicBezTo>
                      <a:pt x="72" y="48"/>
                      <a:pt x="68" y="47"/>
                      <a:pt x="63" y="49"/>
                    </a:cubicBezTo>
                    <a:cubicBezTo>
                      <a:pt x="59" y="46"/>
                      <a:pt x="39" y="46"/>
                      <a:pt x="42" y="37"/>
                    </a:cubicBezTo>
                    <a:cubicBezTo>
                      <a:pt x="43" y="39"/>
                      <a:pt x="44" y="40"/>
                      <a:pt x="45" y="42"/>
                    </a:cubicBezTo>
                    <a:cubicBezTo>
                      <a:pt x="48" y="43"/>
                      <a:pt x="51" y="40"/>
                      <a:pt x="52" y="42"/>
                    </a:cubicBezTo>
                    <a:cubicBezTo>
                      <a:pt x="58" y="41"/>
                      <a:pt x="63" y="42"/>
                      <a:pt x="68" y="43"/>
                    </a:cubicBezTo>
                    <a:cubicBezTo>
                      <a:pt x="70" y="43"/>
                      <a:pt x="72" y="42"/>
                      <a:pt x="74" y="42"/>
                    </a:cubicBezTo>
                    <a:cubicBezTo>
                      <a:pt x="71" y="42"/>
                      <a:pt x="69" y="42"/>
                      <a:pt x="67" y="42"/>
                    </a:cubicBezTo>
                    <a:cubicBezTo>
                      <a:pt x="64" y="41"/>
                      <a:pt x="60" y="41"/>
                      <a:pt x="57" y="39"/>
                    </a:cubicBezTo>
                    <a:cubicBezTo>
                      <a:pt x="54" y="38"/>
                      <a:pt x="52" y="37"/>
                      <a:pt x="49" y="36"/>
                    </a:cubicBezTo>
                    <a:cubicBezTo>
                      <a:pt x="47" y="35"/>
                      <a:pt x="44" y="33"/>
                      <a:pt x="42" y="32"/>
                    </a:cubicBezTo>
                    <a:cubicBezTo>
                      <a:pt x="40" y="31"/>
                      <a:pt x="38" y="30"/>
                      <a:pt x="37" y="28"/>
                    </a:cubicBezTo>
                    <a:cubicBezTo>
                      <a:pt x="37" y="28"/>
                      <a:pt x="37" y="28"/>
                      <a:pt x="37" y="28"/>
                    </a:cubicBezTo>
                    <a:cubicBezTo>
                      <a:pt x="36" y="27"/>
                      <a:pt x="36" y="27"/>
                      <a:pt x="35" y="27"/>
                    </a:cubicBezTo>
                    <a:cubicBezTo>
                      <a:pt x="32" y="25"/>
                      <a:pt x="28" y="24"/>
                      <a:pt x="25" y="20"/>
                    </a:cubicBezTo>
                    <a:cubicBezTo>
                      <a:pt x="23" y="18"/>
                      <a:pt x="21" y="15"/>
                      <a:pt x="19" y="12"/>
                    </a:cubicBezTo>
                    <a:cubicBezTo>
                      <a:pt x="18" y="9"/>
                      <a:pt x="17" y="7"/>
                      <a:pt x="16" y="4"/>
                    </a:cubicBezTo>
                    <a:cubicBezTo>
                      <a:pt x="16" y="4"/>
                      <a:pt x="14" y="1"/>
                      <a:pt x="13" y="1"/>
                    </a:cubicBezTo>
                    <a:cubicBezTo>
                      <a:pt x="12" y="0"/>
                      <a:pt x="10" y="4"/>
                      <a:pt x="10" y="5"/>
                    </a:cubicBezTo>
                    <a:cubicBezTo>
                      <a:pt x="10" y="9"/>
                      <a:pt x="14" y="13"/>
                      <a:pt x="9" y="16"/>
                    </a:cubicBezTo>
                    <a:cubicBezTo>
                      <a:pt x="6" y="18"/>
                      <a:pt x="6" y="17"/>
                      <a:pt x="4" y="15"/>
                    </a:cubicBezTo>
                    <a:cubicBezTo>
                      <a:pt x="6" y="17"/>
                      <a:pt x="7" y="19"/>
                      <a:pt x="9" y="22"/>
                    </a:cubicBezTo>
                    <a:cubicBezTo>
                      <a:pt x="10" y="23"/>
                      <a:pt x="12" y="25"/>
                      <a:pt x="14" y="26"/>
                    </a:cubicBezTo>
                    <a:cubicBezTo>
                      <a:pt x="16" y="28"/>
                      <a:pt x="19" y="30"/>
                      <a:pt x="23" y="32"/>
                    </a:cubicBezTo>
                    <a:cubicBezTo>
                      <a:pt x="22" y="32"/>
                      <a:pt x="21" y="33"/>
                      <a:pt x="20" y="33"/>
                    </a:cubicBezTo>
                    <a:cubicBezTo>
                      <a:pt x="17" y="33"/>
                      <a:pt x="16" y="34"/>
                      <a:pt x="14" y="34"/>
                    </a:cubicBezTo>
                    <a:cubicBezTo>
                      <a:pt x="10" y="34"/>
                      <a:pt x="3" y="29"/>
                      <a:pt x="0" y="32"/>
                    </a:cubicBezTo>
                    <a:cubicBezTo>
                      <a:pt x="2" y="38"/>
                      <a:pt x="9" y="38"/>
                      <a:pt x="13" y="41"/>
                    </a:cubicBezTo>
                    <a:cubicBezTo>
                      <a:pt x="15" y="42"/>
                      <a:pt x="16" y="44"/>
                      <a:pt x="20" y="46"/>
                    </a:cubicBezTo>
                    <a:cubicBezTo>
                      <a:pt x="22" y="47"/>
                      <a:pt x="26" y="47"/>
                      <a:pt x="29" y="49"/>
                    </a:cubicBezTo>
                    <a:cubicBezTo>
                      <a:pt x="34" y="52"/>
                      <a:pt x="24" y="54"/>
                      <a:pt x="22" y="57"/>
                    </a:cubicBezTo>
                    <a:cubicBezTo>
                      <a:pt x="22" y="59"/>
                      <a:pt x="22" y="61"/>
                      <a:pt x="21" y="63"/>
                    </a:cubicBezTo>
                    <a:cubicBezTo>
                      <a:pt x="19" y="66"/>
                      <a:pt x="16" y="69"/>
                      <a:pt x="16" y="72"/>
                    </a:cubicBezTo>
                    <a:cubicBezTo>
                      <a:pt x="22" y="73"/>
                      <a:pt x="29" y="67"/>
                      <a:pt x="35" y="67"/>
                    </a:cubicBezTo>
                    <a:cubicBezTo>
                      <a:pt x="35" y="69"/>
                      <a:pt x="36" y="70"/>
                      <a:pt x="36" y="71"/>
                    </a:cubicBezTo>
                    <a:cubicBezTo>
                      <a:pt x="38" y="73"/>
                      <a:pt x="40" y="74"/>
                      <a:pt x="41" y="76"/>
                    </a:cubicBezTo>
                    <a:cubicBezTo>
                      <a:pt x="40" y="77"/>
                      <a:pt x="34" y="76"/>
                      <a:pt x="35" y="80"/>
                    </a:cubicBezTo>
                    <a:cubicBezTo>
                      <a:pt x="36" y="83"/>
                      <a:pt x="40" y="82"/>
                      <a:pt x="44" y="84"/>
                    </a:cubicBezTo>
                    <a:cubicBezTo>
                      <a:pt x="44" y="82"/>
                      <a:pt x="44" y="81"/>
                      <a:pt x="44" y="80"/>
                    </a:cubicBezTo>
                    <a:cubicBezTo>
                      <a:pt x="44" y="77"/>
                      <a:pt x="44" y="73"/>
                      <a:pt x="45" y="69"/>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0" name="Freeform 391"/>
              <p:cNvSpPr/>
              <p:nvPr/>
            </p:nvSpPr>
            <p:spPr bwMode="auto">
              <a:xfrm>
                <a:off x="4737" y="1019"/>
                <a:ext cx="47" cy="33"/>
              </a:xfrm>
              <a:custGeom>
                <a:avLst/>
                <a:gdLst>
                  <a:gd name="T0" fmla="*/ 5 w 38"/>
                  <a:gd name="T1" fmla="*/ 17 h 27"/>
                  <a:gd name="T2" fmla="*/ 0 w 38"/>
                  <a:gd name="T3" fmla="*/ 26 h 27"/>
                  <a:gd name="T4" fmla="*/ 0 w 38"/>
                  <a:gd name="T5" fmla="*/ 27 h 27"/>
                  <a:gd name="T6" fmla="*/ 0 w 38"/>
                  <a:gd name="T7" fmla="*/ 27 h 27"/>
                  <a:gd name="T8" fmla="*/ 7 w 38"/>
                  <a:gd name="T9" fmla="*/ 24 h 27"/>
                  <a:gd name="T10" fmla="*/ 10 w 38"/>
                  <a:gd name="T11" fmla="*/ 18 h 27"/>
                  <a:gd name="T12" fmla="*/ 18 w 38"/>
                  <a:gd name="T13" fmla="*/ 14 h 27"/>
                  <a:gd name="T14" fmla="*/ 25 w 38"/>
                  <a:gd name="T15" fmla="*/ 11 h 27"/>
                  <a:gd name="T16" fmla="*/ 32 w 38"/>
                  <a:gd name="T17" fmla="*/ 4 h 27"/>
                  <a:gd name="T18" fmla="*/ 38 w 38"/>
                  <a:gd name="T19" fmla="*/ 0 h 27"/>
                  <a:gd name="T20" fmla="*/ 23 w 38"/>
                  <a:gd name="T21" fmla="*/ 7 h 27"/>
                  <a:gd name="T22" fmla="*/ 17 w 38"/>
                  <a:gd name="T23" fmla="*/ 9 h 27"/>
                  <a:gd name="T24" fmla="*/ 15 w 38"/>
                  <a:gd name="T25" fmla="*/ 10 h 27"/>
                  <a:gd name="T26" fmla="*/ 5 w 38"/>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5" y="17"/>
                    </a:moveTo>
                    <a:cubicBezTo>
                      <a:pt x="3" y="20"/>
                      <a:pt x="2" y="23"/>
                      <a:pt x="0" y="26"/>
                    </a:cubicBezTo>
                    <a:cubicBezTo>
                      <a:pt x="0" y="26"/>
                      <a:pt x="0" y="27"/>
                      <a:pt x="0" y="27"/>
                    </a:cubicBezTo>
                    <a:cubicBezTo>
                      <a:pt x="0" y="27"/>
                      <a:pt x="0" y="27"/>
                      <a:pt x="0" y="27"/>
                    </a:cubicBezTo>
                    <a:cubicBezTo>
                      <a:pt x="2" y="26"/>
                      <a:pt x="4" y="24"/>
                      <a:pt x="7" y="24"/>
                    </a:cubicBezTo>
                    <a:cubicBezTo>
                      <a:pt x="10" y="22"/>
                      <a:pt x="9" y="21"/>
                      <a:pt x="10" y="18"/>
                    </a:cubicBezTo>
                    <a:cubicBezTo>
                      <a:pt x="12" y="14"/>
                      <a:pt x="15" y="15"/>
                      <a:pt x="18" y="14"/>
                    </a:cubicBezTo>
                    <a:cubicBezTo>
                      <a:pt x="21" y="14"/>
                      <a:pt x="23" y="12"/>
                      <a:pt x="25" y="11"/>
                    </a:cubicBezTo>
                    <a:cubicBezTo>
                      <a:pt x="29" y="9"/>
                      <a:pt x="30" y="7"/>
                      <a:pt x="32" y="4"/>
                    </a:cubicBezTo>
                    <a:cubicBezTo>
                      <a:pt x="34" y="3"/>
                      <a:pt x="36" y="1"/>
                      <a:pt x="38" y="0"/>
                    </a:cubicBezTo>
                    <a:cubicBezTo>
                      <a:pt x="33" y="3"/>
                      <a:pt x="28" y="5"/>
                      <a:pt x="23" y="7"/>
                    </a:cubicBezTo>
                    <a:cubicBezTo>
                      <a:pt x="21" y="8"/>
                      <a:pt x="19" y="9"/>
                      <a:pt x="17" y="9"/>
                    </a:cubicBezTo>
                    <a:cubicBezTo>
                      <a:pt x="16" y="9"/>
                      <a:pt x="16" y="10"/>
                      <a:pt x="15" y="10"/>
                    </a:cubicBezTo>
                    <a:cubicBezTo>
                      <a:pt x="12" y="13"/>
                      <a:pt x="8" y="14"/>
                      <a:pt x="5" y="17"/>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1" name="Freeform 392"/>
              <p:cNvSpPr/>
              <p:nvPr/>
            </p:nvSpPr>
            <p:spPr bwMode="auto">
              <a:xfrm>
                <a:off x="4653" y="1030"/>
                <a:ext cx="79" cy="38"/>
              </a:xfrm>
              <a:custGeom>
                <a:avLst/>
                <a:gdLst>
                  <a:gd name="T0" fmla="*/ 63 w 64"/>
                  <a:gd name="T1" fmla="*/ 19 h 31"/>
                  <a:gd name="T2" fmla="*/ 60 w 64"/>
                  <a:gd name="T3" fmla="*/ 7 h 31"/>
                  <a:gd name="T4" fmla="*/ 53 w 64"/>
                  <a:gd name="T5" fmla="*/ 16 h 31"/>
                  <a:gd name="T6" fmla="*/ 48 w 64"/>
                  <a:gd name="T7" fmla="*/ 8 h 31"/>
                  <a:gd name="T8" fmla="*/ 47 w 64"/>
                  <a:gd name="T9" fmla="*/ 7 h 31"/>
                  <a:gd name="T10" fmla="*/ 46 w 64"/>
                  <a:gd name="T11" fmla="*/ 14 h 31"/>
                  <a:gd name="T12" fmla="*/ 44 w 64"/>
                  <a:gd name="T13" fmla="*/ 22 h 31"/>
                  <a:gd name="T14" fmla="*/ 43 w 64"/>
                  <a:gd name="T15" fmla="*/ 17 h 31"/>
                  <a:gd name="T16" fmla="*/ 39 w 64"/>
                  <a:gd name="T17" fmla="*/ 10 h 31"/>
                  <a:gd name="T18" fmla="*/ 37 w 64"/>
                  <a:gd name="T19" fmla="*/ 10 h 31"/>
                  <a:gd name="T20" fmla="*/ 35 w 64"/>
                  <a:gd name="T21" fmla="*/ 10 h 31"/>
                  <a:gd name="T22" fmla="*/ 30 w 64"/>
                  <a:gd name="T23" fmla="*/ 10 h 31"/>
                  <a:gd name="T24" fmla="*/ 28 w 64"/>
                  <a:gd name="T25" fmla="*/ 13 h 31"/>
                  <a:gd name="T26" fmla="*/ 19 w 64"/>
                  <a:gd name="T27" fmla="*/ 22 h 31"/>
                  <a:gd name="T28" fmla="*/ 17 w 64"/>
                  <a:gd name="T29" fmla="*/ 13 h 31"/>
                  <a:gd name="T30" fmla="*/ 14 w 64"/>
                  <a:gd name="T31" fmla="*/ 5 h 31"/>
                  <a:gd name="T32" fmla="*/ 14 w 64"/>
                  <a:gd name="T33" fmla="*/ 0 h 31"/>
                  <a:gd name="T34" fmla="*/ 7 w 64"/>
                  <a:gd name="T35" fmla="*/ 4 h 31"/>
                  <a:gd name="T36" fmla="*/ 1 w 64"/>
                  <a:gd name="T37" fmla="*/ 8 h 31"/>
                  <a:gd name="T38" fmla="*/ 4 w 64"/>
                  <a:gd name="T39" fmla="*/ 13 h 31"/>
                  <a:gd name="T40" fmla="*/ 15 w 64"/>
                  <a:gd name="T41" fmla="*/ 15 h 31"/>
                  <a:gd name="T42" fmla="*/ 10 w 64"/>
                  <a:gd name="T43" fmla="*/ 18 h 31"/>
                  <a:gd name="T44" fmla="*/ 16 w 64"/>
                  <a:gd name="T45" fmla="*/ 24 h 31"/>
                  <a:gd name="T46" fmla="*/ 25 w 64"/>
                  <a:gd name="T47" fmla="*/ 23 h 31"/>
                  <a:gd name="T48" fmla="*/ 31 w 64"/>
                  <a:gd name="T49" fmla="*/ 21 h 31"/>
                  <a:gd name="T50" fmla="*/ 35 w 64"/>
                  <a:gd name="T51" fmla="*/ 26 h 31"/>
                  <a:gd name="T52" fmla="*/ 44 w 64"/>
                  <a:gd name="T53" fmla="*/ 31 h 31"/>
                  <a:gd name="T54" fmla="*/ 59 w 64"/>
                  <a:gd name="T55" fmla="*/ 25 h 31"/>
                  <a:gd name="T56" fmla="*/ 63 w 64"/>
                  <a:gd name="T57" fmla="*/ 22 h 31"/>
                  <a:gd name="T58" fmla="*/ 64 w 64"/>
                  <a:gd name="T59" fmla="*/ 22 h 31"/>
                  <a:gd name="T60" fmla="*/ 63 w 64"/>
                  <a:gd name="T6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31">
                    <a:moveTo>
                      <a:pt x="63" y="19"/>
                    </a:moveTo>
                    <a:cubicBezTo>
                      <a:pt x="62" y="14"/>
                      <a:pt x="63" y="9"/>
                      <a:pt x="60" y="7"/>
                    </a:cubicBezTo>
                    <a:cubicBezTo>
                      <a:pt x="56" y="8"/>
                      <a:pt x="56" y="14"/>
                      <a:pt x="53" y="16"/>
                    </a:cubicBezTo>
                    <a:cubicBezTo>
                      <a:pt x="52" y="13"/>
                      <a:pt x="50" y="9"/>
                      <a:pt x="48" y="8"/>
                    </a:cubicBezTo>
                    <a:cubicBezTo>
                      <a:pt x="48" y="7"/>
                      <a:pt x="47" y="7"/>
                      <a:pt x="47" y="7"/>
                    </a:cubicBezTo>
                    <a:cubicBezTo>
                      <a:pt x="46" y="9"/>
                      <a:pt x="47" y="13"/>
                      <a:pt x="46" y="14"/>
                    </a:cubicBezTo>
                    <a:cubicBezTo>
                      <a:pt x="46" y="17"/>
                      <a:pt x="46" y="20"/>
                      <a:pt x="44" y="22"/>
                    </a:cubicBezTo>
                    <a:cubicBezTo>
                      <a:pt x="44" y="21"/>
                      <a:pt x="44" y="18"/>
                      <a:pt x="43" y="17"/>
                    </a:cubicBezTo>
                    <a:cubicBezTo>
                      <a:pt x="42" y="15"/>
                      <a:pt x="41" y="11"/>
                      <a:pt x="39" y="10"/>
                    </a:cubicBezTo>
                    <a:cubicBezTo>
                      <a:pt x="38" y="9"/>
                      <a:pt x="38" y="9"/>
                      <a:pt x="37" y="10"/>
                    </a:cubicBezTo>
                    <a:cubicBezTo>
                      <a:pt x="36" y="10"/>
                      <a:pt x="36" y="10"/>
                      <a:pt x="35" y="10"/>
                    </a:cubicBezTo>
                    <a:cubicBezTo>
                      <a:pt x="33" y="11"/>
                      <a:pt x="32" y="11"/>
                      <a:pt x="30" y="10"/>
                    </a:cubicBezTo>
                    <a:cubicBezTo>
                      <a:pt x="29" y="11"/>
                      <a:pt x="28" y="12"/>
                      <a:pt x="28" y="13"/>
                    </a:cubicBezTo>
                    <a:cubicBezTo>
                      <a:pt x="26" y="15"/>
                      <a:pt x="21" y="22"/>
                      <a:pt x="19" y="22"/>
                    </a:cubicBezTo>
                    <a:cubicBezTo>
                      <a:pt x="19" y="19"/>
                      <a:pt x="18" y="17"/>
                      <a:pt x="17" y="13"/>
                    </a:cubicBezTo>
                    <a:cubicBezTo>
                      <a:pt x="16" y="11"/>
                      <a:pt x="15" y="8"/>
                      <a:pt x="14" y="5"/>
                    </a:cubicBezTo>
                    <a:cubicBezTo>
                      <a:pt x="14" y="3"/>
                      <a:pt x="14" y="1"/>
                      <a:pt x="14" y="0"/>
                    </a:cubicBezTo>
                    <a:cubicBezTo>
                      <a:pt x="12" y="1"/>
                      <a:pt x="9" y="3"/>
                      <a:pt x="7" y="4"/>
                    </a:cubicBezTo>
                    <a:cubicBezTo>
                      <a:pt x="6" y="4"/>
                      <a:pt x="1" y="6"/>
                      <a:pt x="1" y="8"/>
                    </a:cubicBezTo>
                    <a:cubicBezTo>
                      <a:pt x="0" y="9"/>
                      <a:pt x="4" y="12"/>
                      <a:pt x="4" y="13"/>
                    </a:cubicBezTo>
                    <a:cubicBezTo>
                      <a:pt x="8" y="15"/>
                      <a:pt x="11" y="14"/>
                      <a:pt x="15" y="15"/>
                    </a:cubicBezTo>
                    <a:cubicBezTo>
                      <a:pt x="14" y="16"/>
                      <a:pt x="12" y="16"/>
                      <a:pt x="10" y="18"/>
                    </a:cubicBezTo>
                    <a:cubicBezTo>
                      <a:pt x="8" y="21"/>
                      <a:pt x="14" y="23"/>
                      <a:pt x="16" y="24"/>
                    </a:cubicBezTo>
                    <a:cubicBezTo>
                      <a:pt x="19" y="24"/>
                      <a:pt x="22" y="25"/>
                      <a:pt x="25" y="23"/>
                    </a:cubicBezTo>
                    <a:cubicBezTo>
                      <a:pt x="27" y="22"/>
                      <a:pt x="29" y="19"/>
                      <a:pt x="31" y="21"/>
                    </a:cubicBezTo>
                    <a:cubicBezTo>
                      <a:pt x="34" y="21"/>
                      <a:pt x="35" y="24"/>
                      <a:pt x="35" y="26"/>
                    </a:cubicBezTo>
                    <a:cubicBezTo>
                      <a:pt x="36" y="29"/>
                      <a:pt x="41" y="30"/>
                      <a:pt x="44" y="31"/>
                    </a:cubicBezTo>
                    <a:cubicBezTo>
                      <a:pt x="50" y="31"/>
                      <a:pt x="54" y="28"/>
                      <a:pt x="59" y="25"/>
                    </a:cubicBezTo>
                    <a:cubicBezTo>
                      <a:pt x="61" y="24"/>
                      <a:pt x="62" y="23"/>
                      <a:pt x="63" y="22"/>
                    </a:cubicBezTo>
                    <a:cubicBezTo>
                      <a:pt x="63" y="22"/>
                      <a:pt x="64" y="22"/>
                      <a:pt x="64" y="22"/>
                    </a:cubicBezTo>
                    <a:cubicBezTo>
                      <a:pt x="63" y="21"/>
                      <a:pt x="63" y="20"/>
                      <a:pt x="63" y="19"/>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2" name="Freeform 393"/>
              <p:cNvSpPr/>
              <p:nvPr/>
            </p:nvSpPr>
            <p:spPr bwMode="auto">
              <a:xfrm>
                <a:off x="4917" y="1058"/>
                <a:ext cx="4" cy="5"/>
              </a:xfrm>
              <a:custGeom>
                <a:avLst/>
                <a:gdLst>
                  <a:gd name="T0" fmla="*/ 3 w 3"/>
                  <a:gd name="T1" fmla="*/ 0 h 4"/>
                  <a:gd name="T2" fmla="*/ 0 w 3"/>
                  <a:gd name="T3" fmla="*/ 3 h 4"/>
                  <a:gd name="T4" fmla="*/ 2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1" y="2"/>
                      <a:pt x="0" y="3"/>
                    </a:cubicBezTo>
                    <a:cubicBezTo>
                      <a:pt x="0" y="3"/>
                      <a:pt x="1" y="4"/>
                      <a:pt x="2" y="4"/>
                    </a:cubicBezTo>
                    <a:cubicBezTo>
                      <a:pt x="3" y="1"/>
                      <a:pt x="3" y="1"/>
                      <a:pt x="3" y="1"/>
                    </a:cubicBezTo>
                    <a:cubicBezTo>
                      <a:pt x="3" y="1"/>
                      <a:pt x="3" y="0"/>
                      <a:pt x="3"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3" name="Freeform 394"/>
              <p:cNvSpPr/>
              <p:nvPr/>
            </p:nvSpPr>
            <p:spPr bwMode="auto">
              <a:xfrm>
                <a:off x="4917" y="992"/>
                <a:ext cx="24" cy="75"/>
              </a:xfrm>
              <a:custGeom>
                <a:avLst/>
                <a:gdLst>
                  <a:gd name="T0" fmla="*/ 17 w 19"/>
                  <a:gd name="T1" fmla="*/ 47 h 60"/>
                  <a:gd name="T2" fmla="*/ 16 w 19"/>
                  <a:gd name="T3" fmla="*/ 38 h 60"/>
                  <a:gd name="T4" fmla="*/ 13 w 19"/>
                  <a:gd name="T5" fmla="*/ 25 h 60"/>
                  <a:gd name="T6" fmla="*/ 11 w 19"/>
                  <a:gd name="T7" fmla="*/ 18 h 60"/>
                  <a:gd name="T8" fmla="*/ 9 w 19"/>
                  <a:gd name="T9" fmla="*/ 15 h 60"/>
                  <a:gd name="T10" fmla="*/ 13 w 19"/>
                  <a:gd name="T11" fmla="*/ 10 h 60"/>
                  <a:gd name="T12" fmla="*/ 13 w 19"/>
                  <a:gd name="T13" fmla="*/ 10 h 60"/>
                  <a:gd name="T14" fmla="*/ 6 w 19"/>
                  <a:gd name="T15" fmla="*/ 3 h 60"/>
                  <a:gd name="T16" fmla="*/ 0 w 19"/>
                  <a:gd name="T17" fmla="*/ 0 h 60"/>
                  <a:gd name="T18" fmla="*/ 6 w 19"/>
                  <a:gd name="T19" fmla="*/ 14 h 60"/>
                  <a:gd name="T20" fmla="*/ 5 w 19"/>
                  <a:gd name="T21" fmla="*/ 27 h 60"/>
                  <a:gd name="T22" fmla="*/ 2 w 19"/>
                  <a:gd name="T23" fmla="*/ 38 h 60"/>
                  <a:gd name="T24" fmla="*/ 1 w 19"/>
                  <a:gd name="T25" fmla="*/ 43 h 60"/>
                  <a:gd name="T26" fmla="*/ 2 w 19"/>
                  <a:gd name="T27" fmla="*/ 42 h 60"/>
                  <a:gd name="T28" fmla="*/ 1 w 19"/>
                  <a:gd name="T29" fmla="*/ 48 h 60"/>
                  <a:gd name="T30" fmla="*/ 3 w 19"/>
                  <a:gd name="T31" fmla="*/ 51 h 60"/>
                  <a:gd name="T32" fmla="*/ 3 w 19"/>
                  <a:gd name="T33" fmla="*/ 53 h 60"/>
                  <a:gd name="T34" fmla="*/ 5 w 19"/>
                  <a:gd name="T35" fmla="*/ 51 h 60"/>
                  <a:gd name="T36" fmla="*/ 3 w 19"/>
                  <a:gd name="T37" fmla="*/ 54 h 60"/>
                  <a:gd name="T38" fmla="*/ 2 w 19"/>
                  <a:gd name="T39" fmla="*/ 57 h 60"/>
                  <a:gd name="T40" fmla="*/ 16 w 19"/>
                  <a:gd name="T41" fmla="*/ 58 h 60"/>
                  <a:gd name="T42" fmla="*/ 17 w 19"/>
                  <a:gd name="T43" fmla="*/ 58 h 60"/>
                  <a:gd name="T44" fmla="*/ 17 w 19"/>
                  <a:gd name="T45" fmla="*/ 56 h 60"/>
                  <a:gd name="T46" fmla="*/ 17 w 19"/>
                  <a:gd name="T4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0">
                    <a:moveTo>
                      <a:pt x="17" y="47"/>
                    </a:moveTo>
                    <a:cubicBezTo>
                      <a:pt x="17" y="43"/>
                      <a:pt x="17" y="41"/>
                      <a:pt x="16" y="38"/>
                    </a:cubicBezTo>
                    <a:cubicBezTo>
                      <a:pt x="17" y="33"/>
                      <a:pt x="16" y="29"/>
                      <a:pt x="13" y="25"/>
                    </a:cubicBezTo>
                    <a:cubicBezTo>
                      <a:pt x="12" y="23"/>
                      <a:pt x="12" y="20"/>
                      <a:pt x="11" y="18"/>
                    </a:cubicBezTo>
                    <a:cubicBezTo>
                      <a:pt x="10" y="17"/>
                      <a:pt x="9" y="16"/>
                      <a:pt x="9" y="15"/>
                    </a:cubicBezTo>
                    <a:cubicBezTo>
                      <a:pt x="9" y="12"/>
                      <a:pt x="11" y="11"/>
                      <a:pt x="13" y="10"/>
                    </a:cubicBezTo>
                    <a:cubicBezTo>
                      <a:pt x="13" y="10"/>
                      <a:pt x="13" y="10"/>
                      <a:pt x="13" y="10"/>
                    </a:cubicBezTo>
                    <a:cubicBezTo>
                      <a:pt x="11" y="8"/>
                      <a:pt x="9" y="6"/>
                      <a:pt x="6" y="3"/>
                    </a:cubicBezTo>
                    <a:cubicBezTo>
                      <a:pt x="4" y="2"/>
                      <a:pt x="2" y="0"/>
                      <a:pt x="0" y="0"/>
                    </a:cubicBezTo>
                    <a:cubicBezTo>
                      <a:pt x="0" y="5"/>
                      <a:pt x="4" y="9"/>
                      <a:pt x="6" y="14"/>
                    </a:cubicBezTo>
                    <a:cubicBezTo>
                      <a:pt x="8" y="18"/>
                      <a:pt x="8" y="22"/>
                      <a:pt x="5" y="27"/>
                    </a:cubicBezTo>
                    <a:cubicBezTo>
                      <a:pt x="5" y="30"/>
                      <a:pt x="2" y="34"/>
                      <a:pt x="2" y="38"/>
                    </a:cubicBezTo>
                    <a:cubicBezTo>
                      <a:pt x="1" y="39"/>
                      <a:pt x="1" y="42"/>
                      <a:pt x="1" y="43"/>
                    </a:cubicBezTo>
                    <a:cubicBezTo>
                      <a:pt x="1" y="43"/>
                      <a:pt x="1" y="43"/>
                      <a:pt x="2" y="42"/>
                    </a:cubicBezTo>
                    <a:cubicBezTo>
                      <a:pt x="1" y="48"/>
                      <a:pt x="1" y="48"/>
                      <a:pt x="1" y="48"/>
                    </a:cubicBezTo>
                    <a:cubicBezTo>
                      <a:pt x="1" y="49"/>
                      <a:pt x="2" y="50"/>
                      <a:pt x="3" y="51"/>
                    </a:cubicBezTo>
                    <a:cubicBezTo>
                      <a:pt x="3" y="52"/>
                      <a:pt x="3" y="52"/>
                      <a:pt x="3" y="53"/>
                    </a:cubicBezTo>
                    <a:cubicBezTo>
                      <a:pt x="4" y="52"/>
                      <a:pt x="4" y="52"/>
                      <a:pt x="5" y="51"/>
                    </a:cubicBezTo>
                    <a:cubicBezTo>
                      <a:pt x="3" y="54"/>
                      <a:pt x="3" y="54"/>
                      <a:pt x="3" y="54"/>
                    </a:cubicBezTo>
                    <a:cubicBezTo>
                      <a:pt x="3" y="55"/>
                      <a:pt x="3" y="56"/>
                      <a:pt x="2" y="57"/>
                    </a:cubicBezTo>
                    <a:cubicBezTo>
                      <a:pt x="6" y="59"/>
                      <a:pt x="11" y="60"/>
                      <a:pt x="16" y="58"/>
                    </a:cubicBezTo>
                    <a:cubicBezTo>
                      <a:pt x="16" y="58"/>
                      <a:pt x="17" y="58"/>
                      <a:pt x="17" y="58"/>
                    </a:cubicBezTo>
                    <a:cubicBezTo>
                      <a:pt x="17" y="57"/>
                      <a:pt x="17" y="56"/>
                      <a:pt x="17" y="56"/>
                    </a:cubicBezTo>
                    <a:cubicBezTo>
                      <a:pt x="17" y="52"/>
                      <a:pt x="19" y="50"/>
                      <a:pt x="17" y="47"/>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4" name="Freeform 395"/>
              <p:cNvSpPr/>
              <p:nvPr/>
            </p:nvSpPr>
            <p:spPr bwMode="auto">
              <a:xfrm>
                <a:off x="4984" y="940"/>
                <a:ext cx="46" cy="70"/>
              </a:xfrm>
              <a:custGeom>
                <a:avLst/>
                <a:gdLst>
                  <a:gd name="T0" fmla="*/ 17 w 37"/>
                  <a:gd name="T1" fmla="*/ 52 h 56"/>
                  <a:gd name="T2" fmla="*/ 25 w 37"/>
                  <a:gd name="T3" fmla="*/ 54 h 56"/>
                  <a:gd name="T4" fmla="*/ 27 w 37"/>
                  <a:gd name="T5" fmla="*/ 56 h 56"/>
                  <a:gd name="T6" fmla="*/ 28 w 37"/>
                  <a:gd name="T7" fmla="*/ 55 h 56"/>
                  <a:gd name="T8" fmla="*/ 34 w 37"/>
                  <a:gd name="T9" fmla="*/ 42 h 56"/>
                  <a:gd name="T10" fmla="*/ 36 w 37"/>
                  <a:gd name="T11" fmla="*/ 27 h 56"/>
                  <a:gd name="T12" fmla="*/ 31 w 37"/>
                  <a:gd name="T13" fmla="*/ 16 h 56"/>
                  <a:gd name="T14" fmla="*/ 25 w 37"/>
                  <a:gd name="T15" fmla="*/ 8 h 56"/>
                  <a:gd name="T16" fmla="*/ 11 w 37"/>
                  <a:gd name="T17" fmla="*/ 0 h 56"/>
                  <a:gd name="T18" fmla="*/ 20 w 37"/>
                  <a:gd name="T19" fmla="*/ 6 h 56"/>
                  <a:gd name="T20" fmla="*/ 24 w 37"/>
                  <a:gd name="T21" fmla="*/ 12 h 56"/>
                  <a:gd name="T22" fmla="*/ 28 w 37"/>
                  <a:gd name="T23" fmla="*/ 22 h 56"/>
                  <a:gd name="T24" fmla="*/ 30 w 37"/>
                  <a:gd name="T25" fmla="*/ 30 h 56"/>
                  <a:gd name="T26" fmla="*/ 21 w 37"/>
                  <a:gd name="T27" fmla="*/ 28 h 56"/>
                  <a:gd name="T28" fmla="*/ 15 w 37"/>
                  <a:gd name="T29" fmla="*/ 28 h 56"/>
                  <a:gd name="T30" fmla="*/ 14 w 37"/>
                  <a:gd name="T31" fmla="*/ 36 h 56"/>
                  <a:gd name="T32" fmla="*/ 6 w 37"/>
                  <a:gd name="T33" fmla="*/ 42 h 56"/>
                  <a:gd name="T34" fmla="*/ 0 w 37"/>
                  <a:gd name="T35" fmla="*/ 45 h 56"/>
                  <a:gd name="T36" fmla="*/ 4 w 37"/>
                  <a:gd name="T37" fmla="*/ 47 h 56"/>
                  <a:gd name="T38" fmla="*/ 17 w 37"/>
                  <a:gd name="T3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56">
                    <a:moveTo>
                      <a:pt x="17" y="52"/>
                    </a:moveTo>
                    <a:cubicBezTo>
                      <a:pt x="20" y="52"/>
                      <a:pt x="22" y="53"/>
                      <a:pt x="25" y="54"/>
                    </a:cubicBezTo>
                    <a:cubicBezTo>
                      <a:pt x="26" y="55"/>
                      <a:pt x="26" y="56"/>
                      <a:pt x="27" y="56"/>
                    </a:cubicBezTo>
                    <a:cubicBezTo>
                      <a:pt x="28" y="56"/>
                      <a:pt x="28" y="56"/>
                      <a:pt x="28" y="55"/>
                    </a:cubicBezTo>
                    <a:cubicBezTo>
                      <a:pt x="31" y="52"/>
                      <a:pt x="34" y="48"/>
                      <a:pt x="34" y="42"/>
                    </a:cubicBezTo>
                    <a:cubicBezTo>
                      <a:pt x="36" y="37"/>
                      <a:pt x="37" y="32"/>
                      <a:pt x="36" y="27"/>
                    </a:cubicBezTo>
                    <a:cubicBezTo>
                      <a:pt x="36" y="22"/>
                      <a:pt x="34" y="20"/>
                      <a:pt x="31" y="16"/>
                    </a:cubicBezTo>
                    <a:cubicBezTo>
                      <a:pt x="29" y="14"/>
                      <a:pt x="27" y="11"/>
                      <a:pt x="25" y="8"/>
                    </a:cubicBezTo>
                    <a:cubicBezTo>
                      <a:pt x="22" y="4"/>
                      <a:pt x="16" y="2"/>
                      <a:pt x="11" y="0"/>
                    </a:cubicBezTo>
                    <a:cubicBezTo>
                      <a:pt x="14" y="2"/>
                      <a:pt x="18" y="2"/>
                      <a:pt x="20" y="6"/>
                    </a:cubicBezTo>
                    <a:cubicBezTo>
                      <a:pt x="21" y="8"/>
                      <a:pt x="23" y="10"/>
                      <a:pt x="24" y="12"/>
                    </a:cubicBezTo>
                    <a:cubicBezTo>
                      <a:pt x="25" y="14"/>
                      <a:pt x="27" y="19"/>
                      <a:pt x="28" y="22"/>
                    </a:cubicBezTo>
                    <a:cubicBezTo>
                      <a:pt x="28" y="24"/>
                      <a:pt x="30" y="27"/>
                      <a:pt x="30" y="30"/>
                    </a:cubicBezTo>
                    <a:cubicBezTo>
                      <a:pt x="29" y="34"/>
                      <a:pt x="23" y="29"/>
                      <a:pt x="21" y="28"/>
                    </a:cubicBezTo>
                    <a:cubicBezTo>
                      <a:pt x="19" y="27"/>
                      <a:pt x="16" y="26"/>
                      <a:pt x="15" y="28"/>
                    </a:cubicBezTo>
                    <a:cubicBezTo>
                      <a:pt x="13" y="30"/>
                      <a:pt x="15" y="34"/>
                      <a:pt x="14" y="36"/>
                    </a:cubicBezTo>
                    <a:cubicBezTo>
                      <a:pt x="13" y="40"/>
                      <a:pt x="9" y="40"/>
                      <a:pt x="6" y="42"/>
                    </a:cubicBezTo>
                    <a:cubicBezTo>
                      <a:pt x="4" y="44"/>
                      <a:pt x="2" y="45"/>
                      <a:pt x="0" y="45"/>
                    </a:cubicBezTo>
                    <a:cubicBezTo>
                      <a:pt x="1" y="46"/>
                      <a:pt x="3" y="47"/>
                      <a:pt x="4" y="47"/>
                    </a:cubicBezTo>
                    <a:cubicBezTo>
                      <a:pt x="9" y="48"/>
                      <a:pt x="12" y="51"/>
                      <a:pt x="17" y="52"/>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5" name="Freeform 396"/>
              <p:cNvSpPr/>
              <p:nvPr/>
            </p:nvSpPr>
            <p:spPr bwMode="auto">
              <a:xfrm>
                <a:off x="4959" y="995"/>
                <a:ext cx="4" cy="1"/>
              </a:xfrm>
              <a:custGeom>
                <a:avLst/>
                <a:gdLst>
                  <a:gd name="T0" fmla="*/ 0 w 3"/>
                  <a:gd name="T1" fmla="*/ 1 h 1"/>
                  <a:gd name="T2" fmla="*/ 0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0" y="1"/>
                      <a:pt x="0" y="1"/>
                    </a:cubicBezTo>
                    <a:cubicBezTo>
                      <a:pt x="1" y="1"/>
                      <a:pt x="2" y="1"/>
                      <a:pt x="3" y="1"/>
                    </a:cubicBezTo>
                    <a:cubicBezTo>
                      <a:pt x="2" y="0"/>
                      <a:pt x="1" y="0"/>
                      <a:pt x="0"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6" name="Freeform 397"/>
              <p:cNvSpPr/>
              <p:nvPr/>
            </p:nvSpPr>
            <p:spPr bwMode="auto">
              <a:xfrm>
                <a:off x="4990" y="935"/>
                <a:ext cx="5" cy="4"/>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1"/>
                      <a:pt x="2" y="2"/>
                      <a:pt x="4" y="3"/>
                    </a:cubicBezTo>
                    <a:cubicBezTo>
                      <a:pt x="2" y="2"/>
                      <a:pt x="1" y="1"/>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7" name="Freeform 398"/>
              <p:cNvSpPr/>
              <p:nvPr/>
            </p:nvSpPr>
            <p:spPr bwMode="auto">
              <a:xfrm>
                <a:off x="4995" y="939"/>
                <a:ext cx="3" cy="1"/>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2" y="1"/>
                    </a:cubicBezTo>
                    <a:cubicBezTo>
                      <a:pt x="1" y="1"/>
                      <a:pt x="0" y="0"/>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8" name="Freeform 399"/>
              <p:cNvSpPr/>
              <p:nvPr/>
            </p:nvSpPr>
            <p:spPr bwMode="auto">
              <a:xfrm>
                <a:off x="4934" y="690"/>
                <a:ext cx="90" cy="171"/>
              </a:xfrm>
              <a:custGeom>
                <a:avLst/>
                <a:gdLst>
                  <a:gd name="T0" fmla="*/ 6 w 72"/>
                  <a:gd name="T1" fmla="*/ 123 h 138"/>
                  <a:gd name="T2" fmla="*/ 7 w 72"/>
                  <a:gd name="T3" fmla="*/ 130 h 138"/>
                  <a:gd name="T4" fmla="*/ 9 w 72"/>
                  <a:gd name="T5" fmla="*/ 125 h 138"/>
                  <a:gd name="T6" fmla="*/ 11 w 72"/>
                  <a:gd name="T7" fmla="*/ 124 h 138"/>
                  <a:gd name="T8" fmla="*/ 34 w 72"/>
                  <a:gd name="T9" fmla="*/ 125 h 138"/>
                  <a:gd name="T10" fmla="*/ 55 w 72"/>
                  <a:gd name="T11" fmla="*/ 128 h 138"/>
                  <a:gd name="T12" fmla="*/ 72 w 72"/>
                  <a:gd name="T13" fmla="*/ 138 h 138"/>
                  <a:gd name="T14" fmla="*/ 64 w 72"/>
                  <a:gd name="T15" fmla="*/ 127 h 138"/>
                  <a:gd name="T16" fmla="*/ 60 w 72"/>
                  <a:gd name="T17" fmla="*/ 122 h 138"/>
                  <a:gd name="T18" fmla="*/ 56 w 72"/>
                  <a:gd name="T19" fmla="*/ 118 h 138"/>
                  <a:gd name="T20" fmla="*/ 42 w 72"/>
                  <a:gd name="T21" fmla="*/ 112 h 138"/>
                  <a:gd name="T22" fmla="*/ 38 w 72"/>
                  <a:gd name="T23" fmla="*/ 108 h 138"/>
                  <a:gd name="T24" fmla="*/ 43 w 72"/>
                  <a:gd name="T25" fmla="*/ 105 h 138"/>
                  <a:gd name="T26" fmla="*/ 23 w 72"/>
                  <a:gd name="T27" fmla="*/ 101 h 138"/>
                  <a:gd name="T28" fmla="*/ 27 w 72"/>
                  <a:gd name="T29" fmla="*/ 95 h 138"/>
                  <a:gd name="T30" fmla="*/ 18 w 72"/>
                  <a:gd name="T31" fmla="*/ 96 h 138"/>
                  <a:gd name="T32" fmla="*/ 10 w 72"/>
                  <a:gd name="T33" fmla="*/ 93 h 138"/>
                  <a:gd name="T34" fmla="*/ 13 w 72"/>
                  <a:gd name="T35" fmla="*/ 85 h 138"/>
                  <a:gd name="T36" fmla="*/ 11 w 72"/>
                  <a:gd name="T37" fmla="*/ 77 h 138"/>
                  <a:gd name="T38" fmla="*/ 10 w 72"/>
                  <a:gd name="T39" fmla="*/ 72 h 138"/>
                  <a:gd name="T40" fmla="*/ 14 w 72"/>
                  <a:gd name="T41" fmla="*/ 64 h 138"/>
                  <a:gd name="T42" fmla="*/ 17 w 72"/>
                  <a:gd name="T43" fmla="*/ 57 h 138"/>
                  <a:gd name="T44" fmla="*/ 23 w 72"/>
                  <a:gd name="T45" fmla="*/ 52 h 138"/>
                  <a:gd name="T46" fmla="*/ 28 w 72"/>
                  <a:gd name="T47" fmla="*/ 49 h 138"/>
                  <a:gd name="T48" fmla="*/ 35 w 72"/>
                  <a:gd name="T49" fmla="*/ 43 h 138"/>
                  <a:gd name="T50" fmla="*/ 43 w 72"/>
                  <a:gd name="T51" fmla="*/ 31 h 138"/>
                  <a:gd name="T52" fmla="*/ 48 w 72"/>
                  <a:gd name="T53" fmla="*/ 16 h 138"/>
                  <a:gd name="T54" fmla="*/ 57 w 72"/>
                  <a:gd name="T55" fmla="*/ 9 h 138"/>
                  <a:gd name="T56" fmla="*/ 59 w 72"/>
                  <a:gd name="T57" fmla="*/ 0 h 138"/>
                  <a:gd name="T58" fmla="*/ 58 w 72"/>
                  <a:gd name="T59" fmla="*/ 0 h 138"/>
                  <a:gd name="T60" fmla="*/ 41 w 72"/>
                  <a:gd name="T61" fmla="*/ 11 h 138"/>
                  <a:gd name="T62" fmla="*/ 31 w 72"/>
                  <a:gd name="T63" fmla="*/ 19 h 138"/>
                  <a:gd name="T64" fmla="*/ 25 w 72"/>
                  <a:gd name="T65" fmla="*/ 21 h 138"/>
                  <a:gd name="T66" fmla="*/ 22 w 72"/>
                  <a:gd name="T67" fmla="*/ 16 h 138"/>
                  <a:gd name="T68" fmla="*/ 19 w 72"/>
                  <a:gd name="T69" fmla="*/ 11 h 138"/>
                  <a:gd name="T70" fmla="*/ 15 w 72"/>
                  <a:gd name="T71" fmla="*/ 15 h 138"/>
                  <a:gd name="T72" fmla="*/ 15 w 72"/>
                  <a:gd name="T73" fmla="*/ 21 h 138"/>
                  <a:gd name="T74" fmla="*/ 15 w 72"/>
                  <a:gd name="T75" fmla="*/ 32 h 138"/>
                  <a:gd name="T76" fmla="*/ 14 w 72"/>
                  <a:gd name="T77" fmla="*/ 48 h 138"/>
                  <a:gd name="T78" fmla="*/ 11 w 72"/>
                  <a:gd name="T79" fmla="*/ 56 h 138"/>
                  <a:gd name="T80" fmla="*/ 9 w 72"/>
                  <a:gd name="T81" fmla="*/ 65 h 138"/>
                  <a:gd name="T82" fmla="*/ 9 w 72"/>
                  <a:gd name="T83" fmla="*/ 66 h 138"/>
                  <a:gd name="T84" fmla="*/ 7 w 72"/>
                  <a:gd name="T85" fmla="*/ 71 h 138"/>
                  <a:gd name="T86" fmla="*/ 7 w 72"/>
                  <a:gd name="T87" fmla="*/ 73 h 138"/>
                  <a:gd name="T88" fmla="*/ 5 w 72"/>
                  <a:gd name="T89" fmla="*/ 79 h 138"/>
                  <a:gd name="T90" fmla="*/ 5 w 72"/>
                  <a:gd name="T91" fmla="*/ 83 h 138"/>
                  <a:gd name="T92" fmla="*/ 3 w 72"/>
                  <a:gd name="T93" fmla="*/ 88 h 138"/>
                  <a:gd name="T94" fmla="*/ 1 w 72"/>
                  <a:gd name="T95" fmla="*/ 95 h 138"/>
                  <a:gd name="T96" fmla="*/ 0 w 72"/>
                  <a:gd name="T97" fmla="*/ 96 h 138"/>
                  <a:gd name="T98" fmla="*/ 2 w 72"/>
                  <a:gd name="T99" fmla="*/ 106 h 138"/>
                  <a:gd name="T100" fmla="*/ 3 w 72"/>
                  <a:gd name="T101" fmla="*/ 110 h 138"/>
                  <a:gd name="T102" fmla="*/ 6 w 72"/>
                  <a:gd name="T10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38">
                    <a:moveTo>
                      <a:pt x="6" y="123"/>
                    </a:moveTo>
                    <a:cubicBezTo>
                      <a:pt x="7" y="125"/>
                      <a:pt x="7" y="128"/>
                      <a:pt x="7" y="130"/>
                    </a:cubicBezTo>
                    <a:cubicBezTo>
                      <a:pt x="9" y="125"/>
                      <a:pt x="9" y="125"/>
                      <a:pt x="9" y="125"/>
                    </a:cubicBezTo>
                    <a:cubicBezTo>
                      <a:pt x="10" y="125"/>
                      <a:pt x="10" y="125"/>
                      <a:pt x="11" y="124"/>
                    </a:cubicBezTo>
                    <a:cubicBezTo>
                      <a:pt x="18" y="126"/>
                      <a:pt x="26" y="125"/>
                      <a:pt x="34" y="125"/>
                    </a:cubicBezTo>
                    <a:cubicBezTo>
                      <a:pt x="41" y="124"/>
                      <a:pt x="48" y="126"/>
                      <a:pt x="55" y="128"/>
                    </a:cubicBezTo>
                    <a:cubicBezTo>
                      <a:pt x="61" y="131"/>
                      <a:pt x="66" y="136"/>
                      <a:pt x="72" y="138"/>
                    </a:cubicBezTo>
                    <a:cubicBezTo>
                      <a:pt x="69" y="135"/>
                      <a:pt x="67" y="131"/>
                      <a:pt x="64" y="127"/>
                    </a:cubicBezTo>
                    <a:cubicBezTo>
                      <a:pt x="63" y="126"/>
                      <a:pt x="61" y="124"/>
                      <a:pt x="60" y="122"/>
                    </a:cubicBezTo>
                    <a:cubicBezTo>
                      <a:pt x="59" y="120"/>
                      <a:pt x="58" y="119"/>
                      <a:pt x="56" y="118"/>
                    </a:cubicBezTo>
                    <a:cubicBezTo>
                      <a:pt x="52" y="116"/>
                      <a:pt x="47" y="114"/>
                      <a:pt x="42" y="112"/>
                    </a:cubicBezTo>
                    <a:cubicBezTo>
                      <a:pt x="40" y="112"/>
                      <a:pt x="37" y="110"/>
                      <a:pt x="38" y="108"/>
                    </a:cubicBezTo>
                    <a:cubicBezTo>
                      <a:pt x="39" y="106"/>
                      <a:pt x="42" y="107"/>
                      <a:pt x="43" y="105"/>
                    </a:cubicBezTo>
                    <a:cubicBezTo>
                      <a:pt x="38" y="102"/>
                      <a:pt x="29" y="104"/>
                      <a:pt x="23" y="101"/>
                    </a:cubicBezTo>
                    <a:cubicBezTo>
                      <a:pt x="24" y="99"/>
                      <a:pt x="26" y="98"/>
                      <a:pt x="27" y="95"/>
                    </a:cubicBezTo>
                    <a:cubicBezTo>
                      <a:pt x="23" y="95"/>
                      <a:pt x="21" y="96"/>
                      <a:pt x="18" y="96"/>
                    </a:cubicBezTo>
                    <a:cubicBezTo>
                      <a:pt x="16" y="96"/>
                      <a:pt x="11" y="97"/>
                      <a:pt x="10" y="93"/>
                    </a:cubicBezTo>
                    <a:cubicBezTo>
                      <a:pt x="10" y="91"/>
                      <a:pt x="12" y="88"/>
                      <a:pt x="13" y="85"/>
                    </a:cubicBezTo>
                    <a:cubicBezTo>
                      <a:pt x="13" y="83"/>
                      <a:pt x="13" y="79"/>
                      <a:pt x="11" y="77"/>
                    </a:cubicBezTo>
                    <a:cubicBezTo>
                      <a:pt x="10" y="75"/>
                      <a:pt x="9" y="75"/>
                      <a:pt x="10" y="72"/>
                    </a:cubicBezTo>
                    <a:cubicBezTo>
                      <a:pt x="9" y="69"/>
                      <a:pt x="12" y="66"/>
                      <a:pt x="14" y="64"/>
                    </a:cubicBezTo>
                    <a:cubicBezTo>
                      <a:pt x="14" y="61"/>
                      <a:pt x="15" y="59"/>
                      <a:pt x="17" y="57"/>
                    </a:cubicBezTo>
                    <a:cubicBezTo>
                      <a:pt x="18" y="55"/>
                      <a:pt x="21" y="53"/>
                      <a:pt x="23" y="52"/>
                    </a:cubicBezTo>
                    <a:cubicBezTo>
                      <a:pt x="25" y="51"/>
                      <a:pt x="26" y="50"/>
                      <a:pt x="28" y="49"/>
                    </a:cubicBezTo>
                    <a:cubicBezTo>
                      <a:pt x="31" y="47"/>
                      <a:pt x="33" y="45"/>
                      <a:pt x="35" y="43"/>
                    </a:cubicBezTo>
                    <a:cubicBezTo>
                      <a:pt x="37" y="38"/>
                      <a:pt x="41" y="35"/>
                      <a:pt x="43" y="31"/>
                    </a:cubicBezTo>
                    <a:cubicBezTo>
                      <a:pt x="47" y="27"/>
                      <a:pt x="48" y="21"/>
                      <a:pt x="48" y="16"/>
                    </a:cubicBezTo>
                    <a:cubicBezTo>
                      <a:pt x="49" y="9"/>
                      <a:pt x="52" y="12"/>
                      <a:pt x="57" y="9"/>
                    </a:cubicBezTo>
                    <a:cubicBezTo>
                      <a:pt x="57" y="6"/>
                      <a:pt x="59" y="3"/>
                      <a:pt x="59" y="0"/>
                    </a:cubicBezTo>
                    <a:cubicBezTo>
                      <a:pt x="58" y="0"/>
                      <a:pt x="58" y="0"/>
                      <a:pt x="58" y="0"/>
                    </a:cubicBezTo>
                    <a:cubicBezTo>
                      <a:pt x="52" y="3"/>
                      <a:pt x="46" y="8"/>
                      <a:pt x="41" y="11"/>
                    </a:cubicBezTo>
                    <a:cubicBezTo>
                      <a:pt x="37" y="14"/>
                      <a:pt x="35" y="16"/>
                      <a:pt x="31" y="19"/>
                    </a:cubicBezTo>
                    <a:cubicBezTo>
                      <a:pt x="30" y="20"/>
                      <a:pt x="27" y="23"/>
                      <a:pt x="25" y="21"/>
                    </a:cubicBezTo>
                    <a:cubicBezTo>
                      <a:pt x="24" y="21"/>
                      <a:pt x="23" y="18"/>
                      <a:pt x="22" y="16"/>
                    </a:cubicBezTo>
                    <a:cubicBezTo>
                      <a:pt x="22" y="13"/>
                      <a:pt x="21" y="11"/>
                      <a:pt x="19" y="11"/>
                    </a:cubicBezTo>
                    <a:cubicBezTo>
                      <a:pt x="16" y="11"/>
                      <a:pt x="16" y="15"/>
                      <a:pt x="15" y="15"/>
                    </a:cubicBezTo>
                    <a:cubicBezTo>
                      <a:pt x="16" y="17"/>
                      <a:pt x="15" y="20"/>
                      <a:pt x="15" y="21"/>
                    </a:cubicBezTo>
                    <a:cubicBezTo>
                      <a:pt x="15" y="25"/>
                      <a:pt x="16" y="29"/>
                      <a:pt x="15" y="32"/>
                    </a:cubicBezTo>
                    <a:cubicBezTo>
                      <a:pt x="15" y="38"/>
                      <a:pt x="16" y="43"/>
                      <a:pt x="14" y="48"/>
                    </a:cubicBezTo>
                    <a:cubicBezTo>
                      <a:pt x="13" y="51"/>
                      <a:pt x="12" y="53"/>
                      <a:pt x="11" y="56"/>
                    </a:cubicBezTo>
                    <a:cubicBezTo>
                      <a:pt x="11" y="60"/>
                      <a:pt x="10" y="62"/>
                      <a:pt x="9" y="65"/>
                    </a:cubicBezTo>
                    <a:cubicBezTo>
                      <a:pt x="9" y="66"/>
                      <a:pt x="9" y="66"/>
                      <a:pt x="9" y="66"/>
                    </a:cubicBezTo>
                    <a:cubicBezTo>
                      <a:pt x="8" y="68"/>
                      <a:pt x="8" y="69"/>
                      <a:pt x="7" y="71"/>
                    </a:cubicBezTo>
                    <a:cubicBezTo>
                      <a:pt x="7" y="72"/>
                      <a:pt x="7" y="72"/>
                      <a:pt x="7" y="73"/>
                    </a:cubicBezTo>
                    <a:cubicBezTo>
                      <a:pt x="6" y="75"/>
                      <a:pt x="6" y="77"/>
                      <a:pt x="5" y="79"/>
                    </a:cubicBezTo>
                    <a:cubicBezTo>
                      <a:pt x="5" y="80"/>
                      <a:pt x="5" y="81"/>
                      <a:pt x="5" y="83"/>
                    </a:cubicBezTo>
                    <a:cubicBezTo>
                      <a:pt x="4" y="84"/>
                      <a:pt x="4" y="87"/>
                      <a:pt x="3" y="88"/>
                    </a:cubicBezTo>
                    <a:cubicBezTo>
                      <a:pt x="2" y="90"/>
                      <a:pt x="1" y="92"/>
                      <a:pt x="1" y="95"/>
                    </a:cubicBezTo>
                    <a:cubicBezTo>
                      <a:pt x="0" y="95"/>
                      <a:pt x="0" y="95"/>
                      <a:pt x="0" y="96"/>
                    </a:cubicBezTo>
                    <a:cubicBezTo>
                      <a:pt x="0" y="99"/>
                      <a:pt x="1" y="102"/>
                      <a:pt x="2" y="106"/>
                    </a:cubicBezTo>
                    <a:cubicBezTo>
                      <a:pt x="2" y="107"/>
                      <a:pt x="3" y="109"/>
                      <a:pt x="3" y="110"/>
                    </a:cubicBezTo>
                    <a:cubicBezTo>
                      <a:pt x="4" y="114"/>
                      <a:pt x="5" y="119"/>
                      <a:pt x="6" y="123"/>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59" name="Freeform 400"/>
              <p:cNvSpPr/>
              <p:nvPr/>
            </p:nvSpPr>
            <p:spPr bwMode="auto">
              <a:xfrm>
                <a:off x="4943" y="85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2"/>
                      <a:pt x="0" y="1"/>
                      <a:pt x="0" y="0"/>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60" name="Freeform 401"/>
              <p:cNvSpPr/>
              <p:nvPr/>
            </p:nvSpPr>
            <p:spPr bwMode="auto">
              <a:xfrm>
                <a:off x="4785" y="744"/>
                <a:ext cx="22" cy="23"/>
              </a:xfrm>
              <a:custGeom>
                <a:avLst/>
                <a:gdLst>
                  <a:gd name="T0" fmla="*/ 2 w 17"/>
                  <a:gd name="T1" fmla="*/ 13 h 18"/>
                  <a:gd name="T2" fmla="*/ 0 w 17"/>
                  <a:gd name="T3" fmla="*/ 18 h 18"/>
                  <a:gd name="T4" fmla="*/ 4 w 17"/>
                  <a:gd name="T5" fmla="*/ 16 h 18"/>
                  <a:gd name="T6" fmla="*/ 5 w 17"/>
                  <a:gd name="T7" fmla="*/ 15 h 18"/>
                  <a:gd name="T8" fmla="*/ 8 w 17"/>
                  <a:gd name="T9" fmla="*/ 12 h 18"/>
                  <a:gd name="T10" fmla="*/ 17 w 17"/>
                  <a:gd name="T11" fmla="*/ 0 h 18"/>
                  <a:gd name="T12" fmla="*/ 9 w 17"/>
                  <a:gd name="T13" fmla="*/ 5 h 18"/>
                  <a:gd name="T14" fmla="*/ 2 w 17"/>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2" y="13"/>
                    </a:moveTo>
                    <a:cubicBezTo>
                      <a:pt x="1" y="15"/>
                      <a:pt x="1" y="16"/>
                      <a:pt x="0" y="18"/>
                    </a:cubicBezTo>
                    <a:cubicBezTo>
                      <a:pt x="2" y="17"/>
                      <a:pt x="3" y="17"/>
                      <a:pt x="4" y="16"/>
                    </a:cubicBezTo>
                    <a:cubicBezTo>
                      <a:pt x="4" y="16"/>
                      <a:pt x="5" y="16"/>
                      <a:pt x="5" y="15"/>
                    </a:cubicBezTo>
                    <a:cubicBezTo>
                      <a:pt x="5" y="14"/>
                      <a:pt x="6" y="13"/>
                      <a:pt x="8" y="12"/>
                    </a:cubicBezTo>
                    <a:cubicBezTo>
                      <a:pt x="11" y="8"/>
                      <a:pt x="14" y="4"/>
                      <a:pt x="17" y="0"/>
                    </a:cubicBezTo>
                    <a:cubicBezTo>
                      <a:pt x="14" y="2"/>
                      <a:pt x="11" y="3"/>
                      <a:pt x="9" y="5"/>
                    </a:cubicBezTo>
                    <a:cubicBezTo>
                      <a:pt x="5" y="7"/>
                      <a:pt x="4" y="9"/>
                      <a:pt x="2" y="13"/>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61" name="Freeform 402"/>
              <p:cNvSpPr/>
              <p:nvPr/>
            </p:nvSpPr>
            <p:spPr bwMode="auto">
              <a:xfrm>
                <a:off x="4732" y="707"/>
                <a:ext cx="111" cy="166"/>
              </a:xfrm>
              <a:custGeom>
                <a:avLst/>
                <a:gdLst>
                  <a:gd name="T0" fmla="*/ 88 w 89"/>
                  <a:gd name="T1" fmla="*/ 7 h 134"/>
                  <a:gd name="T2" fmla="*/ 84 w 89"/>
                  <a:gd name="T3" fmla="*/ 3 h 134"/>
                  <a:gd name="T4" fmla="*/ 70 w 89"/>
                  <a:gd name="T5" fmla="*/ 4 h 134"/>
                  <a:gd name="T6" fmla="*/ 64 w 89"/>
                  <a:gd name="T7" fmla="*/ 9 h 134"/>
                  <a:gd name="T8" fmla="*/ 54 w 89"/>
                  <a:gd name="T9" fmla="*/ 8 h 134"/>
                  <a:gd name="T10" fmla="*/ 46 w 89"/>
                  <a:gd name="T11" fmla="*/ 12 h 134"/>
                  <a:gd name="T12" fmla="*/ 45 w 89"/>
                  <a:gd name="T13" fmla="*/ 18 h 134"/>
                  <a:gd name="T14" fmla="*/ 31 w 89"/>
                  <a:gd name="T15" fmla="*/ 23 h 134"/>
                  <a:gd name="T16" fmla="*/ 10 w 89"/>
                  <a:gd name="T17" fmla="*/ 18 h 134"/>
                  <a:gd name="T18" fmla="*/ 17 w 89"/>
                  <a:gd name="T19" fmla="*/ 24 h 134"/>
                  <a:gd name="T20" fmla="*/ 21 w 89"/>
                  <a:gd name="T21" fmla="*/ 32 h 134"/>
                  <a:gd name="T22" fmla="*/ 23 w 89"/>
                  <a:gd name="T23" fmla="*/ 42 h 134"/>
                  <a:gd name="T24" fmla="*/ 13 w 89"/>
                  <a:gd name="T25" fmla="*/ 41 h 134"/>
                  <a:gd name="T26" fmla="*/ 12 w 89"/>
                  <a:gd name="T27" fmla="*/ 47 h 134"/>
                  <a:gd name="T28" fmla="*/ 15 w 89"/>
                  <a:gd name="T29" fmla="*/ 58 h 134"/>
                  <a:gd name="T30" fmla="*/ 0 w 89"/>
                  <a:gd name="T31" fmla="*/ 52 h 134"/>
                  <a:gd name="T32" fmla="*/ 5 w 89"/>
                  <a:gd name="T33" fmla="*/ 61 h 134"/>
                  <a:gd name="T34" fmla="*/ 8 w 89"/>
                  <a:gd name="T35" fmla="*/ 69 h 134"/>
                  <a:gd name="T36" fmla="*/ 13 w 89"/>
                  <a:gd name="T37" fmla="*/ 88 h 134"/>
                  <a:gd name="T38" fmla="*/ 8 w 89"/>
                  <a:gd name="T39" fmla="*/ 102 h 134"/>
                  <a:gd name="T40" fmla="*/ 6 w 89"/>
                  <a:gd name="T41" fmla="*/ 115 h 134"/>
                  <a:gd name="T42" fmla="*/ 20 w 89"/>
                  <a:gd name="T43" fmla="*/ 132 h 134"/>
                  <a:gd name="T44" fmla="*/ 21 w 89"/>
                  <a:gd name="T45" fmla="*/ 132 h 134"/>
                  <a:gd name="T46" fmla="*/ 21 w 89"/>
                  <a:gd name="T47" fmla="*/ 132 h 134"/>
                  <a:gd name="T48" fmla="*/ 23 w 89"/>
                  <a:gd name="T49" fmla="*/ 134 h 134"/>
                  <a:gd name="T50" fmla="*/ 25 w 89"/>
                  <a:gd name="T51" fmla="*/ 131 h 134"/>
                  <a:gd name="T52" fmla="*/ 25 w 89"/>
                  <a:gd name="T53" fmla="*/ 130 h 134"/>
                  <a:gd name="T54" fmla="*/ 29 w 89"/>
                  <a:gd name="T55" fmla="*/ 123 h 134"/>
                  <a:gd name="T56" fmla="*/ 29 w 89"/>
                  <a:gd name="T57" fmla="*/ 122 h 134"/>
                  <a:gd name="T58" fmla="*/ 29 w 89"/>
                  <a:gd name="T59" fmla="*/ 121 h 134"/>
                  <a:gd name="T60" fmla="*/ 24 w 89"/>
                  <a:gd name="T61" fmla="*/ 124 h 134"/>
                  <a:gd name="T62" fmla="*/ 22 w 89"/>
                  <a:gd name="T63" fmla="*/ 127 h 134"/>
                  <a:gd name="T64" fmla="*/ 25 w 89"/>
                  <a:gd name="T65" fmla="*/ 121 h 134"/>
                  <a:gd name="T66" fmla="*/ 26 w 89"/>
                  <a:gd name="T67" fmla="*/ 123 h 134"/>
                  <a:gd name="T68" fmla="*/ 26 w 89"/>
                  <a:gd name="T69" fmla="*/ 115 h 134"/>
                  <a:gd name="T70" fmla="*/ 26 w 89"/>
                  <a:gd name="T71" fmla="*/ 112 h 134"/>
                  <a:gd name="T72" fmla="*/ 26 w 89"/>
                  <a:gd name="T73" fmla="*/ 109 h 134"/>
                  <a:gd name="T74" fmla="*/ 27 w 89"/>
                  <a:gd name="T75" fmla="*/ 105 h 134"/>
                  <a:gd name="T76" fmla="*/ 27 w 89"/>
                  <a:gd name="T77" fmla="*/ 100 h 134"/>
                  <a:gd name="T78" fmla="*/ 24 w 89"/>
                  <a:gd name="T79" fmla="*/ 91 h 134"/>
                  <a:gd name="T80" fmla="*/ 28 w 89"/>
                  <a:gd name="T81" fmla="*/ 86 h 134"/>
                  <a:gd name="T82" fmla="*/ 29 w 89"/>
                  <a:gd name="T83" fmla="*/ 86 h 134"/>
                  <a:gd name="T84" fmla="*/ 30 w 89"/>
                  <a:gd name="T85" fmla="*/ 78 h 134"/>
                  <a:gd name="T86" fmla="*/ 34 w 89"/>
                  <a:gd name="T87" fmla="*/ 73 h 134"/>
                  <a:gd name="T88" fmla="*/ 33 w 89"/>
                  <a:gd name="T89" fmla="*/ 68 h 134"/>
                  <a:gd name="T90" fmla="*/ 37 w 89"/>
                  <a:gd name="T91" fmla="*/ 59 h 134"/>
                  <a:gd name="T92" fmla="*/ 34 w 89"/>
                  <a:gd name="T93" fmla="*/ 50 h 134"/>
                  <a:gd name="T94" fmla="*/ 35 w 89"/>
                  <a:gd name="T95" fmla="*/ 40 h 134"/>
                  <a:gd name="T96" fmla="*/ 32 w 89"/>
                  <a:gd name="T97" fmla="*/ 32 h 134"/>
                  <a:gd name="T98" fmla="*/ 39 w 89"/>
                  <a:gd name="T99" fmla="*/ 30 h 134"/>
                  <a:gd name="T100" fmla="*/ 48 w 89"/>
                  <a:gd name="T101" fmla="*/ 29 h 134"/>
                  <a:gd name="T102" fmla="*/ 57 w 89"/>
                  <a:gd name="T103" fmla="*/ 26 h 134"/>
                  <a:gd name="T104" fmla="*/ 57 w 89"/>
                  <a:gd name="T105" fmla="*/ 21 h 134"/>
                  <a:gd name="T106" fmla="*/ 51 w 89"/>
                  <a:gd name="T107" fmla="*/ 15 h 134"/>
                  <a:gd name="T108" fmla="*/ 66 w 89"/>
                  <a:gd name="T109" fmla="*/ 14 h 134"/>
                  <a:gd name="T110" fmla="*/ 75 w 89"/>
                  <a:gd name="T111" fmla="*/ 12 h 134"/>
                  <a:gd name="T112" fmla="*/ 83 w 89"/>
                  <a:gd name="T113" fmla="*/ 10 h 134"/>
                  <a:gd name="T114" fmla="*/ 84 w 89"/>
                  <a:gd name="T115" fmla="*/ 10 h 134"/>
                  <a:gd name="T116" fmla="*/ 84 w 89"/>
                  <a:gd name="T117" fmla="*/ 10 h 134"/>
                  <a:gd name="T118" fmla="*/ 88 w 89"/>
                  <a:gd name="T119" fmla="*/ 9 h 134"/>
                  <a:gd name="T120" fmla="*/ 88 w 89"/>
                  <a:gd name="T12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 h="134">
                    <a:moveTo>
                      <a:pt x="88" y="7"/>
                    </a:moveTo>
                    <a:cubicBezTo>
                      <a:pt x="88" y="6"/>
                      <a:pt x="84" y="4"/>
                      <a:pt x="84" y="3"/>
                    </a:cubicBezTo>
                    <a:cubicBezTo>
                      <a:pt x="79" y="0"/>
                      <a:pt x="73" y="0"/>
                      <a:pt x="70" y="4"/>
                    </a:cubicBezTo>
                    <a:cubicBezTo>
                      <a:pt x="67" y="7"/>
                      <a:pt x="68" y="10"/>
                      <a:pt x="64" y="9"/>
                    </a:cubicBezTo>
                    <a:cubicBezTo>
                      <a:pt x="61" y="10"/>
                      <a:pt x="58" y="9"/>
                      <a:pt x="54" y="8"/>
                    </a:cubicBezTo>
                    <a:cubicBezTo>
                      <a:pt x="50" y="9"/>
                      <a:pt x="46" y="7"/>
                      <a:pt x="46" y="12"/>
                    </a:cubicBezTo>
                    <a:cubicBezTo>
                      <a:pt x="45" y="14"/>
                      <a:pt x="47" y="16"/>
                      <a:pt x="45" y="18"/>
                    </a:cubicBezTo>
                    <a:cubicBezTo>
                      <a:pt x="43" y="21"/>
                      <a:pt x="36" y="23"/>
                      <a:pt x="31" y="23"/>
                    </a:cubicBezTo>
                    <a:cubicBezTo>
                      <a:pt x="25" y="22"/>
                      <a:pt x="18" y="21"/>
                      <a:pt x="10" y="18"/>
                    </a:cubicBezTo>
                    <a:cubicBezTo>
                      <a:pt x="14" y="19"/>
                      <a:pt x="16" y="22"/>
                      <a:pt x="17" y="24"/>
                    </a:cubicBezTo>
                    <a:cubicBezTo>
                      <a:pt x="18" y="28"/>
                      <a:pt x="20" y="30"/>
                      <a:pt x="21" y="32"/>
                    </a:cubicBezTo>
                    <a:cubicBezTo>
                      <a:pt x="22" y="34"/>
                      <a:pt x="25" y="41"/>
                      <a:pt x="23" y="42"/>
                    </a:cubicBezTo>
                    <a:cubicBezTo>
                      <a:pt x="19" y="44"/>
                      <a:pt x="15" y="41"/>
                      <a:pt x="13" y="41"/>
                    </a:cubicBezTo>
                    <a:cubicBezTo>
                      <a:pt x="7" y="41"/>
                      <a:pt x="11" y="45"/>
                      <a:pt x="12" y="47"/>
                    </a:cubicBezTo>
                    <a:cubicBezTo>
                      <a:pt x="14" y="49"/>
                      <a:pt x="15" y="56"/>
                      <a:pt x="15" y="58"/>
                    </a:cubicBezTo>
                    <a:cubicBezTo>
                      <a:pt x="11" y="63"/>
                      <a:pt x="3" y="54"/>
                      <a:pt x="0" y="52"/>
                    </a:cubicBezTo>
                    <a:cubicBezTo>
                      <a:pt x="0" y="55"/>
                      <a:pt x="3" y="59"/>
                      <a:pt x="5" y="61"/>
                    </a:cubicBezTo>
                    <a:cubicBezTo>
                      <a:pt x="6" y="63"/>
                      <a:pt x="7" y="65"/>
                      <a:pt x="8" y="69"/>
                    </a:cubicBezTo>
                    <a:cubicBezTo>
                      <a:pt x="11" y="75"/>
                      <a:pt x="12" y="82"/>
                      <a:pt x="13" y="88"/>
                    </a:cubicBezTo>
                    <a:cubicBezTo>
                      <a:pt x="14" y="94"/>
                      <a:pt x="11" y="97"/>
                      <a:pt x="8" y="102"/>
                    </a:cubicBezTo>
                    <a:cubicBezTo>
                      <a:pt x="7" y="106"/>
                      <a:pt x="4" y="110"/>
                      <a:pt x="6" y="115"/>
                    </a:cubicBezTo>
                    <a:cubicBezTo>
                      <a:pt x="8" y="120"/>
                      <a:pt x="12" y="133"/>
                      <a:pt x="20" y="132"/>
                    </a:cubicBezTo>
                    <a:cubicBezTo>
                      <a:pt x="21" y="132"/>
                      <a:pt x="21" y="132"/>
                      <a:pt x="21" y="132"/>
                    </a:cubicBezTo>
                    <a:cubicBezTo>
                      <a:pt x="21" y="132"/>
                      <a:pt x="21" y="132"/>
                      <a:pt x="21" y="132"/>
                    </a:cubicBezTo>
                    <a:cubicBezTo>
                      <a:pt x="22" y="133"/>
                      <a:pt x="22" y="133"/>
                      <a:pt x="23" y="134"/>
                    </a:cubicBezTo>
                    <a:cubicBezTo>
                      <a:pt x="24" y="133"/>
                      <a:pt x="25" y="132"/>
                      <a:pt x="25" y="131"/>
                    </a:cubicBezTo>
                    <a:cubicBezTo>
                      <a:pt x="25" y="131"/>
                      <a:pt x="25" y="131"/>
                      <a:pt x="25" y="130"/>
                    </a:cubicBezTo>
                    <a:cubicBezTo>
                      <a:pt x="26" y="127"/>
                      <a:pt x="27" y="125"/>
                      <a:pt x="29" y="123"/>
                    </a:cubicBezTo>
                    <a:cubicBezTo>
                      <a:pt x="29" y="123"/>
                      <a:pt x="29" y="122"/>
                      <a:pt x="29" y="122"/>
                    </a:cubicBezTo>
                    <a:cubicBezTo>
                      <a:pt x="29" y="122"/>
                      <a:pt x="29" y="121"/>
                      <a:pt x="29" y="121"/>
                    </a:cubicBezTo>
                    <a:cubicBezTo>
                      <a:pt x="28" y="122"/>
                      <a:pt x="26" y="123"/>
                      <a:pt x="24" y="124"/>
                    </a:cubicBezTo>
                    <a:cubicBezTo>
                      <a:pt x="23" y="124"/>
                      <a:pt x="23" y="126"/>
                      <a:pt x="22" y="127"/>
                    </a:cubicBezTo>
                    <a:cubicBezTo>
                      <a:pt x="25" y="121"/>
                      <a:pt x="25" y="121"/>
                      <a:pt x="25" y="121"/>
                    </a:cubicBezTo>
                    <a:cubicBezTo>
                      <a:pt x="25" y="122"/>
                      <a:pt x="25" y="122"/>
                      <a:pt x="26" y="123"/>
                    </a:cubicBezTo>
                    <a:cubicBezTo>
                      <a:pt x="25" y="121"/>
                      <a:pt x="25" y="117"/>
                      <a:pt x="26" y="115"/>
                    </a:cubicBezTo>
                    <a:cubicBezTo>
                      <a:pt x="26" y="114"/>
                      <a:pt x="26" y="113"/>
                      <a:pt x="26" y="112"/>
                    </a:cubicBezTo>
                    <a:cubicBezTo>
                      <a:pt x="25" y="110"/>
                      <a:pt x="26" y="109"/>
                      <a:pt x="26" y="109"/>
                    </a:cubicBezTo>
                    <a:cubicBezTo>
                      <a:pt x="26" y="108"/>
                      <a:pt x="26" y="106"/>
                      <a:pt x="27" y="105"/>
                    </a:cubicBezTo>
                    <a:cubicBezTo>
                      <a:pt x="28" y="103"/>
                      <a:pt x="28" y="102"/>
                      <a:pt x="27" y="100"/>
                    </a:cubicBezTo>
                    <a:cubicBezTo>
                      <a:pt x="25" y="97"/>
                      <a:pt x="23" y="94"/>
                      <a:pt x="24" y="91"/>
                    </a:cubicBezTo>
                    <a:cubicBezTo>
                      <a:pt x="23" y="88"/>
                      <a:pt x="26" y="88"/>
                      <a:pt x="28" y="86"/>
                    </a:cubicBezTo>
                    <a:cubicBezTo>
                      <a:pt x="29" y="86"/>
                      <a:pt x="29" y="86"/>
                      <a:pt x="29" y="86"/>
                    </a:cubicBezTo>
                    <a:cubicBezTo>
                      <a:pt x="29" y="83"/>
                      <a:pt x="29" y="80"/>
                      <a:pt x="30" y="78"/>
                    </a:cubicBezTo>
                    <a:cubicBezTo>
                      <a:pt x="31" y="76"/>
                      <a:pt x="33" y="74"/>
                      <a:pt x="34" y="73"/>
                    </a:cubicBezTo>
                    <a:cubicBezTo>
                      <a:pt x="34" y="71"/>
                      <a:pt x="33" y="70"/>
                      <a:pt x="33" y="68"/>
                    </a:cubicBezTo>
                    <a:cubicBezTo>
                      <a:pt x="32" y="63"/>
                      <a:pt x="35" y="62"/>
                      <a:pt x="37" y="59"/>
                    </a:cubicBezTo>
                    <a:cubicBezTo>
                      <a:pt x="39" y="55"/>
                      <a:pt x="35" y="53"/>
                      <a:pt x="34" y="50"/>
                    </a:cubicBezTo>
                    <a:cubicBezTo>
                      <a:pt x="33" y="47"/>
                      <a:pt x="37" y="44"/>
                      <a:pt x="35" y="40"/>
                    </a:cubicBezTo>
                    <a:cubicBezTo>
                      <a:pt x="34" y="38"/>
                      <a:pt x="31" y="35"/>
                      <a:pt x="32" y="32"/>
                    </a:cubicBezTo>
                    <a:cubicBezTo>
                      <a:pt x="34" y="29"/>
                      <a:pt x="38" y="30"/>
                      <a:pt x="39" y="30"/>
                    </a:cubicBezTo>
                    <a:cubicBezTo>
                      <a:pt x="43" y="30"/>
                      <a:pt x="45" y="30"/>
                      <a:pt x="48" y="29"/>
                    </a:cubicBezTo>
                    <a:cubicBezTo>
                      <a:pt x="51" y="28"/>
                      <a:pt x="53" y="27"/>
                      <a:pt x="57" y="26"/>
                    </a:cubicBezTo>
                    <a:cubicBezTo>
                      <a:pt x="61" y="25"/>
                      <a:pt x="60" y="23"/>
                      <a:pt x="57" y="21"/>
                    </a:cubicBezTo>
                    <a:cubicBezTo>
                      <a:pt x="54" y="19"/>
                      <a:pt x="52" y="18"/>
                      <a:pt x="51" y="15"/>
                    </a:cubicBezTo>
                    <a:cubicBezTo>
                      <a:pt x="55" y="17"/>
                      <a:pt x="61" y="15"/>
                      <a:pt x="66" y="14"/>
                    </a:cubicBezTo>
                    <a:cubicBezTo>
                      <a:pt x="69" y="14"/>
                      <a:pt x="71" y="13"/>
                      <a:pt x="75" y="12"/>
                    </a:cubicBezTo>
                    <a:cubicBezTo>
                      <a:pt x="77" y="12"/>
                      <a:pt x="81" y="11"/>
                      <a:pt x="83" y="10"/>
                    </a:cubicBezTo>
                    <a:cubicBezTo>
                      <a:pt x="84" y="10"/>
                      <a:pt x="84" y="10"/>
                      <a:pt x="84" y="10"/>
                    </a:cubicBezTo>
                    <a:cubicBezTo>
                      <a:pt x="84" y="10"/>
                      <a:pt x="84" y="10"/>
                      <a:pt x="84" y="10"/>
                    </a:cubicBezTo>
                    <a:cubicBezTo>
                      <a:pt x="86" y="10"/>
                      <a:pt x="88" y="10"/>
                      <a:pt x="88" y="9"/>
                    </a:cubicBezTo>
                    <a:cubicBezTo>
                      <a:pt x="89" y="8"/>
                      <a:pt x="89" y="8"/>
                      <a:pt x="88" y="7"/>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62" name="Freeform 403"/>
              <p:cNvSpPr/>
              <p:nvPr/>
            </p:nvSpPr>
            <p:spPr bwMode="auto">
              <a:xfrm>
                <a:off x="4764" y="835"/>
                <a:ext cx="7" cy="21"/>
              </a:xfrm>
              <a:custGeom>
                <a:avLst/>
                <a:gdLst>
                  <a:gd name="T0" fmla="*/ 2 w 5"/>
                  <a:gd name="T1" fmla="*/ 3 h 17"/>
                  <a:gd name="T2" fmla="*/ 0 w 5"/>
                  <a:gd name="T3" fmla="*/ 6 h 17"/>
                  <a:gd name="T4" fmla="*/ 0 w 5"/>
                  <a:gd name="T5" fmla="*/ 9 h 17"/>
                  <a:gd name="T6" fmla="*/ 0 w 5"/>
                  <a:gd name="T7" fmla="*/ 9 h 17"/>
                  <a:gd name="T8" fmla="*/ 3 w 5"/>
                  <a:gd name="T9" fmla="*/ 17 h 17"/>
                  <a:gd name="T10" fmla="*/ 5 w 5"/>
                  <a:gd name="T11" fmla="*/ 3 h 17"/>
                  <a:gd name="T12" fmla="*/ 4 w 5"/>
                  <a:gd name="T13" fmla="*/ 0 h 17"/>
                  <a:gd name="T14" fmla="*/ 4 w 5"/>
                  <a:gd name="T15" fmla="*/ 0 h 17"/>
                  <a:gd name="T16" fmla="*/ 2 w 5"/>
                  <a:gd name="T1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2" y="3"/>
                    </a:moveTo>
                    <a:cubicBezTo>
                      <a:pt x="1" y="4"/>
                      <a:pt x="0" y="5"/>
                      <a:pt x="0" y="6"/>
                    </a:cubicBezTo>
                    <a:cubicBezTo>
                      <a:pt x="0" y="7"/>
                      <a:pt x="0" y="8"/>
                      <a:pt x="0" y="9"/>
                    </a:cubicBezTo>
                    <a:cubicBezTo>
                      <a:pt x="0" y="9"/>
                      <a:pt x="0" y="9"/>
                      <a:pt x="0" y="9"/>
                    </a:cubicBezTo>
                    <a:cubicBezTo>
                      <a:pt x="1" y="13"/>
                      <a:pt x="2" y="14"/>
                      <a:pt x="3" y="17"/>
                    </a:cubicBezTo>
                    <a:cubicBezTo>
                      <a:pt x="5" y="12"/>
                      <a:pt x="4" y="8"/>
                      <a:pt x="5" y="3"/>
                    </a:cubicBezTo>
                    <a:cubicBezTo>
                      <a:pt x="4" y="2"/>
                      <a:pt x="4" y="1"/>
                      <a:pt x="4" y="0"/>
                    </a:cubicBezTo>
                    <a:cubicBezTo>
                      <a:pt x="4" y="0"/>
                      <a:pt x="4" y="0"/>
                      <a:pt x="4" y="0"/>
                    </a:cubicBezTo>
                    <a:cubicBezTo>
                      <a:pt x="3" y="1"/>
                      <a:pt x="3" y="2"/>
                      <a:pt x="2" y="3"/>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63" name="Freeform 404"/>
              <p:cNvSpPr/>
              <p:nvPr/>
            </p:nvSpPr>
            <p:spPr bwMode="auto">
              <a:xfrm>
                <a:off x="4761" y="811"/>
                <a:ext cx="13" cy="31"/>
              </a:xfrm>
              <a:custGeom>
                <a:avLst/>
                <a:gdLst>
                  <a:gd name="T0" fmla="*/ 6 w 11"/>
                  <a:gd name="T1" fmla="*/ 2 h 25"/>
                  <a:gd name="T2" fmla="*/ 5 w 11"/>
                  <a:gd name="T3" fmla="*/ 2 h 25"/>
                  <a:gd name="T4" fmla="*/ 1 w 11"/>
                  <a:gd name="T5" fmla="*/ 7 h 25"/>
                  <a:gd name="T6" fmla="*/ 4 w 11"/>
                  <a:gd name="T7" fmla="*/ 16 h 25"/>
                  <a:gd name="T8" fmla="*/ 4 w 11"/>
                  <a:gd name="T9" fmla="*/ 21 h 25"/>
                  <a:gd name="T10" fmla="*/ 3 w 11"/>
                  <a:gd name="T11" fmla="*/ 25 h 25"/>
                  <a:gd name="T12" fmla="*/ 5 w 11"/>
                  <a:gd name="T13" fmla="*/ 22 h 25"/>
                  <a:gd name="T14" fmla="*/ 7 w 11"/>
                  <a:gd name="T15" fmla="*/ 19 h 25"/>
                  <a:gd name="T16" fmla="*/ 9 w 11"/>
                  <a:gd name="T17" fmla="*/ 17 h 25"/>
                  <a:gd name="T18" fmla="*/ 9 w 11"/>
                  <a:gd name="T19" fmla="*/ 13 h 25"/>
                  <a:gd name="T20" fmla="*/ 10 w 11"/>
                  <a:gd name="T21" fmla="*/ 12 h 25"/>
                  <a:gd name="T22" fmla="*/ 11 w 11"/>
                  <a:gd name="T23" fmla="*/ 7 h 25"/>
                  <a:gd name="T24" fmla="*/ 8 w 11"/>
                  <a:gd name="T25" fmla="*/ 0 h 25"/>
                  <a:gd name="T26" fmla="*/ 7 w 11"/>
                  <a:gd name="T27" fmla="*/ 1 h 25"/>
                  <a:gd name="T28" fmla="*/ 6 w 11"/>
                  <a:gd name="T2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5">
                    <a:moveTo>
                      <a:pt x="6" y="2"/>
                    </a:moveTo>
                    <a:cubicBezTo>
                      <a:pt x="6" y="2"/>
                      <a:pt x="6" y="2"/>
                      <a:pt x="5" y="2"/>
                    </a:cubicBezTo>
                    <a:cubicBezTo>
                      <a:pt x="3" y="4"/>
                      <a:pt x="0" y="4"/>
                      <a:pt x="1" y="7"/>
                    </a:cubicBezTo>
                    <a:cubicBezTo>
                      <a:pt x="0" y="10"/>
                      <a:pt x="2" y="13"/>
                      <a:pt x="4" y="16"/>
                    </a:cubicBezTo>
                    <a:cubicBezTo>
                      <a:pt x="5" y="18"/>
                      <a:pt x="5" y="19"/>
                      <a:pt x="4" y="21"/>
                    </a:cubicBezTo>
                    <a:cubicBezTo>
                      <a:pt x="3" y="22"/>
                      <a:pt x="3" y="24"/>
                      <a:pt x="3" y="25"/>
                    </a:cubicBezTo>
                    <a:cubicBezTo>
                      <a:pt x="3" y="24"/>
                      <a:pt x="4" y="23"/>
                      <a:pt x="5" y="22"/>
                    </a:cubicBezTo>
                    <a:cubicBezTo>
                      <a:pt x="6" y="21"/>
                      <a:pt x="6" y="20"/>
                      <a:pt x="7" y="19"/>
                    </a:cubicBezTo>
                    <a:cubicBezTo>
                      <a:pt x="8" y="18"/>
                      <a:pt x="8" y="18"/>
                      <a:pt x="9" y="17"/>
                    </a:cubicBezTo>
                    <a:cubicBezTo>
                      <a:pt x="9" y="16"/>
                      <a:pt x="9" y="14"/>
                      <a:pt x="9" y="13"/>
                    </a:cubicBezTo>
                    <a:cubicBezTo>
                      <a:pt x="9" y="13"/>
                      <a:pt x="10" y="13"/>
                      <a:pt x="10" y="12"/>
                    </a:cubicBezTo>
                    <a:cubicBezTo>
                      <a:pt x="10" y="11"/>
                      <a:pt x="11" y="9"/>
                      <a:pt x="11" y="7"/>
                    </a:cubicBezTo>
                    <a:cubicBezTo>
                      <a:pt x="11" y="5"/>
                      <a:pt x="9" y="3"/>
                      <a:pt x="8" y="0"/>
                    </a:cubicBezTo>
                    <a:cubicBezTo>
                      <a:pt x="7" y="0"/>
                      <a:pt x="7" y="1"/>
                      <a:pt x="7" y="1"/>
                    </a:cubicBezTo>
                    <a:cubicBezTo>
                      <a:pt x="6" y="1"/>
                      <a:pt x="6" y="2"/>
                      <a:pt x="6" y="2"/>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64" name="Freeform 405"/>
              <p:cNvSpPr/>
              <p:nvPr/>
            </p:nvSpPr>
            <p:spPr bwMode="auto">
              <a:xfrm>
                <a:off x="4771" y="800"/>
                <a:ext cx="3" cy="11"/>
              </a:xfrm>
              <a:custGeom>
                <a:avLst/>
                <a:gdLst>
                  <a:gd name="T0" fmla="*/ 3 w 3"/>
                  <a:gd name="T1" fmla="*/ 0 h 9"/>
                  <a:gd name="T2" fmla="*/ 0 w 3"/>
                  <a:gd name="T3" fmla="*/ 8 h 9"/>
                  <a:gd name="T4" fmla="*/ 0 w 3"/>
                  <a:gd name="T5" fmla="*/ 8 h 9"/>
                  <a:gd name="T6" fmla="*/ 0 w 3"/>
                  <a:gd name="T7" fmla="*/ 9 h 9"/>
                  <a:gd name="T8" fmla="*/ 2 w 3"/>
                  <a:gd name="T9" fmla="*/ 4 h 9"/>
                  <a:gd name="T10" fmla="*/ 3 w 3"/>
                  <a:gd name="T11" fmla="*/ 3 h 9"/>
                  <a:gd name="T12" fmla="*/ 3 w 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3" y="0"/>
                    </a:moveTo>
                    <a:cubicBezTo>
                      <a:pt x="2" y="3"/>
                      <a:pt x="0" y="6"/>
                      <a:pt x="0" y="8"/>
                    </a:cubicBezTo>
                    <a:cubicBezTo>
                      <a:pt x="0" y="8"/>
                      <a:pt x="0" y="8"/>
                      <a:pt x="0" y="8"/>
                    </a:cubicBezTo>
                    <a:cubicBezTo>
                      <a:pt x="0" y="9"/>
                      <a:pt x="0" y="9"/>
                      <a:pt x="0" y="9"/>
                    </a:cubicBezTo>
                    <a:cubicBezTo>
                      <a:pt x="1" y="8"/>
                      <a:pt x="2" y="6"/>
                      <a:pt x="2" y="4"/>
                    </a:cubicBezTo>
                    <a:cubicBezTo>
                      <a:pt x="2" y="4"/>
                      <a:pt x="2" y="3"/>
                      <a:pt x="3" y="3"/>
                    </a:cubicBezTo>
                    <a:cubicBezTo>
                      <a:pt x="3" y="2"/>
                      <a:pt x="3" y="1"/>
                      <a:pt x="3" y="0"/>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65" name="Freeform 406"/>
              <p:cNvSpPr/>
              <p:nvPr/>
            </p:nvSpPr>
            <p:spPr bwMode="auto">
              <a:xfrm>
                <a:off x="4759" y="846"/>
                <a:ext cx="10" cy="19"/>
              </a:xfrm>
              <a:custGeom>
                <a:avLst/>
                <a:gdLst>
                  <a:gd name="T0" fmla="*/ 4 w 8"/>
                  <a:gd name="T1" fmla="*/ 0 h 15"/>
                  <a:gd name="T2" fmla="*/ 4 w 8"/>
                  <a:gd name="T3" fmla="*/ 3 h 15"/>
                  <a:gd name="T4" fmla="*/ 4 w 8"/>
                  <a:gd name="T5" fmla="*/ 11 h 15"/>
                  <a:gd name="T6" fmla="*/ 3 w 8"/>
                  <a:gd name="T7" fmla="*/ 9 h 15"/>
                  <a:gd name="T8" fmla="*/ 0 w 8"/>
                  <a:gd name="T9" fmla="*/ 15 h 15"/>
                  <a:gd name="T10" fmla="*/ 2 w 8"/>
                  <a:gd name="T11" fmla="*/ 12 h 15"/>
                  <a:gd name="T12" fmla="*/ 7 w 8"/>
                  <a:gd name="T13" fmla="*/ 9 h 15"/>
                  <a:gd name="T14" fmla="*/ 8 w 8"/>
                  <a:gd name="T15" fmla="*/ 8 h 15"/>
                  <a:gd name="T16" fmla="*/ 7 w 8"/>
                  <a:gd name="T17" fmla="*/ 8 h 15"/>
                  <a:gd name="T18" fmla="*/ 4 w 8"/>
                  <a:gd name="T19" fmla="*/ 0 h 15"/>
                  <a:gd name="T20" fmla="*/ 4 w 8"/>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5">
                    <a:moveTo>
                      <a:pt x="4" y="0"/>
                    </a:moveTo>
                    <a:cubicBezTo>
                      <a:pt x="4" y="1"/>
                      <a:pt x="4" y="2"/>
                      <a:pt x="4" y="3"/>
                    </a:cubicBezTo>
                    <a:cubicBezTo>
                      <a:pt x="3" y="5"/>
                      <a:pt x="3" y="9"/>
                      <a:pt x="4" y="11"/>
                    </a:cubicBezTo>
                    <a:cubicBezTo>
                      <a:pt x="3" y="10"/>
                      <a:pt x="3" y="10"/>
                      <a:pt x="3" y="9"/>
                    </a:cubicBezTo>
                    <a:cubicBezTo>
                      <a:pt x="0" y="15"/>
                      <a:pt x="0" y="15"/>
                      <a:pt x="0" y="15"/>
                    </a:cubicBezTo>
                    <a:cubicBezTo>
                      <a:pt x="1" y="14"/>
                      <a:pt x="1" y="12"/>
                      <a:pt x="2" y="12"/>
                    </a:cubicBezTo>
                    <a:cubicBezTo>
                      <a:pt x="4" y="11"/>
                      <a:pt x="6" y="10"/>
                      <a:pt x="7" y="9"/>
                    </a:cubicBezTo>
                    <a:cubicBezTo>
                      <a:pt x="7" y="8"/>
                      <a:pt x="8" y="8"/>
                      <a:pt x="8" y="8"/>
                    </a:cubicBezTo>
                    <a:cubicBezTo>
                      <a:pt x="8" y="8"/>
                      <a:pt x="8" y="8"/>
                      <a:pt x="7" y="8"/>
                    </a:cubicBezTo>
                    <a:cubicBezTo>
                      <a:pt x="6" y="5"/>
                      <a:pt x="5" y="4"/>
                      <a:pt x="4" y="0"/>
                    </a:cubicBezTo>
                    <a:cubicBezTo>
                      <a:pt x="4" y="0"/>
                      <a:pt x="4" y="0"/>
                      <a:pt x="4" y="0"/>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66" name="Freeform 407"/>
              <p:cNvSpPr/>
              <p:nvPr/>
            </p:nvSpPr>
            <p:spPr bwMode="auto">
              <a:xfrm>
                <a:off x="4771" y="719"/>
                <a:ext cx="68" cy="81"/>
              </a:xfrm>
              <a:custGeom>
                <a:avLst/>
                <a:gdLst>
                  <a:gd name="T0" fmla="*/ 44 w 55"/>
                  <a:gd name="T1" fmla="*/ 2 h 65"/>
                  <a:gd name="T2" fmla="*/ 35 w 55"/>
                  <a:gd name="T3" fmla="*/ 4 h 65"/>
                  <a:gd name="T4" fmla="*/ 20 w 55"/>
                  <a:gd name="T5" fmla="*/ 5 h 65"/>
                  <a:gd name="T6" fmla="*/ 26 w 55"/>
                  <a:gd name="T7" fmla="*/ 11 h 65"/>
                  <a:gd name="T8" fmla="*/ 26 w 55"/>
                  <a:gd name="T9" fmla="*/ 16 h 65"/>
                  <a:gd name="T10" fmla="*/ 17 w 55"/>
                  <a:gd name="T11" fmla="*/ 19 h 65"/>
                  <a:gd name="T12" fmla="*/ 8 w 55"/>
                  <a:gd name="T13" fmla="*/ 20 h 65"/>
                  <a:gd name="T14" fmla="*/ 1 w 55"/>
                  <a:gd name="T15" fmla="*/ 22 h 65"/>
                  <a:gd name="T16" fmla="*/ 4 w 55"/>
                  <a:gd name="T17" fmla="*/ 30 h 65"/>
                  <a:gd name="T18" fmla="*/ 3 w 55"/>
                  <a:gd name="T19" fmla="*/ 40 h 65"/>
                  <a:gd name="T20" fmla="*/ 6 w 55"/>
                  <a:gd name="T21" fmla="*/ 49 h 65"/>
                  <a:gd name="T22" fmla="*/ 2 w 55"/>
                  <a:gd name="T23" fmla="*/ 58 h 65"/>
                  <a:gd name="T24" fmla="*/ 3 w 55"/>
                  <a:gd name="T25" fmla="*/ 63 h 65"/>
                  <a:gd name="T26" fmla="*/ 3 w 55"/>
                  <a:gd name="T27" fmla="*/ 65 h 65"/>
                  <a:gd name="T28" fmla="*/ 4 w 55"/>
                  <a:gd name="T29" fmla="*/ 64 h 65"/>
                  <a:gd name="T30" fmla="*/ 11 w 55"/>
                  <a:gd name="T31" fmla="*/ 56 h 65"/>
                  <a:gd name="T32" fmla="*/ 11 w 55"/>
                  <a:gd name="T33" fmla="*/ 45 h 65"/>
                  <a:gd name="T34" fmla="*/ 12 w 55"/>
                  <a:gd name="T35" fmla="*/ 38 h 65"/>
                  <a:gd name="T36" fmla="*/ 14 w 55"/>
                  <a:gd name="T37" fmla="*/ 33 h 65"/>
                  <a:gd name="T38" fmla="*/ 21 w 55"/>
                  <a:gd name="T39" fmla="*/ 25 h 65"/>
                  <a:gd name="T40" fmla="*/ 29 w 55"/>
                  <a:gd name="T41" fmla="*/ 20 h 65"/>
                  <a:gd name="T42" fmla="*/ 29 w 55"/>
                  <a:gd name="T43" fmla="*/ 20 h 65"/>
                  <a:gd name="T44" fmla="*/ 34 w 55"/>
                  <a:gd name="T45" fmla="*/ 17 h 65"/>
                  <a:gd name="T46" fmla="*/ 40 w 55"/>
                  <a:gd name="T47" fmla="*/ 16 h 65"/>
                  <a:gd name="T48" fmla="*/ 43 w 55"/>
                  <a:gd name="T49" fmla="*/ 17 h 65"/>
                  <a:gd name="T50" fmla="*/ 50 w 55"/>
                  <a:gd name="T51" fmla="*/ 16 h 65"/>
                  <a:gd name="T52" fmla="*/ 51 w 55"/>
                  <a:gd name="T53" fmla="*/ 9 h 65"/>
                  <a:gd name="T54" fmla="*/ 52 w 55"/>
                  <a:gd name="T55" fmla="*/ 5 h 65"/>
                  <a:gd name="T56" fmla="*/ 55 w 55"/>
                  <a:gd name="T57" fmla="*/ 1 h 65"/>
                  <a:gd name="T58" fmla="*/ 53 w 55"/>
                  <a:gd name="T59" fmla="*/ 0 h 65"/>
                  <a:gd name="T60" fmla="*/ 52 w 55"/>
                  <a:gd name="T61" fmla="*/ 0 h 65"/>
                  <a:gd name="T62" fmla="*/ 44 w 55"/>
                  <a:gd name="T6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5">
                    <a:moveTo>
                      <a:pt x="44" y="2"/>
                    </a:moveTo>
                    <a:cubicBezTo>
                      <a:pt x="40" y="3"/>
                      <a:pt x="38" y="4"/>
                      <a:pt x="35" y="4"/>
                    </a:cubicBezTo>
                    <a:cubicBezTo>
                      <a:pt x="30" y="5"/>
                      <a:pt x="24" y="7"/>
                      <a:pt x="20" y="5"/>
                    </a:cubicBezTo>
                    <a:cubicBezTo>
                      <a:pt x="21" y="8"/>
                      <a:pt x="23" y="9"/>
                      <a:pt x="26" y="11"/>
                    </a:cubicBezTo>
                    <a:cubicBezTo>
                      <a:pt x="29" y="13"/>
                      <a:pt x="30" y="15"/>
                      <a:pt x="26" y="16"/>
                    </a:cubicBezTo>
                    <a:cubicBezTo>
                      <a:pt x="22" y="17"/>
                      <a:pt x="20" y="18"/>
                      <a:pt x="17" y="19"/>
                    </a:cubicBezTo>
                    <a:cubicBezTo>
                      <a:pt x="14" y="20"/>
                      <a:pt x="12" y="20"/>
                      <a:pt x="8" y="20"/>
                    </a:cubicBezTo>
                    <a:cubicBezTo>
                      <a:pt x="7" y="20"/>
                      <a:pt x="3" y="19"/>
                      <a:pt x="1" y="22"/>
                    </a:cubicBezTo>
                    <a:cubicBezTo>
                      <a:pt x="0" y="25"/>
                      <a:pt x="3" y="28"/>
                      <a:pt x="4" y="30"/>
                    </a:cubicBezTo>
                    <a:cubicBezTo>
                      <a:pt x="6" y="34"/>
                      <a:pt x="2" y="37"/>
                      <a:pt x="3" y="40"/>
                    </a:cubicBezTo>
                    <a:cubicBezTo>
                      <a:pt x="4" y="43"/>
                      <a:pt x="8" y="45"/>
                      <a:pt x="6" y="49"/>
                    </a:cubicBezTo>
                    <a:cubicBezTo>
                      <a:pt x="4" y="52"/>
                      <a:pt x="1" y="53"/>
                      <a:pt x="2" y="58"/>
                    </a:cubicBezTo>
                    <a:cubicBezTo>
                      <a:pt x="2" y="60"/>
                      <a:pt x="3" y="61"/>
                      <a:pt x="3" y="63"/>
                    </a:cubicBezTo>
                    <a:cubicBezTo>
                      <a:pt x="3" y="64"/>
                      <a:pt x="3" y="65"/>
                      <a:pt x="3" y="65"/>
                    </a:cubicBezTo>
                    <a:cubicBezTo>
                      <a:pt x="3" y="65"/>
                      <a:pt x="4" y="64"/>
                      <a:pt x="4" y="64"/>
                    </a:cubicBezTo>
                    <a:cubicBezTo>
                      <a:pt x="6" y="61"/>
                      <a:pt x="8" y="59"/>
                      <a:pt x="11" y="56"/>
                    </a:cubicBezTo>
                    <a:cubicBezTo>
                      <a:pt x="12" y="52"/>
                      <a:pt x="10" y="49"/>
                      <a:pt x="11" y="45"/>
                    </a:cubicBezTo>
                    <a:cubicBezTo>
                      <a:pt x="12" y="43"/>
                      <a:pt x="12" y="41"/>
                      <a:pt x="12" y="38"/>
                    </a:cubicBezTo>
                    <a:cubicBezTo>
                      <a:pt x="13" y="36"/>
                      <a:pt x="13" y="35"/>
                      <a:pt x="14" y="33"/>
                    </a:cubicBezTo>
                    <a:cubicBezTo>
                      <a:pt x="16" y="29"/>
                      <a:pt x="17" y="27"/>
                      <a:pt x="21" y="25"/>
                    </a:cubicBezTo>
                    <a:cubicBezTo>
                      <a:pt x="23" y="23"/>
                      <a:pt x="26" y="22"/>
                      <a:pt x="29" y="20"/>
                    </a:cubicBezTo>
                    <a:cubicBezTo>
                      <a:pt x="29" y="20"/>
                      <a:pt x="29" y="20"/>
                      <a:pt x="29" y="20"/>
                    </a:cubicBezTo>
                    <a:cubicBezTo>
                      <a:pt x="31" y="19"/>
                      <a:pt x="32" y="18"/>
                      <a:pt x="34" y="17"/>
                    </a:cubicBezTo>
                    <a:cubicBezTo>
                      <a:pt x="35" y="17"/>
                      <a:pt x="37" y="17"/>
                      <a:pt x="40" y="16"/>
                    </a:cubicBezTo>
                    <a:cubicBezTo>
                      <a:pt x="41" y="17"/>
                      <a:pt x="42" y="17"/>
                      <a:pt x="43" y="17"/>
                    </a:cubicBezTo>
                    <a:cubicBezTo>
                      <a:pt x="46" y="18"/>
                      <a:pt x="48" y="18"/>
                      <a:pt x="50" y="16"/>
                    </a:cubicBezTo>
                    <a:cubicBezTo>
                      <a:pt x="55" y="13"/>
                      <a:pt x="52" y="13"/>
                      <a:pt x="51" y="9"/>
                    </a:cubicBezTo>
                    <a:cubicBezTo>
                      <a:pt x="51" y="8"/>
                      <a:pt x="53" y="6"/>
                      <a:pt x="52" y="5"/>
                    </a:cubicBezTo>
                    <a:cubicBezTo>
                      <a:pt x="52" y="3"/>
                      <a:pt x="54" y="2"/>
                      <a:pt x="55" y="1"/>
                    </a:cubicBezTo>
                    <a:cubicBezTo>
                      <a:pt x="54" y="1"/>
                      <a:pt x="54" y="0"/>
                      <a:pt x="53" y="0"/>
                    </a:cubicBezTo>
                    <a:cubicBezTo>
                      <a:pt x="53" y="0"/>
                      <a:pt x="53" y="0"/>
                      <a:pt x="52" y="0"/>
                    </a:cubicBezTo>
                    <a:cubicBezTo>
                      <a:pt x="50" y="1"/>
                      <a:pt x="46" y="2"/>
                      <a:pt x="44" y="2"/>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67" name="Freeform 408"/>
              <p:cNvSpPr/>
              <p:nvPr/>
            </p:nvSpPr>
            <p:spPr bwMode="auto">
              <a:xfrm>
                <a:off x="4763" y="842"/>
                <a:ext cx="1" cy="4"/>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1" y="0"/>
                    </a:cubicBezTo>
                    <a:cubicBezTo>
                      <a:pt x="1" y="0"/>
                      <a:pt x="0" y="1"/>
                      <a:pt x="1" y="3"/>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68" name="Freeform 409"/>
              <p:cNvSpPr/>
              <p:nvPr/>
            </p:nvSpPr>
            <p:spPr bwMode="auto">
              <a:xfrm>
                <a:off x="4890" y="850"/>
                <a:ext cx="57" cy="114"/>
              </a:xfrm>
              <a:custGeom>
                <a:avLst/>
                <a:gdLst>
                  <a:gd name="T0" fmla="*/ 7 w 46"/>
                  <a:gd name="T1" fmla="*/ 60 h 92"/>
                  <a:gd name="T2" fmla="*/ 4 w 46"/>
                  <a:gd name="T3" fmla="*/ 66 h 92"/>
                  <a:gd name="T4" fmla="*/ 0 w 46"/>
                  <a:gd name="T5" fmla="*/ 76 h 92"/>
                  <a:gd name="T6" fmla="*/ 5 w 46"/>
                  <a:gd name="T7" fmla="*/ 74 h 92"/>
                  <a:gd name="T8" fmla="*/ 4 w 46"/>
                  <a:gd name="T9" fmla="*/ 82 h 92"/>
                  <a:gd name="T10" fmla="*/ 5 w 46"/>
                  <a:gd name="T11" fmla="*/ 92 h 92"/>
                  <a:gd name="T12" fmla="*/ 6 w 46"/>
                  <a:gd name="T13" fmla="*/ 80 h 92"/>
                  <a:gd name="T14" fmla="*/ 10 w 46"/>
                  <a:gd name="T15" fmla="*/ 74 h 92"/>
                  <a:gd name="T16" fmla="*/ 11 w 46"/>
                  <a:gd name="T17" fmla="*/ 71 h 92"/>
                  <a:gd name="T18" fmla="*/ 16 w 46"/>
                  <a:gd name="T19" fmla="*/ 61 h 92"/>
                  <a:gd name="T20" fmla="*/ 21 w 46"/>
                  <a:gd name="T21" fmla="*/ 53 h 92"/>
                  <a:gd name="T22" fmla="*/ 32 w 46"/>
                  <a:gd name="T23" fmla="*/ 37 h 92"/>
                  <a:gd name="T24" fmla="*/ 36 w 46"/>
                  <a:gd name="T25" fmla="*/ 31 h 92"/>
                  <a:gd name="T26" fmla="*/ 37 w 46"/>
                  <a:gd name="T27" fmla="*/ 26 h 92"/>
                  <a:gd name="T28" fmla="*/ 41 w 46"/>
                  <a:gd name="T29" fmla="*/ 33 h 92"/>
                  <a:gd name="T30" fmla="*/ 46 w 46"/>
                  <a:gd name="T31" fmla="*/ 27 h 92"/>
                  <a:gd name="T32" fmla="*/ 42 w 46"/>
                  <a:gd name="T33" fmla="*/ 20 h 92"/>
                  <a:gd name="T34" fmla="*/ 41 w 46"/>
                  <a:gd name="T35" fmla="*/ 11 h 92"/>
                  <a:gd name="T36" fmla="*/ 41 w 46"/>
                  <a:gd name="T37" fmla="*/ 0 h 92"/>
                  <a:gd name="T38" fmla="*/ 36 w 46"/>
                  <a:gd name="T39" fmla="*/ 9 h 92"/>
                  <a:gd name="T40" fmla="*/ 30 w 46"/>
                  <a:gd name="T41" fmla="*/ 18 h 92"/>
                  <a:gd name="T42" fmla="*/ 29 w 46"/>
                  <a:gd name="T43" fmla="*/ 27 h 92"/>
                  <a:gd name="T44" fmla="*/ 27 w 46"/>
                  <a:gd name="T45" fmla="*/ 35 h 92"/>
                  <a:gd name="T46" fmla="*/ 24 w 46"/>
                  <a:gd name="T47" fmla="*/ 41 h 92"/>
                  <a:gd name="T48" fmla="*/ 21 w 46"/>
                  <a:gd name="T49" fmla="*/ 44 h 92"/>
                  <a:gd name="T50" fmla="*/ 16 w 46"/>
                  <a:gd name="T51" fmla="*/ 49 h 92"/>
                  <a:gd name="T52" fmla="*/ 16 w 46"/>
                  <a:gd name="T53" fmla="*/ 50 h 92"/>
                  <a:gd name="T54" fmla="*/ 14 w 46"/>
                  <a:gd name="T55" fmla="*/ 51 h 92"/>
                  <a:gd name="T56" fmla="*/ 10 w 46"/>
                  <a:gd name="T57" fmla="*/ 55 h 92"/>
                  <a:gd name="T58" fmla="*/ 7 w 46"/>
                  <a:gd name="T59"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92">
                    <a:moveTo>
                      <a:pt x="7" y="60"/>
                    </a:moveTo>
                    <a:cubicBezTo>
                      <a:pt x="6" y="62"/>
                      <a:pt x="5" y="64"/>
                      <a:pt x="4" y="66"/>
                    </a:cubicBezTo>
                    <a:cubicBezTo>
                      <a:pt x="2" y="70"/>
                      <a:pt x="2" y="73"/>
                      <a:pt x="0" y="76"/>
                    </a:cubicBezTo>
                    <a:cubicBezTo>
                      <a:pt x="2" y="75"/>
                      <a:pt x="3" y="74"/>
                      <a:pt x="5" y="74"/>
                    </a:cubicBezTo>
                    <a:cubicBezTo>
                      <a:pt x="4" y="77"/>
                      <a:pt x="4" y="79"/>
                      <a:pt x="4" y="82"/>
                    </a:cubicBezTo>
                    <a:cubicBezTo>
                      <a:pt x="4" y="85"/>
                      <a:pt x="2" y="90"/>
                      <a:pt x="5" y="92"/>
                    </a:cubicBezTo>
                    <a:cubicBezTo>
                      <a:pt x="5" y="88"/>
                      <a:pt x="5" y="84"/>
                      <a:pt x="6" y="80"/>
                    </a:cubicBezTo>
                    <a:cubicBezTo>
                      <a:pt x="8" y="78"/>
                      <a:pt x="9" y="77"/>
                      <a:pt x="10" y="74"/>
                    </a:cubicBezTo>
                    <a:cubicBezTo>
                      <a:pt x="11" y="74"/>
                      <a:pt x="10" y="73"/>
                      <a:pt x="11" y="71"/>
                    </a:cubicBezTo>
                    <a:cubicBezTo>
                      <a:pt x="12" y="68"/>
                      <a:pt x="15" y="64"/>
                      <a:pt x="16" y="61"/>
                    </a:cubicBezTo>
                    <a:cubicBezTo>
                      <a:pt x="18" y="58"/>
                      <a:pt x="20" y="55"/>
                      <a:pt x="21" y="53"/>
                    </a:cubicBezTo>
                    <a:cubicBezTo>
                      <a:pt x="25" y="48"/>
                      <a:pt x="28" y="42"/>
                      <a:pt x="32" y="37"/>
                    </a:cubicBezTo>
                    <a:cubicBezTo>
                      <a:pt x="33" y="35"/>
                      <a:pt x="34" y="33"/>
                      <a:pt x="36" y="31"/>
                    </a:cubicBezTo>
                    <a:cubicBezTo>
                      <a:pt x="36" y="29"/>
                      <a:pt x="36" y="27"/>
                      <a:pt x="37" y="26"/>
                    </a:cubicBezTo>
                    <a:cubicBezTo>
                      <a:pt x="40" y="24"/>
                      <a:pt x="41" y="30"/>
                      <a:pt x="41" y="33"/>
                    </a:cubicBezTo>
                    <a:cubicBezTo>
                      <a:pt x="43" y="32"/>
                      <a:pt x="46" y="29"/>
                      <a:pt x="46" y="27"/>
                    </a:cubicBezTo>
                    <a:cubicBezTo>
                      <a:pt x="46" y="25"/>
                      <a:pt x="43" y="22"/>
                      <a:pt x="42" y="20"/>
                    </a:cubicBezTo>
                    <a:cubicBezTo>
                      <a:pt x="41" y="17"/>
                      <a:pt x="40" y="14"/>
                      <a:pt x="41" y="11"/>
                    </a:cubicBezTo>
                    <a:cubicBezTo>
                      <a:pt x="41" y="9"/>
                      <a:pt x="44" y="2"/>
                      <a:pt x="41" y="0"/>
                    </a:cubicBezTo>
                    <a:cubicBezTo>
                      <a:pt x="39" y="4"/>
                      <a:pt x="38" y="7"/>
                      <a:pt x="36" y="9"/>
                    </a:cubicBezTo>
                    <a:cubicBezTo>
                      <a:pt x="35" y="13"/>
                      <a:pt x="31" y="14"/>
                      <a:pt x="30" y="18"/>
                    </a:cubicBezTo>
                    <a:cubicBezTo>
                      <a:pt x="27" y="21"/>
                      <a:pt x="29" y="23"/>
                      <a:pt x="29" y="27"/>
                    </a:cubicBezTo>
                    <a:cubicBezTo>
                      <a:pt x="29" y="30"/>
                      <a:pt x="27" y="32"/>
                      <a:pt x="27" y="35"/>
                    </a:cubicBezTo>
                    <a:cubicBezTo>
                      <a:pt x="25" y="37"/>
                      <a:pt x="26" y="40"/>
                      <a:pt x="24" y="41"/>
                    </a:cubicBezTo>
                    <a:cubicBezTo>
                      <a:pt x="23" y="42"/>
                      <a:pt x="22" y="44"/>
                      <a:pt x="21" y="44"/>
                    </a:cubicBezTo>
                    <a:cubicBezTo>
                      <a:pt x="19" y="46"/>
                      <a:pt x="18" y="48"/>
                      <a:pt x="16" y="49"/>
                    </a:cubicBezTo>
                    <a:cubicBezTo>
                      <a:pt x="16" y="50"/>
                      <a:pt x="16" y="50"/>
                      <a:pt x="16" y="50"/>
                    </a:cubicBezTo>
                    <a:cubicBezTo>
                      <a:pt x="15" y="50"/>
                      <a:pt x="14" y="51"/>
                      <a:pt x="14" y="51"/>
                    </a:cubicBezTo>
                    <a:cubicBezTo>
                      <a:pt x="12" y="52"/>
                      <a:pt x="11" y="53"/>
                      <a:pt x="10" y="55"/>
                    </a:cubicBezTo>
                    <a:cubicBezTo>
                      <a:pt x="9" y="56"/>
                      <a:pt x="8" y="58"/>
                      <a:pt x="7" y="60"/>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1050569" name="Freeform 411"/>
            <p:cNvSpPr/>
            <p:nvPr/>
          </p:nvSpPr>
          <p:spPr bwMode="auto">
            <a:xfrm>
              <a:off x="4857" y="944"/>
              <a:ext cx="33" cy="34"/>
            </a:xfrm>
            <a:custGeom>
              <a:avLst/>
              <a:gdLst>
                <a:gd name="T0" fmla="*/ 26 w 26"/>
                <a:gd name="T1" fmla="*/ 0 h 27"/>
                <a:gd name="T2" fmla="*/ 17 w 26"/>
                <a:gd name="T3" fmla="*/ 11 h 27"/>
                <a:gd name="T4" fmla="*/ 7 w 26"/>
                <a:gd name="T5" fmla="*/ 16 h 27"/>
                <a:gd name="T6" fmla="*/ 0 w 26"/>
                <a:gd name="T7" fmla="*/ 27 h 27"/>
                <a:gd name="T8" fmla="*/ 6 w 26"/>
                <a:gd name="T9" fmla="*/ 20 h 27"/>
                <a:gd name="T10" fmla="*/ 13 w 26"/>
                <a:gd name="T11" fmla="*/ 14 h 27"/>
                <a:gd name="T12" fmla="*/ 14 w 26"/>
                <a:gd name="T13" fmla="*/ 14 h 27"/>
                <a:gd name="T14" fmla="*/ 15 w 26"/>
                <a:gd name="T15" fmla="*/ 13 h 27"/>
                <a:gd name="T16" fmla="*/ 21 w 26"/>
                <a:gd name="T17" fmla="*/ 8 h 27"/>
                <a:gd name="T18" fmla="*/ 26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6" y="0"/>
                  </a:moveTo>
                  <a:cubicBezTo>
                    <a:pt x="23" y="3"/>
                    <a:pt x="20" y="8"/>
                    <a:pt x="17" y="11"/>
                  </a:cubicBezTo>
                  <a:cubicBezTo>
                    <a:pt x="14" y="12"/>
                    <a:pt x="10" y="15"/>
                    <a:pt x="7" y="16"/>
                  </a:cubicBezTo>
                  <a:cubicBezTo>
                    <a:pt x="0" y="27"/>
                    <a:pt x="0" y="27"/>
                    <a:pt x="0" y="27"/>
                  </a:cubicBezTo>
                  <a:cubicBezTo>
                    <a:pt x="2" y="25"/>
                    <a:pt x="4" y="23"/>
                    <a:pt x="6" y="20"/>
                  </a:cubicBezTo>
                  <a:cubicBezTo>
                    <a:pt x="8" y="17"/>
                    <a:pt x="11" y="16"/>
                    <a:pt x="13" y="14"/>
                  </a:cubicBezTo>
                  <a:cubicBezTo>
                    <a:pt x="13" y="14"/>
                    <a:pt x="13" y="14"/>
                    <a:pt x="14" y="14"/>
                  </a:cubicBezTo>
                  <a:cubicBezTo>
                    <a:pt x="14" y="13"/>
                    <a:pt x="15" y="13"/>
                    <a:pt x="15" y="13"/>
                  </a:cubicBezTo>
                  <a:cubicBezTo>
                    <a:pt x="17" y="11"/>
                    <a:pt x="19" y="9"/>
                    <a:pt x="21" y="8"/>
                  </a:cubicBezTo>
                  <a:cubicBezTo>
                    <a:pt x="24" y="5"/>
                    <a:pt x="26" y="3"/>
                    <a:pt x="26" y="0"/>
                  </a:cubicBezTo>
                  <a:close/>
                </a:path>
              </a:pathLst>
            </a:custGeom>
            <a:solidFill>
              <a:srgbClr val="803954"/>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0" name="Freeform 412"/>
            <p:cNvSpPr/>
            <p:nvPr/>
          </p:nvSpPr>
          <p:spPr bwMode="auto">
            <a:xfrm>
              <a:off x="4665" y="963"/>
              <a:ext cx="151" cy="33"/>
            </a:xfrm>
            <a:custGeom>
              <a:avLst/>
              <a:gdLst>
                <a:gd name="T0" fmla="*/ 87 w 122"/>
                <a:gd name="T1" fmla="*/ 8 h 27"/>
                <a:gd name="T2" fmla="*/ 58 w 122"/>
                <a:gd name="T3" fmla="*/ 6 h 27"/>
                <a:gd name="T4" fmla="*/ 35 w 122"/>
                <a:gd name="T5" fmla="*/ 10 h 27"/>
                <a:gd name="T6" fmla="*/ 29 w 122"/>
                <a:gd name="T7" fmla="*/ 11 h 27"/>
                <a:gd name="T8" fmla="*/ 13 w 122"/>
                <a:gd name="T9" fmla="*/ 10 h 27"/>
                <a:gd name="T10" fmla="*/ 6 w 122"/>
                <a:gd name="T11" fmla="*/ 10 h 27"/>
                <a:gd name="T12" fmla="*/ 3 w 122"/>
                <a:gd name="T13" fmla="*/ 5 h 27"/>
                <a:gd name="T14" fmla="*/ 24 w 122"/>
                <a:gd name="T15" fmla="*/ 17 h 27"/>
                <a:gd name="T16" fmla="*/ 37 w 122"/>
                <a:gd name="T17" fmla="*/ 16 h 27"/>
                <a:gd name="T18" fmla="*/ 39 w 122"/>
                <a:gd name="T19" fmla="*/ 16 h 27"/>
                <a:gd name="T20" fmla="*/ 48 w 122"/>
                <a:gd name="T21" fmla="*/ 14 h 27"/>
                <a:gd name="T22" fmla="*/ 54 w 122"/>
                <a:gd name="T23" fmla="*/ 14 h 27"/>
                <a:gd name="T24" fmla="*/ 49 w 122"/>
                <a:gd name="T25" fmla="*/ 17 h 27"/>
                <a:gd name="T26" fmla="*/ 50 w 122"/>
                <a:gd name="T27" fmla="*/ 17 h 27"/>
                <a:gd name="T28" fmla="*/ 53 w 122"/>
                <a:gd name="T29" fmla="*/ 16 h 27"/>
                <a:gd name="T30" fmla="*/ 54 w 122"/>
                <a:gd name="T31" fmla="*/ 21 h 27"/>
                <a:gd name="T32" fmla="*/ 54 w 122"/>
                <a:gd name="T33" fmla="*/ 21 h 27"/>
                <a:gd name="T34" fmla="*/ 65 w 122"/>
                <a:gd name="T35" fmla="*/ 20 h 27"/>
                <a:gd name="T36" fmla="*/ 63 w 122"/>
                <a:gd name="T37" fmla="*/ 24 h 27"/>
                <a:gd name="T38" fmla="*/ 63 w 122"/>
                <a:gd name="T39" fmla="*/ 24 h 27"/>
                <a:gd name="T40" fmla="*/ 83 w 122"/>
                <a:gd name="T41" fmla="*/ 17 h 27"/>
                <a:gd name="T42" fmla="*/ 91 w 122"/>
                <a:gd name="T43" fmla="*/ 15 h 27"/>
                <a:gd name="T44" fmla="*/ 100 w 122"/>
                <a:gd name="T45" fmla="*/ 11 h 27"/>
                <a:gd name="T46" fmla="*/ 122 w 122"/>
                <a:gd name="T47" fmla="*/ 0 h 27"/>
                <a:gd name="T48" fmla="*/ 112 w 122"/>
                <a:gd name="T49" fmla="*/ 2 h 27"/>
                <a:gd name="T50" fmla="*/ 110 w 122"/>
                <a:gd name="T51" fmla="*/ 2 h 27"/>
                <a:gd name="T52" fmla="*/ 109 w 122"/>
                <a:gd name="T53" fmla="*/ 3 h 27"/>
                <a:gd name="T54" fmla="*/ 99 w 122"/>
                <a:gd name="T55" fmla="*/ 7 h 27"/>
                <a:gd name="T56" fmla="*/ 87 w 122"/>
                <a:gd name="T5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27">
                  <a:moveTo>
                    <a:pt x="87" y="8"/>
                  </a:moveTo>
                  <a:cubicBezTo>
                    <a:pt x="78" y="9"/>
                    <a:pt x="69" y="8"/>
                    <a:pt x="58" y="6"/>
                  </a:cubicBezTo>
                  <a:cubicBezTo>
                    <a:pt x="50" y="4"/>
                    <a:pt x="42" y="8"/>
                    <a:pt x="35" y="10"/>
                  </a:cubicBezTo>
                  <a:cubicBezTo>
                    <a:pt x="33" y="10"/>
                    <a:pt x="31" y="11"/>
                    <a:pt x="29" y="11"/>
                  </a:cubicBezTo>
                  <a:cubicBezTo>
                    <a:pt x="24" y="10"/>
                    <a:pt x="19" y="9"/>
                    <a:pt x="13" y="10"/>
                  </a:cubicBezTo>
                  <a:cubicBezTo>
                    <a:pt x="12" y="8"/>
                    <a:pt x="9" y="11"/>
                    <a:pt x="6" y="10"/>
                  </a:cubicBezTo>
                  <a:cubicBezTo>
                    <a:pt x="5" y="8"/>
                    <a:pt x="4" y="7"/>
                    <a:pt x="3" y="5"/>
                  </a:cubicBezTo>
                  <a:cubicBezTo>
                    <a:pt x="0" y="14"/>
                    <a:pt x="20" y="14"/>
                    <a:pt x="24" y="17"/>
                  </a:cubicBezTo>
                  <a:cubicBezTo>
                    <a:pt x="29" y="15"/>
                    <a:pt x="33" y="16"/>
                    <a:pt x="37" y="16"/>
                  </a:cubicBezTo>
                  <a:cubicBezTo>
                    <a:pt x="38" y="16"/>
                    <a:pt x="39" y="16"/>
                    <a:pt x="39" y="16"/>
                  </a:cubicBezTo>
                  <a:cubicBezTo>
                    <a:pt x="42" y="16"/>
                    <a:pt x="45" y="14"/>
                    <a:pt x="48" y="14"/>
                  </a:cubicBezTo>
                  <a:cubicBezTo>
                    <a:pt x="50" y="13"/>
                    <a:pt x="52" y="13"/>
                    <a:pt x="54" y="14"/>
                  </a:cubicBezTo>
                  <a:cubicBezTo>
                    <a:pt x="52" y="15"/>
                    <a:pt x="50" y="16"/>
                    <a:pt x="49" y="17"/>
                  </a:cubicBezTo>
                  <a:cubicBezTo>
                    <a:pt x="49" y="17"/>
                    <a:pt x="50" y="17"/>
                    <a:pt x="50" y="17"/>
                  </a:cubicBezTo>
                  <a:cubicBezTo>
                    <a:pt x="51" y="17"/>
                    <a:pt x="52" y="16"/>
                    <a:pt x="53" y="16"/>
                  </a:cubicBezTo>
                  <a:cubicBezTo>
                    <a:pt x="57" y="16"/>
                    <a:pt x="54" y="19"/>
                    <a:pt x="54" y="21"/>
                  </a:cubicBezTo>
                  <a:cubicBezTo>
                    <a:pt x="54" y="21"/>
                    <a:pt x="54" y="21"/>
                    <a:pt x="54" y="21"/>
                  </a:cubicBezTo>
                  <a:cubicBezTo>
                    <a:pt x="58" y="22"/>
                    <a:pt x="63" y="21"/>
                    <a:pt x="65" y="20"/>
                  </a:cubicBezTo>
                  <a:cubicBezTo>
                    <a:pt x="63" y="21"/>
                    <a:pt x="62" y="22"/>
                    <a:pt x="63" y="24"/>
                  </a:cubicBezTo>
                  <a:cubicBezTo>
                    <a:pt x="63" y="24"/>
                    <a:pt x="63" y="24"/>
                    <a:pt x="63" y="24"/>
                  </a:cubicBezTo>
                  <a:cubicBezTo>
                    <a:pt x="69" y="27"/>
                    <a:pt x="77" y="19"/>
                    <a:pt x="83" y="17"/>
                  </a:cubicBezTo>
                  <a:cubicBezTo>
                    <a:pt x="85" y="16"/>
                    <a:pt x="89" y="16"/>
                    <a:pt x="91" y="15"/>
                  </a:cubicBezTo>
                  <a:cubicBezTo>
                    <a:pt x="93" y="15"/>
                    <a:pt x="97" y="13"/>
                    <a:pt x="100" y="11"/>
                  </a:cubicBezTo>
                  <a:cubicBezTo>
                    <a:pt x="107" y="9"/>
                    <a:pt x="114" y="5"/>
                    <a:pt x="122" y="0"/>
                  </a:cubicBezTo>
                  <a:cubicBezTo>
                    <a:pt x="119" y="1"/>
                    <a:pt x="115" y="2"/>
                    <a:pt x="112" y="2"/>
                  </a:cubicBezTo>
                  <a:cubicBezTo>
                    <a:pt x="111" y="2"/>
                    <a:pt x="111" y="2"/>
                    <a:pt x="110" y="2"/>
                  </a:cubicBezTo>
                  <a:cubicBezTo>
                    <a:pt x="110" y="3"/>
                    <a:pt x="110" y="3"/>
                    <a:pt x="109" y="3"/>
                  </a:cubicBezTo>
                  <a:cubicBezTo>
                    <a:pt x="106" y="5"/>
                    <a:pt x="103" y="7"/>
                    <a:pt x="99" y="7"/>
                  </a:cubicBezTo>
                  <a:cubicBezTo>
                    <a:pt x="96" y="9"/>
                    <a:pt x="92" y="10"/>
                    <a:pt x="87" y="8"/>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1" name="Freeform 413"/>
            <p:cNvSpPr/>
            <p:nvPr/>
          </p:nvSpPr>
          <p:spPr bwMode="auto">
            <a:xfrm>
              <a:off x="4824" y="956"/>
              <a:ext cx="5" cy="3"/>
            </a:xfrm>
            <a:custGeom>
              <a:avLst/>
              <a:gdLst>
                <a:gd name="T0" fmla="*/ 3 w 4"/>
                <a:gd name="T1" fmla="*/ 1 h 2"/>
                <a:gd name="T2" fmla="*/ 4 w 4"/>
                <a:gd name="T3" fmla="*/ 0 h 2"/>
                <a:gd name="T4" fmla="*/ 0 w 4"/>
                <a:gd name="T5" fmla="*/ 2 h 2"/>
                <a:gd name="T6" fmla="*/ 3 w 4"/>
                <a:gd name="T7" fmla="*/ 1 h 2"/>
              </a:gdLst>
              <a:ahLst/>
              <a:cxnLst>
                <a:cxn ang="0">
                  <a:pos x="T0" y="T1"/>
                </a:cxn>
                <a:cxn ang="0">
                  <a:pos x="T2" y="T3"/>
                </a:cxn>
                <a:cxn ang="0">
                  <a:pos x="T4" y="T5"/>
                </a:cxn>
                <a:cxn ang="0">
                  <a:pos x="T6" y="T7"/>
                </a:cxn>
              </a:cxnLst>
              <a:rect l="0" t="0" r="r" b="b"/>
              <a:pathLst>
                <a:path w="4" h="2">
                  <a:moveTo>
                    <a:pt x="3" y="1"/>
                  </a:moveTo>
                  <a:cubicBezTo>
                    <a:pt x="3" y="1"/>
                    <a:pt x="4" y="1"/>
                    <a:pt x="4" y="0"/>
                  </a:cubicBezTo>
                  <a:cubicBezTo>
                    <a:pt x="0" y="2"/>
                    <a:pt x="0" y="2"/>
                    <a:pt x="0" y="2"/>
                  </a:cubicBezTo>
                  <a:cubicBezTo>
                    <a:pt x="1" y="2"/>
                    <a:pt x="2" y="1"/>
                    <a:pt x="3" y="1"/>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2" name="Freeform 414"/>
            <p:cNvSpPr/>
            <p:nvPr/>
          </p:nvSpPr>
          <p:spPr bwMode="auto">
            <a:xfrm>
              <a:off x="4829" y="948"/>
              <a:ext cx="14" cy="8"/>
            </a:xfrm>
            <a:custGeom>
              <a:avLst/>
              <a:gdLst>
                <a:gd name="T0" fmla="*/ 0 w 11"/>
                <a:gd name="T1" fmla="*/ 7 h 7"/>
                <a:gd name="T2" fmla="*/ 11 w 11"/>
                <a:gd name="T3" fmla="*/ 2 h 7"/>
                <a:gd name="T4" fmla="*/ 0 w 11"/>
                <a:gd name="T5" fmla="*/ 7 h 7"/>
              </a:gdLst>
              <a:ahLst/>
              <a:cxnLst>
                <a:cxn ang="0">
                  <a:pos x="T0" y="T1"/>
                </a:cxn>
                <a:cxn ang="0">
                  <a:pos x="T2" y="T3"/>
                </a:cxn>
                <a:cxn ang="0">
                  <a:pos x="T4" y="T5"/>
                </a:cxn>
              </a:cxnLst>
              <a:rect l="0" t="0" r="r" b="b"/>
              <a:pathLst>
                <a:path w="11" h="7">
                  <a:moveTo>
                    <a:pt x="0" y="7"/>
                  </a:moveTo>
                  <a:cubicBezTo>
                    <a:pt x="11" y="2"/>
                    <a:pt x="11" y="2"/>
                    <a:pt x="11" y="2"/>
                  </a:cubicBezTo>
                  <a:cubicBezTo>
                    <a:pt x="9" y="0"/>
                    <a:pt x="3" y="5"/>
                    <a:pt x="0" y="7"/>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3" name="Freeform 415"/>
            <p:cNvSpPr/>
            <p:nvPr/>
          </p:nvSpPr>
          <p:spPr bwMode="auto">
            <a:xfrm>
              <a:off x="4816" y="959"/>
              <a:ext cx="8" cy="4"/>
            </a:xfrm>
            <a:custGeom>
              <a:avLst/>
              <a:gdLst>
                <a:gd name="T0" fmla="*/ 3 w 6"/>
                <a:gd name="T1" fmla="*/ 1 h 3"/>
                <a:gd name="T2" fmla="*/ 0 w 6"/>
                <a:gd name="T3" fmla="*/ 3 h 3"/>
                <a:gd name="T4" fmla="*/ 6 w 6"/>
                <a:gd name="T5" fmla="*/ 0 h 3"/>
                <a:gd name="T6" fmla="*/ 3 w 6"/>
                <a:gd name="T7" fmla="*/ 1 h 3"/>
              </a:gdLst>
              <a:ahLst/>
              <a:cxnLst>
                <a:cxn ang="0">
                  <a:pos x="T0" y="T1"/>
                </a:cxn>
                <a:cxn ang="0">
                  <a:pos x="T2" y="T3"/>
                </a:cxn>
                <a:cxn ang="0">
                  <a:pos x="T4" y="T5"/>
                </a:cxn>
                <a:cxn ang="0">
                  <a:pos x="T6" y="T7"/>
                </a:cxn>
              </a:cxnLst>
              <a:rect l="0" t="0" r="r" b="b"/>
              <a:pathLst>
                <a:path w="6" h="3">
                  <a:moveTo>
                    <a:pt x="3" y="1"/>
                  </a:moveTo>
                  <a:cubicBezTo>
                    <a:pt x="1" y="1"/>
                    <a:pt x="0" y="3"/>
                    <a:pt x="0" y="3"/>
                  </a:cubicBezTo>
                  <a:cubicBezTo>
                    <a:pt x="6" y="0"/>
                    <a:pt x="6" y="0"/>
                    <a:pt x="6" y="0"/>
                  </a:cubicBezTo>
                  <a:cubicBezTo>
                    <a:pt x="5" y="0"/>
                    <a:pt x="4" y="0"/>
                    <a:pt x="3" y="1"/>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4" name="Freeform 416"/>
            <p:cNvSpPr/>
            <p:nvPr/>
          </p:nvSpPr>
          <p:spPr bwMode="auto">
            <a:xfrm>
              <a:off x="4872" y="1012"/>
              <a:ext cx="0" cy="7"/>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4"/>
                    <a:pt x="0" y="5"/>
                  </a:cubicBezTo>
                  <a:cubicBezTo>
                    <a:pt x="0" y="4"/>
                    <a:pt x="0" y="2"/>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5" name="Freeform 417"/>
            <p:cNvSpPr/>
            <p:nvPr/>
          </p:nvSpPr>
          <p:spPr bwMode="auto">
            <a:xfrm>
              <a:off x="4779" y="971"/>
              <a:ext cx="95" cy="153"/>
            </a:xfrm>
            <a:custGeom>
              <a:avLst/>
              <a:gdLst>
                <a:gd name="T0" fmla="*/ 65 w 76"/>
                <a:gd name="T1" fmla="*/ 29 h 123"/>
                <a:gd name="T2" fmla="*/ 68 w 76"/>
                <a:gd name="T3" fmla="*/ 31 h 123"/>
                <a:gd name="T4" fmla="*/ 68 w 76"/>
                <a:gd name="T5" fmla="*/ 28 h 123"/>
                <a:gd name="T6" fmla="*/ 69 w 76"/>
                <a:gd name="T7" fmla="*/ 24 h 123"/>
                <a:gd name="T8" fmla="*/ 69 w 76"/>
                <a:gd name="T9" fmla="*/ 21 h 123"/>
                <a:gd name="T10" fmla="*/ 74 w 76"/>
                <a:gd name="T11" fmla="*/ 28 h 123"/>
                <a:gd name="T12" fmla="*/ 74 w 76"/>
                <a:gd name="T13" fmla="*/ 29 h 123"/>
                <a:gd name="T14" fmla="*/ 75 w 76"/>
                <a:gd name="T15" fmla="*/ 33 h 123"/>
                <a:gd name="T16" fmla="*/ 75 w 76"/>
                <a:gd name="T17" fmla="*/ 26 h 123"/>
                <a:gd name="T18" fmla="*/ 76 w 76"/>
                <a:gd name="T19" fmla="*/ 15 h 123"/>
                <a:gd name="T20" fmla="*/ 73 w 76"/>
                <a:gd name="T21" fmla="*/ 1 h 123"/>
                <a:gd name="T22" fmla="*/ 73 w 76"/>
                <a:gd name="T23" fmla="*/ 0 h 123"/>
                <a:gd name="T24" fmla="*/ 71 w 76"/>
                <a:gd name="T25" fmla="*/ 2 h 123"/>
                <a:gd name="T26" fmla="*/ 67 w 76"/>
                <a:gd name="T27" fmla="*/ 6 h 123"/>
                <a:gd name="T28" fmla="*/ 60 w 76"/>
                <a:gd name="T29" fmla="*/ 13 h 123"/>
                <a:gd name="T30" fmla="*/ 56 w 76"/>
                <a:gd name="T31" fmla="*/ 17 h 123"/>
                <a:gd name="T32" fmla="*/ 54 w 76"/>
                <a:gd name="T33" fmla="*/ 18 h 123"/>
                <a:gd name="T34" fmla="*/ 52 w 76"/>
                <a:gd name="T35" fmla="*/ 21 h 123"/>
                <a:gd name="T36" fmla="*/ 33 w 76"/>
                <a:gd name="T37" fmla="*/ 32 h 123"/>
                <a:gd name="T38" fmla="*/ 22 w 76"/>
                <a:gd name="T39" fmla="*/ 36 h 123"/>
                <a:gd name="T40" fmla="*/ 16 w 76"/>
                <a:gd name="T41" fmla="*/ 43 h 123"/>
                <a:gd name="T42" fmla="*/ 8 w 76"/>
                <a:gd name="T43" fmla="*/ 54 h 123"/>
                <a:gd name="T44" fmla="*/ 0 w 76"/>
                <a:gd name="T45" fmla="*/ 68 h 123"/>
                <a:gd name="T46" fmla="*/ 16 w 76"/>
                <a:gd name="T47" fmla="*/ 59 h 123"/>
                <a:gd name="T48" fmla="*/ 25 w 76"/>
                <a:gd name="T49" fmla="*/ 53 h 123"/>
                <a:gd name="T50" fmla="*/ 23 w 76"/>
                <a:gd name="T51" fmla="*/ 64 h 123"/>
                <a:gd name="T52" fmla="*/ 27 w 76"/>
                <a:gd name="T53" fmla="*/ 67 h 123"/>
                <a:gd name="T54" fmla="*/ 25 w 76"/>
                <a:gd name="T55" fmla="*/ 84 h 123"/>
                <a:gd name="T56" fmla="*/ 29 w 76"/>
                <a:gd name="T57" fmla="*/ 90 h 123"/>
                <a:gd name="T58" fmla="*/ 31 w 76"/>
                <a:gd name="T59" fmla="*/ 98 h 123"/>
                <a:gd name="T60" fmla="*/ 37 w 76"/>
                <a:gd name="T61" fmla="*/ 112 h 123"/>
                <a:gd name="T62" fmla="*/ 44 w 76"/>
                <a:gd name="T63" fmla="*/ 123 h 123"/>
                <a:gd name="T64" fmla="*/ 40 w 76"/>
                <a:gd name="T65" fmla="*/ 110 h 123"/>
                <a:gd name="T66" fmla="*/ 39 w 76"/>
                <a:gd name="T67" fmla="*/ 96 h 123"/>
                <a:gd name="T68" fmla="*/ 40 w 76"/>
                <a:gd name="T69" fmla="*/ 83 h 123"/>
                <a:gd name="T70" fmla="*/ 43 w 76"/>
                <a:gd name="T71" fmla="*/ 72 h 123"/>
                <a:gd name="T72" fmla="*/ 51 w 76"/>
                <a:gd name="T73" fmla="*/ 84 h 123"/>
                <a:gd name="T74" fmla="*/ 49 w 76"/>
                <a:gd name="T75" fmla="*/ 74 h 123"/>
                <a:gd name="T76" fmla="*/ 67 w 76"/>
                <a:gd name="T77" fmla="*/ 92 h 123"/>
                <a:gd name="T78" fmla="*/ 62 w 76"/>
                <a:gd name="T79" fmla="*/ 73 h 123"/>
                <a:gd name="T80" fmla="*/ 58 w 76"/>
                <a:gd name="T81" fmla="*/ 67 h 123"/>
                <a:gd name="T82" fmla="*/ 58 w 76"/>
                <a:gd name="T83" fmla="*/ 58 h 123"/>
                <a:gd name="T84" fmla="*/ 61 w 76"/>
                <a:gd name="T85" fmla="*/ 38 h 123"/>
                <a:gd name="T86" fmla="*/ 65 w 76"/>
                <a:gd name="T87" fmla="*/ 36 h 123"/>
                <a:gd name="T88" fmla="*/ 65 w 76"/>
                <a:gd name="T89" fmla="*/ 35 h 123"/>
                <a:gd name="T90" fmla="*/ 65 w 76"/>
                <a:gd name="T91"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123">
                  <a:moveTo>
                    <a:pt x="65" y="29"/>
                  </a:moveTo>
                  <a:cubicBezTo>
                    <a:pt x="66" y="29"/>
                    <a:pt x="67" y="30"/>
                    <a:pt x="68" y="31"/>
                  </a:cubicBezTo>
                  <a:cubicBezTo>
                    <a:pt x="68" y="30"/>
                    <a:pt x="68" y="29"/>
                    <a:pt x="68" y="28"/>
                  </a:cubicBezTo>
                  <a:cubicBezTo>
                    <a:pt x="68" y="27"/>
                    <a:pt x="68" y="25"/>
                    <a:pt x="69" y="24"/>
                  </a:cubicBezTo>
                  <a:cubicBezTo>
                    <a:pt x="69" y="23"/>
                    <a:pt x="69" y="21"/>
                    <a:pt x="69" y="21"/>
                  </a:cubicBezTo>
                  <a:cubicBezTo>
                    <a:pt x="72" y="20"/>
                    <a:pt x="74" y="25"/>
                    <a:pt x="74" y="28"/>
                  </a:cubicBezTo>
                  <a:cubicBezTo>
                    <a:pt x="74" y="28"/>
                    <a:pt x="74" y="28"/>
                    <a:pt x="74" y="29"/>
                  </a:cubicBezTo>
                  <a:cubicBezTo>
                    <a:pt x="74" y="30"/>
                    <a:pt x="75" y="32"/>
                    <a:pt x="75" y="33"/>
                  </a:cubicBezTo>
                  <a:cubicBezTo>
                    <a:pt x="75" y="31"/>
                    <a:pt x="75" y="29"/>
                    <a:pt x="75" y="26"/>
                  </a:cubicBezTo>
                  <a:cubicBezTo>
                    <a:pt x="76" y="22"/>
                    <a:pt x="76" y="18"/>
                    <a:pt x="76" y="15"/>
                  </a:cubicBezTo>
                  <a:cubicBezTo>
                    <a:pt x="75" y="11"/>
                    <a:pt x="75" y="4"/>
                    <a:pt x="73" y="1"/>
                  </a:cubicBezTo>
                  <a:cubicBezTo>
                    <a:pt x="73" y="1"/>
                    <a:pt x="73" y="0"/>
                    <a:pt x="73" y="0"/>
                  </a:cubicBezTo>
                  <a:cubicBezTo>
                    <a:pt x="71" y="2"/>
                    <a:pt x="71" y="2"/>
                    <a:pt x="71" y="2"/>
                  </a:cubicBezTo>
                  <a:cubicBezTo>
                    <a:pt x="67" y="6"/>
                    <a:pt x="67" y="6"/>
                    <a:pt x="67" y="6"/>
                  </a:cubicBezTo>
                  <a:cubicBezTo>
                    <a:pt x="60" y="13"/>
                    <a:pt x="60" y="13"/>
                    <a:pt x="60" y="13"/>
                  </a:cubicBezTo>
                  <a:cubicBezTo>
                    <a:pt x="59" y="14"/>
                    <a:pt x="59" y="15"/>
                    <a:pt x="56" y="17"/>
                  </a:cubicBezTo>
                  <a:cubicBezTo>
                    <a:pt x="56" y="17"/>
                    <a:pt x="55" y="17"/>
                    <a:pt x="54" y="18"/>
                  </a:cubicBezTo>
                  <a:cubicBezTo>
                    <a:pt x="53" y="19"/>
                    <a:pt x="53" y="21"/>
                    <a:pt x="52" y="21"/>
                  </a:cubicBezTo>
                  <a:cubicBezTo>
                    <a:pt x="47" y="26"/>
                    <a:pt x="38" y="31"/>
                    <a:pt x="33" y="32"/>
                  </a:cubicBezTo>
                  <a:cubicBezTo>
                    <a:pt x="28" y="32"/>
                    <a:pt x="26" y="33"/>
                    <a:pt x="22" y="36"/>
                  </a:cubicBezTo>
                  <a:cubicBezTo>
                    <a:pt x="19" y="38"/>
                    <a:pt x="18" y="40"/>
                    <a:pt x="16" y="43"/>
                  </a:cubicBezTo>
                  <a:cubicBezTo>
                    <a:pt x="14" y="47"/>
                    <a:pt x="9" y="50"/>
                    <a:pt x="8" y="54"/>
                  </a:cubicBezTo>
                  <a:cubicBezTo>
                    <a:pt x="5" y="57"/>
                    <a:pt x="1" y="63"/>
                    <a:pt x="0" y="68"/>
                  </a:cubicBezTo>
                  <a:cubicBezTo>
                    <a:pt x="6" y="66"/>
                    <a:pt x="10" y="63"/>
                    <a:pt x="16" y="59"/>
                  </a:cubicBezTo>
                  <a:cubicBezTo>
                    <a:pt x="18" y="58"/>
                    <a:pt x="22" y="53"/>
                    <a:pt x="25" y="53"/>
                  </a:cubicBezTo>
                  <a:cubicBezTo>
                    <a:pt x="27" y="56"/>
                    <a:pt x="23" y="61"/>
                    <a:pt x="23" y="64"/>
                  </a:cubicBezTo>
                  <a:cubicBezTo>
                    <a:pt x="21" y="68"/>
                    <a:pt x="24" y="68"/>
                    <a:pt x="27" y="67"/>
                  </a:cubicBezTo>
                  <a:cubicBezTo>
                    <a:pt x="27" y="73"/>
                    <a:pt x="23" y="78"/>
                    <a:pt x="25" y="84"/>
                  </a:cubicBezTo>
                  <a:cubicBezTo>
                    <a:pt x="26" y="86"/>
                    <a:pt x="28" y="88"/>
                    <a:pt x="29" y="90"/>
                  </a:cubicBezTo>
                  <a:cubicBezTo>
                    <a:pt x="29" y="93"/>
                    <a:pt x="30" y="96"/>
                    <a:pt x="31" y="98"/>
                  </a:cubicBezTo>
                  <a:cubicBezTo>
                    <a:pt x="33" y="103"/>
                    <a:pt x="34" y="108"/>
                    <a:pt x="37" y="112"/>
                  </a:cubicBezTo>
                  <a:cubicBezTo>
                    <a:pt x="39" y="115"/>
                    <a:pt x="42" y="120"/>
                    <a:pt x="44" y="123"/>
                  </a:cubicBezTo>
                  <a:cubicBezTo>
                    <a:pt x="42" y="120"/>
                    <a:pt x="41" y="114"/>
                    <a:pt x="40" y="110"/>
                  </a:cubicBezTo>
                  <a:cubicBezTo>
                    <a:pt x="40" y="105"/>
                    <a:pt x="39" y="100"/>
                    <a:pt x="39" y="96"/>
                  </a:cubicBezTo>
                  <a:cubicBezTo>
                    <a:pt x="39" y="91"/>
                    <a:pt x="40" y="88"/>
                    <a:pt x="40" y="83"/>
                  </a:cubicBezTo>
                  <a:cubicBezTo>
                    <a:pt x="41" y="80"/>
                    <a:pt x="42" y="74"/>
                    <a:pt x="43" y="72"/>
                  </a:cubicBezTo>
                  <a:cubicBezTo>
                    <a:pt x="46" y="76"/>
                    <a:pt x="48" y="81"/>
                    <a:pt x="51" y="84"/>
                  </a:cubicBezTo>
                  <a:cubicBezTo>
                    <a:pt x="52" y="80"/>
                    <a:pt x="50" y="78"/>
                    <a:pt x="49" y="74"/>
                  </a:cubicBezTo>
                  <a:cubicBezTo>
                    <a:pt x="52" y="71"/>
                    <a:pt x="64" y="90"/>
                    <a:pt x="67" y="92"/>
                  </a:cubicBezTo>
                  <a:cubicBezTo>
                    <a:pt x="73" y="91"/>
                    <a:pt x="64" y="76"/>
                    <a:pt x="62" y="73"/>
                  </a:cubicBezTo>
                  <a:cubicBezTo>
                    <a:pt x="61" y="71"/>
                    <a:pt x="60" y="69"/>
                    <a:pt x="58" y="67"/>
                  </a:cubicBezTo>
                  <a:cubicBezTo>
                    <a:pt x="58" y="64"/>
                    <a:pt x="58" y="61"/>
                    <a:pt x="58" y="58"/>
                  </a:cubicBezTo>
                  <a:cubicBezTo>
                    <a:pt x="58" y="52"/>
                    <a:pt x="57" y="44"/>
                    <a:pt x="61" y="38"/>
                  </a:cubicBezTo>
                  <a:cubicBezTo>
                    <a:pt x="62" y="36"/>
                    <a:pt x="64" y="36"/>
                    <a:pt x="65" y="36"/>
                  </a:cubicBezTo>
                  <a:cubicBezTo>
                    <a:pt x="65" y="35"/>
                    <a:pt x="65" y="35"/>
                    <a:pt x="65" y="35"/>
                  </a:cubicBezTo>
                  <a:cubicBezTo>
                    <a:pt x="65" y="32"/>
                    <a:pt x="65" y="31"/>
                    <a:pt x="65" y="29"/>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6" name="Freeform 418"/>
            <p:cNvSpPr/>
            <p:nvPr/>
          </p:nvSpPr>
          <p:spPr bwMode="auto">
            <a:xfrm>
              <a:off x="4828" y="849"/>
              <a:ext cx="57" cy="84"/>
            </a:xfrm>
            <a:custGeom>
              <a:avLst/>
              <a:gdLst>
                <a:gd name="T0" fmla="*/ 29 w 46"/>
                <a:gd name="T1" fmla="*/ 11 h 68"/>
                <a:gd name="T2" fmla="*/ 24 w 46"/>
                <a:gd name="T3" fmla="*/ 0 h 68"/>
                <a:gd name="T4" fmla="*/ 23 w 46"/>
                <a:gd name="T5" fmla="*/ 2 h 68"/>
                <a:gd name="T6" fmla="*/ 24 w 46"/>
                <a:gd name="T7" fmla="*/ 9 h 68"/>
                <a:gd name="T8" fmla="*/ 31 w 46"/>
                <a:gd name="T9" fmla="*/ 31 h 68"/>
                <a:gd name="T10" fmla="*/ 29 w 46"/>
                <a:gd name="T11" fmla="*/ 40 h 68"/>
                <a:gd name="T12" fmla="*/ 27 w 46"/>
                <a:gd name="T13" fmla="*/ 41 h 68"/>
                <a:gd name="T14" fmla="*/ 26 w 46"/>
                <a:gd name="T15" fmla="*/ 41 h 68"/>
                <a:gd name="T16" fmla="*/ 22 w 46"/>
                <a:gd name="T17" fmla="*/ 45 h 68"/>
                <a:gd name="T18" fmla="*/ 22 w 46"/>
                <a:gd name="T19" fmla="*/ 52 h 68"/>
                <a:gd name="T20" fmla="*/ 16 w 46"/>
                <a:gd name="T21" fmla="*/ 57 h 68"/>
                <a:gd name="T22" fmla="*/ 7 w 46"/>
                <a:gd name="T23" fmla="*/ 56 h 68"/>
                <a:gd name="T24" fmla="*/ 0 w 46"/>
                <a:gd name="T25" fmla="*/ 58 h 68"/>
                <a:gd name="T26" fmla="*/ 26 w 46"/>
                <a:gd name="T27" fmla="*/ 66 h 68"/>
                <a:gd name="T28" fmla="*/ 26 w 46"/>
                <a:gd name="T29" fmla="*/ 66 h 68"/>
                <a:gd name="T30" fmla="*/ 41 w 46"/>
                <a:gd name="T31" fmla="*/ 68 h 68"/>
                <a:gd name="T32" fmla="*/ 40 w 46"/>
                <a:gd name="T33" fmla="*/ 68 h 68"/>
                <a:gd name="T34" fmla="*/ 44 w 46"/>
                <a:gd name="T35" fmla="*/ 67 h 68"/>
                <a:gd name="T36" fmla="*/ 45 w 46"/>
                <a:gd name="T37" fmla="*/ 61 h 68"/>
                <a:gd name="T38" fmla="*/ 43 w 46"/>
                <a:gd name="T39" fmla="*/ 53 h 68"/>
                <a:gd name="T40" fmla="*/ 38 w 46"/>
                <a:gd name="T41" fmla="*/ 41 h 68"/>
                <a:gd name="T42" fmla="*/ 37 w 46"/>
                <a:gd name="T43" fmla="*/ 36 h 68"/>
                <a:gd name="T44" fmla="*/ 37 w 46"/>
                <a:gd name="T45" fmla="*/ 34 h 68"/>
                <a:gd name="T46" fmla="*/ 36 w 46"/>
                <a:gd name="T47" fmla="*/ 29 h 68"/>
                <a:gd name="T48" fmla="*/ 36 w 46"/>
                <a:gd name="T49" fmla="*/ 18 h 68"/>
                <a:gd name="T50" fmla="*/ 35 w 46"/>
                <a:gd name="T51" fmla="*/ 16 h 68"/>
                <a:gd name="T52" fmla="*/ 29 w 46"/>
                <a:gd name="T5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8">
                  <a:moveTo>
                    <a:pt x="29" y="11"/>
                  </a:moveTo>
                  <a:cubicBezTo>
                    <a:pt x="27" y="7"/>
                    <a:pt x="25" y="3"/>
                    <a:pt x="24" y="0"/>
                  </a:cubicBezTo>
                  <a:cubicBezTo>
                    <a:pt x="24" y="0"/>
                    <a:pt x="23" y="1"/>
                    <a:pt x="23" y="2"/>
                  </a:cubicBezTo>
                  <a:cubicBezTo>
                    <a:pt x="23" y="4"/>
                    <a:pt x="23" y="7"/>
                    <a:pt x="24" y="9"/>
                  </a:cubicBezTo>
                  <a:cubicBezTo>
                    <a:pt x="26" y="17"/>
                    <a:pt x="30" y="24"/>
                    <a:pt x="31" y="31"/>
                  </a:cubicBezTo>
                  <a:cubicBezTo>
                    <a:pt x="33" y="35"/>
                    <a:pt x="34" y="39"/>
                    <a:pt x="29" y="40"/>
                  </a:cubicBezTo>
                  <a:cubicBezTo>
                    <a:pt x="29" y="40"/>
                    <a:pt x="28" y="41"/>
                    <a:pt x="27" y="41"/>
                  </a:cubicBezTo>
                  <a:cubicBezTo>
                    <a:pt x="26" y="41"/>
                    <a:pt x="26" y="41"/>
                    <a:pt x="26" y="41"/>
                  </a:cubicBezTo>
                  <a:cubicBezTo>
                    <a:pt x="24" y="42"/>
                    <a:pt x="23" y="43"/>
                    <a:pt x="22" y="45"/>
                  </a:cubicBezTo>
                  <a:cubicBezTo>
                    <a:pt x="20" y="47"/>
                    <a:pt x="25" y="49"/>
                    <a:pt x="22" y="52"/>
                  </a:cubicBezTo>
                  <a:cubicBezTo>
                    <a:pt x="20" y="54"/>
                    <a:pt x="17" y="56"/>
                    <a:pt x="16" y="57"/>
                  </a:cubicBezTo>
                  <a:cubicBezTo>
                    <a:pt x="13" y="57"/>
                    <a:pt x="9" y="56"/>
                    <a:pt x="7" y="56"/>
                  </a:cubicBezTo>
                  <a:cubicBezTo>
                    <a:pt x="3" y="56"/>
                    <a:pt x="2" y="56"/>
                    <a:pt x="0" y="58"/>
                  </a:cubicBezTo>
                  <a:cubicBezTo>
                    <a:pt x="4" y="65"/>
                    <a:pt x="16" y="66"/>
                    <a:pt x="26" y="66"/>
                  </a:cubicBezTo>
                  <a:cubicBezTo>
                    <a:pt x="26" y="66"/>
                    <a:pt x="26" y="66"/>
                    <a:pt x="26" y="66"/>
                  </a:cubicBezTo>
                  <a:cubicBezTo>
                    <a:pt x="31" y="66"/>
                    <a:pt x="36" y="67"/>
                    <a:pt x="41" y="68"/>
                  </a:cubicBezTo>
                  <a:cubicBezTo>
                    <a:pt x="40" y="68"/>
                    <a:pt x="40" y="68"/>
                    <a:pt x="40" y="68"/>
                  </a:cubicBezTo>
                  <a:cubicBezTo>
                    <a:pt x="44" y="67"/>
                    <a:pt x="44" y="67"/>
                    <a:pt x="44" y="67"/>
                  </a:cubicBezTo>
                  <a:cubicBezTo>
                    <a:pt x="46" y="66"/>
                    <a:pt x="46" y="64"/>
                    <a:pt x="45" y="61"/>
                  </a:cubicBezTo>
                  <a:cubicBezTo>
                    <a:pt x="45" y="58"/>
                    <a:pt x="44" y="54"/>
                    <a:pt x="43" y="53"/>
                  </a:cubicBezTo>
                  <a:cubicBezTo>
                    <a:pt x="41" y="48"/>
                    <a:pt x="39" y="45"/>
                    <a:pt x="38" y="41"/>
                  </a:cubicBezTo>
                  <a:cubicBezTo>
                    <a:pt x="37" y="39"/>
                    <a:pt x="37" y="38"/>
                    <a:pt x="37" y="36"/>
                  </a:cubicBezTo>
                  <a:cubicBezTo>
                    <a:pt x="37" y="35"/>
                    <a:pt x="37" y="34"/>
                    <a:pt x="37" y="34"/>
                  </a:cubicBezTo>
                  <a:cubicBezTo>
                    <a:pt x="36" y="32"/>
                    <a:pt x="35" y="31"/>
                    <a:pt x="36" y="29"/>
                  </a:cubicBezTo>
                  <a:cubicBezTo>
                    <a:pt x="35" y="25"/>
                    <a:pt x="35" y="22"/>
                    <a:pt x="36" y="18"/>
                  </a:cubicBezTo>
                  <a:cubicBezTo>
                    <a:pt x="35" y="16"/>
                    <a:pt x="35" y="16"/>
                    <a:pt x="35" y="16"/>
                  </a:cubicBezTo>
                  <a:cubicBezTo>
                    <a:pt x="34" y="17"/>
                    <a:pt x="30" y="12"/>
                    <a:pt x="29" y="11"/>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7" name="Freeform 419"/>
            <p:cNvSpPr/>
            <p:nvPr/>
          </p:nvSpPr>
          <p:spPr bwMode="auto">
            <a:xfrm>
              <a:off x="4905" y="626"/>
              <a:ext cx="6" cy="18"/>
            </a:xfrm>
            <a:custGeom>
              <a:avLst/>
              <a:gdLst>
                <a:gd name="T0" fmla="*/ 3 w 5"/>
                <a:gd name="T1" fmla="*/ 14 h 14"/>
                <a:gd name="T2" fmla="*/ 0 w 5"/>
                <a:gd name="T3" fmla="*/ 0 h 14"/>
                <a:gd name="T4" fmla="*/ 3 w 5"/>
                <a:gd name="T5" fmla="*/ 14 h 14"/>
              </a:gdLst>
              <a:ahLst/>
              <a:cxnLst>
                <a:cxn ang="0">
                  <a:pos x="T0" y="T1"/>
                </a:cxn>
                <a:cxn ang="0">
                  <a:pos x="T2" y="T3"/>
                </a:cxn>
                <a:cxn ang="0">
                  <a:pos x="T4" y="T5"/>
                </a:cxn>
              </a:cxnLst>
              <a:rect l="0" t="0" r="r" b="b"/>
              <a:pathLst>
                <a:path w="5" h="14">
                  <a:moveTo>
                    <a:pt x="3" y="14"/>
                  </a:moveTo>
                  <a:cubicBezTo>
                    <a:pt x="5" y="9"/>
                    <a:pt x="3" y="4"/>
                    <a:pt x="0" y="0"/>
                  </a:cubicBezTo>
                  <a:cubicBezTo>
                    <a:pt x="0" y="5"/>
                    <a:pt x="0" y="9"/>
                    <a:pt x="3" y="14"/>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8" name="Freeform 420"/>
            <p:cNvSpPr/>
            <p:nvPr/>
          </p:nvSpPr>
          <p:spPr bwMode="auto">
            <a:xfrm>
              <a:off x="4793" y="557"/>
              <a:ext cx="113" cy="69"/>
            </a:xfrm>
            <a:custGeom>
              <a:avLst/>
              <a:gdLst>
                <a:gd name="T0" fmla="*/ 1 w 91"/>
                <a:gd name="T1" fmla="*/ 25 h 56"/>
                <a:gd name="T2" fmla="*/ 4 w 91"/>
                <a:gd name="T3" fmla="*/ 31 h 56"/>
                <a:gd name="T4" fmla="*/ 12 w 91"/>
                <a:gd name="T5" fmla="*/ 38 h 56"/>
                <a:gd name="T6" fmla="*/ 17 w 91"/>
                <a:gd name="T7" fmla="*/ 38 h 56"/>
                <a:gd name="T8" fmla="*/ 20 w 91"/>
                <a:gd name="T9" fmla="*/ 24 h 56"/>
                <a:gd name="T10" fmla="*/ 20 w 91"/>
                <a:gd name="T11" fmla="*/ 24 h 56"/>
                <a:gd name="T12" fmla="*/ 20 w 91"/>
                <a:gd name="T13" fmla="*/ 24 h 56"/>
                <a:gd name="T14" fmla="*/ 24 w 91"/>
                <a:gd name="T15" fmla="*/ 31 h 56"/>
                <a:gd name="T16" fmla="*/ 27 w 91"/>
                <a:gd name="T17" fmla="*/ 33 h 56"/>
                <a:gd name="T18" fmla="*/ 28 w 91"/>
                <a:gd name="T19" fmla="*/ 33 h 56"/>
                <a:gd name="T20" fmla="*/ 31 w 91"/>
                <a:gd name="T21" fmla="*/ 29 h 56"/>
                <a:gd name="T22" fmla="*/ 38 w 91"/>
                <a:gd name="T23" fmla="*/ 42 h 56"/>
                <a:gd name="T24" fmla="*/ 43 w 91"/>
                <a:gd name="T25" fmla="*/ 50 h 56"/>
                <a:gd name="T26" fmla="*/ 45 w 91"/>
                <a:gd name="T27" fmla="*/ 54 h 56"/>
                <a:gd name="T28" fmla="*/ 47 w 91"/>
                <a:gd name="T29" fmla="*/ 41 h 56"/>
                <a:gd name="T30" fmla="*/ 48 w 91"/>
                <a:gd name="T31" fmla="*/ 33 h 56"/>
                <a:gd name="T32" fmla="*/ 48 w 91"/>
                <a:gd name="T33" fmla="*/ 29 h 56"/>
                <a:gd name="T34" fmla="*/ 53 w 91"/>
                <a:gd name="T35" fmla="*/ 39 h 56"/>
                <a:gd name="T36" fmla="*/ 57 w 91"/>
                <a:gd name="T37" fmla="*/ 31 h 56"/>
                <a:gd name="T38" fmla="*/ 59 w 91"/>
                <a:gd name="T39" fmla="*/ 34 h 56"/>
                <a:gd name="T40" fmla="*/ 64 w 91"/>
                <a:gd name="T41" fmla="*/ 29 h 56"/>
                <a:gd name="T42" fmla="*/ 68 w 91"/>
                <a:gd name="T43" fmla="*/ 34 h 56"/>
                <a:gd name="T44" fmla="*/ 73 w 91"/>
                <a:gd name="T45" fmla="*/ 33 h 56"/>
                <a:gd name="T46" fmla="*/ 77 w 91"/>
                <a:gd name="T47" fmla="*/ 32 h 56"/>
                <a:gd name="T48" fmla="*/ 81 w 91"/>
                <a:gd name="T49" fmla="*/ 40 h 56"/>
                <a:gd name="T50" fmla="*/ 89 w 91"/>
                <a:gd name="T51" fmla="*/ 54 h 56"/>
                <a:gd name="T52" fmla="*/ 90 w 91"/>
                <a:gd name="T53" fmla="*/ 56 h 56"/>
                <a:gd name="T54" fmla="*/ 90 w 91"/>
                <a:gd name="T55" fmla="*/ 52 h 56"/>
                <a:gd name="T56" fmla="*/ 91 w 91"/>
                <a:gd name="T57" fmla="*/ 31 h 56"/>
                <a:gd name="T58" fmla="*/ 85 w 91"/>
                <a:gd name="T59" fmla="*/ 17 h 56"/>
                <a:gd name="T60" fmla="*/ 79 w 91"/>
                <a:gd name="T61" fmla="*/ 12 h 56"/>
                <a:gd name="T62" fmla="*/ 75 w 91"/>
                <a:gd name="T63" fmla="*/ 15 h 56"/>
                <a:gd name="T64" fmla="*/ 65 w 91"/>
                <a:gd name="T65" fmla="*/ 6 h 56"/>
                <a:gd name="T66" fmla="*/ 59 w 91"/>
                <a:gd name="T67" fmla="*/ 5 h 56"/>
                <a:gd name="T68" fmla="*/ 52 w 91"/>
                <a:gd name="T69" fmla="*/ 1 h 56"/>
                <a:gd name="T70" fmla="*/ 47 w 91"/>
                <a:gd name="T71" fmla="*/ 0 h 56"/>
                <a:gd name="T72" fmla="*/ 46 w 91"/>
                <a:gd name="T73" fmla="*/ 2 h 56"/>
                <a:gd name="T74" fmla="*/ 37 w 91"/>
                <a:gd name="T75" fmla="*/ 6 h 56"/>
                <a:gd name="T76" fmla="*/ 18 w 91"/>
                <a:gd name="T77" fmla="*/ 7 h 56"/>
                <a:gd name="T78" fmla="*/ 11 w 91"/>
                <a:gd name="T79" fmla="*/ 18 h 56"/>
                <a:gd name="T80" fmla="*/ 5 w 91"/>
                <a:gd name="T81" fmla="*/ 19 h 56"/>
                <a:gd name="T82" fmla="*/ 5 w 91"/>
                <a:gd name="T83" fmla="*/ 24 h 56"/>
                <a:gd name="T84" fmla="*/ 0 w 91"/>
                <a:gd name="T85" fmla="*/ 20 h 56"/>
                <a:gd name="T86" fmla="*/ 0 w 91"/>
                <a:gd name="T87" fmla="*/ 20 h 56"/>
                <a:gd name="T88" fmla="*/ 1 w 9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6">
                  <a:moveTo>
                    <a:pt x="1" y="25"/>
                  </a:moveTo>
                  <a:cubicBezTo>
                    <a:pt x="2" y="26"/>
                    <a:pt x="3" y="29"/>
                    <a:pt x="4" y="31"/>
                  </a:cubicBezTo>
                  <a:cubicBezTo>
                    <a:pt x="6" y="35"/>
                    <a:pt x="8" y="37"/>
                    <a:pt x="12" y="38"/>
                  </a:cubicBezTo>
                  <a:cubicBezTo>
                    <a:pt x="14" y="39"/>
                    <a:pt x="16" y="39"/>
                    <a:pt x="17" y="38"/>
                  </a:cubicBezTo>
                  <a:cubicBezTo>
                    <a:pt x="21" y="36"/>
                    <a:pt x="20" y="29"/>
                    <a:pt x="20" y="24"/>
                  </a:cubicBezTo>
                  <a:cubicBezTo>
                    <a:pt x="20" y="24"/>
                    <a:pt x="20" y="24"/>
                    <a:pt x="20" y="24"/>
                  </a:cubicBezTo>
                  <a:cubicBezTo>
                    <a:pt x="20" y="24"/>
                    <a:pt x="20" y="24"/>
                    <a:pt x="20" y="24"/>
                  </a:cubicBezTo>
                  <a:cubicBezTo>
                    <a:pt x="21" y="27"/>
                    <a:pt x="22" y="29"/>
                    <a:pt x="24" y="31"/>
                  </a:cubicBezTo>
                  <a:cubicBezTo>
                    <a:pt x="25" y="32"/>
                    <a:pt x="26" y="33"/>
                    <a:pt x="27" y="33"/>
                  </a:cubicBezTo>
                  <a:cubicBezTo>
                    <a:pt x="27" y="33"/>
                    <a:pt x="27" y="33"/>
                    <a:pt x="28" y="33"/>
                  </a:cubicBezTo>
                  <a:cubicBezTo>
                    <a:pt x="29" y="33"/>
                    <a:pt x="29" y="30"/>
                    <a:pt x="31" y="29"/>
                  </a:cubicBezTo>
                  <a:cubicBezTo>
                    <a:pt x="34" y="32"/>
                    <a:pt x="36" y="38"/>
                    <a:pt x="38" y="42"/>
                  </a:cubicBezTo>
                  <a:cubicBezTo>
                    <a:pt x="39" y="45"/>
                    <a:pt x="41" y="47"/>
                    <a:pt x="43" y="50"/>
                  </a:cubicBezTo>
                  <a:cubicBezTo>
                    <a:pt x="43" y="51"/>
                    <a:pt x="44" y="54"/>
                    <a:pt x="45" y="54"/>
                  </a:cubicBezTo>
                  <a:cubicBezTo>
                    <a:pt x="48" y="52"/>
                    <a:pt x="47" y="44"/>
                    <a:pt x="47" y="41"/>
                  </a:cubicBezTo>
                  <a:cubicBezTo>
                    <a:pt x="47" y="38"/>
                    <a:pt x="48" y="36"/>
                    <a:pt x="48" y="33"/>
                  </a:cubicBezTo>
                  <a:cubicBezTo>
                    <a:pt x="49" y="32"/>
                    <a:pt x="48" y="30"/>
                    <a:pt x="48" y="29"/>
                  </a:cubicBezTo>
                  <a:cubicBezTo>
                    <a:pt x="49" y="33"/>
                    <a:pt x="51" y="36"/>
                    <a:pt x="53" y="39"/>
                  </a:cubicBezTo>
                  <a:cubicBezTo>
                    <a:pt x="57" y="38"/>
                    <a:pt x="58" y="34"/>
                    <a:pt x="57" y="31"/>
                  </a:cubicBezTo>
                  <a:cubicBezTo>
                    <a:pt x="58" y="32"/>
                    <a:pt x="58" y="34"/>
                    <a:pt x="59" y="34"/>
                  </a:cubicBezTo>
                  <a:cubicBezTo>
                    <a:pt x="63" y="35"/>
                    <a:pt x="63" y="31"/>
                    <a:pt x="64" y="29"/>
                  </a:cubicBezTo>
                  <a:cubicBezTo>
                    <a:pt x="67" y="29"/>
                    <a:pt x="66" y="33"/>
                    <a:pt x="68" y="34"/>
                  </a:cubicBezTo>
                  <a:cubicBezTo>
                    <a:pt x="70" y="35"/>
                    <a:pt x="71" y="34"/>
                    <a:pt x="73" y="33"/>
                  </a:cubicBezTo>
                  <a:cubicBezTo>
                    <a:pt x="75" y="31"/>
                    <a:pt x="76" y="29"/>
                    <a:pt x="77" y="32"/>
                  </a:cubicBezTo>
                  <a:cubicBezTo>
                    <a:pt x="79" y="35"/>
                    <a:pt x="80" y="37"/>
                    <a:pt x="81" y="40"/>
                  </a:cubicBezTo>
                  <a:cubicBezTo>
                    <a:pt x="84" y="45"/>
                    <a:pt x="87" y="50"/>
                    <a:pt x="89" y="54"/>
                  </a:cubicBezTo>
                  <a:cubicBezTo>
                    <a:pt x="90" y="55"/>
                    <a:pt x="90" y="56"/>
                    <a:pt x="90" y="56"/>
                  </a:cubicBezTo>
                  <a:cubicBezTo>
                    <a:pt x="90" y="55"/>
                    <a:pt x="90" y="53"/>
                    <a:pt x="90" y="52"/>
                  </a:cubicBezTo>
                  <a:cubicBezTo>
                    <a:pt x="90" y="45"/>
                    <a:pt x="91" y="37"/>
                    <a:pt x="91" y="31"/>
                  </a:cubicBezTo>
                  <a:cubicBezTo>
                    <a:pt x="90" y="25"/>
                    <a:pt x="89" y="20"/>
                    <a:pt x="85" y="17"/>
                  </a:cubicBezTo>
                  <a:cubicBezTo>
                    <a:pt x="83" y="14"/>
                    <a:pt x="82" y="13"/>
                    <a:pt x="79" y="12"/>
                  </a:cubicBezTo>
                  <a:cubicBezTo>
                    <a:pt x="76" y="11"/>
                    <a:pt x="76" y="12"/>
                    <a:pt x="75" y="15"/>
                  </a:cubicBezTo>
                  <a:cubicBezTo>
                    <a:pt x="71" y="13"/>
                    <a:pt x="71" y="5"/>
                    <a:pt x="65" y="6"/>
                  </a:cubicBezTo>
                  <a:cubicBezTo>
                    <a:pt x="62" y="6"/>
                    <a:pt x="61" y="8"/>
                    <a:pt x="59" y="5"/>
                  </a:cubicBezTo>
                  <a:cubicBezTo>
                    <a:pt x="57" y="3"/>
                    <a:pt x="57" y="1"/>
                    <a:pt x="52" y="1"/>
                  </a:cubicBezTo>
                  <a:cubicBezTo>
                    <a:pt x="50" y="1"/>
                    <a:pt x="48" y="1"/>
                    <a:pt x="47" y="0"/>
                  </a:cubicBezTo>
                  <a:cubicBezTo>
                    <a:pt x="47" y="0"/>
                    <a:pt x="47" y="1"/>
                    <a:pt x="46" y="2"/>
                  </a:cubicBezTo>
                  <a:cubicBezTo>
                    <a:pt x="45" y="7"/>
                    <a:pt x="40" y="6"/>
                    <a:pt x="37" y="6"/>
                  </a:cubicBezTo>
                  <a:cubicBezTo>
                    <a:pt x="30" y="5"/>
                    <a:pt x="23" y="6"/>
                    <a:pt x="18" y="7"/>
                  </a:cubicBezTo>
                  <a:cubicBezTo>
                    <a:pt x="9" y="9"/>
                    <a:pt x="9" y="11"/>
                    <a:pt x="11" y="18"/>
                  </a:cubicBezTo>
                  <a:cubicBezTo>
                    <a:pt x="9" y="19"/>
                    <a:pt x="7" y="19"/>
                    <a:pt x="5" y="19"/>
                  </a:cubicBezTo>
                  <a:cubicBezTo>
                    <a:pt x="5" y="21"/>
                    <a:pt x="5" y="22"/>
                    <a:pt x="5" y="24"/>
                  </a:cubicBezTo>
                  <a:cubicBezTo>
                    <a:pt x="0" y="20"/>
                    <a:pt x="0" y="20"/>
                    <a:pt x="0" y="20"/>
                  </a:cubicBezTo>
                  <a:cubicBezTo>
                    <a:pt x="0" y="20"/>
                    <a:pt x="0" y="20"/>
                    <a:pt x="0" y="20"/>
                  </a:cubicBezTo>
                  <a:cubicBezTo>
                    <a:pt x="0" y="21"/>
                    <a:pt x="0" y="23"/>
                    <a:pt x="1" y="25"/>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79" name="Freeform 421"/>
            <p:cNvSpPr/>
            <p:nvPr/>
          </p:nvSpPr>
          <p:spPr bwMode="auto">
            <a:xfrm>
              <a:off x="4670" y="983"/>
              <a:ext cx="113" cy="80"/>
            </a:xfrm>
            <a:custGeom>
              <a:avLst/>
              <a:gdLst>
                <a:gd name="T0" fmla="*/ 51 w 91"/>
                <a:gd name="T1" fmla="*/ 22 h 65"/>
                <a:gd name="T2" fmla="*/ 48 w 91"/>
                <a:gd name="T3" fmla="*/ 10 h 65"/>
                <a:gd name="T4" fmla="*/ 50 w 91"/>
                <a:gd name="T5" fmla="*/ 5 h 65"/>
                <a:gd name="T6" fmla="*/ 50 w 91"/>
                <a:gd name="T7" fmla="*/ 5 h 65"/>
                <a:gd name="T8" fmla="*/ 49 w 91"/>
                <a:gd name="T9" fmla="*/ 0 h 65"/>
                <a:gd name="T10" fmla="*/ 46 w 91"/>
                <a:gd name="T11" fmla="*/ 1 h 65"/>
                <a:gd name="T12" fmla="*/ 45 w 91"/>
                <a:gd name="T13" fmla="*/ 1 h 65"/>
                <a:gd name="T14" fmla="*/ 42 w 91"/>
                <a:gd name="T15" fmla="*/ 2 h 65"/>
                <a:gd name="T16" fmla="*/ 37 w 91"/>
                <a:gd name="T17" fmla="*/ 5 h 65"/>
                <a:gd name="T18" fmla="*/ 32 w 91"/>
                <a:gd name="T19" fmla="*/ 7 h 65"/>
                <a:gd name="T20" fmla="*/ 30 w 91"/>
                <a:gd name="T21" fmla="*/ 7 h 65"/>
                <a:gd name="T22" fmla="*/ 29 w 91"/>
                <a:gd name="T23" fmla="*/ 6 h 65"/>
                <a:gd name="T24" fmla="*/ 29 w 91"/>
                <a:gd name="T25" fmla="*/ 6 h 65"/>
                <a:gd name="T26" fmla="*/ 22 w 91"/>
                <a:gd name="T27" fmla="*/ 7 h 65"/>
                <a:gd name="T28" fmla="*/ 15 w 91"/>
                <a:gd name="T29" fmla="*/ 10 h 65"/>
                <a:gd name="T30" fmla="*/ 8 w 91"/>
                <a:gd name="T31" fmla="*/ 15 h 65"/>
                <a:gd name="T32" fmla="*/ 13 w 91"/>
                <a:gd name="T33" fmla="*/ 9 h 65"/>
                <a:gd name="T34" fmla="*/ 9 w 91"/>
                <a:gd name="T35" fmla="*/ 11 h 65"/>
                <a:gd name="T36" fmla="*/ 2 w 91"/>
                <a:gd name="T37" fmla="*/ 21 h 65"/>
                <a:gd name="T38" fmla="*/ 1 w 91"/>
                <a:gd name="T39" fmla="*/ 32 h 65"/>
                <a:gd name="T40" fmla="*/ 1 w 91"/>
                <a:gd name="T41" fmla="*/ 36 h 65"/>
                <a:gd name="T42" fmla="*/ 0 w 91"/>
                <a:gd name="T43" fmla="*/ 38 h 65"/>
                <a:gd name="T44" fmla="*/ 0 w 91"/>
                <a:gd name="T45" fmla="*/ 43 h 65"/>
                <a:gd name="T46" fmla="*/ 3 w 91"/>
                <a:gd name="T47" fmla="*/ 51 h 65"/>
                <a:gd name="T48" fmla="*/ 5 w 91"/>
                <a:gd name="T49" fmla="*/ 60 h 65"/>
                <a:gd name="T50" fmla="*/ 14 w 91"/>
                <a:gd name="T51" fmla="*/ 51 h 65"/>
                <a:gd name="T52" fmla="*/ 16 w 91"/>
                <a:gd name="T53" fmla="*/ 48 h 65"/>
                <a:gd name="T54" fmla="*/ 19 w 91"/>
                <a:gd name="T55" fmla="*/ 43 h 65"/>
                <a:gd name="T56" fmla="*/ 21 w 91"/>
                <a:gd name="T57" fmla="*/ 47 h 65"/>
                <a:gd name="T58" fmla="*/ 23 w 91"/>
                <a:gd name="T59" fmla="*/ 48 h 65"/>
                <a:gd name="T60" fmla="*/ 25 w 91"/>
                <a:gd name="T61" fmla="*/ 48 h 65"/>
                <a:gd name="T62" fmla="*/ 29 w 91"/>
                <a:gd name="T63" fmla="*/ 55 h 65"/>
                <a:gd name="T64" fmla="*/ 30 w 91"/>
                <a:gd name="T65" fmla="*/ 60 h 65"/>
                <a:gd name="T66" fmla="*/ 32 w 91"/>
                <a:gd name="T67" fmla="*/ 52 h 65"/>
                <a:gd name="T68" fmla="*/ 33 w 91"/>
                <a:gd name="T69" fmla="*/ 45 h 65"/>
                <a:gd name="T70" fmla="*/ 33 w 91"/>
                <a:gd name="T71" fmla="*/ 45 h 65"/>
                <a:gd name="T72" fmla="*/ 34 w 91"/>
                <a:gd name="T73" fmla="*/ 46 h 65"/>
                <a:gd name="T74" fmla="*/ 39 w 91"/>
                <a:gd name="T75" fmla="*/ 54 h 65"/>
                <a:gd name="T76" fmla="*/ 46 w 91"/>
                <a:gd name="T77" fmla="*/ 45 h 65"/>
                <a:gd name="T78" fmla="*/ 49 w 91"/>
                <a:gd name="T79" fmla="*/ 57 h 65"/>
                <a:gd name="T80" fmla="*/ 50 w 91"/>
                <a:gd name="T81" fmla="*/ 60 h 65"/>
                <a:gd name="T82" fmla="*/ 52 w 91"/>
                <a:gd name="T83" fmla="*/ 65 h 65"/>
                <a:gd name="T84" fmla="*/ 54 w 91"/>
                <a:gd name="T85" fmla="*/ 56 h 65"/>
                <a:gd name="T86" fmla="*/ 54 w 91"/>
                <a:gd name="T87" fmla="*/ 55 h 65"/>
                <a:gd name="T88" fmla="*/ 59 w 91"/>
                <a:gd name="T89" fmla="*/ 46 h 65"/>
                <a:gd name="T90" fmla="*/ 69 w 91"/>
                <a:gd name="T91" fmla="*/ 39 h 65"/>
                <a:gd name="T92" fmla="*/ 71 w 91"/>
                <a:gd name="T93" fmla="*/ 38 h 65"/>
                <a:gd name="T94" fmla="*/ 75 w 91"/>
                <a:gd name="T95" fmla="*/ 35 h 65"/>
                <a:gd name="T96" fmla="*/ 81 w 91"/>
                <a:gd name="T97" fmla="*/ 31 h 65"/>
                <a:gd name="T98" fmla="*/ 87 w 91"/>
                <a:gd name="T99" fmla="*/ 24 h 65"/>
                <a:gd name="T100" fmla="*/ 88 w 91"/>
                <a:gd name="T101" fmla="*/ 20 h 65"/>
                <a:gd name="T102" fmla="*/ 91 w 91"/>
                <a:gd name="T103" fmla="*/ 16 h 65"/>
                <a:gd name="T104" fmla="*/ 85 w 91"/>
                <a:gd name="T105" fmla="*/ 21 h 65"/>
                <a:gd name="T106" fmla="*/ 75 w 91"/>
                <a:gd name="T107" fmla="*/ 26 h 65"/>
                <a:gd name="T108" fmla="*/ 66 w 91"/>
                <a:gd name="T109" fmla="*/ 32 h 65"/>
                <a:gd name="T110" fmla="*/ 61 w 91"/>
                <a:gd name="T111" fmla="*/ 18 h 65"/>
                <a:gd name="T112" fmla="*/ 60 w 91"/>
                <a:gd name="T113" fmla="*/ 17 h 65"/>
                <a:gd name="T114" fmla="*/ 58 w 91"/>
                <a:gd name="T115" fmla="*/ 18 h 65"/>
                <a:gd name="T116" fmla="*/ 51 w 91"/>
                <a:gd name="T117" fmla="*/ 2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65">
                  <a:moveTo>
                    <a:pt x="51" y="22"/>
                  </a:moveTo>
                  <a:cubicBezTo>
                    <a:pt x="48" y="21"/>
                    <a:pt x="48" y="13"/>
                    <a:pt x="48" y="10"/>
                  </a:cubicBezTo>
                  <a:cubicBezTo>
                    <a:pt x="48" y="8"/>
                    <a:pt x="49" y="7"/>
                    <a:pt x="50" y="5"/>
                  </a:cubicBezTo>
                  <a:cubicBezTo>
                    <a:pt x="50" y="5"/>
                    <a:pt x="50" y="5"/>
                    <a:pt x="50" y="5"/>
                  </a:cubicBezTo>
                  <a:cubicBezTo>
                    <a:pt x="50" y="3"/>
                    <a:pt x="53" y="0"/>
                    <a:pt x="49" y="0"/>
                  </a:cubicBezTo>
                  <a:cubicBezTo>
                    <a:pt x="48" y="0"/>
                    <a:pt x="47" y="1"/>
                    <a:pt x="46" y="1"/>
                  </a:cubicBezTo>
                  <a:cubicBezTo>
                    <a:pt x="46" y="1"/>
                    <a:pt x="45" y="1"/>
                    <a:pt x="45" y="1"/>
                  </a:cubicBezTo>
                  <a:cubicBezTo>
                    <a:pt x="44" y="2"/>
                    <a:pt x="43" y="2"/>
                    <a:pt x="42" y="2"/>
                  </a:cubicBezTo>
                  <a:cubicBezTo>
                    <a:pt x="40" y="3"/>
                    <a:pt x="38" y="4"/>
                    <a:pt x="37" y="5"/>
                  </a:cubicBezTo>
                  <a:cubicBezTo>
                    <a:pt x="35" y="6"/>
                    <a:pt x="34" y="6"/>
                    <a:pt x="32" y="7"/>
                  </a:cubicBezTo>
                  <a:cubicBezTo>
                    <a:pt x="30" y="9"/>
                    <a:pt x="30" y="9"/>
                    <a:pt x="30" y="7"/>
                  </a:cubicBezTo>
                  <a:cubicBezTo>
                    <a:pt x="29" y="7"/>
                    <a:pt x="29" y="6"/>
                    <a:pt x="29" y="6"/>
                  </a:cubicBezTo>
                  <a:cubicBezTo>
                    <a:pt x="29" y="6"/>
                    <a:pt x="29" y="6"/>
                    <a:pt x="29" y="6"/>
                  </a:cubicBezTo>
                  <a:cubicBezTo>
                    <a:pt x="27" y="5"/>
                    <a:pt x="23" y="8"/>
                    <a:pt x="22" y="7"/>
                  </a:cubicBezTo>
                  <a:cubicBezTo>
                    <a:pt x="20" y="8"/>
                    <a:pt x="18" y="9"/>
                    <a:pt x="15" y="10"/>
                  </a:cubicBezTo>
                  <a:cubicBezTo>
                    <a:pt x="13" y="12"/>
                    <a:pt x="10" y="13"/>
                    <a:pt x="8" y="15"/>
                  </a:cubicBezTo>
                  <a:cubicBezTo>
                    <a:pt x="13" y="9"/>
                    <a:pt x="13" y="9"/>
                    <a:pt x="13" y="9"/>
                  </a:cubicBezTo>
                  <a:cubicBezTo>
                    <a:pt x="12" y="10"/>
                    <a:pt x="10" y="11"/>
                    <a:pt x="9" y="11"/>
                  </a:cubicBezTo>
                  <a:cubicBezTo>
                    <a:pt x="5" y="13"/>
                    <a:pt x="3" y="18"/>
                    <a:pt x="2" y="21"/>
                  </a:cubicBezTo>
                  <a:cubicBezTo>
                    <a:pt x="1" y="25"/>
                    <a:pt x="1" y="29"/>
                    <a:pt x="1" y="32"/>
                  </a:cubicBezTo>
                  <a:cubicBezTo>
                    <a:pt x="1" y="33"/>
                    <a:pt x="1" y="34"/>
                    <a:pt x="1" y="36"/>
                  </a:cubicBezTo>
                  <a:cubicBezTo>
                    <a:pt x="0" y="36"/>
                    <a:pt x="0" y="37"/>
                    <a:pt x="0" y="38"/>
                  </a:cubicBezTo>
                  <a:cubicBezTo>
                    <a:pt x="0" y="39"/>
                    <a:pt x="0" y="41"/>
                    <a:pt x="0" y="43"/>
                  </a:cubicBezTo>
                  <a:cubicBezTo>
                    <a:pt x="1" y="46"/>
                    <a:pt x="2" y="49"/>
                    <a:pt x="3" y="51"/>
                  </a:cubicBezTo>
                  <a:cubicBezTo>
                    <a:pt x="4" y="55"/>
                    <a:pt x="5" y="57"/>
                    <a:pt x="5" y="60"/>
                  </a:cubicBezTo>
                  <a:cubicBezTo>
                    <a:pt x="7" y="60"/>
                    <a:pt x="12" y="53"/>
                    <a:pt x="14" y="51"/>
                  </a:cubicBezTo>
                  <a:cubicBezTo>
                    <a:pt x="14" y="50"/>
                    <a:pt x="15" y="49"/>
                    <a:pt x="16" y="48"/>
                  </a:cubicBezTo>
                  <a:cubicBezTo>
                    <a:pt x="17" y="47"/>
                    <a:pt x="18" y="45"/>
                    <a:pt x="19" y="43"/>
                  </a:cubicBezTo>
                  <a:cubicBezTo>
                    <a:pt x="19" y="44"/>
                    <a:pt x="19" y="46"/>
                    <a:pt x="21" y="47"/>
                  </a:cubicBezTo>
                  <a:cubicBezTo>
                    <a:pt x="22" y="48"/>
                    <a:pt x="22" y="48"/>
                    <a:pt x="23" y="48"/>
                  </a:cubicBezTo>
                  <a:cubicBezTo>
                    <a:pt x="24" y="47"/>
                    <a:pt x="24" y="47"/>
                    <a:pt x="25" y="48"/>
                  </a:cubicBezTo>
                  <a:cubicBezTo>
                    <a:pt x="27" y="49"/>
                    <a:pt x="28" y="53"/>
                    <a:pt x="29" y="55"/>
                  </a:cubicBezTo>
                  <a:cubicBezTo>
                    <a:pt x="30" y="56"/>
                    <a:pt x="30" y="59"/>
                    <a:pt x="30" y="60"/>
                  </a:cubicBezTo>
                  <a:cubicBezTo>
                    <a:pt x="32" y="58"/>
                    <a:pt x="32" y="55"/>
                    <a:pt x="32" y="52"/>
                  </a:cubicBezTo>
                  <a:cubicBezTo>
                    <a:pt x="33" y="51"/>
                    <a:pt x="32" y="47"/>
                    <a:pt x="33" y="45"/>
                  </a:cubicBezTo>
                  <a:cubicBezTo>
                    <a:pt x="33" y="45"/>
                    <a:pt x="33" y="45"/>
                    <a:pt x="33" y="45"/>
                  </a:cubicBezTo>
                  <a:cubicBezTo>
                    <a:pt x="34" y="45"/>
                    <a:pt x="34" y="45"/>
                    <a:pt x="34" y="46"/>
                  </a:cubicBezTo>
                  <a:cubicBezTo>
                    <a:pt x="36" y="47"/>
                    <a:pt x="38" y="51"/>
                    <a:pt x="39" y="54"/>
                  </a:cubicBezTo>
                  <a:cubicBezTo>
                    <a:pt x="42" y="52"/>
                    <a:pt x="42" y="46"/>
                    <a:pt x="46" y="45"/>
                  </a:cubicBezTo>
                  <a:cubicBezTo>
                    <a:pt x="49" y="47"/>
                    <a:pt x="48" y="52"/>
                    <a:pt x="49" y="57"/>
                  </a:cubicBezTo>
                  <a:cubicBezTo>
                    <a:pt x="49" y="58"/>
                    <a:pt x="49" y="59"/>
                    <a:pt x="50" y="60"/>
                  </a:cubicBezTo>
                  <a:cubicBezTo>
                    <a:pt x="50" y="62"/>
                    <a:pt x="51" y="64"/>
                    <a:pt x="52" y="65"/>
                  </a:cubicBezTo>
                  <a:cubicBezTo>
                    <a:pt x="54" y="62"/>
                    <a:pt x="54" y="59"/>
                    <a:pt x="54" y="56"/>
                  </a:cubicBezTo>
                  <a:cubicBezTo>
                    <a:pt x="54" y="56"/>
                    <a:pt x="54" y="55"/>
                    <a:pt x="54" y="55"/>
                  </a:cubicBezTo>
                  <a:cubicBezTo>
                    <a:pt x="56" y="52"/>
                    <a:pt x="57" y="49"/>
                    <a:pt x="59" y="46"/>
                  </a:cubicBezTo>
                  <a:cubicBezTo>
                    <a:pt x="62" y="43"/>
                    <a:pt x="66" y="42"/>
                    <a:pt x="69" y="39"/>
                  </a:cubicBezTo>
                  <a:cubicBezTo>
                    <a:pt x="70" y="39"/>
                    <a:pt x="70" y="38"/>
                    <a:pt x="71" y="38"/>
                  </a:cubicBezTo>
                  <a:cubicBezTo>
                    <a:pt x="72" y="37"/>
                    <a:pt x="74" y="36"/>
                    <a:pt x="75" y="35"/>
                  </a:cubicBezTo>
                  <a:cubicBezTo>
                    <a:pt x="77" y="33"/>
                    <a:pt x="79" y="32"/>
                    <a:pt x="81" y="31"/>
                  </a:cubicBezTo>
                  <a:cubicBezTo>
                    <a:pt x="83" y="30"/>
                    <a:pt x="86" y="26"/>
                    <a:pt x="87" y="24"/>
                  </a:cubicBezTo>
                  <a:cubicBezTo>
                    <a:pt x="88" y="23"/>
                    <a:pt x="87" y="21"/>
                    <a:pt x="88" y="20"/>
                  </a:cubicBezTo>
                  <a:cubicBezTo>
                    <a:pt x="89" y="18"/>
                    <a:pt x="91" y="17"/>
                    <a:pt x="91" y="16"/>
                  </a:cubicBezTo>
                  <a:cubicBezTo>
                    <a:pt x="88" y="17"/>
                    <a:pt x="87" y="19"/>
                    <a:pt x="85" y="21"/>
                  </a:cubicBezTo>
                  <a:cubicBezTo>
                    <a:pt x="82" y="23"/>
                    <a:pt x="78" y="24"/>
                    <a:pt x="75" y="26"/>
                  </a:cubicBezTo>
                  <a:cubicBezTo>
                    <a:pt x="74" y="28"/>
                    <a:pt x="68" y="32"/>
                    <a:pt x="66" y="32"/>
                  </a:cubicBezTo>
                  <a:cubicBezTo>
                    <a:pt x="60" y="30"/>
                    <a:pt x="65" y="21"/>
                    <a:pt x="61" y="18"/>
                  </a:cubicBezTo>
                  <a:cubicBezTo>
                    <a:pt x="61" y="17"/>
                    <a:pt x="61" y="17"/>
                    <a:pt x="60" y="17"/>
                  </a:cubicBezTo>
                  <a:cubicBezTo>
                    <a:pt x="59" y="17"/>
                    <a:pt x="59" y="18"/>
                    <a:pt x="58" y="18"/>
                  </a:cubicBezTo>
                  <a:cubicBezTo>
                    <a:pt x="56" y="19"/>
                    <a:pt x="53" y="22"/>
                    <a:pt x="51" y="22"/>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0" name="Freeform 422"/>
            <p:cNvSpPr/>
            <p:nvPr/>
          </p:nvSpPr>
          <p:spPr bwMode="auto">
            <a:xfrm>
              <a:off x="4859" y="1007"/>
              <a:ext cx="62" cy="69"/>
            </a:xfrm>
            <a:custGeom>
              <a:avLst/>
              <a:gdLst>
                <a:gd name="T0" fmla="*/ 50 w 50"/>
                <a:gd name="T1" fmla="*/ 39 h 55"/>
                <a:gd name="T2" fmla="*/ 48 w 50"/>
                <a:gd name="T3" fmla="*/ 36 h 55"/>
                <a:gd name="T4" fmla="*/ 44 w 50"/>
                <a:gd name="T5" fmla="*/ 26 h 55"/>
                <a:gd name="T6" fmla="*/ 39 w 50"/>
                <a:gd name="T7" fmla="*/ 12 h 55"/>
                <a:gd name="T8" fmla="*/ 32 w 50"/>
                <a:gd name="T9" fmla="*/ 10 h 55"/>
                <a:gd name="T10" fmla="*/ 27 w 50"/>
                <a:gd name="T11" fmla="*/ 7 h 55"/>
                <a:gd name="T12" fmla="*/ 24 w 50"/>
                <a:gd name="T13" fmla="*/ 15 h 55"/>
                <a:gd name="T14" fmla="*/ 20 w 50"/>
                <a:gd name="T15" fmla="*/ 11 h 55"/>
                <a:gd name="T16" fmla="*/ 17 w 50"/>
                <a:gd name="T17" fmla="*/ 19 h 55"/>
                <a:gd name="T18" fmla="*/ 11 w 50"/>
                <a:gd name="T19" fmla="*/ 14 h 55"/>
                <a:gd name="T20" fmla="*/ 4 w 50"/>
                <a:gd name="T21" fmla="*/ 2 h 55"/>
                <a:gd name="T22" fmla="*/ 1 w 50"/>
                <a:gd name="T23" fmla="*/ 0 h 55"/>
                <a:gd name="T24" fmla="*/ 1 w 50"/>
                <a:gd name="T25" fmla="*/ 6 h 55"/>
                <a:gd name="T26" fmla="*/ 1 w 50"/>
                <a:gd name="T27" fmla="*/ 7 h 55"/>
                <a:gd name="T28" fmla="*/ 0 w 50"/>
                <a:gd name="T29" fmla="*/ 13 h 55"/>
                <a:gd name="T30" fmla="*/ 4 w 50"/>
                <a:gd name="T31" fmla="*/ 18 h 55"/>
                <a:gd name="T32" fmla="*/ 8 w 50"/>
                <a:gd name="T33" fmla="*/ 23 h 55"/>
                <a:gd name="T34" fmla="*/ 10 w 50"/>
                <a:gd name="T35" fmla="*/ 30 h 55"/>
                <a:gd name="T36" fmla="*/ 10 w 50"/>
                <a:gd name="T37" fmla="*/ 36 h 55"/>
                <a:gd name="T38" fmla="*/ 17 w 50"/>
                <a:gd name="T39" fmla="*/ 49 h 55"/>
                <a:gd name="T40" fmla="*/ 28 w 50"/>
                <a:gd name="T41" fmla="*/ 54 h 55"/>
                <a:gd name="T42" fmla="*/ 43 w 50"/>
                <a:gd name="T43" fmla="*/ 48 h 55"/>
                <a:gd name="T44" fmla="*/ 47 w 50"/>
                <a:gd name="T45" fmla="*/ 44 h 55"/>
                <a:gd name="T46" fmla="*/ 50 w 50"/>
                <a:gd name="T47" fmla="*/ 41 h 55"/>
                <a:gd name="T48" fmla="*/ 50 w 50"/>
                <a:gd name="T49"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55">
                  <a:moveTo>
                    <a:pt x="50" y="39"/>
                  </a:moveTo>
                  <a:cubicBezTo>
                    <a:pt x="49" y="38"/>
                    <a:pt x="48" y="37"/>
                    <a:pt x="48" y="36"/>
                  </a:cubicBezTo>
                  <a:cubicBezTo>
                    <a:pt x="47" y="33"/>
                    <a:pt x="45" y="30"/>
                    <a:pt x="44" y="26"/>
                  </a:cubicBezTo>
                  <a:cubicBezTo>
                    <a:pt x="44" y="22"/>
                    <a:pt x="42" y="16"/>
                    <a:pt x="39" y="12"/>
                  </a:cubicBezTo>
                  <a:cubicBezTo>
                    <a:pt x="37" y="9"/>
                    <a:pt x="35" y="11"/>
                    <a:pt x="32" y="10"/>
                  </a:cubicBezTo>
                  <a:cubicBezTo>
                    <a:pt x="31" y="8"/>
                    <a:pt x="29" y="6"/>
                    <a:pt x="27" y="7"/>
                  </a:cubicBezTo>
                  <a:cubicBezTo>
                    <a:pt x="27" y="8"/>
                    <a:pt x="26" y="14"/>
                    <a:pt x="24" y="15"/>
                  </a:cubicBezTo>
                  <a:cubicBezTo>
                    <a:pt x="22" y="16"/>
                    <a:pt x="22" y="13"/>
                    <a:pt x="20" y="11"/>
                  </a:cubicBezTo>
                  <a:cubicBezTo>
                    <a:pt x="19" y="13"/>
                    <a:pt x="21" y="19"/>
                    <a:pt x="17" y="19"/>
                  </a:cubicBezTo>
                  <a:cubicBezTo>
                    <a:pt x="15" y="20"/>
                    <a:pt x="12" y="15"/>
                    <a:pt x="11" y="14"/>
                  </a:cubicBezTo>
                  <a:cubicBezTo>
                    <a:pt x="9" y="11"/>
                    <a:pt x="7" y="5"/>
                    <a:pt x="4" y="2"/>
                  </a:cubicBezTo>
                  <a:cubicBezTo>
                    <a:pt x="3" y="1"/>
                    <a:pt x="2" y="0"/>
                    <a:pt x="1" y="0"/>
                  </a:cubicBezTo>
                  <a:cubicBezTo>
                    <a:pt x="1" y="2"/>
                    <a:pt x="1" y="3"/>
                    <a:pt x="1" y="6"/>
                  </a:cubicBezTo>
                  <a:cubicBezTo>
                    <a:pt x="1" y="6"/>
                    <a:pt x="1" y="6"/>
                    <a:pt x="1" y="7"/>
                  </a:cubicBezTo>
                  <a:cubicBezTo>
                    <a:pt x="1" y="9"/>
                    <a:pt x="0" y="11"/>
                    <a:pt x="0" y="13"/>
                  </a:cubicBezTo>
                  <a:cubicBezTo>
                    <a:pt x="0" y="15"/>
                    <a:pt x="2" y="17"/>
                    <a:pt x="4" y="18"/>
                  </a:cubicBezTo>
                  <a:cubicBezTo>
                    <a:pt x="6" y="19"/>
                    <a:pt x="7" y="21"/>
                    <a:pt x="8" y="23"/>
                  </a:cubicBezTo>
                  <a:cubicBezTo>
                    <a:pt x="9" y="25"/>
                    <a:pt x="9" y="27"/>
                    <a:pt x="10" y="30"/>
                  </a:cubicBezTo>
                  <a:cubicBezTo>
                    <a:pt x="9" y="31"/>
                    <a:pt x="9" y="34"/>
                    <a:pt x="10" y="36"/>
                  </a:cubicBezTo>
                  <a:cubicBezTo>
                    <a:pt x="10" y="40"/>
                    <a:pt x="13" y="44"/>
                    <a:pt x="17" y="49"/>
                  </a:cubicBezTo>
                  <a:cubicBezTo>
                    <a:pt x="19" y="52"/>
                    <a:pt x="24" y="54"/>
                    <a:pt x="28" y="54"/>
                  </a:cubicBezTo>
                  <a:cubicBezTo>
                    <a:pt x="34" y="55"/>
                    <a:pt x="39" y="51"/>
                    <a:pt x="43" y="48"/>
                  </a:cubicBezTo>
                  <a:cubicBezTo>
                    <a:pt x="44" y="47"/>
                    <a:pt x="46" y="46"/>
                    <a:pt x="47" y="44"/>
                  </a:cubicBezTo>
                  <a:cubicBezTo>
                    <a:pt x="48" y="43"/>
                    <a:pt x="49" y="42"/>
                    <a:pt x="50" y="41"/>
                  </a:cubicBezTo>
                  <a:cubicBezTo>
                    <a:pt x="50" y="40"/>
                    <a:pt x="50" y="40"/>
                    <a:pt x="50" y="39"/>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1" name="Freeform 423"/>
            <p:cNvSpPr/>
            <p:nvPr/>
          </p:nvSpPr>
          <p:spPr bwMode="auto">
            <a:xfrm>
              <a:off x="4918" y="1059"/>
              <a:ext cx="3" cy="5"/>
            </a:xfrm>
            <a:custGeom>
              <a:avLst/>
              <a:gdLst>
                <a:gd name="T0" fmla="*/ 2 w 2"/>
                <a:gd name="T1" fmla="*/ 0 h 4"/>
                <a:gd name="T2" fmla="*/ 1 w 2"/>
                <a:gd name="T3" fmla="*/ 3 h 4"/>
                <a:gd name="T4" fmla="*/ 0 w 2"/>
                <a:gd name="T5" fmla="*/ 4 h 4"/>
                <a:gd name="T6" fmla="*/ 1 w 2"/>
                <a:gd name="T7" fmla="*/ 3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1" y="3"/>
                    <a:pt x="1" y="3"/>
                    <a:pt x="1" y="3"/>
                  </a:cubicBezTo>
                  <a:cubicBezTo>
                    <a:pt x="0" y="4"/>
                    <a:pt x="0" y="4"/>
                    <a:pt x="0" y="4"/>
                  </a:cubicBezTo>
                  <a:cubicBezTo>
                    <a:pt x="1" y="3"/>
                    <a:pt x="1" y="3"/>
                    <a:pt x="1" y="3"/>
                  </a:cubicBezTo>
                  <a:cubicBezTo>
                    <a:pt x="2" y="2"/>
                    <a:pt x="2" y="1"/>
                    <a:pt x="2"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2" name="Freeform 424"/>
            <p:cNvSpPr/>
            <p:nvPr/>
          </p:nvSpPr>
          <p:spPr bwMode="auto">
            <a:xfrm>
              <a:off x="4921" y="1056"/>
              <a:ext cx="2" cy="3"/>
            </a:xfrm>
            <a:custGeom>
              <a:avLst/>
              <a:gdLst>
                <a:gd name="T0" fmla="*/ 2 w 2"/>
                <a:gd name="T1" fmla="*/ 0 h 3"/>
                <a:gd name="T2" fmla="*/ 0 w 2"/>
                <a:gd name="T3" fmla="*/ 2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1"/>
                    <a:pt x="0" y="2"/>
                  </a:cubicBezTo>
                  <a:cubicBezTo>
                    <a:pt x="0" y="2"/>
                    <a:pt x="0" y="3"/>
                    <a:pt x="0" y="3"/>
                  </a:cubicBezTo>
                  <a:lnTo>
                    <a:pt x="2" y="0"/>
                  </a:ln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3" name="Freeform 425"/>
            <p:cNvSpPr/>
            <p:nvPr/>
          </p:nvSpPr>
          <p:spPr bwMode="auto">
            <a:xfrm>
              <a:off x="4596" y="739"/>
              <a:ext cx="73" cy="121"/>
            </a:xfrm>
            <a:custGeom>
              <a:avLst/>
              <a:gdLst>
                <a:gd name="T0" fmla="*/ 33 w 59"/>
                <a:gd name="T1" fmla="*/ 92 h 97"/>
                <a:gd name="T2" fmla="*/ 40 w 59"/>
                <a:gd name="T3" fmla="*/ 95 h 97"/>
                <a:gd name="T4" fmla="*/ 52 w 59"/>
                <a:gd name="T5" fmla="*/ 93 h 97"/>
                <a:gd name="T6" fmla="*/ 52 w 59"/>
                <a:gd name="T7" fmla="*/ 93 h 97"/>
                <a:gd name="T8" fmla="*/ 54 w 59"/>
                <a:gd name="T9" fmla="*/ 96 h 97"/>
                <a:gd name="T10" fmla="*/ 57 w 59"/>
                <a:gd name="T11" fmla="*/ 97 h 97"/>
                <a:gd name="T12" fmla="*/ 55 w 59"/>
                <a:gd name="T13" fmla="*/ 91 h 97"/>
                <a:gd name="T14" fmla="*/ 54 w 59"/>
                <a:gd name="T15" fmla="*/ 88 h 97"/>
                <a:gd name="T16" fmla="*/ 54 w 59"/>
                <a:gd name="T17" fmla="*/ 87 h 97"/>
                <a:gd name="T18" fmla="*/ 51 w 59"/>
                <a:gd name="T19" fmla="*/ 84 h 97"/>
                <a:gd name="T20" fmla="*/ 46 w 59"/>
                <a:gd name="T21" fmla="*/ 82 h 97"/>
                <a:gd name="T22" fmla="*/ 42 w 59"/>
                <a:gd name="T23" fmla="*/ 79 h 97"/>
                <a:gd name="T24" fmla="*/ 33 w 59"/>
                <a:gd name="T25" fmla="*/ 77 h 97"/>
                <a:gd name="T26" fmla="*/ 25 w 59"/>
                <a:gd name="T27" fmla="*/ 71 h 97"/>
                <a:gd name="T28" fmla="*/ 14 w 59"/>
                <a:gd name="T29" fmla="*/ 59 h 97"/>
                <a:gd name="T30" fmla="*/ 20 w 59"/>
                <a:gd name="T31" fmla="*/ 61 h 97"/>
                <a:gd name="T32" fmla="*/ 16 w 59"/>
                <a:gd name="T33" fmla="*/ 56 h 97"/>
                <a:gd name="T34" fmla="*/ 13 w 59"/>
                <a:gd name="T35" fmla="*/ 50 h 97"/>
                <a:gd name="T36" fmla="*/ 20 w 59"/>
                <a:gd name="T37" fmla="*/ 48 h 97"/>
                <a:gd name="T38" fmla="*/ 16 w 59"/>
                <a:gd name="T39" fmla="*/ 42 h 97"/>
                <a:gd name="T40" fmla="*/ 10 w 59"/>
                <a:gd name="T41" fmla="*/ 32 h 97"/>
                <a:gd name="T42" fmla="*/ 7 w 59"/>
                <a:gd name="T43" fmla="*/ 15 h 97"/>
                <a:gd name="T44" fmla="*/ 12 w 59"/>
                <a:gd name="T45" fmla="*/ 0 h 97"/>
                <a:gd name="T46" fmla="*/ 7 w 59"/>
                <a:gd name="T47" fmla="*/ 2 h 97"/>
                <a:gd name="T48" fmla="*/ 7 w 59"/>
                <a:gd name="T49" fmla="*/ 3 h 97"/>
                <a:gd name="T50" fmla="*/ 4 w 59"/>
                <a:gd name="T51" fmla="*/ 7 h 97"/>
                <a:gd name="T52" fmla="*/ 2 w 59"/>
                <a:gd name="T53" fmla="*/ 12 h 97"/>
                <a:gd name="T54" fmla="*/ 2 w 59"/>
                <a:gd name="T55" fmla="*/ 18 h 97"/>
                <a:gd name="T56" fmla="*/ 1 w 59"/>
                <a:gd name="T57" fmla="*/ 23 h 97"/>
                <a:gd name="T58" fmla="*/ 1 w 59"/>
                <a:gd name="T59" fmla="*/ 27 h 97"/>
                <a:gd name="T60" fmla="*/ 3 w 59"/>
                <a:gd name="T61" fmla="*/ 36 h 97"/>
                <a:gd name="T62" fmla="*/ 5 w 59"/>
                <a:gd name="T63" fmla="*/ 48 h 97"/>
                <a:gd name="T64" fmla="*/ 5 w 59"/>
                <a:gd name="T65" fmla="*/ 49 h 97"/>
                <a:gd name="T66" fmla="*/ 4 w 59"/>
                <a:gd name="T67" fmla="*/ 56 h 97"/>
                <a:gd name="T68" fmla="*/ 4 w 59"/>
                <a:gd name="T69" fmla="*/ 65 h 97"/>
                <a:gd name="T70" fmla="*/ 11 w 59"/>
                <a:gd name="T71" fmla="*/ 73 h 97"/>
                <a:gd name="T72" fmla="*/ 14 w 59"/>
                <a:gd name="T73" fmla="*/ 75 h 97"/>
                <a:gd name="T74" fmla="*/ 26 w 59"/>
                <a:gd name="T75" fmla="*/ 88 h 97"/>
                <a:gd name="T76" fmla="*/ 33 w 59"/>
                <a:gd name="T7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97">
                  <a:moveTo>
                    <a:pt x="33" y="92"/>
                  </a:moveTo>
                  <a:cubicBezTo>
                    <a:pt x="36" y="93"/>
                    <a:pt x="38" y="95"/>
                    <a:pt x="40" y="95"/>
                  </a:cubicBezTo>
                  <a:cubicBezTo>
                    <a:pt x="41" y="95"/>
                    <a:pt x="54" y="97"/>
                    <a:pt x="52" y="93"/>
                  </a:cubicBezTo>
                  <a:cubicBezTo>
                    <a:pt x="52" y="93"/>
                    <a:pt x="52" y="93"/>
                    <a:pt x="52" y="93"/>
                  </a:cubicBezTo>
                  <a:cubicBezTo>
                    <a:pt x="54" y="96"/>
                    <a:pt x="54" y="96"/>
                    <a:pt x="54" y="96"/>
                  </a:cubicBezTo>
                  <a:cubicBezTo>
                    <a:pt x="55" y="97"/>
                    <a:pt x="56" y="97"/>
                    <a:pt x="57" y="97"/>
                  </a:cubicBezTo>
                  <a:cubicBezTo>
                    <a:pt x="59" y="96"/>
                    <a:pt x="56" y="93"/>
                    <a:pt x="55" y="91"/>
                  </a:cubicBezTo>
                  <a:cubicBezTo>
                    <a:pt x="55" y="90"/>
                    <a:pt x="54" y="89"/>
                    <a:pt x="54" y="88"/>
                  </a:cubicBezTo>
                  <a:cubicBezTo>
                    <a:pt x="54" y="88"/>
                    <a:pt x="54" y="88"/>
                    <a:pt x="54" y="87"/>
                  </a:cubicBezTo>
                  <a:cubicBezTo>
                    <a:pt x="53" y="86"/>
                    <a:pt x="52" y="85"/>
                    <a:pt x="51" y="84"/>
                  </a:cubicBezTo>
                  <a:cubicBezTo>
                    <a:pt x="50" y="82"/>
                    <a:pt x="48" y="82"/>
                    <a:pt x="46" y="82"/>
                  </a:cubicBezTo>
                  <a:cubicBezTo>
                    <a:pt x="44" y="80"/>
                    <a:pt x="43" y="80"/>
                    <a:pt x="42" y="79"/>
                  </a:cubicBezTo>
                  <a:cubicBezTo>
                    <a:pt x="39" y="77"/>
                    <a:pt x="35" y="78"/>
                    <a:pt x="33" y="77"/>
                  </a:cubicBezTo>
                  <a:cubicBezTo>
                    <a:pt x="30" y="76"/>
                    <a:pt x="28" y="73"/>
                    <a:pt x="25" y="71"/>
                  </a:cubicBezTo>
                  <a:cubicBezTo>
                    <a:pt x="23" y="70"/>
                    <a:pt x="13" y="62"/>
                    <a:pt x="14" y="59"/>
                  </a:cubicBezTo>
                  <a:cubicBezTo>
                    <a:pt x="16" y="60"/>
                    <a:pt x="18" y="61"/>
                    <a:pt x="20" y="61"/>
                  </a:cubicBezTo>
                  <a:cubicBezTo>
                    <a:pt x="19" y="59"/>
                    <a:pt x="17" y="57"/>
                    <a:pt x="16" y="56"/>
                  </a:cubicBezTo>
                  <a:cubicBezTo>
                    <a:pt x="15" y="54"/>
                    <a:pt x="13" y="52"/>
                    <a:pt x="13" y="50"/>
                  </a:cubicBezTo>
                  <a:cubicBezTo>
                    <a:pt x="15" y="50"/>
                    <a:pt x="19" y="51"/>
                    <a:pt x="20" y="48"/>
                  </a:cubicBezTo>
                  <a:cubicBezTo>
                    <a:pt x="20" y="46"/>
                    <a:pt x="16" y="44"/>
                    <a:pt x="16" y="42"/>
                  </a:cubicBezTo>
                  <a:cubicBezTo>
                    <a:pt x="13" y="39"/>
                    <a:pt x="11" y="36"/>
                    <a:pt x="10" y="32"/>
                  </a:cubicBezTo>
                  <a:cubicBezTo>
                    <a:pt x="7" y="26"/>
                    <a:pt x="7" y="22"/>
                    <a:pt x="7" y="15"/>
                  </a:cubicBezTo>
                  <a:cubicBezTo>
                    <a:pt x="6" y="11"/>
                    <a:pt x="6" y="2"/>
                    <a:pt x="12" y="0"/>
                  </a:cubicBezTo>
                  <a:cubicBezTo>
                    <a:pt x="11" y="1"/>
                    <a:pt x="9" y="1"/>
                    <a:pt x="7" y="2"/>
                  </a:cubicBezTo>
                  <a:cubicBezTo>
                    <a:pt x="7" y="2"/>
                    <a:pt x="7" y="2"/>
                    <a:pt x="7" y="3"/>
                  </a:cubicBezTo>
                  <a:cubicBezTo>
                    <a:pt x="5" y="4"/>
                    <a:pt x="5" y="7"/>
                    <a:pt x="4" y="7"/>
                  </a:cubicBezTo>
                  <a:cubicBezTo>
                    <a:pt x="3" y="9"/>
                    <a:pt x="3" y="10"/>
                    <a:pt x="2" y="12"/>
                  </a:cubicBezTo>
                  <a:cubicBezTo>
                    <a:pt x="1" y="14"/>
                    <a:pt x="2" y="16"/>
                    <a:pt x="2" y="18"/>
                  </a:cubicBezTo>
                  <a:cubicBezTo>
                    <a:pt x="1" y="20"/>
                    <a:pt x="0" y="21"/>
                    <a:pt x="1" y="23"/>
                  </a:cubicBezTo>
                  <a:cubicBezTo>
                    <a:pt x="0" y="24"/>
                    <a:pt x="1" y="26"/>
                    <a:pt x="1" y="27"/>
                  </a:cubicBezTo>
                  <a:cubicBezTo>
                    <a:pt x="1" y="30"/>
                    <a:pt x="2" y="33"/>
                    <a:pt x="3" y="36"/>
                  </a:cubicBezTo>
                  <a:cubicBezTo>
                    <a:pt x="3" y="40"/>
                    <a:pt x="4" y="44"/>
                    <a:pt x="5" y="48"/>
                  </a:cubicBezTo>
                  <a:cubicBezTo>
                    <a:pt x="5" y="48"/>
                    <a:pt x="5" y="49"/>
                    <a:pt x="5" y="49"/>
                  </a:cubicBezTo>
                  <a:cubicBezTo>
                    <a:pt x="5" y="51"/>
                    <a:pt x="5" y="54"/>
                    <a:pt x="4" y="56"/>
                  </a:cubicBezTo>
                  <a:cubicBezTo>
                    <a:pt x="3" y="59"/>
                    <a:pt x="2" y="62"/>
                    <a:pt x="4" y="65"/>
                  </a:cubicBezTo>
                  <a:cubicBezTo>
                    <a:pt x="7" y="69"/>
                    <a:pt x="9" y="71"/>
                    <a:pt x="11" y="73"/>
                  </a:cubicBezTo>
                  <a:cubicBezTo>
                    <a:pt x="12" y="74"/>
                    <a:pt x="13" y="75"/>
                    <a:pt x="14" y="75"/>
                  </a:cubicBezTo>
                  <a:cubicBezTo>
                    <a:pt x="17" y="80"/>
                    <a:pt x="22" y="84"/>
                    <a:pt x="26" y="88"/>
                  </a:cubicBezTo>
                  <a:cubicBezTo>
                    <a:pt x="28" y="89"/>
                    <a:pt x="30" y="91"/>
                    <a:pt x="33" y="92"/>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4" name="Freeform 426"/>
            <p:cNvSpPr/>
            <p:nvPr/>
          </p:nvSpPr>
          <p:spPr bwMode="auto">
            <a:xfrm>
              <a:off x="4726" y="78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5" name="Freeform 427"/>
            <p:cNvSpPr/>
            <p:nvPr/>
          </p:nvSpPr>
          <p:spPr bwMode="auto">
            <a:xfrm>
              <a:off x="4725" y="785"/>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6" name="Freeform 428"/>
            <p:cNvSpPr/>
            <p:nvPr/>
          </p:nvSpPr>
          <p:spPr bwMode="auto">
            <a:xfrm>
              <a:off x="4720" y="782"/>
              <a:ext cx="5" cy="3"/>
            </a:xfrm>
            <a:custGeom>
              <a:avLst/>
              <a:gdLst>
                <a:gd name="T0" fmla="*/ 4 w 4"/>
                <a:gd name="T1" fmla="*/ 3 h 3"/>
                <a:gd name="T2" fmla="*/ 1 w 4"/>
                <a:gd name="T3" fmla="*/ 0 h 3"/>
                <a:gd name="T4" fmla="*/ 0 w 4"/>
                <a:gd name="T5" fmla="*/ 1 h 3"/>
                <a:gd name="T6" fmla="*/ 4 w 4"/>
                <a:gd name="T7" fmla="*/ 3 h 3"/>
              </a:gdLst>
              <a:ahLst/>
              <a:cxnLst>
                <a:cxn ang="0">
                  <a:pos x="T0" y="T1"/>
                </a:cxn>
                <a:cxn ang="0">
                  <a:pos x="T2" y="T3"/>
                </a:cxn>
                <a:cxn ang="0">
                  <a:pos x="T4" y="T5"/>
                </a:cxn>
                <a:cxn ang="0">
                  <a:pos x="T6" y="T7"/>
                </a:cxn>
              </a:cxnLst>
              <a:rect l="0" t="0" r="r" b="b"/>
              <a:pathLst>
                <a:path w="4" h="3">
                  <a:moveTo>
                    <a:pt x="4" y="3"/>
                  </a:moveTo>
                  <a:cubicBezTo>
                    <a:pt x="3" y="2"/>
                    <a:pt x="2" y="1"/>
                    <a:pt x="1" y="0"/>
                  </a:cubicBezTo>
                  <a:cubicBezTo>
                    <a:pt x="1" y="1"/>
                    <a:pt x="1" y="1"/>
                    <a:pt x="0" y="1"/>
                  </a:cubicBezTo>
                  <a:lnTo>
                    <a:pt x="4" y="3"/>
                  </a:ln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7" name="Freeform 429"/>
            <p:cNvSpPr/>
            <p:nvPr/>
          </p:nvSpPr>
          <p:spPr bwMode="auto">
            <a:xfrm>
              <a:off x="4675" y="690"/>
              <a:ext cx="50" cy="92"/>
            </a:xfrm>
            <a:custGeom>
              <a:avLst/>
              <a:gdLst>
                <a:gd name="T0" fmla="*/ 20 w 40"/>
                <a:gd name="T1" fmla="*/ 45 h 74"/>
                <a:gd name="T2" fmla="*/ 23 w 40"/>
                <a:gd name="T3" fmla="*/ 43 h 74"/>
                <a:gd name="T4" fmla="*/ 24 w 40"/>
                <a:gd name="T5" fmla="*/ 41 h 74"/>
                <a:gd name="T6" fmla="*/ 31 w 40"/>
                <a:gd name="T7" fmla="*/ 42 h 74"/>
                <a:gd name="T8" fmla="*/ 31 w 40"/>
                <a:gd name="T9" fmla="*/ 38 h 74"/>
                <a:gd name="T10" fmla="*/ 24 w 40"/>
                <a:gd name="T11" fmla="*/ 33 h 74"/>
                <a:gd name="T12" fmla="*/ 16 w 40"/>
                <a:gd name="T13" fmla="*/ 25 h 74"/>
                <a:gd name="T14" fmla="*/ 12 w 40"/>
                <a:gd name="T15" fmla="*/ 14 h 74"/>
                <a:gd name="T16" fmla="*/ 10 w 40"/>
                <a:gd name="T17" fmla="*/ 6 h 74"/>
                <a:gd name="T18" fmla="*/ 10 w 40"/>
                <a:gd name="T19" fmla="*/ 0 h 74"/>
                <a:gd name="T20" fmla="*/ 6 w 40"/>
                <a:gd name="T21" fmla="*/ 8 h 74"/>
                <a:gd name="T22" fmla="*/ 3 w 40"/>
                <a:gd name="T23" fmla="*/ 21 h 74"/>
                <a:gd name="T24" fmla="*/ 11 w 40"/>
                <a:gd name="T25" fmla="*/ 34 h 74"/>
                <a:gd name="T26" fmla="*/ 10 w 40"/>
                <a:gd name="T27" fmla="*/ 46 h 74"/>
                <a:gd name="T28" fmla="*/ 15 w 40"/>
                <a:gd name="T29" fmla="*/ 56 h 74"/>
                <a:gd name="T30" fmla="*/ 24 w 40"/>
                <a:gd name="T31" fmla="*/ 65 h 74"/>
                <a:gd name="T32" fmla="*/ 31 w 40"/>
                <a:gd name="T33" fmla="*/ 71 h 74"/>
                <a:gd name="T34" fmla="*/ 37 w 40"/>
                <a:gd name="T35" fmla="*/ 74 h 74"/>
                <a:gd name="T36" fmla="*/ 37 w 40"/>
                <a:gd name="T37" fmla="*/ 74 h 74"/>
                <a:gd name="T38" fmla="*/ 26 w 40"/>
                <a:gd name="T39" fmla="*/ 59 h 74"/>
                <a:gd name="T40" fmla="*/ 21 w 40"/>
                <a:gd name="T41" fmla="*/ 52 h 74"/>
                <a:gd name="T42" fmla="*/ 19 w 40"/>
                <a:gd name="T43" fmla="*/ 47 h 74"/>
                <a:gd name="T44" fmla="*/ 19 w 40"/>
                <a:gd name="T45" fmla="*/ 46 h 74"/>
                <a:gd name="T46" fmla="*/ 20 w 40"/>
                <a:gd name="T47" fmla="*/ 4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74">
                  <a:moveTo>
                    <a:pt x="20" y="45"/>
                  </a:moveTo>
                  <a:cubicBezTo>
                    <a:pt x="21" y="45"/>
                    <a:pt x="22" y="44"/>
                    <a:pt x="23" y="43"/>
                  </a:cubicBezTo>
                  <a:cubicBezTo>
                    <a:pt x="24" y="43"/>
                    <a:pt x="23" y="42"/>
                    <a:pt x="24" y="41"/>
                  </a:cubicBezTo>
                  <a:cubicBezTo>
                    <a:pt x="26" y="40"/>
                    <a:pt x="29" y="43"/>
                    <a:pt x="31" y="42"/>
                  </a:cubicBezTo>
                  <a:cubicBezTo>
                    <a:pt x="34" y="41"/>
                    <a:pt x="33" y="39"/>
                    <a:pt x="31" y="38"/>
                  </a:cubicBezTo>
                  <a:cubicBezTo>
                    <a:pt x="29" y="35"/>
                    <a:pt x="26" y="36"/>
                    <a:pt x="24" y="33"/>
                  </a:cubicBezTo>
                  <a:cubicBezTo>
                    <a:pt x="21" y="31"/>
                    <a:pt x="18" y="29"/>
                    <a:pt x="16" y="25"/>
                  </a:cubicBezTo>
                  <a:cubicBezTo>
                    <a:pt x="14" y="21"/>
                    <a:pt x="13" y="18"/>
                    <a:pt x="12" y="14"/>
                  </a:cubicBezTo>
                  <a:cubicBezTo>
                    <a:pt x="12" y="11"/>
                    <a:pt x="11" y="9"/>
                    <a:pt x="10" y="6"/>
                  </a:cubicBezTo>
                  <a:cubicBezTo>
                    <a:pt x="11" y="4"/>
                    <a:pt x="11" y="2"/>
                    <a:pt x="10" y="0"/>
                  </a:cubicBezTo>
                  <a:cubicBezTo>
                    <a:pt x="7" y="1"/>
                    <a:pt x="7" y="6"/>
                    <a:pt x="6" y="8"/>
                  </a:cubicBezTo>
                  <a:cubicBezTo>
                    <a:pt x="3" y="12"/>
                    <a:pt x="0" y="17"/>
                    <a:pt x="3" y="21"/>
                  </a:cubicBezTo>
                  <a:cubicBezTo>
                    <a:pt x="6" y="25"/>
                    <a:pt x="10" y="29"/>
                    <a:pt x="11" y="34"/>
                  </a:cubicBezTo>
                  <a:cubicBezTo>
                    <a:pt x="12" y="38"/>
                    <a:pt x="9" y="41"/>
                    <a:pt x="10" y="46"/>
                  </a:cubicBezTo>
                  <a:cubicBezTo>
                    <a:pt x="12" y="49"/>
                    <a:pt x="14" y="53"/>
                    <a:pt x="15" y="56"/>
                  </a:cubicBezTo>
                  <a:cubicBezTo>
                    <a:pt x="18" y="59"/>
                    <a:pt x="21" y="62"/>
                    <a:pt x="24" y="65"/>
                  </a:cubicBezTo>
                  <a:cubicBezTo>
                    <a:pt x="26" y="67"/>
                    <a:pt x="28" y="69"/>
                    <a:pt x="31" y="71"/>
                  </a:cubicBezTo>
                  <a:cubicBezTo>
                    <a:pt x="32" y="72"/>
                    <a:pt x="35" y="72"/>
                    <a:pt x="37" y="74"/>
                  </a:cubicBezTo>
                  <a:cubicBezTo>
                    <a:pt x="37" y="74"/>
                    <a:pt x="37" y="74"/>
                    <a:pt x="37" y="74"/>
                  </a:cubicBezTo>
                  <a:cubicBezTo>
                    <a:pt x="40" y="71"/>
                    <a:pt x="28" y="61"/>
                    <a:pt x="26" y="59"/>
                  </a:cubicBezTo>
                  <a:cubicBezTo>
                    <a:pt x="24" y="56"/>
                    <a:pt x="23" y="55"/>
                    <a:pt x="21" y="52"/>
                  </a:cubicBezTo>
                  <a:cubicBezTo>
                    <a:pt x="21" y="51"/>
                    <a:pt x="20" y="49"/>
                    <a:pt x="19" y="47"/>
                  </a:cubicBezTo>
                  <a:cubicBezTo>
                    <a:pt x="19" y="46"/>
                    <a:pt x="19" y="46"/>
                    <a:pt x="19" y="46"/>
                  </a:cubicBezTo>
                  <a:cubicBezTo>
                    <a:pt x="20" y="46"/>
                    <a:pt x="20" y="45"/>
                    <a:pt x="20" y="45"/>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8" name="Freeform 430"/>
            <p:cNvSpPr/>
            <p:nvPr/>
          </p:nvSpPr>
          <p:spPr bwMode="auto">
            <a:xfrm>
              <a:off x="4609" y="866"/>
              <a:ext cx="122" cy="71"/>
            </a:xfrm>
            <a:custGeom>
              <a:avLst/>
              <a:gdLst>
                <a:gd name="T0" fmla="*/ 45 w 98"/>
                <a:gd name="T1" fmla="*/ 13 h 57"/>
                <a:gd name="T2" fmla="*/ 40 w 98"/>
                <a:gd name="T3" fmla="*/ 17 h 57"/>
                <a:gd name="T4" fmla="*/ 31 w 98"/>
                <a:gd name="T5" fmla="*/ 10 h 57"/>
                <a:gd name="T6" fmla="*/ 28 w 98"/>
                <a:gd name="T7" fmla="*/ 21 h 57"/>
                <a:gd name="T8" fmla="*/ 19 w 98"/>
                <a:gd name="T9" fmla="*/ 13 h 57"/>
                <a:gd name="T10" fmla="*/ 11 w 98"/>
                <a:gd name="T11" fmla="*/ 5 h 57"/>
                <a:gd name="T12" fmla="*/ 4 w 98"/>
                <a:gd name="T13" fmla="*/ 8 h 57"/>
                <a:gd name="T14" fmla="*/ 42 w 98"/>
                <a:gd name="T15" fmla="*/ 45 h 57"/>
                <a:gd name="T16" fmla="*/ 37 w 98"/>
                <a:gd name="T17" fmla="*/ 42 h 57"/>
                <a:gd name="T18" fmla="*/ 43 w 98"/>
                <a:gd name="T19" fmla="*/ 45 h 57"/>
                <a:gd name="T20" fmla="*/ 48 w 98"/>
                <a:gd name="T21" fmla="*/ 48 h 57"/>
                <a:gd name="T22" fmla="*/ 47 w 98"/>
                <a:gd name="T23" fmla="*/ 41 h 57"/>
                <a:gd name="T24" fmla="*/ 57 w 98"/>
                <a:gd name="T25" fmla="*/ 46 h 57"/>
                <a:gd name="T26" fmla="*/ 66 w 98"/>
                <a:gd name="T27" fmla="*/ 49 h 57"/>
                <a:gd name="T28" fmla="*/ 92 w 98"/>
                <a:gd name="T29" fmla="*/ 56 h 57"/>
                <a:gd name="T30" fmla="*/ 73 w 98"/>
                <a:gd name="T31" fmla="*/ 41 h 57"/>
                <a:gd name="T32" fmla="*/ 81 w 98"/>
                <a:gd name="T33" fmla="*/ 42 h 57"/>
                <a:gd name="T34" fmla="*/ 71 w 98"/>
                <a:gd name="T35" fmla="*/ 32 h 57"/>
                <a:gd name="T36" fmla="*/ 86 w 98"/>
                <a:gd name="T37" fmla="*/ 29 h 57"/>
                <a:gd name="T38" fmla="*/ 98 w 98"/>
                <a:gd name="T39" fmla="*/ 24 h 57"/>
                <a:gd name="T40" fmla="*/ 90 w 98"/>
                <a:gd name="T41" fmla="*/ 23 h 57"/>
                <a:gd name="T42" fmla="*/ 85 w 98"/>
                <a:gd name="T43" fmla="*/ 25 h 57"/>
                <a:gd name="T44" fmla="*/ 73 w 98"/>
                <a:gd name="T45" fmla="*/ 26 h 57"/>
                <a:gd name="T46" fmla="*/ 57 w 98"/>
                <a:gd name="T47" fmla="*/ 23 h 57"/>
                <a:gd name="T48" fmla="*/ 45 w 98"/>
                <a:gd name="T49"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57">
                  <a:moveTo>
                    <a:pt x="45" y="13"/>
                  </a:moveTo>
                  <a:cubicBezTo>
                    <a:pt x="43" y="18"/>
                    <a:pt x="46" y="21"/>
                    <a:pt x="40" y="17"/>
                  </a:cubicBezTo>
                  <a:cubicBezTo>
                    <a:pt x="38" y="15"/>
                    <a:pt x="34" y="11"/>
                    <a:pt x="31" y="10"/>
                  </a:cubicBezTo>
                  <a:cubicBezTo>
                    <a:pt x="30" y="13"/>
                    <a:pt x="36" y="25"/>
                    <a:pt x="28" y="21"/>
                  </a:cubicBezTo>
                  <a:cubicBezTo>
                    <a:pt x="26" y="18"/>
                    <a:pt x="22" y="16"/>
                    <a:pt x="19" y="13"/>
                  </a:cubicBezTo>
                  <a:cubicBezTo>
                    <a:pt x="17" y="11"/>
                    <a:pt x="14" y="8"/>
                    <a:pt x="11" y="5"/>
                  </a:cubicBezTo>
                  <a:cubicBezTo>
                    <a:pt x="8" y="4"/>
                    <a:pt x="0" y="0"/>
                    <a:pt x="4" y="8"/>
                  </a:cubicBezTo>
                  <a:cubicBezTo>
                    <a:pt x="11" y="24"/>
                    <a:pt x="24" y="39"/>
                    <a:pt x="42" y="45"/>
                  </a:cubicBezTo>
                  <a:cubicBezTo>
                    <a:pt x="37" y="42"/>
                    <a:pt x="37" y="42"/>
                    <a:pt x="37" y="42"/>
                  </a:cubicBezTo>
                  <a:cubicBezTo>
                    <a:pt x="39" y="42"/>
                    <a:pt x="41" y="44"/>
                    <a:pt x="43" y="45"/>
                  </a:cubicBezTo>
                  <a:cubicBezTo>
                    <a:pt x="45" y="46"/>
                    <a:pt x="46" y="50"/>
                    <a:pt x="48" y="48"/>
                  </a:cubicBezTo>
                  <a:cubicBezTo>
                    <a:pt x="53" y="50"/>
                    <a:pt x="48" y="42"/>
                    <a:pt x="47" y="41"/>
                  </a:cubicBezTo>
                  <a:cubicBezTo>
                    <a:pt x="50" y="43"/>
                    <a:pt x="53" y="45"/>
                    <a:pt x="57" y="46"/>
                  </a:cubicBezTo>
                  <a:cubicBezTo>
                    <a:pt x="60" y="47"/>
                    <a:pt x="63" y="48"/>
                    <a:pt x="66" y="49"/>
                  </a:cubicBezTo>
                  <a:cubicBezTo>
                    <a:pt x="74" y="52"/>
                    <a:pt x="83" y="57"/>
                    <a:pt x="92" y="56"/>
                  </a:cubicBezTo>
                  <a:cubicBezTo>
                    <a:pt x="86" y="53"/>
                    <a:pt x="75" y="50"/>
                    <a:pt x="73" y="41"/>
                  </a:cubicBezTo>
                  <a:cubicBezTo>
                    <a:pt x="75" y="41"/>
                    <a:pt x="78" y="43"/>
                    <a:pt x="81" y="42"/>
                  </a:cubicBezTo>
                  <a:cubicBezTo>
                    <a:pt x="81" y="38"/>
                    <a:pt x="73" y="36"/>
                    <a:pt x="71" y="32"/>
                  </a:cubicBezTo>
                  <a:cubicBezTo>
                    <a:pt x="76" y="32"/>
                    <a:pt x="81" y="30"/>
                    <a:pt x="86" y="29"/>
                  </a:cubicBezTo>
                  <a:cubicBezTo>
                    <a:pt x="90" y="28"/>
                    <a:pt x="93" y="27"/>
                    <a:pt x="98" y="24"/>
                  </a:cubicBezTo>
                  <a:cubicBezTo>
                    <a:pt x="95" y="24"/>
                    <a:pt x="93" y="23"/>
                    <a:pt x="90" y="23"/>
                  </a:cubicBezTo>
                  <a:cubicBezTo>
                    <a:pt x="88" y="24"/>
                    <a:pt x="87" y="24"/>
                    <a:pt x="85" y="25"/>
                  </a:cubicBezTo>
                  <a:cubicBezTo>
                    <a:pt x="82" y="27"/>
                    <a:pt x="78" y="26"/>
                    <a:pt x="73" y="26"/>
                  </a:cubicBezTo>
                  <a:cubicBezTo>
                    <a:pt x="68" y="26"/>
                    <a:pt x="62" y="25"/>
                    <a:pt x="57" y="23"/>
                  </a:cubicBezTo>
                  <a:cubicBezTo>
                    <a:pt x="55" y="21"/>
                    <a:pt x="47" y="13"/>
                    <a:pt x="45" y="13"/>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89" name="Freeform 431"/>
            <p:cNvSpPr/>
            <p:nvPr/>
          </p:nvSpPr>
          <p:spPr bwMode="auto">
            <a:xfrm>
              <a:off x="4733" y="635"/>
              <a:ext cx="97" cy="80"/>
            </a:xfrm>
            <a:custGeom>
              <a:avLst/>
              <a:gdLst>
                <a:gd name="T0" fmla="*/ 19 w 78"/>
                <a:gd name="T1" fmla="*/ 10 h 64"/>
                <a:gd name="T2" fmla="*/ 22 w 78"/>
                <a:gd name="T3" fmla="*/ 19 h 64"/>
                <a:gd name="T4" fmla="*/ 13 w 78"/>
                <a:gd name="T5" fmla="*/ 13 h 64"/>
                <a:gd name="T6" fmla="*/ 5 w 78"/>
                <a:gd name="T7" fmla="*/ 5 h 64"/>
                <a:gd name="T8" fmla="*/ 7 w 78"/>
                <a:gd name="T9" fmla="*/ 17 h 64"/>
                <a:gd name="T10" fmla="*/ 11 w 78"/>
                <a:gd name="T11" fmla="*/ 26 h 64"/>
                <a:gd name="T12" fmla="*/ 0 w 78"/>
                <a:gd name="T13" fmla="*/ 19 h 64"/>
                <a:gd name="T14" fmla="*/ 6 w 78"/>
                <a:gd name="T15" fmla="*/ 28 h 64"/>
                <a:gd name="T16" fmla="*/ 10 w 78"/>
                <a:gd name="T17" fmla="*/ 34 h 64"/>
                <a:gd name="T18" fmla="*/ 18 w 78"/>
                <a:gd name="T19" fmla="*/ 53 h 64"/>
                <a:gd name="T20" fmla="*/ 21 w 78"/>
                <a:gd name="T21" fmla="*/ 59 h 64"/>
                <a:gd name="T22" fmla="*/ 30 w 78"/>
                <a:gd name="T23" fmla="*/ 64 h 64"/>
                <a:gd name="T24" fmla="*/ 23 w 78"/>
                <a:gd name="T25" fmla="*/ 52 h 64"/>
                <a:gd name="T26" fmla="*/ 17 w 78"/>
                <a:gd name="T27" fmla="*/ 39 h 64"/>
                <a:gd name="T28" fmla="*/ 21 w 78"/>
                <a:gd name="T29" fmla="*/ 40 h 64"/>
                <a:gd name="T30" fmla="*/ 20 w 78"/>
                <a:gd name="T31" fmla="*/ 29 h 64"/>
                <a:gd name="T32" fmla="*/ 29 w 78"/>
                <a:gd name="T33" fmla="*/ 34 h 64"/>
                <a:gd name="T34" fmla="*/ 39 w 78"/>
                <a:gd name="T35" fmla="*/ 38 h 64"/>
                <a:gd name="T36" fmla="*/ 56 w 78"/>
                <a:gd name="T37" fmla="*/ 45 h 64"/>
                <a:gd name="T38" fmla="*/ 61 w 78"/>
                <a:gd name="T39" fmla="*/ 43 h 64"/>
                <a:gd name="T40" fmla="*/ 70 w 78"/>
                <a:gd name="T41" fmla="*/ 45 h 64"/>
                <a:gd name="T42" fmla="*/ 78 w 78"/>
                <a:gd name="T43" fmla="*/ 51 h 64"/>
                <a:gd name="T44" fmla="*/ 74 w 78"/>
                <a:gd name="T45" fmla="*/ 43 h 64"/>
                <a:gd name="T46" fmla="*/ 60 w 78"/>
                <a:gd name="T47" fmla="*/ 35 h 64"/>
                <a:gd name="T48" fmla="*/ 45 w 78"/>
                <a:gd name="T49" fmla="*/ 29 h 64"/>
                <a:gd name="T50" fmla="*/ 35 w 78"/>
                <a:gd name="T51" fmla="*/ 19 h 64"/>
                <a:gd name="T52" fmla="*/ 29 w 78"/>
                <a:gd name="T53" fmla="*/ 12 h 64"/>
                <a:gd name="T54" fmla="*/ 20 w 78"/>
                <a:gd name="T55" fmla="*/ 0 h 64"/>
                <a:gd name="T56" fmla="*/ 19 w 78"/>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64">
                  <a:moveTo>
                    <a:pt x="19" y="10"/>
                  </a:moveTo>
                  <a:cubicBezTo>
                    <a:pt x="19" y="13"/>
                    <a:pt x="20" y="16"/>
                    <a:pt x="22" y="19"/>
                  </a:cubicBezTo>
                  <a:cubicBezTo>
                    <a:pt x="19" y="17"/>
                    <a:pt x="15" y="14"/>
                    <a:pt x="13" y="13"/>
                  </a:cubicBezTo>
                  <a:cubicBezTo>
                    <a:pt x="11" y="11"/>
                    <a:pt x="9" y="3"/>
                    <a:pt x="5" y="5"/>
                  </a:cubicBezTo>
                  <a:cubicBezTo>
                    <a:pt x="2" y="6"/>
                    <a:pt x="7" y="14"/>
                    <a:pt x="7" y="17"/>
                  </a:cubicBezTo>
                  <a:cubicBezTo>
                    <a:pt x="8" y="19"/>
                    <a:pt x="12" y="23"/>
                    <a:pt x="11" y="26"/>
                  </a:cubicBezTo>
                  <a:cubicBezTo>
                    <a:pt x="10" y="26"/>
                    <a:pt x="3" y="13"/>
                    <a:pt x="0" y="19"/>
                  </a:cubicBezTo>
                  <a:cubicBezTo>
                    <a:pt x="0" y="21"/>
                    <a:pt x="5" y="26"/>
                    <a:pt x="6" y="28"/>
                  </a:cubicBezTo>
                  <a:cubicBezTo>
                    <a:pt x="8" y="30"/>
                    <a:pt x="9" y="32"/>
                    <a:pt x="10" y="34"/>
                  </a:cubicBezTo>
                  <a:cubicBezTo>
                    <a:pt x="13" y="41"/>
                    <a:pt x="15" y="46"/>
                    <a:pt x="18" y="53"/>
                  </a:cubicBezTo>
                  <a:cubicBezTo>
                    <a:pt x="19" y="55"/>
                    <a:pt x="20" y="59"/>
                    <a:pt x="21" y="59"/>
                  </a:cubicBezTo>
                  <a:cubicBezTo>
                    <a:pt x="24" y="62"/>
                    <a:pt x="28" y="63"/>
                    <a:pt x="30" y="64"/>
                  </a:cubicBezTo>
                  <a:cubicBezTo>
                    <a:pt x="28" y="60"/>
                    <a:pt x="25" y="56"/>
                    <a:pt x="23" y="52"/>
                  </a:cubicBezTo>
                  <a:cubicBezTo>
                    <a:pt x="21" y="48"/>
                    <a:pt x="19" y="43"/>
                    <a:pt x="17" y="39"/>
                  </a:cubicBezTo>
                  <a:cubicBezTo>
                    <a:pt x="19" y="41"/>
                    <a:pt x="19" y="42"/>
                    <a:pt x="21" y="40"/>
                  </a:cubicBezTo>
                  <a:cubicBezTo>
                    <a:pt x="22" y="36"/>
                    <a:pt x="19" y="33"/>
                    <a:pt x="20" y="29"/>
                  </a:cubicBezTo>
                  <a:cubicBezTo>
                    <a:pt x="22" y="28"/>
                    <a:pt x="28" y="32"/>
                    <a:pt x="29" y="34"/>
                  </a:cubicBezTo>
                  <a:cubicBezTo>
                    <a:pt x="29" y="28"/>
                    <a:pt x="36" y="36"/>
                    <a:pt x="39" y="38"/>
                  </a:cubicBezTo>
                  <a:cubicBezTo>
                    <a:pt x="44" y="40"/>
                    <a:pt x="50" y="44"/>
                    <a:pt x="56" y="45"/>
                  </a:cubicBezTo>
                  <a:cubicBezTo>
                    <a:pt x="59" y="46"/>
                    <a:pt x="59" y="44"/>
                    <a:pt x="61" y="43"/>
                  </a:cubicBezTo>
                  <a:cubicBezTo>
                    <a:pt x="64" y="41"/>
                    <a:pt x="68" y="43"/>
                    <a:pt x="70" y="45"/>
                  </a:cubicBezTo>
                  <a:cubicBezTo>
                    <a:pt x="74" y="47"/>
                    <a:pt x="76" y="49"/>
                    <a:pt x="78" y="51"/>
                  </a:cubicBezTo>
                  <a:cubicBezTo>
                    <a:pt x="77" y="48"/>
                    <a:pt x="75" y="45"/>
                    <a:pt x="74" y="43"/>
                  </a:cubicBezTo>
                  <a:cubicBezTo>
                    <a:pt x="71" y="38"/>
                    <a:pt x="65" y="37"/>
                    <a:pt x="60" y="35"/>
                  </a:cubicBezTo>
                  <a:cubicBezTo>
                    <a:pt x="55" y="34"/>
                    <a:pt x="50" y="32"/>
                    <a:pt x="45" y="29"/>
                  </a:cubicBezTo>
                  <a:cubicBezTo>
                    <a:pt x="41" y="27"/>
                    <a:pt x="38" y="23"/>
                    <a:pt x="35" y="19"/>
                  </a:cubicBezTo>
                  <a:cubicBezTo>
                    <a:pt x="32" y="17"/>
                    <a:pt x="30" y="15"/>
                    <a:pt x="29" y="12"/>
                  </a:cubicBezTo>
                  <a:cubicBezTo>
                    <a:pt x="27" y="8"/>
                    <a:pt x="23" y="3"/>
                    <a:pt x="20" y="0"/>
                  </a:cubicBezTo>
                  <a:cubicBezTo>
                    <a:pt x="18" y="1"/>
                    <a:pt x="19" y="8"/>
                    <a:pt x="19" y="10"/>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0" name="Freeform 432"/>
            <p:cNvSpPr/>
            <p:nvPr/>
          </p:nvSpPr>
          <p:spPr bwMode="auto">
            <a:xfrm>
              <a:off x="4830" y="698"/>
              <a:ext cx="6" cy="8"/>
            </a:xfrm>
            <a:custGeom>
              <a:avLst/>
              <a:gdLst>
                <a:gd name="T0" fmla="*/ 4 w 5"/>
                <a:gd name="T1" fmla="*/ 6 h 6"/>
                <a:gd name="T2" fmla="*/ 5 w 5"/>
                <a:gd name="T3" fmla="*/ 6 h 6"/>
                <a:gd name="T4" fmla="*/ 0 w 5"/>
                <a:gd name="T5" fmla="*/ 0 h 6"/>
                <a:gd name="T6" fmla="*/ 2 w 5"/>
                <a:gd name="T7" fmla="*/ 5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4" y="6"/>
                    <a:pt x="4" y="6"/>
                    <a:pt x="5" y="6"/>
                  </a:cubicBezTo>
                  <a:cubicBezTo>
                    <a:pt x="0" y="0"/>
                    <a:pt x="0" y="0"/>
                    <a:pt x="0" y="0"/>
                  </a:cubicBezTo>
                  <a:cubicBezTo>
                    <a:pt x="1" y="1"/>
                    <a:pt x="1" y="3"/>
                    <a:pt x="2" y="5"/>
                  </a:cubicBezTo>
                  <a:cubicBezTo>
                    <a:pt x="3" y="6"/>
                    <a:pt x="3" y="6"/>
                    <a:pt x="4" y="6"/>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1" name="Freeform 433"/>
            <p:cNvSpPr/>
            <p:nvPr/>
          </p:nvSpPr>
          <p:spPr bwMode="auto">
            <a:xfrm>
              <a:off x="4856" y="736"/>
              <a:ext cx="61" cy="147"/>
            </a:xfrm>
            <a:custGeom>
              <a:avLst/>
              <a:gdLst>
                <a:gd name="T0" fmla="*/ 0 w 49"/>
                <a:gd name="T1" fmla="*/ 72 h 119"/>
                <a:gd name="T2" fmla="*/ 0 w 49"/>
                <a:gd name="T3" fmla="*/ 82 h 119"/>
                <a:gd name="T4" fmla="*/ 1 w 49"/>
                <a:gd name="T5" fmla="*/ 90 h 119"/>
                <a:gd name="T6" fmla="*/ 1 w 49"/>
                <a:gd name="T7" fmla="*/ 91 h 119"/>
                <a:gd name="T8" fmla="*/ 6 w 49"/>
                <a:gd name="T9" fmla="*/ 102 h 119"/>
                <a:gd name="T10" fmla="*/ 12 w 49"/>
                <a:gd name="T11" fmla="*/ 107 h 119"/>
                <a:gd name="T12" fmla="*/ 13 w 49"/>
                <a:gd name="T13" fmla="*/ 109 h 119"/>
                <a:gd name="T14" fmla="*/ 15 w 49"/>
                <a:gd name="T15" fmla="*/ 118 h 119"/>
                <a:gd name="T16" fmla="*/ 15 w 49"/>
                <a:gd name="T17" fmla="*/ 119 h 119"/>
                <a:gd name="T18" fmla="*/ 20 w 49"/>
                <a:gd name="T19" fmla="*/ 113 h 119"/>
                <a:gd name="T20" fmla="*/ 24 w 49"/>
                <a:gd name="T21" fmla="*/ 104 h 119"/>
                <a:gd name="T22" fmla="*/ 26 w 49"/>
                <a:gd name="T23" fmla="*/ 94 h 119"/>
                <a:gd name="T24" fmla="*/ 26 w 49"/>
                <a:gd name="T25" fmla="*/ 85 h 119"/>
                <a:gd name="T26" fmla="*/ 25 w 49"/>
                <a:gd name="T27" fmla="*/ 74 h 119"/>
                <a:gd name="T28" fmla="*/ 26 w 49"/>
                <a:gd name="T29" fmla="*/ 65 h 119"/>
                <a:gd name="T30" fmla="*/ 37 w 49"/>
                <a:gd name="T31" fmla="*/ 53 h 119"/>
                <a:gd name="T32" fmla="*/ 36 w 49"/>
                <a:gd name="T33" fmla="*/ 48 h 119"/>
                <a:gd name="T34" fmla="*/ 38 w 49"/>
                <a:gd name="T35" fmla="*/ 46 h 119"/>
                <a:gd name="T36" fmla="*/ 43 w 49"/>
                <a:gd name="T37" fmla="*/ 37 h 119"/>
                <a:gd name="T38" fmla="*/ 39 w 49"/>
                <a:gd name="T39" fmla="*/ 29 h 119"/>
                <a:gd name="T40" fmla="*/ 32 w 49"/>
                <a:gd name="T41" fmla="*/ 29 h 119"/>
                <a:gd name="T42" fmla="*/ 37 w 49"/>
                <a:gd name="T43" fmla="*/ 14 h 119"/>
                <a:gd name="T44" fmla="*/ 42 w 49"/>
                <a:gd name="T45" fmla="*/ 8 h 119"/>
                <a:gd name="T46" fmla="*/ 49 w 49"/>
                <a:gd name="T47" fmla="*/ 0 h 119"/>
                <a:gd name="T48" fmla="*/ 32 w 49"/>
                <a:gd name="T49" fmla="*/ 11 h 119"/>
                <a:gd name="T50" fmla="*/ 31 w 49"/>
                <a:gd name="T51" fmla="*/ 12 h 119"/>
                <a:gd name="T52" fmla="*/ 22 w 49"/>
                <a:gd name="T53" fmla="*/ 18 h 119"/>
                <a:gd name="T54" fmla="*/ 23 w 49"/>
                <a:gd name="T55" fmla="*/ 23 h 119"/>
                <a:gd name="T56" fmla="*/ 20 w 49"/>
                <a:gd name="T57" fmla="*/ 27 h 119"/>
                <a:gd name="T58" fmla="*/ 18 w 49"/>
                <a:gd name="T59" fmla="*/ 28 h 119"/>
                <a:gd name="T60" fmla="*/ 16 w 49"/>
                <a:gd name="T61" fmla="*/ 28 h 119"/>
                <a:gd name="T62" fmla="*/ 18 w 49"/>
                <a:gd name="T63" fmla="*/ 34 h 119"/>
                <a:gd name="T64" fmla="*/ 18 w 49"/>
                <a:gd name="T65" fmla="*/ 34 h 119"/>
                <a:gd name="T66" fmla="*/ 17 w 49"/>
                <a:gd name="T67" fmla="*/ 38 h 119"/>
                <a:gd name="T68" fmla="*/ 11 w 49"/>
                <a:gd name="T69" fmla="*/ 39 h 119"/>
                <a:gd name="T70" fmla="*/ 12 w 49"/>
                <a:gd name="T71" fmla="*/ 45 h 119"/>
                <a:gd name="T72" fmla="*/ 13 w 49"/>
                <a:gd name="T73" fmla="*/ 46 h 119"/>
                <a:gd name="T74" fmla="*/ 15 w 49"/>
                <a:gd name="T75" fmla="*/ 50 h 119"/>
                <a:gd name="T76" fmla="*/ 11 w 49"/>
                <a:gd name="T77" fmla="*/ 53 h 119"/>
                <a:gd name="T78" fmla="*/ 11 w 49"/>
                <a:gd name="T79" fmla="*/ 53 h 119"/>
                <a:gd name="T80" fmla="*/ 2 w 49"/>
                <a:gd name="T81" fmla="*/ 64 h 119"/>
                <a:gd name="T82" fmla="*/ 0 w 49"/>
                <a:gd name="T83" fmla="*/ 7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119">
                  <a:moveTo>
                    <a:pt x="0" y="72"/>
                  </a:moveTo>
                  <a:cubicBezTo>
                    <a:pt x="0" y="75"/>
                    <a:pt x="0" y="78"/>
                    <a:pt x="0" y="82"/>
                  </a:cubicBezTo>
                  <a:cubicBezTo>
                    <a:pt x="1" y="84"/>
                    <a:pt x="1" y="87"/>
                    <a:pt x="1" y="90"/>
                  </a:cubicBezTo>
                  <a:cubicBezTo>
                    <a:pt x="1" y="90"/>
                    <a:pt x="1" y="91"/>
                    <a:pt x="1" y="91"/>
                  </a:cubicBezTo>
                  <a:cubicBezTo>
                    <a:pt x="2" y="94"/>
                    <a:pt x="4" y="98"/>
                    <a:pt x="6" y="102"/>
                  </a:cubicBezTo>
                  <a:cubicBezTo>
                    <a:pt x="7" y="103"/>
                    <a:pt x="11" y="108"/>
                    <a:pt x="12" y="107"/>
                  </a:cubicBezTo>
                  <a:cubicBezTo>
                    <a:pt x="13" y="109"/>
                    <a:pt x="13" y="109"/>
                    <a:pt x="13" y="109"/>
                  </a:cubicBezTo>
                  <a:cubicBezTo>
                    <a:pt x="15" y="118"/>
                    <a:pt x="15" y="118"/>
                    <a:pt x="15" y="118"/>
                  </a:cubicBezTo>
                  <a:cubicBezTo>
                    <a:pt x="15" y="119"/>
                    <a:pt x="15" y="119"/>
                    <a:pt x="15" y="119"/>
                  </a:cubicBezTo>
                  <a:cubicBezTo>
                    <a:pt x="17" y="117"/>
                    <a:pt x="19" y="115"/>
                    <a:pt x="20" y="113"/>
                  </a:cubicBezTo>
                  <a:cubicBezTo>
                    <a:pt x="22" y="111"/>
                    <a:pt x="23" y="108"/>
                    <a:pt x="24" y="104"/>
                  </a:cubicBezTo>
                  <a:cubicBezTo>
                    <a:pt x="26" y="101"/>
                    <a:pt x="26" y="98"/>
                    <a:pt x="26" y="94"/>
                  </a:cubicBezTo>
                  <a:cubicBezTo>
                    <a:pt x="25" y="90"/>
                    <a:pt x="25" y="88"/>
                    <a:pt x="26" y="85"/>
                  </a:cubicBezTo>
                  <a:cubicBezTo>
                    <a:pt x="26" y="81"/>
                    <a:pt x="26" y="78"/>
                    <a:pt x="25" y="74"/>
                  </a:cubicBezTo>
                  <a:cubicBezTo>
                    <a:pt x="25" y="71"/>
                    <a:pt x="25" y="68"/>
                    <a:pt x="26" y="65"/>
                  </a:cubicBezTo>
                  <a:cubicBezTo>
                    <a:pt x="29" y="61"/>
                    <a:pt x="39" y="60"/>
                    <a:pt x="37" y="53"/>
                  </a:cubicBezTo>
                  <a:cubicBezTo>
                    <a:pt x="36" y="50"/>
                    <a:pt x="36" y="49"/>
                    <a:pt x="36" y="48"/>
                  </a:cubicBezTo>
                  <a:cubicBezTo>
                    <a:pt x="38" y="46"/>
                    <a:pt x="38" y="46"/>
                    <a:pt x="38" y="46"/>
                  </a:cubicBezTo>
                  <a:cubicBezTo>
                    <a:pt x="41" y="43"/>
                    <a:pt x="43" y="40"/>
                    <a:pt x="43" y="37"/>
                  </a:cubicBezTo>
                  <a:cubicBezTo>
                    <a:pt x="43" y="34"/>
                    <a:pt x="42" y="29"/>
                    <a:pt x="39" y="29"/>
                  </a:cubicBezTo>
                  <a:cubicBezTo>
                    <a:pt x="36" y="28"/>
                    <a:pt x="33" y="31"/>
                    <a:pt x="32" y="29"/>
                  </a:cubicBezTo>
                  <a:cubicBezTo>
                    <a:pt x="29" y="24"/>
                    <a:pt x="34" y="18"/>
                    <a:pt x="37" y="14"/>
                  </a:cubicBezTo>
                  <a:cubicBezTo>
                    <a:pt x="39" y="12"/>
                    <a:pt x="41" y="10"/>
                    <a:pt x="42" y="8"/>
                  </a:cubicBezTo>
                  <a:cubicBezTo>
                    <a:pt x="45" y="5"/>
                    <a:pt x="48" y="4"/>
                    <a:pt x="49" y="0"/>
                  </a:cubicBezTo>
                  <a:cubicBezTo>
                    <a:pt x="43" y="2"/>
                    <a:pt x="38" y="7"/>
                    <a:pt x="32" y="11"/>
                  </a:cubicBezTo>
                  <a:cubicBezTo>
                    <a:pt x="32" y="12"/>
                    <a:pt x="31" y="12"/>
                    <a:pt x="31" y="12"/>
                  </a:cubicBezTo>
                  <a:cubicBezTo>
                    <a:pt x="28" y="13"/>
                    <a:pt x="23" y="15"/>
                    <a:pt x="22" y="18"/>
                  </a:cubicBezTo>
                  <a:cubicBezTo>
                    <a:pt x="21" y="19"/>
                    <a:pt x="23" y="21"/>
                    <a:pt x="23" y="23"/>
                  </a:cubicBezTo>
                  <a:cubicBezTo>
                    <a:pt x="23" y="25"/>
                    <a:pt x="22" y="26"/>
                    <a:pt x="20" y="27"/>
                  </a:cubicBezTo>
                  <a:cubicBezTo>
                    <a:pt x="19" y="27"/>
                    <a:pt x="19" y="27"/>
                    <a:pt x="18" y="28"/>
                  </a:cubicBezTo>
                  <a:cubicBezTo>
                    <a:pt x="18" y="28"/>
                    <a:pt x="17" y="28"/>
                    <a:pt x="16" y="28"/>
                  </a:cubicBezTo>
                  <a:cubicBezTo>
                    <a:pt x="15" y="30"/>
                    <a:pt x="17" y="32"/>
                    <a:pt x="18" y="34"/>
                  </a:cubicBezTo>
                  <a:cubicBezTo>
                    <a:pt x="18" y="34"/>
                    <a:pt x="18" y="34"/>
                    <a:pt x="18" y="34"/>
                  </a:cubicBezTo>
                  <a:cubicBezTo>
                    <a:pt x="19" y="36"/>
                    <a:pt x="18" y="37"/>
                    <a:pt x="17" y="38"/>
                  </a:cubicBezTo>
                  <a:cubicBezTo>
                    <a:pt x="15" y="39"/>
                    <a:pt x="13" y="39"/>
                    <a:pt x="11" y="39"/>
                  </a:cubicBezTo>
                  <a:cubicBezTo>
                    <a:pt x="5" y="39"/>
                    <a:pt x="9" y="43"/>
                    <a:pt x="12" y="45"/>
                  </a:cubicBezTo>
                  <a:cubicBezTo>
                    <a:pt x="12" y="45"/>
                    <a:pt x="13" y="46"/>
                    <a:pt x="13" y="46"/>
                  </a:cubicBezTo>
                  <a:cubicBezTo>
                    <a:pt x="15" y="48"/>
                    <a:pt x="17" y="48"/>
                    <a:pt x="15" y="50"/>
                  </a:cubicBezTo>
                  <a:cubicBezTo>
                    <a:pt x="14" y="51"/>
                    <a:pt x="13" y="53"/>
                    <a:pt x="11" y="53"/>
                  </a:cubicBezTo>
                  <a:cubicBezTo>
                    <a:pt x="11" y="53"/>
                    <a:pt x="11" y="53"/>
                    <a:pt x="11" y="53"/>
                  </a:cubicBezTo>
                  <a:cubicBezTo>
                    <a:pt x="8" y="57"/>
                    <a:pt x="4" y="60"/>
                    <a:pt x="2" y="64"/>
                  </a:cubicBezTo>
                  <a:cubicBezTo>
                    <a:pt x="1" y="67"/>
                    <a:pt x="0" y="69"/>
                    <a:pt x="0" y="72"/>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2" name="Freeform 434"/>
            <p:cNvSpPr/>
            <p:nvPr/>
          </p:nvSpPr>
          <p:spPr bwMode="auto">
            <a:xfrm>
              <a:off x="5187" y="1422"/>
              <a:ext cx="15" cy="41"/>
            </a:xfrm>
            <a:custGeom>
              <a:avLst/>
              <a:gdLst>
                <a:gd name="T0" fmla="*/ 6 w 12"/>
                <a:gd name="T1" fmla="*/ 13 h 33"/>
                <a:gd name="T2" fmla="*/ 10 w 12"/>
                <a:gd name="T3" fmla="*/ 27 h 33"/>
                <a:gd name="T4" fmla="*/ 8 w 12"/>
                <a:gd name="T5" fmla="*/ 33 h 33"/>
                <a:gd name="T6" fmla="*/ 8 w 12"/>
                <a:gd name="T7" fmla="*/ 33 h 33"/>
                <a:gd name="T8" fmla="*/ 10 w 12"/>
                <a:gd name="T9" fmla="*/ 31 h 33"/>
                <a:gd name="T10" fmla="*/ 12 w 12"/>
                <a:gd name="T11" fmla="*/ 24 h 33"/>
                <a:gd name="T12" fmla="*/ 10 w 12"/>
                <a:gd name="T13" fmla="*/ 5 h 33"/>
                <a:gd name="T14" fmla="*/ 9 w 12"/>
                <a:gd name="T15" fmla="*/ 3 h 33"/>
                <a:gd name="T16" fmla="*/ 9 w 12"/>
                <a:gd name="T17" fmla="*/ 0 h 33"/>
                <a:gd name="T18" fmla="*/ 0 w 12"/>
                <a:gd name="T19" fmla="*/ 1 h 33"/>
                <a:gd name="T20" fmla="*/ 6 w 12"/>
                <a:gd name="T2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3">
                  <a:moveTo>
                    <a:pt x="6" y="13"/>
                  </a:moveTo>
                  <a:cubicBezTo>
                    <a:pt x="10" y="18"/>
                    <a:pt x="11" y="21"/>
                    <a:pt x="10" y="27"/>
                  </a:cubicBezTo>
                  <a:cubicBezTo>
                    <a:pt x="9" y="29"/>
                    <a:pt x="9" y="31"/>
                    <a:pt x="8" y="33"/>
                  </a:cubicBezTo>
                  <a:cubicBezTo>
                    <a:pt x="8" y="33"/>
                    <a:pt x="8" y="33"/>
                    <a:pt x="8" y="33"/>
                  </a:cubicBezTo>
                  <a:cubicBezTo>
                    <a:pt x="9" y="33"/>
                    <a:pt x="10" y="32"/>
                    <a:pt x="10" y="31"/>
                  </a:cubicBezTo>
                  <a:cubicBezTo>
                    <a:pt x="12" y="29"/>
                    <a:pt x="11" y="26"/>
                    <a:pt x="12" y="24"/>
                  </a:cubicBezTo>
                  <a:cubicBezTo>
                    <a:pt x="12" y="18"/>
                    <a:pt x="11" y="12"/>
                    <a:pt x="10" y="5"/>
                  </a:cubicBezTo>
                  <a:cubicBezTo>
                    <a:pt x="10" y="5"/>
                    <a:pt x="9" y="4"/>
                    <a:pt x="9" y="3"/>
                  </a:cubicBezTo>
                  <a:cubicBezTo>
                    <a:pt x="9" y="2"/>
                    <a:pt x="9" y="1"/>
                    <a:pt x="9" y="0"/>
                  </a:cubicBezTo>
                  <a:cubicBezTo>
                    <a:pt x="6" y="1"/>
                    <a:pt x="3" y="1"/>
                    <a:pt x="0" y="1"/>
                  </a:cubicBezTo>
                  <a:cubicBezTo>
                    <a:pt x="2" y="5"/>
                    <a:pt x="4" y="9"/>
                    <a:pt x="6" y="13"/>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3" name="Freeform 435"/>
            <p:cNvSpPr/>
            <p:nvPr/>
          </p:nvSpPr>
          <p:spPr bwMode="auto">
            <a:xfrm>
              <a:off x="5035" y="1408"/>
              <a:ext cx="141" cy="214"/>
            </a:xfrm>
            <a:custGeom>
              <a:avLst/>
              <a:gdLst>
                <a:gd name="T0" fmla="*/ 103 w 114"/>
                <a:gd name="T1" fmla="*/ 153 h 172"/>
                <a:gd name="T2" fmla="*/ 86 w 114"/>
                <a:gd name="T3" fmla="*/ 126 h 172"/>
                <a:gd name="T4" fmla="*/ 85 w 114"/>
                <a:gd name="T5" fmla="*/ 114 h 172"/>
                <a:gd name="T6" fmla="*/ 87 w 114"/>
                <a:gd name="T7" fmla="*/ 101 h 172"/>
                <a:gd name="T8" fmla="*/ 84 w 114"/>
                <a:gd name="T9" fmla="*/ 86 h 172"/>
                <a:gd name="T10" fmla="*/ 84 w 114"/>
                <a:gd name="T11" fmla="*/ 82 h 172"/>
                <a:gd name="T12" fmla="*/ 99 w 114"/>
                <a:gd name="T13" fmla="*/ 93 h 172"/>
                <a:gd name="T14" fmla="*/ 87 w 114"/>
                <a:gd name="T15" fmla="*/ 70 h 172"/>
                <a:gd name="T16" fmla="*/ 77 w 114"/>
                <a:gd name="T17" fmla="*/ 61 h 172"/>
                <a:gd name="T18" fmla="*/ 76 w 114"/>
                <a:gd name="T19" fmla="*/ 51 h 172"/>
                <a:gd name="T20" fmla="*/ 65 w 114"/>
                <a:gd name="T21" fmla="*/ 35 h 172"/>
                <a:gd name="T22" fmla="*/ 64 w 114"/>
                <a:gd name="T23" fmla="*/ 29 h 172"/>
                <a:gd name="T24" fmla="*/ 51 w 114"/>
                <a:gd name="T25" fmla="*/ 53 h 172"/>
                <a:gd name="T26" fmla="*/ 44 w 114"/>
                <a:gd name="T27" fmla="*/ 51 h 172"/>
                <a:gd name="T28" fmla="*/ 54 w 114"/>
                <a:gd name="T29" fmla="*/ 34 h 172"/>
                <a:gd name="T30" fmla="*/ 65 w 114"/>
                <a:gd name="T31" fmla="*/ 8 h 172"/>
                <a:gd name="T32" fmla="*/ 45 w 114"/>
                <a:gd name="T33" fmla="*/ 9 h 172"/>
                <a:gd name="T34" fmla="*/ 30 w 114"/>
                <a:gd name="T35" fmla="*/ 0 h 172"/>
                <a:gd name="T36" fmla="*/ 8 w 114"/>
                <a:gd name="T37" fmla="*/ 31 h 172"/>
                <a:gd name="T38" fmla="*/ 9 w 114"/>
                <a:gd name="T39" fmla="*/ 15 h 172"/>
                <a:gd name="T40" fmla="*/ 12 w 114"/>
                <a:gd name="T41" fmla="*/ 1 h 172"/>
                <a:gd name="T42" fmla="*/ 10 w 114"/>
                <a:gd name="T43" fmla="*/ 3 h 172"/>
                <a:gd name="T44" fmla="*/ 3 w 114"/>
                <a:gd name="T45" fmla="*/ 23 h 172"/>
                <a:gd name="T46" fmla="*/ 0 w 114"/>
                <a:gd name="T47" fmla="*/ 64 h 172"/>
                <a:gd name="T48" fmla="*/ 2 w 114"/>
                <a:gd name="T49" fmla="*/ 84 h 172"/>
                <a:gd name="T50" fmla="*/ 22 w 114"/>
                <a:gd name="T51" fmla="*/ 115 h 172"/>
                <a:gd name="T52" fmla="*/ 16 w 114"/>
                <a:gd name="T53" fmla="*/ 99 h 172"/>
                <a:gd name="T54" fmla="*/ 8 w 114"/>
                <a:gd name="T55" fmla="*/ 82 h 172"/>
                <a:gd name="T56" fmla="*/ 4 w 114"/>
                <a:gd name="T57" fmla="*/ 68 h 172"/>
                <a:gd name="T58" fmla="*/ 4 w 114"/>
                <a:gd name="T59" fmla="*/ 67 h 172"/>
                <a:gd name="T60" fmla="*/ 9 w 114"/>
                <a:gd name="T61" fmla="*/ 67 h 172"/>
                <a:gd name="T62" fmla="*/ 25 w 114"/>
                <a:gd name="T63" fmla="*/ 80 h 172"/>
                <a:gd name="T64" fmla="*/ 37 w 114"/>
                <a:gd name="T65" fmla="*/ 82 h 172"/>
                <a:gd name="T66" fmla="*/ 48 w 114"/>
                <a:gd name="T67" fmla="*/ 71 h 172"/>
                <a:gd name="T68" fmla="*/ 46 w 114"/>
                <a:gd name="T69" fmla="*/ 84 h 172"/>
                <a:gd name="T70" fmla="*/ 59 w 114"/>
                <a:gd name="T71" fmla="*/ 77 h 172"/>
                <a:gd name="T72" fmla="*/ 66 w 114"/>
                <a:gd name="T73" fmla="*/ 61 h 172"/>
                <a:gd name="T74" fmla="*/ 66 w 114"/>
                <a:gd name="T75" fmla="*/ 79 h 172"/>
                <a:gd name="T76" fmla="*/ 61 w 114"/>
                <a:gd name="T77" fmla="*/ 101 h 172"/>
                <a:gd name="T78" fmla="*/ 57 w 114"/>
                <a:gd name="T79" fmla="*/ 112 h 172"/>
                <a:gd name="T80" fmla="*/ 64 w 114"/>
                <a:gd name="T81" fmla="*/ 122 h 172"/>
                <a:gd name="T82" fmla="*/ 65 w 114"/>
                <a:gd name="T83" fmla="*/ 121 h 172"/>
                <a:gd name="T84" fmla="*/ 69 w 114"/>
                <a:gd name="T85" fmla="*/ 116 h 172"/>
                <a:gd name="T86" fmla="*/ 78 w 114"/>
                <a:gd name="T87" fmla="*/ 118 h 172"/>
                <a:gd name="T88" fmla="*/ 75 w 114"/>
                <a:gd name="T89" fmla="*/ 94 h 172"/>
                <a:gd name="T90" fmla="*/ 80 w 114"/>
                <a:gd name="T91" fmla="*/ 102 h 172"/>
                <a:gd name="T92" fmla="*/ 91 w 114"/>
                <a:gd name="T93" fmla="*/ 139 h 172"/>
                <a:gd name="T94" fmla="*/ 103 w 114"/>
                <a:gd name="T95" fmla="*/ 157 h 172"/>
                <a:gd name="T96" fmla="*/ 109 w 114"/>
                <a:gd name="T97" fmla="*/ 172 h 172"/>
                <a:gd name="T98" fmla="*/ 108 w 114"/>
                <a:gd name="T99" fmla="*/ 16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72">
                  <a:moveTo>
                    <a:pt x="108" y="161"/>
                  </a:moveTo>
                  <a:cubicBezTo>
                    <a:pt x="106" y="159"/>
                    <a:pt x="105" y="156"/>
                    <a:pt x="103" y="153"/>
                  </a:cubicBezTo>
                  <a:cubicBezTo>
                    <a:pt x="100" y="148"/>
                    <a:pt x="96" y="143"/>
                    <a:pt x="91" y="138"/>
                  </a:cubicBezTo>
                  <a:cubicBezTo>
                    <a:pt x="89" y="135"/>
                    <a:pt x="87" y="131"/>
                    <a:pt x="86" y="126"/>
                  </a:cubicBezTo>
                  <a:cubicBezTo>
                    <a:pt x="85" y="124"/>
                    <a:pt x="84" y="121"/>
                    <a:pt x="86" y="118"/>
                  </a:cubicBezTo>
                  <a:cubicBezTo>
                    <a:pt x="85" y="117"/>
                    <a:pt x="85" y="115"/>
                    <a:pt x="85" y="114"/>
                  </a:cubicBezTo>
                  <a:cubicBezTo>
                    <a:pt x="86" y="112"/>
                    <a:pt x="86" y="111"/>
                    <a:pt x="87" y="110"/>
                  </a:cubicBezTo>
                  <a:cubicBezTo>
                    <a:pt x="88" y="107"/>
                    <a:pt x="87" y="104"/>
                    <a:pt x="87" y="101"/>
                  </a:cubicBezTo>
                  <a:cubicBezTo>
                    <a:pt x="87" y="99"/>
                    <a:pt x="88" y="96"/>
                    <a:pt x="86" y="94"/>
                  </a:cubicBezTo>
                  <a:cubicBezTo>
                    <a:pt x="86" y="91"/>
                    <a:pt x="85" y="88"/>
                    <a:pt x="84" y="86"/>
                  </a:cubicBezTo>
                  <a:cubicBezTo>
                    <a:pt x="83" y="83"/>
                    <a:pt x="80" y="81"/>
                    <a:pt x="80" y="79"/>
                  </a:cubicBezTo>
                  <a:cubicBezTo>
                    <a:pt x="82" y="80"/>
                    <a:pt x="83" y="81"/>
                    <a:pt x="84" y="82"/>
                  </a:cubicBezTo>
                  <a:cubicBezTo>
                    <a:pt x="86" y="84"/>
                    <a:pt x="89" y="84"/>
                    <a:pt x="90" y="86"/>
                  </a:cubicBezTo>
                  <a:cubicBezTo>
                    <a:pt x="93" y="88"/>
                    <a:pt x="96" y="91"/>
                    <a:pt x="99" y="93"/>
                  </a:cubicBezTo>
                  <a:cubicBezTo>
                    <a:pt x="101" y="88"/>
                    <a:pt x="93" y="77"/>
                    <a:pt x="91" y="73"/>
                  </a:cubicBezTo>
                  <a:cubicBezTo>
                    <a:pt x="90" y="72"/>
                    <a:pt x="89" y="72"/>
                    <a:pt x="87" y="70"/>
                  </a:cubicBezTo>
                  <a:cubicBezTo>
                    <a:pt x="86" y="69"/>
                    <a:pt x="86" y="68"/>
                    <a:pt x="84" y="66"/>
                  </a:cubicBezTo>
                  <a:cubicBezTo>
                    <a:pt x="82" y="65"/>
                    <a:pt x="77" y="62"/>
                    <a:pt x="77" y="61"/>
                  </a:cubicBezTo>
                  <a:cubicBezTo>
                    <a:pt x="77" y="59"/>
                    <a:pt x="78" y="58"/>
                    <a:pt x="78" y="56"/>
                  </a:cubicBezTo>
                  <a:cubicBezTo>
                    <a:pt x="78" y="55"/>
                    <a:pt x="76" y="52"/>
                    <a:pt x="76" y="51"/>
                  </a:cubicBezTo>
                  <a:cubicBezTo>
                    <a:pt x="74" y="48"/>
                    <a:pt x="70" y="45"/>
                    <a:pt x="68" y="42"/>
                  </a:cubicBezTo>
                  <a:cubicBezTo>
                    <a:pt x="66" y="40"/>
                    <a:pt x="65" y="37"/>
                    <a:pt x="65" y="35"/>
                  </a:cubicBezTo>
                  <a:cubicBezTo>
                    <a:pt x="64" y="32"/>
                    <a:pt x="65" y="29"/>
                    <a:pt x="65" y="27"/>
                  </a:cubicBezTo>
                  <a:cubicBezTo>
                    <a:pt x="65" y="28"/>
                    <a:pt x="64" y="29"/>
                    <a:pt x="64" y="29"/>
                  </a:cubicBezTo>
                  <a:cubicBezTo>
                    <a:pt x="62" y="33"/>
                    <a:pt x="61" y="37"/>
                    <a:pt x="59" y="42"/>
                  </a:cubicBezTo>
                  <a:cubicBezTo>
                    <a:pt x="57" y="46"/>
                    <a:pt x="54" y="50"/>
                    <a:pt x="51" y="53"/>
                  </a:cubicBezTo>
                  <a:cubicBezTo>
                    <a:pt x="50" y="54"/>
                    <a:pt x="39" y="62"/>
                    <a:pt x="37" y="60"/>
                  </a:cubicBezTo>
                  <a:cubicBezTo>
                    <a:pt x="38" y="57"/>
                    <a:pt x="42" y="53"/>
                    <a:pt x="44" y="51"/>
                  </a:cubicBezTo>
                  <a:cubicBezTo>
                    <a:pt x="46" y="48"/>
                    <a:pt x="47" y="45"/>
                    <a:pt x="49" y="43"/>
                  </a:cubicBezTo>
                  <a:cubicBezTo>
                    <a:pt x="50" y="40"/>
                    <a:pt x="52" y="38"/>
                    <a:pt x="54" y="34"/>
                  </a:cubicBezTo>
                  <a:cubicBezTo>
                    <a:pt x="56" y="30"/>
                    <a:pt x="57" y="27"/>
                    <a:pt x="60" y="22"/>
                  </a:cubicBezTo>
                  <a:cubicBezTo>
                    <a:pt x="60" y="21"/>
                    <a:pt x="64" y="14"/>
                    <a:pt x="65" y="8"/>
                  </a:cubicBezTo>
                  <a:cubicBezTo>
                    <a:pt x="64" y="9"/>
                    <a:pt x="63" y="10"/>
                    <a:pt x="61" y="11"/>
                  </a:cubicBezTo>
                  <a:cubicBezTo>
                    <a:pt x="55" y="11"/>
                    <a:pt x="50" y="11"/>
                    <a:pt x="45" y="9"/>
                  </a:cubicBezTo>
                  <a:cubicBezTo>
                    <a:pt x="40" y="8"/>
                    <a:pt x="38" y="5"/>
                    <a:pt x="34" y="2"/>
                  </a:cubicBezTo>
                  <a:cubicBezTo>
                    <a:pt x="33" y="1"/>
                    <a:pt x="31" y="1"/>
                    <a:pt x="30" y="0"/>
                  </a:cubicBezTo>
                  <a:cubicBezTo>
                    <a:pt x="27" y="4"/>
                    <a:pt x="24" y="7"/>
                    <a:pt x="21" y="11"/>
                  </a:cubicBezTo>
                  <a:cubicBezTo>
                    <a:pt x="8" y="31"/>
                    <a:pt x="8" y="31"/>
                    <a:pt x="8" y="31"/>
                  </a:cubicBezTo>
                  <a:cubicBezTo>
                    <a:pt x="9" y="31"/>
                    <a:pt x="8" y="27"/>
                    <a:pt x="10" y="25"/>
                  </a:cubicBezTo>
                  <a:cubicBezTo>
                    <a:pt x="9" y="22"/>
                    <a:pt x="8" y="19"/>
                    <a:pt x="9" y="15"/>
                  </a:cubicBezTo>
                  <a:cubicBezTo>
                    <a:pt x="8" y="12"/>
                    <a:pt x="10" y="9"/>
                    <a:pt x="10" y="7"/>
                  </a:cubicBezTo>
                  <a:cubicBezTo>
                    <a:pt x="10" y="5"/>
                    <a:pt x="11" y="3"/>
                    <a:pt x="12" y="1"/>
                  </a:cubicBezTo>
                  <a:cubicBezTo>
                    <a:pt x="11" y="2"/>
                    <a:pt x="11" y="2"/>
                    <a:pt x="11" y="2"/>
                  </a:cubicBezTo>
                  <a:cubicBezTo>
                    <a:pt x="10" y="3"/>
                    <a:pt x="10" y="3"/>
                    <a:pt x="10" y="3"/>
                  </a:cubicBezTo>
                  <a:cubicBezTo>
                    <a:pt x="9" y="4"/>
                    <a:pt x="9" y="5"/>
                    <a:pt x="8" y="6"/>
                  </a:cubicBezTo>
                  <a:cubicBezTo>
                    <a:pt x="4" y="10"/>
                    <a:pt x="4" y="17"/>
                    <a:pt x="3" y="23"/>
                  </a:cubicBezTo>
                  <a:cubicBezTo>
                    <a:pt x="2" y="30"/>
                    <a:pt x="0" y="37"/>
                    <a:pt x="0" y="43"/>
                  </a:cubicBezTo>
                  <a:cubicBezTo>
                    <a:pt x="0" y="50"/>
                    <a:pt x="0" y="57"/>
                    <a:pt x="0" y="64"/>
                  </a:cubicBezTo>
                  <a:cubicBezTo>
                    <a:pt x="0" y="66"/>
                    <a:pt x="0" y="69"/>
                    <a:pt x="0" y="72"/>
                  </a:cubicBezTo>
                  <a:cubicBezTo>
                    <a:pt x="0" y="76"/>
                    <a:pt x="1" y="80"/>
                    <a:pt x="2" y="84"/>
                  </a:cubicBezTo>
                  <a:cubicBezTo>
                    <a:pt x="3" y="96"/>
                    <a:pt x="8" y="104"/>
                    <a:pt x="16" y="110"/>
                  </a:cubicBezTo>
                  <a:cubicBezTo>
                    <a:pt x="18" y="112"/>
                    <a:pt x="20" y="113"/>
                    <a:pt x="22" y="115"/>
                  </a:cubicBezTo>
                  <a:cubicBezTo>
                    <a:pt x="21" y="113"/>
                    <a:pt x="21" y="112"/>
                    <a:pt x="20" y="110"/>
                  </a:cubicBezTo>
                  <a:cubicBezTo>
                    <a:pt x="19" y="107"/>
                    <a:pt x="18" y="104"/>
                    <a:pt x="16" y="99"/>
                  </a:cubicBezTo>
                  <a:cubicBezTo>
                    <a:pt x="14" y="95"/>
                    <a:pt x="11" y="93"/>
                    <a:pt x="10" y="88"/>
                  </a:cubicBezTo>
                  <a:cubicBezTo>
                    <a:pt x="9" y="86"/>
                    <a:pt x="8" y="84"/>
                    <a:pt x="8" y="82"/>
                  </a:cubicBezTo>
                  <a:cubicBezTo>
                    <a:pt x="7" y="79"/>
                    <a:pt x="6" y="76"/>
                    <a:pt x="5" y="73"/>
                  </a:cubicBezTo>
                  <a:cubicBezTo>
                    <a:pt x="5" y="71"/>
                    <a:pt x="4" y="69"/>
                    <a:pt x="4" y="68"/>
                  </a:cubicBezTo>
                  <a:cubicBezTo>
                    <a:pt x="2" y="67"/>
                    <a:pt x="2" y="67"/>
                    <a:pt x="2" y="67"/>
                  </a:cubicBezTo>
                  <a:cubicBezTo>
                    <a:pt x="3" y="67"/>
                    <a:pt x="3" y="67"/>
                    <a:pt x="4" y="67"/>
                  </a:cubicBezTo>
                  <a:cubicBezTo>
                    <a:pt x="3" y="66"/>
                    <a:pt x="3" y="65"/>
                    <a:pt x="4" y="64"/>
                  </a:cubicBezTo>
                  <a:cubicBezTo>
                    <a:pt x="5" y="65"/>
                    <a:pt x="7" y="66"/>
                    <a:pt x="9" y="67"/>
                  </a:cubicBezTo>
                  <a:cubicBezTo>
                    <a:pt x="12" y="68"/>
                    <a:pt x="13" y="69"/>
                    <a:pt x="14" y="71"/>
                  </a:cubicBezTo>
                  <a:cubicBezTo>
                    <a:pt x="18" y="75"/>
                    <a:pt x="23" y="77"/>
                    <a:pt x="25" y="80"/>
                  </a:cubicBezTo>
                  <a:cubicBezTo>
                    <a:pt x="27" y="83"/>
                    <a:pt x="28" y="85"/>
                    <a:pt x="30" y="84"/>
                  </a:cubicBezTo>
                  <a:cubicBezTo>
                    <a:pt x="33" y="85"/>
                    <a:pt x="35" y="83"/>
                    <a:pt x="37" y="82"/>
                  </a:cubicBezTo>
                  <a:cubicBezTo>
                    <a:pt x="40" y="81"/>
                    <a:pt x="41" y="81"/>
                    <a:pt x="43" y="78"/>
                  </a:cubicBezTo>
                  <a:cubicBezTo>
                    <a:pt x="45" y="77"/>
                    <a:pt x="46" y="74"/>
                    <a:pt x="48" y="71"/>
                  </a:cubicBezTo>
                  <a:cubicBezTo>
                    <a:pt x="46" y="74"/>
                    <a:pt x="45" y="77"/>
                    <a:pt x="43" y="80"/>
                  </a:cubicBezTo>
                  <a:cubicBezTo>
                    <a:pt x="42" y="84"/>
                    <a:pt x="44" y="84"/>
                    <a:pt x="46" y="84"/>
                  </a:cubicBezTo>
                  <a:cubicBezTo>
                    <a:pt x="50" y="85"/>
                    <a:pt x="52" y="85"/>
                    <a:pt x="54" y="82"/>
                  </a:cubicBezTo>
                  <a:cubicBezTo>
                    <a:pt x="56" y="81"/>
                    <a:pt x="57" y="78"/>
                    <a:pt x="59" y="77"/>
                  </a:cubicBezTo>
                  <a:cubicBezTo>
                    <a:pt x="61" y="74"/>
                    <a:pt x="63" y="70"/>
                    <a:pt x="64" y="67"/>
                  </a:cubicBezTo>
                  <a:cubicBezTo>
                    <a:pt x="65" y="65"/>
                    <a:pt x="66" y="62"/>
                    <a:pt x="66" y="61"/>
                  </a:cubicBezTo>
                  <a:cubicBezTo>
                    <a:pt x="67" y="63"/>
                    <a:pt x="67" y="63"/>
                    <a:pt x="67" y="63"/>
                  </a:cubicBezTo>
                  <a:cubicBezTo>
                    <a:pt x="67" y="68"/>
                    <a:pt x="67" y="73"/>
                    <a:pt x="66" y="79"/>
                  </a:cubicBezTo>
                  <a:cubicBezTo>
                    <a:pt x="65" y="82"/>
                    <a:pt x="65" y="85"/>
                    <a:pt x="64" y="89"/>
                  </a:cubicBezTo>
                  <a:cubicBezTo>
                    <a:pt x="64" y="92"/>
                    <a:pt x="62" y="96"/>
                    <a:pt x="61" y="101"/>
                  </a:cubicBezTo>
                  <a:cubicBezTo>
                    <a:pt x="61" y="103"/>
                    <a:pt x="61" y="104"/>
                    <a:pt x="60" y="106"/>
                  </a:cubicBezTo>
                  <a:cubicBezTo>
                    <a:pt x="58" y="109"/>
                    <a:pt x="57" y="110"/>
                    <a:pt x="57" y="112"/>
                  </a:cubicBezTo>
                  <a:cubicBezTo>
                    <a:pt x="54" y="117"/>
                    <a:pt x="57" y="118"/>
                    <a:pt x="60" y="119"/>
                  </a:cubicBezTo>
                  <a:cubicBezTo>
                    <a:pt x="63" y="119"/>
                    <a:pt x="63" y="119"/>
                    <a:pt x="64" y="122"/>
                  </a:cubicBezTo>
                  <a:cubicBezTo>
                    <a:pt x="64" y="124"/>
                    <a:pt x="65" y="127"/>
                    <a:pt x="65" y="128"/>
                  </a:cubicBezTo>
                  <a:cubicBezTo>
                    <a:pt x="65" y="126"/>
                    <a:pt x="65" y="123"/>
                    <a:pt x="65" y="121"/>
                  </a:cubicBezTo>
                  <a:cubicBezTo>
                    <a:pt x="66" y="117"/>
                    <a:pt x="65" y="112"/>
                    <a:pt x="67" y="109"/>
                  </a:cubicBezTo>
                  <a:cubicBezTo>
                    <a:pt x="69" y="111"/>
                    <a:pt x="70" y="114"/>
                    <a:pt x="69" y="116"/>
                  </a:cubicBezTo>
                  <a:cubicBezTo>
                    <a:pt x="71" y="119"/>
                    <a:pt x="72" y="122"/>
                    <a:pt x="74" y="125"/>
                  </a:cubicBezTo>
                  <a:cubicBezTo>
                    <a:pt x="75" y="124"/>
                    <a:pt x="77" y="120"/>
                    <a:pt x="78" y="118"/>
                  </a:cubicBezTo>
                  <a:cubicBezTo>
                    <a:pt x="79" y="114"/>
                    <a:pt x="77" y="110"/>
                    <a:pt x="76" y="105"/>
                  </a:cubicBezTo>
                  <a:cubicBezTo>
                    <a:pt x="75" y="101"/>
                    <a:pt x="74" y="98"/>
                    <a:pt x="75" y="94"/>
                  </a:cubicBezTo>
                  <a:cubicBezTo>
                    <a:pt x="76" y="89"/>
                    <a:pt x="77" y="88"/>
                    <a:pt x="79" y="85"/>
                  </a:cubicBezTo>
                  <a:cubicBezTo>
                    <a:pt x="78" y="90"/>
                    <a:pt x="79" y="96"/>
                    <a:pt x="80" y="102"/>
                  </a:cubicBezTo>
                  <a:cubicBezTo>
                    <a:pt x="80" y="107"/>
                    <a:pt x="81" y="112"/>
                    <a:pt x="83" y="118"/>
                  </a:cubicBezTo>
                  <a:cubicBezTo>
                    <a:pt x="83" y="125"/>
                    <a:pt x="85" y="134"/>
                    <a:pt x="91" y="139"/>
                  </a:cubicBezTo>
                  <a:cubicBezTo>
                    <a:pt x="94" y="141"/>
                    <a:pt x="96" y="145"/>
                    <a:pt x="98" y="147"/>
                  </a:cubicBezTo>
                  <a:cubicBezTo>
                    <a:pt x="100" y="151"/>
                    <a:pt x="101" y="153"/>
                    <a:pt x="103" y="157"/>
                  </a:cubicBezTo>
                  <a:cubicBezTo>
                    <a:pt x="105" y="159"/>
                    <a:pt x="106" y="162"/>
                    <a:pt x="107" y="165"/>
                  </a:cubicBezTo>
                  <a:cubicBezTo>
                    <a:pt x="108" y="168"/>
                    <a:pt x="108" y="170"/>
                    <a:pt x="109" y="172"/>
                  </a:cubicBezTo>
                  <a:cubicBezTo>
                    <a:pt x="114" y="165"/>
                    <a:pt x="114" y="165"/>
                    <a:pt x="114" y="165"/>
                  </a:cubicBezTo>
                  <a:cubicBezTo>
                    <a:pt x="112" y="164"/>
                    <a:pt x="110" y="162"/>
                    <a:pt x="108" y="161"/>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4" name="Freeform 436"/>
            <p:cNvSpPr/>
            <p:nvPr/>
          </p:nvSpPr>
          <p:spPr bwMode="auto">
            <a:xfrm>
              <a:off x="5168" y="1626"/>
              <a:ext cx="2" cy="4"/>
            </a:xfrm>
            <a:custGeom>
              <a:avLst/>
              <a:gdLst>
                <a:gd name="T0" fmla="*/ 1 w 2"/>
                <a:gd name="T1" fmla="*/ 0 h 3"/>
                <a:gd name="T2" fmla="*/ 0 w 2"/>
                <a:gd name="T3" fmla="*/ 1 h 3"/>
                <a:gd name="T4" fmla="*/ 1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2" y="2"/>
                    <a:pt x="2" y="2"/>
                    <a:pt x="2" y="1"/>
                  </a:cubicBezTo>
                  <a:cubicBezTo>
                    <a:pt x="2" y="1"/>
                    <a:pt x="1" y="1"/>
                    <a:pt x="1" y="0"/>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5" name="Freeform 437"/>
            <p:cNvSpPr/>
            <p:nvPr/>
          </p:nvSpPr>
          <p:spPr bwMode="auto">
            <a:xfrm>
              <a:off x="5171" y="1614"/>
              <a:ext cx="7" cy="12"/>
            </a:xfrm>
            <a:custGeom>
              <a:avLst/>
              <a:gdLst>
                <a:gd name="T0" fmla="*/ 5 w 5"/>
                <a:gd name="T1" fmla="*/ 0 h 10"/>
                <a:gd name="T2" fmla="*/ 4 w 5"/>
                <a:gd name="T3" fmla="*/ 2 h 10"/>
                <a:gd name="T4" fmla="*/ 0 w 5"/>
                <a:gd name="T5" fmla="*/ 8 h 10"/>
                <a:gd name="T6" fmla="*/ 0 w 5"/>
                <a:gd name="T7" fmla="*/ 10 h 10"/>
                <a:gd name="T8" fmla="*/ 4 w 5"/>
                <a:gd name="T9" fmla="*/ 5 h 10"/>
                <a:gd name="T10" fmla="*/ 4 w 5"/>
                <a:gd name="T11" fmla="*/ 3 h 10"/>
                <a:gd name="T12" fmla="*/ 5 w 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0"/>
                  </a:moveTo>
                  <a:cubicBezTo>
                    <a:pt x="5" y="1"/>
                    <a:pt x="4" y="2"/>
                    <a:pt x="4" y="2"/>
                  </a:cubicBezTo>
                  <a:cubicBezTo>
                    <a:pt x="3" y="4"/>
                    <a:pt x="1" y="6"/>
                    <a:pt x="0" y="8"/>
                  </a:cubicBezTo>
                  <a:cubicBezTo>
                    <a:pt x="0" y="9"/>
                    <a:pt x="0" y="10"/>
                    <a:pt x="0" y="10"/>
                  </a:cubicBezTo>
                  <a:cubicBezTo>
                    <a:pt x="1" y="9"/>
                    <a:pt x="3" y="7"/>
                    <a:pt x="4" y="5"/>
                  </a:cubicBezTo>
                  <a:cubicBezTo>
                    <a:pt x="4" y="4"/>
                    <a:pt x="4" y="4"/>
                    <a:pt x="4" y="3"/>
                  </a:cubicBezTo>
                  <a:cubicBezTo>
                    <a:pt x="5" y="2"/>
                    <a:pt x="5" y="1"/>
                    <a:pt x="5" y="0"/>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6" name="Freeform 438"/>
            <p:cNvSpPr/>
            <p:nvPr/>
          </p:nvSpPr>
          <p:spPr bwMode="auto">
            <a:xfrm>
              <a:off x="5115" y="1412"/>
              <a:ext cx="44" cy="62"/>
            </a:xfrm>
            <a:custGeom>
              <a:avLst/>
              <a:gdLst>
                <a:gd name="T0" fmla="*/ 3 w 35"/>
                <a:gd name="T1" fmla="*/ 13 h 50"/>
                <a:gd name="T2" fmla="*/ 0 w 35"/>
                <a:gd name="T3" fmla="*/ 23 h 50"/>
                <a:gd name="T4" fmla="*/ 14 w 35"/>
                <a:gd name="T5" fmla="*/ 38 h 50"/>
                <a:gd name="T6" fmla="*/ 28 w 35"/>
                <a:gd name="T7" fmla="*/ 49 h 50"/>
                <a:gd name="T8" fmla="*/ 35 w 35"/>
                <a:gd name="T9" fmla="*/ 46 h 50"/>
                <a:gd name="T10" fmla="*/ 30 w 35"/>
                <a:gd name="T11" fmla="*/ 39 h 50"/>
                <a:gd name="T12" fmla="*/ 24 w 35"/>
                <a:gd name="T13" fmla="*/ 32 h 50"/>
                <a:gd name="T14" fmla="*/ 20 w 35"/>
                <a:gd name="T15" fmla="*/ 24 h 50"/>
                <a:gd name="T16" fmla="*/ 20 w 35"/>
                <a:gd name="T17" fmla="*/ 24 h 50"/>
                <a:gd name="T18" fmla="*/ 20 w 35"/>
                <a:gd name="T19" fmla="*/ 24 h 50"/>
                <a:gd name="T20" fmla="*/ 19 w 35"/>
                <a:gd name="T21" fmla="*/ 19 h 50"/>
                <a:gd name="T22" fmla="*/ 18 w 35"/>
                <a:gd name="T23" fmla="*/ 14 h 50"/>
                <a:gd name="T24" fmla="*/ 16 w 35"/>
                <a:gd name="T25" fmla="*/ 11 h 50"/>
                <a:gd name="T26" fmla="*/ 10 w 35"/>
                <a:gd name="T27" fmla="*/ 6 h 50"/>
                <a:gd name="T28" fmla="*/ 9 w 35"/>
                <a:gd name="T29" fmla="*/ 0 h 50"/>
                <a:gd name="T30" fmla="*/ 8 w 35"/>
                <a:gd name="T31" fmla="*/ 0 h 50"/>
                <a:gd name="T32" fmla="*/ 8 w 35"/>
                <a:gd name="T33" fmla="*/ 0 h 50"/>
                <a:gd name="T34" fmla="*/ 3 w 35"/>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0">
                  <a:moveTo>
                    <a:pt x="3" y="13"/>
                  </a:moveTo>
                  <a:cubicBezTo>
                    <a:pt x="2" y="16"/>
                    <a:pt x="1" y="19"/>
                    <a:pt x="0" y="23"/>
                  </a:cubicBezTo>
                  <a:cubicBezTo>
                    <a:pt x="3" y="30"/>
                    <a:pt x="9" y="34"/>
                    <a:pt x="14" y="38"/>
                  </a:cubicBezTo>
                  <a:cubicBezTo>
                    <a:pt x="18" y="42"/>
                    <a:pt x="22" y="49"/>
                    <a:pt x="28" y="49"/>
                  </a:cubicBezTo>
                  <a:cubicBezTo>
                    <a:pt x="30" y="50"/>
                    <a:pt x="35" y="50"/>
                    <a:pt x="35" y="46"/>
                  </a:cubicBezTo>
                  <a:cubicBezTo>
                    <a:pt x="34" y="44"/>
                    <a:pt x="32" y="40"/>
                    <a:pt x="30" y="39"/>
                  </a:cubicBezTo>
                  <a:cubicBezTo>
                    <a:pt x="28" y="36"/>
                    <a:pt x="26" y="34"/>
                    <a:pt x="24" y="32"/>
                  </a:cubicBezTo>
                  <a:cubicBezTo>
                    <a:pt x="23" y="30"/>
                    <a:pt x="22" y="25"/>
                    <a:pt x="20" y="24"/>
                  </a:cubicBezTo>
                  <a:cubicBezTo>
                    <a:pt x="20" y="25"/>
                    <a:pt x="20" y="25"/>
                    <a:pt x="20" y="24"/>
                  </a:cubicBezTo>
                  <a:cubicBezTo>
                    <a:pt x="20" y="24"/>
                    <a:pt x="20" y="24"/>
                    <a:pt x="20" y="24"/>
                  </a:cubicBezTo>
                  <a:cubicBezTo>
                    <a:pt x="20" y="24"/>
                    <a:pt x="19" y="19"/>
                    <a:pt x="19" y="19"/>
                  </a:cubicBezTo>
                  <a:cubicBezTo>
                    <a:pt x="19" y="17"/>
                    <a:pt x="19" y="16"/>
                    <a:pt x="18" y="14"/>
                  </a:cubicBezTo>
                  <a:cubicBezTo>
                    <a:pt x="18" y="13"/>
                    <a:pt x="17" y="12"/>
                    <a:pt x="16" y="11"/>
                  </a:cubicBezTo>
                  <a:cubicBezTo>
                    <a:pt x="14" y="9"/>
                    <a:pt x="12" y="7"/>
                    <a:pt x="10" y="6"/>
                  </a:cubicBezTo>
                  <a:cubicBezTo>
                    <a:pt x="9" y="4"/>
                    <a:pt x="9" y="2"/>
                    <a:pt x="9" y="0"/>
                  </a:cubicBezTo>
                  <a:cubicBezTo>
                    <a:pt x="9" y="0"/>
                    <a:pt x="8" y="0"/>
                    <a:pt x="8" y="0"/>
                  </a:cubicBezTo>
                  <a:cubicBezTo>
                    <a:pt x="8" y="0"/>
                    <a:pt x="8" y="0"/>
                    <a:pt x="8" y="0"/>
                  </a:cubicBezTo>
                  <a:cubicBezTo>
                    <a:pt x="7" y="5"/>
                    <a:pt x="6" y="9"/>
                    <a:pt x="3" y="13"/>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7" name="Freeform 439"/>
            <p:cNvSpPr/>
            <p:nvPr/>
          </p:nvSpPr>
          <p:spPr bwMode="auto">
            <a:xfrm>
              <a:off x="5189" y="1494"/>
              <a:ext cx="6" cy="26"/>
            </a:xfrm>
            <a:custGeom>
              <a:avLst/>
              <a:gdLst>
                <a:gd name="T0" fmla="*/ 5 w 5"/>
                <a:gd name="T1" fmla="*/ 20 h 21"/>
                <a:gd name="T2" fmla="*/ 5 w 5"/>
                <a:gd name="T3" fmla="*/ 21 h 21"/>
                <a:gd name="T4" fmla="*/ 4 w 5"/>
                <a:gd name="T5" fmla="*/ 13 h 21"/>
                <a:gd name="T6" fmla="*/ 1 w 5"/>
                <a:gd name="T7" fmla="*/ 4 h 21"/>
                <a:gd name="T8" fmla="*/ 1 w 5"/>
                <a:gd name="T9" fmla="*/ 0 h 21"/>
                <a:gd name="T10" fmla="*/ 1 w 5"/>
                <a:gd name="T11" fmla="*/ 6 h 21"/>
                <a:gd name="T12" fmla="*/ 5 w 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5" h="21">
                  <a:moveTo>
                    <a:pt x="5" y="20"/>
                  </a:moveTo>
                  <a:cubicBezTo>
                    <a:pt x="5" y="20"/>
                    <a:pt x="5" y="21"/>
                    <a:pt x="5" y="21"/>
                  </a:cubicBezTo>
                  <a:cubicBezTo>
                    <a:pt x="5" y="18"/>
                    <a:pt x="4" y="16"/>
                    <a:pt x="4" y="13"/>
                  </a:cubicBezTo>
                  <a:cubicBezTo>
                    <a:pt x="3" y="10"/>
                    <a:pt x="2" y="8"/>
                    <a:pt x="1" y="4"/>
                  </a:cubicBezTo>
                  <a:cubicBezTo>
                    <a:pt x="1" y="3"/>
                    <a:pt x="1" y="2"/>
                    <a:pt x="1" y="0"/>
                  </a:cubicBezTo>
                  <a:cubicBezTo>
                    <a:pt x="0" y="2"/>
                    <a:pt x="0" y="4"/>
                    <a:pt x="1" y="6"/>
                  </a:cubicBezTo>
                  <a:cubicBezTo>
                    <a:pt x="2" y="11"/>
                    <a:pt x="3" y="15"/>
                    <a:pt x="5" y="20"/>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8" name="Freeform 440"/>
            <p:cNvSpPr/>
            <p:nvPr/>
          </p:nvSpPr>
          <p:spPr bwMode="auto">
            <a:xfrm>
              <a:off x="5101" y="1573"/>
              <a:ext cx="11" cy="8"/>
            </a:xfrm>
            <a:custGeom>
              <a:avLst/>
              <a:gdLst>
                <a:gd name="T0" fmla="*/ 0 w 9"/>
                <a:gd name="T1" fmla="*/ 5 h 6"/>
                <a:gd name="T2" fmla="*/ 1 w 9"/>
                <a:gd name="T3" fmla="*/ 6 h 6"/>
                <a:gd name="T4" fmla="*/ 2 w 9"/>
                <a:gd name="T5" fmla="*/ 6 h 6"/>
                <a:gd name="T6" fmla="*/ 5 w 9"/>
                <a:gd name="T7" fmla="*/ 5 h 6"/>
                <a:gd name="T8" fmla="*/ 9 w 9"/>
                <a:gd name="T9" fmla="*/ 0 h 6"/>
                <a:gd name="T10" fmla="*/ 3 w 9"/>
                <a:gd name="T11" fmla="*/ 4 h 6"/>
                <a:gd name="T12" fmla="*/ 0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0" y="5"/>
                  </a:moveTo>
                  <a:cubicBezTo>
                    <a:pt x="1" y="6"/>
                    <a:pt x="1" y="6"/>
                    <a:pt x="1" y="6"/>
                  </a:cubicBezTo>
                  <a:cubicBezTo>
                    <a:pt x="2" y="6"/>
                    <a:pt x="2" y="6"/>
                    <a:pt x="2" y="6"/>
                  </a:cubicBezTo>
                  <a:cubicBezTo>
                    <a:pt x="3" y="6"/>
                    <a:pt x="4" y="6"/>
                    <a:pt x="5" y="5"/>
                  </a:cubicBezTo>
                  <a:cubicBezTo>
                    <a:pt x="6" y="3"/>
                    <a:pt x="7" y="2"/>
                    <a:pt x="9" y="0"/>
                  </a:cubicBezTo>
                  <a:cubicBezTo>
                    <a:pt x="7" y="2"/>
                    <a:pt x="5" y="3"/>
                    <a:pt x="3" y="4"/>
                  </a:cubicBezTo>
                  <a:cubicBezTo>
                    <a:pt x="2" y="4"/>
                    <a:pt x="1" y="5"/>
                    <a:pt x="0" y="5"/>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599" name="Freeform 441"/>
            <p:cNvSpPr/>
            <p:nvPr/>
          </p:nvSpPr>
          <p:spPr bwMode="auto">
            <a:xfrm>
              <a:off x="5073" y="1563"/>
              <a:ext cx="95" cy="63"/>
            </a:xfrm>
            <a:custGeom>
              <a:avLst/>
              <a:gdLst>
                <a:gd name="T0" fmla="*/ 15 w 76"/>
                <a:gd name="T1" fmla="*/ 10 h 51"/>
                <a:gd name="T2" fmla="*/ 5 w 76"/>
                <a:gd name="T3" fmla="*/ 4 h 51"/>
                <a:gd name="T4" fmla="*/ 0 w 76"/>
                <a:gd name="T5" fmla="*/ 0 h 51"/>
                <a:gd name="T6" fmla="*/ 8 w 76"/>
                <a:gd name="T7" fmla="*/ 12 h 51"/>
                <a:gd name="T8" fmla="*/ 31 w 76"/>
                <a:gd name="T9" fmla="*/ 24 h 51"/>
                <a:gd name="T10" fmla="*/ 62 w 76"/>
                <a:gd name="T11" fmla="*/ 38 h 51"/>
                <a:gd name="T12" fmla="*/ 72 w 76"/>
                <a:gd name="T13" fmla="*/ 46 h 51"/>
                <a:gd name="T14" fmla="*/ 75 w 76"/>
                <a:gd name="T15" fmla="*/ 51 h 51"/>
                <a:gd name="T16" fmla="*/ 75 w 76"/>
                <a:gd name="T17" fmla="*/ 51 h 51"/>
                <a:gd name="T18" fmla="*/ 76 w 76"/>
                <a:gd name="T19" fmla="*/ 50 h 51"/>
                <a:gd name="T20" fmla="*/ 71 w 76"/>
                <a:gd name="T21" fmla="*/ 44 h 51"/>
                <a:gd name="T22" fmla="*/ 61 w 76"/>
                <a:gd name="T23" fmla="*/ 36 h 51"/>
                <a:gd name="T24" fmla="*/ 49 w 76"/>
                <a:gd name="T25" fmla="*/ 28 h 51"/>
                <a:gd name="T26" fmla="*/ 38 w 76"/>
                <a:gd name="T27" fmla="*/ 22 h 51"/>
                <a:gd name="T28" fmla="*/ 21 w 76"/>
                <a:gd name="T29" fmla="*/ 13 h 51"/>
                <a:gd name="T30" fmla="*/ 20 w 76"/>
                <a:gd name="T31" fmla="*/ 13 h 51"/>
                <a:gd name="T32" fmla="*/ 15 w 76"/>
                <a:gd name="T3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51">
                  <a:moveTo>
                    <a:pt x="15" y="10"/>
                  </a:moveTo>
                  <a:cubicBezTo>
                    <a:pt x="11" y="9"/>
                    <a:pt x="8" y="7"/>
                    <a:pt x="5" y="4"/>
                  </a:cubicBezTo>
                  <a:cubicBezTo>
                    <a:pt x="4" y="3"/>
                    <a:pt x="2" y="2"/>
                    <a:pt x="0" y="0"/>
                  </a:cubicBezTo>
                  <a:cubicBezTo>
                    <a:pt x="3" y="4"/>
                    <a:pt x="5" y="8"/>
                    <a:pt x="8" y="12"/>
                  </a:cubicBezTo>
                  <a:cubicBezTo>
                    <a:pt x="13" y="19"/>
                    <a:pt x="22" y="21"/>
                    <a:pt x="31" y="24"/>
                  </a:cubicBezTo>
                  <a:cubicBezTo>
                    <a:pt x="41" y="28"/>
                    <a:pt x="53" y="30"/>
                    <a:pt x="62" y="38"/>
                  </a:cubicBezTo>
                  <a:cubicBezTo>
                    <a:pt x="65" y="40"/>
                    <a:pt x="70" y="43"/>
                    <a:pt x="72" y="46"/>
                  </a:cubicBezTo>
                  <a:cubicBezTo>
                    <a:pt x="73" y="47"/>
                    <a:pt x="74" y="49"/>
                    <a:pt x="75" y="51"/>
                  </a:cubicBezTo>
                  <a:cubicBezTo>
                    <a:pt x="75" y="51"/>
                    <a:pt x="75" y="51"/>
                    <a:pt x="75" y="51"/>
                  </a:cubicBezTo>
                  <a:cubicBezTo>
                    <a:pt x="76" y="50"/>
                    <a:pt x="76" y="50"/>
                    <a:pt x="76" y="50"/>
                  </a:cubicBezTo>
                  <a:cubicBezTo>
                    <a:pt x="74" y="48"/>
                    <a:pt x="72" y="45"/>
                    <a:pt x="71" y="44"/>
                  </a:cubicBezTo>
                  <a:cubicBezTo>
                    <a:pt x="68" y="41"/>
                    <a:pt x="64" y="38"/>
                    <a:pt x="61" y="36"/>
                  </a:cubicBezTo>
                  <a:cubicBezTo>
                    <a:pt x="57" y="32"/>
                    <a:pt x="53" y="30"/>
                    <a:pt x="49" y="28"/>
                  </a:cubicBezTo>
                  <a:cubicBezTo>
                    <a:pt x="45" y="27"/>
                    <a:pt x="41" y="23"/>
                    <a:pt x="38" y="22"/>
                  </a:cubicBezTo>
                  <a:cubicBezTo>
                    <a:pt x="36" y="21"/>
                    <a:pt x="29" y="17"/>
                    <a:pt x="21" y="13"/>
                  </a:cubicBezTo>
                  <a:cubicBezTo>
                    <a:pt x="21" y="14"/>
                    <a:pt x="20" y="14"/>
                    <a:pt x="20" y="13"/>
                  </a:cubicBezTo>
                  <a:cubicBezTo>
                    <a:pt x="18" y="13"/>
                    <a:pt x="16" y="12"/>
                    <a:pt x="15" y="10"/>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0" name="Freeform 442"/>
            <p:cNvSpPr/>
            <p:nvPr/>
          </p:nvSpPr>
          <p:spPr bwMode="auto">
            <a:xfrm>
              <a:off x="5039" y="1484"/>
              <a:ext cx="79" cy="97"/>
            </a:xfrm>
            <a:custGeom>
              <a:avLst/>
              <a:gdLst>
                <a:gd name="T0" fmla="*/ 57 w 64"/>
                <a:gd name="T1" fmla="*/ 58 h 78"/>
                <a:gd name="T2" fmla="*/ 54 w 64"/>
                <a:gd name="T3" fmla="*/ 51 h 78"/>
                <a:gd name="T4" fmla="*/ 57 w 64"/>
                <a:gd name="T5" fmla="*/ 45 h 78"/>
                <a:gd name="T6" fmla="*/ 58 w 64"/>
                <a:gd name="T7" fmla="*/ 40 h 78"/>
                <a:gd name="T8" fmla="*/ 61 w 64"/>
                <a:gd name="T9" fmla="*/ 28 h 78"/>
                <a:gd name="T10" fmla="*/ 63 w 64"/>
                <a:gd name="T11" fmla="*/ 18 h 78"/>
                <a:gd name="T12" fmla="*/ 64 w 64"/>
                <a:gd name="T13" fmla="*/ 2 h 78"/>
                <a:gd name="T14" fmla="*/ 63 w 64"/>
                <a:gd name="T15" fmla="*/ 0 h 78"/>
                <a:gd name="T16" fmla="*/ 61 w 64"/>
                <a:gd name="T17" fmla="*/ 6 h 78"/>
                <a:gd name="T18" fmla="*/ 56 w 64"/>
                <a:gd name="T19" fmla="*/ 16 h 78"/>
                <a:gd name="T20" fmla="*/ 51 w 64"/>
                <a:gd name="T21" fmla="*/ 21 h 78"/>
                <a:gd name="T22" fmla="*/ 43 w 64"/>
                <a:gd name="T23" fmla="*/ 23 h 78"/>
                <a:gd name="T24" fmla="*/ 40 w 64"/>
                <a:gd name="T25" fmla="*/ 19 h 78"/>
                <a:gd name="T26" fmla="*/ 45 w 64"/>
                <a:gd name="T27" fmla="*/ 10 h 78"/>
                <a:gd name="T28" fmla="*/ 40 w 64"/>
                <a:gd name="T29" fmla="*/ 17 h 78"/>
                <a:gd name="T30" fmla="*/ 34 w 64"/>
                <a:gd name="T31" fmla="*/ 21 h 78"/>
                <a:gd name="T32" fmla="*/ 27 w 64"/>
                <a:gd name="T33" fmla="*/ 23 h 78"/>
                <a:gd name="T34" fmla="*/ 22 w 64"/>
                <a:gd name="T35" fmla="*/ 19 h 78"/>
                <a:gd name="T36" fmla="*/ 11 w 64"/>
                <a:gd name="T37" fmla="*/ 10 h 78"/>
                <a:gd name="T38" fmla="*/ 6 w 64"/>
                <a:gd name="T39" fmla="*/ 6 h 78"/>
                <a:gd name="T40" fmla="*/ 1 w 64"/>
                <a:gd name="T41" fmla="*/ 3 h 78"/>
                <a:gd name="T42" fmla="*/ 1 w 64"/>
                <a:gd name="T43" fmla="*/ 6 h 78"/>
                <a:gd name="T44" fmla="*/ 5 w 64"/>
                <a:gd name="T45" fmla="*/ 7 h 78"/>
                <a:gd name="T46" fmla="*/ 15 w 64"/>
                <a:gd name="T47" fmla="*/ 23 h 78"/>
                <a:gd name="T48" fmla="*/ 27 w 64"/>
                <a:gd name="T49" fmla="*/ 32 h 78"/>
                <a:gd name="T50" fmla="*/ 33 w 64"/>
                <a:gd name="T51" fmla="*/ 28 h 78"/>
                <a:gd name="T52" fmla="*/ 39 w 64"/>
                <a:gd name="T53" fmla="*/ 24 h 78"/>
                <a:gd name="T54" fmla="*/ 39 w 64"/>
                <a:gd name="T55" fmla="*/ 35 h 78"/>
                <a:gd name="T56" fmla="*/ 43 w 64"/>
                <a:gd name="T57" fmla="*/ 36 h 78"/>
                <a:gd name="T58" fmla="*/ 44 w 64"/>
                <a:gd name="T59" fmla="*/ 43 h 78"/>
                <a:gd name="T60" fmla="*/ 36 w 64"/>
                <a:gd name="T61" fmla="*/ 55 h 78"/>
                <a:gd name="T62" fmla="*/ 33 w 64"/>
                <a:gd name="T63" fmla="*/ 59 h 78"/>
                <a:gd name="T64" fmla="*/ 26 w 64"/>
                <a:gd name="T65" fmla="*/ 57 h 78"/>
                <a:gd name="T66" fmla="*/ 12 w 64"/>
                <a:gd name="T67" fmla="*/ 35 h 78"/>
                <a:gd name="T68" fmla="*/ 5 w 64"/>
                <a:gd name="T69" fmla="*/ 22 h 78"/>
                <a:gd name="T70" fmla="*/ 5 w 64"/>
                <a:gd name="T71" fmla="*/ 21 h 78"/>
                <a:gd name="T72" fmla="*/ 7 w 64"/>
                <a:gd name="T73" fmla="*/ 27 h 78"/>
                <a:gd name="T74" fmla="*/ 13 w 64"/>
                <a:gd name="T75" fmla="*/ 38 h 78"/>
                <a:gd name="T76" fmla="*/ 17 w 64"/>
                <a:gd name="T77" fmla="*/ 49 h 78"/>
                <a:gd name="T78" fmla="*/ 19 w 64"/>
                <a:gd name="T79" fmla="*/ 54 h 78"/>
                <a:gd name="T80" fmla="*/ 23 w 64"/>
                <a:gd name="T81" fmla="*/ 60 h 78"/>
                <a:gd name="T82" fmla="*/ 28 w 64"/>
                <a:gd name="T83" fmla="*/ 64 h 78"/>
                <a:gd name="T84" fmla="*/ 33 w 64"/>
                <a:gd name="T85" fmla="*/ 68 h 78"/>
                <a:gd name="T86" fmla="*/ 43 w 64"/>
                <a:gd name="T87" fmla="*/ 74 h 78"/>
                <a:gd name="T88" fmla="*/ 48 w 64"/>
                <a:gd name="T89" fmla="*/ 77 h 78"/>
                <a:gd name="T90" fmla="*/ 49 w 64"/>
                <a:gd name="T91" fmla="*/ 77 h 78"/>
                <a:gd name="T92" fmla="*/ 31 w 64"/>
                <a:gd name="T93" fmla="*/ 61 h 78"/>
                <a:gd name="T94" fmla="*/ 50 w 64"/>
                <a:gd name="T95" fmla="*/ 77 h 78"/>
                <a:gd name="T96" fmla="*/ 53 w 64"/>
                <a:gd name="T97" fmla="*/ 76 h 78"/>
                <a:gd name="T98" fmla="*/ 59 w 64"/>
                <a:gd name="T99" fmla="*/ 72 h 78"/>
                <a:gd name="T100" fmla="*/ 59 w 64"/>
                <a:gd name="T101" fmla="*/ 72 h 78"/>
                <a:gd name="T102" fmla="*/ 61 w 64"/>
                <a:gd name="T103" fmla="*/ 69 h 78"/>
                <a:gd name="T104" fmla="*/ 62 w 64"/>
                <a:gd name="T105" fmla="*/ 67 h 78"/>
                <a:gd name="T106" fmla="*/ 61 w 64"/>
                <a:gd name="T107" fmla="*/ 61 h 78"/>
                <a:gd name="T108" fmla="*/ 57 w 64"/>
                <a:gd name="T10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78">
                  <a:moveTo>
                    <a:pt x="57" y="58"/>
                  </a:moveTo>
                  <a:cubicBezTo>
                    <a:pt x="54" y="57"/>
                    <a:pt x="51" y="56"/>
                    <a:pt x="54" y="51"/>
                  </a:cubicBezTo>
                  <a:cubicBezTo>
                    <a:pt x="54" y="49"/>
                    <a:pt x="55" y="48"/>
                    <a:pt x="57" y="45"/>
                  </a:cubicBezTo>
                  <a:cubicBezTo>
                    <a:pt x="58" y="43"/>
                    <a:pt x="58" y="42"/>
                    <a:pt x="58" y="40"/>
                  </a:cubicBezTo>
                  <a:cubicBezTo>
                    <a:pt x="59" y="35"/>
                    <a:pt x="61" y="31"/>
                    <a:pt x="61" y="28"/>
                  </a:cubicBezTo>
                  <a:cubicBezTo>
                    <a:pt x="62" y="24"/>
                    <a:pt x="62" y="21"/>
                    <a:pt x="63" y="18"/>
                  </a:cubicBezTo>
                  <a:cubicBezTo>
                    <a:pt x="64" y="12"/>
                    <a:pt x="64" y="7"/>
                    <a:pt x="64" y="2"/>
                  </a:cubicBezTo>
                  <a:cubicBezTo>
                    <a:pt x="63" y="0"/>
                    <a:pt x="63" y="0"/>
                    <a:pt x="63" y="0"/>
                  </a:cubicBezTo>
                  <a:cubicBezTo>
                    <a:pt x="63" y="1"/>
                    <a:pt x="62" y="4"/>
                    <a:pt x="61" y="6"/>
                  </a:cubicBezTo>
                  <a:cubicBezTo>
                    <a:pt x="60" y="9"/>
                    <a:pt x="58" y="13"/>
                    <a:pt x="56" y="16"/>
                  </a:cubicBezTo>
                  <a:cubicBezTo>
                    <a:pt x="54" y="17"/>
                    <a:pt x="53" y="20"/>
                    <a:pt x="51" y="21"/>
                  </a:cubicBezTo>
                  <a:cubicBezTo>
                    <a:pt x="49" y="24"/>
                    <a:pt x="47" y="24"/>
                    <a:pt x="43" y="23"/>
                  </a:cubicBezTo>
                  <a:cubicBezTo>
                    <a:pt x="41" y="23"/>
                    <a:pt x="39" y="23"/>
                    <a:pt x="40" y="19"/>
                  </a:cubicBezTo>
                  <a:cubicBezTo>
                    <a:pt x="42" y="16"/>
                    <a:pt x="43" y="13"/>
                    <a:pt x="45" y="10"/>
                  </a:cubicBezTo>
                  <a:cubicBezTo>
                    <a:pt x="43" y="13"/>
                    <a:pt x="42" y="16"/>
                    <a:pt x="40" y="17"/>
                  </a:cubicBezTo>
                  <a:cubicBezTo>
                    <a:pt x="38" y="20"/>
                    <a:pt x="37" y="20"/>
                    <a:pt x="34" y="21"/>
                  </a:cubicBezTo>
                  <a:cubicBezTo>
                    <a:pt x="32" y="22"/>
                    <a:pt x="30" y="24"/>
                    <a:pt x="27" y="23"/>
                  </a:cubicBezTo>
                  <a:cubicBezTo>
                    <a:pt x="25" y="24"/>
                    <a:pt x="24" y="22"/>
                    <a:pt x="22" y="19"/>
                  </a:cubicBezTo>
                  <a:cubicBezTo>
                    <a:pt x="20" y="16"/>
                    <a:pt x="15" y="14"/>
                    <a:pt x="11" y="10"/>
                  </a:cubicBezTo>
                  <a:cubicBezTo>
                    <a:pt x="10" y="8"/>
                    <a:pt x="9" y="7"/>
                    <a:pt x="6" y="6"/>
                  </a:cubicBezTo>
                  <a:cubicBezTo>
                    <a:pt x="4" y="5"/>
                    <a:pt x="2" y="4"/>
                    <a:pt x="1" y="3"/>
                  </a:cubicBezTo>
                  <a:cubicBezTo>
                    <a:pt x="0" y="4"/>
                    <a:pt x="0" y="5"/>
                    <a:pt x="1" y="6"/>
                  </a:cubicBezTo>
                  <a:cubicBezTo>
                    <a:pt x="2" y="6"/>
                    <a:pt x="3" y="6"/>
                    <a:pt x="5" y="7"/>
                  </a:cubicBezTo>
                  <a:cubicBezTo>
                    <a:pt x="11" y="11"/>
                    <a:pt x="13" y="16"/>
                    <a:pt x="15" y="23"/>
                  </a:cubicBezTo>
                  <a:cubicBezTo>
                    <a:pt x="17" y="28"/>
                    <a:pt x="21" y="35"/>
                    <a:pt x="27" y="32"/>
                  </a:cubicBezTo>
                  <a:cubicBezTo>
                    <a:pt x="29" y="31"/>
                    <a:pt x="31" y="29"/>
                    <a:pt x="33" y="28"/>
                  </a:cubicBezTo>
                  <a:cubicBezTo>
                    <a:pt x="35" y="27"/>
                    <a:pt x="38" y="25"/>
                    <a:pt x="39" y="24"/>
                  </a:cubicBezTo>
                  <a:cubicBezTo>
                    <a:pt x="39" y="28"/>
                    <a:pt x="34" y="31"/>
                    <a:pt x="39" y="35"/>
                  </a:cubicBezTo>
                  <a:cubicBezTo>
                    <a:pt x="40" y="36"/>
                    <a:pt x="41" y="35"/>
                    <a:pt x="43" y="36"/>
                  </a:cubicBezTo>
                  <a:cubicBezTo>
                    <a:pt x="46" y="37"/>
                    <a:pt x="45" y="40"/>
                    <a:pt x="44" y="43"/>
                  </a:cubicBezTo>
                  <a:cubicBezTo>
                    <a:pt x="43" y="48"/>
                    <a:pt x="39" y="51"/>
                    <a:pt x="36" y="55"/>
                  </a:cubicBezTo>
                  <a:cubicBezTo>
                    <a:pt x="35" y="57"/>
                    <a:pt x="36" y="59"/>
                    <a:pt x="33" y="59"/>
                  </a:cubicBezTo>
                  <a:cubicBezTo>
                    <a:pt x="30" y="60"/>
                    <a:pt x="28" y="59"/>
                    <a:pt x="26" y="57"/>
                  </a:cubicBezTo>
                  <a:cubicBezTo>
                    <a:pt x="19" y="51"/>
                    <a:pt x="17" y="43"/>
                    <a:pt x="12" y="35"/>
                  </a:cubicBezTo>
                  <a:cubicBezTo>
                    <a:pt x="9" y="32"/>
                    <a:pt x="7" y="27"/>
                    <a:pt x="5" y="22"/>
                  </a:cubicBezTo>
                  <a:cubicBezTo>
                    <a:pt x="5" y="22"/>
                    <a:pt x="5" y="21"/>
                    <a:pt x="5" y="21"/>
                  </a:cubicBezTo>
                  <a:cubicBezTo>
                    <a:pt x="5" y="23"/>
                    <a:pt x="6" y="25"/>
                    <a:pt x="7" y="27"/>
                  </a:cubicBezTo>
                  <a:cubicBezTo>
                    <a:pt x="8" y="32"/>
                    <a:pt x="11" y="34"/>
                    <a:pt x="13" y="38"/>
                  </a:cubicBezTo>
                  <a:cubicBezTo>
                    <a:pt x="15" y="43"/>
                    <a:pt x="16" y="46"/>
                    <a:pt x="17" y="49"/>
                  </a:cubicBezTo>
                  <a:cubicBezTo>
                    <a:pt x="18" y="51"/>
                    <a:pt x="18" y="52"/>
                    <a:pt x="19" y="54"/>
                  </a:cubicBezTo>
                  <a:cubicBezTo>
                    <a:pt x="20" y="56"/>
                    <a:pt x="22" y="59"/>
                    <a:pt x="23" y="60"/>
                  </a:cubicBezTo>
                  <a:cubicBezTo>
                    <a:pt x="25" y="61"/>
                    <a:pt x="27" y="63"/>
                    <a:pt x="28" y="64"/>
                  </a:cubicBezTo>
                  <a:cubicBezTo>
                    <a:pt x="30" y="66"/>
                    <a:pt x="32" y="67"/>
                    <a:pt x="33" y="68"/>
                  </a:cubicBezTo>
                  <a:cubicBezTo>
                    <a:pt x="36" y="71"/>
                    <a:pt x="39" y="73"/>
                    <a:pt x="43" y="74"/>
                  </a:cubicBezTo>
                  <a:cubicBezTo>
                    <a:pt x="44" y="76"/>
                    <a:pt x="46" y="77"/>
                    <a:pt x="48" y="77"/>
                  </a:cubicBezTo>
                  <a:cubicBezTo>
                    <a:pt x="48" y="78"/>
                    <a:pt x="49" y="78"/>
                    <a:pt x="49" y="77"/>
                  </a:cubicBezTo>
                  <a:cubicBezTo>
                    <a:pt x="39" y="72"/>
                    <a:pt x="28" y="65"/>
                    <a:pt x="31" y="61"/>
                  </a:cubicBezTo>
                  <a:cubicBezTo>
                    <a:pt x="50" y="77"/>
                    <a:pt x="50" y="77"/>
                    <a:pt x="50" y="77"/>
                  </a:cubicBezTo>
                  <a:cubicBezTo>
                    <a:pt x="51" y="77"/>
                    <a:pt x="52" y="76"/>
                    <a:pt x="53" y="76"/>
                  </a:cubicBezTo>
                  <a:cubicBezTo>
                    <a:pt x="55" y="75"/>
                    <a:pt x="57" y="74"/>
                    <a:pt x="59" y="72"/>
                  </a:cubicBezTo>
                  <a:cubicBezTo>
                    <a:pt x="59" y="72"/>
                    <a:pt x="59" y="72"/>
                    <a:pt x="59" y="72"/>
                  </a:cubicBezTo>
                  <a:cubicBezTo>
                    <a:pt x="59" y="71"/>
                    <a:pt x="60" y="70"/>
                    <a:pt x="61" y="69"/>
                  </a:cubicBezTo>
                  <a:cubicBezTo>
                    <a:pt x="61" y="68"/>
                    <a:pt x="61" y="68"/>
                    <a:pt x="62" y="67"/>
                  </a:cubicBezTo>
                  <a:cubicBezTo>
                    <a:pt x="62" y="66"/>
                    <a:pt x="61" y="63"/>
                    <a:pt x="61" y="61"/>
                  </a:cubicBezTo>
                  <a:cubicBezTo>
                    <a:pt x="60" y="58"/>
                    <a:pt x="60" y="58"/>
                    <a:pt x="57" y="58"/>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1" name="Freeform 443"/>
            <p:cNvSpPr/>
            <p:nvPr/>
          </p:nvSpPr>
          <p:spPr bwMode="auto">
            <a:xfrm>
              <a:off x="5040" y="1492"/>
              <a:ext cx="2" cy="7"/>
            </a:xfrm>
            <a:custGeom>
              <a:avLst/>
              <a:gdLst>
                <a:gd name="T0" fmla="*/ 2 w 2"/>
                <a:gd name="T1" fmla="*/ 2 h 5"/>
                <a:gd name="T2" fmla="*/ 0 w 2"/>
                <a:gd name="T3" fmla="*/ 0 h 5"/>
                <a:gd name="T4" fmla="*/ 1 w 2"/>
                <a:gd name="T5" fmla="*/ 5 h 5"/>
                <a:gd name="T6" fmla="*/ 1 w 2"/>
                <a:gd name="T7" fmla="*/ 2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0" y="0"/>
                    <a:pt x="0" y="0"/>
                    <a:pt x="0" y="0"/>
                  </a:cubicBezTo>
                  <a:cubicBezTo>
                    <a:pt x="0" y="1"/>
                    <a:pt x="1" y="3"/>
                    <a:pt x="1" y="5"/>
                  </a:cubicBezTo>
                  <a:cubicBezTo>
                    <a:pt x="1" y="4"/>
                    <a:pt x="1" y="3"/>
                    <a:pt x="1" y="2"/>
                  </a:cubicBezTo>
                  <a:lnTo>
                    <a:pt x="2" y="2"/>
                  </a:ln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2" name="Freeform 444"/>
            <p:cNvSpPr/>
            <p:nvPr/>
          </p:nvSpPr>
          <p:spPr bwMode="auto">
            <a:xfrm>
              <a:off x="5196" y="1522"/>
              <a:ext cx="5" cy="19"/>
            </a:xfrm>
            <a:custGeom>
              <a:avLst/>
              <a:gdLst>
                <a:gd name="T0" fmla="*/ 4 w 4"/>
                <a:gd name="T1" fmla="*/ 15 h 15"/>
                <a:gd name="T2" fmla="*/ 2 w 4"/>
                <a:gd name="T3" fmla="*/ 4 h 15"/>
                <a:gd name="T4" fmla="*/ 0 w 4"/>
                <a:gd name="T5" fmla="*/ 0 h 15"/>
                <a:gd name="T6" fmla="*/ 2 w 4"/>
                <a:gd name="T7" fmla="*/ 9 h 15"/>
                <a:gd name="T8" fmla="*/ 4 w 4"/>
                <a:gd name="T9" fmla="*/ 15 h 15"/>
              </a:gdLst>
              <a:ahLst/>
              <a:cxnLst>
                <a:cxn ang="0">
                  <a:pos x="T0" y="T1"/>
                </a:cxn>
                <a:cxn ang="0">
                  <a:pos x="T2" y="T3"/>
                </a:cxn>
                <a:cxn ang="0">
                  <a:pos x="T4" y="T5"/>
                </a:cxn>
                <a:cxn ang="0">
                  <a:pos x="T6" y="T7"/>
                </a:cxn>
                <a:cxn ang="0">
                  <a:pos x="T8" y="T9"/>
                </a:cxn>
              </a:cxnLst>
              <a:rect l="0" t="0" r="r" b="b"/>
              <a:pathLst>
                <a:path w="4" h="15">
                  <a:moveTo>
                    <a:pt x="4" y="15"/>
                  </a:moveTo>
                  <a:cubicBezTo>
                    <a:pt x="4" y="11"/>
                    <a:pt x="3" y="7"/>
                    <a:pt x="2" y="4"/>
                  </a:cubicBezTo>
                  <a:cubicBezTo>
                    <a:pt x="1" y="3"/>
                    <a:pt x="1" y="2"/>
                    <a:pt x="0" y="0"/>
                  </a:cubicBezTo>
                  <a:cubicBezTo>
                    <a:pt x="1" y="3"/>
                    <a:pt x="2" y="6"/>
                    <a:pt x="2" y="9"/>
                  </a:cubicBezTo>
                  <a:cubicBezTo>
                    <a:pt x="3" y="10"/>
                    <a:pt x="3" y="12"/>
                    <a:pt x="4" y="15"/>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3" name="Freeform 445"/>
            <p:cNvSpPr/>
            <p:nvPr/>
          </p:nvSpPr>
          <p:spPr bwMode="auto">
            <a:xfrm>
              <a:off x="5114" y="1412"/>
              <a:ext cx="70" cy="212"/>
            </a:xfrm>
            <a:custGeom>
              <a:avLst/>
              <a:gdLst>
                <a:gd name="T0" fmla="*/ 52 w 56"/>
                <a:gd name="T1" fmla="*/ 157 h 171"/>
                <a:gd name="T2" fmla="*/ 51 w 56"/>
                <a:gd name="T3" fmla="*/ 156 h 171"/>
                <a:gd name="T4" fmla="*/ 50 w 56"/>
                <a:gd name="T5" fmla="*/ 155 h 171"/>
                <a:gd name="T6" fmla="*/ 41 w 56"/>
                <a:gd name="T7" fmla="*/ 132 h 171"/>
                <a:gd name="T8" fmla="*/ 40 w 56"/>
                <a:gd name="T9" fmla="*/ 121 h 171"/>
                <a:gd name="T10" fmla="*/ 45 w 56"/>
                <a:gd name="T11" fmla="*/ 98 h 171"/>
                <a:gd name="T12" fmla="*/ 38 w 56"/>
                <a:gd name="T13" fmla="*/ 76 h 171"/>
                <a:gd name="T14" fmla="*/ 47 w 56"/>
                <a:gd name="T15" fmla="*/ 78 h 171"/>
                <a:gd name="T16" fmla="*/ 54 w 56"/>
                <a:gd name="T17" fmla="*/ 88 h 171"/>
                <a:gd name="T18" fmla="*/ 51 w 56"/>
                <a:gd name="T19" fmla="*/ 71 h 171"/>
                <a:gd name="T20" fmla="*/ 49 w 56"/>
                <a:gd name="T21" fmla="*/ 56 h 171"/>
                <a:gd name="T22" fmla="*/ 48 w 56"/>
                <a:gd name="T23" fmla="*/ 36 h 171"/>
                <a:gd name="T24" fmla="*/ 40 w 56"/>
                <a:gd name="T25" fmla="*/ 28 h 171"/>
                <a:gd name="T26" fmla="*/ 26 w 56"/>
                <a:gd name="T27" fmla="*/ 9 h 171"/>
                <a:gd name="T28" fmla="*/ 21 w 56"/>
                <a:gd name="T29" fmla="*/ 7 h 171"/>
                <a:gd name="T30" fmla="*/ 10 w 56"/>
                <a:gd name="T31" fmla="*/ 0 h 171"/>
                <a:gd name="T32" fmla="*/ 17 w 56"/>
                <a:gd name="T33" fmla="*/ 11 h 171"/>
                <a:gd name="T34" fmla="*/ 20 w 56"/>
                <a:gd name="T35" fmla="*/ 19 h 171"/>
                <a:gd name="T36" fmla="*/ 25 w 56"/>
                <a:gd name="T37" fmla="*/ 32 h 171"/>
                <a:gd name="T38" fmla="*/ 36 w 56"/>
                <a:gd name="T39" fmla="*/ 46 h 171"/>
                <a:gd name="T40" fmla="*/ 15 w 56"/>
                <a:gd name="T41" fmla="*/ 38 h 171"/>
                <a:gd name="T42" fmla="*/ 1 w 56"/>
                <a:gd name="T43" fmla="*/ 24 h 171"/>
                <a:gd name="T44" fmla="*/ 4 w 56"/>
                <a:gd name="T45" fmla="*/ 39 h 171"/>
                <a:gd name="T46" fmla="*/ 14 w 56"/>
                <a:gd name="T47" fmla="*/ 53 h 171"/>
                <a:gd name="T48" fmla="*/ 20 w 56"/>
                <a:gd name="T49" fmla="*/ 63 h 171"/>
                <a:gd name="T50" fmla="*/ 27 w 56"/>
                <a:gd name="T51" fmla="*/ 70 h 171"/>
                <a:gd name="T52" fmla="*/ 26 w 56"/>
                <a:gd name="T53" fmla="*/ 83 h 171"/>
                <a:gd name="T54" fmla="*/ 16 w 56"/>
                <a:gd name="T55" fmla="*/ 76 h 171"/>
                <a:gd name="T56" fmla="*/ 22 w 56"/>
                <a:gd name="T57" fmla="*/ 91 h 171"/>
                <a:gd name="T58" fmla="*/ 23 w 56"/>
                <a:gd name="T59" fmla="*/ 107 h 171"/>
                <a:gd name="T60" fmla="*/ 22 w 56"/>
                <a:gd name="T61" fmla="*/ 115 h 171"/>
                <a:gd name="T62" fmla="*/ 27 w 56"/>
                <a:gd name="T63" fmla="*/ 135 h 171"/>
                <a:gd name="T64" fmla="*/ 44 w 56"/>
                <a:gd name="T65" fmla="*/ 158 h 171"/>
                <a:gd name="T66" fmla="*/ 45 w 56"/>
                <a:gd name="T67" fmla="*/ 169 h 171"/>
                <a:gd name="T68" fmla="*/ 46 w 56"/>
                <a:gd name="T69" fmla="*/ 171 h 171"/>
                <a:gd name="T70" fmla="*/ 51 w 56"/>
                <a:gd name="T71" fmla="*/ 163 h 171"/>
                <a:gd name="T72" fmla="*/ 55 w 56"/>
                <a:gd name="T73" fmla="*/ 142 h 171"/>
                <a:gd name="T74" fmla="*/ 53 w 56"/>
                <a:gd name="T75" fmla="*/ 1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71">
                  <a:moveTo>
                    <a:pt x="51" y="156"/>
                  </a:moveTo>
                  <a:cubicBezTo>
                    <a:pt x="51" y="156"/>
                    <a:pt x="52" y="156"/>
                    <a:pt x="52" y="157"/>
                  </a:cubicBezTo>
                  <a:cubicBezTo>
                    <a:pt x="51" y="162"/>
                    <a:pt x="51" y="162"/>
                    <a:pt x="51" y="162"/>
                  </a:cubicBezTo>
                  <a:cubicBezTo>
                    <a:pt x="50" y="161"/>
                    <a:pt x="51" y="157"/>
                    <a:pt x="51" y="156"/>
                  </a:cubicBezTo>
                  <a:cubicBezTo>
                    <a:pt x="51" y="156"/>
                    <a:pt x="51" y="156"/>
                    <a:pt x="51" y="156"/>
                  </a:cubicBezTo>
                  <a:cubicBezTo>
                    <a:pt x="51" y="156"/>
                    <a:pt x="50" y="155"/>
                    <a:pt x="50" y="155"/>
                  </a:cubicBezTo>
                  <a:cubicBezTo>
                    <a:pt x="47" y="153"/>
                    <a:pt x="47" y="150"/>
                    <a:pt x="47" y="147"/>
                  </a:cubicBezTo>
                  <a:cubicBezTo>
                    <a:pt x="45" y="142"/>
                    <a:pt x="43" y="138"/>
                    <a:pt x="41" y="132"/>
                  </a:cubicBezTo>
                  <a:cubicBezTo>
                    <a:pt x="41" y="131"/>
                    <a:pt x="40" y="129"/>
                    <a:pt x="39" y="127"/>
                  </a:cubicBezTo>
                  <a:cubicBezTo>
                    <a:pt x="40" y="124"/>
                    <a:pt x="40" y="122"/>
                    <a:pt x="40" y="121"/>
                  </a:cubicBezTo>
                  <a:cubicBezTo>
                    <a:pt x="40" y="117"/>
                    <a:pt x="41" y="114"/>
                    <a:pt x="42" y="111"/>
                  </a:cubicBezTo>
                  <a:cubicBezTo>
                    <a:pt x="43" y="107"/>
                    <a:pt x="45" y="103"/>
                    <a:pt x="45" y="98"/>
                  </a:cubicBezTo>
                  <a:cubicBezTo>
                    <a:pt x="45" y="92"/>
                    <a:pt x="42" y="88"/>
                    <a:pt x="40" y="83"/>
                  </a:cubicBezTo>
                  <a:cubicBezTo>
                    <a:pt x="40" y="80"/>
                    <a:pt x="39" y="78"/>
                    <a:pt x="38" y="76"/>
                  </a:cubicBezTo>
                  <a:cubicBezTo>
                    <a:pt x="37" y="74"/>
                    <a:pt x="37" y="71"/>
                    <a:pt x="36" y="69"/>
                  </a:cubicBezTo>
                  <a:cubicBezTo>
                    <a:pt x="40" y="72"/>
                    <a:pt x="43" y="74"/>
                    <a:pt x="47" y="78"/>
                  </a:cubicBezTo>
                  <a:cubicBezTo>
                    <a:pt x="48" y="79"/>
                    <a:pt x="50" y="80"/>
                    <a:pt x="51" y="82"/>
                  </a:cubicBezTo>
                  <a:cubicBezTo>
                    <a:pt x="52" y="84"/>
                    <a:pt x="52" y="87"/>
                    <a:pt x="54" y="88"/>
                  </a:cubicBezTo>
                  <a:cubicBezTo>
                    <a:pt x="56" y="87"/>
                    <a:pt x="53" y="79"/>
                    <a:pt x="52" y="77"/>
                  </a:cubicBezTo>
                  <a:cubicBezTo>
                    <a:pt x="52" y="74"/>
                    <a:pt x="51" y="73"/>
                    <a:pt x="51" y="71"/>
                  </a:cubicBezTo>
                  <a:cubicBezTo>
                    <a:pt x="51" y="68"/>
                    <a:pt x="51" y="66"/>
                    <a:pt x="51" y="64"/>
                  </a:cubicBezTo>
                  <a:cubicBezTo>
                    <a:pt x="49" y="60"/>
                    <a:pt x="49" y="59"/>
                    <a:pt x="49" y="56"/>
                  </a:cubicBezTo>
                  <a:cubicBezTo>
                    <a:pt x="49" y="54"/>
                    <a:pt x="51" y="53"/>
                    <a:pt x="50" y="51"/>
                  </a:cubicBezTo>
                  <a:cubicBezTo>
                    <a:pt x="50" y="47"/>
                    <a:pt x="49" y="40"/>
                    <a:pt x="48" y="36"/>
                  </a:cubicBezTo>
                  <a:cubicBezTo>
                    <a:pt x="46" y="35"/>
                    <a:pt x="45" y="33"/>
                    <a:pt x="44" y="33"/>
                  </a:cubicBezTo>
                  <a:cubicBezTo>
                    <a:pt x="42" y="31"/>
                    <a:pt x="41" y="29"/>
                    <a:pt x="40" y="28"/>
                  </a:cubicBezTo>
                  <a:cubicBezTo>
                    <a:pt x="37" y="25"/>
                    <a:pt x="34" y="22"/>
                    <a:pt x="32" y="19"/>
                  </a:cubicBezTo>
                  <a:cubicBezTo>
                    <a:pt x="30" y="16"/>
                    <a:pt x="28" y="13"/>
                    <a:pt x="26" y="9"/>
                  </a:cubicBezTo>
                  <a:cubicBezTo>
                    <a:pt x="26" y="9"/>
                    <a:pt x="26" y="8"/>
                    <a:pt x="25" y="8"/>
                  </a:cubicBezTo>
                  <a:cubicBezTo>
                    <a:pt x="24" y="7"/>
                    <a:pt x="22" y="7"/>
                    <a:pt x="21" y="7"/>
                  </a:cubicBezTo>
                  <a:cubicBezTo>
                    <a:pt x="18" y="5"/>
                    <a:pt x="15" y="4"/>
                    <a:pt x="13" y="3"/>
                  </a:cubicBezTo>
                  <a:cubicBezTo>
                    <a:pt x="12" y="2"/>
                    <a:pt x="11" y="1"/>
                    <a:pt x="10" y="0"/>
                  </a:cubicBezTo>
                  <a:cubicBezTo>
                    <a:pt x="10" y="2"/>
                    <a:pt x="10" y="4"/>
                    <a:pt x="11" y="6"/>
                  </a:cubicBezTo>
                  <a:cubicBezTo>
                    <a:pt x="13" y="7"/>
                    <a:pt x="15" y="9"/>
                    <a:pt x="17" y="11"/>
                  </a:cubicBezTo>
                  <a:cubicBezTo>
                    <a:pt x="18" y="12"/>
                    <a:pt x="19" y="13"/>
                    <a:pt x="19" y="14"/>
                  </a:cubicBezTo>
                  <a:cubicBezTo>
                    <a:pt x="20" y="16"/>
                    <a:pt x="20" y="17"/>
                    <a:pt x="20" y="19"/>
                  </a:cubicBezTo>
                  <a:cubicBezTo>
                    <a:pt x="20" y="19"/>
                    <a:pt x="21" y="24"/>
                    <a:pt x="21" y="24"/>
                  </a:cubicBezTo>
                  <a:cubicBezTo>
                    <a:pt x="23" y="25"/>
                    <a:pt x="24" y="30"/>
                    <a:pt x="25" y="32"/>
                  </a:cubicBezTo>
                  <a:cubicBezTo>
                    <a:pt x="27" y="34"/>
                    <a:pt x="29" y="36"/>
                    <a:pt x="31" y="39"/>
                  </a:cubicBezTo>
                  <a:cubicBezTo>
                    <a:pt x="33" y="40"/>
                    <a:pt x="35" y="44"/>
                    <a:pt x="36" y="46"/>
                  </a:cubicBezTo>
                  <a:cubicBezTo>
                    <a:pt x="36" y="50"/>
                    <a:pt x="31" y="50"/>
                    <a:pt x="29" y="49"/>
                  </a:cubicBezTo>
                  <a:cubicBezTo>
                    <a:pt x="23" y="49"/>
                    <a:pt x="19" y="42"/>
                    <a:pt x="15" y="38"/>
                  </a:cubicBezTo>
                  <a:cubicBezTo>
                    <a:pt x="10" y="34"/>
                    <a:pt x="4" y="30"/>
                    <a:pt x="1" y="23"/>
                  </a:cubicBezTo>
                  <a:cubicBezTo>
                    <a:pt x="1" y="23"/>
                    <a:pt x="1" y="24"/>
                    <a:pt x="1" y="24"/>
                  </a:cubicBezTo>
                  <a:cubicBezTo>
                    <a:pt x="1" y="26"/>
                    <a:pt x="0" y="29"/>
                    <a:pt x="1" y="32"/>
                  </a:cubicBezTo>
                  <a:cubicBezTo>
                    <a:pt x="1" y="34"/>
                    <a:pt x="2" y="37"/>
                    <a:pt x="4" y="39"/>
                  </a:cubicBezTo>
                  <a:cubicBezTo>
                    <a:pt x="6" y="42"/>
                    <a:pt x="10" y="45"/>
                    <a:pt x="12" y="48"/>
                  </a:cubicBezTo>
                  <a:cubicBezTo>
                    <a:pt x="12" y="49"/>
                    <a:pt x="14" y="52"/>
                    <a:pt x="14" y="53"/>
                  </a:cubicBezTo>
                  <a:cubicBezTo>
                    <a:pt x="14" y="55"/>
                    <a:pt x="13" y="56"/>
                    <a:pt x="13" y="58"/>
                  </a:cubicBezTo>
                  <a:cubicBezTo>
                    <a:pt x="13" y="59"/>
                    <a:pt x="18" y="62"/>
                    <a:pt x="20" y="63"/>
                  </a:cubicBezTo>
                  <a:cubicBezTo>
                    <a:pt x="22" y="65"/>
                    <a:pt x="22" y="66"/>
                    <a:pt x="23" y="67"/>
                  </a:cubicBezTo>
                  <a:cubicBezTo>
                    <a:pt x="25" y="69"/>
                    <a:pt x="26" y="69"/>
                    <a:pt x="27" y="70"/>
                  </a:cubicBezTo>
                  <a:cubicBezTo>
                    <a:pt x="29" y="74"/>
                    <a:pt x="37" y="85"/>
                    <a:pt x="35" y="90"/>
                  </a:cubicBezTo>
                  <a:cubicBezTo>
                    <a:pt x="32" y="88"/>
                    <a:pt x="29" y="85"/>
                    <a:pt x="26" y="83"/>
                  </a:cubicBezTo>
                  <a:cubicBezTo>
                    <a:pt x="25" y="81"/>
                    <a:pt x="22" y="81"/>
                    <a:pt x="20" y="79"/>
                  </a:cubicBezTo>
                  <a:cubicBezTo>
                    <a:pt x="19" y="78"/>
                    <a:pt x="18" y="77"/>
                    <a:pt x="16" y="76"/>
                  </a:cubicBezTo>
                  <a:cubicBezTo>
                    <a:pt x="16" y="78"/>
                    <a:pt x="19" y="80"/>
                    <a:pt x="20" y="83"/>
                  </a:cubicBezTo>
                  <a:cubicBezTo>
                    <a:pt x="21" y="85"/>
                    <a:pt x="22" y="88"/>
                    <a:pt x="22" y="91"/>
                  </a:cubicBezTo>
                  <a:cubicBezTo>
                    <a:pt x="24" y="93"/>
                    <a:pt x="23" y="96"/>
                    <a:pt x="23" y="98"/>
                  </a:cubicBezTo>
                  <a:cubicBezTo>
                    <a:pt x="23" y="101"/>
                    <a:pt x="24" y="104"/>
                    <a:pt x="23" y="107"/>
                  </a:cubicBezTo>
                  <a:cubicBezTo>
                    <a:pt x="22" y="108"/>
                    <a:pt x="22" y="109"/>
                    <a:pt x="21" y="111"/>
                  </a:cubicBezTo>
                  <a:cubicBezTo>
                    <a:pt x="21" y="112"/>
                    <a:pt x="21" y="114"/>
                    <a:pt x="22" y="115"/>
                  </a:cubicBezTo>
                  <a:cubicBezTo>
                    <a:pt x="20" y="118"/>
                    <a:pt x="21" y="121"/>
                    <a:pt x="22" y="123"/>
                  </a:cubicBezTo>
                  <a:cubicBezTo>
                    <a:pt x="23" y="128"/>
                    <a:pt x="25" y="132"/>
                    <a:pt x="27" y="135"/>
                  </a:cubicBezTo>
                  <a:cubicBezTo>
                    <a:pt x="32" y="140"/>
                    <a:pt x="36" y="145"/>
                    <a:pt x="39" y="150"/>
                  </a:cubicBezTo>
                  <a:cubicBezTo>
                    <a:pt x="41" y="153"/>
                    <a:pt x="42" y="156"/>
                    <a:pt x="44" y="158"/>
                  </a:cubicBezTo>
                  <a:cubicBezTo>
                    <a:pt x="46" y="159"/>
                    <a:pt x="48" y="161"/>
                    <a:pt x="50" y="162"/>
                  </a:cubicBezTo>
                  <a:cubicBezTo>
                    <a:pt x="45" y="169"/>
                    <a:pt x="45" y="169"/>
                    <a:pt x="45" y="169"/>
                  </a:cubicBezTo>
                  <a:cubicBezTo>
                    <a:pt x="45" y="169"/>
                    <a:pt x="45" y="169"/>
                    <a:pt x="45" y="169"/>
                  </a:cubicBezTo>
                  <a:cubicBezTo>
                    <a:pt x="45" y="170"/>
                    <a:pt x="46" y="170"/>
                    <a:pt x="46" y="171"/>
                  </a:cubicBezTo>
                  <a:cubicBezTo>
                    <a:pt x="47" y="169"/>
                    <a:pt x="49" y="167"/>
                    <a:pt x="50" y="165"/>
                  </a:cubicBezTo>
                  <a:cubicBezTo>
                    <a:pt x="50" y="165"/>
                    <a:pt x="51" y="164"/>
                    <a:pt x="51" y="163"/>
                  </a:cubicBezTo>
                  <a:cubicBezTo>
                    <a:pt x="52" y="159"/>
                    <a:pt x="53" y="156"/>
                    <a:pt x="54" y="153"/>
                  </a:cubicBezTo>
                  <a:cubicBezTo>
                    <a:pt x="54" y="149"/>
                    <a:pt x="55" y="145"/>
                    <a:pt x="55" y="142"/>
                  </a:cubicBezTo>
                  <a:cubicBezTo>
                    <a:pt x="55" y="141"/>
                    <a:pt x="54" y="139"/>
                    <a:pt x="54" y="137"/>
                  </a:cubicBezTo>
                  <a:cubicBezTo>
                    <a:pt x="54" y="138"/>
                    <a:pt x="53" y="139"/>
                    <a:pt x="53" y="141"/>
                  </a:cubicBezTo>
                  <a:cubicBezTo>
                    <a:pt x="53" y="146"/>
                    <a:pt x="53" y="151"/>
                    <a:pt x="51" y="156"/>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4" name="Freeform 446"/>
            <p:cNvSpPr/>
            <p:nvPr/>
          </p:nvSpPr>
          <p:spPr bwMode="auto">
            <a:xfrm>
              <a:off x="5159" y="1423"/>
              <a:ext cx="6" cy="5"/>
            </a:xfrm>
            <a:custGeom>
              <a:avLst/>
              <a:gdLst>
                <a:gd name="T0" fmla="*/ 4 w 5"/>
                <a:gd name="T1" fmla="*/ 4 h 4"/>
                <a:gd name="T2" fmla="*/ 5 w 5"/>
                <a:gd name="T3" fmla="*/ 0 h 4"/>
                <a:gd name="T4" fmla="*/ 0 w 5"/>
                <a:gd name="T5" fmla="*/ 0 h 4"/>
                <a:gd name="T6" fmla="*/ 4 w 5"/>
                <a:gd name="T7" fmla="*/ 4 h 4"/>
              </a:gdLst>
              <a:ahLst/>
              <a:cxnLst>
                <a:cxn ang="0">
                  <a:pos x="T0" y="T1"/>
                </a:cxn>
                <a:cxn ang="0">
                  <a:pos x="T2" y="T3"/>
                </a:cxn>
                <a:cxn ang="0">
                  <a:pos x="T4" y="T5"/>
                </a:cxn>
                <a:cxn ang="0">
                  <a:pos x="T6" y="T7"/>
                </a:cxn>
              </a:cxnLst>
              <a:rect l="0" t="0" r="r" b="b"/>
              <a:pathLst>
                <a:path w="5" h="4">
                  <a:moveTo>
                    <a:pt x="4" y="4"/>
                  </a:moveTo>
                  <a:cubicBezTo>
                    <a:pt x="5" y="3"/>
                    <a:pt x="5" y="2"/>
                    <a:pt x="5" y="0"/>
                  </a:cubicBezTo>
                  <a:cubicBezTo>
                    <a:pt x="3" y="0"/>
                    <a:pt x="2" y="0"/>
                    <a:pt x="0" y="0"/>
                  </a:cubicBezTo>
                  <a:cubicBezTo>
                    <a:pt x="1" y="1"/>
                    <a:pt x="2" y="3"/>
                    <a:pt x="4" y="4"/>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5" name="Freeform 447"/>
            <p:cNvSpPr/>
            <p:nvPr/>
          </p:nvSpPr>
          <p:spPr bwMode="auto">
            <a:xfrm>
              <a:off x="5186" y="1423"/>
              <a:ext cx="15" cy="40"/>
            </a:xfrm>
            <a:custGeom>
              <a:avLst/>
              <a:gdLst>
                <a:gd name="T0" fmla="*/ 7 w 12"/>
                <a:gd name="T1" fmla="*/ 17 h 32"/>
                <a:gd name="T2" fmla="*/ 9 w 12"/>
                <a:gd name="T3" fmla="*/ 30 h 32"/>
                <a:gd name="T4" fmla="*/ 9 w 12"/>
                <a:gd name="T5" fmla="*/ 32 h 32"/>
                <a:gd name="T6" fmla="*/ 11 w 12"/>
                <a:gd name="T7" fmla="*/ 26 h 32"/>
                <a:gd name="T8" fmla="*/ 7 w 12"/>
                <a:gd name="T9" fmla="*/ 12 h 32"/>
                <a:gd name="T10" fmla="*/ 1 w 12"/>
                <a:gd name="T11" fmla="*/ 0 h 32"/>
                <a:gd name="T12" fmla="*/ 0 w 12"/>
                <a:gd name="T13" fmla="*/ 0 h 32"/>
                <a:gd name="T14" fmla="*/ 0 w 12"/>
                <a:gd name="T15" fmla="*/ 0 h 32"/>
                <a:gd name="T16" fmla="*/ 2 w 12"/>
                <a:gd name="T17" fmla="*/ 6 h 32"/>
                <a:gd name="T18" fmla="*/ 7 w 12"/>
                <a:gd name="T1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2">
                  <a:moveTo>
                    <a:pt x="7" y="17"/>
                  </a:moveTo>
                  <a:cubicBezTo>
                    <a:pt x="7" y="21"/>
                    <a:pt x="10" y="26"/>
                    <a:pt x="9" y="30"/>
                  </a:cubicBezTo>
                  <a:cubicBezTo>
                    <a:pt x="9" y="31"/>
                    <a:pt x="9" y="31"/>
                    <a:pt x="9" y="32"/>
                  </a:cubicBezTo>
                  <a:cubicBezTo>
                    <a:pt x="10" y="30"/>
                    <a:pt x="10" y="28"/>
                    <a:pt x="11" y="26"/>
                  </a:cubicBezTo>
                  <a:cubicBezTo>
                    <a:pt x="12" y="20"/>
                    <a:pt x="11" y="17"/>
                    <a:pt x="7" y="12"/>
                  </a:cubicBezTo>
                  <a:cubicBezTo>
                    <a:pt x="5" y="8"/>
                    <a:pt x="3" y="4"/>
                    <a:pt x="1" y="0"/>
                  </a:cubicBezTo>
                  <a:cubicBezTo>
                    <a:pt x="0" y="0"/>
                    <a:pt x="0" y="0"/>
                    <a:pt x="0" y="0"/>
                  </a:cubicBezTo>
                  <a:cubicBezTo>
                    <a:pt x="0" y="0"/>
                    <a:pt x="0" y="0"/>
                    <a:pt x="0" y="0"/>
                  </a:cubicBezTo>
                  <a:cubicBezTo>
                    <a:pt x="0" y="2"/>
                    <a:pt x="1" y="4"/>
                    <a:pt x="2" y="6"/>
                  </a:cubicBezTo>
                  <a:cubicBezTo>
                    <a:pt x="4" y="9"/>
                    <a:pt x="5" y="13"/>
                    <a:pt x="7" y="17"/>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6" name="Freeform 448"/>
            <p:cNvSpPr/>
            <p:nvPr/>
          </p:nvSpPr>
          <p:spPr bwMode="auto">
            <a:xfrm>
              <a:off x="5140" y="1442"/>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7" name="Freeform 449"/>
            <p:cNvSpPr/>
            <p:nvPr/>
          </p:nvSpPr>
          <p:spPr bwMode="auto">
            <a:xfrm>
              <a:off x="5166" y="1625"/>
              <a:ext cx="3" cy="4"/>
            </a:xfrm>
            <a:custGeom>
              <a:avLst/>
              <a:gdLst>
                <a:gd name="T0" fmla="*/ 0 w 2"/>
                <a:gd name="T1" fmla="*/ 1 h 3"/>
                <a:gd name="T2" fmla="*/ 0 w 2"/>
                <a:gd name="T3" fmla="*/ 3 h 3"/>
                <a:gd name="T4" fmla="*/ 1 w 2"/>
                <a:gd name="T5" fmla="*/ 2 h 3"/>
                <a:gd name="T6" fmla="*/ 2 w 2"/>
                <a:gd name="T7" fmla="*/ 1 h 3"/>
                <a:gd name="T8" fmla="*/ 1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2"/>
                    <a:pt x="0" y="3"/>
                    <a:pt x="0" y="3"/>
                  </a:cubicBezTo>
                  <a:cubicBezTo>
                    <a:pt x="0" y="2"/>
                    <a:pt x="1" y="2"/>
                    <a:pt x="1" y="2"/>
                  </a:cubicBezTo>
                  <a:cubicBezTo>
                    <a:pt x="1" y="2"/>
                    <a:pt x="1" y="1"/>
                    <a:pt x="2" y="1"/>
                  </a:cubicBezTo>
                  <a:cubicBezTo>
                    <a:pt x="1" y="1"/>
                    <a:pt x="1" y="1"/>
                    <a:pt x="1" y="0"/>
                  </a:cubicBezTo>
                  <a:cubicBezTo>
                    <a:pt x="0" y="1"/>
                    <a:pt x="0" y="1"/>
                    <a:pt x="0" y="1"/>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8" name="Freeform 450"/>
            <p:cNvSpPr/>
            <p:nvPr/>
          </p:nvSpPr>
          <p:spPr bwMode="auto">
            <a:xfrm>
              <a:off x="5045" y="1396"/>
              <a:ext cx="27" cy="51"/>
            </a:xfrm>
            <a:custGeom>
              <a:avLst/>
              <a:gdLst>
                <a:gd name="T0" fmla="*/ 1 w 22"/>
                <a:gd name="T1" fmla="*/ 25 h 41"/>
                <a:gd name="T2" fmla="*/ 2 w 22"/>
                <a:gd name="T3" fmla="*/ 35 h 41"/>
                <a:gd name="T4" fmla="*/ 0 w 22"/>
                <a:gd name="T5" fmla="*/ 41 h 41"/>
                <a:gd name="T6" fmla="*/ 13 w 22"/>
                <a:gd name="T7" fmla="*/ 21 h 41"/>
                <a:gd name="T8" fmla="*/ 22 w 22"/>
                <a:gd name="T9" fmla="*/ 10 h 41"/>
                <a:gd name="T10" fmla="*/ 18 w 22"/>
                <a:gd name="T11" fmla="*/ 6 h 41"/>
                <a:gd name="T12" fmla="*/ 13 w 22"/>
                <a:gd name="T13" fmla="*/ 0 h 41"/>
                <a:gd name="T14" fmla="*/ 9 w 22"/>
                <a:gd name="T15" fmla="*/ 8 h 41"/>
                <a:gd name="T16" fmla="*/ 6 w 22"/>
                <a:gd name="T17" fmla="*/ 10 h 41"/>
                <a:gd name="T18" fmla="*/ 4 w 22"/>
                <a:gd name="T19" fmla="*/ 11 h 41"/>
                <a:gd name="T20" fmla="*/ 2 w 22"/>
                <a:gd name="T21" fmla="*/ 17 h 41"/>
                <a:gd name="T22" fmla="*/ 1 w 22"/>
                <a:gd name="T2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1">
                  <a:moveTo>
                    <a:pt x="1" y="25"/>
                  </a:moveTo>
                  <a:cubicBezTo>
                    <a:pt x="0" y="29"/>
                    <a:pt x="1" y="32"/>
                    <a:pt x="2" y="35"/>
                  </a:cubicBezTo>
                  <a:cubicBezTo>
                    <a:pt x="0" y="37"/>
                    <a:pt x="1" y="41"/>
                    <a:pt x="0" y="41"/>
                  </a:cubicBezTo>
                  <a:cubicBezTo>
                    <a:pt x="13" y="21"/>
                    <a:pt x="13" y="21"/>
                    <a:pt x="13" y="21"/>
                  </a:cubicBezTo>
                  <a:cubicBezTo>
                    <a:pt x="16" y="17"/>
                    <a:pt x="19" y="14"/>
                    <a:pt x="22" y="10"/>
                  </a:cubicBezTo>
                  <a:cubicBezTo>
                    <a:pt x="21" y="9"/>
                    <a:pt x="19" y="7"/>
                    <a:pt x="18" y="6"/>
                  </a:cubicBezTo>
                  <a:cubicBezTo>
                    <a:pt x="17" y="4"/>
                    <a:pt x="15" y="0"/>
                    <a:pt x="13" y="0"/>
                  </a:cubicBezTo>
                  <a:cubicBezTo>
                    <a:pt x="11" y="3"/>
                    <a:pt x="12" y="6"/>
                    <a:pt x="9" y="8"/>
                  </a:cubicBezTo>
                  <a:cubicBezTo>
                    <a:pt x="8" y="9"/>
                    <a:pt x="6" y="9"/>
                    <a:pt x="6" y="10"/>
                  </a:cubicBezTo>
                  <a:cubicBezTo>
                    <a:pt x="5" y="10"/>
                    <a:pt x="4" y="11"/>
                    <a:pt x="4" y="11"/>
                  </a:cubicBezTo>
                  <a:cubicBezTo>
                    <a:pt x="3" y="13"/>
                    <a:pt x="2" y="15"/>
                    <a:pt x="2" y="17"/>
                  </a:cubicBezTo>
                  <a:cubicBezTo>
                    <a:pt x="2" y="19"/>
                    <a:pt x="0" y="22"/>
                    <a:pt x="1" y="25"/>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09" name="Freeform 451"/>
            <p:cNvSpPr/>
            <p:nvPr/>
          </p:nvSpPr>
          <p:spPr bwMode="auto">
            <a:xfrm>
              <a:off x="5081" y="1412"/>
              <a:ext cx="44" cy="73"/>
            </a:xfrm>
            <a:custGeom>
              <a:avLst/>
              <a:gdLst>
                <a:gd name="T0" fmla="*/ 17 w 36"/>
                <a:gd name="T1" fmla="*/ 31 h 59"/>
                <a:gd name="T2" fmla="*/ 12 w 36"/>
                <a:gd name="T3" fmla="*/ 40 h 59"/>
                <a:gd name="T4" fmla="*/ 7 w 36"/>
                <a:gd name="T5" fmla="*/ 48 h 59"/>
                <a:gd name="T6" fmla="*/ 0 w 36"/>
                <a:gd name="T7" fmla="*/ 57 h 59"/>
                <a:gd name="T8" fmla="*/ 14 w 36"/>
                <a:gd name="T9" fmla="*/ 50 h 59"/>
                <a:gd name="T10" fmla="*/ 22 w 36"/>
                <a:gd name="T11" fmla="*/ 39 h 59"/>
                <a:gd name="T12" fmla="*/ 27 w 36"/>
                <a:gd name="T13" fmla="*/ 26 h 59"/>
                <a:gd name="T14" fmla="*/ 28 w 36"/>
                <a:gd name="T15" fmla="*/ 24 h 59"/>
                <a:gd name="T16" fmla="*/ 28 w 36"/>
                <a:gd name="T17" fmla="*/ 23 h 59"/>
                <a:gd name="T18" fmla="*/ 31 w 36"/>
                <a:gd name="T19" fmla="*/ 13 h 59"/>
                <a:gd name="T20" fmla="*/ 36 w 36"/>
                <a:gd name="T21" fmla="*/ 0 h 59"/>
                <a:gd name="T22" fmla="*/ 36 w 36"/>
                <a:gd name="T23" fmla="*/ 0 h 59"/>
                <a:gd name="T24" fmla="*/ 34 w 36"/>
                <a:gd name="T25" fmla="*/ 1 h 59"/>
                <a:gd name="T26" fmla="*/ 28 w 36"/>
                <a:gd name="T27" fmla="*/ 5 h 59"/>
                <a:gd name="T28" fmla="*/ 23 w 36"/>
                <a:gd name="T29" fmla="*/ 19 h 59"/>
                <a:gd name="T30" fmla="*/ 17 w 36"/>
                <a:gd name="T3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9">
                  <a:moveTo>
                    <a:pt x="17" y="31"/>
                  </a:moveTo>
                  <a:cubicBezTo>
                    <a:pt x="15" y="35"/>
                    <a:pt x="13" y="37"/>
                    <a:pt x="12" y="40"/>
                  </a:cubicBezTo>
                  <a:cubicBezTo>
                    <a:pt x="10" y="42"/>
                    <a:pt x="9" y="45"/>
                    <a:pt x="7" y="48"/>
                  </a:cubicBezTo>
                  <a:cubicBezTo>
                    <a:pt x="5" y="50"/>
                    <a:pt x="1" y="54"/>
                    <a:pt x="0" y="57"/>
                  </a:cubicBezTo>
                  <a:cubicBezTo>
                    <a:pt x="2" y="59"/>
                    <a:pt x="13" y="51"/>
                    <a:pt x="14" y="50"/>
                  </a:cubicBezTo>
                  <a:cubicBezTo>
                    <a:pt x="17" y="47"/>
                    <a:pt x="20" y="43"/>
                    <a:pt x="22" y="39"/>
                  </a:cubicBezTo>
                  <a:cubicBezTo>
                    <a:pt x="24" y="34"/>
                    <a:pt x="25" y="30"/>
                    <a:pt x="27" y="26"/>
                  </a:cubicBezTo>
                  <a:cubicBezTo>
                    <a:pt x="27" y="26"/>
                    <a:pt x="28" y="25"/>
                    <a:pt x="28" y="24"/>
                  </a:cubicBezTo>
                  <a:cubicBezTo>
                    <a:pt x="28" y="24"/>
                    <a:pt x="28" y="23"/>
                    <a:pt x="28" y="23"/>
                  </a:cubicBezTo>
                  <a:cubicBezTo>
                    <a:pt x="29" y="19"/>
                    <a:pt x="30" y="16"/>
                    <a:pt x="31" y="13"/>
                  </a:cubicBezTo>
                  <a:cubicBezTo>
                    <a:pt x="34" y="9"/>
                    <a:pt x="35" y="5"/>
                    <a:pt x="36" y="0"/>
                  </a:cubicBezTo>
                  <a:cubicBezTo>
                    <a:pt x="36" y="0"/>
                    <a:pt x="36" y="0"/>
                    <a:pt x="36" y="0"/>
                  </a:cubicBezTo>
                  <a:cubicBezTo>
                    <a:pt x="35" y="0"/>
                    <a:pt x="34" y="0"/>
                    <a:pt x="34" y="1"/>
                  </a:cubicBezTo>
                  <a:cubicBezTo>
                    <a:pt x="31" y="2"/>
                    <a:pt x="30" y="4"/>
                    <a:pt x="28" y="5"/>
                  </a:cubicBezTo>
                  <a:cubicBezTo>
                    <a:pt x="27" y="11"/>
                    <a:pt x="23" y="18"/>
                    <a:pt x="23" y="19"/>
                  </a:cubicBezTo>
                  <a:cubicBezTo>
                    <a:pt x="20" y="24"/>
                    <a:pt x="19" y="27"/>
                    <a:pt x="17" y="31"/>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0" name="Freeform 452"/>
            <p:cNvSpPr/>
            <p:nvPr/>
          </p:nvSpPr>
          <p:spPr bwMode="auto">
            <a:xfrm>
              <a:off x="5073" y="1514"/>
              <a:ext cx="98" cy="114"/>
            </a:xfrm>
            <a:custGeom>
              <a:avLst/>
              <a:gdLst>
                <a:gd name="T0" fmla="*/ 78 w 79"/>
                <a:gd name="T1" fmla="*/ 87 h 92"/>
                <a:gd name="T2" fmla="*/ 78 w 79"/>
                <a:gd name="T3" fmla="*/ 87 h 92"/>
                <a:gd name="T4" fmla="*/ 76 w 79"/>
                <a:gd name="T5" fmla="*/ 80 h 92"/>
                <a:gd name="T6" fmla="*/ 72 w 79"/>
                <a:gd name="T7" fmla="*/ 72 h 92"/>
                <a:gd name="T8" fmla="*/ 67 w 79"/>
                <a:gd name="T9" fmla="*/ 62 h 92"/>
                <a:gd name="T10" fmla="*/ 60 w 79"/>
                <a:gd name="T11" fmla="*/ 54 h 92"/>
                <a:gd name="T12" fmla="*/ 52 w 79"/>
                <a:gd name="T13" fmla="*/ 33 h 92"/>
                <a:gd name="T14" fmla="*/ 49 w 79"/>
                <a:gd name="T15" fmla="*/ 17 h 92"/>
                <a:gd name="T16" fmla="*/ 48 w 79"/>
                <a:gd name="T17" fmla="*/ 0 h 92"/>
                <a:gd name="T18" fmla="*/ 44 w 79"/>
                <a:gd name="T19" fmla="*/ 9 h 92"/>
                <a:gd name="T20" fmla="*/ 45 w 79"/>
                <a:gd name="T21" fmla="*/ 20 h 92"/>
                <a:gd name="T22" fmla="*/ 47 w 79"/>
                <a:gd name="T23" fmla="*/ 33 h 92"/>
                <a:gd name="T24" fmla="*/ 43 w 79"/>
                <a:gd name="T25" fmla="*/ 40 h 92"/>
                <a:gd name="T26" fmla="*/ 38 w 79"/>
                <a:gd name="T27" fmla="*/ 31 h 92"/>
                <a:gd name="T28" fmla="*/ 36 w 79"/>
                <a:gd name="T29" fmla="*/ 24 h 92"/>
                <a:gd name="T30" fmla="*/ 34 w 79"/>
                <a:gd name="T31" fmla="*/ 36 h 92"/>
                <a:gd name="T32" fmla="*/ 34 w 79"/>
                <a:gd name="T33" fmla="*/ 43 h 92"/>
                <a:gd name="T34" fmla="*/ 33 w 79"/>
                <a:gd name="T35" fmla="*/ 45 h 92"/>
                <a:gd name="T36" fmla="*/ 31 w 79"/>
                <a:gd name="T37" fmla="*/ 48 h 92"/>
                <a:gd name="T38" fmla="*/ 31 w 79"/>
                <a:gd name="T39" fmla="*/ 48 h 92"/>
                <a:gd name="T40" fmla="*/ 27 w 79"/>
                <a:gd name="T41" fmla="*/ 53 h 92"/>
                <a:gd name="T42" fmla="*/ 24 w 79"/>
                <a:gd name="T43" fmla="*/ 54 h 92"/>
                <a:gd name="T44" fmla="*/ 23 w 79"/>
                <a:gd name="T45" fmla="*/ 54 h 92"/>
                <a:gd name="T46" fmla="*/ 22 w 79"/>
                <a:gd name="T47" fmla="*/ 53 h 92"/>
                <a:gd name="T48" fmla="*/ 3 w 79"/>
                <a:gd name="T49" fmla="*/ 37 h 92"/>
                <a:gd name="T50" fmla="*/ 21 w 79"/>
                <a:gd name="T51" fmla="*/ 53 h 92"/>
                <a:gd name="T52" fmla="*/ 38 w 79"/>
                <a:gd name="T53" fmla="*/ 62 h 92"/>
                <a:gd name="T54" fmla="*/ 49 w 79"/>
                <a:gd name="T55" fmla="*/ 68 h 92"/>
                <a:gd name="T56" fmla="*/ 61 w 79"/>
                <a:gd name="T57" fmla="*/ 76 h 92"/>
                <a:gd name="T58" fmla="*/ 71 w 79"/>
                <a:gd name="T59" fmla="*/ 84 h 92"/>
                <a:gd name="T60" fmla="*/ 76 w 79"/>
                <a:gd name="T61" fmla="*/ 90 h 92"/>
                <a:gd name="T62" fmla="*/ 77 w 79"/>
                <a:gd name="T63" fmla="*/ 91 h 92"/>
                <a:gd name="T64" fmla="*/ 78 w 79"/>
                <a:gd name="T65" fmla="*/ 92 h 92"/>
                <a:gd name="T66" fmla="*/ 79 w 79"/>
                <a:gd name="T67" fmla="*/ 91 h 92"/>
                <a:gd name="T68" fmla="*/ 79 w 79"/>
                <a:gd name="T69" fmla="*/ 89 h 92"/>
                <a:gd name="T70" fmla="*/ 78 w 79"/>
                <a:gd name="T71"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92">
                  <a:moveTo>
                    <a:pt x="78" y="87"/>
                  </a:moveTo>
                  <a:cubicBezTo>
                    <a:pt x="78" y="87"/>
                    <a:pt x="78" y="87"/>
                    <a:pt x="78" y="87"/>
                  </a:cubicBezTo>
                  <a:cubicBezTo>
                    <a:pt x="77" y="85"/>
                    <a:pt x="77" y="83"/>
                    <a:pt x="76" y="80"/>
                  </a:cubicBezTo>
                  <a:cubicBezTo>
                    <a:pt x="75" y="77"/>
                    <a:pt x="74" y="74"/>
                    <a:pt x="72" y="72"/>
                  </a:cubicBezTo>
                  <a:cubicBezTo>
                    <a:pt x="70" y="68"/>
                    <a:pt x="69" y="66"/>
                    <a:pt x="67" y="62"/>
                  </a:cubicBezTo>
                  <a:cubicBezTo>
                    <a:pt x="65" y="60"/>
                    <a:pt x="63" y="56"/>
                    <a:pt x="60" y="54"/>
                  </a:cubicBezTo>
                  <a:cubicBezTo>
                    <a:pt x="54" y="49"/>
                    <a:pt x="52" y="40"/>
                    <a:pt x="52" y="33"/>
                  </a:cubicBezTo>
                  <a:cubicBezTo>
                    <a:pt x="50" y="27"/>
                    <a:pt x="49" y="22"/>
                    <a:pt x="49" y="17"/>
                  </a:cubicBezTo>
                  <a:cubicBezTo>
                    <a:pt x="48" y="11"/>
                    <a:pt x="47" y="5"/>
                    <a:pt x="48" y="0"/>
                  </a:cubicBezTo>
                  <a:cubicBezTo>
                    <a:pt x="46" y="3"/>
                    <a:pt x="45" y="4"/>
                    <a:pt x="44" y="9"/>
                  </a:cubicBezTo>
                  <a:cubicBezTo>
                    <a:pt x="43" y="13"/>
                    <a:pt x="44" y="16"/>
                    <a:pt x="45" y="20"/>
                  </a:cubicBezTo>
                  <a:cubicBezTo>
                    <a:pt x="46" y="25"/>
                    <a:pt x="48" y="29"/>
                    <a:pt x="47" y="33"/>
                  </a:cubicBezTo>
                  <a:cubicBezTo>
                    <a:pt x="46" y="35"/>
                    <a:pt x="44" y="39"/>
                    <a:pt x="43" y="40"/>
                  </a:cubicBezTo>
                  <a:cubicBezTo>
                    <a:pt x="41" y="37"/>
                    <a:pt x="40" y="34"/>
                    <a:pt x="38" y="31"/>
                  </a:cubicBezTo>
                  <a:cubicBezTo>
                    <a:pt x="39" y="29"/>
                    <a:pt x="38" y="26"/>
                    <a:pt x="36" y="24"/>
                  </a:cubicBezTo>
                  <a:cubicBezTo>
                    <a:pt x="34" y="27"/>
                    <a:pt x="35" y="32"/>
                    <a:pt x="34" y="36"/>
                  </a:cubicBezTo>
                  <a:cubicBezTo>
                    <a:pt x="34" y="38"/>
                    <a:pt x="34" y="41"/>
                    <a:pt x="34" y="43"/>
                  </a:cubicBezTo>
                  <a:cubicBezTo>
                    <a:pt x="33" y="44"/>
                    <a:pt x="33" y="44"/>
                    <a:pt x="33" y="45"/>
                  </a:cubicBezTo>
                  <a:cubicBezTo>
                    <a:pt x="32" y="46"/>
                    <a:pt x="31" y="47"/>
                    <a:pt x="31" y="48"/>
                  </a:cubicBezTo>
                  <a:cubicBezTo>
                    <a:pt x="31" y="48"/>
                    <a:pt x="31" y="48"/>
                    <a:pt x="31" y="48"/>
                  </a:cubicBezTo>
                  <a:cubicBezTo>
                    <a:pt x="29" y="50"/>
                    <a:pt x="28" y="51"/>
                    <a:pt x="27" y="53"/>
                  </a:cubicBezTo>
                  <a:cubicBezTo>
                    <a:pt x="26" y="54"/>
                    <a:pt x="25" y="54"/>
                    <a:pt x="24" y="54"/>
                  </a:cubicBezTo>
                  <a:cubicBezTo>
                    <a:pt x="23" y="54"/>
                    <a:pt x="23" y="54"/>
                    <a:pt x="23" y="54"/>
                  </a:cubicBezTo>
                  <a:cubicBezTo>
                    <a:pt x="22" y="53"/>
                    <a:pt x="22" y="53"/>
                    <a:pt x="22" y="53"/>
                  </a:cubicBezTo>
                  <a:cubicBezTo>
                    <a:pt x="3" y="37"/>
                    <a:pt x="3" y="37"/>
                    <a:pt x="3" y="37"/>
                  </a:cubicBezTo>
                  <a:cubicBezTo>
                    <a:pt x="0" y="41"/>
                    <a:pt x="11" y="48"/>
                    <a:pt x="21" y="53"/>
                  </a:cubicBezTo>
                  <a:cubicBezTo>
                    <a:pt x="29" y="57"/>
                    <a:pt x="36" y="61"/>
                    <a:pt x="38" y="62"/>
                  </a:cubicBezTo>
                  <a:cubicBezTo>
                    <a:pt x="41" y="63"/>
                    <a:pt x="45" y="67"/>
                    <a:pt x="49" y="68"/>
                  </a:cubicBezTo>
                  <a:cubicBezTo>
                    <a:pt x="53" y="70"/>
                    <a:pt x="57" y="72"/>
                    <a:pt x="61" y="76"/>
                  </a:cubicBezTo>
                  <a:cubicBezTo>
                    <a:pt x="64" y="78"/>
                    <a:pt x="68" y="81"/>
                    <a:pt x="71" y="84"/>
                  </a:cubicBezTo>
                  <a:cubicBezTo>
                    <a:pt x="72" y="85"/>
                    <a:pt x="74" y="88"/>
                    <a:pt x="76" y="90"/>
                  </a:cubicBezTo>
                  <a:cubicBezTo>
                    <a:pt x="76" y="91"/>
                    <a:pt x="76" y="91"/>
                    <a:pt x="77" y="91"/>
                  </a:cubicBezTo>
                  <a:cubicBezTo>
                    <a:pt x="77" y="92"/>
                    <a:pt x="78" y="92"/>
                    <a:pt x="78" y="92"/>
                  </a:cubicBezTo>
                  <a:cubicBezTo>
                    <a:pt x="78" y="92"/>
                    <a:pt x="79" y="92"/>
                    <a:pt x="79" y="91"/>
                  </a:cubicBezTo>
                  <a:cubicBezTo>
                    <a:pt x="79" y="91"/>
                    <a:pt x="79" y="90"/>
                    <a:pt x="79" y="89"/>
                  </a:cubicBezTo>
                  <a:cubicBezTo>
                    <a:pt x="79" y="88"/>
                    <a:pt x="78" y="88"/>
                    <a:pt x="78" y="87"/>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1" name="Freeform 453"/>
            <p:cNvSpPr/>
            <p:nvPr/>
          </p:nvSpPr>
          <p:spPr bwMode="auto">
            <a:xfrm>
              <a:off x="5037" y="1491"/>
              <a:ext cx="59" cy="67"/>
            </a:xfrm>
            <a:custGeom>
              <a:avLst/>
              <a:gdLst>
                <a:gd name="T0" fmla="*/ 13 w 47"/>
                <a:gd name="T1" fmla="*/ 29 h 54"/>
                <a:gd name="T2" fmla="*/ 27 w 47"/>
                <a:gd name="T3" fmla="*/ 51 h 54"/>
                <a:gd name="T4" fmla="*/ 34 w 47"/>
                <a:gd name="T5" fmla="*/ 53 h 54"/>
                <a:gd name="T6" fmla="*/ 37 w 47"/>
                <a:gd name="T7" fmla="*/ 49 h 54"/>
                <a:gd name="T8" fmla="*/ 45 w 47"/>
                <a:gd name="T9" fmla="*/ 37 h 54"/>
                <a:gd name="T10" fmla="*/ 44 w 47"/>
                <a:gd name="T11" fmla="*/ 30 h 54"/>
                <a:gd name="T12" fmla="*/ 40 w 47"/>
                <a:gd name="T13" fmla="*/ 29 h 54"/>
                <a:gd name="T14" fmla="*/ 40 w 47"/>
                <a:gd name="T15" fmla="*/ 18 h 54"/>
                <a:gd name="T16" fmla="*/ 34 w 47"/>
                <a:gd name="T17" fmla="*/ 22 h 54"/>
                <a:gd name="T18" fmla="*/ 28 w 47"/>
                <a:gd name="T19" fmla="*/ 26 h 54"/>
                <a:gd name="T20" fmla="*/ 16 w 47"/>
                <a:gd name="T21" fmla="*/ 17 h 54"/>
                <a:gd name="T22" fmla="*/ 6 w 47"/>
                <a:gd name="T23" fmla="*/ 1 h 54"/>
                <a:gd name="T24" fmla="*/ 2 w 47"/>
                <a:gd name="T25" fmla="*/ 0 h 54"/>
                <a:gd name="T26" fmla="*/ 0 w 47"/>
                <a:gd name="T27" fmla="*/ 0 h 54"/>
                <a:gd name="T28" fmla="*/ 2 w 47"/>
                <a:gd name="T29" fmla="*/ 1 h 54"/>
                <a:gd name="T30" fmla="*/ 4 w 47"/>
                <a:gd name="T31" fmla="*/ 3 h 54"/>
                <a:gd name="T32" fmla="*/ 3 w 47"/>
                <a:gd name="T33" fmla="*/ 3 h 54"/>
                <a:gd name="T34" fmla="*/ 3 w 47"/>
                <a:gd name="T35" fmla="*/ 6 h 54"/>
                <a:gd name="T36" fmla="*/ 6 w 47"/>
                <a:gd name="T37" fmla="*/ 15 h 54"/>
                <a:gd name="T38" fmla="*/ 6 w 47"/>
                <a:gd name="T39" fmla="*/ 16 h 54"/>
                <a:gd name="T40" fmla="*/ 13 w 47"/>
                <a:gd name="T4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4">
                  <a:moveTo>
                    <a:pt x="13" y="29"/>
                  </a:moveTo>
                  <a:cubicBezTo>
                    <a:pt x="18" y="37"/>
                    <a:pt x="20" y="45"/>
                    <a:pt x="27" y="51"/>
                  </a:cubicBezTo>
                  <a:cubicBezTo>
                    <a:pt x="29" y="53"/>
                    <a:pt x="31" y="54"/>
                    <a:pt x="34" y="53"/>
                  </a:cubicBezTo>
                  <a:cubicBezTo>
                    <a:pt x="37" y="53"/>
                    <a:pt x="36" y="51"/>
                    <a:pt x="37" y="49"/>
                  </a:cubicBezTo>
                  <a:cubicBezTo>
                    <a:pt x="40" y="45"/>
                    <a:pt x="44" y="42"/>
                    <a:pt x="45" y="37"/>
                  </a:cubicBezTo>
                  <a:cubicBezTo>
                    <a:pt x="46" y="34"/>
                    <a:pt x="47" y="31"/>
                    <a:pt x="44" y="30"/>
                  </a:cubicBezTo>
                  <a:cubicBezTo>
                    <a:pt x="42" y="29"/>
                    <a:pt x="41" y="30"/>
                    <a:pt x="40" y="29"/>
                  </a:cubicBezTo>
                  <a:cubicBezTo>
                    <a:pt x="35" y="25"/>
                    <a:pt x="40" y="22"/>
                    <a:pt x="40" y="18"/>
                  </a:cubicBezTo>
                  <a:cubicBezTo>
                    <a:pt x="39" y="19"/>
                    <a:pt x="36" y="21"/>
                    <a:pt x="34" y="22"/>
                  </a:cubicBezTo>
                  <a:cubicBezTo>
                    <a:pt x="32" y="23"/>
                    <a:pt x="30" y="25"/>
                    <a:pt x="28" y="26"/>
                  </a:cubicBezTo>
                  <a:cubicBezTo>
                    <a:pt x="22" y="29"/>
                    <a:pt x="18" y="22"/>
                    <a:pt x="16" y="17"/>
                  </a:cubicBezTo>
                  <a:cubicBezTo>
                    <a:pt x="14" y="10"/>
                    <a:pt x="12" y="5"/>
                    <a:pt x="6" y="1"/>
                  </a:cubicBezTo>
                  <a:cubicBezTo>
                    <a:pt x="4" y="0"/>
                    <a:pt x="3" y="0"/>
                    <a:pt x="2" y="0"/>
                  </a:cubicBezTo>
                  <a:cubicBezTo>
                    <a:pt x="1" y="0"/>
                    <a:pt x="1" y="0"/>
                    <a:pt x="0" y="0"/>
                  </a:cubicBezTo>
                  <a:cubicBezTo>
                    <a:pt x="2" y="1"/>
                    <a:pt x="2" y="1"/>
                    <a:pt x="2" y="1"/>
                  </a:cubicBezTo>
                  <a:cubicBezTo>
                    <a:pt x="4" y="3"/>
                    <a:pt x="4" y="3"/>
                    <a:pt x="4" y="3"/>
                  </a:cubicBezTo>
                  <a:cubicBezTo>
                    <a:pt x="3" y="3"/>
                    <a:pt x="3" y="3"/>
                    <a:pt x="3" y="3"/>
                  </a:cubicBezTo>
                  <a:cubicBezTo>
                    <a:pt x="3" y="4"/>
                    <a:pt x="3" y="5"/>
                    <a:pt x="3" y="6"/>
                  </a:cubicBezTo>
                  <a:cubicBezTo>
                    <a:pt x="4" y="9"/>
                    <a:pt x="5" y="12"/>
                    <a:pt x="6" y="15"/>
                  </a:cubicBezTo>
                  <a:cubicBezTo>
                    <a:pt x="6" y="15"/>
                    <a:pt x="6" y="16"/>
                    <a:pt x="6" y="16"/>
                  </a:cubicBezTo>
                  <a:cubicBezTo>
                    <a:pt x="8" y="21"/>
                    <a:pt x="10" y="26"/>
                    <a:pt x="13" y="29"/>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2" name="Freeform 454"/>
            <p:cNvSpPr/>
            <p:nvPr/>
          </p:nvSpPr>
          <p:spPr bwMode="auto">
            <a:xfrm>
              <a:off x="5145" y="1422"/>
              <a:ext cx="57" cy="183"/>
            </a:xfrm>
            <a:custGeom>
              <a:avLst/>
              <a:gdLst>
                <a:gd name="T0" fmla="*/ 42 w 46"/>
                <a:gd name="T1" fmla="*/ 33 h 148"/>
                <a:gd name="T2" fmla="*/ 42 w 46"/>
                <a:gd name="T3" fmla="*/ 33 h 148"/>
                <a:gd name="T4" fmla="*/ 42 w 46"/>
                <a:gd name="T5" fmla="*/ 31 h 148"/>
                <a:gd name="T6" fmla="*/ 40 w 46"/>
                <a:gd name="T7" fmla="*/ 18 h 148"/>
                <a:gd name="T8" fmla="*/ 35 w 46"/>
                <a:gd name="T9" fmla="*/ 7 h 148"/>
                <a:gd name="T10" fmla="*/ 33 w 46"/>
                <a:gd name="T11" fmla="*/ 1 h 148"/>
                <a:gd name="T12" fmla="*/ 16 w 46"/>
                <a:gd name="T13" fmla="*/ 1 h 148"/>
                <a:gd name="T14" fmla="*/ 16 w 46"/>
                <a:gd name="T15" fmla="*/ 1 h 148"/>
                <a:gd name="T16" fmla="*/ 15 w 46"/>
                <a:gd name="T17" fmla="*/ 5 h 148"/>
                <a:gd name="T18" fmla="*/ 11 w 46"/>
                <a:gd name="T19" fmla="*/ 1 h 148"/>
                <a:gd name="T20" fmla="*/ 4 w 46"/>
                <a:gd name="T21" fmla="*/ 0 h 148"/>
                <a:gd name="T22" fmla="*/ 0 w 46"/>
                <a:gd name="T23" fmla="*/ 0 h 148"/>
                <a:gd name="T24" fmla="*/ 1 w 46"/>
                <a:gd name="T25" fmla="*/ 1 h 148"/>
                <a:gd name="T26" fmla="*/ 7 w 46"/>
                <a:gd name="T27" fmla="*/ 11 h 148"/>
                <a:gd name="T28" fmla="*/ 15 w 46"/>
                <a:gd name="T29" fmla="*/ 20 h 148"/>
                <a:gd name="T30" fmla="*/ 19 w 46"/>
                <a:gd name="T31" fmla="*/ 25 h 148"/>
                <a:gd name="T32" fmla="*/ 23 w 46"/>
                <a:gd name="T33" fmla="*/ 28 h 148"/>
                <a:gd name="T34" fmla="*/ 25 w 46"/>
                <a:gd name="T35" fmla="*/ 43 h 148"/>
                <a:gd name="T36" fmla="*/ 24 w 46"/>
                <a:gd name="T37" fmla="*/ 48 h 148"/>
                <a:gd name="T38" fmla="*/ 26 w 46"/>
                <a:gd name="T39" fmla="*/ 56 h 148"/>
                <a:gd name="T40" fmla="*/ 26 w 46"/>
                <a:gd name="T41" fmla="*/ 63 h 148"/>
                <a:gd name="T42" fmla="*/ 27 w 46"/>
                <a:gd name="T43" fmla="*/ 69 h 148"/>
                <a:gd name="T44" fmla="*/ 29 w 46"/>
                <a:gd name="T45" fmla="*/ 80 h 148"/>
                <a:gd name="T46" fmla="*/ 26 w 46"/>
                <a:gd name="T47" fmla="*/ 74 h 148"/>
                <a:gd name="T48" fmla="*/ 22 w 46"/>
                <a:gd name="T49" fmla="*/ 70 h 148"/>
                <a:gd name="T50" fmla="*/ 11 w 46"/>
                <a:gd name="T51" fmla="*/ 61 h 148"/>
                <a:gd name="T52" fmla="*/ 13 w 46"/>
                <a:gd name="T53" fmla="*/ 68 h 148"/>
                <a:gd name="T54" fmla="*/ 15 w 46"/>
                <a:gd name="T55" fmla="*/ 75 h 148"/>
                <a:gd name="T56" fmla="*/ 20 w 46"/>
                <a:gd name="T57" fmla="*/ 90 h 148"/>
                <a:gd name="T58" fmla="*/ 17 w 46"/>
                <a:gd name="T59" fmla="*/ 103 h 148"/>
                <a:gd name="T60" fmla="*/ 15 w 46"/>
                <a:gd name="T61" fmla="*/ 113 h 148"/>
                <a:gd name="T62" fmla="*/ 14 w 46"/>
                <a:gd name="T63" fmla="*/ 119 h 148"/>
                <a:gd name="T64" fmla="*/ 16 w 46"/>
                <a:gd name="T65" fmla="*/ 124 h 148"/>
                <a:gd name="T66" fmla="*/ 22 w 46"/>
                <a:gd name="T67" fmla="*/ 139 h 148"/>
                <a:gd name="T68" fmla="*/ 25 w 46"/>
                <a:gd name="T69" fmla="*/ 147 h 148"/>
                <a:gd name="T70" fmla="*/ 26 w 46"/>
                <a:gd name="T71" fmla="*/ 148 h 148"/>
                <a:gd name="T72" fmla="*/ 28 w 46"/>
                <a:gd name="T73" fmla="*/ 133 h 148"/>
                <a:gd name="T74" fmla="*/ 29 w 46"/>
                <a:gd name="T75" fmla="*/ 129 h 148"/>
                <a:gd name="T76" fmla="*/ 33 w 46"/>
                <a:gd name="T77" fmla="*/ 122 h 148"/>
                <a:gd name="T78" fmla="*/ 36 w 46"/>
                <a:gd name="T79" fmla="*/ 117 h 148"/>
                <a:gd name="T80" fmla="*/ 40 w 46"/>
                <a:gd name="T81" fmla="*/ 112 h 148"/>
                <a:gd name="T82" fmla="*/ 46 w 46"/>
                <a:gd name="T83" fmla="*/ 103 h 148"/>
                <a:gd name="T84" fmla="*/ 45 w 46"/>
                <a:gd name="T85" fmla="*/ 96 h 148"/>
                <a:gd name="T86" fmla="*/ 43 w 46"/>
                <a:gd name="T87" fmla="*/ 90 h 148"/>
                <a:gd name="T88" fmla="*/ 41 w 46"/>
                <a:gd name="T89" fmla="*/ 81 h 148"/>
                <a:gd name="T90" fmla="*/ 40 w 46"/>
                <a:gd name="T91" fmla="*/ 79 h 148"/>
                <a:gd name="T92" fmla="*/ 40 w 46"/>
                <a:gd name="T93" fmla="*/ 78 h 148"/>
                <a:gd name="T94" fmla="*/ 36 w 46"/>
                <a:gd name="T95" fmla="*/ 64 h 148"/>
                <a:gd name="T96" fmla="*/ 36 w 46"/>
                <a:gd name="T97" fmla="*/ 58 h 148"/>
                <a:gd name="T98" fmla="*/ 37 w 46"/>
                <a:gd name="T99" fmla="*/ 54 h 148"/>
                <a:gd name="T100" fmla="*/ 38 w 46"/>
                <a:gd name="T101" fmla="*/ 51 h 148"/>
                <a:gd name="T102" fmla="*/ 40 w 46"/>
                <a:gd name="T103" fmla="*/ 41 h 148"/>
                <a:gd name="T104" fmla="*/ 42 w 46"/>
                <a:gd name="T105"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 h="148">
                  <a:moveTo>
                    <a:pt x="42" y="33"/>
                  </a:moveTo>
                  <a:cubicBezTo>
                    <a:pt x="42" y="33"/>
                    <a:pt x="42" y="33"/>
                    <a:pt x="42" y="33"/>
                  </a:cubicBezTo>
                  <a:cubicBezTo>
                    <a:pt x="42" y="32"/>
                    <a:pt x="42" y="32"/>
                    <a:pt x="42" y="31"/>
                  </a:cubicBezTo>
                  <a:cubicBezTo>
                    <a:pt x="43" y="27"/>
                    <a:pt x="40" y="22"/>
                    <a:pt x="40" y="18"/>
                  </a:cubicBezTo>
                  <a:cubicBezTo>
                    <a:pt x="38" y="14"/>
                    <a:pt x="37" y="10"/>
                    <a:pt x="35" y="7"/>
                  </a:cubicBezTo>
                  <a:cubicBezTo>
                    <a:pt x="34" y="5"/>
                    <a:pt x="33" y="3"/>
                    <a:pt x="33" y="1"/>
                  </a:cubicBezTo>
                  <a:cubicBezTo>
                    <a:pt x="27" y="1"/>
                    <a:pt x="22" y="2"/>
                    <a:pt x="16" y="1"/>
                  </a:cubicBezTo>
                  <a:cubicBezTo>
                    <a:pt x="16" y="1"/>
                    <a:pt x="16" y="1"/>
                    <a:pt x="16" y="1"/>
                  </a:cubicBezTo>
                  <a:cubicBezTo>
                    <a:pt x="16" y="3"/>
                    <a:pt x="16" y="4"/>
                    <a:pt x="15" y="5"/>
                  </a:cubicBezTo>
                  <a:cubicBezTo>
                    <a:pt x="13" y="4"/>
                    <a:pt x="12" y="2"/>
                    <a:pt x="11" y="1"/>
                  </a:cubicBezTo>
                  <a:cubicBezTo>
                    <a:pt x="9" y="1"/>
                    <a:pt x="7" y="0"/>
                    <a:pt x="4" y="0"/>
                  </a:cubicBezTo>
                  <a:cubicBezTo>
                    <a:pt x="3" y="0"/>
                    <a:pt x="2" y="0"/>
                    <a:pt x="0" y="0"/>
                  </a:cubicBezTo>
                  <a:cubicBezTo>
                    <a:pt x="1" y="0"/>
                    <a:pt x="1" y="1"/>
                    <a:pt x="1" y="1"/>
                  </a:cubicBezTo>
                  <a:cubicBezTo>
                    <a:pt x="3" y="5"/>
                    <a:pt x="5" y="8"/>
                    <a:pt x="7" y="11"/>
                  </a:cubicBezTo>
                  <a:cubicBezTo>
                    <a:pt x="9" y="14"/>
                    <a:pt x="12" y="17"/>
                    <a:pt x="15" y="20"/>
                  </a:cubicBezTo>
                  <a:cubicBezTo>
                    <a:pt x="16" y="21"/>
                    <a:pt x="17" y="23"/>
                    <a:pt x="19" y="25"/>
                  </a:cubicBezTo>
                  <a:cubicBezTo>
                    <a:pt x="20" y="25"/>
                    <a:pt x="21" y="27"/>
                    <a:pt x="23" y="28"/>
                  </a:cubicBezTo>
                  <a:cubicBezTo>
                    <a:pt x="24" y="32"/>
                    <a:pt x="25" y="39"/>
                    <a:pt x="25" y="43"/>
                  </a:cubicBezTo>
                  <a:cubicBezTo>
                    <a:pt x="26" y="45"/>
                    <a:pt x="24" y="46"/>
                    <a:pt x="24" y="48"/>
                  </a:cubicBezTo>
                  <a:cubicBezTo>
                    <a:pt x="24" y="51"/>
                    <a:pt x="24" y="52"/>
                    <a:pt x="26" y="56"/>
                  </a:cubicBezTo>
                  <a:cubicBezTo>
                    <a:pt x="26" y="58"/>
                    <a:pt x="26" y="60"/>
                    <a:pt x="26" y="63"/>
                  </a:cubicBezTo>
                  <a:cubicBezTo>
                    <a:pt x="26" y="65"/>
                    <a:pt x="27" y="66"/>
                    <a:pt x="27" y="69"/>
                  </a:cubicBezTo>
                  <a:cubicBezTo>
                    <a:pt x="28" y="71"/>
                    <a:pt x="31" y="79"/>
                    <a:pt x="29" y="80"/>
                  </a:cubicBezTo>
                  <a:cubicBezTo>
                    <a:pt x="27" y="79"/>
                    <a:pt x="27" y="76"/>
                    <a:pt x="26" y="74"/>
                  </a:cubicBezTo>
                  <a:cubicBezTo>
                    <a:pt x="25" y="72"/>
                    <a:pt x="23" y="71"/>
                    <a:pt x="22" y="70"/>
                  </a:cubicBezTo>
                  <a:cubicBezTo>
                    <a:pt x="18" y="66"/>
                    <a:pt x="15" y="64"/>
                    <a:pt x="11" y="61"/>
                  </a:cubicBezTo>
                  <a:cubicBezTo>
                    <a:pt x="12" y="63"/>
                    <a:pt x="12" y="66"/>
                    <a:pt x="13" y="68"/>
                  </a:cubicBezTo>
                  <a:cubicBezTo>
                    <a:pt x="14" y="70"/>
                    <a:pt x="15" y="72"/>
                    <a:pt x="15" y="75"/>
                  </a:cubicBezTo>
                  <a:cubicBezTo>
                    <a:pt x="17" y="80"/>
                    <a:pt x="20" y="84"/>
                    <a:pt x="20" y="90"/>
                  </a:cubicBezTo>
                  <a:cubicBezTo>
                    <a:pt x="20" y="95"/>
                    <a:pt x="18" y="99"/>
                    <a:pt x="17" y="103"/>
                  </a:cubicBezTo>
                  <a:cubicBezTo>
                    <a:pt x="16" y="106"/>
                    <a:pt x="15" y="109"/>
                    <a:pt x="15" y="113"/>
                  </a:cubicBezTo>
                  <a:cubicBezTo>
                    <a:pt x="15" y="114"/>
                    <a:pt x="15" y="116"/>
                    <a:pt x="14" y="119"/>
                  </a:cubicBezTo>
                  <a:cubicBezTo>
                    <a:pt x="15" y="121"/>
                    <a:pt x="16" y="123"/>
                    <a:pt x="16" y="124"/>
                  </a:cubicBezTo>
                  <a:cubicBezTo>
                    <a:pt x="18" y="130"/>
                    <a:pt x="20" y="134"/>
                    <a:pt x="22" y="139"/>
                  </a:cubicBezTo>
                  <a:cubicBezTo>
                    <a:pt x="22" y="142"/>
                    <a:pt x="22" y="145"/>
                    <a:pt x="25" y="147"/>
                  </a:cubicBezTo>
                  <a:cubicBezTo>
                    <a:pt x="25" y="147"/>
                    <a:pt x="26" y="148"/>
                    <a:pt x="26" y="148"/>
                  </a:cubicBezTo>
                  <a:cubicBezTo>
                    <a:pt x="28" y="143"/>
                    <a:pt x="28" y="138"/>
                    <a:pt x="28" y="133"/>
                  </a:cubicBezTo>
                  <a:cubicBezTo>
                    <a:pt x="28" y="131"/>
                    <a:pt x="29" y="130"/>
                    <a:pt x="29" y="129"/>
                  </a:cubicBezTo>
                  <a:cubicBezTo>
                    <a:pt x="30" y="126"/>
                    <a:pt x="31" y="124"/>
                    <a:pt x="33" y="122"/>
                  </a:cubicBezTo>
                  <a:cubicBezTo>
                    <a:pt x="35" y="120"/>
                    <a:pt x="35" y="119"/>
                    <a:pt x="36" y="117"/>
                  </a:cubicBezTo>
                  <a:cubicBezTo>
                    <a:pt x="37" y="116"/>
                    <a:pt x="39" y="113"/>
                    <a:pt x="40" y="112"/>
                  </a:cubicBezTo>
                  <a:cubicBezTo>
                    <a:pt x="43" y="109"/>
                    <a:pt x="46" y="106"/>
                    <a:pt x="46" y="103"/>
                  </a:cubicBezTo>
                  <a:cubicBezTo>
                    <a:pt x="46" y="100"/>
                    <a:pt x="46" y="98"/>
                    <a:pt x="45" y="96"/>
                  </a:cubicBezTo>
                  <a:cubicBezTo>
                    <a:pt x="44" y="93"/>
                    <a:pt x="44" y="91"/>
                    <a:pt x="43" y="90"/>
                  </a:cubicBezTo>
                  <a:cubicBezTo>
                    <a:pt x="43" y="87"/>
                    <a:pt x="42" y="84"/>
                    <a:pt x="41" y="81"/>
                  </a:cubicBezTo>
                  <a:cubicBezTo>
                    <a:pt x="41" y="80"/>
                    <a:pt x="40" y="80"/>
                    <a:pt x="40" y="79"/>
                  </a:cubicBezTo>
                  <a:cubicBezTo>
                    <a:pt x="40" y="79"/>
                    <a:pt x="40" y="78"/>
                    <a:pt x="40" y="78"/>
                  </a:cubicBezTo>
                  <a:cubicBezTo>
                    <a:pt x="38" y="73"/>
                    <a:pt x="37" y="69"/>
                    <a:pt x="36" y="64"/>
                  </a:cubicBezTo>
                  <a:cubicBezTo>
                    <a:pt x="35" y="62"/>
                    <a:pt x="35" y="60"/>
                    <a:pt x="36" y="58"/>
                  </a:cubicBezTo>
                  <a:cubicBezTo>
                    <a:pt x="36" y="57"/>
                    <a:pt x="37" y="55"/>
                    <a:pt x="37" y="54"/>
                  </a:cubicBezTo>
                  <a:cubicBezTo>
                    <a:pt x="38" y="53"/>
                    <a:pt x="38" y="52"/>
                    <a:pt x="38" y="51"/>
                  </a:cubicBezTo>
                  <a:cubicBezTo>
                    <a:pt x="39" y="48"/>
                    <a:pt x="40" y="45"/>
                    <a:pt x="40" y="41"/>
                  </a:cubicBezTo>
                  <a:cubicBezTo>
                    <a:pt x="41" y="39"/>
                    <a:pt x="42" y="36"/>
                    <a:pt x="42" y="33"/>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3" name="Freeform 455"/>
            <p:cNvSpPr/>
            <p:nvPr/>
          </p:nvSpPr>
          <p:spPr bwMode="auto">
            <a:xfrm>
              <a:off x="5176" y="1605"/>
              <a:ext cx="3" cy="8"/>
            </a:xfrm>
            <a:custGeom>
              <a:avLst/>
              <a:gdLst>
                <a:gd name="T0" fmla="*/ 1 w 2"/>
                <a:gd name="T1" fmla="*/ 6 h 6"/>
                <a:gd name="T2" fmla="*/ 2 w 2"/>
                <a:gd name="T3" fmla="*/ 1 h 6"/>
                <a:gd name="T4" fmla="*/ 1 w 2"/>
                <a:gd name="T5" fmla="*/ 0 h 6"/>
                <a:gd name="T6" fmla="*/ 1 w 2"/>
                <a:gd name="T7" fmla="*/ 0 h 6"/>
                <a:gd name="T8" fmla="*/ 1 w 2"/>
                <a:gd name="T9" fmla="*/ 6 h 6"/>
              </a:gdLst>
              <a:ahLst/>
              <a:cxnLst>
                <a:cxn ang="0">
                  <a:pos x="T0" y="T1"/>
                </a:cxn>
                <a:cxn ang="0">
                  <a:pos x="T2" y="T3"/>
                </a:cxn>
                <a:cxn ang="0">
                  <a:pos x="T4" y="T5"/>
                </a:cxn>
                <a:cxn ang="0">
                  <a:pos x="T6" y="T7"/>
                </a:cxn>
                <a:cxn ang="0">
                  <a:pos x="T8" y="T9"/>
                </a:cxn>
              </a:cxnLst>
              <a:rect l="0" t="0" r="r" b="b"/>
              <a:pathLst>
                <a:path w="2" h="6">
                  <a:moveTo>
                    <a:pt x="1" y="6"/>
                  </a:moveTo>
                  <a:cubicBezTo>
                    <a:pt x="2" y="1"/>
                    <a:pt x="2" y="1"/>
                    <a:pt x="2" y="1"/>
                  </a:cubicBezTo>
                  <a:cubicBezTo>
                    <a:pt x="2" y="0"/>
                    <a:pt x="1" y="0"/>
                    <a:pt x="1" y="0"/>
                  </a:cubicBezTo>
                  <a:cubicBezTo>
                    <a:pt x="1" y="0"/>
                    <a:pt x="1" y="0"/>
                    <a:pt x="1" y="0"/>
                  </a:cubicBezTo>
                  <a:cubicBezTo>
                    <a:pt x="1" y="1"/>
                    <a:pt x="0" y="5"/>
                    <a:pt x="1" y="6"/>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4" name="Freeform 456"/>
            <p:cNvSpPr/>
            <p:nvPr/>
          </p:nvSpPr>
          <p:spPr bwMode="auto">
            <a:xfrm>
              <a:off x="5266" y="1280"/>
              <a:ext cx="295" cy="147"/>
            </a:xfrm>
            <a:custGeom>
              <a:avLst/>
              <a:gdLst>
                <a:gd name="T0" fmla="*/ 214 w 238"/>
                <a:gd name="T1" fmla="*/ 54 h 118"/>
                <a:gd name="T2" fmla="*/ 173 w 238"/>
                <a:gd name="T3" fmla="*/ 52 h 118"/>
                <a:gd name="T4" fmla="*/ 158 w 238"/>
                <a:gd name="T5" fmla="*/ 44 h 118"/>
                <a:gd name="T6" fmla="*/ 147 w 238"/>
                <a:gd name="T7" fmla="*/ 32 h 118"/>
                <a:gd name="T8" fmla="*/ 127 w 238"/>
                <a:gd name="T9" fmla="*/ 24 h 118"/>
                <a:gd name="T10" fmla="*/ 124 w 238"/>
                <a:gd name="T11" fmla="*/ 21 h 118"/>
                <a:gd name="T12" fmla="*/ 146 w 238"/>
                <a:gd name="T13" fmla="*/ 13 h 118"/>
                <a:gd name="T14" fmla="*/ 114 w 238"/>
                <a:gd name="T15" fmla="*/ 9 h 118"/>
                <a:gd name="T16" fmla="*/ 96 w 238"/>
                <a:gd name="T17" fmla="*/ 12 h 118"/>
                <a:gd name="T18" fmla="*/ 85 w 238"/>
                <a:gd name="T19" fmla="*/ 6 h 118"/>
                <a:gd name="T20" fmla="*/ 59 w 238"/>
                <a:gd name="T21" fmla="*/ 6 h 118"/>
                <a:gd name="T22" fmla="*/ 51 w 238"/>
                <a:gd name="T23" fmla="*/ 0 h 118"/>
                <a:gd name="T24" fmla="*/ 62 w 238"/>
                <a:gd name="T25" fmla="*/ 17 h 118"/>
                <a:gd name="T26" fmla="*/ 64 w 238"/>
                <a:gd name="T27" fmla="*/ 54 h 118"/>
                <a:gd name="T28" fmla="*/ 56 w 238"/>
                <a:gd name="T29" fmla="*/ 28 h 118"/>
                <a:gd name="T30" fmla="*/ 48 w 238"/>
                <a:gd name="T31" fmla="*/ 13 h 118"/>
                <a:gd name="T32" fmla="*/ 38 w 238"/>
                <a:gd name="T33" fmla="*/ 31 h 118"/>
                <a:gd name="T34" fmla="*/ 26 w 238"/>
                <a:gd name="T35" fmla="*/ 44 h 118"/>
                <a:gd name="T36" fmla="*/ 11 w 238"/>
                <a:gd name="T37" fmla="*/ 59 h 118"/>
                <a:gd name="T38" fmla="*/ 9 w 238"/>
                <a:gd name="T39" fmla="*/ 60 h 118"/>
                <a:gd name="T40" fmla="*/ 0 w 238"/>
                <a:gd name="T41" fmla="*/ 62 h 118"/>
                <a:gd name="T42" fmla="*/ 19 w 238"/>
                <a:gd name="T43" fmla="*/ 81 h 118"/>
                <a:gd name="T44" fmla="*/ 49 w 238"/>
                <a:gd name="T45" fmla="*/ 102 h 118"/>
                <a:gd name="T46" fmla="*/ 102 w 238"/>
                <a:gd name="T47" fmla="*/ 115 h 118"/>
                <a:gd name="T48" fmla="*/ 105 w 238"/>
                <a:gd name="T49" fmla="*/ 111 h 118"/>
                <a:gd name="T50" fmla="*/ 74 w 238"/>
                <a:gd name="T51" fmla="*/ 104 h 118"/>
                <a:gd name="T52" fmla="*/ 54 w 238"/>
                <a:gd name="T53" fmla="*/ 97 h 118"/>
                <a:gd name="T54" fmla="*/ 46 w 238"/>
                <a:gd name="T55" fmla="*/ 96 h 118"/>
                <a:gd name="T56" fmla="*/ 43 w 238"/>
                <a:gd name="T57" fmla="*/ 92 h 118"/>
                <a:gd name="T58" fmla="*/ 59 w 238"/>
                <a:gd name="T59" fmla="*/ 87 h 118"/>
                <a:gd name="T60" fmla="*/ 86 w 238"/>
                <a:gd name="T61" fmla="*/ 80 h 118"/>
                <a:gd name="T62" fmla="*/ 89 w 238"/>
                <a:gd name="T63" fmla="*/ 61 h 118"/>
                <a:gd name="T64" fmla="*/ 91 w 238"/>
                <a:gd name="T65" fmla="*/ 63 h 118"/>
                <a:gd name="T66" fmla="*/ 101 w 238"/>
                <a:gd name="T67" fmla="*/ 52 h 118"/>
                <a:gd name="T68" fmla="*/ 93 w 238"/>
                <a:gd name="T69" fmla="*/ 30 h 118"/>
                <a:gd name="T70" fmla="*/ 90 w 238"/>
                <a:gd name="T71" fmla="*/ 25 h 118"/>
                <a:gd name="T72" fmla="*/ 116 w 238"/>
                <a:gd name="T73" fmla="*/ 47 h 118"/>
                <a:gd name="T74" fmla="*/ 130 w 238"/>
                <a:gd name="T75" fmla="*/ 65 h 118"/>
                <a:gd name="T76" fmla="*/ 145 w 238"/>
                <a:gd name="T77" fmla="*/ 74 h 118"/>
                <a:gd name="T78" fmla="*/ 158 w 238"/>
                <a:gd name="T79" fmla="*/ 76 h 118"/>
                <a:gd name="T80" fmla="*/ 140 w 238"/>
                <a:gd name="T81" fmla="*/ 60 h 118"/>
                <a:gd name="T82" fmla="*/ 161 w 238"/>
                <a:gd name="T83" fmla="*/ 65 h 118"/>
                <a:gd name="T84" fmla="*/ 142 w 238"/>
                <a:gd name="T85" fmla="*/ 47 h 118"/>
                <a:gd name="T86" fmla="*/ 123 w 238"/>
                <a:gd name="T87" fmla="*/ 28 h 118"/>
                <a:gd name="T88" fmla="*/ 161 w 238"/>
                <a:gd name="T89" fmla="*/ 50 h 118"/>
                <a:gd name="T90" fmla="*/ 203 w 238"/>
                <a:gd name="T91" fmla="*/ 56 h 118"/>
                <a:gd name="T92" fmla="*/ 230 w 238"/>
                <a:gd name="T93" fmla="*/ 60 h 118"/>
                <a:gd name="T94" fmla="*/ 236 w 238"/>
                <a:gd name="T95" fmla="*/ 55 h 118"/>
                <a:gd name="T96" fmla="*/ 235 w 238"/>
                <a:gd name="T97" fmla="*/ 53 h 118"/>
                <a:gd name="T98" fmla="*/ 226 w 238"/>
                <a:gd name="T99"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118">
                  <a:moveTo>
                    <a:pt x="226" y="55"/>
                  </a:moveTo>
                  <a:cubicBezTo>
                    <a:pt x="222" y="56"/>
                    <a:pt x="218" y="55"/>
                    <a:pt x="214" y="54"/>
                  </a:cubicBezTo>
                  <a:cubicBezTo>
                    <a:pt x="206" y="54"/>
                    <a:pt x="198" y="55"/>
                    <a:pt x="189" y="56"/>
                  </a:cubicBezTo>
                  <a:cubicBezTo>
                    <a:pt x="183" y="56"/>
                    <a:pt x="177" y="55"/>
                    <a:pt x="173" y="52"/>
                  </a:cubicBezTo>
                  <a:cubicBezTo>
                    <a:pt x="169" y="52"/>
                    <a:pt x="165" y="50"/>
                    <a:pt x="163" y="47"/>
                  </a:cubicBezTo>
                  <a:cubicBezTo>
                    <a:pt x="162" y="46"/>
                    <a:pt x="160" y="45"/>
                    <a:pt x="158" y="44"/>
                  </a:cubicBezTo>
                  <a:cubicBezTo>
                    <a:pt x="156" y="42"/>
                    <a:pt x="156" y="40"/>
                    <a:pt x="156" y="39"/>
                  </a:cubicBezTo>
                  <a:cubicBezTo>
                    <a:pt x="154" y="36"/>
                    <a:pt x="149" y="34"/>
                    <a:pt x="147" y="32"/>
                  </a:cubicBezTo>
                  <a:cubicBezTo>
                    <a:pt x="144" y="30"/>
                    <a:pt x="142" y="28"/>
                    <a:pt x="138" y="28"/>
                  </a:cubicBezTo>
                  <a:cubicBezTo>
                    <a:pt x="135" y="26"/>
                    <a:pt x="130" y="24"/>
                    <a:pt x="127" y="24"/>
                  </a:cubicBezTo>
                  <a:cubicBezTo>
                    <a:pt x="125" y="23"/>
                    <a:pt x="120" y="25"/>
                    <a:pt x="118" y="22"/>
                  </a:cubicBezTo>
                  <a:cubicBezTo>
                    <a:pt x="120" y="22"/>
                    <a:pt x="121" y="21"/>
                    <a:pt x="124" y="21"/>
                  </a:cubicBezTo>
                  <a:cubicBezTo>
                    <a:pt x="128" y="20"/>
                    <a:pt x="130" y="18"/>
                    <a:pt x="132" y="17"/>
                  </a:cubicBezTo>
                  <a:cubicBezTo>
                    <a:pt x="137" y="16"/>
                    <a:pt x="143" y="16"/>
                    <a:pt x="146" y="13"/>
                  </a:cubicBezTo>
                  <a:cubicBezTo>
                    <a:pt x="143" y="8"/>
                    <a:pt x="125" y="7"/>
                    <a:pt x="120" y="7"/>
                  </a:cubicBezTo>
                  <a:cubicBezTo>
                    <a:pt x="118" y="8"/>
                    <a:pt x="116" y="8"/>
                    <a:pt x="114" y="9"/>
                  </a:cubicBezTo>
                  <a:cubicBezTo>
                    <a:pt x="111" y="9"/>
                    <a:pt x="110" y="8"/>
                    <a:pt x="107" y="9"/>
                  </a:cubicBezTo>
                  <a:cubicBezTo>
                    <a:pt x="105" y="10"/>
                    <a:pt x="98" y="13"/>
                    <a:pt x="96" y="12"/>
                  </a:cubicBezTo>
                  <a:cubicBezTo>
                    <a:pt x="94" y="11"/>
                    <a:pt x="94" y="9"/>
                    <a:pt x="92" y="8"/>
                  </a:cubicBezTo>
                  <a:cubicBezTo>
                    <a:pt x="91" y="7"/>
                    <a:pt x="86" y="7"/>
                    <a:pt x="85" y="6"/>
                  </a:cubicBezTo>
                  <a:cubicBezTo>
                    <a:pt x="79" y="6"/>
                    <a:pt x="74" y="7"/>
                    <a:pt x="69" y="7"/>
                  </a:cubicBezTo>
                  <a:cubicBezTo>
                    <a:pt x="65" y="8"/>
                    <a:pt x="62" y="6"/>
                    <a:pt x="59" y="6"/>
                  </a:cubicBezTo>
                  <a:cubicBezTo>
                    <a:pt x="56" y="5"/>
                    <a:pt x="54" y="2"/>
                    <a:pt x="51" y="0"/>
                  </a:cubicBezTo>
                  <a:cubicBezTo>
                    <a:pt x="51" y="0"/>
                    <a:pt x="51" y="0"/>
                    <a:pt x="51" y="0"/>
                  </a:cubicBezTo>
                  <a:cubicBezTo>
                    <a:pt x="52" y="1"/>
                    <a:pt x="52" y="1"/>
                    <a:pt x="53" y="2"/>
                  </a:cubicBezTo>
                  <a:cubicBezTo>
                    <a:pt x="55" y="7"/>
                    <a:pt x="59" y="11"/>
                    <a:pt x="62" y="17"/>
                  </a:cubicBezTo>
                  <a:cubicBezTo>
                    <a:pt x="65" y="22"/>
                    <a:pt x="67" y="28"/>
                    <a:pt x="68" y="33"/>
                  </a:cubicBezTo>
                  <a:cubicBezTo>
                    <a:pt x="69" y="36"/>
                    <a:pt x="68" y="53"/>
                    <a:pt x="64" y="54"/>
                  </a:cubicBezTo>
                  <a:cubicBezTo>
                    <a:pt x="62" y="51"/>
                    <a:pt x="61" y="43"/>
                    <a:pt x="60" y="39"/>
                  </a:cubicBezTo>
                  <a:cubicBezTo>
                    <a:pt x="59" y="36"/>
                    <a:pt x="57" y="32"/>
                    <a:pt x="56" y="28"/>
                  </a:cubicBezTo>
                  <a:cubicBezTo>
                    <a:pt x="54" y="25"/>
                    <a:pt x="53" y="21"/>
                    <a:pt x="50" y="16"/>
                  </a:cubicBezTo>
                  <a:cubicBezTo>
                    <a:pt x="49" y="15"/>
                    <a:pt x="49" y="14"/>
                    <a:pt x="48" y="13"/>
                  </a:cubicBezTo>
                  <a:cubicBezTo>
                    <a:pt x="47" y="17"/>
                    <a:pt x="44" y="21"/>
                    <a:pt x="42" y="25"/>
                  </a:cubicBezTo>
                  <a:cubicBezTo>
                    <a:pt x="40" y="27"/>
                    <a:pt x="40" y="29"/>
                    <a:pt x="38" y="31"/>
                  </a:cubicBezTo>
                  <a:cubicBezTo>
                    <a:pt x="36" y="34"/>
                    <a:pt x="35" y="35"/>
                    <a:pt x="32" y="37"/>
                  </a:cubicBezTo>
                  <a:cubicBezTo>
                    <a:pt x="30" y="38"/>
                    <a:pt x="28" y="41"/>
                    <a:pt x="26" y="44"/>
                  </a:cubicBezTo>
                  <a:cubicBezTo>
                    <a:pt x="23" y="48"/>
                    <a:pt x="23" y="55"/>
                    <a:pt x="18" y="57"/>
                  </a:cubicBezTo>
                  <a:cubicBezTo>
                    <a:pt x="16" y="58"/>
                    <a:pt x="13" y="58"/>
                    <a:pt x="11" y="59"/>
                  </a:cubicBezTo>
                  <a:cubicBezTo>
                    <a:pt x="13" y="63"/>
                    <a:pt x="13" y="63"/>
                    <a:pt x="13" y="63"/>
                  </a:cubicBezTo>
                  <a:cubicBezTo>
                    <a:pt x="12" y="62"/>
                    <a:pt x="11" y="61"/>
                    <a:pt x="9" y="60"/>
                  </a:cubicBezTo>
                  <a:cubicBezTo>
                    <a:pt x="7" y="60"/>
                    <a:pt x="5" y="61"/>
                    <a:pt x="2" y="62"/>
                  </a:cubicBezTo>
                  <a:cubicBezTo>
                    <a:pt x="2" y="62"/>
                    <a:pt x="1" y="62"/>
                    <a:pt x="0" y="62"/>
                  </a:cubicBezTo>
                  <a:cubicBezTo>
                    <a:pt x="0" y="62"/>
                    <a:pt x="0" y="62"/>
                    <a:pt x="0" y="62"/>
                  </a:cubicBezTo>
                  <a:cubicBezTo>
                    <a:pt x="6" y="69"/>
                    <a:pt x="12" y="75"/>
                    <a:pt x="19" y="81"/>
                  </a:cubicBezTo>
                  <a:cubicBezTo>
                    <a:pt x="26" y="86"/>
                    <a:pt x="33" y="91"/>
                    <a:pt x="40" y="96"/>
                  </a:cubicBezTo>
                  <a:cubicBezTo>
                    <a:pt x="44" y="98"/>
                    <a:pt x="46" y="100"/>
                    <a:pt x="49" y="102"/>
                  </a:cubicBezTo>
                  <a:cubicBezTo>
                    <a:pt x="54" y="105"/>
                    <a:pt x="59" y="107"/>
                    <a:pt x="64" y="110"/>
                  </a:cubicBezTo>
                  <a:cubicBezTo>
                    <a:pt x="77" y="117"/>
                    <a:pt x="89" y="118"/>
                    <a:pt x="102" y="115"/>
                  </a:cubicBezTo>
                  <a:cubicBezTo>
                    <a:pt x="105" y="114"/>
                    <a:pt x="109" y="112"/>
                    <a:pt x="112" y="112"/>
                  </a:cubicBezTo>
                  <a:cubicBezTo>
                    <a:pt x="110" y="111"/>
                    <a:pt x="107" y="111"/>
                    <a:pt x="105" y="111"/>
                  </a:cubicBezTo>
                  <a:cubicBezTo>
                    <a:pt x="101" y="109"/>
                    <a:pt x="96" y="108"/>
                    <a:pt x="90" y="107"/>
                  </a:cubicBezTo>
                  <a:cubicBezTo>
                    <a:pt x="85" y="105"/>
                    <a:pt x="80" y="107"/>
                    <a:pt x="74" y="104"/>
                  </a:cubicBezTo>
                  <a:cubicBezTo>
                    <a:pt x="71" y="104"/>
                    <a:pt x="68" y="103"/>
                    <a:pt x="66" y="101"/>
                  </a:cubicBezTo>
                  <a:cubicBezTo>
                    <a:pt x="62" y="100"/>
                    <a:pt x="58" y="99"/>
                    <a:pt x="54" y="97"/>
                  </a:cubicBezTo>
                  <a:cubicBezTo>
                    <a:pt x="52" y="97"/>
                    <a:pt x="50" y="96"/>
                    <a:pt x="48" y="95"/>
                  </a:cubicBezTo>
                  <a:cubicBezTo>
                    <a:pt x="46" y="96"/>
                    <a:pt x="46" y="96"/>
                    <a:pt x="46" y="96"/>
                  </a:cubicBezTo>
                  <a:cubicBezTo>
                    <a:pt x="46" y="95"/>
                    <a:pt x="46" y="95"/>
                    <a:pt x="47" y="95"/>
                  </a:cubicBezTo>
                  <a:cubicBezTo>
                    <a:pt x="45" y="94"/>
                    <a:pt x="44" y="93"/>
                    <a:pt x="43" y="92"/>
                  </a:cubicBezTo>
                  <a:cubicBezTo>
                    <a:pt x="46" y="92"/>
                    <a:pt x="48" y="90"/>
                    <a:pt x="51" y="89"/>
                  </a:cubicBezTo>
                  <a:cubicBezTo>
                    <a:pt x="54" y="87"/>
                    <a:pt x="55" y="86"/>
                    <a:pt x="59" y="87"/>
                  </a:cubicBezTo>
                  <a:cubicBezTo>
                    <a:pt x="66" y="86"/>
                    <a:pt x="72" y="82"/>
                    <a:pt x="77" y="82"/>
                  </a:cubicBezTo>
                  <a:cubicBezTo>
                    <a:pt x="81" y="82"/>
                    <a:pt x="84" y="83"/>
                    <a:pt x="86" y="80"/>
                  </a:cubicBezTo>
                  <a:cubicBezTo>
                    <a:pt x="88" y="78"/>
                    <a:pt x="88" y="73"/>
                    <a:pt x="89" y="71"/>
                  </a:cubicBezTo>
                  <a:cubicBezTo>
                    <a:pt x="89" y="67"/>
                    <a:pt x="90" y="66"/>
                    <a:pt x="89" y="61"/>
                  </a:cubicBezTo>
                  <a:cubicBezTo>
                    <a:pt x="88" y="59"/>
                    <a:pt x="86" y="55"/>
                    <a:pt x="85" y="51"/>
                  </a:cubicBezTo>
                  <a:cubicBezTo>
                    <a:pt x="87" y="55"/>
                    <a:pt x="88" y="59"/>
                    <a:pt x="91" y="63"/>
                  </a:cubicBezTo>
                  <a:cubicBezTo>
                    <a:pt x="94" y="66"/>
                    <a:pt x="95" y="65"/>
                    <a:pt x="97" y="63"/>
                  </a:cubicBezTo>
                  <a:cubicBezTo>
                    <a:pt x="102" y="59"/>
                    <a:pt x="103" y="57"/>
                    <a:pt x="101" y="52"/>
                  </a:cubicBezTo>
                  <a:cubicBezTo>
                    <a:pt x="101" y="50"/>
                    <a:pt x="100" y="46"/>
                    <a:pt x="99" y="44"/>
                  </a:cubicBezTo>
                  <a:cubicBezTo>
                    <a:pt x="98" y="39"/>
                    <a:pt x="95" y="34"/>
                    <a:pt x="93" y="30"/>
                  </a:cubicBezTo>
                  <a:cubicBezTo>
                    <a:pt x="91" y="28"/>
                    <a:pt x="89" y="25"/>
                    <a:pt x="88" y="24"/>
                  </a:cubicBezTo>
                  <a:cubicBezTo>
                    <a:pt x="90" y="25"/>
                    <a:pt x="90" y="25"/>
                    <a:pt x="90" y="25"/>
                  </a:cubicBezTo>
                  <a:cubicBezTo>
                    <a:pt x="96" y="28"/>
                    <a:pt x="101" y="32"/>
                    <a:pt x="107" y="37"/>
                  </a:cubicBezTo>
                  <a:cubicBezTo>
                    <a:pt x="109" y="41"/>
                    <a:pt x="113" y="44"/>
                    <a:pt x="116" y="47"/>
                  </a:cubicBezTo>
                  <a:cubicBezTo>
                    <a:pt x="120" y="50"/>
                    <a:pt x="122" y="55"/>
                    <a:pt x="126" y="59"/>
                  </a:cubicBezTo>
                  <a:cubicBezTo>
                    <a:pt x="128" y="61"/>
                    <a:pt x="130" y="62"/>
                    <a:pt x="130" y="65"/>
                  </a:cubicBezTo>
                  <a:cubicBezTo>
                    <a:pt x="133" y="68"/>
                    <a:pt x="133" y="71"/>
                    <a:pt x="135" y="73"/>
                  </a:cubicBezTo>
                  <a:cubicBezTo>
                    <a:pt x="138" y="79"/>
                    <a:pt x="142" y="77"/>
                    <a:pt x="145" y="74"/>
                  </a:cubicBezTo>
                  <a:cubicBezTo>
                    <a:pt x="147" y="71"/>
                    <a:pt x="147" y="71"/>
                    <a:pt x="151" y="73"/>
                  </a:cubicBezTo>
                  <a:cubicBezTo>
                    <a:pt x="153" y="74"/>
                    <a:pt x="156" y="75"/>
                    <a:pt x="158" y="76"/>
                  </a:cubicBezTo>
                  <a:cubicBezTo>
                    <a:pt x="156" y="74"/>
                    <a:pt x="153" y="72"/>
                    <a:pt x="151" y="70"/>
                  </a:cubicBezTo>
                  <a:cubicBezTo>
                    <a:pt x="147" y="67"/>
                    <a:pt x="141" y="65"/>
                    <a:pt x="140" y="60"/>
                  </a:cubicBezTo>
                  <a:cubicBezTo>
                    <a:pt x="144" y="59"/>
                    <a:pt x="147" y="60"/>
                    <a:pt x="149" y="63"/>
                  </a:cubicBezTo>
                  <a:cubicBezTo>
                    <a:pt x="153" y="63"/>
                    <a:pt x="157" y="64"/>
                    <a:pt x="161" y="65"/>
                  </a:cubicBezTo>
                  <a:cubicBezTo>
                    <a:pt x="162" y="62"/>
                    <a:pt x="159" y="57"/>
                    <a:pt x="157" y="55"/>
                  </a:cubicBezTo>
                  <a:cubicBezTo>
                    <a:pt x="153" y="51"/>
                    <a:pt x="148" y="49"/>
                    <a:pt x="142" y="47"/>
                  </a:cubicBezTo>
                  <a:cubicBezTo>
                    <a:pt x="137" y="45"/>
                    <a:pt x="133" y="44"/>
                    <a:pt x="129" y="40"/>
                  </a:cubicBezTo>
                  <a:cubicBezTo>
                    <a:pt x="125" y="35"/>
                    <a:pt x="124" y="33"/>
                    <a:pt x="123" y="28"/>
                  </a:cubicBezTo>
                  <a:cubicBezTo>
                    <a:pt x="127" y="33"/>
                    <a:pt x="135" y="37"/>
                    <a:pt x="141" y="40"/>
                  </a:cubicBezTo>
                  <a:cubicBezTo>
                    <a:pt x="148" y="44"/>
                    <a:pt x="154" y="46"/>
                    <a:pt x="161" y="50"/>
                  </a:cubicBezTo>
                  <a:cubicBezTo>
                    <a:pt x="169" y="54"/>
                    <a:pt x="180" y="59"/>
                    <a:pt x="190" y="57"/>
                  </a:cubicBezTo>
                  <a:cubicBezTo>
                    <a:pt x="194" y="56"/>
                    <a:pt x="199" y="56"/>
                    <a:pt x="203" y="56"/>
                  </a:cubicBezTo>
                  <a:cubicBezTo>
                    <a:pt x="209" y="56"/>
                    <a:pt x="212" y="56"/>
                    <a:pt x="217" y="58"/>
                  </a:cubicBezTo>
                  <a:cubicBezTo>
                    <a:pt x="221" y="58"/>
                    <a:pt x="225" y="58"/>
                    <a:pt x="230" y="60"/>
                  </a:cubicBezTo>
                  <a:cubicBezTo>
                    <a:pt x="233" y="61"/>
                    <a:pt x="236" y="62"/>
                    <a:pt x="238" y="62"/>
                  </a:cubicBezTo>
                  <a:cubicBezTo>
                    <a:pt x="236" y="55"/>
                    <a:pt x="236" y="55"/>
                    <a:pt x="236" y="55"/>
                  </a:cubicBezTo>
                  <a:cubicBezTo>
                    <a:pt x="235" y="54"/>
                    <a:pt x="235" y="54"/>
                    <a:pt x="234" y="54"/>
                  </a:cubicBezTo>
                  <a:cubicBezTo>
                    <a:pt x="234" y="53"/>
                    <a:pt x="235" y="53"/>
                    <a:pt x="235" y="53"/>
                  </a:cubicBezTo>
                  <a:cubicBezTo>
                    <a:pt x="235" y="53"/>
                    <a:pt x="235" y="53"/>
                    <a:pt x="235" y="53"/>
                  </a:cubicBezTo>
                  <a:cubicBezTo>
                    <a:pt x="232" y="54"/>
                    <a:pt x="229" y="55"/>
                    <a:pt x="226" y="55"/>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5" name="Freeform 457"/>
            <p:cNvSpPr/>
            <p:nvPr/>
          </p:nvSpPr>
          <p:spPr bwMode="auto">
            <a:xfrm>
              <a:off x="5558" y="134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6" name="Freeform 458"/>
            <p:cNvSpPr/>
            <p:nvPr/>
          </p:nvSpPr>
          <p:spPr bwMode="auto">
            <a:xfrm>
              <a:off x="5562" y="1350"/>
              <a:ext cx="15" cy="16"/>
            </a:xfrm>
            <a:custGeom>
              <a:avLst/>
              <a:gdLst>
                <a:gd name="T0" fmla="*/ 6 w 12"/>
                <a:gd name="T1" fmla="*/ 10 h 13"/>
                <a:gd name="T2" fmla="*/ 3 w 12"/>
                <a:gd name="T3" fmla="*/ 11 h 13"/>
                <a:gd name="T4" fmla="*/ 3 w 12"/>
                <a:gd name="T5" fmla="*/ 13 h 13"/>
                <a:gd name="T6" fmla="*/ 10 w 12"/>
                <a:gd name="T7" fmla="*/ 8 h 13"/>
                <a:gd name="T8" fmla="*/ 4 w 12"/>
                <a:gd name="T9" fmla="*/ 2 h 13"/>
                <a:gd name="T10" fmla="*/ 0 w 12"/>
                <a:gd name="T11" fmla="*/ 0 h 13"/>
                <a:gd name="T12" fmla="*/ 2 w 12"/>
                <a:gd name="T13" fmla="*/ 8 h 13"/>
                <a:gd name="T14" fmla="*/ 6 w 12"/>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6" y="10"/>
                  </a:moveTo>
                  <a:cubicBezTo>
                    <a:pt x="5" y="11"/>
                    <a:pt x="4" y="11"/>
                    <a:pt x="3" y="11"/>
                  </a:cubicBezTo>
                  <a:cubicBezTo>
                    <a:pt x="3" y="12"/>
                    <a:pt x="3" y="12"/>
                    <a:pt x="3" y="13"/>
                  </a:cubicBezTo>
                  <a:cubicBezTo>
                    <a:pt x="8" y="13"/>
                    <a:pt x="12" y="12"/>
                    <a:pt x="10" y="8"/>
                  </a:cubicBezTo>
                  <a:cubicBezTo>
                    <a:pt x="8" y="6"/>
                    <a:pt x="6" y="4"/>
                    <a:pt x="4" y="2"/>
                  </a:cubicBezTo>
                  <a:cubicBezTo>
                    <a:pt x="2" y="1"/>
                    <a:pt x="1" y="1"/>
                    <a:pt x="0" y="0"/>
                  </a:cubicBezTo>
                  <a:cubicBezTo>
                    <a:pt x="1" y="3"/>
                    <a:pt x="1" y="5"/>
                    <a:pt x="2" y="8"/>
                  </a:cubicBezTo>
                  <a:cubicBezTo>
                    <a:pt x="3" y="8"/>
                    <a:pt x="5" y="9"/>
                    <a:pt x="6" y="10"/>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7" name="Freeform 459"/>
            <p:cNvSpPr/>
            <p:nvPr/>
          </p:nvSpPr>
          <p:spPr bwMode="auto">
            <a:xfrm>
              <a:off x="5441" y="1241"/>
              <a:ext cx="32" cy="13"/>
            </a:xfrm>
            <a:custGeom>
              <a:avLst/>
              <a:gdLst>
                <a:gd name="T0" fmla="*/ 24 w 26"/>
                <a:gd name="T1" fmla="*/ 11 h 11"/>
                <a:gd name="T2" fmla="*/ 26 w 26"/>
                <a:gd name="T3" fmla="*/ 11 h 11"/>
                <a:gd name="T4" fmla="*/ 16 w 26"/>
                <a:gd name="T5" fmla="*/ 6 h 11"/>
                <a:gd name="T6" fmla="*/ 5 w 26"/>
                <a:gd name="T7" fmla="*/ 2 h 11"/>
                <a:gd name="T8" fmla="*/ 0 w 26"/>
                <a:gd name="T9" fmla="*/ 0 h 11"/>
                <a:gd name="T10" fmla="*/ 6 w 26"/>
                <a:gd name="T11" fmla="*/ 5 h 11"/>
                <a:gd name="T12" fmla="*/ 24 w 2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24" y="11"/>
                  </a:moveTo>
                  <a:cubicBezTo>
                    <a:pt x="25" y="11"/>
                    <a:pt x="25" y="11"/>
                    <a:pt x="26" y="11"/>
                  </a:cubicBezTo>
                  <a:cubicBezTo>
                    <a:pt x="22" y="9"/>
                    <a:pt x="19" y="8"/>
                    <a:pt x="16" y="6"/>
                  </a:cubicBezTo>
                  <a:cubicBezTo>
                    <a:pt x="13" y="5"/>
                    <a:pt x="10" y="4"/>
                    <a:pt x="5" y="2"/>
                  </a:cubicBezTo>
                  <a:cubicBezTo>
                    <a:pt x="3" y="1"/>
                    <a:pt x="2" y="1"/>
                    <a:pt x="0" y="0"/>
                  </a:cubicBezTo>
                  <a:cubicBezTo>
                    <a:pt x="2" y="2"/>
                    <a:pt x="4" y="4"/>
                    <a:pt x="6" y="5"/>
                  </a:cubicBezTo>
                  <a:cubicBezTo>
                    <a:pt x="12" y="7"/>
                    <a:pt x="18" y="8"/>
                    <a:pt x="24" y="11"/>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8" name="Freeform 460"/>
            <p:cNvSpPr/>
            <p:nvPr/>
          </p:nvSpPr>
          <p:spPr bwMode="auto">
            <a:xfrm>
              <a:off x="5371" y="1177"/>
              <a:ext cx="43" cy="33"/>
            </a:xfrm>
            <a:custGeom>
              <a:avLst/>
              <a:gdLst>
                <a:gd name="T0" fmla="*/ 8 w 35"/>
                <a:gd name="T1" fmla="*/ 11 h 26"/>
                <a:gd name="T2" fmla="*/ 11 w 35"/>
                <a:gd name="T3" fmla="*/ 12 h 26"/>
                <a:gd name="T4" fmla="*/ 29 w 35"/>
                <a:gd name="T5" fmla="*/ 19 h 26"/>
                <a:gd name="T6" fmla="*/ 34 w 35"/>
                <a:gd name="T7" fmla="*/ 25 h 26"/>
                <a:gd name="T8" fmla="*/ 35 w 35"/>
                <a:gd name="T9" fmla="*/ 26 h 26"/>
                <a:gd name="T10" fmla="*/ 34 w 35"/>
                <a:gd name="T11" fmla="*/ 21 h 26"/>
                <a:gd name="T12" fmla="*/ 28 w 35"/>
                <a:gd name="T13" fmla="*/ 14 h 26"/>
                <a:gd name="T14" fmla="*/ 3 w 35"/>
                <a:gd name="T15" fmla="*/ 1 h 26"/>
                <a:gd name="T16" fmla="*/ 0 w 35"/>
                <a:gd name="T17" fmla="*/ 0 h 26"/>
                <a:gd name="T18" fmla="*/ 1 w 35"/>
                <a:gd name="T19" fmla="*/ 1 h 26"/>
                <a:gd name="T20" fmla="*/ 8 w 35"/>
                <a:gd name="T2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6">
                  <a:moveTo>
                    <a:pt x="8" y="11"/>
                  </a:moveTo>
                  <a:cubicBezTo>
                    <a:pt x="9" y="12"/>
                    <a:pt x="10" y="12"/>
                    <a:pt x="11" y="12"/>
                  </a:cubicBezTo>
                  <a:cubicBezTo>
                    <a:pt x="20" y="12"/>
                    <a:pt x="24" y="13"/>
                    <a:pt x="29" y="19"/>
                  </a:cubicBezTo>
                  <a:cubicBezTo>
                    <a:pt x="31" y="21"/>
                    <a:pt x="33" y="23"/>
                    <a:pt x="34" y="25"/>
                  </a:cubicBezTo>
                  <a:cubicBezTo>
                    <a:pt x="34" y="26"/>
                    <a:pt x="35" y="26"/>
                    <a:pt x="35" y="26"/>
                  </a:cubicBezTo>
                  <a:cubicBezTo>
                    <a:pt x="35" y="24"/>
                    <a:pt x="34" y="23"/>
                    <a:pt x="34" y="21"/>
                  </a:cubicBezTo>
                  <a:cubicBezTo>
                    <a:pt x="33" y="18"/>
                    <a:pt x="30" y="17"/>
                    <a:pt x="28" y="14"/>
                  </a:cubicBezTo>
                  <a:cubicBezTo>
                    <a:pt x="21" y="9"/>
                    <a:pt x="12" y="4"/>
                    <a:pt x="3" y="1"/>
                  </a:cubicBezTo>
                  <a:cubicBezTo>
                    <a:pt x="2" y="1"/>
                    <a:pt x="1" y="0"/>
                    <a:pt x="0" y="0"/>
                  </a:cubicBezTo>
                  <a:cubicBezTo>
                    <a:pt x="0" y="0"/>
                    <a:pt x="1" y="1"/>
                    <a:pt x="1" y="1"/>
                  </a:cubicBezTo>
                  <a:cubicBezTo>
                    <a:pt x="4" y="4"/>
                    <a:pt x="6" y="8"/>
                    <a:pt x="8" y="11"/>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19" name="Freeform 461"/>
            <p:cNvSpPr/>
            <p:nvPr/>
          </p:nvSpPr>
          <p:spPr bwMode="auto">
            <a:xfrm>
              <a:off x="5426" y="1363"/>
              <a:ext cx="139" cy="55"/>
            </a:xfrm>
            <a:custGeom>
              <a:avLst/>
              <a:gdLst>
                <a:gd name="T0" fmla="*/ 111 w 112"/>
                <a:gd name="T1" fmla="*/ 1 h 44"/>
                <a:gd name="T2" fmla="*/ 100 w 112"/>
                <a:gd name="T3" fmla="*/ 1 h 44"/>
                <a:gd name="T4" fmla="*/ 84 w 112"/>
                <a:gd name="T5" fmla="*/ 5 h 44"/>
                <a:gd name="T6" fmla="*/ 67 w 112"/>
                <a:gd name="T7" fmla="*/ 12 h 44"/>
                <a:gd name="T8" fmla="*/ 52 w 112"/>
                <a:gd name="T9" fmla="*/ 19 h 44"/>
                <a:gd name="T10" fmla="*/ 31 w 112"/>
                <a:gd name="T11" fmla="*/ 30 h 44"/>
                <a:gd name="T12" fmla="*/ 29 w 112"/>
                <a:gd name="T13" fmla="*/ 32 h 44"/>
                <a:gd name="T14" fmla="*/ 22 w 112"/>
                <a:gd name="T15" fmla="*/ 35 h 44"/>
                <a:gd name="T16" fmla="*/ 9 w 112"/>
                <a:gd name="T17" fmla="*/ 40 h 44"/>
                <a:gd name="T18" fmla="*/ 0 w 112"/>
                <a:gd name="T19" fmla="*/ 43 h 44"/>
                <a:gd name="T20" fmla="*/ 20 w 112"/>
                <a:gd name="T21" fmla="*/ 44 h 44"/>
                <a:gd name="T22" fmla="*/ 49 w 112"/>
                <a:gd name="T23" fmla="*/ 29 h 44"/>
                <a:gd name="T24" fmla="*/ 87 w 112"/>
                <a:gd name="T25" fmla="*/ 6 h 44"/>
                <a:gd name="T26" fmla="*/ 104 w 112"/>
                <a:gd name="T27" fmla="*/ 1 h 44"/>
                <a:gd name="T28" fmla="*/ 112 w 112"/>
                <a:gd name="T29" fmla="*/ 2 h 44"/>
                <a:gd name="T30" fmla="*/ 112 w 112"/>
                <a:gd name="T31" fmla="*/ 2 h 44"/>
                <a:gd name="T32" fmla="*/ 111 w 112"/>
                <a:gd name="T3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44">
                  <a:moveTo>
                    <a:pt x="111" y="1"/>
                  </a:moveTo>
                  <a:cubicBezTo>
                    <a:pt x="107" y="1"/>
                    <a:pt x="103" y="0"/>
                    <a:pt x="100" y="1"/>
                  </a:cubicBezTo>
                  <a:cubicBezTo>
                    <a:pt x="95" y="2"/>
                    <a:pt x="89" y="4"/>
                    <a:pt x="84" y="5"/>
                  </a:cubicBezTo>
                  <a:cubicBezTo>
                    <a:pt x="78" y="7"/>
                    <a:pt x="72" y="10"/>
                    <a:pt x="67" y="12"/>
                  </a:cubicBezTo>
                  <a:cubicBezTo>
                    <a:pt x="63" y="15"/>
                    <a:pt x="56" y="17"/>
                    <a:pt x="52" y="19"/>
                  </a:cubicBezTo>
                  <a:cubicBezTo>
                    <a:pt x="49" y="20"/>
                    <a:pt x="40" y="26"/>
                    <a:pt x="31" y="30"/>
                  </a:cubicBezTo>
                  <a:cubicBezTo>
                    <a:pt x="30" y="31"/>
                    <a:pt x="30" y="32"/>
                    <a:pt x="29" y="32"/>
                  </a:cubicBezTo>
                  <a:cubicBezTo>
                    <a:pt x="27" y="34"/>
                    <a:pt x="25" y="35"/>
                    <a:pt x="22" y="35"/>
                  </a:cubicBezTo>
                  <a:cubicBezTo>
                    <a:pt x="17" y="38"/>
                    <a:pt x="14" y="39"/>
                    <a:pt x="9" y="40"/>
                  </a:cubicBezTo>
                  <a:cubicBezTo>
                    <a:pt x="6" y="41"/>
                    <a:pt x="3" y="42"/>
                    <a:pt x="0" y="43"/>
                  </a:cubicBezTo>
                  <a:cubicBezTo>
                    <a:pt x="7" y="43"/>
                    <a:pt x="13" y="44"/>
                    <a:pt x="20" y="44"/>
                  </a:cubicBezTo>
                  <a:cubicBezTo>
                    <a:pt x="31" y="44"/>
                    <a:pt x="40" y="35"/>
                    <a:pt x="49" y="29"/>
                  </a:cubicBezTo>
                  <a:cubicBezTo>
                    <a:pt x="61" y="21"/>
                    <a:pt x="72" y="10"/>
                    <a:pt x="87" y="6"/>
                  </a:cubicBezTo>
                  <a:cubicBezTo>
                    <a:pt x="92" y="4"/>
                    <a:pt x="98" y="1"/>
                    <a:pt x="104" y="1"/>
                  </a:cubicBezTo>
                  <a:cubicBezTo>
                    <a:pt x="106" y="1"/>
                    <a:pt x="109" y="2"/>
                    <a:pt x="112" y="2"/>
                  </a:cubicBezTo>
                  <a:cubicBezTo>
                    <a:pt x="112" y="2"/>
                    <a:pt x="112" y="2"/>
                    <a:pt x="112" y="2"/>
                  </a:cubicBezTo>
                  <a:lnTo>
                    <a:pt x="111" y="1"/>
                  </a:ln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0" name="Freeform 462"/>
            <p:cNvSpPr/>
            <p:nvPr/>
          </p:nvSpPr>
          <p:spPr bwMode="auto">
            <a:xfrm>
              <a:off x="5330" y="1253"/>
              <a:ext cx="66" cy="27"/>
            </a:xfrm>
            <a:custGeom>
              <a:avLst/>
              <a:gdLst>
                <a:gd name="T0" fmla="*/ 20 w 53"/>
                <a:gd name="T1" fmla="*/ 12 h 22"/>
                <a:gd name="T2" fmla="*/ 14 w 53"/>
                <a:gd name="T3" fmla="*/ 15 h 22"/>
                <a:gd name="T4" fmla="*/ 0 w 53"/>
                <a:gd name="T5" fmla="*/ 21 h 22"/>
                <a:gd name="T6" fmla="*/ 0 w 53"/>
                <a:gd name="T7" fmla="*/ 21 h 22"/>
                <a:gd name="T8" fmla="*/ 25 w 53"/>
                <a:gd name="T9" fmla="*/ 18 h 22"/>
                <a:gd name="T10" fmla="*/ 47 w 53"/>
                <a:gd name="T11" fmla="*/ 10 h 22"/>
                <a:gd name="T12" fmla="*/ 48 w 53"/>
                <a:gd name="T13" fmla="*/ 1 h 22"/>
                <a:gd name="T14" fmla="*/ 38 w 53"/>
                <a:gd name="T15" fmla="*/ 1 h 22"/>
                <a:gd name="T16" fmla="*/ 29 w 53"/>
                <a:gd name="T17" fmla="*/ 1 h 22"/>
                <a:gd name="T18" fmla="*/ 25 w 53"/>
                <a:gd name="T19" fmla="*/ 6 h 22"/>
                <a:gd name="T20" fmla="*/ 20 w 53"/>
                <a:gd name="T2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2">
                  <a:moveTo>
                    <a:pt x="20" y="12"/>
                  </a:moveTo>
                  <a:cubicBezTo>
                    <a:pt x="18" y="14"/>
                    <a:pt x="15" y="14"/>
                    <a:pt x="14" y="15"/>
                  </a:cubicBezTo>
                  <a:cubicBezTo>
                    <a:pt x="10" y="17"/>
                    <a:pt x="5" y="18"/>
                    <a:pt x="0" y="21"/>
                  </a:cubicBezTo>
                  <a:cubicBezTo>
                    <a:pt x="0" y="21"/>
                    <a:pt x="0" y="21"/>
                    <a:pt x="0" y="21"/>
                  </a:cubicBezTo>
                  <a:cubicBezTo>
                    <a:pt x="9" y="22"/>
                    <a:pt x="17" y="20"/>
                    <a:pt x="25" y="18"/>
                  </a:cubicBezTo>
                  <a:cubicBezTo>
                    <a:pt x="32" y="16"/>
                    <a:pt x="42" y="17"/>
                    <a:pt x="47" y="10"/>
                  </a:cubicBezTo>
                  <a:cubicBezTo>
                    <a:pt x="49" y="9"/>
                    <a:pt x="53" y="3"/>
                    <a:pt x="48" y="1"/>
                  </a:cubicBezTo>
                  <a:cubicBezTo>
                    <a:pt x="45" y="0"/>
                    <a:pt x="40" y="0"/>
                    <a:pt x="38" y="1"/>
                  </a:cubicBezTo>
                  <a:cubicBezTo>
                    <a:pt x="35" y="1"/>
                    <a:pt x="32" y="1"/>
                    <a:pt x="29" y="1"/>
                  </a:cubicBezTo>
                  <a:cubicBezTo>
                    <a:pt x="27" y="3"/>
                    <a:pt x="26" y="4"/>
                    <a:pt x="25" y="6"/>
                  </a:cubicBezTo>
                  <a:cubicBezTo>
                    <a:pt x="23" y="8"/>
                    <a:pt x="22" y="11"/>
                    <a:pt x="20" y="12"/>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1" name="Freeform 463"/>
            <p:cNvSpPr/>
            <p:nvPr/>
          </p:nvSpPr>
          <p:spPr bwMode="auto">
            <a:xfrm>
              <a:off x="5464" y="1383"/>
              <a:ext cx="4" cy="16"/>
            </a:xfrm>
            <a:custGeom>
              <a:avLst/>
              <a:gdLst>
                <a:gd name="T0" fmla="*/ 3 w 3"/>
                <a:gd name="T1" fmla="*/ 12 h 13"/>
                <a:gd name="T2" fmla="*/ 3 w 3"/>
                <a:gd name="T3" fmla="*/ 8 h 13"/>
                <a:gd name="T4" fmla="*/ 1 w 3"/>
                <a:gd name="T5" fmla="*/ 0 h 13"/>
                <a:gd name="T6" fmla="*/ 1 w 3"/>
                <a:gd name="T7" fmla="*/ 0 h 13"/>
                <a:gd name="T8" fmla="*/ 1 w 3"/>
                <a:gd name="T9" fmla="*/ 9 h 13"/>
                <a:gd name="T10" fmla="*/ 0 w 3"/>
                <a:gd name="T11" fmla="*/ 13 h 13"/>
                <a:gd name="T12" fmla="*/ 2 w 3"/>
                <a:gd name="T13" fmla="*/ 13 h 13"/>
                <a:gd name="T14" fmla="*/ 3 w 3"/>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3">
                  <a:moveTo>
                    <a:pt x="3" y="12"/>
                  </a:moveTo>
                  <a:cubicBezTo>
                    <a:pt x="2" y="11"/>
                    <a:pt x="3" y="9"/>
                    <a:pt x="3" y="8"/>
                  </a:cubicBezTo>
                  <a:cubicBezTo>
                    <a:pt x="2" y="6"/>
                    <a:pt x="2" y="3"/>
                    <a:pt x="1" y="0"/>
                  </a:cubicBezTo>
                  <a:cubicBezTo>
                    <a:pt x="1" y="0"/>
                    <a:pt x="1" y="0"/>
                    <a:pt x="1" y="0"/>
                  </a:cubicBezTo>
                  <a:cubicBezTo>
                    <a:pt x="1" y="3"/>
                    <a:pt x="1" y="6"/>
                    <a:pt x="1" y="9"/>
                  </a:cubicBezTo>
                  <a:cubicBezTo>
                    <a:pt x="0" y="10"/>
                    <a:pt x="0" y="12"/>
                    <a:pt x="0" y="13"/>
                  </a:cubicBezTo>
                  <a:cubicBezTo>
                    <a:pt x="2" y="13"/>
                    <a:pt x="2" y="13"/>
                    <a:pt x="2" y="13"/>
                  </a:cubicBezTo>
                  <a:lnTo>
                    <a:pt x="3" y="12"/>
                  </a:ln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2" name="Freeform 464"/>
            <p:cNvSpPr/>
            <p:nvPr/>
          </p:nvSpPr>
          <p:spPr bwMode="auto">
            <a:xfrm>
              <a:off x="5325" y="1397"/>
              <a:ext cx="8" cy="4"/>
            </a:xfrm>
            <a:custGeom>
              <a:avLst/>
              <a:gdLst>
                <a:gd name="T0" fmla="*/ 4 w 6"/>
                <a:gd name="T1" fmla="*/ 0 h 3"/>
                <a:gd name="T2" fmla="*/ 0 w 6"/>
                <a:gd name="T3" fmla="*/ 1 h 3"/>
                <a:gd name="T4" fmla="*/ 6 w 6"/>
                <a:gd name="T5" fmla="*/ 3 h 3"/>
                <a:gd name="T6" fmla="*/ 3 w 6"/>
                <a:gd name="T7" fmla="*/ 2 h 3"/>
                <a:gd name="T8" fmla="*/ 4 w 6"/>
                <a:gd name="T9" fmla="*/ 0 h 3"/>
              </a:gdLst>
              <a:ahLst/>
              <a:cxnLst>
                <a:cxn ang="0">
                  <a:pos x="T0" y="T1"/>
                </a:cxn>
                <a:cxn ang="0">
                  <a:pos x="T2" y="T3"/>
                </a:cxn>
                <a:cxn ang="0">
                  <a:pos x="T4" y="T5"/>
                </a:cxn>
                <a:cxn ang="0">
                  <a:pos x="T6" y="T7"/>
                </a:cxn>
                <a:cxn ang="0">
                  <a:pos x="T8" y="T9"/>
                </a:cxn>
              </a:cxnLst>
              <a:rect l="0" t="0" r="r" b="b"/>
              <a:pathLst>
                <a:path w="6" h="3">
                  <a:moveTo>
                    <a:pt x="4" y="0"/>
                  </a:moveTo>
                  <a:cubicBezTo>
                    <a:pt x="0" y="1"/>
                    <a:pt x="0" y="1"/>
                    <a:pt x="0" y="1"/>
                  </a:cubicBezTo>
                  <a:cubicBezTo>
                    <a:pt x="2" y="2"/>
                    <a:pt x="4" y="3"/>
                    <a:pt x="6" y="3"/>
                  </a:cubicBezTo>
                  <a:cubicBezTo>
                    <a:pt x="5" y="3"/>
                    <a:pt x="4" y="2"/>
                    <a:pt x="3" y="2"/>
                  </a:cubicBezTo>
                  <a:lnTo>
                    <a:pt x="4" y="0"/>
                  </a:ln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3" name="Freeform 465"/>
            <p:cNvSpPr/>
            <p:nvPr/>
          </p:nvSpPr>
          <p:spPr bwMode="auto">
            <a:xfrm>
              <a:off x="5319" y="1310"/>
              <a:ext cx="146" cy="109"/>
            </a:xfrm>
            <a:custGeom>
              <a:avLst/>
              <a:gdLst>
                <a:gd name="T0" fmla="*/ 86 w 118"/>
                <a:gd name="T1" fmla="*/ 86 h 88"/>
                <a:gd name="T2" fmla="*/ 95 w 118"/>
                <a:gd name="T3" fmla="*/ 83 h 88"/>
                <a:gd name="T4" fmla="*/ 108 w 118"/>
                <a:gd name="T5" fmla="*/ 78 h 88"/>
                <a:gd name="T6" fmla="*/ 115 w 118"/>
                <a:gd name="T7" fmla="*/ 75 h 88"/>
                <a:gd name="T8" fmla="*/ 117 w 118"/>
                <a:gd name="T9" fmla="*/ 73 h 88"/>
                <a:gd name="T10" fmla="*/ 86 w 118"/>
                <a:gd name="T11" fmla="*/ 80 h 88"/>
                <a:gd name="T12" fmla="*/ 117 w 118"/>
                <a:gd name="T13" fmla="*/ 72 h 88"/>
                <a:gd name="T14" fmla="*/ 118 w 118"/>
                <a:gd name="T15" fmla="*/ 68 h 88"/>
                <a:gd name="T16" fmla="*/ 118 w 118"/>
                <a:gd name="T17" fmla="*/ 59 h 88"/>
                <a:gd name="T18" fmla="*/ 115 w 118"/>
                <a:gd name="T19" fmla="*/ 52 h 88"/>
                <a:gd name="T20" fmla="*/ 108 w 118"/>
                <a:gd name="T21" fmla="*/ 49 h 88"/>
                <a:gd name="T22" fmla="*/ 102 w 118"/>
                <a:gd name="T23" fmla="*/ 50 h 88"/>
                <a:gd name="T24" fmla="*/ 92 w 118"/>
                <a:gd name="T25" fmla="*/ 49 h 88"/>
                <a:gd name="T26" fmla="*/ 87 w 118"/>
                <a:gd name="T27" fmla="*/ 41 h 88"/>
                <a:gd name="T28" fmla="*/ 83 w 118"/>
                <a:gd name="T29" fmla="*/ 35 h 88"/>
                <a:gd name="T30" fmla="*/ 73 w 118"/>
                <a:gd name="T31" fmla="*/ 23 h 88"/>
                <a:gd name="T32" fmla="*/ 64 w 118"/>
                <a:gd name="T33" fmla="*/ 13 h 88"/>
                <a:gd name="T34" fmla="*/ 47 w 118"/>
                <a:gd name="T35" fmla="*/ 1 h 88"/>
                <a:gd name="T36" fmla="*/ 45 w 118"/>
                <a:gd name="T37" fmla="*/ 0 h 88"/>
                <a:gd name="T38" fmla="*/ 50 w 118"/>
                <a:gd name="T39" fmla="*/ 6 h 88"/>
                <a:gd name="T40" fmla="*/ 56 w 118"/>
                <a:gd name="T41" fmla="*/ 20 h 88"/>
                <a:gd name="T42" fmla="*/ 58 w 118"/>
                <a:gd name="T43" fmla="*/ 28 h 88"/>
                <a:gd name="T44" fmla="*/ 54 w 118"/>
                <a:gd name="T45" fmla="*/ 39 h 88"/>
                <a:gd name="T46" fmla="*/ 48 w 118"/>
                <a:gd name="T47" fmla="*/ 39 h 88"/>
                <a:gd name="T48" fmla="*/ 42 w 118"/>
                <a:gd name="T49" fmla="*/ 27 h 88"/>
                <a:gd name="T50" fmla="*/ 46 w 118"/>
                <a:gd name="T51" fmla="*/ 37 h 88"/>
                <a:gd name="T52" fmla="*/ 46 w 118"/>
                <a:gd name="T53" fmla="*/ 47 h 88"/>
                <a:gd name="T54" fmla="*/ 43 w 118"/>
                <a:gd name="T55" fmla="*/ 56 h 88"/>
                <a:gd name="T56" fmla="*/ 34 w 118"/>
                <a:gd name="T57" fmla="*/ 58 h 88"/>
                <a:gd name="T58" fmla="*/ 16 w 118"/>
                <a:gd name="T59" fmla="*/ 63 h 88"/>
                <a:gd name="T60" fmla="*/ 8 w 118"/>
                <a:gd name="T61" fmla="*/ 65 h 88"/>
                <a:gd name="T62" fmla="*/ 0 w 118"/>
                <a:gd name="T63" fmla="*/ 68 h 88"/>
                <a:gd name="T64" fmla="*/ 4 w 118"/>
                <a:gd name="T65" fmla="*/ 71 h 88"/>
                <a:gd name="T66" fmla="*/ 8 w 118"/>
                <a:gd name="T67" fmla="*/ 68 h 88"/>
                <a:gd name="T68" fmla="*/ 33 w 118"/>
                <a:gd name="T69" fmla="*/ 68 h 88"/>
                <a:gd name="T70" fmla="*/ 51 w 118"/>
                <a:gd name="T71" fmla="*/ 63 h 88"/>
                <a:gd name="T72" fmla="*/ 52 w 118"/>
                <a:gd name="T73" fmla="*/ 53 h 88"/>
                <a:gd name="T74" fmla="*/ 52 w 118"/>
                <a:gd name="T75" fmla="*/ 44 h 88"/>
                <a:gd name="T76" fmla="*/ 64 w 118"/>
                <a:gd name="T77" fmla="*/ 53 h 88"/>
                <a:gd name="T78" fmla="*/ 68 w 118"/>
                <a:gd name="T79" fmla="*/ 49 h 88"/>
                <a:gd name="T80" fmla="*/ 76 w 118"/>
                <a:gd name="T81" fmla="*/ 53 h 88"/>
                <a:gd name="T82" fmla="*/ 83 w 118"/>
                <a:gd name="T83" fmla="*/ 70 h 88"/>
                <a:gd name="T84" fmla="*/ 85 w 118"/>
                <a:gd name="T85" fmla="*/ 77 h 88"/>
                <a:gd name="T86" fmla="*/ 77 w 118"/>
                <a:gd name="T87" fmla="*/ 83 h 88"/>
                <a:gd name="T88" fmla="*/ 43 w 118"/>
                <a:gd name="T89" fmla="*/ 81 h 88"/>
                <a:gd name="T90" fmla="*/ 25 w 118"/>
                <a:gd name="T91" fmla="*/ 78 h 88"/>
                <a:gd name="T92" fmla="*/ 23 w 118"/>
                <a:gd name="T93" fmla="*/ 77 h 88"/>
                <a:gd name="T94" fmla="*/ 31 w 118"/>
                <a:gd name="T95" fmla="*/ 80 h 88"/>
                <a:gd name="T96" fmla="*/ 47 w 118"/>
                <a:gd name="T97" fmla="*/ 83 h 88"/>
                <a:gd name="T98" fmla="*/ 62 w 118"/>
                <a:gd name="T99" fmla="*/ 87 h 88"/>
                <a:gd name="T100" fmla="*/ 69 w 118"/>
                <a:gd name="T101" fmla="*/ 88 h 88"/>
                <a:gd name="T102" fmla="*/ 78 w 118"/>
                <a:gd name="T103" fmla="*/ 88 h 88"/>
                <a:gd name="T104" fmla="*/ 86 w 118"/>
                <a:gd name="T10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88">
                  <a:moveTo>
                    <a:pt x="86" y="86"/>
                  </a:moveTo>
                  <a:cubicBezTo>
                    <a:pt x="89" y="85"/>
                    <a:pt x="92" y="84"/>
                    <a:pt x="95" y="83"/>
                  </a:cubicBezTo>
                  <a:cubicBezTo>
                    <a:pt x="100" y="82"/>
                    <a:pt x="103" y="81"/>
                    <a:pt x="108" y="78"/>
                  </a:cubicBezTo>
                  <a:cubicBezTo>
                    <a:pt x="111" y="78"/>
                    <a:pt x="113" y="77"/>
                    <a:pt x="115" y="75"/>
                  </a:cubicBezTo>
                  <a:cubicBezTo>
                    <a:pt x="116" y="75"/>
                    <a:pt x="116" y="74"/>
                    <a:pt x="117" y="73"/>
                  </a:cubicBezTo>
                  <a:cubicBezTo>
                    <a:pt x="103" y="80"/>
                    <a:pt x="87" y="86"/>
                    <a:pt x="86" y="80"/>
                  </a:cubicBezTo>
                  <a:cubicBezTo>
                    <a:pt x="117" y="72"/>
                    <a:pt x="117" y="72"/>
                    <a:pt x="117" y="72"/>
                  </a:cubicBezTo>
                  <a:cubicBezTo>
                    <a:pt x="117" y="71"/>
                    <a:pt x="117" y="69"/>
                    <a:pt x="118" y="68"/>
                  </a:cubicBezTo>
                  <a:cubicBezTo>
                    <a:pt x="118" y="65"/>
                    <a:pt x="118" y="62"/>
                    <a:pt x="118" y="59"/>
                  </a:cubicBezTo>
                  <a:cubicBezTo>
                    <a:pt x="117" y="57"/>
                    <a:pt x="117" y="55"/>
                    <a:pt x="115" y="52"/>
                  </a:cubicBezTo>
                  <a:cubicBezTo>
                    <a:pt x="113" y="51"/>
                    <a:pt x="110" y="50"/>
                    <a:pt x="108" y="49"/>
                  </a:cubicBezTo>
                  <a:cubicBezTo>
                    <a:pt x="104" y="47"/>
                    <a:pt x="104" y="47"/>
                    <a:pt x="102" y="50"/>
                  </a:cubicBezTo>
                  <a:cubicBezTo>
                    <a:pt x="99" y="53"/>
                    <a:pt x="95" y="55"/>
                    <a:pt x="92" y="49"/>
                  </a:cubicBezTo>
                  <a:cubicBezTo>
                    <a:pt x="90" y="47"/>
                    <a:pt x="90" y="44"/>
                    <a:pt x="87" y="41"/>
                  </a:cubicBezTo>
                  <a:cubicBezTo>
                    <a:pt x="87" y="38"/>
                    <a:pt x="85" y="37"/>
                    <a:pt x="83" y="35"/>
                  </a:cubicBezTo>
                  <a:cubicBezTo>
                    <a:pt x="79" y="31"/>
                    <a:pt x="77" y="26"/>
                    <a:pt x="73" y="23"/>
                  </a:cubicBezTo>
                  <a:cubicBezTo>
                    <a:pt x="70" y="20"/>
                    <a:pt x="66" y="17"/>
                    <a:pt x="64" y="13"/>
                  </a:cubicBezTo>
                  <a:cubicBezTo>
                    <a:pt x="58" y="8"/>
                    <a:pt x="53" y="4"/>
                    <a:pt x="47" y="1"/>
                  </a:cubicBezTo>
                  <a:cubicBezTo>
                    <a:pt x="45" y="0"/>
                    <a:pt x="45" y="0"/>
                    <a:pt x="45" y="0"/>
                  </a:cubicBezTo>
                  <a:cubicBezTo>
                    <a:pt x="46" y="1"/>
                    <a:pt x="48" y="4"/>
                    <a:pt x="50" y="6"/>
                  </a:cubicBezTo>
                  <a:cubicBezTo>
                    <a:pt x="52" y="10"/>
                    <a:pt x="55" y="15"/>
                    <a:pt x="56" y="20"/>
                  </a:cubicBezTo>
                  <a:cubicBezTo>
                    <a:pt x="57" y="22"/>
                    <a:pt x="58" y="26"/>
                    <a:pt x="58" y="28"/>
                  </a:cubicBezTo>
                  <a:cubicBezTo>
                    <a:pt x="60" y="33"/>
                    <a:pt x="59" y="35"/>
                    <a:pt x="54" y="39"/>
                  </a:cubicBezTo>
                  <a:cubicBezTo>
                    <a:pt x="52" y="41"/>
                    <a:pt x="51" y="42"/>
                    <a:pt x="48" y="39"/>
                  </a:cubicBezTo>
                  <a:cubicBezTo>
                    <a:pt x="45" y="35"/>
                    <a:pt x="44" y="31"/>
                    <a:pt x="42" y="27"/>
                  </a:cubicBezTo>
                  <a:cubicBezTo>
                    <a:pt x="43" y="31"/>
                    <a:pt x="45" y="35"/>
                    <a:pt x="46" y="37"/>
                  </a:cubicBezTo>
                  <a:cubicBezTo>
                    <a:pt x="47" y="42"/>
                    <a:pt x="46" y="43"/>
                    <a:pt x="46" y="47"/>
                  </a:cubicBezTo>
                  <a:cubicBezTo>
                    <a:pt x="45" y="49"/>
                    <a:pt x="45" y="54"/>
                    <a:pt x="43" y="56"/>
                  </a:cubicBezTo>
                  <a:cubicBezTo>
                    <a:pt x="41" y="59"/>
                    <a:pt x="38" y="58"/>
                    <a:pt x="34" y="58"/>
                  </a:cubicBezTo>
                  <a:cubicBezTo>
                    <a:pt x="29" y="58"/>
                    <a:pt x="23" y="62"/>
                    <a:pt x="16" y="63"/>
                  </a:cubicBezTo>
                  <a:cubicBezTo>
                    <a:pt x="12" y="62"/>
                    <a:pt x="11" y="63"/>
                    <a:pt x="8" y="65"/>
                  </a:cubicBezTo>
                  <a:cubicBezTo>
                    <a:pt x="5" y="66"/>
                    <a:pt x="3" y="68"/>
                    <a:pt x="0" y="68"/>
                  </a:cubicBezTo>
                  <a:cubicBezTo>
                    <a:pt x="1" y="69"/>
                    <a:pt x="2" y="70"/>
                    <a:pt x="4" y="71"/>
                  </a:cubicBezTo>
                  <a:cubicBezTo>
                    <a:pt x="5" y="69"/>
                    <a:pt x="6" y="68"/>
                    <a:pt x="8" y="68"/>
                  </a:cubicBezTo>
                  <a:cubicBezTo>
                    <a:pt x="17" y="64"/>
                    <a:pt x="24" y="66"/>
                    <a:pt x="33" y="68"/>
                  </a:cubicBezTo>
                  <a:cubicBezTo>
                    <a:pt x="40" y="70"/>
                    <a:pt x="50" y="71"/>
                    <a:pt x="51" y="63"/>
                  </a:cubicBezTo>
                  <a:cubicBezTo>
                    <a:pt x="52" y="60"/>
                    <a:pt x="51" y="56"/>
                    <a:pt x="52" y="53"/>
                  </a:cubicBezTo>
                  <a:cubicBezTo>
                    <a:pt x="52" y="50"/>
                    <a:pt x="52" y="46"/>
                    <a:pt x="52" y="44"/>
                  </a:cubicBezTo>
                  <a:cubicBezTo>
                    <a:pt x="57" y="46"/>
                    <a:pt x="56" y="55"/>
                    <a:pt x="64" y="53"/>
                  </a:cubicBezTo>
                  <a:cubicBezTo>
                    <a:pt x="66" y="52"/>
                    <a:pt x="65" y="49"/>
                    <a:pt x="68" y="49"/>
                  </a:cubicBezTo>
                  <a:cubicBezTo>
                    <a:pt x="71" y="47"/>
                    <a:pt x="74" y="50"/>
                    <a:pt x="76" y="53"/>
                  </a:cubicBezTo>
                  <a:cubicBezTo>
                    <a:pt x="80" y="58"/>
                    <a:pt x="80" y="64"/>
                    <a:pt x="83" y="70"/>
                  </a:cubicBezTo>
                  <a:cubicBezTo>
                    <a:pt x="84" y="73"/>
                    <a:pt x="87" y="73"/>
                    <a:pt x="85" y="77"/>
                  </a:cubicBezTo>
                  <a:cubicBezTo>
                    <a:pt x="83" y="81"/>
                    <a:pt x="81" y="82"/>
                    <a:pt x="77" y="83"/>
                  </a:cubicBezTo>
                  <a:cubicBezTo>
                    <a:pt x="66" y="86"/>
                    <a:pt x="55" y="82"/>
                    <a:pt x="43" y="81"/>
                  </a:cubicBezTo>
                  <a:cubicBezTo>
                    <a:pt x="38" y="81"/>
                    <a:pt x="31" y="80"/>
                    <a:pt x="25" y="78"/>
                  </a:cubicBezTo>
                  <a:cubicBezTo>
                    <a:pt x="24" y="78"/>
                    <a:pt x="23" y="78"/>
                    <a:pt x="23" y="77"/>
                  </a:cubicBezTo>
                  <a:cubicBezTo>
                    <a:pt x="25" y="79"/>
                    <a:pt x="28" y="80"/>
                    <a:pt x="31" y="80"/>
                  </a:cubicBezTo>
                  <a:cubicBezTo>
                    <a:pt x="37" y="83"/>
                    <a:pt x="42" y="81"/>
                    <a:pt x="47" y="83"/>
                  </a:cubicBezTo>
                  <a:cubicBezTo>
                    <a:pt x="53" y="84"/>
                    <a:pt x="58" y="85"/>
                    <a:pt x="62" y="87"/>
                  </a:cubicBezTo>
                  <a:cubicBezTo>
                    <a:pt x="64" y="87"/>
                    <a:pt x="67" y="87"/>
                    <a:pt x="69" y="88"/>
                  </a:cubicBezTo>
                  <a:cubicBezTo>
                    <a:pt x="72" y="88"/>
                    <a:pt x="75" y="88"/>
                    <a:pt x="78" y="88"/>
                  </a:cubicBezTo>
                  <a:cubicBezTo>
                    <a:pt x="81" y="87"/>
                    <a:pt x="84" y="86"/>
                    <a:pt x="86" y="86"/>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4" name="Freeform 466"/>
            <p:cNvSpPr/>
            <p:nvPr/>
          </p:nvSpPr>
          <p:spPr bwMode="auto">
            <a:xfrm>
              <a:off x="5329" y="1229"/>
              <a:ext cx="231" cy="121"/>
            </a:xfrm>
            <a:custGeom>
              <a:avLst/>
              <a:gdLst>
                <a:gd name="T0" fmla="*/ 166 w 186"/>
                <a:gd name="T1" fmla="*/ 73 h 97"/>
                <a:gd name="T2" fmla="*/ 164 w 186"/>
                <a:gd name="T3" fmla="*/ 74 h 97"/>
                <a:gd name="T4" fmla="*/ 179 w 186"/>
                <a:gd name="T5" fmla="*/ 87 h 97"/>
                <a:gd name="T6" fmla="*/ 178 w 186"/>
                <a:gd name="T7" fmla="*/ 87 h 97"/>
                <a:gd name="T8" fmla="*/ 176 w 186"/>
                <a:gd name="T9" fmla="*/ 88 h 97"/>
                <a:gd name="T10" fmla="*/ 145 w 186"/>
                <a:gd name="T11" fmla="*/ 80 h 97"/>
                <a:gd name="T12" fmla="*/ 132 w 186"/>
                <a:gd name="T13" fmla="*/ 73 h 97"/>
                <a:gd name="T14" fmla="*/ 113 w 186"/>
                <a:gd name="T15" fmla="*/ 50 h 97"/>
                <a:gd name="T16" fmla="*/ 83 w 186"/>
                <a:gd name="T17" fmla="*/ 40 h 97"/>
                <a:gd name="T18" fmla="*/ 92 w 186"/>
                <a:gd name="T19" fmla="*/ 32 h 97"/>
                <a:gd name="T20" fmla="*/ 108 w 186"/>
                <a:gd name="T21" fmla="*/ 33 h 97"/>
                <a:gd name="T22" fmla="*/ 88 w 186"/>
                <a:gd name="T23" fmla="*/ 23 h 97"/>
                <a:gd name="T24" fmla="*/ 71 w 186"/>
                <a:gd name="T25" fmla="*/ 14 h 97"/>
                <a:gd name="T26" fmla="*/ 48 w 186"/>
                <a:gd name="T27" fmla="*/ 0 h 97"/>
                <a:gd name="T28" fmla="*/ 42 w 186"/>
                <a:gd name="T29" fmla="*/ 7 h 97"/>
                <a:gd name="T30" fmla="*/ 35 w 186"/>
                <a:gd name="T31" fmla="*/ 12 h 97"/>
                <a:gd name="T32" fmla="*/ 33 w 186"/>
                <a:gd name="T33" fmla="*/ 15 h 97"/>
                <a:gd name="T34" fmla="*/ 39 w 186"/>
                <a:gd name="T35" fmla="*/ 20 h 97"/>
                <a:gd name="T36" fmla="*/ 48 w 186"/>
                <a:gd name="T37" fmla="*/ 29 h 97"/>
                <a:gd name="T38" fmla="*/ 1 w 186"/>
                <a:gd name="T39" fmla="*/ 40 h 97"/>
                <a:gd name="T40" fmla="*/ 8 w 186"/>
                <a:gd name="T41" fmla="*/ 47 h 97"/>
                <a:gd name="T42" fmla="*/ 34 w 186"/>
                <a:gd name="T43" fmla="*/ 47 h 97"/>
                <a:gd name="T44" fmla="*/ 45 w 186"/>
                <a:gd name="T45" fmla="*/ 53 h 97"/>
                <a:gd name="T46" fmla="*/ 63 w 186"/>
                <a:gd name="T47" fmla="*/ 50 h 97"/>
                <a:gd name="T48" fmla="*/ 95 w 186"/>
                <a:gd name="T49" fmla="*/ 54 h 97"/>
                <a:gd name="T50" fmla="*/ 73 w 186"/>
                <a:gd name="T51" fmla="*/ 62 h 97"/>
                <a:gd name="T52" fmla="*/ 76 w 186"/>
                <a:gd name="T53" fmla="*/ 65 h 97"/>
                <a:gd name="T54" fmla="*/ 96 w 186"/>
                <a:gd name="T55" fmla="*/ 73 h 97"/>
                <a:gd name="T56" fmla="*/ 107 w 186"/>
                <a:gd name="T57" fmla="*/ 85 h 97"/>
                <a:gd name="T58" fmla="*/ 122 w 186"/>
                <a:gd name="T59" fmla="*/ 93 h 97"/>
                <a:gd name="T60" fmla="*/ 163 w 186"/>
                <a:gd name="T61" fmla="*/ 95 h 97"/>
                <a:gd name="T62" fmla="*/ 184 w 186"/>
                <a:gd name="T63" fmla="*/ 94 h 97"/>
                <a:gd name="T64" fmla="*/ 186 w 186"/>
                <a:gd name="T65" fmla="*/ 93 h 97"/>
                <a:gd name="T66" fmla="*/ 177 w 186"/>
                <a:gd name="T67" fmla="*/ 8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97">
                  <a:moveTo>
                    <a:pt x="177" y="82"/>
                  </a:moveTo>
                  <a:cubicBezTo>
                    <a:pt x="173" y="79"/>
                    <a:pt x="169" y="75"/>
                    <a:pt x="166" y="73"/>
                  </a:cubicBezTo>
                  <a:cubicBezTo>
                    <a:pt x="164" y="72"/>
                    <a:pt x="162" y="71"/>
                    <a:pt x="160" y="70"/>
                  </a:cubicBezTo>
                  <a:cubicBezTo>
                    <a:pt x="161" y="71"/>
                    <a:pt x="162" y="73"/>
                    <a:pt x="164" y="74"/>
                  </a:cubicBezTo>
                  <a:cubicBezTo>
                    <a:pt x="169" y="78"/>
                    <a:pt x="174" y="82"/>
                    <a:pt x="178" y="87"/>
                  </a:cubicBezTo>
                  <a:cubicBezTo>
                    <a:pt x="179" y="87"/>
                    <a:pt x="179" y="87"/>
                    <a:pt x="179" y="87"/>
                  </a:cubicBezTo>
                  <a:cubicBezTo>
                    <a:pt x="185" y="92"/>
                    <a:pt x="185" y="92"/>
                    <a:pt x="185" y="92"/>
                  </a:cubicBezTo>
                  <a:cubicBezTo>
                    <a:pt x="182" y="93"/>
                    <a:pt x="180" y="88"/>
                    <a:pt x="178" y="87"/>
                  </a:cubicBezTo>
                  <a:cubicBezTo>
                    <a:pt x="178" y="87"/>
                    <a:pt x="178" y="87"/>
                    <a:pt x="178" y="87"/>
                  </a:cubicBezTo>
                  <a:cubicBezTo>
                    <a:pt x="177" y="88"/>
                    <a:pt x="176" y="88"/>
                    <a:pt x="176" y="88"/>
                  </a:cubicBezTo>
                  <a:cubicBezTo>
                    <a:pt x="172" y="89"/>
                    <a:pt x="169" y="87"/>
                    <a:pt x="165" y="85"/>
                  </a:cubicBezTo>
                  <a:cubicBezTo>
                    <a:pt x="158" y="83"/>
                    <a:pt x="152" y="82"/>
                    <a:pt x="145" y="80"/>
                  </a:cubicBezTo>
                  <a:cubicBezTo>
                    <a:pt x="144" y="79"/>
                    <a:pt x="141" y="78"/>
                    <a:pt x="138" y="78"/>
                  </a:cubicBezTo>
                  <a:cubicBezTo>
                    <a:pt x="136" y="76"/>
                    <a:pt x="134" y="74"/>
                    <a:pt x="132" y="73"/>
                  </a:cubicBezTo>
                  <a:cubicBezTo>
                    <a:pt x="129" y="70"/>
                    <a:pt x="125" y="66"/>
                    <a:pt x="123" y="63"/>
                  </a:cubicBezTo>
                  <a:cubicBezTo>
                    <a:pt x="120" y="58"/>
                    <a:pt x="118" y="54"/>
                    <a:pt x="113" y="50"/>
                  </a:cubicBezTo>
                  <a:cubicBezTo>
                    <a:pt x="106" y="45"/>
                    <a:pt x="99" y="45"/>
                    <a:pt x="92" y="43"/>
                  </a:cubicBezTo>
                  <a:cubicBezTo>
                    <a:pt x="89" y="41"/>
                    <a:pt x="86" y="41"/>
                    <a:pt x="83" y="40"/>
                  </a:cubicBezTo>
                  <a:cubicBezTo>
                    <a:pt x="80" y="40"/>
                    <a:pt x="77" y="38"/>
                    <a:pt x="74" y="37"/>
                  </a:cubicBezTo>
                  <a:cubicBezTo>
                    <a:pt x="81" y="35"/>
                    <a:pt x="86" y="34"/>
                    <a:pt x="92" y="32"/>
                  </a:cubicBezTo>
                  <a:cubicBezTo>
                    <a:pt x="94" y="32"/>
                    <a:pt x="97" y="31"/>
                    <a:pt x="100" y="32"/>
                  </a:cubicBezTo>
                  <a:cubicBezTo>
                    <a:pt x="103" y="32"/>
                    <a:pt x="106" y="34"/>
                    <a:pt x="108" y="33"/>
                  </a:cubicBezTo>
                  <a:cubicBezTo>
                    <a:pt x="109" y="29"/>
                    <a:pt x="98" y="26"/>
                    <a:pt x="96" y="26"/>
                  </a:cubicBezTo>
                  <a:cubicBezTo>
                    <a:pt x="92" y="24"/>
                    <a:pt x="90" y="25"/>
                    <a:pt x="88" y="23"/>
                  </a:cubicBezTo>
                  <a:cubicBezTo>
                    <a:pt x="85" y="21"/>
                    <a:pt x="83" y="19"/>
                    <a:pt x="80" y="18"/>
                  </a:cubicBezTo>
                  <a:cubicBezTo>
                    <a:pt x="76" y="17"/>
                    <a:pt x="74" y="16"/>
                    <a:pt x="71" y="14"/>
                  </a:cubicBezTo>
                  <a:cubicBezTo>
                    <a:pt x="69" y="12"/>
                    <a:pt x="68" y="9"/>
                    <a:pt x="65" y="9"/>
                  </a:cubicBezTo>
                  <a:cubicBezTo>
                    <a:pt x="62" y="6"/>
                    <a:pt x="54" y="1"/>
                    <a:pt x="48" y="0"/>
                  </a:cubicBezTo>
                  <a:cubicBezTo>
                    <a:pt x="47" y="2"/>
                    <a:pt x="46" y="4"/>
                    <a:pt x="44" y="5"/>
                  </a:cubicBezTo>
                  <a:cubicBezTo>
                    <a:pt x="44" y="6"/>
                    <a:pt x="43" y="6"/>
                    <a:pt x="42" y="7"/>
                  </a:cubicBezTo>
                  <a:cubicBezTo>
                    <a:pt x="42" y="8"/>
                    <a:pt x="42" y="9"/>
                    <a:pt x="41" y="10"/>
                  </a:cubicBezTo>
                  <a:cubicBezTo>
                    <a:pt x="40" y="13"/>
                    <a:pt x="38" y="13"/>
                    <a:pt x="35" y="12"/>
                  </a:cubicBezTo>
                  <a:cubicBezTo>
                    <a:pt x="34" y="12"/>
                    <a:pt x="36" y="11"/>
                    <a:pt x="34" y="12"/>
                  </a:cubicBezTo>
                  <a:cubicBezTo>
                    <a:pt x="34" y="13"/>
                    <a:pt x="33" y="14"/>
                    <a:pt x="33" y="15"/>
                  </a:cubicBezTo>
                  <a:cubicBezTo>
                    <a:pt x="32" y="17"/>
                    <a:pt x="31" y="19"/>
                    <a:pt x="30" y="20"/>
                  </a:cubicBezTo>
                  <a:cubicBezTo>
                    <a:pt x="33" y="20"/>
                    <a:pt x="36" y="20"/>
                    <a:pt x="39" y="20"/>
                  </a:cubicBezTo>
                  <a:cubicBezTo>
                    <a:pt x="41" y="19"/>
                    <a:pt x="46" y="19"/>
                    <a:pt x="49" y="20"/>
                  </a:cubicBezTo>
                  <a:cubicBezTo>
                    <a:pt x="54" y="22"/>
                    <a:pt x="50" y="28"/>
                    <a:pt x="48" y="29"/>
                  </a:cubicBezTo>
                  <a:cubicBezTo>
                    <a:pt x="43" y="36"/>
                    <a:pt x="33" y="35"/>
                    <a:pt x="26" y="37"/>
                  </a:cubicBezTo>
                  <a:cubicBezTo>
                    <a:pt x="18" y="39"/>
                    <a:pt x="10" y="41"/>
                    <a:pt x="1" y="40"/>
                  </a:cubicBezTo>
                  <a:cubicBezTo>
                    <a:pt x="1" y="40"/>
                    <a:pt x="1" y="41"/>
                    <a:pt x="0" y="41"/>
                  </a:cubicBezTo>
                  <a:cubicBezTo>
                    <a:pt x="3" y="43"/>
                    <a:pt x="5" y="46"/>
                    <a:pt x="8" y="47"/>
                  </a:cubicBezTo>
                  <a:cubicBezTo>
                    <a:pt x="11" y="47"/>
                    <a:pt x="14" y="49"/>
                    <a:pt x="18" y="48"/>
                  </a:cubicBezTo>
                  <a:cubicBezTo>
                    <a:pt x="23" y="48"/>
                    <a:pt x="28" y="47"/>
                    <a:pt x="34" y="47"/>
                  </a:cubicBezTo>
                  <a:cubicBezTo>
                    <a:pt x="35" y="48"/>
                    <a:pt x="40" y="48"/>
                    <a:pt x="41" y="49"/>
                  </a:cubicBezTo>
                  <a:cubicBezTo>
                    <a:pt x="43" y="50"/>
                    <a:pt x="43" y="52"/>
                    <a:pt x="45" y="53"/>
                  </a:cubicBezTo>
                  <a:cubicBezTo>
                    <a:pt x="47" y="54"/>
                    <a:pt x="54" y="51"/>
                    <a:pt x="56" y="50"/>
                  </a:cubicBezTo>
                  <a:cubicBezTo>
                    <a:pt x="59" y="49"/>
                    <a:pt x="60" y="50"/>
                    <a:pt x="63" y="50"/>
                  </a:cubicBezTo>
                  <a:cubicBezTo>
                    <a:pt x="65" y="49"/>
                    <a:pt x="67" y="49"/>
                    <a:pt x="69" y="48"/>
                  </a:cubicBezTo>
                  <a:cubicBezTo>
                    <a:pt x="74" y="48"/>
                    <a:pt x="92" y="49"/>
                    <a:pt x="95" y="54"/>
                  </a:cubicBezTo>
                  <a:cubicBezTo>
                    <a:pt x="92" y="57"/>
                    <a:pt x="86" y="57"/>
                    <a:pt x="81" y="58"/>
                  </a:cubicBezTo>
                  <a:cubicBezTo>
                    <a:pt x="79" y="59"/>
                    <a:pt x="77" y="61"/>
                    <a:pt x="73" y="62"/>
                  </a:cubicBezTo>
                  <a:cubicBezTo>
                    <a:pt x="70" y="62"/>
                    <a:pt x="69" y="63"/>
                    <a:pt x="67" y="63"/>
                  </a:cubicBezTo>
                  <a:cubicBezTo>
                    <a:pt x="69" y="66"/>
                    <a:pt x="74" y="64"/>
                    <a:pt x="76" y="65"/>
                  </a:cubicBezTo>
                  <a:cubicBezTo>
                    <a:pt x="79" y="65"/>
                    <a:pt x="84" y="67"/>
                    <a:pt x="87" y="69"/>
                  </a:cubicBezTo>
                  <a:cubicBezTo>
                    <a:pt x="91" y="69"/>
                    <a:pt x="93" y="71"/>
                    <a:pt x="96" y="73"/>
                  </a:cubicBezTo>
                  <a:cubicBezTo>
                    <a:pt x="98" y="75"/>
                    <a:pt x="103" y="77"/>
                    <a:pt x="105" y="80"/>
                  </a:cubicBezTo>
                  <a:cubicBezTo>
                    <a:pt x="105" y="81"/>
                    <a:pt x="105" y="83"/>
                    <a:pt x="107" y="85"/>
                  </a:cubicBezTo>
                  <a:cubicBezTo>
                    <a:pt x="109" y="86"/>
                    <a:pt x="111" y="87"/>
                    <a:pt x="112" y="88"/>
                  </a:cubicBezTo>
                  <a:cubicBezTo>
                    <a:pt x="114" y="91"/>
                    <a:pt x="118" y="93"/>
                    <a:pt x="122" y="93"/>
                  </a:cubicBezTo>
                  <a:cubicBezTo>
                    <a:pt x="126" y="96"/>
                    <a:pt x="132" y="97"/>
                    <a:pt x="138" y="97"/>
                  </a:cubicBezTo>
                  <a:cubicBezTo>
                    <a:pt x="147" y="96"/>
                    <a:pt x="155" y="95"/>
                    <a:pt x="163" y="95"/>
                  </a:cubicBezTo>
                  <a:cubicBezTo>
                    <a:pt x="167" y="96"/>
                    <a:pt x="171" y="97"/>
                    <a:pt x="175" y="96"/>
                  </a:cubicBezTo>
                  <a:cubicBezTo>
                    <a:pt x="178" y="96"/>
                    <a:pt x="181" y="95"/>
                    <a:pt x="184" y="94"/>
                  </a:cubicBezTo>
                  <a:cubicBezTo>
                    <a:pt x="184" y="94"/>
                    <a:pt x="184" y="94"/>
                    <a:pt x="184" y="94"/>
                  </a:cubicBezTo>
                  <a:cubicBezTo>
                    <a:pt x="184" y="94"/>
                    <a:pt x="185" y="94"/>
                    <a:pt x="186" y="93"/>
                  </a:cubicBezTo>
                  <a:cubicBezTo>
                    <a:pt x="185" y="93"/>
                    <a:pt x="185" y="93"/>
                    <a:pt x="185" y="93"/>
                  </a:cubicBezTo>
                  <a:cubicBezTo>
                    <a:pt x="183" y="89"/>
                    <a:pt x="180" y="85"/>
                    <a:pt x="177" y="82"/>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5" name="Freeform 467"/>
            <p:cNvSpPr/>
            <p:nvPr/>
          </p:nvSpPr>
          <p:spPr bwMode="auto">
            <a:xfrm>
              <a:off x="5558" y="1349"/>
              <a:ext cx="7" cy="11"/>
            </a:xfrm>
            <a:custGeom>
              <a:avLst/>
              <a:gdLst>
                <a:gd name="T0" fmla="*/ 3 w 5"/>
                <a:gd name="T1" fmla="*/ 8 h 9"/>
                <a:gd name="T2" fmla="*/ 5 w 5"/>
                <a:gd name="T3" fmla="*/ 9 h 9"/>
                <a:gd name="T4" fmla="*/ 3 w 5"/>
                <a:gd name="T5" fmla="*/ 1 h 9"/>
                <a:gd name="T6" fmla="*/ 0 w 5"/>
                <a:gd name="T7" fmla="*/ 0 h 9"/>
                <a:gd name="T8" fmla="*/ 2 w 5"/>
                <a:gd name="T9" fmla="*/ 7 h 9"/>
                <a:gd name="T10" fmla="*/ 3 w 5"/>
                <a:gd name="T11" fmla="*/ 8 h 9"/>
              </a:gdLst>
              <a:ahLst/>
              <a:cxnLst>
                <a:cxn ang="0">
                  <a:pos x="T0" y="T1"/>
                </a:cxn>
                <a:cxn ang="0">
                  <a:pos x="T2" y="T3"/>
                </a:cxn>
                <a:cxn ang="0">
                  <a:pos x="T4" y="T5"/>
                </a:cxn>
                <a:cxn ang="0">
                  <a:pos x="T6" y="T7"/>
                </a:cxn>
                <a:cxn ang="0">
                  <a:pos x="T8" y="T9"/>
                </a:cxn>
                <a:cxn ang="0">
                  <a:pos x="T10" y="T11"/>
                </a:cxn>
              </a:cxnLst>
              <a:rect l="0" t="0" r="r" b="b"/>
              <a:pathLst>
                <a:path w="5" h="9">
                  <a:moveTo>
                    <a:pt x="3" y="8"/>
                  </a:moveTo>
                  <a:cubicBezTo>
                    <a:pt x="3" y="8"/>
                    <a:pt x="4" y="8"/>
                    <a:pt x="5" y="9"/>
                  </a:cubicBezTo>
                  <a:cubicBezTo>
                    <a:pt x="4" y="6"/>
                    <a:pt x="4" y="4"/>
                    <a:pt x="3" y="1"/>
                  </a:cubicBezTo>
                  <a:cubicBezTo>
                    <a:pt x="2" y="1"/>
                    <a:pt x="1" y="0"/>
                    <a:pt x="0" y="0"/>
                  </a:cubicBezTo>
                  <a:cubicBezTo>
                    <a:pt x="2" y="7"/>
                    <a:pt x="2" y="7"/>
                    <a:pt x="2" y="7"/>
                  </a:cubicBezTo>
                  <a:cubicBezTo>
                    <a:pt x="2" y="7"/>
                    <a:pt x="3" y="8"/>
                    <a:pt x="3" y="8"/>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6" name="Freeform 468"/>
            <p:cNvSpPr/>
            <p:nvPr/>
          </p:nvSpPr>
          <p:spPr bwMode="auto">
            <a:xfrm>
              <a:off x="5475" y="1255"/>
              <a:ext cx="24" cy="8"/>
            </a:xfrm>
            <a:custGeom>
              <a:avLst/>
              <a:gdLst>
                <a:gd name="T0" fmla="*/ 19 w 19"/>
                <a:gd name="T1" fmla="*/ 6 h 6"/>
                <a:gd name="T2" fmla="*/ 6 w 19"/>
                <a:gd name="T3" fmla="*/ 1 h 6"/>
                <a:gd name="T4" fmla="*/ 0 w 19"/>
                <a:gd name="T5" fmla="*/ 0 h 6"/>
                <a:gd name="T6" fmla="*/ 11 w 19"/>
                <a:gd name="T7" fmla="*/ 4 h 6"/>
                <a:gd name="T8" fmla="*/ 19 w 19"/>
                <a:gd name="T9" fmla="*/ 6 h 6"/>
              </a:gdLst>
              <a:ahLst/>
              <a:cxnLst>
                <a:cxn ang="0">
                  <a:pos x="T0" y="T1"/>
                </a:cxn>
                <a:cxn ang="0">
                  <a:pos x="T2" y="T3"/>
                </a:cxn>
                <a:cxn ang="0">
                  <a:pos x="T4" y="T5"/>
                </a:cxn>
                <a:cxn ang="0">
                  <a:pos x="T6" y="T7"/>
                </a:cxn>
                <a:cxn ang="0">
                  <a:pos x="T8" y="T9"/>
                </a:cxn>
              </a:cxnLst>
              <a:rect l="0" t="0" r="r" b="b"/>
              <a:pathLst>
                <a:path w="19" h="6">
                  <a:moveTo>
                    <a:pt x="19" y="6"/>
                  </a:moveTo>
                  <a:cubicBezTo>
                    <a:pt x="15" y="4"/>
                    <a:pt x="10" y="3"/>
                    <a:pt x="6" y="1"/>
                  </a:cubicBezTo>
                  <a:cubicBezTo>
                    <a:pt x="4" y="0"/>
                    <a:pt x="2" y="0"/>
                    <a:pt x="0" y="0"/>
                  </a:cubicBezTo>
                  <a:cubicBezTo>
                    <a:pt x="4" y="1"/>
                    <a:pt x="8" y="2"/>
                    <a:pt x="11" y="4"/>
                  </a:cubicBezTo>
                  <a:cubicBezTo>
                    <a:pt x="14" y="5"/>
                    <a:pt x="16" y="5"/>
                    <a:pt x="19" y="6"/>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7" name="Freeform 469"/>
            <p:cNvSpPr/>
            <p:nvPr/>
          </p:nvSpPr>
          <p:spPr bwMode="auto">
            <a:xfrm>
              <a:off x="5381" y="1191"/>
              <a:ext cx="32" cy="17"/>
            </a:xfrm>
            <a:custGeom>
              <a:avLst/>
              <a:gdLst>
                <a:gd name="T0" fmla="*/ 24 w 26"/>
                <a:gd name="T1" fmla="*/ 12 h 14"/>
                <a:gd name="T2" fmla="*/ 26 w 26"/>
                <a:gd name="T3" fmla="*/ 14 h 14"/>
                <a:gd name="T4" fmla="*/ 21 w 26"/>
                <a:gd name="T5" fmla="*/ 8 h 14"/>
                <a:gd name="T6" fmla="*/ 3 w 26"/>
                <a:gd name="T7" fmla="*/ 1 h 14"/>
                <a:gd name="T8" fmla="*/ 0 w 26"/>
                <a:gd name="T9" fmla="*/ 0 h 14"/>
                <a:gd name="T10" fmla="*/ 2 w 26"/>
                <a:gd name="T11" fmla="*/ 3 h 14"/>
                <a:gd name="T12" fmla="*/ 8 w 26"/>
                <a:gd name="T13" fmla="*/ 5 h 14"/>
                <a:gd name="T14" fmla="*/ 24 w 26"/>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4">
                  <a:moveTo>
                    <a:pt x="24" y="12"/>
                  </a:moveTo>
                  <a:cubicBezTo>
                    <a:pt x="25" y="13"/>
                    <a:pt x="26" y="14"/>
                    <a:pt x="26" y="14"/>
                  </a:cubicBezTo>
                  <a:cubicBezTo>
                    <a:pt x="25" y="12"/>
                    <a:pt x="23" y="10"/>
                    <a:pt x="21" y="8"/>
                  </a:cubicBezTo>
                  <a:cubicBezTo>
                    <a:pt x="16" y="2"/>
                    <a:pt x="12" y="1"/>
                    <a:pt x="3" y="1"/>
                  </a:cubicBezTo>
                  <a:cubicBezTo>
                    <a:pt x="2" y="1"/>
                    <a:pt x="1" y="1"/>
                    <a:pt x="0" y="0"/>
                  </a:cubicBezTo>
                  <a:cubicBezTo>
                    <a:pt x="0" y="1"/>
                    <a:pt x="1" y="2"/>
                    <a:pt x="2" y="3"/>
                  </a:cubicBezTo>
                  <a:cubicBezTo>
                    <a:pt x="4" y="4"/>
                    <a:pt x="6" y="5"/>
                    <a:pt x="8" y="5"/>
                  </a:cubicBezTo>
                  <a:cubicBezTo>
                    <a:pt x="13" y="7"/>
                    <a:pt x="20" y="8"/>
                    <a:pt x="24" y="12"/>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8" name="Freeform 470"/>
            <p:cNvSpPr/>
            <p:nvPr/>
          </p:nvSpPr>
          <p:spPr bwMode="auto">
            <a:xfrm>
              <a:off x="5563" y="1363"/>
              <a:ext cx="3" cy="4"/>
            </a:xfrm>
            <a:custGeom>
              <a:avLst/>
              <a:gdLst>
                <a:gd name="T0" fmla="*/ 1 w 2"/>
                <a:gd name="T1" fmla="*/ 2 h 3"/>
                <a:gd name="T2" fmla="*/ 1 w 2"/>
                <a:gd name="T3" fmla="*/ 2 h 3"/>
                <a:gd name="T4" fmla="*/ 2 w 2"/>
                <a:gd name="T5" fmla="*/ 3 h 3"/>
                <a:gd name="T6" fmla="*/ 2 w 2"/>
                <a:gd name="T7" fmla="*/ 2 h 3"/>
                <a:gd name="T8" fmla="*/ 2 w 2"/>
                <a:gd name="T9" fmla="*/ 0 h 3"/>
                <a:gd name="T10" fmla="*/ 0 w 2"/>
                <a:gd name="T11" fmla="*/ 1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3"/>
                    <a:pt x="2" y="3"/>
                    <a:pt x="2" y="3"/>
                  </a:cubicBezTo>
                  <a:cubicBezTo>
                    <a:pt x="2" y="2"/>
                    <a:pt x="2" y="2"/>
                    <a:pt x="2" y="2"/>
                  </a:cubicBezTo>
                  <a:cubicBezTo>
                    <a:pt x="2" y="1"/>
                    <a:pt x="2" y="1"/>
                    <a:pt x="2" y="0"/>
                  </a:cubicBezTo>
                  <a:cubicBezTo>
                    <a:pt x="1" y="0"/>
                    <a:pt x="1" y="1"/>
                    <a:pt x="0" y="1"/>
                  </a:cubicBezTo>
                  <a:lnTo>
                    <a:pt x="1" y="2"/>
                  </a:ln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29" name="Freeform 471"/>
            <p:cNvSpPr/>
            <p:nvPr/>
          </p:nvSpPr>
          <p:spPr bwMode="auto">
            <a:xfrm>
              <a:off x="5325" y="1280"/>
              <a:ext cx="26" cy="67"/>
            </a:xfrm>
            <a:custGeom>
              <a:avLst/>
              <a:gdLst>
                <a:gd name="T0" fmla="*/ 0 w 21"/>
                <a:gd name="T1" fmla="*/ 13 h 54"/>
                <a:gd name="T2" fmla="*/ 2 w 21"/>
                <a:gd name="T3" fmla="*/ 16 h 54"/>
                <a:gd name="T4" fmla="*/ 8 w 21"/>
                <a:gd name="T5" fmla="*/ 28 h 54"/>
                <a:gd name="T6" fmla="*/ 12 w 21"/>
                <a:gd name="T7" fmla="*/ 39 h 54"/>
                <a:gd name="T8" fmla="*/ 16 w 21"/>
                <a:gd name="T9" fmla="*/ 54 h 54"/>
                <a:gd name="T10" fmla="*/ 20 w 21"/>
                <a:gd name="T11" fmla="*/ 33 h 54"/>
                <a:gd name="T12" fmla="*/ 14 w 21"/>
                <a:gd name="T13" fmla="*/ 17 h 54"/>
                <a:gd name="T14" fmla="*/ 5 w 21"/>
                <a:gd name="T15" fmla="*/ 2 h 54"/>
                <a:gd name="T16" fmla="*/ 3 w 21"/>
                <a:gd name="T17" fmla="*/ 0 h 54"/>
                <a:gd name="T18" fmla="*/ 0 w 21"/>
                <a:gd name="T19" fmla="*/ 12 h 54"/>
                <a:gd name="T20" fmla="*/ 0 w 21"/>
                <a:gd name="T2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54">
                  <a:moveTo>
                    <a:pt x="0" y="13"/>
                  </a:moveTo>
                  <a:cubicBezTo>
                    <a:pt x="1" y="14"/>
                    <a:pt x="1" y="15"/>
                    <a:pt x="2" y="16"/>
                  </a:cubicBezTo>
                  <a:cubicBezTo>
                    <a:pt x="5" y="21"/>
                    <a:pt x="6" y="25"/>
                    <a:pt x="8" y="28"/>
                  </a:cubicBezTo>
                  <a:cubicBezTo>
                    <a:pt x="9" y="32"/>
                    <a:pt x="11" y="36"/>
                    <a:pt x="12" y="39"/>
                  </a:cubicBezTo>
                  <a:cubicBezTo>
                    <a:pt x="13" y="43"/>
                    <a:pt x="14" y="51"/>
                    <a:pt x="16" y="54"/>
                  </a:cubicBezTo>
                  <a:cubicBezTo>
                    <a:pt x="20" y="53"/>
                    <a:pt x="21" y="36"/>
                    <a:pt x="20" y="33"/>
                  </a:cubicBezTo>
                  <a:cubicBezTo>
                    <a:pt x="19" y="28"/>
                    <a:pt x="17" y="22"/>
                    <a:pt x="14" y="17"/>
                  </a:cubicBezTo>
                  <a:cubicBezTo>
                    <a:pt x="11" y="11"/>
                    <a:pt x="7" y="7"/>
                    <a:pt x="5" y="2"/>
                  </a:cubicBezTo>
                  <a:cubicBezTo>
                    <a:pt x="4" y="1"/>
                    <a:pt x="4" y="1"/>
                    <a:pt x="3" y="0"/>
                  </a:cubicBezTo>
                  <a:cubicBezTo>
                    <a:pt x="1" y="3"/>
                    <a:pt x="1" y="8"/>
                    <a:pt x="0" y="12"/>
                  </a:cubicBezTo>
                  <a:cubicBezTo>
                    <a:pt x="0" y="12"/>
                    <a:pt x="0" y="12"/>
                    <a:pt x="0" y="13"/>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0" name="Freeform 472"/>
            <p:cNvSpPr/>
            <p:nvPr/>
          </p:nvSpPr>
          <p:spPr bwMode="auto">
            <a:xfrm>
              <a:off x="5277" y="1354"/>
              <a:ext cx="5" cy="4"/>
            </a:xfrm>
            <a:custGeom>
              <a:avLst/>
              <a:gdLst>
                <a:gd name="T0" fmla="*/ 0 w 4"/>
                <a:gd name="T1" fmla="*/ 1 h 4"/>
                <a:gd name="T2" fmla="*/ 4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2" y="2"/>
                    <a:pt x="3" y="3"/>
                    <a:pt x="4" y="4"/>
                  </a:cubicBezTo>
                  <a:cubicBezTo>
                    <a:pt x="2" y="0"/>
                    <a:pt x="2" y="0"/>
                    <a:pt x="2" y="0"/>
                  </a:cubicBezTo>
                  <a:cubicBezTo>
                    <a:pt x="1" y="0"/>
                    <a:pt x="1" y="0"/>
                    <a:pt x="0" y="1"/>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1" name="Freeform 473"/>
            <p:cNvSpPr/>
            <p:nvPr/>
          </p:nvSpPr>
          <p:spPr bwMode="auto">
            <a:xfrm>
              <a:off x="5418" y="1315"/>
              <a:ext cx="152" cy="102"/>
            </a:xfrm>
            <a:custGeom>
              <a:avLst/>
              <a:gdLst>
                <a:gd name="T0" fmla="*/ 38 w 122"/>
                <a:gd name="T1" fmla="*/ 55 h 82"/>
                <a:gd name="T2" fmla="*/ 40 w 122"/>
                <a:gd name="T3" fmla="*/ 63 h 82"/>
                <a:gd name="T4" fmla="*/ 40 w 122"/>
                <a:gd name="T5" fmla="*/ 67 h 82"/>
                <a:gd name="T6" fmla="*/ 39 w 122"/>
                <a:gd name="T7" fmla="*/ 68 h 82"/>
                <a:gd name="T8" fmla="*/ 37 w 122"/>
                <a:gd name="T9" fmla="*/ 68 h 82"/>
                <a:gd name="T10" fmla="*/ 6 w 122"/>
                <a:gd name="T11" fmla="*/ 76 h 82"/>
                <a:gd name="T12" fmla="*/ 37 w 122"/>
                <a:gd name="T13" fmla="*/ 69 h 82"/>
                <a:gd name="T14" fmla="*/ 58 w 122"/>
                <a:gd name="T15" fmla="*/ 58 h 82"/>
                <a:gd name="T16" fmla="*/ 73 w 122"/>
                <a:gd name="T17" fmla="*/ 51 h 82"/>
                <a:gd name="T18" fmla="*/ 90 w 122"/>
                <a:gd name="T19" fmla="*/ 44 h 82"/>
                <a:gd name="T20" fmla="*/ 106 w 122"/>
                <a:gd name="T21" fmla="*/ 40 h 82"/>
                <a:gd name="T22" fmla="*/ 117 w 122"/>
                <a:gd name="T23" fmla="*/ 40 h 82"/>
                <a:gd name="T24" fmla="*/ 119 w 122"/>
                <a:gd name="T25" fmla="*/ 39 h 82"/>
                <a:gd name="T26" fmla="*/ 122 w 122"/>
                <a:gd name="T27" fmla="*/ 38 h 82"/>
                <a:gd name="T28" fmla="*/ 118 w 122"/>
                <a:gd name="T29" fmla="*/ 36 h 82"/>
                <a:gd name="T30" fmla="*/ 116 w 122"/>
                <a:gd name="T31" fmla="*/ 35 h 82"/>
                <a:gd name="T32" fmla="*/ 115 w 122"/>
                <a:gd name="T33" fmla="*/ 34 h 82"/>
                <a:gd name="T34" fmla="*/ 107 w 122"/>
                <a:gd name="T35" fmla="*/ 32 h 82"/>
                <a:gd name="T36" fmla="*/ 94 w 122"/>
                <a:gd name="T37" fmla="*/ 30 h 82"/>
                <a:gd name="T38" fmla="*/ 80 w 122"/>
                <a:gd name="T39" fmla="*/ 28 h 82"/>
                <a:gd name="T40" fmla="*/ 67 w 122"/>
                <a:gd name="T41" fmla="*/ 29 h 82"/>
                <a:gd name="T42" fmla="*/ 38 w 122"/>
                <a:gd name="T43" fmla="*/ 22 h 82"/>
                <a:gd name="T44" fmla="*/ 18 w 122"/>
                <a:gd name="T45" fmla="*/ 12 h 82"/>
                <a:gd name="T46" fmla="*/ 0 w 122"/>
                <a:gd name="T47" fmla="*/ 0 h 82"/>
                <a:gd name="T48" fmla="*/ 6 w 122"/>
                <a:gd name="T49" fmla="*/ 12 h 82"/>
                <a:gd name="T50" fmla="*/ 19 w 122"/>
                <a:gd name="T51" fmla="*/ 19 h 82"/>
                <a:gd name="T52" fmla="*/ 34 w 122"/>
                <a:gd name="T53" fmla="*/ 27 h 82"/>
                <a:gd name="T54" fmla="*/ 38 w 122"/>
                <a:gd name="T55" fmla="*/ 37 h 82"/>
                <a:gd name="T56" fmla="*/ 26 w 122"/>
                <a:gd name="T57" fmla="*/ 35 h 82"/>
                <a:gd name="T58" fmla="*/ 17 w 122"/>
                <a:gd name="T59" fmla="*/ 32 h 82"/>
                <a:gd name="T60" fmla="*/ 28 w 122"/>
                <a:gd name="T61" fmla="*/ 42 h 82"/>
                <a:gd name="T62" fmla="*/ 35 w 122"/>
                <a:gd name="T63" fmla="*/ 48 h 82"/>
                <a:gd name="T64" fmla="*/ 38 w 122"/>
                <a:gd name="T65"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82">
                  <a:moveTo>
                    <a:pt x="38" y="55"/>
                  </a:moveTo>
                  <a:cubicBezTo>
                    <a:pt x="39" y="58"/>
                    <a:pt x="39" y="61"/>
                    <a:pt x="40" y="63"/>
                  </a:cubicBezTo>
                  <a:cubicBezTo>
                    <a:pt x="40" y="64"/>
                    <a:pt x="39" y="66"/>
                    <a:pt x="40" y="67"/>
                  </a:cubicBezTo>
                  <a:cubicBezTo>
                    <a:pt x="39" y="68"/>
                    <a:pt x="39" y="68"/>
                    <a:pt x="39" y="68"/>
                  </a:cubicBezTo>
                  <a:cubicBezTo>
                    <a:pt x="37" y="68"/>
                    <a:pt x="37" y="68"/>
                    <a:pt x="37" y="68"/>
                  </a:cubicBezTo>
                  <a:cubicBezTo>
                    <a:pt x="6" y="76"/>
                    <a:pt x="6" y="76"/>
                    <a:pt x="6" y="76"/>
                  </a:cubicBezTo>
                  <a:cubicBezTo>
                    <a:pt x="7" y="82"/>
                    <a:pt x="23" y="76"/>
                    <a:pt x="37" y="69"/>
                  </a:cubicBezTo>
                  <a:cubicBezTo>
                    <a:pt x="46" y="65"/>
                    <a:pt x="55" y="59"/>
                    <a:pt x="58" y="58"/>
                  </a:cubicBezTo>
                  <a:cubicBezTo>
                    <a:pt x="62" y="56"/>
                    <a:pt x="69" y="54"/>
                    <a:pt x="73" y="51"/>
                  </a:cubicBezTo>
                  <a:cubicBezTo>
                    <a:pt x="78" y="49"/>
                    <a:pt x="84" y="46"/>
                    <a:pt x="90" y="44"/>
                  </a:cubicBezTo>
                  <a:cubicBezTo>
                    <a:pt x="95" y="43"/>
                    <a:pt x="101" y="41"/>
                    <a:pt x="106" y="40"/>
                  </a:cubicBezTo>
                  <a:cubicBezTo>
                    <a:pt x="109" y="39"/>
                    <a:pt x="113" y="40"/>
                    <a:pt x="117" y="40"/>
                  </a:cubicBezTo>
                  <a:cubicBezTo>
                    <a:pt x="118" y="40"/>
                    <a:pt x="118" y="39"/>
                    <a:pt x="119" y="39"/>
                  </a:cubicBezTo>
                  <a:cubicBezTo>
                    <a:pt x="120" y="39"/>
                    <a:pt x="121" y="39"/>
                    <a:pt x="122" y="38"/>
                  </a:cubicBezTo>
                  <a:cubicBezTo>
                    <a:pt x="121" y="37"/>
                    <a:pt x="119" y="36"/>
                    <a:pt x="118" y="36"/>
                  </a:cubicBezTo>
                  <a:cubicBezTo>
                    <a:pt x="117" y="35"/>
                    <a:pt x="116" y="35"/>
                    <a:pt x="116" y="35"/>
                  </a:cubicBezTo>
                  <a:cubicBezTo>
                    <a:pt x="116" y="35"/>
                    <a:pt x="115" y="34"/>
                    <a:pt x="115" y="34"/>
                  </a:cubicBezTo>
                  <a:cubicBezTo>
                    <a:pt x="113" y="34"/>
                    <a:pt x="110" y="33"/>
                    <a:pt x="107" y="32"/>
                  </a:cubicBezTo>
                  <a:cubicBezTo>
                    <a:pt x="102" y="30"/>
                    <a:pt x="98" y="30"/>
                    <a:pt x="94" y="30"/>
                  </a:cubicBezTo>
                  <a:cubicBezTo>
                    <a:pt x="89" y="28"/>
                    <a:pt x="86" y="28"/>
                    <a:pt x="80" y="28"/>
                  </a:cubicBezTo>
                  <a:cubicBezTo>
                    <a:pt x="76" y="28"/>
                    <a:pt x="71" y="28"/>
                    <a:pt x="67" y="29"/>
                  </a:cubicBezTo>
                  <a:cubicBezTo>
                    <a:pt x="57" y="31"/>
                    <a:pt x="46" y="26"/>
                    <a:pt x="38" y="22"/>
                  </a:cubicBezTo>
                  <a:cubicBezTo>
                    <a:pt x="31" y="18"/>
                    <a:pt x="25" y="16"/>
                    <a:pt x="18" y="12"/>
                  </a:cubicBezTo>
                  <a:cubicBezTo>
                    <a:pt x="12" y="9"/>
                    <a:pt x="4" y="5"/>
                    <a:pt x="0" y="0"/>
                  </a:cubicBezTo>
                  <a:cubicBezTo>
                    <a:pt x="1" y="5"/>
                    <a:pt x="2" y="7"/>
                    <a:pt x="6" y="12"/>
                  </a:cubicBezTo>
                  <a:cubicBezTo>
                    <a:pt x="10" y="16"/>
                    <a:pt x="14" y="17"/>
                    <a:pt x="19" y="19"/>
                  </a:cubicBezTo>
                  <a:cubicBezTo>
                    <a:pt x="25" y="21"/>
                    <a:pt x="30" y="23"/>
                    <a:pt x="34" y="27"/>
                  </a:cubicBezTo>
                  <a:cubicBezTo>
                    <a:pt x="36" y="29"/>
                    <a:pt x="39" y="34"/>
                    <a:pt x="38" y="37"/>
                  </a:cubicBezTo>
                  <a:cubicBezTo>
                    <a:pt x="34" y="36"/>
                    <a:pt x="30" y="35"/>
                    <a:pt x="26" y="35"/>
                  </a:cubicBezTo>
                  <a:cubicBezTo>
                    <a:pt x="24" y="32"/>
                    <a:pt x="21" y="31"/>
                    <a:pt x="17" y="32"/>
                  </a:cubicBezTo>
                  <a:cubicBezTo>
                    <a:pt x="18" y="37"/>
                    <a:pt x="24" y="39"/>
                    <a:pt x="28" y="42"/>
                  </a:cubicBezTo>
                  <a:cubicBezTo>
                    <a:pt x="30" y="44"/>
                    <a:pt x="33" y="46"/>
                    <a:pt x="35" y="48"/>
                  </a:cubicBezTo>
                  <a:cubicBezTo>
                    <a:pt x="37" y="51"/>
                    <a:pt x="37" y="53"/>
                    <a:pt x="38" y="55"/>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2" name="Freeform 474"/>
            <p:cNvSpPr/>
            <p:nvPr/>
          </p:nvSpPr>
          <p:spPr bwMode="auto">
            <a:xfrm>
              <a:off x="5323" y="1365"/>
              <a:ext cx="104" cy="52"/>
            </a:xfrm>
            <a:custGeom>
              <a:avLst/>
              <a:gdLst>
                <a:gd name="T0" fmla="*/ 40 w 84"/>
                <a:gd name="T1" fmla="*/ 37 h 42"/>
                <a:gd name="T2" fmla="*/ 74 w 84"/>
                <a:gd name="T3" fmla="*/ 39 h 42"/>
                <a:gd name="T4" fmla="*/ 82 w 84"/>
                <a:gd name="T5" fmla="*/ 33 h 42"/>
                <a:gd name="T6" fmla="*/ 80 w 84"/>
                <a:gd name="T7" fmla="*/ 26 h 42"/>
                <a:gd name="T8" fmla="*/ 73 w 84"/>
                <a:gd name="T9" fmla="*/ 9 h 42"/>
                <a:gd name="T10" fmla="*/ 65 w 84"/>
                <a:gd name="T11" fmla="*/ 5 h 42"/>
                <a:gd name="T12" fmla="*/ 61 w 84"/>
                <a:gd name="T13" fmla="*/ 9 h 42"/>
                <a:gd name="T14" fmla="*/ 49 w 84"/>
                <a:gd name="T15" fmla="*/ 0 h 42"/>
                <a:gd name="T16" fmla="*/ 49 w 84"/>
                <a:gd name="T17" fmla="*/ 9 h 42"/>
                <a:gd name="T18" fmla="*/ 48 w 84"/>
                <a:gd name="T19" fmla="*/ 19 h 42"/>
                <a:gd name="T20" fmla="*/ 30 w 84"/>
                <a:gd name="T21" fmla="*/ 24 h 42"/>
                <a:gd name="T22" fmla="*/ 5 w 84"/>
                <a:gd name="T23" fmla="*/ 24 h 42"/>
                <a:gd name="T24" fmla="*/ 1 w 84"/>
                <a:gd name="T25" fmla="*/ 27 h 42"/>
                <a:gd name="T26" fmla="*/ 0 w 84"/>
                <a:gd name="T27" fmla="*/ 28 h 42"/>
                <a:gd name="T28" fmla="*/ 2 w 84"/>
                <a:gd name="T29" fmla="*/ 27 h 42"/>
                <a:gd name="T30" fmla="*/ 6 w 84"/>
                <a:gd name="T31" fmla="*/ 26 h 42"/>
                <a:gd name="T32" fmla="*/ 5 w 84"/>
                <a:gd name="T33" fmla="*/ 28 h 42"/>
                <a:gd name="T34" fmla="*/ 8 w 84"/>
                <a:gd name="T35" fmla="*/ 29 h 42"/>
                <a:gd name="T36" fmla="*/ 20 w 84"/>
                <a:gd name="T37" fmla="*/ 33 h 42"/>
                <a:gd name="T38" fmla="*/ 22 w 84"/>
                <a:gd name="T39" fmla="*/ 34 h 42"/>
                <a:gd name="T40" fmla="*/ 40 w 84"/>
                <a:gd name="T4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42">
                  <a:moveTo>
                    <a:pt x="40" y="37"/>
                  </a:moveTo>
                  <a:cubicBezTo>
                    <a:pt x="52" y="38"/>
                    <a:pt x="63" y="42"/>
                    <a:pt x="74" y="39"/>
                  </a:cubicBezTo>
                  <a:cubicBezTo>
                    <a:pt x="78" y="38"/>
                    <a:pt x="80" y="37"/>
                    <a:pt x="82" y="33"/>
                  </a:cubicBezTo>
                  <a:cubicBezTo>
                    <a:pt x="84" y="29"/>
                    <a:pt x="81" y="29"/>
                    <a:pt x="80" y="26"/>
                  </a:cubicBezTo>
                  <a:cubicBezTo>
                    <a:pt x="77" y="20"/>
                    <a:pt x="77" y="14"/>
                    <a:pt x="73" y="9"/>
                  </a:cubicBezTo>
                  <a:cubicBezTo>
                    <a:pt x="71" y="6"/>
                    <a:pt x="68" y="3"/>
                    <a:pt x="65" y="5"/>
                  </a:cubicBezTo>
                  <a:cubicBezTo>
                    <a:pt x="62" y="5"/>
                    <a:pt x="63" y="8"/>
                    <a:pt x="61" y="9"/>
                  </a:cubicBezTo>
                  <a:cubicBezTo>
                    <a:pt x="53" y="11"/>
                    <a:pt x="54" y="2"/>
                    <a:pt x="49" y="0"/>
                  </a:cubicBezTo>
                  <a:cubicBezTo>
                    <a:pt x="49" y="2"/>
                    <a:pt x="49" y="6"/>
                    <a:pt x="49" y="9"/>
                  </a:cubicBezTo>
                  <a:cubicBezTo>
                    <a:pt x="48" y="12"/>
                    <a:pt x="49" y="16"/>
                    <a:pt x="48" y="19"/>
                  </a:cubicBezTo>
                  <a:cubicBezTo>
                    <a:pt x="47" y="27"/>
                    <a:pt x="37" y="26"/>
                    <a:pt x="30" y="24"/>
                  </a:cubicBezTo>
                  <a:cubicBezTo>
                    <a:pt x="21" y="22"/>
                    <a:pt x="14" y="20"/>
                    <a:pt x="5" y="24"/>
                  </a:cubicBezTo>
                  <a:cubicBezTo>
                    <a:pt x="3" y="24"/>
                    <a:pt x="2" y="25"/>
                    <a:pt x="1" y="27"/>
                  </a:cubicBezTo>
                  <a:cubicBezTo>
                    <a:pt x="0" y="27"/>
                    <a:pt x="0" y="27"/>
                    <a:pt x="0" y="28"/>
                  </a:cubicBezTo>
                  <a:cubicBezTo>
                    <a:pt x="2" y="27"/>
                    <a:pt x="2" y="27"/>
                    <a:pt x="2" y="27"/>
                  </a:cubicBezTo>
                  <a:cubicBezTo>
                    <a:pt x="6" y="26"/>
                    <a:pt x="6" y="26"/>
                    <a:pt x="6" y="26"/>
                  </a:cubicBezTo>
                  <a:cubicBezTo>
                    <a:pt x="5" y="28"/>
                    <a:pt x="5" y="28"/>
                    <a:pt x="5" y="28"/>
                  </a:cubicBezTo>
                  <a:cubicBezTo>
                    <a:pt x="6" y="28"/>
                    <a:pt x="7" y="29"/>
                    <a:pt x="8" y="29"/>
                  </a:cubicBezTo>
                  <a:cubicBezTo>
                    <a:pt x="12" y="31"/>
                    <a:pt x="16" y="32"/>
                    <a:pt x="20" y="33"/>
                  </a:cubicBezTo>
                  <a:cubicBezTo>
                    <a:pt x="20" y="34"/>
                    <a:pt x="21" y="34"/>
                    <a:pt x="22" y="34"/>
                  </a:cubicBezTo>
                  <a:cubicBezTo>
                    <a:pt x="28" y="36"/>
                    <a:pt x="35" y="37"/>
                    <a:pt x="40" y="37"/>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3" name="Freeform 475"/>
            <p:cNvSpPr/>
            <p:nvPr/>
          </p:nvSpPr>
          <p:spPr bwMode="auto">
            <a:xfrm>
              <a:off x="5550" y="1337"/>
              <a:ext cx="8" cy="8"/>
            </a:xfrm>
            <a:custGeom>
              <a:avLst/>
              <a:gdLst>
                <a:gd name="T0" fmla="*/ 7 w 7"/>
                <a:gd name="T1" fmla="*/ 5 h 6"/>
                <a:gd name="T2" fmla="*/ 1 w 7"/>
                <a:gd name="T3" fmla="*/ 0 h 6"/>
                <a:gd name="T4" fmla="*/ 0 w 7"/>
                <a:gd name="T5" fmla="*/ 0 h 6"/>
                <a:gd name="T6" fmla="*/ 0 w 7"/>
                <a:gd name="T7" fmla="*/ 0 h 6"/>
                <a:gd name="T8" fmla="*/ 7 w 7"/>
                <a:gd name="T9" fmla="*/ 5 h 6"/>
              </a:gdLst>
              <a:ahLst/>
              <a:cxnLst>
                <a:cxn ang="0">
                  <a:pos x="T0" y="T1"/>
                </a:cxn>
                <a:cxn ang="0">
                  <a:pos x="T2" y="T3"/>
                </a:cxn>
                <a:cxn ang="0">
                  <a:pos x="T4" y="T5"/>
                </a:cxn>
                <a:cxn ang="0">
                  <a:pos x="T6" y="T7"/>
                </a:cxn>
                <a:cxn ang="0">
                  <a:pos x="T8" y="T9"/>
                </a:cxn>
              </a:cxnLst>
              <a:rect l="0" t="0" r="r" b="b"/>
              <a:pathLst>
                <a:path w="7" h="6">
                  <a:moveTo>
                    <a:pt x="7" y="5"/>
                  </a:moveTo>
                  <a:cubicBezTo>
                    <a:pt x="1" y="0"/>
                    <a:pt x="1" y="0"/>
                    <a:pt x="1" y="0"/>
                  </a:cubicBezTo>
                  <a:cubicBezTo>
                    <a:pt x="1" y="0"/>
                    <a:pt x="1" y="0"/>
                    <a:pt x="0" y="0"/>
                  </a:cubicBezTo>
                  <a:cubicBezTo>
                    <a:pt x="0" y="0"/>
                    <a:pt x="0" y="0"/>
                    <a:pt x="0" y="0"/>
                  </a:cubicBezTo>
                  <a:cubicBezTo>
                    <a:pt x="2" y="1"/>
                    <a:pt x="4" y="6"/>
                    <a:pt x="7" y="5"/>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4" name="Freeform 476"/>
            <p:cNvSpPr/>
            <p:nvPr/>
          </p:nvSpPr>
          <p:spPr bwMode="auto">
            <a:xfrm>
              <a:off x="5383" y="1195"/>
              <a:ext cx="167" cy="145"/>
            </a:xfrm>
            <a:custGeom>
              <a:avLst/>
              <a:gdLst>
                <a:gd name="T0" fmla="*/ 22 w 134"/>
                <a:gd name="T1" fmla="*/ 9 h 117"/>
                <a:gd name="T2" fmla="*/ 6 w 134"/>
                <a:gd name="T3" fmla="*/ 2 h 117"/>
                <a:gd name="T4" fmla="*/ 0 w 134"/>
                <a:gd name="T5" fmla="*/ 0 h 117"/>
                <a:gd name="T6" fmla="*/ 1 w 134"/>
                <a:gd name="T7" fmla="*/ 3 h 117"/>
                <a:gd name="T8" fmla="*/ 4 w 134"/>
                <a:gd name="T9" fmla="*/ 28 h 117"/>
                <a:gd name="T10" fmla="*/ 21 w 134"/>
                <a:gd name="T11" fmla="*/ 37 h 117"/>
                <a:gd name="T12" fmla="*/ 27 w 134"/>
                <a:gd name="T13" fmla="*/ 42 h 117"/>
                <a:gd name="T14" fmla="*/ 36 w 134"/>
                <a:gd name="T15" fmla="*/ 46 h 117"/>
                <a:gd name="T16" fmla="*/ 44 w 134"/>
                <a:gd name="T17" fmla="*/ 51 h 117"/>
                <a:gd name="T18" fmla="*/ 52 w 134"/>
                <a:gd name="T19" fmla="*/ 54 h 117"/>
                <a:gd name="T20" fmla="*/ 64 w 134"/>
                <a:gd name="T21" fmla="*/ 61 h 117"/>
                <a:gd name="T22" fmla="*/ 56 w 134"/>
                <a:gd name="T23" fmla="*/ 60 h 117"/>
                <a:gd name="T24" fmla="*/ 48 w 134"/>
                <a:gd name="T25" fmla="*/ 60 h 117"/>
                <a:gd name="T26" fmla="*/ 30 w 134"/>
                <a:gd name="T27" fmla="*/ 65 h 117"/>
                <a:gd name="T28" fmla="*/ 39 w 134"/>
                <a:gd name="T29" fmla="*/ 68 h 117"/>
                <a:gd name="T30" fmla="*/ 48 w 134"/>
                <a:gd name="T31" fmla="*/ 71 h 117"/>
                <a:gd name="T32" fmla="*/ 69 w 134"/>
                <a:gd name="T33" fmla="*/ 78 h 117"/>
                <a:gd name="T34" fmla="*/ 79 w 134"/>
                <a:gd name="T35" fmla="*/ 91 h 117"/>
                <a:gd name="T36" fmla="*/ 88 w 134"/>
                <a:gd name="T37" fmla="*/ 101 h 117"/>
                <a:gd name="T38" fmla="*/ 94 w 134"/>
                <a:gd name="T39" fmla="*/ 106 h 117"/>
                <a:gd name="T40" fmla="*/ 101 w 134"/>
                <a:gd name="T41" fmla="*/ 108 h 117"/>
                <a:gd name="T42" fmla="*/ 121 w 134"/>
                <a:gd name="T43" fmla="*/ 113 h 117"/>
                <a:gd name="T44" fmla="*/ 132 w 134"/>
                <a:gd name="T45" fmla="*/ 116 h 117"/>
                <a:gd name="T46" fmla="*/ 134 w 134"/>
                <a:gd name="T47" fmla="*/ 115 h 117"/>
                <a:gd name="T48" fmla="*/ 120 w 134"/>
                <a:gd name="T49" fmla="*/ 102 h 117"/>
                <a:gd name="T50" fmla="*/ 116 w 134"/>
                <a:gd name="T51" fmla="*/ 98 h 117"/>
                <a:gd name="T52" fmla="*/ 112 w 134"/>
                <a:gd name="T53" fmla="*/ 88 h 117"/>
                <a:gd name="T54" fmla="*/ 109 w 134"/>
                <a:gd name="T55" fmla="*/ 82 h 117"/>
                <a:gd name="T56" fmla="*/ 106 w 134"/>
                <a:gd name="T57" fmla="*/ 73 h 117"/>
                <a:gd name="T58" fmla="*/ 102 w 134"/>
                <a:gd name="T59" fmla="*/ 59 h 117"/>
                <a:gd name="T60" fmla="*/ 93 w 134"/>
                <a:gd name="T61" fmla="*/ 55 h 117"/>
                <a:gd name="T62" fmla="*/ 85 w 134"/>
                <a:gd name="T63" fmla="*/ 53 h 117"/>
                <a:gd name="T64" fmla="*/ 74 w 134"/>
                <a:gd name="T65" fmla="*/ 49 h 117"/>
                <a:gd name="T66" fmla="*/ 72 w 134"/>
                <a:gd name="T67" fmla="*/ 48 h 117"/>
                <a:gd name="T68" fmla="*/ 70 w 134"/>
                <a:gd name="T69" fmla="*/ 48 h 117"/>
                <a:gd name="T70" fmla="*/ 52 w 134"/>
                <a:gd name="T71" fmla="*/ 42 h 117"/>
                <a:gd name="T72" fmla="*/ 46 w 134"/>
                <a:gd name="T73" fmla="*/ 37 h 117"/>
                <a:gd name="T74" fmla="*/ 43 w 134"/>
                <a:gd name="T75" fmla="*/ 32 h 117"/>
                <a:gd name="T76" fmla="*/ 31 w 134"/>
                <a:gd name="T77" fmla="*/ 19 h 117"/>
                <a:gd name="T78" fmla="*/ 25 w 134"/>
                <a:gd name="T79" fmla="*/ 12 h 117"/>
                <a:gd name="T80" fmla="*/ 24 w 134"/>
                <a:gd name="T81" fmla="*/ 11 h 117"/>
                <a:gd name="T82" fmla="*/ 22 w 134"/>
                <a:gd name="T83"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17">
                  <a:moveTo>
                    <a:pt x="22" y="9"/>
                  </a:moveTo>
                  <a:cubicBezTo>
                    <a:pt x="18" y="5"/>
                    <a:pt x="11" y="4"/>
                    <a:pt x="6" y="2"/>
                  </a:cubicBezTo>
                  <a:cubicBezTo>
                    <a:pt x="4" y="2"/>
                    <a:pt x="2" y="1"/>
                    <a:pt x="0" y="0"/>
                  </a:cubicBezTo>
                  <a:cubicBezTo>
                    <a:pt x="0" y="1"/>
                    <a:pt x="0" y="2"/>
                    <a:pt x="1" y="3"/>
                  </a:cubicBezTo>
                  <a:cubicBezTo>
                    <a:pt x="4" y="10"/>
                    <a:pt x="7" y="20"/>
                    <a:pt x="4" y="28"/>
                  </a:cubicBezTo>
                  <a:cubicBezTo>
                    <a:pt x="10" y="29"/>
                    <a:pt x="18" y="34"/>
                    <a:pt x="21" y="37"/>
                  </a:cubicBezTo>
                  <a:cubicBezTo>
                    <a:pt x="24" y="37"/>
                    <a:pt x="25" y="40"/>
                    <a:pt x="27" y="42"/>
                  </a:cubicBezTo>
                  <a:cubicBezTo>
                    <a:pt x="30" y="44"/>
                    <a:pt x="32" y="45"/>
                    <a:pt x="36" y="46"/>
                  </a:cubicBezTo>
                  <a:cubicBezTo>
                    <a:pt x="39" y="47"/>
                    <a:pt x="41" y="49"/>
                    <a:pt x="44" y="51"/>
                  </a:cubicBezTo>
                  <a:cubicBezTo>
                    <a:pt x="46" y="53"/>
                    <a:pt x="48" y="52"/>
                    <a:pt x="52" y="54"/>
                  </a:cubicBezTo>
                  <a:cubicBezTo>
                    <a:pt x="54" y="54"/>
                    <a:pt x="65" y="57"/>
                    <a:pt x="64" y="61"/>
                  </a:cubicBezTo>
                  <a:cubicBezTo>
                    <a:pt x="62" y="62"/>
                    <a:pt x="59" y="60"/>
                    <a:pt x="56" y="60"/>
                  </a:cubicBezTo>
                  <a:cubicBezTo>
                    <a:pt x="53" y="59"/>
                    <a:pt x="50" y="60"/>
                    <a:pt x="48" y="60"/>
                  </a:cubicBezTo>
                  <a:cubicBezTo>
                    <a:pt x="42" y="62"/>
                    <a:pt x="37" y="63"/>
                    <a:pt x="30" y="65"/>
                  </a:cubicBezTo>
                  <a:cubicBezTo>
                    <a:pt x="33" y="66"/>
                    <a:pt x="36" y="68"/>
                    <a:pt x="39" y="68"/>
                  </a:cubicBezTo>
                  <a:cubicBezTo>
                    <a:pt x="42" y="69"/>
                    <a:pt x="45" y="69"/>
                    <a:pt x="48" y="71"/>
                  </a:cubicBezTo>
                  <a:cubicBezTo>
                    <a:pt x="55" y="73"/>
                    <a:pt x="62" y="73"/>
                    <a:pt x="69" y="78"/>
                  </a:cubicBezTo>
                  <a:cubicBezTo>
                    <a:pt x="74" y="82"/>
                    <a:pt x="76" y="86"/>
                    <a:pt x="79" y="91"/>
                  </a:cubicBezTo>
                  <a:cubicBezTo>
                    <a:pt x="81" y="94"/>
                    <a:pt x="85" y="98"/>
                    <a:pt x="88" y="101"/>
                  </a:cubicBezTo>
                  <a:cubicBezTo>
                    <a:pt x="90" y="102"/>
                    <a:pt x="92" y="104"/>
                    <a:pt x="94" y="106"/>
                  </a:cubicBezTo>
                  <a:cubicBezTo>
                    <a:pt x="97" y="106"/>
                    <a:pt x="100" y="107"/>
                    <a:pt x="101" y="108"/>
                  </a:cubicBezTo>
                  <a:cubicBezTo>
                    <a:pt x="108" y="110"/>
                    <a:pt x="114" y="111"/>
                    <a:pt x="121" y="113"/>
                  </a:cubicBezTo>
                  <a:cubicBezTo>
                    <a:pt x="125" y="115"/>
                    <a:pt x="128" y="117"/>
                    <a:pt x="132" y="116"/>
                  </a:cubicBezTo>
                  <a:cubicBezTo>
                    <a:pt x="132" y="116"/>
                    <a:pt x="133" y="116"/>
                    <a:pt x="134" y="115"/>
                  </a:cubicBezTo>
                  <a:cubicBezTo>
                    <a:pt x="130" y="110"/>
                    <a:pt x="125" y="106"/>
                    <a:pt x="120" y="102"/>
                  </a:cubicBezTo>
                  <a:cubicBezTo>
                    <a:pt x="118" y="101"/>
                    <a:pt x="117" y="99"/>
                    <a:pt x="116" y="98"/>
                  </a:cubicBezTo>
                  <a:cubicBezTo>
                    <a:pt x="114" y="95"/>
                    <a:pt x="113" y="92"/>
                    <a:pt x="112" y="88"/>
                  </a:cubicBezTo>
                  <a:cubicBezTo>
                    <a:pt x="111" y="85"/>
                    <a:pt x="110" y="84"/>
                    <a:pt x="109" y="82"/>
                  </a:cubicBezTo>
                  <a:cubicBezTo>
                    <a:pt x="108" y="79"/>
                    <a:pt x="107" y="75"/>
                    <a:pt x="106" y="73"/>
                  </a:cubicBezTo>
                  <a:cubicBezTo>
                    <a:pt x="105" y="68"/>
                    <a:pt x="105" y="62"/>
                    <a:pt x="102" y="59"/>
                  </a:cubicBezTo>
                  <a:cubicBezTo>
                    <a:pt x="99" y="58"/>
                    <a:pt x="96" y="57"/>
                    <a:pt x="93" y="55"/>
                  </a:cubicBezTo>
                  <a:cubicBezTo>
                    <a:pt x="90" y="54"/>
                    <a:pt x="88" y="54"/>
                    <a:pt x="85" y="53"/>
                  </a:cubicBezTo>
                  <a:cubicBezTo>
                    <a:pt x="82" y="51"/>
                    <a:pt x="78" y="50"/>
                    <a:pt x="74" y="49"/>
                  </a:cubicBezTo>
                  <a:cubicBezTo>
                    <a:pt x="73" y="49"/>
                    <a:pt x="72" y="48"/>
                    <a:pt x="72" y="48"/>
                  </a:cubicBezTo>
                  <a:cubicBezTo>
                    <a:pt x="71" y="48"/>
                    <a:pt x="71" y="48"/>
                    <a:pt x="70" y="48"/>
                  </a:cubicBezTo>
                  <a:cubicBezTo>
                    <a:pt x="64" y="45"/>
                    <a:pt x="58" y="44"/>
                    <a:pt x="52" y="42"/>
                  </a:cubicBezTo>
                  <a:cubicBezTo>
                    <a:pt x="50" y="41"/>
                    <a:pt x="48" y="39"/>
                    <a:pt x="46" y="37"/>
                  </a:cubicBezTo>
                  <a:cubicBezTo>
                    <a:pt x="45" y="35"/>
                    <a:pt x="44" y="34"/>
                    <a:pt x="43" y="32"/>
                  </a:cubicBezTo>
                  <a:cubicBezTo>
                    <a:pt x="40" y="27"/>
                    <a:pt x="36" y="23"/>
                    <a:pt x="31" y="19"/>
                  </a:cubicBezTo>
                  <a:cubicBezTo>
                    <a:pt x="30" y="16"/>
                    <a:pt x="27" y="14"/>
                    <a:pt x="25" y="12"/>
                  </a:cubicBezTo>
                  <a:cubicBezTo>
                    <a:pt x="25" y="12"/>
                    <a:pt x="24" y="12"/>
                    <a:pt x="24" y="11"/>
                  </a:cubicBezTo>
                  <a:cubicBezTo>
                    <a:pt x="24" y="11"/>
                    <a:pt x="23" y="10"/>
                    <a:pt x="22" y="9"/>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5" name="Freeform 477"/>
            <p:cNvSpPr/>
            <p:nvPr/>
          </p:nvSpPr>
          <p:spPr bwMode="auto">
            <a:xfrm>
              <a:off x="4829" y="1361"/>
              <a:ext cx="67" cy="36"/>
            </a:xfrm>
            <a:custGeom>
              <a:avLst/>
              <a:gdLst>
                <a:gd name="T0" fmla="*/ 6 w 54"/>
                <a:gd name="T1" fmla="*/ 27 h 29"/>
                <a:gd name="T2" fmla="*/ 9 w 54"/>
                <a:gd name="T3" fmla="*/ 24 h 29"/>
                <a:gd name="T4" fmla="*/ 18 w 54"/>
                <a:gd name="T5" fmla="*/ 20 h 29"/>
                <a:gd name="T6" fmla="*/ 19 w 54"/>
                <a:gd name="T7" fmla="*/ 17 h 29"/>
                <a:gd name="T8" fmla="*/ 32 w 54"/>
                <a:gd name="T9" fmla="*/ 11 h 29"/>
                <a:gd name="T10" fmla="*/ 45 w 54"/>
                <a:gd name="T11" fmla="*/ 4 h 29"/>
                <a:gd name="T12" fmla="*/ 54 w 54"/>
                <a:gd name="T13" fmla="*/ 3 h 29"/>
                <a:gd name="T14" fmla="*/ 36 w 54"/>
                <a:gd name="T15" fmla="*/ 1 h 29"/>
                <a:gd name="T16" fmla="*/ 29 w 54"/>
                <a:gd name="T17" fmla="*/ 2 h 29"/>
                <a:gd name="T18" fmla="*/ 20 w 54"/>
                <a:gd name="T19" fmla="*/ 9 h 29"/>
                <a:gd name="T20" fmla="*/ 0 w 54"/>
                <a:gd name="T21" fmla="*/ 29 h 29"/>
                <a:gd name="T22" fmla="*/ 0 w 54"/>
                <a:gd name="T23" fmla="*/ 29 h 29"/>
                <a:gd name="T24" fmla="*/ 6 w 54"/>
                <a:gd name="T2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6" y="27"/>
                  </a:moveTo>
                  <a:cubicBezTo>
                    <a:pt x="7" y="26"/>
                    <a:pt x="8" y="24"/>
                    <a:pt x="9" y="24"/>
                  </a:cubicBezTo>
                  <a:cubicBezTo>
                    <a:pt x="11" y="22"/>
                    <a:pt x="15" y="22"/>
                    <a:pt x="18" y="20"/>
                  </a:cubicBezTo>
                  <a:cubicBezTo>
                    <a:pt x="19" y="18"/>
                    <a:pt x="19" y="18"/>
                    <a:pt x="19" y="17"/>
                  </a:cubicBezTo>
                  <a:cubicBezTo>
                    <a:pt x="23" y="16"/>
                    <a:pt x="28" y="13"/>
                    <a:pt x="32" y="11"/>
                  </a:cubicBezTo>
                  <a:cubicBezTo>
                    <a:pt x="36" y="8"/>
                    <a:pt x="40" y="6"/>
                    <a:pt x="45" y="4"/>
                  </a:cubicBezTo>
                  <a:cubicBezTo>
                    <a:pt x="48" y="4"/>
                    <a:pt x="52" y="4"/>
                    <a:pt x="54" y="3"/>
                  </a:cubicBezTo>
                  <a:cubicBezTo>
                    <a:pt x="51" y="0"/>
                    <a:pt x="40" y="2"/>
                    <a:pt x="36" y="1"/>
                  </a:cubicBezTo>
                  <a:cubicBezTo>
                    <a:pt x="33" y="1"/>
                    <a:pt x="31" y="2"/>
                    <a:pt x="29" y="2"/>
                  </a:cubicBezTo>
                  <a:cubicBezTo>
                    <a:pt x="26" y="4"/>
                    <a:pt x="23" y="7"/>
                    <a:pt x="20" y="9"/>
                  </a:cubicBezTo>
                  <a:cubicBezTo>
                    <a:pt x="13" y="16"/>
                    <a:pt x="6" y="22"/>
                    <a:pt x="0" y="29"/>
                  </a:cubicBezTo>
                  <a:cubicBezTo>
                    <a:pt x="0" y="29"/>
                    <a:pt x="0" y="29"/>
                    <a:pt x="0" y="29"/>
                  </a:cubicBezTo>
                  <a:cubicBezTo>
                    <a:pt x="1" y="29"/>
                    <a:pt x="4" y="28"/>
                    <a:pt x="6" y="27"/>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6" name="Freeform 478"/>
            <p:cNvSpPr/>
            <p:nvPr/>
          </p:nvSpPr>
          <p:spPr bwMode="auto">
            <a:xfrm>
              <a:off x="4756" y="1434"/>
              <a:ext cx="115" cy="135"/>
            </a:xfrm>
            <a:custGeom>
              <a:avLst/>
              <a:gdLst>
                <a:gd name="T0" fmla="*/ 39 w 93"/>
                <a:gd name="T1" fmla="*/ 99 h 109"/>
                <a:gd name="T2" fmla="*/ 45 w 93"/>
                <a:gd name="T3" fmla="*/ 99 h 109"/>
                <a:gd name="T4" fmla="*/ 52 w 93"/>
                <a:gd name="T5" fmla="*/ 97 h 109"/>
                <a:gd name="T6" fmla="*/ 57 w 93"/>
                <a:gd name="T7" fmla="*/ 96 h 109"/>
                <a:gd name="T8" fmla="*/ 67 w 93"/>
                <a:gd name="T9" fmla="*/ 97 h 109"/>
                <a:gd name="T10" fmla="*/ 74 w 93"/>
                <a:gd name="T11" fmla="*/ 97 h 109"/>
                <a:gd name="T12" fmla="*/ 82 w 93"/>
                <a:gd name="T13" fmla="*/ 94 h 109"/>
                <a:gd name="T14" fmla="*/ 87 w 93"/>
                <a:gd name="T15" fmla="*/ 91 h 109"/>
                <a:gd name="T16" fmla="*/ 91 w 93"/>
                <a:gd name="T17" fmla="*/ 77 h 109"/>
                <a:gd name="T18" fmla="*/ 92 w 93"/>
                <a:gd name="T19" fmla="*/ 50 h 109"/>
                <a:gd name="T20" fmla="*/ 92 w 93"/>
                <a:gd name="T21" fmla="*/ 34 h 109"/>
                <a:gd name="T22" fmla="*/ 89 w 93"/>
                <a:gd name="T23" fmla="*/ 24 h 109"/>
                <a:gd name="T24" fmla="*/ 83 w 93"/>
                <a:gd name="T25" fmla="*/ 35 h 109"/>
                <a:gd name="T26" fmla="*/ 79 w 93"/>
                <a:gd name="T27" fmla="*/ 42 h 109"/>
                <a:gd name="T28" fmla="*/ 74 w 93"/>
                <a:gd name="T29" fmla="*/ 47 h 109"/>
                <a:gd name="T30" fmla="*/ 76 w 93"/>
                <a:gd name="T31" fmla="*/ 33 h 109"/>
                <a:gd name="T32" fmla="*/ 77 w 93"/>
                <a:gd name="T33" fmla="*/ 26 h 109"/>
                <a:gd name="T34" fmla="*/ 67 w 93"/>
                <a:gd name="T35" fmla="*/ 36 h 109"/>
                <a:gd name="T36" fmla="*/ 41 w 93"/>
                <a:gd name="T37" fmla="*/ 53 h 109"/>
                <a:gd name="T38" fmla="*/ 34 w 93"/>
                <a:gd name="T39" fmla="*/ 55 h 109"/>
                <a:gd name="T40" fmla="*/ 26 w 93"/>
                <a:gd name="T41" fmla="*/ 51 h 109"/>
                <a:gd name="T42" fmla="*/ 39 w 93"/>
                <a:gd name="T43" fmla="*/ 46 h 109"/>
                <a:gd name="T44" fmla="*/ 49 w 93"/>
                <a:gd name="T45" fmla="*/ 38 h 109"/>
                <a:gd name="T46" fmla="*/ 54 w 93"/>
                <a:gd name="T47" fmla="*/ 34 h 109"/>
                <a:gd name="T48" fmla="*/ 53 w 93"/>
                <a:gd name="T49" fmla="*/ 34 h 109"/>
                <a:gd name="T50" fmla="*/ 51 w 93"/>
                <a:gd name="T51" fmla="*/ 32 h 109"/>
                <a:gd name="T52" fmla="*/ 41 w 93"/>
                <a:gd name="T53" fmla="*/ 35 h 109"/>
                <a:gd name="T54" fmla="*/ 25 w 93"/>
                <a:gd name="T55" fmla="*/ 40 h 109"/>
                <a:gd name="T56" fmla="*/ 39 w 93"/>
                <a:gd name="T57" fmla="*/ 32 h 109"/>
                <a:gd name="T58" fmla="*/ 44 w 93"/>
                <a:gd name="T59" fmla="*/ 30 h 109"/>
                <a:gd name="T60" fmla="*/ 44 w 93"/>
                <a:gd name="T61" fmla="*/ 30 h 109"/>
                <a:gd name="T62" fmla="*/ 32 w 93"/>
                <a:gd name="T63" fmla="*/ 34 h 109"/>
                <a:gd name="T64" fmla="*/ 53 w 93"/>
                <a:gd name="T65" fmla="*/ 23 h 109"/>
                <a:gd name="T66" fmla="*/ 66 w 93"/>
                <a:gd name="T67" fmla="*/ 15 h 109"/>
                <a:gd name="T68" fmla="*/ 77 w 93"/>
                <a:gd name="T69" fmla="*/ 9 h 109"/>
                <a:gd name="T70" fmla="*/ 74 w 93"/>
                <a:gd name="T71" fmla="*/ 9 h 109"/>
                <a:gd name="T72" fmla="*/ 76 w 93"/>
                <a:gd name="T73" fmla="*/ 7 h 109"/>
                <a:gd name="T74" fmla="*/ 77 w 93"/>
                <a:gd name="T75" fmla="*/ 6 h 109"/>
                <a:gd name="T76" fmla="*/ 73 w 93"/>
                <a:gd name="T77" fmla="*/ 5 h 109"/>
                <a:gd name="T78" fmla="*/ 69 w 93"/>
                <a:gd name="T79" fmla="*/ 2 h 109"/>
                <a:gd name="T80" fmla="*/ 63 w 93"/>
                <a:gd name="T81" fmla="*/ 1 h 109"/>
                <a:gd name="T82" fmla="*/ 51 w 93"/>
                <a:gd name="T83" fmla="*/ 4 h 109"/>
                <a:gd name="T84" fmla="*/ 31 w 93"/>
                <a:gd name="T85" fmla="*/ 11 h 109"/>
                <a:gd name="T86" fmla="*/ 28 w 93"/>
                <a:gd name="T87" fmla="*/ 16 h 109"/>
                <a:gd name="T88" fmla="*/ 23 w 93"/>
                <a:gd name="T89" fmla="*/ 23 h 109"/>
                <a:gd name="T90" fmla="*/ 19 w 93"/>
                <a:gd name="T91" fmla="*/ 32 h 109"/>
                <a:gd name="T92" fmla="*/ 12 w 93"/>
                <a:gd name="T93" fmla="*/ 50 h 109"/>
                <a:gd name="T94" fmla="*/ 10 w 93"/>
                <a:gd name="T95" fmla="*/ 57 h 109"/>
                <a:gd name="T96" fmla="*/ 11 w 93"/>
                <a:gd name="T97" fmla="*/ 60 h 109"/>
                <a:gd name="T98" fmla="*/ 9 w 93"/>
                <a:gd name="T99" fmla="*/ 67 h 109"/>
                <a:gd name="T100" fmla="*/ 8 w 93"/>
                <a:gd name="T101" fmla="*/ 73 h 109"/>
                <a:gd name="T102" fmla="*/ 5 w 93"/>
                <a:gd name="T103" fmla="*/ 88 h 109"/>
                <a:gd name="T104" fmla="*/ 1 w 93"/>
                <a:gd name="T105" fmla="*/ 102 h 109"/>
                <a:gd name="T106" fmla="*/ 2 w 93"/>
                <a:gd name="T107" fmla="*/ 108 h 109"/>
                <a:gd name="T108" fmla="*/ 7 w 93"/>
                <a:gd name="T109" fmla="*/ 107 h 109"/>
                <a:gd name="T110" fmla="*/ 18 w 93"/>
                <a:gd name="T111" fmla="*/ 104 h 109"/>
                <a:gd name="T112" fmla="*/ 30 w 93"/>
                <a:gd name="T113" fmla="*/ 101 h 109"/>
                <a:gd name="T114" fmla="*/ 39 w 93"/>
                <a:gd name="T115"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 h="109">
                  <a:moveTo>
                    <a:pt x="39" y="99"/>
                  </a:moveTo>
                  <a:cubicBezTo>
                    <a:pt x="41" y="99"/>
                    <a:pt x="43" y="98"/>
                    <a:pt x="45" y="99"/>
                  </a:cubicBezTo>
                  <a:cubicBezTo>
                    <a:pt x="47" y="98"/>
                    <a:pt x="49" y="97"/>
                    <a:pt x="52" y="97"/>
                  </a:cubicBezTo>
                  <a:cubicBezTo>
                    <a:pt x="54" y="96"/>
                    <a:pt x="55" y="97"/>
                    <a:pt x="57" y="96"/>
                  </a:cubicBezTo>
                  <a:cubicBezTo>
                    <a:pt x="61" y="96"/>
                    <a:pt x="63" y="96"/>
                    <a:pt x="67" y="97"/>
                  </a:cubicBezTo>
                  <a:cubicBezTo>
                    <a:pt x="70" y="98"/>
                    <a:pt x="71" y="97"/>
                    <a:pt x="74" y="97"/>
                  </a:cubicBezTo>
                  <a:cubicBezTo>
                    <a:pt x="76" y="96"/>
                    <a:pt x="79" y="95"/>
                    <a:pt x="82" y="94"/>
                  </a:cubicBezTo>
                  <a:cubicBezTo>
                    <a:pt x="84" y="94"/>
                    <a:pt x="85" y="93"/>
                    <a:pt x="87" y="91"/>
                  </a:cubicBezTo>
                  <a:cubicBezTo>
                    <a:pt x="84" y="89"/>
                    <a:pt x="90" y="80"/>
                    <a:pt x="91" y="77"/>
                  </a:cubicBezTo>
                  <a:cubicBezTo>
                    <a:pt x="92" y="67"/>
                    <a:pt x="92" y="59"/>
                    <a:pt x="92" y="50"/>
                  </a:cubicBezTo>
                  <a:cubicBezTo>
                    <a:pt x="92" y="45"/>
                    <a:pt x="93" y="39"/>
                    <a:pt x="92" y="34"/>
                  </a:cubicBezTo>
                  <a:cubicBezTo>
                    <a:pt x="91" y="32"/>
                    <a:pt x="91" y="26"/>
                    <a:pt x="89" y="24"/>
                  </a:cubicBezTo>
                  <a:cubicBezTo>
                    <a:pt x="85" y="25"/>
                    <a:pt x="85" y="33"/>
                    <a:pt x="83" y="35"/>
                  </a:cubicBezTo>
                  <a:cubicBezTo>
                    <a:pt x="82" y="38"/>
                    <a:pt x="80" y="40"/>
                    <a:pt x="79" y="42"/>
                  </a:cubicBezTo>
                  <a:cubicBezTo>
                    <a:pt x="77" y="44"/>
                    <a:pt x="77" y="46"/>
                    <a:pt x="74" y="47"/>
                  </a:cubicBezTo>
                  <a:cubicBezTo>
                    <a:pt x="74" y="45"/>
                    <a:pt x="75" y="36"/>
                    <a:pt x="76" y="33"/>
                  </a:cubicBezTo>
                  <a:cubicBezTo>
                    <a:pt x="76" y="31"/>
                    <a:pt x="76" y="29"/>
                    <a:pt x="77" y="26"/>
                  </a:cubicBezTo>
                  <a:cubicBezTo>
                    <a:pt x="74" y="30"/>
                    <a:pt x="70" y="33"/>
                    <a:pt x="67" y="36"/>
                  </a:cubicBezTo>
                  <a:cubicBezTo>
                    <a:pt x="59" y="42"/>
                    <a:pt x="50" y="50"/>
                    <a:pt x="41" y="53"/>
                  </a:cubicBezTo>
                  <a:cubicBezTo>
                    <a:pt x="39" y="53"/>
                    <a:pt x="36" y="54"/>
                    <a:pt x="34" y="55"/>
                  </a:cubicBezTo>
                  <a:cubicBezTo>
                    <a:pt x="31" y="55"/>
                    <a:pt x="27" y="54"/>
                    <a:pt x="26" y="51"/>
                  </a:cubicBezTo>
                  <a:cubicBezTo>
                    <a:pt x="25" y="49"/>
                    <a:pt x="37" y="47"/>
                    <a:pt x="39" y="46"/>
                  </a:cubicBezTo>
                  <a:cubicBezTo>
                    <a:pt x="43" y="44"/>
                    <a:pt x="46" y="41"/>
                    <a:pt x="49" y="38"/>
                  </a:cubicBezTo>
                  <a:cubicBezTo>
                    <a:pt x="50" y="37"/>
                    <a:pt x="52" y="36"/>
                    <a:pt x="54" y="34"/>
                  </a:cubicBezTo>
                  <a:cubicBezTo>
                    <a:pt x="53" y="34"/>
                    <a:pt x="53" y="34"/>
                    <a:pt x="53" y="34"/>
                  </a:cubicBezTo>
                  <a:cubicBezTo>
                    <a:pt x="52" y="33"/>
                    <a:pt x="51" y="32"/>
                    <a:pt x="51" y="32"/>
                  </a:cubicBezTo>
                  <a:cubicBezTo>
                    <a:pt x="49" y="32"/>
                    <a:pt x="44" y="34"/>
                    <a:pt x="41" y="35"/>
                  </a:cubicBezTo>
                  <a:cubicBezTo>
                    <a:pt x="36" y="36"/>
                    <a:pt x="32" y="38"/>
                    <a:pt x="25" y="40"/>
                  </a:cubicBezTo>
                  <a:cubicBezTo>
                    <a:pt x="27" y="35"/>
                    <a:pt x="36" y="33"/>
                    <a:pt x="39" y="32"/>
                  </a:cubicBezTo>
                  <a:cubicBezTo>
                    <a:pt x="41" y="31"/>
                    <a:pt x="43" y="31"/>
                    <a:pt x="44" y="30"/>
                  </a:cubicBezTo>
                  <a:cubicBezTo>
                    <a:pt x="44" y="30"/>
                    <a:pt x="44" y="30"/>
                    <a:pt x="44" y="30"/>
                  </a:cubicBezTo>
                  <a:cubicBezTo>
                    <a:pt x="40" y="31"/>
                    <a:pt x="36" y="33"/>
                    <a:pt x="32" y="34"/>
                  </a:cubicBezTo>
                  <a:cubicBezTo>
                    <a:pt x="39" y="32"/>
                    <a:pt x="45" y="28"/>
                    <a:pt x="53" y="23"/>
                  </a:cubicBezTo>
                  <a:cubicBezTo>
                    <a:pt x="57" y="20"/>
                    <a:pt x="62" y="17"/>
                    <a:pt x="66" y="15"/>
                  </a:cubicBezTo>
                  <a:cubicBezTo>
                    <a:pt x="68" y="13"/>
                    <a:pt x="75" y="11"/>
                    <a:pt x="77" y="9"/>
                  </a:cubicBezTo>
                  <a:cubicBezTo>
                    <a:pt x="76" y="9"/>
                    <a:pt x="75" y="9"/>
                    <a:pt x="74" y="9"/>
                  </a:cubicBezTo>
                  <a:cubicBezTo>
                    <a:pt x="74" y="7"/>
                    <a:pt x="75" y="7"/>
                    <a:pt x="76" y="7"/>
                  </a:cubicBezTo>
                  <a:cubicBezTo>
                    <a:pt x="76" y="6"/>
                    <a:pt x="77" y="6"/>
                    <a:pt x="77" y="6"/>
                  </a:cubicBezTo>
                  <a:cubicBezTo>
                    <a:pt x="76" y="5"/>
                    <a:pt x="74" y="6"/>
                    <a:pt x="73" y="5"/>
                  </a:cubicBezTo>
                  <a:cubicBezTo>
                    <a:pt x="71" y="4"/>
                    <a:pt x="70" y="3"/>
                    <a:pt x="69" y="2"/>
                  </a:cubicBezTo>
                  <a:cubicBezTo>
                    <a:pt x="67" y="1"/>
                    <a:pt x="65" y="0"/>
                    <a:pt x="63" y="1"/>
                  </a:cubicBezTo>
                  <a:cubicBezTo>
                    <a:pt x="59" y="2"/>
                    <a:pt x="55" y="3"/>
                    <a:pt x="51" y="4"/>
                  </a:cubicBezTo>
                  <a:cubicBezTo>
                    <a:pt x="44" y="6"/>
                    <a:pt x="38" y="9"/>
                    <a:pt x="31" y="11"/>
                  </a:cubicBezTo>
                  <a:cubicBezTo>
                    <a:pt x="30" y="12"/>
                    <a:pt x="29" y="14"/>
                    <a:pt x="28" y="16"/>
                  </a:cubicBezTo>
                  <a:cubicBezTo>
                    <a:pt x="25" y="18"/>
                    <a:pt x="25" y="21"/>
                    <a:pt x="23" y="23"/>
                  </a:cubicBezTo>
                  <a:cubicBezTo>
                    <a:pt x="21" y="26"/>
                    <a:pt x="20" y="28"/>
                    <a:pt x="19" y="32"/>
                  </a:cubicBezTo>
                  <a:cubicBezTo>
                    <a:pt x="16" y="37"/>
                    <a:pt x="14" y="44"/>
                    <a:pt x="12" y="50"/>
                  </a:cubicBezTo>
                  <a:cubicBezTo>
                    <a:pt x="11" y="52"/>
                    <a:pt x="11" y="54"/>
                    <a:pt x="10" y="57"/>
                  </a:cubicBezTo>
                  <a:cubicBezTo>
                    <a:pt x="9" y="59"/>
                    <a:pt x="8" y="60"/>
                    <a:pt x="11" y="60"/>
                  </a:cubicBezTo>
                  <a:cubicBezTo>
                    <a:pt x="9" y="63"/>
                    <a:pt x="10" y="65"/>
                    <a:pt x="9" y="67"/>
                  </a:cubicBezTo>
                  <a:cubicBezTo>
                    <a:pt x="9" y="69"/>
                    <a:pt x="9" y="72"/>
                    <a:pt x="8" y="73"/>
                  </a:cubicBezTo>
                  <a:cubicBezTo>
                    <a:pt x="7" y="78"/>
                    <a:pt x="6" y="83"/>
                    <a:pt x="5" y="88"/>
                  </a:cubicBezTo>
                  <a:cubicBezTo>
                    <a:pt x="3" y="92"/>
                    <a:pt x="2" y="98"/>
                    <a:pt x="1" y="102"/>
                  </a:cubicBezTo>
                  <a:cubicBezTo>
                    <a:pt x="1" y="105"/>
                    <a:pt x="0" y="108"/>
                    <a:pt x="2" y="108"/>
                  </a:cubicBezTo>
                  <a:cubicBezTo>
                    <a:pt x="4" y="109"/>
                    <a:pt x="6" y="107"/>
                    <a:pt x="7" y="107"/>
                  </a:cubicBezTo>
                  <a:cubicBezTo>
                    <a:pt x="11" y="106"/>
                    <a:pt x="14" y="105"/>
                    <a:pt x="18" y="104"/>
                  </a:cubicBezTo>
                  <a:cubicBezTo>
                    <a:pt x="22" y="102"/>
                    <a:pt x="26" y="101"/>
                    <a:pt x="30" y="101"/>
                  </a:cubicBezTo>
                  <a:cubicBezTo>
                    <a:pt x="33" y="100"/>
                    <a:pt x="36" y="100"/>
                    <a:pt x="39" y="99"/>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7" name="Freeform 479"/>
            <p:cNvSpPr/>
            <p:nvPr/>
          </p:nvSpPr>
          <p:spPr bwMode="auto">
            <a:xfrm>
              <a:off x="4798" y="1403"/>
              <a:ext cx="43" cy="36"/>
            </a:xfrm>
            <a:custGeom>
              <a:avLst/>
              <a:gdLst>
                <a:gd name="T0" fmla="*/ 15 w 35"/>
                <a:gd name="T1" fmla="*/ 18 h 29"/>
                <a:gd name="T2" fmla="*/ 27 w 35"/>
                <a:gd name="T3" fmla="*/ 11 h 29"/>
                <a:gd name="T4" fmla="*/ 35 w 35"/>
                <a:gd name="T5" fmla="*/ 5 h 29"/>
                <a:gd name="T6" fmla="*/ 31 w 35"/>
                <a:gd name="T7" fmla="*/ 7 h 29"/>
                <a:gd name="T8" fmla="*/ 17 w 35"/>
                <a:gd name="T9" fmla="*/ 11 h 29"/>
                <a:gd name="T10" fmla="*/ 25 w 35"/>
                <a:gd name="T11" fmla="*/ 3 h 29"/>
                <a:gd name="T12" fmla="*/ 32 w 35"/>
                <a:gd name="T13" fmla="*/ 0 h 29"/>
                <a:gd name="T14" fmla="*/ 18 w 35"/>
                <a:gd name="T15" fmla="*/ 4 h 29"/>
                <a:gd name="T16" fmla="*/ 12 w 35"/>
                <a:gd name="T17" fmla="*/ 11 h 29"/>
                <a:gd name="T18" fmla="*/ 2 w 35"/>
                <a:gd name="T19" fmla="*/ 24 h 29"/>
                <a:gd name="T20" fmla="*/ 0 w 35"/>
                <a:gd name="T21" fmla="*/ 29 h 29"/>
                <a:gd name="T22" fmla="*/ 1 w 35"/>
                <a:gd name="T23" fmla="*/ 28 h 29"/>
                <a:gd name="T24" fmla="*/ 15 w 35"/>
                <a:gd name="T2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9">
                  <a:moveTo>
                    <a:pt x="15" y="18"/>
                  </a:moveTo>
                  <a:cubicBezTo>
                    <a:pt x="19" y="17"/>
                    <a:pt x="23" y="13"/>
                    <a:pt x="27" y="11"/>
                  </a:cubicBezTo>
                  <a:cubicBezTo>
                    <a:pt x="29" y="9"/>
                    <a:pt x="32" y="7"/>
                    <a:pt x="35" y="5"/>
                  </a:cubicBezTo>
                  <a:cubicBezTo>
                    <a:pt x="33" y="6"/>
                    <a:pt x="32" y="6"/>
                    <a:pt x="31" y="7"/>
                  </a:cubicBezTo>
                  <a:cubicBezTo>
                    <a:pt x="26" y="8"/>
                    <a:pt x="22" y="9"/>
                    <a:pt x="17" y="11"/>
                  </a:cubicBezTo>
                  <a:cubicBezTo>
                    <a:pt x="18" y="8"/>
                    <a:pt x="23" y="5"/>
                    <a:pt x="25" y="3"/>
                  </a:cubicBezTo>
                  <a:cubicBezTo>
                    <a:pt x="27" y="2"/>
                    <a:pt x="29" y="0"/>
                    <a:pt x="32" y="0"/>
                  </a:cubicBezTo>
                  <a:cubicBezTo>
                    <a:pt x="28" y="1"/>
                    <a:pt x="23" y="3"/>
                    <a:pt x="18" y="4"/>
                  </a:cubicBezTo>
                  <a:cubicBezTo>
                    <a:pt x="17" y="6"/>
                    <a:pt x="14" y="9"/>
                    <a:pt x="12" y="11"/>
                  </a:cubicBezTo>
                  <a:cubicBezTo>
                    <a:pt x="7" y="14"/>
                    <a:pt x="3" y="19"/>
                    <a:pt x="2" y="24"/>
                  </a:cubicBezTo>
                  <a:cubicBezTo>
                    <a:pt x="1" y="26"/>
                    <a:pt x="1" y="28"/>
                    <a:pt x="0" y="29"/>
                  </a:cubicBezTo>
                  <a:cubicBezTo>
                    <a:pt x="0" y="29"/>
                    <a:pt x="1" y="29"/>
                    <a:pt x="1" y="28"/>
                  </a:cubicBezTo>
                  <a:cubicBezTo>
                    <a:pt x="5" y="24"/>
                    <a:pt x="10" y="21"/>
                    <a:pt x="15" y="18"/>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8" name="Freeform 480"/>
            <p:cNvSpPr/>
            <p:nvPr/>
          </p:nvSpPr>
          <p:spPr bwMode="auto">
            <a:xfrm>
              <a:off x="4874" y="1409"/>
              <a:ext cx="64" cy="40"/>
            </a:xfrm>
            <a:custGeom>
              <a:avLst/>
              <a:gdLst>
                <a:gd name="T0" fmla="*/ 36 w 52"/>
                <a:gd name="T1" fmla="*/ 8 h 32"/>
                <a:gd name="T2" fmla="*/ 39 w 52"/>
                <a:gd name="T3" fmla="*/ 8 h 32"/>
                <a:gd name="T4" fmla="*/ 26 w 52"/>
                <a:gd name="T5" fmla="*/ 15 h 32"/>
                <a:gd name="T6" fmla="*/ 25 w 52"/>
                <a:gd name="T7" fmla="*/ 16 h 32"/>
                <a:gd name="T8" fmla="*/ 13 w 52"/>
                <a:gd name="T9" fmla="*/ 23 h 32"/>
                <a:gd name="T10" fmla="*/ 0 w 52"/>
                <a:gd name="T11" fmla="*/ 32 h 32"/>
                <a:gd name="T12" fmla="*/ 0 w 52"/>
                <a:gd name="T13" fmla="*/ 32 h 32"/>
                <a:gd name="T14" fmla="*/ 5 w 52"/>
                <a:gd name="T15" fmla="*/ 29 h 32"/>
                <a:gd name="T16" fmla="*/ 13 w 52"/>
                <a:gd name="T17" fmla="*/ 24 h 32"/>
                <a:gd name="T18" fmla="*/ 22 w 52"/>
                <a:gd name="T19" fmla="*/ 19 h 32"/>
                <a:gd name="T20" fmla="*/ 32 w 52"/>
                <a:gd name="T21" fmla="*/ 16 h 32"/>
                <a:gd name="T22" fmla="*/ 42 w 52"/>
                <a:gd name="T23" fmla="*/ 9 h 32"/>
                <a:gd name="T24" fmla="*/ 52 w 52"/>
                <a:gd name="T25" fmla="*/ 1 h 32"/>
                <a:gd name="T26" fmla="*/ 48 w 52"/>
                <a:gd name="T27" fmla="*/ 0 h 32"/>
                <a:gd name="T28" fmla="*/ 47 w 52"/>
                <a:gd name="T29" fmla="*/ 0 h 32"/>
                <a:gd name="T30" fmla="*/ 35 w 52"/>
                <a:gd name="T31" fmla="*/ 8 h 32"/>
                <a:gd name="T32" fmla="*/ 36 w 52"/>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2">
                  <a:moveTo>
                    <a:pt x="36" y="8"/>
                  </a:moveTo>
                  <a:cubicBezTo>
                    <a:pt x="37" y="8"/>
                    <a:pt x="39" y="8"/>
                    <a:pt x="39" y="8"/>
                  </a:cubicBezTo>
                  <a:cubicBezTo>
                    <a:pt x="35" y="11"/>
                    <a:pt x="29" y="13"/>
                    <a:pt x="26" y="15"/>
                  </a:cubicBezTo>
                  <a:cubicBezTo>
                    <a:pt x="26" y="15"/>
                    <a:pt x="25" y="16"/>
                    <a:pt x="25" y="16"/>
                  </a:cubicBezTo>
                  <a:cubicBezTo>
                    <a:pt x="21" y="18"/>
                    <a:pt x="17" y="21"/>
                    <a:pt x="13" y="23"/>
                  </a:cubicBezTo>
                  <a:cubicBezTo>
                    <a:pt x="9" y="25"/>
                    <a:pt x="4" y="28"/>
                    <a:pt x="0" y="32"/>
                  </a:cubicBezTo>
                  <a:cubicBezTo>
                    <a:pt x="0" y="32"/>
                    <a:pt x="0" y="32"/>
                    <a:pt x="0" y="32"/>
                  </a:cubicBezTo>
                  <a:cubicBezTo>
                    <a:pt x="1" y="31"/>
                    <a:pt x="3" y="30"/>
                    <a:pt x="5" y="29"/>
                  </a:cubicBezTo>
                  <a:cubicBezTo>
                    <a:pt x="8" y="27"/>
                    <a:pt x="10" y="26"/>
                    <a:pt x="13" y="24"/>
                  </a:cubicBezTo>
                  <a:cubicBezTo>
                    <a:pt x="16" y="22"/>
                    <a:pt x="20" y="21"/>
                    <a:pt x="22" y="19"/>
                  </a:cubicBezTo>
                  <a:cubicBezTo>
                    <a:pt x="25" y="18"/>
                    <a:pt x="29" y="17"/>
                    <a:pt x="32" y="16"/>
                  </a:cubicBezTo>
                  <a:cubicBezTo>
                    <a:pt x="35" y="14"/>
                    <a:pt x="38" y="12"/>
                    <a:pt x="42" y="9"/>
                  </a:cubicBezTo>
                  <a:cubicBezTo>
                    <a:pt x="45" y="6"/>
                    <a:pt x="49" y="4"/>
                    <a:pt x="52" y="1"/>
                  </a:cubicBezTo>
                  <a:cubicBezTo>
                    <a:pt x="50" y="1"/>
                    <a:pt x="49" y="1"/>
                    <a:pt x="48" y="0"/>
                  </a:cubicBezTo>
                  <a:cubicBezTo>
                    <a:pt x="47" y="0"/>
                    <a:pt x="47" y="0"/>
                    <a:pt x="47" y="0"/>
                  </a:cubicBezTo>
                  <a:cubicBezTo>
                    <a:pt x="43" y="2"/>
                    <a:pt x="39" y="5"/>
                    <a:pt x="35" y="8"/>
                  </a:cubicBezTo>
                  <a:lnTo>
                    <a:pt x="36" y="8"/>
                  </a:ln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39" name="Freeform 481"/>
            <p:cNvSpPr/>
            <p:nvPr/>
          </p:nvSpPr>
          <p:spPr bwMode="auto">
            <a:xfrm>
              <a:off x="4865" y="1427"/>
              <a:ext cx="144" cy="119"/>
            </a:xfrm>
            <a:custGeom>
              <a:avLst/>
              <a:gdLst>
                <a:gd name="T0" fmla="*/ 108 w 116"/>
                <a:gd name="T1" fmla="*/ 2 h 96"/>
                <a:gd name="T2" fmla="*/ 100 w 116"/>
                <a:gd name="T3" fmla="*/ 2 h 96"/>
                <a:gd name="T4" fmla="*/ 91 w 116"/>
                <a:gd name="T5" fmla="*/ 19 h 96"/>
                <a:gd name="T6" fmla="*/ 87 w 116"/>
                <a:gd name="T7" fmla="*/ 33 h 96"/>
                <a:gd name="T8" fmla="*/ 80 w 116"/>
                <a:gd name="T9" fmla="*/ 45 h 96"/>
                <a:gd name="T10" fmla="*/ 71 w 116"/>
                <a:gd name="T11" fmla="*/ 55 h 96"/>
                <a:gd name="T12" fmla="*/ 62 w 116"/>
                <a:gd name="T13" fmla="*/ 62 h 96"/>
                <a:gd name="T14" fmla="*/ 65 w 116"/>
                <a:gd name="T15" fmla="*/ 56 h 96"/>
                <a:gd name="T16" fmla="*/ 70 w 116"/>
                <a:gd name="T17" fmla="*/ 44 h 96"/>
                <a:gd name="T18" fmla="*/ 75 w 116"/>
                <a:gd name="T19" fmla="*/ 31 h 96"/>
                <a:gd name="T20" fmla="*/ 75 w 116"/>
                <a:gd name="T21" fmla="*/ 27 h 96"/>
                <a:gd name="T22" fmla="*/ 68 w 116"/>
                <a:gd name="T23" fmla="*/ 38 h 96"/>
                <a:gd name="T24" fmla="*/ 73 w 116"/>
                <a:gd name="T25" fmla="*/ 20 h 96"/>
                <a:gd name="T26" fmla="*/ 72 w 116"/>
                <a:gd name="T27" fmla="*/ 18 h 96"/>
                <a:gd name="T28" fmla="*/ 70 w 116"/>
                <a:gd name="T29" fmla="*/ 8 h 96"/>
                <a:gd name="T30" fmla="*/ 63 w 116"/>
                <a:gd name="T31" fmla="*/ 23 h 96"/>
                <a:gd name="T32" fmla="*/ 58 w 116"/>
                <a:gd name="T33" fmla="*/ 33 h 96"/>
                <a:gd name="T34" fmla="*/ 58 w 116"/>
                <a:gd name="T35" fmla="*/ 25 h 96"/>
                <a:gd name="T36" fmla="*/ 57 w 116"/>
                <a:gd name="T37" fmla="*/ 20 h 96"/>
                <a:gd name="T38" fmla="*/ 50 w 116"/>
                <a:gd name="T39" fmla="*/ 46 h 96"/>
                <a:gd name="T40" fmla="*/ 44 w 116"/>
                <a:gd name="T41" fmla="*/ 55 h 96"/>
                <a:gd name="T42" fmla="*/ 43 w 116"/>
                <a:gd name="T43" fmla="*/ 46 h 96"/>
                <a:gd name="T44" fmla="*/ 47 w 116"/>
                <a:gd name="T45" fmla="*/ 32 h 96"/>
                <a:gd name="T46" fmla="*/ 51 w 116"/>
                <a:gd name="T47" fmla="*/ 16 h 96"/>
                <a:gd name="T48" fmla="*/ 48 w 116"/>
                <a:gd name="T49" fmla="*/ 8 h 96"/>
                <a:gd name="T50" fmla="*/ 47 w 116"/>
                <a:gd name="T51" fmla="*/ 4 h 96"/>
                <a:gd name="T52" fmla="*/ 44 w 116"/>
                <a:gd name="T53" fmla="*/ 3 h 96"/>
                <a:gd name="T54" fmla="*/ 35 w 116"/>
                <a:gd name="T55" fmla="*/ 9 h 96"/>
                <a:gd name="T56" fmla="*/ 29 w 116"/>
                <a:gd name="T57" fmla="*/ 20 h 96"/>
                <a:gd name="T58" fmla="*/ 24 w 116"/>
                <a:gd name="T59" fmla="*/ 29 h 96"/>
                <a:gd name="T60" fmla="*/ 21 w 116"/>
                <a:gd name="T61" fmla="*/ 45 h 96"/>
                <a:gd name="T62" fmla="*/ 10 w 116"/>
                <a:gd name="T63" fmla="*/ 72 h 96"/>
                <a:gd name="T64" fmla="*/ 4 w 116"/>
                <a:gd name="T65" fmla="*/ 83 h 96"/>
                <a:gd name="T66" fmla="*/ 0 w 116"/>
                <a:gd name="T67" fmla="*/ 96 h 96"/>
                <a:gd name="T68" fmla="*/ 16 w 116"/>
                <a:gd name="T69" fmla="*/ 92 h 96"/>
                <a:gd name="T70" fmla="*/ 30 w 116"/>
                <a:gd name="T71" fmla="*/ 88 h 96"/>
                <a:gd name="T72" fmla="*/ 46 w 116"/>
                <a:gd name="T73" fmla="*/ 79 h 96"/>
                <a:gd name="T74" fmla="*/ 53 w 116"/>
                <a:gd name="T75" fmla="*/ 76 h 96"/>
                <a:gd name="T76" fmla="*/ 61 w 116"/>
                <a:gd name="T77" fmla="*/ 75 h 96"/>
                <a:gd name="T78" fmla="*/ 73 w 116"/>
                <a:gd name="T79" fmla="*/ 63 h 96"/>
                <a:gd name="T80" fmla="*/ 77 w 116"/>
                <a:gd name="T81" fmla="*/ 60 h 96"/>
                <a:gd name="T82" fmla="*/ 80 w 116"/>
                <a:gd name="T83" fmla="*/ 58 h 96"/>
                <a:gd name="T84" fmla="*/ 84 w 116"/>
                <a:gd name="T85" fmla="*/ 53 h 96"/>
                <a:gd name="T86" fmla="*/ 87 w 116"/>
                <a:gd name="T87" fmla="*/ 49 h 96"/>
                <a:gd name="T88" fmla="*/ 89 w 116"/>
                <a:gd name="T89" fmla="*/ 48 h 96"/>
                <a:gd name="T90" fmla="*/ 94 w 116"/>
                <a:gd name="T91" fmla="*/ 42 h 96"/>
                <a:gd name="T92" fmla="*/ 104 w 116"/>
                <a:gd name="T93" fmla="*/ 30 h 96"/>
                <a:gd name="T94" fmla="*/ 110 w 116"/>
                <a:gd name="T95" fmla="*/ 20 h 96"/>
                <a:gd name="T96" fmla="*/ 112 w 116"/>
                <a:gd name="T97" fmla="*/ 14 h 96"/>
                <a:gd name="T98" fmla="*/ 116 w 116"/>
                <a:gd name="T99" fmla="*/ 0 h 96"/>
                <a:gd name="T100" fmla="*/ 108 w 116"/>
                <a:gd name="T101"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6" h="96">
                  <a:moveTo>
                    <a:pt x="108" y="2"/>
                  </a:moveTo>
                  <a:cubicBezTo>
                    <a:pt x="105" y="2"/>
                    <a:pt x="102" y="3"/>
                    <a:pt x="100" y="2"/>
                  </a:cubicBezTo>
                  <a:cubicBezTo>
                    <a:pt x="97" y="8"/>
                    <a:pt x="94" y="13"/>
                    <a:pt x="91" y="19"/>
                  </a:cubicBezTo>
                  <a:cubicBezTo>
                    <a:pt x="90" y="24"/>
                    <a:pt x="89" y="28"/>
                    <a:pt x="87" y="33"/>
                  </a:cubicBezTo>
                  <a:cubicBezTo>
                    <a:pt x="85" y="37"/>
                    <a:pt x="82" y="41"/>
                    <a:pt x="80" y="45"/>
                  </a:cubicBezTo>
                  <a:cubicBezTo>
                    <a:pt x="77" y="49"/>
                    <a:pt x="74" y="52"/>
                    <a:pt x="71" y="55"/>
                  </a:cubicBezTo>
                  <a:cubicBezTo>
                    <a:pt x="69" y="58"/>
                    <a:pt x="65" y="62"/>
                    <a:pt x="62" y="62"/>
                  </a:cubicBezTo>
                  <a:cubicBezTo>
                    <a:pt x="62" y="60"/>
                    <a:pt x="63" y="58"/>
                    <a:pt x="65" y="56"/>
                  </a:cubicBezTo>
                  <a:cubicBezTo>
                    <a:pt x="66" y="52"/>
                    <a:pt x="69" y="48"/>
                    <a:pt x="70" y="44"/>
                  </a:cubicBezTo>
                  <a:cubicBezTo>
                    <a:pt x="72" y="40"/>
                    <a:pt x="74" y="36"/>
                    <a:pt x="75" y="31"/>
                  </a:cubicBezTo>
                  <a:cubicBezTo>
                    <a:pt x="75" y="30"/>
                    <a:pt x="75" y="28"/>
                    <a:pt x="75" y="27"/>
                  </a:cubicBezTo>
                  <a:cubicBezTo>
                    <a:pt x="73" y="32"/>
                    <a:pt x="71" y="36"/>
                    <a:pt x="68" y="38"/>
                  </a:cubicBezTo>
                  <a:cubicBezTo>
                    <a:pt x="67" y="32"/>
                    <a:pt x="70" y="26"/>
                    <a:pt x="73" y="20"/>
                  </a:cubicBezTo>
                  <a:cubicBezTo>
                    <a:pt x="73" y="20"/>
                    <a:pt x="73" y="19"/>
                    <a:pt x="72" y="18"/>
                  </a:cubicBezTo>
                  <a:cubicBezTo>
                    <a:pt x="72" y="15"/>
                    <a:pt x="72" y="10"/>
                    <a:pt x="70" y="8"/>
                  </a:cubicBezTo>
                  <a:cubicBezTo>
                    <a:pt x="65" y="11"/>
                    <a:pt x="65" y="19"/>
                    <a:pt x="63" y="23"/>
                  </a:cubicBezTo>
                  <a:cubicBezTo>
                    <a:pt x="63" y="26"/>
                    <a:pt x="60" y="31"/>
                    <a:pt x="58" y="33"/>
                  </a:cubicBezTo>
                  <a:cubicBezTo>
                    <a:pt x="56" y="32"/>
                    <a:pt x="58" y="28"/>
                    <a:pt x="58" y="25"/>
                  </a:cubicBezTo>
                  <a:cubicBezTo>
                    <a:pt x="58" y="24"/>
                    <a:pt x="58" y="22"/>
                    <a:pt x="57" y="20"/>
                  </a:cubicBezTo>
                  <a:cubicBezTo>
                    <a:pt x="55" y="28"/>
                    <a:pt x="52" y="37"/>
                    <a:pt x="50" y="46"/>
                  </a:cubicBezTo>
                  <a:cubicBezTo>
                    <a:pt x="49" y="49"/>
                    <a:pt x="47" y="55"/>
                    <a:pt x="44" y="55"/>
                  </a:cubicBezTo>
                  <a:cubicBezTo>
                    <a:pt x="39" y="57"/>
                    <a:pt x="42" y="49"/>
                    <a:pt x="43" y="46"/>
                  </a:cubicBezTo>
                  <a:cubicBezTo>
                    <a:pt x="45" y="42"/>
                    <a:pt x="46" y="36"/>
                    <a:pt x="47" y="32"/>
                  </a:cubicBezTo>
                  <a:cubicBezTo>
                    <a:pt x="50" y="27"/>
                    <a:pt x="51" y="22"/>
                    <a:pt x="51" y="16"/>
                  </a:cubicBezTo>
                  <a:cubicBezTo>
                    <a:pt x="50" y="14"/>
                    <a:pt x="49" y="10"/>
                    <a:pt x="48" y="8"/>
                  </a:cubicBezTo>
                  <a:cubicBezTo>
                    <a:pt x="48" y="6"/>
                    <a:pt x="47" y="5"/>
                    <a:pt x="47" y="4"/>
                  </a:cubicBezTo>
                  <a:cubicBezTo>
                    <a:pt x="46" y="3"/>
                    <a:pt x="46" y="4"/>
                    <a:pt x="44" y="3"/>
                  </a:cubicBezTo>
                  <a:cubicBezTo>
                    <a:pt x="40" y="2"/>
                    <a:pt x="38" y="4"/>
                    <a:pt x="35" y="9"/>
                  </a:cubicBezTo>
                  <a:cubicBezTo>
                    <a:pt x="32" y="13"/>
                    <a:pt x="32" y="16"/>
                    <a:pt x="29" y="20"/>
                  </a:cubicBezTo>
                  <a:cubicBezTo>
                    <a:pt x="26" y="23"/>
                    <a:pt x="24" y="25"/>
                    <a:pt x="24" y="29"/>
                  </a:cubicBezTo>
                  <a:cubicBezTo>
                    <a:pt x="24" y="34"/>
                    <a:pt x="22" y="39"/>
                    <a:pt x="21" y="45"/>
                  </a:cubicBezTo>
                  <a:cubicBezTo>
                    <a:pt x="20" y="53"/>
                    <a:pt x="16" y="63"/>
                    <a:pt x="10" y="72"/>
                  </a:cubicBezTo>
                  <a:cubicBezTo>
                    <a:pt x="9" y="75"/>
                    <a:pt x="6" y="80"/>
                    <a:pt x="4" y="83"/>
                  </a:cubicBezTo>
                  <a:cubicBezTo>
                    <a:pt x="3" y="87"/>
                    <a:pt x="2" y="93"/>
                    <a:pt x="0" y="96"/>
                  </a:cubicBezTo>
                  <a:cubicBezTo>
                    <a:pt x="4" y="94"/>
                    <a:pt x="11" y="93"/>
                    <a:pt x="16" y="92"/>
                  </a:cubicBezTo>
                  <a:cubicBezTo>
                    <a:pt x="21" y="91"/>
                    <a:pt x="26" y="90"/>
                    <a:pt x="30" y="88"/>
                  </a:cubicBezTo>
                  <a:cubicBezTo>
                    <a:pt x="36" y="85"/>
                    <a:pt x="41" y="82"/>
                    <a:pt x="46" y="79"/>
                  </a:cubicBezTo>
                  <a:cubicBezTo>
                    <a:pt x="49" y="78"/>
                    <a:pt x="51" y="77"/>
                    <a:pt x="53" y="76"/>
                  </a:cubicBezTo>
                  <a:cubicBezTo>
                    <a:pt x="55" y="75"/>
                    <a:pt x="58" y="76"/>
                    <a:pt x="61" y="75"/>
                  </a:cubicBezTo>
                  <a:cubicBezTo>
                    <a:pt x="66" y="72"/>
                    <a:pt x="70" y="67"/>
                    <a:pt x="73" y="63"/>
                  </a:cubicBezTo>
                  <a:cubicBezTo>
                    <a:pt x="75" y="62"/>
                    <a:pt x="76" y="60"/>
                    <a:pt x="77" y="60"/>
                  </a:cubicBezTo>
                  <a:cubicBezTo>
                    <a:pt x="77" y="59"/>
                    <a:pt x="79" y="58"/>
                    <a:pt x="80" y="58"/>
                  </a:cubicBezTo>
                  <a:cubicBezTo>
                    <a:pt x="82" y="56"/>
                    <a:pt x="82" y="54"/>
                    <a:pt x="84" y="53"/>
                  </a:cubicBezTo>
                  <a:cubicBezTo>
                    <a:pt x="84" y="50"/>
                    <a:pt x="85" y="49"/>
                    <a:pt x="87" y="49"/>
                  </a:cubicBezTo>
                  <a:cubicBezTo>
                    <a:pt x="88" y="48"/>
                    <a:pt x="89" y="48"/>
                    <a:pt x="89" y="48"/>
                  </a:cubicBezTo>
                  <a:cubicBezTo>
                    <a:pt x="91" y="46"/>
                    <a:pt x="93" y="44"/>
                    <a:pt x="94" y="42"/>
                  </a:cubicBezTo>
                  <a:cubicBezTo>
                    <a:pt x="98" y="38"/>
                    <a:pt x="101" y="34"/>
                    <a:pt x="104" y="30"/>
                  </a:cubicBezTo>
                  <a:cubicBezTo>
                    <a:pt x="106" y="26"/>
                    <a:pt x="108" y="22"/>
                    <a:pt x="110" y="20"/>
                  </a:cubicBezTo>
                  <a:cubicBezTo>
                    <a:pt x="110" y="18"/>
                    <a:pt x="110" y="15"/>
                    <a:pt x="112" y="14"/>
                  </a:cubicBezTo>
                  <a:cubicBezTo>
                    <a:pt x="114" y="9"/>
                    <a:pt x="115" y="5"/>
                    <a:pt x="116" y="0"/>
                  </a:cubicBezTo>
                  <a:cubicBezTo>
                    <a:pt x="113" y="3"/>
                    <a:pt x="110" y="2"/>
                    <a:pt x="108" y="2"/>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0" name="Freeform 482"/>
            <p:cNvSpPr/>
            <p:nvPr/>
          </p:nvSpPr>
          <p:spPr bwMode="auto">
            <a:xfrm>
              <a:off x="4891" y="1331"/>
              <a:ext cx="22" cy="14"/>
            </a:xfrm>
            <a:custGeom>
              <a:avLst/>
              <a:gdLst>
                <a:gd name="T0" fmla="*/ 16 w 18"/>
                <a:gd name="T1" fmla="*/ 6 h 11"/>
                <a:gd name="T2" fmla="*/ 18 w 18"/>
                <a:gd name="T3" fmla="*/ 0 h 11"/>
                <a:gd name="T4" fmla="*/ 9 w 18"/>
                <a:gd name="T5" fmla="*/ 6 h 11"/>
                <a:gd name="T6" fmla="*/ 0 w 18"/>
                <a:gd name="T7" fmla="*/ 11 h 11"/>
                <a:gd name="T8" fmla="*/ 2 w 18"/>
                <a:gd name="T9" fmla="*/ 10 h 11"/>
                <a:gd name="T10" fmla="*/ 16 w 18"/>
                <a:gd name="T11" fmla="*/ 6 h 11"/>
              </a:gdLst>
              <a:ahLst/>
              <a:cxnLst>
                <a:cxn ang="0">
                  <a:pos x="T0" y="T1"/>
                </a:cxn>
                <a:cxn ang="0">
                  <a:pos x="T2" y="T3"/>
                </a:cxn>
                <a:cxn ang="0">
                  <a:pos x="T4" y="T5"/>
                </a:cxn>
                <a:cxn ang="0">
                  <a:pos x="T6" y="T7"/>
                </a:cxn>
                <a:cxn ang="0">
                  <a:pos x="T8" y="T9"/>
                </a:cxn>
                <a:cxn ang="0">
                  <a:pos x="T10" y="T11"/>
                </a:cxn>
              </a:cxnLst>
              <a:rect l="0" t="0" r="r" b="b"/>
              <a:pathLst>
                <a:path w="18" h="11">
                  <a:moveTo>
                    <a:pt x="16" y="6"/>
                  </a:moveTo>
                  <a:cubicBezTo>
                    <a:pt x="16" y="4"/>
                    <a:pt x="17" y="2"/>
                    <a:pt x="18" y="0"/>
                  </a:cubicBezTo>
                  <a:cubicBezTo>
                    <a:pt x="15" y="2"/>
                    <a:pt x="12" y="4"/>
                    <a:pt x="9" y="6"/>
                  </a:cubicBezTo>
                  <a:cubicBezTo>
                    <a:pt x="6" y="8"/>
                    <a:pt x="3" y="9"/>
                    <a:pt x="0" y="11"/>
                  </a:cubicBezTo>
                  <a:cubicBezTo>
                    <a:pt x="1" y="11"/>
                    <a:pt x="1" y="10"/>
                    <a:pt x="2" y="10"/>
                  </a:cubicBezTo>
                  <a:cubicBezTo>
                    <a:pt x="7" y="9"/>
                    <a:pt x="11" y="8"/>
                    <a:pt x="16" y="6"/>
                  </a:cubicBezTo>
                  <a:close/>
                </a:path>
              </a:pathLst>
            </a:custGeom>
            <a:solidFill>
              <a:srgbClr val="F0F4C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1" name="Freeform 483"/>
            <p:cNvSpPr/>
            <p:nvPr/>
          </p:nvSpPr>
          <p:spPr bwMode="auto">
            <a:xfrm>
              <a:off x="4795" y="1438"/>
              <a:ext cx="95" cy="38"/>
            </a:xfrm>
            <a:custGeom>
              <a:avLst/>
              <a:gdLst>
                <a:gd name="T0" fmla="*/ 76 w 76"/>
                <a:gd name="T1" fmla="*/ 0 h 31"/>
                <a:gd name="T2" fmla="*/ 68 w 76"/>
                <a:gd name="T3" fmla="*/ 2 h 31"/>
                <a:gd name="T4" fmla="*/ 61 w 76"/>
                <a:gd name="T5" fmla="*/ 6 h 31"/>
                <a:gd name="T6" fmla="*/ 47 w 76"/>
                <a:gd name="T7" fmla="*/ 9 h 31"/>
                <a:gd name="T8" fmla="*/ 50 w 76"/>
                <a:gd name="T9" fmla="*/ 5 h 31"/>
                <a:gd name="T10" fmla="*/ 45 w 76"/>
                <a:gd name="T11" fmla="*/ 6 h 31"/>
                <a:gd name="T12" fmla="*/ 34 w 76"/>
                <a:gd name="T13" fmla="*/ 12 h 31"/>
                <a:gd name="T14" fmla="*/ 21 w 76"/>
                <a:gd name="T15" fmla="*/ 20 h 31"/>
                <a:gd name="T16" fmla="*/ 0 w 76"/>
                <a:gd name="T17" fmla="*/ 31 h 31"/>
                <a:gd name="T18" fmla="*/ 12 w 76"/>
                <a:gd name="T19" fmla="*/ 27 h 31"/>
                <a:gd name="T20" fmla="*/ 12 w 76"/>
                <a:gd name="T21" fmla="*/ 27 h 31"/>
                <a:gd name="T22" fmla="*/ 22 w 76"/>
                <a:gd name="T23" fmla="*/ 25 h 31"/>
                <a:gd name="T24" fmla="*/ 38 w 76"/>
                <a:gd name="T25" fmla="*/ 20 h 31"/>
                <a:gd name="T26" fmla="*/ 38 w 76"/>
                <a:gd name="T27" fmla="*/ 21 h 31"/>
                <a:gd name="T28" fmla="*/ 52 w 76"/>
                <a:gd name="T29" fmla="*/ 15 h 31"/>
                <a:gd name="T30" fmla="*/ 63 w 76"/>
                <a:gd name="T31" fmla="*/ 9 h 31"/>
                <a:gd name="T32" fmla="*/ 63 w 76"/>
                <a:gd name="T33" fmla="*/ 9 h 31"/>
                <a:gd name="T34" fmla="*/ 76 w 76"/>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31">
                  <a:moveTo>
                    <a:pt x="76" y="0"/>
                  </a:moveTo>
                  <a:cubicBezTo>
                    <a:pt x="73" y="1"/>
                    <a:pt x="70" y="1"/>
                    <a:pt x="68" y="2"/>
                  </a:cubicBezTo>
                  <a:cubicBezTo>
                    <a:pt x="66" y="4"/>
                    <a:pt x="63" y="5"/>
                    <a:pt x="61" y="6"/>
                  </a:cubicBezTo>
                  <a:cubicBezTo>
                    <a:pt x="56" y="7"/>
                    <a:pt x="52" y="8"/>
                    <a:pt x="47" y="9"/>
                  </a:cubicBezTo>
                  <a:cubicBezTo>
                    <a:pt x="48" y="9"/>
                    <a:pt x="51" y="7"/>
                    <a:pt x="50" y="5"/>
                  </a:cubicBezTo>
                  <a:cubicBezTo>
                    <a:pt x="48" y="5"/>
                    <a:pt x="47" y="5"/>
                    <a:pt x="45" y="6"/>
                  </a:cubicBezTo>
                  <a:cubicBezTo>
                    <a:pt x="43" y="8"/>
                    <a:pt x="36" y="10"/>
                    <a:pt x="34" y="12"/>
                  </a:cubicBezTo>
                  <a:cubicBezTo>
                    <a:pt x="30" y="14"/>
                    <a:pt x="25" y="17"/>
                    <a:pt x="21" y="20"/>
                  </a:cubicBezTo>
                  <a:cubicBezTo>
                    <a:pt x="13" y="25"/>
                    <a:pt x="7" y="29"/>
                    <a:pt x="0" y="31"/>
                  </a:cubicBezTo>
                  <a:cubicBezTo>
                    <a:pt x="4" y="30"/>
                    <a:pt x="8" y="28"/>
                    <a:pt x="12" y="27"/>
                  </a:cubicBezTo>
                  <a:cubicBezTo>
                    <a:pt x="12" y="27"/>
                    <a:pt x="12" y="27"/>
                    <a:pt x="12" y="27"/>
                  </a:cubicBezTo>
                  <a:cubicBezTo>
                    <a:pt x="16" y="26"/>
                    <a:pt x="19" y="25"/>
                    <a:pt x="22" y="25"/>
                  </a:cubicBezTo>
                  <a:cubicBezTo>
                    <a:pt x="27" y="23"/>
                    <a:pt x="33" y="20"/>
                    <a:pt x="38" y="20"/>
                  </a:cubicBezTo>
                  <a:cubicBezTo>
                    <a:pt x="38" y="21"/>
                    <a:pt x="38" y="21"/>
                    <a:pt x="38" y="21"/>
                  </a:cubicBezTo>
                  <a:cubicBezTo>
                    <a:pt x="52" y="15"/>
                    <a:pt x="52" y="15"/>
                    <a:pt x="52" y="15"/>
                  </a:cubicBezTo>
                  <a:cubicBezTo>
                    <a:pt x="55" y="13"/>
                    <a:pt x="59" y="11"/>
                    <a:pt x="63" y="9"/>
                  </a:cubicBezTo>
                  <a:cubicBezTo>
                    <a:pt x="63" y="9"/>
                    <a:pt x="63" y="9"/>
                    <a:pt x="63" y="9"/>
                  </a:cubicBezTo>
                  <a:cubicBezTo>
                    <a:pt x="67" y="5"/>
                    <a:pt x="72" y="2"/>
                    <a:pt x="76" y="0"/>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2" name="Freeform 484"/>
            <p:cNvSpPr/>
            <p:nvPr/>
          </p:nvSpPr>
          <p:spPr bwMode="auto">
            <a:xfrm>
              <a:off x="4787" y="1339"/>
              <a:ext cx="145" cy="110"/>
            </a:xfrm>
            <a:custGeom>
              <a:avLst/>
              <a:gdLst>
                <a:gd name="T0" fmla="*/ 38 w 117"/>
                <a:gd name="T1" fmla="*/ 78 h 89"/>
                <a:gd name="T2" fmla="*/ 44 w 117"/>
                <a:gd name="T3" fmla="*/ 79 h 89"/>
                <a:gd name="T4" fmla="*/ 48 w 117"/>
                <a:gd name="T5" fmla="*/ 82 h 89"/>
                <a:gd name="T6" fmla="*/ 52 w 117"/>
                <a:gd name="T7" fmla="*/ 83 h 89"/>
                <a:gd name="T8" fmla="*/ 59 w 117"/>
                <a:gd name="T9" fmla="*/ 77 h 89"/>
                <a:gd name="T10" fmla="*/ 41 w 117"/>
                <a:gd name="T11" fmla="*/ 76 h 89"/>
                <a:gd name="T12" fmla="*/ 32 w 117"/>
                <a:gd name="T13" fmla="*/ 77 h 89"/>
                <a:gd name="T14" fmla="*/ 24 w 117"/>
                <a:gd name="T15" fmla="*/ 77 h 89"/>
                <a:gd name="T16" fmla="*/ 28 w 117"/>
                <a:gd name="T17" fmla="*/ 74 h 89"/>
                <a:gd name="T18" fmla="*/ 35 w 117"/>
                <a:gd name="T19" fmla="*/ 71 h 89"/>
                <a:gd name="T20" fmla="*/ 47 w 117"/>
                <a:gd name="T21" fmla="*/ 68 h 89"/>
                <a:gd name="T22" fmla="*/ 59 w 117"/>
                <a:gd name="T23" fmla="*/ 65 h 89"/>
                <a:gd name="T24" fmla="*/ 71 w 117"/>
                <a:gd name="T25" fmla="*/ 63 h 89"/>
                <a:gd name="T26" fmla="*/ 83 w 117"/>
                <a:gd name="T27" fmla="*/ 63 h 89"/>
                <a:gd name="T28" fmla="*/ 92 w 117"/>
                <a:gd name="T29" fmla="*/ 61 h 89"/>
                <a:gd name="T30" fmla="*/ 97 w 117"/>
                <a:gd name="T31" fmla="*/ 63 h 89"/>
                <a:gd name="T32" fmla="*/ 103 w 117"/>
                <a:gd name="T33" fmla="*/ 64 h 89"/>
                <a:gd name="T34" fmla="*/ 105 w 117"/>
                <a:gd name="T35" fmla="*/ 65 h 89"/>
                <a:gd name="T36" fmla="*/ 117 w 117"/>
                <a:gd name="T37" fmla="*/ 57 h 89"/>
                <a:gd name="T38" fmla="*/ 112 w 117"/>
                <a:gd name="T39" fmla="*/ 54 h 89"/>
                <a:gd name="T40" fmla="*/ 106 w 117"/>
                <a:gd name="T41" fmla="*/ 44 h 89"/>
                <a:gd name="T42" fmla="*/ 101 w 117"/>
                <a:gd name="T43" fmla="*/ 44 h 89"/>
                <a:gd name="T44" fmla="*/ 79 w 117"/>
                <a:gd name="T45" fmla="*/ 46 h 89"/>
                <a:gd name="T46" fmla="*/ 61 w 117"/>
                <a:gd name="T47" fmla="*/ 47 h 89"/>
                <a:gd name="T48" fmla="*/ 83 w 117"/>
                <a:gd name="T49" fmla="*/ 40 h 89"/>
                <a:gd name="T50" fmla="*/ 102 w 117"/>
                <a:gd name="T51" fmla="*/ 34 h 89"/>
                <a:gd name="T52" fmla="*/ 102 w 117"/>
                <a:gd name="T53" fmla="*/ 33 h 89"/>
                <a:gd name="T54" fmla="*/ 97 w 117"/>
                <a:gd name="T55" fmla="*/ 32 h 89"/>
                <a:gd name="T56" fmla="*/ 86 w 117"/>
                <a:gd name="T57" fmla="*/ 31 h 89"/>
                <a:gd name="T58" fmla="*/ 101 w 117"/>
                <a:gd name="T59" fmla="*/ 28 h 89"/>
                <a:gd name="T60" fmla="*/ 101 w 117"/>
                <a:gd name="T61" fmla="*/ 25 h 89"/>
                <a:gd name="T62" fmla="*/ 99 w 117"/>
                <a:gd name="T63" fmla="*/ 6 h 89"/>
                <a:gd name="T64" fmla="*/ 100 w 117"/>
                <a:gd name="T65" fmla="*/ 0 h 89"/>
                <a:gd name="T66" fmla="*/ 86 w 117"/>
                <a:gd name="T67" fmla="*/ 4 h 89"/>
                <a:gd name="T68" fmla="*/ 84 w 117"/>
                <a:gd name="T69" fmla="*/ 5 h 89"/>
                <a:gd name="T70" fmla="*/ 56 w 117"/>
                <a:gd name="T71" fmla="*/ 21 h 89"/>
                <a:gd name="T72" fmla="*/ 61 w 117"/>
                <a:gd name="T73" fmla="*/ 21 h 89"/>
                <a:gd name="T74" fmla="*/ 63 w 117"/>
                <a:gd name="T75" fmla="*/ 20 h 89"/>
                <a:gd name="T76" fmla="*/ 70 w 117"/>
                <a:gd name="T77" fmla="*/ 19 h 89"/>
                <a:gd name="T78" fmla="*/ 88 w 117"/>
                <a:gd name="T79" fmla="*/ 21 h 89"/>
                <a:gd name="T80" fmla="*/ 79 w 117"/>
                <a:gd name="T81" fmla="*/ 22 h 89"/>
                <a:gd name="T82" fmla="*/ 66 w 117"/>
                <a:gd name="T83" fmla="*/ 29 h 89"/>
                <a:gd name="T84" fmla="*/ 53 w 117"/>
                <a:gd name="T85" fmla="*/ 35 h 89"/>
                <a:gd name="T86" fmla="*/ 52 w 117"/>
                <a:gd name="T87" fmla="*/ 38 h 89"/>
                <a:gd name="T88" fmla="*/ 43 w 117"/>
                <a:gd name="T89" fmla="*/ 42 h 89"/>
                <a:gd name="T90" fmla="*/ 40 w 117"/>
                <a:gd name="T91" fmla="*/ 45 h 89"/>
                <a:gd name="T92" fmla="*/ 34 w 117"/>
                <a:gd name="T93" fmla="*/ 47 h 89"/>
                <a:gd name="T94" fmla="*/ 34 w 117"/>
                <a:gd name="T95" fmla="*/ 47 h 89"/>
                <a:gd name="T96" fmla="*/ 23 w 117"/>
                <a:gd name="T97" fmla="*/ 55 h 89"/>
                <a:gd name="T98" fmla="*/ 27 w 117"/>
                <a:gd name="T99" fmla="*/ 56 h 89"/>
                <a:gd name="T100" fmla="*/ 41 w 117"/>
                <a:gd name="T101" fmla="*/ 52 h 89"/>
                <a:gd name="T102" fmla="*/ 34 w 117"/>
                <a:gd name="T103" fmla="*/ 55 h 89"/>
                <a:gd name="T104" fmla="*/ 26 w 117"/>
                <a:gd name="T105" fmla="*/ 63 h 89"/>
                <a:gd name="T106" fmla="*/ 40 w 117"/>
                <a:gd name="T107" fmla="*/ 59 h 89"/>
                <a:gd name="T108" fmla="*/ 44 w 117"/>
                <a:gd name="T109" fmla="*/ 57 h 89"/>
                <a:gd name="T110" fmla="*/ 36 w 117"/>
                <a:gd name="T111" fmla="*/ 63 h 89"/>
                <a:gd name="T112" fmla="*/ 24 w 117"/>
                <a:gd name="T113" fmla="*/ 70 h 89"/>
                <a:gd name="T114" fmla="*/ 10 w 117"/>
                <a:gd name="T115" fmla="*/ 80 h 89"/>
                <a:gd name="T116" fmla="*/ 9 w 117"/>
                <a:gd name="T117" fmla="*/ 81 h 89"/>
                <a:gd name="T118" fmla="*/ 0 w 117"/>
                <a:gd name="T119" fmla="*/ 89 h 89"/>
                <a:gd name="T120" fmla="*/ 6 w 117"/>
                <a:gd name="T121" fmla="*/ 88 h 89"/>
                <a:gd name="T122" fmla="*/ 26 w 117"/>
                <a:gd name="T123" fmla="*/ 81 h 89"/>
                <a:gd name="T124" fmla="*/ 38 w 117"/>
                <a:gd name="T125"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89">
                  <a:moveTo>
                    <a:pt x="38" y="78"/>
                  </a:moveTo>
                  <a:cubicBezTo>
                    <a:pt x="40" y="77"/>
                    <a:pt x="42" y="78"/>
                    <a:pt x="44" y="79"/>
                  </a:cubicBezTo>
                  <a:cubicBezTo>
                    <a:pt x="45" y="80"/>
                    <a:pt x="46" y="81"/>
                    <a:pt x="48" y="82"/>
                  </a:cubicBezTo>
                  <a:cubicBezTo>
                    <a:pt x="49" y="83"/>
                    <a:pt x="51" y="82"/>
                    <a:pt x="52" y="83"/>
                  </a:cubicBezTo>
                  <a:cubicBezTo>
                    <a:pt x="55" y="82"/>
                    <a:pt x="58" y="80"/>
                    <a:pt x="59" y="77"/>
                  </a:cubicBezTo>
                  <a:cubicBezTo>
                    <a:pt x="54" y="75"/>
                    <a:pt x="46" y="76"/>
                    <a:pt x="41" y="76"/>
                  </a:cubicBezTo>
                  <a:cubicBezTo>
                    <a:pt x="38" y="75"/>
                    <a:pt x="36" y="76"/>
                    <a:pt x="32" y="77"/>
                  </a:cubicBezTo>
                  <a:cubicBezTo>
                    <a:pt x="30" y="76"/>
                    <a:pt x="27" y="77"/>
                    <a:pt x="24" y="77"/>
                  </a:cubicBezTo>
                  <a:cubicBezTo>
                    <a:pt x="25" y="75"/>
                    <a:pt x="27" y="74"/>
                    <a:pt x="28" y="74"/>
                  </a:cubicBezTo>
                  <a:cubicBezTo>
                    <a:pt x="31" y="73"/>
                    <a:pt x="33" y="71"/>
                    <a:pt x="35" y="71"/>
                  </a:cubicBezTo>
                  <a:cubicBezTo>
                    <a:pt x="39" y="70"/>
                    <a:pt x="43" y="69"/>
                    <a:pt x="47" y="68"/>
                  </a:cubicBezTo>
                  <a:cubicBezTo>
                    <a:pt x="50" y="66"/>
                    <a:pt x="54" y="67"/>
                    <a:pt x="59" y="65"/>
                  </a:cubicBezTo>
                  <a:cubicBezTo>
                    <a:pt x="63" y="64"/>
                    <a:pt x="65" y="64"/>
                    <a:pt x="71" y="63"/>
                  </a:cubicBezTo>
                  <a:cubicBezTo>
                    <a:pt x="75" y="64"/>
                    <a:pt x="79" y="64"/>
                    <a:pt x="83" y="63"/>
                  </a:cubicBezTo>
                  <a:cubicBezTo>
                    <a:pt x="85" y="62"/>
                    <a:pt x="89" y="62"/>
                    <a:pt x="92" y="61"/>
                  </a:cubicBezTo>
                  <a:cubicBezTo>
                    <a:pt x="93" y="62"/>
                    <a:pt x="96" y="63"/>
                    <a:pt x="97" y="63"/>
                  </a:cubicBezTo>
                  <a:cubicBezTo>
                    <a:pt x="100" y="63"/>
                    <a:pt x="101" y="63"/>
                    <a:pt x="103" y="64"/>
                  </a:cubicBezTo>
                  <a:cubicBezTo>
                    <a:pt x="105" y="65"/>
                    <a:pt x="105" y="65"/>
                    <a:pt x="105" y="65"/>
                  </a:cubicBezTo>
                  <a:cubicBezTo>
                    <a:pt x="109" y="62"/>
                    <a:pt x="113" y="59"/>
                    <a:pt x="117" y="57"/>
                  </a:cubicBezTo>
                  <a:cubicBezTo>
                    <a:pt x="115" y="56"/>
                    <a:pt x="114" y="55"/>
                    <a:pt x="112" y="54"/>
                  </a:cubicBezTo>
                  <a:cubicBezTo>
                    <a:pt x="110" y="51"/>
                    <a:pt x="108" y="47"/>
                    <a:pt x="106" y="44"/>
                  </a:cubicBezTo>
                  <a:cubicBezTo>
                    <a:pt x="105" y="44"/>
                    <a:pt x="103" y="44"/>
                    <a:pt x="101" y="44"/>
                  </a:cubicBezTo>
                  <a:cubicBezTo>
                    <a:pt x="94" y="45"/>
                    <a:pt x="86" y="46"/>
                    <a:pt x="79" y="46"/>
                  </a:cubicBezTo>
                  <a:cubicBezTo>
                    <a:pt x="74" y="46"/>
                    <a:pt x="66" y="48"/>
                    <a:pt x="61" y="47"/>
                  </a:cubicBezTo>
                  <a:cubicBezTo>
                    <a:pt x="68" y="43"/>
                    <a:pt x="75" y="42"/>
                    <a:pt x="83" y="40"/>
                  </a:cubicBezTo>
                  <a:cubicBezTo>
                    <a:pt x="89" y="38"/>
                    <a:pt x="96" y="36"/>
                    <a:pt x="102" y="34"/>
                  </a:cubicBezTo>
                  <a:cubicBezTo>
                    <a:pt x="102" y="34"/>
                    <a:pt x="102" y="33"/>
                    <a:pt x="102" y="33"/>
                  </a:cubicBezTo>
                  <a:cubicBezTo>
                    <a:pt x="100" y="32"/>
                    <a:pt x="98" y="32"/>
                    <a:pt x="97" y="32"/>
                  </a:cubicBezTo>
                  <a:cubicBezTo>
                    <a:pt x="92" y="32"/>
                    <a:pt x="88" y="32"/>
                    <a:pt x="86" y="31"/>
                  </a:cubicBezTo>
                  <a:cubicBezTo>
                    <a:pt x="91" y="30"/>
                    <a:pt x="96" y="29"/>
                    <a:pt x="101" y="28"/>
                  </a:cubicBezTo>
                  <a:cubicBezTo>
                    <a:pt x="101" y="27"/>
                    <a:pt x="101" y="26"/>
                    <a:pt x="101" y="25"/>
                  </a:cubicBezTo>
                  <a:cubicBezTo>
                    <a:pt x="100" y="19"/>
                    <a:pt x="99" y="13"/>
                    <a:pt x="99" y="6"/>
                  </a:cubicBezTo>
                  <a:cubicBezTo>
                    <a:pt x="99" y="4"/>
                    <a:pt x="99" y="2"/>
                    <a:pt x="100" y="0"/>
                  </a:cubicBezTo>
                  <a:cubicBezTo>
                    <a:pt x="95" y="2"/>
                    <a:pt x="91" y="3"/>
                    <a:pt x="86" y="4"/>
                  </a:cubicBezTo>
                  <a:cubicBezTo>
                    <a:pt x="85" y="4"/>
                    <a:pt x="85" y="5"/>
                    <a:pt x="84" y="5"/>
                  </a:cubicBezTo>
                  <a:cubicBezTo>
                    <a:pt x="74" y="8"/>
                    <a:pt x="63" y="11"/>
                    <a:pt x="56" y="21"/>
                  </a:cubicBezTo>
                  <a:cubicBezTo>
                    <a:pt x="58" y="20"/>
                    <a:pt x="60" y="21"/>
                    <a:pt x="61" y="21"/>
                  </a:cubicBezTo>
                  <a:cubicBezTo>
                    <a:pt x="62" y="20"/>
                    <a:pt x="63" y="20"/>
                    <a:pt x="63" y="20"/>
                  </a:cubicBezTo>
                  <a:cubicBezTo>
                    <a:pt x="65" y="20"/>
                    <a:pt x="67" y="19"/>
                    <a:pt x="70" y="19"/>
                  </a:cubicBezTo>
                  <a:cubicBezTo>
                    <a:pt x="74" y="20"/>
                    <a:pt x="85" y="18"/>
                    <a:pt x="88" y="21"/>
                  </a:cubicBezTo>
                  <a:cubicBezTo>
                    <a:pt x="86" y="22"/>
                    <a:pt x="82" y="22"/>
                    <a:pt x="79" y="22"/>
                  </a:cubicBezTo>
                  <a:cubicBezTo>
                    <a:pt x="74" y="24"/>
                    <a:pt x="70" y="26"/>
                    <a:pt x="66" y="29"/>
                  </a:cubicBezTo>
                  <a:cubicBezTo>
                    <a:pt x="62" y="31"/>
                    <a:pt x="57" y="34"/>
                    <a:pt x="53" y="35"/>
                  </a:cubicBezTo>
                  <a:cubicBezTo>
                    <a:pt x="53" y="36"/>
                    <a:pt x="53" y="36"/>
                    <a:pt x="52" y="38"/>
                  </a:cubicBezTo>
                  <a:cubicBezTo>
                    <a:pt x="49" y="40"/>
                    <a:pt x="45" y="40"/>
                    <a:pt x="43" y="42"/>
                  </a:cubicBezTo>
                  <a:cubicBezTo>
                    <a:pt x="42" y="42"/>
                    <a:pt x="41" y="44"/>
                    <a:pt x="40" y="45"/>
                  </a:cubicBezTo>
                  <a:cubicBezTo>
                    <a:pt x="38" y="46"/>
                    <a:pt x="35" y="47"/>
                    <a:pt x="34" y="47"/>
                  </a:cubicBezTo>
                  <a:cubicBezTo>
                    <a:pt x="34" y="47"/>
                    <a:pt x="34" y="47"/>
                    <a:pt x="34" y="47"/>
                  </a:cubicBezTo>
                  <a:cubicBezTo>
                    <a:pt x="29" y="50"/>
                    <a:pt x="27" y="54"/>
                    <a:pt x="23" y="55"/>
                  </a:cubicBezTo>
                  <a:cubicBezTo>
                    <a:pt x="25" y="56"/>
                    <a:pt x="26" y="56"/>
                    <a:pt x="27" y="56"/>
                  </a:cubicBezTo>
                  <a:cubicBezTo>
                    <a:pt x="32" y="55"/>
                    <a:pt x="37" y="53"/>
                    <a:pt x="41" y="52"/>
                  </a:cubicBezTo>
                  <a:cubicBezTo>
                    <a:pt x="38" y="52"/>
                    <a:pt x="36" y="54"/>
                    <a:pt x="34" y="55"/>
                  </a:cubicBezTo>
                  <a:cubicBezTo>
                    <a:pt x="32" y="57"/>
                    <a:pt x="27" y="60"/>
                    <a:pt x="26" y="63"/>
                  </a:cubicBezTo>
                  <a:cubicBezTo>
                    <a:pt x="31" y="61"/>
                    <a:pt x="35" y="60"/>
                    <a:pt x="40" y="59"/>
                  </a:cubicBezTo>
                  <a:cubicBezTo>
                    <a:pt x="41" y="58"/>
                    <a:pt x="42" y="58"/>
                    <a:pt x="44" y="57"/>
                  </a:cubicBezTo>
                  <a:cubicBezTo>
                    <a:pt x="41" y="59"/>
                    <a:pt x="38" y="61"/>
                    <a:pt x="36" y="63"/>
                  </a:cubicBezTo>
                  <a:cubicBezTo>
                    <a:pt x="32" y="65"/>
                    <a:pt x="28" y="69"/>
                    <a:pt x="24" y="70"/>
                  </a:cubicBezTo>
                  <a:cubicBezTo>
                    <a:pt x="19" y="73"/>
                    <a:pt x="14" y="76"/>
                    <a:pt x="10" y="80"/>
                  </a:cubicBezTo>
                  <a:cubicBezTo>
                    <a:pt x="10" y="81"/>
                    <a:pt x="9" y="81"/>
                    <a:pt x="9" y="81"/>
                  </a:cubicBezTo>
                  <a:cubicBezTo>
                    <a:pt x="6" y="83"/>
                    <a:pt x="2" y="85"/>
                    <a:pt x="0" y="89"/>
                  </a:cubicBezTo>
                  <a:cubicBezTo>
                    <a:pt x="2" y="88"/>
                    <a:pt x="4" y="88"/>
                    <a:pt x="6" y="88"/>
                  </a:cubicBezTo>
                  <a:cubicBezTo>
                    <a:pt x="13" y="86"/>
                    <a:pt x="19" y="83"/>
                    <a:pt x="26" y="81"/>
                  </a:cubicBezTo>
                  <a:cubicBezTo>
                    <a:pt x="30" y="80"/>
                    <a:pt x="34" y="79"/>
                    <a:pt x="38" y="78"/>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3" name="Freeform 485"/>
            <p:cNvSpPr/>
            <p:nvPr/>
          </p:nvSpPr>
          <p:spPr bwMode="auto">
            <a:xfrm>
              <a:off x="4890" y="1429"/>
              <a:ext cx="15" cy="9"/>
            </a:xfrm>
            <a:custGeom>
              <a:avLst/>
              <a:gdLst>
                <a:gd name="T0" fmla="*/ 12 w 12"/>
                <a:gd name="T1" fmla="*/ 0 h 7"/>
                <a:gd name="T2" fmla="*/ 0 w 12"/>
                <a:gd name="T3" fmla="*/ 7 h 7"/>
                <a:gd name="T4" fmla="*/ 12 w 12"/>
                <a:gd name="T5" fmla="*/ 0 h 7"/>
              </a:gdLst>
              <a:ahLst/>
              <a:cxnLst>
                <a:cxn ang="0">
                  <a:pos x="T0" y="T1"/>
                </a:cxn>
                <a:cxn ang="0">
                  <a:pos x="T2" y="T3"/>
                </a:cxn>
                <a:cxn ang="0">
                  <a:pos x="T4" y="T5"/>
                </a:cxn>
              </a:cxnLst>
              <a:rect l="0" t="0" r="r" b="b"/>
              <a:pathLst>
                <a:path w="12" h="7">
                  <a:moveTo>
                    <a:pt x="12" y="0"/>
                  </a:moveTo>
                  <a:cubicBezTo>
                    <a:pt x="8" y="2"/>
                    <a:pt x="3" y="5"/>
                    <a:pt x="0" y="7"/>
                  </a:cubicBezTo>
                  <a:cubicBezTo>
                    <a:pt x="4" y="5"/>
                    <a:pt x="8" y="2"/>
                    <a:pt x="12" y="0"/>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4" name="Freeform 486"/>
            <p:cNvSpPr/>
            <p:nvPr/>
          </p:nvSpPr>
          <p:spPr bwMode="auto">
            <a:xfrm>
              <a:off x="4787" y="1461"/>
              <a:ext cx="68" cy="41"/>
            </a:xfrm>
            <a:custGeom>
              <a:avLst/>
              <a:gdLst>
                <a:gd name="T0" fmla="*/ 43 w 55"/>
                <a:gd name="T1" fmla="*/ 8 h 33"/>
                <a:gd name="T2" fmla="*/ 34 w 55"/>
                <a:gd name="T3" fmla="*/ 11 h 33"/>
                <a:gd name="T4" fmla="*/ 29 w 55"/>
                <a:gd name="T5" fmla="*/ 12 h 33"/>
                <a:gd name="T6" fmla="*/ 24 w 55"/>
                <a:gd name="T7" fmla="*/ 16 h 33"/>
                <a:gd name="T8" fmla="*/ 14 w 55"/>
                <a:gd name="T9" fmla="*/ 24 h 33"/>
                <a:gd name="T10" fmla="*/ 1 w 55"/>
                <a:gd name="T11" fmla="*/ 29 h 33"/>
                <a:gd name="T12" fmla="*/ 9 w 55"/>
                <a:gd name="T13" fmla="*/ 33 h 33"/>
                <a:gd name="T14" fmla="*/ 16 w 55"/>
                <a:gd name="T15" fmla="*/ 31 h 33"/>
                <a:gd name="T16" fmla="*/ 42 w 55"/>
                <a:gd name="T17" fmla="*/ 14 h 33"/>
                <a:gd name="T18" fmla="*/ 52 w 55"/>
                <a:gd name="T19" fmla="*/ 4 h 33"/>
                <a:gd name="T20" fmla="*/ 54 w 55"/>
                <a:gd name="T21" fmla="*/ 1 h 33"/>
                <a:gd name="T22" fmla="*/ 55 w 55"/>
                <a:gd name="T23" fmla="*/ 0 h 33"/>
                <a:gd name="T24" fmla="*/ 53 w 55"/>
                <a:gd name="T25" fmla="*/ 1 h 33"/>
                <a:gd name="T26" fmla="*/ 43 w 55"/>
                <a:gd name="T2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3">
                  <a:moveTo>
                    <a:pt x="43" y="8"/>
                  </a:moveTo>
                  <a:cubicBezTo>
                    <a:pt x="41" y="9"/>
                    <a:pt x="38" y="10"/>
                    <a:pt x="34" y="11"/>
                  </a:cubicBezTo>
                  <a:cubicBezTo>
                    <a:pt x="33" y="11"/>
                    <a:pt x="31" y="12"/>
                    <a:pt x="29" y="12"/>
                  </a:cubicBezTo>
                  <a:cubicBezTo>
                    <a:pt x="27" y="14"/>
                    <a:pt x="25" y="15"/>
                    <a:pt x="24" y="16"/>
                  </a:cubicBezTo>
                  <a:cubicBezTo>
                    <a:pt x="21" y="19"/>
                    <a:pt x="18" y="22"/>
                    <a:pt x="14" y="24"/>
                  </a:cubicBezTo>
                  <a:cubicBezTo>
                    <a:pt x="12" y="25"/>
                    <a:pt x="0" y="27"/>
                    <a:pt x="1" y="29"/>
                  </a:cubicBezTo>
                  <a:cubicBezTo>
                    <a:pt x="2" y="32"/>
                    <a:pt x="6" y="33"/>
                    <a:pt x="9" y="33"/>
                  </a:cubicBezTo>
                  <a:cubicBezTo>
                    <a:pt x="11" y="32"/>
                    <a:pt x="14" y="31"/>
                    <a:pt x="16" y="31"/>
                  </a:cubicBezTo>
                  <a:cubicBezTo>
                    <a:pt x="25" y="28"/>
                    <a:pt x="34" y="20"/>
                    <a:pt x="42" y="14"/>
                  </a:cubicBezTo>
                  <a:cubicBezTo>
                    <a:pt x="45" y="11"/>
                    <a:pt x="49" y="8"/>
                    <a:pt x="52" y="4"/>
                  </a:cubicBezTo>
                  <a:cubicBezTo>
                    <a:pt x="53" y="3"/>
                    <a:pt x="53" y="2"/>
                    <a:pt x="54" y="1"/>
                  </a:cubicBezTo>
                  <a:cubicBezTo>
                    <a:pt x="55" y="1"/>
                    <a:pt x="55" y="0"/>
                    <a:pt x="55" y="0"/>
                  </a:cubicBezTo>
                  <a:cubicBezTo>
                    <a:pt x="55" y="0"/>
                    <a:pt x="54" y="1"/>
                    <a:pt x="53" y="1"/>
                  </a:cubicBezTo>
                  <a:cubicBezTo>
                    <a:pt x="50" y="4"/>
                    <a:pt x="47" y="7"/>
                    <a:pt x="43" y="8"/>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5" name="Freeform 487"/>
            <p:cNvSpPr/>
            <p:nvPr/>
          </p:nvSpPr>
          <p:spPr bwMode="auto">
            <a:xfrm>
              <a:off x="4847" y="1408"/>
              <a:ext cx="113" cy="140"/>
            </a:xfrm>
            <a:custGeom>
              <a:avLst/>
              <a:gdLst>
                <a:gd name="T0" fmla="*/ 24 w 91"/>
                <a:gd name="T1" fmla="*/ 87 h 113"/>
                <a:gd name="T2" fmla="*/ 35 w 91"/>
                <a:gd name="T3" fmla="*/ 60 h 113"/>
                <a:gd name="T4" fmla="*/ 38 w 91"/>
                <a:gd name="T5" fmla="*/ 44 h 113"/>
                <a:gd name="T6" fmla="*/ 43 w 91"/>
                <a:gd name="T7" fmla="*/ 35 h 113"/>
                <a:gd name="T8" fmla="*/ 49 w 91"/>
                <a:gd name="T9" fmla="*/ 24 h 113"/>
                <a:gd name="T10" fmla="*/ 58 w 91"/>
                <a:gd name="T11" fmla="*/ 18 h 113"/>
                <a:gd name="T12" fmla="*/ 61 w 91"/>
                <a:gd name="T13" fmla="*/ 19 h 113"/>
                <a:gd name="T14" fmla="*/ 62 w 91"/>
                <a:gd name="T15" fmla="*/ 23 h 113"/>
                <a:gd name="T16" fmla="*/ 65 w 91"/>
                <a:gd name="T17" fmla="*/ 31 h 113"/>
                <a:gd name="T18" fmla="*/ 61 w 91"/>
                <a:gd name="T19" fmla="*/ 47 h 113"/>
                <a:gd name="T20" fmla="*/ 57 w 91"/>
                <a:gd name="T21" fmla="*/ 61 h 113"/>
                <a:gd name="T22" fmla="*/ 58 w 91"/>
                <a:gd name="T23" fmla="*/ 70 h 113"/>
                <a:gd name="T24" fmla="*/ 64 w 91"/>
                <a:gd name="T25" fmla="*/ 61 h 113"/>
                <a:gd name="T26" fmla="*/ 71 w 91"/>
                <a:gd name="T27" fmla="*/ 35 h 113"/>
                <a:gd name="T28" fmla="*/ 72 w 91"/>
                <a:gd name="T29" fmla="*/ 40 h 113"/>
                <a:gd name="T30" fmla="*/ 72 w 91"/>
                <a:gd name="T31" fmla="*/ 48 h 113"/>
                <a:gd name="T32" fmla="*/ 77 w 91"/>
                <a:gd name="T33" fmla="*/ 38 h 113"/>
                <a:gd name="T34" fmla="*/ 84 w 91"/>
                <a:gd name="T35" fmla="*/ 23 h 113"/>
                <a:gd name="T36" fmla="*/ 86 w 91"/>
                <a:gd name="T37" fmla="*/ 33 h 113"/>
                <a:gd name="T38" fmla="*/ 87 w 91"/>
                <a:gd name="T39" fmla="*/ 35 h 113"/>
                <a:gd name="T40" fmla="*/ 89 w 91"/>
                <a:gd name="T41" fmla="*/ 31 h 113"/>
                <a:gd name="T42" fmla="*/ 90 w 91"/>
                <a:gd name="T43" fmla="*/ 11 h 113"/>
                <a:gd name="T44" fmla="*/ 89 w 91"/>
                <a:gd name="T45" fmla="*/ 2 h 113"/>
                <a:gd name="T46" fmla="*/ 89 w 91"/>
                <a:gd name="T47" fmla="*/ 1 h 113"/>
                <a:gd name="T48" fmla="*/ 86 w 91"/>
                <a:gd name="T49" fmla="*/ 1 h 113"/>
                <a:gd name="T50" fmla="*/ 81 w 91"/>
                <a:gd name="T51" fmla="*/ 9 h 113"/>
                <a:gd name="T52" fmla="*/ 81 w 91"/>
                <a:gd name="T53" fmla="*/ 11 h 113"/>
                <a:gd name="T54" fmla="*/ 81 w 91"/>
                <a:gd name="T55" fmla="*/ 10 h 113"/>
                <a:gd name="T56" fmla="*/ 81 w 91"/>
                <a:gd name="T57" fmla="*/ 9 h 113"/>
                <a:gd name="T58" fmla="*/ 83 w 91"/>
                <a:gd name="T59" fmla="*/ 6 h 113"/>
                <a:gd name="T60" fmla="*/ 83 w 91"/>
                <a:gd name="T61" fmla="*/ 0 h 113"/>
                <a:gd name="T62" fmla="*/ 75 w 91"/>
                <a:gd name="T63" fmla="*/ 2 h 113"/>
                <a:gd name="T64" fmla="*/ 73 w 91"/>
                <a:gd name="T65" fmla="*/ 2 h 113"/>
                <a:gd name="T66" fmla="*/ 63 w 91"/>
                <a:gd name="T67" fmla="*/ 10 h 113"/>
                <a:gd name="T68" fmla="*/ 53 w 91"/>
                <a:gd name="T69" fmla="*/ 17 h 113"/>
                <a:gd name="T70" fmla="*/ 43 w 91"/>
                <a:gd name="T71" fmla="*/ 20 h 113"/>
                <a:gd name="T72" fmla="*/ 34 w 91"/>
                <a:gd name="T73" fmla="*/ 25 h 113"/>
                <a:gd name="T74" fmla="*/ 26 w 91"/>
                <a:gd name="T75" fmla="*/ 30 h 113"/>
                <a:gd name="T76" fmla="*/ 21 w 91"/>
                <a:gd name="T77" fmla="*/ 33 h 113"/>
                <a:gd name="T78" fmla="*/ 10 w 91"/>
                <a:gd name="T79" fmla="*/ 39 h 113"/>
                <a:gd name="T80" fmla="*/ 16 w 91"/>
                <a:gd name="T81" fmla="*/ 37 h 113"/>
                <a:gd name="T82" fmla="*/ 6 w 91"/>
                <a:gd name="T83" fmla="*/ 43 h 113"/>
                <a:gd name="T84" fmla="*/ 5 w 91"/>
                <a:gd name="T85" fmla="*/ 44 h 113"/>
                <a:gd name="T86" fmla="*/ 3 w 91"/>
                <a:gd name="T87" fmla="*/ 47 h 113"/>
                <a:gd name="T88" fmla="*/ 2 w 91"/>
                <a:gd name="T89" fmla="*/ 54 h 113"/>
                <a:gd name="T90" fmla="*/ 0 w 91"/>
                <a:gd name="T91" fmla="*/ 68 h 113"/>
                <a:gd name="T92" fmla="*/ 5 w 91"/>
                <a:gd name="T93" fmla="*/ 63 h 113"/>
                <a:gd name="T94" fmla="*/ 9 w 91"/>
                <a:gd name="T95" fmla="*/ 56 h 113"/>
                <a:gd name="T96" fmla="*/ 15 w 91"/>
                <a:gd name="T97" fmla="*/ 45 h 113"/>
                <a:gd name="T98" fmla="*/ 18 w 91"/>
                <a:gd name="T99" fmla="*/ 55 h 113"/>
                <a:gd name="T100" fmla="*/ 18 w 91"/>
                <a:gd name="T101" fmla="*/ 71 h 113"/>
                <a:gd name="T102" fmla="*/ 17 w 91"/>
                <a:gd name="T103" fmla="*/ 98 h 113"/>
                <a:gd name="T104" fmla="*/ 13 w 91"/>
                <a:gd name="T105" fmla="*/ 112 h 113"/>
                <a:gd name="T106" fmla="*/ 13 w 91"/>
                <a:gd name="T107" fmla="*/ 112 h 113"/>
                <a:gd name="T108" fmla="*/ 13 w 91"/>
                <a:gd name="T109" fmla="*/ 113 h 113"/>
                <a:gd name="T110" fmla="*/ 14 w 91"/>
                <a:gd name="T111" fmla="*/ 111 h 113"/>
                <a:gd name="T112" fmla="*/ 18 w 91"/>
                <a:gd name="T113" fmla="*/ 98 h 113"/>
                <a:gd name="T114" fmla="*/ 24 w 91"/>
                <a:gd name="T115" fmla="*/ 8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 h="113">
                  <a:moveTo>
                    <a:pt x="24" y="87"/>
                  </a:moveTo>
                  <a:cubicBezTo>
                    <a:pt x="30" y="78"/>
                    <a:pt x="34" y="68"/>
                    <a:pt x="35" y="60"/>
                  </a:cubicBezTo>
                  <a:cubicBezTo>
                    <a:pt x="36" y="54"/>
                    <a:pt x="38" y="49"/>
                    <a:pt x="38" y="44"/>
                  </a:cubicBezTo>
                  <a:cubicBezTo>
                    <a:pt x="38" y="40"/>
                    <a:pt x="40" y="38"/>
                    <a:pt x="43" y="35"/>
                  </a:cubicBezTo>
                  <a:cubicBezTo>
                    <a:pt x="46" y="31"/>
                    <a:pt x="46" y="28"/>
                    <a:pt x="49" y="24"/>
                  </a:cubicBezTo>
                  <a:cubicBezTo>
                    <a:pt x="52" y="19"/>
                    <a:pt x="54" y="17"/>
                    <a:pt x="58" y="18"/>
                  </a:cubicBezTo>
                  <a:cubicBezTo>
                    <a:pt x="60" y="19"/>
                    <a:pt x="60" y="18"/>
                    <a:pt x="61" y="19"/>
                  </a:cubicBezTo>
                  <a:cubicBezTo>
                    <a:pt x="61" y="20"/>
                    <a:pt x="62" y="21"/>
                    <a:pt x="62" y="23"/>
                  </a:cubicBezTo>
                  <a:cubicBezTo>
                    <a:pt x="63" y="25"/>
                    <a:pt x="64" y="29"/>
                    <a:pt x="65" y="31"/>
                  </a:cubicBezTo>
                  <a:cubicBezTo>
                    <a:pt x="65" y="37"/>
                    <a:pt x="64" y="42"/>
                    <a:pt x="61" y="47"/>
                  </a:cubicBezTo>
                  <a:cubicBezTo>
                    <a:pt x="60" y="51"/>
                    <a:pt x="59" y="57"/>
                    <a:pt x="57" y="61"/>
                  </a:cubicBezTo>
                  <a:cubicBezTo>
                    <a:pt x="56" y="64"/>
                    <a:pt x="53" y="72"/>
                    <a:pt x="58" y="70"/>
                  </a:cubicBezTo>
                  <a:cubicBezTo>
                    <a:pt x="61" y="70"/>
                    <a:pt x="63" y="64"/>
                    <a:pt x="64" y="61"/>
                  </a:cubicBezTo>
                  <a:cubicBezTo>
                    <a:pt x="66" y="52"/>
                    <a:pt x="69" y="43"/>
                    <a:pt x="71" y="35"/>
                  </a:cubicBezTo>
                  <a:cubicBezTo>
                    <a:pt x="72" y="37"/>
                    <a:pt x="72" y="39"/>
                    <a:pt x="72" y="40"/>
                  </a:cubicBezTo>
                  <a:cubicBezTo>
                    <a:pt x="72" y="43"/>
                    <a:pt x="70" y="47"/>
                    <a:pt x="72" y="48"/>
                  </a:cubicBezTo>
                  <a:cubicBezTo>
                    <a:pt x="74" y="46"/>
                    <a:pt x="77" y="41"/>
                    <a:pt x="77" y="38"/>
                  </a:cubicBezTo>
                  <a:cubicBezTo>
                    <a:pt x="79" y="34"/>
                    <a:pt x="79" y="26"/>
                    <a:pt x="84" y="23"/>
                  </a:cubicBezTo>
                  <a:cubicBezTo>
                    <a:pt x="86" y="25"/>
                    <a:pt x="86" y="30"/>
                    <a:pt x="86" y="33"/>
                  </a:cubicBezTo>
                  <a:cubicBezTo>
                    <a:pt x="87" y="34"/>
                    <a:pt x="87" y="35"/>
                    <a:pt x="87" y="35"/>
                  </a:cubicBezTo>
                  <a:cubicBezTo>
                    <a:pt x="88" y="34"/>
                    <a:pt x="89" y="33"/>
                    <a:pt x="89" y="31"/>
                  </a:cubicBezTo>
                  <a:cubicBezTo>
                    <a:pt x="90" y="25"/>
                    <a:pt x="91" y="17"/>
                    <a:pt x="90" y="11"/>
                  </a:cubicBezTo>
                  <a:cubicBezTo>
                    <a:pt x="90" y="8"/>
                    <a:pt x="90" y="5"/>
                    <a:pt x="89" y="2"/>
                  </a:cubicBezTo>
                  <a:cubicBezTo>
                    <a:pt x="89" y="2"/>
                    <a:pt x="89" y="1"/>
                    <a:pt x="89" y="1"/>
                  </a:cubicBezTo>
                  <a:cubicBezTo>
                    <a:pt x="88" y="1"/>
                    <a:pt x="87" y="1"/>
                    <a:pt x="86" y="1"/>
                  </a:cubicBezTo>
                  <a:cubicBezTo>
                    <a:pt x="81" y="9"/>
                    <a:pt x="81" y="9"/>
                    <a:pt x="81" y="9"/>
                  </a:cubicBezTo>
                  <a:cubicBezTo>
                    <a:pt x="81" y="10"/>
                    <a:pt x="81" y="10"/>
                    <a:pt x="81" y="11"/>
                  </a:cubicBezTo>
                  <a:cubicBezTo>
                    <a:pt x="81" y="10"/>
                    <a:pt x="81" y="10"/>
                    <a:pt x="81" y="10"/>
                  </a:cubicBezTo>
                  <a:cubicBezTo>
                    <a:pt x="81" y="9"/>
                    <a:pt x="81" y="9"/>
                    <a:pt x="81" y="9"/>
                  </a:cubicBezTo>
                  <a:cubicBezTo>
                    <a:pt x="81" y="8"/>
                    <a:pt x="82" y="6"/>
                    <a:pt x="83" y="6"/>
                  </a:cubicBezTo>
                  <a:cubicBezTo>
                    <a:pt x="83" y="3"/>
                    <a:pt x="83" y="2"/>
                    <a:pt x="83" y="0"/>
                  </a:cubicBezTo>
                  <a:cubicBezTo>
                    <a:pt x="81" y="1"/>
                    <a:pt x="78" y="1"/>
                    <a:pt x="75" y="2"/>
                  </a:cubicBezTo>
                  <a:cubicBezTo>
                    <a:pt x="75" y="1"/>
                    <a:pt x="74" y="2"/>
                    <a:pt x="73" y="2"/>
                  </a:cubicBezTo>
                  <a:cubicBezTo>
                    <a:pt x="70" y="5"/>
                    <a:pt x="66" y="7"/>
                    <a:pt x="63" y="10"/>
                  </a:cubicBezTo>
                  <a:cubicBezTo>
                    <a:pt x="59" y="13"/>
                    <a:pt x="56" y="15"/>
                    <a:pt x="53" y="17"/>
                  </a:cubicBezTo>
                  <a:cubicBezTo>
                    <a:pt x="50" y="18"/>
                    <a:pt x="46" y="19"/>
                    <a:pt x="43" y="20"/>
                  </a:cubicBezTo>
                  <a:cubicBezTo>
                    <a:pt x="41" y="22"/>
                    <a:pt x="37" y="23"/>
                    <a:pt x="34" y="25"/>
                  </a:cubicBezTo>
                  <a:cubicBezTo>
                    <a:pt x="31" y="27"/>
                    <a:pt x="29" y="28"/>
                    <a:pt x="26" y="30"/>
                  </a:cubicBezTo>
                  <a:cubicBezTo>
                    <a:pt x="24" y="31"/>
                    <a:pt x="22" y="32"/>
                    <a:pt x="21" y="33"/>
                  </a:cubicBezTo>
                  <a:cubicBezTo>
                    <a:pt x="17" y="35"/>
                    <a:pt x="13" y="37"/>
                    <a:pt x="10" y="39"/>
                  </a:cubicBezTo>
                  <a:cubicBezTo>
                    <a:pt x="16" y="37"/>
                    <a:pt x="16" y="37"/>
                    <a:pt x="16" y="37"/>
                  </a:cubicBezTo>
                  <a:cubicBezTo>
                    <a:pt x="13" y="39"/>
                    <a:pt x="9" y="41"/>
                    <a:pt x="6" y="43"/>
                  </a:cubicBezTo>
                  <a:cubicBezTo>
                    <a:pt x="6" y="43"/>
                    <a:pt x="6" y="44"/>
                    <a:pt x="5" y="44"/>
                  </a:cubicBezTo>
                  <a:cubicBezTo>
                    <a:pt x="4" y="45"/>
                    <a:pt x="4" y="46"/>
                    <a:pt x="3" y="47"/>
                  </a:cubicBezTo>
                  <a:cubicBezTo>
                    <a:pt x="2" y="50"/>
                    <a:pt x="2" y="52"/>
                    <a:pt x="2" y="54"/>
                  </a:cubicBezTo>
                  <a:cubicBezTo>
                    <a:pt x="1" y="57"/>
                    <a:pt x="0" y="66"/>
                    <a:pt x="0" y="68"/>
                  </a:cubicBezTo>
                  <a:cubicBezTo>
                    <a:pt x="3" y="67"/>
                    <a:pt x="3" y="65"/>
                    <a:pt x="5" y="63"/>
                  </a:cubicBezTo>
                  <a:cubicBezTo>
                    <a:pt x="6" y="61"/>
                    <a:pt x="8" y="59"/>
                    <a:pt x="9" y="56"/>
                  </a:cubicBezTo>
                  <a:cubicBezTo>
                    <a:pt x="11" y="54"/>
                    <a:pt x="11" y="46"/>
                    <a:pt x="15" y="45"/>
                  </a:cubicBezTo>
                  <a:cubicBezTo>
                    <a:pt x="17" y="47"/>
                    <a:pt x="17" y="53"/>
                    <a:pt x="18" y="55"/>
                  </a:cubicBezTo>
                  <a:cubicBezTo>
                    <a:pt x="19" y="60"/>
                    <a:pt x="18" y="66"/>
                    <a:pt x="18" y="71"/>
                  </a:cubicBezTo>
                  <a:cubicBezTo>
                    <a:pt x="18" y="80"/>
                    <a:pt x="18" y="88"/>
                    <a:pt x="17" y="98"/>
                  </a:cubicBezTo>
                  <a:cubicBezTo>
                    <a:pt x="16" y="101"/>
                    <a:pt x="10" y="110"/>
                    <a:pt x="13" y="112"/>
                  </a:cubicBezTo>
                  <a:cubicBezTo>
                    <a:pt x="13" y="112"/>
                    <a:pt x="13" y="112"/>
                    <a:pt x="13" y="112"/>
                  </a:cubicBezTo>
                  <a:cubicBezTo>
                    <a:pt x="13" y="112"/>
                    <a:pt x="13" y="113"/>
                    <a:pt x="13" y="113"/>
                  </a:cubicBezTo>
                  <a:cubicBezTo>
                    <a:pt x="13" y="112"/>
                    <a:pt x="13" y="112"/>
                    <a:pt x="14" y="111"/>
                  </a:cubicBezTo>
                  <a:cubicBezTo>
                    <a:pt x="16" y="108"/>
                    <a:pt x="17" y="102"/>
                    <a:pt x="18" y="98"/>
                  </a:cubicBezTo>
                  <a:cubicBezTo>
                    <a:pt x="20" y="95"/>
                    <a:pt x="23" y="90"/>
                    <a:pt x="24" y="87"/>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6" name="Freeform 488"/>
            <p:cNvSpPr/>
            <p:nvPr/>
          </p:nvSpPr>
          <p:spPr bwMode="auto">
            <a:xfrm>
              <a:off x="4942" y="1423"/>
              <a:ext cx="47" cy="81"/>
            </a:xfrm>
            <a:custGeom>
              <a:avLst/>
              <a:gdLst>
                <a:gd name="T0" fmla="*/ 25 w 38"/>
                <a:gd name="T1" fmla="*/ 14 h 65"/>
                <a:gd name="T2" fmla="*/ 21 w 38"/>
                <a:gd name="T3" fmla="*/ 7 h 65"/>
                <a:gd name="T4" fmla="*/ 16 w 38"/>
                <a:gd name="T5" fmla="*/ 24 h 65"/>
                <a:gd name="T6" fmla="*/ 13 w 38"/>
                <a:gd name="T7" fmla="*/ 30 h 65"/>
                <a:gd name="T8" fmla="*/ 13 w 38"/>
                <a:gd name="T9" fmla="*/ 34 h 65"/>
                <a:gd name="T10" fmla="*/ 8 w 38"/>
                <a:gd name="T11" fmla="*/ 47 h 65"/>
                <a:gd name="T12" fmla="*/ 3 w 38"/>
                <a:gd name="T13" fmla="*/ 59 h 65"/>
                <a:gd name="T14" fmla="*/ 0 w 38"/>
                <a:gd name="T15" fmla="*/ 65 h 65"/>
                <a:gd name="T16" fmla="*/ 9 w 38"/>
                <a:gd name="T17" fmla="*/ 58 h 65"/>
                <a:gd name="T18" fmla="*/ 18 w 38"/>
                <a:gd name="T19" fmla="*/ 48 h 65"/>
                <a:gd name="T20" fmla="*/ 25 w 38"/>
                <a:gd name="T21" fmla="*/ 36 h 65"/>
                <a:gd name="T22" fmla="*/ 29 w 38"/>
                <a:gd name="T23" fmla="*/ 22 h 65"/>
                <a:gd name="T24" fmla="*/ 38 w 38"/>
                <a:gd name="T25" fmla="*/ 5 h 65"/>
                <a:gd name="T26" fmla="*/ 36 w 38"/>
                <a:gd name="T27" fmla="*/ 4 h 65"/>
                <a:gd name="T28" fmla="*/ 29 w 38"/>
                <a:gd name="T29" fmla="*/ 0 h 65"/>
                <a:gd name="T30" fmla="*/ 28 w 38"/>
                <a:gd name="T31" fmla="*/ 6 h 65"/>
                <a:gd name="T32" fmla="*/ 25 w 38"/>
                <a:gd name="T33"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5">
                  <a:moveTo>
                    <a:pt x="25" y="14"/>
                  </a:moveTo>
                  <a:cubicBezTo>
                    <a:pt x="24" y="12"/>
                    <a:pt x="23" y="10"/>
                    <a:pt x="21" y="7"/>
                  </a:cubicBezTo>
                  <a:cubicBezTo>
                    <a:pt x="24" y="12"/>
                    <a:pt x="18" y="20"/>
                    <a:pt x="16" y="24"/>
                  </a:cubicBezTo>
                  <a:cubicBezTo>
                    <a:pt x="14" y="26"/>
                    <a:pt x="13" y="28"/>
                    <a:pt x="13" y="30"/>
                  </a:cubicBezTo>
                  <a:cubicBezTo>
                    <a:pt x="13" y="31"/>
                    <a:pt x="13" y="33"/>
                    <a:pt x="13" y="34"/>
                  </a:cubicBezTo>
                  <a:cubicBezTo>
                    <a:pt x="12" y="39"/>
                    <a:pt x="10" y="43"/>
                    <a:pt x="8" y="47"/>
                  </a:cubicBezTo>
                  <a:cubicBezTo>
                    <a:pt x="7" y="51"/>
                    <a:pt x="4" y="55"/>
                    <a:pt x="3" y="59"/>
                  </a:cubicBezTo>
                  <a:cubicBezTo>
                    <a:pt x="1" y="61"/>
                    <a:pt x="0" y="63"/>
                    <a:pt x="0" y="65"/>
                  </a:cubicBezTo>
                  <a:cubicBezTo>
                    <a:pt x="3" y="65"/>
                    <a:pt x="7" y="61"/>
                    <a:pt x="9" y="58"/>
                  </a:cubicBezTo>
                  <a:cubicBezTo>
                    <a:pt x="12" y="55"/>
                    <a:pt x="15" y="52"/>
                    <a:pt x="18" y="48"/>
                  </a:cubicBezTo>
                  <a:cubicBezTo>
                    <a:pt x="20" y="44"/>
                    <a:pt x="23" y="40"/>
                    <a:pt x="25" y="36"/>
                  </a:cubicBezTo>
                  <a:cubicBezTo>
                    <a:pt x="27" y="31"/>
                    <a:pt x="28" y="27"/>
                    <a:pt x="29" y="22"/>
                  </a:cubicBezTo>
                  <a:cubicBezTo>
                    <a:pt x="32" y="16"/>
                    <a:pt x="35" y="11"/>
                    <a:pt x="38" y="5"/>
                  </a:cubicBezTo>
                  <a:cubicBezTo>
                    <a:pt x="37" y="5"/>
                    <a:pt x="37" y="5"/>
                    <a:pt x="36" y="4"/>
                  </a:cubicBezTo>
                  <a:cubicBezTo>
                    <a:pt x="34" y="3"/>
                    <a:pt x="31" y="1"/>
                    <a:pt x="29" y="0"/>
                  </a:cubicBezTo>
                  <a:cubicBezTo>
                    <a:pt x="28" y="2"/>
                    <a:pt x="28" y="3"/>
                    <a:pt x="28" y="6"/>
                  </a:cubicBezTo>
                  <a:cubicBezTo>
                    <a:pt x="28" y="8"/>
                    <a:pt x="29" y="12"/>
                    <a:pt x="25" y="14"/>
                  </a:cubicBezTo>
                  <a:close/>
                </a:path>
              </a:pathLst>
            </a:custGeom>
            <a:solidFill>
              <a:srgbClr val="CEE4B6"/>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7" name="Freeform 489"/>
            <p:cNvSpPr/>
            <p:nvPr/>
          </p:nvSpPr>
          <p:spPr bwMode="auto">
            <a:xfrm>
              <a:off x="4862" y="1381"/>
              <a:ext cx="56" cy="17"/>
            </a:xfrm>
            <a:custGeom>
              <a:avLst/>
              <a:gdLst>
                <a:gd name="T0" fmla="*/ 0 w 45"/>
                <a:gd name="T1" fmla="*/ 13 h 14"/>
                <a:gd name="T2" fmla="*/ 18 w 45"/>
                <a:gd name="T3" fmla="*/ 12 h 14"/>
                <a:gd name="T4" fmla="*/ 40 w 45"/>
                <a:gd name="T5" fmla="*/ 10 h 14"/>
                <a:gd name="T6" fmla="*/ 45 w 45"/>
                <a:gd name="T7" fmla="*/ 10 h 14"/>
                <a:gd name="T8" fmla="*/ 43 w 45"/>
                <a:gd name="T9" fmla="*/ 6 h 14"/>
                <a:gd name="T10" fmla="*/ 41 w 45"/>
                <a:gd name="T11" fmla="*/ 0 h 14"/>
                <a:gd name="T12" fmla="*/ 22 w 45"/>
                <a:gd name="T13" fmla="*/ 6 h 14"/>
                <a:gd name="T14" fmla="*/ 0 w 45"/>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
                  <a:moveTo>
                    <a:pt x="0" y="13"/>
                  </a:moveTo>
                  <a:cubicBezTo>
                    <a:pt x="5" y="14"/>
                    <a:pt x="13" y="12"/>
                    <a:pt x="18" y="12"/>
                  </a:cubicBezTo>
                  <a:cubicBezTo>
                    <a:pt x="25" y="12"/>
                    <a:pt x="33" y="11"/>
                    <a:pt x="40" y="10"/>
                  </a:cubicBezTo>
                  <a:cubicBezTo>
                    <a:pt x="42" y="10"/>
                    <a:pt x="44" y="10"/>
                    <a:pt x="45" y="10"/>
                  </a:cubicBezTo>
                  <a:cubicBezTo>
                    <a:pt x="45" y="9"/>
                    <a:pt x="44" y="7"/>
                    <a:pt x="43" y="6"/>
                  </a:cubicBezTo>
                  <a:cubicBezTo>
                    <a:pt x="43" y="5"/>
                    <a:pt x="42" y="2"/>
                    <a:pt x="41" y="0"/>
                  </a:cubicBezTo>
                  <a:cubicBezTo>
                    <a:pt x="35" y="2"/>
                    <a:pt x="28" y="4"/>
                    <a:pt x="22" y="6"/>
                  </a:cubicBezTo>
                  <a:cubicBezTo>
                    <a:pt x="14" y="8"/>
                    <a:pt x="7" y="9"/>
                    <a:pt x="0" y="13"/>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8" name="Freeform 490"/>
            <p:cNvSpPr/>
            <p:nvPr/>
          </p:nvSpPr>
          <p:spPr bwMode="auto">
            <a:xfrm>
              <a:off x="4893" y="1373"/>
              <a:ext cx="20" cy="7"/>
            </a:xfrm>
            <a:custGeom>
              <a:avLst/>
              <a:gdLst>
                <a:gd name="T0" fmla="*/ 0 w 16"/>
                <a:gd name="T1" fmla="*/ 3 h 5"/>
                <a:gd name="T2" fmla="*/ 11 w 16"/>
                <a:gd name="T3" fmla="*/ 4 h 5"/>
                <a:gd name="T4" fmla="*/ 16 w 16"/>
                <a:gd name="T5" fmla="*/ 5 h 5"/>
                <a:gd name="T6" fmla="*/ 16 w 16"/>
                <a:gd name="T7" fmla="*/ 5 h 5"/>
                <a:gd name="T8" fmla="*/ 15 w 16"/>
                <a:gd name="T9" fmla="*/ 0 h 5"/>
                <a:gd name="T10" fmla="*/ 0 w 16"/>
                <a:gd name="T11" fmla="*/ 3 h 5"/>
              </a:gdLst>
              <a:ahLst/>
              <a:cxnLst>
                <a:cxn ang="0">
                  <a:pos x="T0" y="T1"/>
                </a:cxn>
                <a:cxn ang="0">
                  <a:pos x="T2" y="T3"/>
                </a:cxn>
                <a:cxn ang="0">
                  <a:pos x="T4" y="T5"/>
                </a:cxn>
                <a:cxn ang="0">
                  <a:pos x="T6" y="T7"/>
                </a:cxn>
                <a:cxn ang="0">
                  <a:pos x="T8" y="T9"/>
                </a:cxn>
                <a:cxn ang="0">
                  <a:pos x="T10" y="T11"/>
                </a:cxn>
              </a:cxnLst>
              <a:rect l="0" t="0" r="r" b="b"/>
              <a:pathLst>
                <a:path w="16" h="5">
                  <a:moveTo>
                    <a:pt x="0" y="3"/>
                  </a:moveTo>
                  <a:cubicBezTo>
                    <a:pt x="2" y="4"/>
                    <a:pt x="6" y="4"/>
                    <a:pt x="11" y="4"/>
                  </a:cubicBezTo>
                  <a:cubicBezTo>
                    <a:pt x="12" y="4"/>
                    <a:pt x="14" y="4"/>
                    <a:pt x="16" y="5"/>
                  </a:cubicBezTo>
                  <a:cubicBezTo>
                    <a:pt x="16" y="5"/>
                    <a:pt x="16" y="5"/>
                    <a:pt x="16" y="5"/>
                  </a:cubicBezTo>
                  <a:cubicBezTo>
                    <a:pt x="15" y="3"/>
                    <a:pt x="15" y="2"/>
                    <a:pt x="15" y="0"/>
                  </a:cubicBezTo>
                  <a:cubicBezTo>
                    <a:pt x="10" y="1"/>
                    <a:pt x="5" y="2"/>
                    <a:pt x="0" y="3"/>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49" name="Freeform 491"/>
            <p:cNvSpPr/>
            <p:nvPr/>
          </p:nvSpPr>
          <p:spPr bwMode="auto">
            <a:xfrm>
              <a:off x="4816" y="1414"/>
              <a:ext cx="106" cy="35"/>
            </a:xfrm>
            <a:custGeom>
              <a:avLst/>
              <a:gdLst>
                <a:gd name="T0" fmla="*/ 33 w 85"/>
                <a:gd name="T1" fmla="*/ 24 h 28"/>
                <a:gd name="T2" fmla="*/ 30 w 85"/>
                <a:gd name="T3" fmla="*/ 28 h 28"/>
                <a:gd name="T4" fmla="*/ 44 w 85"/>
                <a:gd name="T5" fmla="*/ 25 h 28"/>
                <a:gd name="T6" fmla="*/ 51 w 85"/>
                <a:gd name="T7" fmla="*/ 21 h 28"/>
                <a:gd name="T8" fmla="*/ 59 w 85"/>
                <a:gd name="T9" fmla="*/ 19 h 28"/>
                <a:gd name="T10" fmla="*/ 71 w 85"/>
                <a:gd name="T11" fmla="*/ 12 h 28"/>
                <a:gd name="T12" fmla="*/ 72 w 85"/>
                <a:gd name="T13" fmla="*/ 11 h 28"/>
                <a:gd name="T14" fmla="*/ 85 w 85"/>
                <a:gd name="T15" fmla="*/ 4 h 28"/>
                <a:gd name="T16" fmla="*/ 82 w 85"/>
                <a:gd name="T17" fmla="*/ 4 h 28"/>
                <a:gd name="T18" fmla="*/ 81 w 85"/>
                <a:gd name="T19" fmla="*/ 4 h 28"/>
                <a:gd name="T20" fmla="*/ 79 w 85"/>
                <a:gd name="T21" fmla="*/ 3 h 28"/>
                <a:gd name="T22" fmla="*/ 73 w 85"/>
                <a:gd name="T23" fmla="*/ 2 h 28"/>
                <a:gd name="T24" fmla="*/ 68 w 85"/>
                <a:gd name="T25" fmla="*/ 0 h 28"/>
                <a:gd name="T26" fmla="*/ 59 w 85"/>
                <a:gd name="T27" fmla="*/ 2 h 28"/>
                <a:gd name="T28" fmla="*/ 47 w 85"/>
                <a:gd name="T29" fmla="*/ 2 h 28"/>
                <a:gd name="T30" fmla="*/ 35 w 85"/>
                <a:gd name="T31" fmla="*/ 4 h 28"/>
                <a:gd name="T32" fmla="*/ 23 w 85"/>
                <a:gd name="T33" fmla="*/ 7 h 28"/>
                <a:gd name="T34" fmla="*/ 11 w 85"/>
                <a:gd name="T35" fmla="*/ 10 h 28"/>
                <a:gd name="T36" fmla="*/ 4 w 85"/>
                <a:gd name="T37" fmla="*/ 13 h 28"/>
                <a:gd name="T38" fmla="*/ 0 w 85"/>
                <a:gd name="T39" fmla="*/ 16 h 28"/>
                <a:gd name="T40" fmla="*/ 8 w 85"/>
                <a:gd name="T41" fmla="*/ 16 h 28"/>
                <a:gd name="T42" fmla="*/ 17 w 85"/>
                <a:gd name="T43" fmla="*/ 15 h 28"/>
                <a:gd name="T44" fmla="*/ 35 w 85"/>
                <a:gd name="T45" fmla="*/ 16 h 28"/>
                <a:gd name="T46" fmla="*/ 28 w 85"/>
                <a:gd name="T47" fmla="*/ 22 h 28"/>
                <a:gd name="T48" fmla="*/ 27 w 85"/>
                <a:gd name="T49" fmla="*/ 23 h 28"/>
                <a:gd name="T50" fmla="*/ 25 w 85"/>
                <a:gd name="T51" fmla="*/ 25 h 28"/>
                <a:gd name="T52" fmla="*/ 28 w 85"/>
                <a:gd name="T53" fmla="*/ 25 h 28"/>
                <a:gd name="T54" fmla="*/ 33 w 85"/>
                <a:gd name="T5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28">
                  <a:moveTo>
                    <a:pt x="33" y="24"/>
                  </a:moveTo>
                  <a:cubicBezTo>
                    <a:pt x="34" y="26"/>
                    <a:pt x="31" y="28"/>
                    <a:pt x="30" y="28"/>
                  </a:cubicBezTo>
                  <a:cubicBezTo>
                    <a:pt x="35" y="27"/>
                    <a:pt x="39" y="26"/>
                    <a:pt x="44" y="25"/>
                  </a:cubicBezTo>
                  <a:cubicBezTo>
                    <a:pt x="46" y="24"/>
                    <a:pt x="49" y="23"/>
                    <a:pt x="51" y="21"/>
                  </a:cubicBezTo>
                  <a:cubicBezTo>
                    <a:pt x="53" y="20"/>
                    <a:pt x="56" y="20"/>
                    <a:pt x="59" y="19"/>
                  </a:cubicBezTo>
                  <a:cubicBezTo>
                    <a:pt x="62" y="17"/>
                    <a:pt x="67" y="14"/>
                    <a:pt x="71" y="12"/>
                  </a:cubicBezTo>
                  <a:cubicBezTo>
                    <a:pt x="71" y="12"/>
                    <a:pt x="72" y="11"/>
                    <a:pt x="72" y="11"/>
                  </a:cubicBezTo>
                  <a:cubicBezTo>
                    <a:pt x="75" y="9"/>
                    <a:pt x="81" y="7"/>
                    <a:pt x="85" y="4"/>
                  </a:cubicBezTo>
                  <a:cubicBezTo>
                    <a:pt x="85" y="4"/>
                    <a:pt x="83" y="4"/>
                    <a:pt x="82" y="4"/>
                  </a:cubicBezTo>
                  <a:cubicBezTo>
                    <a:pt x="81" y="4"/>
                    <a:pt x="81" y="4"/>
                    <a:pt x="81" y="4"/>
                  </a:cubicBezTo>
                  <a:cubicBezTo>
                    <a:pt x="79" y="3"/>
                    <a:pt x="79" y="3"/>
                    <a:pt x="79" y="3"/>
                  </a:cubicBezTo>
                  <a:cubicBezTo>
                    <a:pt x="77" y="2"/>
                    <a:pt x="76" y="2"/>
                    <a:pt x="73" y="2"/>
                  </a:cubicBezTo>
                  <a:cubicBezTo>
                    <a:pt x="72" y="2"/>
                    <a:pt x="69" y="1"/>
                    <a:pt x="68" y="0"/>
                  </a:cubicBezTo>
                  <a:cubicBezTo>
                    <a:pt x="65" y="1"/>
                    <a:pt x="61" y="1"/>
                    <a:pt x="59" y="2"/>
                  </a:cubicBezTo>
                  <a:cubicBezTo>
                    <a:pt x="55" y="3"/>
                    <a:pt x="51" y="3"/>
                    <a:pt x="47" y="2"/>
                  </a:cubicBezTo>
                  <a:cubicBezTo>
                    <a:pt x="41" y="3"/>
                    <a:pt x="39" y="3"/>
                    <a:pt x="35" y="4"/>
                  </a:cubicBezTo>
                  <a:cubicBezTo>
                    <a:pt x="30" y="6"/>
                    <a:pt x="26" y="5"/>
                    <a:pt x="23" y="7"/>
                  </a:cubicBezTo>
                  <a:cubicBezTo>
                    <a:pt x="19" y="8"/>
                    <a:pt x="15" y="9"/>
                    <a:pt x="11" y="10"/>
                  </a:cubicBezTo>
                  <a:cubicBezTo>
                    <a:pt x="9" y="10"/>
                    <a:pt x="7" y="12"/>
                    <a:pt x="4" y="13"/>
                  </a:cubicBezTo>
                  <a:cubicBezTo>
                    <a:pt x="3" y="13"/>
                    <a:pt x="1" y="14"/>
                    <a:pt x="0" y="16"/>
                  </a:cubicBezTo>
                  <a:cubicBezTo>
                    <a:pt x="3" y="16"/>
                    <a:pt x="6" y="15"/>
                    <a:pt x="8" y="16"/>
                  </a:cubicBezTo>
                  <a:cubicBezTo>
                    <a:pt x="12" y="15"/>
                    <a:pt x="14" y="14"/>
                    <a:pt x="17" y="15"/>
                  </a:cubicBezTo>
                  <a:cubicBezTo>
                    <a:pt x="22" y="15"/>
                    <a:pt x="30" y="14"/>
                    <a:pt x="35" y="16"/>
                  </a:cubicBezTo>
                  <a:cubicBezTo>
                    <a:pt x="34" y="19"/>
                    <a:pt x="31" y="21"/>
                    <a:pt x="28" y="22"/>
                  </a:cubicBezTo>
                  <a:cubicBezTo>
                    <a:pt x="28" y="22"/>
                    <a:pt x="27" y="22"/>
                    <a:pt x="27" y="23"/>
                  </a:cubicBezTo>
                  <a:cubicBezTo>
                    <a:pt x="26" y="23"/>
                    <a:pt x="25" y="23"/>
                    <a:pt x="25" y="25"/>
                  </a:cubicBezTo>
                  <a:cubicBezTo>
                    <a:pt x="26" y="25"/>
                    <a:pt x="27" y="25"/>
                    <a:pt x="28" y="25"/>
                  </a:cubicBezTo>
                  <a:cubicBezTo>
                    <a:pt x="30" y="24"/>
                    <a:pt x="31" y="24"/>
                    <a:pt x="33" y="24"/>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0" name="Freeform 492"/>
            <p:cNvSpPr/>
            <p:nvPr/>
          </p:nvSpPr>
          <p:spPr bwMode="auto">
            <a:xfrm>
              <a:off x="4787" y="1454"/>
              <a:ext cx="80" cy="30"/>
            </a:xfrm>
            <a:custGeom>
              <a:avLst/>
              <a:gdLst>
                <a:gd name="T0" fmla="*/ 45 w 65"/>
                <a:gd name="T1" fmla="*/ 7 h 24"/>
                <a:gd name="T2" fmla="*/ 29 w 65"/>
                <a:gd name="T3" fmla="*/ 12 h 24"/>
                <a:gd name="T4" fmla="*/ 19 w 65"/>
                <a:gd name="T5" fmla="*/ 14 h 24"/>
                <a:gd name="T6" fmla="*/ 14 w 65"/>
                <a:gd name="T7" fmla="*/ 16 h 24"/>
                <a:gd name="T8" fmla="*/ 0 w 65"/>
                <a:gd name="T9" fmla="*/ 24 h 24"/>
                <a:gd name="T10" fmla="*/ 16 w 65"/>
                <a:gd name="T11" fmla="*/ 19 h 24"/>
                <a:gd name="T12" fmla="*/ 26 w 65"/>
                <a:gd name="T13" fmla="*/ 16 h 24"/>
                <a:gd name="T14" fmla="*/ 28 w 65"/>
                <a:gd name="T15" fmla="*/ 18 h 24"/>
                <a:gd name="T16" fmla="*/ 29 w 65"/>
                <a:gd name="T17" fmla="*/ 18 h 24"/>
                <a:gd name="T18" fmla="*/ 34 w 65"/>
                <a:gd name="T19" fmla="*/ 17 h 24"/>
                <a:gd name="T20" fmla="*/ 43 w 65"/>
                <a:gd name="T21" fmla="*/ 14 h 24"/>
                <a:gd name="T22" fmla="*/ 53 w 65"/>
                <a:gd name="T23" fmla="*/ 7 h 24"/>
                <a:gd name="T24" fmla="*/ 55 w 65"/>
                <a:gd name="T25" fmla="*/ 6 h 24"/>
                <a:gd name="T26" fmla="*/ 65 w 65"/>
                <a:gd name="T27" fmla="*/ 0 h 24"/>
                <a:gd name="T28" fmla="*/ 59 w 65"/>
                <a:gd name="T29" fmla="*/ 2 h 24"/>
                <a:gd name="T30" fmla="*/ 45 w 65"/>
                <a:gd name="T31" fmla="*/ 8 h 24"/>
                <a:gd name="T32" fmla="*/ 45 w 65"/>
                <a:gd name="T33"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4">
                  <a:moveTo>
                    <a:pt x="45" y="7"/>
                  </a:moveTo>
                  <a:cubicBezTo>
                    <a:pt x="40" y="7"/>
                    <a:pt x="34" y="10"/>
                    <a:pt x="29" y="12"/>
                  </a:cubicBezTo>
                  <a:cubicBezTo>
                    <a:pt x="26" y="12"/>
                    <a:pt x="23" y="13"/>
                    <a:pt x="19" y="14"/>
                  </a:cubicBezTo>
                  <a:cubicBezTo>
                    <a:pt x="18" y="15"/>
                    <a:pt x="16" y="15"/>
                    <a:pt x="14" y="16"/>
                  </a:cubicBezTo>
                  <a:cubicBezTo>
                    <a:pt x="11" y="17"/>
                    <a:pt x="2" y="19"/>
                    <a:pt x="0" y="24"/>
                  </a:cubicBezTo>
                  <a:cubicBezTo>
                    <a:pt x="7" y="22"/>
                    <a:pt x="11" y="20"/>
                    <a:pt x="16" y="19"/>
                  </a:cubicBezTo>
                  <a:cubicBezTo>
                    <a:pt x="19" y="18"/>
                    <a:pt x="24" y="16"/>
                    <a:pt x="26" y="16"/>
                  </a:cubicBezTo>
                  <a:cubicBezTo>
                    <a:pt x="26" y="16"/>
                    <a:pt x="27" y="17"/>
                    <a:pt x="28" y="18"/>
                  </a:cubicBezTo>
                  <a:cubicBezTo>
                    <a:pt x="28" y="18"/>
                    <a:pt x="28" y="18"/>
                    <a:pt x="29" y="18"/>
                  </a:cubicBezTo>
                  <a:cubicBezTo>
                    <a:pt x="31" y="18"/>
                    <a:pt x="33" y="17"/>
                    <a:pt x="34" y="17"/>
                  </a:cubicBezTo>
                  <a:cubicBezTo>
                    <a:pt x="38" y="16"/>
                    <a:pt x="41" y="15"/>
                    <a:pt x="43" y="14"/>
                  </a:cubicBezTo>
                  <a:cubicBezTo>
                    <a:pt x="47" y="13"/>
                    <a:pt x="50" y="10"/>
                    <a:pt x="53" y="7"/>
                  </a:cubicBezTo>
                  <a:cubicBezTo>
                    <a:pt x="54" y="7"/>
                    <a:pt x="55" y="6"/>
                    <a:pt x="55" y="6"/>
                  </a:cubicBezTo>
                  <a:cubicBezTo>
                    <a:pt x="58" y="4"/>
                    <a:pt x="62" y="2"/>
                    <a:pt x="65" y="0"/>
                  </a:cubicBezTo>
                  <a:cubicBezTo>
                    <a:pt x="59" y="2"/>
                    <a:pt x="59" y="2"/>
                    <a:pt x="59" y="2"/>
                  </a:cubicBezTo>
                  <a:cubicBezTo>
                    <a:pt x="45" y="8"/>
                    <a:pt x="45" y="8"/>
                    <a:pt x="45" y="8"/>
                  </a:cubicBezTo>
                  <a:lnTo>
                    <a:pt x="45" y="7"/>
                  </a:ln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1" name="Freeform 493"/>
            <p:cNvSpPr/>
            <p:nvPr/>
          </p:nvSpPr>
          <p:spPr bwMode="auto">
            <a:xfrm>
              <a:off x="4948" y="1419"/>
              <a:ext cx="0" cy="3"/>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lnTo>
                    <a:pt x="0" y="2"/>
                  </a:ln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2" name="Freeform 494"/>
            <p:cNvSpPr/>
            <p:nvPr/>
          </p:nvSpPr>
          <p:spPr bwMode="auto">
            <a:xfrm>
              <a:off x="4948" y="1409"/>
              <a:ext cx="30" cy="65"/>
            </a:xfrm>
            <a:custGeom>
              <a:avLst/>
              <a:gdLst>
                <a:gd name="T0" fmla="*/ 9 w 24"/>
                <a:gd name="T1" fmla="*/ 10 h 52"/>
                <a:gd name="T2" fmla="*/ 8 w 24"/>
                <a:gd name="T3" fmla="*/ 30 h 52"/>
                <a:gd name="T4" fmla="*/ 6 w 24"/>
                <a:gd name="T5" fmla="*/ 34 h 52"/>
                <a:gd name="T6" fmla="*/ 1 w 24"/>
                <a:gd name="T7" fmla="*/ 52 h 52"/>
                <a:gd name="T8" fmla="*/ 8 w 24"/>
                <a:gd name="T9" fmla="*/ 41 h 52"/>
                <a:gd name="T10" fmla="*/ 11 w 24"/>
                <a:gd name="T11" fmla="*/ 35 h 52"/>
                <a:gd name="T12" fmla="*/ 16 w 24"/>
                <a:gd name="T13" fmla="*/ 18 h 52"/>
                <a:gd name="T14" fmla="*/ 20 w 24"/>
                <a:gd name="T15" fmla="*/ 25 h 52"/>
                <a:gd name="T16" fmla="*/ 23 w 24"/>
                <a:gd name="T17" fmla="*/ 17 h 52"/>
                <a:gd name="T18" fmla="*/ 24 w 24"/>
                <a:gd name="T19" fmla="*/ 11 h 52"/>
                <a:gd name="T20" fmla="*/ 11 w 24"/>
                <a:gd name="T21" fmla="*/ 1 h 52"/>
                <a:gd name="T22" fmla="*/ 8 w 24"/>
                <a:gd name="T23" fmla="*/ 0 h 52"/>
                <a:gd name="T24" fmla="*/ 8 w 24"/>
                <a:gd name="T25" fmla="*/ 1 h 52"/>
                <a:gd name="T26" fmla="*/ 9 w 24"/>
                <a:gd name="T2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2">
                  <a:moveTo>
                    <a:pt x="9" y="10"/>
                  </a:moveTo>
                  <a:cubicBezTo>
                    <a:pt x="10" y="16"/>
                    <a:pt x="9" y="24"/>
                    <a:pt x="8" y="30"/>
                  </a:cubicBezTo>
                  <a:cubicBezTo>
                    <a:pt x="8" y="32"/>
                    <a:pt x="7" y="33"/>
                    <a:pt x="6" y="34"/>
                  </a:cubicBezTo>
                  <a:cubicBezTo>
                    <a:pt x="3" y="40"/>
                    <a:pt x="0" y="46"/>
                    <a:pt x="1" y="52"/>
                  </a:cubicBezTo>
                  <a:cubicBezTo>
                    <a:pt x="4" y="50"/>
                    <a:pt x="6" y="46"/>
                    <a:pt x="8" y="41"/>
                  </a:cubicBezTo>
                  <a:cubicBezTo>
                    <a:pt x="8" y="39"/>
                    <a:pt x="9" y="37"/>
                    <a:pt x="11" y="35"/>
                  </a:cubicBezTo>
                  <a:cubicBezTo>
                    <a:pt x="13" y="31"/>
                    <a:pt x="19" y="23"/>
                    <a:pt x="16" y="18"/>
                  </a:cubicBezTo>
                  <a:cubicBezTo>
                    <a:pt x="18" y="21"/>
                    <a:pt x="19" y="23"/>
                    <a:pt x="20" y="25"/>
                  </a:cubicBezTo>
                  <a:cubicBezTo>
                    <a:pt x="24" y="23"/>
                    <a:pt x="23" y="19"/>
                    <a:pt x="23" y="17"/>
                  </a:cubicBezTo>
                  <a:cubicBezTo>
                    <a:pt x="23" y="14"/>
                    <a:pt x="23" y="13"/>
                    <a:pt x="24" y="11"/>
                  </a:cubicBezTo>
                  <a:cubicBezTo>
                    <a:pt x="19" y="8"/>
                    <a:pt x="15" y="4"/>
                    <a:pt x="11" y="1"/>
                  </a:cubicBezTo>
                  <a:cubicBezTo>
                    <a:pt x="10" y="1"/>
                    <a:pt x="9" y="1"/>
                    <a:pt x="8" y="0"/>
                  </a:cubicBezTo>
                  <a:cubicBezTo>
                    <a:pt x="8" y="0"/>
                    <a:pt x="8" y="1"/>
                    <a:pt x="8" y="1"/>
                  </a:cubicBezTo>
                  <a:cubicBezTo>
                    <a:pt x="9" y="4"/>
                    <a:pt x="9" y="7"/>
                    <a:pt x="9" y="10"/>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3" name="Freeform 495"/>
            <p:cNvSpPr/>
            <p:nvPr/>
          </p:nvSpPr>
          <p:spPr bwMode="auto">
            <a:xfrm>
              <a:off x="4948" y="1408"/>
              <a:ext cx="6" cy="11"/>
            </a:xfrm>
            <a:custGeom>
              <a:avLst/>
              <a:gdLst>
                <a:gd name="T0" fmla="*/ 0 w 5"/>
                <a:gd name="T1" fmla="*/ 9 h 9"/>
                <a:gd name="T2" fmla="*/ 5 w 5"/>
                <a:gd name="T3" fmla="*/ 1 h 9"/>
                <a:gd name="T4" fmla="*/ 2 w 5"/>
                <a:gd name="T5" fmla="*/ 0 h 9"/>
                <a:gd name="T6" fmla="*/ 2 w 5"/>
                <a:gd name="T7" fmla="*/ 6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1"/>
                    <a:pt x="5" y="1"/>
                    <a:pt x="5" y="1"/>
                  </a:cubicBezTo>
                  <a:cubicBezTo>
                    <a:pt x="4" y="0"/>
                    <a:pt x="3" y="0"/>
                    <a:pt x="2" y="0"/>
                  </a:cubicBezTo>
                  <a:cubicBezTo>
                    <a:pt x="2" y="2"/>
                    <a:pt x="2" y="3"/>
                    <a:pt x="2" y="6"/>
                  </a:cubicBezTo>
                  <a:cubicBezTo>
                    <a:pt x="1" y="6"/>
                    <a:pt x="0" y="8"/>
                    <a:pt x="0" y="9"/>
                  </a:cubicBezTo>
                  <a:close/>
                </a:path>
              </a:pathLst>
            </a:custGeom>
            <a:solidFill>
              <a:srgbClr val="80A88F"/>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4" name="Freeform 496"/>
            <p:cNvSpPr/>
            <p:nvPr/>
          </p:nvSpPr>
          <p:spPr bwMode="auto">
            <a:xfrm>
              <a:off x="5088" y="1025"/>
              <a:ext cx="16" cy="26"/>
            </a:xfrm>
            <a:custGeom>
              <a:avLst/>
              <a:gdLst>
                <a:gd name="T0" fmla="*/ 6 w 13"/>
                <a:gd name="T1" fmla="*/ 16 h 21"/>
                <a:gd name="T2" fmla="*/ 10 w 13"/>
                <a:gd name="T3" fmla="*/ 20 h 21"/>
                <a:gd name="T4" fmla="*/ 13 w 13"/>
                <a:gd name="T5" fmla="*/ 18 h 21"/>
                <a:gd name="T6" fmla="*/ 8 w 13"/>
                <a:gd name="T7" fmla="*/ 11 h 21"/>
                <a:gd name="T8" fmla="*/ 6 w 13"/>
                <a:gd name="T9" fmla="*/ 4 h 21"/>
                <a:gd name="T10" fmla="*/ 2 w 13"/>
                <a:gd name="T11" fmla="*/ 2 h 21"/>
                <a:gd name="T12" fmla="*/ 0 w 13"/>
                <a:gd name="T13" fmla="*/ 0 h 21"/>
                <a:gd name="T14" fmla="*/ 1 w 13"/>
                <a:gd name="T15" fmla="*/ 4 h 21"/>
                <a:gd name="T16" fmla="*/ 4 w 13"/>
                <a:gd name="T17" fmla="*/ 8 h 21"/>
                <a:gd name="T18" fmla="*/ 6 w 13"/>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1">
                  <a:moveTo>
                    <a:pt x="6" y="16"/>
                  </a:moveTo>
                  <a:cubicBezTo>
                    <a:pt x="7" y="16"/>
                    <a:pt x="9" y="21"/>
                    <a:pt x="10" y="20"/>
                  </a:cubicBezTo>
                  <a:cubicBezTo>
                    <a:pt x="11" y="20"/>
                    <a:pt x="12" y="19"/>
                    <a:pt x="13" y="18"/>
                  </a:cubicBezTo>
                  <a:cubicBezTo>
                    <a:pt x="11" y="15"/>
                    <a:pt x="9" y="13"/>
                    <a:pt x="8" y="11"/>
                  </a:cubicBezTo>
                  <a:cubicBezTo>
                    <a:pt x="6" y="9"/>
                    <a:pt x="7" y="6"/>
                    <a:pt x="6" y="4"/>
                  </a:cubicBezTo>
                  <a:cubicBezTo>
                    <a:pt x="4" y="3"/>
                    <a:pt x="3" y="2"/>
                    <a:pt x="2" y="2"/>
                  </a:cubicBezTo>
                  <a:cubicBezTo>
                    <a:pt x="2" y="1"/>
                    <a:pt x="1" y="1"/>
                    <a:pt x="0" y="0"/>
                  </a:cubicBezTo>
                  <a:cubicBezTo>
                    <a:pt x="1" y="2"/>
                    <a:pt x="1" y="3"/>
                    <a:pt x="1" y="4"/>
                  </a:cubicBezTo>
                  <a:cubicBezTo>
                    <a:pt x="2" y="5"/>
                    <a:pt x="3" y="7"/>
                    <a:pt x="4" y="8"/>
                  </a:cubicBezTo>
                  <a:cubicBezTo>
                    <a:pt x="4" y="11"/>
                    <a:pt x="5" y="14"/>
                    <a:pt x="6" y="16"/>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5" name="Freeform 497"/>
            <p:cNvSpPr/>
            <p:nvPr/>
          </p:nvSpPr>
          <p:spPr bwMode="auto">
            <a:xfrm>
              <a:off x="5227" y="1164"/>
              <a:ext cx="4" cy="1"/>
            </a:xfrm>
            <a:custGeom>
              <a:avLst/>
              <a:gdLst>
                <a:gd name="T0" fmla="*/ 0 w 3"/>
                <a:gd name="T1" fmla="*/ 1 h 1"/>
                <a:gd name="T2" fmla="*/ 3 w 3"/>
                <a:gd name="T3" fmla="*/ 0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1" y="1"/>
                    <a:pt x="2" y="1"/>
                    <a:pt x="3" y="0"/>
                  </a:cubicBezTo>
                  <a:cubicBezTo>
                    <a:pt x="3" y="0"/>
                    <a:pt x="3" y="0"/>
                    <a:pt x="3" y="0"/>
                  </a:cubicBezTo>
                  <a:lnTo>
                    <a:pt x="0" y="1"/>
                  </a:ln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6" name="Freeform 498"/>
            <p:cNvSpPr/>
            <p:nvPr/>
          </p:nvSpPr>
          <p:spPr bwMode="auto">
            <a:xfrm>
              <a:off x="5073" y="1196"/>
              <a:ext cx="5" cy="1"/>
            </a:xfrm>
            <a:custGeom>
              <a:avLst/>
              <a:gdLst>
                <a:gd name="T0" fmla="*/ 1 w 4"/>
                <a:gd name="T1" fmla="*/ 0 h 1"/>
                <a:gd name="T2" fmla="*/ 0 w 4"/>
                <a:gd name="T3" fmla="*/ 0 h 1"/>
                <a:gd name="T4" fmla="*/ 4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1" y="0"/>
                    <a:pt x="1" y="0"/>
                    <a:pt x="0" y="0"/>
                  </a:cubicBezTo>
                  <a:cubicBezTo>
                    <a:pt x="2" y="1"/>
                    <a:pt x="3" y="1"/>
                    <a:pt x="4" y="1"/>
                  </a:cubicBezTo>
                  <a:cubicBezTo>
                    <a:pt x="3" y="1"/>
                    <a:pt x="2" y="0"/>
                    <a:pt x="1"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7" name="Freeform 499"/>
            <p:cNvSpPr/>
            <p:nvPr/>
          </p:nvSpPr>
          <p:spPr bwMode="auto">
            <a:xfrm>
              <a:off x="5145" y="1277"/>
              <a:ext cx="3" cy="1"/>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0"/>
                  </a:cubicBezTo>
                  <a:cubicBezTo>
                    <a:pt x="1" y="0"/>
                    <a:pt x="1" y="0"/>
                    <a:pt x="0" y="1"/>
                  </a:cubicBezTo>
                  <a:cubicBezTo>
                    <a:pt x="1" y="1"/>
                    <a:pt x="1" y="0"/>
                    <a:pt x="2" y="0"/>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8" name="Freeform 500"/>
            <p:cNvSpPr>
              <a:spLocks noEditPoints="1"/>
            </p:cNvSpPr>
            <p:nvPr/>
          </p:nvSpPr>
          <p:spPr bwMode="auto">
            <a:xfrm>
              <a:off x="4835" y="939"/>
              <a:ext cx="557" cy="491"/>
            </a:xfrm>
            <a:custGeom>
              <a:avLst/>
              <a:gdLst>
                <a:gd name="T0" fmla="*/ 147 w 449"/>
                <a:gd name="T1" fmla="*/ 57 h 396"/>
                <a:gd name="T2" fmla="*/ 83 w 449"/>
                <a:gd name="T3" fmla="*/ 101 h 396"/>
                <a:gd name="T4" fmla="*/ 1 w 449"/>
                <a:gd name="T5" fmla="*/ 232 h 396"/>
                <a:gd name="T6" fmla="*/ 50 w 449"/>
                <a:gd name="T7" fmla="*/ 311 h 396"/>
                <a:gd name="T8" fmla="*/ 93 w 449"/>
                <a:gd name="T9" fmla="*/ 378 h 396"/>
                <a:gd name="T10" fmla="*/ 182 w 449"/>
                <a:gd name="T11" fmla="*/ 368 h 396"/>
                <a:gd name="T12" fmla="*/ 283 w 449"/>
                <a:gd name="T13" fmla="*/ 390 h 396"/>
                <a:gd name="T14" fmla="*/ 356 w 449"/>
                <a:gd name="T15" fmla="*/ 335 h 396"/>
                <a:gd name="T16" fmla="*/ 431 w 449"/>
                <a:gd name="T17" fmla="*/ 249 h 396"/>
                <a:gd name="T18" fmla="*/ 377 w 449"/>
                <a:gd name="T19" fmla="*/ 269 h 396"/>
                <a:gd name="T20" fmla="*/ 398 w 449"/>
                <a:gd name="T21" fmla="*/ 236 h 396"/>
                <a:gd name="T22" fmla="*/ 382 w 449"/>
                <a:gd name="T23" fmla="*/ 178 h 396"/>
                <a:gd name="T24" fmla="*/ 432 w 449"/>
                <a:gd name="T25" fmla="*/ 192 h 396"/>
                <a:gd name="T26" fmla="*/ 432 w 449"/>
                <a:gd name="T27" fmla="*/ 79 h 396"/>
                <a:gd name="T28" fmla="*/ 390 w 449"/>
                <a:gd name="T29" fmla="*/ 88 h 396"/>
                <a:gd name="T30" fmla="*/ 397 w 449"/>
                <a:gd name="T31" fmla="*/ 144 h 396"/>
                <a:gd name="T32" fmla="*/ 280 w 449"/>
                <a:gd name="T33" fmla="*/ 152 h 396"/>
                <a:gd name="T34" fmla="*/ 185 w 449"/>
                <a:gd name="T35" fmla="*/ 173 h 396"/>
                <a:gd name="T36" fmla="*/ 217 w 449"/>
                <a:gd name="T37" fmla="*/ 199 h 396"/>
                <a:gd name="T38" fmla="*/ 347 w 449"/>
                <a:gd name="T39" fmla="*/ 193 h 396"/>
                <a:gd name="T40" fmla="*/ 272 w 449"/>
                <a:gd name="T41" fmla="*/ 199 h 396"/>
                <a:gd name="T42" fmla="*/ 210 w 449"/>
                <a:gd name="T43" fmla="*/ 224 h 396"/>
                <a:gd name="T44" fmla="*/ 145 w 449"/>
                <a:gd name="T45" fmla="*/ 245 h 396"/>
                <a:gd name="T46" fmla="*/ 143 w 449"/>
                <a:gd name="T47" fmla="*/ 328 h 396"/>
                <a:gd name="T48" fmla="*/ 169 w 449"/>
                <a:gd name="T49" fmla="*/ 291 h 396"/>
                <a:gd name="T50" fmla="*/ 147 w 449"/>
                <a:gd name="T51" fmla="*/ 343 h 396"/>
                <a:gd name="T52" fmla="*/ 122 w 449"/>
                <a:gd name="T53" fmla="*/ 355 h 396"/>
                <a:gd name="T54" fmla="*/ 77 w 449"/>
                <a:gd name="T55" fmla="*/ 297 h 396"/>
                <a:gd name="T56" fmla="*/ 101 w 449"/>
                <a:gd name="T57" fmla="*/ 332 h 396"/>
                <a:gd name="T58" fmla="*/ 137 w 449"/>
                <a:gd name="T59" fmla="*/ 236 h 396"/>
                <a:gd name="T60" fmla="*/ 140 w 449"/>
                <a:gd name="T61" fmla="*/ 203 h 396"/>
                <a:gd name="T62" fmla="*/ 83 w 449"/>
                <a:gd name="T63" fmla="*/ 237 h 396"/>
                <a:gd name="T64" fmla="*/ 66 w 449"/>
                <a:gd name="T65" fmla="*/ 299 h 396"/>
                <a:gd name="T66" fmla="*/ 21 w 449"/>
                <a:gd name="T67" fmla="*/ 255 h 396"/>
                <a:gd name="T68" fmla="*/ 85 w 449"/>
                <a:gd name="T69" fmla="*/ 210 h 396"/>
                <a:gd name="T70" fmla="*/ 100 w 449"/>
                <a:gd name="T71" fmla="*/ 182 h 396"/>
                <a:gd name="T72" fmla="*/ 133 w 449"/>
                <a:gd name="T73" fmla="*/ 192 h 396"/>
                <a:gd name="T74" fmla="*/ 187 w 449"/>
                <a:gd name="T75" fmla="*/ 131 h 396"/>
                <a:gd name="T76" fmla="*/ 204 w 449"/>
                <a:gd name="T77" fmla="*/ 70 h 396"/>
                <a:gd name="T78" fmla="*/ 260 w 449"/>
                <a:gd name="T79" fmla="*/ 46 h 396"/>
                <a:gd name="T80" fmla="*/ 309 w 449"/>
                <a:gd name="T81" fmla="*/ 105 h 396"/>
                <a:gd name="T82" fmla="*/ 347 w 449"/>
                <a:gd name="T83" fmla="*/ 44 h 396"/>
                <a:gd name="T84" fmla="*/ 267 w 449"/>
                <a:gd name="T85" fmla="*/ 189 h 396"/>
                <a:gd name="T86" fmla="*/ 279 w 449"/>
                <a:gd name="T87" fmla="*/ 163 h 396"/>
                <a:gd name="T88" fmla="*/ 359 w 449"/>
                <a:gd name="T89" fmla="*/ 300 h 396"/>
                <a:gd name="T90" fmla="*/ 333 w 449"/>
                <a:gd name="T91" fmla="*/ 226 h 396"/>
                <a:gd name="T92" fmla="*/ 213 w 449"/>
                <a:gd name="T93" fmla="*/ 262 h 396"/>
                <a:gd name="T94" fmla="*/ 229 w 449"/>
                <a:gd name="T95" fmla="*/ 341 h 396"/>
                <a:gd name="T96" fmla="*/ 272 w 449"/>
                <a:gd name="T97" fmla="*/ 304 h 396"/>
                <a:gd name="T98" fmla="*/ 249 w 449"/>
                <a:gd name="T99" fmla="*/ 292 h 396"/>
                <a:gd name="T100" fmla="*/ 218 w 449"/>
                <a:gd name="T101" fmla="*/ 273 h 396"/>
                <a:gd name="T102" fmla="*/ 285 w 449"/>
                <a:gd name="T103" fmla="*/ 259 h 396"/>
                <a:gd name="T104" fmla="*/ 332 w 449"/>
                <a:gd name="T105" fmla="*/ 248 h 396"/>
                <a:gd name="T106" fmla="*/ 316 w 449"/>
                <a:gd name="T107" fmla="*/ 313 h 396"/>
                <a:gd name="T108" fmla="*/ 329 w 449"/>
                <a:gd name="T109" fmla="*/ 346 h 396"/>
                <a:gd name="T110" fmla="*/ 243 w 449"/>
                <a:gd name="T111" fmla="*/ 364 h 396"/>
                <a:gd name="T112" fmla="*/ 219 w 449"/>
                <a:gd name="T113" fmla="*/ 355 h 396"/>
                <a:gd name="T114" fmla="*/ 127 w 449"/>
                <a:gd name="T115" fmla="*/ 123 h 396"/>
                <a:gd name="T116" fmla="*/ 95 w 449"/>
                <a:gd name="T117" fmla="*/ 123 h 396"/>
                <a:gd name="T118" fmla="*/ 109 w 449"/>
                <a:gd name="T119" fmla="*/ 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9" h="396">
                  <a:moveTo>
                    <a:pt x="259" y="0"/>
                  </a:moveTo>
                  <a:cubicBezTo>
                    <a:pt x="257" y="1"/>
                    <a:pt x="254" y="2"/>
                    <a:pt x="251" y="2"/>
                  </a:cubicBezTo>
                  <a:cubicBezTo>
                    <a:pt x="248" y="3"/>
                    <a:pt x="246" y="3"/>
                    <a:pt x="243" y="4"/>
                  </a:cubicBezTo>
                  <a:cubicBezTo>
                    <a:pt x="242" y="4"/>
                    <a:pt x="241" y="4"/>
                    <a:pt x="240" y="4"/>
                  </a:cubicBezTo>
                  <a:cubicBezTo>
                    <a:pt x="234" y="5"/>
                    <a:pt x="228" y="5"/>
                    <a:pt x="222" y="6"/>
                  </a:cubicBezTo>
                  <a:cubicBezTo>
                    <a:pt x="219" y="6"/>
                    <a:pt x="216" y="6"/>
                    <a:pt x="213" y="7"/>
                  </a:cubicBezTo>
                  <a:cubicBezTo>
                    <a:pt x="212" y="7"/>
                    <a:pt x="211" y="7"/>
                    <a:pt x="210" y="7"/>
                  </a:cubicBezTo>
                  <a:cubicBezTo>
                    <a:pt x="207" y="8"/>
                    <a:pt x="204" y="8"/>
                    <a:pt x="203" y="9"/>
                  </a:cubicBezTo>
                  <a:cubicBezTo>
                    <a:pt x="201" y="9"/>
                    <a:pt x="199" y="11"/>
                    <a:pt x="198" y="12"/>
                  </a:cubicBezTo>
                  <a:cubicBezTo>
                    <a:pt x="195" y="13"/>
                    <a:pt x="193" y="14"/>
                    <a:pt x="191" y="16"/>
                  </a:cubicBezTo>
                  <a:cubicBezTo>
                    <a:pt x="187" y="19"/>
                    <a:pt x="182" y="22"/>
                    <a:pt x="178" y="25"/>
                  </a:cubicBezTo>
                  <a:cubicBezTo>
                    <a:pt x="176" y="27"/>
                    <a:pt x="173" y="30"/>
                    <a:pt x="171" y="32"/>
                  </a:cubicBezTo>
                  <a:cubicBezTo>
                    <a:pt x="170" y="34"/>
                    <a:pt x="169" y="35"/>
                    <a:pt x="168" y="37"/>
                  </a:cubicBezTo>
                  <a:cubicBezTo>
                    <a:pt x="167" y="38"/>
                    <a:pt x="165" y="39"/>
                    <a:pt x="164" y="40"/>
                  </a:cubicBezTo>
                  <a:cubicBezTo>
                    <a:pt x="164" y="40"/>
                    <a:pt x="164" y="40"/>
                    <a:pt x="164" y="41"/>
                  </a:cubicBezTo>
                  <a:cubicBezTo>
                    <a:pt x="161" y="44"/>
                    <a:pt x="160" y="47"/>
                    <a:pt x="157" y="51"/>
                  </a:cubicBezTo>
                  <a:cubicBezTo>
                    <a:pt x="155" y="53"/>
                    <a:pt x="153" y="59"/>
                    <a:pt x="150" y="60"/>
                  </a:cubicBezTo>
                  <a:cubicBezTo>
                    <a:pt x="149" y="59"/>
                    <a:pt x="148" y="59"/>
                    <a:pt x="147" y="57"/>
                  </a:cubicBezTo>
                  <a:cubicBezTo>
                    <a:pt x="146" y="57"/>
                    <a:pt x="146" y="56"/>
                    <a:pt x="145" y="55"/>
                  </a:cubicBezTo>
                  <a:cubicBezTo>
                    <a:pt x="142" y="54"/>
                    <a:pt x="140" y="53"/>
                    <a:pt x="137" y="53"/>
                  </a:cubicBezTo>
                  <a:cubicBezTo>
                    <a:pt x="132" y="52"/>
                    <a:pt x="129" y="49"/>
                    <a:pt x="124" y="48"/>
                  </a:cubicBezTo>
                  <a:cubicBezTo>
                    <a:pt x="123" y="48"/>
                    <a:pt x="121" y="47"/>
                    <a:pt x="120" y="46"/>
                  </a:cubicBezTo>
                  <a:cubicBezTo>
                    <a:pt x="117" y="46"/>
                    <a:pt x="113" y="45"/>
                    <a:pt x="110" y="45"/>
                  </a:cubicBezTo>
                  <a:cubicBezTo>
                    <a:pt x="107" y="45"/>
                    <a:pt x="105" y="45"/>
                    <a:pt x="103" y="46"/>
                  </a:cubicBezTo>
                  <a:cubicBezTo>
                    <a:pt x="102" y="46"/>
                    <a:pt x="101" y="46"/>
                    <a:pt x="100" y="46"/>
                  </a:cubicBezTo>
                  <a:cubicBezTo>
                    <a:pt x="98" y="46"/>
                    <a:pt x="95" y="47"/>
                    <a:pt x="93" y="47"/>
                  </a:cubicBezTo>
                  <a:cubicBezTo>
                    <a:pt x="91" y="48"/>
                    <a:pt x="89" y="49"/>
                    <a:pt x="85" y="50"/>
                  </a:cubicBezTo>
                  <a:cubicBezTo>
                    <a:pt x="84" y="51"/>
                    <a:pt x="81" y="52"/>
                    <a:pt x="79" y="53"/>
                  </a:cubicBezTo>
                  <a:cubicBezTo>
                    <a:pt x="79" y="53"/>
                    <a:pt x="79" y="53"/>
                    <a:pt x="79" y="53"/>
                  </a:cubicBezTo>
                  <a:cubicBezTo>
                    <a:pt x="77" y="54"/>
                    <a:pt x="75" y="55"/>
                    <a:pt x="75" y="58"/>
                  </a:cubicBezTo>
                  <a:cubicBezTo>
                    <a:pt x="75" y="59"/>
                    <a:pt x="76" y="60"/>
                    <a:pt x="77" y="61"/>
                  </a:cubicBezTo>
                  <a:cubicBezTo>
                    <a:pt x="78" y="63"/>
                    <a:pt x="78" y="66"/>
                    <a:pt x="79" y="68"/>
                  </a:cubicBezTo>
                  <a:cubicBezTo>
                    <a:pt x="82" y="72"/>
                    <a:pt x="83" y="76"/>
                    <a:pt x="82" y="81"/>
                  </a:cubicBezTo>
                  <a:cubicBezTo>
                    <a:pt x="83" y="84"/>
                    <a:pt x="83" y="86"/>
                    <a:pt x="83" y="90"/>
                  </a:cubicBezTo>
                  <a:cubicBezTo>
                    <a:pt x="85" y="93"/>
                    <a:pt x="83" y="95"/>
                    <a:pt x="83" y="99"/>
                  </a:cubicBezTo>
                  <a:cubicBezTo>
                    <a:pt x="83" y="99"/>
                    <a:pt x="83" y="100"/>
                    <a:pt x="83" y="101"/>
                  </a:cubicBezTo>
                  <a:cubicBezTo>
                    <a:pt x="83" y="105"/>
                    <a:pt x="85" y="110"/>
                    <a:pt x="83" y="115"/>
                  </a:cubicBezTo>
                  <a:cubicBezTo>
                    <a:pt x="82" y="118"/>
                    <a:pt x="80" y="125"/>
                    <a:pt x="76" y="126"/>
                  </a:cubicBezTo>
                  <a:cubicBezTo>
                    <a:pt x="73" y="127"/>
                    <a:pt x="71" y="127"/>
                    <a:pt x="68" y="127"/>
                  </a:cubicBezTo>
                  <a:cubicBezTo>
                    <a:pt x="65" y="128"/>
                    <a:pt x="63" y="130"/>
                    <a:pt x="60" y="131"/>
                  </a:cubicBezTo>
                  <a:cubicBezTo>
                    <a:pt x="56" y="135"/>
                    <a:pt x="52" y="138"/>
                    <a:pt x="49" y="142"/>
                  </a:cubicBezTo>
                  <a:cubicBezTo>
                    <a:pt x="45" y="145"/>
                    <a:pt x="42" y="147"/>
                    <a:pt x="38" y="150"/>
                  </a:cubicBezTo>
                  <a:cubicBezTo>
                    <a:pt x="35" y="153"/>
                    <a:pt x="32" y="156"/>
                    <a:pt x="29" y="160"/>
                  </a:cubicBezTo>
                  <a:cubicBezTo>
                    <a:pt x="27" y="163"/>
                    <a:pt x="28" y="168"/>
                    <a:pt x="27" y="172"/>
                  </a:cubicBezTo>
                  <a:cubicBezTo>
                    <a:pt x="26" y="173"/>
                    <a:pt x="26" y="173"/>
                    <a:pt x="26" y="174"/>
                  </a:cubicBezTo>
                  <a:cubicBezTo>
                    <a:pt x="24" y="178"/>
                    <a:pt x="23" y="182"/>
                    <a:pt x="21" y="185"/>
                  </a:cubicBezTo>
                  <a:cubicBezTo>
                    <a:pt x="21" y="187"/>
                    <a:pt x="20" y="188"/>
                    <a:pt x="20" y="189"/>
                  </a:cubicBezTo>
                  <a:cubicBezTo>
                    <a:pt x="19" y="190"/>
                    <a:pt x="19" y="191"/>
                    <a:pt x="18" y="192"/>
                  </a:cubicBezTo>
                  <a:cubicBezTo>
                    <a:pt x="17" y="193"/>
                    <a:pt x="17" y="193"/>
                    <a:pt x="16" y="194"/>
                  </a:cubicBezTo>
                  <a:cubicBezTo>
                    <a:pt x="13" y="198"/>
                    <a:pt x="13" y="204"/>
                    <a:pt x="11" y="209"/>
                  </a:cubicBezTo>
                  <a:cubicBezTo>
                    <a:pt x="10" y="210"/>
                    <a:pt x="10" y="210"/>
                    <a:pt x="9" y="211"/>
                  </a:cubicBezTo>
                  <a:cubicBezTo>
                    <a:pt x="8" y="213"/>
                    <a:pt x="7" y="215"/>
                    <a:pt x="6" y="217"/>
                  </a:cubicBezTo>
                  <a:cubicBezTo>
                    <a:pt x="6" y="218"/>
                    <a:pt x="6" y="219"/>
                    <a:pt x="5" y="220"/>
                  </a:cubicBezTo>
                  <a:cubicBezTo>
                    <a:pt x="3" y="225"/>
                    <a:pt x="2" y="228"/>
                    <a:pt x="1" y="232"/>
                  </a:cubicBezTo>
                  <a:cubicBezTo>
                    <a:pt x="1" y="234"/>
                    <a:pt x="1" y="235"/>
                    <a:pt x="1" y="236"/>
                  </a:cubicBezTo>
                  <a:cubicBezTo>
                    <a:pt x="1" y="237"/>
                    <a:pt x="1" y="237"/>
                    <a:pt x="1" y="238"/>
                  </a:cubicBezTo>
                  <a:cubicBezTo>
                    <a:pt x="0" y="242"/>
                    <a:pt x="0" y="246"/>
                    <a:pt x="0" y="250"/>
                  </a:cubicBezTo>
                  <a:cubicBezTo>
                    <a:pt x="0" y="252"/>
                    <a:pt x="0" y="255"/>
                    <a:pt x="0" y="258"/>
                  </a:cubicBezTo>
                  <a:cubicBezTo>
                    <a:pt x="0" y="261"/>
                    <a:pt x="1" y="264"/>
                    <a:pt x="5" y="267"/>
                  </a:cubicBezTo>
                  <a:cubicBezTo>
                    <a:pt x="7" y="268"/>
                    <a:pt x="10" y="269"/>
                    <a:pt x="12" y="269"/>
                  </a:cubicBezTo>
                  <a:cubicBezTo>
                    <a:pt x="17" y="265"/>
                    <a:pt x="17" y="265"/>
                    <a:pt x="17" y="265"/>
                  </a:cubicBezTo>
                  <a:cubicBezTo>
                    <a:pt x="15" y="267"/>
                    <a:pt x="15" y="269"/>
                    <a:pt x="13" y="272"/>
                  </a:cubicBezTo>
                  <a:cubicBezTo>
                    <a:pt x="11" y="276"/>
                    <a:pt x="9" y="280"/>
                    <a:pt x="7" y="284"/>
                  </a:cubicBezTo>
                  <a:cubicBezTo>
                    <a:pt x="5" y="288"/>
                    <a:pt x="5" y="291"/>
                    <a:pt x="5" y="294"/>
                  </a:cubicBezTo>
                  <a:cubicBezTo>
                    <a:pt x="5" y="297"/>
                    <a:pt x="4" y="300"/>
                    <a:pt x="5" y="302"/>
                  </a:cubicBezTo>
                  <a:cubicBezTo>
                    <a:pt x="6" y="303"/>
                    <a:pt x="6" y="304"/>
                    <a:pt x="7" y="306"/>
                  </a:cubicBezTo>
                  <a:cubicBezTo>
                    <a:pt x="7" y="307"/>
                    <a:pt x="7" y="309"/>
                    <a:pt x="8" y="311"/>
                  </a:cubicBezTo>
                  <a:cubicBezTo>
                    <a:pt x="9" y="313"/>
                    <a:pt x="12" y="314"/>
                    <a:pt x="13" y="315"/>
                  </a:cubicBezTo>
                  <a:cubicBezTo>
                    <a:pt x="16" y="317"/>
                    <a:pt x="16" y="317"/>
                    <a:pt x="18" y="317"/>
                  </a:cubicBezTo>
                  <a:cubicBezTo>
                    <a:pt x="21" y="318"/>
                    <a:pt x="24" y="318"/>
                    <a:pt x="25" y="317"/>
                  </a:cubicBezTo>
                  <a:cubicBezTo>
                    <a:pt x="29" y="317"/>
                    <a:pt x="31" y="317"/>
                    <a:pt x="34" y="317"/>
                  </a:cubicBezTo>
                  <a:cubicBezTo>
                    <a:pt x="40" y="316"/>
                    <a:pt x="45" y="312"/>
                    <a:pt x="50" y="311"/>
                  </a:cubicBezTo>
                  <a:cubicBezTo>
                    <a:pt x="53" y="310"/>
                    <a:pt x="55" y="311"/>
                    <a:pt x="59" y="311"/>
                  </a:cubicBezTo>
                  <a:cubicBezTo>
                    <a:pt x="61" y="310"/>
                    <a:pt x="63" y="310"/>
                    <a:pt x="63" y="314"/>
                  </a:cubicBezTo>
                  <a:cubicBezTo>
                    <a:pt x="63" y="315"/>
                    <a:pt x="63" y="316"/>
                    <a:pt x="63" y="316"/>
                  </a:cubicBezTo>
                  <a:cubicBezTo>
                    <a:pt x="62" y="318"/>
                    <a:pt x="61" y="320"/>
                    <a:pt x="61" y="322"/>
                  </a:cubicBezTo>
                  <a:cubicBezTo>
                    <a:pt x="60" y="324"/>
                    <a:pt x="60" y="326"/>
                    <a:pt x="60" y="328"/>
                  </a:cubicBezTo>
                  <a:cubicBezTo>
                    <a:pt x="60" y="335"/>
                    <a:pt x="61" y="341"/>
                    <a:pt x="62" y="347"/>
                  </a:cubicBezTo>
                  <a:cubicBezTo>
                    <a:pt x="62" y="348"/>
                    <a:pt x="62" y="349"/>
                    <a:pt x="62" y="350"/>
                  </a:cubicBezTo>
                  <a:cubicBezTo>
                    <a:pt x="62" y="352"/>
                    <a:pt x="62" y="353"/>
                    <a:pt x="63" y="355"/>
                  </a:cubicBezTo>
                  <a:cubicBezTo>
                    <a:pt x="63" y="355"/>
                    <a:pt x="63" y="355"/>
                    <a:pt x="63" y="355"/>
                  </a:cubicBezTo>
                  <a:cubicBezTo>
                    <a:pt x="63" y="355"/>
                    <a:pt x="63" y="356"/>
                    <a:pt x="63" y="356"/>
                  </a:cubicBezTo>
                  <a:cubicBezTo>
                    <a:pt x="64" y="358"/>
                    <a:pt x="65" y="361"/>
                    <a:pt x="65" y="362"/>
                  </a:cubicBezTo>
                  <a:cubicBezTo>
                    <a:pt x="66" y="363"/>
                    <a:pt x="67" y="365"/>
                    <a:pt x="67" y="366"/>
                  </a:cubicBezTo>
                  <a:cubicBezTo>
                    <a:pt x="69" y="369"/>
                    <a:pt x="71" y="373"/>
                    <a:pt x="73" y="376"/>
                  </a:cubicBezTo>
                  <a:cubicBezTo>
                    <a:pt x="75" y="377"/>
                    <a:pt x="76" y="378"/>
                    <a:pt x="78" y="379"/>
                  </a:cubicBezTo>
                  <a:cubicBezTo>
                    <a:pt x="78" y="379"/>
                    <a:pt x="78" y="379"/>
                    <a:pt x="79" y="379"/>
                  </a:cubicBezTo>
                  <a:cubicBezTo>
                    <a:pt x="80" y="380"/>
                    <a:pt x="81" y="380"/>
                    <a:pt x="83" y="380"/>
                  </a:cubicBezTo>
                  <a:cubicBezTo>
                    <a:pt x="84" y="380"/>
                    <a:pt x="85" y="379"/>
                    <a:pt x="85" y="380"/>
                  </a:cubicBezTo>
                  <a:cubicBezTo>
                    <a:pt x="88" y="379"/>
                    <a:pt x="91" y="379"/>
                    <a:pt x="93" y="378"/>
                  </a:cubicBezTo>
                  <a:cubicBezTo>
                    <a:pt x="94" y="378"/>
                    <a:pt x="95" y="378"/>
                    <a:pt x="96" y="379"/>
                  </a:cubicBezTo>
                  <a:cubicBezTo>
                    <a:pt x="97" y="379"/>
                    <a:pt x="98" y="379"/>
                    <a:pt x="99" y="379"/>
                  </a:cubicBezTo>
                  <a:cubicBezTo>
                    <a:pt x="100" y="380"/>
                    <a:pt x="101" y="380"/>
                    <a:pt x="102" y="380"/>
                  </a:cubicBezTo>
                  <a:cubicBezTo>
                    <a:pt x="106" y="383"/>
                    <a:pt x="110" y="387"/>
                    <a:pt x="115" y="390"/>
                  </a:cubicBezTo>
                  <a:cubicBezTo>
                    <a:pt x="117" y="391"/>
                    <a:pt x="120" y="393"/>
                    <a:pt x="122" y="394"/>
                  </a:cubicBezTo>
                  <a:cubicBezTo>
                    <a:pt x="123" y="395"/>
                    <a:pt x="123" y="395"/>
                    <a:pt x="124" y="395"/>
                  </a:cubicBezTo>
                  <a:cubicBezTo>
                    <a:pt x="126" y="396"/>
                    <a:pt x="129" y="395"/>
                    <a:pt x="132" y="395"/>
                  </a:cubicBezTo>
                  <a:cubicBezTo>
                    <a:pt x="134" y="395"/>
                    <a:pt x="137" y="396"/>
                    <a:pt x="140" y="393"/>
                  </a:cubicBezTo>
                  <a:cubicBezTo>
                    <a:pt x="140" y="393"/>
                    <a:pt x="140" y="393"/>
                    <a:pt x="140" y="393"/>
                  </a:cubicBezTo>
                  <a:cubicBezTo>
                    <a:pt x="142" y="392"/>
                    <a:pt x="143" y="389"/>
                    <a:pt x="145" y="388"/>
                  </a:cubicBezTo>
                  <a:cubicBezTo>
                    <a:pt x="148" y="387"/>
                    <a:pt x="151" y="390"/>
                    <a:pt x="154" y="390"/>
                  </a:cubicBezTo>
                  <a:cubicBezTo>
                    <a:pt x="156" y="389"/>
                    <a:pt x="160" y="387"/>
                    <a:pt x="163" y="386"/>
                  </a:cubicBezTo>
                  <a:cubicBezTo>
                    <a:pt x="166" y="385"/>
                    <a:pt x="168" y="383"/>
                    <a:pt x="171" y="381"/>
                  </a:cubicBezTo>
                  <a:cubicBezTo>
                    <a:pt x="171" y="381"/>
                    <a:pt x="171" y="381"/>
                    <a:pt x="172" y="380"/>
                  </a:cubicBezTo>
                  <a:cubicBezTo>
                    <a:pt x="172" y="380"/>
                    <a:pt x="172" y="380"/>
                    <a:pt x="173" y="379"/>
                  </a:cubicBezTo>
                  <a:cubicBezTo>
                    <a:pt x="173" y="379"/>
                    <a:pt x="174" y="378"/>
                    <a:pt x="175" y="378"/>
                  </a:cubicBezTo>
                  <a:cubicBezTo>
                    <a:pt x="175" y="377"/>
                    <a:pt x="177" y="377"/>
                    <a:pt x="178" y="376"/>
                  </a:cubicBezTo>
                  <a:cubicBezTo>
                    <a:pt x="181" y="374"/>
                    <a:pt x="180" y="371"/>
                    <a:pt x="182" y="368"/>
                  </a:cubicBezTo>
                  <a:cubicBezTo>
                    <a:pt x="184" y="368"/>
                    <a:pt x="186" y="372"/>
                    <a:pt x="187" y="374"/>
                  </a:cubicBezTo>
                  <a:cubicBezTo>
                    <a:pt x="188" y="375"/>
                    <a:pt x="190" y="377"/>
                    <a:pt x="191" y="378"/>
                  </a:cubicBezTo>
                  <a:cubicBezTo>
                    <a:pt x="192" y="379"/>
                    <a:pt x="194" y="379"/>
                    <a:pt x="195" y="380"/>
                  </a:cubicBezTo>
                  <a:cubicBezTo>
                    <a:pt x="199" y="383"/>
                    <a:pt x="201" y="386"/>
                    <a:pt x="206" y="387"/>
                  </a:cubicBezTo>
                  <a:cubicBezTo>
                    <a:pt x="211" y="389"/>
                    <a:pt x="216" y="389"/>
                    <a:pt x="222" y="389"/>
                  </a:cubicBezTo>
                  <a:cubicBezTo>
                    <a:pt x="224" y="388"/>
                    <a:pt x="225" y="387"/>
                    <a:pt x="226" y="386"/>
                  </a:cubicBezTo>
                  <a:cubicBezTo>
                    <a:pt x="228" y="385"/>
                    <a:pt x="229" y="383"/>
                    <a:pt x="232" y="382"/>
                  </a:cubicBezTo>
                  <a:cubicBezTo>
                    <a:pt x="232" y="381"/>
                    <a:pt x="233" y="381"/>
                    <a:pt x="234" y="381"/>
                  </a:cubicBezTo>
                  <a:cubicBezTo>
                    <a:pt x="234" y="381"/>
                    <a:pt x="235" y="381"/>
                    <a:pt x="235" y="381"/>
                  </a:cubicBezTo>
                  <a:cubicBezTo>
                    <a:pt x="236" y="382"/>
                    <a:pt x="237" y="383"/>
                    <a:pt x="238" y="384"/>
                  </a:cubicBezTo>
                  <a:cubicBezTo>
                    <a:pt x="240" y="385"/>
                    <a:pt x="243" y="386"/>
                    <a:pt x="246" y="388"/>
                  </a:cubicBezTo>
                  <a:cubicBezTo>
                    <a:pt x="247" y="388"/>
                    <a:pt x="249" y="388"/>
                    <a:pt x="250" y="389"/>
                  </a:cubicBezTo>
                  <a:cubicBezTo>
                    <a:pt x="252" y="389"/>
                    <a:pt x="253" y="389"/>
                    <a:pt x="254" y="389"/>
                  </a:cubicBezTo>
                  <a:cubicBezTo>
                    <a:pt x="257" y="389"/>
                    <a:pt x="259" y="390"/>
                    <a:pt x="261" y="390"/>
                  </a:cubicBezTo>
                  <a:cubicBezTo>
                    <a:pt x="263" y="390"/>
                    <a:pt x="264" y="390"/>
                    <a:pt x="266" y="390"/>
                  </a:cubicBezTo>
                  <a:cubicBezTo>
                    <a:pt x="266" y="390"/>
                    <a:pt x="266" y="390"/>
                    <a:pt x="266" y="390"/>
                  </a:cubicBezTo>
                  <a:cubicBezTo>
                    <a:pt x="272" y="391"/>
                    <a:pt x="277" y="390"/>
                    <a:pt x="283" y="390"/>
                  </a:cubicBezTo>
                  <a:cubicBezTo>
                    <a:pt x="283" y="390"/>
                    <a:pt x="283" y="390"/>
                    <a:pt x="283" y="390"/>
                  </a:cubicBezTo>
                  <a:cubicBezTo>
                    <a:pt x="283" y="390"/>
                    <a:pt x="283" y="390"/>
                    <a:pt x="284" y="390"/>
                  </a:cubicBezTo>
                  <a:cubicBezTo>
                    <a:pt x="287" y="390"/>
                    <a:pt x="290" y="390"/>
                    <a:pt x="293" y="389"/>
                  </a:cubicBezTo>
                  <a:cubicBezTo>
                    <a:pt x="294" y="389"/>
                    <a:pt x="296" y="389"/>
                    <a:pt x="298" y="388"/>
                  </a:cubicBezTo>
                  <a:cubicBezTo>
                    <a:pt x="300" y="387"/>
                    <a:pt x="302" y="386"/>
                    <a:pt x="304" y="387"/>
                  </a:cubicBezTo>
                  <a:cubicBezTo>
                    <a:pt x="304" y="387"/>
                    <a:pt x="304" y="387"/>
                    <a:pt x="304" y="387"/>
                  </a:cubicBezTo>
                  <a:cubicBezTo>
                    <a:pt x="307" y="387"/>
                    <a:pt x="309" y="390"/>
                    <a:pt x="310" y="391"/>
                  </a:cubicBezTo>
                  <a:cubicBezTo>
                    <a:pt x="313" y="393"/>
                    <a:pt x="314" y="392"/>
                    <a:pt x="316" y="390"/>
                  </a:cubicBezTo>
                  <a:cubicBezTo>
                    <a:pt x="318" y="389"/>
                    <a:pt x="320" y="389"/>
                    <a:pt x="322" y="386"/>
                  </a:cubicBezTo>
                  <a:cubicBezTo>
                    <a:pt x="323" y="386"/>
                    <a:pt x="324" y="385"/>
                    <a:pt x="325" y="383"/>
                  </a:cubicBezTo>
                  <a:cubicBezTo>
                    <a:pt x="327" y="381"/>
                    <a:pt x="330" y="378"/>
                    <a:pt x="332" y="375"/>
                  </a:cubicBezTo>
                  <a:cubicBezTo>
                    <a:pt x="334" y="373"/>
                    <a:pt x="336" y="371"/>
                    <a:pt x="338" y="369"/>
                  </a:cubicBezTo>
                  <a:cubicBezTo>
                    <a:pt x="340" y="366"/>
                    <a:pt x="340" y="364"/>
                    <a:pt x="340" y="361"/>
                  </a:cubicBezTo>
                  <a:cubicBezTo>
                    <a:pt x="340" y="355"/>
                    <a:pt x="342" y="351"/>
                    <a:pt x="342" y="345"/>
                  </a:cubicBezTo>
                  <a:cubicBezTo>
                    <a:pt x="342" y="343"/>
                    <a:pt x="343" y="341"/>
                    <a:pt x="343" y="339"/>
                  </a:cubicBezTo>
                  <a:cubicBezTo>
                    <a:pt x="343" y="337"/>
                    <a:pt x="342" y="339"/>
                    <a:pt x="343" y="337"/>
                  </a:cubicBezTo>
                  <a:cubicBezTo>
                    <a:pt x="344" y="337"/>
                    <a:pt x="346" y="337"/>
                    <a:pt x="347" y="337"/>
                  </a:cubicBezTo>
                  <a:cubicBezTo>
                    <a:pt x="348" y="337"/>
                    <a:pt x="349" y="337"/>
                    <a:pt x="349" y="337"/>
                  </a:cubicBezTo>
                  <a:cubicBezTo>
                    <a:pt x="352" y="336"/>
                    <a:pt x="354" y="335"/>
                    <a:pt x="356" y="335"/>
                  </a:cubicBezTo>
                  <a:cubicBezTo>
                    <a:pt x="356" y="335"/>
                    <a:pt x="356" y="335"/>
                    <a:pt x="356" y="335"/>
                  </a:cubicBezTo>
                  <a:cubicBezTo>
                    <a:pt x="357" y="334"/>
                    <a:pt x="357" y="334"/>
                    <a:pt x="358" y="334"/>
                  </a:cubicBezTo>
                  <a:cubicBezTo>
                    <a:pt x="360" y="333"/>
                    <a:pt x="363" y="333"/>
                    <a:pt x="365" y="332"/>
                  </a:cubicBezTo>
                  <a:cubicBezTo>
                    <a:pt x="370" y="330"/>
                    <a:pt x="370" y="323"/>
                    <a:pt x="373" y="319"/>
                  </a:cubicBezTo>
                  <a:cubicBezTo>
                    <a:pt x="375" y="316"/>
                    <a:pt x="377" y="313"/>
                    <a:pt x="379" y="312"/>
                  </a:cubicBezTo>
                  <a:cubicBezTo>
                    <a:pt x="382" y="310"/>
                    <a:pt x="383" y="309"/>
                    <a:pt x="385" y="306"/>
                  </a:cubicBezTo>
                  <a:cubicBezTo>
                    <a:pt x="387" y="304"/>
                    <a:pt x="387" y="302"/>
                    <a:pt x="389" y="300"/>
                  </a:cubicBezTo>
                  <a:cubicBezTo>
                    <a:pt x="391" y="296"/>
                    <a:pt x="394" y="292"/>
                    <a:pt x="395" y="288"/>
                  </a:cubicBezTo>
                  <a:cubicBezTo>
                    <a:pt x="395" y="287"/>
                    <a:pt x="395" y="287"/>
                    <a:pt x="395" y="287"/>
                  </a:cubicBezTo>
                  <a:cubicBezTo>
                    <a:pt x="396" y="283"/>
                    <a:pt x="396" y="278"/>
                    <a:pt x="398" y="275"/>
                  </a:cubicBezTo>
                  <a:cubicBezTo>
                    <a:pt x="398" y="275"/>
                    <a:pt x="398" y="275"/>
                    <a:pt x="398" y="275"/>
                  </a:cubicBezTo>
                  <a:cubicBezTo>
                    <a:pt x="399" y="275"/>
                    <a:pt x="399" y="274"/>
                    <a:pt x="399" y="274"/>
                  </a:cubicBezTo>
                  <a:cubicBezTo>
                    <a:pt x="399" y="274"/>
                    <a:pt x="399" y="274"/>
                    <a:pt x="399" y="274"/>
                  </a:cubicBezTo>
                  <a:cubicBezTo>
                    <a:pt x="404" y="271"/>
                    <a:pt x="409" y="270"/>
                    <a:pt x="413" y="268"/>
                  </a:cubicBezTo>
                  <a:cubicBezTo>
                    <a:pt x="414" y="267"/>
                    <a:pt x="417" y="267"/>
                    <a:pt x="419" y="265"/>
                  </a:cubicBezTo>
                  <a:cubicBezTo>
                    <a:pt x="421" y="264"/>
                    <a:pt x="422" y="261"/>
                    <a:pt x="424" y="259"/>
                  </a:cubicBezTo>
                  <a:cubicBezTo>
                    <a:pt x="425" y="257"/>
                    <a:pt x="426" y="256"/>
                    <a:pt x="428" y="254"/>
                  </a:cubicBezTo>
                  <a:cubicBezTo>
                    <a:pt x="429" y="253"/>
                    <a:pt x="430" y="251"/>
                    <a:pt x="431" y="249"/>
                  </a:cubicBezTo>
                  <a:cubicBezTo>
                    <a:pt x="431" y="248"/>
                    <a:pt x="432" y="247"/>
                    <a:pt x="432" y="246"/>
                  </a:cubicBezTo>
                  <a:cubicBezTo>
                    <a:pt x="432" y="246"/>
                    <a:pt x="432" y="246"/>
                    <a:pt x="432" y="246"/>
                  </a:cubicBezTo>
                  <a:cubicBezTo>
                    <a:pt x="431" y="246"/>
                    <a:pt x="430" y="248"/>
                    <a:pt x="429" y="249"/>
                  </a:cubicBezTo>
                  <a:cubicBezTo>
                    <a:pt x="427" y="250"/>
                    <a:pt x="424" y="251"/>
                    <a:pt x="421" y="251"/>
                  </a:cubicBezTo>
                  <a:cubicBezTo>
                    <a:pt x="419" y="251"/>
                    <a:pt x="417" y="251"/>
                    <a:pt x="417" y="254"/>
                  </a:cubicBezTo>
                  <a:cubicBezTo>
                    <a:pt x="417" y="256"/>
                    <a:pt x="418" y="258"/>
                    <a:pt x="416" y="260"/>
                  </a:cubicBezTo>
                  <a:cubicBezTo>
                    <a:pt x="414" y="261"/>
                    <a:pt x="410" y="262"/>
                    <a:pt x="407" y="262"/>
                  </a:cubicBezTo>
                  <a:cubicBezTo>
                    <a:pt x="405" y="262"/>
                    <a:pt x="403" y="260"/>
                    <a:pt x="400" y="260"/>
                  </a:cubicBezTo>
                  <a:cubicBezTo>
                    <a:pt x="403" y="266"/>
                    <a:pt x="403" y="266"/>
                    <a:pt x="403" y="266"/>
                  </a:cubicBezTo>
                  <a:cubicBezTo>
                    <a:pt x="401" y="265"/>
                    <a:pt x="400" y="265"/>
                    <a:pt x="398" y="264"/>
                  </a:cubicBezTo>
                  <a:cubicBezTo>
                    <a:pt x="397" y="263"/>
                    <a:pt x="394" y="261"/>
                    <a:pt x="393" y="260"/>
                  </a:cubicBezTo>
                  <a:cubicBezTo>
                    <a:pt x="390" y="258"/>
                    <a:pt x="388" y="256"/>
                    <a:pt x="387" y="252"/>
                  </a:cubicBezTo>
                  <a:cubicBezTo>
                    <a:pt x="387" y="248"/>
                    <a:pt x="389" y="246"/>
                    <a:pt x="392" y="246"/>
                  </a:cubicBezTo>
                  <a:cubicBezTo>
                    <a:pt x="389" y="245"/>
                    <a:pt x="386" y="244"/>
                    <a:pt x="384" y="244"/>
                  </a:cubicBezTo>
                  <a:cubicBezTo>
                    <a:pt x="381" y="246"/>
                    <a:pt x="375" y="250"/>
                    <a:pt x="377" y="254"/>
                  </a:cubicBezTo>
                  <a:cubicBezTo>
                    <a:pt x="379" y="257"/>
                    <a:pt x="383" y="260"/>
                    <a:pt x="385" y="263"/>
                  </a:cubicBezTo>
                  <a:cubicBezTo>
                    <a:pt x="382" y="265"/>
                    <a:pt x="381" y="262"/>
                    <a:pt x="379" y="263"/>
                  </a:cubicBezTo>
                  <a:cubicBezTo>
                    <a:pt x="376" y="265"/>
                    <a:pt x="376" y="267"/>
                    <a:pt x="377" y="269"/>
                  </a:cubicBezTo>
                  <a:cubicBezTo>
                    <a:pt x="375" y="274"/>
                    <a:pt x="382" y="281"/>
                    <a:pt x="378" y="284"/>
                  </a:cubicBezTo>
                  <a:cubicBezTo>
                    <a:pt x="379" y="281"/>
                    <a:pt x="374" y="279"/>
                    <a:pt x="371" y="277"/>
                  </a:cubicBezTo>
                  <a:cubicBezTo>
                    <a:pt x="367" y="275"/>
                    <a:pt x="365" y="271"/>
                    <a:pt x="364" y="267"/>
                  </a:cubicBezTo>
                  <a:cubicBezTo>
                    <a:pt x="365" y="263"/>
                    <a:pt x="365" y="260"/>
                    <a:pt x="364" y="255"/>
                  </a:cubicBezTo>
                  <a:cubicBezTo>
                    <a:pt x="363" y="252"/>
                    <a:pt x="360" y="247"/>
                    <a:pt x="358" y="244"/>
                  </a:cubicBezTo>
                  <a:cubicBezTo>
                    <a:pt x="356" y="238"/>
                    <a:pt x="357" y="232"/>
                    <a:pt x="356" y="227"/>
                  </a:cubicBezTo>
                  <a:cubicBezTo>
                    <a:pt x="353" y="227"/>
                    <a:pt x="351" y="228"/>
                    <a:pt x="349" y="228"/>
                  </a:cubicBezTo>
                  <a:cubicBezTo>
                    <a:pt x="347" y="229"/>
                    <a:pt x="346" y="230"/>
                    <a:pt x="344" y="229"/>
                  </a:cubicBezTo>
                  <a:cubicBezTo>
                    <a:pt x="348" y="220"/>
                    <a:pt x="348" y="220"/>
                    <a:pt x="348" y="220"/>
                  </a:cubicBezTo>
                  <a:cubicBezTo>
                    <a:pt x="350" y="221"/>
                    <a:pt x="353" y="223"/>
                    <a:pt x="354" y="224"/>
                  </a:cubicBezTo>
                  <a:cubicBezTo>
                    <a:pt x="355" y="225"/>
                    <a:pt x="355" y="226"/>
                    <a:pt x="356" y="227"/>
                  </a:cubicBezTo>
                  <a:cubicBezTo>
                    <a:pt x="358" y="226"/>
                    <a:pt x="360" y="225"/>
                    <a:pt x="362" y="223"/>
                  </a:cubicBezTo>
                  <a:cubicBezTo>
                    <a:pt x="367" y="223"/>
                    <a:pt x="371" y="222"/>
                    <a:pt x="375" y="225"/>
                  </a:cubicBezTo>
                  <a:cubicBezTo>
                    <a:pt x="377" y="225"/>
                    <a:pt x="382" y="229"/>
                    <a:pt x="383" y="230"/>
                  </a:cubicBezTo>
                  <a:cubicBezTo>
                    <a:pt x="383" y="231"/>
                    <a:pt x="381" y="232"/>
                    <a:pt x="380" y="232"/>
                  </a:cubicBezTo>
                  <a:cubicBezTo>
                    <a:pt x="382" y="233"/>
                    <a:pt x="383" y="234"/>
                    <a:pt x="384" y="235"/>
                  </a:cubicBezTo>
                  <a:cubicBezTo>
                    <a:pt x="387" y="236"/>
                    <a:pt x="391" y="238"/>
                    <a:pt x="394" y="238"/>
                  </a:cubicBezTo>
                  <a:cubicBezTo>
                    <a:pt x="395" y="237"/>
                    <a:pt x="397" y="238"/>
                    <a:pt x="398" y="236"/>
                  </a:cubicBezTo>
                  <a:cubicBezTo>
                    <a:pt x="396" y="233"/>
                    <a:pt x="391" y="230"/>
                    <a:pt x="387" y="228"/>
                  </a:cubicBezTo>
                  <a:cubicBezTo>
                    <a:pt x="385" y="226"/>
                    <a:pt x="383" y="224"/>
                    <a:pt x="381" y="222"/>
                  </a:cubicBezTo>
                  <a:cubicBezTo>
                    <a:pt x="380" y="222"/>
                    <a:pt x="377" y="221"/>
                    <a:pt x="377" y="220"/>
                  </a:cubicBezTo>
                  <a:cubicBezTo>
                    <a:pt x="380" y="217"/>
                    <a:pt x="386" y="219"/>
                    <a:pt x="390" y="219"/>
                  </a:cubicBezTo>
                  <a:cubicBezTo>
                    <a:pt x="392" y="220"/>
                    <a:pt x="395" y="219"/>
                    <a:pt x="397" y="219"/>
                  </a:cubicBezTo>
                  <a:cubicBezTo>
                    <a:pt x="398" y="219"/>
                    <a:pt x="400" y="220"/>
                    <a:pt x="401" y="220"/>
                  </a:cubicBezTo>
                  <a:cubicBezTo>
                    <a:pt x="397" y="219"/>
                    <a:pt x="395" y="217"/>
                    <a:pt x="392" y="215"/>
                  </a:cubicBezTo>
                  <a:cubicBezTo>
                    <a:pt x="393" y="211"/>
                    <a:pt x="397" y="211"/>
                    <a:pt x="400" y="212"/>
                  </a:cubicBezTo>
                  <a:cubicBezTo>
                    <a:pt x="399" y="211"/>
                    <a:pt x="397" y="210"/>
                    <a:pt x="398" y="210"/>
                  </a:cubicBezTo>
                  <a:cubicBezTo>
                    <a:pt x="397" y="206"/>
                    <a:pt x="401" y="206"/>
                    <a:pt x="402" y="206"/>
                  </a:cubicBezTo>
                  <a:cubicBezTo>
                    <a:pt x="403" y="203"/>
                    <a:pt x="400" y="203"/>
                    <a:pt x="399" y="201"/>
                  </a:cubicBezTo>
                  <a:cubicBezTo>
                    <a:pt x="398" y="200"/>
                    <a:pt x="400" y="199"/>
                    <a:pt x="401" y="197"/>
                  </a:cubicBezTo>
                  <a:cubicBezTo>
                    <a:pt x="403" y="196"/>
                    <a:pt x="404" y="195"/>
                    <a:pt x="402" y="193"/>
                  </a:cubicBezTo>
                  <a:cubicBezTo>
                    <a:pt x="400" y="192"/>
                    <a:pt x="397" y="190"/>
                    <a:pt x="395" y="189"/>
                  </a:cubicBezTo>
                  <a:cubicBezTo>
                    <a:pt x="391" y="186"/>
                    <a:pt x="387" y="182"/>
                    <a:pt x="383" y="179"/>
                  </a:cubicBezTo>
                  <a:cubicBezTo>
                    <a:pt x="383" y="179"/>
                    <a:pt x="382" y="179"/>
                    <a:pt x="382" y="178"/>
                  </a:cubicBezTo>
                  <a:cubicBezTo>
                    <a:pt x="377" y="178"/>
                    <a:pt x="374" y="177"/>
                    <a:pt x="370" y="174"/>
                  </a:cubicBezTo>
                  <a:cubicBezTo>
                    <a:pt x="375" y="173"/>
                    <a:pt x="378" y="176"/>
                    <a:pt x="382" y="178"/>
                  </a:cubicBezTo>
                  <a:cubicBezTo>
                    <a:pt x="383" y="179"/>
                    <a:pt x="384" y="179"/>
                    <a:pt x="386" y="179"/>
                  </a:cubicBezTo>
                  <a:cubicBezTo>
                    <a:pt x="392" y="180"/>
                    <a:pt x="399" y="180"/>
                    <a:pt x="405" y="181"/>
                  </a:cubicBezTo>
                  <a:cubicBezTo>
                    <a:pt x="410" y="182"/>
                    <a:pt x="414" y="184"/>
                    <a:pt x="417" y="189"/>
                  </a:cubicBezTo>
                  <a:cubicBezTo>
                    <a:pt x="419" y="191"/>
                    <a:pt x="420" y="192"/>
                    <a:pt x="421" y="195"/>
                  </a:cubicBezTo>
                  <a:cubicBezTo>
                    <a:pt x="421" y="197"/>
                    <a:pt x="420" y="198"/>
                    <a:pt x="417" y="198"/>
                  </a:cubicBezTo>
                  <a:cubicBezTo>
                    <a:pt x="418" y="202"/>
                    <a:pt x="425" y="203"/>
                    <a:pt x="424" y="208"/>
                  </a:cubicBezTo>
                  <a:cubicBezTo>
                    <a:pt x="424" y="210"/>
                    <a:pt x="422" y="211"/>
                    <a:pt x="424" y="214"/>
                  </a:cubicBezTo>
                  <a:cubicBezTo>
                    <a:pt x="425" y="216"/>
                    <a:pt x="427" y="216"/>
                    <a:pt x="427" y="221"/>
                  </a:cubicBezTo>
                  <a:cubicBezTo>
                    <a:pt x="426" y="223"/>
                    <a:pt x="426" y="225"/>
                    <a:pt x="428" y="227"/>
                  </a:cubicBezTo>
                  <a:cubicBezTo>
                    <a:pt x="430" y="228"/>
                    <a:pt x="432" y="230"/>
                    <a:pt x="434" y="231"/>
                  </a:cubicBezTo>
                  <a:cubicBezTo>
                    <a:pt x="437" y="234"/>
                    <a:pt x="440" y="237"/>
                    <a:pt x="440" y="241"/>
                  </a:cubicBezTo>
                  <a:cubicBezTo>
                    <a:pt x="441" y="240"/>
                    <a:pt x="442" y="240"/>
                    <a:pt x="442" y="239"/>
                  </a:cubicBezTo>
                  <a:cubicBezTo>
                    <a:pt x="444" y="238"/>
                    <a:pt x="445" y="236"/>
                    <a:pt x="446" y="234"/>
                  </a:cubicBezTo>
                  <a:cubicBezTo>
                    <a:pt x="449" y="226"/>
                    <a:pt x="446" y="216"/>
                    <a:pt x="443" y="209"/>
                  </a:cubicBezTo>
                  <a:cubicBezTo>
                    <a:pt x="442" y="208"/>
                    <a:pt x="442" y="207"/>
                    <a:pt x="442" y="206"/>
                  </a:cubicBezTo>
                  <a:cubicBezTo>
                    <a:pt x="441" y="205"/>
                    <a:pt x="440" y="204"/>
                    <a:pt x="440" y="203"/>
                  </a:cubicBezTo>
                  <a:cubicBezTo>
                    <a:pt x="438" y="200"/>
                    <a:pt x="436" y="196"/>
                    <a:pt x="433" y="193"/>
                  </a:cubicBezTo>
                  <a:cubicBezTo>
                    <a:pt x="433" y="193"/>
                    <a:pt x="432" y="192"/>
                    <a:pt x="432" y="192"/>
                  </a:cubicBezTo>
                  <a:cubicBezTo>
                    <a:pt x="430" y="190"/>
                    <a:pt x="428" y="188"/>
                    <a:pt x="427" y="186"/>
                  </a:cubicBezTo>
                  <a:cubicBezTo>
                    <a:pt x="425" y="184"/>
                    <a:pt x="423" y="181"/>
                    <a:pt x="422" y="178"/>
                  </a:cubicBezTo>
                  <a:cubicBezTo>
                    <a:pt x="421" y="176"/>
                    <a:pt x="420" y="176"/>
                    <a:pt x="418" y="175"/>
                  </a:cubicBezTo>
                  <a:cubicBezTo>
                    <a:pt x="416" y="173"/>
                    <a:pt x="415" y="173"/>
                    <a:pt x="411" y="173"/>
                  </a:cubicBezTo>
                  <a:cubicBezTo>
                    <a:pt x="410" y="173"/>
                    <a:pt x="410" y="172"/>
                    <a:pt x="408" y="173"/>
                  </a:cubicBezTo>
                  <a:cubicBezTo>
                    <a:pt x="408" y="172"/>
                    <a:pt x="405" y="172"/>
                    <a:pt x="405" y="171"/>
                  </a:cubicBezTo>
                  <a:cubicBezTo>
                    <a:pt x="403" y="170"/>
                    <a:pt x="408" y="165"/>
                    <a:pt x="408" y="164"/>
                  </a:cubicBezTo>
                  <a:cubicBezTo>
                    <a:pt x="410" y="161"/>
                    <a:pt x="412" y="157"/>
                    <a:pt x="412" y="154"/>
                  </a:cubicBezTo>
                  <a:cubicBezTo>
                    <a:pt x="413" y="149"/>
                    <a:pt x="414" y="144"/>
                    <a:pt x="415" y="140"/>
                  </a:cubicBezTo>
                  <a:cubicBezTo>
                    <a:pt x="415" y="136"/>
                    <a:pt x="416" y="132"/>
                    <a:pt x="416" y="129"/>
                  </a:cubicBezTo>
                  <a:cubicBezTo>
                    <a:pt x="417" y="124"/>
                    <a:pt x="417" y="120"/>
                    <a:pt x="418" y="116"/>
                  </a:cubicBezTo>
                  <a:cubicBezTo>
                    <a:pt x="417" y="113"/>
                    <a:pt x="418" y="111"/>
                    <a:pt x="417" y="109"/>
                  </a:cubicBezTo>
                  <a:cubicBezTo>
                    <a:pt x="417" y="107"/>
                    <a:pt x="416" y="106"/>
                    <a:pt x="416" y="103"/>
                  </a:cubicBezTo>
                  <a:cubicBezTo>
                    <a:pt x="416" y="102"/>
                    <a:pt x="415" y="101"/>
                    <a:pt x="416" y="99"/>
                  </a:cubicBezTo>
                  <a:cubicBezTo>
                    <a:pt x="415" y="96"/>
                    <a:pt x="413" y="94"/>
                    <a:pt x="414" y="91"/>
                  </a:cubicBezTo>
                  <a:cubicBezTo>
                    <a:pt x="416" y="88"/>
                    <a:pt x="419" y="87"/>
                    <a:pt x="421" y="86"/>
                  </a:cubicBezTo>
                  <a:cubicBezTo>
                    <a:pt x="423" y="85"/>
                    <a:pt x="425" y="83"/>
                    <a:pt x="428" y="81"/>
                  </a:cubicBezTo>
                  <a:cubicBezTo>
                    <a:pt x="429" y="80"/>
                    <a:pt x="431" y="79"/>
                    <a:pt x="432" y="79"/>
                  </a:cubicBezTo>
                  <a:cubicBezTo>
                    <a:pt x="436" y="75"/>
                    <a:pt x="435" y="71"/>
                    <a:pt x="431" y="67"/>
                  </a:cubicBezTo>
                  <a:cubicBezTo>
                    <a:pt x="429" y="65"/>
                    <a:pt x="427" y="63"/>
                    <a:pt x="425" y="65"/>
                  </a:cubicBezTo>
                  <a:cubicBezTo>
                    <a:pt x="423" y="67"/>
                    <a:pt x="421" y="69"/>
                    <a:pt x="419" y="71"/>
                  </a:cubicBezTo>
                  <a:cubicBezTo>
                    <a:pt x="415" y="75"/>
                    <a:pt x="410" y="74"/>
                    <a:pt x="405" y="76"/>
                  </a:cubicBezTo>
                  <a:cubicBezTo>
                    <a:pt x="404" y="76"/>
                    <a:pt x="404" y="76"/>
                    <a:pt x="403" y="77"/>
                  </a:cubicBezTo>
                  <a:cubicBezTo>
                    <a:pt x="398" y="78"/>
                    <a:pt x="394" y="79"/>
                    <a:pt x="389" y="81"/>
                  </a:cubicBezTo>
                  <a:cubicBezTo>
                    <a:pt x="384" y="83"/>
                    <a:pt x="379" y="84"/>
                    <a:pt x="374" y="86"/>
                  </a:cubicBezTo>
                  <a:cubicBezTo>
                    <a:pt x="370" y="89"/>
                    <a:pt x="365" y="91"/>
                    <a:pt x="361" y="94"/>
                  </a:cubicBezTo>
                  <a:cubicBezTo>
                    <a:pt x="358" y="97"/>
                    <a:pt x="354" y="99"/>
                    <a:pt x="351" y="100"/>
                  </a:cubicBezTo>
                  <a:cubicBezTo>
                    <a:pt x="347" y="103"/>
                    <a:pt x="342" y="106"/>
                    <a:pt x="339" y="106"/>
                  </a:cubicBezTo>
                  <a:cubicBezTo>
                    <a:pt x="338" y="107"/>
                    <a:pt x="337" y="107"/>
                    <a:pt x="337" y="107"/>
                  </a:cubicBezTo>
                  <a:cubicBezTo>
                    <a:pt x="339" y="106"/>
                    <a:pt x="341" y="106"/>
                    <a:pt x="342" y="105"/>
                  </a:cubicBezTo>
                  <a:cubicBezTo>
                    <a:pt x="344" y="104"/>
                    <a:pt x="347" y="104"/>
                    <a:pt x="350" y="103"/>
                  </a:cubicBezTo>
                  <a:cubicBezTo>
                    <a:pt x="352" y="103"/>
                    <a:pt x="354" y="104"/>
                    <a:pt x="356" y="104"/>
                  </a:cubicBezTo>
                  <a:cubicBezTo>
                    <a:pt x="359" y="103"/>
                    <a:pt x="362" y="101"/>
                    <a:pt x="365" y="100"/>
                  </a:cubicBezTo>
                  <a:cubicBezTo>
                    <a:pt x="369" y="99"/>
                    <a:pt x="372" y="98"/>
                    <a:pt x="375" y="98"/>
                  </a:cubicBezTo>
                  <a:cubicBezTo>
                    <a:pt x="378" y="96"/>
                    <a:pt x="381" y="95"/>
                    <a:pt x="384" y="93"/>
                  </a:cubicBezTo>
                  <a:cubicBezTo>
                    <a:pt x="385" y="91"/>
                    <a:pt x="388" y="89"/>
                    <a:pt x="390" y="88"/>
                  </a:cubicBezTo>
                  <a:cubicBezTo>
                    <a:pt x="394" y="87"/>
                    <a:pt x="391" y="91"/>
                    <a:pt x="390" y="93"/>
                  </a:cubicBezTo>
                  <a:cubicBezTo>
                    <a:pt x="389" y="94"/>
                    <a:pt x="388" y="96"/>
                    <a:pt x="387" y="97"/>
                  </a:cubicBezTo>
                  <a:cubicBezTo>
                    <a:pt x="388" y="96"/>
                    <a:pt x="389" y="95"/>
                    <a:pt x="390" y="96"/>
                  </a:cubicBezTo>
                  <a:cubicBezTo>
                    <a:pt x="389" y="97"/>
                    <a:pt x="386" y="99"/>
                    <a:pt x="384" y="100"/>
                  </a:cubicBezTo>
                  <a:cubicBezTo>
                    <a:pt x="384" y="100"/>
                    <a:pt x="383" y="101"/>
                    <a:pt x="383" y="102"/>
                  </a:cubicBezTo>
                  <a:cubicBezTo>
                    <a:pt x="381" y="104"/>
                    <a:pt x="379" y="106"/>
                    <a:pt x="377" y="107"/>
                  </a:cubicBezTo>
                  <a:cubicBezTo>
                    <a:pt x="376" y="108"/>
                    <a:pt x="374" y="109"/>
                    <a:pt x="373" y="111"/>
                  </a:cubicBezTo>
                  <a:cubicBezTo>
                    <a:pt x="372" y="112"/>
                    <a:pt x="370" y="113"/>
                    <a:pt x="369" y="114"/>
                  </a:cubicBezTo>
                  <a:cubicBezTo>
                    <a:pt x="367" y="117"/>
                    <a:pt x="370" y="118"/>
                    <a:pt x="372" y="119"/>
                  </a:cubicBezTo>
                  <a:cubicBezTo>
                    <a:pt x="373" y="120"/>
                    <a:pt x="374" y="121"/>
                    <a:pt x="376" y="122"/>
                  </a:cubicBezTo>
                  <a:cubicBezTo>
                    <a:pt x="377" y="123"/>
                    <a:pt x="378" y="123"/>
                    <a:pt x="380" y="123"/>
                  </a:cubicBezTo>
                  <a:cubicBezTo>
                    <a:pt x="380" y="127"/>
                    <a:pt x="373" y="129"/>
                    <a:pt x="373" y="134"/>
                  </a:cubicBezTo>
                  <a:cubicBezTo>
                    <a:pt x="373" y="137"/>
                    <a:pt x="374" y="137"/>
                    <a:pt x="372" y="140"/>
                  </a:cubicBezTo>
                  <a:cubicBezTo>
                    <a:pt x="372" y="141"/>
                    <a:pt x="371" y="143"/>
                    <a:pt x="369" y="144"/>
                  </a:cubicBezTo>
                  <a:cubicBezTo>
                    <a:pt x="370" y="149"/>
                    <a:pt x="386" y="144"/>
                    <a:pt x="390" y="143"/>
                  </a:cubicBezTo>
                  <a:cubicBezTo>
                    <a:pt x="391" y="142"/>
                    <a:pt x="393" y="140"/>
                    <a:pt x="394" y="138"/>
                  </a:cubicBezTo>
                  <a:cubicBezTo>
                    <a:pt x="395" y="137"/>
                    <a:pt x="398" y="131"/>
                    <a:pt x="399" y="132"/>
                  </a:cubicBezTo>
                  <a:cubicBezTo>
                    <a:pt x="402" y="134"/>
                    <a:pt x="397" y="141"/>
                    <a:pt x="397" y="144"/>
                  </a:cubicBezTo>
                  <a:cubicBezTo>
                    <a:pt x="396" y="146"/>
                    <a:pt x="395" y="149"/>
                    <a:pt x="393" y="151"/>
                  </a:cubicBezTo>
                  <a:cubicBezTo>
                    <a:pt x="391" y="154"/>
                    <a:pt x="389" y="155"/>
                    <a:pt x="387" y="157"/>
                  </a:cubicBezTo>
                  <a:cubicBezTo>
                    <a:pt x="386" y="159"/>
                    <a:pt x="385" y="159"/>
                    <a:pt x="383" y="160"/>
                  </a:cubicBezTo>
                  <a:cubicBezTo>
                    <a:pt x="383" y="161"/>
                    <a:pt x="381" y="161"/>
                    <a:pt x="380" y="163"/>
                  </a:cubicBezTo>
                  <a:cubicBezTo>
                    <a:pt x="383" y="165"/>
                    <a:pt x="394" y="160"/>
                    <a:pt x="391" y="166"/>
                  </a:cubicBezTo>
                  <a:cubicBezTo>
                    <a:pt x="390" y="167"/>
                    <a:pt x="388" y="170"/>
                    <a:pt x="386" y="171"/>
                  </a:cubicBezTo>
                  <a:cubicBezTo>
                    <a:pt x="384" y="171"/>
                    <a:pt x="381" y="169"/>
                    <a:pt x="377" y="169"/>
                  </a:cubicBezTo>
                  <a:cubicBezTo>
                    <a:pt x="373" y="169"/>
                    <a:pt x="367" y="170"/>
                    <a:pt x="362" y="170"/>
                  </a:cubicBezTo>
                  <a:cubicBezTo>
                    <a:pt x="358" y="169"/>
                    <a:pt x="355" y="165"/>
                    <a:pt x="351" y="164"/>
                  </a:cubicBezTo>
                  <a:cubicBezTo>
                    <a:pt x="346" y="165"/>
                    <a:pt x="342" y="167"/>
                    <a:pt x="338" y="165"/>
                  </a:cubicBezTo>
                  <a:cubicBezTo>
                    <a:pt x="333" y="164"/>
                    <a:pt x="329" y="161"/>
                    <a:pt x="325" y="158"/>
                  </a:cubicBezTo>
                  <a:cubicBezTo>
                    <a:pt x="322" y="156"/>
                    <a:pt x="320" y="155"/>
                    <a:pt x="317" y="153"/>
                  </a:cubicBezTo>
                  <a:cubicBezTo>
                    <a:pt x="317" y="153"/>
                    <a:pt x="316" y="153"/>
                    <a:pt x="316" y="152"/>
                  </a:cubicBezTo>
                  <a:cubicBezTo>
                    <a:pt x="314" y="152"/>
                    <a:pt x="312" y="151"/>
                    <a:pt x="310" y="151"/>
                  </a:cubicBezTo>
                  <a:cubicBezTo>
                    <a:pt x="309" y="150"/>
                    <a:pt x="307" y="150"/>
                    <a:pt x="306" y="150"/>
                  </a:cubicBezTo>
                  <a:cubicBezTo>
                    <a:pt x="304" y="151"/>
                    <a:pt x="301" y="152"/>
                    <a:pt x="298" y="152"/>
                  </a:cubicBezTo>
                  <a:cubicBezTo>
                    <a:pt x="294" y="154"/>
                    <a:pt x="291" y="153"/>
                    <a:pt x="286" y="152"/>
                  </a:cubicBezTo>
                  <a:cubicBezTo>
                    <a:pt x="284" y="152"/>
                    <a:pt x="283" y="152"/>
                    <a:pt x="280" y="152"/>
                  </a:cubicBezTo>
                  <a:cubicBezTo>
                    <a:pt x="280" y="153"/>
                    <a:pt x="279" y="152"/>
                    <a:pt x="279" y="152"/>
                  </a:cubicBezTo>
                  <a:cubicBezTo>
                    <a:pt x="278" y="153"/>
                    <a:pt x="277" y="153"/>
                    <a:pt x="277" y="153"/>
                  </a:cubicBezTo>
                  <a:cubicBezTo>
                    <a:pt x="275" y="153"/>
                    <a:pt x="274" y="154"/>
                    <a:pt x="272" y="154"/>
                  </a:cubicBezTo>
                  <a:cubicBezTo>
                    <a:pt x="270" y="156"/>
                    <a:pt x="269" y="158"/>
                    <a:pt x="265" y="158"/>
                  </a:cubicBezTo>
                  <a:cubicBezTo>
                    <a:pt x="263" y="158"/>
                    <a:pt x="261" y="158"/>
                    <a:pt x="258" y="158"/>
                  </a:cubicBezTo>
                  <a:cubicBezTo>
                    <a:pt x="258" y="158"/>
                    <a:pt x="258" y="158"/>
                    <a:pt x="257" y="158"/>
                  </a:cubicBezTo>
                  <a:cubicBezTo>
                    <a:pt x="255" y="158"/>
                    <a:pt x="252" y="157"/>
                    <a:pt x="248" y="156"/>
                  </a:cubicBezTo>
                  <a:cubicBezTo>
                    <a:pt x="247" y="156"/>
                    <a:pt x="246" y="156"/>
                    <a:pt x="245" y="156"/>
                  </a:cubicBezTo>
                  <a:cubicBezTo>
                    <a:pt x="243" y="156"/>
                    <a:pt x="241" y="156"/>
                    <a:pt x="239" y="157"/>
                  </a:cubicBezTo>
                  <a:cubicBezTo>
                    <a:pt x="238" y="157"/>
                    <a:pt x="237" y="157"/>
                    <a:pt x="236" y="156"/>
                  </a:cubicBezTo>
                  <a:cubicBezTo>
                    <a:pt x="233" y="157"/>
                    <a:pt x="230" y="157"/>
                    <a:pt x="226" y="156"/>
                  </a:cubicBezTo>
                  <a:cubicBezTo>
                    <a:pt x="226" y="156"/>
                    <a:pt x="226" y="156"/>
                    <a:pt x="225" y="156"/>
                  </a:cubicBezTo>
                  <a:cubicBezTo>
                    <a:pt x="225" y="156"/>
                    <a:pt x="225" y="156"/>
                    <a:pt x="225" y="156"/>
                  </a:cubicBezTo>
                  <a:cubicBezTo>
                    <a:pt x="223" y="157"/>
                    <a:pt x="221" y="158"/>
                    <a:pt x="219" y="159"/>
                  </a:cubicBezTo>
                  <a:cubicBezTo>
                    <a:pt x="216" y="161"/>
                    <a:pt x="215" y="162"/>
                    <a:pt x="214" y="163"/>
                  </a:cubicBezTo>
                  <a:cubicBezTo>
                    <a:pt x="210" y="167"/>
                    <a:pt x="205" y="167"/>
                    <a:pt x="201" y="168"/>
                  </a:cubicBezTo>
                  <a:cubicBezTo>
                    <a:pt x="197" y="167"/>
                    <a:pt x="194" y="169"/>
                    <a:pt x="190" y="171"/>
                  </a:cubicBezTo>
                  <a:cubicBezTo>
                    <a:pt x="188" y="172"/>
                    <a:pt x="186" y="172"/>
                    <a:pt x="185" y="173"/>
                  </a:cubicBezTo>
                  <a:cubicBezTo>
                    <a:pt x="185" y="173"/>
                    <a:pt x="185" y="173"/>
                    <a:pt x="185" y="173"/>
                  </a:cubicBezTo>
                  <a:cubicBezTo>
                    <a:pt x="184" y="174"/>
                    <a:pt x="184" y="174"/>
                    <a:pt x="184" y="175"/>
                  </a:cubicBezTo>
                  <a:cubicBezTo>
                    <a:pt x="183" y="176"/>
                    <a:pt x="182" y="177"/>
                    <a:pt x="181" y="178"/>
                  </a:cubicBezTo>
                  <a:cubicBezTo>
                    <a:pt x="180" y="179"/>
                    <a:pt x="179" y="180"/>
                    <a:pt x="177" y="181"/>
                  </a:cubicBezTo>
                  <a:cubicBezTo>
                    <a:pt x="176" y="181"/>
                    <a:pt x="176" y="181"/>
                    <a:pt x="175" y="181"/>
                  </a:cubicBezTo>
                  <a:cubicBezTo>
                    <a:pt x="171" y="185"/>
                    <a:pt x="171" y="185"/>
                    <a:pt x="171" y="185"/>
                  </a:cubicBezTo>
                  <a:cubicBezTo>
                    <a:pt x="171" y="185"/>
                    <a:pt x="171" y="185"/>
                    <a:pt x="171" y="185"/>
                  </a:cubicBezTo>
                  <a:cubicBezTo>
                    <a:pt x="175" y="183"/>
                    <a:pt x="176" y="185"/>
                    <a:pt x="176" y="188"/>
                  </a:cubicBezTo>
                  <a:cubicBezTo>
                    <a:pt x="176" y="189"/>
                    <a:pt x="176" y="189"/>
                    <a:pt x="176" y="190"/>
                  </a:cubicBezTo>
                  <a:cubicBezTo>
                    <a:pt x="177" y="189"/>
                    <a:pt x="178" y="189"/>
                    <a:pt x="179" y="189"/>
                  </a:cubicBezTo>
                  <a:cubicBezTo>
                    <a:pt x="180" y="189"/>
                    <a:pt x="182" y="189"/>
                    <a:pt x="183" y="190"/>
                  </a:cubicBezTo>
                  <a:cubicBezTo>
                    <a:pt x="185" y="192"/>
                    <a:pt x="187" y="193"/>
                    <a:pt x="190" y="195"/>
                  </a:cubicBezTo>
                  <a:cubicBezTo>
                    <a:pt x="192" y="196"/>
                    <a:pt x="194" y="197"/>
                    <a:pt x="197" y="198"/>
                  </a:cubicBezTo>
                  <a:cubicBezTo>
                    <a:pt x="198" y="198"/>
                    <a:pt x="198" y="198"/>
                    <a:pt x="199" y="198"/>
                  </a:cubicBezTo>
                  <a:cubicBezTo>
                    <a:pt x="201" y="199"/>
                    <a:pt x="202" y="200"/>
                    <a:pt x="203" y="200"/>
                  </a:cubicBezTo>
                  <a:cubicBezTo>
                    <a:pt x="204" y="200"/>
                    <a:pt x="205" y="200"/>
                    <a:pt x="206" y="200"/>
                  </a:cubicBezTo>
                  <a:cubicBezTo>
                    <a:pt x="207" y="200"/>
                    <a:pt x="207" y="200"/>
                    <a:pt x="207" y="200"/>
                  </a:cubicBezTo>
                  <a:cubicBezTo>
                    <a:pt x="210" y="200"/>
                    <a:pt x="214" y="199"/>
                    <a:pt x="217" y="199"/>
                  </a:cubicBezTo>
                  <a:cubicBezTo>
                    <a:pt x="220" y="200"/>
                    <a:pt x="225" y="200"/>
                    <a:pt x="229" y="200"/>
                  </a:cubicBezTo>
                  <a:cubicBezTo>
                    <a:pt x="232" y="199"/>
                    <a:pt x="234" y="198"/>
                    <a:pt x="237" y="198"/>
                  </a:cubicBezTo>
                  <a:cubicBezTo>
                    <a:pt x="239" y="197"/>
                    <a:pt x="242" y="198"/>
                    <a:pt x="246" y="198"/>
                  </a:cubicBezTo>
                  <a:cubicBezTo>
                    <a:pt x="249" y="198"/>
                    <a:pt x="253" y="199"/>
                    <a:pt x="257" y="199"/>
                  </a:cubicBezTo>
                  <a:cubicBezTo>
                    <a:pt x="260" y="199"/>
                    <a:pt x="263" y="197"/>
                    <a:pt x="267" y="195"/>
                  </a:cubicBezTo>
                  <a:cubicBezTo>
                    <a:pt x="274" y="193"/>
                    <a:pt x="280" y="191"/>
                    <a:pt x="286" y="189"/>
                  </a:cubicBezTo>
                  <a:cubicBezTo>
                    <a:pt x="290" y="188"/>
                    <a:pt x="293" y="188"/>
                    <a:pt x="297" y="187"/>
                  </a:cubicBezTo>
                  <a:cubicBezTo>
                    <a:pt x="300" y="187"/>
                    <a:pt x="304" y="187"/>
                    <a:pt x="307" y="186"/>
                  </a:cubicBezTo>
                  <a:cubicBezTo>
                    <a:pt x="310" y="185"/>
                    <a:pt x="312" y="184"/>
                    <a:pt x="315" y="182"/>
                  </a:cubicBezTo>
                  <a:cubicBezTo>
                    <a:pt x="315" y="182"/>
                    <a:pt x="316" y="182"/>
                    <a:pt x="316" y="182"/>
                  </a:cubicBezTo>
                  <a:cubicBezTo>
                    <a:pt x="318" y="180"/>
                    <a:pt x="321" y="178"/>
                    <a:pt x="324" y="177"/>
                  </a:cubicBezTo>
                  <a:cubicBezTo>
                    <a:pt x="327" y="175"/>
                    <a:pt x="329" y="173"/>
                    <a:pt x="331" y="172"/>
                  </a:cubicBezTo>
                  <a:cubicBezTo>
                    <a:pt x="334" y="171"/>
                    <a:pt x="336" y="172"/>
                    <a:pt x="338" y="172"/>
                  </a:cubicBezTo>
                  <a:cubicBezTo>
                    <a:pt x="343" y="173"/>
                    <a:pt x="346" y="177"/>
                    <a:pt x="350" y="179"/>
                  </a:cubicBezTo>
                  <a:cubicBezTo>
                    <a:pt x="352" y="180"/>
                    <a:pt x="364" y="188"/>
                    <a:pt x="361" y="189"/>
                  </a:cubicBezTo>
                  <a:cubicBezTo>
                    <a:pt x="359" y="189"/>
                    <a:pt x="353" y="183"/>
                    <a:pt x="351" y="186"/>
                  </a:cubicBezTo>
                  <a:cubicBezTo>
                    <a:pt x="350" y="187"/>
                    <a:pt x="356" y="192"/>
                    <a:pt x="357" y="194"/>
                  </a:cubicBezTo>
                  <a:cubicBezTo>
                    <a:pt x="354" y="196"/>
                    <a:pt x="350" y="192"/>
                    <a:pt x="347" y="193"/>
                  </a:cubicBezTo>
                  <a:cubicBezTo>
                    <a:pt x="344" y="196"/>
                    <a:pt x="346" y="200"/>
                    <a:pt x="348" y="202"/>
                  </a:cubicBezTo>
                  <a:cubicBezTo>
                    <a:pt x="350" y="204"/>
                    <a:pt x="352" y="208"/>
                    <a:pt x="355" y="211"/>
                  </a:cubicBezTo>
                  <a:cubicBezTo>
                    <a:pt x="355" y="212"/>
                    <a:pt x="357" y="214"/>
                    <a:pt x="358" y="216"/>
                  </a:cubicBezTo>
                  <a:cubicBezTo>
                    <a:pt x="353" y="218"/>
                    <a:pt x="348" y="210"/>
                    <a:pt x="346" y="207"/>
                  </a:cubicBezTo>
                  <a:cubicBezTo>
                    <a:pt x="344" y="205"/>
                    <a:pt x="342" y="203"/>
                    <a:pt x="340" y="200"/>
                  </a:cubicBezTo>
                  <a:cubicBezTo>
                    <a:pt x="338" y="199"/>
                    <a:pt x="336" y="197"/>
                    <a:pt x="333" y="195"/>
                  </a:cubicBezTo>
                  <a:cubicBezTo>
                    <a:pt x="331" y="193"/>
                    <a:pt x="330" y="190"/>
                    <a:pt x="328" y="188"/>
                  </a:cubicBezTo>
                  <a:cubicBezTo>
                    <a:pt x="326" y="187"/>
                    <a:pt x="325" y="186"/>
                    <a:pt x="323" y="185"/>
                  </a:cubicBezTo>
                  <a:cubicBezTo>
                    <a:pt x="324" y="186"/>
                    <a:pt x="324" y="188"/>
                    <a:pt x="324" y="189"/>
                  </a:cubicBezTo>
                  <a:cubicBezTo>
                    <a:pt x="321" y="189"/>
                    <a:pt x="317" y="185"/>
                    <a:pt x="315" y="188"/>
                  </a:cubicBezTo>
                  <a:cubicBezTo>
                    <a:pt x="314" y="191"/>
                    <a:pt x="317" y="193"/>
                    <a:pt x="316" y="194"/>
                  </a:cubicBezTo>
                  <a:cubicBezTo>
                    <a:pt x="314" y="195"/>
                    <a:pt x="311" y="190"/>
                    <a:pt x="309" y="193"/>
                  </a:cubicBezTo>
                  <a:cubicBezTo>
                    <a:pt x="307" y="195"/>
                    <a:pt x="311" y="198"/>
                    <a:pt x="312" y="199"/>
                  </a:cubicBezTo>
                  <a:cubicBezTo>
                    <a:pt x="313" y="201"/>
                    <a:pt x="316" y="204"/>
                    <a:pt x="313" y="205"/>
                  </a:cubicBezTo>
                  <a:cubicBezTo>
                    <a:pt x="311" y="206"/>
                    <a:pt x="308" y="205"/>
                    <a:pt x="307" y="204"/>
                  </a:cubicBezTo>
                  <a:cubicBezTo>
                    <a:pt x="302" y="201"/>
                    <a:pt x="299" y="199"/>
                    <a:pt x="295" y="198"/>
                  </a:cubicBezTo>
                  <a:cubicBezTo>
                    <a:pt x="290" y="197"/>
                    <a:pt x="285" y="197"/>
                    <a:pt x="279" y="198"/>
                  </a:cubicBezTo>
                  <a:cubicBezTo>
                    <a:pt x="277" y="198"/>
                    <a:pt x="274" y="198"/>
                    <a:pt x="272" y="199"/>
                  </a:cubicBezTo>
                  <a:cubicBezTo>
                    <a:pt x="270" y="201"/>
                    <a:pt x="268" y="202"/>
                    <a:pt x="266" y="203"/>
                  </a:cubicBezTo>
                  <a:cubicBezTo>
                    <a:pt x="261" y="205"/>
                    <a:pt x="258" y="200"/>
                    <a:pt x="255" y="202"/>
                  </a:cubicBezTo>
                  <a:cubicBezTo>
                    <a:pt x="252" y="202"/>
                    <a:pt x="250" y="202"/>
                    <a:pt x="247" y="203"/>
                  </a:cubicBezTo>
                  <a:cubicBezTo>
                    <a:pt x="247" y="203"/>
                    <a:pt x="247" y="203"/>
                    <a:pt x="247" y="203"/>
                  </a:cubicBezTo>
                  <a:cubicBezTo>
                    <a:pt x="247" y="203"/>
                    <a:pt x="247" y="203"/>
                    <a:pt x="247" y="203"/>
                  </a:cubicBezTo>
                  <a:cubicBezTo>
                    <a:pt x="246" y="203"/>
                    <a:pt x="246" y="204"/>
                    <a:pt x="245" y="204"/>
                  </a:cubicBezTo>
                  <a:cubicBezTo>
                    <a:pt x="244" y="204"/>
                    <a:pt x="244" y="204"/>
                    <a:pt x="244" y="204"/>
                  </a:cubicBezTo>
                  <a:cubicBezTo>
                    <a:pt x="244" y="205"/>
                    <a:pt x="244" y="205"/>
                    <a:pt x="244" y="205"/>
                  </a:cubicBezTo>
                  <a:cubicBezTo>
                    <a:pt x="245" y="204"/>
                    <a:pt x="246" y="204"/>
                    <a:pt x="247" y="204"/>
                  </a:cubicBezTo>
                  <a:cubicBezTo>
                    <a:pt x="257" y="203"/>
                    <a:pt x="248" y="219"/>
                    <a:pt x="243" y="219"/>
                  </a:cubicBezTo>
                  <a:cubicBezTo>
                    <a:pt x="240" y="221"/>
                    <a:pt x="237" y="218"/>
                    <a:pt x="233" y="216"/>
                  </a:cubicBezTo>
                  <a:cubicBezTo>
                    <a:pt x="230" y="216"/>
                    <a:pt x="226" y="215"/>
                    <a:pt x="227" y="220"/>
                  </a:cubicBezTo>
                  <a:cubicBezTo>
                    <a:pt x="228" y="222"/>
                    <a:pt x="230" y="225"/>
                    <a:pt x="230" y="227"/>
                  </a:cubicBezTo>
                  <a:cubicBezTo>
                    <a:pt x="231" y="228"/>
                    <a:pt x="233" y="230"/>
                    <a:pt x="232" y="231"/>
                  </a:cubicBezTo>
                  <a:cubicBezTo>
                    <a:pt x="232" y="232"/>
                    <a:pt x="231" y="231"/>
                    <a:pt x="231" y="231"/>
                  </a:cubicBezTo>
                  <a:cubicBezTo>
                    <a:pt x="229" y="232"/>
                    <a:pt x="226" y="230"/>
                    <a:pt x="225" y="229"/>
                  </a:cubicBezTo>
                  <a:cubicBezTo>
                    <a:pt x="224" y="235"/>
                    <a:pt x="224" y="240"/>
                    <a:pt x="220" y="239"/>
                  </a:cubicBezTo>
                  <a:cubicBezTo>
                    <a:pt x="215" y="234"/>
                    <a:pt x="215" y="228"/>
                    <a:pt x="210" y="224"/>
                  </a:cubicBezTo>
                  <a:cubicBezTo>
                    <a:pt x="207" y="223"/>
                    <a:pt x="206" y="222"/>
                    <a:pt x="203" y="223"/>
                  </a:cubicBezTo>
                  <a:cubicBezTo>
                    <a:pt x="202" y="225"/>
                    <a:pt x="201" y="228"/>
                    <a:pt x="199" y="229"/>
                  </a:cubicBezTo>
                  <a:cubicBezTo>
                    <a:pt x="193" y="231"/>
                    <a:pt x="193" y="220"/>
                    <a:pt x="188" y="221"/>
                  </a:cubicBezTo>
                  <a:cubicBezTo>
                    <a:pt x="186" y="222"/>
                    <a:pt x="186" y="228"/>
                    <a:pt x="185" y="229"/>
                  </a:cubicBezTo>
                  <a:cubicBezTo>
                    <a:pt x="184" y="230"/>
                    <a:pt x="181" y="232"/>
                    <a:pt x="180" y="234"/>
                  </a:cubicBezTo>
                  <a:cubicBezTo>
                    <a:pt x="171" y="244"/>
                    <a:pt x="172" y="253"/>
                    <a:pt x="177" y="264"/>
                  </a:cubicBezTo>
                  <a:cubicBezTo>
                    <a:pt x="177" y="266"/>
                    <a:pt x="181" y="269"/>
                    <a:pt x="178" y="270"/>
                  </a:cubicBezTo>
                  <a:cubicBezTo>
                    <a:pt x="175" y="272"/>
                    <a:pt x="174" y="268"/>
                    <a:pt x="173" y="267"/>
                  </a:cubicBezTo>
                  <a:cubicBezTo>
                    <a:pt x="171" y="264"/>
                    <a:pt x="165" y="255"/>
                    <a:pt x="161" y="255"/>
                  </a:cubicBezTo>
                  <a:cubicBezTo>
                    <a:pt x="159" y="257"/>
                    <a:pt x="162" y="262"/>
                    <a:pt x="159" y="263"/>
                  </a:cubicBezTo>
                  <a:cubicBezTo>
                    <a:pt x="155" y="263"/>
                    <a:pt x="155" y="258"/>
                    <a:pt x="151" y="258"/>
                  </a:cubicBezTo>
                  <a:cubicBezTo>
                    <a:pt x="148" y="262"/>
                    <a:pt x="147" y="263"/>
                    <a:pt x="148" y="268"/>
                  </a:cubicBezTo>
                  <a:cubicBezTo>
                    <a:pt x="146" y="270"/>
                    <a:pt x="148" y="276"/>
                    <a:pt x="147" y="277"/>
                  </a:cubicBezTo>
                  <a:cubicBezTo>
                    <a:pt x="146" y="276"/>
                    <a:pt x="146" y="276"/>
                    <a:pt x="146" y="276"/>
                  </a:cubicBezTo>
                  <a:cubicBezTo>
                    <a:pt x="147" y="273"/>
                    <a:pt x="146" y="268"/>
                    <a:pt x="144" y="265"/>
                  </a:cubicBezTo>
                  <a:cubicBezTo>
                    <a:pt x="145" y="261"/>
                    <a:pt x="145" y="258"/>
                    <a:pt x="146" y="254"/>
                  </a:cubicBezTo>
                  <a:cubicBezTo>
                    <a:pt x="146" y="251"/>
                    <a:pt x="145" y="247"/>
                    <a:pt x="146" y="244"/>
                  </a:cubicBezTo>
                  <a:cubicBezTo>
                    <a:pt x="145" y="244"/>
                    <a:pt x="145" y="245"/>
                    <a:pt x="145" y="245"/>
                  </a:cubicBezTo>
                  <a:cubicBezTo>
                    <a:pt x="145" y="246"/>
                    <a:pt x="145" y="246"/>
                    <a:pt x="145" y="246"/>
                  </a:cubicBezTo>
                  <a:cubicBezTo>
                    <a:pt x="145" y="247"/>
                    <a:pt x="145" y="247"/>
                    <a:pt x="145" y="247"/>
                  </a:cubicBezTo>
                  <a:cubicBezTo>
                    <a:pt x="144" y="249"/>
                    <a:pt x="143" y="251"/>
                    <a:pt x="143" y="253"/>
                  </a:cubicBezTo>
                  <a:cubicBezTo>
                    <a:pt x="141" y="261"/>
                    <a:pt x="140" y="268"/>
                    <a:pt x="141" y="276"/>
                  </a:cubicBezTo>
                  <a:cubicBezTo>
                    <a:pt x="141" y="280"/>
                    <a:pt x="141" y="284"/>
                    <a:pt x="142" y="288"/>
                  </a:cubicBezTo>
                  <a:cubicBezTo>
                    <a:pt x="142" y="292"/>
                    <a:pt x="144" y="295"/>
                    <a:pt x="143" y="299"/>
                  </a:cubicBezTo>
                  <a:cubicBezTo>
                    <a:pt x="143" y="302"/>
                    <a:pt x="140" y="305"/>
                    <a:pt x="139" y="308"/>
                  </a:cubicBezTo>
                  <a:cubicBezTo>
                    <a:pt x="140" y="310"/>
                    <a:pt x="140" y="314"/>
                    <a:pt x="140" y="317"/>
                  </a:cubicBezTo>
                  <a:cubicBezTo>
                    <a:pt x="141" y="318"/>
                    <a:pt x="139" y="319"/>
                    <a:pt x="139" y="321"/>
                  </a:cubicBezTo>
                  <a:cubicBezTo>
                    <a:pt x="139" y="323"/>
                    <a:pt x="140" y="325"/>
                    <a:pt x="140" y="325"/>
                  </a:cubicBezTo>
                  <a:cubicBezTo>
                    <a:pt x="140" y="327"/>
                    <a:pt x="141" y="330"/>
                    <a:pt x="141" y="332"/>
                  </a:cubicBezTo>
                  <a:cubicBezTo>
                    <a:pt x="142" y="335"/>
                    <a:pt x="143" y="337"/>
                    <a:pt x="144" y="339"/>
                  </a:cubicBezTo>
                  <a:cubicBezTo>
                    <a:pt x="145" y="340"/>
                    <a:pt x="146" y="342"/>
                    <a:pt x="147" y="343"/>
                  </a:cubicBezTo>
                  <a:cubicBezTo>
                    <a:pt x="147" y="343"/>
                    <a:pt x="147" y="343"/>
                    <a:pt x="147" y="343"/>
                  </a:cubicBezTo>
                  <a:cubicBezTo>
                    <a:pt x="146" y="340"/>
                    <a:pt x="145" y="337"/>
                    <a:pt x="144" y="333"/>
                  </a:cubicBezTo>
                  <a:cubicBezTo>
                    <a:pt x="143" y="332"/>
                    <a:pt x="143" y="330"/>
                    <a:pt x="143" y="329"/>
                  </a:cubicBezTo>
                  <a:cubicBezTo>
                    <a:pt x="142" y="328"/>
                    <a:pt x="142" y="328"/>
                    <a:pt x="142" y="328"/>
                  </a:cubicBezTo>
                  <a:cubicBezTo>
                    <a:pt x="143" y="328"/>
                    <a:pt x="143" y="328"/>
                    <a:pt x="143" y="328"/>
                  </a:cubicBezTo>
                  <a:cubicBezTo>
                    <a:pt x="143" y="327"/>
                    <a:pt x="143" y="327"/>
                    <a:pt x="142" y="327"/>
                  </a:cubicBezTo>
                  <a:cubicBezTo>
                    <a:pt x="143" y="328"/>
                    <a:pt x="143" y="328"/>
                    <a:pt x="143" y="328"/>
                  </a:cubicBezTo>
                  <a:cubicBezTo>
                    <a:pt x="143" y="328"/>
                    <a:pt x="143" y="328"/>
                    <a:pt x="143" y="328"/>
                  </a:cubicBezTo>
                  <a:cubicBezTo>
                    <a:pt x="143" y="328"/>
                    <a:pt x="143" y="328"/>
                    <a:pt x="143" y="329"/>
                  </a:cubicBezTo>
                  <a:cubicBezTo>
                    <a:pt x="143" y="329"/>
                    <a:pt x="143" y="329"/>
                    <a:pt x="143" y="329"/>
                  </a:cubicBezTo>
                  <a:cubicBezTo>
                    <a:pt x="153" y="342"/>
                    <a:pt x="153" y="342"/>
                    <a:pt x="153" y="342"/>
                  </a:cubicBezTo>
                  <a:cubicBezTo>
                    <a:pt x="151" y="338"/>
                    <a:pt x="150" y="334"/>
                    <a:pt x="149" y="329"/>
                  </a:cubicBezTo>
                  <a:cubicBezTo>
                    <a:pt x="151" y="333"/>
                    <a:pt x="151" y="333"/>
                    <a:pt x="151" y="333"/>
                  </a:cubicBezTo>
                  <a:cubicBezTo>
                    <a:pt x="151" y="332"/>
                    <a:pt x="150" y="330"/>
                    <a:pt x="149" y="328"/>
                  </a:cubicBezTo>
                  <a:cubicBezTo>
                    <a:pt x="148" y="326"/>
                    <a:pt x="145" y="324"/>
                    <a:pt x="147" y="322"/>
                  </a:cubicBezTo>
                  <a:cubicBezTo>
                    <a:pt x="146" y="318"/>
                    <a:pt x="152" y="324"/>
                    <a:pt x="153" y="324"/>
                  </a:cubicBezTo>
                  <a:cubicBezTo>
                    <a:pt x="152" y="322"/>
                    <a:pt x="151" y="318"/>
                    <a:pt x="150" y="315"/>
                  </a:cubicBezTo>
                  <a:cubicBezTo>
                    <a:pt x="149" y="312"/>
                    <a:pt x="149" y="309"/>
                    <a:pt x="148" y="306"/>
                  </a:cubicBezTo>
                  <a:cubicBezTo>
                    <a:pt x="147" y="299"/>
                    <a:pt x="144" y="290"/>
                    <a:pt x="145" y="282"/>
                  </a:cubicBezTo>
                  <a:cubicBezTo>
                    <a:pt x="148" y="287"/>
                    <a:pt x="148" y="298"/>
                    <a:pt x="157" y="301"/>
                  </a:cubicBezTo>
                  <a:cubicBezTo>
                    <a:pt x="157" y="299"/>
                    <a:pt x="155" y="296"/>
                    <a:pt x="157" y="294"/>
                  </a:cubicBezTo>
                  <a:cubicBezTo>
                    <a:pt x="160" y="294"/>
                    <a:pt x="161" y="301"/>
                    <a:pt x="165" y="304"/>
                  </a:cubicBezTo>
                  <a:cubicBezTo>
                    <a:pt x="165" y="299"/>
                    <a:pt x="168" y="296"/>
                    <a:pt x="169" y="291"/>
                  </a:cubicBezTo>
                  <a:cubicBezTo>
                    <a:pt x="171" y="287"/>
                    <a:pt x="173" y="284"/>
                    <a:pt x="175" y="281"/>
                  </a:cubicBezTo>
                  <a:cubicBezTo>
                    <a:pt x="175" y="283"/>
                    <a:pt x="176" y="285"/>
                    <a:pt x="176" y="288"/>
                  </a:cubicBezTo>
                  <a:cubicBezTo>
                    <a:pt x="175" y="290"/>
                    <a:pt x="174" y="291"/>
                    <a:pt x="173" y="292"/>
                  </a:cubicBezTo>
                  <a:cubicBezTo>
                    <a:pt x="171" y="295"/>
                    <a:pt x="171" y="299"/>
                    <a:pt x="171" y="303"/>
                  </a:cubicBezTo>
                  <a:cubicBezTo>
                    <a:pt x="170" y="308"/>
                    <a:pt x="170" y="313"/>
                    <a:pt x="171" y="318"/>
                  </a:cubicBezTo>
                  <a:cubicBezTo>
                    <a:pt x="172" y="320"/>
                    <a:pt x="178" y="328"/>
                    <a:pt x="178" y="331"/>
                  </a:cubicBezTo>
                  <a:cubicBezTo>
                    <a:pt x="174" y="332"/>
                    <a:pt x="171" y="329"/>
                    <a:pt x="174" y="335"/>
                  </a:cubicBezTo>
                  <a:cubicBezTo>
                    <a:pt x="175" y="337"/>
                    <a:pt x="178" y="340"/>
                    <a:pt x="179" y="343"/>
                  </a:cubicBezTo>
                  <a:cubicBezTo>
                    <a:pt x="176" y="344"/>
                    <a:pt x="166" y="337"/>
                    <a:pt x="169" y="344"/>
                  </a:cubicBezTo>
                  <a:cubicBezTo>
                    <a:pt x="171" y="347"/>
                    <a:pt x="172" y="351"/>
                    <a:pt x="174" y="353"/>
                  </a:cubicBezTo>
                  <a:cubicBezTo>
                    <a:pt x="177" y="356"/>
                    <a:pt x="179" y="359"/>
                    <a:pt x="181" y="362"/>
                  </a:cubicBezTo>
                  <a:cubicBezTo>
                    <a:pt x="181" y="365"/>
                    <a:pt x="184" y="373"/>
                    <a:pt x="177" y="369"/>
                  </a:cubicBezTo>
                  <a:cubicBezTo>
                    <a:pt x="173" y="366"/>
                    <a:pt x="169" y="362"/>
                    <a:pt x="166" y="359"/>
                  </a:cubicBezTo>
                  <a:cubicBezTo>
                    <a:pt x="168" y="362"/>
                    <a:pt x="168" y="362"/>
                    <a:pt x="168" y="362"/>
                  </a:cubicBezTo>
                  <a:cubicBezTo>
                    <a:pt x="167" y="361"/>
                    <a:pt x="167" y="360"/>
                    <a:pt x="166" y="359"/>
                  </a:cubicBezTo>
                  <a:cubicBezTo>
                    <a:pt x="165" y="359"/>
                    <a:pt x="163" y="357"/>
                    <a:pt x="162" y="357"/>
                  </a:cubicBezTo>
                  <a:cubicBezTo>
                    <a:pt x="158" y="354"/>
                    <a:pt x="155" y="350"/>
                    <a:pt x="152" y="346"/>
                  </a:cubicBezTo>
                  <a:cubicBezTo>
                    <a:pt x="150" y="345"/>
                    <a:pt x="149" y="344"/>
                    <a:pt x="147" y="343"/>
                  </a:cubicBezTo>
                  <a:cubicBezTo>
                    <a:pt x="148" y="344"/>
                    <a:pt x="148" y="344"/>
                    <a:pt x="148" y="345"/>
                  </a:cubicBezTo>
                  <a:cubicBezTo>
                    <a:pt x="149" y="348"/>
                    <a:pt x="151" y="351"/>
                    <a:pt x="153" y="354"/>
                  </a:cubicBezTo>
                  <a:cubicBezTo>
                    <a:pt x="156" y="356"/>
                    <a:pt x="158" y="357"/>
                    <a:pt x="160" y="359"/>
                  </a:cubicBezTo>
                  <a:cubicBezTo>
                    <a:pt x="163" y="360"/>
                    <a:pt x="165" y="361"/>
                    <a:pt x="167" y="362"/>
                  </a:cubicBezTo>
                  <a:cubicBezTo>
                    <a:pt x="167" y="362"/>
                    <a:pt x="169" y="364"/>
                    <a:pt x="170" y="364"/>
                  </a:cubicBezTo>
                  <a:cubicBezTo>
                    <a:pt x="170" y="366"/>
                    <a:pt x="167" y="367"/>
                    <a:pt x="166" y="367"/>
                  </a:cubicBezTo>
                  <a:cubicBezTo>
                    <a:pt x="163" y="367"/>
                    <a:pt x="159" y="364"/>
                    <a:pt x="156" y="368"/>
                  </a:cubicBezTo>
                  <a:cubicBezTo>
                    <a:pt x="155" y="370"/>
                    <a:pt x="156" y="371"/>
                    <a:pt x="157" y="372"/>
                  </a:cubicBezTo>
                  <a:cubicBezTo>
                    <a:pt x="156" y="371"/>
                    <a:pt x="154" y="369"/>
                    <a:pt x="152" y="368"/>
                  </a:cubicBezTo>
                  <a:cubicBezTo>
                    <a:pt x="150" y="367"/>
                    <a:pt x="149" y="365"/>
                    <a:pt x="148" y="363"/>
                  </a:cubicBezTo>
                  <a:cubicBezTo>
                    <a:pt x="146" y="361"/>
                    <a:pt x="145" y="358"/>
                    <a:pt x="143" y="355"/>
                  </a:cubicBezTo>
                  <a:cubicBezTo>
                    <a:pt x="143" y="356"/>
                    <a:pt x="143" y="357"/>
                    <a:pt x="143" y="358"/>
                  </a:cubicBezTo>
                  <a:cubicBezTo>
                    <a:pt x="142" y="360"/>
                    <a:pt x="142" y="361"/>
                    <a:pt x="141" y="363"/>
                  </a:cubicBezTo>
                  <a:cubicBezTo>
                    <a:pt x="141" y="366"/>
                    <a:pt x="145" y="372"/>
                    <a:pt x="142" y="375"/>
                  </a:cubicBezTo>
                  <a:cubicBezTo>
                    <a:pt x="138" y="373"/>
                    <a:pt x="137" y="367"/>
                    <a:pt x="135" y="363"/>
                  </a:cubicBezTo>
                  <a:cubicBezTo>
                    <a:pt x="134" y="362"/>
                    <a:pt x="133" y="361"/>
                    <a:pt x="132" y="357"/>
                  </a:cubicBezTo>
                  <a:cubicBezTo>
                    <a:pt x="131" y="356"/>
                    <a:pt x="131" y="352"/>
                    <a:pt x="129" y="350"/>
                  </a:cubicBezTo>
                  <a:cubicBezTo>
                    <a:pt x="126" y="345"/>
                    <a:pt x="124" y="353"/>
                    <a:pt x="122" y="355"/>
                  </a:cubicBezTo>
                  <a:cubicBezTo>
                    <a:pt x="120" y="355"/>
                    <a:pt x="118" y="355"/>
                    <a:pt x="116" y="356"/>
                  </a:cubicBezTo>
                  <a:cubicBezTo>
                    <a:pt x="114" y="358"/>
                    <a:pt x="112" y="360"/>
                    <a:pt x="109" y="360"/>
                  </a:cubicBezTo>
                  <a:cubicBezTo>
                    <a:pt x="108" y="355"/>
                    <a:pt x="113" y="349"/>
                    <a:pt x="113" y="344"/>
                  </a:cubicBezTo>
                  <a:cubicBezTo>
                    <a:pt x="112" y="344"/>
                    <a:pt x="111" y="343"/>
                    <a:pt x="110" y="342"/>
                  </a:cubicBezTo>
                  <a:cubicBezTo>
                    <a:pt x="108" y="341"/>
                    <a:pt x="107" y="339"/>
                    <a:pt x="106" y="339"/>
                  </a:cubicBezTo>
                  <a:cubicBezTo>
                    <a:pt x="105" y="339"/>
                    <a:pt x="105" y="344"/>
                    <a:pt x="103" y="343"/>
                  </a:cubicBezTo>
                  <a:cubicBezTo>
                    <a:pt x="100" y="342"/>
                    <a:pt x="101" y="337"/>
                    <a:pt x="99" y="335"/>
                  </a:cubicBezTo>
                  <a:cubicBezTo>
                    <a:pt x="97" y="336"/>
                    <a:pt x="95" y="340"/>
                    <a:pt x="94" y="342"/>
                  </a:cubicBezTo>
                  <a:cubicBezTo>
                    <a:pt x="94" y="343"/>
                    <a:pt x="92" y="347"/>
                    <a:pt x="90" y="347"/>
                  </a:cubicBezTo>
                  <a:cubicBezTo>
                    <a:pt x="89" y="348"/>
                    <a:pt x="87" y="345"/>
                    <a:pt x="86" y="344"/>
                  </a:cubicBezTo>
                  <a:cubicBezTo>
                    <a:pt x="85" y="341"/>
                    <a:pt x="85" y="338"/>
                    <a:pt x="84" y="335"/>
                  </a:cubicBezTo>
                  <a:cubicBezTo>
                    <a:pt x="84" y="336"/>
                    <a:pt x="83" y="338"/>
                    <a:pt x="81" y="339"/>
                  </a:cubicBezTo>
                  <a:cubicBezTo>
                    <a:pt x="79" y="341"/>
                    <a:pt x="78" y="335"/>
                    <a:pt x="77" y="334"/>
                  </a:cubicBezTo>
                  <a:cubicBezTo>
                    <a:pt x="77" y="331"/>
                    <a:pt x="76" y="328"/>
                    <a:pt x="78" y="326"/>
                  </a:cubicBezTo>
                  <a:cubicBezTo>
                    <a:pt x="79" y="324"/>
                    <a:pt x="81" y="323"/>
                    <a:pt x="80" y="321"/>
                  </a:cubicBezTo>
                  <a:cubicBezTo>
                    <a:pt x="80" y="318"/>
                    <a:pt x="77" y="318"/>
                    <a:pt x="75" y="318"/>
                  </a:cubicBezTo>
                  <a:cubicBezTo>
                    <a:pt x="73" y="316"/>
                    <a:pt x="72" y="312"/>
                    <a:pt x="72" y="309"/>
                  </a:cubicBezTo>
                  <a:cubicBezTo>
                    <a:pt x="72" y="304"/>
                    <a:pt x="74" y="301"/>
                    <a:pt x="77" y="297"/>
                  </a:cubicBezTo>
                  <a:cubicBezTo>
                    <a:pt x="78" y="295"/>
                    <a:pt x="79" y="294"/>
                    <a:pt x="80" y="293"/>
                  </a:cubicBezTo>
                  <a:cubicBezTo>
                    <a:pt x="81" y="292"/>
                    <a:pt x="83" y="291"/>
                    <a:pt x="84" y="289"/>
                  </a:cubicBezTo>
                  <a:cubicBezTo>
                    <a:pt x="85" y="288"/>
                    <a:pt x="86" y="286"/>
                    <a:pt x="87" y="283"/>
                  </a:cubicBezTo>
                  <a:cubicBezTo>
                    <a:pt x="88" y="281"/>
                    <a:pt x="89" y="281"/>
                    <a:pt x="92" y="281"/>
                  </a:cubicBezTo>
                  <a:cubicBezTo>
                    <a:pt x="95" y="279"/>
                    <a:pt x="94" y="277"/>
                    <a:pt x="95" y="274"/>
                  </a:cubicBezTo>
                  <a:cubicBezTo>
                    <a:pt x="95" y="272"/>
                    <a:pt x="97" y="270"/>
                    <a:pt x="98" y="268"/>
                  </a:cubicBezTo>
                  <a:cubicBezTo>
                    <a:pt x="100" y="265"/>
                    <a:pt x="102" y="264"/>
                    <a:pt x="104" y="262"/>
                  </a:cubicBezTo>
                  <a:cubicBezTo>
                    <a:pt x="105" y="260"/>
                    <a:pt x="107" y="259"/>
                    <a:pt x="108" y="257"/>
                  </a:cubicBezTo>
                  <a:cubicBezTo>
                    <a:pt x="105" y="261"/>
                    <a:pt x="103" y="266"/>
                    <a:pt x="101" y="270"/>
                  </a:cubicBezTo>
                  <a:cubicBezTo>
                    <a:pt x="100" y="274"/>
                    <a:pt x="99" y="277"/>
                    <a:pt x="101" y="282"/>
                  </a:cubicBezTo>
                  <a:cubicBezTo>
                    <a:pt x="101" y="284"/>
                    <a:pt x="102" y="284"/>
                    <a:pt x="101" y="286"/>
                  </a:cubicBezTo>
                  <a:cubicBezTo>
                    <a:pt x="100" y="287"/>
                    <a:pt x="98" y="290"/>
                    <a:pt x="97" y="291"/>
                  </a:cubicBezTo>
                  <a:cubicBezTo>
                    <a:pt x="95" y="294"/>
                    <a:pt x="93" y="299"/>
                    <a:pt x="92" y="302"/>
                  </a:cubicBezTo>
                  <a:cubicBezTo>
                    <a:pt x="91" y="306"/>
                    <a:pt x="93" y="310"/>
                    <a:pt x="92" y="313"/>
                  </a:cubicBezTo>
                  <a:cubicBezTo>
                    <a:pt x="92" y="315"/>
                    <a:pt x="89" y="316"/>
                    <a:pt x="89" y="318"/>
                  </a:cubicBezTo>
                  <a:cubicBezTo>
                    <a:pt x="88" y="321"/>
                    <a:pt x="89" y="324"/>
                    <a:pt x="90" y="326"/>
                  </a:cubicBezTo>
                  <a:cubicBezTo>
                    <a:pt x="91" y="328"/>
                    <a:pt x="93" y="329"/>
                    <a:pt x="95" y="330"/>
                  </a:cubicBezTo>
                  <a:cubicBezTo>
                    <a:pt x="97" y="331"/>
                    <a:pt x="98" y="332"/>
                    <a:pt x="101" y="332"/>
                  </a:cubicBezTo>
                  <a:cubicBezTo>
                    <a:pt x="103" y="332"/>
                    <a:pt x="104" y="333"/>
                    <a:pt x="107" y="332"/>
                  </a:cubicBezTo>
                  <a:cubicBezTo>
                    <a:pt x="108" y="331"/>
                    <a:pt x="110" y="330"/>
                    <a:pt x="113" y="330"/>
                  </a:cubicBezTo>
                  <a:cubicBezTo>
                    <a:pt x="113" y="329"/>
                    <a:pt x="114" y="329"/>
                    <a:pt x="114" y="329"/>
                  </a:cubicBezTo>
                  <a:cubicBezTo>
                    <a:pt x="114" y="326"/>
                    <a:pt x="118" y="323"/>
                    <a:pt x="119" y="320"/>
                  </a:cubicBezTo>
                  <a:cubicBezTo>
                    <a:pt x="121" y="317"/>
                    <a:pt x="124" y="314"/>
                    <a:pt x="125" y="312"/>
                  </a:cubicBezTo>
                  <a:cubicBezTo>
                    <a:pt x="128" y="308"/>
                    <a:pt x="131" y="304"/>
                    <a:pt x="133" y="300"/>
                  </a:cubicBezTo>
                  <a:cubicBezTo>
                    <a:pt x="134" y="298"/>
                    <a:pt x="134" y="296"/>
                    <a:pt x="134" y="295"/>
                  </a:cubicBezTo>
                  <a:cubicBezTo>
                    <a:pt x="132" y="297"/>
                    <a:pt x="129" y="301"/>
                    <a:pt x="128" y="297"/>
                  </a:cubicBezTo>
                  <a:cubicBezTo>
                    <a:pt x="127" y="296"/>
                    <a:pt x="126" y="288"/>
                    <a:pt x="128" y="285"/>
                  </a:cubicBezTo>
                  <a:cubicBezTo>
                    <a:pt x="128" y="286"/>
                    <a:pt x="126" y="288"/>
                    <a:pt x="125" y="287"/>
                  </a:cubicBezTo>
                  <a:cubicBezTo>
                    <a:pt x="125" y="287"/>
                    <a:pt x="124" y="288"/>
                    <a:pt x="124" y="288"/>
                  </a:cubicBezTo>
                  <a:cubicBezTo>
                    <a:pt x="123" y="291"/>
                    <a:pt x="121" y="294"/>
                    <a:pt x="118" y="294"/>
                  </a:cubicBezTo>
                  <a:cubicBezTo>
                    <a:pt x="112" y="295"/>
                    <a:pt x="118" y="282"/>
                    <a:pt x="120" y="280"/>
                  </a:cubicBezTo>
                  <a:cubicBezTo>
                    <a:pt x="121" y="277"/>
                    <a:pt x="123" y="273"/>
                    <a:pt x="124" y="270"/>
                  </a:cubicBezTo>
                  <a:cubicBezTo>
                    <a:pt x="125" y="267"/>
                    <a:pt x="126" y="264"/>
                    <a:pt x="127" y="261"/>
                  </a:cubicBezTo>
                  <a:cubicBezTo>
                    <a:pt x="127" y="259"/>
                    <a:pt x="129" y="256"/>
                    <a:pt x="131" y="254"/>
                  </a:cubicBezTo>
                  <a:cubicBezTo>
                    <a:pt x="132" y="252"/>
                    <a:pt x="133" y="249"/>
                    <a:pt x="133" y="246"/>
                  </a:cubicBezTo>
                  <a:cubicBezTo>
                    <a:pt x="135" y="243"/>
                    <a:pt x="136" y="240"/>
                    <a:pt x="137" y="236"/>
                  </a:cubicBezTo>
                  <a:cubicBezTo>
                    <a:pt x="139" y="234"/>
                    <a:pt x="141" y="231"/>
                    <a:pt x="142" y="229"/>
                  </a:cubicBezTo>
                  <a:cubicBezTo>
                    <a:pt x="146" y="223"/>
                    <a:pt x="149" y="219"/>
                    <a:pt x="154" y="214"/>
                  </a:cubicBezTo>
                  <a:cubicBezTo>
                    <a:pt x="155" y="211"/>
                    <a:pt x="157" y="209"/>
                    <a:pt x="159" y="207"/>
                  </a:cubicBezTo>
                  <a:cubicBezTo>
                    <a:pt x="161" y="204"/>
                    <a:pt x="162" y="201"/>
                    <a:pt x="163" y="198"/>
                  </a:cubicBezTo>
                  <a:cubicBezTo>
                    <a:pt x="163" y="197"/>
                    <a:pt x="164" y="193"/>
                    <a:pt x="163" y="191"/>
                  </a:cubicBezTo>
                  <a:cubicBezTo>
                    <a:pt x="137" y="213"/>
                    <a:pt x="137" y="213"/>
                    <a:pt x="137" y="213"/>
                  </a:cubicBezTo>
                  <a:cubicBezTo>
                    <a:pt x="136" y="212"/>
                    <a:pt x="136" y="212"/>
                    <a:pt x="136" y="212"/>
                  </a:cubicBezTo>
                  <a:cubicBezTo>
                    <a:pt x="134" y="212"/>
                    <a:pt x="134" y="213"/>
                    <a:pt x="133" y="213"/>
                  </a:cubicBezTo>
                  <a:cubicBezTo>
                    <a:pt x="136" y="208"/>
                    <a:pt x="138" y="205"/>
                    <a:pt x="143" y="201"/>
                  </a:cubicBezTo>
                  <a:cubicBezTo>
                    <a:pt x="144" y="200"/>
                    <a:pt x="146" y="199"/>
                    <a:pt x="148" y="197"/>
                  </a:cubicBezTo>
                  <a:cubicBezTo>
                    <a:pt x="149" y="197"/>
                    <a:pt x="149" y="196"/>
                    <a:pt x="150" y="196"/>
                  </a:cubicBezTo>
                  <a:cubicBezTo>
                    <a:pt x="150" y="196"/>
                    <a:pt x="150" y="195"/>
                    <a:pt x="151" y="195"/>
                  </a:cubicBezTo>
                  <a:cubicBezTo>
                    <a:pt x="149" y="195"/>
                    <a:pt x="147" y="195"/>
                    <a:pt x="145" y="194"/>
                  </a:cubicBezTo>
                  <a:cubicBezTo>
                    <a:pt x="144" y="195"/>
                    <a:pt x="143" y="197"/>
                    <a:pt x="142" y="199"/>
                  </a:cubicBezTo>
                  <a:cubicBezTo>
                    <a:pt x="142" y="199"/>
                    <a:pt x="142" y="199"/>
                    <a:pt x="143" y="199"/>
                  </a:cubicBezTo>
                  <a:cubicBezTo>
                    <a:pt x="141" y="201"/>
                    <a:pt x="141" y="201"/>
                    <a:pt x="141" y="201"/>
                  </a:cubicBezTo>
                  <a:cubicBezTo>
                    <a:pt x="140" y="201"/>
                    <a:pt x="140" y="202"/>
                    <a:pt x="139" y="203"/>
                  </a:cubicBezTo>
                  <a:cubicBezTo>
                    <a:pt x="139" y="203"/>
                    <a:pt x="140" y="203"/>
                    <a:pt x="140" y="203"/>
                  </a:cubicBezTo>
                  <a:cubicBezTo>
                    <a:pt x="134" y="209"/>
                    <a:pt x="134" y="209"/>
                    <a:pt x="134" y="209"/>
                  </a:cubicBezTo>
                  <a:cubicBezTo>
                    <a:pt x="135" y="208"/>
                    <a:pt x="135" y="207"/>
                    <a:pt x="135" y="207"/>
                  </a:cubicBezTo>
                  <a:cubicBezTo>
                    <a:pt x="136" y="206"/>
                    <a:pt x="137" y="205"/>
                    <a:pt x="139" y="204"/>
                  </a:cubicBezTo>
                  <a:cubicBezTo>
                    <a:pt x="139" y="204"/>
                    <a:pt x="139" y="204"/>
                    <a:pt x="139" y="203"/>
                  </a:cubicBezTo>
                  <a:cubicBezTo>
                    <a:pt x="138" y="203"/>
                    <a:pt x="138" y="204"/>
                    <a:pt x="138" y="204"/>
                  </a:cubicBezTo>
                  <a:cubicBezTo>
                    <a:pt x="131" y="210"/>
                    <a:pt x="131" y="210"/>
                    <a:pt x="131" y="210"/>
                  </a:cubicBezTo>
                  <a:cubicBezTo>
                    <a:pt x="130" y="211"/>
                    <a:pt x="129" y="211"/>
                    <a:pt x="128" y="213"/>
                  </a:cubicBezTo>
                  <a:cubicBezTo>
                    <a:pt x="128" y="213"/>
                    <a:pt x="127" y="214"/>
                    <a:pt x="126" y="215"/>
                  </a:cubicBezTo>
                  <a:cubicBezTo>
                    <a:pt x="126" y="215"/>
                    <a:pt x="124" y="216"/>
                    <a:pt x="124" y="217"/>
                  </a:cubicBezTo>
                  <a:cubicBezTo>
                    <a:pt x="120" y="221"/>
                    <a:pt x="115" y="228"/>
                    <a:pt x="114" y="233"/>
                  </a:cubicBezTo>
                  <a:cubicBezTo>
                    <a:pt x="114" y="237"/>
                    <a:pt x="113" y="238"/>
                    <a:pt x="110" y="242"/>
                  </a:cubicBezTo>
                  <a:cubicBezTo>
                    <a:pt x="108" y="245"/>
                    <a:pt x="107" y="245"/>
                    <a:pt x="104" y="247"/>
                  </a:cubicBezTo>
                  <a:cubicBezTo>
                    <a:pt x="100" y="249"/>
                    <a:pt x="98" y="252"/>
                    <a:pt x="94" y="254"/>
                  </a:cubicBezTo>
                  <a:cubicBezTo>
                    <a:pt x="91" y="256"/>
                    <a:pt x="87" y="259"/>
                    <a:pt x="82" y="260"/>
                  </a:cubicBezTo>
                  <a:cubicBezTo>
                    <a:pt x="84" y="255"/>
                    <a:pt x="87" y="251"/>
                    <a:pt x="90" y="247"/>
                  </a:cubicBezTo>
                  <a:cubicBezTo>
                    <a:pt x="91" y="245"/>
                    <a:pt x="95" y="241"/>
                    <a:pt x="95" y="238"/>
                  </a:cubicBezTo>
                  <a:cubicBezTo>
                    <a:pt x="93" y="237"/>
                    <a:pt x="89" y="241"/>
                    <a:pt x="86" y="240"/>
                  </a:cubicBezTo>
                  <a:cubicBezTo>
                    <a:pt x="83" y="242"/>
                    <a:pt x="83" y="239"/>
                    <a:pt x="83" y="237"/>
                  </a:cubicBezTo>
                  <a:cubicBezTo>
                    <a:pt x="78" y="236"/>
                    <a:pt x="74" y="240"/>
                    <a:pt x="69" y="238"/>
                  </a:cubicBezTo>
                  <a:cubicBezTo>
                    <a:pt x="67" y="237"/>
                    <a:pt x="66" y="235"/>
                    <a:pt x="64" y="234"/>
                  </a:cubicBezTo>
                  <a:cubicBezTo>
                    <a:pt x="63" y="236"/>
                    <a:pt x="61" y="238"/>
                    <a:pt x="60" y="240"/>
                  </a:cubicBezTo>
                  <a:cubicBezTo>
                    <a:pt x="59" y="241"/>
                    <a:pt x="54" y="246"/>
                    <a:pt x="54" y="248"/>
                  </a:cubicBezTo>
                  <a:cubicBezTo>
                    <a:pt x="55" y="253"/>
                    <a:pt x="64" y="250"/>
                    <a:pt x="66" y="254"/>
                  </a:cubicBezTo>
                  <a:cubicBezTo>
                    <a:pt x="67" y="256"/>
                    <a:pt x="60" y="259"/>
                    <a:pt x="60" y="263"/>
                  </a:cubicBezTo>
                  <a:cubicBezTo>
                    <a:pt x="61" y="265"/>
                    <a:pt x="69" y="266"/>
                    <a:pt x="71" y="266"/>
                  </a:cubicBezTo>
                  <a:cubicBezTo>
                    <a:pt x="73" y="267"/>
                    <a:pt x="74" y="266"/>
                    <a:pt x="76" y="265"/>
                  </a:cubicBezTo>
                  <a:cubicBezTo>
                    <a:pt x="78" y="266"/>
                    <a:pt x="80" y="264"/>
                    <a:pt x="80" y="267"/>
                  </a:cubicBezTo>
                  <a:cubicBezTo>
                    <a:pt x="80" y="268"/>
                    <a:pt x="79" y="269"/>
                    <a:pt x="79" y="270"/>
                  </a:cubicBezTo>
                  <a:cubicBezTo>
                    <a:pt x="78" y="270"/>
                    <a:pt x="78" y="272"/>
                    <a:pt x="77" y="273"/>
                  </a:cubicBezTo>
                  <a:cubicBezTo>
                    <a:pt x="76" y="275"/>
                    <a:pt x="75" y="276"/>
                    <a:pt x="74" y="278"/>
                  </a:cubicBezTo>
                  <a:cubicBezTo>
                    <a:pt x="73" y="279"/>
                    <a:pt x="73" y="280"/>
                    <a:pt x="71" y="282"/>
                  </a:cubicBezTo>
                  <a:cubicBezTo>
                    <a:pt x="69" y="284"/>
                    <a:pt x="70" y="283"/>
                    <a:pt x="72" y="284"/>
                  </a:cubicBezTo>
                  <a:cubicBezTo>
                    <a:pt x="73" y="286"/>
                    <a:pt x="70" y="290"/>
                    <a:pt x="70" y="291"/>
                  </a:cubicBezTo>
                  <a:cubicBezTo>
                    <a:pt x="69" y="292"/>
                    <a:pt x="68" y="294"/>
                    <a:pt x="66" y="296"/>
                  </a:cubicBezTo>
                  <a:cubicBezTo>
                    <a:pt x="64" y="299"/>
                    <a:pt x="63" y="301"/>
                    <a:pt x="60" y="303"/>
                  </a:cubicBezTo>
                  <a:cubicBezTo>
                    <a:pt x="66" y="299"/>
                    <a:pt x="66" y="299"/>
                    <a:pt x="66" y="299"/>
                  </a:cubicBezTo>
                  <a:cubicBezTo>
                    <a:pt x="66" y="300"/>
                    <a:pt x="65" y="301"/>
                    <a:pt x="64" y="302"/>
                  </a:cubicBezTo>
                  <a:cubicBezTo>
                    <a:pt x="62" y="305"/>
                    <a:pt x="58" y="307"/>
                    <a:pt x="54" y="307"/>
                  </a:cubicBezTo>
                  <a:cubicBezTo>
                    <a:pt x="50" y="307"/>
                    <a:pt x="48" y="307"/>
                    <a:pt x="44" y="306"/>
                  </a:cubicBezTo>
                  <a:cubicBezTo>
                    <a:pt x="41" y="306"/>
                    <a:pt x="37" y="306"/>
                    <a:pt x="35" y="306"/>
                  </a:cubicBezTo>
                  <a:cubicBezTo>
                    <a:pt x="32" y="305"/>
                    <a:pt x="29" y="303"/>
                    <a:pt x="27" y="301"/>
                  </a:cubicBezTo>
                  <a:cubicBezTo>
                    <a:pt x="24" y="301"/>
                    <a:pt x="23" y="300"/>
                    <a:pt x="20" y="299"/>
                  </a:cubicBezTo>
                  <a:cubicBezTo>
                    <a:pt x="20" y="297"/>
                    <a:pt x="27" y="293"/>
                    <a:pt x="29" y="292"/>
                  </a:cubicBezTo>
                  <a:cubicBezTo>
                    <a:pt x="31" y="291"/>
                    <a:pt x="34" y="289"/>
                    <a:pt x="37" y="289"/>
                  </a:cubicBezTo>
                  <a:cubicBezTo>
                    <a:pt x="36" y="288"/>
                    <a:pt x="34" y="288"/>
                    <a:pt x="33" y="286"/>
                  </a:cubicBezTo>
                  <a:cubicBezTo>
                    <a:pt x="32" y="284"/>
                    <a:pt x="35" y="284"/>
                    <a:pt x="34" y="282"/>
                  </a:cubicBezTo>
                  <a:cubicBezTo>
                    <a:pt x="33" y="280"/>
                    <a:pt x="29" y="279"/>
                    <a:pt x="27" y="278"/>
                  </a:cubicBezTo>
                  <a:cubicBezTo>
                    <a:pt x="27" y="277"/>
                    <a:pt x="24" y="276"/>
                    <a:pt x="23" y="276"/>
                  </a:cubicBezTo>
                  <a:cubicBezTo>
                    <a:pt x="25" y="275"/>
                    <a:pt x="28" y="275"/>
                    <a:pt x="30" y="275"/>
                  </a:cubicBezTo>
                  <a:cubicBezTo>
                    <a:pt x="32" y="275"/>
                    <a:pt x="36" y="277"/>
                    <a:pt x="37" y="275"/>
                  </a:cubicBezTo>
                  <a:cubicBezTo>
                    <a:pt x="37" y="273"/>
                    <a:pt x="32" y="271"/>
                    <a:pt x="30" y="269"/>
                  </a:cubicBezTo>
                  <a:cubicBezTo>
                    <a:pt x="32" y="266"/>
                    <a:pt x="37" y="267"/>
                    <a:pt x="39" y="264"/>
                  </a:cubicBezTo>
                  <a:cubicBezTo>
                    <a:pt x="38" y="261"/>
                    <a:pt x="32" y="260"/>
                    <a:pt x="29" y="259"/>
                  </a:cubicBezTo>
                  <a:cubicBezTo>
                    <a:pt x="27" y="259"/>
                    <a:pt x="23" y="257"/>
                    <a:pt x="21" y="255"/>
                  </a:cubicBezTo>
                  <a:cubicBezTo>
                    <a:pt x="24" y="254"/>
                    <a:pt x="28" y="255"/>
                    <a:pt x="31" y="255"/>
                  </a:cubicBezTo>
                  <a:cubicBezTo>
                    <a:pt x="34" y="254"/>
                    <a:pt x="36" y="253"/>
                    <a:pt x="39" y="252"/>
                  </a:cubicBezTo>
                  <a:cubicBezTo>
                    <a:pt x="42" y="249"/>
                    <a:pt x="44" y="246"/>
                    <a:pt x="47" y="244"/>
                  </a:cubicBezTo>
                  <a:cubicBezTo>
                    <a:pt x="49" y="242"/>
                    <a:pt x="51" y="240"/>
                    <a:pt x="52" y="239"/>
                  </a:cubicBezTo>
                  <a:cubicBezTo>
                    <a:pt x="54" y="238"/>
                    <a:pt x="55" y="235"/>
                    <a:pt x="56" y="234"/>
                  </a:cubicBezTo>
                  <a:cubicBezTo>
                    <a:pt x="57" y="233"/>
                    <a:pt x="57" y="233"/>
                    <a:pt x="58" y="232"/>
                  </a:cubicBezTo>
                  <a:cubicBezTo>
                    <a:pt x="58" y="232"/>
                    <a:pt x="57" y="232"/>
                    <a:pt x="57" y="232"/>
                  </a:cubicBezTo>
                  <a:cubicBezTo>
                    <a:pt x="53" y="231"/>
                    <a:pt x="49" y="229"/>
                    <a:pt x="45" y="226"/>
                  </a:cubicBezTo>
                  <a:cubicBezTo>
                    <a:pt x="42" y="225"/>
                    <a:pt x="39" y="222"/>
                    <a:pt x="36" y="220"/>
                  </a:cubicBezTo>
                  <a:cubicBezTo>
                    <a:pt x="39" y="222"/>
                    <a:pt x="44" y="223"/>
                    <a:pt x="47" y="224"/>
                  </a:cubicBezTo>
                  <a:cubicBezTo>
                    <a:pt x="51" y="224"/>
                    <a:pt x="55" y="226"/>
                    <a:pt x="59" y="226"/>
                  </a:cubicBezTo>
                  <a:cubicBezTo>
                    <a:pt x="63" y="226"/>
                    <a:pt x="66" y="225"/>
                    <a:pt x="70" y="225"/>
                  </a:cubicBezTo>
                  <a:cubicBezTo>
                    <a:pt x="73" y="224"/>
                    <a:pt x="78" y="224"/>
                    <a:pt x="80" y="222"/>
                  </a:cubicBezTo>
                  <a:cubicBezTo>
                    <a:pt x="76" y="220"/>
                    <a:pt x="72" y="218"/>
                    <a:pt x="70" y="216"/>
                  </a:cubicBezTo>
                  <a:cubicBezTo>
                    <a:pt x="73" y="215"/>
                    <a:pt x="75" y="216"/>
                    <a:pt x="78" y="217"/>
                  </a:cubicBezTo>
                  <a:cubicBezTo>
                    <a:pt x="81" y="215"/>
                    <a:pt x="65" y="204"/>
                    <a:pt x="63" y="202"/>
                  </a:cubicBezTo>
                  <a:cubicBezTo>
                    <a:pt x="65" y="196"/>
                    <a:pt x="77" y="205"/>
                    <a:pt x="79" y="206"/>
                  </a:cubicBezTo>
                  <a:cubicBezTo>
                    <a:pt x="81" y="207"/>
                    <a:pt x="83" y="208"/>
                    <a:pt x="85" y="210"/>
                  </a:cubicBezTo>
                  <a:cubicBezTo>
                    <a:pt x="87" y="210"/>
                    <a:pt x="89" y="210"/>
                    <a:pt x="91" y="210"/>
                  </a:cubicBezTo>
                  <a:cubicBezTo>
                    <a:pt x="90" y="209"/>
                    <a:pt x="90" y="208"/>
                    <a:pt x="89" y="207"/>
                  </a:cubicBezTo>
                  <a:cubicBezTo>
                    <a:pt x="88" y="205"/>
                    <a:pt x="86" y="204"/>
                    <a:pt x="85" y="203"/>
                  </a:cubicBezTo>
                  <a:cubicBezTo>
                    <a:pt x="83" y="202"/>
                    <a:pt x="82" y="201"/>
                    <a:pt x="79" y="200"/>
                  </a:cubicBezTo>
                  <a:cubicBezTo>
                    <a:pt x="77" y="200"/>
                    <a:pt x="75" y="200"/>
                    <a:pt x="74" y="199"/>
                  </a:cubicBezTo>
                  <a:cubicBezTo>
                    <a:pt x="70" y="198"/>
                    <a:pt x="66" y="195"/>
                    <a:pt x="63" y="191"/>
                  </a:cubicBezTo>
                  <a:cubicBezTo>
                    <a:pt x="60" y="188"/>
                    <a:pt x="59" y="184"/>
                    <a:pt x="59" y="180"/>
                  </a:cubicBezTo>
                  <a:cubicBezTo>
                    <a:pt x="60" y="174"/>
                    <a:pt x="63" y="171"/>
                    <a:pt x="67" y="167"/>
                  </a:cubicBezTo>
                  <a:cubicBezTo>
                    <a:pt x="69" y="165"/>
                    <a:pt x="72" y="164"/>
                    <a:pt x="74" y="162"/>
                  </a:cubicBezTo>
                  <a:cubicBezTo>
                    <a:pt x="74" y="161"/>
                    <a:pt x="74" y="161"/>
                    <a:pt x="73" y="161"/>
                  </a:cubicBezTo>
                  <a:cubicBezTo>
                    <a:pt x="70" y="163"/>
                    <a:pt x="70" y="163"/>
                    <a:pt x="70" y="163"/>
                  </a:cubicBezTo>
                  <a:cubicBezTo>
                    <a:pt x="71" y="161"/>
                    <a:pt x="72" y="161"/>
                    <a:pt x="73" y="161"/>
                  </a:cubicBezTo>
                  <a:cubicBezTo>
                    <a:pt x="76" y="160"/>
                    <a:pt x="76" y="160"/>
                    <a:pt x="76" y="160"/>
                  </a:cubicBezTo>
                  <a:cubicBezTo>
                    <a:pt x="76" y="161"/>
                    <a:pt x="75" y="161"/>
                    <a:pt x="74" y="162"/>
                  </a:cubicBezTo>
                  <a:cubicBezTo>
                    <a:pt x="75" y="162"/>
                    <a:pt x="75" y="162"/>
                    <a:pt x="76" y="162"/>
                  </a:cubicBezTo>
                  <a:cubicBezTo>
                    <a:pt x="80" y="165"/>
                    <a:pt x="83" y="167"/>
                    <a:pt x="87" y="169"/>
                  </a:cubicBezTo>
                  <a:cubicBezTo>
                    <a:pt x="91" y="170"/>
                    <a:pt x="96" y="173"/>
                    <a:pt x="99" y="176"/>
                  </a:cubicBezTo>
                  <a:cubicBezTo>
                    <a:pt x="102" y="178"/>
                    <a:pt x="99" y="180"/>
                    <a:pt x="100" y="182"/>
                  </a:cubicBezTo>
                  <a:cubicBezTo>
                    <a:pt x="101" y="183"/>
                    <a:pt x="103" y="186"/>
                    <a:pt x="102" y="187"/>
                  </a:cubicBezTo>
                  <a:cubicBezTo>
                    <a:pt x="101" y="188"/>
                    <a:pt x="95" y="187"/>
                    <a:pt x="94" y="189"/>
                  </a:cubicBezTo>
                  <a:cubicBezTo>
                    <a:pt x="93" y="190"/>
                    <a:pt x="96" y="191"/>
                    <a:pt x="97" y="193"/>
                  </a:cubicBezTo>
                  <a:cubicBezTo>
                    <a:pt x="95" y="194"/>
                    <a:pt x="90" y="192"/>
                    <a:pt x="89" y="194"/>
                  </a:cubicBezTo>
                  <a:cubicBezTo>
                    <a:pt x="88" y="196"/>
                    <a:pt x="92" y="200"/>
                    <a:pt x="93" y="201"/>
                  </a:cubicBezTo>
                  <a:cubicBezTo>
                    <a:pt x="96" y="204"/>
                    <a:pt x="102" y="206"/>
                    <a:pt x="104" y="210"/>
                  </a:cubicBezTo>
                  <a:cubicBezTo>
                    <a:pt x="106" y="210"/>
                    <a:pt x="108" y="209"/>
                    <a:pt x="109" y="208"/>
                  </a:cubicBezTo>
                  <a:cubicBezTo>
                    <a:pt x="112" y="207"/>
                    <a:pt x="111" y="204"/>
                    <a:pt x="113" y="203"/>
                  </a:cubicBezTo>
                  <a:cubicBezTo>
                    <a:pt x="115" y="203"/>
                    <a:pt x="117" y="203"/>
                    <a:pt x="119" y="203"/>
                  </a:cubicBezTo>
                  <a:cubicBezTo>
                    <a:pt x="120" y="203"/>
                    <a:pt x="121" y="202"/>
                    <a:pt x="122" y="202"/>
                  </a:cubicBezTo>
                  <a:cubicBezTo>
                    <a:pt x="120" y="201"/>
                    <a:pt x="119" y="199"/>
                    <a:pt x="118" y="197"/>
                  </a:cubicBezTo>
                  <a:cubicBezTo>
                    <a:pt x="118" y="197"/>
                    <a:pt x="118" y="197"/>
                    <a:pt x="118" y="197"/>
                  </a:cubicBezTo>
                  <a:cubicBezTo>
                    <a:pt x="117" y="197"/>
                    <a:pt x="116" y="197"/>
                    <a:pt x="114" y="196"/>
                  </a:cubicBezTo>
                  <a:cubicBezTo>
                    <a:pt x="113" y="197"/>
                    <a:pt x="111" y="197"/>
                    <a:pt x="110" y="196"/>
                  </a:cubicBezTo>
                  <a:cubicBezTo>
                    <a:pt x="111" y="196"/>
                    <a:pt x="113" y="196"/>
                    <a:pt x="114" y="196"/>
                  </a:cubicBezTo>
                  <a:cubicBezTo>
                    <a:pt x="116" y="196"/>
                    <a:pt x="118" y="196"/>
                    <a:pt x="120" y="196"/>
                  </a:cubicBezTo>
                  <a:cubicBezTo>
                    <a:pt x="122" y="196"/>
                    <a:pt x="123" y="195"/>
                    <a:pt x="124" y="195"/>
                  </a:cubicBezTo>
                  <a:cubicBezTo>
                    <a:pt x="127" y="194"/>
                    <a:pt x="131" y="194"/>
                    <a:pt x="133" y="192"/>
                  </a:cubicBezTo>
                  <a:cubicBezTo>
                    <a:pt x="134" y="192"/>
                    <a:pt x="135" y="191"/>
                    <a:pt x="135" y="190"/>
                  </a:cubicBezTo>
                  <a:cubicBezTo>
                    <a:pt x="136" y="189"/>
                    <a:pt x="137" y="190"/>
                    <a:pt x="136" y="188"/>
                  </a:cubicBezTo>
                  <a:cubicBezTo>
                    <a:pt x="135" y="187"/>
                    <a:pt x="134" y="187"/>
                    <a:pt x="135" y="185"/>
                  </a:cubicBezTo>
                  <a:cubicBezTo>
                    <a:pt x="136" y="185"/>
                    <a:pt x="138" y="184"/>
                    <a:pt x="139" y="185"/>
                  </a:cubicBezTo>
                  <a:cubicBezTo>
                    <a:pt x="137" y="183"/>
                    <a:pt x="127" y="177"/>
                    <a:pt x="132" y="175"/>
                  </a:cubicBezTo>
                  <a:cubicBezTo>
                    <a:pt x="133" y="174"/>
                    <a:pt x="135" y="174"/>
                    <a:pt x="136" y="174"/>
                  </a:cubicBezTo>
                  <a:cubicBezTo>
                    <a:pt x="138" y="173"/>
                    <a:pt x="138" y="173"/>
                    <a:pt x="139" y="171"/>
                  </a:cubicBezTo>
                  <a:cubicBezTo>
                    <a:pt x="140" y="170"/>
                    <a:pt x="141" y="169"/>
                    <a:pt x="142" y="167"/>
                  </a:cubicBezTo>
                  <a:cubicBezTo>
                    <a:pt x="142" y="166"/>
                    <a:pt x="141" y="163"/>
                    <a:pt x="141" y="162"/>
                  </a:cubicBezTo>
                  <a:cubicBezTo>
                    <a:pt x="142" y="159"/>
                    <a:pt x="145" y="156"/>
                    <a:pt x="147" y="153"/>
                  </a:cubicBezTo>
                  <a:cubicBezTo>
                    <a:pt x="149" y="150"/>
                    <a:pt x="147" y="148"/>
                    <a:pt x="146" y="144"/>
                  </a:cubicBezTo>
                  <a:cubicBezTo>
                    <a:pt x="145" y="138"/>
                    <a:pt x="151" y="140"/>
                    <a:pt x="154" y="141"/>
                  </a:cubicBezTo>
                  <a:cubicBezTo>
                    <a:pt x="157" y="142"/>
                    <a:pt x="162" y="143"/>
                    <a:pt x="165" y="143"/>
                  </a:cubicBezTo>
                  <a:cubicBezTo>
                    <a:pt x="168" y="143"/>
                    <a:pt x="170" y="141"/>
                    <a:pt x="173" y="139"/>
                  </a:cubicBezTo>
                  <a:cubicBezTo>
                    <a:pt x="173" y="138"/>
                    <a:pt x="175" y="137"/>
                    <a:pt x="176" y="137"/>
                  </a:cubicBezTo>
                  <a:cubicBezTo>
                    <a:pt x="178" y="136"/>
                    <a:pt x="179" y="137"/>
                    <a:pt x="182" y="136"/>
                  </a:cubicBezTo>
                  <a:cubicBezTo>
                    <a:pt x="183" y="136"/>
                    <a:pt x="184" y="136"/>
                    <a:pt x="186" y="135"/>
                  </a:cubicBezTo>
                  <a:cubicBezTo>
                    <a:pt x="187" y="134"/>
                    <a:pt x="188" y="134"/>
                    <a:pt x="187" y="131"/>
                  </a:cubicBezTo>
                  <a:cubicBezTo>
                    <a:pt x="188" y="128"/>
                    <a:pt x="187" y="125"/>
                    <a:pt x="189" y="122"/>
                  </a:cubicBezTo>
                  <a:cubicBezTo>
                    <a:pt x="193" y="116"/>
                    <a:pt x="186" y="107"/>
                    <a:pt x="183" y="102"/>
                  </a:cubicBezTo>
                  <a:cubicBezTo>
                    <a:pt x="181" y="99"/>
                    <a:pt x="180" y="96"/>
                    <a:pt x="177" y="93"/>
                  </a:cubicBezTo>
                  <a:cubicBezTo>
                    <a:pt x="176" y="91"/>
                    <a:pt x="173" y="89"/>
                    <a:pt x="172" y="87"/>
                  </a:cubicBezTo>
                  <a:cubicBezTo>
                    <a:pt x="173" y="83"/>
                    <a:pt x="178" y="86"/>
                    <a:pt x="181" y="87"/>
                  </a:cubicBezTo>
                  <a:cubicBezTo>
                    <a:pt x="184" y="88"/>
                    <a:pt x="187" y="88"/>
                    <a:pt x="190" y="89"/>
                  </a:cubicBezTo>
                  <a:cubicBezTo>
                    <a:pt x="192" y="91"/>
                    <a:pt x="195" y="92"/>
                    <a:pt x="197" y="94"/>
                  </a:cubicBezTo>
                  <a:cubicBezTo>
                    <a:pt x="198" y="95"/>
                    <a:pt x="201" y="98"/>
                    <a:pt x="203" y="98"/>
                  </a:cubicBezTo>
                  <a:cubicBezTo>
                    <a:pt x="205" y="99"/>
                    <a:pt x="206" y="98"/>
                    <a:pt x="208" y="98"/>
                  </a:cubicBezTo>
                  <a:cubicBezTo>
                    <a:pt x="209" y="99"/>
                    <a:pt x="211" y="100"/>
                    <a:pt x="212" y="101"/>
                  </a:cubicBezTo>
                  <a:cubicBezTo>
                    <a:pt x="214" y="102"/>
                    <a:pt x="215" y="104"/>
                    <a:pt x="217" y="103"/>
                  </a:cubicBezTo>
                  <a:cubicBezTo>
                    <a:pt x="215" y="102"/>
                    <a:pt x="213" y="100"/>
                    <a:pt x="212" y="99"/>
                  </a:cubicBezTo>
                  <a:cubicBezTo>
                    <a:pt x="209" y="97"/>
                    <a:pt x="207" y="94"/>
                    <a:pt x="205" y="92"/>
                  </a:cubicBezTo>
                  <a:cubicBezTo>
                    <a:pt x="202" y="90"/>
                    <a:pt x="199" y="88"/>
                    <a:pt x="197" y="86"/>
                  </a:cubicBezTo>
                  <a:cubicBezTo>
                    <a:pt x="194" y="84"/>
                    <a:pt x="191" y="84"/>
                    <a:pt x="189" y="82"/>
                  </a:cubicBezTo>
                  <a:cubicBezTo>
                    <a:pt x="191" y="78"/>
                    <a:pt x="199" y="82"/>
                    <a:pt x="203" y="80"/>
                  </a:cubicBezTo>
                  <a:cubicBezTo>
                    <a:pt x="205" y="79"/>
                    <a:pt x="205" y="76"/>
                    <a:pt x="205" y="73"/>
                  </a:cubicBezTo>
                  <a:cubicBezTo>
                    <a:pt x="204" y="72"/>
                    <a:pt x="204" y="71"/>
                    <a:pt x="204" y="70"/>
                  </a:cubicBezTo>
                  <a:cubicBezTo>
                    <a:pt x="203" y="69"/>
                    <a:pt x="203" y="69"/>
                    <a:pt x="203" y="68"/>
                  </a:cubicBezTo>
                  <a:cubicBezTo>
                    <a:pt x="201" y="66"/>
                    <a:pt x="199" y="65"/>
                    <a:pt x="198" y="63"/>
                  </a:cubicBezTo>
                  <a:cubicBezTo>
                    <a:pt x="196" y="62"/>
                    <a:pt x="195" y="61"/>
                    <a:pt x="198" y="59"/>
                  </a:cubicBezTo>
                  <a:cubicBezTo>
                    <a:pt x="199" y="59"/>
                    <a:pt x="204" y="61"/>
                    <a:pt x="206" y="61"/>
                  </a:cubicBezTo>
                  <a:cubicBezTo>
                    <a:pt x="211" y="64"/>
                    <a:pt x="216" y="67"/>
                    <a:pt x="220" y="70"/>
                  </a:cubicBezTo>
                  <a:cubicBezTo>
                    <a:pt x="222" y="71"/>
                    <a:pt x="223" y="72"/>
                    <a:pt x="225" y="73"/>
                  </a:cubicBezTo>
                  <a:cubicBezTo>
                    <a:pt x="226" y="74"/>
                    <a:pt x="228" y="77"/>
                    <a:pt x="229" y="79"/>
                  </a:cubicBezTo>
                  <a:cubicBezTo>
                    <a:pt x="231" y="76"/>
                    <a:pt x="233" y="68"/>
                    <a:pt x="236" y="68"/>
                  </a:cubicBezTo>
                  <a:cubicBezTo>
                    <a:pt x="238" y="69"/>
                    <a:pt x="239" y="70"/>
                    <a:pt x="240" y="71"/>
                  </a:cubicBezTo>
                  <a:cubicBezTo>
                    <a:pt x="240" y="71"/>
                    <a:pt x="240" y="71"/>
                    <a:pt x="241" y="71"/>
                  </a:cubicBezTo>
                  <a:cubicBezTo>
                    <a:pt x="243" y="66"/>
                    <a:pt x="243" y="60"/>
                    <a:pt x="246" y="55"/>
                  </a:cubicBezTo>
                  <a:cubicBezTo>
                    <a:pt x="247" y="53"/>
                    <a:pt x="249" y="50"/>
                    <a:pt x="251" y="48"/>
                  </a:cubicBezTo>
                  <a:cubicBezTo>
                    <a:pt x="248" y="51"/>
                    <a:pt x="248" y="56"/>
                    <a:pt x="247" y="61"/>
                  </a:cubicBezTo>
                  <a:cubicBezTo>
                    <a:pt x="249" y="56"/>
                    <a:pt x="250" y="50"/>
                    <a:pt x="251" y="45"/>
                  </a:cubicBezTo>
                  <a:cubicBezTo>
                    <a:pt x="252" y="42"/>
                    <a:pt x="252" y="39"/>
                    <a:pt x="252" y="37"/>
                  </a:cubicBezTo>
                  <a:cubicBezTo>
                    <a:pt x="253" y="34"/>
                    <a:pt x="252" y="32"/>
                    <a:pt x="254" y="29"/>
                  </a:cubicBezTo>
                  <a:cubicBezTo>
                    <a:pt x="255" y="29"/>
                    <a:pt x="257" y="33"/>
                    <a:pt x="257" y="35"/>
                  </a:cubicBezTo>
                  <a:cubicBezTo>
                    <a:pt x="259" y="38"/>
                    <a:pt x="259" y="42"/>
                    <a:pt x="260" y="46"/>
                  </a:cubicBezTo>
                  <a:cubicBezTo>
                    <a:pt x="261" y="51"/>
                    <a:pt x="261" y="58"/>
                    <a:pt x="264" y="64"/>
                  </a:cubicBezTo>
                  <a:cubicBezTo>
                    <a:pt x="269" y="69"/>
                    <a:pt x="274" y="63"/>
                    <a:pt x="277" y="61"/>
                  </a:cubicBezTo>
                  <a:cubicBezTo>
                    <a:pt x="280" y="59"/>
                    <a:pt x="282" y="57"/>
                    <a:pt x="285" y="54"/>
                  </a:cubicBezTo>
                  <a:cubicBezTo>
                    <a:pt x="286" y="54"/>
                    <a:pt x="288" y="51"/>
                    <a:pt x="290" y="50"/>
                  </a:cubicBezTo>
                  <a:cubicBezTo>
                    <a:pt x="290" y="53"/>
                    <a:pt x="290" y="55"/>
                    <a:pt x="290" y="58"/>
                  </a:cubicBezTo>
                  <a:cubicBezTo>
                    <a:pt x="291" y="59"/>
                    <a:pt x="289" y="61"/>
                    <a:pt x="292" y="61"/>
                  </a:cubicBezTo>
                  <a:cubicBezTo>
                    <a:pt x="294" y="61"/>
                    <a:pt x="296" y="58"/>
                    <a:pt x="297" y="56"/>
                  </a:cubicBezTo>
                  <a:cubicBezTo>
                    <a:pt x="298" y="55"/>
                    <a:pt x="300" y="53"/>
                    <a:pt x="301" y="52"/>
                  </a:cubicBezTo>
                  <a:cubicBezTo>
                    <a:pt x="305" y="52"/>
                    <a:pt x="307" y="57"/>
                    <a:pt x="308" y="59"/>
                  </a:cubicBezTo>
                  <a:cubicBezTo>
                    <a:pt x="308" y="63"/>
                    <a:pt x="308" y="67"/>
                    <a:pt x="308" y="70"/>
                  </a:cubicBezTo>
                  <a:cubicBezTo>
                    <a:pt x="308" y="72"/>
                    <a:pt x="307" y="76"/>
                    <a:pt x="308" y="78"/>
                  </a:cubicBezTo>
                  <a:cubicBezTo>
                    <a:pt x="311" y="78"/>
                    <a:pt x="315" y="76"/>
                    <a:pt x="317" y="74"/>
                  </a:cubicBezTo>
                  <a:cubicBezTo>
                    <a:pt x="320" y="73"/>
                    <a:pt x="321" y="71"/>
                    <a:pt x="323" y="69"/>
                  </a:cubicBezTo>
                  <a:cubicBezTo>
                    <a:pt x="326" y="66"/>
                    <a:pt x="329" y="63"/>
                    <a:pt x="331" y="60"/>
                  </a:cubicBezTo>
                  <a:cubicBezTo>
                    <a:pt x="333" y="58"/>
                    <a:pt x="334" y="54"/>
                    <a:pt x="336" y="57"/>
                  </a:cubicBezTo>
                  <a:cubicBezTo>
                    <a:pt x="337" y="59"/>
                    <a:pt x="336" y="65"/>
                    <a:pt x="335" y="66"/>
                  </a:cubicBezTo>
                  <a:cubicBezTo>
                    <a:pt x="333" y="72"/>
                    <a:pt x="329" y="77"/>
                    <a:pt x="326" y="81"/>
                  </a:cubicBezTo>
                  <a:cubicBezTo>
                    <a:pt x="320" y="89"/>
                    <a:pt x="315" y="97"/>
                    <a:pt x="309" y="105"/>
                  </a:cubicBezTo>
                  <a:cubicBezTo>
                    <a:pt x="306" y="110"/>
                    <a:pt x="303" y="114"/>
                    <a:pt x="302" y="118"/>
                  </a:cubicBezTo>
                  <a:cubicBezTo>
                    <a:pt x="300" y="120"/>
                    <a:pt x="300" y="122"/>
                    <a:pt x="299" y="125"/>
                  </a:cubicBezTo>
                  <a:cubicBezTo>
                    <a:pt x="298" y="127"/>
                    <a:pt x="296" y="130"/>
                    <a:pt x="297" y="132"/>
                  </a:cubicBezTo>
                  <a:cubicBezTo>
                    <a:pt x="300" y="133"/>
                    <a:pt x="305" y="127"/>
                    <a:pt x="307" y="125"/>
                  </a:cubicBezTo>
                  <a:cubicBezTo>
                    <a:pt x="310" y="123"/>
                    <a:pt x="312" y="121"/>
                    <a:pt x="315" y="118"/>
                  </a:cubicBezTo>
                  <a:cubicBezTo>
                    <a:pt x="317" y="116"/>
                    <a:pt x="319" y="114"/>
                    <a:pt x="321" y="112"/>
                  </a:cubicBezTo>
                  <a:cubicBezTo>
                    <a:pt x="324" y="110"/>
                    <a:pt x="330" y="109"/>
                    <a:pt x="332" y="108"/>
                  </a:cubicBezTo>
                  <a:cubicBezTo>
                    <a:pt x="334" y="108"/>
                    <a:pt x="335" y="108"/>
                    <a:pt x="336" y="107"/>
                  </a:cubicBezTo>
                  <a:cubicBezTo>
                    <a:pt x="334" y="108"/>
                    <a:pt x="332" y="107"/>
                    <a:pt x="331" y="108"/>
                  </a:cubicBezTo>
                  <a:cubicBezTo>
                    <a:pt x="329" y="109"/>
                    <a:pt x="325" y="109"/>
                    <a:pt x="324" y="110"/>
                  </a:cubicBezTo>
                  <a:cubicBezTo>
                    <a:pt x="315" y="113"/>
                    <a:pt x="310" y="122"/>
                    <a:pt x="303" y="128"/>
                  </a:cubicBezTo>
                  <a:cubicBezTo>
                    <a:pt x="302" y="126"/>
                    <a:pt x="306" y="123"/>
                    <a:pt x="307" y="121"/>
                  </a:cubicBezTo>
                  <a:cubicBezTo>
                    <a:pt x="308" y="119"/>
                    <a:pt x="310" y="116"/>
                    <a:pt x="311" y="114"/>
                  </a:cubicBezTo>
                  <a:cubicBezTo>
                    <a:pt x="315" y="108"/>
                    <a:pt x="320" y="104"/>
                    <a:pt x="324" y="97"/>
                  </a:cubicBezTo>
                  <a:cubicBezTo>
                    <a:pt x="328" y="91"/>
                    <a:pt x="333" y="84"/>
                    <a:pt x="337" y="78"/>
                  </a:cubicBezTo>
                  <a:cubicBezTo>
                    <a:pt x="342" y="71"/>
                    <a:pt x="348" y="64"/>
                    <a:pt x="350" y="56"/>
                  </a:cubicBezTo>
                  <a:cubicBezTo>
                    <a:pt x="351" y="53"/>
                    <a:pt x="351" y="51"/>
                    <a:pt x="352" y="49"/>
                  </a:cubicBezTo>
                  <a:cubicBezTo>
                    <a:pt x="352" y="46"/>
                    <a:pt x="351" y="45"/>
                    <a:pt x="347" y="44"/>
                  </a:cubicBezTo>
                  <a:cubicBezTo>
                    <a:pt x="346" y="44"/>
                    <a:pt x="345" y="44"/>
                    <a:pt x="344" y="44"/>
                  </a:cubicBezTo>
                  <a:cubicBezTo>
                    <a:pt x="342" y="43"/>
                    <a:pt x="341" y="43"/>
                    <a:pt x="340" y="42"/>
                  </a:cubicBezTo>
                  <a:cubicBezTo>
                    <a:pt x="337" y="41"/>
                    <a:pt x="335" y="41"/>
                    <a:pt x="333" y="37"/>
                  </a:cubicBezTo>
                  <a:cubicBezTo>
                    <a:pt x="330" y="33"/>
                    <a:pt x="329" y="29"/>
                    <a:pt x="325" y="25"/>
                  </a:cubicBezTo>
                  <a:cubicBezTo>
                    <a:pt x="323" y="24"/>
                    <a:pt x="321" y="21"/>
                    <a:pt x="320" y="20"/>
                  </a:cubicBezTo>
                  <a:cubicBezTo>
                    <a:pt x="318" y="19"/>
                    <a:pt x="315" y="17"/>
                    <a:pt x="312" y="16"/>
                  </a:cubicBezTo>
                  <a:cubicBezTo>
                    <a:pt x="303" y="15"/>
                    <a:pt x="293" y="16"/>
                    <a:pt x="284" y="14"/>
                  </a:cubicBezTo>
                  <a:cubicBezTo>
                    <a:pt x="279" y="13"/>
                    <a:pt x="276" y="9"/>
                    <a:pt x="272" y="7"/>
                  </a:cubicBezTo>
                  <a:cubicBezTo>
                    <a:pt x="271" y="6"/>
                    <a:pt x="270" y="5"/>
                    <a:pt x="268" y="4"/>
                  </a:cubicBezTo>
                  <a:cubicBezTo>
                    <a:pt x="266" y="2"/>
                    <a:pt x="263" y="0"/>
                    <a:pt x="259" y="0"/>
                  </a:cubicBezTo>
                  <a:close/>
                  <a:moveTo>
                    <a:pt x="301" y="176"/>
                  </a:moveTo>
                  <a:cubicBezTo>
                    <a:pt x="299" y="178"/>
                    <a:pt x="297" y="184"/>
                    <a:pt x="293" y="184"/>
                  </a:cubicBezTo>
                  <a:cubicBezTo>
                    <a:pt x="292" y="185"/>
                    <a:pt x="291" y="183"/>
                    <a:pt x="289" y="183"/>
                  </a:cubicBezTo>
                  <a:cubicBezTo>
                    <a:pt x="287" y="183"/>
                    <a:pt x="286" y="183"/>
                    <a:pt x="285" y="185"/>
                  </a:cubicBezTo>
                  <a:cubicBezTo>
                    <a:pt x="284" y="186"/>
                    <a:pt x="284" y="187"/>
                    <a:pt x="283" y="188"/>
                  </a:cubicBezTo>
                  <a:cubicBezTo>
                    <a:pt x="281" y="189"/>
                    <a:pt x="280" y="187"/>
                    <a:pt x="278" y="186"/>
                  </a:cubicBezTo>
                  <a:cubicBezTo>
                    <a:pt x="274" y="183"/>
                    <a:pt x="274" y="188"/>
                    <a:pt x="273" y="191"/>
                  </a:cubicBezTo>
                  <a:cubicBezTo>
                    <a:pt x="271" y="197"/>
                    <a:pt x="269" y="191"/>
                    <a:pt x="267" y="189"/>
                  </a:cubicBezTo>
                  <a:cubicBezTo>
                    <a:pt x="265" y="187"/>
                    <a:pt x="265" y="185"/>
                    <a:pt x="263" y="186"/>
                  </a:cubicBezTo>
                  <a:cubicBezTo>
                    <a:pt x="262" y="187"/>
                    <a:pt x="260" y="188"/>
                    <a:pt x="260" y="189"/>
                  </a:cubicBezTo>
                  <a:cubicBezTo>
                    <a:pt x="254" y="193"/>
                    <a:pt x="249" y="197"/>
                    <a:pt x="241" y="197"/>
                  </a:cubicBezTo>
                  <a:cubicBezTo>
                    <a:pt x="236" y="197"/>
                    <a:pt x="231" y="194"/>
                    <a:pt x="225" y="193"/>
                  </a:cubicBezTo>
                  <a:cubicBezTo>
                    <a:pt x="222" y="192"/>
                    <a:pt x="218" y="190"/>
                    <a:pt x="214" y="187"/>
                  </a:cubicBezTo>
                  <a:cubicBezTo>
                    <a:pt x="214" y="186"/>
                    <a:pt x="210" y="182"/>
                    <a:pt x="211" y="181"/>
                  </a:cubicBezTo>
                  <a:cubicBezTo>
                    <a:pt x="201" y="177"/>
                    <a:pt x="201" y="177"/>
                    <a:pt x="201" y="177"/>
                  </a:cubicBezTo>
                  <a:cubicBezTo>
                    <a:pt x="201" y="176"/>
                    <a:pt x="201" y="176"/>
                    <a:pt x="201" y="176"/>
                  </a:cubicBezTo>
                  <a:cubicBezTo>
                    <a:pt x="203" y="175"/>
                    <a:pt x="205" y="174"/>
                    <a:pt x="207" y="173"/>
                  </a:cubicBezTo>
                  <a:cubicBezTo>
                    <a:pt x="209" y="172"/>
                    <a:pt x="212" y="171"/>
                    <a:pt x="215" y="171"/>
                  </a:cubicBezTo>
                  <a:cubicBezTo>
                    <a:pt x="219" y="169"/>
                    <a:pt x="221" y="169"/>
                    <a:pt x="225" y="170"/>
                  </a:cubicBezTo>
                  <a:cubicBezTo>
                    <a:pt x="228" y="171"/>
                    <a:pt x="230" y="172"/>
                    <a:pt x="233" y="171"/>
                  </a:cubicBezTo>
                  <a:cubicBezTo>
                    <a:pt x="237" y="172"/>
                    <a:pt x="239" y="172"/>
                    <a:pt x="243" y="173"/>
                  </a:cubicBezTo>
                  <a:cubicBezTo>
                    <a:pt x="246" y="174"/>
                    <a:pt x="248" y="175"/>
                    <a:pt x="251" y="174"/>
                  </a:cubicBezTo>
                  <a:cubicBezTo>
                    <a:pt x="256" y="172"/>
                    <a:pt x="258" y="163"/>
                    <a:pt x="264" y="166"/>
                  </a:cubicBezTo>
                  <a:cubicBezTo>
                    <a:pt x="266" y="167"/>
                    <a:pt x="267" y="167"/>
                    <a:pt x="268" y="167"/>
                  </a:cubicBezTo>
                  <a:cubicBezTo>
                    <a:pt x="270" y="166"/>
                    <a:pt x="270" y="166"/>
                    <a:pt x="270" y="166"/>
                  </a:cubicBezTo>
                  <a:cubicBezTo>
                    <a:pt x="273" y="164"/>
                    <a:pt x="276" y="162"/>
                    <a:pt x="279" y="163"/>
                  </a:cubicBezTo>
                  <a:cubicBezTo>
                    <a:pt x="282" y="163"/>
                    <a:pt x="286" y="165"/>
                    <a:pt x="285" y="167"/>
                  </a:cubicBezTo>
                  <a:cubicBezTo>
                    <a:pt x="286" y="170"/>
                    <a:pt x="283" y="172"/>
                    <a:pt x="285" y="173"/>
                  </a:cubicBezTo>
                  <a:cubicBezTo>
                    <a:pt x="289" y="177"/>
                    <a:pt x="294" y="173"/>
                    <a:pt x="299" y="171"/>
                  </a:cubicBezTo>
                  <a:cubicBezTo>
                    <a:pt x="301" y="170"/>
                    <a:pt x="303" y="169"/>
                    <a:pt x="305" y="167"/>
                  </a:cubicBezTo>
                  <a:cubicBezTo>
                    <a:pt x="308" y="165"/>
                    <a:pt x="310" y="163"/>
                    <a:pt x="313" y="162"/>
                  </a:cubicBezTo>
                  <a:cubicBezTo>
                    <a:pt x="311" y="167"/>
                    <a:pt x="305" y="171"/>
                    <a:pt x="301" y="176"/>
                  </a:cubicBezTo>
                  <a:close/>
                  <a:moveTo>
                    <a:pt x="337" y="231"/>
                  </a:moveTo>
                  <a:cubicBezTo>
                    <a:pt x="340" y="233"/>
                    <a:pt x="343" y="234"/>
                    <a:pt x="345" y="236"/>
                  </a:cubicBezTo>
                  <a:cubicBezTo>
                    <a:pt x="349" y="240"/>
                    <a:pt x="349" y="245"/>
                    <a:pt x="350" y="250"/>
                  </a:cubicBezTo>
                  <a:cubicBezTo>
                    <a:pt x="351" y="254"/>
                    <a:pt x="351" y="259"/>
                    <a:pt x="353" y="264"/>
                  </a:cubicBezTo>
                  <a:cubicBezTo>
                    <a:pt x="355" y="268"/>
                    <a:pt x="358" y="271"/>
                    <a:pt x="361" y="274"/>
                  </a:cubicBezTo>
                  <a:cubicBezTo>
                    <a:pt x="363" y="277"/>
                    <a:pt x="364" y="279"/>
                    <a:pt x="367" y="281"/>
                  </a:cubicBezTo>
                  <a:cubicBezTo>
                    <a:pt x="370" y="284"/>
                    <a:pt x="374" y="288"/>
                    <a:pt x="376" y="291"/>
                  </a:cubicBezTo>
                  <a:cubicBezTo>
                    <a:pt x="375" y="292"/>
                    <a:pt x="369" y="291"/>
                    <a:pt x="367" y="291"/>
                  </a:cubicBezTo>
                  <a:cubicBezTo>
                    <a:pt x="364" y="290"/>
                    <a:pt x="362" y="288"/>
                    <a:pt x="359" y="287"/>
                  </a:cubicBezTo>
                  <a:cubicBezTo>
                    <a:pt x="361" y="289"/>
                    <a:pt x="362" y="293"/>
                    <a:pt x="364" y="295"/>
                  </a:cubicBezTo>
                  <a:cubicBezTo>
                    <a:pt x="365" y="297"/>
                    <a:pt x="372" y="301"/>
                    <a:pt x="370" y="303"/>
                  </a:cubicBezTo>
                  <a:cubicBezTo>
                    <a:pt x="368" y="306"/>
                    <a:pt x="361" y="300"/>
                    <a:pt x="359" y="300"/>
                  </a:cubicBezTo>
                  <a:cubicBezTo>
                    <a:pt x="357" y="299"/>
                    <a:pt x="354" y="295"/>
                    <a:pt x="352" y="295"/>
                  </a:cubicBezTo>
                  <a:cubicBezTo>
                    <a:pt x="351" y="296"/>
                    <a:pt x="362" y="305"/>
                    <a:pt x="356" y="306"/>
                  </a:cubicBezTo>
                  <a:cubicBezTo>
                    <a:pt x="355" y="306"/>
                    <a:pt x="351" y="301"/>
                    <a:pt x="349" y="300"/>
                  </a:cubicBezTo>
                  <a:cubicBezTo>
                    <a:pt x="347" y="297"/>
                    <a:pt x="346" y="296"/>
                    <a:pt x="344" y="295"/>
                  </a:cubicBezTo>
                  <a:cubicBezTo>
                    <a:pt x="338" y="291"/>
                    <a:pt x="333" y="289"/>
                    <a:pt x="328" y="285"/>
                  </a:cubicBezTo>
                  <a:cubicBezTo>
                    <a:pt x="326" y="284"/>
                    <a:pt x="323" y="283"/>
                    <a:pt x="322" y="282"/>
                  </a:cubicBezTo>
                  <a:cubicBezTo>
                    <a:pt x="320" y="279"/>
                    <a:pt x="320" y="275"/>
                    <a:pt x="319" y="273"/>
                  </a:cubicBezTo>
                  <a:cubicBezTo>
                    <a:pt x="323" y="275"/>
                    <a:pt x="326" y="279"/>
                    <a:pt x="329" y="281"/>
                  </a:cubicBezTo>
                  <a:cubicBezTo>
                    <a:pt x="333" y="284"/>
                    <a:pt x="337" y="286"/>
                    <a:pt x="340" y="288"/>
                  </a:cubicBezTo>
                  <a:cubicBezTo>
                    <a:pt x="339" y="286"/>
                    <a:pt x="338" y="286"/>
                    <a:pt x="340" y="285"/>
                  </a:cubicBezTo>
                  <a:cubicBezTo>
                    <a:pt x="343" y="284"/>
                    <a:pt x="346" y="287"/>
                    <a:pt x="349" y="287"/>
                  </a:cubicBezTo>
                  <a:cubicBezTo>
                    <a:pt x="351" y="285"/>
                    <a:pt x="348" y="279"/>
                    <a:pt x="346" y="278"/>
                  </a:cubicBezTo>
                  <a:cubicBezTo>
                    <a:pt x="352" y="279"/>
                    <a:pt x="346" y="271"/>
                    <a:pt x="345" y="269"/>
                  </a:cubicBezTo>
                  <a:cubicBezTo>
                    <a:pt x="343" y="264"/>
                    <a:pt x="340" y="258"/>
                    <a:pt x="340" y="252"/>
                  </a:cubicBezTo>
                  <a:cubicBezTo>
                    <a:pt x="339" y="249"/>
                    <a:pt x="342" y="250"/>
                    <a:pt x="343" y="248"/>
                  </a:cubicBezTo>
                  <a:cubicBezTo>
                    <a:pt x="345" y="245"/>
                    <a:pt x="343" y="241"/>
                    <a:pt x="342" y="239"/>
                  </a:cubicBezTo>
                  <a:cubicBezTo>
                    <a:pt x="341" y="236"/>
                    <a:pt x="340" y="233"/>
                    <a:pt x="337" y="231"/>
                  </a:cubicBezTo>
                  <a:cubicBezTo>
                    <a:pt x="337" y="230"/>
                    <a:pt x="331" y="228"/>
                    <a:pt x="333" y="226"/>
                  </a:cubicBezTo>
                  <a:lnTo>
                    <a:pt x="337" y="231"/>
                  </a:lnTo>
                  <a:close/>
                  <a:moveTo>
                    <a:pt x="179" y="283"/>
                  </a:moveTo>
                  <a:cubicBezTo>
                    <a:pt x="176" y="278"/>
                    <a:pt x="180" y="269"/>
                    <a:pt x="181" y="265"/>
                  </a:cubicBezTo>
                  <a:cubicBezTo>
                    <a:pt x="181" y="259"/>
                    <a:pt x="181" y="250"/>
                    <a:pt x="183" y="246"/>
                  </a:cubicBezTo>
                  <a:cubicBezTo>
                    <a:pt x="186" y="241"/>
                    <a:pt x="193" y="229"/>
                    <a:pt x="196" y="237"/>
                  </a:cubicBezTo>
                  <a:cubicBezTo>
                    <a:pt x="198" y="241"/>
                    <a:pt x="196" y="246"/>
                    <a:pt x="196" y="248"/>
                  </a:cubicBezTo>
                  <a:cubicBezTo>
                    <a:pt x="199" y="254"/>
                    <a:pt x="201" y="251"/>
                    <a:pt x="203" y="249"/>
                  </a:cubicBezTo>
                  <a:cubicBezTo>
                    <a:pt x="204" y="247"/>
                    <a:pt x="207" y="243"/>
                    <a:pt x="211" y="243"/>
                  </a:cubicBezTo>
                  <a:cubicBezTo>
                    <a:pt x="213" y="245"/>
                    <a:pt x="213" y="252"/>
                    <a:pt x="217" y="252"/>
                  </a:cubicBezTo>
                  <a:cubicBezTo>
                    <a:pt x="220" y="254"/>
                    <a:pt x="223" y="250"/>
                    <a:pt x="225" y="247"/>
                  </a:cubicBezTo>
                  <a:cubicBezTo>
                    <a:pt x="228" y="245"/>
                    <a:pt x="232" y="243"/>
                    <a:pt x="235" y="241"/>
                  </a:cubicBezTo>
                  <a:cubicBezTo>
                    <a:pt x="237" y="238"/>
                    <a:pt x="241" y="237"/>
                    <a:pt x="243" y="234"/>
                  </a:cubicBezTo>
                  <a:cubicBezTo>
                    <a:pt x="244" y="232"/>
                    <a:pt x="245" y="229"/>
                    <a:pt x="246" y="228"/>
                  </a:cubicBezTo>
                  <a:cubicBezTo>
                    <a:pt x="245" y="236"/>
                    <a:pt x="243" y="245"/>
                    <a:pt x="241" y="252"/>
                  </a:cubicBezTo>
                  <a:cubicBezTo>
                    <a:pt x="238" y="256"/>
                    <a:pt x="232" y="267"/>
                    <a:pt x="230" y="265"/>
                  </a:cubicBezTo>
                  <a:cubicBezTo>
                    <a:pt x="228" y="264"/>
                    <a:pt x="227" y="263"/>
                    <a:pt x="226" y="260"/>
                  </a:cubicBezTo>
                  <a:cubicBezTo>
                    <a:pt x="225" y="259"/>
                    <a:pt x="224" y="261"/>
                    <a:pt x="221" y="261"/>
                  </a:cubicBezTo>
                  <a:cubicBezTo>
                    <a:pt x="217" y="265"/>
                    <a:pt x="216" y="262"/>
                    <a:pt x="213" y="262"/>
                  </a:cubicBezTo>
                  <a:cubicBezTo>
                    <a:pt x="207" y="260"/>
                    <a:pt x="209" y="261"/>
                    <a:pt x="206" y="265"/>
                  </a:cubicBezTo>
                  <a:cubicBezTo>
                    <a:pt x="204" y="268"/>
                    <a:pt x="203" y="272"/>
                    <a:pt x="201" y="275"/>
                  </a:cubicBezTo>
                  <a:cubicBezTo>
                    <a:pt x="197" y="276"/>
                    <a:pt x="197" y="272"/>
                    <a:pt x="195" y="269"/>
                  </a:cubicBezTo>
                  <a:cubicBezTo>
                    <a:pt x="192" y="270"/>
                    <a:pt x="190" y="276"/>
                    <a:pt x="188" y="279"/>
                  </a:cubicBezTo>
                  <a:cubicBezTo>
                    <a:pt x="190" y="280"/>
                    <a:pt x="190" y="280"/>
                    <a:pt x="191" y="281"/>
                  </a:cubicBezTo>
                  <a:cubicBezTo>
                    <a:pt x="180" y="281"/>
                    <a:pt x="180" y="281"/>
                    <a:pt x="180" y="281"/>
                  </a:cubicBezTo>
                  <a:lnTo>
                    <a:pt x="179" y="283"/>
                  </a:lnTo>
                  <a:close/>
                  <a:moveTo>
                    <a:pt x="219" y="355"/>
                  </a:moveTo>
                  <a:cubicBezTo>
                    <a:pt x="218" y="353"/>
                    <a:pt x="216" y="351"/>
                    <a:pt x="216" y="348"/>
                  </a:cubicBezTo>
                  <a:cubicBezTo>
                    <a:pt x="215" y="345"/>
                    <a:pt x="214" y="343"/>
                    <a:pt x="215" y="341"/>
                  </a:cubicBezTo>
                  <a:cubicBezTo>
                    <a:pt x="214" y="340"/>
                    <a:pt x="214" y="329"/>
                    <a:pt x="217" y="331"/>
                  </a:cubicBezTo>
                  <a:cubicBezTo>
                    <a:pt x="218" y="331"/>
                    <a:pt x="218" y="331"/>
                    <a:pt x="218" y="331"/>
                  </a:cubicBezTo>
                  <a:cubicBezTo>
                    <a:pt x="216" y="328"/>
                    <a:pt x="216" y="328"/>
                    <a:pt x="216" y="328"/>
                  </a:cubicBezTo>
                  <a:cubicBezTo>
                    <a:pt x="215" y="328"/>
                    <a:pt x="215" y="326"/>
                    <a:pt x="215" y="326"/>
                  </a:cubicBezTo>
                  <a:cubicBezTo>
                    <a:pt x="216" y="324"/>
                    <a:pt x="219" y="327"/>
                    <a:pt x="220" y="328"/>
                  </a:cubicBezTo>
                  <a:cubicBezTo>
                    <a:pt x="222" y="329"/>
                    <a:pt x="224" y="331"/>
                    <a:pt x="226" y="333"/>
                  </a:cubicBezTo>
                  <a:cubicBezTo>
                    <a:pt x="228" y="334"/>
                    <a:pt x="227" y="336"/>
                    <a:pt x="228" y="338"/>
                  </a:cubicBezTo>
                  <a:cubicBezTo>
                    <a:pt x="228" y="339"/>
                    <a:pt x="229" y="340"/>
                    <a:pt x="229" y="341"/>
                  </a:cubicBezTo>
                  <a:cubicBezTo>
                    <a:pt x="231" y="339"/>
                    <a:pt x="234" y="340"/>
                    <a:pt x="238" y="340"/>
                  </a:cubicBezTo>
                  <a:cubicBezTo>
                    <a:pt x="250" y="340"/>
                    <a:pt x="260" y="337"/>
                    <a:pt x="267" y="327"/>
                  </a:cubicBezTo>
                  <a:cubicBezTo>
                    <a:pt x="270" y="323"/>
                    <a:pt x="270" y="322"/>
                    <a:pt x="274" y="325"/>
                  </a:cubicBezTo>
                  <a:cubicBezTo>
                    <a:pt x="276" y="326"/>
                    <a:pt x="279" y="328"/>
                    <a:pt x="281" y="329"/>
                  </a:cubicBezTo>
                  <a:cubicBezTo>
                    <a:pt x="285" y="332"/>
                    <a:pt x="289" y="335"/>
                    <a:pt x="293" y="338"/>
                  </a:cubicBezTo>
                  <a:cubicBezTo>
                    <a:pt x="298" y="341"/>
                    <a:pt x="303" y="342"/>
                    <a:pt x="307" y="343"/>
                  </a:cubicBezTo>
                  <a:cubicBezTo>
                    <a:pt x="310" y="344"/>
                    <a:pt x="313" y="344"/>
                    <a:pt x="315" y="345"/>
                  </a:cubicBezTo>
                  <a:cubicBezTo>
                    <a:pt x="313" y="342"/>
                    <a:pt x="310" y="339"/>
                    <a:pt x="307" y="337"/>
                  </a:cubicBezTo>
                  <a:cubicBezTo>
                    <a:pt x="303" y="336"/>
                    <a:pt x="299" y="338"/>
                    <a:pt x="296" y="336"/>
                  </a:cubicBezTo>
                  <a:cubicBezTo>
                    <a:pt x="293" y="334"/>
                    <a:pt x="290" y="332"/>
                    <a:pt x="287" y="331"/>
                  </a:cubicBezTo>
                  <a:cubicBezTo>
                    <a:pt x="285" y="328"/>
                    <a:pt x="282" y="325"/>
                    <a:pt x="280" y="321"/>
                  </a:cubicBezTo>
                  <a:cubicBezTo>
                    <a:pt x="278" y="319"/>
                    <a:pt x="277" y="317"/>
                    <a:pt x="275" y="314"/>
                  </a:cubicBezTo>
                  <a:cubicBezTo>
                    <a:pt x="274" y="313"/>
                    <a:pt x="275" y="310"/>
                    <a:pt x="274" y="309"/>
                  </a:cubicBezTo>
                  <a:cubicBezTo>
                    <a:pt x="274" y="308"/>
                    <a:pt x="274" y="308"/>
                    <a:pt x="273" y="308"/>
                  </a:cubicBezTo>
                  <a:cubicBezTo>
                    <a:pt x="273" y="308"/>
                    <a:pt x="273" y="308"/>
                    <a:pt x="272" y="309"/>
                  </a:cubicBezTo>
                  <a:cubicBezTo>
                    <a:pt x="272" y="305"/>
                    <a:pt x="272" y="305"/>
                    <a:pt x="272" y="305"/>
                  </a:cubicBezTo>
                  <a:cubicBezTo>
                    <a:pt x="272" y="305"/>
                    <a:pt x="272" y="305"/>
                    <a:pt x="272" y="305"/>
                  </a:cubicBezTo>
                  <a:cubicBezTo>
                    <a:pt x="271" y="305"/>
                    <a:pt x="271" y="305"/>
                    <a:pt x="272" y="304"/>
                  </a:cubicBezTo>
                  <a:cubicBezTo>
                    <a:pt x="271" y="304"/>
                    <a:pt x="271" y="304"/>
                    <a:pt x="271" y="304"/>
                  </a:cubicBezTo>
                  <a:cubicBezTo>
                    <a:pt x="272" y="304"/>
                    <a:pt x="272" y="304"/>
                    <a:pt x="272" y="304"/>
                  </a:cubicBezTo>
                  <a:cubicBezTo>
                    <a:pt x="272" y="305"/>
                    <a:pt x="272" y="305"/>
                    <a:pt x="272" y="305"/>
                  </a:cubicBezTo>
                  <a:cubicBezTo>
                    <a:pt x="272" y="306"/>
                    <a:pt x="273" y="307"/>
                    <a:pt x="273" y="308"/>
                  </a:cubicBezTo>
                  <a:cubicBezTo>
                    <a:pt x="277" y="306"/>
                    <a:pt x="284" y="318"/>
                    <a:pt x="286" y="321"/>
                  </a:cubicBezTo>
                  <a:cubicBezTo>
                    <a:pt x="288" y="322"/>
                    <a:pt x="289" y="324"/>
                    <a:pt x="292" y="326"/>
                  </a:cubicBezTo>
                  <a:cubicBezTo>
                    <a:pt x="292" y="326"/>
                    <a:pt x="294" y="327"/>
                    <a:pt x="295" y="327"/>
                  </a:cubicBezTo>
                  <a:cubicBezTo>
                    <a:pt x="294" y="325"/>
                    <a:pt x="294" y="322"/>
                    <a:pt x="293" y="321"/>
                  </a:cubicBezTo>
                  <a:cubicBezTo>
                    <a:pt x="292" y="318"/>
                    <a:pt x="289" y="314"/>
                    <a:pt x="288" y="311"/>
                  </a:cubicBezTo>
                  <a:cubicBezTo>
                    <a:pt x="286" y="308"/>
                    <a:pt x="284" y="304"/>
                    <a:pt x="281" y="303"/>
                  </a:cubicBezTo>
                  <a:cubicBezTo>
                    <a:pt x="280" y="301"/>
                    <a:pt x="279" y="301"/>
                    <a:pt x="278" y="301"/>
                  </a:cubicBezTo>
                  <a:cubicBezTo>
                    <a:pt x="278" y="301"/>
                    <a:pt x="277" y="302"/>
                    <a:pt x="276" y="302"/>
                  </a:cubicBezTo>
                  <a:cubicBezTo>
                    <a:pt x="275" y="302"/>
                    <a:pt x="272" y="299"/>
                    <a:pt x="271" y="299"/>
                  </a:cubicBezTo>
                  <a:cubicBezTo>
                    <a:pt x="270" y="298"/>
                    <a:pt x="268" y="298"/>
                    <a:pt x="266" y="296"/>
                  </a:cubicBezTo>
                  <a:cubicBezTo>
                    <a:pt x="264" y="296"/>
                    <a:pt x="259" y="290"/>
                    <a:pt x="256" y="291"/>
                  </a:cubicBezTo>
                  <a:cubicBezTo>
                    <a:pt x="256" y="292"/>
                    <a:pt x="257" y="295"/>
                    <a:pt x="256" y="296"/>
                  </a:cubicBezTo>
                  <a:cubicBezTo>
                    <a:pt x="255" y="295"/>
                    <a:pt x="254" y="295"/>
                    <a:pt x="252" y="294"/>
                  </a:cubicBezTo>
                  <a:cubicBezTo>
                    <a:pt x="251" y="293"/>
                    <a:pt x="250" y="292"/>
                    <a:pt x="249" y="292"/>
                  </a:cubicBezTo>
                  <a:cubicBezTo>
                    <a:pt x="246" y="291"/>
                    <a:pt x="246" y="293"/>
                    <a:pt x="246" y="296"/>
                  </a:cubicBezTo>
                  <a:cubicBezTo>
                    <a:pt x="248" y="300"/>
                    <a:pt x="250" y="304"/>
                    <a:pt x="253" y="307"/>
                  </a:cubicBezTo>
                  <a:cubicBezTo>
                    <a:pt x="254" y="309"/>
                    <a:pt x="259" y="311"/>
                    <a:pt x="257" y="313"/>
                  </a:cubicBezTo>
                  <a:cubicBezTo>
                    <a:pt x="255" y="314"/>
                    <a:pt x="252" y="313"/>
                    <a:pt x="251" y="312"/>
                  </a:cubicBezTo>
                  <a:cubicBezTo>
                    <a:pt x="247" y="311"/>
                    <a:pt x="243" y="310"/>
                    <a:pt x="240" y="307"/>
                  </a:cubicBezTo>
                  <a:cubicBezTo>
                    <a:pt x="238" y="306"/>
                    <a:pt x="236" y="304"/>
                    <a:pt x="232" y="302"/>
                  </a:cubicBezTo>
                  <a:cubicBezTo>
                    <a:pt x="231" y="301"/>
                    <a:pt x="229" y="299"/>
                    <a:pt x="227" y="297"/>
                  </a:cubicBezTo>
                  <a:cubicBezTo>
                    <a:pt x="224" y="295"/>
                    <a:pt x="221" y="293"/>
                    <a:pt x="218" y="291"/>
                  </a:cubicBezTo>
                  <a:cubicBezTo>
                    <a:pt x="214" y="288"/>
                    <a:pt x="211" y="287"/>
                    <a:pt x="207" y="286"/>
                  </a:cubicBezTo>
                  <a:cubicBezTo>
                    <a:pt x="204" y="286"/>
                    <a:pt x="203" y="286"/>
                    <a:pt x="201" y="286"/>
                  </a:cubicBezTo>
                  <a:cubicBezTo>
                    <a:pt x="206" y="286"/>
                    <a:pt x="206" y="286"/>
                    <a:pt x="206" y="286"/>
                  </a:cubicBezTo>
                  <a:cubicBezTo>
                    <a:pt x="207" y="284"/>
                    <a:pt x="209" y="281"/>
                    <a:pt x="210" y="279"/>
                  </a:cubicBezTo>
                  <a:cubicBezTo>
                    <a:pt x="209" y="278"/>
                    <a:pt x="209" y="278"/>
                    <a:pt x="208" y="277"/>
                  </a:cubicBezTo>
                  <a:cubicBezTo>
                    <a:pt x="209" y="277"/>
                    <a:pt x="209" y="276"/>
                    <a:pt x="211" y="275"/>
                  </a:cubicBezTo>
                  <a:cubicBezTo>
                    <a:pt x="211" y="275"/>
                    <a:pt x="211" y="275"/>
                    <a:pt x="211" y="275"/>
                  </a:cubicBezTo>
                  <a:cubicBezTo>
                    <a:pt x="212" y="275"/>
                    <a:pt x="212" y="274"/>
                    <a:pt x="212" y="273"/>
                  </a:cubicBezTo>
                  <a:cubicBezTo>
                    <a:pt x="213" y="272"/>
                    <a:pt x="214" y="270"/>
                    <a:pt x="216" y="271"/>
                  </a:cubicBezTo>
                  <a:cubicBezTo>
                    <a:pt x="217" y="272"/>
                    <a:pt x="217" y="272"/>
                    <a:pt x="218" y="273"/>
                  </a:cubicBezTo>
                  <a:cubicBezTo>
                    <a:pt x="218" y="273"/>
                    <a:pt x="218" y="272"/>
                    <a:pt x="218" y="272"/>
                  </a:cubicBezTo>
                  <a:cubicBezTo>
                    <a:pt x="219" y="272"/>
                    <a:pt x="219" y="272"/>
                    <a:pt x="220" y="272"/>
                  </a:cubicBezTo>
                  <a:cubicBezTo>
                    <a:pt x="220" y="272"/>
                    <a:pt x="220" y="272"/>
                    <a:pt x="220" y="272"/>
                  </a:cubicBezTo>
                  <a:cubicBezTo>
                    <a:pt x="220" y="272"/>
                    <a:pt x="220" y="272"/>
                    <a:pt x="220" y="272"/>
                  </a:cubicBezTo>
                  <a:cubicBezTo>
                    <a:pt x="225" y="271"/>
                    <a:pt x="228" y="272"/>
                    <a:pt x="232" y="271"/>
                  </a:cubicBezTo>
                  <a:cubicBezTo>
                    <a:pt x="233" y="272"/>
                    <a:pt x="234" y="272"/>
                    <a:pt x="235" y="272"/>
                  </a:cubicBezTo>
                  <a:cubicBezTo>
                    <a:pt x="236" y="271"/>
                    <a:pt x="238" y="269"/>
                    <a:pt x="239" y="268"/>
                  </a:cubicBezTo>
                  <a:cubicBezTo>
                    <a:pt x="239" y="268"/>
                    <a:pt x="240" y="269"/>
                    <a:pt x="240" y="270"/>
                  </a:cubicBezTo>
                  <a:cubicBezTo>
                    <a:pt x="240" y="270"/>
                    <a:pt x="241" y="270"/>
                    <a:pt x="241" y="270"/>
                  </a:cubicBezTo>
                  <a:cubicBezTo>
                    <a:pt x="242" y="270"/>
                    <a:pt x="244" y="269"/>
                    <a:pt x="245" y="268"/>
                  </a:cubicBezTo>
                  <a:cubicBezTo>
                    <a:pt x="247" y="269"/>
                    <a:pt x="249" y="271"/>
                    <a:pt x="252" y="272"/>
                  </a:cubicBezTo>
                  <a:cubicBezTo>
                    <a:pt x="253" y="271"/>
                    <a:pt x="254" y="270"/>
                    <a:pt x="256" y="270"/>
                  </a:cubicBezTo>
                  <a:cubicBezTo>
                    <a:pt x="259" y="269"/>
                    <a:pt x="262" y="266"/>
                    <a:pt x="265" y="264"/>
                  </a:cubicBezTo>
                  <a:cubicBezTo>
                    <a:pt x="269" y="261"/>
                    <a:pt x="270" y="259"/>
                    <a:pt x="274" y="262"/>
                  </a:cubicBezTo>
                  <a:cubicBezTo>
                    <a:pt x="275" y="263"/>
                    <a:pt x="276" y="264"/>
                    <a:pt x="277" y="262"/>
                  </a:cubicBezTo>
                  <a:cubicBezTo>
                    <a:pt x="278" y="259"/>
                    <a:pt x="279" y="258"/>
                    <a:pt x="282" y="258"/>
                  </a:cubicBezTo>
                  <a:cubicBezTo>
                    <a:pt x="283" y="258"/>
                    <a:pt x="284" y="259"/>
                    <a:pt x="285" y="259"/>
                  </a:cubicBezTo>
                  <a:cubicBezTo>
                    <a:pt x="285" y="259"/>
                    <a:pt x="285" y="259"/>
                    <a:pt x="285" y="259"/>
                  </a:cubicBezTo>
                  <a:cubicBezTo>
                    <a:pt x="287" y="258"/>
                    <a:pt x="287" y="257"/>
                    <a:pt x="288" y="256"/>
                  </a:cubicBezTo>
                  <a:cubicBezTo>
                    <a:pt x="291" y="253"/>
                    <a:pt x="295" y="251"/>
                    <a:pt x="299" y="249"/>
                  </a:cubicBezTo>
                  <a:cubicBezTo>
                    <a:pt x="299" y="249"/>
                    <a:pt x="299" y="249"/>
                    <a:pt x="299" y="248"/>
                  </a:cubicBezTo>
                  <a:cubicBezTo>
                    <a:pt x="300" y="247"/>
                    <a:pt x="301" y="246"/>
                    <a:pt x="301" y="244"/>
                  </a:cubicBezTo>
                  <a:cubicBezTo>
                    <a:pt x="301" y="243"/>
                    <a:pt x="301" y="241"/>
                    <a:pt x="302" y="240"/>
                  </a:cubicBezTo>
                  <a:cubicBezTo>
                    <a:pt x="301" y="239"/>
                    <a:pt x="301" y="237"/>
                    <a:pt x="302" y="236"/>
                  </a:cubicBezTo>
                  <a:cubicBezTo>
                    <a:pt x="301" y="234"/>
                    <a:pt x="301" y="232"/>
                    <a:pt x="303" y="230"/>
                  </a:cubicBezTo>
                  <a:cubicBezTo>
                    <a:pt x="305" y="226"/>
                    <a:pt x="306" y="229"/>
                    <a:pt x="309" y="230"/>
                  </a:cubicBezTo>
                  <a:cubicBezTo>
                    <a:pt x="310" y="229"/>
                    <a:pt x="312" y="228"/>
                    <a:pt x="313" y="229"/>
                  </a:cubicBezTo>
                  <a:cubicBezTo>
                    <a:pt x="314" y="229"/>
                    <a:pt x="315" y="227"/>
                    <a:pt x="316" y="227"/>
                  </a:cubicBezTo>
                  <a:cubicBezTo>
                    <a:pt x="316" y="227"/>
                    <a:pt x="316" y="228"/>
                    <a:pt x="316" y="228"/>
                  </a:cubicBezTo>
                  <a:cubicBezTo>
                    <a:pt x="316" y="228"/>
                    <a:pt x="316" y="228"/>
                    <a:pt x="316" y="228"/>
                  </a:cubicBezTo>
                  <a:cubicBezTo>
                    <a:pt x="316" y="226"/>
                    <a:pt x="317" y="225"/>
                    <a:pt x="318" y="224"/>
                  </a:cubicBezTo>
                  <a:cubicBezTo>
                    <a:pt x="318" y="224"/>
                    <a:pt x="318" y="224"/>
                    <a:pt x="318" y="224"/>
                  </a:cubicBezTo>
                  <a:cubicBezTo>
                    <a:pt x="321" y="222"/>
                    <a:pt x="320" y="224"/>
                    <a:pt x="321" y="225"/>
                  </a:cubicBezTo>
                  <a:cubicBezTo>
                    <a:pt x="324" y="228"/>
                    <a:pt x="327" y="230"/>
                    <a:pt x="329" y="233"/>
                  </a:cubicBezTo>
                  <a:cubicBezTo>
                    <a:pt x="330" y="237"/>
                    <a:pt x="333" y="239"/>
                    <a:pt x="333" y="243"/>
                  </a:cubicBezTo>
                  <a:cubicBezTo>
                    <a:pt x="334" y="246"/>
                    <a:pt x="334" y="247"/>
                    <a:pt x="332" y="248"/>
                  </a:cubicBezTo>
                  <a:cubicBezTo>
                    <a:pt x="331" y="251"/>
                    <a:pt x="331" y="251"/>
                    <a:pt x="332" y="254"/>
                  </a:cubicBezTo>
                  <a:cubicBezTo>
                    <a:pt x="333" y="258"/>
                    <a:pt x="337" y="262"/>
                    <a:pt x="338" y="266"/>
                  </a:cubicBezTo>
                  <a:cubicBezTo>
                    <a:pt x="340" y="269"/>
                    <a:pt x="342" y="276"/>
                    <a:pt x="338" y="280"/>
                  </a:cubicBezTo>
                  <a:cubicBezTo>
                    <a:pt x="336" y="276"/>
                    <a:pt x="335" y="272"/>
                    <a:pt x="334" y="268"/>
                  </a:cubicBezTo>
                  <a:cubicBezTo>
                    <a:pt x="333" y="266"/>
                    <a:pt x="331" y="260"/>
                    <a:pt x="329" y="259"/>
                  </a:cubicBezTo>
                  <a:cubicBezTo>
                    <a:pt x="329" y="261"/>
                    <a:pt x="329" y="263"/>
                    <a:pt x="327" y="265"/>
                  </a:cubicBezTo>
                  <a:cubicBezTo>
                    <a:pt x="324" y="267"/>
                    <a:pt x="322" y="267"/>
                    <a:pt x="320" y="270"/>
                  </a:cubicBezTo>
                  <a:cubicBezTo>
                    <a:pt x="318" y="272"/>
                    <a:pt x="318" y="275"/>
                    <a:pt x="316" y="276"/>
                  </a:cubicBezTo>
                  <a:cubicBezTo>
                    <a:pt x="313" y="278"/>
                    <a:pt x="311" y="277"/>
                    <a:pt x="310" y="280"/>
                  </a:cubicBezTo>
                  <a:cubicBezTo>
                    <a:pt x="309" y="285"/>
                    <a:pt x="314" y="290"/>
                    <a:pt x="317" y="293"/>
                  </a:cubicBezTo>
                  <a:cubicBezTo>
                    <a:pt x="319" y="295"/>
                    <a:pt x="324" y="297"/>
                    <a:pt x="327" y="299"/>
                  </a:cubicBezTo>
                  <a:cubicBezTo>
                    <a:pt x="330" y="300"/>
                    <a:pt x="332" y="300"/>
                    <a:pt x="334" y="300"/>
                  </a:cubicBezTo>
                  <a:cubicBezTo>
                    <a:pt x="338" y="301"/>
                    <a:pt x="341" y="302"/>
                    <a:pt x="344" y="302"/>
                  </a:cubicBezTo>
                  <a:cubicBezTo>
                    <a:pt x="346" y="303"/>
                    <a:pt x="353" y="303"/>
                    <a:pt x="350" y="306"/>
                  </a:cubicBezTo>
                  <a:cubicBezTo>
                    <a:pt x="349" y="308"/>
                    <a:pt x="345" y="308"/>
                    <a:pt x="343" y="308"/>
                  </a:cubicBezTo>
                  <a:cubicBezTo>
                    <a:pt x="337" y="309"/>
                    <a:pt x="332" y="307"/>
                    <a:pt x="325" y="307"/>
                  </a:cubicBezTo>
                  <a:cubicBezTo>
                    <a:pt x="316" y="305"/>
                    <a:pt x="322" y="313"/>
                    <a:pt x="322" y="319"/>
                  </a:cubicBezTo>
                  <a:cubicBezTo>
                    <a:pt x="320" y="319"/>
                    <a:pt x="319" y="312"/>
                    <a:pt x="316" y="313"/>
                  </a:cubicBezTo>
                  <a:cubicBezTo>
                    <a:pt x="313" y="313"/>
                    <a:pt x="311" y="319"/>
                    <a:pt x="308" y="315"/>
                  </a:cubicBezTo>
                  <a:cubicBezTo>
                    <a:pt x="306" y="313"/>
                    <a:pt x="306" y="308"/>
                    <a:pt x="305" y="305"/>
                  </a:cubicBezTo>
                  <a:cubicBezTo>
                    <a:pt x="304" y="302"/>
                    <a:pt x="302" y="299"/>
                    <a:pt x="299" y="297"/>
                  </a:cubicBezTo>
                  <a:cubicBezTo>
                    <a:pt x="297" y="296"/>
                    <a:pt x="291" y="291"/>
                    <a:pt x="291" y="297"/>
                  </a:cubicBezTo>
                  <a:cubicBezTo>
                    <a:pt x="292" y="301"/>
                    <a:pt x="293" y="304"/>
                    <a:pt x="294" y="306"/>
                  </a:cubicBezTo>
                  <a:cubicBezTo>
                    <a:pt x="294" y="309"/>
                    <a:pt x="295" y="313"/>
                    <a:pt x="295" y="316"/>
                  </a:cubicBezTo>
                  <a:cubicBezTo>
                    <a:pt x="295" y="320"/>
                    <a:pt x="296" y="324"/>
                    <a:pt x="295" y="328"/>
                  </a:cubicBezTo>
                  <a:cubicBezTo>
                    <a:pt x="296" y="328"/>
                    <a:pt x="296" y="328"/>
                    <a:pt x="297" y="328"/>
                  </a:cubicBezTo>
                  <a:cubicBezTo>
                    <a:pt x="298" y="327"/>
                    <a:pt x="298" y="326"/>
                    <a:pt x="300" y="326"/>
                  </a:cubicBezTo>
                  <a:cubicBezTo>
                    <a:pt x="300" y="325"/>
                    <a:pt x="301" y="325"/>
                    <a:pt x="302" y="325"/>
                  </a:cubicBezTo>
                  <a:cubicBezTo>
                    <a:pt x="303" y="323"/>
                    <a:pt x="300" y="320"/>
                    <a:pt x="302" y="318"/>
                  </a:cubicBezTo>
                  <a:cubicBezTo>
                    <a:pt x="303" y="315"/>
                    <a:pt x="305" y="316"/>
                    <a:pt x="306" y="318"/>
                  </a:cubicBezTo>
                  <a:cubicBezTo>
                    <a:pt x="308" y="321"/>
                    <a:pt x="307" y="324"/>
                    <a:pt x="309" y="326"/>
                  </a:cubicBezTo>
                  <a:cubicBezTo>
                    <a:pt x="310" y="329"/>
                    <a:pt x="312" y="331"/>
                    <a:pt x="315" y="334"/>
                  </a:cubicBezTo>
                  <a:cubicBezTo>
                    <a:pt x="319" y="336"/>
                    <a:pt x="321" y="338"/>
                    <a:pt x="325" y="339"/>
                  </a:cubicBezTo>
                  <a:cubicBezTo>
                    <a:pt x="328" y="340"/>
                    <a:pt x="329" y="341"/>
                    <a:pt x="332" y="342"/>
                  </a:cubicBezTo>
                  <a:cubicBezTo>
                    <a:pt x="333" y="342"/>
                    <a:pt x="335" y="342"/>
                    <a:pt x="337" y="343"/>
                  </a:cubicBezTo>
                  <a:cubicBezTo>
                    <a:pt x="335" y="345"/>
                    <a:pt x="331" y="345"/>
                    <a:pt x="329" y="346"/>
                  </a:cubicBezTo>
                  <a:cubicBezTo>
                    <a:pt x="326" y="347"/>
                    <a:pt x="323" y="349"/>
                    <a:pt x="320" y="348"/>
                  </a:cubicBezTo>
                  <a:cubicBezTo>
                    <a:pt x="319" y="349"/>
                    <a:pt x="318" y="350"/>
                    <a:pt x="316" y="351"/>
                  </a:cubicBezTo>
                  <a:cubicBezTo>
                    <a:pt x="313" y="353"/>
                    <a:pt x="312" y="357"/>
                    <a:pt x="309" y="356"/>
                  </a:cubicBezTo>
                  <a:cubicBezTo>
                    <a:pt x="304" y="357"/>
                    <a:pt x="300" y="352"/>
                    <a:pt x="297" y="350"/>
                  </a:cubicBezTo>
                  <a:cubicBezTo>
                    <a:pt x="293" y="347"/>
                    <a:pt x="290" y="346"/>
                    <a:pt x="285" y="344"/>
                  </a:cubicBezTo>
                  <a:cubicBezTo>
                    <a:pt x="284" y="349"/>
                    <a:pt x="288" y="354"/>
                    <a:pt x="289" y="359"/>
                  </a:cubicBezTo>
                  <a:cubicBezTo>
                    <a:pt x="288" y="358"/>
                    <a:pt x="269" y="345"/>
                    <a:pt x="269" y="353"/>
                  </a:cubicBezTo>
                  <a:cubicBezTo>
                    <a:pt x="269" y="355"/>
                    <a:pt x="276" y="360"/>
                    <a:pt x="277" y="362"/>
                  </a:cubicBezTo>
                  <a:cubicBezTo>
                    <a:pt x="279" y="364"/>
                    <a:pt x="284" y="369"/>
                    <a:pt x="282" y="372"/>
                  </a:cubicBezTo>
                  <a:cubicBezTo>
                    <a:pt x="280" y="372"/>
                    <a:pt x="277" y="368"/>
                    <a:pt x="274" y="366"/>
                  </a:cubicBezTo>
                  <a:cubicBezTo>
                    <a:pt x="270" y="363"/>
                    <a:pt x="268" y="362"/>
                    <a:pt x="265" y="362"/>
                  </a:cubicBezTo>
                  <a:cubicBezTo>
                    <a:pt x="259" y="362"/>
                    <a:pt x="254" y="361"/>
                    <a:pt x="250" y="360"/>
                  </a:cubicBezTo>
                  <a:cubicBezTo>
                    <a:pt x="241" y="359"/>
                    <a:pt x="240" y="355"/>
                    <a:pt x="233" y="350"/>
                  </a:cubicBezTo>
                  <a:cubicBezTo>
                    <a:pt x="232" y="349"/>
                    <a:pt x="231" y="349"/>
                    <a:pt x="230" y="348"/>
                  </a:cubicBezTo>
                  <a:cubicBezTo>
                    <a:pt x="230" y="349"/>
                    <a:pt x="230" y="350"/>
                    <a:pt x="230" y="351"/>
                  </a:cubicBezTo>
                  <a:cubicBezTo>
                    <a:pt x="230" y="353"/>
                    <a:pt x="232" y="356"/>
                    <a:pt x="234" y="358"/>
                  </a:cubicBezTo>
                  <a:cubicBezTo>
                    <a:pt x="235" y="360"/>
                    <a:pt x="240" y="370"/>
                    <a:pt x="243" y="370"/>
                  </a:cubicBezTo>
                  <a:cubicBezTo>
                    <a:pt x="243" y="368"/>
                    <a:pt x="242" y="366"/>
                    <a:pt x="243" y="364"/>
                  </a:cubicBezTo>
                  <a:cubicBezTo>
                    <a:pt x="244" y="365"/>
                    <a:pt x="246" y="367"/>
                    <a:pt x="246" y="369"/>
                  </a:cubicBezTo>
                  <a:cubicBezTo>
                    <a:pt x="248" y="370"/>
                    <a:pt x="249" y="372"/>
                    <a:pt x="252" y="372"/>
                  </a:cubicBezTo>
                  <a:cubicBezTo>
                    <a:pt x="252" y="370"/>
                    <a:pt x="251" y="366"/>
                    <a:pt x="255" y="366"/>
                  </a:cubicBezTo>
                  <a:cubicBezTo>
                    <a:pt x="256" y="366"/>
                    <a:pt x="258" y="370"/>
                    <a:pt x="259" y="371"/>
                  </a:cubicBezTo>
                  <a:cubicBezTo>
                    <a:pt x="261" y="373"/>
                    <a:pt x="264" y="375"/>
                    <a:pt x="267" y="378"/>
                  </a:cubicBezTo>
                  <a:cubicBezTo>
                    <a:pt x="272" y="381"/>
                    <a:pt x="276" y="381"/>
                    <a:pt x="283" y="382"/>
                  </a:cubicBezTo>
                  <a:cubicBezTo>
                    <a:pt x="286" y="384"/>
                    <a:pt x="295" y="385"/>
                    <a:pt x="297" y="380"/>
                  </a:cubicBezTo>
                  <a:cubicBezTo>
                    <a:pt x="296" y="381"/>
                    <a:pt x="295" y="383"/>
                    <a:pt x="294" y="384"/>
                  </a:cubicBezTo>
                  <a:cubicBezTo>
                    <a:pt x="292" y="385"/>
                    <a:pt x="290" y="385"/>
                    <a:pt x="289" y="386"/>
                  </a:cubicBezTo>
                  <a:cubicBezTo>
                    <a:pt x="287" y="387"/>
                    <a:pt x="286" y="387"/>
                    <a:pt x="285" y="387"/>
                  </a:cubicBezTo>
                  <a:cubicBezTo>
                    <a:pt x="282" y="388"/>
                    <a:pt x="281" y="387"/>
                    <a:pt x="279" y="387"/>
                  </a:cubicBezTo>
                  <a:cubicBezTo>
                    <a:pt x="277" y="387"/>
                    <a:pt x="276" y="388"/>
                    <a:pt x="275" y="387"/>
                  </a:cubicBezTo>
                  <a:cubicBezTo>
                    <a:pt x="273" y="387"/>
                    <a:pt x="272" y="386"/>
                    <a:pt x="270" y="387"/>
                  </a:cubicBezTo>
                  <a:cubicBezTo>
                    <a:pt x="268" y="386"/>
                    <a:pt x="265" y="384"/>
                    <a:pt x="262" y="383"/>
                  </a:cubicBezTo>
                  <a:cubicBezTo>
                    <a:pt x="257" y="382"/>
                    <a:pt x="251" y="378"/>
                    <a:pt x="245" y="379"/>
                  </a:cubicBezTo>
                  <a:cubicBezTo>
                    <a:pt x="242" y="380"/>
                    <a:pt x="239" y="381"/>
                    <a:pt x="236" y="378"/>
                  </a:cubicBezTo>
                  <a:cubicBezTo>
                    <a:pt x="234" y="375"/>
                    <a:pt x="232" y="373"/>
                    <a:pt x="230" y="370"/>
                  </a:cubicBezTo>
                  <a:cubicBezTo>
                    <a:pt x="227" y="366"/>
                    <a:pt x="222" y="360"/>
                    <a:pt x="219" y="355"/>
                  </a:cubicBezTo>
                  <a:close/>
                  <a:moveTo>
                    <a:pt x="145" y="89"/>
                  </a:moveTo>
                  <a:cubicBezTo>
                    <a:pt x="149" y="89"/>
                    <a:pt x="150" y="90"/>
                    <a:pt x="154" y="94"/>
                  </a:cubicBezTo>
                  <a:cubicBezTo>
                    <a:pt x="155" y="95"/>
                    <a:pt x="159" y="97"/>
                    <a:pt x="161" y="98"/>
                  </a:cubicBezTo>
                  <a:cubicBezTo>
                    <a:pt x="164" y="102"/>
                    <a:pt x="165" y="106"/>
                    <a:pt x="167" y="111"/>
                  </a:cubicBezTo>
                  <a:cubicBezTo>
                    <a:pt x="167" y="111"/>
                    <a:pt x="167" y="111"/>
                    <a:pt x="167" y="111"/>
                  </a:cubicBezTo>
                  <a:cubicBezTo>
                    <a:pt x="168" y="112"/>
                    <a:pt x="168" y="112"/>
                    <a:pt x="168" y="113"/>
                  </a:cubicBezTo>
                  <a:cubicBezTo>
                    <a:pt x="169" y="114"/>
                    <a:pt x="169" y="115"/>
                    <a:pt x="170" y="116"/>
                  </a:cubicBezTo>
                  <a:cubicBezTo>
                    <a:pt x="169" y="116"/>
                    <a:pt x="169" y="114"/>
                    <a:pt x="168" y="113"/>
                  </a:cubicBezTo>
                  <a:cubicBezTo>
                    <a:pt x="168" y="112"/>
                    <a:pt x="167" y="112"/>
                    <a:pt x="167" y="111"/>
                  </a:cubicBezTo>
                  <a:cubicBezTo>
                    <a:pt x="165" y="108"/>
                    <a:pt x="165" y="105"/>
                    <a:pt x="162" y="103"/>
                  </a:cubicBezTo>
                  <a:cubicBezTo>
                    <a:pt x="161" y="102"/>
                    <a:pt x="159" y="101"/>
                    <a:pt x="158" y="100"/>
                  </a:cubicBezTo>
                  <a:cubicBezTo>
                    <a:pt x="155" y="98"/>
                    <a:pt x="152" y="97"/>
                    <a:pt x="149" y="96"/>
                  </a:cubicBezTo>
                  <a:cubicBezTo>
                    <a:pt x="147" y="96"/>
                    <a:pt x="144" y="94"/>
                    <a:pt x="142" y="94"/>
                  </a:cubicBezTo>
                  <a:cubicBezTo>
                    <a:pt x="138" y="94"/>
                    <a:pt x="143" y="100"/>
                    <a:pt x="144" y="102"/>
                  </a:cubicBezTo>
                  <a:cubicBezTo>
                    <a:pt x="144" y="103"/>
                    <a:pt x="145" y="106"/>
                    <a:pt x="143" y="107"/>
                  </a:cubicBezTo>
                  <a:cubicBezTo>
                    <a:pt x="142" y="108"/>
                    <a:pt x="138" y="107"/>
                    <a:pt x="137" y="107"/>
                  </a:cubicBezTo>
                  <a:cubicBezTo>
                    <a:pt x="133" y="108"/>
                    <a:pt x="133" y="111"/>
                    <a:pt x="131" y="114"/>
                  </a:cubicBezTo>
                  <a:cubicBezTo>
                    <a:pt x="128" y="117"/>
                    <a:pt x="127" y="120"/>
                    <a:pt x="127" y="123"/>
                  </a:cubicBezTo>
                  <a:cubicBezTo>
                    <a:pt x="127" y="126"/>
                    <a:pt x="127" y="130"/>
                    <a:pt x="127" y="132"/>
                  </a:cubicBezTo>
                  <a:cubicBezTo>
                    <a:pt x="127" y="134"/>
                    <a:pt x="129" y="135"/>
                    <a:pt x="128" y="136"/>
                  </a:cubicBezTo>
                  <a:cubicBezTo>
                    <a:pt x="127" y="137"/>
                    <a:pt x="121" y="136"/>
                    <a:pt x="120" y="138"/>
                  </a:cubicBezTo>
                  <a:cubicBezTo>
                    <a:pt x="118" y="140"/>
                    <a:pt x="123" y="143"/>
                    <a:pt x="123" y="147"/>
                  </a:cubicBezTo>
                  <a:cubicBezTo>
                    <a:pt x="122" y="147"/>
                    <a:pt x="118" y="144"/>
                    <a:pt x="117" y="148"/>
                  </a:cubicBezTo>
                  <a:cubicBezTo>
                    <a:pt x="117" y="149"/>
                    <a:pt x="120" y="153"/>
                    <a:pt x="120" y="154"/>
                  </a:cubicBezTo>
                  <a:cubicBezTo>
                    <a:pt x="123" y="156"/>
                    <a:pt x="124" y="158"/>
                    <a:pt x="126" y="160"/>
                  </a:cubicBezTo>
                  <a:cubicBezTo>
                    <a:pt x="127" y="162"/>
                    <a:pt x="130" y="164"/>
                    <a:pt x="129" y="166"/>
                  </a:cubicBezTo>
                  <a:cubicBezTo>
                    <a:pt x="125" y="165"/>
                    <a:pt x="122" y="162"/>
                    <a:pt x="117" y="160"/>
                  </a:cubicBezTo>
                  <a:cubicBezTo>
                    <a:pt x="114" y="159"/>
                    <a:pt x="110" y="159"/>
                    <a:pt x="106" y="160"/>
                  </a:cubicBezTo>
                  <a:cubicBezTo>
                    <a:pt x="103" y="161"/>
                    <a:pt x="100" y="163"/>
                    <a:pt x="96" y="163"/>
                  </a:cubicBezTo>
                  <a:cubicBezTo>
                    <a:pt x="96" y="163"/>
                    <a:pt x="93" y="164"/>
                    <a:pt x="92" y="163"/>
                  </a:cubicBezTo>
                  <a:cubicBezTo>
                    <a:pt x="92" y="163"/>
                    <a:pt x="92" y="163"/>
                    <a:pt x="93" y="163"/>
                  </a:cubicBezTo>
                  <a:cubicBezTo>
                    <a:pt x="81" y="165"/>
                    <a:pt x="81" y="165"/>
                    <a:pt x="81" y="165"/>
                  </a:cubicBezTo>
                  <a:cubicBezTo>
                    <a:pt x="79" y="160"/>
                    <a:pt x="77" y="155"/>
                    <a:pt x="80" y="150"/>
                  </a:cubicBezTo>
                  <a:cubicBezTo>
                    <a:pt x="80" y="147"/>
                    <a:pt x="82" y="145"/>
                    <a:pt x="83" y="141"/>
                  </a:cubicBezTo>
                  <a:cubicBezTo>
                    <a:pt x="85" y="138"/>
                    <a:pt x="85" y="134"/>
                    <a:pt x="88" y="131"/>
                  </a:cubicBezTo>
                  <a:cubicBezTo>
                    <a:pt x="91" y="128"/>
                    <a:pt x="93" y="126"/>
                    <a:pt x="95" y="123"/>
                  </a:cubicBezTo>
                  <a:cubicBezTo>
                    <a:pt x="96" y="121"/>
                    <a:pt x="99" y="119"/>
                    <a:pt x="98" y="117"/>
                  </a:cubicBezTo>
                  <a:cubicBezTo>
                    <a:pt x="98" y="116"/>
                    <a:pt x="96" y="115"/>
                    <a:pt x="95" y="115"/>
                  </a:cubicBezTo>
                  <a:cubicBezTo>
                    <a:pt x="94" y="114"/>
                    <a:pt x="92" y="113"/>
                    <a:pt x="91" y="111"/>
                  </a:cubicBezTo>
                  <a:cubicBezTo>
                    <a:pt x="91" y="110"/>
                    <a:pt x="92" y="109"/>
                    <a:pt x="93" y="108"/>
                  </a:cubicBezTo>
                  <a:cubicBezTo>
                    <a:pt x="95" y="106"/>
                    <a:pt x="97" y="106"/>
                    <a:pt x="100" y="106"/>
                  </a:cubicBezTo>
                  <a:cubicBezTo>
                    <a:pt x="101" y="106"/>
                    <a:pt x="103" y="107"/>
                    <a:pt x="103" y="106"/>
                  </a:cubicBezTo>
                  <a:cubicBezTo>
                    <a:pt x="105" y="106"/>
                    <a:pt x="106" y="103"/>
                    <a:pt x="107" y="102"/>
                  </a:cubicBezTo>
                  <a:cubicBezTo>
                    <a:pt x="109" y="101"/>
                    <a:pt x="110" y="100"/>
                    <a:pt x="112" y="100"/>
                  </a:cubicBezTo>
                  <a:cubicBezTo>
                    <a:pt x="114" y="98"/>
                    <a:pt x="117" y="97"/>
                    <a:pt x="120" y="94"/>
                  </a:cubicBezTo>
                  <a:cubicBezTo>
                    <a:pt x="123" y="92"/>
                    <a:pt x="127" y="90"/>
                    <a:pt x="131" y="90"/>
                  </a:cubicBezTo>
                  <a:cubicBezTo>
                    <a:pt x="136" y="88"/>
                    <a:pt x="141" y="88"/>
                    <a:pt x="145" y="89"/>
                  </a:cubicBezTo>
                  <a:close/>
                  <a:moveTo>
                    <a:pt x="150" y="68"/>
                  </a:moveTo>
                  <a:cubicBezTo>
                    <a:pt x="147" y="72"/>
                    <a:pt x="145" y="74"/>
                    <a:pt x="145" y="78"/>
                  </a:cubicBezTo>
                  <a:cubicBezTo>
                    <a:pt x="145" y="80"/>
                    <a:pt x="146" y="83"/>
                    <a:pt x="144" y="85"/>
                  </a:cubicBezTo>
                  <a:cubicBezTo>
                    <a:pt x="141" y="83"/>
                    <a:pt x="133" y="80"/>
                    <a:pt x="129" y="81"/>
                  </a:cubicBezTo>
                  <a:cubicBezTo>
                    <a:pt x="125" y="80"/>
                    <a:pt x="120" y="85"/>
                    <a:pt x="117" y="87"/>
                  </a:cubicBezTo>
                  <a:cubicBezTo>
                    <a:pt x="113" y="90"/>
                    <a:pt x="110" y="94"/>
                    <a:pt x="107" y="98"/>
                  </a:cubicBezTo>
                  <a:cubicBezTo>
                    <a:pt x="109" y="95"/>
                    <a:pt x="109" y="95"/>
                    <a:pt x="109" y="95"/>
                  </a:cubicBezTo>
                  <a:cubicBezTo>
                    <a:pt x="108" y="97"/>
                    <a:pt x="101" y="98"/>
                    <a:pt x="99" y="98"/>
                  </a:cubicBezTo>
                  <a:cubicBezTo>
                    <a:pt x="94" y="97"/>
                    <a:pt x="97" y="87"/>
                    <a:pt x="100" y="83"/>
                  </a:cubicBezTo>
                  <a:cubicBezTo>
                    <a:pt x="101" y="82"/>
                    <a:pt x="102" y="79"/>
                    <a:pt x="106" y="77"/>
                  </a:cubicBezTo>
                  <a:cubicBezTo>
                    <a:pt x="107" y="76"/>
                    <a:pt x="112" y="71"/>
                    <a:pt x="111" y="69"/>
                  </a:cubicBezTo>
                  <a:cubicBezTo>
                    <a:pt x="110" y="64"/>
                    <a:pt x="97" y="63"/>
                    <a:pt x="99" y="58"/>
                  </a:cubicBezTo>
                  <a:cubicBezTo>
                    <a:pt x="101" y="58"/>
                    <a:pt x="106" y="59"/>
                    <a:pt x="107" y="60"/>
                  </a:cubicBezTo>
                  <a:cubicBezTo>
                    <a:pt x="112" y="62"/>
                    <a:pt x="114" y="61"/>
                    <a:pt x="118" y="62"/>
                  </a:cubicBezTo>
                  <a:cubicBezTo>
                    <a:pt x="123" y="61"/>
                    <a:pt x="125" y="63"/>
                    <a:pt x="123" y="57"/>
                  </a:cubicBezTo>
                  <a:cubicBezTo>
                    <a:pt x="121" y="54"/>
                    <a:pt x="119" y="52"/>
                    <a:pt x="117" y="49"/>
                  </a:cubicBezTo>
                  <a:cubicBezTo>
                    <a:pt x="126" y="51"/>
                    <a:pt x="129" y="61"/>
                    <a:pt x="135" y="66"/>
                  </a:cubicBezTo>
                  <a:cubicBezTo>
                    <a:pt x="141" y="69"/>
                    <a:pt x="142" y="70"/>
                    <a:pt x="147" y="66"/>
                  </a:cubicBezTo>
                  <a:cubicBezTo>
                    <a:pt x="151" y="64"/>
                    <a:pt x="151" y="63"/>
                    <a:pt x="153" y="60"/>
                  </a:cubicBezTo>
                  <a:cubicBezTo>
                    <a:pt x="155" y="57"/>
                    <a:pt x="156" y="56"/>
                    <a:pt x="157" y="54"/>
                  </a:cubicBezTo>
                  <a:cubicBezTo>
                    <a:pt x="159" y="58"/>
                    <a:pt x="152" y="65"/>
                    <a:pt x="150" y="68"/>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59" name="Freeform 501"/>
            <p:cNvSpPr/>
            <p:nvPr/>
          </p:nvSpPr>
          <p:spPr bwMode="auto">
            <a:xfrm>
              <a:off x="4978" y="1342"/>
              <a:ext cx="3" cy="5"/>
            </a:xfrm>
            <a:custGeom>
              <a:avLst/>
              <a:gdLst>
                <a:gd name="T0" fmla="*/ 2 w 3"/>
                <a:gd name="T1" fmla="*/ 3 h 4"/>
                <a:gd name="T2" fmla="*/ 3 w 3"/>
                <a:gd name="T3" fmla="*/ 0 h 4"/>
                <a:gd name="T4" fmla="*/ 0 w 3"/>
                <a:gd name="T5" fmla="*/ 4 h 4"/>
                <a:gd name="T6" fmla="*/ 2 w 3"/>
                <a:gd name="T7" fmla="*/ 3 h 4"/>
              </a:gdLst>
              <a:ahLst/>
              <a:cxnLst>
                <a:cxn ang="0">
                  <a:pos x="T0" y="T1"/>
                </a:cxn>
                <a:cxn ang="0">
                  <a:pos x="T2" y="T3"/>
                </a:cxn>
                <a:cxn ang="0">
                  <a:pos x="T4" y="T5"/>
                </a:cxn>
                <a:cxn ang="0">
                  <a:pos x="T6" y="T7"/>
                </a:cxn>
              </a:cxnLst>
              <a:rect l="0" t="0" r="r" b="b"/>
              <a:pathLst>
                <a:path w="3" h="4">
                  <a:moveTo>
                    <a:pt x="2" y="3"/>
                  </a:moveTo>
                  <a:cubicBezTo>
                    <a:pt x="2" y="2"/>
                    <a:pt x="3" y="1"/>
                    <a:pt x="3" y="0"/>
                  </a:cubicBezTo>
                  <a:cubicBezTo>
                    <a:pt x="2" y="1"/>
                    <a:pt x="1" y="3"/>
                    <a:pt x="0" y="4"/>
                  </a:cubicBezTo>
                  <a:cubicBezTo>
                    <a:pt x="0" y="4"/>
                    <a:pt x="1" y="4"/>
                    <a:pt x="2" y="3"/>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0" name="Freeform 502"/>
            <p:cNvSpPr/>
            <p:nvPr/>
          </p:nvSpPr>
          <p:spPr bwMode="auto">
            <a:xfrm>
              <a:off x="5124" y="1191"/>
              <a:ext cx="30" cy="22"/>
            </a:xfrm>
            <a:custGeom>
              <a:avLst/>
              <a:gdLst>
                <a:gd name="T0" fmla="*/ 11 w 24"/>
                <a:gd name="T1" fmla="*/ 5 h 18"/>
                <a:gd name="T2" fmla="*/ 4 w 24"/>
                <a:gd name="T3" fmla="*/ 6 h 18"/>
                <a:gd name="T4" fmla="*/ 4 w 24"/>
                <a:gd name="T5" fmla="*/ 11 h 18"/>
                <a:gd name="T6" fmla="*/ 0 w 24"/>
                <a:gd name="T7" fmla="*/ 13 h 18"/>
                <a:gd name="T8" fmla="*/ 10 w 24"/>
                <a:gd name="T9" fmla="*/ 16 h 18"/>
                <a:gd name="T10" fmla="*/ 14 w 24"/>
                <a:gd name="T11" fmla="*/ 1 h 18"/>
                <a:gd name="T12" fmla="*/ 11 w 24"/>
                <a:gd name="T13" fmla="*/ 2 h 18"/>
                <a:gd name="T14" fmla="*/ 11 w 24"/>
                <a:gd name="T15" fmla="*/ 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8">
                  <a:moveTo>
                    <a:pt x="11" y="5"/>
                  </a:moveTo>
                  <a:cubicBezTo>
                    <a:pt x="9" y="6"/>
                    <a:pt x="6" y="5"/>
                    <a:pt x="4" y="6"/>
                  </a:cubicBezTo>
                  <a:cubicBezTo>
                    <a:pt x="2" y="8"/>
                    <a:pt x="3" y="9"/>
                    <a:pt x="4" y="11"/>
                  </a:cubicBezTo>
                  <a:cubicBezTo>
                    <a:pt x="5" y="13"/>
                    <a:pt x="3" y="13"/>
                    <a:pt x="0" y="13"/>
                  </a:cubicBezTo>
                  <a:cubicBezTo>
                    <a:pt x="4" y="15"/>
                    <a:pt x="7" y="18"/>
                    <a:pt x="10" y="16"/>
                  </a:cubicBezTo>
                  <a:cubicBezTo>
                    <a:pt x="15" y="16"/>
                    <a:pt x="24" y="0"/>
                    <a:pt x="14" y="1"/>
                  </a:cubicBezTo>
                  <a:cubicBezTo>
                    <a:pt x="13" y="1"/>
                    <a:pt x="12" y="1"/>
                    <a:pt x="11" y="2"/>
                  </a:cubicBezTo>
                  <a:cubicBezTo>
                    <a:pt x="10" y="2"/>
                    <a:pt x="11" y="4"/>
                    <a:pt x="11" y="5"/>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1" name="Freeform 503"/>
            <p:cNvSpPr/>
            <p:nvPr/>
          </p:nvSpPr>
          <p:spPr bwMode="auto">
            <a:xfrm>
              <a:off x="5014" y="1196"/>
              <a:ext cx="100" cy="87"/>
            </a:xfrm>
            <a:custGeom>
              <a:avLst/>
              <a:gdLst>
                <a:gd name="T0" fmla="*/ 76 w 81"/>
                <a:gd name="T1" fmla="*/ 15 h 70"/>
                <a:gd name="T2" fmla="*/ 68 w 81"/>
                <a:gd name="T3" fmla="*/ 5 h 70"/>
                <a:gd name="T4" fmla="*/ 53 w 81"/>
                <a:gd name="T5" fmla="*/ 1 h 70"/>
                <a:gd name="T6" fmla="*/ 52 w 81"/>
                <a:gd name="T7" fmla="*/ 1 h 70"/>
                <a:gd name="T8" fmla="*/ 48 w 81"/>
                <a:gd name="T9" fmla="*/ 0 h 70"/>
                <a:gd name="T10" fmla="*/ 45 w 81"/>
                <a:gd name="T11" fmla="*/ 4 h 70"/>
                <a:gd name="T12" fmla="*/ 38 w 81"/>
                <a:gd name="T13" fmla="*/ 4 h 70"/>
                <a:gd name="T14" fmla="*/ 35 w 81"/>
                <a:gd name="T15" fmla="*/ 9 h 70"/>
                <a:gd name="T16" fmla="*/ 35 w 81"/>
                <a:gd name="T17" fmla="*/ 17 h 70"/>
                <a:gd name="T18" fmla="*/ 33 w 81"/>
                <a:gd name="T19" fmla="*/ 23 h 70"/>
                <a:gd name="T20" fmla="*/ 27 w 81"/>
                <a:gd name="T21" fmla="*/ 0 h 70"/>
                <a:gd name="T22" fmla="*/ 25 w 81"/>
                <a:gd name="T23" fmla="*/ 1 h 70"/>
                <a:gd name="T24" fmla="*/ 19 w 81"/>
                <a:gd name="T25" fmla="*/ 3 h 70"/>
                <a:gd name="T26" fmla="*/ 17 w 81"/>
                <a:gd name="T27" fmla="*/ 7 h 70"/>
                <a:gd name="T28" fmla="*/ 13 w 81"/>
                <a:gd name="T29" fmla="*/ 13 h 70"/>
                <a:gd name="T30" fmla="*/ 11 w 81"/>
                <a:gd name="T31" fmla="*/ 19 h 70"/>
                <a:gd name="T32" fmla="*/ 8 w 81"/>
                <a:gd name="T33" fmla="*/ 22 h 70"/>
                <a:gd name="T34" fmla="*/ 7 w 81"/>
                <a:gd name="T35" fmla="*/ 25 h 70"/>
                <a:gd name="T36" fmla="*/ 5 w 81"/>
                <a:gd name="T37" fmla="*/ 29 h 70"/>
                <a:gd name="T38" fmla="*/ 2 w 81"/>
                <a:gd name="T39" fmla="*/ 37 h 70"/>
                <a:gd name="T40" fmla="*/ 2 w 81"/>
                <a:gd name="T41" fmla="*/ 47 h 70"/>
                <a:gd name="T42" fmla="*/ 0 w 81"/>
                <a:gd name="T43" fmla="*/ 58 h 70"/>
                <a:gd name="T44" fmla="*/ 2 w 81"/>
                <a:gd name="T45" fmla="*/ 69 h 70"/>
                <a:gd name="T46" fmla="*/ 3 w 81"/>
                <a:gd name="T47" fmla="*/ 70 h 70"/>
                <a:gd name="T48" fmla="*/ 4 w 81"/>
                <a:gd name="T49" fmla="*/ 61 h 70"/>
                <a:gd name="T50" fmla="*/ 7 w 81"/>
                <a:gd name="T51" fmla="*/ 51 h 70"/>
                <a:gd name="T52" fmla="*/ 15 w 81"/>
                <a:gd name="T53" fmla="*/ 56 h 70"/>
                <a:gd name="T54" fmla="*/ 17 w 81"/>
                <a:gd name="T55" fmla="*/ 48 h 70"/>
                <a:gd name="T56" fmla="*/ 29 w 81"/>
                <a:gd name="T57" fmla="*/ 60 h 70"/>
                <a:gd name="T58" fmla="*/ 34 w 81"/>
                <a:gd name="T59" fmla="*/ 63 h 70"/>
                <a:gd name="T60" fmla="*/ 33 w 81"/>
                <a:gd name="T61" fmla="*/ 57 h 70"/>
                <a:gd name="T62" fmla="*/ 36 w 81"/>
                <a:gd name="T63" fmla="*/ 27 h 70"/>
                <a:gd name="T64" fmla="*/ 41 w 81"/>
                <a:gd name="T65" fmla="*/ 22 h 70"/>
                <a:gd name="T66" fmla="*/ 44 w 81"/>
                <a:gd name="T67" fmla="*/ 14 h 70"/>
                <a:gd name="T68" fmla="*/ 55 w 81"/>
                <a:gd name="T69" fmla="*/ 22 h 70"/>
                <a:gd name="T70" fmla="*/ 59 w 81"/>
                <a:gd name="T71" fmla="*/ 16 h 70"/>
                <a:gd name="T72" fmla="*/ 66 w 81"/>
                <a:gd name="T73" fmla="*/ 17 h 70"/>
                <a:gd name="T74" fmla="*/ 76 w 81"/>
                <a:gd name="T75" fmla="*/ 32 h 70"/>
                <a:gd name="T76" fmla="*/ 81 w 81"/>
                <a:gd name="T77" fmla="*/ 22 h 70"/>
                <a:gd name="T78" fmla="*/ 80 w 81"/>
                <a:gd name="T79" fmla="*/ 21 h 70"/>
                <a:gd name="T80" fmla="*/ 76 w 81"/>
                <a:gd name="T81"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70">
                  <a:moveTo>
                    <a:pt x="76" y="15"/>
                  </a:moveTo>
                  <a:cubicBezTo>
                    <a:pt x="74" y="12"/>
                    <a:pt x="72" y="7"/>
                    <a:pt x="68" y="5"/>
                  </a:cubicBezTo>
                  <a:cubicBezTo>
                    <a:pt x="64" y="2"/>
                    <a:pt x="58" y="2"/>
                    <a:pt x="53" y="1"/>
                  </a:cubicBezTo>
                  <a:cubicBezTo>
                    <a:pt x="53" y="1"/>
                    <a:pt x="52" y="1"/>
                    <a:pt x="52" y="1"/>
                  </a:cubicBezTo>
                  <a:cubicBezTo>
                    <a:pt x="51" y="1"/>
                    <a:pt x="50" y="1"/>
                    <a:pt x="48" y="0"/>
                  </a:cubicBezTo>
                  <a:cubicBezTo>
                    <a:pt x="48" y="2"/>
                    <a:pt x="47" y="4"/>
                    <a:pt x="45" y="4"/>
                  </a:cubicBezTo>
                  <a:cubicBezTo>
                    <a:pt x="43" y="5"/>
                    <a:pt x="41" y="1"/>
                    <a:pt x="38" y="4"/>
                  </a:cubicBezTo>
                  <a:cubicBezTo>
                    <a:pt x="37" y="5"/>
                    <a:pt x="35" y="8"/>
                    <a:pt x="35" y="9"/>
                  </a:cubicBezTo>
                  <a:cubicBezTo>
                    <a:pt x="34" y="11"/>
                    <a:pt x="35" y="14"/>
                    <a:pt x="35" y="17"/>
                  </a:cubicBezTo>
                  <a:cubicBezTo>
                    <a:pt x="35" y="20"/>
                    <a:pt x="35" y="21"/>
                    <a:pt x="33" y="23"/>
                  </a:cubicBezTo>
                  <a:cubicBezTo>
                    <a:pt x="27" y="18"/>
                    <a:pt x="27" y="8"/>
                    <a:pt x="27" y="0"/>
                  </a:cubicBezTo>
                  <a:cubicBezTo>
                    <a:pt x="26" y="1"/>
                    <a:pt x="26" y="1"/>
                    <a:pt x="25" y="1"/>
                  </a:cubicBezTo>
                  <a:cubicBezTo>
                    <a:pt x="22" y="2"/>
                    <a:pt x="20" y="1"/>
                    <a:pt x="19" y="3"/>
                  </a:cubicBezTo>
                  <a:cubicBezTo>
                    <a:pt x="18" y="4"/>
                    <a:pt x="17" y="6"/>
                    <a:pt x="17" y="7"/>
                  </a:cubicBezTo>
                  <a:cubicBezTo>
                    <a:pt x="16" y="10"/>
                    <a:pt x="15" y="11"/>
                    <a:pt x="13" y="13"/>
                  </a:cubicBezTo>
                  <a:cubicBezTo>
                    <a:pt x="12" y="15"/>
                    <a:pt x="12" y="17"/>
                    <a:pt x="11" y="19"/>
                  </a:cubicBezTo>
                  <a:cubicBezTo>
                    <a:pt x="10" y="19"/>
                    <a:pt x="10" y="20"/>
                    <a:pt x="8" y="22"/>
                  </a:cubicBezTo>
                  <a:cubicBezTo>
                    <a:pt x="8" y="23"/>
                    <a:pt x="8" y="24"/>
                    <a:pt x="7" y="25"/>
                  </a:cubicBezTo>
                  <a:cubicBezTo>
                    <a:pt x="7" y="26"/>
                    <a:pt x="5" y="28"/>
                    <a:pt x="5" y="29"/>
                  </a:cubicBezTo>
                  <a:cubicBezTo>
                    <a:pt x="4" y="31"/>
                    <a:pt x="3" y="34"/>
                    <a:pt x="2" y="37"/>
                  </a:cubicBezTo>
                  <a:cubicBezTo>
                    <a:pt x="1" y="40"/>
                    <a:pt x="2" y="44"/>
                    <a:pt x="2" y="47"/>
                  </a:cubicBezTo>
                  <a:cubicBezTo>
                    <a:pt x="1" y="51"/>
                    <a:pt x="1" y="54"/>
                    <a:pt x="0" y="58"/>
                  </a:cubicBezTo>
                  <a:cubicBezTo>
                    <a:pt x="2" y="61"/>
                    <a:pt x="3" y="66"/>
                    <a:pt x="2" y="69"/>
                  </a:cubicBezTo>
                  <a:cubicBezTo>
                    <a:pt x="3" y="70"/>
                    <a:pt x="3" y="70"/>
                    <a:pt x="3" y="70"/>
                  </a:cubicBezTo>
                  <a:cubicBezTo>
                    <a:pt x="4" y="69"/>
                    <a:pt x="2" y="63"/>
                    <a:pt x="4" y="61"/>
                  </a:cubicBezTo>
                  <a:cubicBezTo>
                    <a:pt x="3" y="56"/>
                    <a:pt x="4" y="55"/>
                    <a:pt x="7" y="51"/>
                  </a:cubicBezTo>
                  <a:cubicBezTo>
                    <a:pt x="11" y="51"/>
                    <a:pt x="11" y="56"/>
                    <a:pt x="15" y="56"/>
                  </a:cubicBezTo>
                  <a:cubicBezTo>
                    <a:pt x="18" y="55"/>
                    <a:pt x="15" y="50"/>
                    <a:pt x="17" y="48"/>
                  </a:cubicBezTo>
                  <a:cubicBezTo>
                    <a:pt x="21" y="48"/>
                    <a:pt x="27" y="57"/>
                    <a:pt x="29" y="60"/>
                  </a:cubicBezTo>
                  <a:cubicBezTo>
                    <a:pt x="30" y="61"/>
                    <a:pt x="31" y="65"/>
                    <a:pt x="34" y="63"/>
                  </a:cubicBezTo>
                  <a:cubicBezTo>
                    <a:pt x="37" y="62"/>
                    <a:pt x="33" y="59"/>
                    <a:pt x="33" y="57"/>
                  </a:cubicBezTo>
                  <a:cubicBezTo>
                    <a:pt x="28" y="46"/>
                    <a:pt x="27" y="37"/>
                    <a:pt x="36" y="27"/>
                  </a:cubicBezTo>
                  <a:cubicBezTo>
                    <a:pt x="37" y="25"/>
                    <a:pt x="40" y="23"/>
                    <a:pt x="41" y="22"/>
                  </a:cubicBezTo>
                  <a:cubicBezTo>
                    <a:pt x="42" y="21"/>
                    <a:pt x="42" y="15"/>
                    <a:pt x="44" y="14"/>
                  </a:cubicBezTo>
                  <a:cubicBezTo>
                    <a:pt x="49" y="13"/>
                    <a:pt x="49" y="24"/>
                    <a:pt x="55" y="22"/>
                  </a:cubicBezTo>
                  <a:cubicBezTo>
                    <a:pt x="57" y="21"/>
                    <a:pt x="58" y="18"/>
                    <a:pt x="59" y="16"/>
                  </a:cubicBezTo>
                  <a:cubicBezTo>
                    <a:pt x="62" y="15"/>
                    <a:pt x="63" y="16"/>
                    <a:pt x="66" y="17"/>
                  </a:cubicBezTo>
                  <a:cubicBezTo>
                    <a:pt x="71" y="21"/>
                    <a:pt x="71" y="27"/>
                    <a:pt x="76" y="32"/>
                  </a:cubicBezTo>
                  <a:cubicBezTo>
                    <a:pt x="80" y="33"/>
                    <a:pt x="80" y="28"/>
                    <a:pt x="81" y="22"/>
                  </a:cubicBezTo>
                  <a:cubicBezTo>
                    <a:pt x="80" y="22"/>
                    <a:pt x="80" y="22"/>
                    <a:pt x="80" y="21"/>
                  </a:cubicBezTo>
                  <a:cubicBezTo>
                    <a:pt x="77" y="20"/>
                    <a:pt x="77" y="17"/>
                    <a:pt x="76" y="15"/>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2" name="Freeform 504"/>
            <p:cNvSpPr/>
            <p:nvPr/>
          </p:nvSpPr>
          <p:spPr bwMode="auto">
            <a:xfrm>
              <a:off x="5119" y="1339"/>
              <a:ext cx="113" cy="62"/>
            </a:xfrm>
            <a:custGeom>
              <a:avLst/>
              <a:gdLst>
                <a:gd name="T0" fmla="*/ 1 w 91"/>
                <a:gd name="T1" fmla="*/ 26 h 50"/>
                <a:gd name="T2" fmla="*/ 4 w 91"/>
                <a:gd name="T3" fmla="*/ 28 h 50"/>
                <a:gd name="T4" fmla="*/ 21 w 91"/>
                <a:gd name="T5" fmla="*/ 38 h 50"/>
                <a:gd name="T6" fmla="*/ 36 w 91"/>
                <a:gd name="T7" fmla="*/ 40 h 50"/>
                <a:gd name="T8" fmla="*/ 45 w 91"/>
                <a:gd name="T9" fmla="*/ 44 h 50"/>
                <a:gd name="T10" fmla="*/ 53 w 91"/>
                <a:gd name="T11" fmla="*/ 50 h 50"/>
                <a:gd name="T12" fmla="*/ 48 w 91"/>
                <a:gd name="T13" fmla="*/ 40 h 50"/>
                <a:gd name="T14" fmla="*/ 40 w 91"/>
                <a:gd name="T15" fmla="*/ 31 h 50"/>
                <a:gd name="T16" fmla="*/ 60 w 91"/>
                <a:gd name="T17" fmla="*/ 37 h 50"/>
                <a:gd name="T18" fmla="*/ 56 w 91"/>
                <a:gd name="T19" fmla="*/ 22 h 50"/>
                <a:gd name="T20" fmla="*/ 68 w 91"/>
                <a:gd name="T21" fmla="*/ 28 h 50"/>
                <a:gd name="T22" fmla="*/ 80 w 91"/>
                <a:gd name="T23" fmla="*/ 34 h 50"/>
                <a:gd name="T24" fmla="*/ 87 w 91"/>
                <a:gd name="T25" fmla="*/ 29 h 50"/>
                <a:gd name="T26" fmla="*/ 91 w 91"/>
                <a:gd name="T27" fmla="*/ 26 h 50"/>
                <a:gd name="T28" fmla="*/ 88 w 91"/>
                <a:gd name="T29" fmla="*/ 25 h 50"/>
                <a:gd name="T30" fmla="*/ 86 w 91"/>
                <a:gd name="T31" fmla="*/ 23 h 50"/>
                <a:gd name="T32" fmla="*/ 78 w 91"/>
                <a:gd name="T33" fmla="*/ 21 h 50"/>
                <a:gd name="T34" fmla="*/ 64 w 91"/>
                <a:gd name="T35" fmla="*/ 16 h 50"/>
                <a:gd name="T36" fmla="*/ 52 w 91"/>
                <a:gd name="T37" fmla="*/ 7 h 50"/>
                <a:gd name="T38" fmla="*/ 45 w 91"/>
                <a:gd name="T39" fmla="*/ 3 h 50"/>
                <a:gd name="T40" fmla="*/ 38 w 91"/>
                <a:gd name="T41" fmla="*/ 5 h 50"/>
                <a:gd name="T42" fmla="*/ 9 w 91"/>
                <a:gd name="T43" fmla="*/ 18 h 50"/>
                <a:gd name="T44" fmla="*/ 0 w 91"/>
                <a:gd name="T45" fmla="*/ 19 h 50"/>
                <a:gd name="T46" fmla="*/ 0 w 91"/>
                <a:gd name="T47" fmla="*/ 20 h 50"/>
                <a:gd name="T48" fmla="*/ 1 w 91"/>
                <a:gd name="T49"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50">
                  <a:moveTo>
                    <a:pt x="1" y="26"/>
                  </a:moveTo>
                  <a:cubicBezTo>
                    <a:pt x="2" y="27"/>
                    <a:pt x="3" y="27"/>
                    <a:pt x="4" y="28"/>
                  </a:cubicBezTo>
                  <a:cubicBezTo>
                    <a:pt x="11" y="33"/>
                    <a:pt x="12" y="37"/>
                    <a:pt x="21" y="38"/>
                  </a:cubicBezTo>
                  <a:cubicBezTo>
                    <a:pt x="25" y="39"/>
                    <a:pt x="30" y="40"/>
                    <a:pt x="36" y="40"/>
                  </a:cubicBezTo>
                  <a:cubicBezTo>
                    <a:pt x="39" y="40"/>
                    <a:pt x="41" y="41"/>
                    <a:pt x="45" y="44"/>
                  </a:cubicBezTo>
                  <a:cubicBezTo>
                    <a:pt x="48" y="46"/>
                    <a:pt x="51" y="50"/>
                    <a:pt x="53" y="50"/>
                  </a:cubicBezTo>
                  <a:cubicBezTo>
                    <a:pt x="55" y="47"/>
                    <a:pt x="50" y="42"/>
                    <a:pt x="48" y="40"/>
                  </a:cubicBezTo>
                  <a:cubicBezTo>
                    <a:pt x="47" y="38"/>
                    <a:pt x="40" y="33"/>
                    <a:pt x="40" y="31"/>
                  </a:cubicBezTo>
                  <a:cubicBezTo>
                    <a:pt x="40" y="23"/>
                    <a:pt x="59" y="36"/>
                    <a:pt x="60" y="37"/>
                  </a:cubicBezTo>
                  <a:cubicBezTo>
                    <a:pt x="59" y="32"/>
                    <a:pt x="55" y="27"/>
                    <a:pt x="56" y="22"/>
                  </a:cubicBezTo>
                  <a:cubicBezTo>
                    <a:pt x="61" y="24"/>
                    <a:pt x="64" y="25"/>
                    <a:pt x="68" y="28"/>
                  </a:cubicBezTo>
                  <a:cubicBezTo>
                    <a:pt x="71" y="30"/>
                    <a:pt x="75" y="35"/>
                    <a:pt x="80" y="34"/>
                  </a:cubicBezTo>
                  <a:cubicBezTo>
                    <a:pt x="83" y="35"/>
                    <a:pt x="84" y="31"/>
                    <a:pt x="87" y="29"/>
                  </a:cubicBezTo>
                  <a:cubicBezTo>
                    <a:pt x="89" y="28"/>
                    <a:pt x="90" y="27"/>
                    <a:pt x="91" y="26"/>
                  </a:cubicBezTo>
                  <a:cubicBezTo>
                    <a:pt x="90" y="26"/>
                    <a:pt x="89" y="26"/>
                    <a:pt x="88" y="25"/>
                  </a:cubicBezTo>
                  <a:cubicBezTo>
                    <a:pt x="88" y="24"/>
                    <a:pt x="87" y="23"/>
                    <a:pt x="86" y="23"/>
                  </a:cubicBezTo>
                  <a:cubicBezTo>
                    <a:pt x="84" y="22"/>
                    <a:pt x="81" y="22"/>
                    <a:pt x="78" y="21"/>
                  </a:cubicBezTo>
                  <a:cubicBezTo>
                    <a:pt x="74" y="20"/>
                    <a:pt x="69" y="19"/>
                    <a:pt x="64" y="16"/>
                  </a:cubicBezTo>
                  <a:cubicBezTo>
                    <a:pt x="60" y="13"/>
                    <a:pt x="56" y="10"/>
                    <a:pt x="52" y="7"/>
                  </a:cubicBezTo>
                  <a:cubicBezTo>
                    <a:pt x="50" y="6"/>
                    <a:pt x="47" y="4"/>
                    <a:pt x="45" y="3"/>
                  </a:cubicBezTo>
                  <a:cubicBezTo>
                    <a:pt x="41" y="0"/>
                    <a:pt x="41" y="1"/>
                    <a:pt x="38" y="5"/>
                  </a:cubicBezTo>
                  <a:cubicBezTo>
                    <a:pt x="31" y="15"/>
                    <a:pt x="21" y="18"/>
                    <a:pt x="9" y="18"/>
                  </a:cubicBezTo>
                  <a:cubicBezTo>
                    <a:pt x="5" y="18"/>
                    <a:pt x="2" y="17"/>
                    <a:pt x="0" y="19"/>
                  </a:cubicBezTo>
                  <a:cubicBezTo>
                    <a:pt x="0" y="19"/>
                    <a:pt x="0" y="20"/>
                    <a:pt x="0" y="20"/>
                  </a:cubicBezTo>
                  <a:cubicBezTo>
                    <a:pt x="1" y="22"/>
                    <a:pt x="1" y="24"/>
                    <a:pt x="1" y="26"/>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3" name="Freeform 505"/>
            <p:cNvSpPr/>
            <p:nvPr/>
          </p:nvSpPr>
          <p:spPr bwMode="auto">
            <a:xfrm>
              <a:off x="5277" y="1215"/>
              <a:ext cx="56" cy="76"/>
            </a:xfrm>
            <a:custGeom>
              <a:avLst/>
              <a:gdLst>
                <a:gd name="T0" fmla="*/ 39 w 45"/>
                <a:gd name="T1" fmla="*/ 19 h 62"/>
                <a:gd name="T2" fmla="*/ 38 w 45"/>
                <a:gd name="T3" fmla="*/ 16 h 62"/>
                <a:gd name="T4" fmla="*/ 38 w 45"/>
                <a:gd name="T5" fmla="*/ 16 h 62"/>
                <a:gd name="T6" fmla="*/ 28 w 45"/>
                <a:gd name="T7" fmla="*/ 13 h 62"/>
                <a:gd name="T8" fmla="*/ 24 w 45"/>
                <a:gd name="T9" fmla="*/ 10 h 62"/>
                <a:gd name="T10" fmla="*/ 27 w 45"/>
                <a:gd name="T11" fmla="*/ 8 h 62"/>
                <a:gd name="T12" fmla="*/ 19 w 45"/>
                <a:gd name="T13" fmla="*/ 3 h 62"/>
                <a:gd name="T14" fmla="*/ 6 w 45"/>
                <a:gd name="T15" fmla="*/ 1 h 62"/>
                <a:gd name="T16" fmla="*/ 0 w 45"/>
                <a:gd name="T17" fmla="*/ 5 h 62"/>
                <a:gd name="T18" fmla="*/ 2 w 45"/>
                <a:gd name="T19" fmla="*/ 22 h 62"/>
                <a:gd name="T20" fmla="*/ 8 w 45"/>
                <a:gd name="T21" fmla="*/ 33 h 62"/>
                <a:gd name="T22" fmla="*/ 8 w 45"/>
                <a:gd name="T23" fmla="*/ 45 h 62"/>
                <a:gd name="T24" fmla="*/ 15 w 45"/>
                <a:gd name="T25" fmla="*/ 55 h 62"/>
                <a:gd name="T26" fmla="*/ 22 w 45"/>
                <a:gd name="T27" fmla="*/ 62 h 62"/>
                <a:gd name="T28" fmla="*/ 21 w 45"/>
                <a:gd name="T29" fmla="*/ 47 h 62"/>
                <a:gd name="T30" fmla="*/ 23 w 45"/>
                <a:gd name="T31" fmla="*/ 41 h 62"/>
                <a:gd name="T32" fmla="*/ 29 w 45"/>
                <a:gd name="T33" fmla="*/ 41 h 62"/>
                <a:gd name="T34" fmla="*/ 21 w 45"/>
                <a:gd name="T35" fmla="*/ 32 h 62"/>
                <a:gd name="T36" fmla="*/ 28 w 45"/>
                <a:gd name="T37" fmla="*/ 22 h 62"/>
                <a:gd name="T38" fmla="*/ 36 w 45"/>
                <a:gd name="T39" fmla="*/ 24 h 62"/>
                <a:gd name="T40" fmla="*/ 45 w 45"/>
                <a:gd name="T41" fmla="*/ 24 h 62"/>
                <a:gd name="T42" fmla="*/ 39 w 45"/>
                <a:gd name="T43"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2">
                  <a:moveTo>
                    <a:pt x="39" y="19"/>
                  </a:moveTo>
                  <a:cubicBezTo>
                    <a:pt x="39" y="19"/>
                    <a:pt x="37" y="18"/>
                    <a:pt x="38" y="16"/>
                  </a:cubicBezTo>
                  <a:cubicBezTo>
                    <a:pt x="38" y="16"/>
                    <a:pt x="38" y="16"/>
                    <a:pt x="38" y="16"/>
                  </a:cubicBezTo>
                  <a:cubicBezTo>
                    <a:pt x="35" y="16"/>
                    <a:pt x="31" y="14"/>
                    <a:pt x="28" y="13"/>
                  </a:cubicBezTo>
                  <a:cubicBezTo>
                    <a:pt x="27" y="12"/>
                    <a:pt x="26" y="11"/>
                    <a:pt x="24" y="10"/>
                  </a:cubicBezTo>
                  <a:cubicBezTo>
                    <a:pt x="25" y="10"/>
                    <a:pt x="27" y="9"/>
                    <a:pt x="27" y="8"/>
                  </a:cubicBezTo>
                  <a:cubicBezTo>
                    <a:pt x="26" y="7"/>
                    <a:pt x="21" y="3"/>
                    <a:pt x="19" y="3"/>
                  </a:cubicBezTo>
                  <a:cubicBezTo>
                    <a:pt x="15" y="0"/>
                    <a:pt x="11" y="1"/>
                    <a:pt x="6" y="1"/>
                  </a:cubicBezTo>
                  <a:cubicBezTo>
                    <a:pt x="4" y="3"/>
                    <a:pt x="2" y="4"/>
                    <a:pt x="0" y="5"/>
                  </a:cubicBezTo>
                  <a:cubicBezTo>
                    <a:pt x="1" y="10"/>
                    <a:pt x="0" y="16"/>
                    <a:pt x="2" y="22"/>
                  </a:cubicBezTo>
                  <a:cubicBezTo>
                    <a:pt x="4" y="25"/>
                    <a:pt x="7" y="30"/>
                    <a:pt x="8" y="33"/>
                  </a:cubicBezTo>
                  <a:cubicBezTo>
                    <a:pt x="9" y="38"/>
                    <a:pt x="9" y="41"/>
                    <a:pt x="8" y="45"/>
                  </a:cubicBezTo>
                  <a:cubicBezTo>
                    <a:pt x="9" y="49"/>
                    <a:pt x="11" y="53"/>
                    <a:pt x="15" y="55"/>
                  </a:cubicBezTo>
                  <a:cubicBezTo>
                    <a:pt x="18" y="57"/>
                    <a:pt x="23" y="59"/>
                    <a:pt x="22" y="62"/>
                  </a:cubicBezTo>
                  <a:cubicBezTo>
                    <a:pt x="26" y="59"/>
                    <a:pt x="19" y="52"/>
                    <a:pt x="21" y="47"/>
                  </a:cubicBezTo>
                  <a:cubicBezTo>
                    <a:pt x="20" y="45"/>
                    <a:pt x="20" y="43"/>
                    <a:pt x="23" y="41"/>
                  </a:cubicBezTo>
                  <a:cubicBezTo>
                    <a:pt x="25" y="40"/>
                    <a:pt x="26" y="43"/>
                    <a:pt x="29" y="41"/>
                  </a:cubicBezTo>
                  <a:cubicBezTo>
                    <a:pt x="27" y="38"/>
                    <a:pt x="23" y="35"/>
                    <a:pt x="21" y="32"/>
                  </a:cubicBezTo>
                  <a:cubicBezTo>
                    <a:pt x="19" y="28"/>
                    <a:pt x="25" y="24"/>
                    <a:pt x="28" y="22"/>
                  </a:cubicBezTo>
                  <a:cubicBezTo>
                    <a:pt x="30" y="22"/>
                    <a:pt x="33" y="23"/>
                    <a:pt x="36" y="24"/>
                  </a:cubicBezTo>
                  <a:cubicBezTo>
                    <a:pt x="39" y="23"/>
                    <a:pt x="43" y="24"/>
                    <a:pt x="45" y="24"/>
                  </a:cubicBezTo>
                  <a:cubicBezTo>
                    <a:pt x="43" y="23"/>
                    <a:pt x="41" y="22"/>
                    <a:pt x="39" y="19"/>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4" name="Freeform 506"/>
            <p:cNvSpPr/>
            <p:nvPr/>
          </p:nvSpPr>
          <p:spPr bwMode="auto">
            <a:xfrm>
              <a:off x="5262" y="1212"/>
              <a:ext cx="15" cy="12"/>
            </a:xfrm>
            <a:custGeom>
              <a:avLst/>
              <a:gdLst>
                <a:gd name="T0" fmla="*/ 4 w 12"/>
                <a:gd name="T1" fmla="*/ 0 h 10"/>
                <a:gd name="T2" fmla="*/ 0 w 12"/>
                <a:gd name="T3" fmla="*/ 9 h 10"/>
                <a:gd name="T4" fmla="*/ 5 w 12"/>
                <a:gd name="T5" fmla="*/ 8 h 10"/>
                <a:gd name="T6" fmla="*/ 12 w 12"/>
                <a:gd name="T7" fmla="*/ 7 h 10"/>
                <a:gd name="T8" fmla="*/ 10 w 12"/>
                <a:gd name="T9" fmla="*/ 4 h 10"/>
                <a:gd name="T10" fmla="*/ 4 w 12"/>
                <a:gd name="T11" fmla="*/ 0 h 10"/>
              </a:gdLst>
              <a:ahLst/>
              <a:cxnLst>
                <a:cxn ang="0">
                  <a:pos x="T0" y="T1"/>
                </a:cxn>
                <a:cxn ang="0">
                  <a:pos x="T2" y="T3"/>
                </a:cxn>
                <a:cxn ang="0">
                  <a:pos x="T4" y="T5"/>
                </a:cxn>
                <a:cxn ang="0">
                  <a:pos x="T6" y="T7"/>
                </a:cxn>
                <a:cxn ang="0">
                  <a:pos x="T8" y="T9"/>
                </a:cxn>
                <a:cxn ang="0">
                  <a:pos x="T10" y="T11"/>
                </a:cxn>
              </a:cxnLst>
              <a:rect l="0" t="0" r="r" b="b"/>
              <a:pathLst>
                <a:path w="12" h="10">
                  <a:moveTo>
                    <a:pt x="4" y="0"/>
                  </a:moveTo>
                  <a:cubicBezTo>
                    <a:pt x="0" y="9"/>
                    <a:pt x="0" y="9"/>
                    <a:pt x="0" y="9"/>
                  </a:cubicBezTo>
                  <a:cubicBezTo>
                    <a:pt x="2" y="10"/>
                    <a:pt x="3" y="9"/>
                    <a:pt x="5" y="8"/>
                  </a:cubicBezTo>
                  <a:cubicBezTo>
                    <a:pt x="7" y="8"/>
                    <a:pt x="9" y="7"/>
                    <a:pt x="12" y="7"/>
                  </a:cubicBezTo>
                  <a:cubicBezTo>
                    <a:pt x="11" y="6"/>
                    <a:pt x="11" y="5"/>
                    <a:pt x="10" y="4"/>
                  </a:cubicBezTo>
                  <a:cubicBezTo>
                    <a:pt x="9" y="3"/>
                    <a:pt x="6" y="1"/>
                    <a:pt x="4"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5" name="Freeform 507"/>
            <p:cNvSpPr/>
            <p:nvPr/>
          </p:nvSpPr>
          <p:spPr bwMode="auto">
            <a:xfrm>
              <a:off x="4952" y="1000"/>
              <a:ext cx="80" cy="61"/>
            </a:xfrm>
            <a:custGeom>
              <a:avLst/>
              <a:gdLst>
                <a:gd name="T0" fmla="*/ 53 w 65"/>
                <a:gd name="T1" fmla="*/ 17 h 49"/>
                <a:gd name="T2" fmla="*/ 41 w 65"/>
                <a:gd name="T3" fmla="*/ 17 h 49"/>
                <a:gd name="T4" fmla="*/ 23 w 65"/>
                <a:gd name="T5" fmla="*/ 0 h 49"/>
                <a:gd name="T6" fmla="*/ 29 w 65"/>
                <a:gd name="T7" fmla="*/ 8 h 49"/>
                <a:gd name="T8" fmla="*/ 24 w 65"/>
                <a:gd name="T9" fmla="*/ 13 h 49"/>
                <a:gd name="T10" fmla="*/ 13 w 65"/>
                <a:gd name="T11" fmla="*/ 11 h 49"/>
                <a:gd name="T12" fmla="*/ 5 w 65"/>
                <a:gd name="T13" fmla="*/ 9 h 49"/>
                <a:gd name="T14" fmla="*/ 17 w 65"/>
                <a:gd name="T15" fmla="*/ 20 h 49"/>
                <a:gd name="T16" fmla="*/ 12 w 65"/>
                <a:gd name="T17" fmla="*/ 28 h 49"/>
                <a:gd name="T18" fmla="*/ 6 w 65"/>
                <a:gd name="T19" fmla="*/ 34 h 49"/>
                <a:gd name="T20" fmla="*/ 5 w 65"/>
                <a:gd name="T21" fmla="*/ 49 h 49"/>
                <a:gd name="T22" fmla="*/ 15 w 65"/>
                <a:gd name="T23" fmla="*/ 46 h 49"/>
                <a:gd name="T24" fmla="*/ 13 w 65"/>
                <a:gd name="T25" fmla="*/ 49 h 49"/>
                <a:gd name="T26" fmla="*/ 23 w 65"/>
                <a:gd name="T27" fmla="*/ 38 h 49"/>
                <a:gd name="T28" fmla="*/ 35 w 65"/>
                <a:gd name="T29" fmla="*/ 32 h 49"/>
                <a:gd name="T30" fmla="*/ 50 w 65"/>
                <a:gd name="T31" fmla="*/ 36 h 49"/>
                <a:gd name="T32" fmla="*/ 51 w 65"/>
                <a:gd name="T33" fmla="*/ 29 h 49"/>
                <a:gd name="T34" fmla="*/ 56 w 65"/>
                <a:gd name="T35" fmla="*/ 19 h 49"/>
                <a:gd name="T36" fmla="*/ 63 w 65"/>
                <a:gd name="T37" fmla="*/ 5 h 49"/>
                <a:gd name="T38" fmla="*/ 59 w 65"/>
                <a:gd name="T39" fmla="*/ 11 h 49"/>
                <a:gd name="T40" fmla="*/ 53 w 65"/>
                <a:gd name="T41"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9">
                  <a:moveTo>
                    <a:pt x="53" y="17"/>
                  </a:moveTo>
                  <a:cubicBezTo>
                    <a:pt x="48" y="21"/>
                    <a:pt x="47" y="20"/>
                    <a:pt x="41" y="17"/>
                  </a:cubicBezTo>
                  <a:cubicBezTo>
                    <a:pt x="35" y="12"/>
                    <a:pt x="32" y="2"/>
                    <a:pt x="23" y="0"/>
                  </a:cubicBezTo>
                  <a:cubicBezTo>
                    <a:pt x="25" y="3"/>
                    <a:pt x="27" y="5"/>
                    <a:pt x="29" y="8"/>
                  </a:cubicBezTo>
                  <a:cubicBezTo>
                    <a:pt x="31" y="14"/>
                    <a:pt x="29" y="12"/>
                    <a:pt x="24" y="13"/>
                  </a:cubicBezTo>
                  <a:cubicBezTo>
                    <a:pt x="20" y="12"/>
                    <a:pt x="18" y="13"/>
                    <a:pt x="13" y="11"/>
                  </a:cubicBezTo>
                  <a:cubicBezTo>
                    <a:pt x="12" y="10"/>
                    <a:pt x="7" y="9"/>
                    <a:pt x="5" y="9"/>
                  </a:cubicBezTo>
                  <a:cubicBezTo>
                    <a:pt x="3" y="14"/>
                    <a:pt x="16" y="15"/>
                    <a:pt x="17" y="20"/>
                  </a:cubicBezTo>
                  <a:cubicBezTo>
                    <a:pt x="18" y="22"/>
                    <a:pt x="13" y="27"/>
                    <a:pt x="12" y="28"/>
                  </a:cubicBezTo>
                  <a:cubicBezTo>
                    <a:pt x="8" y="30"/>
                    <a:pt x="7" y="33"/>
                    <a:pt x="6" y="34"/>
                  </a:cubicBezTo>
                  <a:cubicBezTo>
                    <a:pt x="3" y="38"/>
                    <a:pt x="0" y="48"/>
                    <a:pt x="5" y="49"/>
                  </a:cubicBezTo>
                  <a:cubicBezTo>
                    <a:pt x="7" y="49"/>
                    <a:pt x="14" y="48"/>
                    <a:pt x="15" y="46"/>
                  </a:cubicBezTo>
                  <a:cubicBezTo>
                    <a:pt x="13" y="49"/>
                    <a:pt x="13" y="49"/>
                    <a:pt x="13" y="49"/>
                  </a:cubicBezTo>
                  <a:cubicBezTo>
                    <a:pt x="16" y="45"/>
                    <a:pt x="19" y="41"/>
                    <a:pt x="23" y="38"/>
                  </a:cubicBezTo>
                  <a:cubicBezTo>
                    <a:pt x="26" y="36"/>
                    <a:pt x="31" y="31"/>
                    <a:pt x="35" y="32"/>
                  </a:cubicBezTo>
                  <a:cubicBezTo>
                    <a:pt x="39" y="31"/>
                    <a:pt x="47" y="34"/>
                    <a:pt x="50" y="36"/>
                  </a:cubicBezTo>
                  <a:cubicBezTo>
                    <a:pt x="52" y="34"/>
                    <a:pt x="51" y="31"/>
                    <a:pt x="51" y="29"/>
                  </a:cubicBezTo>
                  <a:cubicBezTo>
                    <a:pt x="51" y="25"/>
                    <a:pt x="53" y="23"/>
                    <a:pt x="56" y="19"/>
                  </a:cubicBezTo>
                  <a:cubicBezTo>
                    <a:pt x="58" y="16"/>
                    <a:pt x="65" y="9"/>
                    <a:pt x="63" y="5"/>
                  </a:cubicBezTo>
                  <a:cubicBezTo>
                    <a:pt x="62" y="7"/>
                    <a:pt x="61" y="8"/>
                    <a:pt x="59" y="11"/>
                  </a:cubicBezTo>
                  <a:cubicBezTo>
                    <a:pt x="57" y="14"/>
                    <a:pt x="57" y="15"/>
                    <a:pt x="53" y="17"/>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6" name="Freeform 508"/>
            <p:cNvSpPr/>
            <p:nvPr/>
          </p:nvSpPr>
          <p:spPr bwMode="auto">
            <a:xfrm>
              <a:off x="4981" y="1184"/>
              <a:ext cx="9" cy="6"/>
            </a:xfrm>
            <a:custGeom>
              <a:avLst/>
              <a:gdLst>
                <a:gd name="T0" fmla="*/ 0 w 7"/>
                <a:gd name="T1" fmla="*/ 0 h 5"/>
                <a:gd name="T2" fmla="*/ 0 w 7"/>
                <a:gd name="T3" fmla="*/ 0 h 5"/>
                <a:gd name="T4" fmla="*/ 0 w 7"/>
                <a:gd name="T5" fmla="*/ 0 h 5"/>
                <a:gd name="T6" fmla="*/ 4 w 7"/>
                <a:gd name="T7" fmla="*/ 5 h 5"/>
                <a:gd name="T8" fmla="*/ 7 w 7"/>
                <a:gd name="T9" fmla="*/ 5 h 5"/>
                <a:gd name="T10" fmla="*/ 0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0" y="0"/>
                  </a:moveTo>
                  <a:cubicBezTo>
                    <a:pt x="0" y="0"/>
                    <a:pt x="0" y="0"/>
                    <a:pt x="0" y="0"/>
                  </a:cubicBezTo>
                  <a:cubicBezTo>
                    <a:pt x="0" y="0"/>
                    <a:pt x="0" y="0"/>
                    <a:pt x="0" y="0"/>
                  </a:cubicBezTo>
                  <a:cubicBezTo>
                    <a:pt x="1" y="2"/>
                    <a:pt x="2" y="4"/>
                    <a:pt x="4" y="5"/>
                  </a:cubicBezTo>
                  <a:cubicBezTo>
                    <a:pt x="5" y="5"/>
                    <a:pt x="6" y="5"/>
                    <a:pt x="7" y="5"/>
                  </a:cubicBezTo>
                  <a:cubicBezTo>
                    <a:pt x="7" y="2"/>
                    <a:pt x="3" y="0"/>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7" name="Freeform 509"/>
            <p:cNvSpPr/>
            <p:nvPr/>
          </p:nvSpPr>
          <p:spPr bwMode="auto">
            <a:xfrm>
              <a:off x="5001" y="1191"/>
              <a:ext cx="8" cy="7"/>
            </a:xfrm>
            <a:custGeom>
              <a:avLst/>
              <a:gdLst>
                <a:gd name="T0" fmla="*/ 1 w 6"/>
                <a:gd name="T1" fmla="*/ 4 h 6"/>
                <a:gd name="T2" fmla="*/ 0 w 6"/>
                <a:gd name="T3" fmla="*/ 6 h 6"/>
                <a:gd name="T4" fmla="*/ 6 w 6"/>
                <a:gd name="T5" fmla="*/ 0 h 6"/>
                <a:gd name="T6" fmla="*/ 5 w 6"/>
                <a:gd name="T7" fmla="*/ 0 h 6"/>
                <a:gd name="T8" fmla="*/ 5 w 6"/>
                <a:gd name="T9" fmla="*/ 1 h 6"/>
                <a:gd name="T10" fmla="*/ 1 w 6"/>
                <a:gd name="T11" fmla="*/ 4 h 6"/>
              </a:gdLst>
              <a:ahLst/>
              <a:cxnLst>
                <a:cxn ang="0">
                  <a:pos x="T0" y="T1"/>
                </a:cxn>
                <a:cxn ang="0">
                  <a:pos x="T2" y="T3"/>
                </a:cxn>
                <a:cxn ang="0">
                  <a:pos x="T4" y="T5"/>
                </a:cxn>
                <a:cxn ang="0">
                  <a:pos x="T6" y="T7"/>
                </a:cxn>
                <a:cxn ang="0">
                  <a:pos x="T8" y="T9"/>
                </a:cxn>
                <a:cxn ang="0">
                  <a:pos x="T10" y="T11"/>
                </a:cxn>
              </a:cxnLst>
              <a:rect l="0" t="0" r="r" b="b"/>
              <a:pathLst>
                <a:path w="6" h="6">
                  <a:moveTo>
                    <a:pt x="1" y="4"/>
                  </a:moveTo>
                  <a:cubicBezTo>
                    <a:pt x="1" y="4"/>
                    <a:pt x="1" y="5"/>
                    <a:pt x="0" y="6"/>
                  </a:cubicBezTo>
                  <a:cubicBezTo>
                    <a:pt x="6" y="0"/>
                    <a:pt x="6" y="0"/>
                    <a:pt x="6" y="0"/>
                  </a:cubicBezTo>
                  <a:cubicBezTo>
                    <a:pt x="6" y="0"/>
                    <a:pt x="5" y="0"/>
                    <a:pt x="5" y="0"/>
                  </a:cubicBezTo>
                  <a:cubicBezTo>
                    <a:pt x="5" y="1"/>
                    <a:pt x="5" y="1"/>
                    <a:pt x="5" y="1"/>
                  </a:cubicBezTo>
                  <a:cubicBezTo>
                    <a:pt x="3" y="2"/>
                    <a:pt x="2" y="3"/>
                    <a:pt x="1" y="4"/>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8" name="Freeform 510"/>
            <p:cNvSpPr/>
            <p:nvPr/>
          </p:nvSpPr>
          <p:spPr bwMode="auto">
            <a:xfrm>
              <a:off x="5006" y="1188"/>
              <a:ext cx="4" cy="4"/>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1"/>
                    <a:pt x="2" y="0"/>
                    <a:pt x="3" y="0"/>
                  </a:cubicBezTo>
                  <a:cubicBezTo>
                    <a:pt x="0" y="3"/>
                    <a:pt x="0" y="3"/>
                    <a:pt x="0" y="3"/>
                  </a:cubicBezTo>
                  <a:cubicBezTo>
                    <a:pt x="0" y="3"/>
                    <a:pt x="0" y="2"/>
                    <a:pt x="1" y="2"/>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69" name="Freeform 511"/>
            <p:cNvSpPr/>
            <p:nvPr/>
          </p:nvSpPr>
          <p:spPr bwMode="auto">
            <a:xfrm>
              <a:off x="5114" y="1131"/>
              <a:ext cx="14" cy="3"/>
            </a:xfrm>
            <a:custGeom>
              <a:avLst/>
              <a:gdLst>
                <a:gd name="T0" fmla="*/ 0 w 11"/>
                <a:gd name="T1" fmla="*/ 1 h 2"/>
                <a:gd name="T2" fmla="*/ 1 w 11"/>
                <a:gd name="T3" fmla="*/ 1 h 2"/>
                <a:gd name="T4" fmla="*/ 11 w 11"/>
                <a:gd name="T5" fmla="*/ 1 h 2"/>
                <a:gd name="T6" fmla="*/ 0 w 11"/>
                <a:gd name="T7" fmla="*/ 1 h 2"/>
              </a:gdLst>
              <a:ahLst/>
              <a:cxnLst>
                <a:cxn ang="0">
                  <a:pos x="T0" y="T1"/>
                </a:cxn>
                <a:cxn ang="0">
                  <a:pos x="T2" y="T3"/>
                </a:cxn>
                <a:cxn ang="0">
                  <a:pos x="T4" y="T5"/>
                </a:cxn>
                <a:cxn ang="0">
                  <a:pos x="T6" y="T7"/>
                </a:cxn>
              </a:cxnLst>
              <a:rect l="0" t="0" r="r" b="b"/>
              <a:pathLst>
                <a:path w="11" h="2">
                  <a:moveTo>
                    <a:pt x="0" y="1"/>
                  </a:moveTo>
                  <a:cubicBezTo>
                    <a:pt x="1" y="1"/>
                    <a:pt x="1" y="1"/>
                    <a:pt x="1" y="1"/>
                  </a:cubicBezTo>
                  <a:cubicBezTo>
                    <a:pt x="5" y="2"/>
                    <a:pt x="8" y="2"/>
                    <a:pt x="11" y="1"/>
                  </a:cubicBezTo>
                  <a:cubicBezTo>
                    <a:pt x="7" y="1"/>
                    <a:pt x="4" y="0"/>
                    <a:pt x="0" y="1"/>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0" name="Freeform 512"/>
            <p:cNvSpPr/>
            <p:nvPr/>
          </p:nvSpPr>
          <p:spPr bwMode="auto">
            <a:xfrm>
              <a:off x="4984" y="1042"/>
              <a:ext cx="139" cy="144"/>
            </a:xfrm>
            <a:custGeom>
              <a:avLst/>
              <a:gdLst>
                <a:gd name="T0" fmla="*/ 30 w 112"/>
                <a:gd name="T1" fmla="*/ 103 h 116"/>
                <a:gd name="T2" fmla="*/ 23 w 112"/>
                <a:gd name="T3" fmla="*/ 101 h 116"/>
                <a:gd name="T4" fmla="*/ 18 w 112"/>
                <a:gd name="T5" fmla="*/ 97 h 116"/>
                <a:gd name="T6" fmla="*/ 28 w 112"/>
                <a:gd name="T7" fmla="*/ 89 h 116"/>
                <a:gd name="T8" fmla="*/ 44 w 112"/>
                <a:gd name="T9" fmla="*/ 82 h 116"/>
                <a:gd name="T10" fmla="*/ 50 w 112"/>
                <a:gd name="T11" fmla="*/ 81 h 116"/>
                <a:gd name="T12" fmla="*/ 54 w 112"/>
                <a:gd name="T13" fmla="*/ 80 h 116"/>
                <a:gd name="T14" fmla="*/ 58 w 112"/>
                <a:gd name="T15" fmla="*/ 81 h 116"/>
                <a:gd name="T16" fmla="*/ 63 w 112"/>
                <a:gd name="T17" fmla="*/ 70 h 116"/>
                <a:gd name="T18" fmla="*/ 73 w 112"/>
                <a:gd name="T19" fmla="*/ 73 h 116"/>
                <a:gd name="T20" fmla="*/ 71 w 112"/>
                <a:gd name="T21" fmla="*/ 65 h 116"/>
                <a:gd name="T22" fmla="*/ 75 w 112"/>
                <a:gd name="T23" fmla="*/ 63 h 116"/>
                <a:gd name="T24" fmla="*/ 78 w 112"/>
                <a:gd name="T25" fmla="*/ 58 h 116"/>
                <a:gd name="T26" fmla="*/ 77 w 112"/>
                <a:gd name="T27" fmla="*/ 47 h 116"/>
                <a:gd name="T28" fmla="*/ 73 w 112"/>
                <a:gd name="T29" fmla="*/ 34 h 116"/>
                <a:gd name="T30" fmla="*/ 87 w 112"/>
                <a:gd name="T31" fmla="*/ 44 h 116"/>
                <a:gd name="T32" fmla="*/ 93 w 112"/>
                <a:gd name="T33" fmla="*/ 50 h 116"/>
                <a:gd name="T34" fmla="*/ 95 w 112"/>
                <a:gd name="T35" fmla="*/ 58 h 116"/>
                <a:gd name="T36" fmla="*/ 100 w 112"/>
                <a:gd name="T37" fmla="*/ 50 h 116"/>
                <a:gd name="T38" fmla="*/ 101 w 112"/>
                <a:gd name="T39" fmla="*/ 46 h 116"/>
                <a:gd name="T40" fmla="*/ 102 w 112"/>
                <a:gd name="T41" fmla="*/ 41 h 116"/>
                <a:gd name="T42" fmla="*/ 111 w 112"/>
                <a:gd name="T43" fmla="*/ 48 h 116"/>
                <a:gd name="T44" fmla="*/ 111 w 112"/>
                <a:gd name="T45" fmla="*/ 42 h 116"/>
                <a:gd name="T46" fmla="*/ 112 w 112"/>
                <a:gd name="T47" fmla="*/ 36 h 116"/>
                <a:gd name="T48" fmla="*/ 98 w 112"/>
                <a:gd name="T49" fmla="*/ 21 h 116"/>
                <a:gd name="T50" fmla="*/ 97 w 112"/>
                <a:gd name="T51" fmla="*/ 20 h 116"/>
                <a:gd name="T52" fmla="*/ 92 w 112"/>
                <a:gd name="T53" fmla="*/ 18 h 116"/>
                <a:gd name="T54" fmla="*/ 88 w 112"/>
                <a:gd name="T55" fmla="*/ 15 h 116"/>
                <a:gd name="T56" fmla="*/ 83 w 112"/>
                <a:gd name="T57" fmla="*/ 15 h 116"/>
                <a:gd name="T58" fmla="*/ 77 w 112"/>
                <a:gd name="T59" fmla="*/ 11 h 116"/>
                <a:gd name="T60" fmla="*/ 70 w 112"/>
                <a:gd name="T61" fmla="*/ 6 h 116"/>
                <a:gd name="T62" fmla="*/ 61 w 112"/>
                <a:gd name="T63" fmla="*/ 4 h 116"/>
                <a:gd name="T64" fmla="*/ 52 w 112"/>
                <a:gd name="T65" fmla="*/ 4 h 116"/>
                <a:gd name="T66" fmla="*/ 57 w 112"/>
                <a:gd name="T67" fmla="*/ 10 h 116"/>
                <a:gd name="T68" fmla="*/ 63 w 112"/>
                <a:gd name="T69" fmla="*/ 19 h 116"/>
                <a:gd name="T70" fmla="*/ 69 w 112"/>
                <a:gd name="T71" fmla="*/ 39 h 116"/>
                <a:gd name="T72" fmla="*/ 67 w 112"/>
                <a:gd name="T73" fmla="*/ 48 h 116"/>
                <a:gd name="T74" fmla="*/ 66 w 112"/>
                <a:gd name="T75" fmla="*/ 52 h 116"/>
                <a:gd name="T76" fmla="*/ 62 w 112"/>
                <a:gd name="T77" fmla="*/ 53 h 116"/>
                <a:gd name="T78" fmla="*/ 56 w 112"/>
                <a:gd name="T79" fmla="*/ 54 h 116"/>
                <a:gd name="T80" fmla="*/ 53 w 112"/>
                <a:gd name="T81" fmla="*/ 56 h 116"/>
                <a:gd name="T82" fmla="*/ 45 w 112"/>
                <a:gd name="T83" fmla="*/ 60 h 116"/>
                <a:gd name="T84" fmla="*/ 34 w 112"/>
                <a:gd name="T85" fmla="*/ 58 h 116"/>
                <a:gd name="T86" fmla="*/ 26 w 112"/>
                <a:gd name="T87" fmla="*/ 61 h 116"/>
                <a:gd name="T88" fmla="*/ 27 w 112"/>
                <a:gd name="T89" fmla="*/ 70 h 116"/>
                <a:gd name="T90" fmla="*/ 21 w 112"/>
                <a:gd name="T91" fmla="*/ 79 h 116"/>
                <a:gd name="T92" fmla="*/ 22 w 112"/>
                <a:gd name="T93" fmla="*/ 84 h 116"/>
                <a:gd name="T94" fmla="*/ 19 w 112"/>
                <a:gd name="T95" fmla="*/ 88 h 116"/>
                <a:gd name="T96" fmla="*/ 16 w 112"/>
                <a:gd name="T97" fmla="*/ 91 h 116"/>
                <a:gd name="T98" fmla="*/ 12 w 112"/>
                <a:gd name="T99" fmla="*/ 92 h 116"/>
                <a:gd name="T100" fmla="*/ 19 w 112"/>
                <a:gd name="T101" fmla="*/ 102 h 116"/>
                <a:gd name="T102" fmla="*/ 15 w 112"/>
                <a:gd name="T103" fmla="*/ 102 h 116"/>
                <a:gd name="T104" fmla="*/ 16 w 112"/>
                <a:gd name="T105" fmla="*/ 105 h 116"/>
                <a:gd name="T106" fmla="*/ 15 w 112"/>
                <a:gd name="T107" fmla="*/ 107 h 116"/>
                <a:gd name="T108" fmla="*/ 13 w 112"/>
                <a:gd name="T109" fmla="*/ 109 h 116"/>
                <a:gd name="T110" fmla="*/ 4 w 112"/>
                <a:gd name="T111" fmla="*/ 112 h 116"/>
                <a:gd name="T112" fmla="*/ 0 w 112"/>
                <a:gd name="T113" fmla="*/ 113 h 116"/>
                <a:gd name="T114" fmla="*/ 10 w 112"/>
                <a:gd name="T115" fmla="*/ 113 h 116"/>
                <a:gd name="T116" fmla="*/ 22 w 112"/>
                <a:gd name="T117" fmla="*/ 116 h 116"/>
                <a:gd name="T118" fmla="*/ 25 w 112"/>
                <a:gd name="T119" fmla="*/ 111 h 116"/>
                <a:gd name="T120" fmla="*/ 24 w 112"/>
                <a:gd name="T121" fmla="*/ 109 h 116"/>
                <a:gd name="T122" fmla="*/ 30 w 112"/>
                <a:gd name="T123"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6">
                  <a:moveTo>
                    <a:pt x="30" y="103"/>
                  </a:moveTo>
                  <a:cubicBezTo>
                    <a:pt x="28" y="101"/>
                    <a:pt x="25" y="102"/>
                    <a:pt x="23" y="101"/>
                  </a:cubicBezTo>
                  <a:cubicBezTo>
                    <a:pt x="21" y="99"/>
                    <a:pt x="20" y="98"/>
                    <a:pt x="18" y="97"/>
                  </a:cubicBezTo>
                  <a:cubicBezTo>
                    <a:pt x="20" y="94"/>
                    <a:pt x="24" y="91"/>
                    <a:pt x="28" y="89"/>
                  </a:cubicBezTo>
                  <a:cubicBezTo>
                    <a:pt x="33" y="85"/>
                    <a:pt x="39" y="84"/>
                    <a:pt x="44" y="82"/>
                  </a:cubicBezTo>
                  <a:cubicBezTo>
                    <a:pt x="46" y="82"/>
                    <a:pt x="48" y="81"/>
                    <a:pt x="50" y="81"/>
                  </a:cubicBezTo>
                  <a:cubicBezTo>
                    <a:pt x="52" y="81"/>
                    <a:pt x="52" y="80"/>
                    <a:pt x="54" y="80"/>
                  </a:cubicBezTo>
                  <a:cubicBezTo>
                    <a:pt x="55" y="80"/>
                    <a:pt x="56" y="81"/>
                    <a:pt x="58" y="81"/>
                  </a:cubicBezTo>
                  <a:cubicBezTo>
                    <a:pt x="64" y="80"/>
                    <a:pt x="56" y="72"/>
                    <a:pt x="63" y="70"/>
                  </a:cubicBezTo>
                  <a:cubicBezTo>
                    <a:pt x="65" y="71"/>
                    <a:pt x="72" y="77"/>
                    <a:pt x="73" y="73"/>
                  </a:cubicBezTo>
                  <a:cubicBezTo>
                    <a:pt x="74" y="71"/>
                    <a:pt x="71" y="67"/>
                    <a:pt x="71" y="65"/>
                  </a:cubicBezTo>
                  <a:cubicBezTo>
                    <a:pt x="70" y="62"/>
                    <a:pt x="72" y="63"/>
                    <a:pt x="75" y="63"/>
                  </a:cubicBezTo>
                  <a:cubicBezTo>
                    <a:pt x="77" y="62"/>
                    <a:pt x="78" y="61"/>
                    <a:pt x="78" y="58"/>
                  </a:cubicBezTo>
                  <a:cubicBezTo>
                    <a:pt x="78" y="55"/>
                    <a:pt x="77" y="51"/>
                    <a:pt x="77" y="47"/>
                  </a:cubicBezTo>
                  <a:cubicBezTo>
                    <a:pt x="77" y="43"/>
                    <a:pt x="77" y="37"/>
                    <a:pt x="73" y="34"/>
                  </a:cubicBezTo>
                  <a:cubicBezTo>
                    <a:pt x="77" y="37"/>
                    <a:pt x="82" y="40"/>
                    <a:pt x="87" y="44"/>
                  </a:cubicBezTo>
                  <a:cubicBezTo>
                    <a:pt x="89" y="46"/>
                    <a:pt x="92" y="48"/>
                    <a:pt x="93" y="50"/>
                  </a:cubicBezTo>
                  <a:cubicBezTo>
                    <a:pt x="95" y="53"/>
                    <a:pt x="95" y="55"/>
                    <a:pt x="95" y="58"/>
                  </a:cubicBezTo>
                  <a:cubicBezTo>
                    <a:pt x="97" y="55"/>
                    <a:pt x="99" y="53"/>
                    <a:pt x="100" y="50"/>
                  </a:cubicBezTo>
                  <a:cubicBezTo>
                    <a:pt x="100" y="49"/>
                    <a:pt x="101" y="48"/>
                    <a:pt x="101" y="46"/>
                  </a:cubicBezTo>
                  <a:cubicBezTo>
                    <a:pt x="102" y="45"/>
                    <a:pt x="102" y="43"/>
                    <a:pt x="102" y="41"/>
                  </a:cubicBezTo>
                  <a:cubicBezTo>
                    <a:pt x="105" y="41"/>
                    <a:pt x="108" y="49"/>
                    <a:pt x="111" y="48"/>
                  </a:cubicBezTo>
                  <a:cubicBezTo>
                    <a:pt x="112" y="47"/>
                    <a:pt x="111" y="43"/>
                    <a:pt x="111" y="42"/>
                  </a:cubicBezTo>
                  <a:cubicBezTo>
                    <a:pt x="111" y="40"/>
                    <a:pt x="111" y="38"/>
                    <a:pt x="112" y="36"/>
                  </a:cubicBezTo>
                  <a:cubicBezTo>
                    <a:pt x="110" y="29"/>
                    <a:pt x="102" y="25"/>
                    <a:pt x="98" y="21"/>
                  </a:cubicBezTo>
                  <a:cubicBezTo>
                    <a:pt x="97" y="21"/>
                    <a:pt x="97" y="21"/>
                    <a:pt x="97" y="20"/>
                  </a:cubicBezTo>
                  <a:cubicBezTo>
                    <a:pt x="95" y="21"/>
                    <a:pt x="94" y="19"/>
                    <a:pt x="92" y="18"/>
                  </a:cubicBezTo>
                  <a:cubicBezTo>
                    <a:pt x="91" y="17"/>
                    <a:pt x="89" y="16"/>
                    <a:pt x="88" y="15"/>
                  </a:cubicBezTo>
                  <a:cubicBezTo>
                    <a:pt x="86" y="15"/>
                    <a:pt x="85" y="16"/>
                    <a:pt x="83" y="15"/>
                  </a:cubicBezTo>
                  <a:cubicBezTo>
                    <a:pt x="81" y="15"/>
                    <a:pt x="78" y="12"/>
                    <a:pt x="77" y="11"/>
                  </a:cubicBezTo>
                  <a:cubicBezTo>
                    <a:pt x="75" y="9"/>
                    <a:pt x="72" y="8"/>
                    <a:pt x="70" y="6"/>
                  </a:cubicBezTo>
                  <a:cubicBezTo>
                    <a:pt x="67" y="5"/>
                    <a:pt x="64" y="5"/>
                    <a:pt x="61" y="4"/>
                  </a:cubicBezTo>
                  <a:cubicBezTo>
                    <a:pt x="58" y="3"/>
                    <a:pt x="53" y="0"/>
                    <a:pt x="52" y="4"/>
                  </a:cubicBezTo>
                  <a:cubicBezTo>
                    <a:pt x="53" y="6"/>
                    <a:pt x="56" y="8"/>
                    <a:pt x="57" y="10"/>
                  </a:cubicBezTo>
                  <a:cubicBezTo>
                    <a:pt x="60" y="13"/>
                    <a:pt x="61" y="16"/>
                    <a:pt x="63" y="19"/>
                  </a:cubicBezTo>
                  <a:cubicBezTo>
                    <a:pt x="66" y="24"/>
                    <a:pt x="73" y="33"/>
                    <a:pt x="69" y="39"/>
                  </a:cubicBezTo>
                  <a:cubicBezTo>
                    <a:pt x="67" y="42"/>
                    <a:pt x="68" y="45"/>
                    <a:pt x="67" y="48"/>
                  </a:cubicBezTo>
                  <a:cubicBezTo>
                    <a:pt x="68" y="51"/>
                    <a:pt x="67" y="51"/>
                    <a:pt x="66" y="52"/>
                  </a:cubicBezTo>
                  <a:cubicBezTo>
                    <a:pt x="64" y="53"/>
                    <a:pt x="63" y="53"/>
                    <a:pt x="62" y="53"/>
                  </a:cubicBezTo>
                  <a:cubicBezTo>
                    <a:pt x="59" y="54"/>
                    <a:pt x="58" y="53"/>
                    <a:pt x="56" y="54"/>
                  </a:cubicBezTo>
                  <a:cubicBezTo>
                    <a:pt x="55" y="54"/>
                    <a:pt x="53" y="55"/>
                    <a:pt x="53" y="56"/>
                  </a:cubicBezTo>
                  <a:cubicBezTo>
                    <a:pt x="50" y="58"/>
                    <a:pt x="48" y="60"/>
                    <a:pt x="45" y="60"/>
                  </a:cubicBezTo>
                  <a:cubicBezTo>
                    <a:pt x="42" y="60"/>
                    <a:pt x="37" y="59"/>
                    <a:pt x="34" y="58"/>
                  </a:cubicBezTo>
                  <a:cubicBezTo>
                    <a:pt x="31" y="57"/>
                    <a:pt x="25" y="55"/>
                    <a:pt x="26" y="61"/>
                  </a:cubicBezTo>
                  <a:cubicBezTo>
                    <a:pt x="27" y="65"/>
                    <a:pt x="29" y="67"/>
                    <a:pt x="27" y="70"/>
                  </a:cubicBezTo>
                  <a:cubicBezTo>
                    <a:pt x="25" y="73"/>
                    <a:pt x="22" y="76"/>
                    <a:pt x="21" y="79"/>
                  </a:cubicBezTo>
                  <a:cubicBezTo>
                    <a:pt x="21" y="80"/>
                    <a:pt x="22" y="83"/>
                    <a:pt x="22" y="84"/>
                  </a:cubicBezTo>
                  <a:cubicBezTo>
                    <a:pt x="21" y="86"/>
                    <a:pt x="20" y="87"/>
                    <a:pt x="19" y="88"/>
                  </a:cubicBezTo>
                  <a:cubicBezTo>
                    <a:pt x="18" y="90"/>
                    <a:pt x="18" y="90"/>
                    <a:pt x="16" y="91"/>
                  </a:cubicBezTo>
                  <a:cubicBezTo>
                    <a:pt x="15" y="91"/>
                    <a:pt x="13" y="91"/>
                    <a:pt x="12" y="92"/>
                  </a:cubicBezTo>
                  <a:cubicBezTo>
                    <a:pt x="7" y="94"/>
                    <a:pt x="17" y="100"/>
                    <a:pt x="19" y="102"/>
                  </a:cubicBezTo>
                  <a:cubicBezTo>
                    <a:pt x="18" y="101"/>
                    <a:pt x="16" y="102"/>
                    <a:pt x="15" y="102"/>
                  </a:cubicBezTo>
                  <a:cubicBezTo>
                    <a:pt x="14" y="104"/>
                    <a:pt x="15" y="104"/>
                    <a:pt x="16" y="105"/>
                  </a:cubicBezTo>
                  <a:cubicBezTo>
                    <a:pt x="17" y="107"/>
                    <a:pt x="16" y="106"/>
                    <a:pt x="15" y="107"/>
                  </a:cubicBezTo>
                  <a:cubicBezTo>
                    <a:pt x="15" y="108"/>
                    <a:pt x="14" y="109"/>
                    <a:pt x="13" y="109"/>
                  </a:cubicBezTo>
                  <a:cubicBezTo>
                    <a:pt x="11" y="111"/>
                    <a:pt x="7" y="111"/>
                    <a:pt x="4" y="112"/>
                  </a:cubicBezTo>
                  <a:cubicBezTo>
                    <a:pt x="3" y="112"/>
                    <a:pt x="2" y="113"/>
                    <a:pt x="0" y="113"/>
                  </a:cubicBezTo>
                  <a:cubicBezTo>
                    <a:pt x="4" y="113"/>
                    <a:pt x="7" y="113"/>
                    <a:pt x="10" y="113"/>
                  </a:cubicBezTo>
                  <a:cubicBezTo>
                    <a:pt x="13" y="114"/>
                    <a:pt x="19" y="114"/>
                    <a:pt x="22" y="116"/>
                  </a:cubicBezTo>
                  <a:cubicBezTo>
                    <a:pt x="23" y="114"/>
                    <a:pt x="24" y="112"/>
                    <a:pt x="25" y="111"/>
                  </a:cubicBezTo>
                  <a:cubicBezTo>
                    <a:pt x="25" y="110"/>
                    <a:pt x="24" y="110"/>
                    <a:pt x="24" y="109"/>
                  </a:cubicBezTo>
                  <a:cubicBezTo>
                    <a:pt x="25" y="107"/>
                    <a:pt x="29" y="103"/>
                    <a:pt x="30" y="103"/>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1" name="Freeform 513"/>
            <p:cNvSpPr/>
            <p:nvPr/>
          </p:nvSpPr>
          <p:spPr bwMode="auto">
            <a:xfrm>
              <a:off x="5228" y="1063"/>
              <a:ext cx="106" cy="88"/>
            </a:xfrm>
            <a:custGeom>
              <a:avLst/>
              <a:gdLst>
                <a:gd name="T0" fmla="*/ 62 w 85"/>
                <a:gd name="T1" fmla="*/ 2 h 71"/>
                <a:gd name="T2" fmla="*/ 55 w 85"/>
                <a:gd name="T3" fmla="*/ 7 h 71"/>
                <a:gd name="T4" fmla="*/ 47 w 85"/>
                <a:gd name="T5" fmla="*/ 12 h 71"/>
                <a:gd name="T6" fmla="*/ 33 w 85"/>
                <a:gd name="T7" fmla="*/ 16 h 71"/>
                <a:gd name="T8" fmla="*/ 22 w 85"/>
                <a:gd name="T9" fmla="*/ 21 h 71"/>
                <a:gd name="T10" fmla="*/ 28 w 85"/>
                <a:gd name="T11" fmla="*/ 27 h 71"/>
                <a:gd name="T12" fmla="*/ 36 w 85"/>
                <a:gd name="T13" fmla="*/ 29 h 71"/>
                <a:gd name="T14" fmla="*/ 39 w 85"/>
                <a:gd name="T15" fmla="*/ 29 h 71"/>
                <a:gd name="T16" fmla="*/ 36 w 85"/>
                <a:gd name="T17" fmla="*/ 31 h 71"/>
                <a:gd name="T18" fmla="*/ 31 w 85"/>
                <a:gd name="T19" fmla="*/ 38 h 71"/>
                <a:gd name="T20" fmla="*/ 36 w 85"/>
                <a:gd name="T21" fmla="*/ 40 h 71"/>
                <a:gd name="T22" fmla="*/ 35 w 85"/>
                <a:gd name="T23" fmla="*/ 44 h 71"/>
                <a:gd name="T24" fmla="*/ 34 w 85"/>
                <a:gd name="T25" fmla="*/ 50 h 71"/>
                <a:gd name="T26" fmla="*/ 39 w 85"/>
                <a:gd name="T27" fmla="*/ 55 h 71"/>
                <a:gd name="T28" fmla="*/ 48 w 85"/>
                <a:gd name="T29" fmla="*/ 59 h 71"/>
                <a:gd name="T30" fmla="*/ 55 w 85"/>
                <a:gd name="T31" fmla="*/ 61 h 71"/>
                <a:gd name="T32" fmla="*/ 62 w 85"/>
                <a:gd name="T33" fmla="*/ 62 h 71"/>
                <a:gd name="T34" fmla="*/ 50 w 85"/>
                <a:gd name="T35" fmla="*/ 65 h 71"/>
                <a:gd name="T36" fmla="*/ 36 w 85"/>
                <a:gd name="T37" fmla="*/ 61 h 71"/>
                <a:gd name="T38" fmla="*/ 22 w 85"/>
                <a:gd name="T39" fmla="*/ 56 h 71"/>
                <a:gd name="T40" fmla="*/ 9 w 85"/>
                <a:gd name="T41" fmla="*/ 55 h 71"/>
                <a:gd name="T42" fmla="*/ 4 w 85"/>
                <a:gd name="T43" fmla="*/ 54 h 71"/>
                <a:gd name="T44" fmla="*/ 0 w 85"/>
                <a:gd name="T45" fmla="*/ 53 h 71"/>
                <a:gd name="T46" fmla="*/ 8 w 85"/>
                <a:gd name="T47" fmla="*/ 58 h 71"/>
                <a:gd name="T48" fmla="*/ 21 w 85"/>
                <a:gd name="T49" fmla="*/ 65 h 71"/>
                <a:gd name="T50" fmla="*/ 34 w 85"/>
                <a:gd name="T51" fmla="*/ 64 h 71"/>
                <a:gd name="T52" fmla="*/ 45 w 85"/>
                <a:gd name="T53" fmla="*/ 70 h 71"/>
                <a:gd name="T54" fmla="*/ 60 w 85"/>
                <a:gd name="T55" fmla="*/ 69 h 71"/>
                <a:gd name="T56" fmla="*/ 69 w 85"/>
                <a:gd name="T57" fmla="*/ 71 h 71"/>
                <a:gd name="T58" fmla="*/ 74 w 85"/>
                <a:gd name="T59" fmla="*/ 66 h 71"/>
                <a:gd name="T60" fmla="*/ 63 w 85"/>
                <a:gd name="T61" fmla="*/ 63 h 71"/>
                <a:gd name="T62" fmla="*/ 66 w 85"/>
                <a:gd name="T63" fmla="*/ 60 h 71"/>
                <a:gd name="T64" fmla="*/ 70 w 85"/>
                <a:gd name="T65" fmla="*/ 57 h 71"/>
                <a:gd name="T66" fmla="*/ 76 w 85"/>
                <a:gd name="T67" fmla="*/ 51 h 71"/>
                <a:gd name="T68" fmla="*/ 80 w 85"/>
                <a:gd name="T69" fmla="*/ 44 h 71"/>
                <a:gd name="T70" fmla="*/ 82 w 85"/>
                <a:gd name="T71" fmla="*/ 32 h 71"/>
                <a:gd name="T72" fmla="*/ 77 w 85"/>
                <a:gd name="T73" fmla="*/ 38 h 71"/>
                <a:gd name="T74" fmla="*/ 73 w 85"/>
                <a:gd name="T75" fmla="*/ 43 h 71"/>
                <a:gd name="T76" fmla="*/ 52 w 85"/>
                <a:gd name="T77" fmla="*/ 44 h 71"/>
                <a:gd name="T78" fmla="*/ 55 w 85"/>
                <a:gd name="T79" fmla="*/ 40 h 71"/>
                <a:gd name="T80" fmla="*/ 56 w 85"/>
                <a:gd name="T81" fmla="*/ 34 h 71"/>
                <a:gd name="T82" fmla="*/ 63 w 85"/>
                <a:gd name="T83" fmla="*/ 23 h 71"/>
                <a:gd name="T84" fmla="*/ 59 w 85"/>
                <a:gd name="T85" fmla="*/ 22 h 71"/>
                <a:gd name="T86" fmla="*/ 55 w 85"/>
                <a:gd name="T87" fmla="*/ 19 h 71"/>
                <a:gd name="T88" fmla="*/ 52 w 85"/>
                <a:gd name="T89" fmla="*/ 14 h 71"/>
                <a:gd name="T90" fmla="*/ 56 w 85"/>
                <a:gd name="T91" fmla="*/ 11 h 71"/>
                <a:gd name="T92" fmla="*/ 60 w 85"/>
                <a:gd name="T93" fmla="*/ 7 h 71"/>
                <a:gd name="T94" fmla="*/ 66 w 85"/>
                <a:gd name="T95" fmla="*/ 2 h 71"/>
                <a:gd name="T96" fmla="*/ 67 w 85"/>
                <a:gd name="T97" fmla="*/ 0 h 71"/>
                <a:gd name="T98" fmla="*/ 67 w 85"/>
                <a:gd name="T99" fmla="*/ 0 h 71"/>
                <a:gd name="T100" fmla="*/ 62 w 85"/>
                <a:gd name="T101"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71">
                  <a:moveTo>
                    <a:pt x="62" y="2"/>
                  </a:moveTo>
                  <a:cubicBezTo>
                    <a:pt x="60" y="4"/>
                    <a:pt x="58" y="5"/>
                    <a:pt x="55" y="7"/>
                  </a:cubicBezTo>
                  <a:cubicBezTo>
                    <a:pt x="52" y="8"/>
                    <a:pt x="50" y="11"/>
                    <a:pt x="47" y="12"/>
                  </a:cubicBezTo>
                  <a:cubicBezTo>
                    <a:pt x="43" y="14"/>
                    <a:pt x="38" y="15"/>
                    <a:pt x="33" y="16"/>
                  </a:cubicBezTo>
                  <a:cubicBezTo>
                    <a:pt x="29" y="17"/>
                    <a:pt x="25" y="20"/>
                    <a:pt x="22" y="21"/>
                  </a:cubicBezTo>
                  <a:cubicBezTo>
                    <a:pt x="22" y="24"/>
                    <a:pt x="26" y="26"/>
                    <a:pt x="28" y="27"/>
                  </a:cubicBezTo>
                  <a:cubicBezTo>
                    <a:pt x="30" y="28"/>
                    <a:pt x="33" y="29"/>
                    <a:pt x="36" y="29"/>
                  </a:cubicBezTo>
                  <a:cubicBezTo>
                    <a:pt x="37" y="29"/>
                    <a:pt x="38" y="28"/>
                    <a:pt x="39" y="29"/>
                  </a:cubicBezTo>
                  <a:cubicBezTo>
                    <a:pt x="39" y="30"/>
                    <a:pt x="36" y="31"/>
                    <a:pt x="36" y="31"/>
                  </a:cubicBezTo>
                  <a:cubicBezTo>
                    <a:pt x="34" y="33"/>
                    <a:pt x="31" y="36"/>
                    <a:pt x="31" y="38"/>
                  </a:cubicBezTo>
                  <a:cubicBezTo>
                    <a:pt x="32" y="39"/>
                    <a:pt x="34" y="39"/>
                    <a:pt x="36" y="40"/>
                  </a:cubicBezTo>
                  <a:cubicBezTo>
                    <a:pt x="38" y="42"/>
                    <a:pt x="37" y="42"/>
                    <a:pt x="35" y="44"/>
                  </a:cubicBezTo>
                  <a:cubicBezTo>
                    <a:pt x="34" y="46"/>
                    <a:pt x="33" y="48"/>
                    <a:pt x="34" y="50"/>
                  </a:cubicBezTo>
                  <a:cubicBezTo>
                    <a:pt x="33" y="52"/>
                    <a:pt x="37" y="53"/>
                    <a:pt x="39" y="55"/>
                  </a:cubicBezTo>
                  <a:cubicBezTo>
                    <a:pt x="41" y="56"/>
                    <a:pt x="45" y="58"/>
                    <a:pt x="48" y="59"/>
                  </a:cubicBezTo>
                  <a:cubicBezTo>
                    <a:pt x="51" y="60"/>
                    <a:pt x="53" y="61"/>
                    <a:pt x="55" y="61"/>
                  </a:cubicBezTo>
                  <a:cubicBezTo>
                    <a:pt x="56" y="62"/>
                    <a:pt x="60" y="61"/>
                    <a:pt x="62" y="62"/>
                  </a:cubicBezTo>
                  <a:cubicBezTo>
                    <a:pt x="62" y="66"/>
                    <a:pt x="51" y="64"/>
                    <a:pt x="50" y="65"/>
                  </a:cubicBezTo>
                  <a:cubicBezTo>
                    <a:pt x="44" y="64"/>
                    <a:pt x="41" y="62"/>
                    <a:pt x="36" y="61"/>
                  </a:cubicBezTo>
                  <a:cubicBezTo>
                    <a:pt x="31" y="59"/>
                    <a:pt x="27" y="57"/>
                    <a:pt x="22" y="56"/>
                  </a:cubicBezTo>
                  <a:cubicBezTo>
                    <a:pt x="17" y="55"/>
                    <a:pt x="14" y="55"/>
                    <a:pt x="9" y="55"/>
                  </a:cubicBezTo>
                  <a:cubicBezTo>
                    <a:pt x="6" y="55"/>
                    <a:pt x="5" y="55"/>
                    <a:pt x="4" y="54"/>
                  </a:cubicBezTo>
                  <a:cubicBezTo>
                    <a:pt x="3" y="53"/>
                    <a:pt x="2" y="53"/>
                    <a:pt x="0" y="53"/>
                  </a:cubicBezTo>
                  <a:cubicBezTo>
                    <a:pt x="3" y="55"/>
                    <a:pt x="5" y="56"/>
                    <a:pt x="8" y="58"/>
                  </a:cubicBezTo>
                  <a:cubicBezTo>
                    <a:pt x="12" y="61"/>
                    <a:pt x="16" y="64"/>
                    <a:pt x="21" y="65"/>
                  </a:cubicBezTo>
                  <a:cubicBezTo>
                    <a:pt x="25" y="67"/>
                    <a:pt x="29" y="65"/>
                    <a:pt x="34" y="64"/>
                  </a:cubicBezTo>
                  <a:cubicBezTo>
                    <a:pt x="38" y="65"/>
                    <a:pt x="41" y="69"/>
                    <a:pt x="45" y="70"/>
                  </a:cubicBezTo>
                  <a:cubicBezTo>
                    <a:pt x="50" y="70"/>
                    <a:pt x="56" y="69"/>
                    <a:pt x="60" y="69"/>
                  </a:cubicBezTo>
                  <a:cubicBezTo>
                    <a:pt x="64" y="69"/>
                    <a:pt x="67" y="71"/>
                    <a:pt x="69" y="71"/>
                  </a:cubicBezTo>
                  <a:cubicBezTo>
                    <a:pt x="71" y="70"/>
                    <a:pt x="73" y="67"/>
                    <a:pt x="74" y="66"/>
                  </a:cubicBezTo>
                  <a:cubicBezTo>
                    <a:pt x="77" y="60"/>
                    <a:pt x="66" y="65"/>
                    <a:pt x="63" y="63"/>
                  </a:cubicBezTo>
                  <a:cubicBezTo>
                    <a:pt x="64" y="61"/>
                    <a:pt x="66" y="61"/>
                    <a:pt x="66" y="60"/>
                  </a:cubicBezTo>
                  <a:cubicBezTo>
                    <a:pt x="68" y="59"/>
                    <a:pt x="69" y="59"/>
                    <a:pt x="70" y="57"/>
                  </a:cubicBezTo>
                  <a:cubicBezTo>
                    <a:pt x="72" y="55"/>
                    <a:pt x="74" y="54"/>
                    <a:pt x="76" y="51"/>
                  </a:cubicBezTo>
                  <a:cubicBezTo>
                    <a:pt x="78" y="49"/>
                    <a:pt x="79" y="46"/>
                    <a:pt x="80" y="44"/>
                  </a:cubicBezTo>
                  <a:cubicBezTo>
                    <a:pt x="80" y="41"/>
                    <a:pt x="85" y="34"/>
                    <a:pt x="82" y="32"/>
                  </a:cubicBezTo>
                  <a:cubicBezTo>
                    <a:pt x="81" y="31"/>
                    <a:pt x="78" y="37"/>
                    <a:pt x="77" y="38"/>
                  </a:cubicBezTo>
                  <a:cubicBezTo>
                    <a:pt x="76" y="40"/>
                    <a:pt x="74" y="42"/>
                    <a:pt x="73" y="43"/>
                  </a:cubicBezTo>
                  <a:cubicBezTo>
                    <a:pt x="69" y="44"/>
                    <a:pt x="53" y="49"/>
                    <a:pt x="52" y="44"/>
                  </a:cubicBezTo>
                  <a:cubicBezTo>
                    <a:pt x="54" y="43"/>
                    <a:pt x="55" y="41"/>
                    <a:pt x="55" y="40"/>
                  </a:cubicBezTo>
                  <a:cubicBezTo>
                    <a:pt x="57" y="37"/>
                    <a:pt x="56" y="37"/>
                    <a:pt x="56" y="34"/>
                  </a:cubicBezTo>
                  <a:cubicBezTo>
                    <a:pt x="56" y="29"/>
                    <a:pt x="63" y="27"/>
                    <a:pt x="63" y="23"/>
                  </a:cubicBezTo>
                  <a:cubicBezTo>
                    <a:pt x="61" y="23"/>
                    <a:pt x="60" y="23"/>
                    <a:pt x="59" y="22"/>
                  </a:cubicBezTo>
                  <a:cubicBezTo>
                    <a:pt x="57" y="21"/>
                    <a:pt x="56" y="20"/>
                    <a:pt x="55" y="19"/>
                  </a:cubicBezTo>
                  <a:cubicBezTo>
                    <a:pt x="53" y="18"/>
                    <a:pt x="50" y="17"/>
                    <a:pt x="52" y="14"/>
                  </a:cubicBezTo>
                  <a:cubicBezTo>
                    <a:pt x="53" y="13"/>
                    <a:pt x="55" y="12"/>
                    <a:pt x="56" y="11"/>
                  </a:cubicBezTo>
                  <a:cubicBezTo>
                    <a:pt x="57" y="9"/>
                    <a:pt x="59" y="8"/>
                    <a:pt x="60" y="7"/>
                  </a:cubicBezTo>
                  <a:cubicBezTo>
                    <a:pt x="62" y="6"/>
                    <a:pt x="64" y="4"/>
                    <a:pt x="66" y="2"/>
                  </a:cubicBezTo>
                  <a:cubicBezTo>
                    <a:pt x="66" y="1"/>
                    <a:pt x="67" y="0"/>
                    <a:pt x="67" y="0"/>
                  </a:cubicBezTo>
                  <a:cubicBezTo>
                    <a:pt x="67" y="0"/>
                    <a:pt x="67" y="0"/>
                    <a:pt x="67" y="0"/>
                  </a:cubicBezTo>
                  <a:cubicBezTo>
                    <a:pt x="66" y="0"/>
                    <a:pt x="64" y="1"/>
                    <a:pt x="62" y="2"/>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2" name="Freeform 514"/>
            <p:cNvSpPr/>
            <p:nvPr/>
          </p:nvSpPr>
          <p:spPr bwMode="auto">
            <a:xfrm>
              <a:off x="5181" y="1125"/>
              <a:ext cx="34" cy="5"/>
            </a:xfrm>
            <a:custGeom>
              <a:avLst/>
              <a:gdLst>
                <a:gd name="T0" fmla="*/ 17 w 27"/>
                <a:gd name="T1" fmla="*/ 0 h 4"/>
                <a:gd name="T2" fmla="*/ 10 w 27"/>
                <a:gd name="T3" fmla="*/ 2 h 4"/>
                <a:gd name="T4" fmla="*/ 4 w 27"/>
                <a:gd name="T5" fmla="*/ 1 h 4"/>
                <a:gd name="T6" fmla="*/ 0 w 27"/>
                <a:gd name="T7" fmla="*/ 2 h 4"/>
                <a:gd name="T8" fmla="*/ 1 w 27"/>
                <a:gd name="T9" fmla="*/ 2 h 4"/>
                <a:gd name="T10" fmla="*/ 7 w 27"/>
                <a:gd name="T11" fmla="*/ 2 h 4"/>
                <a:gd name="T12" fmla="*/ 19 w 27"/>
                <a:gd name="T13" fmla="*/ 2 h 4"/>
                <a:gd name="T14" fmla="*/ 27 w 27"/>
                <a:gd name="T15" fmla="*/ 0 h 4"/>
                <a:gd name="T16" fmla="*/ 24 w 27"/>
                <a:gd name="T17" fmla="*/ 0 h 4"/>
                <a:gd name="T18" fmla="*/ 17 w 2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
                  <a:moveTo>
                    <a:pt x="17" y="0"/>
                  </a:moveTo>
                  <a:cubicBezTo>
                    <a:pt x="15" y="1"/>
                    <a:pt x="12" y="2"/>
                    <a:pt x="10" y="2"/>
                  </a:cubicBezTo>
                  <a:cubicBezTo>
                    <a:pt x="8" y="2"/>
                    <a:pt x="6" y="1"/>
                    <a:pt x="4" y="1"/>
                  </a:cubicBezTo>
                  <a:cubicBezTo>
                    <a:pt x="3" y="2"/>
                    <a:pt x="1" y="2"/>
                    <a:pt x="0" y="2"/>
                  </a:cubicBezTo>
                  <a:cubicBezTo>
                    <a:pt x="0" y="2"/>
                    <a:pt x="1" y="3"/>
                    <a:pt x="1" y="2"/>
                  </a:cubicBezTo>
                  <a:cubicBezTo>
                    <a:pt x="4" y="2"/>
                    <a:pt x="5" y="2"/>
                    <a:pt x="7" y="2"/>
                  </a:cubicBezTo>
                  <a:cubicBezTo>
                    <a:pt x="12" y="3"/>
                    <a:pt x="15" y="4"/>
                    <a:pt x="19" y="2"/>
                  </a:cubicBezTo>
                  <a:cubicBezTo>
                    <a:pt x="22" y="2"/>
                    <a:pt x="25" y="1"/>
                    <a:pt x="27" y="0"/>
                  </a:cubicBezTo>
                  <a:cubicBezTo>
                    <a:pt x="26" y="0"/>
                    <a:pt x="25" y="0"/>
                    <a:pt x="24" y="0"/>
                  </a:cubicBezTo>
                  <a:cubicBezTo>
                    <a:pt x="21" y="0"/>
                    <a:pt x="19" y="0"/>
                    <a:pt x="17"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3" name="Freeform 515"/>
            <p:cNvSpPr/>
            <p:nvPr/>
          </p:nvSpPr>
          <p:spPr bwMode="auto">
            <a:xfrm>
              <a:off x="5052" y="1160"/>
              <a:ext cx="8" cy="4"/>
            </a:xfrm>
            <a:custGeom>
              <a:avLst/>
              <a:gdLst>
                <a:gd name="T0" fmla="*/ 0 w 6"/>
                <a:gd name="T1" fmla="*/ 3 h 3"/>
                <a:gd name="T2" fmla="*/ 2 w 6"/>
                <a:gd name="T3" fmla="*/ 3 h 3"/>
                <a:gd name="T4" fmla="*/ 6 w 6"/>
                <a:gd name="T5" fmla="*/ 0 h 3"/>
                <a:gd name="T6" fmla="*/ 1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3"/>
                    <a:pt x="1" y="3"/>
                    <a:pt x="2" y="3"/>
                  </a:cubicBezTo>
                  <a:cubicBezTo>
                    <a:pt x="4" y="2"/>
                    <a:pt x="5" y="1"/>
                    <a:pt x="6" y="0"/>
                  </a:cubicBezTo>
                  <a:cubicBezTo>
                    <a:pt x="4" y="1"/>
                    <a:pt x="3" y="2"/>
                    <a:pt x="1" y="2"/>
                  </a:cubicBezTo>
                  <a:lnTo>
                    <a:pt x="0" y="3"/>
                  </a:ln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4" name="Freeform 516"/>
            <p:cNvSpPr/>
            <p:nvPr/>
          </p:nvSpPr>
          <p:spPr bwMode="auto">
            <a:xfrm>
              <a:off x="5142" y="975"/>
              <a:ext cx="182" cy="146"/>
            </a:xfrm>
            <a:custGeom>
              <a:avLst/>
              <a:gdLst>
                <a:gd name="T0" fmla="*/ 68 w 147"/>
                <a:gd name="T1" fmla="*/ 89 h 118"/>
                <a:gd name="T2" fmla="*/ 50 w 147"/>
                <a:gd name="T3" fmla="*/ 103 h 118"/>
                <a:gd name="T4" fmla="*/ 55 w 147"/>
                <a:gd name="T5" fmla="*/ 89 h 118"/>
                <a:gd name="T6" fmla="*/ 79 w 147"/>
                <a:gd name="T7" fmla="*/ 52 h 118"/>
                <a:gd name="T8" fmla="*/ 89 w 147"/>
                <a:gd name="T9" fmla="*/ 28 h 118"/>
                <a:gd name="T10" fmla="*/ 76 w 147"/>
                <a:gd name="T11" fmla="*/ 40 h 118"/>
                <a:gd name="T12" fmla="*/ 61 w 147"/>
                <a:gd name="T13" fmla="*/ 49 h 118"/>
                <a:gd name="T14" fmla="*/ 61 w 147"/>
                <a:gd name="T15" fmla="*/ 30 h 118"/>
                <a:gd name="T16" fmla="*/ 50 w 147"/>
                <a:gd name="T17" fmla="*/ 27 h 118"/>
                <a:gd name="T18" fmla="*/ 43 w 147"/>
                <a:gd name="T19" fmla="*/ 29 h 118"/>
                <a:gd name="T20" fmla="*/ 38 w 147"/>
                <a:gd name="T21" fmla="*/ 25 h 118"/>
                <a:gd name="T22" fmla="*/ 17 w 147"/>
                <a:gd name="T23" fmla="*/ 35 h 118"/>
                <a:gd name="T24" fmla="*/ 10 w 147"/>
                <a:gd name="T25" fmla="*/ 6 h 118"/>
                <a:gd name="T26" fmla="*/ 5 w 147"/>
                <a:gd name="T27" fmla="*/ 8 h 118"/>
                <a:gd name="T28" fmla="*/ 0 w 147"/>
                <a:gd name="T29" fmla="*/ 32 h 118"/>
                <a:gd name="T30" fmla="*/ 4 w 147"/>
                <a:gd name="T31" fmla="*/ 55 h 118"/>
                <a:gd name="T32" fmla="*/ 10 w 147"/>
                <a:gd name="T33" fmla="*/ 60 h 118"/>
                <a:gd name="T34" fmla="*/ 18 w 147"/>
                <a:gd name="T35" fmla="*/ 52 h 118"/>
                <a:gd name="T36" fmla="*/ 21 w 147"/>
                <a:gd name="T37" fmla="*/ 58 h 118"/>
                <a:gd name="T38" fmla="*/ 10 w 147"/>
                <a:gd name="T39" fmla="*/ 85 h 118"/>
                <a:gd name="T40" fmla="*/ 15 w 147"/>
                <a:gd name="T41" fmla="*/ 91 h 118"/>
                <a:gd name="T42" fmla="*/ 27 w 147"/>
                <a:gd name="T43" fmla="*/ 82 h 118"/>
                <a:gd name="T44" fmla="*/ 29 w 147"/>
                <a:gd name="T45" fmla="*/ 98 h 118"/>
                <a:gd name="T46" fmla="*/ 27 w 147"/>
                <a:gd name="T47" fmla="*/ 110 h 118"/>
                <a:gd name="T48" fmla="*/ 42 w 147"/>
                <a:gd name="T49" fmla="*/ 112 h 118"/>
                <a:gd name="T50" fmla="*/ 51 w 147"/>
                <a:gd name="T51" fmla="*/ 106 h 118"/>
                <a:gd name="T52" fmla="*/ 67 w 147"/>
                <a:gd name="T53" fmla="*/ 94 h 118"/>
                <a:gd name="T54" fmla="*/ 87 w 147"/>
                <a:gd name="T55" fmla="*/ 82 h 118"/>
                <a:gd name="T56" fmla="*/ 94 w 147"/>
                <a:gd name="T57" fmla="*/ 82 h 118"/>
                <a:gd name="T58" fmla="*/ 118 w 147"/>
                <a:gd name="T59" fmla="*/ 76 h 118"/>
                <a:gd name="T60" fmla="*/ 136 w 147"/>
                <a:gd name="T61" fmla="*/ 70 h 118"/>
                <a:gd name="T62" fmla="*/ 143 w 147"/>
                <a:gd name="T63" fmla="*/ 64 h 118"/>
                <a:gd name="T64" fmla="*/ 137 w 147"/>
                <a:gd name="T65" fmla="*/ 64 h 118"/>
                <a:gd name="T66" fmla="*/ 118 w 147"/>
                <a:gd name="T67" fmla="*/ 71 h 118"/>
                <a:gd name="T68" fmla="*/ 103 w 147"/>
                <a:gd name="T69" fmla="*/ 74 h 118"/>
                <a:gd name="T70" fmla="*/ 90 w 147"/>
                <a:gd name="T71" fmla="*/ 78 h 118"/>
                <a:gd name="T72" fmla="*/ 85 w 147"/>
                <a:gd name="T73"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8">
                  <a:moveTo>
                    <a:pt x="74" y="83"/>
                  </a:moveTo>
                  <a:cubicBezTo>
                    <a:pt x="72" y="85"/>
                    <a:pt x="70" y="87"/>
                    <a:pt x="68" y="89"/>
                  </a:cubicBezTo>
                  <a:cubicBezTo>
                    <a:pt x="65" y="92"/>
                    <a:pt x="63" y="94"/>
                    <a:pt x="60" y="96"/>
                  </a:cubicBezTo>
                  <a:cubicBezTo>
                    <a:pt x="58" y="98"/>
                    <a:pt x="53" y="104"/>
                    <a:pt x="50" y="103"/>
                  </a:cubicBezTo>
                  <a:cubicBezTo>
                    <a:pt x="49" y="101"/>
                    <a:pt x="51" y="98"/>
                    <a:pt x="52" y="96"/>
                  </a:cubicBezTo>
                  <a:cubicBezTo>
                    <a:pt x="53" y="93"/>
                    <a:pt x="53" y="91"/>
                    <a:pt x="55" y="89"/>
                  </a:cubicBezTo>
                  <a:cubicBezTo>
                    <a:pt x="56" y="85"/>
                    <a:pt x="59" y="81"/>
                    <a:pt x="62" y="76"/>
                  </a:cubicBezTo>
                  <a:cubicBezTo>
                    <a:pt x="68" y="68"/>
                    <a:pt x="73" y="60"/>
                    <a:pt x="79" y="52"/>
                  </a:cubicBezTo>
                  <a:cubicBezTo>
                    <a:pt x="82" y="48"/>
                    <a:pt x="86" y="43"/>
                    <a:pt x="88" y="37"/>
                  </a:cubicBezTo>
                  <a:cubicBezTo>
                    <a:pt x="89" y="36"/>
                    <a:pt x="90" y="30"/>
                    <a:pt x="89" y="28"/>
                  </a:cubicBezTo>
                  <a:cubicBezTo>
                    <a:pt x="87" y="25"/>
                    <a:pt x="86" y="29"/>
                    <a:pt x="84" y="31"/>
                  </a:cubicBezTo>
                  <a:cubicBezTo>
                    <a:pt x="82" y="34"/>
                    <a:pt x="79" y="37"/>
                    <a:pt x="76" y="40"/>
                  </a:cubicBezTo>
                  <a:cubicBezTo>
                    <a:pt x="74" y="42"/>
                    <a:pt x="73" y="44"/>
                    <a:pt x="70" y="45"/>
                  </a:cubicBezTo>
                  <a:cubicBezTo>
                    <a:pt x="68" y="47"/>
                    <a:pt x="64" y="49"/>
                    <a:pt x="61" y="49"/>
                  </a:cubicBezTo>
                  <a:cubicBezTo>
                    <a:pt x="60" y="47"/>
                    <a:pt x="61" y="43"/>
                    <a:pt x="61" y="41"/>
                  </a:cubicBezTo>
                  <a:cubicBezTo>
                    <a:pt x="61" y="38"/>
                    <a:pt x="61" y="34"/>
                    <a:pt x="61" y="30"/>
                  </a:cubicBezTo>
                  <a:cubicBezTo>
                    <a:pt x="60" y="28"/>
                    <a:pt x="58" y="23"/>
                    <a:pt x="54" y="23"/>
                  </a:cubicBezTo>
                  <a:cubicBezTo>
                    <a:pt x="53" y="24"/>
                    <a:pt x="51" y="26"/>
                    <a:pt x="50" y="27"/>
                  </a:cubicBezTo>
                  <a:cubicBezTo>
                    <a:pt x="49" y="29"/>
                    <a:pt x="47" y="32"/>
                    <a:pt x="45" y="32"/>
                  </a:cubicBezTo>
                  <a:cubicBezTo>
                    <a:pt x="42" y="32"/>
                    <a:pt x="44" y="30"/>
                    <a:pt x="43" y="29"/>
                  </a:cubicBezTo>
                  <a:cubicBezTo>
                    <a:pt x="43" y="26"/>
                    <a:pt x="43" y="24"/>
                    <a:pt x="43" y="21"/>
                  </a:cubicBezTo>
                  <a:cubicBezTo>
                    <a:pt x="41" y="22"/>
                    <a:pt x="39" y="25"/>
                    <a:pt x="38" y="25"/>
                  </a:cubicBezTo>
                  <a:cubicBezTo>
                    <a:pt x="35" y="28"/>
                    <a:pt x="33" y="30"/>
                    <a:pt x="30" y="32"/>
                  </a:cubicBezTo>
                  <a:cubicBezTo>
                    <a:pt x="27" y="34"/>
                    <a:pt x="22" y="40"/>
                    <a:pt x="17" y="35"/>
                  </a:cubicBezTo>
                  <a:cubicBezTo>
                    <a:pt x="14" y="29"/>
                    <a:pt x="14" y="22"/>
                    <a:pt x="13" y="17"/>
                  </a:cubicBezTo>
                  <a:cubicBezTo>
                    <a:pt x="12" y="13"/>
                    <a:pt x="12" y="9"/>
                    <a:pt x="10" y="6"/>
                  </a:cubicBezTo>
                  <a:cubicBezTo>
                    <a:pt x="10" y="4"/>
                    <a:pt x="8" y="0"/>
                    <a:pt x="7" y="0"/>
                  </a:cubicBezTo>
                  <a:cubicBezTo>
                    <a:pt x="5" y="3"/>
                    <a:pt x="6" y="5"/>
                    <a:pt x="5" y="8"/>
                  </a:cubicBezTo>
                  <a:cubicBezTo>
                    <a:pt x="5" y="10"/>
                    <a:pt x="5" y="13"/>
                    <a:pt x="4" y="16"/>
                  </a:cubicBezTo>
                  <a:cubicBezTo>
                    <a:pt x="3" y="21"/>
                    <a:pt x="2" y="27"/>
                    <a:pt x="0" y="32"/>
                  </a:cubicBezTo>
                  <a:cubicBezTo>
                    <a:pt x="0" y="34"/>
                    <a:pt x="0" y="35"/>
                    <a:pt x="1" y="36"/>
                  </a:cubicBezTo>
                  <a:cubicBezTo>
                    <a:pt x="1" y="43"/>
                    <a:pt x="2" y="49"/>
                    <a:pt x="4" y="55"/>
                  </a:cubicBezTo>
                  <a:cubicBezTo>
                    <a:pt x="4" y="56"/>
                    <a:pt x="5" y="59"/>
                    <a:pt x="6" y="61"/>
                  </a:cubicBezTo>
                  <a:cubicBezTo>
                    <a:pt x="7" y="64"/>
                    <a:pt x="8" y="62"/>
                    <a:pt x="10" y="60"/>
                  </a:cubicBezTo>
                  <a:cubicBezTo>
                    <a:pt x="11" y="58"/>
                    <a:pt x="12" y="57"/>
                    <a:pt x="14" y="56"/>
                  </a:cubicBezTo>
                  <a:cubicBezTo>
                    <a:pt x="15" y="54"/>
                    <a:pt x="16" y="51"/>
                    <a:pt x="18" y="52"/>
                  </a:cubicBezTo>
                  <a:cubicBezTo>
                    <a:pt x="19" y="53"/>
                    <a:pt x="16" y="59"/>
                    <a:pt x="18" y="61"/>
                  </a:cubicBezTo>
                  <a:cubicBezTo>
                    <a:pt x="19" y="60"/>
                    <a:pt x="20" y="59"/>
                    <a:pt x="21" y="58"/>
                  </a:cubicBezTo>
                  <a:cubicBezTo>
                    <a:pt x="21" y="64"/>
                    <a:pt x="19" y="71"/>
                    <a:pt x="16" y="76"/>
                  </a:cubicBezTo>
                  <a:cubicBezTo>
                    <a:pt x="14" y="79"/>
                    <a:pt x="10" y="82"/>
                    <a:pt x="10" y="85"/>
                  </a:cubicBezTo>
                  <a:cubicBezTo>
                    <a:pt x="9" y="88"/>
                    <a:pt x="9" y="89"/>
                    <a:pt x="10" y="91"/>
                  </a:cubicBezTo>
                  <a:cubicBezTo>
                    <a:pt x="11" y="94"/>
                    <a:pt x="12" y="93"/>
                    <a:pt x="15" y="91"/>
                  </a:cubicBezTo>
                  <a:cubicBezTo>
                    <a:pt x="17" y="89"/>
                    <a:pt x="19" y="88"/>
                    <a:pt x="22" y="87"/>
                  </a:cubicBezTo>
                  <a:cubicBezTo>
                    <a:pt x="23" y="86"/>
                    <a:pt x="25" y="82"/>
                    <a:pt x="27" y="82"/>
                  </a:cubicBezTo>
                  <a:cubicBezTo>
                    <a:pt x="28" y="85"/>
                    <a:pt x="28" y="87"/>
                    <a:pt x="28" y="90"/>
                  </a:cubicBezTo>
                  <a:cubicBezTo>
                    <a:pt x="29" y="92"/>
                    <a:pt x="29" y="95"/>
                    <a:pt x="29" y="98"/>
                  </a:cubicBezTo>
                  <a:cubicBezTo>
                    <a:pt x="29" y="98"/>
                    <a:pt x="29" y="98"/>
                    <a:pt x="29" y="98"/>
                  </a:cubicBezTo>
                  <a:cubicBezTo>
                    <a:pt x="30" y="102"/>
                    <a:pt x="27" y="105"/>
                    <a:pt x="27" y="110"/>
                  </a:cubicBezTo>
                  <a:cubicBezTo>
                    <a:pt x="27" y="113"/>
                    <a:pt x="30" y="115"/>
                    <a:pt x="32" y="117"/>
                  </a:cubicBezTo>
                  <a:cubicBezTo>
                    <a:pt x="38" y="118"/>
                    <a:pt x="40" y="116"/>
                    <a:pt x="42" y="112"/>
                  </a:cubicBezTo>
                  <a:cubicBezTo>
                    <a:pt x="43" y="111"/>
                    <a:pt x="45" y="108"/>
                    <a:pt x="47" y="106"/>
                  </a:cubicBezTo>
                  <a:cubicBezTo>
                    <a:pt x="48" y="106"/>
                    <a:pt x="50" y="106"/>
                    <a:pt x="51" y="106"/>
                  </a:cubicBezTo>
                  <a:cubicBezTo>
                    <a:pt x="53" y="104"/>
                    <a:pt x="55" y="102"/>
                    <a:pt x="57" y="101"/>
                  </a:cubicBezTo>
                  <a:cubicBezTo>
                    <a:pt x="61" y="98"/>
                    <a:pt x="64" y="96"/>
                    <a:pt x="67" y="94"/>
                  </a:cubicBezTo>
                  <a:cubicBezTo>
                    <a:pt x="71" y="90"/>
                    <a:pt x="76" y="90"/>
                    <a:pt x="80" y="90"/>
                  </a:cubicBezTo>
                  <a:cubicBezTo>
                    <a:pt x="86" y="90"/>
                    <a:pt x="84" y="87"/>
                    <a:pt x="87" y="82"/>
                  </a:cubicBezTo>
                  <a:cubicBezTo>
                    <a:pt x="89" y="82"/>
                    <a:pt x="92" y="81"/>
                    <a:pt x="94" y="81"/>
                  </a:cubicBezTo>
                  <a:cubicBezTo>
                    <a:pt x="94" y="82"/>
                    <a:pt x="94" y="82"/>
                    <a:pt x="94" y="82"/>
                  </a:cubicBezTo>
                  <a:cubicBezTo>
                    <a:pt x="97" y="80"/>
                    <a:pt x="101" y="80"/>
                    <a:pt x="105" y="79"/>
                  </a:cubicBezTo>
                  <a:cubicBezTo>
                    <a:pt x="109" y="79"/>
                    <a:pt x="114" y="78"/>
                    <a:pt x="118" y="76"/>
                  </a:cubicBezTo>
                  <a:cubicBezTo>
                    <a:pt x="122" y="74"/>
                    <a:pt x="127" y="73"/>
                    <a:pt x="131" y="72"/>
                  </a:cubicBezTo>
                  <a:cubicBezTo>
                    <a:pt x="133" y="72"/>
                    <a:pt x="134" y="71"/>
                    <a:pt x="136" y="70"/>
                  </a:cubicBezTo>
                  <a:cubicBezTo>
                    <a:pt x="137" y="70"/>
                    <a:pt x="139" y="69"/>
                    <a:pt x="140" y="68"/>
                  </a:cubicBezTo>
                  <a:cubicBezTo>
                    <a:pt x="141" y="67"/>
                    <a:pt x="142" y="65"/>
                    <a:pt x="143" y="64"/>
                  </a:cubicBezTo>
                  <a:cubicBezTo>
                    <a:pt x="144" y="62"/>
                    <a:pt x="147" y="58"/>
                    <a:pt x="143" y="59"/>
                  </a:cubicBezTo>
                  <a:cubicBezTo>
                    <a:pt x="141" y="60"/>
                    <a:pt x="138" y="62"/>
                    <a:pt x="137" y="64"/>
                  </a:cubicBezTo>
                  <a:cubicBezTo>
                    <a:pt x="134" y="66"/>
                    <a:pt x="131" y="67"/>
                    <a:pt x="128" y="69"/>
                  </a:cubicBezTo>
                  <a:cubicBezTo>
                    <a:pt x="125" y="69"/>
                    <a:pt x="122" y="70"/>
                    <a:pt x="118" y="71"/>
                  </a:cubicBezTo>
                  <a:cubicBezTo>
                    <a:pt x="115" y="72"/>
                    <a:pt x="112" y="74"/>
                    <a:pt x="109" y="75"/>
                  </a:cubicBezTo>
                  <a:cubicBezTo>
                    <a:pt x="107" y="75"/>
                    <a:pt x="105" y="74"/>
                    <a:pt x="103" y="74"/>
                  </a:cubicBezTo>
                  <a:cubicBezTo>
                    <a:pt x="100" y="75"/>
                    <a:pt x="97" y="75"/>
                    <a:pt x="95" y="76"/>
                  </a:cubicBezTo>
                  <a:cubicBezTo>
                    <a:pt x="94" y="77"/>
                    <a:pt x="92" y="77"/>
                    <a:pt x="90" y="78"/>
                  </a:cubicBezTo>
                  <a:cubicBezTo>
                    <a:pt x="90" y="78"/>
                    <a:pt x="89" y="78"/>
                    <a:pt x="89" y="78"/>
                  </a:cubicBezTo>
                  <a:cubicBezTo>
                    <a:pt x="88" y="79"/>
                    <a:pt x="87" y="79"/>
                    <a:pt x="85" y="79"/>
                  </a:cubicBezTo>
                  <a:cubicBezTo>
                    <a:pt x="83" y="80"/>
                    <a:pt x="77" y="81"/>
                    <a:pt x="74" y="83"/>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5" name="Freeform 517"/>
            <p:cNvSpPr/>
            <p:nvPr/>
          </p:nvSpPr>
          <p:spPr bwMode="auto">
            <a:xfrm>
              <a:off x="5077" y="1012"/>
              <a:ext cx="56" cy="38"/>
            </a:xfrm>
            <a:custGeom>
              <a:avLst/>
              <a:gdLst>
                <a:gd name="T0" fmla="*/ 9 w 45"/>
                <a:gd name="T1" fmla="*/ 10 h 30"/>
                <a:gd name="T2" fmla="*/ 11 w 45"/>
                <a:gd name="T3" fmla="*/ 12 h 30"/>
                <a:gd name="T4" fmla="*/ 15 w 45"/>
                <a:gd name="T5" fmla="*/ 14 h 30"/>
                <a:gd name="T6" fmla="*/ 17 w 45"/>
                <a:gd name="T7" fmla="*/ 21 h 30"/>
                <a:gd name="T8" fmla="*/ 22 w 45"/>
                <a:gd name="T9" fmla="*/ 28 h 30"/>
                <a:gd name="T10" fmla="*/ 26 w 45"/>
                <a:gd name="T11" fmla="*/ 23 h 30"/>
                <a:gd name="T12" fmla="*/ 32 w 45"/>
                <a:gd name="T13" fmla="*/ 30 h 30"/>
                <a:gd name="T14" fmla="*/ 38 w 45"/>
                <a:gd name="T15" fmla="*/ 21 h 30"/>
                <a:gd name="T16" fmla="*/ 45 w 45"/>
                <a:gd name="T17" fmla="*/ 12 h 30"/>
                <a:gd name="T18" fmla="*/ 41 w 45"/>
                <a:gd name="T19" fmla="*/ 9 h 30"/>
                <a:gd name="T20" fmla="*/ 34 w 45"/>
                <a:gd name="T21" fmla="*/ 20 h 30"/>
                <a:gd name="T22" fmla="*/ 30 w 45"/>
                <a:gd name="T23" fmla="*/ 14 h 30"/>
                <a:gd name="T24" fmla="*/ 25 w 45"/>
                <a:gd name="T25" fmla="*/ 11 h 30"/>
                <a:gd name="T26" fmla="*/ 11 w 45"/>
                <a:gd name="T27" fmla="*/ 2 h 30"/>
                <a:gd name="T28" fmla="*/ 3 w 45"/>
                <a:gd name="T29" fmla="*/ 0 h 30"/>
                <a:gd name="T30" fmla="*/ 3 w 45"/>
                <a:gd name="T31" fmla="*/ 4 h 30"/>
                <a:gd name="T32" fmla="*/ 8 w 45"/>
                <a:gd name="T33" fmla="*/ 9 h 30"/>
                <a:gd name="T34" fmla="*/ 7 w 45"/>
                <a:gd name="T35" fmla="*/ 6 h 30"/>
                <a:gd name="T36" fmla="*/ 9 w 45"/>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0">
                  <a:moveTo>
                    <a:pt x="9" y="10"/>
                  </a:moveTo>
                  <a:cubicBezTo>
                    <a:pt x="10" y="11"/>
                    <a:pt x="11" y="11"/>
                    <a:pt x="11" y="12"/>
                  </a:cubicBezTo>
                  <a:cubicBezTo>
                    <a:pt x="12" y="12"/>
                    <a:pt x="13" y="13"/>
                    <a:pt x="15" y="14"/>
                  </a:cubicBezTo>
                  <a:cubicBezTo>
                    <a:pt x="16" y="16"/>
                    <a:pt x="15" y="19"/>
                    <a:pt x="17" y="21"/>
                  </a:cubicBezTo>
                  <a:cubicBezTo>
                    <a:pt x="18" y="23"/>
                    <a:pt x="20" y="25"/>
                    <a:pt x="22" y="28"/>
                  </a:cubicBezTo>
                  <a:cubicBezTo>
                    <a:pt x="23" y="26"/>
                    <a:pt x="24" y="23"/>
                    <a:pt x="26" y="23"/>
                  </a:cubicBezTo>
                  <a:cubicBezTo>
                    <a:pt x="30" y="22"/>
                    <a:pt x="30" y="28"/>
                    <a:pt x="32" y="30"/>
                  </a:cubicBezTo>
                  <a:cubicBezTo>
                    <a:pt x="34" y="28"/>
                    <a:pt x="37" y="23"/>
                    <a:pt x="38" y="21"/>
                  </a:cubicBezTo>
                  <a:cubicBezTo>
                    <a:pt x="41" y="18"/>
                    <a:pt x="43" y="15"/>
                    <a:pt x="45" y="12"/>
                  </a:cubicBezTo>
                  <a:cubicBezTo>
                    <a:pt x="44" y="11"/>
                    <a:pt x="43" y="10"/>
                    <a:pt x="41" y="9"/>
                  </a:cubicBezTo>
                  <a:cubicBezTo>
                    <a:pt x="38" y="9"/>
                    <a:pt x="36" y="17"/>
                    <a:pt x="34" y="20"/>
                  </a:cubicBezTo>
                  <a:cubicBezTo>
                    <a:pt x="33" y="18"/>
                    <a:pt x="31" y="15"/>
                    <a:pt x="30" y="14"/>
                  </a:cubicBezTo>
                  <a:cubicBezTo>
                    <a:pt x="28" y="13"/>
                    <a:pt x="27" y="12"/>
                    <a:pt x="25" y="11"/>
                  </a:cubicBezTo>
                  <a:cubicBezTo>
                    <a:pt x="21" y="8"/>
                    <a:pt x="16" y="5"/>
                    <a:pt x="11" y="2"/>
                  </a:cubicBezTo>
                  <a:cubicBezTo>
                    <a:pt x="9" y="2"/>
                    <a:pt x="4" y="0"/>
                    <a:pt x="3" y="0"/>
                  </a:cubicBezTo>
                  <a:cubicBezTo>
                    <a:pt x="0" y="2"/>
                    <a:pt x="1" y="3"/>
                    <a:pt x="3" y="4"/>
                  </a:cubicBezTo>
                  <a:cubicBezTo>
                    <a:pt x="4" y="6"/>
                    <a:pt x="6" y="7"/>
                    <a:pt x="8" y="9"/>
                  </a:cubicBezTo>
                  <a:cubicBezTo>
                    <a:pt x="8" y="8"/>
                    <a:pt x="7" y="7"/>
                    <a:pt x="7" y="6"/>
                  </a:cubicBezTo>
                  <a:cubicBezTo>
                    <a:pt x="8" y="7"/>
                    <a:pt x="9" y="8"/>
                    <a:pt x="9" y="1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6" name="Freeform 518"/>
            <p:cNvSpPr/>
            <p:nvPr/>
          </p:nvSpPr>
          <p:spPr bwMode="auto">
            <a:xfrm>
              <a:off x="5097" y="1274"/>
              <a:ext cx="9" cy="6"/>
            </a:xfrm>
            <a:custGeom>
              <a:avLst/>
              <a:gdLst>
                <a:gd name="T0" fmla="*/ 5 w 7"/>
                <a:gd name="T1" fmla="*/ 1 h 5"/>
                <a:gd name="T2" fmla="*/ 1 w 7"/>
                <a:gd name="T3" fmla="*/ 3 h 5"/>
                <a:gd name="T4" fmla="*/ 0 w 7"/>
                <a:gd name="T5" fmla="*/ 5 h 5"/>
                <a:gd name="T6" fmla="*/ 7 w 7"/>
                <a:gd name="T7" fmla="*/ 3 h 5"/>
                <a:gd name="T8" fmla="*/ 5 w 7"/>
                <a:gd name="T9" fmla="*/ 1 h 5"/>
              </a:gdLst>
              <a:ahLst/>
              <a:cxnLst>
                <a:cxn ang="0">
                  <a:pos x="T0" y="T1"/>
                </a:cxn>
                <a:cxn ang="0">
                  <a:pos x="T2" y="T3"/>
                </a:cxn>
                <a:cxn ang="0">
                  <a:pos x="T4" y="T5"/>
                </a:cxn>
                <a:cxn ang="0">
                  <a:pos x="T6" y="T7"/>
                </a:cxn>
                <a:cxn ang="0">
                  <a:pos x="T8" y="T9"/>
                </a:cxn>
              </a:cxnLst>
              <a:rect l="0" t="0" r="r" b="b"/>
              <a:pathLst>
                <a:path w="7" h="5">
                  <a:moveTo>
                    <a:pt x="5" y="1"/>
                  </a:moveTo>
                  <a:cubicBezTo>
                    <a:pt x="3" y="0"/>
                    <a:pt x="2" y="2"/>
                    <a:pt x="1" y="3"/>
                  </a:cubicBezTo>
                  <a:cubicBezTo>
                    <a:pt x="1" y="4"/>
                    <a:pt x="1" y="5"/>
                    <a:pt x="0" y="5"/>
                  </a:cubicBezTo>
                  <a:cubicBezTo>
                    <a:pt x="3" y="5"/>
                    <a:pt x="5" y="4"/>
                    <a:pt x="7" y="3"/>
                  </a:cubicBezTo>
                  <a:cubicBezTo>
                    <a:pt x="6" y="2"/>
                    <a:pt x="6" y="2"/>
                    <a:pt x="5" y="1"/>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7" name="Freeform 519"/>
            <p:cNvSpPr/>
            <p:nvPr/>
          </p:nvSpPr>
          <p:spPr bwMode="auto">
            <a:xfrm>
              <a:off x="5084" y="1215"/>
              <a:ext cx="189" cy="131"/>
            </a:xfrm>
            <a:custGeom>
              <a:avLst/>
              <a:gdLst>
                <a:gd name="T0" fmla="*/ 93 w 152"/>
                <a:gd name="T1" fmla="*/ 84 h 106"/>
                <a:gd name="T2" fmla="*/ 98 w 152"/>
                <a:gd name="T3" fmla="*/ 75 h 106"/>
                <a:gd name="T4" fmla="*/ 107 w 152"/>
                <a:gd name="T5" fmla="*/ 93 h 106"/>
                <a:gd name="T6" fmla="*/ 121 w 152"/>
                <a:gd name="T7" fmla="*/ 97 h 106"/>
                <a:gd name="T8" fmla="*/ 142 w 152"/>
                <a:gd name="T9" fmla="*/ 86 h 106"/>
                <a:gd name="T10" fmla="*/ 143 w 152"/>
                <a:gd name="T11" fmla="*/ 80 h 106"/>
                <a:gd name="T12" fmla="*/ 126 w 152"/>
                <a:gd name="T13" fmla="*/ 77 h 106"/>
                <a:gd name="T14" fmla="*/ 109 w 152"/>
                <a:gd name="T15" fmla="*/ 58 h 106"/>
                <a:gd name="T16" fmla="*/ 119 w 152"/>
                <a:gd name="T17" fmla="*/ 48 h 106"/>
                <a:gd name="T18" fmla="*/ 128 w 152"/>
                <a:gd name="T19" fmla="*/ 37 h 106"/>
                <a:gd name="T20" fmla="*/ 137 w 152"/>
                <a:gd name="T21" fmla="*/ 58 h 106"/>
                <a:gd name="T22" fmla="*/ 131 w 152"/>
                <a:gd name="T23" fmla="*/ 32 h 106"/>
                <a:gd name="T24" fmla="*/ 132 w 152"/>
                <a:gd name="T25" fmla="*/ 21 h 106"/>
                <a:gd name="T26" fmla="*/ 120 w 152"/>
                <a:gd name="T27" fmla="*/ 3 h 106"/>
                <a:gd name="T28" fmla="*/ 117 w 152"/>
                <a:gd name="T29" fmla="*/ 2 h 106"/>
                <a:gd name="T30" fmla="*/ 122 w 152"/>
                <a:gd name="T31" fmla="*/ 7 h 106"/>
                <a:gd name="T32" fmla="*/ 116 w 152"/>
                <a:gd name="T33" fmla="*/ 24 h 106"/>
                <a:gd name="T34" fmla="*/ 113 w 152"/>
                <a:gd name="T35" fmla="*/ 39 h 106"/>
                <a:gd name="T36" fmla="*/ 103 w 152"/>
                <a:gd name="T37" fmla="*/ 51 h 106"/>
                <a:gd name="T38" fmla="*/ 102 w 152"/>
                <a:gd name="T39" fmla="*/ 63 h 106"/>
                <a:gd name="T40" fmla="*/ 86 w 152"/>
                <a:gd name="T41" fmla="*/ 58 h 106"/>
                <a:gd name="T42" fmla="*/ 82 w 152"/>
                <a:gd name="T43" fmla="*/ 67 h 106"/>
                <a:gd name="T44" fmla="*/ 77 w 152"/>
                <a:gd name="T45" fmla="*/ 77 h 106"/>
                <a:gd name="T46" fmla="*/ 63 w 152"/>
                <a:gd name="T47" fmla="*/ 70 h 106"/>
                <a:gd name="T48" fmla="*/ 34 w 152"/>
                <a:gd name="T49" fmla="*/ 69 h 106"/>
                <a:gd name="T50" fmla="*/ 8 w 152"/>
                <a:gd name="T51" fmla="*/ 58 h 106"/>
                <a:gd name="T52" fmla="*/ 9 w 152"/>
                <a:gd name="T53" fmla="*/ 57 h 106"/>
                <a:gd name="T54" fmla="*/ 0 w 152"/>
                <a:gd name="T55" fmla="*/ 64 h 106"/>
                <a:gd name="T56" fmla="*/ 17 w 152"/>
                <a:gd name="T57" fmla="*/ 69 h 106"/>
                <a:gd name="T58" fmla="*/ 31 w 152"/>
                <a:gd name="T59" fmla="*/ 80 h 106"/>
                <a:gd name="T60" fmla="*/ 50 w 152"/>
                <a:gd name="T61" fmla="*/ 90 h 106"/>
                <a:gd name="T62" fmla="*/ 52 w 152"/>
                <a:gd name="T63" fmla="*/ 85 h 106"/>
                <a:gd name="T64" fmla="*/ 48 w 152"/>
                <a:gd name="T65" fmla="*/ 70 h 106"/>
                <a:gd name="T66" fmla="*/ 55 w 152"/>
                <a:gd name="T67" fmla="*/ 74 h 106"/>
                <a:gd name="T68" fmla="*/ 65 w 152"/>
                <a:gd name="T69" fmla="*/ 74 h 106"/>
                <a:gd name="T70" fmla="*/ 75 w 152"/>
                <a:gd name="T71" fmla="*/ 80 h 106"/>
                <a:gd name="T72" fmla="*/ 80 w 152"/>
                <a:gd name="T73" fmla="*/ 81 h 106"/>
                <a:gd name="T74" fmla="*/ 92 w 152"/>
                <a:gd name="T75" fmla="*/ 99 h 106"/>
                <a:gd name="T76" fmla="*/ 94 w 152"/>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6">
                  <a:moveTo>
                    <a:pt x="94" y="94"/>
                  </a:moveTo>
                  <a:cubicBezTo>
                    <a:pt x="94" y="91"/>
                    <a:pt x="93" y="87"/>
                    <a:pt x="93" y="84"/>
                  </a:cubicBezTo>
                  <a:cubicBezTo>
                    <a:pt x="92" y="82"/>
                    <a:pt x="91" y="79"/>
                    <a:pt x="90" y="75"/>
                  </a:cubicBezTo>
                  <a:cubicBezTo>
                    <a:pt x="90" y="69"/>
                    <a:pt x="96" y="74"/>
                    <a:pt x="98" y="75"/>
                  </a:cubicBezTo>
                  <a:cubicBezTo>
                    <a:pt x="101" y="77"/>
                    <a:pt x="103" y="80"/>
                    <a:pt x="104" y="83"/>
                  </a:cubicBezTo>
                  <a:cubicBezTo>
                    <a:pt x="105" y="86"/>
                    <a:pt x="105" y="91"/>
                    <a:pt x="107" y="93"/>
                  </a:cubicBezTo>
                  <a:cubicBezTo>
                    <a:pt x="110" y="97"/>
                    <a:pt x="112" y="91"/>
                    <a:pt x="115" y="91"/>
                  </a:cubicBezTo>
                  <a:cubicBezTo>
                    <a:pt x="118" y="90"/>
                    <a:pt x="119" y="97"/>
                    <a:pt x="121" y="97"/>
                  </a:cubicBezTo>
                  <a:cubicBezTo>
                    <a:pt x="121" y="91"/>
                    <a:pt x="115" y="83"/>
                    <a:pt x="124" y="85"/>
                  </a:cubicBezTo>
                  <a:cubicBezTo>
                    <a:pt x="131" y="85"/>
                    <a:pt x="136" y="87"/>
                    <a:pt x="142" y="86"/>
                  </a:cubicBezTo>
                  <a:cubicBezTo>
                    <a:pt x="144" y="86"/>
                    <a:pt x="148" y="86"/>
                    <a:pt x="149" y="84"/>
                  </a:cubicBezTo>
                  <a:cubicBezTo>
                    <a:pt x="152" y="81"/>
                    <a:pt x="145" y="81"/>
                    <a:pt x="143" y="80"/>
                  </a:cubicBezTo>
                  <a:cubicBezTo>
                    <a:pt x="140" y="80"/>
                    <a:pt x="137" y="79"/>
                    <a:pt x="133" y="78"/>
                  </a:cubicBezTo>
                  <a:cubicBezTo>
                    <a:pt x="131" y="78"/>
                    <a:pt x="129" y="78"/>
                    <a:pt x="126" y="77"/>
                  </a:cubicBezTo>
                  <a:cubicBezTo>
                    <a:pt x="123" y="75"/>
                    <a:pt x="118" y="73"/>
                    <a:pt x="116" y="71"/>
                  </a:cubicBezTo>
                  <a:cubicBezTo>
                    <a:pt x="113" y="68"/>
                    <a:pt x="108" y="63"/>
                    <a:pt x="109" y="58"/>
                  </a:cubicBezTo>
                  <a:cubicBezTo>
                    <a:pt x="110" y="55"/>
                    <a:pt x="112" y="56"/>
                    <a:pt x="115" y="54"/>
                  </a:cubicBezTo>
                  <a:cubicBezTo>
                    <a:pt x="117" y="53"/>
                    <a:pt x="117" y="50"/>
                    <a:pt x="119" y="48"/>
                  </a:cubicBezTo>
                  <a:cubicBezTo>
                    <a:pt x="121" y="45"/>
                    <a:pt x="123" y="45"/>
                    <a:pt x="126" y="43"/>
                  </a:cubicBezTo>
                  <a:cubicBezTo>
                    <a:pt x="128" y="41"/>
                    <a:pt x="128" y="39"/>
                    <a:pt x="128" y="37"/>
                  </a:cubicBezTo>
                  <a:cubicBezTo>
                    <a:pt x="130" y="38"/>
                    <a:pt x="132" y="44"/>
                    <a:pt x="133" y="46"/>
                  </a:cubicBezTo>
                  <a:cubicBezTo>
                    <a:pt x="134" y="50"/>
                    <a:pt x="135" y="54"/>
                    <a:pt x="137" y="58"/>
                  </a:cubicBezTo>
                  <a:cubicBezTo>
                    <a:pt x="141" y="54"/>
                    <a:pt x="139" y="47"/>
                    <a:pt x="137" y="44"/>
                  </a:cubicBezTo>
                  <a:cubicBezTo>
                    <a:pt x="136" y="40"/>
                    <a:pt x="132" y="36"/>
                    <a:pt x="131" y="32"/>
                  </a:cubicBezTo>
                  <a:cubicBezTo>
                    <a:pt x="130" y="29"/>
                    <a:pt x="130" y="29"/>
                    <a:pt x="131" y="26"/>
                  </a:cubicBezTo>
                  <a:cubicBezTo>
                    <a:pt x="133" y="25"/>
                    <a:pt x="133" y="24"/>
                    <a:pt x="132" y="21"/>
                  </a:cubicBezTo>
                  <a:cubicBezTo>
                    <a:pt x="132" y="17"/>
                    <a:pt x="129" y="15"/>
                    <a:pt x="128" y="11"/>
                  </a:cubicBezTo>
                  <a:cubicBezTo>
                    <a:pt x="126" y="8"/>
                    <a:pt x="123" y="6"/>
                    <a:pt x="120" y="3"/>
                  </a:cubicBezTo>
                  <a:cubicBezTo>
                    <a:pt x="119" y="2"/>
                    <a:pt x="120" y="0"/>
                    <a:pt x="117" y="2"/>
                  </a:cubicBezTo>
                  <a:cubicBezTo>
                    <a:pt x="117" y="2"/>
                    <a:pt x="117" y="2"/>
                    <a:pt x="117" y="2"/>
                  </a:cubicBezTo>
                  <a:cubicBezTo>
                    <a:pt x="117" y="2"/>
                    <a:pt x="118" y="2"/>
                    <a:pt x="118" y="3"/>
                  </a:cubicBezTo>
                  <a:cubicBezTo>
                    <a:pt x="119" y="3"/>
                    <a:pt x="121" y="6"/>
                    <a:pt x="122" y="7"/>
                  </a:cubicBezTo>
                  <a:cubicBezTo>
                    <a:pt x="124" y="11"/>
                    <a:pt x="124" y="16"/>
                    <a:pt x="120" y="19"/>
                  </a:cubicBezTo>
                  <a:cubicBezTo>
                    <a:pt x="117" y="21"/>
                    <a:pt x="116" y="20"/>
                    <a:pt x="116" y="24"/>
                  </a:cubicBezTo>
                  <a:cubicBezTo>
                    <a:pt x="115" y="26"/>
                    <a:pt x="116" y="29"/>
                    <a:pt x="116" y="32"/>
                  </a:cubicBezTo>
                  <a:cubicBezTo>
                    <a:pt x="115" y="35"/>
                    <a:pt x="117" y="39"/>
                    <a:pt x="113" y="39"/>
                  </a:cubicBezTo>
                  <a:cubicBezTo>
                    <a:pt x="111" y="39"/>
                    <a:pt x="110" y="38"/>
                    <a:pt x="108" y="39"/>
                  </a:cubicBezTo>
                  <a:cubicBezTo>
                    <a:pt x="105" y="41"/>
                    <a:pt x="103" y="47"/>
                    <a:pt x="103" y="51"/>
                  </a:cubicBezTo>
                  <a:cubicBezTo>
                    <a:pt x="104" y="57"/>
                    <a:pt x="105" y="63"/>
                    <a:pt x="107" y="69"/>
                  </a:cubicBezTo>
                  <a:cubicBezTo>
                    <a:pt x="106" y="66"/>
                    <a:pt x="103" y="64"/>
                    <a:pt x="102" y="63"/>
                  </a:cubicBezTo>
                  <a:cubicBezTo>
                    <a:pt x="98" y="62"/>
                    <a:pt x="97" y="61"/>
                    <a:pt x="95" y="60"/>
                  </a:cubicBezTo>
                  <a:cubicBezTo>
                    <a:pt x="93" y="59"/>
                    <a:pt x="88" y="56"/>
                    <a:pt x="86" y="58"/>
                  </a:cubicBezTo>
                  <a:cubicBezTo>
                    <a:pt x="85" y="61"/>
                    <a:pt x="87" y="65"/>
                    <a:pt x="87" y="67"/>
                  </a:cubicBezTo>
                  <a:cubicBezTo>
                    <a:pt x="87" y="71"/>
                    <a:pt x="84" y="68"/>
                    <a:pt x="82" y="67"/>
                  </a:cubicBezTo>
                  <a:cubicBezTo>
                    <a:pt x="80" y="66"/>
                    <a:pt x="74" y="64"/>
                    <a:pt x="73" y="65"/>
                  </a:cubicBezTo>
                  <a:cubicBezTo>
                    <a:pt x="68" y="68"/>
                    <a:pt x="75" y="74"/>
                    <a:pt x="77" y="77"/>
                  </a:cubicBezTo>
                  <a:cubicBezTo>
                    <a:pt x="74" y="78"/>
                    <a:pt x="71" y="74"/>
                    <a:pt x="70" y="73"/>
                  </a:cubicBezTo>
                  <a:cubicBezTo>
                    <a:pt x="68" y="72"/>
                    <a:pt x="66" y="71"/>
                    <a:pt x="63" y="70"/>
                  </a:cubicBezTo>
                  <a:cubicBezTo>
                    <a:pt x="58" y="67"/>
                    <a:pt x="52" y="66"/>
                    <a:pt x="46" y="65"/>
                  </a:cubicBezTo>
                  <a:cubicBezTo>
                    <a:pt x="41" y="64"/>
                    <a:pt x="38" y="66"/>
                    <a:pt x="34" y="69"/>
                  </a:cubicBezTo>
                  <a:cubicBezTo>
                    <a:pt x="30" y="70"/>
                    <a:pt x="28" y="72"/>
                    <a:pt x="23" y="71"/>
                  </a:cubicBezTo>
                  <a:cubicBezTo>
                    <a:pt x="18" y="68"/>
                    <a:pt x="7" y="65"/>
                    <a:pt x="8" y="58"/>
                  </a:cubicBezTo>
                  <a:cubicBezTo>
                    <a:pt x="9" y="57"/>
                    <a:pt x="9" y="57"/>
                    <a:pt x="9" y="57"/>
                  </a:cubicBezTo>
                  <a:cubicBezTo>
                    <a:pt x="9" y="57"/>
                    <a:pt x="9" y="57"/>
                    <a:pt x="9" y="57"/>
                  </a:cubicBezTo>
                  <a:cubicBezTo>
                    <a:pt x="8" y="59"/>
                    <a:pt x="6" y="62"/>
                    <a:pt x="5" y="64"/>
                  </a:cubicBezTo>
                  <a:cubicBezTo>
                    <a:pt x="0" y="64"/>
                    <a:pt x="0" y="64"/>
                    <a:pt x="0" y="64"/>
                  </a:cubicBezTo>
                  <a:cubicBezTo>
                    <a:pt x="2" y="64"/>
                    <a:pt x="3" y="64"/>
                    <a:pt x="6" y="64"/>
                  </a:cubicBezTo>
                  <a:cubicBezTo>
                    <a:pt x="10" y="65"/>
                    <a:pt x="13" y="66"/>
                    <a:pt x="17" y="69"/>
                  </a:cubicBezTo>
                  <a:cubicBezTo>
                    <a:pt x="20" y="71"/>
                    <a:pt x="23" y="73"/>
                    <a:pt x="26" y="75"/>
                  </a:cubicBezTo>
                  <a:cubicBezTo>
                    <a:pt x="28" y="77"/>
                    <a:pt x="30" y="79"/>
                    <a:pt x="31" y="80"/>
                  </a:cubicBezTo>
                  <a:cubicBezTo>
                    <a:pt x="35" y="82"/>
                    <a:pt x="37" y="84"/>
                    <a:pt x="39" y="85"/>
                  </a:cubicBezTo>
                  <a:cubicBezTo>
                    <a:pt x="42" y="88"/>
                    <a:pt x="46" y="89"/>
                    <a:pt x="50" y="90"/>
                  </a:cubicBezTo>
                  <a:cubicBezTo>
                    <a:pt x="51" y="91"/>
                    <a:pt x="54" y="92"/>
                    <a:pt x="56" y="91"/>
                  </a:cubicBezTo>
                  <a:cubicBezTo>
                    <a:pt x="58" y="89"/>
                    <a:pt x="53" y="87"/>
                    <a:pt x="52" y="85"/>
                  </a:cubicBezTo>
                  <a:cubicBezTo>
                    <a:pt x="49" y="82"/>
                    <a:pt x="47" y="78"/>
                    <a:pt x="45" y="74"/>
                  </a:cubicBezTo>
                  <a:cubicBezTo>
                    <a:pt x="45" y="71"/>
                    <a:pt x="45" y="69"/>
                    <a:pt x="48" y="70"/>
                  </a:cubicBezTo>
                  <a:cubicBezTo>
                    <a:pt x="49" y="70"/>
                    <a:pt x="50" y="71"/>
                    <a:pt x="51" y="72"/>
                  </a:cubicBezTo>
                  <a:cubicBezTo>
                    <a:pt x="53" y="73"/>
                    <a:pt x="54" y="73"/>
                    <a:pt x="55" y="74"/>
                  </a:cubicBezTo>
                  <a:cubicBezTo>
                    <a:pt x="56" y="73"/>
                    <a:pt x="55" y="70"/>
                    <a:pt x="55" y="69"/>
                  </a:cubicBezTo>
                  <a:cubicBezTo>
                    <a:pt x="58" y="68"/>
                    <a:pt x="63" y="74"/>
                    <a:pt x="65" y="74"/>
                  </a:cubicBezTo>
                  <a:cubicBezTo>
                    <a:pt x="67" y="76"/>
                    <a:pt x="69" y="76"/>
                    <a:pt x="70" y="77"/>
                  </a:cubicBezTo>
                  <a:cubicBezTo>
                    <a:pt x="71" y="77"/>
                    <a:pt x="74" y="80"/>
                    <a:pt x="75" y="80"/>
                  </a:cubicBezTo>
                  <a:cubicBezTo>
                    <a:pt x="76" y="80"/>
                    <a:pt x="77" y="79"/>
                    <a:pt x="77" y="79"/>
                  </a:cubicBezTo>
                  <a:cubicBezTo>
                    <a:pt x="78" y="79"/>
                    <a:pt x="79" y="79"/>
                    <a:pt x="80" y="81"/>
                  </a:cubicBezTo>
                  <a:cubicBezTo>
                    <a:pt x="83" y="82"/>
                    <a:pt x="85" y="86"/>
                    <a:pt x="87" y="89"/>
                  </a:cubicBezTo>
                  <a:cubicBezTo>
                    <a:pt x="88" y="92"/>
                    <a:pt x="91" y="96"/>
                    <a:pt x="92" y="99"/>
                  </a:cubicBezTo>
                  <a:cubicBezTo>
                    <a:pt x="93" y="100"/>
                    <a:pt x="93" y="103"/>
                    <a:pt x="94" y="105"/>
                  </a:cubicBezTo>
                  <a:cubicBezTo>
                    <a:pt x="94" y="105"/>
                    <a:pt x="94" y="105"/>
                    <a:pt x="94" y="106"/>
                  </a:cubicBezTo>
                  <a:cubicBezTo>
                    <a:pt x="95" y="102"/>
                    <a:pt x="94" y="98"/>
                    <a:pt x="94" y="94"/>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8" name="Freeform 520"/>
            <p:cNvSpPr/>
            <p:nvPr/>
          </p:nvSpPr>
          <p:spPr bwMode="auto">
            <a:xfrm>
              <a:off x="5227" y="1222"/>
              <a:ext cx="1" cy="1"/>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0"/>
                  </a:cubicBezTo>
                  <a:cubicBezTo>
                    <a:pt x="0" y="0"/>
                    <a:pt x="0" y="0"/>
                    <a:pt x="0" y="1"/>
                  </a:cubicBezTo>
                  <a:cubicBezTo>
                    <a:pt x="0" y="1"/>
                    <a:pt x="0" y="0"/>
                    <a:pt x="1"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79" name="Freeform 521"/>
            <p:cNvSpPr/>
            <p:nvPr/>
          </p:nvSpPr>
          <p:spPr bwMode="auto">
            <a:xfrm>
              <a:off x="5209" y="1232"/>
              <a:ext cx="1" cy="10"/>
            </a:xfrm>
            <a:custGeom>
              <a:avLst/>
              <a:gdLst>
                <a:gd name="T0" fmla="*/ 1 w 1"/>
                <a:gd name="T1" fmla="*/ 0 h 8"/>
                <a:gd name="T2" fmla="*/ 1 w 1"/>
                <a:gd name="T3" fmla="*/ 4 h 8"/>
                <a:gd name="T4" fmla="*/ 0 w 1"/>
                <a:gd name="T5" fmla="*/ 8 h 8"/>
                <a:gd name="T6" fmla="*/ 1 w 1"/>
                <a:gd name="T7" fmla="*/ 3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1"/>
                    <a:pt x="0" y="3"/>
                    <a:pt x="1" y="4"/>
                  </a:cubicBezTo>
                  <a:cubicBezTo>
                    <a:pt x="0" y="5"/>
                    <a:pt x="0" y="7"/>
                    <a:pt x="0" y="8"/>
                  </a:cubicBezTo>
                  <a:cubicBezTo>
                    <a:pt x="1" y="7"/>
                    <a:pt x="1" y="5"/>
                    <a:pt x="1" y="3"/>
                  </a:cubicBezTo>
                  <a:cubicBezTo>
                    <a:pt x="1" y="2"/>
                    <a:pt x="1" y="1"/>
                    <a:pt x="1"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0" name="Freeform 522"/>
            <p:cNvSpPr/>
            <p:nvPr/>
          </p:nvSpPr>
          <p:spPr bwMode="auto">
            <a:xfrm>
              <a:off x="5153" y="1259"/>
              <a:ext cx="36" cy="15"/>
            </a:xfrm>
            <a:custGeom>
              <a:avLst/>
              <a:gdLst>
                <a:gd name="T0" fmla="*/ 2 w 29"/>
                <a:gd name="T1" fmla="*/ 11 h 12"/>
                <a:gd name="T2" fmla="*/ 4 w 29"/>
                <a:gd name="T3" fmla="*/ 10 h 12"/>
                <a:gd name="T4" fmla="*/ 11 w 29"/>
                <a:gd name="T5" fmla="*/ 5 h 12"/>
                <a:gd name="T6" fmla="*/ 21 w 29"/>
                <a:gd name="T7" fmla="*/ 5 h 12"/>
                <a:gd name="T8" fmla="*/ 27 w 29"/>
                <a:gd name="T9" fmla="*/ 4 h 12"/>
                <a:gd name="T10" fmla="*/ 29 w 29"/>
                <a:gd name="T11" fmla="*/ 1 h 12"/>
                <a:gd name="T12" fmla="*/ 26 w 29"/>
                <a:gd name="T13" fmla="*/ 0 h 12"/>
                <a:gd name="T14" fmla="*/ 21 w 29"/>
                <a:gd name="T15" fmla="*/ 4 h 12"/>
                <a:gd name="T16" fmla="*/ 18 w 29"/>
                <a:gd name="T17" fmla="*/ 4 h 12"/>
                <a:gd name="T18" fmla="*/ 9 w 29"/>
                <a:gd name="T19" fmla="*/ 6 h 12"/>
                <a:gd name="T20" fmla="*/ 0 w 29"/>
                <a:gd name="T21" fmla="*/ 12 h 12"/>
                <a:gd name="T22" fmla="*/ 1 w 29"/>
                <a:gd name="T23" fmla="*/ 12 h 12"/>
                <a:gd name="T24" fmla="*/ 2 w 29"/>
                <a:gd name="T2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2">
                  <a:moveTo>
                    <a:pt x="2" y="11"/>
                  </a:moveTo>
                  <a:cubicBezTo>
                    <a:pt x="3" y="11"/>
                    <a:pt x="4" y="11"/>
                    <a:pt x="4" y="10"/>
                  </a:cubicBezTo>
                  <a:cubicBezTo>
                    <a:pt x="6" y="9"/>
                    <a:pt x="9" y="7"/>
                    <a:pt x="11" y="5"/>
                  </a:cubicBezTo>
                  <a:cubicBezTo>
                    <a:pt x="14" y="4"/>
                    <a:pt x="18" y="6"/>
                    <a:pt x="21" y="5"/>
                  </a:cubicBezTo>
                  <a:cubicBezTo>
                    <a:pt x="23" y="5"/>
                    <a:pt x="25" y="4"/>
                    <a:pt x="27" y="4"/>
                  </a:cubicBezTo>
                  <a:cubicBezTo>
                    <a:pt x="27" y="3"/>
                    <a:pt x="28" y="2"/>
                    <a:pt x="29" y="1"/>
                  </a:cubicBezTo>
                  <a:cubicBezTo>
                    <a:pt x="28" y="1"/>
                    <a:pt x="27" y="0"/>
                    <a:pt x="26" y="0"/>
                  </a:cubicBezTo>
                  <a:cubicBezTo>
                    <a:pt x="23" y="0"/>
                    <a:pt x="22" y="1"/>
                    <a:pt x="21" y="4"/>
                  </a:cubicBezTo>
                  <a:cubicBezTo>
                    <a:pt x="20" y="6"/>
                    <a:pt x="19" y="5"/>
                    <a:pt x="18" y="4"/>
                  </a:cubicBezTo>
                  <a:cubicBezTo>
                    <a:pt x="14" y="1"/>
                    <a:pt x="13" y="3"/>
                    <a:pt x="9" y="6"/>
                  </a:cubicBezTo>
                  <a:cubicBezTo>
                    <a:pt x="6" y="8"/>
                    <a:pt x="3" y="11"/>
                    <a:pt x="0" y="12"/>
                  </a:cubicBezTo>
                  <a:cubicBezTo>
                    <a:pt x="0" y="12"/>
                    <a:pt x="1" y="12"/>
                    <a:pt x="1" y="12"/>
                  </a:cubicBezTo>
                  <a:cubicBezTo>
                    <a:pt x="2" y="12"/>
                    <a:pt x="2" y="12"/>
                    <a:pt x="2" y="11"/>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1" name="Freeform 523"/>
            <p:cNvSpPr/>
            <p:nvPr/>
          </p:nvSpPr>
          <p:spPr bwMode="auto">
            <a:xfrm>
              <a:off x="5145" y="1273"/>
              <a:ext cx="14" cy="6"/>
            </a:xfrm>
            <a:custGeom>
              <a:avLst/>
              <a:gdLst>
                <a:gd name="T0" fmla="*/ 2 w 11"/>
                <a:gd name="T1" fmla="*/ 3 h 5"/>
                <a:gd name="T2" fmla="*/ 2 w 11"/>
                <a:gd name="T3" fmla="*/ 3 h 5"/>
                <a:gd name="T4" fmla="*/ 0 w 11"/>
                <a:gd name="T5" fmla="*/ 4 h 5"/>
                <a:gd name="T6" fmla="*/ 0 w 11"/>
                <a:gd name="T7" fmla="*/ 5 h 5"/>
                <a:gd name="T8" fmla="*/ 7 w 11"/>
                <a:gd name="T9" fmla="*/ 3 h 5"/>
                <a:gd name="T10" fmla="*/ 11 w 11"/>
                <a:gd name="T11" fmla="*/ 1 h 5"/>
                <a:gd name="T12" fmla="*/ 8 w 11"/>
                <a:gd name="T13" fmla="*/ 0 h 5"/>
                <a:gd name="T14" fmla="*/ 2 w 11"/>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2" y="3"/>
                  </a:moveTo>
                  <a:cubicBezTo>
                    <a:pt x="2" y="3"/>
                    <a:pt x="2" y="3"/>
                    <a:pt x="2" y="3"/>
                  </a:cubicBezTo>
                  <a:cubicBezTo>
                    <a:pt x="1" y="3"/>
                    <a:pt x="1" y="4"/>
                    <a:pt x="0" y="4"/>
                  </a:cubicBezTo>
                  <a:cubicBezTo>
                    <a:pt x="0" y="4"/>
                    <a:pt x="0" y="4"/>
                    <a:pt x="0" y="5"/>
                  </a:cubicBezTo>
                  <a:cubicBezTo>
                    <a:pt x="2" y="5"/>
                    <a:pt x="5" y="4"/>
                    <a:pt x="7" y="3"/>
                  </a:cubicBezTo>
                  <a:cubicBezTo>
                    <a:pt x="8" y="3"/>
                    <a:pt x="10" y="2"/>
                    <a:pt x="11" y="1"/>
                  </a:cubicBezTo>
                  <a:cubicBezTo>
                    <a:pt x="10" y="0"/>
                    <a:pt x="9" y="0"/>
                    <a:pt x="8" y="0"/>
                  </a:cubicBezTo>
                  <a:cubicBezTo>
                    <a:pt x="6" y="2"/>
                    <a:pt x="4" y="3"/>
                    <a:pt x="2" y="3"/>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2" name="Freeform 524"/>
            <p:cNvSpPr/>
            <p:nvPr/>
          </p:nvSpPr>
          <p:spPr bwMode="auto">
            <a:xfrm>
              <a:off x="5127" y="1272"/>
              <a:ext cx="6" cy="5"/>
            </a:xfrm>
            <a:custGeom>
              <a:avLst/>
              <a:gdLst>
                <a:gd name="T0" fmla="*/ 2 w 5"/>
                <a:gd name="T1" fmla="*/ 3 h 4"/>
                <a:gd name="T2" fmla="*/ 5 w 5"/>
                <a:gd name="T3" fmla="*/ 2 h 4"/>
                <a:gd name="T4" fmla="*/ 4 w 5"/>
                <a:gd name="T5" fmla="*/ 0 h 4"/>
                <a:gd name="T6" fmla="*/ 0 w 5"/>
                <a:gd name="T7" fmla="*/ 4 h 4"/>
                <a:gd name="T8" fmla="*/ 0 w 5"/>
                <a:gd name="T9" fmla="*/ 4 h 4"/>
                <a:gd name="T10" fmla="*/ 2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2" y="3"/>
                  </a:moveTo>
                  <a:cubicBezTo>
                    <a:pt x="3" y="2"/>
                    <a:pt x="4" y="2"/>
                    <a:pt x="5" y="2"/>
                  </a:cubicBezTo>
                  <a:cubicBezTo>
                    <a:pt x="5" y="1"/>
                    <a:pt x="4" y="0"/>
                    <a:pt x="4" y="0"/>
                  </a:cubicBezTo>
                  <a:cubicBezTo>
                    <a:pt x="3" y="1"/>
                    <a:pt x="1" y="3"/>
                    <a:pt x="0" y="4"/>
                  </a:cubicBezTo>
                  <a:cubicBezTo>
                    <a:pt x="0" y="4"/>
                    <a:pt x="0" y="4"/>
                    <a:pt x="0" y="4"/>
                  </a:cubicBezTo>
                  <a:cubicBezTo>
                    <a:pt x="1" y="4"/>
                    <a:pt x="1" y="3"/>
                    <a:pt x="2" y="3"/>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3" name="Freeform 525"/>
            <p:cNvSpPr/>
            <p:nvPr/>
          </p:nvSpPr>
          <p:spPr bwMode="auto">
            <a:xfrm>
              <a:off x="4974" y="1166"/>
              <a:ext cx="79" cy="139"/>
            </a:xfrm>
            <a:custGeom>
              <a:avLst/>
              <a:gdLst>
                <a:gd name="T0" fmla="*/ 51 w 64"/>
                <a:gd name="T1" fmla="*/ 15 h 112"/>
                <a:gd name="T2" fmla="*/ 47 w 64"/>
                <a:gd name="T3" fmla="*/ 24 h 112"/>
                <a:gd name="T4" fmla="*/ 42 w 64"/>
                <a:gd name="T5" fmla="*/ 31 h 112"/>
                <a:gd name="T6" fmla="*/ 30 w 64"/>
                <a:gd name="T7" fmla="*/ 46 h 112"/>
                <a:gd name="T8" fmla="*/ 25 w 64"/>
                <a:gd name="T9" fmla="*/ 53 h 112"/>
                <a:gd name="T10" fmla="*/ 21 w 64"/>
                <a:gd name="T11" fmla="*/ 63 h 112"/>
                <a:gd name="T12" fmla="*/ 19 w 64"/>
                <a:gd name="T13" fmla="*/ 71 h 112"/>
                <a:gd name="T14" fmla="*/ 15 w 64"/>
                <a:gd name="T15" fmla="*/ 78 h 112"/>
                <a:gd name="T16" fmla="*/ 12 w 64"/>
                <a:gd name="T17" fmla="*/ 87 h 112"/>
                <a:gd name="T18" fmla="*/ 8 w 64"/>
                <a:gd name="T19" fmla="*/ 97 h 112"/>
                <a:gd name="T20" fmla="*/ 6 w 64"/>
                <a:gd name="T21" fmla="*/ 111 h 112"/>
                <a:gd name="T22" fmla="*/ 12 w 64"/>
                <a:gd name="T23" fmla="*/ 105 h 112"/>
                <a:gd name="T24" fmla="*/ 13 w 64"/>
                <a:gd name="T25" fmla="*/ 104 h 112"/>
                <a:gd name="T26" fmla="*/ 13 w 64"/>
                <a:gd name="T27" fmla="*/ 104 h 112"/>
                <a:gd name="T28" fmla="*/ 19 w 64"/>
                <a:gd name="T29" fmla="*/ 86 h 112"/>
                <a:gd name="T30" fmla="*/ 22 w 64"/>
                <a:gd name="T31" fmla="*/ 80 h 112"/>
                <a:gd name="T32" fmla="*/ 25 w 64"/>
                <a:gd name="T33" fmla="*/ 72 h 112"/>
                <a:gd name="T34" fmla="*/ 36 w 64"/>
                <a:gd name="T35" fmla="*/ 53 h 112"/>
                <a:gd name="T36" fmla="*/ 38 w 64"/>
                <a:gd name="T37" fmla="*/ 48 h 112"/>
                <a:gd name="T38" fmla="*/ 39 w 64"/>
                <a:gd name="T39" fmla="*/ 46 h 112"/>
                <a:gd name="T40" fmla="*/ 40 w 64"/>
                <a:gd name="T41" fmla="*/ 45 h 112"/>
                <a:gd name="T42" fmla="*/ 44 w 64"/>
                <a:gd name="T43" fmla="*/ 35 h 112"/>
                <a:gd name="T44" fmla="*/ 40 w 64"/>
                <a:gd name="T45" fmla="*/ 45 h 112"/>
                <a:gd name="T46" fmla="*/ 38 w 64"/>
                <a:gd name="T47" fmla="*/ 48 h 112"/>
                <a:gd name="T48" fmla="*/ 38 w 64"/>
                <a:gd name="T49" fmla="*/ 51 h 112"/>
                <a:gd name="T50" fmla="*/ 36 w 64"/>
                <a:gd name="T51" fmla="*/ 53 h 112"/>
                <a:gd name="T52" fmla="*/ 33 w 64"/>
                <a:gd name="T53" fmla="*/ 62 h 112"/>
                <a:gd name="T54" fmla="*/ 34 w 64"/>
                <a:gd name="T55" fmla="*/ 61 h 112"/>
                <a:gd name="T56" fmla="*/ 37 w 64"/>
                <a:gd name="T57" fmla="*/ 53 h 112"/>
                <a:gd name="T58" fmla="*/ 39 w 64"/>
                <a:gd name="T59" fmla="*/ 49 h 112"/>
                <a:gd name="T60" fmla="*/ 40 w 64"/>
                <a:gd name="T61" fmla="*/ 46 h 112"/>
                <a:gd name="T62" fmla="*/ 43 w 64"/>
                <a:gd name="T63" fmla="*/ 43 h 112"/>
                <a:gd name="T64" fmla="*/ 45 w 64"/>
                <a:gd name="T65" fmla="*/ 37 h 112"/>
                <a:gd name="T66" fmla="*/ 49 w 64"/>
                <a:gd name="T67" fmla="*/ 31 h 112"/>
                <a:gd name="T68" fmla="*/ 51 w 64"/>
                <a:gd name="T69" fmla="*/ 27 h 112"/>
                <a:gd name="T70" fmla="*/ 57 w 64"/>
                <a:gd name="T71" fmla="*/ 25 h 112"/>
                <a:gd name="T72" fmla="*/ 59 w 64"/>
                <a:gd name="T73" fmla="*/ 24 h 112"/>
                <a:gd name="T74" fmla="*/ 59 w 64"/>
                <a:gd name="T75" fmla="*/ 23 h 112"/>
                <a:gd name="T76" fmla="*/ 58 w 64"/>
                <a:gd name="T77" fmla="*/ 11 h 112"/>
                <a:gd name="T78" fmla="*/ 57 w 64"/>
                <a:gd name="T79" fmla="*/ 12 h 112"/>
                <a:gd name="T80" fmla="*/ 58 w 64"/>
                <a:gd name="T81" fmla="*/ 9 h 112"/>
                <a:gd name="T82" fmla="*/ 64 w 64"/>
                <a:gd name="T83" fmla="*/ 7 h 112"/>
                <a:gd name="T84" fmla="*/ 64 w 64"/>
                <a:gd name="T85" fmla="*/ 7 h 112"/>
                <a:gd name="T86" fmla="*/ 64 w 64"/>
                <a:gd name="T87" fmla="*/ 7 h 112"/>
                <a:gd name="T88" fmla="*/ 64 w 64"/>
                <a:gd name="T89" fmla="*/ 5 h 112"/>
                <a:gd name="T90" fmla="*/ 59 w 64"/>
                <a:gd name="T91" fmla="*/ 2 h 112"/>
                <a:gd name="T92" fmla="*/ 59 w 64"/>
                <a:gd name="T93" fmla="*/ 2 h 112"/>
                <a:gd name="T94" fmla="*/ 51 w 64"/>
                <a:gd name="T95" fmla="*/ 8 h 112"/>
                <a:gd name="T96" fmla="*/ 51 w 64"/>
                <a:gd name="T97"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112">
                  <a:moveTo>
                    <a:pt x="51" y="15"/>
                  </a:moveTo>
                  <a:cubicBezTo>
                    <a:pt x="50" y="18"/>
                    <a:pt x="49" y="21"/>
                    <a:pt x="47" y="24"/>
                  </a:cubicBezTo>
                  <a:cubicBezTo>
                    <a:pt x="45" y="26"/>
                    <a:pt x="43" y="28"/>
                    <a:pt x="42" y="31"/>
                  </a:cubicBezTo>
                  <a:cubicBezTo>
                    <a:pt x="37" y="36"/>
                    <a:pt x="34" y="40"/>
                    <a:pt x="30" y="46"/>
                  </a:cubicBezTo>
                  <a:cubicBezTo>
                    <a:pt x="29" y="48"/>
                    <a:pt x="27" y="51"/>
                    <a:pt x="25" y="53"/>
                  </a:cubicBezTo>
                  <a:cubicBezTo>
                    <a:pt x="24" y="57"/>
                    <a:pt x="23" y="60"/>
                    <a:pt x="21" y="63"/>
                  </a:cubicBezTo>
                  <a:cubicBezTo>
                    <a:pt x="21" y="66"/>
                    <a:pt x="20" y="69"/>
                    <a:pt x="19" y="71"/>
                  </a:cubicBezTo>
                  <a:cubicBezTo>
                    <a:pt x="17" y="73"/>
                    <a:pt x="15" y="76"/>
                    <a:pt x="15" y="78"/>
                  </a:cubicBezTo>
                  <a:cubicBezTo>
                    <a:pt x="14" y="81"/>
                    <a:pt x="13" y="84"/>
                    <a:pt x="12" y="87"/>
                  </a:cubicBezTo>
                  <a:cubicBezTo>
                    <a:pt x="11" y="90"/>
                    <a:pt x="9" y="94"/>
                    <a:pt x="8" y="97"/>
                  </a:cubicBezTo>
                  <a:cubicBezTo>
                    <a:pt x="6" y="99"/>
                    <a:pt x="0" y="112"/>
                    <a:pt x="6" y="111"/>
                  </a:cubicBezTo>
                  <a:cubicBezTo>
                    <a:pt x="9" y="111"/>
                    <a:pt x="11" y="108"/>
                    <a:pt x="12" y="105"/>
                  </a:cubicBezTo>
                  <a:cubicBezTo>
                    <a:pt x="12" y="105"/>
                    <a:pt x="13" y="104"/>
                    <a:pt x="13" y="104"/>
                  </a:cubicBezTo>
                  <a:cubicBezTo>
                    <a:pt x="13" y="104"/>
                    <a:pt x="13" y="104"/>
                    <a:pt x="13" y="104"/>
                  </a:cubicBezTo>
                  <a:cubicBezTo>
                    <a:pt x="11" y="98"/>
                    <a:pt x="18" y="91"/>
                    <a:pt x="19" y="86"/>
                  </a:cubicBezTo>
                  <a:cubicBezTo>
                    <a:pt x="20" y="85"/>
                    <a:pt x="21" y="81"/>
                    <a:pt x="22" y="80"/>
                  </a:cubicBezTo>
                  <a:cubicBezTo>
                    <a:pt x="21" y="77"/>
                    <a:pt x="23" y="75"/>
                    <a:pt x="25" y="72"/>
                  </a:cubicBezTo>
                  <a:cubicBezTo>
                    <a:pt x="27" y="66"/>
                    <a:pt x="31" y="60"/>
                    <a:pt x="36" y="53"/>
                  </a:cubicBezTo>
                  <a:cubicBezTo>
                    <a:pt x="38" y="48"/>
                    <a:pt x="38" y="48"/>
                    <a:pt x="38" y="48"/>
                  </a:cubicBezTo>
                  <a:cubicBezTo>
                    <a:pt x="39" y="47"/>
                    <a:pt x="39" y="46"/>
                    <a:pt x="39" y="46"/>
                  </a:cubicBezTo>
                  <a:cubicBezTo>
                    <a:pt x="39" y="45"/>
                    <a:pt x="39" y="45"/>
                    <a:pt x="40" y="45"/>
                  </a:cubicBezTo>
                  <a:cubicBezTo>
                    <a:pt x="44" y="35"/>
                    <a:pt x="44" y="35"/>
                    <a:pt x="44" y="35"/>
                  </a:cubicBezTo>
                  <a:cubicBezTo>
                    <a:pt x="47" y="37"/>
                    <a:pt x="42" y="43"/>
                    <a:pt x="40" y="45"/>
                  </a:cubicBezTo>
                  <a:cubicBezTo>
                    <a:pt x="38" y="48"/>
                    <a:pt x="38" y="48"/>
                    <a:pt x="38" y="48"/>
                  </a:cubicBezTo>
                  <a:cubicBezTo>
                    <a:pt x="38" y="49"/>
                    <a:pt x="38" y="50"/>
                    <a:pt x="38" y="51"/>
                  </a:cubicBezTo>
                  <a:cubicBezTo>
                    <a:pt x="37" y="52"/>
                    <a:pt x="36" y="53"/>
                    <a:pt x="36" y="53"/>
                  </a:cubicBezTo>
                  <a:cubicBezTo>
                    <a:pt x="34" y="56"/>
                    <a:pt x="34" y="59"/>
                    <a:pt x="33" y="62"/>
                  </a:cubicBezTo>
                  <a:cubicBezTo>
                    <a:pt x="33" y="62"/>
                    <a:pt x="33" y="61"/>
                    <a:pt x="34" y="61"/>
                  </a:cubicBezTo>
                  <a:cubicBezTo>
                    <a:pt x="35" y="58"/>
                    <a:pt x="36" y="55"/>
                    <a:pt x="37" y="53"/>
                  </a:cubicBezTo>
                  <a:cubicBezTo>
                    <a:pt x="37" y="52"/>
                    <a:pt x="39" y="50"/>
                    <a:pt x="39" y="49"/>
                  </a:cubicBezTo>
                  <a:cubicBezTo>
                    <a:pt x="40" y="48"/>
                    <a:pt x="40" y="47"/>
                    <a:pt x="40" y="46"/>
                  </a:cubicBezTo>
                  <a:cubicBezTo>
                    <a:pt x="42" y="44"/>
                    <a:pt x="42" y="43"/>
                    <a:pt x="43" y="43"/>
                  </a:cubicBezTo>
                  <a:cubicBezTo>
                    <a:pt x="44" y="41"/>
                    <a:pt x="44" y="39"/>
                    <a:pt x="45" y="37"/>
                  </a:cubicBezTo>
                  <a:cubicBezTo>
                    <a:pt x="47" y="35"/>
                    <a:pt x="48" y="34"/>
                    <a:pt x="49" y="31"/>
                  </a:cubicBezTo>
                  <a:cubicBezTo>
                    <a:pt x="49" y="30"/>
                    <a:pt x="50" y="28"/>
                    <a:pt x="51" y="27"/>
                  </a:cubicBezTo>
                  <a:cubicBezTo>
                    <a:pt x="52" y="25"/>
                    <a:pt x="54" y="26"/>
                    <a:pt x="57" y="25"/>
                  </a:cubicBezTo>
                  <a:cubicBezTo>
                    <a:pt x="58" y="25"/>
                    <a:pt x="58" y="25"/>
                    <a:pt x="59" y="24"/>
                  </a:cubicBezTo>
                  <a:cubicBezTo>
                    <a:pt x="59" y="24"/>
                    <a:pt x="59" y="24"/>
                    <a:pt x="59" y="23"/>
                  </a:cubicBezTo>
                  <a:cubicBezTo>
                    <a:pt x="59" y="20"/>
                    <a:pt x="58" y="15"/>
                    <a:pt x="58" y="11"/>
                  </a:cubicBezTo>
                  <a:cubicBezTo>
                    <a:pt x="57" y="12"/>
                    <a:pt x="57" y="12"/>
                    <a:pt x="57" y="12"/>
                  </a:cubicBezTo>
                  <a:cubicBezTo>
                    <a:pt x="58" y="9"/>
                    <a:pt x="58" y="9"/>
                    <a:pt x="58" y="9"/>
                  </a:cubicBezTo>
                  <a:cubicBezTo>
                    <a:pt x="59" y="7"/>
                    <a:pt x="61" y="7"/>
                    <a:pt x="64" y="7"/>
                  </a:cubicBezTo>
                  <a:cubicBezTo>
                    <a:pt x="64" y="7"/>
                    <a:pt x="64" y="7"/>
                    <a:pt x="64" y="7"/>
                  </a:cubicBezTo>
                  <a:cubicBezTo>
                    <a:pt x="64" y="7"/>
                    <a:pt x="64" y="7"/>
                    <a:pt x="64" y="7"/>
                  </a:cubicBezTo>
                  <a:cubicBezTo>
                    <a:pt x="64" y="6"/>
                    <a:pt x="64" y="6"/>
                    <a:pt x="64" y="5"/>
                  </a:cubicBezTo>
                  <a:cubicBezTo>
                    <a:pt x="64" y="2"/>
                    <a:pt x="63" y="0"/>
                    <a:pt x="59" y="2"/>
                  </a:cubicBezTo>
                  <a:cubicBezTo>
                    <a:pt x="59" y="2"/>
                    <a:pt x="59" y="2"/>
                    <a:pt x="59" y="2"/>
                  </a:cubicBezTo>
                  <a:cubicBezTo>
                    <a:pt x="51" y="8"/>
                    <a:pt x="51" y="8"/>
                    <a:pt x="51" y="8"/>
                  </a:cubicBezTo>
                  <a:cubicBezTo>
                    <a:pt x="52" y="10"/>
                    <a:pt x="51" y="14"/>
                    <a:pt x="51" y="15"/>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4" name="Freeform 526"/>
            <p:cNvSpPr/>
            <p:nvPr/>
          </p:nvSpPr>
          <p:spPr bwMode="auto">
            <a:xfrm>
              <a:off x="5004" y="1246"/>
              <a:ext cx="11" cy="105"/>
            </a:xfrm>
            <a:custGeom>
              <a:avLst/>
              <a:gdLst>
                <a:gd name="T0" fmla="*/ 3 w 9"/>
                <a:gd name="T1" fmla="*/ 19 h 85"/>
                <a:gd name="T2" fmla="*/ 4 w 9"/>
                <a:gd name="T3" fmla="*/ 44 h 85"/>
                <a:gd name="T4" fmla="*/ 0 w 9"/>
                <a:gd name="T5" fmla="*/ 64 h 85"/>
                <a:gd name="T6" fmla="*/ 0 w 9"/>
                <a:gd name="T7" fmla="*/ 70 h 85"/>
                <a:gd name="T8" fmla="*/ 3 w 9"/>
                <a:gd name="T9" fmla="*/ 79 h 85"/>
                <a:gd name="T10" fmla="*/ 5 w 9"/>
                <a:gd name="T11" fmla="*/ 85 h 85"/>
                <a:gd name="T12" fmla="*/ 4 w 9"/>
                <a:gd name="T13" fmla="*/ 78 h 85"/>
                <a:gd name="T14" fmla="*/ 3 w 9"/>
                <a:gd name="T15" fmla="*/ 74 h 85"/>
                <a:gd name="T16" fmla="*/ 4 w 9"/>
                <a:gd name="T17" fmla="*/ 70 h 85"/>
                <a:gd name="T18" fmla="*/ 3 w 9"/>
                <a:gd name="T19" fmla="*/ 61 h 85"/>
                <a:gd name="T20" fmla="*/ 7 w 9"/>
                <a:gd name="T21" fmla="*/ 52 h 85"/>
                <a:gd name="T22" fmla="*/ 6 w 9"/>
                <a:gd name="T23" fmla="*/ 41 h 85"/>
                <a:gd name="T24" fmla="*/ 5 w 9"/>
                <a:gd name="T25" fmla="*/ 29 h 85"/>
                <a:gd name="T26" fmla="*/ 7 w 9"/>
                <a:gd name="T27" fmla="*/ 6 h 85"/>
                <a:gd name="T28" fmla="*/ 9 w 9"/>
                <a:gd name="T29" fmla="*/ 0 h 85"/>
                <a:gd name="T30" fmla="*/ 5 w 9"/>
                <a:gd name="T31" fmla="*/ 8 h 85"/>
                <a:gd name="T32" fmla="*/ 3 w 9"/>
                <a:gd name="T33"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5">
                  <a:moveTo>
                    <a:pt x="3" y="19"/>
                  </a:moveTo>
                  <a:cubicBezTo>
                    <a:pt x="2" y="27"/>
                    <a:pt x="2" y="35"/>
                    <a:pt x="4" y="44"/>
                  </a:cubicBezTo>
                  <a:cubicBezTo>
                    <a:pt x="6" y="51"/>
                    <a:pt x="2" y="58"/>
                    <a:pt x="0" y="64"/>
                  </a:cubicBezTo>
                  <a:cubicBezTo>
                    <a:pt x="1" y="66"/>
                    <a:pt x="0" y="68"/>
                    <a:pt x="0" y="70"/>
                  </a:cubicBezTo>
                  <a:cubicBezTo>
                    <a:pt x="1" y="73"/>
                    <a:pt x="1" y="76"/>
                    <a:pt x="3" y="79"/>
                  </a:cubicBezTo>
                  <a:cubicBezTo>
                    <a:pt x="3" y="81"/>
                    <a:pt x="4" y="83"/>
                    <a:pt x="5" y="85"/>
                  </a:cubicBezTo>
                  <a:cubicBezTo>
                    <a:pt x="5" y="83"/>
                    <a:pt x="4" y="80"/>
                    <a:pt x="4" y="78"/>
                  </a:cubicBezTo>
                  <a:cubicBezTo>
                    <a:pt x="4" y="78"/>
                    <a:pt x="3" y="76"/>
                    <a:pt x="3" y="74"/>
                  </a:cubicBezTo>
                  <a:cubicBezTo>
                    <a:pt x="3" y="72"/>
                    <a:pt x="5" y="71"/>
                    <a:pt x="4" y="70"/>
                  </a:cubicBezTo>
                  <a:cubicBezTo>
                    <a:pt x="4" y="67"/>
                    <a:pt x="4" y="63"/>
                    <a:pt x="3" y="61"/>
                  </a:cubicBezTo>
                  <a:cubicBezTo>
                    <a:pt x="4" y="58"/>
                    <a:pt x="7" y="55"/>
                    <a:pt x="7" y="52"/>
                  </a:cubicBezTo>
                  <a:cubicBezTo>
                    <a:pt x="8" y="48"/>
                    <a:pt x="6" y="45"/>
                    <a:pt x="6" y="41"/>
                  </a:cubicBezTo>
                  <a:cubicBezTo>
                    <a:pt x="5" y="37"/>
                    <a:pt x="5" y="33"/>
                    <a:pt x="5" y="29"/>
                  </a:cubicBezTo>
                  <a:cubicBezTo>
                    <a:pt x="4" y="21"/>
                    <a:pt x="5" y="14"/>
                    <a:pt x="7" y="6"/>
                  </a:cubicBezTo>
                  <a:cubicBezTo>
                    <a:pt x="7" y="4"/>
                    <a:pt x="8" y="2"/>
                    <a:pt x="9" y="0"/>
                  </a:cubicBezTo>
                  <a:cubicBezTo>
                    <a:pt x="7" y="2"/>
                    <a:pt x="5" y="5"/>
                    <a:pt x="5" y="8"/>
                  </a:cubicBezTo>
                  <a:cubicBezTo>
                    <a:pt x="3" y="11"/>
                    <a:pt x="2" y="15"/>
                    <a:pt x="3" y="19"/>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5" name="Freeform 527"/>
            <p:cNvSpPr/>
            <p:nvPr/>
          </p:nvSpPr>
          <p:spPr bwMode="auto">
            <a:xfrm>
              <a:off x="4977" y="1311"/>
              <a:ext cx="23" cy="36"/>
            </a:xfrm>
            <a:custGeom>
              <a:avLst/>
              <a:gdLst>
                <a:gd name="T0" fmla="*/ 4 w 19"/>
                <a:gd name="T1" fmla="*/ 25 h 29"/>
                <a:gd name="T2" fmla="*/ 4 w 19"/>
                <a:gd name="T3" fmla="*/ 23 h 29"/>
                <a:gd name="T4" fmla="*/ 11 w 19"/>
                <a:gd name="T5" fmla="*/ 13 h 29"/>
                <a:gd name="T6" fmla="*/ 16 w 19"/>
                <a:gd name="T7" fmla="*/ 9 h 29"/>
                <a:gd name="T8" fmla="*/ 17 w 19"/>
                <a:gd name="T9" fmla="*/ 9 h 29"/>
                <a:gd name="T10" fmla="*/ 17 w 19"/>
                <a:gd name="T11" fmla="*/ 7 h 29"/>
                <a:gd name="T12" fmla="*/ 19 w 19"/>
                <a:gd name="T13" fmla="*/ 0 h 29"/>
                <a:gd name="T14" fmla="*/ 11 w 19"/>
                <a:gd name="T15" fmla="*/ 12 h 29"/>
                <a:gd name="T16" fmla="*/ 5 w 19"/>
                <a:gd name="T17" fmla="*/ 20 h 29"/>
                <a:gd name="T18" fmla="*/ 0 w 19"/>
                <a:gd name="T19" fmla="*/ 29 h 29"/>
                <a:gd name="T20" fmla="*/ 1 w 19"/>
                <a:gd name="T21" fmla="*/ 29 h 29"/>
                <a:gd name="T22" fmla="*/ 4 w 19"/>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9">
                  <a:moveTo>
                    <a:pt x="4" y="25"/>
                  </a:moveTo>
                  <a:cubicBezTo>
                    <a:pt x="4" y="24"/>
                    <a:pt x="5" y="24"/>
                    <a:pt x="4" y="23"/>
                  </a:cubicBezTo>
                  <a:cubicBezTo>
                    <a:pt x="7" y="20"/>
                    <a:pt x="8" y="16"/>
                    <a:pt x="11" y="13"/>
                  </a:cubicBezTo>
                  <a:cubicBezTo>
                    <a:pt x="12" y="12"/>
                    <a:pt x="14" y="10"/>
                    <a:pt x="16" y="9"/>
                  </a:cubicBezTo>
                  <a:cubicBezTo>
                    <a:pt x="17" y="9"/>
                    <a:pt x="17" y="9"/>
                    <a:pt x="17" y="9"/>
                  </a:cubicBezTo>
                  <a:cubicBezTo>
                    <a:pt x="17" y="8"/>
                    <a:pt x="17" y="7"/>
                    <a:pt x="17" y="7"/>
                  </a:cubicBezTo>
                  <a:cubicBezTo>
                    <a:pt x="18" y="5"/>
                    <a:pt x="19" y="2"/>
                    <a:pt x="19" y="0"/>
                  </a:cubicBezTo>
                  <a:cubicBezTo>
                    <a:pt x="17" y="4"/>
                    <a:pt x="14" y="8"/>
                    <a:pt x="11" y="12"/>
                  </a:cubicBezTo>
                  <a:cubicBezTo>
                    <a:pt x="10" y="14"/>
                    <a:pt x="7" y="17"/>
                    <a:pt x="5" y="20"/>
                  </a:cubicBezTo>
                  <a:cubicBezTo>
                    <a:pt x="4" y="23"/>
                    <a:pt x="0" y="26"/>
                    <a:pt x="0" y="29"/>
                  </a:cubicBezTo>
                  <a:cubicBezTo>
                    <a:pt x="0" y="29"/>
                    <a:pt x="0" y="29"/>
                    <a:pt x="1" y="29"/>
                  </a:cubicBezTo>
                  <a:cubicBezTo>
                    <a:pt x="2" y="28"/>
                    <a:pt x="3" y="26"/>
                    <a:pt x="4" y="25"/>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6" name="Freeform 528"/>
            <p:cNvSpPr/>
            <p:nvPr/>
          </p:nvSpPr>
          <p:spPr bwMode="auto">
            <a:xfrm>
              <a:off x="5227" y="1151"/>
              <a:ext cx="60" cy="59"/>
            </a:xfrm>
            <a:custGeom>
              <a:avLst/>
              <a:gdLst>
                <a:gd name="T0" fmla="*/ 3 w 48"/>
                <a:gd name="T1" fmla="*/ 10 h 47"/>
                <a:gd name="T2" fmla="*/ 3 w 48"/>
                <a:gd name="T3" fmla="*/ 10 h 47"/>
                <a:gd name="T4" fmla="*/ 4 w 48"/>
                <a:gd name="T5" fmla="*/ 10 h 47"/>
                <a:gd name="T6" fmla="*/ 10 w 48"/>
                <a:gd name="T7" fmla="*/ 8 h 47"/>
                <a:gd name="T8" fmla="*/ 7 w 48"/>
                <a:gd name="T9" fmla="*/ 14 h 47"/>
                <a:gd name="T10" fmla="*/ 12 w 48"/>
                <a:gd name="T11" fmla="*/ 17 h 47"/>
                <a:gd name="T12" fmla="*/ 17 w 48"/>
                <a:gd name="T13" fmla="*/ 24 h 47"/>
                <a:gd name="T14" fmla="*/ 24 w 48"/>
                <a:gd name="T15" fmla="*/ 29 h 47"/>
                <a:gd name="T16" fmla="*/ 30 w 48"/>
                <a:gd name="T17" fmla="*/ 36 h 47"/>
                <a:gd name="T18" fmla="*/ 42 w 48"/>
                <a:gd name="T19" fmla="*/ 45 h 47"/>
                <a:gd name="T20" fmla="*/ 39 w 48"/>
                <a:gd name="T21" fmla="*/ 40 h 47"/>
                <a:gd name="T22" fmla="*/ 32 w 48"/>
                <a:gd name="T23" fmla="*/ 31 h 47"/>
                <a:gd name="T24" fmla="*/ 31 w 48"/>
                <a:gd name="T25" fmla="*/ 22 h 47"/>
                <a:gd name="T26" fmla="*/ 41 w 48"/>
                <a:gd name="T27" fmla="*/ 23 h 47"/>
                <a:gd name="T28" fmla="*/ 35 w 48"/>
                <a:gd name="T29" fmla="*/ 15 h 47"/>
                <a:gd name="T30" fmla="*/ 45 w 48"/>
                <a:gd name="T31" fmla="*/ 18 h 47"/>
                <a:gd name="T32" fmla="*/ 34 w 48"/>
                <a:gd name="T33" fmla="*/ 8 h 47"/>
                <a:gd name="T34" fmla="*/ 22 w 48"/>
                <a:gd name="T35" fmla="*/ 1 h 47"/>
                <a:gd name="T36" fmla="*/ 15 w 48"/>
                <a:gd name="T37" fmla="*/ 1 h 47"/>
                <a:gd name="T38" fmla="*/ 8 w 48"/>
                <a:gd name="T39" fmla="*/ 6 h 47"/>
                <a:gd name="T40" fmla="*/ 0 w 48"/>
                <a:gd name="T41" fmla="*/ 11 h 47"/>
                <a:gd name="T42" fmla="*/ 0 w 48"/>
                <a:gd name="T43" fmla="*/ 11 h 47"/>
                <a:gd name="T44" fmla="*/ 3 w 48"/>
                <a:gd name="T4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7">
                  <a:moveTo>
                    <a:pt x="3" y="10"/>
                  </a:moveTo>
                  <a:cubicBezTo>
                    <a:pt x="3" y="10"/>
                    <a:pt x="3" y="10"/>
                    <a:pt x="3" y="10"/>
                  </a:cubicBezTo>
                  <a:cubicBezTo>
                    <a:pt x="3" y="10"/>
                    <a:pt x="4" y="10"/>
                    <a:pt x="4" y="10"/>
                  </a:cubicBezTo>
                  <a:cubicBezTo>
                    <a:pt x="6" y="9"/>
                    <a:pt x="8" y="8"/>
                    <a:pt x="10" y="8"/>
                  </a:cubicBezTo>
                  <a:cubicBezTo>
                    <a:pt x="7" y="9"/>
                    <a:pt x="7" y="12"/>
                    <a:pt x="7" y="14"/>
                  </a:cubicBezTo>
                  <a:cubicBezTo>
                    <a:pt x="9" y="15"/>
                    <a:pt x="10" y="16"/>
                    <a:pt x="12" y="17"/>
                  </a:cubicBezTo>
                  <a:cubicBezTo>
                    <a:pt x="14" y="19"/>
                    <a:pt x="15" y="22"/>
                    <a:pt x="17" y="24"/>
                  </a:cubicBezTo>
                  <a:cubicBezTo>
                    <a:pt x="20" y="26"/>
                    <a:pt x="22" y="28"/>
                    <a:pt x="24" y="29"/>
                  </a:cubicBezTo>
                  <a:cubicBezTo>
                    <a:pt x="26" y="32"/>
                    <a:pt x="28" y="34"/>
                    <a:pt x="30" y="36"/>
                  </a:cubicBezTo>
                  <a:cubicBezTo>
                    <a:pt x="32" y="39"/>
                    <a:pt x="37" y="47"/>
                    <a:pt x="42" y="45"/>
                  </a:cubicBezTo>
                  <a:cubicBezTo>
                    <a:pt x="41" y="43"/>
                    <a:pt x="39" y="41"/>
                    <a:pt x="39" y="40"/>
                  </a:cubicBezTo>
                  <a:cubicBezTo>
                    <a:pt x="36" y="37"/>
                    <a:pt x="34" y="33"/>
                    <a:pt x="32" y="31"/>
                  </a:cubicBezTo>
                  <a:cubicBezTo>
                    <a:pt x="30" y="29"/>
                    <a:pt x="28" y="25"/>
                    <a:pt x="31" y="22"/>
                  </a:cubicBezTo>
                  <a:cubicBezTo>
                    <a:pt x="34" y="21"/>
                    <a:pt x="38" y="25"/>
                    <a:pt x="41" y="23"/>
                  </a:cubicBezTo>
                  <a:cubicBezTo>
                    <a:pt x="40" y="21"/>
                    <a:pt x="34" y="16"/>
                    <a:pt x="35" y="15"/>
                  </a:cubicBezTo>
                  <a:cubicBezTo>
                    <a:pt x="37" y="12"/>
                    <a:pt x="43" y="18"/>
                    <a:pt x="45" y="18"/>
                  </a:cubicBezTo>
                  <a:cubicBezTo>
                    <a:pt x="48" y="17"/>
                    <a:pt x="36" y="9"/>
                    <a:pt x="34" y="8"/>
                  </a:cubicBezTo>
                  <a:cubicBezTo>
                    <a:pt x="30" y="6"/>
                    <a:pt x="27" y="2"/>
                    <a:pt x="22" y="1"/>
                  </a:cubicBezTo>
                  <a:cubicBezTo>
                    <a:pt x="20" y="1"/>
                    <a:pt x="18" y="0"/>
                    <a:pt x="15" y="1"/>
                  </a:cubicBezTo>
                  <a:cubicBezTo>
                    <a:pt x="13" y="2"/>
                    <a:pt x="11" y="4"/>
                    <a:pt x="8" y="6"/>
                  </a:cubicBezTo>
                  <a:cubicBezTo>
                    <a:pt x="5" y="7"/>
                    <a:pt x="2" y="9"/>
                    <a:pt x="0" y="11"/>
                  </a:cubicBezTo>
                  <a:cubicBezTo>
                    <a:pt x="0" y="11"/>
                    <a:pt x="0" y="11"/>
                    <a:pt x="0" y="11"/>
                  </a:cubicBezTo>
                  <a:lnTo>
                    <a:pt x="3" y="10"/>
                  </a:ln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7" name="Freeform 529"/>
            <p:cNvSpPr/>
            <p:nvPr/>
          </p:nvSpPr>
          <p:spPr bwMode="auto">
            <a:xfrm>
              <a:off x="5155" y="1130"/>
              <a:ext cx="18" cy="5"/>
            </a:xfrm>
            <a:custGeom>
              <a:avLst/>
              <a:gdLst>
                <a:gd name="T0" fmla="*/ 6 w 14"/>
                <a:gd name="T1" fmla="*/ 1 h 4"/>
                <a:gd name="T2" fmla="*/ 0 w 14"/>
                <a:gd name="T3" fmla="*/ 4 h 4"/>
                <a:gd name="T4" fmla="*/ 7 w 14"/>
                <a:gd name="T5" fmla="*/ 4 h 4"/>
                <a:gd name="T6" fmla="*/ 14 w 14"/>
                <a:gd name="T7" fmla="*/ 0 h 4"/>
                <a:gd name="T8" fmla="*/ 11 w 14"/>
                <a:gd name="T9" fmla="*/ 0 h 4"/>
                <a:gd name="T10" fmla="*/ 6 w 14"/>
                <a:gd name="T11" fmla="*/ 1 h 4"/>
              </a:gdLst>
              <a:ahLst/>
              <a:cxnLst>
                <a:cxn ang="0">
                  <a:pos x="T0" y="T1"/>
                </a:cxn>
                <a:cxn ang="0">
                  <a:pos x="T2" y="T3"/>
                </a:cxn>
                <a:cxn ang="0">
                  <a:pos x="T4" y="T5"/>
                </a:cxn>
                <a:cxn ang="0">
                  <a:pos x="T6" y="T7"/>
                </a:cxn>
                <a:cxn ang="0">
                  <a:pos x="T8" y="T9"/>
                </a:cxn>
                <a:cxn ang="0">
                  <a:pos x="T10" y="T11"/>
                </a:cxn>
              </a:cxnLst>
              <a:rect l="0" t="0" r="r" b="b"/>
              <a:pathLst>
                <a:path w="14" h="4">
                  <a:moveTo>
                    <a:pt x="6" y="1"/>
                  </a:moveTo>
                  <a:cubicBezTo>
                    <a:pt x="4" y="2"/>
                    <a:pt x="2" y="3"/>
                    <a:pt x="0" y="4"/>
                  </a:cubicBezTo>
                  <a:cubicBezTo>
                    <a:pt x="3" y="4"/>
                    <a:pt x="5" y="4"/>
                    <a:pt x="7" y="4"/>
                  </a:cubicBezTo>
                  <a:cubicBezTo>
                    <a:pt x="11" y="4"/>
                    <a:pt x="12" y="2"/>
                    <a:pt x="14" y="0"/>
                  </a:cubicBezTo>
                  <a:cubicBezTo>
                    <a:pt x="13" y="0"/>
                    <a:pt x="12" y="0"/>
                    <a:pt x="11" y="0"/>
                  </a:cubicBezTo>
                  <a:cubicBezTo>
                    <a:pt x="9" y="1"/>
                    <a:pt x="7" y="1"/>
                    <a:pt x="6" y="1"/>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8" name="Freeform 530"/>
            <p:cNvSpPr/>
            <p:nvPr/>
          </p:nvSpPr>
          <p:spPr bwMode="auto">
            <a:xfrm>
              <a:off x="5006" y="999"/>
              <a:ext cx="199" cy="182"/>
            </a:xfrm>
            <a:custGeom>
              <a:avLst/>
              <a:gdLst>
                <a:gd name="T0" fmla="*/ 88 w 160"/>
                <a:gd name="T1" fmla="*/ 103 h 147"/>
                <a:gd name="T2" fmla="*/ 95 w 160"/>
                <a:gd name="T3" fmla="*/ 100 h 147"/>
                <a:gd name="T4" fmla="*/ 85 w 160"/>
                <a:gd name="T5" fmla="*/ 47 h 147"/>
                <a:gd name="T6" fmla="*/ 101 w 160"/>
                <a:gd name="T7" fmla="*/ 61 h 147"/>
                <a:gd name="T8" fmla="*/ 113 w 160"/>
                <a:gd name="T9" fmla="*/ 72 h 147"/>
                <a:gd name="T10" fmla="*/ 120 w 160"/>
                <a:gd name="T11" fmla="*/ 94 h 147"/>
                <a:gd name="T12" fmla="*/ 136 w 160"/>
                <a:gd name="T13" fmla="*/ 101 h 147"/>
                <a:gd name="T14" fmla="*/ 153 w 160"/>
                <a:gd name="T15" fmla="*/ 97 h 147"/>
                <a:gd name="T16" fmla="*/ 156 w 160"/>
                <a:gd name="T17" fmla="*/ 87 h 147"/>
                <a:gd name="T18" fmla="*/ 136 w 160"/>
                <a:gd name="T19" fmla="*/ 91 h 147"/>
                <a:gd name="T20" fmla="*/ 137 w 160"/>
                <a:gd name="T21" fmla="*/ 71 h 147"/>
                <a:gd name="T22" fmla="*/ 124 w 160"/>
                <a:gd name="T23" fmla="*/ 72 h 147"/>
                <a:gd name="T24" fmla="*/ 125 w 160"/>
                <a:gd name="T25" fmla="*/ 57 h 147"/>
                <a:gd name="T26" fmla="*/ 127 w 160"/>
                <a:gd name="T27" fmla="*/ 33 h 147"/>
                <a:gd name="T28" fmla="*/ 115 w 160"/>
                <a:gd name="T29" fmla="*/ 42 h 147"/>
                <a:gd name="T30" fmla="*/ 109 w 160"/>
                <a:gd name="T31" fmla="*/ 13 h 147"/>
                <a:gd name="T32" fmla="*/ 103 w 160"/>
                <a:gd name="T33" fmla="*/ 23 h 147"/>
                <a:gd name="T34" fmla="*/ 89 w 160"/>
                <a:gd name="T35" fmla="*/ 41 h 147"/>
                <a:gd name="T36" fmla="*/ 76 w 160"/>
                <a:gd name="T37" fmla="*/ 41 h 147"/>
                <a:gd name="T38" fmla="*/ 67 w 160"/>
                <a:gd name="T39" fmla="*/ 25 h 147"/>
                <a:gd name="T40" fmla="*/ 59 w 160"/>
                <a:gd name="T41" fmla="*/ 38 h 147"/>
                <a:gd name="T42" fmla="*/ 79 w 160"/>
                <a:gd name="T43" fmla="*/ 55 h 147"/>
                <a:gd name="T44" fmla="*/ 93 w 160"/>
                <a:gd name="T45" fmla="*/ 77 h 147"/>
                <a:gd name="T46" fmla="*/ 83 w 160"/>
                <a:gd name="T47" fmla="*/ 81 h 147"/>
                <a:gd name="T48" fmla="*/ 75 w 160"/>
                <a:gd name="T49" fmla="*/ 85 h 147"/>
                <a:gd name="T50" fmla="*/ 59 w 160"/>
                <a:gd name="T51" fmla="*/ 82 h 147"/>
                <a:gd name="T52" fmla="*/ 53 w 160"/>
                <a:gd name="T53" fmla="*/ 100 h 147"/>
                <a:gd name="T54" fmla="*/ 40 w 160"/>
                <a:gd name="T55" fmla="*/ 116 h 147"/>
                <a:gd name="T56" fmla="*/ 26 w 160"/>
                <a:gd name="T57" fmla="*/ 117 h 147"/>
                <a:gd name="T58" fmla="*/ 5 w 160"/>
                <a:gd name="T59" fmla="*/ 136 h 147"/>
                <a:gd name="T60" fmla="*/ 7 w 160"/>
                <a:gd name="T61" fmla="*/ 146 h 147"/>
                <a:gd name="T62" fmla="*/ 24 w 160"/>
                <a:gd name="T63" fmla="*/ 137 h 147"/>
                <a:gd name="T64" fmla="*/ 10 w 160"/>
                <a:gd name="T65" fmla="*/ 133 h 147"/>
                <a:gd name="T66" fmla="*/ 29 w 160"/>
                <a:gd name="T67" fmla="*/ 129 h 147"/>
                <a:gd name="T68" fmla="*/ 59 w 160"/>
                <a:gd name="T69" fmla="*/ 112 h 147"/>
                <a:gd name="T70" fmla="*/ 63 w 160"/>
                <a:gd name="T71" fmla="*/ 104 h 147"/>
                <a:gd name="T72" fmla="*/ 82 w 160"/>
                <a:gd name="T73" fmla="*/ 105 h 147"/>
                <a:gd name="T74" fmla="*/ 75 w 160"/>
                <a:gd name="T75" fmla="*/ 114 h 147"/>
                <a:gd name="T76" fmla="*/ 55 w 160"/>
                <a:gd name="T77" fmla="*/ 118 h 147"/>
                <a:gd name="T78" fmla="*/ 47 w 160"/>
                <a:gd name="T79" fmla="*/ 125 h 147"/>
                <a:gd name="T80" fmla="*/ 63 w 160"/>
                <a:gd name="T81" fmla="*/ 120 h 147"/>
                <a:gd name="T82" fmla="*/ 87 w 160"/>
                <a:gd name="T83" fmla="*/ 108 h 147"/>
                <a:gd name="T84" fmla="*/ 101 w 160"/>
                <a:gd name="T85" fmla="*/ 109 h 147"/>
                <a:gd name="T86" fmla="*/ 107 w 160"/>
                <a:gd name="T87" fmla="*/ 10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47">
                  <a:moveTo>
                    <a:pt x="96" y="104"/>
                  </a:moveTo>
                  <a:cubicBezTo>
                    <a:pt x="95" y="103"/>
                    <a:pt x="91" y="103"/>
                    <a:pt x="89" y="103"/>
                  </a:cubicBezTo>
                  <a:cubicBezTo>
                    <a:pt x="88" y="103"/>
                    <a:pt x="88" y="103"/>
                    <a:pt x="88" y="103"/>
                  </a:cubicBezTo>
                  <a:cubicBezTo>
                    <a:pt x="88" y="103"/>
                    <a:pt x="89" y="103"/>
                    <a:pt x="89" y="103"/>
                  </a:cubicBezTo>
                  <a:cubicBezTo>
                    <a:pt x="94" y="102"/>
                    <a:pt x="94" y="102"/>
                    <a:pt x="94" y="102"/>
                  </a:cubicBezTo>
                  <a:cubicBezTo>
                    <a:pt x="95" y="101"/>
                    <a:pt x="95" y="101"/>
                    <a:pt x="95" y="100"/>
                  </a:cubicBezTo>
                  <a:cubicBezTo>
                    <a:pt x="94" y="93"/>
                    <a:pt x="95" y="87"/>
                    <a:pt x="95" y="80"/>
                  </a:cubicBezTo>
                  <a:cubicBezTo>
                    <a:pt x="96" y="73"/>
                    <a:pt x="94" y="68"/>
                    <a:pt x="93" y="62"/>
                  </a:cubicBezTo>
                  <a:cubicBezTo>
                    <a:pt x="91" y="56"/>
                    <a:pt x="87" y="52"/>
                    <a:pt x="85" y="47"/>
                  </a:cubicBezTo>
                  <a:cubicBezTo>
                    <a:pt x="88" y="49"/>
                    <a:pt x="91" y="51"/>
                    <a:pt x="94" y="54"/>
                  </a:cubicBezTo>
                  <a:cubicBezTo>
                    <a:pt x="95" y="55"/>
                    <a:pt x="97" y="56"/>
                    <a:pt x="98" y="58"/>
                  </a:cubicBezTo>
                  <a:cubicBezTo>
                    <a:pt x="100" y="59"/>
                    <a:pt x="101" y="60"/>
                    <a:pt x="101" y="61"/>
                  </a:cubicBezTo>
                  <a:cubicBezTo>
                    <a:pt x="103" y="65"/>
                    <a:pt x="105" y="69"/>
                    <a:pt x="106" y="74"/>
                  </a:cubicBezTo>
                  <a:cubicBezTo>
                    <a:pt x="107" y="75"/>
                    <a:pt x="108" y="78"/>
                    <a:pt x="110" y="77"/>
                  </a:cubicBezTo>
                  <a:cubicBezTo>
                    <a:pt x="112" y="76"/>
                    <a:pt x="111" y="73"/>
                    <a:pt x="113" y="72"/>
                  </a:cubicBezTo>
                  <a:cubicBezTo>
                    <a:pt x="115" y="77"/>
                    <a:pt x="113" y="85"/>
                    <a:pt x="116" y="90"/>
                  </a:cubicBezTo>
                  <a:cubicBezTo>
                    <a:pt x="117" y="89"/>
                    <a:pt x="118" y="88"/>
                    <a:pt x="120" y="87"/>
                  </a:cubicBezTo>
                  <a:cubicBezTo>
                    <a:pt x="120" y="90"/>
                    <a:pt x="120" y="92"/>
                    <a:pt x="120" y="94"/>
                  </a:cubicBezTo>
                  <a:cubicBezTo>
                    <a:pt x="119" y="96"/>
                    <a:pt x="119" y="100"/>
                    <a:pt x="122" y="101"/>
                  </a:cubicBezTo>
                  <a:cubicBezTo>
                    <a:pt x="124" y="102"/>
                    <a:pt x="126" y="100"/>
                    <a:pt x="129" y="99"/>
                  </a:cubicBezTo>
                  <a:cubicBezTo>
                    <a:pt x="131" y="100"/>
                    <a:pt x="134" y="100"/>
                    <a:pt x="136" y="101"/>
                  </a:cubicBezTo>
                  <a:cubicBezTo>
                    <a:pt x="137" y="102"/>
                    <a:pt x="138" y="103"/>
                    <a:pt x="140" y="103"/>
                  </a:cubicBezTo>
                  <a:cubicBezTo>
                    <a:pt x="142" y="103"/>
                    <a:pt x="145" y="100"/>
                    <a:pt x="147" y="99"/>
                  </a:cubicBezTo>
                  <a:cubicBezTo>
                    <a:pt x="150" y="99"/>
                    <a:pt x="152" y="98"/>
                    <a:pt x="153" y="97"/>
                  </a:cubicBezTo>
                  <a:cubicBezTo>
                    <a:pt x="155" y="96"/>
                    <a:pt x="157" y="93"/>
                    <a:pt x="158" y="92"/>
                  </a:cubicBezTo>
                  <a:cubicBezTo>
                    <a:pt x="159" y="90"/>
                    <a:pt x="160" y="89"/>
                    <a:pt x="160" y="87"/>
                  </a:cubicBezTo>
                  <a:cubicBezTo>
                    <a:pt x="159" y="87"/>
                    <a:pt x="157" y="87"/>
                    <a:pt x="156" y="87"/>
                  </a:cubicBezTo>
                  <a:cubicBezTo>
                    <a:pt x="154" y="89"/>
                    <a:pt x="152" y="92"/>
                    <a:pt x="151" y="93"/>
                  </a:cubicBezTo>
                  <a:cubicBezTo>
                    <a:pt x="149" y="97"/>
                    <a:pt x="147" y="99"/>
                    <a:pt x="141" y="98"/>
                  </a:cubicBezTo>
                  <a:cubicBezTo>
                    <a:pt x="139" y="96"/>
                    <a:pt x="136" y="94"/>
                    <a:pt x="136" y="91"/>
                  </a:cubicBezTo>
                  <a:cubicBezTo>
                    <a:pt x="136" y="86"/>
                    <a:pt x="139" y="83"/>
                    <a:pt x="138" y="79"/>
                  </a:cubicBezTo>
                  <a:cubicBezTo>
                    <a:pt x="138" y="79"/>
                    <a:pt x="138" y="79"/>
                    <a:pt x="138" y="79"/>
                  </a:cubicBezTo>
                  <a:cubicBezTo>
                    <a:pt x="138" y="76"/>
                    <a:pt x="138" y="73"/>
                    <a:pt x="137" y="71"/>
                  </a:cubicBezTo>
                  <a:cubicBezTo>
                    <a:pt x="137" y="68"/>
                    <a:pt x="137" y="66"/>
                    <a:pt x="136" y="63"/>
                  </a:cubicBezTo>
                  <a:cubicBezTo>
                    <a:pt x="134" y="63"/>
                    <a:pt x="132" y="67"/>
                    <a:pt x="131" y="68"/>
                  </a:cubicBezTo>
                  <a:cubicBezTo>
                    <a:pt x="128" y="69"/>
                    <a:pt x="126" y="70"/>
                    <a:pt x="124" y="72"/>
                  </a:cubicBezTo>
                  <a:cubicBezTo>
                    <a:pt x="121" y="74"/>
                    <a:pt x="120" y="75"/>
                    <a:pt x="119" y="72"/>
                  </a:cubicBezTo>
                  <a:cubicBezTo>
                    <a:pt x="118" y="70"/>
                    <a:pt x="118" y="69"/>
                    <a:pt x="119" y="66"/>
                  </a:cubicBezTo>
                  <a:cubicBezTo>
                    <a:pt x="119" y="63"/>
                    <a:pt x="123" y="60"/>
                    <a:pt x="125" y="57"/>
                  </a:cubicBezTo>
                  <a:cubicBezTo>
                    <a:pt x="128" y="52"/>
                    <a:pt x="130" y="45"/>
                    <a:pt x="130" y="39"/>
                  </a:cubicBezTo>
                  <a:cubicBezTo>
                    <a:pt x="129" y="40"/>
                    <a:pt x="128" y="41"/>
                    <a:pt x="127" y="42"/>
                  </a:cubicBezTo>
                  <a:cubicBezTo>
                    <a:pt x="125" y="40"/>
                    <a:pt x="128" y="34"/>
                    <a:pt x="127" y="33"/>
                  </a:cubicBezTo>
                  <a:cubicBezTo>
                    <a:pt x="125" y="32"/>
                    <a:pt x="124" y="35"/>
                    <a:pt x="123" y="37"/>
                  </a:cubicBezTo>
                  <a:cubicBezTo>
                    <a:pt x="121" y="38"/>
                    <a:pt x="120" y="39"/>
                    <a:pt x="119" y="41"/>
                  </a:cubicBezTo>
                  <a:cubicBezTo>
                    <a:pt x="117" y="43"/>
                    <a:pt x="116" y="45"/>
                    <a:pt x="115" y="42"/>
                  </a:cubicBezTo>
                  <a:cubicBezTo>
                    <a:pt x="114" y="40"/>
                    <a:pt x="113" y="37"/>
                    <a:pt x="113" y="36"/>
                  </a:cubicBezTo>
                  <a:cubicBezTo>
                    <a:pt x="111" y="30"/>
                    <a:pt x="110" y="24"/>
                    <a:pt x="110" y="17"/>
                  </a:cubicBezTo>
                  <a:cubicBezTo>
                    <a:pt x="109" y="16"/>
                    <a:pt x="109" y="15"/>
                    <a:pt x="109" y="13"/>
                  </a:cubicBezTo>
                  <a:cubicBezTo>
                    <a:pt x="110" y="8"/>
                    <a:pt x="110" y="3"/>
                    <a:pt x="113" y="0"/>
                  </a:cubicBezTo>
                  <a:cubicBezTo>
                    <a:pt x="111" y="2"/>
                    <a:pt x="109" y="5"/>
                    <a:pt x="108" y="7"/>
                  </a:cubicBezTo>
                  <a:cubicBezTo>
                    <a:pt x="105" y="12"/>
                    <a:pt x="105" y="18"/>
                    <a:pt x="103" y="23"/>
                  </a:cubicBezTo>
                  <a:cubicBezTo>
                    <a:pt x="102" y="23"/>
                    <a:pt x="102" y="23"/>
                    <a:pt x="102" y="23"/>
                  </a:cubicBezTo>
                  <a:cubicBezTo>
                    <a:pt x="100" y="26"/>
                    <a:pt x="98" y="29"/>
                    <a:pt x="95" y="32"/>
                  </a:cubicBezTo>
                  <a:cubicBezTo>
                    <a:pt x="94" y="34"/>
                    <a:pt x="91" y="39"/>
                    <a:pt x="89" y="41"/>
                  </a:cubicBezTo>
                  <a:cubicBezTo>
                    <a:pt x="87" y="39"/>
                    <a:pt x="87" y="33"/>
                    <a:pt x="83" y="34"/>
                  </a:cubicBezTo>
                  <a:cubicBezTo>
                    <a:pt x="81" y="34"/>
                    <a:pt x="80" y="37"/>
                    <a:pt x="79" y="39"/>
                  </a:cubicBezTo>
                  <a:cubicBezTo>
                    <a:pt x="78" y="40"/>
                    <a:pt x="77" y="41"/>
                    <a:pt x="76" y="41"/>
                  </a:cubicBezTo>
                  <a:cubicBezTo>
                    <a:pt x="75" y="42"/>
                    <a:pt x="73" y="37"/>
                    <a:pt x="72" y="37"/>
                  </a:cubicBezTo>
                  <a:cubicBezTo>
                    <a:pt x="71" y="35"/>
                    <a:pt x="70" y="32"/>
                    <a:pt x="70" y="29"/>
                  </a:cubicBezTo>
                  <a:cubicBezTo>
                    <a:pt x="69" y="28"/>
                    <a:pt x="68" y="26"/>
                    <a:pt x="67" y="25"/>
                  </a:cubicBezTo>
                  <a:cubicBezTo>
                    <a:pt x="67" y="28"/>
                    <a:pt x="67" y="31"/>
                    <a:pt x="65" y="32"/>
                  </a:cubicBezTo>
                  <a:cubicBezTo>
                    <a:pt x="61" y="34"/>
                    <a:pt x="53" y="30"/>
                    <a:pt x="51" y="34"/>
                  </a:cubicBezTo>
                  <a:cubicBezTo>
                    <a:pt x="53" y="36"/>
                    <a:pt x="56" y="36"/>
                    <a:pt x="59" y="38"/>
                  </a:cubicBezTo>
                  <a:cubicBezTo>
                    <a:pt x="61" y="40"/>
                    <a:pt x="64" y="42"/>
                    <a:pt x="67" y="44"/>
                  </a:cubicBezTo>
                  <a:cubicBezTo>
                    <a:pt x="69" y="46"/>
                    <a:pt x="71" y="49"/>
                    <a:pt x="74" y="51"/>
                  </a:cubicBezTo>
                  <a:cubicBezTo>
                    <a:pt x="75" y="52"/>
                    <a:pt x="77" y="54"/>
                    <a:pt x="79" y="55"/>
                  </a:cubicBezTo>
                  <a:cubicBezTo>
                    <a:pt x="79" y="56"/>
                    <a:pt x="79" y="56"/>
                    <a:pt x="80" y="56"/>
                  </a:cubicBezTo>
                  <a:cubicBezTo>
                    <a:pt x="84" y="60"/>
                    <a:pt x="92" y="64"/>
                    <a:pt x="94" y="71"/>
                  </a:cubicBezTo>
                  <a:cubicBezTo>
                    <a:pt x="93" y="73"/>
                    <a:pt x="93" y="75"/>
                    <a:pt x="93" y="77"/>
                  </a:cubicBezTo>
                  <a:cubicBezTo>
                    <a:pt x="93" y="78"/>
                    <a:pt x="94" y="82"/>
                    <a:pt x="93" y="83"/>
                  </a:cubicBezTo>
                  <a:cubicBezTo>
                    <a:pt x="90" y="84"/>
                    <a:pt x="87" y="76"/>
                    <a:pt x="84" y="76"/>
                  </a:cubicBezTo>
                  <a:cubicBezTo>
                    <a:pt x="84" y="78"/>
                    <a:pt x="84" y="80"/>
                    <a:pt x="83" y="81"/>
                  </a:cubicBezTo>
                  <a:cubicBezTo>
                    <a:pt x="83" y="83"/>
                    <a:pt x="82" y="84"/>
                    <a:pt x="82" y="85"/>
                  </a:cubicBezTo>
                  <a:cubicBezTo>
                    <a:pt x="81" y="88"/>
                    <a:pt x="79" y="90"/>
                    <a:pt x="77" y="93"/>
                  </a:cubicBezTo>
                  <a:cubicBezTo>
                    <a:pt x="77" y="90"/>
                    <a:pt x="77" y="88"/>
                    <a:pt x="75" y="85"/>
                  </a:cubicBezTo>
                  <a:cubicBezTo>
                    <a:pt x="74" y="83"/>
                    <a:pt x="71" y="81"/>
                    <a:pt x="69" y="79"/>
                  </a:cubicBezTo>
                  <a:cubicBezTo>
                    <a:pt x="64" y="75"/>
                    <a:pt x="59" y="72"/>
                    <a:pt x="55" y="69"/>
                  </a:cubicBezTo>
                  <a:cubicBezTo>
                    <a:pt x="59" y="72"/>
                    <a:pt x="59" y="78"/>
                    <a:pt x="59" y="82"/>
                  </a:cubicBezTo>
                  <a:cubicBezTo>
                    <a:pt x="59" y="86"/>
                    <a:pt x="60" y="90"/>
                    <a:pt x="60" y="93"/>
                  </a:cubicBezTo>
                  <a:cubicBezTo>
                    <a:pt x="60" y="96"/>
                    <a:pt x="59" y="97"/>
                    <a:pt x="57" y="98"/>
                  </a:cubicBezTo>
                  <a:cubicBezTo>
                    <a:pt x="54" y="98"/>
                    <a:pt x="52" y="97"/>
                    <a:pt x="53" y="100"/>
                  </a:cubicBezTo>
                  <a:cubicBezTo>
                    <a:pt x="53" y="102"/>
                    <a:pt x="56" y="106"/>
                    <a:pt x="55" y="108"/>
                  </a:cubicBezTo>
                  <a:cubicBezTo>
                    <a:pt x="54" y="112"/>
                    <a:pt x="47" y="106"/>
                    <a:pt x="45" y="105"/>
                  </a:cubicBezTo>
                  <a:cubicBezTo>
                    <a:pt x="38" y="107"/>
                    <a:pt x="46" y="115"/>
                    <a:pt x="40" y="116"/>
                  </a:cubicBezTo>
                  <a:cubicBezTo>
                    <a:pt x="38" y="116"/>
                    <a:pt x="37" y="115"/>
                    <a:pt x="36" y="115"/>
                  </a:cubicBezTo>
                  <a:cubicBezTo>
                    <a:pt x="34" y="115"/>
                    <a:pt x="34" y="116"/>
                    <a:pt x="32" y="116"/>
                  </a:cubicBezTo>
                  <a:cubicBezTo>
                    <a:pt x="30" y="116"/>
                    <a:pt x="28" y="117"/>
                    <a:pt x="26" y="117"/>
                  </a:cubicBezTo>
                  <a:cubicBezTo>
                    <a:pt x="21" y="119"/>
                    <a:pt x="15" y="120"/>
                    <a:pt x="10" y="124"/>
                  </a:cubicBezTo>
                  <a:cubicBezTo>
                    <a:pt x="6" y="126"/>
                    <a:pt x="2" y="129"/>
                    <a:pt x="0" y="132"/>
                  </a:cubicBezTo>
                  <a:cubicBezTo>
                    <a:pt x="2" y="133"/>
                    <a:pt x="3" y="134"/>
                    <a:pt x="5" y="136"/>
                  </a:cubicBezTo>
                  <a:cubicBezTo>
                    <a:pt x="7" y="137"/>
                    <a:pt x="10" y="136"/>
                    <a:pt x="12" y="138"/>
                  </a:cubicBezTo>
                  <a:cubicBezTo>
                    <a:pt x="11" y="138"/>
                    <a:pt x="7" y="142"/>
                    <a:pt x="6" y="144"/>
                  </a:cubicBezTo>
                  <a:cubicBezTo>
                    <a:pt x="6" y="145"/>
                    <a:pt x="7" y="145"/>
                    <a:pt x="7" y="146"/>
                  </a:cubicBezTo>
                  <a:cubicBezTo>
                    <a:pt x="9" y="147"/>
                    <a:pt x="11" y="147"/>
                    <a:pt x="13" y="147"/>
                  </a:cubicBezTo>
                  <a:cubicBezTo>
                    <a:pt x="14" y="145"/>
                    <a:pt x="16" y="143"/>
                    <a:pt x="17" y="142"/>
                  </a:cubicBezTo>
                  <a:cubicBezTo>
                    <a:pt x="19" y="139"/>
                    <a:pt x="22" y="138"/>
                    <a:pt x="24" y="137"/>
                  </a:cubicBezTo>
                  <a:cubicBezTo>
                    <a:pt x="25" y="136"/>
                    <a:pt x="26" y="135"/>
                    <a:pt x="26" y="134"/>
                  </a:cubicBezTo>
                  <a:cubicBezTo>
                    <a:pt x="24" y="134"/>
                    <a:pt x="21" y="134"/>
                    <a:pt x="19" y="135"/>
                  </a:cubicBezTo>
                  <a:cubicBezTo>
                    <a:pt x="17" y="134"/>
                    <a:pt x="12" y="136"/>
                    <a:pt x="10" y="133"/>
                  </a:cubicBezTo>
                  <a:cubicBezTo>
                    <a:pt x="14" y="133"/>
                    <a:pt x="17" y="134"/>
                    <a:pt x="20" y="132"/>
                  </a:cubicBezTo>
                  <a:cubicBezTo>
                    <a:pt x="22" y="131"/>
                    <a:pt x="23" y="130"/>
                    <a:pt x="26" y="129"/>
                  </a:cubicBezTo>
                  <a:cubicBezTo>
                    <a:pt x="26" y="128"/>
                    <a:pt x="27" y="129"/>
                    <a:pt x="29" y="129"/>
                  </a:cubicBezTo>
                  <a:cubicBezTo>
                    <a:pt x="32" y="127"/>
                    <a:pt x="35" y="125"/>
                    <a:pt x="37" y="124"/>
                  </a:cubicBezTo>
                  <a:cubicBezTo>
                    <a:pt x="40" y="123"/>
                    <a:pt x="43" y="121"/>
                    <a:pt x="45" y="120"/>
                  </a:cubicBezTo>
                  <a:cubicBezTo>
                    <a:pt x="49" y="117"/>
                    <a:pt x="54" y="114"/>
                    <a:pt x="59" y="112"/>
                  </a:cubicBezTo>
                  <a:cubicBezTo>
                    <a:pt x="60" y="111"/>
                    <a:pt x="62" y="110"/>
                    <a:pt x="64" y="109"/>
                  </a:cubicBezTo>
                  <a:cubicBezTo>
                    <a:pt x="65" y="108"/>
                    <a:pt x="68" y="109"/>
                    <a:pt x="68" y="108"/>
                  </a:cubicBezTo>
                  <a:cubicBezTo>
                    <a:pt x="70" y="105"/>
                    <a:pt x="65" y="104"/>
                    <a:pt x="63" y="104"/>
                  </a:cubicBezTo>
                  <a:cubicBezTo>
                    <a:pt x="63" y="102"/>
                    <a:pt x="66" y="99"/>
                    <a:pt x="68" y="100"/>
                  </a:cubicBezTo>
                  <a:cubicBezTo>
                    <a:pt x="69" y="99"/>
                    <a:pt x="72" y="102"/>
                    <a:pt x="73" y="103"/>
                  </a:cubicBezTo>
                  <a:cubicBezTo>
                    <a:pt x="76" y="104"/>
                    <a:pt x="79" y="105"/>
                    <a:pt x="82" y="105"/>
                  </a:cubicBezTo>
                  <a:cubicBezTo>
                    <a:pt x="83" y="104"/>
                    <a:pt x="89" y="102"/>
                    <a:pt x="91" y="105"/>
                  </a:cubicBezTo>
                  <a:cubicBezTo>
                    <a:pt x="87" y="106"/>
                    <a:pt x="84" y="108"/>
                    <a:pt x="82" y="109"/>
                  </a:cubicBezTo>
                  <a:cubicBezTo>
                    <a:pt x="79" y="110"/>
                    <a:pt x="78" y="113"/>
                    <a:pt x="75" y="114"/>
                  </a:cubicBezTo>
                  <a:cubicBezTo>
                    <a:pt x="72" y="117"/>
                    <a:pt x="71" y="114"/>
                    <a:pt x="67" y="114"/>
                  </a:cubicBezTo>
                  <a:cubicBezTo>
                    <a:pt x="65" y="115"/>
                    <a:pt x="63" y="116"/>
                    <a:pt x="60" y="116"/>
                  </a:cubicBezTo>
                  <a:cubicBezTo>
                    <a:pt x="58" y="117"/>
                    <a:pt x="56" y="117"/>
                    <a:pt x="55" y="118"/>
                  </a:cubicBezTo>
                  <a:cubicBezTo>
                    <a:pt x="54" y="119"/>
                    <a:pt x="53" y="120"/>
                    <a:pt x="52" y="121"/>
                  </a:cubicBezTo>
                  <a:cubicBezTo>
                    <a:pt x="50" y="122"/>
                    <a:pt x="49" y="123"/>
                    <a:pt x="47" y="125"/>
                  </a:cubicBezTo>
                  <a:cubicBezTo>
                    <a:pt x="47" y="125"/>
                    <a:pt x="47" y="125"/>
                    <a:pt x="47" y="125"/>
                  </a:cubicBezTo>
                  <a:cubicBezTo>
                    <a:pt x="47" y="125"/>
                    <a:pt x="47" y="125"/>
                    <a:pt x="47" y="125"/>
                  </a:cubicBezTo>
                  <a:cubicBezTo>
                    <a:pt x="48" y="124"/>
                    <a:pt x="50" y="124"/>
                    <a:pt x="52" y="123"/>
                  </a:cubicBezTo>
                  <a:cubicBezTo>
                    <a:pt x="56" y="121"/>
                    <a:pt x="59" y="119"/>
                    <a:pt x="63" y="120"/>
                  </a:cubicBezTo>
                  <a:cubicBezTo>
                    <a:pt x="67" y="119"/>
                    <a:pt x="72" y="119"/>
                    <a:pt x="76" y="115"/>
                  </a:cubicBezTo>
                  <a:cubicBezTo>
                    <a:pt x="77" y="114"/>
                    <a:pt x="78" y="113"/>
                    <a:pt x="81" y="111"/>
                  </a:cubicBezTo>
                  <a:cubicBezTo>
                    <a:pt x="83" y="110"/>
                    <a:pt x="85" y="109"/>
                    <a:pt x="87" y="108"/>
                  </a:cubicBezTo>
                  <a:cubicBezTo>
                    <a:pt x="87" y="108"/>
                    <a:pt x="87" y="108"/>
                    <a:pt x="87" y="108"/>
                  </a:cubicBezTo>
                  <a:cubicBezTo>
                    <a:pt x="91" y="107"/>
                    <a:pt x="94" y="108"/>
                    <a:pt x="98" y="108"/>
                  </a:cubicBezTo>
                  <a:cubicBezTo>
                    <a:pt x="99" y="109"/>
                    <a:pt x="100" y="109"/>
                    <a:pt x="101" y="109"/>
                  </a:cubicBezTo>
                  <a:cubicBezTo>
                    <a:pt x="103" y="108"/>
                    <a:pt x="105" y="108"/>
                    <a:pt x="107" y="108"/>
                  </a:cubicBezTo>
                  <a:cubicBezTo>
                    <a:pt x="108" y="108"/>
                    <a:pt x="109" y="108"/>
                    <a:pt x="110" y="108"/>
                  </a:cubicBezTo>
                  <a:cubicBezTo>
                    <a:pt x="109" y="108"/>
                    <a:pt x="108" y="107"/>
                    <a:pt x="107" y="107"/>
                  </a:cubicBezTo>
                  <a:cubicBezTo>
                    <a:pt x="104" y="106"/>
                    <a:pt x="99" y="105"/>
                    <a:pt x="96" y="104"/>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89" name="Freeform 531"/>
            <p:cNvSpPr/>
            <p:nvPr/>
          </p:nvSpPr>
          <p:spPr bwMode="auto">
            <a:xfrm>
              <a:off x="5086" y="1020"/>
              <a:ext cx="3" cy="10"/>
            </a:xfrm>
            <a:custGeom>
              <a:avLst/>
              <a:gdLst>
                <a:gd name="T0" fmla="*/ 0 w 3"/>
                <a:gd name="T1" fmla="*/ 0 h 8"/>
                <a:gd name="T2" fmla="*/ 1 w 3"/>
                <a:gd name="T3" fmla="*/ 3 h 8"/>
                <a:gd name="T4" fmla="*/ 2 w 3"/>
                <a:gd name="T5" fmla="*/ 5 h 8"/>
                <a:gd name="T6" fmla="*/ 3 w 3"/>
                <a:gd name="T7" fmla="*/ 8 h 8"/>
                <a:gd name="T8" fmla="*/ 2 w 3"/>
                <a:gd name="T9" fmla="*/ 4 h 8"/>
                <a:gd name="T10" fmla="*/ 0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0" y="0"/>
                  </a:moveTo>
                  <a:cubicBezTo>
                    <a:pt x="0" y="1"/>
                    <a:pt x="1" y="2"/>
                    <a:pt x="1" y="3"/>
                  </a:cubicBezTo>
                  <a:cubicBezTo>
                    <a:pt x="1" y="4"/>
                    <a:pt x="1" y="4"/>
                    <a:pt x="2" y="5"/>
                  </a:cubicBezTo>
                  <a:cubicBezTo>
                    <a:pt x="2" y="6"/>
                    <a:pt x="2" y="7"/>
                    <a:pt x="3" y="8"/>
                  </a:cubicBezTo>
                  <a:cubicBezTo>
                    <a:pt x="3" y="7"/>
                    <a:pt x="3" y="6"/>
                    <a:pt x="2" y="4"/>
                  </a:cubicBezTo>
                  <a:cubicBezTo>
                    <a:pt x="2" y="2"/>
                    <a:pt x="1" y="1"/>
                    <a:pt x="0" y="0"/>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0" name="Freeform 532"/>
            <p:cNvSpPr/>
            <p:nvPr/>
          </p:nvSpPr>
          <p:spPr bwMode="auto">
            <a:xfrm>
              <a:off x="5000" y="1162"/>
              <a:ext cx="53" cy="41"/>
            </a:xfrm>
            <a:custGeom>
              <a:avLst/>
              <a:gdLst>
                <a:gd name="T0" fmla="*/ 37 w 43"/>
                <a:gd name="T1" fmla="*/ 3 h 33"/>
                <a:gd name="T2" fmla="*/ 29 w 43"/>
                <a:gd name="T3" fmla="*/ 5 h 33"/>
                <a:gd name="T4" fmla="*/ 20 w 43"/>
                <a:gd name="T5" fmla="*/ 14 h 33"/>
                <a:gd name="T6" fmla="*/ 19 w 43"/>
                <a:gd name="T7" fmla="*/ 15 h 33"/>
                <a:gd name="T8" fmla="*/ 14 w 43"/>
                <a:gd name="T9" fmla="*/ 21 h 33"/>
                <a:gd name="T10" fmla="*/ 5 w 43"/>
                <a:gd name="T11" fmla="*/ 28 h 33"/>
                <a:gd name="T12" fmla="*/ 11 w 43"/>
                <a:gd name="T13" fmla="*/ 23 h 33"/>
                <a:gd name="T14" fmla="*/ 16 w 43"/>
                <a:gd name="T15" fmla="*/ 17 h 33"/>
                <a:gd name="T16" fmla="*/ 17 w 43"/>
                <a:gd name="T17" fmla="*/ 16 h 33"/>
                <a:gd name="T18" fmla="*/ 15 w 43"/>
                <a:gd name="T19" fmla="*/ 17 h 33"/>
                <a:gd name="T20" fmla="*/ 10 w 43"/>
                <a:gd name="T21" fmla="*/ 21 h 33"/>
                <a:gd name="T22" fmla="*/ 0 w 43"/>
                <a:gd name="T23" fmla="*/ 33 h 33"/>
                <a:gd name="T24" fmla="*/ 3 w 43"/>
                <a:gd name="T25" fmla="*/ 32 h 33"/>
                <a:gd name="T26" fmla="*/ 4 w 43"/>
                <a:gd name="T27" fmla="*/ 33 h 33"/>
                <a:gd name="T28" fmla="*/ 30 w 43"/>
                <a:gd name="T29" fmla="*/ 11 h 33"/>
                <a:gd name="T30" fmla="*/ 38 w 43"/>
                <a:gd name="T31" fmla="*/ 5 h 33"/>
                <a:gd name="T32" fmla="*/ 42 w 43"/>
                <a:gd name="T33" fmla="*/ 1 h 33"/>
                <a:gd name="T34" fmla="*/ 43 w 43"/>
                <a:gd name="T35" fmla="*/ 0 h 33"/>
                <a:gd name="T36" fmla="*/ 37 w 43"/>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33">
                  <a:moveTo>
                    <a:pt x="37" y="3"/>
                  </a:moveTo>
                  <a:cubicBezTo>
                    <a:pt x="35" y="4"/>
                    <a:pt x="32" y="5"/>
                    <a:pt x="29" y="5"/>
                  </a:cubicBezTo>
                  <a:cubicBezTo>
                    <a:pt x="26" y="9"/>
                    <a:pt x="22" y="11"/>
                    <a:pt x="20" y="14"/>
                  </a:cubicBezTo>
                  <a:cubicBezTo>
                    <a:pt x="19" y="14"/>
                    <a:pt x="19" y="15"/>
                    <a:pt x="19" y="15"/>
                  </a:cubicBezTo>
                  <a:cubicBezTo>
                    <a:pt x="17" y="17"/>
                    <a:pt x="16" y="19"/>
                    <a:pt x="14" y="21"/>
                  </a:cubicBezTo>
                  <a:cubicBezTo>
                    <a:pt x="5" y="28"/>
                    <a:pt x="5" y="28"/>
                    <a:pt x="5" y="28"/>
                  </a:cubicBezTo>
                  <a:cubicBezTo>
                    <a:pt x="7" y="25"/>
                    <a:pt x="9" y="24"/>
                    <a:pt x="11" y="23"/>
                  </a:cubicBezTo>
                  <a:cubicBezTo>
                    <a:pt x="14" y="21"/>
                    <a:pt x="15" y="18"/>
                    <a:pt x="16" y="17"/>
                  </a:cubicBezTo>
                  <a:cubicBezTo>
                    <a:pt x="16" y="17"/>
                    <a:pt x="17" y="16"/>
                    <a:pt x="17" y="16"/>
                  </a:cubicBezTo>
                  <a:cubicBezTo>
                    <a:pt x="16" y="16"/>
                    <a:pt x="16" y="17"/>
                    <a:pt x="15" y="17"/>
                  </a:cubicBezTo>
                  <a:cubicBezTo>
                    <a:pt x="13" y="19"/>
                    <a:pt x="11" y="20"/>
                    <a:pt x="10" y="21"/>
                  </a:cubicBezTo>
                  <a:cubicBezTo>
                    <a:pt x="5" y="25"/>
                    <a:pt x="3" y="28"/>
                    <a:pt x="0" y="33"/>
                  </a:cubicBezTo>
                  <a:cubicBezTo>
                    <a:pt x="1" y="33"/>
                    <a:pt x="1" y="32"/>
                    <a:pt x="3" y="32"/>
                  </a:cubicBezTo>
                  <a:cubicBezTo>
                    <a:pt x="3" y="32"/>
                    <a:pt x="3" y="32"/>
                    <a:pt x="4" y="33"/>
                  </a:cubicBezTo>
                  <a:cubicBezTo>
                    <a:pt x="30" y="11"/>
                    <a:pt x="30" y="11"/>
                    <a:pt x="30" y="11"/>
                  </a:cubicBezTo>
                  <a:cubicBezTo>
                    <a:pt x="38" y="5"/>
                    <a:pt x="38" y="5"/>
                    <a:pt x="38" y="5"/>
                  </a:cubicBezTo>
                  <a:cubicBezTo>
                    <a:pt x="42" y="1"/>
                    <a:pt x="42" y="1"/>
                    <a:pt x="42" y="1"/>
                  </a:cubicBezTo>
                  <a:cubicBezTo>
                    <a:pt x="43" y="0"/>
                    <a:pt x="43" y="0"/>
                    <a:pt x="43" y="0"/>
                  </a:cubicBezTo>
                  <a:cubicBezTo>
                    <a:pt x="42" y="1"/>
                    <a:pt x="40" y="2"/>
                    <a:pt x="37" y="3"/>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1" name="Freeform 533"/>
            <p:cNvSpPr/>
            <p:nvPr/>
          </p:nvSpPr>
          <p:spPr bwMode="auto">
            <a:xfrm>
              <a:off x="5186" y="1057"/>
              <a:ext cx="133" cy="88"/>
            </a:xfrm>
            <a:custGeom>
              <a:avLst/>
              <a:gdLst>
                <a:gd name="T0" fmla="*/ 95 w 107"/>
                <a:gd name="T1" fmla="*/ 6 h 71"/>
                <a:gd name="T2" fmla="*/ 82 w 107"/>
                <a:gd name="T3" fmla="*/ 10 h 71"/>
                <a:gd name="T4" fmla="*/ 69 w 107"/>
                <a:gd name="T5" fmla="*/ 13 h 71"/>
                <a:gd name="T6" fmla="*/ 58 w 107"/>
                <a:gd name="T7" fmla="*/ 16 h 71"/>
                <a:gd name="T8" fmla="*/ 48 w 107"/>
                <a:gd name="T9" fmla="*/ 30 h 71"/>
                <a:gd name="T10" fmla="*/ 42 w 107"/>
                <a:gd name="T11" fmla="*/ 38 h 71"/>
                <a:gd name="T12" fmla="*/ 39 w 107"/>
                <a:gd name="T13" fmla="*/ 43 h 71"/>
                <a:gd name="T14" fmla="*/ 44 w 107"/>
                <a:gd name="T15" fmla="*/ 47 h 71"/>
                <a:gd name="T16" fmla="*/ 48 w 107"/>
                <a:gd name="T17" fmla="*/ 49 h 71"/>
                <a:gd name="T18" fmla="*/ 44 w 107"/>
                <a:gd name="T19" fmla="*/ 53 h 71"/>
                <a:gd name="T20" fmla="*/ 39 w 107"/>
                <a:gd name="T21" fmla="*/ 52 h 71"/>
                <a:gd name="T22" fmla="*/ 30 w 107"/>
                <a:gd name="T23" fmla="*/ 52 h 71"/>
                <a:gd name="T24" fmla="*/ 16 w 107"/>
                <a:gd name="T25" fmla="*/ 52 h 71"/>
                <a:gd name="T26" fmla="*/ 9 w 107"/>
                <a:gd name="T27" fmla="*/ 54 h 71"/>
                <a:gd name="T28" fmla="*/ 1 w 107"/>
                <a:gd name="T29" fmla="*/ 56 h 71"/>
                <a:gd name="T30" fmla="*/ 0 w 107"/>
                <a:gd name="T31" fmla="*/ 56 h 71"/>
                <a:gd name="T32" fmla="*/ 6 w 107"/>
                <a:gd name="T33" fmla="*/ 57 h 71"/>
                <a:gd name="T34" fmla="*/ 13 w 107"/>
                <a:gd name="T35" fmla="*/ 55 h 71"/>
                <a:gd name="T36" fmla="*/ 20 w 107"/>
                <a:gd name="T37" fmla="*/ 55 h 71"/>
                <a:gd name="T38" fmla="*/ 23 w 107"/>
                <a:gd name="T39" fmla="*/ 55 h 71"/>
                <a:gd name="T40" fmla="*/ 27 w 107"/>
                <a:gd name="T41" fmla="*/ 56 h 71"/>
                <a:gd name="T42" fmla="*/ 33 w 107"/>
                <a:gd name="T43" fmla="*/ 57 h 71"/>
                <a:gd name="T44" fmla="*/ 34 w 107"/>
                <a:gd name="T45" fmla="*/ 58 h 71"/>
                <a:gd name="T46" fmla="*/ 38 w 107"/>
                <a:gd name="T47" fmla="*/ 59 h 71"/>
                <a:gd name="T48" fmla="*/ 43 w 107"/>
                <a:gd name="T49" fmla="*/ 60 h 71"/>
                <a:gd name="T50" fmla="*/ 56 w 107"/>
                <a:gd name="T51" fmla="*/ 61 h 71"/>
                <a:gd name="T52" fmla="*/ 70 w 107"/>
                <a:gd name="T53" fmla="*/ 66 h 71"/>
                <a:gd name="T54" fmla="*/ 84 w 107"/>
                <a:gd name="T55" fmla="*/ 70 h 71"/>
                <a:gd name="T56" fmla="*/ 96 w 107"/>
                <a:gd name="T57" fmla="*/ 67 h 71"/>
                <a:gd name="T58" fmla="*/ 89 w 107"/>
                <a:gd name="T59" fmla="*/ 66 h 71"/>
                <a:gd name="T60" fmla="*/ 82 w 107"/>
                <a:gd name="T61" fmla="*/ 64 h 71"/>
                <a:gd name="T62" fmla="*/ 73 w 107"/>
                <a:gd name="T63" fmla="*/ 60 h 71"/>
                <a:gd name="T64" fmla="*/ 68 w 107"/>
                <a:gd name="T65" fmla="*/ 55 h 71"/>
                <a:gd name="T66" fmla="*/ 69 w 107"/>
                <a:gd name="T67" fmla="*/ 49 h 71"/>
                <a:gd name="T68" fmla="*/ 70 w 107"/>
                <a:gd name="T69" fmla="*/ 45 h 71"/>
                <a:gd name="T70" fmla="*/ 65 w 107"/>
                <a:gd name="T71" fmla="*/ 43 h 71"/>
                <a:gd name="T72" fmla="*/ 70 w 107"/>
                <a:gd name="T73" fmla="*/ 36 h 71"/>
                <a:gd name="T74" fmla="*/ 73 w 107"/>
                <a:gd name="T75" fmla="*/ 34 h 71"/>
                <a:gd name="T76" fmla="*/ 70 w 107"/>
                <a:gd name="T77" fmla="*/ 34 h 71"/>
                <a:gd name="T78" fmla="*/ 62 w 107"/>
                <a:gd name="T79" fmla="*/ 32 h 71"/>
                <a:gd name="T80" fmla="*/ 56 w 107"/>
                <a:gd name="T81" fmla="*/ 26 h 71"/>
                <a:gd name="T82" fmla="*/ 67 w 107"/>
                <a:gd name="T83" fmla="*/ 21 h 71"/>
                <a:gd name="T84" fmla="*/ 81 w 107"/>
                <a:gd name="T85" fmla="*/ 17 h 71"/>
                <a:gd name="T86" fmla="*/ 89 w 107"/>
                <a:gd name="T87" fmla="*/ 12 h 71"/>
                <a:gd name="T88" fmla="*/ 96 w 107"/>
                <a:gd name="T89" fmla="*/ 7 h 71"/>
                <a:gd name="T90" fmla="*/ 101 w 107"/>
                <a:gd name="T91" fmla="*/ 5 h 71"/>
                <a:gd name="T92" fmla="*/ 101 w 107"/>
                <a:gd name="T93" fmla="*/ 5 h 71"/>
                <a:gd name="T94" fmla="*/ 107 w 107"/>
                <a:gd name="T95" fmla="*/ 1 h 71"/>
                <a:gd name="T96" fmla="*/ 104 w 107"/>
                <a:gd name="T97" fmla="*/ 2 h 71"/>
                <a:gd name="T98" fmla="*/ 100 w 107"/>
                <a:gd name="T99" fmla="*/ 4 h 71"/>
                <a:gd name="T100" fmla="*/ 95 w 107"/>
                <a:gd name="T101"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71">
                  <a:moveTo>
                    <a:pt x="95" y="6"/>
                  </a:moveTo>
                  <a:cubicBezTo>
                    <a:pt x="91" y="7"/>
                    <a:pt x="86" y="8"/>
                    <a:pt x="82" y="10"/>
                  </a:cubicBezTo>
                  <a:cubicBezTo>
                    <a:pt x="78" y="12"/>
                    <a:pt x="73" y="13"/>
                    <a:pt x="69" y="13"/>
                  </a:cubicBezTo>
                  <a:cubicBezTo>
                    <a:pt x="65" y="14"/>
                    <a:pt x="61" y="14"/>
                    <a:pt x="58" y="16"/>
                  </a:cubicBezTo>
                  <a:cubicBezTo>
                    <a:pt x="56" y="21"/>
                    <a:pt x="51" y="26"/>
                    <a:pt x="48" y="30"/>
                  </a:cubicBezTo>
                  <a:cubicBezTo>
                    <a:pt x="46" y="33"/>
                    <a:pt x="44" y="35"/>
                    <a:pt x="42" y="38"/>
                  </a:cubicBezTo>
                  <a:cubicBezTo>
                    <a:pt x="40" y="40"/>
                    <a:pt x="38" y="42"/>
                    <a:pt x="39" y="43"/>
                  </a:cubicBezTo>
                  <a:cubicBezTo>
                    <a:pt x="39" y="45"/>
                    <a:pt x="42" y="46"/>
                    <a:pt x="44" y="47"/>
                  </a:cubicBezTo>
                  <a:cubicBezTo>
                    <a:pt x="46" y="47"/>
                    <a:pt x="48" y="47"/>
                    <a:pt x="48" y="49"/>
                  </a:cubicBezTo>
                  <a:cubicBezTo>
                    <a:pt x="47" y="51"/>
                    <a:pt x="45" y="52"/>
                    <a:pt x="44" y="53"/>
                  </a:cubicBezTo>
                  <a:cubicBezTo>
                    <a:pt x="43" y="52"/>
                    <a:pt x="40" y="52"/>
                    <a:pt x="39" y="52"/>
                  </a:cubicBezTo>
                  <a:cubicBezTo>
                    <a:pt x="35" y="52"/>
                    <a:pt x="32" y="51"/>
                    <a:pt x="30" y="52"/>
                  </a:cubicBezTo>
                  <a:cubicBezTo>
                    <a:pt x="24" y="52"/>
                    <a:pt x="20" y="51"/>
                    <a:pt x="16" y="52"/>
                  </a:cubicBezTo>
                  <a:cubicBezTo>
                    <a:pt x="13" y="53"/>
                    <a:pt x="11" y="54"/>
                    <a:pt x="9" y="54"/>
                  </a:cubicBezTo>
                  <a:cubicBezTo>
                    <a:pt x="5" y="54"/>
                    <a:pt x="3" y="55"/>
                    <a:pt x="1" y="56"/>
                  </a:cubicBezTo>
                  <a:cubicBezTo>
                    <a:pt x="0" y="56"/>
                    <a:pt x="0" y="56"/>
                    <a:pt x="0" y="56"/>
                  </a:cubicBezTo>
                  <a:cubicBezTo>
                    <a:pt x="2" y="56"/>
                    <a:pt x="4" y="57"/>
                    <a:pt x="6" y="57"/>
                  </a:cubicBezTo>
                  <a:cubicBezTo>
                    <a:pt x="8" y="57"/>
                    <a:pt x="11" y="56"/>
                    <a:pt x="13" y="55"/>
                  </a:cubicBezTo>
                  <a:cubicBezTo>
                    <a:pt x="15" y="55"/>
                    <a:pt x="17" y="55"/>
                    <a:pt x="20" y="55"/>
                  </a:cubicBezTo>
                  <a:cubicBezTo>
                    <a:pt x="21" y="55"/>
                    <a:pt x="22" y="55"/>
                    <a:pt x="23" y="55"/>
                  </a:cubicBezTo>
                  <a:cubicBezTo>
                    <a:pt x="24" y="55"/>
                    <a:pt x="26" y="55"/>
                    <a:pt x="27" y="56"/>
                  </a:cubicBezTo>
                  <a:cubicBezTo>
                    <a:pt x="29" y="56"/>
                    <a:pt x="31" y="57"/>
                    <a:pt x="33" y="57"/>
                  </a:cubicBezTo>
                  <a:cubicBezTo>
                    <a:pt x="33" y="58"/>
                    <a:pt x="34" y="58"/>
                    <a:pt x="34" y="58"/>
                  </a:cubicBezTo>
                  <a:cubicBezTo>
                    <a:pt x="36" y="58"/>
                    <a:pt x="37" y="58"/>
                    <a:pt x="38" y="59"/>
                  </a:cubicBezTo>
                  <a:cubicBezTo>
                    <a:pt x="39" y="60"/>
                    <a:pt x="40" y="60"/>
                    <a:pt x="43" y="60"/>
                  </a:cubicBezTo>
                  <a:cubicBezTo>
                    <a:pt x="48" y="60"/>
                    <a:pt x="51" y="60"/>
                    <a:pt x="56" y="61"/>
                  </a:cubicBezTo>
                  <a:cubicBezTo>
                    <a:pt x="61" y="62"/>
                    <a:pt x="65" y="64"/>
                    <a:pt x="70" y="66"/>
                  </a:cubicBezTo>
                  <a:cubicBezTo>
                    <a:pt x="75" y="67"/>
                    <a:pt x="78" y="69"/>
                    <a:pt x="84" y="70"/>
                  </a:cubicBezTo>
                  <a:cubicBezTo>
                    <a:pt x="85" y="69"/>
                    <a:pt x="96" y="71"/>
                    <a:pt x="96" y="67"/>
                  </a:cubicBezTo>
                  <a:cubicBezTo>
                    <a:pt x="94" y="66"/>
                    <a:pt x="90" y="67"/>
                    <a:pt x="89" y="66"/>
                  </a:cubicBezTo>
                  <a:cubicBezTo>
                    <a:pt x="87" y="66"/>
                    <a:pt x="85" y="65"/>
                    <a:pt x="82" y="64"/>
                  </a:cubicBezTo>
                  <a:cubicBezTo>
                    <a:pt x="79" y="63"/>
                    <a:pt x="75" y="61"/>
                    <a:pt x="73" y="60"/>
                  </a:cubicBezTo>
                  <a:cubicBezTo>
                    <a:pt x="71" y="58"/>
                    <a:pt x="67" y="57"/>
                    <a:pt x="68" y="55"/>
                  </a:cubicBezTo>
                  <a:cubicBezTo>
                    <a:pt x="67" y="53"/>
                    <a:pt x="68" y="51"/>
                    <a:pt x="69" y="49"/>
                  </a:cubicBezTo>
                  <a:cubicBezTo>
                    <a:pt x="71" y="47"/>
                    <a:pt x="72" y="47"/>
                    <a:pt x="70" y="45"/>
                  </a:cubicBezTo>
                  <a:cubicBezTo>
                    <a:pt x="68" y="44"/>
                    <a:pt x="66" y="44"/>
                    <a:pt x="65" y="43"/>
                  </a:cubicBezTo>
                  <a:cubicBezTo>
                    <a:pt x="65" y="41"/>
                    <a:pt x="68" y="38"/>
                    <a:pt x="70" y="36"/>
                  </a:cubicBezTo>
                  <a:cubicBezTo>
                    <a:pt x="70" y="36"/>
                    <a:pt x="73" y="35"/>
                    <a:pt x="73" y="34"/>
                  </a:cubicBezTo>
                  <a:cubicBezTo>
                    <a:pt x="72" y="33"/>
                    <a:pt x="71" y="34"/>
                    <a:pt x="70" y="34"/>
                  </a:cubicBezTo>
                  <a:cubicBezTo>
                    <a:pt x="67" y="34"/>
                    <a:pt x="64" y="33"/>
                    <a:pt x="62" y="32"/>
                  </a:cubicBezTo>
                  <a:cubicBezTo>
                    <a:pt x="60" y="31"/>
                    <a:pt x="56" y="29"/>
                    <a:pt x="56" y="26"/>
                  </a:cubicBezTo>
                  <a:cubicBezTo>
                    <a:pt x="59" y="25"/>
                    <a:pt x="63" y="22"/>
                    <a:pt x="67" y="21"/>
                  </a:cubicBezTo>
                  <a:cubicBezTo>
                    <a:pt x="72" y="20"/>
                    <a:pt x="77" y="19"/>
                    <a:pt x="81" y="17"/>
                  </a:cubicBezTo>
                  <a:cubicBezTo>
                    <a:pt x="84" y="16"/>
                    <a:pt x="86" y="13"/>
                    <a:pt x="89" y="12"/>
                  </a:cubicBezTo>
                  <a:cubicBezTo>
                    <a:pt x="92" y="10"/>
                    <a:pt x="94" y="9"/>
                    <a:pt x="96" y="7"/>
                  </a:cubicBezTo>
                  <a:cubicBezTo>
                    <a:pt x="98" y="6"/>
                    <a:pt x="100" y="5"/>
                    <a:pt x="101" y="5"/>
                  </a:cubicBezTo>
                  <a:cubicBezTo>
                    <a:pt x="101" y="5"/>
                    <a:pt x="101" y="5"/>
                    <a:pt x="101" y="5"/>
                  </a:cubicBezTo>
                  <a:cubicBezTo>
                    <a:pt x="103" y="4"/>
                    <a:pt x="106" y="2"/>
                    <a:pt x="107" y="1"/>
                  </a:cubicBezTo>
                  <a:cubicBezTo>
                    <a:pt x="106" y="0"/>
                    <a:pt x="105" y="1"/>
                    <a:pt x="104" y="2"/>
                  </a:cubicBezTo>
                  <a:cubicBezTo>
                    <a:pt x="103" y="3"/>
                    <a:pt x="101" y="4"/>
                    <a:pt x="100" y="4"/>
                  </a:cubicBezTo>
                  <a:cubicBezTo>
                    <a:pt x="98" y="5"/>
                    <a:pt x="97" y="6"/>
                    <a:pt x="95" y="6"/>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2" name="Freeform 534"/>
            <p:cNvSpPr/>
            <p:nvPr/>
          </p:nvSpPr>
          <p:spPr bwMode="auto">
            <a:xfrm>
              <a:off x="5119" y="1161"/>
              <a:ext cx="121" cy="34"/>
            </a:xfrm>
            <a:custGeom>
              <a:avLst/>
              <a:gdLst>
                <a:gd name="T0" fmla="*/ 12 w 97"/>
                <a:gd name="T1" fmla="*/ 22 h 27"/>
                <a:gd name="T2" fmla="*/ 18 w 97"/>
                <a:gd name="T3" fmla="*/ 24 h 27"/>
                <a:gd name="T4" fmla="*/ 18 w 97"/>
                <a:gd name="T5" fmla="*/ 24 h 27"/>
                <a:gd name="T6" fmla="*/ 26 w 97"/>
                <a:gd name="T7" fmla="*/ 23 h 27"/>
                <a:gd name="T8" fmla="*/ 37 w 97"/>
                <a:gd name="T9" fmla="*/ 24 h 27"/>
                <a:gd name="T10" fmla="*/ 43 w 97"/>
                <a:gd name="T11" fmla="*/ 20 h 27"/>
                <a:gd name="T12" fmla="*/ 50 w 97"/>
                <a:gd name="T13" fmla="*/ 19 h 27"/>
                <a:gd name="T14" fmla="*/ 66 w 97"/>
                <a:gd name="T15" fmla="*/ 19 h 27"/>
                <a:gd name="T16" fmla="*/ 78 w 97"/>
                <a:gd name="T17" fmla="*/ 25 h 27"/>
                <a:gd name="T18" fmla="*/ 84 w 97"/>
                <a:gd name="T19" fmla="*/ 26 h 27"/>
                <a:gd name="T20" fmla="*/ 83 w 97"/>
                <a:gd name="T21" fmla="*/ 20 h 27"/>
                <a:gd name="T22" fmla="*/ 80 w 97"/>
                <a:gd name="T23" fmla="*/ 14 h 27"/>
                <a:gd name="T24" fmla="*/ 87 w 97"/>
                <a:gd name="T25" fmla="*/ 15 h 27"/>
                <a:gd name="T26" fmla="*/ 86 w 97"/>
                <a:gd name="T27" fmla="*/ 9 h 27"/>
                <a:gd name="T28" fmla="*/ 95 w 97"/>
                <a:gd name="T29" fmla="*/ 10 h 27"/>
                <a:gd name="T30" fmla="*/ 94 w 97"/>
                <a:gd name="T31" fmla="*/ 6 h 27"/>
                <a:gd name="T32" fmla="*/ 97 w 97"/>
                <a:gd name="T33" fmla="*/ 0 h 27"/>
                <a:gd name="T34" fmla="*/ 91 w 97"/>
                <a:gd name="T35" fmla="*/ 2 h 27"/>
                <a:gd name="T36" fmla="*/ 90 w 97"/>
                <a:gd name="T37" fmla="*/ 2 h 27"/>
                <a:gd name="T38" fmla="*/ 87 w 97"/>
                <a:gd name="T39" fmla="*/ 3 h 27"/>
                <a:gd name="T40" fmla="*/ 87 w 97"/>
                <a:gd name="T41" fmla="*/ 3 h 27"/>
                <a:gd name="T42" fmla="*/ 86 w 97"/>
                <a:gd name="T43" fmla="*/ 3 h 27"/>
                <a:gd name="T44" fmla="*/ 78 w 97"/>
                <a:gd name="T45" fmla="*/ 7 h 27"/>
                <a:gd name="T46" fmla="*/ 68 w 97"/>
                <a:gd name="T47" fmla="*/ 8 h 27"/>
                <a:gd name="T48" fmla="*/ 57 w 97"/>
                <a:gd name="T49" fmla="*/ 10 h 27"/>
                <a:gd name="T50" fmla="*/ 38 w 97"/>
                <a:gd name="T51" fmla="*/ 16 h 27"/>
                <a:gd name="T52" fmla="*/ 28 w 97"/>
                <a:gd name="T53" fmla="*/ 20 h 27"/>
                <a:gd name="T54" fmla="*/ 17 w 97"/>
                <a:gd name="T55" fmla="*/ 19 h 27"/>
                <a:gd name="T56" fmla="*/ 8 w 97"/>
                <a:gd name="T57" fmla="*/ 19 h 27"/>
                <a:gd name="T58" fmla="*/ 0 w 97"/>
                <a:gd name="T59" fmla="*/ 21 h 27"/>
                <a:gd name="T60" fmla="*/ 0 w 97"/>
                <a:gd name="T61" fmla="*/ 21 h 27"/>
                <a:gd name="T62" fmla="*/ 12 w 97"/>
                <a:gd name="T6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27">
                  <a:moveTo>
                    <a:pt x="12" y="22"/>
                  </a:moveTo>
                  <a:cubicBezTo>
                    <a:pt x="13" y="22"/>
                    <a:pt x="18" y="21"/>
                    <a:pt x="18" y="24"/>
                  </a:cubicBezTo>
                  <a:cubicBezTo>
                    <a:pt x="18" y="24"/>
                    <a:pt x="18" y="24"/>
                    <a:pt x="18" y="24"/>
                  </a:cubicBezTo>
                  <a:cubicBezTo>
                    <a:pt x="21" y="23"/>
                    <a:pt x="23" y="23"/>
                    <a:pt x="26" y="23"/>
                  </a:cubicBezTo>
                  <a:cubicBezTo>
                    <a:pt x="29" y="21"/>
                    <a:pt x="32" y="26"/>
                    <a:pt x="37" y="24"/>
                  </a:cubicBezTo>
                  <a:cubicBezTo>
                    <a:pt x="39" y="23"/>
                    <a:pt x="41" y="22"/>
                    <a:pt x="43" y="20"/>
                  </a:cubicBezTo>
                  <a:cubicBezTo>
                    <a:pt x="45" y="19"/>
                    <a:pt x="48" y="19"/>
                    <a:pt x="50" y="19"/>
                  </a:cubicBezTo>
                  <a:cubicBezTo>
                    <a:pt x="56" y="18"/>
                    <a:pt x="61" y="18"/>
                    <a:pt x="66" y="19"/>
                  </a:cubicBezTo>
                  <a:cubicBezTo>
                    <a:pt x="70" y="20"/>
                    <a:pt x="73" y="22"/>
                    <a:pt x="78" y="25"/>
                  </a:cubicBezTo>
                  <a:cubicBezTo>
                    <a:pt x="79" y="26"/>
                    <a:pt x="82" y="27"/>
                    <a:pt x="84" y="26"/>
                  </a:cubicBezTo>
                  <a:cubicBezTo>
                    <a:pt x="87" y="25"/>
                    <a:pt x="84" y="22"/>
                    <a:pt x="83" y="20"/>
                  </a:cubicBezTo>
                  <a:cubicBezTo>
                    <a:pt x="82" y="19"/>
                    <a:pt x="78" y="16"/>
                    <a:pt x="80" y="14"/>
                  </a:cubicBezTo>
                  <a:cubicBezTo>
                    <a:pt x="82" y="11"/>
                    <a:pt x="85" y="16"/>
                    <a:pt x="87" y="15"/>
                  </a:cubicBezTo>
                  <a:cubicBezTo>
                    <a:pt x="88" y="14"/>
                    <a:pt x="85" y="12"/>
                    <a:pt x="86" y="9"/>
                  </a:cubicBezTo>
                  <a:cubicBezTo>
                    <a:pt x="88" y="6"/>
                    <a:pt x="92" y="10"/>
                    <a:pt x="95" y="10"/>
                  </a:cubicBezTo>
                  <a:cubicBezTo>
                    <a:pt x="95" y="9"/>
                    <a:pt x="95" y="7"/>
                    <a:pt x="94" y="6"/>
                  </a:cubicBezTo>
                  <a:cubicBezTo>
                    <a:pt x="94" y="4"/>
                    <a:pt x="94" y="1"/>
                    <a:pt x="97" y="0"/>
                  </a:cubicBezTo>
                  <a:cubicBezTo>
                    <a:pt x="95" y="0"/>
                    <a:pt x="93" y="1"/>
                    <a:pt x="91" y="2"/>
                  </a:cubicBezTo>
                  <a:cubicBezTo>
                    <a:pt x="91" y="2"/>
                    <a:pt x="90" y="2"/>
                    <a:pt x="90" y="2"/>
                  </a:cubicBezTo>
                  <a:cubicBezTo>
                    <a:pt x="89" y="3"/>
                    <a:pt x="88" y="3"/>
                    <a:pt x="87" y="3"/>
                  </a:cubicBezTo>
                  <a:cubicBezTo>
                    <a:pt x="87" y="3"/>
                    <a:pt x="87" y="3"/>
                    <a:pt x="87" y="3"/>
                  </a:cubicBezTo>
                  <a:cubicBezTo>
                    <a:pt x="87" y="3"/>
                    <a:pt x="86" y="3"/>
                    <a:pt x="86" y="3"/>
                  </a:cubicBezTo>
                  <a:cubicBezTo>
                    <a:pt x="83" y="5"/>
                    <a:pt x="81" y="6"/>
                    <a:pt x="78" y="7"/>
                  </a:cubicBezTo>
                  <a:cubicBezTo>
                    <a:pt x="75" y="8"/>
                    <a:pt x="71" y="8"/>
                    <a:pt x="68" y="8"/>
                  </a:cubicBezTo>
                  <a:cubicBezTo>
                    <a:pt x="64" y="9"/>
                    <a:pt x="61" y="9"/>
                    <a:pt x="57" y="10"/>
                  </a:cubicBezTo>
                  <a:cubicBezTo>
                    <a:pt x="51" y="12"/>
                    <a:pt x="45" y="14"/>
                    <a:pt x="38" y="16"/>
                  </a:cubicBezTo>
                  <a:cubicBezTo>
                    <a:pt x="34" y="18"/>
                    <a:pt x="31" y="20"/>
                    <a:pt x="28" y="20"/>
                  </a:cubicBezTo>
                  <a:cubicBezTo>
                    <a:pt x="24" y="20"/>
                    <a:pt x="20" y="19"/>
                    <a:pt x="17" y="19"/>
                  </a:cubicBezTo>
                  <a:cubicBezTo>
                    <a:pt x="13" y="19"/>
                    <a:pt x="10" y="18"/>
                    <a:pt x="8" y="19"/>
                  </a:cubicBezTo>
                  <a:cubicBezTo>
                    <a:pt x="5" y="19"/>
                    <a:pt x="3" y="20"/>
                    <a:pt x="0" y="21"/>
                  </a:cubicBezTo>
                  <a:cubicBezTo>
                    <a:pt x="0" y="21"/>
                    <a:pt x="0" y="21"/>
                    <a:pt x="0" y="21"/>
                  </a:cubicBezTo>
                  <a:cubicBezTo>
                    <a:pt x="4" y="21"/>
                    <a:pt x="8" y="22"/>
                    <a:pt x="12" y="22"/>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3" name="Freeform 535"/>
            <p:cNvSpPr/>
            <p:nvPr/>
          </p:nvSpPr>
          <p:spPr bwMode="auto">
            <a:xfrm>
              <a:off x="5075" y="1187"/>
              <a:ext cx="64" cy="40"/>
            </a:xfrm>
            <a:custGeom>
              <a:avLst/>
              <a:gdLst>
                <a:gd name="T0" fmla="*/ 44 w 52"/>
                <a:gd name="T1" fmla="*/ 4 h 32"/>
                <a:gd name="T2" fmla="*/ 37 w 52"/>
                <a:gd name="T3" fmla="*/ 6 h 32"/>
                <a:gd name="T4" fmla="*/ 33 w 52"/>
                <a:gd name="T5" fmla="*/ 11 h 32"/>
                <a:gd name="T6" fmla="*/ 27 w 52"/>
                <a:gd name="T7" fmla="*/ 10 h 32"/>
                <a:gd name="T8" fmla="*/ 8 w 52"/>
                <a:gd name="T9" fmla="*/ 3 h 32"/>
                <a:gd name="T10" fmla="*/ 0 w 52"/>
                <a:gd name="T11" fmla="*/ 5 h 32"/>
                <a:gd name="T12" fmla="*/ 0 w 52"/>
                <a:gd name="T13" fmla="*/ 7 h 32"/>
                <a:gd name="T14" fmla="*/ 3 w 52"/>
                <a:gd name="T15" fmla="*/ 8 h 32"/>
                <a:gd name="T16" fmla="*/ 4 w 52"/>
                <a:gd name="T17" fmla="*/ 8 h 32"/>
                <a:gd name="T18" fmla="*/ 19 w 52"/>
                <a:gd name="T19" fmla="*/ 12 h 32"/>
                <a:gd name="T20" fmla="*/ 27 w 52"/>
                <a:gd name="T21" fmla="*/ 22 h 32"/>
                <a:gd name="T22" fmla="*/ 31 w 52"/>
                <a:gd name="T23" fmla="*/ 28 h 32"/>
                <a:gd name="T24" fmla="*/ 32 w 52"/>
                <a:gd name="T25" fmla="*/ 29 h 32"/>
                <a:gd name="T26" fmla="*/ 38 w 52"/>
                <a:gd name="T27" fmla="*/ 31 h 32"/>
                <a:gd name="T28" fmla="*/ 39 w 52"/>
                <a:gd name="T29" fmla="*/ 31 h 32"/>
                <a:gd name="T30" fmla="*/ 37 w 52"/>
                <a:gd name="T31" fmla="*/ 27 h 32"/>
                <a:gd name="T32" fmla="*/ 34 w 52"/>
                <a:gd name="T33" fmla="*/ 20 h 32"/>
                <a:gd name="T34" fmla="*/ 40 w 52"/>
                <a:gd name="T35" fmla="*/ 16 h 32"/>
                <a:gd name="T36" fmla="*/ 44 w 52"/>
                <a:gd name="T37" fmla="*/ 14 h 32"/>
                <a:gd name="T38" fmla="*/ 44 w 52"/>
                <a:gd name="T39" fmla="*/ 9 h 32"/>
                <a:gd name="T40" fmla="*/ 51 w 52"/>
                <a:gd name="T41" fmla="*/ 8 h 32"/>
                <a:gd name="T42" fmla="*/ 51 w 52"/>
                <a:gd name="T43" fmla="*/ 5 h 32"/>
                <a:gd name="T44" fmla="*/ 51 w 52"/>
                <a:gd name="T45" fmla="*/ 4 h 32"/>
                <a:gd name="T46" fmla="*/ 52 w 52"/>
                <a:gd name="T47" fmla="*/ 4 h 32"/>
                <a:gd name="T48" fmla="*/ 50 w 52"/>
                <a:gd name="T49" fmla="*/ 4 h 32"/>
                <a:gd name="T50" fmla="*/ 44 w 52"/>
                <a:gd name="T5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2">
                  <a:moveTo>
                    <a:pt x="44" y="4"/>
                  </a:moveTo>
                  <a:cubicBezTo>
                    <a:pt x="41" y="5"/>
                    <a:pt x="39" y="4"/>
                    <a:pt x="37" y="6"/>
                  </a:cubicBezTo>
                  <a:cubicBezTo>
                    <a:pt x="36" y="8"/>
                    <a:pt x="36" y="11"/>
                    <a:pt x="33" y="11"/>
                  </a:cubicBezTo>
                  <a:cubicBezTo>
                    <a:pt x="31" y="11"/>
                    <a:pt x="29" y="11"/>
                    <a:pt x="27" y="10"/>
                  </a:cubicBezTo>
                  <a:cubicBezTo>
                    <a:pt x="21" y="8"/>
                    <a:pt x="14" y="5"/>
                    <a:pt x="8" y="3"/>
                  </a:cubicBezTo>
                  <a:cubicBezTo>
                    <a:pt x="5" y="1"/>
                    <a:pt x="2" y="0"/>
                    <a:pt x="0" y="5"/>
                  </a:cubicBezTo>
                  <a:cubicBezTo>
                    <a:pt x="0" y="5"/>
                    <a:pt x="0" y="6"/>
                    <a:pt x="0" y="7"/>
                  </a:cubicBezTo>
                  <a:cubicBezTo>
                    <a:pt x="1" y="7"/>
                    <a:pt x="2" y="8"/>
                    <a:pt x="3" y="8"/>
                  </a:cubicBezTo>
                  <a:cubicBezTo>
                    <a:pt x="3" y="8"/>
                    <a:pt x="4" y="8"/>
                    <a:pt x="4" y="8"/>
                  </a:cubicBezTo>
                  <a:cubicBezTo>
                    <a:pt x="9" y="9"/>
                    <a:pt x="15" y="9"/>
                    <a:pt x="19" y="12"/>
                  </a:cubicBezTo>
                  <a:cubicBezTo>
                    <a:pt x="23" y="14"/>
                    <a:pt x="25" y="19"/>
                    <a:pt x="27" y="22"/>
                  </a:cubicBezTo>
                  <a:cubicBezTo>
                    <a:pt x="28" y="24"/>
                    <a:pt x="28" y="27"/>
                    <a:pt x="31" y="28"/>
                  </a:cubicBezTo>
                  <a:cubicBezTo>
                    <a:pt x="31" y="29"/>
                    <a:pt x="31" y="29"/>
                    <a:pt x="32" y="29"/>
                  </a:cubicBezTo>
                  <a:cubicBezTo>
                    <a:pt x="33" y="30"/>
                    <a:pt x="36" y="32"/>
                    <a:pt x="38" y="31"/>
                  </a:cubicBezTo>
                  <a:cubicBezTo>
                    <a:pt x="38" y="31"/>
                    <a:pt x="39" y="32"/>
                    <a:pt x="39" y="31"/>
                  </a:cubicBezTo>
                  <a:cubicBezTo>
                    <a:pt x="40" y="30"/>
                    <a:pt x="38" y="28"/>
                    <a:pt x="37" y="27"/>
                  </a:cubicBezTo>
                  <a:cubicBezTo>
                    <a:pt x="37" y="25"/>
                    <a:pt x="35" y="22"/>
                    <a:pt x="34" y="20"/>
                  </a:cubicBezTo>
                  <a:cubicBezTo>
                    <a:pt x="33" y="15"/>
                    <a:pt x="37" y="16"/>
                    <a:pt x="40" y="16"/>
                  </a:cubicBezTo>
                  <a:cubicBezTo>
                    <a:pt x="43" y="16"/>
                    <a:pt x="45" y="16"/>
                    <a:pt x="44" y="14"/>
                  </a:cubicBezTo>
                  <a:cubicBezTo>
                    <a:pt x="43" y="12"/>
                    <a:pt x="42" y="11"/>
                    <a:pt x="44" y="9"/>
                  </a:cubicBezTo>
                  <a:cubicBezTo>
                    <a:pt x="46" y="8"/>
                    <a:pt x="49" y="9"/>
                    <a:pt x="51" y="8"/>
                  </a:cubicBezTo>
                  <a:cubicBezTo>
                    <a:pt x="51" y="7"/>
                    <a:pt x="50" y="5"/>
                    <a:pt x="51" y="5"/>
                  </a:cubicBezTo>
                  <a:cubicBezTo>
                    <a:pt x="51" y="5"/>
                    <a:pt x="51" y="5"/>
                    <a:pt x="51" y="4"/>
                  </a:cubicBezTo>
                  <a:cubicBezTo>
                    <a:pt x="51" y="4"/>
                    <a:pt x="51" y="4"/>
                    <a:pt x="52" y="4"/>
                  </a:cubicBezTo>
                  <a:cubicBezTo>
                    <a:pt x="51" y="4"/>
                    <a:pt x="50" y="4"/>
                    <a:pt x="50" y="4"/>
                  </a:cubicBezTo>
                  <a:cubicBezTo>
                    <a:pt x="47" y="4"/>
                    <a:pt x="46" y="4"/>
                    <a:pt x="44" y="4"/>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4" name="Freeform 536"/>
            <p:cNvSpPr/>
            <p:nvPr/>
          </p:nvSpPr>
          <p:spPr bwMode="auto">
            <a:xfrm>
              <a:off x="5053" y="1174"/>
              <a:ext cx="26" cy="11"/>
            </a:xfrm>
            <a:custGeom>
              <a:avLst/>
              <a:gdLst>
                <a:gd name="T0" fmla="*/ 0 w 21"/>
                <a:gd name="T1" fmla="*/ 1 h 9"/>
                <a:gd name="T2" fmla="*/ 7 w 21"/>
                <a:gd name="T3" fmla="*/ 3 h 9"/>
                <a:gd name="T4" fmla="*/ 17 w 21"/>
                <a:gd name="T5" fmla="*/ 9 h 9"/>
                <a:gd name="T6" fmla="*/ 21 w 21"/>
                <a:gd name="T7" fmla="*/ 9 h 9"/>
                <a:gd name="T8" fmla="*/ 14 w 21"/>
                <a:gd name="T9" fmla="*/ 6 h 9"/>
                <a:gd name="T10" fmla="*/ 7 w 21"/>
                <a:gd name="T11" fmla="*/ 1 h 9"/>
                <a:gd name="T12" fmla="*/ 3 w 21"/>
                <a:gd name="T13" fmla="*/ 0 h 9"/>
                <a:gd name="T14" fmla="*/ 0 w 21"/>
                <a:gd name="T15" fmla="*/ 1 h 9"/>
                <a:gd name="T16" fmla="*/ 0 w 21"/>
                <a:gd name="T17" fmla="*/ 1 h 9"/>
                <a:gd name="T18" fmla="*/ 0 w 21"/>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9">
                  <a:moveTo>
                    <a:pt x="0" y="1"/>
                  </a:moveTo>
                  <a:cubicBezTo>
                    <a:pt x="2" y="2"/>
                    <a:pt x="6" y="3"/>
                    <a:pt x="7" y="3"/>
                  </a:cubicBezTo>
                  <a:cubicBezTo>
                    <a:pt x="11" y="6"/>
                    <a:pt x="13" y="8"/>
                    <a:pt x="17" y="9"/>
                  </a:cubicBezTo>
                  <a:cubicBezTo>
                    <a:pt x="18" y="9"/>
                    <a:pt x="20" y="9"/>
                    <a:pt x="21" y="9"/>
                  </a:cubicBezTo>
                  <a:cubicBezTo>
                    <a:pt x="18" y="8"/>
                    <a:pt x="16" y="7"/>
                    <a:pt x="14" y="6"/>
                  </a:cubicBezTo>
                  <a:cubicBezTo>
                    <a:pt x="11" y="4"/>
                    <a:pt x="9" y="3"/>
                    <a:pt x="7" y="1"/>
                  </a:cubicBezTo>
                  <a:cubicBezTo>
                    <a:pt x="6" y="0"/>
                    <a:pt x="4" y="0"/>
                    <a:pt x="3" y="0"/>
                  </a:cubicBezTo>
                  <a:cubicBezTo>
                    <a:pt x="2" y="0"/>
                    <a:pt x="1" y="0"/>
                    <a:pt x="0" y="1"/>
                  </a:cubicBezTo>
                  <a:cubicBezTo>
                    <a:pt x="0" y="1"/>
                    <a:pt x="0" y="1"/>
                    <a:pt x="0" y="1"/>
                  </a:cubicBezTo>
                  <a:cubicBezTo>
                    <a:pt x="0" y="1"/>
                    <a:pt x="0" y="1"/>
                    <a:pt x="0" y="1"/>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5" name="Freeform 537"/>
            <p:cNvSpPr/>
            <p:nvPr/>
          </p:nvSpPr>
          <p:spPr bwMode="auto">
            <a:xfrm>
              <a:off x="5011" y="1346"/>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lnTo>
                    <a:pt x="0" y="0"/>
                  </a:ln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6" name="Freeform 538"/>
            <p:cNvSpPr/>
            <p:nvPr/>
          </p:nvSpPr>
          <p:spPr bwMode="auto">
            <a:xfrm>
              <a:off x="5012" y="1347"/>
              <a:ext cx="32" cy="41"/>
            </a:xfrm>
            <a:custGeom>
              <a:avLst/>
              <a:gdLst>
                <a:gd name="T0" fmla="*/ 19 w 25"/>
                <a:gd name="T1" fmla="*/ 28 h 33"/>
                <a:gd name="T2" fmla="*/ 23 w 25"/>
                <a:gd name="T3" fmla="*/ 30 h 33"/>
                <a:gd name="T4" fmla="*/ 25 w 25"/>
                <a:gd name="T5" fmla="*/ 33 h 33"/>
                <a:gd name="T6" fmla="*/ 23 w 25"/>
                <a:gd name="T7" fmla="*/ 30 h 33"/>
                <a:gd name="T8" fmla="*/ 10 w 25"/>
                <a:gd name="T9" fmla="*/ 13 h 33"/>
                <a:gd name="T10" fmla="*/ 0 w 25"/>
                <a:gd name="T11" fmla="*/ 0 h 33"/>
                <a:gd name="T12" fmla="*/ 0 w 25"/>
                <a:gd name="T13" fmla="*/ 0 h 33"/>
                <a:gd name="T14" fmla="*/ 1 w 25"/>
                <a:gd name="T15" fmla="*/ 4 h 33"/>
                <a:gd name="T16" fmla="*/ 4 w 25"/>
                <a:gd name="T17" fmla="*/ 14 h 33"/>
                <a:gd name="T18" fmla="*/ 9 w 25"/>
                <a:gd name="T19" fmla="*/ 17 h 33"/>
                <a:gd name="T20" fmla="*/ 19 w 25"/>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3">
                  <a:moveTo>
                    <a:pt x="19" y="28"/>
                  </a:moveTo>
                  <a:cubicBezTo>
                    <a:pt x="20" y="28"/>
                    <a:pt x="22" y="30"/>
                    <a:pt x="23" y="30"/>
                  </a:cubicBezTo>
                  <a:cubicBezTo>
                    <a:pt x="24" y="31"/>
                    <a:pt x="24" y="32"/>
                    <a:pt x="25" y="33"/>
                  </a:cubicBezTo>
                  <a:cubicBezTo>
                    <a:pt x="23" y="30"/>
                    <a:pt x="23" y="30"/>
                    <a:pt x="23" y="30"/>
                  </a:cubicBezTo>
                  <a:cubicBezTo>
                    <a:pt x="18" y="25"/>
                    <a:pt x="13" y="20"/>
                    <a:pt x="10" y="13"/>
                  </a:cubicBezTo>
                  <a:cubicBezTo>
                    <a:pt x="0" y="0"/>
                    <a:pt x="0" y="0"/>
                    <a:pt x="0" y="0"/>
                  </a:cubicBezTo>
                  <a:cubicBezTo>
                    <a:pt x="0" y="0"/>
                    <a:pt x="0" y="0"/>
                    <a:pt x="0" y="0"/>
                  </a:cubicBezTo>
                  <a:cubicBezTo>
                    <a:pt x="0" y="1"/>
                    <a:pt x="0" y="3"/>
                    <a:pt x="1" y="4"/>
                  </a:cubicBezTo>
                  <a:cubicBezTo>
                    <a:pt x="2" y="8"/>
                    <a:pt x="3" y="11"/>
                    <a:pt x="4" y="14"/>
                  </a:cubicBezTo>
                  <a:cubicBezTo>
                    <a:pt x="6" y="15"/>
                    <a:pt x="7" y="16"/>
                    <a:pt x="9" y="17"/>
                  </a:cubicBezTo>
                  <a:cubicBezTo>
                    <a:pt x="12" y="21"/>
                    <a:pt x="15" y="25"/>
                    <a:pt x="19" y="28"/>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7" name="Freeform 539"/>
            <p:cNvSpPr/>
            <p:nvPr/>
          </p:nvSpPr>
          <p:spPr bwMode="auto">
            <a:xfrm>
              <a:off x="5011" y="1345"/>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1" y="1"/>
                  </a:cubicBezTo>
                  <a:lnTo>
                    <a:pt x="0" y="0"/>
                  </a:ln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8" name="Freeform 540"/>
            <p:cNvSpPr/>
            <p:nvPr/>
          </p:nvSpPr>
          <p:spPr bwMode="auto">
            <a:xfrm>
              <a:off x="4924" y="1258"/>
              <a:ext cx="122" cy="146"/>
            </a:xfrm>
            <a:custGeom>
              <a:avLst/>
              <a:gdLst>
                <a:gd name="T0" fmla="*/ 64 w 98"/>
                <a:gd name="T1" fmla="*/ 54 h 118"/>
                <a:gd name="T2" fmla="*/ 63 w 98"/>
                <a:gd name="T3" fmla="*/ 73 h 118"/>
                <a:gd name="T4" fmla="*/ 68 w 98"/>
                <a:gd name="T5" fmla="*/ 82 h 118"/>
                <a:gd name="T6" fmla="*/ 59 w 98"/>
                <a:gd name="T7" fmla="*/ 52 h 118"/>
                <a:gd name="T8" fmla="*/ 53 w 98"/>
                <a:gd name="T9" fmla="*/ 56 h 118"/>
                <a:gd name="T10" fmla="*/ 46 w 98"/>
                <a:gd name="T11" fmla="*/ 68 h 118"/>
                <a:gd name="T12" fmla="*/ 43 w 98"/>
                <a:gd name="T13" fmla="*/ 72 h 118"/>
                <a:gd name="T14" fmla="*/ 41 w 98"/>
                <a:gd name="T15" fmla="*/ 73 h 118"/>
                <a:gd name="T16" fmla="*/ 29 w 98"/>
                <a:gd name="T17" fmla="*/ 75 h 118"/>
                <a:gd name="T18" fmla="*/ 18 w 98"/>
                <a:gd name="T19" fmla="*/ 69 h 118"/>
                <a:gd name="T20" fmla="*/ 20 w 98"/>
                <a:gd name="T21" fmla="*/ 56 h 118"/>
                <a:gd name="T22" fmla="*/ 25 w 98"/>
                <a:gd name="T23" fmla="*/ 34 h 118"/>
                <a:gd name="T24" fmla="*/ 29 w 98"/>
                <a:gd name="T25" fmla="*/ 25 h 118"/>
                <a:gd name="T26" fmla="*/ 36 w 98"/>
                <a:gd name="T27" fmla="*/ 0 h 118"/>
                <a:gd name="T28" fmla="*/ 26 w 98"/>
                <a:gd name="T29" fmla="*/ 11 h 118"/>
                <a:gd name="T30" fmla="*/ 20 w 98"/>
                <a:gd name="T31" fmla="*/ 24 h 118"/>
                <a:gd name="T32" fmla="*/ 12 w 98"/>
                <a:gd name="T33" fmla="*/ 32 h 118"/>
                <a:gd name="T34" fmla="*/ 5 w 98"/>
                <a:gd name="T35" fmla="*/ 40 h 118"/>
                <a:gd name="T36" fmla="*/ 3 w 98"/>
                <a:gd name="T37" fmla="*/ 61 h 118"/>
                <a:gd name="T38" fmla="*/ 6 w 98"/>
                <a:gd name="T39" fmla="*/ 69 h 118"/>
                <a:gd name="T40" fmla="*/ 9 w 98"/>
                <a:gd name="T41" fmla="*/ 82 h 118"/>
                <a:gd name="T42" fmla="*/ 14 w 98"/>
                <a:gd name="T43" fmla="*/ 87 h 118"/>
                <a:gd name="T44" fmla="*/ 22 w 98"/>
                <a:gd name="T45" fmla="*/ 85 h 118"/>
                <a:gd name="T46" fmla="*/ 31 w 98"/>
                <a:gd name="T47" fmla="*/ 86 h 118"/>
                <a:gd name="T48" fmla="*/ 38 w 98"/>
                <a:gd name="T49" fmla="*/ 85 h 118"/>
                <a:gd name="T50" fmla="*/ 37 w 98"/>
                <a:gd name="T51" fmla="*/ 103 h 118"/>
                <a:gd name="T52" fmla="*/ 50 w 98"/>
                <a:gd name="T53" fmla="*/ 98 h 118"/>
                <a:gd name="T54" fmla="*/ 60 w 98"/>
                <a:gd name="T55" fmla="*/ 100 h 118"/>
                <a:gd name="T56" fmla="*/ 70 w 98"/>
                <a:gd name="T57" fmla="*/ 118 h 118"/>
                <a:gd name="T58" fmla="*/ 71 w 98"/>
                <a:gd name="T59" fmla="*/ 101 h 118"/>
                <a:gd name="T60" fmla="*/ 76 w 98"/>
                <a:gd name="T61" fmla="*/ 106 h 118"/>
                <a:gd name="T62" fmla="*/ 85 w 98"/>
                <a:gd name="T63" fmla="*/ 115 h 118"/>
                <a:gd name="T64" fmla="*/ 94 w 98"/>
                <a:gd name="T65" fmla="*/ 110 h 118"/>
                <a:gd name="T66" fmla="*/ 95 w 98"/>
                <a:gd name="T67" fmla="*/ 105 h 118"/>
                <a:gd name="T68" fmla="*/ 81 w 98"/>
                <a:gd name="T69" fmla="*/ 97 h 118"/>
                <a:gd name="T70" fmla="*/ 75 w 98"/>
                <a:gd name="T71" fmla="*/ 86 h 118"/>
                <a:gd name="T72" fmla="*/ 72 w 98"/>
                <a:gd name="T73" fmla="*/ 82 h 118"/>
                <a:gd name="T74" fmla="*/ 67 w 98"/>
                <a:gd name="T75"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18">
                  <a:moveTo>
                    <a:pt x="64" y="60"/>
                  </a:moveTo>
                  <a:cubicBezTo>
                    <a:pt x="64" y="58"/>
                    <a:pt x="65" y="56"/>
                    <a:pt x="64" y="54"/>
                  </a:cubicBezTo>
                  <a:cubicBezTo>
                    <a:pt x="64" y="56"/>
                    <a:pt x="63" y="57"/>
                    <a:pt x="63" y="59"/>
                  </a:cubicBezTo>
                  <a:cubicBezTo>
                    <a:pt x="64" y="63"/>
                    <a:pt x="65" y="68"/>
                    <a:pt x="63" y="73"/>
                  </a:cubicBezTo>
                  <a:cubicBezTo>
                    <a:pt x="65" y="74"/>
                    <a:pt x="63" y="76"/>
                    <a:pt x="63" y="79"/>
                  </a:cubicBezTo>
                  <a:cubicBezTo>
                    <a:pt x="65" y="80"/>
                    <a:pt x="66" y="80"/>
                    <a:pt x="68" y="82"/>
                  </a:cubicBezTo>
                  <a:cubicBezTo>
                    <a:pt x="60" y="84"/>
                    <a:pt x="60" y="66"/>
                    <a:pt x="58" y="63"/>
                  </a:cubicBezTo>
                  <a:cubicBezTo>
                    <a:pt x="59" y="59"/>
                    <a:pt x="59" y="55"/>
                    <a:pt x="59" y="52"/>
                  </a:cubicBezTo>
                  <a:cubicBezTo>
                    <a:pt x="59" y="52"/>
                    <a:pt x="59" y="52"/>
                    <a:pt x="58" y="52"/>
                  </a:cubicBezTo>
                  <a:cubicBezTo>
                    <a:pt x="56" y="53"/>
                    <a:pt x="54" y="55"/>
                    <a:pt x="53" y="56"/>
                  </a:cubicBezTo>
                  <a:cubicBezTo>
                    <a:pt x="50" y="59"/>
                    <a:pt x="49" y="63"/>
                    <a:pt x="46" y="66"/>
                  </a:cubicBezTo>
                  <a:cubicBezTo>
                    <a:pt x="47" y="67"/>
                    <a:pt x="46" y="67"/>
                    <a:pt x="46" y="68"/>
                  </a:cubicBezTo>
                  <a:cubicBezTo>
                    <a:pt x="46" y="69"/>
                    <a:pt x="45" y="70"/>
                    <a:pt x="45" y="71"/>
                  </a:cubicBezTo>
                  <a:cubicBezTo>
                    <a:pt x="44" y="72"/>
                    <a:pt x="43" y="72"/>
                    <a:pt x="43" y="72"/>
                  </a:cubicBezTo>
                  <a:cubicBezTo>
                    <a:pt x="42" y="72"/>
                    <a:pt x="42" y="72"/>
                    <a:pt x="42" y="72"/>
                  </a:cubicBezTo>
                  <a:cubicBezTo>
                    <a:pt x="42" y="72"/>
                    <a:pt x="41" y="72"/>
                    <a:pt x="41" y="73"/>
                  </a:cubicBezTo>
                  <a:cubicBezTo>
                    <a:pt x="38" y="73"/>
                    <a:pt x="36" y="74"/>
                    <a:pt x="35" y="75"/>
                  </a:cubicBezTo>
                  <a:cubicBezTo>
                    <a:pt x="32" y="76"/>
                    <a:pt x="31" y="75"/>
                    <a:pt x="29" y="75"/>
                  </a:cubicBezTo>
                  <a:cubicBezTo>
                    <a:pt x="26" y="75"/>
                    <a:pt x="25" y="74"/>
                    <a:pt x="23" y="73"/>
                  </a:cubicBezTo>
                  <a:cubicBezTo>
                    <a:pt x="21" y="72"/>
                    <a:pt x="19" y="71"/>
                    <a:pt x="18" y="69"/>
                  </a:cubicBezTo>
                  <a:cubicBezTo>
                    <a:pt x="17" y="67"/>
                    <a:pt x="16" y="64"/>
                    <a:pt x="17" y="61"/>
                  </a:cubicBezTo>
                  <a:cubicBezTo>
                    <a:pt x="17" y="59"/>
                    <a:pt x="20" y="58"/>
                    <a:pt x="20" y="56"/>
                  </a:cubicBezTo>
                  <a:cubicBezTo>
                    <a:pt x="21" y="53"/>
                    <a:pt x="19" y="49"/>
                    <a:pt x="20" y="45"/>
                  </a:cubicBezTo>
                  <a:cubicBezTo>
                    <a:pt x="21" y="42"/>
                    <a:pt x="23" y="37"/>
                    <a:pt x="25" y="34"/>
                  </a:cubicBezTo>
                  <a:cubicBezTo>
                    <a:pt x="26" y="33"/>
                    <a:pt x="28" y="30"/>
                    <a:pt x="29" y="29"/>
                  </a:cubicBezTo>
                  <a:cubicBezTo>
                    <a:pt x="30" y="27"/>
                    <a:pt x="29" y="27"/>
                    <a:pt x="29" y="25"/>
                  </a:cubicBezTo>
                  <a:cubicBezTo>
                    <a:pt x="27" y="20"/>
                    <a:pt x="28" y="17"/>
                    <a:pt x="29" y="13"/>
                  </a:cubicBezTo>
                  <a:cubicBezTo>
                    <a:pt x="31" y="9"/>
                    <a:pt x="33" y="4"/>
                    <a:pt x="36" y="0"/>
                  </a:cubicBezTo>
                  <a:cubicBezTo>
                    <a:pt x="35" y="2"/>
                    <a:pt x="33" y="3"/>
                    <a:pt x="32" y="5"/>
                  </a:cubicBezTo>
                  <a:cubicBezTo>
                    <a:pt x="30" y="7"/>
                    <a:pt x="28" y="8"/>
                    <a:pt x="26" y="11"/>
                  </a:cubicBezTo>
                  <a:cubicBezTo>
                    <a:pt x="25" y="13"/>
                    <a:pt x="23" y="15"/>
                    <a:pt x="23" y="17"/>
                  </a:cubicBezTo>
                  <a:cubicBezTo>
                    <a:pt x="22" y="20"/>
                    <a:pt x="23" y="22"/>
                    <a:pt x="20" y="24"/>
                  </a:cubicBezTo>
                  <a:cubicBezTo>
                    <a:pt x="17" y="24"/>
                    <a:pt x="16" y="24"/>
                    <a:pt x="15" y="26"/>
                  </a:cubicBezTo>
                  <a:cubicBezTo>
                    <a:pt x="14" y="29"/>
                    <a:pt x="13" y="31"/>
                    <a:pt x="12" y="32"/>
                  </a:cubicBezTo>
                  <a:cubicBezTo>
                    <a:pt x="11" y="34"/>
                    <a:pt x="9" y="35"/>
                    <a:pt x="8" y="36"/>
                  </a:cubicBezTo>
                  <a:cubicBezTo>
                    <a:pt x="7" y="37"/>
                    <a:pt x="6" y="38"/>
                    <a:pt x="5" y="40"/>
                  </a:cubicBezTo>
                  <a:cubicBezTo>
                    <a:pt x="2" y="44"/>
                    <a:pt x="0" y="47"/>
                    <a:pt x="0" y="52"/>
                  </a:cubicBezTo>
                  <a:cubicBezTo>
                    <a:pt x="0" y="55"/>
                    <a:pt x="1" y="59"/>
                    <a:pt x="3" y="61"/>
                  </a:cubicBezTo>
                  <a:cubicBezTo>
                    <a:pt x="5" y="61"/>
                    <a:pt x="8" y="61"/>
                    <a:pt x="8" y="64"/>
                  </a:cubicBezTo>
                  <a:cubicBezTo>
                    <a:pt x="9" y="66"/>
                    <a:pt x="7" y="67"/>
                    <a:pt x="6" y="69"/>
                  </a:cubicBezTo>
                  <a:cubicBezTo>
                    <a:pt x="4" y="71"/>
                    <a:pt x="5" y="74"/>
                    <a:pt x="5" y="77"/>
                  </a:cubicBezTo>
                  <a:cubicBezTo>
                    <a:pt x="6" y="78"/>
                    <a:pt x="7" y="84"/>
                    <a:pt x="9" y="82"/>
                  </a:cubicBezTo>
                  <a:cubicBezTo>
                    <a:pt x="11" y="81"/>
                    <a:pt x="12" y="79"/>
                    <a:pt x="12" y="78"/>
                  </a:cubicBezTo>
                  <a:cubicBezTo>
                    <a:pt x="13" y="81"/>
                    <a:pt x="13" y="84"/>
                    <a:pt x="14" y="87"/>
                  </a:cubicBezTo>
                  <a:cubicBezTo>
                    <a:pt x="15" y="88"/>
                    <a:pt x="17" y="91"/>
                    <a:pt x="18" y="90"/>
                  </a:cubicBezTo>
                  <a:cubicBezTo>
                    <a:pt x="20" y="90"/>
                    <a:pt x="22" y="86"/>
                    <a:pt x="22" y="85"/>
                  </a:cubicBezTo>
                  <a:cubicBezTo>
                    <a:pt x="23" y="83"/>
                    <a:pt x="25" y="79"/>
                    <a:pt x="27" y="78"/>
                  </a:cubicBezTo>
                  <a:cubicBezTo>
                    <a:pt x="29" y="80"/>
                    <a:pt x="28" y="85"/>
                    <a:pt x="31" y="86"/>
                  </a:cubicBezTo>
                  <a:cubicBezTo>
                    <a:pt x="33" y="87"/>
                    <a:pt x="33" y="82"/>
                    <a:pt x="34" y="82"/>
                  </a:cubicBezTo>
                  <a:cubicBezTo>
                    <a:pt x="35" y="82"/>
                    <a:pt x="36" y="84"/>
                    <a:pt x="38" y="85"/>
                  </a:cubicBezTo>
                  <a:cubicBezTo>
                    <a:pt x="39" y="86"/>
                    <a:pt x="40" y="87"/>
                    <a:pt x="41" y="87"/>
                  </a:cubicBezTo>
                  <a:cubicBezTo>
                    <a:pt x="41" y="92"/>
                    <a:pt x="36" y="98"/>
                    <a:pt x="37" y="103"/>
                  </a:cubicBezTo>
                  <a:cubicBezTo>
                    <a:pt x="40" y="103"/>
                    <a:pt x="42" y="101"/>
                    <a:pt x="44" y="99"/>
                  </a:cubicBezTo>
                  <a:cubicBezTo>
                    <a:pt x="46" y="98"/>
                    <a:pt x="48" y="98"/>
                    <a:pt x="50" y="98"/>
                  </a:cubicBezTo>
                  <a:cubicBezTo>
                    <a:pt x="52" y="96"/>
                    <a:pt x="54" y="88"/>
                    <a:pt x="57" y="93"/>
                  </a:cubicBezTo>
                  <a:cubicBezTo>
                    <a:pt x="59" y="95"/>
                    <a:pt x="59" y="99"/>
                    <a:pt x="60" y="100"/>
                  </a:cubicBezTo>
                  <a:cubicBezTo>
                    <a:pt x="61" y="104"/>
                    <a:pt x="62" y="105"/>
                    <a:pt x="63" y="106"/>
                  </a:cubicBezTo>
                  <a:cubicBezTo>
                    <a:pt x="65" y="110"/>
                    <a:pt x="66" y="116"/>
                    <a:pt x="70" y="118"/>
                  </a:cubicBezTo>
                  <a:cubicBezTo>
                    <a:pt x="73" y="115"/>
                    <a:pt x="69" y="109"/>
                    <a:pt x="69" y="106"/>
                  </a:cubicBezTo>
                  <a:cubicBezTo>
                    <a:pt x="70" y="104"/>
                    <a:pt x="70" y="103"/>
                    <a:pt x="71" y="101"/>
                  </a:cubicBezTo>
                  <a:cubicBezTo>
                    <a:pt x="71" y="100"/>
                    <a:pt x="71" y="99"/>
                    <a:pt x="71" y="98"/>
                  </a:cubicBezTo>
                  <a:cubicBezTo>
                    <a:pt x="73" y="101"/>
                    <a:pt x="74" y="104"/>
                    <a:pt x="76" y="106"/>
                  </a:cubicBezTo>
                  <a:cubicBezTo>
                    <a:pt x="77" y="108"/>
                    <a:pt x="78" y="110"/>
                    <a:pt x="80" y="111"/>
                  </a:cubicBezTo>
                  <a:cubicBezTo>
                    <a:pt x="82" y="112"/>
                    <a:pt x="84" y="114"/>
                    <a:pt x="85" y="115"/>
                  </a:cubicBezTo>
                  <a:cubicBezTo>
                    <a:pt x="84" y="114"/>
                    <a:pt x="83" y="113"/>
                    <a:pt x="84" y="111"/>
                  </a:cubicBezTo>
                  <a:cubicBezTo>
                    <a:pt x="87" y="107"/>
                    <a:pt x="91" y="110"/>
                    <a:pt x="94" y="110"/>
                  </a:cubicBezTo>
                  <a:cubicBezTo>
                    <a:pt x="95" y="110"/>
                    <a:pt x="98" y="109"/>
                    <a:pt x="98" y="107"/>
                  </a:cubicBezTo>
                  <a:cubicBezTo>
                    <a:pt x="97" y="107"/>
                    <a:pt x="95" y="105"/>
                    <a:pt x="95" y="105"/>
                  </a:cubicBezTo>
                  <a:cubicBezTo>
                    <a:pt x="93" y="104"/>
                    <a:pt x="91" y="103"/>
                    <a:pt x="88" y="102"/>
                  </a:cubicBezTo>
                  <a:cubicBezTo>
                    <a:pt x="86" y="100"/>
                    <a:pt x="84" y="99"/>
                    <a:pt x="81" y="97"/>
                  </a:cubicBezTo>
                  <a:cubicBezTo>
                    <a:pt x="79" y="94"/>
                    <a:pt x="77" y="91"/>
                    <a:pt x="76" y="88"/>
                  </a:cubicBezTo>
                  <a:cubicBezTo>
                    <a:pt x="76" y="87"/>
                    <a:pt x="76" y="87"/>
                    <a:pt x="75" y="86"/>
                  </a:cubicBezTo>
                  <a:cubicBezTo>
                    <a:pt x="75" y="86"/>
                    <a:pt x="75" y="86"/>
                    <a:pt x="75" y="86"/>
                  </a:cubicBezTo>
                  <a:cubicBezTo>
                    <a:pt x="74" y="85"/>
                    <a:pt x="73" y="83"/>
                    <a:pt x="72" y="82"/>
                  </a:cubicBezTo>
                  <a:cubicBezTo>
                    <a:pt x="71" y="80"/>
                    <a:pt x="70" y="78"/>
                    <a:pt x="69" y="75"/>
                  </a:cubicBezTo>
                  <a:cubicBezTo>
                    <a:pt x="68" y="73"/>
                    <a:pt x="67" y="71"/>
                    <a:pt x="67" y="69"/>
                  </a:cubicBezTo>
                  <a:cubicBezTo>
                    <a:pt x="65" y="66"/>
                    <a:pt x="65" y="63"/>
                    <a:pt x="64" y="6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699" name="Freeform 541"/>
            <p:cNvSpPr/>
            <p:nvPr/>
          </p:nvSpPr>
          <p:spPr bwMode="auto">
            <a:xfrm>
              <a:off x="5044" y="1079"/>
              <a:ext cx="2" cy="4"/>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1" y="3"/>
                    <a:pt x="2" y="3"/>
                  </a:cubicBezTo>
                  <a:cubicBezTo>
                    <a:pt x="1" y="2"/>
                    <a:pt x="1" y="1"/>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0" name="Freeform 542"/>
            <p:cNvSpPr/>
            <p:nvPr/>
          </p:nvSpPr>
          <p:spPr bwMode="auto">
            <a:xfrm>
              <a:off x="5042" y="1077"/>
              <a:ext cx="2" cy="2"/>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1"/>
                    <a:pt x="1" y="2"/>
                  </a:cubicBezTo>
                  <a:cubicBezTo>
                    <a:pt x="1" y="1"/>
                    <a:pt x="1" y="1"/>
                    <a:pt x="0"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1" name="Freeform 543"/>
            <p:cNvSpPr/>
            <p:nvPr/>
          </p:nvSpPr>
          <p:spPr bwMode="auto">
            <a:xfrm>
              <a:off x="4931" y="1048"/>
              <a:ext cx="111" cy="97"/>
            </a:xfrm>
            <a:custGeom>
              <a:avLst/>
              <a:gdLst>
                <a:gd name="T0" fmla="*/ 43 w 90"/>
                <a:gd name="T1" fmla="*/ 6 h 78"/>
                <a:gd name="T2" fmla="*/ 35 w 90"/>
                <a:gd name="T3" fmla="*/ 12 h 78"/>
                <a:gd name="T4" fmla="*/ 30 w 90"/>
                <a:gd name="T5" fmla="*/ 14 h 78"/>
                <a:gd name="T6" fmla="*/ 26 w 90"/>
                <a:gd name="T7" fmla="*/ 18 h 78"/>
                <a:gd name="T8" fmla="*/ 23 w 90"/>
                <a:gd name="T9" fmla="*/ 18 h 78"/>
                <a:gd name="T10" fmla="*/ 16 w 90"/>
                <a:gd name="T11" fmla="*/ 20 h 78"/>
                <a:gd name="T12" fmla="*/ 14 w 90"/>
                <a:gd name="T13" fmla="*/ 23 h 78"/>
                <a:gd name="T14" fmla="*/ 18 w 90"/>
                <a:gd name="T15" fmla="*/ 27 h 78"/>
                <a:gd name="T16" fmla="*/ 21 w 90"/>
                <a:gd name="T17" fmla="*/ 29 h 78"/>
                <a:gd name="T18" fmla="*/ 18 w 90"/>
                <a:gd name="T19" fmla="*/ 35 h 78"/>
                <a:gd name="T20" fmla="*/ 11 w 90"/>
                <a:gd name="T21" fmla="*/ 43 h 78"/>
                <a:gd name="T22" fmla="*/ 6 w 90"/>
                <a:gd name="T23" fmla="*/ 53 h 78"/>
                <a:gd name="T24" fmla="*/ 3 w 90"/>
                <a:gd name="T25" fmla="*/ 62 h 78"/>
                <a:gd name="T26" fmla="*/ 4 w 90"/>
                <a:gd name="T27" fmla="*/ 77 h 78"/>
                <a:gd name="T28" fmla="*/ 16 w 90"/>
                <a:gd name="T29" fmla="*/ 75 h 78"/>
                <a:gd name="T30" fmla="*/ 15 w 90"/>
                <a:gd name="T31" fmla="*/ 75 h 78"/>
                <a:gd name="T32" fmla="*/ 19 w 90"/>
                <a:gd name="T33" fmla="*/ 75 h 78"/>
                <a:gd name="T34" fmla="*/ 29 w 90"/>
                <a:gd name="T35" fmla="*/ 72 h 78"/>
                <a:gd name="T36" fmla="*/ 40 w 90"/>
                <a:gd name="T37" fmla="*/ 72 h 78"/>
                <a:gd name="T38" fmla="*/ 52 w 90"/>
                <a:gd name="T39" fmla="*/ 78 h 78"/>
                <a:gd name="T40" fmla="*/ 49 w 90"/>
                <a:gd name="T41" fmla="*/ 72 h 78"/>
                <a:gd name="T42" fmla="*/ 43 w 90"/>
                <a:gd name="T43" fmla="*/ 66 h 78"/>
                <a:gd name="T44" fmla="*/ 40 w 90"/>
                <a:gd name="T45" fmla="*/ 60 h 78"/>
                <a:gd name="T46" fmla="*/ 46 w 90"/>
                <a:gd name="T47" fmla="*/ 59 h 78"/>
                <a:gd name="T48" fmla="*/ 43 w 90"/>
                <a:gd name="T49" fmla="*/ 50 h 78"/>
                <a:gd name="T50" fmla="*/ 51 w 90"/>
                <a:gd name="T51" fmla="*/ 48 h 78"/>
                <a:gd name="T52" fmla="*/ 50 w 90"/>
                <a:gd name="T53" fmla="*/ 44 h 78"/>
                <a:gd name="T54" fmla="*/ 50 w 90"/>
                <a:gd name="T55" fmla="*/ 35 h 78"/>
                <a:gd name="T56" fmla="*/ 54 w 90"/>
                <a:gd name="T57" fmla="*/ 26 h 78"/>
                <a:gd name="T58" fmla="*/ 60 w 90"/>
                <a:gd name="T59" fmla="*/ 19 h 78"/>
                <a:gd name="T60" fmla="*/ 66 w 90"/>
                <a:gd name="T61" fmla="*/ 19 h 78"/>
                <a:gd name="T62" fmla="*/ 67 w 90"/>
                <a:gd name="T63" fmla="*/ 14 h 78"/>
                <a:gd name="T64" fmla="*/ 65 w 90"/>
                <a:gd name="T65" fmla="*/ 6 h 78"/>
                <a:gd name="T66" fmla="*/ 72 w 90"/>
                <a:gd name="T67" fmla="*/ 8 h 78"/>
                <a:gd name="T68" fmla="*/ 81 w 90"/>
                <a:gd name="T69" fmla="*/ 12 h 78"/>
                <a:gd name="T70" fmla="*/ 85 w 90"/>
                <a:gd name="T71" fmla="*/ 15 h 78"/>
                <a:gd name="T72" fmla="*/ 90 w 90"/>
                <a:gd name="T73" fmla="*/ 23 h 78"/>
                <a:gd name="T74" fmla="*/ 84 w 90"/>
                <a:gd name="T75" fmla="*/ 10 h 78"/>
                <a:gd name="T76" fmla="*/ 77 w 90"/>
                <a:gd name="T77" fmla="*/ 6 h 78"/>
                <a:gd name="T78" fmla="*/ 68 w 90"/>
                <a:gd name="T79" fmla="*/ 1 h 78"/>
                <a:gd name="T80" fmla="*/ 54 w 90"/>
                <a:gd name="T81" fmla="*/ 2 h 78"/>
                <a:gd name="T82" fmla="*/ 43 w 90"/>
                <a:gd name="T8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78">
                  <a:moveTo>
                    <a:pt x="43" y="6"/>
                  </a:moveTo>
                  <a:cubicBezTo>
                    <a:pt x="40" y="9"/>
                    <a:pt x="37" y="10"/>
                    <a:pt x="35" y="12"/>
                  </a:cubicBezTo>
                  <a:cubicBezTo>
                    <a:pt x="33" y="12"/>
                    <a:pt x="32" y="13"/>
                    <a:pt x="30" y="14"/>
                  </a:cubicBezTo>
                  <a:cubicBezTo>
                    <a:pt x="29" y="15"/>
                    <a:pt x="28" y="18"/>
                    <a:pt x="26" y="18"/>
                  </a:cubicBezTo>
                  <a:cubicBezTo>
                    <a:pt x="26" y="19"/>
                    <a:pt x="24" y="18"/>
                    <a:pt x="23" y="18"/>
                  </a:cubicBezTo>
                  <a:cubicBezTo>
                    <a:pt x="20" y="18"/>
                    <a:pt x="18" y="18"/>
                    <a:pt x="16" y="20"/>
                  </a:cubicBezTo>
                  <a:cubicBezTo>
                    <a:pt x="15" y="21"/>
                    <a:pt x="14" y="22"/>
                    <a:pt x="14" y="23"/>
                  </a:cubicBezTo>
                  <a:cubicBezTo>
                    <a:pt x="15" y="25"/>
                    <a:pt x="17" y="26"/>
                    <a:pt x="18" y="27"/>
                  </a:cubicBezTo>
                  <a:cubicBezTo>
                    <a:pt x="19" y="27"/>
                    <a:pt x="21" y="28"/>
                    <a:pt x="21" y="29"/>
                  </a:cubicBezTo>
                  <a:cubicBezTo>
                    <a:pt x="22" y="31"/>
                    <a:pt x="19" y="33"/>
                    <a:pt x="18" y="35"/>
                  </a:cubicBezTo>
                  <a:cubicBezTo>
                    <a:pt x="16" y="38"/>
                    <a:pt x="14" y="40"/>
                    <a:pt x="11" y="43"/>
                  </a:cubicBezTo>
                  <a:cubicBezTo>
                    <a:pt x="8" y="46"/>
                    <a:pt x="8" y="50"/>
                    <a:pt x="6" y="53"/>
                  </a:cubicBezTo>
                  <a:cubicBezTo>
                    <a:pt x="5" y="57"/>
                    <a:pt x="3" y="59"/>
                    <a:pt x="3" y="62"/>
                  </a:cubicBezTo>
                  <a:cubicBezTo>
                    <a:pt x="0" y="67"/>
                    <a:pt x="2" y="72"/>
                    <a:pt x="4" y="77"/>
                  </a:cubicBezTo>
                  <a:cubicBezTo>
                    <a:pt x="16" y="75"/>
                    <a:pt x="16" y="75"/>
                    <a:pt x="16" y="75"/>
                  </a:cubicBezTo>
                  <a:cubicBezTo>
                    <a:pt x="15" y="75"/>
                    <a:pt x="15" y="75"/>
                    <a:pt x="15" y="75"/>
                  </a:cubicBezTo>
                  <a:cubicBezTo>
                    <a:pt x="16" y="76"/>
                    <a:pt x="19" y="75"/>
                    <a:pt x="19" y="75"/>
                  </a:cubicBezTo>
                  <a:cubicBezTo>
                    <a:pt x="23" y="75"/>
                    <a:pt x="26" y="73"/>
                    <a:pt x="29" y="72"/>
                  </a:cubicBezTo>
                  <a:cubicBezTo>
                    <a:pt x="33" y="71"/>
                    <a:pt x="37" y="71"/>
                    <a:pt x="40" y="72"/>
                  </a:cubicBezTo>
                  <a:cubicBezTo>
                    <a:pt x="45" y="74"/>
                    <a:pt x="48" y="77"/>
                    <a:pt x="52" y="78"/>
                  </a:cubicBezTo>
                  <a:cubicBezTo>
                    <a:pt x="53" y="76"/>
                    <a:pt x="50" y="74"/>
                    <a:pt x="49" y="72"/>
                  </a:cubicBezTo>
                  <a:cubicBezTo>
                    <a:pt x="47" y="70"/>
                    <a:pt x="46" y="68"/>
                    <a:pt x="43" y="66"/>
                  </a:cubicBezTo>
                  <a:cubicBezTo>
                    <a:pt x="43" y="65"/>
                    <a:pt x="40" y="61"/>
                    <a:pt x="40" y="60"/>
                  </a:cubicBezTo>
                  <a:cubicBezTo>
                    <a:pt x="41" y="56"/>
                    <a:pt x="45" y="59"/>
                    <a:pt x="46" y="59"/>
                  </a:cubicBezTo>
                  <a:cubicBezTo>
                    <a:pt x="46" y="55"/>
                    <a:pt x="41" y="52"/>
                    <a:pt x="43" y="50"/>
                  </a:cubicBezTo>
                  <a:cubicBezTo>
                    <a:pt x="44" y="48"/>
                    <a:pt x="50" y="49"/>
                    <a:pt x="51" y="48"/>
                  </a:cubicBezTo>
                  <a:cubicBezTo>
                    <a:pt x="52" y="47"/>
                    <a:pt x="50" y="46"/>
                    <a:pt x="50" y="44"/>
                  </a:cubicBezTo>
                  <a:cubicBezTo>
                    <a:pt x="50" y="42"/>
                    <a:pt x="50" y="38"/>
                    <a:pt x="50" y="35"/>
                  </a:cubicBezTo>
                  <a:cubicBezTo>
                    <a:pt x="50" y="32"/>
                    <a:pt x="51" y="29"/>
                    <a:pt x="54" y="26"/>
                  </a:cubicBezTo>
                  <a:cubicBezTo>
                    <a:pt x="56" y="23"/>
                    <a:pt x="56" y="20"/>
                    <a:pt x="60" y="19"/>
                  </a:cubicBezTo>
                  <a:cubicBezTo>
                    <a:pt x="61" y="19"/>
                    <a:pt x="65" y="20"/>
                    <a:pt x="66" y="19"/>
                  </a:cubicBezTo>
                  <a:cubicBezTo>
                    <a:pt x="68" y="18"/>
                    <a:pt x="67" y="15"/>
                    <a:pt x="67" y="14"/>
                  </a:cubicBezTo>
                  <a:cubicBezTo>
                    <a:pt x="66" y="12"/>
                    <a:pt x="61" y="6"/>
                    <a:pt x="65" y="6"/>
                  </a:cubicBezTo>
                  <a:cubicBezTo>
                    <a:pt x="67" y="6"/>
                    <a:pt x="70" y="8"/>
                    <a:pt x="72" y="8"/>
                  </a:cubicBezTo>
                  <a:cubicBezTo>
                    <a:pt x="75" y="9"/>
                    <a:pt x="78" y="10"/>
                    <a:pt x="81" y="12"/>
                  </a:cubicBezTo>
                  <a:cubicBezTo>
                    <a:pt x="82" y="13"/>
                    <a:pt x="84" y="14"/>
                    <a:pt x="85" y="15"/>
                  </a:cubicBezTo>
                  <a:cubicBezTo>
                    <a:pt x="88" y="17"/>
                    <a:pt x="88" y="20"/>
                    <a:pt x="90" y="23"/>
                  </a:cubicBezTo>
                  <a:cubicBezTo>
                    <a:pt x="88" y="18"/>
                    <a:pt x="87" y="14"/>
                    <a:pt x="84" y="10"/>
                  </a:cubicBezTo>
                  <a:cubicBezTo>
                    <a:pt x="82" y="9"/>
                    <a:pt x="78" y="7"/>
                    <a:pt x="77" y="6"/>
                  </a:cubicBezTo>
                  <a:cubicBezTo>
                    <a:pt x="73" y="2"/>
                    <a:pt x="72" y="1"/>
                    <a:pt x="68" y="1"/>
                  </a:cubicBezTo>
                  <a:cubicBezTo>
                    <a:pt x="64" y="0"/>
                    <a:pt x="59" y="0"/>
                    <a:pt x="54" y="2"/>
                  </a:cubicBezTo>
                  <a:cubicBezTo>
                    <a:pt x="50" y="2"/>
                    <a:pt x="46" y="4"/>
                    <a:pt x="43" y="6"/>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2" name="Freeform 544"/>
            <p:cNvSpPr/>
            <p:nvPr/>
          </p:nvSpPr>
          <p:spPr bwMode="auto">
            <a:xfrm>
              <a:off x="5112" y="1057"/>
              <a:ext cx="146" cy="78"/>
            </a:xfrm>
            <a:custGeom>
              <a:avLst/>
              <a:gdLst>
                <a:gd name="T0" fmla="*/ 60 w 118"/>
                <a:gd name="T1" fmla="*/ 56 h 63"/>
                <a:gd name="T2" fmla="*/ 61 w 118"/>
                <a:gd name="T3" fmla="*/ 56 h 63"/>
                <a:gd name="T4" fmla="*/ 69 w 118"/>
                <a:gd name="T5" fmla="*/ 54 h 63"/>
                <a:gd name="T6" fmla="*/ 76 w 118"/>
                <a:gd name="T7" fmla="*/ 52 h 63"/>
                <a:gd name="T8" fmla="*/ 90 w 118"/>
                <a:gd name="T9" fmla="*/ 52 h 63"/>
                <a:gd name="T10" fmla="*/ 99 w 118"/>
                <a:gd name="T11" fmla="*/ 52 h 63"/>
                <a:gd name="T12" fmla="*/ 104 w 118"/>
                <a:gd name="T13" fmla="*/ 53 h 63"/>
                <a:gd name="T14" fmla="*/ 108 w 118"/>
                <a:gd name="T15" fmla="*/ 49 h 63"/>
                <a:gd name="T16" fmla="*/ 104 w 118"/>
                <a:gd name="T17" fmla="*/ 47 h 63"/>
                <a:gd name="T18" fmla="*/ 99 w 118"/>
                <a:gd name="T19" fmla="*/ 43 h 63"/>
                <a:gd name="T20" fmla="*/ 102 w 118"/>
                <a:gd name="T21" fmla="*/ 38 h 63"/>
                <a:gd name="T22" fmla="*/ 108 w 118"/>
                <a:gd name="T23" fmla="*/ 30 h 63"/>
                <a:gd name="T24" fmla="*/ 118 w 118"/>
                <a:gd name="T25" fmla="*/ 16 h 63"/>
                <a:gd name="T26" fmla="*/ 118 w 118"/>
                <a:gd name="T27" fmla="*/ 15 h 63"/>
                <a:gd name="T28" fmla="*/ 111 w 118"/>
                <a:gd name="T29" fmla="*/ 16 h 63"/>
                <a:gd name="T30" fmla="*/ 104 w 118"/>
                <a:gd name="T31" fmla="*/ 24 h 63"/>
                <a:gd name="T32" fmla="*/ 91 w 118"/>
                <a:gd name="T33" fmla="*/ 28 h 63"/>
                <a:gd name="T34" fmla="*/ 81 w 118"/>
                <a:gd name="T35" fmla="*/ 35 h 63"/>
                <a:gd name="T36" fmla="*/ 75 w 118"/>
                <a:gd name="T37" fmla="*/ 40 h 63"/>
                <a:gd name="T38" fmla="*/ 73 w 118"/>
                <a:gd name="T39" fmla="*/ 45 h 63"/>
                <a:gd name="T40" fmla="*/ 68 w 118"/>
                <a:gd name="T41" fmla="*/ 50 h 63"/>
                <a:gd name="T42" fmla="*/ 62 w 118"/>
                <a:gd name="T43" fmla="*/ 52 h 63"/>
                <a:gd name="T44" fmla="*/ 55 w 118"/>
                <a:gd name="T45" fmla="*/ 56 h 63"/>
                <a:gd name="T46" fmla="*/ 51 w 118"/>
                <a:gd name="T47" fmla="*/ 54 h 63"/>
                <a:gd name="T48" fmla="*/ 44 w 118"/>
                <a:gd name="T49" fmla="*/ 52 h 63"/>
                <a:gd name="T50" fmla="*/ 37 w 118"/>
                <a:gd name="T51" fmla="*/ 54 h 63"/>
                <a:gd name="T52" fmla="*/ 35 w 118"/>
                <a:gd name="T53" fmla="*/ 47 h 63"/>
                <a:gd name="T54" fmla="*/ 35 w 118"/>
                <a:gd name="T55" fmla="*/ 40 h 63"/>
                <a:gd name="T56" fmla="*/ 31 w 118"/>
                <a:gd name="T57" fmla="*/ 43 h 63"/>
                <a:gd name="T58" fmla="*/ 28 w 118"/>
                <a:gd name="T59" fmla="*/ 25 h 63"/>
                <a:gd name="T60" fmla="*/ 25 w 118"/>
                <a:gd name="T61" fmla="*/ 30 h 63"/>
                <a:gd name="T62" fmla="*/ 21 w 118"/>
                <a:gd name="T63" fmla="*/ 27 h 63"/>
                <a:gd name="T64" fmla="*/ 16 w 118"/>
                <a:gd name="T65" fmla="*/ 14 h 63"/>
                <a:gd name="T66" fmla="*/ 13 w 118"/>
                <a:gd name="T67" fmla="*/ 11 h 63"/>
                <a:gd name="T68" fmla="*/ 9 w 118"/>
                <a:gd name="T69" fmla="*/ 7 h 63"/>
                <a:gd name="T70" fmla="*/ 0 w 118"/>
                <a:gd name="T71" fmla="*/ 0 h 63"/>
                <a:gd name="T72" fmla="*/ 8 w 118"/>
                <a:gd name="T73" fmla="*/ 15 h 63"/>
                <a:gd name="T74" fmla="*/ 10 w 118"/>
                <a:gd name="T75" fmla="*/ 33 h 63"/>
                <a:gd name="T76" fmla="*/ 10 w 118"/>
                <a:gd name="T77" fmla="*/ 53 h 63"/>
                <a:gd name="T78" fmla="*/ 9 w 118"/>
                <a:gd name="T79" fmla="*/ 55 h 63"/>
                <a:gd name="T80" fmla="*/ 4 w 118"/>
                <a:gd name="T81" fmla="*/ 56 h 63"/>
                <a:gd name="T82" fmla="*/ 11 w 118"/>
                <a:gd name="T83" fmla="*/ 57 h 63"/>
                <a:gd name="T84" fmla="*/ 22 w 118"/>
                <a:gd name="T85" fmla="*/ 60 h 63"/>
                <a:gd name="T86" fmla="*/ 25 w 118"/>
                <a:gd name="T87" fmla="*/ 61 h 63"/>
                <a:gd name="T88" fmla="*/ 34 w 118"/>
                <a:gd name="T89" fmla="*/ 63 h 63"/>
                <a:gd name="T90" fmla="*/ 35 w 118"/>
                <a:gd name="T91" fmla="*/ 63 h 63"/>
                <a:gd name="T92" fmla="*/ 41 w 118"/>
                <a:gd name="T93" fmla="*/ 60 h 63"/>
                <a:gd name="T94" fmla="*/ 46 w 118"/>
                <a:gd name="T95" fmla="*/ 59 h 63"/>
                <a:gd name="T96" fmla="*/ 49 w 118"/>
                <a:gd name="T97" fmla="*/ 59 h 63"/>
                <a:gd name="T98" fmla="*/ 54 w 118"/>
                <a:gd name="T99" fmla="*/ 58 h 63"/>
                <a:gd name="T100" fmla="*/ 56 w 118"/>
                <a:gd name="T101" fmla="*/ 57 h 63"/>
                <a:gd name="T102" fmla="*/ 60 w 118"/>
                <a:gd name="T103"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63">
                  <a:moveTo>
                    <a:pt x="60" y="56"/>
                  </a:moveTo>
                  <a:cubicBezTo>
                    <a:pt x="60" y="56"/>
                    <a:pt x="60" y="56"/>
                    <a:pt x="61" y="56"/>
                  </a:cubicBezTo>
                  <a:cubicBezTo>
                    <a:pt x="63" y="55"/>
                    <a:pt x="65" y="54"/>
                    <a:pt x="69" y="54"/>
                  </a:cubicBezTo>
                  <a:cubicBezTo>
                    <a:pt x="71" y="54"/>
                    <a:pt x="73" y="53"/>
                    <a:pt x="76" y="52"/>
                  </a:cubicBezTo>
                  <a:cubicBezTo>
                    <a:pt x="80" y="51"/>
                    <a:pt x="84" y="52"/>
                    <a:pt x="90" y="52"/>
                  </a:cubicBezTo>
                  <a:cubicBezTo>
                    <a:pt x="92" y="51"/>
                    <a:pt x="95" y="52"/>
                    <a:pt x="99" y="52"/>
                  </a:cubicBezTo>
                  <a:cubicBezTo>
                    <a:pt x="100" y="52"/>
                    <a:pt x="103" y="52"/>
                    <a:pt x="104" y="53"/>
                  </a:cubicBezTo>
                  <a:cubicBezTo>
                    <a:pt x="105" y="52"/>
                    <a:pt x="107" y="51"/>
                    <a:pt x="108" y="49"/>
                  </a:cubicBezTo>
                  <a:cubicBezTo>
                    <a:pt x="108" y="47"/>
                    <a:pt x="106" y="47"/>
                    <a:pt x="104" y="47"/>
                  </a:cubicBezTo>
                  <a:cubicBezTo>
                    <a:pt x="102" y="46"/>
                    <a:pt x="99" y="45"/>
                    <a:pt x="99" y="43"/>
                  </a:cubicBezTo>
                  <a:cubicBezTo>
                    <a:pt x="98" y="42"/>
                    <a:pt x="100" y="40"/>
                    <a:pt x="102" y="38"/>
                  </a:cubicBezTo>
                  <a:cubicBezTo>
                    <a:pt x="104" y="35"/>
                    <a:pt x="106" y="33"/>
                    <a:pt x="108" y="30"/>
                  </a:cubicBezTo>
                  <a:cubicBezTo>
                    <a:pt x="111" y="26"/>
                    <a:pt x="116" y="21"/>
                    <a:pt x="118" y="16"/>
                  </a:cubicBezTo>
                  <a:cubicBezTo>
                    <a:pt x="118" y="16"/>
                    <a:pt x="118" y="16"/>
                    <a:pt x="118" y="15"/>
                  </a:cubicBezTo>
                  <a:cubicBezTo>
                    <a:pt x="116" y="15"/>
                    <a:pt x="113" y="16"/>
                    <a:pt x="111" y="16"/>
                  </a:cubicBezTo>
                  <a:cubicBezTo>
                    <a:pt x="108" y="21"/>
                    <a:pt x="110" y="24"/>
                    <a:pt x="104" y="24"/>
                  </a:cubicBezTo>
                  <a:cubicBezTo>
                    <a:pt x="100" y="24"/>
                    <a:pt x="95" y="24"/>
                    <a:pt x="91" y="28"/>
                  </a:cubicBezTo>
                  <a:cubicBezTo>
                    <a:pt x="88" y="30"/>
                    <a:pt x="85" y="32"/>
                    <a:pt x="81" y="35"/>
                  </a:cubicBezTo>
                  <a:cubicBezTo>
                    <a:pt x="79" y="36"/>
                    <a:pt x="77" y="38"/>
                    <a:pt x="75" y="40"/>
                  </a:cubicBezTo>
                  <a:cubicBezTo>
                    <a:pt x="75" y="42"/>
                    <a:pt x="74" y="43"/>
                    <a:pt x="73" y="45"/>
                  </a:cubicBezTo>
                  <a:cubicBezTo>
                    <a:pt x="72" y="46"/>
                    <a:pt x="70" y="49"/>
                    <a:pt x="68" y="50"/>
                  </a:cubicBezTo>
                  <a:cubicBezTo>
                    <a:pt x="67" y="51"/>
                    <a:pt x="65" y="52"/>
                    <a:pt x="62" y="52"/>
                  </a:cubicBezTo>
                  <a:cubicBezTo>
                    <a:pt x="60" y="53"/>
                    <a:pt x="57" y="56"/>
                    <a:pt x="55" y="56"/>
                  </a:cubicBezTo>
                  <a:cubicBezTo>
                    <a:pt x="53" y="56"/>
                    <a:pt x="52" y="55"/>
                    <a:pt x="51" y="54"/>
                  </a:cubicBezTo>
                  <a:cubicBezTo>
                    <a:pt x="49" y="53"/>
                    <a:pt x="46" y="53"/>
                    <a:pt x="44" y="52"/>
                  </a:cubicBezTo>
                  <a:cubicBezTo>
                    <a:pt x="41" y="53"/>
                    <a:pt x="39" y="55"/>
                    <a:pt x="37" y="54"/>
                  </a:cubicBezTo>
                  <a:cubicBezTo>
                    <a:pt x="34" y="53"/>
                    <a:pt x="34" y="49"/>
                    <a:pt x="35" y="47"/>
                  </a:cubicBezTo>
                  <a:cubicBezTo>
                    <a:pt x="35" y="45"/>
                    <a:pt x="35" y="43"/>
                    <a:pt x="35" y="40"/>
                  </a:cubicBezTo>
                  <a:cubicBezTo>
                    <a:pt x="33" y="41"/>
                    <a:pt x="32" y="42"/>
                    <a:pt x="31" y="43"/>
                  </a:cubicBezTo>
                  <a:cubicBezTo>
                    <a:pt x="28" y="38"/>
                    <a:pt x="30" y="30"/>
                    <a:pt x="28" y="25"/>
                  </a:cubicBezTo>
                  <a:cubicBezTo>
                    <a:pt x="26" y="26"/>
                    <a:pt x="27" y="29"/>
                    <a:pt x="25" y="30"/>
                  </a:cubicBezTo>
                  <a:cubicBezTo>
                    <a:pt x="23" y="31"/>
                    <a:pt x="22" y="28"/>
                    <a:pt x="21" y="27"/>
                  </a:cubicBezTo>
                  <a:cubicBezTo>
                    <a:pt x="20" y="22"/>
                    <a:pt x="18" y="18"/>
                    <a:pt x="16" y="14"/>
                  </a:cubicBezTo>
                  <a:cubicBezTo>
                    <a:pt x="16" y="13"/>
                    <a:pt x="15" y="12"/>
                    <a:pt x="13" y="11"/>
                  </a:cubicBezTo>
                  <a:cubicBezTo>
                    <a:pt x="12" y="9"/>
                    <a:pt x="10" y="8"/>
                    <a:pt x="9" y="7"/>
                  </a:cubicBezTo>
                  <a:cubicBezTo>
                    <a:pt x="6" y="4"/>
                    <a:pt x="3" y="2"/>
                    <a:pt x="0" y="0"/>
                  </a:cubicBezTo>
                  <a:cubicBezTo>
                    <a:pt x="2" y="5"/>
                    <a:pt x="6" y="9"/>
                    <a:pt x="8" y="15"/>
                  </a:cubicBezTo>
                  <a:cubicBezTo>
                    <a:pt x="9" y="21"/>
                    <a:pt x="11" y="26"/>
                    <a:pt x="10" y="33"/>
                  </a:cubicBezTo>
                  <a:cubicBezTo>
                    <a:pt x="10" y="40"/>
                    <a:pt x="9" y="46"/>
                    <a:pt x="10" y="53"/>
                  </a:cubicBezTo>
                  <a:cubicBezTo>
                    <a:pt x="10" y="54"/>
                    <a:pt x="10" y="54"/>
                    <a:pt x="9" y="55"/>
                  </a:cubicBezTo>
                  <a:cubicBezTo>
                    <a:pt x="4" y="56"/>
                    <a:pt x="4" y="56"/>
                    <a:pt x="4" y="56"/>
                  </a:cubicBezTo>
                  <a:cubicBezTo>
                    <a:pt x="6" y="56"/>
                    <a:pt x="10" y="56"/>
                    <a:pt x="11" y="57"/>
                  </a:cubicBezTo>
                  <a:cubicBezTo>
                    <a:pt x="14" y="58"/>
                    <a:pt x="19" y="59"/>
                    <a:pt x="22" y="60"/>
                  </a:cubicBezTo>
                  <a:cubicBezTo>
                    <a:pt x="23" y="60"/>
                    <a:pt x="24" y="61"/>
                    <a:pt x="25" y="61"/>
                  </a:cubicBezTo>
                  <a:cubicBezTo>
                    <a:pt x="29" y="62"/>
                    <a:pt x="32" y="63"/>
                    <a:pt x="34" y="63"/>
                  </a:cubicBezTo>
                  <a:cubicBezTo>
                    <a:pt x="35" y="63"/>
                    <a:pt x="35" y="63"/>
                    <a:pt x="35" y="63"/>
                  </a:cubicBezTo>
                  <a:cubicBezTo>
                    <a:pt x="37" y="62"/>
                    <a:pt x="39" y="61"/>
                    <a:pt x="41" y="60"/>
                  </a:cubicBezTo>
                  <a:cubicBezTo>
                    <a:pt x="42" y="60"/>
                    <a:pt x="44" y="60"/>
                    <a:pt x="46" y="59"/>
                  </a:cubicBezTo>
                  <a:cubicBezTo>
                    <a:pt x="47" y="59"/>
                    <a:pt x="48" y="59"/>
                    <a:pt x="49" y="59"/>
                  </a:cubicBezTo>
                  <a:cubicBezTo>
                    <a:pt x="51" y="59"/>
                    <a:pt x="52" y="58"/>
                    <a:pt x="54" y="58"/>
                  </a:cubicBezTo>
                  <a:cubicBezTo>
                    <a:pt x="54" y="58"/>
                    <a:pt x="55" y="58"/>
                    <a:pt x="56" y="57"/>
                  </a:cubicBezTo>
                  <a:cubicBezTo>
                    <a:pt x="57" y="57"/>
                    <a:pt x="59" y="57"/>
                    <a:pt x="60" y="56"/>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3" name="Freeform 545"/>
            <p:cNvSpPr/>
            <p:nvPr/>
          </p:nvSpPr>
          <p:spPr bwMode="auto">
            <a:xfrm>
              <a:off x="5115" y="112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4" name="Freeform 546"/>
            <p:cNvSpPr/>
            <p:nvPr/>
          </p:nvSpPr>
          <p:spPr bwMode="auto">
            <a:xfrm>
              <a:off x="5108" y="1275"/>
              <a:ext cx="19" cy="5"/>
            </a:xfrm>
            <a:custGeom>
              <a:avLst/>
              <a:gdLst>
                <a:gd name="T0" fmla="*/ 7 w 15"/>
                <a:gd name="T1" fmla="*/ 4 h 4"/>
                <a:gd name="T2" fmla="*/ 10 w 15"/>
                <a:gd name="T3" fmla="*/ 4 h 4"/>
                <a:gd name="T4" fmla="*/ 13 w 15"/>
                <a:gd name="T5" fmla="*/ 3 h 4"/>
                <a:gd name="T6" fmla="*/ 15 w 15"/>
                <a:gd name="T7" fmla="*/ 1 h 4"/>
                <a:gd name="T8" fmla="*/ 15 w 15"/>
                <a:gd name="T9" fmla="*/ 1 h 4"/>
                <a:gd name="T10" fmla="*/ 12 w 15"/>
                <a:gd name="T11" fmla="*/ 0 h 4"/>
                <a:gd name="T12" fmla="*/ 0 w 15"/>
                <a:gd name="T13" fmla="*/ 1 h 4"/>
                <a:gd name="T14" fmla="*/ 7 w 15"/>
                <a:gd name="T15" fmla="*/ 4 h 4"/>
                <a:gd name="T16" fmla="*/ 7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7" y="4"/>
                  </a:moveTo>
                  <a:cubicBezTo>
                    <a:pt x="8" y="4"/>
                    <a:pt x="9" y="4"/>
                    <a:pt x="10" y="4"/>
                  </a:cubicBezTo>
                  <a:cubicBezTo>
                    <a:pt x="11" y="4"/>
                    <a:pt x="12" y="3"/>
                    <a:pt x="13" y="3"/>
                  </a:cubicBezTo>
                  <a:cubicBezTo>
                    <a:pt x="14" y="2"/>
                    <a:pt x="14" y="1"/>
                    <a:pt x="15" y="1"/>
                  </a:cubicBezTo>
                  <a:cubicBezTo>
                    <a:pt x="15" y="1"/>
                    <a:pt x="15" y="1"/>
                    <a:pt x="15" y="1"/>
                  </a:cubicBezTo>
                  <a:cubicBezTo>
                    <a:pt x="14" y="1"/>
                    <a:pt x="13" y="1"/>
                    <a:pt x="12" y="0"/>
                  </a:cubicBezTo>
                  <a:cubicBezTo>
                    <a:pt x="8" y="1"/>
                    <a:pt x="5" y="0"/>
                    <a:pt x="0" y="1"/>
                  </a:cubicBezTo>
                  <a:cubicBezTo>
                    <a:pt x="3" y="3"/>
                    <a:pt x="4" y="4"/>
                    <a:pt x="7" y="4"/>
                  </a:cubicBezTo>
                  <a:cubicBezTo>
                    <a:pt x="7" y="4"/>
                    <a:pt x="7" y="4"/>
                    <a:pt x="7" y="4"/>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5" name="Freeform 547"/>
            <p:cNvSpPr/>
            <p:nvPr/>
          </p:nvSpPr>
          <p:spPr bwMode="auto">
            <a:xfrm>
              <a:off x="5186" y="1248"/>
              <a:ext cx="20" cy="16"/>
            </a:xfrm>
            <a:custGeom>
              <a:avLst/>
              <a:gdLst>
                <a:gd name="T0" fmla="*/ 4 w 16"/>
                <a:gd name="T1" fmla="*/ 12 h 13"/>
                <a:gd name="T2" fmla="*/ 11 w 16"/>
                <a:gd name="T3" fmla="*/ 6 h 13"/>
                <a:gd name="T4" fmla="*/ 16 w 16"/>
                <a:gd name="T5" fmla="*/ 0 h 13"/>
                <a:gd name="T6" fmla="*/ 5 w 16"/>
                <a:gd name="T7" fmla="*/ 7 h 13"/>
                <a:gd name="T8" fmla="*/ 2 w 16"/>
                <a:gd name="T9" fmla="*/ 10 h 13"/>
                <a:gd name="T10" fmla="*/ 2 w 16"/>
                <a:gd name="T11" fmla="*/ 10 h 13"/>
                <a:gd name="T12" fmla="*/ 0 w 16"/>
                <a:gd name="T13" fmla="*/ 13 h 13"/>
                <a:gd name="T14" fmla="*/ 4 w 16"/>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4" y="12"/>
                  </a:moveTo>
                  <a:cubicBezTo>
                    <a:pt x="7" y="11"/>
                    <a:pt x="9" y="10"/>
                    <a:pt x="11" y="6"/>
                  </a:cubicBezTo>
                  <a:cubicBezTo>
                    <a:pt x="13" y="4"/>
                    <a:pt x="14" y="2"/>
                    <a:pt x="16" y="0"/>
                  </a:cubicBezTo>
                  <a:cubicBezTo>
                    <a:pt x="12" y="2"/>
                    <a:pt x="8" y="4"/>
                    <a:pt x="5" y="7"/>
                  </a:cubicBezTo>
                  <a:cubicBezTo>
                    <a:pt x="4" y="8"/>
                    <a:pt x="4" y="9"/>
                    <a:pt x="2" y="10"/>
                  </a:cubicBezTo>
                  <a:cubicBezTo>
                    <a:pt x="2" y="10"/>
                    <a:pt x="2" y="10"/>
                    <a:pt x="2" y="10"/>
                  </a:cubicBezTo>
                  <a:cubicBezTo>
                    <a:pt x="1" y="11"/>
                    <a:pt x="0" y="12"/>
                    <a:pt x="0" y="13"/>
                  </a:cubicBezTo>
                  <a:cubicBezTo>
                    <a:pt x="1" y="13"/>
                    <a:pt x="3" y="12"/>
                    <a:pt x="4" y="12"/>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6" name="Freeform 548"/>
            <p:cNvSpPr/>
            <p:nvPr/>
          </p:nvSpPr>
          <p:spPr bwMode="auto">
            <a:xfrm>
              <a:off x="5093" y="1217"/>
              <a:ext cx="145" cy="94"/>
            </a:xfrm>
            <a:custGeom>
              <a:avLst/>
              <a:gdLst>
                <a:gd name="T0" fmla="*/ 16 w 117"/>
                <a:gd name="T1" fmla="*/ 69 h 76"/>
                <a:gd name="T2" fmla="*/ 39 w 117"/>
                <a:gd name="T3" fmla="*/ 63 h 76"/>
                <a:gd name="T4" fmla="*/ 63 w 117"/>
                <a:gd name="T5" fmla="*/ 71 h 76"/>
                <a:gd name="T6" fmla="*/ 66 w 117"/>
                <a:gd name="T7" fmla="*/ 63 h 76"/>
                <a:gd name="T8" fmla="*/ 80 w 117"/>
                <a:gd name="T9" fmla="*/ 65 h 76"/>
                <a:gd name="T10" fmla="*/ 88 w 117"/>
                <a:gd name="T11" fmla="*/ 58 h 76"/>
                <a:gd name="T12" fmla="*/ 100 w 117"/>
                <a:gd name="T13" fmla="*/ 67 h 76"/>
                <a:gd name="T14" fmla="*/ 101 w 117"/>
                <a:gd name="T15" fmla="*/ 37 h 76"/>
                <a:gd name="T16" fmla="*/ 109 w 117"/>
                <a:gd name="T17" fmla="*/ 30 h 76"/>
                <a:gd name="T18" fmla="*/ 113 w 117"/>
                <a:gd name="T19" fmla="*/ 17 h 76"/>
                <a:gd name="T20" fmla="*/ 111 w 117"/>
                <a:gd name="T21" fmla="*/ 1 h 76"/>
                <a:gd name="T22" fmla="*/ 108 w 117"/>
                <a:gd name="T23" fmla="*/ 4 h 76"/>
                <a:gd name="T24" fmla="*/ 108 w 117"/>
                <a:gd name="T25" fmla="*/ 5 h 76"/>
                <a:gd name="T26" fmla="*/ 105 w 117"/>
                <a:gd name="T27" fmla="*/ 20 h 76"/>
                <a:gd name="T28" fmla="*/ 98 w 117"/>
                <a:gd name="T29" fmla="*/ 27 h 76"/>
                <a:gd name="T30" fmla="*/ 92 w 117"/>
                <a:gd name="T31" fmla="*/ 35 h 76"/>
                <a:gd name="T32" fmla="*/ 88 w 117"/>
                <a:gd name="T33" fmla="*/ 49 h 76"/>
                <a:gd name="T34" fmla="*/ 73 w 117"/>
                <a:gd name="T35" fmla="*/ 46 h 76"/>
                <a:gd name="T36" fmla="*/ 57 w 117"/>
                <a:gd name="T37" fmla="*/ 47 h 76"/>
                <a:gd name="T38" fmla="*/ 49 w 117"/>
                <a:gd name="T39" fmla="*/ 48 h 76"/>
                <a:gd name="T40" fmla="*/ 42 w 117"/>
                <a:gd name="T41" fmla="*/ 50 h 76"/>
                <a:gd name="T42" fmla="*/ 30 w 117"/>
                <a:gd name="T43" fmla="*/ 51 h 76"/>
                <a:gd name="T44" fmla="*/ 22 w 117"/>
                <a:gd name="T45" fmla="*/ 51 h 76"/>
                <a:gd name="T46" fmla="*/ 17 w 117"/>
                <a:gd name="T47" fmla="*/ 51 h 76"/>
                <a:gd name="T48" fmla="*/ 10 w 117"/>
                <a:gd name="T49" fmla="*/ 51 h 76"/>
                <a:gd name="T50" fmla="*/ 6 w 117"/>
                <a:gd name="T51" fmla="*/ 54 h 76"/>
                <a:gd name="T52" fmla="*/ 10 w 117"/>
                <a:gd name="T53" fmla="*/ 51 h 76"/>
                <a:gd name="T54" fmla="*/ 10 w 117"/>
                <a:gd name="T55" fmla="*/ 51 h 76"/>
                <a:gd name="T56" fmla="*/ 10 w 117"/>
                <a:gd name="T57" fmla="*/ 48 h 76"/>
                <a:gd name="T58" fmla="*/ 3 w 117"/>
                <a:gd name="T59" fmla="*/ 51 h 76"/>
                <a:gd name="T60" fmla="*/ 0 w 117"/>
                <a:gd name="T61" fmla="*/ 53 h 76"/>
                <a:gd name="T62" fmla="*/ 2 w 117"/>
                <a:gd name="T63"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76">
                  <a:moveTo>
                    <a:pt x="1" y="56"/>
                  </a:moveTo>
                  <a:cubicBezTo>
                    <a:pt x="0" y="63"/>
                    <a:pt x="11" y="66"/>
                    <a:pt x="16" y="69"/>
                  </a:cubicBezTo>
                  <a:cubicBezTo>
                    <a:pt x="21" y="70"/>
                    <a:pt x="23" y="68"/>
                    <a:pt x="27" y="67"/>
                  </a:cubicBezTo>
                  <a:cubicBezTo>
                    <a:pt x="31" y="64"/>
                    <a:pt x="34" y="62"/>
                    <a:pt x="39" y="63"/>
                  </a:cubicBezTo>
                  <a:cubicBezTo>
                    <a:pt x="45" y="64"/>
                    <a:pt x="51" y="65"/>
                    <a:pt x="56" y="68"/>
                  </a:cubicBezTo>
                  <a:cubicBezTo>
                    <a:pt x="59" y="69"/>
                    <a:pt x="61" y="70"/>
                    <a:pt x="63" y="71"/>
                  </a:cubicBezTo>
                  <a:cubicBezTo>
                    <a:pt x="64" y="72"/>
                    <a:pt x="67" y="76"/>
                    <a:pt x="70" y="75"/>
                  </a:cubicBezTo>
                  <a:cubicBezTo>
                    <a:pt x="68" y="72"/>
                    <a:pt x="61" y="66"/>
                    <a:pt x="66" y="63"/>
                  </a:cubicBezTo>
                  <a:cubicBezTo>
                    <a:pt x="67" y="62"/>
                    <a:pt x="73" y="64"/>
                    <a:pt x="75" y="65"/>
                  </a:cubicBezTo>
                  <a:cubicBezTo>
                    <a:pt x="77" y="66"/>
                    <a:pt x="80" y="69"/>
                    <a:pt x="80" y="65"/>
                  </a:cubicBezTo>
                  <a:cubicBezTo>
                    <a:pt x="80" y="63"/>
                    <a:pt x="78" y="59"/>
                    <a:pt x="79" y="56"/>
                  </a:cubicBezTo>
                  <a:cubicBezTo>
                    <a:pt x="81" y="54"/>
                    <a:pt x="86" y="57"/>
                    <a:pt x="88" y="58"/>
                  </a:cubicBezTo>
                  <a:cubicBezTo>
                    <a:pt x="90" y="59"/>
                    <a:pt x="91" y="60"/>
                    <a:pt x="95" y="61"/>
                  </a:cubicBezTo>
                  <a:cubicBezTo>
                    <a:pt x="96" y="62"/>
                    <a:pt x="99" y="64"/>
                    <a:pt x="100" y="67"/>
                  </a:cubicBezTo>
                  <a:cubicBezTo>
                    <a:pt x="98" y="61"/>
                    <a:pt x="97" y="55"/>
                    <a:pt x="96" y="49"/>
                  </a:cubicBezTo>
                  <a:cubicBezTo>
                    <a:pt x="96" y="45"/>
                    <a:pt x="98" y="39"/>
                    <a:pt x="101" y="37"/>
                  </a:cubicBezTo>
                  <a:cubicBezTo>
                    <a:pt x="103" y="36"/>
                    <a:pt x="104" y="37"/>
                    <a:pt x="106" y="37"/>
                  </a:cubicBezTo>
                  <a:cubicBezTo>
                    <a:pt x="110" y="37"/>
                    <a:pt x="108" y="33"/>
                    <a:pt x="109" y="30"/>
                  </a:cubicBezTo>
                  <a:cubicBezTo>
                    <a:pt x="109" y="27"/>
                    <a:pt x="108" y="24"/>
                    <a:pt x="109" y="22"/>
                  </a:cubicBezTo>
                  <a:cubicBezTo>
                    <a:pt x="109" y="18"/>
                    <a:pt x="110" y="19"/>
                    <a:pt x="113" y="17"/>
                  </a:cubicBezTo>
                  <a:cubicBezTo>
                    <a:pt x="117" y="14"/>
                    <a:pt x="117" y="9"/>
                    <a:pt x="115" y="5"/>
                  </a:cubicBezTo>
                  <a:cubicBezTo>
                    <a:pt x="114" y="4"/>
                    <a:pt x="112" y="1"/>
                    <a:pt x="111" y="1"/>
                  </a:cubicBezTo>
                  <a:cubicBezTo>
                    <a:pt x="111" y="0"/>
                    <a:pt x="110" y="0"/>
                    <a:pt x="110" y="0"/>
                  </a:cubicBezTo>
                  <a:cubicBezTo>
                    <a:pt x="109" y="1"/>
                    <a:pt x="108" y="2"/>
                    <a:pt x="108" y="4"/>
                  </a:cubicBezTo>
                  <a:cubicBezTo>
                    <a:pt x="108" y="4"/>
                    <a:pt x="108" y="4"/>
                    <a:pt x="109" y="4"/>
                  </a:cubicBezTo>
                  <a:cubicBezTo>
                    <a:pt x="108" y="4"/>
                    <a:pt x="108" y="5"/>
                    <a:pt x="108" y="5"/>
                  </a:cubicBezTo>
                  <a:cubicBezTo>
                    <a:pt x="108" y="7"/>
                    <a:pt x="107" y="10"/>
                    <a:pt x="106" y="12"/>
                  </a:cubicBezTo>
                  <a:cubicBezTo>
                    <a:pt x="106" y="15"/>
                    <a:pt x="105" y="17"/>
                    <a:pt x="105" y="20"/>
                  </a:cubicBezTo>
                  <a:cubicBezTo>
                    <a:pt x="104" y="24"/>
                    <a:pt x="101" y="29"/>
                    <a:pt x="104" y="33"/>
                  </a:cubicBezTo>
                  <a:cubicBezTo>
                    <a:pt x="101" y="31"/>
                    <a:pt x="100" y="30"/>
                    <a:pt x="98" y="27"/>
                  </a:cubicBezTo>
                  <a:cubicBezTo>
                    <a:pt x="97" y="25"/>
                    <a:pt x="95" y="24"/>
                    <a:pt x="94" y="27"/>
                  </a:cubicBezTo>
                  <a:cubicBezTo>
                    <a:pt x="93" y="30"/>
                    <a:pt x="93" y="32"/>
                    <a:pt x="92" y="35"/>
                  </a:cubicBezTo>
                  <a:cubicBezTo>
                    <a:pt x="90" y="38"/>
                    <a:pt x="90" y="39"/>
                    <a:pt x="90" y="42"/>
                  </a:cubicBezTo>
                  <a:cubicBezTo>
                    <a:pt x="91" y="43"/>
                    <a:pt x="90" y="47"/>
                    <a:pt x="88" y="49"/>
                  </a:cubicBezTo>
                  <a:cubicBezTo>
                    <a:pt x="86" y="49"/>
                    <a:pt x="83" y="46"/>
                    <a:pt x="81" y="45"/>
                  </a:cubicBezTo>
                  <a:cubicBezTo>
                    <a:pt x="78" y="44"/>
                    <a:pt x="76" y="47"/>
                    <a:pt x="73" y="46"/>
                  </a:cubicBezTo>
                  <a:cubicBezTo>
                    <a:pt x="70" y="45"/>
                    <a:pt x="69" y="42"/>
                    <a:pt x="65" y="43"/>
                  </a:cubicBezTo>
                  <a:cubicBezTo>
                    <a:pt x="62" y="45"/>
                    <a:pt x="61" y="48"/>
                    <a:pt x="57" y="47"/>
                  </a:cubicBezTo>
                  <a:cubicBezTo>
                    <a:pt x="56" y="46"/>
                    <a:pt x="54" y="46"/>
                    <a:pt x="53" y="46"/>
                  </a:cubicBezTo>
                  <a:cubicBezTo>
                    <a:pt x="52" y="47"/>
                    <a:pt x="50" y="48"/>
                    <a:pt x="49" y="48"/>
                  </a:cubicBezTo>
                  <a:cubicBezTo>
                    <a:pt x="47" y="49"/>
                    <a:pt x="44" y="50"/>
                    <a:pt x="42" y="50"/>
                  </a:cubicBezTo>
                  <a:cubicBezTo>
                    <a:pt x="42" y="50"/>
                    <a:pt x="42" y="50"/>
                    <a:pt x="42" y="50"/>
                  </a:cubicBezTo>
                  <a:cubicBezTo>
                    <a:pt x="40" y="52"/>
                    <a:pt x="40" y="54"/>
                    <a:pt x="37" y="53"/>
                  </a:cubicBezTo>
                  <a:cubicBezTo>
                    <a:pt x="34" y="54"/>
                    <a:pt x="32" y="52"/>
                    <a:pt x="30" y="51"/>
                  </a:cubicBezTo>
                  <a:cubicBezTo>
                    <a:pt x="28" y="50"/>
                    <a:pt x="27" y="50"/>
                    <a:pt x="25" y="51"/>
                  </a:cubicBezTo>
                  <a:cubicBezTo>
                    <a:pt x="24" y="51"/>
                    <a:pt x="23" y="51"/>
                    <a:pt x="22" y="51"/>
                  </a:cubicBezTo>
                  <a:cubicBezTo>
                    <a:pt x="21" y="52"/>
                    <a:pt x="21" y="52"/>
                    <a:pt x="19" y="51"/>
                  </a:cubicBezTo>
                  <a:cubicBezTo>
                    <a:pt x="18" y="51"/>
                    <a:pt x="18" y="51"/>
                    <a:pt x="17" y="51"/>
                  </a:cubicBezTo>
                  <a:cubicBezTo>
                    <a:pt x="15" y="52"/>
                    <a:pt x="12" y="52"/>
                    <a:pt x="10" y="51"/>
                  </a:cubicBezTo>
                  <a:cubicBezTo>
                    <a:pt x="10" y="51"/>
                    <a:pt x="10" y="51"/>
                    <a:pt x="10" y="51"/>
                  </a:cubicBezTo>
                  <a:cubicBezTo>
                    <a:pt x="11" y="51"/>
                    <a:pt x="11" y="51"/>
                    <a:pt x="12" y="52"/>
                  </a:cubicBezTo>
                  <a:cubicBezTo>
                    <a:pt x="6" y="54"/>
                    <a:pt x="6" y="54"/>
                    <a:pt x="6" y="54"/>
                  </a:cubicBezTo>
                  <a:cubicBezTo>
                    <a:pt x="7" y="53"/>
                    <a:pt x="8" y="53"/>
                    <a:pt x="9" y="52"/>
                  </a:cubicBezTo>
                  <a:cubicBezTo>
                    <a:pt x="9" y="52"/>
                    <a:pt x="10" y="51"/>
                    <a:pt x="10" y="51"/>
                  </a:cubicBezTo>
                  <a:cubicBezTo>
                    <a:pt x="10" y="51"/>
                    <a:pt x="10" y="51"/>
                    <a:pt x="10" y="51"/>
                  </a:cubicBezTo>
                  <a:cubicBezTo>
                    <a:pt x="10" y="51"/>
                    <a:pt x="10" y="51"/>
                    <a:pt x="10" y="51"/>
                  </a:cubicBezTo>
                  <a:cubicBezTo>
                    <a:pt x="11" y="50"/>
                    <a:pt x="11" y="49"/>
                    <a:pt x="12" y="48"/>
                  </a:cubicBezTo>
                  <a:cubicBezTo>
                    <a:pt x="11" y="48"/>
                    <a:pt x="11" y="48"/>
                    <a:pt x="10" y="48"/>
                  </a:cubicBezTo>
                  <a:cubicBezTo>
                    <a:pt x="10" y="48"/>
                    <a:pt x="10" y="49"/>
                    <a:pt x="10" y="49"/>
                  </a:cubicBezTo>
                  <a:cubicBezTo>
                    <a:pt x="8" y="50"/>
                    <a:pt x="6" y="51"/>
                    <a:pt x="3" y="51"/>
                  </a:cubicBezTo>
                  <a:cubicBezTo>
                    <a:pt x="3" y="51"/>
                    <a:pt x="3" y="51"/>
                    <a:pt x="3" y="51"/>
                  </a:cubicBezTo>
                  <a:cubicBezTo>
                    <a:pt x="1" y="52"/>
                    <a:pt x="1" y="53"/>
                    <a:pt x="0" y="53"/>
                  </a:cubicBezTo>
                  <a:cubicBezTo>
                    <a:pt x="1" y="54"/>
                    <a:pt x="1" y="54"/>
                    <a:pt x="2" y="55"/>
                  </a:cubicBezTo>
                  <a:cubicBezTo>
                    <a:pt x="2" y="55"/>
                    <a:pt x="2" y="55"/>
                    <a:pt x="2" y="55"/>
                  </a:cubicBezTo>
                  <a:lnTo>
                    <a:pt x="1" y="56"/>
                  </a:ln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7" name="Freeform 549"/>
            <p:cNvSpPr/>
            <p:nvPr/>
          </p:nvSpPr>
          <p:spPr bwMode="auto">
            <a:xfrm>
              <a:off x="5148" y="1273"/>
              <a:ext cx="7" cy="4"/>
            </a:xfrm>
            <a:custGeom>
              <a:avLst/>
              <a:gdLst>
                <a:gd name="T0" fmla="*/ 0 w 6"/>
                <a:gd name="T1" fmla="*/ 3 h 3"/>
                <a:gd name="T2" fmla="*/ 6 w 6"/>
                <a:gd name="T3" fmla="*/ 0 h 3"/>
                <a:gd name="T4" fmla="*/ 5 w 6"/>
                <a:gd name="T5" fmla="*/ 1 h 3"/>
                <a:gd name="T6" fmla="*/ 4 w 6"/>
                <a:gd name="T7" fmla="*/ 1 h 3"/>
                <a:gd name="T8" fmla="*/ 0 w 6"/>
                <a:gd name="T9" fmla="*/ 3 h 3"/>
                <a:gd name="T10" fmla="*/ 0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0" y="3"/>
                  </a:moveTo>
                  <a:cubicBezTo>
                    <a:pt x="2" y="3"/>
                    <a:pt x="4" y="2"/>
                    <a:pt x="6" y="0"/>
                  </a:cubicBezTo>
                  <a:cubicBezTo>
                    <a:pt x="6" y="1"/>
                    <a:pt x="6" y="1"/>
                    <a:pt x="5" y="1"/>
                  </a:cubicBezTo>
                  <a:cubicBezTo>
                    <a:pt x="5" y="1"/>
                    <a:pt x="4" y="1"/>
                    <a:pt x="4" y="1"/>
                  </a:cubicBezTo>
                  <a:cubicBezTo>
                    <a:pt x="2" y="1"/>
                    <a:pt x="1" y="2"/>
                    <a:pt x="0" y="3"/>
                  </a:cubicBezTo>
                  <a:cubicBezTo>
                    <a:pt x="0" y="3"/>
                    <a:pt x="0" y="3"/>
                    <a:pt x="0" y="3"/>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8" name="Freeform 550"/>
            <p:cNvSpPr/>
            <p:nvPr/>
          </p:nvSpPr>
          <p:spPr bwMode="auto">
            <a:xfrm>
              <a:off x="5120" y="1272"/>
              <a:ext cx="28" cy="12"/>
            </a:xfrm>
            <a:custGeom>
              <a:avLst/>
              <a:gdLst>
                <a:gd name="T0" fmla="*/ 5 w 22"/>
                <a:gd name="T1" fmla="*/ 4 h 10"/>
                <a:gd name="T2" fmla="*/ 3 w 22"/>
                <a:gd name="T3" fmla="*/ 6 h 10"/>
                <a:gd name="T4" fmla="*/ 0 w 22"/>
                <a:gd name="T5" fmla="*/ 7 h 10"/>
                <a:gd name="T6" fmla="*/ 3 w 22"/>
                <a:gd name="T7" fmla="*/ 7 h 10"/>
                <a:gd name="T8" fmla="*/ 8 w 22"/>
                <a:gd name="T9" fmla="*/ 7 h 10"/>
                <a:gd name="T10" fmla="*/ 15 w 22"/>
                <a:gd name="T11" fmla="*/ 9 h 10"/>
                <a:gd name="T12" fmla="*/ 20 w 22"/>
                <a:gd name="T13" fmla="*/ 6 h 10"/>
                <a:gd name="T14" fmla="*/ 20 w 22"/>
                <a:gd name="T15" fmla="*/ 6 h 10"/>
                <a:gd name="T16" fmla="*/ 20 w 22"/>
                <a:gd name="T17" fmla="*/ 5 h 10"/>
                <a:gd name="T18" fmla="*/ 22 w 22"/>
                <a:gd name="T19" fmla="*/ 4 h 10"/>
                <a:gd name="T20" fmla="*/ 15 w 22"/>
                <a:gd name="T21" fmla="*/ 0 h 10"/>
                <a:gd name="T22" fmla="*/ 11 w 22"/>
                <a:gd name="T23" fmla="*/ 2 h 10"/>
                <a:gd name="T24" fmla="*/ 10 w 22"/>
                <a:gd name="T25" fmla="*/ 2 h 10"/>
                <a:gd name="T26" fmla="*/ 7 w 22"/>
                <a:gd name="T27" fmla="*/ 3 h 10"/>
                <a:gd name="T28" fmla="*/ 5 w 22"/>
                <a:gd name="T2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
                  <a:moveTo>
                    <a:pt x="5" y="4"/>
                  </a:moveTo>
                  <a:cubicBezTo>
                    <a:pt x="4" y="4"/>
                    <a:pt x="4" y="5"/>
                    <a:pt x="3" y="6"/>
                  </a:cubicBezTo>
                  <a:cubicBezTo>
                    <a:pt x="2" y="6"/>
                    <a:pt x="1" y="7"/>
                    <a:pt x="0" y="7"/>
                  </a:cubicBezTo>
                  <a:cubicBezTo>
                    <a:pt x="1" y="7"/>
                    <a:pt x="2" y="7"/>
                    <a:pt x="3" y="7"/>
                  </a:cubicBezTo>
                  <a:cubicBezTo>
                    <a:pt x="5" y="6"/>
                    <a:pt x="6" y="6"/>
                    <a:pt x="8" y="7"/>
                  </a:cubicBezTo>
                  <a:cubicBezTo>
                    <a:pt x="10" y="8"/>
                    <a:pt x="12" y="10"/>
                    <a:pt x="15" y="9"/>
                  </a:cubicBezTo>
                  <a:cubicBezTo>
                    <a:pt x="18" y="10"/>
                    <a:pt x="18" y="8"/>
                    <a:pt x="20" y="6"/>
                  </a:cubicBezTo>
                  <a:cubicBezTo>
                    <a:pt x="20" y="6"/>
                    <a:pt x="20" y="6"/>
                    <a:pt x="20" y="6"/>
                  </a:cubicBezTo>
                  <a:cubicBezTo>
                    <a:pt x="20" y="5"/>
                    <a:pt x="20" y="5"/>
                    <a:pt x="20" y="5"/>
                  </a:cubicBezTo>
                  <a:cubicBezTo>
                    <a:pt x="21" y="4"/>
                    <a:pt x="21" y="4"/>
                    <a:pt x="22" y="4"/>
                  </a:cubicBezTo>
                  <a:cubicBezTo>
                    <a:pt x="19" y="3"/>
                    <a:pt x="17" y="1"/>
                    <a:pt x="15" y="0"/>
                  </a:cubicBezTo>
                  <a:cubicBezTo>
                    <a:pt x="14" y="1"/>
                    <a:pt x="12" y="2"/>
                    <a:pt x="11" y="2"/>
                  </a:cubicBezTo>
                  <a:cubicBezTo>
                    <a:pt x="11" y="2"/>
                    <a:pt x="10" y="2"/>
                    <a:pt x="10" y="2"/>
                  </a:cubicBezTo>
                  <a:cubicBezTo>
                    <a:pt x="9" y="2"/>
                    <a:pt x="8" y="2"/>
                    <a:pt x="7" y="3"/>
                  </a:cubicBezTo>
                  <a:cubicBezTo>
                    <a:pt x="6" y="3"/>
                    <a:pt x="6" y="4"/>
                    <a:pt x="5" y="4"/>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09" name="Freeform 551"/>
            <p:cNvSpPr/>
            <p:nvPr/>
          </p:nvSpPr>
          <p:spPr bwMode="auto">
            <a:xfrm>
              <a:off x="5155" y="1220"/>
              <a:ext cx="72" cy="58"/>
            </a:xfrm>
            <a:custGeom>
              <a:avLst/>
              <a:gdLst>
                <a:gd name="T0" fmla="*/ 29 w 58"/>
                <a:gd name="T1" fmla="*/ 35 h 47"/>
                <a:gd name="T2" fmla="*/ 25 w 58"/>
                <a:gd name="T3" fmla="*/ 36 h 47"/>
                <a:gd name="T4" fmla="*/ 19 w 58"/>
                <a:gd name="T5" fmla="*/ 37 h 47"/>
                <a:gd name="T6" fmla="*/ 9 w 58"/>
                <a:gd name="T7" fmla="*/ 37 h 47"/>
                <a:gd name="T8" fmla="*/ 2 w 58"/>
                <a:gd name="T9" fmla="*/ 42 h 47"/>
                <a:gd name="T10" fmla="*/ 0 w 58"/>
                <a:gd name="T11" fmla="*/ 43 h 47"/>
                <a:gd name="T12" fmla="*/ 3 w 58"/>
                <a:gd name="T13" fmla="*/ 44 h 47"/>
                <a:gd name="T14" fmla="*/ 7 w 58"/>
                <a:gd name="T15" fmla="*/ 45 h 47"/>
                <a:gd name="T16" fmla="*/ 15 w 58"/>
                <a:gd name="T17" fmla="*/ 41 h 47"/>
                <a:gd name="T18" fmla="*/ 23 w 58"/>
                <a:gd name="T19" fmla="*/ 44 h 47"/>
                <a:gd name="T20" fmla="*/ 31 w 58"/>
                <a:gd name="T21" fmla="*/ 43 h 47"/>
                <a:gd name="T22" fmla="*/ 38 w 58"/>
                <a:gd name="T23" fmla="*/ 47 h 47"/>
                <a:gd name="T24" fmla="*/ 40 w 58"/>
                <a:gd name="T25" fmla="*/ 40 h 47"/>
                <a:gd name="T26" fmla="*/ 42 w 58"/>
                <a:gd name="T27" fmla="*/ 33 h 47"/>
                <a:gd name="T28" fmla="*/ 44 w 58"/>
                <a:gd name="T29" fmla="*/ 25 h 47"/>
                <a:gd name="T30" fmla="*/ 48 w 58"/>
                <a:gd name="T31" fmla="*/ 25 h 47"/>
                <a:gd name="T32" fmla="*/ 54 w 58"/>
                <a:gd name="T33" fmla="*/ 31 h 47"/>
                <a:gd name="T34" fmla="*/ 55 w 58"/>
                <a:gd name="T35" fmla="*/ 18 h 47"/>
                <a:gd name="T36" fmla="*/ 56 w 58"/>
                <a:gd name="T37" fmla="*/ 10 h 47"/>
                <a:gd name="T38" fmla="*/ 58 w 58"/>
                <a:gd name="T39" fmla="*/ 3 h 47"/>
                <a:gd name="T40" fmla="*/ 58 w 58"/>
                <a:gd name="T41" fmla="*/ 2 h 47"/>
                <a:gd name="T42" fmla="*/ 58 w 58"/>
                <a:gd name="T43" fmla="*/ 1 h 47"/>
                <a:gd name="T44" fmla="*/ 55 w 58"/>
                <a:gd name="T45" fmla="*/ 3 h 47"/>
                <a:gd name="T46" fmla="*/ 51 w 58"/>
                <a:gd name="T47" fmla="*/ 4 h 47"/>
                <a:gd name="T48" fmla="*/ 45 w 58"/>
                <a:gd name="T49" fmla="*/ 4 h 47"/>
                <a:gd name="T50" fmla="*/ 44 w 58"/>
                <a:gd name="T51" fmla="*/ 10 h 47"/>
                <a:gd name="T52" fmla="*/ 44 w 58"/>
                <a:gd name="T53" fmla="*/ 13 h 47"/>
                <a:gd name="T54" fmla="*/ 43 w 58"/>
                <a:gd name="T55" fmla="*/ 18 h 47"/>
                <a:gd name="T56" fmla="*/ 41 w 58"/>
                <a:gd name="T57" fmla="*/ 22 h 47"/>
                <a:gd name="T58" fmla="*/ 41 w 58"/>
                <a:gd name="T59" fmla="*/ 23 h 47"/>
                <a:gd name="T60" fmla="*/ 36 w 58"/>
                <a:gd name="T61" fmla="*/ 29 h 47"/>
                <a:gd name="T62" fmla="*/ 29 w 58"/>
                <a:gd name="T63"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47">
                  <a:moveTo>
                    <a:pt x="29" y="35"/>
                  </a:moveTo>
                  <a:cubicBezTo>
                    <a:pt x="28" y="35"/>
                    <a:pt x="26" y="36"/>
                    <a:pt x="25" y="36"/>
                  </a:cubicBezTo>
                  <a:cubicBezTo>
                    <a:pt x="23" y="36"/>
                    <a:pt x="21" y="37"/>
                    <a:pt x="19" y="37"/>
                  </a:cubicBezTo>
                  <a:cubicBezTo>
                    <a:pt x="16" y="38"/>
                    <a:pt x="12" y="36"/>
                    <a:pt x="9" y="37"/>
                  </a:cubicBezTo>
                  <a:cubicBezTo>
                    <a:pt x="7" y="39"/>
                    <a:pt x="4" y="41"/>
                    <a:pt x="2" y="42"/>
                  </a:cubicBezTo>
                  <a:cubicBezTo>
                    <a:pt x="2" y="43"/>
                    <a:pt x="1" y="43"/>
                    <a:pt x="0" y="43"/>
                  </a:cubicBezTo>
                  <a:cubicBezTo>
                    <a:pt x="1" y="43"/>
                    <a:pt x="2" y="43"/>
                    <a:pt x="3" y="44"/>
                  </a:cubicBezTo>
                  <a:cubicBezTo>
                    <a:pt x="4" y="44"/>
                    <a:pt x="6" y="44"/>
                    <a:pt x="7" y="45"/>
                  </a:cubicBezTo>
                  <a:cubicBezTo>
                    <a:pt x="11" y="46"/>
                    <a:pt x="12" y="43"/>
                    <a:pt x="15" y="41"/>
                  </a:cubicBezTo>
                  <a:cubicBezTo>
                    <a:pt x="19" y="40"/>
                    <a:pt x="20" y="43"/>
                    <a:pt x="23" y="44"/>
                  </a:cubicBezTo>
                  <a:cubicBezTo>
                    <a:pt x="26" y="45"/>
                    <a:pt x="28" y="42"/>
                    <a:pt x="31" y="43"/>
                  </a:cubicBezTo>
                  <a:cubicBezTo>
                    <a:pt x="33" y="44"/>
                    <a:pt x="36" y="47"/>
                    <a:pt x="38" y="47"/>
                  </a:cubicBezTo>
                  <a:cubicBezTo>
                    <a:pt x="40" y="45"/>
                    <a:pt x="41" y="41"/>
                    <a:pt x="40" y="40"/>
                  </a:cubicBezTo>
                  <a:cubicBezTo>
                    <a:pt x="40" y="37"/>
                    <a:pt x="40" y="36"/>
                    <a:pt x="42" y="33"/>
                  </a:cubicBezTo>
                  <a:cubicBezTo>
                    <a:pt x="43" y="30"/>
                    <a:pt x="43" y="28"/>
                    <a:pt x="44" y="25"/>
                  </a:cubicBezTo>
                  <a:cubicBezTo>
                    <a:pt x="45" y="22"/>
                    <a:pt x="47" y="23"/>
                    <a:pt x="48" y="25"/>
                  </a:cubicBezTo>
                  <a:cubicBezTo>
                    <a:pt x="50" y="28"/>
                    <a:pt x="51" y="29"/>
                    <a:pt x="54" y="31"/>
                  </a:cubicBezTo>
                  <a:cubicBezTo>
                    <a:pt x="51" y="27"/>
                    <a:pt x="54" y="22"/>
                    <a:pt x="55" y="18"/>
                  </a:cubicBezTo>
                  <a:cubicBezTo>
                    <a:pt x="55" y="15"/>
                    <a:pt x="56" y="13"/>
                    <a:pt x="56" y="10"/>
                  </a:cubicBezTo>
                  <a:cubicBezTo>
                    <a:pt x="57" y="8"/>
                    <a:pt x="58" y="5"/>
                    <a:pt x="58" y="3"/>
                  </a:cubicBezTo>
                  <a:cubicBezTo>
                    <a:pt x="58" y="2"/>
                    <a:pt x="58" y="2"/>
                    <a:pt x="58" y="2"/>
                  </a:cubicBezTo>
                  <a:cubicBezTo>
                    <a:pt x="58" y="2"/>
                    <a:pt x="58" y="1"/>
                    <a:pt x="58" y="1"/>
                  </a:cubicBezTo>
                  <a:cubicBezTo>
                    <a:pt x="57" y="1"/>
                    <a:pt x="56" y="3"/>
                    <a:pt x="55" y="3"/>
                  </a:cubicBezTo>
                  <a:cubicBezTo>
                    <a:pt x="54" y="2"/>
                    <a:pt x="52" y="3"/>
                    <a:pt x="51" y="4"/>
                  </a:cubicBezTo>
                  <a:cubicBezTo>
                    <a:pt x="48" y="3"/>
                    <a:pt x="47" y="0"/>
                    <a:pt x="45" y="4"/>
                  </a:cubicBezTo>
                  <a:cubicBezTo>
                    <a:pt x="43" y="6"/>
                    <a:pt x="43" y="8"/>
                    <a:pt x="44" y="10"/>
                  </a:cubicBezTo>
                  <a:cubicBezTo>
                    <a:pt x="44" y="11"/>
                    <a:pt x="44" y="12"/>
                    <a:pt x="44" y="13"/>
                  </a:cubicBezTo>
                  <a:cubicBezTo>
                    <a:pt x="44" y="15"/>
                    <a:pt x="44" y="17"/>
                    <a:pt x="43" y="18"/>
                  </a:cubicBezTo>
                  <a:cubicBezTo>
                    <a:pt x="43" y="20"/>
                    <a:pt x="42" y="21"/>
                    <a:pt x="41" y="22"/>
                  </a:cubicBezTo>
                  <a:cubicBezTo>
                    <a:pt x="41" y="23"/>
                    <a:pt x="41" y="23"/>
                    <a:pt x="41" y="23"/>
                  </a:cubicBezTo>
                  <a:cubicBezTo>
                    <a:pt x="39" y="25"/>
                    <a:pt x="38" y="27"/>
                    <a:pt x="36" y="29"/>
                  </a:cubicBezTo>
                  <a:cubicBezTo>
                    <a:pt x="34" y="33"/>
                    <a:pt x="32" y="34"/>
                    <a:pt x="29" y="35"/>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0" name="Freeform 552"/>
            <p:cNvSpPr/>
            <p:nvPr/>
          </p:nvSpPr>
          <p:spPr bwMode="auto">
            <a:xfrm>
              <a:off x="5106" y="1277"/>
              <a:ext cx="11" cy="5"/>
            </a:xfrm>
            <a:custGeom>
              <a:avLst/>
              <a:gdLst>
                <a:gd name="T0" fmla="*/ 7 w 9"/>
                <a:gd name="T1" fmla="*/ 3 h 4"/>
                <a:gd name="T2" fmla="*/ 9 w 9"/>
                <a:gd name="T3" fmla="*/ 3 h 4"/>
                <a:gd name="T4" fmla="*/ 9 w 9"/>
                <a:gd name="T5" fmla="*/ 3 h 4"/>
                <a:gd name="T6" fmla="*/ 2 w 9"/>
                <a:gd name="T7" fmla="*/ 0 h 4"/>
                <a:gd name="T8" fmla="*/ 2 w 9"/>
                <a:gd name="T9" fmla="*/ 0 h 4"/>
                <a:gd name="T10" fmla="*/ 2 w 9"/>
                <a:gd name="T11" fmla="*/ 0 h 4"/>
                <a:gd name="T12" fmla="*/ 0 w 9"/>
                <a:gd name="T13" fmla="*/ 3 h 4"/>
                <a:gd name="T14" fmla="*/ 7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7" y="3"/>
                  </a:moveTo>
                  <a:cubicBezTo>
                    <a:pt x="8" y="3"/>
                    <a:pt x="8" y="3"/>
                    <a:pt x="9" y="3"/>
                  </a:cubicBezTo>
                  <a:cubicBezTo>
                    <a:pt x="9" y="3"/>
                    <a:pt x="9" y="3"/>
                    <a:pt x="9" y="3"/>
                  </a:cubicBezTo>
                  <a:cubicBezTo>
                    <a:pt x="6" y="3"/>
                    <a:pt x="5" y="2"/>
                    <a:pt x="2" y="0"/>
                  </a:cubicBezTo>
                  <a:cubicBezTo>
                    <a:pt x="2" y="0"/>
                    <a:pt x="2" y="0"/>
                    <a:pt x="2" y="0"/>
                  </a:cubicBezTo>
                  <a:cubicBezTo>
                    <a:pt x="2" y="0"/>
                    <a:pt x="2" y="0"/>
                    <a:pt x="2" y="0"/>
                  </a:cubicBezTo>
                  <a:cubicBezTo>
                    <a:pt x="1" y="1"/>
                    <a:pt x="1" y="2"/>
                    <a:pt x="0" y="3"/>
                  </a:cubicBezTo>
                  <a:cubicBezTo>
                    <a:pt x="2" y="4"/>
                    <a:pt x="5" y="4"/>
                    <a:pt x="7" y="3"/>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1" name="Freeform 553"/>
            <p:cNvSpPr/>
            <p:nvPr/>
          </p:nvSpPr>
          <p:spPr bwMode="auto">
            <a:xfrm>
              <a:off x="5117" y="1280"/>
              <a:ext cx="3" cy="2"/>
            </a:xfrm>
            <a:custGeom>
              <a:avLst/>
              <a:gdLst>
                <a:gd name="T0" fmla="*/ 3 w 3"/>
                <a:gd name="T1" fmla="*/ 0 h 1"/>
                <a:gd name="T2" fmla="*/ 0 w 3"/>
                <a:gd name="T3" fmla="*/ 0 h 1"/>
                <a:gd name="T4" fmla="*/ 3 w 3"/>
                <a:gd name="T5" fmla="*/ 0 h 1"/>
              </a:gdLst>
              <a:ahLst/>
              <a:cxnLst>
                <a:cxn ang="0">
                  <a:pos x="T0" y="T1"/>
                </a:cxn>
                <a:cxn ang="0">
                  <a:pos x="T2" y="T3"/>
                </a:cxn>
                <a:cxn ang="0">
                  <a:pos x="T4" y="T5"/>
                </a:cxn>
              </a:cxnLst>
              <a:rect l="0" t="0" r="r" b="b"/>
              <a:pathLst>
                <a:path w="3" h="1">
                  <a:moveTo>
                    <a:pt x="3" y="0"/>
                  </a:moveTo>
                  <a:cubicBezTo>
                    <a:pt x="2" y="0"/>
                    <a:pt x="1" y="0"/>
                    <a:pt x="0" y="0"/>
                  </a:cubicBezTo>
                  <a:cubicBezTo>
                    <a:pt x="2" y="1"/>
                    <a:pt x="2" y="1"/>
                    <a:pt x="3"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2" name="Freeform 554"/>
            <p:cNvSpPr/>
            <p:nvPr/>
          </p:nvSpPr>
          <p:spPr bwMode="auto">
            <a:xfrm>
              <a:off x="5101" y="1280"/>
              <a:ext cx="7" cy="4"/>
            </a:xfrm>
            <a:custGeom>
              <a:avLst/>
              <a:gdLst>
                <a:gd name="T0" fmla="*/ 0 w 6"/>
                <a:gd name="T1" fmla="*/ 3 h 3"/>
                <a:gd name="T2" fmla="*/ 6 w 6"/>
                <a:gd name="T3" fmla="*/ 1 h 3"/>
                <a:gd name="T4" fmla="*/ 4 w 6"/>
                <a:gd name="T5" fmla="*/ 0 h 3"/>
                <a:gd name="T6" fmla="*/ 3 w 6"/>
                <a:gd name="T7" fmla="*/ 1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6" y="1"/>
                    <a:pt x="6" y="1"/>
                    <a:pt x="6" y="1"/>
                  </a:cubicBezTo>
                  <a:cubicBezTo>
                    <a:pt x="5" y="0"/>
                    <a:pt x="5" y="0"/>
                    <a:pt x="4" y="0"/>
                  </a:cubicBezTo>
                  <a:cubicBezTo>
                    <a:pt x="4" y="0"/>
                    <a:pt x="3" y="1"/>
                    <a:pt x="3" y="1"/>
                  </a:cubicBezTo>
                  <a:cubicBezTo>
                    <a:pt x="2" y="2"/>
                    <a:pt x="1" y="2"/>
                    <a:pt x="0" y="3"/>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3" name="Freeform 555"/>
            <p:cNvSpPr/>
            <p:nvPr/>
          </p:nvSpPr>
          <p:spPr bwMode="auto">
            <a:xfrm>
              <a:off x="5106" y="128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4" name="Freeform 556"/>
            <p:cNvSpPr/>
            <p:nvPr/>
          </p:nvSpPr>
          <p:spPr bwMode="auto">
            <a:xfrm>
              <a:off x="5006" y="1169"/>
              <a:ext cx="30" cy="28"/>
            </a:xfrm>
            <a:custGeom>
              <a:avLst/>
              <a:gdLst>
                <a:gd name="T0" fmla="*/ 6 w 24"/>
                <a:gd name="T1" fmla="*/ 18 h 23"/>
                <a:gd name="T2" fmla="*/ 0 w 24"/>
                <a:gd name="T3" fmla="*/ 23 h 23"/>
                <a:gd name="T4" fmla="*/ 9 w 24"/>
                <a:gd name="T5" fmla="*/ 16 h 23"/>
                <a:gd name="T6" fmla="*/ 14 w 24"/>
                <a:gd name="T7" fmla="*/ 10 h 23"/>
                <a:gd name="T8" fmla="*/ 15 w 24"/>
                <a:gd name="T9" fmla="*/ 9 h 23"/>
                <a:gd name="T10" fmla="*/ 24 w 24"/>
                <a:gd name="T11" fmla="*/ 0 h 23"/>
                <a:gd name="T12" fmla="*/ 17 w 24"/>
                <a:gd name="T13" fmla="*/ 5 h 23"/>
                <a:gd name="T14" fmla="*/ 13 w 24"/>
                <a:gd name="T15" fmla="*/ 10 h 23"/>
                <a:gd name="T16" fmla="*/ 12 w 24"/>
                <a:gd name="T17" fmla="*/ 11 h 23"/>
                <a:gd name="T18" fmla="*/ 11 w 24"/>
                <a:gd name="T19" fmla="*/ 12 h 23"/>
                <a:gd name="T20" fmla="*/ 6 w 24"/>
                <a:gd name="T2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6" y="18"/>
                  </a:moveTo>
                  <a:cubicBezTo>
                    <a:pt x="4" y="19"/>
                    <a:pt x="2" y="20"/>
                    <a:pt x="0" y="23"/>
                  </a:cubicBezTo>
                  <a:cubicBezTo>
                    <a:pt x="9" y="16"/>
                    <a:pt x="9" y="16"/>
                    <a:pt x="9" y="16"/>
                  </a:cubicBezTo>
                  <a:cubicBezTo>
                    <a:pt x="11" y="14"/>
                    <a:pt x="12" y="12"/>
                    <a:pt x="14" y="10"/>
                  </a:cubicBezTo>
                  <a:cubicBezTo>
                    <a:pt x="14" y="10"/>
                    <a:pt x="14" y="9"/>
                    <a:pt x="15" y="9"/>
                  </a:cubicBezTo>
                  <a:cubicBezTo>
                    <a:pt x="17" y="6"/>
                    <a:pt x="21" y="4"/>
                    <a:pt x="24" y="0"/>
                  </a:cubicBezTo>
                  <a:cubicBezTo>
                    <a:pt x="22" y="1"/>
                    <a:pt x="19" y="2"/>
                    <a:pt x="17" y="5"/>
                  </a:cubicBezTo>
                  <a:cubicBezTo>
                    <a:pt x="16" y="6"/>
                    <a:pt x="14" y="8"/>
                    <a:pt x="13" y="10"/>
                  </a:cubicBezTo>
                  <a:cubicBezTo>
                    <a:pt x="12" y="10"/>
                    <a:pt x="12" y="11"/>
                    <a:pt x="12" y="11"/>
                  </a:cubicBezTo>
                  <a:cubicBezTo>
                    <a:pt x="12" y="11"/>
                    <a:pt x="11" y="12"/>
                    <a:pt x="11" y="12"/>
                  </a:cubicBezTo>
                  <a:cubicBezTo>
                    <a:pt x="10" y="13"/>
                    <a:pt x="9" y="16"/>
                    <a:pt x="6" y="18"/>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5" name="Freeform 557"/>
            <p:cNvSpPr/>
            <p:nvPr/>
          </p:nvSpPr>
          <p:spPr bwMode="auto">
            <a:xfrm>
              <a:off x="5019" y="1121"/>
              <a:ext cx="100" cy="48"/>
            </a:xfrm>
            <a:custGeom>
              <a:avLst/>
              <a:gdLst>
                <a:gd name="T0" fmla="*/ 42 w 81"/>
                <a:gd name="T1" fmla="*/ 22 h 38"/>
                <a:gd name="T2" fmla="*/ 45 w 81"/>
                <a:gd name="T3" fmla="*/ 19 h 38"/>
                <a:gd name="T4" fmla="*/ 50 w 81"/>
                <a:gd name="T5" fmla="*/ 17 h 38"/>
                <a:gd name="T6" fmla="*/ 57 w 81"/>
                <a:gd name="T7" fmla="*/ 15 h 38"/>
                <a:gd name="T8" fmla="*/ 65 w 81"/>
                <a:gd name="T9" fmla="*/ 15 h 38"/>
                <a:gd name="T10" fmla="*/ 72 w 81"/>
                <a:gd name="T11" fmla="*/ 10 h 38"/>
                <a:gd name="T12" fmla="*/ 81 w 81"/>
                <a:gd name="T13" fmla="*/ 6 h 38"/>
                <a:gd name="T14" fmla="*/ 72 w 81"/>
                <a:gd name="T15" fmla="*/ 6 h 38"/>
                <a:gd name="T16" fmla="*/ 63 w 81"/>
                <a:gd name="T17" fmla="*/ 4 h 38"/>
                <a:gd name="T18" fmla="*/ 58 w 81"/>
                <a:gd name="T19" fmla="*/ 1 h 38"/>
                <a:gd name="T20" fmla="*/ 53 w 81"/>
                <a:gd name="T21" fmla="*/ 5 h 38"/>
                <a:gd name="T22" fmla="*/ 58 w 81"/>
                <a:gd name="T23" fmla="*/ 9 h 38"/>
                <a:gd name="T24" fmla="*/ 54 w 81"/>
                <a:gd name="T25" fmla="*/ 10 h 38"/>
                <a:gd name="T26" fmla="*/ 49 w 81"/>
                <a:gd name="T27" fmla="*/ 13 h 38"/>
                <a:gd name="T28" fmla="*/ 35 w 81"/>
                <a:gd name="T29" fmla="*/ 21 h 38"/>
                <a:gd name="T30" fmla="*/ 27 w 81"/>
                <a:gd name="T31" fmla="*/ 25 h 38"/>
                <a:gd name="T32" fmla="*/ 19 w 81"/>
                <a:gd name="T33" fmla="*/ 30 h 38"/>
                <a:gd name="T34" fmla="*/ 16 w 81"/>
                <a:gd name="T35" fmla="*/ 30 h 38"/>
                <a:gd name="T36" fmla="*/ 10 w 81"/>
                <a:gd name="T37" fmla="*/ 33 h 38"/>
                <a:gd name="T38" fmla="*/ 0 w 81"/>
                <a:gd name="T39" fmla="*/ 34 h 38"/>
                <a:gd name="T40" fmla="*/ 9 w 81"/>
                <a:gd name="T41" fmla="*/ 36 h 38"/>
                <a:gd name="T42" fmla="*/ 16 w 81"/>
                <a:gd name="T43" fmla="*/ 35 h 38"/>
                <a:gd name="T44" fmla="*/ 14 w 81"/>
                <a:gd name="T45" fmla="*/ 38 h 38"/>
                <a:gd name="T46" fmla="*/ 22 w 81"/>
                <a:gd name="T47" fmla="*/ 36 h 38"/>
                <a:gd name="T48" fmla="*/ 28 w 81"/>
                <a:gd name="T49" fmla="*/ 33 h 38"/>
                <a:gd name="T50" fmla="*/ 33 w 81"/>
                <a:gd name="T51" fmla="*/ 31 h 38"/>
                <a:gd name="T52" fmla="*/ 36 w 81"/>
                <a:gd name="T53" fmla="*/ 28 h 38"/>
                <a:gd name="T54" fmla="*/ 37 w 81"/>
                <a:gd name="T55" fmla="*/ 26 h 38"/>
                <a:gd name="T56" fmla="*/ 37 w 81"/>
                <a:gd name="T57" fmla="*/ 26 h 38"/>
                <a:gd name="T58" fmla="*/ 42 w 81"/>
                <a:gd name="T5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38">
                  <a:moveTo>
                    <a:pt x="42" y="22"/>
                  </a:moveTo>
                  <a:cubicBezTo>
                    <a:pt x="43" y="21"/>
                    <a:pt x="44" y="20"/>
                    <a:pt x="45" y="19"/>
                  </a:cubicBezTo>
                  <a:cubicBezTo>
                    <a:pt x="46" y="18"/>
                    <a:pt x="48" y="18"/>
                    <a:pt x="50" y="17"/>
                  </a:cubicBezTo>
                  <a:cubicBezTo>
                    <a:pt x="53" y="17"/>
                    <a:pt x="55" y="16"/>
                    <a:pt x="57" y="15"/>
                  </a:cubicBezTo>
                  <a:cubicBezTo>
                    <a:pt x="61" y="15"/>
                    <a:pt x="62" y="18"/>
                    <a:pt x="65" y="15"/>
                  </a:cubicBezTo>
                  <a:cubicBezTo>
                    <a:pt x="68" y="14"/>
                    <a:pt x="69" y="11"/>
                    <a:pt x="72" y="10"/>
                  </a:cubicBezTo>
                  <a:cubicBezTo>
                    <a:pt x="74" y="9"/>
                    <a:pt x="77" y="7"/>
                    <a:pt x="81" y="6"/>
                  </a:cubicBezTo>
                  <a:cubicBezTo>
                    <a:pt x="79" y="3"/>
                    <a:pt x="73" y="5"/>
                    <a:pt x="72" y="6"/>
                  </a:cubicBezTo>
                  <a:cubicBezTo>
                    <a:pt x="69" y="6"/>
                    <a:pt x="66" y="5"/>
                    <a:pt x="63" y="4"/>
                  </a:cubicBezTo>
                  <a:cubicBezTo>
                    <a:pt x="62" y="3"/>
                    <a:pt x="59" y="0"/>
                    <a:pt x="58" y="1"/>
                  </a:cubicBezTo>
                  <a:cubicBezTo>
                    <a:pt x="56" y="0"/>
                    <a:pt x="53" y="3"/>
                    <a:pt x="53" y="5"/>
                  </a:cubicBezTo>
                  <a:cubicBezTo>
                    <a:pt x="55" y="5"/>
                    <a:pt x="60" y="6"/>
                    <a:pt x="58" y="9"/>
                  </a:cubicBezTo>
                  <a:cubicBezTo>
                    <a:pt x="58" y="10"/>
                    <a:pt x="55" y="9"/>
                    <a:pt x="54" y="10"/>
                  </a:cubicBezTo>
                  <a:cubicBezTo>
                    <a:pt x="52" y="11"/>
                    <a:pt x="50" y="12"/>
                    <a:pt x="49" y="13"/>
                  </a:cubicBezTo>
                  <a:cubicBezTo>
                    <a:pt x="44" y="15"/>
                    <a:pt x="39" y="18"/>
                    <a:pt x="35" y="21"/>
                  </a:cubicBezTo>
                  <a:cubicBezTo>
                    <a:pt x="33" y="22"/>
                    <a:pt x="30" y="24"/>
                    <a:pt x="27" y="25"/>
                  </a:cubicBezTo>
                  <a:cubicBezTo>
                    <a:pt x="25" y="26"/>
                    <a:pt x="22" y="28"/>
                    <a:pt x="19" y="30"/>
                  </a:cubicBezTo>
                  <a:cubicBezTo>
                    <a:pt x="17" y="30"/>
                    <a:pt x="16" y="29"/>
                    <a:pt x="16" y="30"/>
                  </a:cubicBezTo>
                  <a:cubicBezTo>
                    <a:pt x="13" y="31"/>
                    <a:pt x="12" y="32"/>
                    <a:pt x="10" y="33"/>
                  </a:cubicBezTo>
                  <a:cubicBezTo>
                    <a:pt x="7" y="35"/>
                    <a:pt x="4" y="34"/>
                    <a:pt x="0" y="34"/>
                  </a:cubicBezTo>
                  <a:cubicBezTo>
                    <a:pt x="2" y="37"/>
                    <a:pt x="7" y="35"/>
                    <a:pt x="9" y="36"/>
                  </a:cubicBezTo>
                  <a:cubicBezTo>
                    <a:pt x="11" y="35"/>
                    <a:pt x="14" y="35"/>
                    <a:pt x="16" y="35"/>
                  </a:cubicBezTo>
                  <a:cubicBezTo>
                    <a:pt x="16" y="36"/>
                    <a:pt x="15" y="37"/>
                    <a:pt x="14" y="38"/>
                  </a:cubicBezTo>
                  <a:cubicBezTo>
                    <a:pt x="17" y="38"/>
                    <a:pt x="20" y="37"/>
                    <a:pt x="22" y="36"/>
                  </a:cubicBezTo>
                  <a:cubicBezTo>
                    <a:pt x="25" y="35"/>
                    <a:pt x="27" y="34"/>
                    <a:pt x="28" y="33"/>
                  </a:cubicBezTo>
                  <a:cubicBezTo>
                    <a:pt x="30" y="33"/>
                    <a:pt x="31" y="32"/>
                    <a:pt x="33" y="31"/>
                  </a:cubicBezTo>
                  <a:cubicBezTo>
                    <a:pt x="34" y="30"/>
                    <a:pt x="35" y="29"/>
                    <a:pt x="36" y="28"/>
                  </a:cubicBezTo>
                  <a:cubicBezTo>
                    <a:pt x="36" y="27"/>
                    <a:pt x="36" y="27"/>
                    <a:pt x="37" y="26"/>
                  </a:cubicBezTo>
                  <a:cubicBezTo>
                    <a:pt x="37" y="26"/>
                    <a:pt x="37" y="26"/>
                    <a:pt x="37" y="26"/>
                  </a:cubicBezTo>
                  <a:cubicBezTo>
                    <a:pt x="39" y="24"/>
                    <a:pt x="40" y="23"/>
                    <a:pt x="42" y="22"/>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6" name="Freeform 558"/>
            <p:cNvSpPr/>
            <p:nvPr/>
          </p:nvSpPr>
          <p:spPr bwMode="auto">
            <a:xfrm>
              <a:off x="5303" y="1160"/>
              <a:ext cx="78" cy="109"/>
            </a:xfrm>
            <a:custGeom>
              <a:avLst/>
              <a:gdLst>
                <a:gd name="T0" fmla="*/ 57 w 63"/>
                <a:gd name="T1" fmla="*/ 53 h 88"/>
                <a:gd name="T2" fmla="*/ 51 w 63"/>
                <a:gd name="T3" fmla="*/ 49 h 88"/>
                <a:gd name="T4" fmla="*/ 50 w 63"/>
                <a:gd name="T5" fmla="*/ 43 h 88"/>
                <a:gd name="T6" fmla="*/ 47 w 63"/>
                <a:gd name="T7" fmla="*/ 36 h 88"/>
                <a:gd name="T8" fmla="*/ 47 w 63"/>
                <a:gd name="T9" fmla="*/ 30 h 88"/>
                <a:gd name="T10" fmla="*/ 40 w 63"/>
                <a:gd name="T11" fmla="*/ 20 h 88"/>
                <a:gd name="T12" fmla="*/ 44 w 63"/>
                <a:gd name="T13" fmla="*/ 17 h 88"/>
                <a:gd name="T14" fmla="*/ 40 w 63"/>
                <a:gd name="T15" fmla="*/ 11 h 88"/>
                <a:gd name="T16" fmla="*/ 28 w 63"/>
                <a:gd name="T17" fmla="*/ 3 h 88"/>
                <a:gd name="T18" fmla="*/ 9 w 63"/>
                <a:gd name="T19" fmla="*/ 1 h 88"/>
                <a:gd name="T20" fmla="*/ 5 w 63"/>
                <a:gd name="T21" fmla="*/ 0 h 88"/>
                <a:gd name="T22" fmla="*/ 6 w 63"/>
                <a:gd name="T23" fmla="*/ 1 h 88"/>
                <a:gd name="T24" fmla="*/ 18 w 63"/>
                <a:gd name="T25" fmla="*/ 11 h 88"/>
                <a:gd name="T26" fmla="*/ 25 w 63"/>
                <a:gd name="T27" fmla="*/ 15 h 88"/>
                <a:gd name="T28" fmla="*/ 24 w 63"/>
                <a:gd name="T29" fmla="*/ 19 h 88"/>
                <a:gd name="T30" fmla="*/ 22 w 63"/>
                <a:gd name="T31" fmla="*/ 23 h 88"/>
                <a:gd name="T32" fmla="*/ 25 w 63"/>
                <a:gd name="T33" fmla="*/ 28 h 88"/>
                <a:gd name="T34" fmla="*/ 21 w 63"/>
                <a:gd name="T35" fmla="*/ 32 h 88"/>
                <a:gd name="T36" fmla="*/ 23 w 63"/>
                <a:gd name="T37" fmla="*/ 34 h 88"/>
                <a:gd name="T38" fmla="*/ 15 w 63"/>
                <a:gd name="T39" fmla="*/ 37 h 88"/>
                <a:gd name="T40" fmla="*/ 24 w 63"/>
                <a:gd name="T41" fmla="*/ 42 h 88"/>
                <a:gd name="T42" fmla="*/ 20 w 63"/>
                <a:gd name="T43" fmla="*/ 41 h 88"/>
                <a:gd name="T44" fmla="*/ 13 w 63"/>
                <a:gd name="T45" fmla="*/ 41 h 88"/>
                <a:gd name="T46" fmla="*/ 0 w 63"/>
                <a:gd name="T47" fmla="*/ 42 h 88"/>
                <a:gd name="T48" fmla="*/ 4 w 63"/>
                <a:gd name="T49" fmla="*/ 44 h 88"/>
                <a:gd name="T50" fmla="*/ 10 w 63"/>
                <a:gd name="T51" fmla="*/ 50 h 88"/>
                <a:gd name="T52" fmla="*/ 21 w 63"/>
                <a:gd name="T53" fmla="*/ 58 h 88"/>
                <a:gd name="T54" fmla="*/ 17 w 63"/>
                <a:gd name="T55" fmla="*/ 60 h 88"/>
                <a:gd name="T56" fmla="*/ 17 w 63"/>
                <a:gd name="T57" fmla="*/ 60 h 88"/>
                <a:gd name="T58" fmla="*/ 18 w 63"/>
                <a:gd name="T59" fmla="*/ 63 h 88"/>
                <a:gd name="T60" fmla="*/ 24 w 63"/>
                <a:gd name="T61" fmla="*/ 68 h 88"/>
                <a:gd name="T62" fmla="*/ 15 w 63"/>
                <a:gd name="T63" fmla="*/ 68 h 88"/>
                <a:gd name="T64" fmla="*/ 10 w 63"/>
                <a:gd name="T65" fmla="*/ 74 h 88"/>
                <a:gd name="T66" fmla="*/ 16 w 63"/>
                <a:gd name="T67" fmla="*/ 82 h 88"/>
                <a:gd name="T68" fmla="*/ 21 w 63"/>
                <a:gd name="T69" fmla="*/ 86 h 88"/>
                <a:gd name="T70" fmla="*/ 26 w 63"/>
                <a:gd name="T71" fmla="*/ 88 h 88"/>
                <a:gd name="T72" fmla="*/ 23 w 63"/>
                <a:gd name="T73" fmla="*/ 82 h 88"/>
                <a:gd name="T74" fmla="*/ 30 w 63"/>
                <a:gd name="T75" fmla="*/ 84 h 88"/>
                <a:gd name="T76" fmla="*/ 39 w 63"/>
                <a:gd name="T77" fmla="*/ 82 h 88"/>
                <a:gd name="T78" fmla="*/ 40 w 63"/>
                <a:gd name="T79" fmla="*/ 76 h 88"/>
                <a:gd name="T80" fmla="*/ 44 w 63"/>
                <a:gd name="T81" fmla="*/ 73 h 88"/>
                <a:gd name="T82" fmla="*/ 52 w 63"/>
                <a:gd name="T83" fmla="*/ 71 h 88"/>
                <a:gd name="T84" fmla="*/ 55 w 63"/>
                <a:gd name="T85" fmla="*/ 68 h 88"/>
                <a:gd name="T86" fmla="*/ 55 w 63"/>
                <a:gd name="T87" fmla="*/ 68 h 88"/>
                <a:gd name="T88" fmla="*/ 56 w 63"/>
                <a:gd name="T89" fmla="*/ 68 h 88"/>
                <a:gd name="T90" fmla="*/ 62 w 63"/>
                <a:gd name="T91" fmla="*/ 66 h 88"/>
                <a:gd name="T92" fmla="*/ 63 w 63"/>
                <a:gd name="T93" fmla="*/ 63 h 88"/>
                <a:gd name="T94" fmla="*/ 57 w 63"/>
                <a:gd name="T95" fmla="*/ 5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8">
                  <a:moveTo>
                    <a:pt x="57" y="53"/>
                  </a:moveTo>
                  <a:cubicBezTo>
                    <a:pt x="55" y="52"/>
                    <a:pt x="53" y="50"/>
                    <a:pt x="51" y="49"/>
                  </a:cubicBezTo>
                  <a:cubicBezTo>
                    <a:pt x="49" y="47"/>
                    <a:pt x="49" y="45"/>
                    <a:pt x="50" y="43"/>
                  </a:cubicBezTo>
                  <a:cubicBezTo>
                    <a:pt x="50" y="38"/>
                    <a:pt x="48" y="38"/>
                    <a:pt x="47" y="36"/>
                  </a:cubicBezTo>
                  <a:cubicBezTo>
                    <a:pt x="45" y="33"/>
                    <a:pt x="47" y="32"/>
                    <a:pt x="47" y="30"/>
                  </a:cubicBezTo>
                  <a:cubicBezTo>
                    <a:pt x="48" y="25"/>
                    <a:pt x="41" y="24"/>
                    <a:pt x="40" y="20"/>
                  </a:cubicBezTo>
                  <a:cubicBezTo>
                    <a:pt x="43" y="20"/>
                    <a:pt x="44" y="19"/>
                    <a:pt x="44" y="17"/>
                  </a:cubicBezTo>
                  <a:cubicBezTo>
                    <a:pt x="43" y="14"/>
                    <a:pt x="42" y="13"/>
                    <a:pt x="40" y="11"/>
                  </a:cubicBezTo>
                  <a:cubicBezTo>
                    <a:pt x="37" y="6"/>
                    <a:pt x="33" y="4"/>
                    <a:pt x="28" y="3"/>
                  </a:cubicBezTo>
                  <a:cubicBezTo>
                    <a:pt x="22" y="2"/>
                    <a:pt x="15" y="2"/>
                    <a:pt x="9" y="1"/>
                  </a:cubicBezTo>
                  <a:cubicBezTo>
                    <a:pt x="7" y="1"/>
                    <a:pt x="6" y="1"/>
                    <a:pt x="5" y="0"/>
                  </a:cubicBezTo>
                  <a:cubicBezTo>
                    <a:pt x="5" y="1"/>
                    <a:pt x="6" y="1"/>
                    <a:pt x="6" y="1"/>
                  </a:cubicBezTo>
                  <a:cubicBezTo>
                    <a:pt x="10" y="4"/>
                    <a:pt x="14" y="8"/>
                    <a:pt x="18" y="11"/>
                  </a:cubicBezTo>
                  <a:cubicBezTo>
                    <a:pt x="20" y="12"/>
                    <a:pt x="23" y="14"/>
                    <a:pt x="25" y="15"/>
                  </a:cubicBezTo>
                  <a:cubicBezTo>
                    <a:pt x="27" y="17"/>
                    <a:pt x="26" y="18"/>
                    <a:pt x="24" y="19"/>
                  </a:cubicBezTo>
                  <a:cubicBezTo>
                    <a:pt x="23" y="21"/>
                    <a:pt x="21" y="22"/>
                    <a:pt x="22" y="23"/>
                  </a:cubicBezTo>
                  <a:cubicBezTo>
                    <a:pt x="23" y="25"/>
                    <a:pt x="26" y="25"/>
                    <a:pt x="25" y="28"/>
                  </a:cubicBezTo>
                  <a:cubicBezTo>
                    <a:pt x="24" y="28"/>
                    <a:pt x="20" y="28"/>
                    <a:pt x="21" y="32"/>
                  </a:cubicBezTo>
                  <a:cubicBezTo>
                    <a:pt x="20" y="32"/>
                    <a:pt x="22" y="33"/>
                    <a:pt x="23" y="34"/>
                  </a:cubicBezTo>
                  <a:cubicBezTo>
                    <a:pt x="20" y="33"/>
                    <a:pt x="16" y="33"/>
                    <a:pt x="15" y="37"/>
                  </a:cubicBezTo>
                  <a:cubicBezTo>
                    <a:pt x="18" y="39"/>
                    <a:pt x="20" y="41"/>
                    <a:pt x="24" y="42"/>
                  </a:cubicBezTo>
                  <a:cubicBezTo>
                    <a:pt x="23" y="42"/>
                    <a:pt x="21" y="41"/>
                    <a:pt x="20" y="41"/>
                  </a:cubicBezTo>
                  <a:cubicBezTo>
                    <a:pt x="18" y="41"/>
                    <a:pt x="15" y="42"/>
                    <a:pt x="13" y="41"/>
                  </a:cubicBezTo>
                  <a:cubicBezTo>
                    <a:pt x="9" y="41"/>
                    <a:pt x="3" y="39"/>
                    <a:pt x="0" y="42"/>
                  </a:cubicBezTo>
                  <a:cubicBezTo>
                    <a:pt x="0" y="43"/>
                    <a:pt x="3" y="44"/>
                    <a:pt x="4" y="44"/>
                  </a:cubicBezTo>
                  <a:cubicBezTo>
                    <a:pt x="6" y="46"/>
                    <a:pt x="8" y="48"/>
                    <a:pt x="10" y="50"/>
                  </a:cubicBezTo>
                  <a:cubicBezTo>
                    <a:pt x="14" y="52"/>
                    <a:pt x="19" y="55"/>
                    <a:pt x="21" y="58"/>
                  </a:cubicBezTo>
                  <a:cubicBezTo>
                    <a:pt x="20" y="60"/>
                    <a:pt x="18" y="59"/>
                    <a:pt x="17" y="60"/>
                  </a:cubicBezTo>
                  <a:cubicBezTo>
                    <a:pt x="17" y="60"/>
                    <a:pt x="17" y="60"/>
                    <a:pt x="17" y="60"/>
                  </a:cubicBezTo>
                  <a:cubicBezTo>
                    <a:pt x="16" y="62"/>
                    <a:pt x="18" y="63"/>
                    <a:pt x="18" y="63"/>
                  </a:cubicBezTo>
                  <a:cubicBezTo>
                    <a:pt x="20" y="66"/>
                    <a:pt x="22" y="67"/>
                    <a:pt x="24" y="68"/>
                  </a:cubicBezTo>
                  <a:cubicBezTo>
                    <a:pt x="22" y="68"/>
                    <a:pt x="18" y="67"/>
                    <a:pt x="15" y="68"/>
                  </a:cubicBezTo>
                  <a:cubicBezTo>
                    <a:pt x="12" y="68"/>
                    <a:pt x="10" y="70"/>
                    <a:pt x="10" y="74"/>
                  </a:cubicBezTo>
                  <a:cubicBezTo>
                    <a:pt x="11" y="78"/>
                    <a:pt x="13" y="80"/>
                    <a:pt x="16" y="82"/>
                  </a:cubicBezTo>
                  <a:cubicBezTo>
                    <a:pt x="17" y="83"/>
                    <a:pt x="20" y="85"/>
                    <a:pt x="21" y="86"/>
                  </a:cubicBezTo>
                  <a:cubicBezTo>
                    <a:pt x="23" y="87"/>
                    <a:pt x="24" y="87"/>
                    <a:pt x="26" y="88"/>
                  </a:cubicBezTo>
                  <a:cubicBezTo>
                    <a:pt x="23" y="82"/>
                    <a:pt x="23" y="82"/>
                    <a:pt x="23" y="82"/>
                  </a:cubicBezTo>
                  <a:cubicBezTo>
                    <a:pt x="26" y="82"/>
                    <a:pt x="28" y="84"/>
                    <a:pt x="30" y="84"/>
                  </a:cubicBezTo>
                  <a:cubicBezTo>
                    <a:pt x="33" y="84"/>
                    <a:pt x="37" y="83"/>
                    <a:pt x="39" y="82"/>
                  </a:cubicBezTo>
                  <a:cubicBezTo>
                    <a:pt x="41" y="80"/>
                    <a:pt x="40" y="78"/>
                    <a:pt x="40" y="76"/>
                  </a:cubicBezTo>
                  <a:cubicBezTo>
                    <a:pt x="40" y="73"/>
                    <a:pt x="42" y="73"/>
                    <a:pt x="44" y="73"/>
                  </a:cubicBezTo>
                  <a:cubicBezTo>
                    <a:pt x="47" y="73"/>
                    <a:pt x="50" y="72"/>
                    <a:pt x="52" y="71"/>
                  </a:cubicBezTo>
                  <a:cubicBezTo>
                    <a:pt x="53" y="70"/>
                    <a:pt x="54" y="68"/>
                    <a:pt x="55" y="68"/>
                  </a:cubicBezTo>
                  <a:cubicBezTo>
                    <a:pt x="55" y="68"/>
                    <a:pt x="55" y="68"/>
                    <a:pt x="55" y="68"/>
                  </a:cubicBezTo>
                  <a:cubicBezTo>
                    <a:pt x="57" y="67"/>
                    <a:pt x="55" y="68"/>
                    <a:pt x="56" y="68"/>
                  </a:cubicBezTo>
                  <a:cubicBezTo>
                    <a:pt x="59" y="69"/>
                    <a:pt x="61" y="69"/>
                    <a:pt x="62" y="66"/>
                  </a:cubicBezTo>
                  <a:cubicBezTo>
                    <a:pt x="63" y="65"/>
                    <a:pt x="63" y="64"/>
                    <a:pt x="63" y="63"/>
                  </a:cubicBezTo>
                  <a:cubicBezTo>
                    <a:pt x="63" y="59"/>
                    <a:pt x="60" y="56"/>
                    <a:pt x="57" y="53"/>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7" name="Freeform 559"/>
            <p:cNvSpPr/>
            <p:nvPr/>
          </p:nvSpPr>
          <p:spPr bwMode="auto">
            <a:xfrm>
              <a:off x="5294" y="1154"/>
              <a:ext cx="15" cy="6"/>
            </a:xfrm>
            <a:custGeom>
              <a:avLst/>
              <a:gdLst>
                <a:gd name="T0" fmla="*/ 0 w 12"/>
                <a:gd name="T1" fmla="*/ 1 h 5"/>
                <a:gd name="T2" fmla="*/ 12 w 12"/>
                <a:gd name="T3" fmla="*/ 5 h 5"/>
                <a:gd name="T4" fmla="*/ 0 w 12"/>
                <a:gd name="T5" fmla="*/ 1 h 5"/>
              </a:gdLst>
              <a:ahLst/>
              <a:cxnLst>
                <a:cxn ang="0">
                  <a:pos x="T0" y="T1"/>
                </a:cxn>
                <a:cxn ang="0">
                  <a:pos x="T2" y="T3"/>
                </a:cxn>
                <a:cxn ang="0">
                  <a:pos x="T4" y="T5"/>
                </a:cxn>
              </a:cxnLst>
              <a:rect l="0" t="0" r="r" b="b"/>
              <a:pathLst>
                <a:path w="12" h="5">
                  <a:moveTo>
                    <a:pt x="0" y="1"/>
                  </a:moveTo>
                  <a:cubicBezTo>
                    <a:pt x="4" y="4"/>
                    <a:pt x="7" y="5"/>
                    <a:pt x="12" y="5"/>
                  </a:cubicBezTo>
                  <a:cubicBezTo>
                    <a:pt x="8" y="3"/>
                    <a:pt x="5" y="0"/>
                    <a:pt x="0" y="1"/>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8" name="Freeform 560"/>
            <p:cNvSpPr/>
            <p:nvPr/>
          </p:nvSpPr>
          <p:spPr bwMode="auto">
            <a:xfrm>
              <a:off x="4860" y="1227"/>
              <a:ext cx="74" cy="93"/>
            </a:xfrm>
            <a:custGeom>
              <a:avLst/>
              <a:gdLst>
                <a:gd name="T0" fmla="*/ 38 w 60"/>
                <a:gd name="T1" fmla="*/ 0 h 75"/>
                <a:gd name="T2" fmla="*/ 36 w 60"/>
                <a:gd name="T3" fmla="*/ 2 h 75"/>
                <a:gd name="T4" fmla="*/ 32 w 60"/>
                <a:gd name="T5" fmla="*/ 7 h 75"/>
                <a:gd name="T6" fmla="*/ 27 w 60"/>
                <a:gd name="T7" fmla="*/ 12 h 75"/>
                <a:gd name="T8" fmla="*/ 19 w 60"/>
                <a:gd name="T9" fmla="*/ 20 h 75"/>
                <a:gd name="T10" fmla="*/ 11 w 60"/>
                <a:gd name="T11" fmla="*/ 23 h 75"/>
                <a:gd name="T12" fmla="*/ 1 w 60"/>
                <a:gd name="T13" fmla="*/ 23 h 75"/>
                <a:gd name="T14" fmla="*/ 9 w 60"/>
                <a:gd name="T15" fmla="*/ 27 h 75"/>
                <a:gd name="T16" fmla="*/ 19 w 60"/>
                <a:gd name="T17" fmla="*/ 32 h 75"/>
                <a:gd name="T18" fmla="*/ 10 w 60"/>
                <a:gd name="T19" fmla="*/ 37 h 75"/>
                <a:gd name="T20" fmla="*/ 17 w 60"/>
                <a:gd name="T21" fmla="*/ 43 h 75"/>
                <a:gd name="T22" fmla="*/ 10 w 60"/>
                <a:gd name="T23" fmla="*/ 43 h 75"/>
                <a:gd name="T24" fmla="*/ 3 w 60"/>
                <a:gd name="T25" fmla="*/ 44 h 75"/>
                <a:gd name="T26" fmla="*/ 7 w 60"/>
                <a:gd name="T27" fmla="*/ 46 h 75"/>
                <a:gd name="T28" fmla="*/ 14 w 60"/>
                <a:gd name="T29" fmla="*/ 50 h 75"/>
                <a:gd name="T30" fmla="*/ 13 w 60"/>
                <a:gd name="T31" fmla="*/ 54 h 75"/>
                <a:gd name="T32" fmla="*/ 17 w 60"/>
                <a:gd name="T33" fmla="*/ 57 h 75"/>
                <a:gd name="T34" fmla="*/ 9 w 60"/>
                <a:gd name="T35" fmla="*/ 60 h 75"/>
                <a:gd name="T36" fmla="*/ 0 w 60"/>
                <a:gd name="T37" fmla="*/ 67 h 75"/>
                <a:gd name="T38" fmla="*/ 7 w 60"/>
                <a:gd name="T39" fmla="*/ 69 h 75"/>
                <a:gd name="T40" fmla="*/ 15 w 60"/>
                <a:gd name="T41" fmla="*/ 74 h 75"/>
                <a:gd name="T42" fmla="*/ 24 w 60"/>
                <a:gd name="T43" fmla="*/ 74 h 75"/>
                <a:gd name="T44" fmla="*/ 34 w 60"/>
                <a:gd name="T45" fmla="*/ 75 h 75"/>
                <a:gd name="T46" fmla="*/ 44 w 60"/>
                <a:gd name="T47" fmla="*/ 70 h 75"/>
                <a:gd name="T48" fmla="*/ 46 w 60"/>
                <a:gd name="T49" fmla="*/ 67 h 75"/>
                <a:gd name="T50" fmla="*/ 40 w 60"/>
                <a:gd name="T51" fmla="*/ 71 h 75"/>
                <a:gd name="T52" fmla="*/ 46 w 60"/>
                <a:gd name="T53" fmla="*/ 64 h 75"/>
                <a:gd name="T54" fmla="*/ 50 w 60"/>
                <a:gd name="T55" fmla="*/ 59 h 75"/>
                <a:gd name="T56" fmla="*/ 52 w 60"/>
                <a:gd name="T57" fmla="*/ 52 h 75"/>
                <a:gd name="T58" fmla="*/ 51 w 60"/>
                <a:gd name="T59" fmla="*/ 50 h 75"/>
                <a:gd name="T60" fmla="*/ 54 w 60"/>
                <a:gd name="T61" fmla="*/ 46 h 75"/>
                <a:gd name="T62" fmla="*/ 57 w 60"/>
                <a:gd name="T63" fmla="*/ 41 h 75"/>
                <a:gd name="T64" fmla="*/ 59 w 60"/>
                <a:gd name="T65" fmla="*/ 38 h 75"/>
                <a:gd name="T66" fmla="*/ 60 w 60"/>
                <a:gd name="T67" fmla="*/ 35 h 75"/>
                <a:gd name="T68" fmla="*/ 56 w 60"/>
                <a:gd name="T69" fmla="*/ 33 h 75"/>
                <a:gd name="T70" fmla="*/ 51 w 60"/>
                <a:gd name="T71" fmla="*/ 34 h 75"/>
                <a:gd name="T72" fmla="*/ 40 w 60"/>
                <a:gd name="T73" fmla="*/ 31 h 75"/>
                <a:gd name="T74" fmla="*/ 46 w 60"/>
                <a:gd name="T75" fmla="*/ 22 h 75"/>
                <a:gd name="T76" fmla="*/ 34 w 60"/>
                <a:gd name="T77" fmla="*/ 16 h 75"/>
                <a:gd name="T78" fmla="*/ 40 w 60"/>
                <a:gd name="T79" fmla="*/ 8 h 75"/>
                <a:gd name="T80" fmla="*/ 44 w 60"/>
                <a:gd name="T81" fmla="*/ 2 h 75"/>
                <a:gd name="T82" fmla="*/ 44 w 60"/>
                <a:gd name="T83" fmla="*/ 2 h 75"/>
                <a:gd name="T84" fmla="*/ 38 w 60"/>
                <a:gd name="T8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75">
                  <a:moveTo>
                    <a:pt x="38" y="0"/>
                  </a:moveTo>
                  <a:cubicBezTo>
                    <a:pt x="37" y="1"/>
                    <a:pt x="37" y="1"/>
                    <a:pt x="36" y="2"/>
                  </a:cubicBezTo>
                  <a:cubicBezTo>
                    <a:pt x="35" y="3"/>
                    <a:pt x="34" y="6"/>
                    <a:pt x="32" y="7"/>
                  </a:cubicBezTo>
                  <a:cubicBezTo>
                    <a:pt x="31" y="8"/>
                    <a:pt x="29" y="10"/>
                    <a:pt x="27" y="12"/>
                  </a:cubicBezTo>
                  <a:cubicBezTo>
                    <a:pt x="24" y="14"/>
                    <a:pt x="22" y="17"/>
                    <a:pt x="19" y="20"/>
                  </a:cubicBezTo>
                  <a:cubicBezTo>
                    <a:pt x="16" y="21"/>
                    <a:pt x="14" y="22"/>
                    <a:pt x="11" y="23"/>
                  </a:cubicBezTo>
                  <a:cubicBezTo>
                    <a:pt x="8" y="23"/>
                    <a:pt x="4" y="22"/>
                    <a:pt x="1" y="23"/>
                  </a:cubicBezTo>
                  <a:cubicBezTo>
                    <a:pt x="3" y="25"/>
                    <a:pt x="7" y="27"/>
                    <a:pt x="9" y="27"/>
                  </a:cubicBezTo>
                  <a:cubicBezTo>
                    <a:pt x="12" y="28"/>
                    <a:pt x="18" y="29"/>
                    <a:pt x="19" y="32"/>
                  </a:cubicBezTo>
                  <a:cubicBezTo>
                    <a:pt x="17" y="35"/>
                    <a:pt x="12" y="34"/>
                    <a:pt x="10" y="37"/>
                  </a:cubicBezTo>
                  <a:cubicBezTo>
                    <a:pt x="12" y="39"/>
                    <a:pt x="17" y="41"/>
                    <a:pt x="17" y="43"/>
                  </a:cubicBezTo>
                  <a:cubicBezTo>
                    <a:pt x="16" y="45"/>
                    <a:pt x="12" y="43"/>
                    <a:pt x="10" y="43"/>
                  </a:cubicBezTo>
                  <a:cubicBezTo>
                    <a:pt x="8" y="43"/>
                    <a:pt x="5" y="43"/>
                    <a:pt x="3" y="44"/>
                  </a:cubicBezTo>
                  <a:cubicBezTo>
                    <a:pt x="4" y="44"/>
                    <a:pt x="7" y="45"/>
                    <a:pt x="7" y="46"/>
                  </a:cubicBezTo>
                  <a:cubicBezTo>
                    <a:pt x="9" y="47"/>
                    <a:pt x="13" y="48"/>
                    <a:pt x="14" y="50"/>
                  </a:cubicBezTo>
                  <a:cubicBezTo>
                    <a:pt x="15" y="52"/>
                    <a:pt x="12" y="52"/>
                    <a:pt x="13" y="54"/>
                  </a:cubicBezTo>
                  <a:cubicBezTo>
                    <a:pt x="14" y="56"/>
                    <a:pt x="16" y="56"/>
                    <a:pt x="17" y="57"/>
                  </a:cubicBezTo>
                  <a:cubicBezTo>
                    <a:pt x="14" y="57"/>
                    <a:pt x="11" y="59"/>
                    <a:pt x="9" y="60"/>
                  </a:cubicBezTo>
                  <a:cubicBezTo>
                    <a:pt x="7" y="61"/>
                    <a:pt x="0" y="65"/>
                    <a:pt x="0" y="67"/>
                  </a:cubicBezTo>
                  <a:cubicBezTo>
                    <a:pt x="3" y="68"/>
                    <a:pt x="4" y="69"/>
                    <a:pt x="7" y="69"/>
                  </a:cubicBezTo>
                  <a:cubicBezTo>
                    <a:pt x="9" y="71"/>
                    <a:pt x="12" y="73"/>
                    <a:pt x="15" y="74"/>
                  </a:cubicBezTo>
                  <a:cubicBezTo>
                    <a:pt x="17" y="74"/>
                    <a:pt x="21" y="74"/>
                    <a:pt x="24" y="74"/>
                  </a:cubicBezTo>
                  <a:cubicBezTo>
                    <a:pt x="28" y="75"/>
                    <a:pt x="30" y="75"/>
                    <a:pt x="34" y="75"/>
                  </a:cubicBezTo>
                  <a:cubicBezTo>
                    <a:pt x="38" y="75"/>
                    <a:pt x="42" y="73"/>
                    <a:pt x="44" y="70"/>
                  </a:cubicBezTo>
                  <a:cubicBezTo>
                    <a:pt x="45" y="69"/>
                    <a:pt x="46" y="68"/>
                    <a:pt x="46" y="67"/>
                  </a:cubicBezTo>
                  <a:cubicBezTo>
                    <a:pt x="40" y="71"/>
                    <a:pt x="40" y="71"/>
                    <a:pt x="40" y="71"/>
                  </a:cubicBezTo>
                  <a:cubicBezTo>
                    <a:pt x="43" y="69"/>
                    <a:pt x="44" y="67"/>
                    <a:pt x="46" y="64"/>
                  </a:cubicBezTo>
                  <a:cubicBezTo>
                    <a:pt x="48" y="62"/>
                    <a:pt x="49" y="60"/>
                    <a:pt x="50" y="59"/>
                  </a:cubicBezTo>
                  <a:cubicBezTo>
                    <a:pt x="50" y="58"/>
                    <a:pt x="53" y="54"/>
                    <a:pt x="52" y="52"/>
                  </a:cubicBezTo>
                  <a:cubicBezTo>
                    <a:pt x="50" y="51"/>
                    <a:pt x="49" y="52"/>
                    <a:pt x="51" y="50"/>
                  </a:cubicBezTo>
                  <a:cubicBezTo>
                    <a:pt x="53" y="48"/>
                    <a:pt x="53" y="47"/>
                    <a:pt x="54" y="46"/>
                  </a:cubicBezTo>
                  <a:cubicBezTo>
                    <a:pt x="55" y="44"/>
                    <a:pt x="56" y="43"/>
                    <a:pt x="57" y="41"/>
                  </a:cubicBezTo>
                  <a:cubicBezTo>
                    <a:pt x="58" y="40"/>
                    <a:pt x="58" y="38"/>
                    <a:pt x="59" y="38"/>
                  </a:cubicBezTo>
                  <a:cubicBezTo>
                    <a:pt x="59" y="37"/>
                    <a:pt x="60" y="36"/>
                    <a:pt x="60" y="35"/>
                  </a:cubicBezTo>
                  <a:cubicBezTo>
                    <a:pt x="60" y="32"/>
                    <a:pt x="58" y="34"/>
                    <a:pt x="56" y="33"/>
                  </a:cubicBezTo>
                  <a:cubicBezTo>
                    <a:pt x="54" y="34"/>
                    <a:pt x="53" y="35"/>
                    <a:pt x="51" y="34"/>
                  </a:cubicBezTo>
                  <a:cubicBezTo>
                    <a:pt x="49" y="34"/>
                    <a:pt x="41" y="33"/>
                    <a:pt x="40" y="31"/>
                  </a:cubicBezTo>
                  <a:cubicBezTo>
                    <a:pt x="40" y="27"/>
                    <a:pt x="47" y="24"/>
                    <a:pt x="46" y="22"/>
                  </a:cubicBezTo>
                  <a:cubicBezTo>
                    <a:pt x="44" y="18"/>
                    <a:pt x="35" y="21"/>
                    <a:pt x="34" y="16"/>
                  </a:cubicBezTo>
                  <a:cubicBezTo>
                    <a:pt x="34" y="14"/>
                    <a:pt x="39" y="9"/>
                    <a:pt x="40" y="8"/>
                  </a:cubicBezTo>
                  <a:cubicBezTo>
                    <a:pt x="41" y="6"/>
                    <a:pt x="43" y="4"/>
                    <a:pt x="44" y="2"/>
                  </a:cubicBezTo>
                  <a:cubicBezTo>
                    <a:pt x="44" y="2"/>
                    <a:pt x="44" y="2"/>
                    <a:pt x="44" y="2"/>
                  </a:cubicBezTo>
                  <a:cubicBezTo>
                    <a:pt x="42" y="2"/>
                    <a:pt x="39" y="1"/>
                    <a:pt x="38" y="0"/>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19" name="Freeform 561"/>
            <p:cNvSpPr/>
            <p:nvPr/>
          </p:nvSpPr>
          <p:spPr bwMode="auto">
            <a:xfrm>
              <a:off x="4922" y="1139"/>
              <a:ext cx="4"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0"/>
                    <a:pt x="1" y="0"/>
                    <a:pt x="0" y="2"/>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0" name="Freeform 562"/>
            <p:cNvSpPr/>
            <p:nvPr/>
          </p:nvSpPr>
          <p:spPr bwMode="auto">
            <a:xfrm>
              <a:off x="4926" y="1138"/>
              <a:ext cx="3" cy="2"/>
            </a:xfrm>
            <a:custGeom>
              <a:avLst/>
              <a:gdLst>
                <a:gd name="T0" fmla="*/ 0 w 3"/>
                <a:gd name="T1" fmla="*/ 1 h 2"/>
                <a:gd name="T2" fmla="*/ 1 w 3"/>
                <a:gd name="T3" fmla="*/ 2 h 2"/>
                <a:gd name="T4" fmla="*/ 3 w 3"/>
                <a:gd name="T5" fmla="*/ 0 h 2"/>
                <a:gd name="T6" fmla="*/ 0 w 3"/>
                <a:gd name="T7" fmla="*/ 1 h 2"/>
              </a:gdLst>
              <a:ahLst/>
              <a:cxnLst>
                <a:cxn ang="0">
                  <a:pos x="T0" y="T1"/>
                </a:cxn>
                <a:cxn ang="0">
                  <a:pos x="T2" y="T3"/>
                </a:cxn>
                <a:cxn ang="0">
                  <a:pos x="T4" y="T5"/>
                </a:cxn>
                <a:cxn ang="0">
                  <a:pos x="T6" y="T7"/>
                </a:cxn>
              </a:cxnLst>
              <a:rect l="0" t="0" r="r" b="b"/>
              <a:pathLst>
                <a:path w="3" h="2">
                  <a:moveTo>
                    <a:pt x="0" y="1"/>
                  </a:moveTo>
                  <a:cubicBezTo>
                    <a:pt x="1" y="1"/>
                    <a:pt x="1" y="1"/>
                    <a:pt x="1" y="2"/>
                  </a:cubicBezTo>
                  <a:cubicBezTo>
                    <a:pt x="2" y="1"/>
                    <a:pt x="3" y="1"/>
                    <a:pt x="3" y="0"/>
                  </a:cubicBezTo>
                  <a:lnTo>
                    <a:pt x="0" y="1"/>
                  </a:ln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1" name="Freeform 563"/>
            <p:cNvSpPr/>
            <p:nvPr/>
          </p:nvSpPr>
          <p:spPr bwMode="auto">
            <a:xfrm>
              <a:off x="4908" y="1140"/>
              <a:ext cx="56" cy="61"/>
            </a:xfrm>
            <a:custGeom>
              <a:avLst/>
              <a:gdLst>
                <a:gd name="T0" fmla="*/ 45 w 45"/>
                <a:gd name="T1" fmla="*/ 48 h 49"/>
                <a:gd name="T2" fmla="*/ 34 w 45"/>
                <a:gd name="T3" fmla="*/ 39 h 49"/>
                <a:gd name="T4" fmla="*/ 30 w 45"/>
                <a:gd name="T5" fmla="*/ 32 h 49"/>
                <a:gd name="T6" fmla="*/ 38 w 45"/>
                <a:gd name="T7" fmla="*/ 31 h 49"/>
                <a:gd name="T8" fmla="*/ 35 w 45"/>
                <a:gd name="T9" fmla="*/ 27 h 49"/>
                <a:gd name="T10" fmla="*/ 43 w 45"/>
                <a:gd name="T11" fmla="*/ 25 h 49"/>
                <a:gd name="T12" fmla="*/ 41 w 45"/>
                <a:gd name="T13" fmla="*/ 20 h 49"/>
                <a:gd name="T14" fmla="*/ 40 w 45"/>
                <a:gd name="T15" fmla="*/ 14 h 49"/>
                <a:gd name="T16" fmla="*/ 28 w 45"/>
                <a:gd name="T17" fmla="*/ 7 h 49"/>
                <a:gd name="T18" fmla="*/ 17 w 45"/>
                <a:gd name="T19" fmla="*/ 0 h 49"/>
                <a:gd name="T20" fmla="*/ 15 w 45"/>
                <a:gd name="T21" fmla="*/ 0 h 49"/>
                <a:gd name="T22" fmla="*/ 8 w 45"/>
                <a:gd name="T23" fmla="*/ 5 h 49"/>
                <a:gd name="T24" fmla="*/ 0 w 45"/>
                <a:gd name="T25" fmla="*/ 18 h 49"/>
                <a:gd name="T26" fmla="*/ 4 w 45"/>
                <a:gd name="T27" fmla="*/ 29 h 49"/>
                <a:gd name="T28" fmla="*/ 15 w 45"/>
                <a:gd name="T29" fmla="*/ 37 h 49"/>
                <a:gd name="T30" fmla="*/ 20 w 45"/>
                <a:gd name="T31" fmla="*/ 38 h 49"/>
                <a:gd name="T32" fmla="*/ 26 w 45"/>
                <a:gd name="T33" fmla="*/ 41 h 49"/>
                <a:gd name="T34" fmla="*/ 30 w 45"/>
                <a:gd name="T35" fmla="*/ 45 h 49"/>
                <a:gd name="T36" fmla="*/ 32 w 45"/>
                <a:gd name="T37" fmla="*/ 48 h 49"/>
                <a:gd name="T38" fmla="*/ 34 w 45"/>
                <a:gd name="T39" fmla="*/ 48 h 49"/>
                <a:gd name="T40" fmla="*/ 45 w 45"/>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9">
                  <a:moveTo>
                    <a:pt x="45" y="48"/>
                  </a:moveTo>
                  <a:cubicBezTo>
                    <a:pt x="43" y="44"/>
                    <a:pt x="37" y="42"/>
                    <a:pt x="34" y="39"/>
                  </a:cubicBezTo>
                  <a:cubicBezTo>
                    <a:pt x="33" y="38"/>
                    <a:pt x="29" y="34"/>
                    <a:pt x="30" y="32"/>
                  </a:cubicBezTo>
                  <a:cubicBezTo>
                    <a:pt x="31" y="30"/>
                    <a:pt x="36" y="32"/>
                    <a:pt x="38" y="31"/>
                  </a:cubicBezTo>
                  <a:cubicBezTo>
                    <a:pt x="37" y="29"/>
                    <a:pt x="34" y="28"/>
                    <a:pt x="35" y="27"/>
                  </a:cubicBezTo>
                  <a:cubicBezTo>
                    <a:pt x="36" y="25"/>
                    <a:pt x="42" y="26"/>
                    <a:pt x="43" y="25"/>
                  </a:cubicBezTo>
                  <a:cubicBezTo>
                    <a:pt x="44" y="24"/>
                    <a:pt x="42" y="21"/>
                    <a:pt x="41" y="20"/>
                  </a:cubicBezTo>
                  <a:cubicBezTo>
                    <a:pt x="40" y="18"/>
                    <a:pt x="43" y="16"/>
                    <a:pt x="40" y="14"/>
                  </a:cubicBezTo>
                  <a:cubicBezTo>
                    <a:pt x="37" y="11"/>
                    <a:pt x="32" y="8"/>
                    <a:pt x="28" y="7"/>
                  </a:cubicBezTo>
                  <a:cubicBezTo>
                    <a:pt x="24" y="5"/>
                    <a:pt x="21" y="3"/>
                    <a:pt x="17" y="0"/>
                  </a:cubicBezTo>
                  <a:cubicBezTo>
                    <a:pt x="16" y="0"/>
                    <a:pt x="16" y="0"/>
                    <a:pt x="15" y="0"/>
                  </a:cubicBezTo>
                  <a:cubicBezTo>
                    <a:pt x="13" y="2"/>
                    <a:pt x="10" y="3"/>
                    <a:pt x="8" y="5"/>
                  </a:cubicBezTo>
                  <a:cubicBezTo>
                    <a:pt x="4" y="9"/>
                    <a:pt x="1" y="12"/>
                    <a:pt x="0" y="18"/>
                  </a:cubicBezTo>
                  <a:cubicBezTo>
                    <a:pt x="0" y="22"/>
                    <a:pt x="1" y="26"/>
                    <a:pt x="4" y="29"/>
                  </a:cubicBezTo>
                  <a:cubicBezTo>
                    <a:pt x="7" y="33"/>
                    <a:pt x="11" y="36"/>
                    <a:pt x="15" y="37"/>
                  </a:cubicBezTo>
                  <a:cubicBezTo>
                    <a:pt x="16" y="38"/>
                    <a:pt x="18" y="38"/>
                    <a:pt x="20" y="38"/>
                  </a:cubicBezTo>
                  <a:cubicBezTo>
                    <a:pt x="23" y="39"/>
                    <a:pt x="24" y="40"/>
                    <a:pt x="26" y="41"/>
                  </a:cubicBezTo>
                  <a:cubicBezTo>
                    <a:pt x="27" y="42"/>
                    <a:pt x="29" y="43"/>
                    <a:pt x="30" y="45"/>
                  </a:cubicBezTo>
                  <a:cubicBezTo>
                    <a:pt x="31" y="46"/>
                    <a:pt x="31" y="47"/>
                    <a:pt x="32" y="48"/>
                  </a:cubicBezTo>
                  <a:cubicBezTo>
                    <a:pt x="33" y="48"/>
                    <a:pt x="33" y="48"/>
                    <a:pt x="34" y="48"/>
                  </a:cubicBezTo>
                  <a:cubicBezTo>
                    <a:pt x="37" y="48"/>
                    <a:pt x="41" y="49"/>
                    <a:pt x="45" y="48"/>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2" name="Freeform 564"/>
            <p:cNvSpPr/>
            <p:nvPr/>
          </p:nvSpPr>
          <p:spPr bwMode="auto">
            <a:xfrm>
              <a:off x="5101" y="1341"/>
              <a:ext cx="103" cy="80"/>
            </a:xfrm>
            <a:custGeom>
              <a:avLst/>
              <a:gdLst>
                <a:gd name="T0" fmla="*/ 22 w 83"/>
                <a:gd name="T1" fmla="*/ 54 h 64"/>
                <a:gd name="T2" fmla="*/ 31 w 83"/>
                <a:gd name="T3" fmla="*/ 55 h 64"/>
                <a:gd name="T4" fmla="*/ 48 w 83"/>
                <a:gd name="T5" fmla="*/ 59 h 64"/>
                <a:gd name="T6" fmla="*/ 56 w 83"/>
                <a:gd name="T7" fmla="*/ 63 h 64"/>
                <a:gd name="T8" fmla="*/ 61 w 83"/>
                <a:gd name="T9" fmla="*/ 63 h 64"/>
                <a:gd name="T10" fmla="*/ 65 w 83"/>
                <a:gd name="T11" fmla="*/ 63 h 64"/>
                <a:gd name="T12" fmla="*/ 71 w 83"/>
                <a:gd name="T13" fmla="*/ 63 h 64"/>
                <a:gd name="T14" fmla="*/ 75 w 83"/>
                <a:gd name="T15" fmla="*/ 62 h 64"/>
                <a:gd name="T16" fmla="*/ 80 w 83"/>
                <a:gd name="T17" fmla="*/ 60 h 64"/>
                <a:gd name="T18" fmla="*/ 83 w 83"/>
                <a:gd name="T19" fmla="*/ 56 h 64"/>
                <a:gd name="T20" fmla="*/ 69 w 83"/>
                <a:gd name="T21" fmla="*/ 58 h 64"/>
                <a:gd name="T22" fmla="*/ 53 w 83"/>
                <a:gd name="T23" fmla="*/ 54 h 64"/>
                <a:gd name="T24" fmla="*/ 45 w 83"/>
                <a:gd name="T25" fmla="*/ 47 h 64"/>
                <a:gd name="T26" fmla="*/ 41 w 83"/>
                <a:gd name="T27" fmla="*/ 42 h 64"/>
                <a:gd name="T28" fmla="*/ 38 w 83"/>
                <a:gd name="T29" fmla="*/ 48 h 64"/>
                <a:gd name="T30" fmla="*/ 32 w 83"/>
                <a:gd name="T31" fmla="*/ 45 h 64"/>
                <a:gd name="T32" fmla="*/ 29 w 83"/>
                <a:gd name="T33" fmla="*/ 40 h 64"/>
                <a:gd name="T34" fmla="*/ 29 w 83"/>
                <a:gd name="T35" fmla="*/ 46 h 64"/>
                <a:gd name="T36" fmla="*/ 20 w 83"/>
                <a:gd name="T37" fmla="*/ 34 h 64"/>
                <a:gd name="T38" fmla="*/ 16 w 83"/>
                <a:gd name="T39" fmla="*/ 27 h 64"/>
                <a:gd name="T40" fmla="*/ 16 w 83"/>
                <a:gd name="T41" fmla="*/ 24 h 64"/>
                <a:gd name="T42" fmla="*/ 15 w 83"/>
                <a:gd name="T43" fmla="*/ 18 h 64"/>
                <a:gd name="T44" fmla="*/ 15 w 83"/>
                <a:gd name="T45" fmla="*/ 17 h 64"/>
                <a:gd name="T46" fmla="*/ 14 w 83"/>
                <a:gd name="T47" fmla="*/ 14 h 64"/>
                <a:gd name="T48" fmla="*/ 12 w 83"/>
                <a:gd name="T49" fmla="*/ 9 h 64"/>
                <a:gd name="T50" fmla="*/ 6 w 83"/>
                <a:gd name="T51" fmla="*/ 4 h 64"/>
                <a:gd name="T52" fmla="*/ 1 w 83"/>
                <a:gd name="T53" fmla="*/ 2 h 64"/>
                <a:gd name="T54" fmla="*/ 2 w 83"/>
                <a:gd name="T55" fmla="*/ 4 h 64"/>
                <a:gd name="T56" fmla="*/ 4 w 83"/>
                <a:gd name="T57" fmla="*/ 7 h 64"/>
                <a:gd name="T58" fmla="*/ 3 w 83"/>
                <a:gd name="T59" fmla="*/ 7 h 64"/>
                <a:gd name="T60" fmla="*/ 1 w 83"/>
                <a:gd name="T61" fmla="*/ 17 h 64"/>
                <a:gd name="T62" fmla="*/ 2 w 83"/>
                <a:gd name="T63" fmla="*/ 24 h 64"/>
                <a:gd name="T64" fmla="*/ 5 w 83"/>
                <a:gd name="T65" fmla="*/ 31 h 64"/>
                <a:gd name="T66" fmla="*/ 16 w 83"/>
                <a:gd name="T67" fmla="*/ 46 h 64"/>
                <a:gd name="T68" fmla="*/ 22 w 83"/>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4">
                  <a:moveTo>
                    <a:pt x="22" y="54"/>
                  </a:moveTo>
                  <a:cubicBezTo>
                    <a:pt x="25" y="57"/>
                    <a:pt x="28" y="56"/>
                    <a:pt x="31" y="55"/>
                  </a:cubicBezTo>
                  <a:cubicBezTo>
                    <a:pt x="37" y="54"/>
                    <a:pt x="43" y="58"/>
                    <a:pt x="48" y="59"/>
                  </a:cubicBezTo>
                  <a:cubicBezTo>
                    <a:pt x="51" y="60"/>
                    <a:pt x="54" y="62"/>
                    <a:pt x="56" y="63"/>
                  </a:cubicBezTo>
                  <a:cubicBezTo>
                    <a:pt x="58" y="62"/>
                    <a:pt x="59" y="63"/>
                    <a:pt x="61" y="63"/>
                  </a:cubicBezTo>
                  <a:cubicBezTo>
                    <a:pt x="62" y="64"/>
                    <a:pt x="63" y="63"/>
                    <a:pt x="65" y="63"/>
                  </a:cubicBezTo>
                  <a:cubicBezTo>
                    <a:pt x="67" y="63"/>
                    <a:pt x="68" y="64"/>
                    <a:pt x="71" y="63"/>
                  </a:cubicBezTo>
                  <a:cubicBezTo>
                    <a:pt x="72" y="63"/>
                    <a:pt x="73" y="63"/>
                    <a:pt x="75" y="62"/>
                  </a:cubicBezTo>
                  <a:cubicBezTo>
                    <a:pt x="76" y="61"/>
                    <a:pt x="78" y="61"/>
                    <a:pt x="80" y="60"/>
                  </a:cubicBezTo>
                  <a:cubicBezTo>
                    <a:pt x="81" y="59"/>
                    <a:pt x="82" y="57"/>
                    <a:pt x="83" y="56"/>
                  </a:cubicBezTo>
                  <a:cubicBezTo>
                    <a:pt x="81" y="61"/>
                    <a:pt x="72" y="60"/>
                    <a:pt x="69" y="58"/>
                  </a:cubicBezTo>
                  <a:cubicBezTo>
                    <a:pt x="62" y="57"/>
                    <a:pt x="58" y="57"/>
                    <a:pt x="53" y="54"/>
                  </a:cubicBezTo>
                  <a:cubicBezTo>
                    <a:pt x="50" y="51"/>
                    <a:pt x="47" y="49"/>
                    <a:pt x="45" y="47"/>
                  </a:cubicBezTo>
                  <a:cubicBezTo>
                    <a:pt x="44" y="46"/>
                    <a:pt x="42" y="42"/>
                    <a:pt x="41" y="42"/>
                  </a:cubicBezTo>
                  <a:cubicBezTo>
                    <a:pt x="37" y="42"/>
                    <a:pt x="38" y="46"/>
                    <a:pt x="38" y="48"/>
                  </a:cubicBezTo>
                  <a:cubicBezTo>
                    <a:pt x="35" y="48"/>
                    <a:pt x="34" y="46"/>
                    <a:pt x="32" y="45"/>
                  </a:cubicBezTo>
                  <a:cubicBezTo>
                    <a:pt x="32" y="43"/>
                    <a:pt x="30" y="41"/>
                    <a:pt x="29" y="40"/>
                  </a:cubicBezTo>
                  <a:cubicBezTo>
                    <a:pt x="28" y="42"/>
                    <a:pt x="29" y="44"/>
                    <a:pt x="29" y="46"/>
                  </a:cubicBezTo>
                  <a:cubicBezTo>
                    <a:pt x="26" y="46"/>
                    <a:pt x="21" y="36"/>
                    <a:pt x="20" y="34"/>
                  </a:cubicBezTo>
                  <a:cubicBezTo>
                    <a:pt x="18" y="32"/>
                    <a:pt x="16" y="29"/>
                    <a:pt x="16" y="27"/>
                  </a:cubicBezTo>
                  <a:cubicBezTo>
                    <a:pt x="16" y="26"/>
                    <a:pt x="16" y="25"/>
                    <a:pt x="16" y="24"/>
                  </a:cubicBezTo>
                  <a:cubicBezTo>
                    <a:pt x="16" y="22"/>
                    <a:pt x="16" y="20"/>
                    <a:pt x="15" y="18"/>
                  </a:cubicBezTo>
                  <a:cubicBezTo>
                    <a:pt x="15" y="18"/>
                    <a:pt x="15" y="17"/>
                    <a:pt x="15" y="17"/>
                  </a:cubicBezTo>
                  <a:cubicBezTo>
                    <a:pt x="15" y="16"/>
                    <a:pt x="14" y="15"/>
                    <a:pt x="14" y="14"/>
                  </a:cubicBezTo>
                  <a:cubicBezTo>
                    <a:pt x="13" y="12"/>
                    <a:pt x="14" y="10"/>
                    <a:pt x="12" y="9"/>
                  </a:cubicBezTo>
                  <a:cubicBezTo>
                    <a:pt x="10" y="7"/>
                    <a:pt x="8" y="5"/>
                    <a:pt x="6" y="4"/>
                  </a:cubicBezTo>
                  <a:cubicBezTo>
                    <a:pt x="5" y="3"/>
                    <a:pt x="2" y="0"/>
                    <a:pt x="1" y="2"/>
                  </a:cubicBezTo>
                  <a:cubicBezTo>
                    <a:pt x="1" y="2"/>
                    <a:pt x="1" y="4"/>
                    <a:pt x="2" y="4"/>
                  </a:cubicBezTo>
                  <a:cubicBezTo>
                    <a:pt x="4" y="7"/>
                    <a:pt x="4" y="7"/>
                    <a:pt x="4" y="7"/>
                  </a:cubicBezTo>
                  <a:cubicBezTo>
                    <a:pt x="3" y="7"/>
                    <a:pt x="3" y="7"/>
                    <a:pt x="3" y="7"/>
                  </a:cubicBezTo>
                  <a:cubicBezTo>
                    <a:pt x="0" y="5"/>
                    <a:pt x="0" y="16"/>
                    <a:pt x="1" y="17"/>
                  </a:cubicBezTo>
                  <a:cubicBezTo>
                    <a:pt x="0" y="19"/>
                    <a:pt x="1" y="21"/>
                    <a:pt x="2" y="24"/>
                  </a:cubicBezTo>
                  <a:cubicBezTo>
                    <a:pt x="2" y="27"/>
                    <a:pt x="4" y="29"/>
                    <a:pt x="5" y="31"/>
                  </a:cubicBezTo>
                  <a:cubicBezTo>
                    <a:pt x="8" y="36"/>
                    <a:pt x="13" y="42"/>
                    <a:pt x="16" y="46"/>
                  </a:cubicBezTo>
                  <a:cubicBezTo>
                    <a:pt x="18" y="49"/>
                    <a:pt x="20" y="51"/>
                    <a:pt x="22" y="54"/>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3" name="Freeform 565"/>
            <p:cNvSpPr/>
            <p:nvPr/>
          </p:nvSpPr>
          <p:spPr bwMode="auto">
            <a:xfrm>
              <a:off x="5171" y="1316"/>
              <a:ext cx="2" cy="2"/>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1"/>
                    <a:pt x="0" y="1"/>
                    <a:pt x="1" y="1"/>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4" name="Freeform 566"/>
            <p:cNvSpPr/>
            <p:nvPr/>
          </p:nvSpPr>
          <p:spPr bwMode="auto">
            <a:xfrm>
              <a:off x="5173" y="1318"/>
              <a:ext cx="1" cy="4"/>
            </a:xfrm>
            <a:custGeom>
              <a:avLst/>
              <a:gdLst>
                <a:gd name="T0" fmla="*/ 0 w 1"/>
                <a:gd name="T1" fmla="*/ 4 h 4"/>
                <a:gd name="T2" fmla="*/ 1 w 1"/>
                <a:gd name="T3" fmla="*/ 3 h 4"/>
                <a:gd name="T4" fmla="*/ 0 w 1"/>
                <a:gd name="T5" fmla="*/ 0 h 4"/>
                <a:gd name="T6" fmla="*/ 0 w 1"/>
                <a:gd name="T7" fmla="*/ 4 h 4"/>
              </a:gdLst>
              <a:ahLst/>
              <a:cxnLst>
                <a:cxn ang="0">
                  <a:pos x="T0" y="T1"/>
                </a:cxn>
                <a:cxn ang="0">
                  <a:pos x="T2" y="T3"/>
                </a:cxn>
                <a:cxn ang="0">
                  <a:pos x="T4" y="T5"/>
                </a:cxn>
                <a:cxn ang="0">
                  <a:pos x="T6" y="T7"/>
                </a:cxn>
              </a:cxnLst>
              <a:rect l="0" t="0" r="r" b="b"/>
              <a:pathLst>
                <a:path w="1" h="4">
                  <a:moveTo>
                    <a:pt x="0" y="4"/>
                  </a:moveTo>
                  <a:cubicBezTo>
                    <a:pt x="1" y="3"/>
                    <a:pt x="1" y="3"/>
                    <a:pt x="1" y="3"/>
                  </a:cubicBezTo>
                  <a:cubicBezTo>
                    <a:pt x="1" y="2"/>
                    <a:pt x="0" y="1"/>
                    <a:pt x="0" y="0"/>
                  </a:cubicBezTo>
                  <a:lnTo>
                    <a:pt x="0" y="4"/>
                  </a:ln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5" name="Freeform 567"/>
            <p:cNvSpPr/>
            <p:nvPr/>
          </p:nvSpPr>
          <p:spPr bwMode="auto">
            <a:xfrm>
              <a:off x="5171" y="131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6" name="Freeform 568"/>
            <p:cNvSpPr/>
            <p:nvPr/>
          </p:nvSpPr>
          <p:spPr bwMode="auto">
            <a:xfrm>
              <a:off x="5174" y="1319"/>
              <a:ext cx="79" cy="53"/>
            </a:xfrm>
            <a:custGeom>
              <a:avLst/>
              <a:gdLst>
                <a:gd name="T0" fmla="*/ 47 w 64"/>
                <a:gd name="T1" fmla="*/ 42 h 43"/>
                <a:gd name="T2" fmla="*/ 56 w 64"/>
                <a:gd name="T3" fmla="*/ 40 h 43"/>
                <a:gd name="T4" fmla="*/ 64 w 64"/>
                <a:gd name="T5" fmla="*/ 37 h 43"/>
                <a:gd name="T6" fmla="*/ 59 w 64"/>
                <a:gd name="T7" fmla="*/ 36 h 43"/>
                <a:gd name="T8" fmla="*/ 52 w 64"/>
                <a:gd name="T9" fmla="*/ 33 h 43"/>
                <a:gd name="T10" fmla="*/ 42 w 64"/>
                <a:gd name="T11" fmla="*/ 28 h 43"/>
                <a:gd name="T12" fmla="*/ 36 w 64"/>
                <a:gd name="T13" fmla="*/ 20 h 43"/>
                <a:gd name="T14" fmla="*/ 33 w 64"/>
                <a:gd name="T15" fmla="*/ 12 h 43"/>
                <a:gd name="T16" fmla="*/ 29 w 64"/>
                <a:gd name="T17" fmla="*/ 12 h 43"/>
                <a:gd name="T18" fmla="*/ 29 w 64"/>
                <a:gd name="T19" fmla="*/ 19 h 43"/>
                <a:gd name="T20" fmla="*/ 27 w 64"/>
                <a:gd name="T21" fmla="*/ 20 h 43"/>
                <a:gd name="T22" fmla="*/ 24 w 64"/>
                <a:gd name="T23" fmla="*/ 22 h 43"/>
                <a:gd name="T24" fmla="*/ 22 w 64"/>
                <a:gd name="T25" fmla="*/ 22 h 43"/>
                <a:gd name="T26" fmla="*/ 22 w 64"/>
                <a:gd name="T27" fmla="*/ 21 h 43"/>
                <a:gd name="T28" fmla="*/ 19 w 64"/>
                <a:gd name="T29" fmla="*/ 20 h 43"/>
                <a:gd name="T30" fmla="*/ 13 w 64"/>
                <a:gd name="T31" fmla="*/ 15 h 43"/>
                <a:gd name="T32" fmla="*/ 0 w 64"/>
                <a:gd name="T33" fmla="*/ 2 h 43"/>
                <a:gd name="T34" fmla="*/ 1 w 64"/>
                <a:gd name="T35" fmla="*/ 3 h 43"/>
                <a:gd name="T36" fmla="*/ 2 w 64"/>
                <a:gd name="T37" fmla="*/ 8 h 43"/>
                <a:gd name="T38" fmla="*/ 7 w 64"/>
                <a:gd name="T39" fmla="*/ 15 h 43"/>
                <a:gd name="T40" fmla="*/ 14 w 64"/>
                <a:gd name="T41" fmla="*/ 25 h 43"/>
                <a:gd name="T42" fmla="*/ 23 w 64"/>
                <a:gd name="T43" fmla="*/ 30 h 43"/>
                <a:gd name="T44" fmla="*/ 34 w 64"/>
                <a:gd name="T45" fmla="*/ 31 h 43"/>
                <a:gd name="T46" fmla="*/ 42 w 64"/>
                <a:gd name="T47" fmla="*/ 39 h 43"/>
                <a:gd name="T48" fmla="*/ 44 w 64"/>
                <a:gd name="T49" fmla="*/ 41 h 43"/>
                <a:gd name="T50" fmla="*/ 47 w 64"/>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43">
                  <a:moveTo>
                    <a:pt x="47" y="42"/>
                  </a:moveTo>
                  <a:cubicBezTo>
                    <a:pt x="50" y="43"/>
                    <a:pt x="53" y="41"/>
                    <a:pt x="56" y="40"/>
                  </a:cubicBezTo>
                  <a:cubicBezTo>
                    <a:pt x="58" y="39"/>
                    <a:pt x="62" y="39"/>
                    <a:pt x="64" y="37"/>
                  </a:cubicBezTo>
                  <a:cubicBezTo>
                    <a:pt x="62" y="36"/>
                    <a:pt x="60" y="36"/>
                    <a:pt x="59" y="36"/>
                  </a:cubicBezTo>
                  <a:cubicBezTo>
                    <a:pt x="56" y="35"/>
                    <a:pt x="55" y="34"/>
                    <a:pt x="52" y="33"/>
                  </a:cubicBezTo>
                  <a:cubicBezTo>
                    <a:pt x="48" y="32"/>
                    <a:pt x="46" y="30"/>
                    <a:pt x="42" y="28"/>
                  </a:cubicBezTo>
                  <a:cubicBezTo>
                    <a:pt x="39" y="25"/>
                    <a:pt x="37" y="23"/>
                    <a:pt x="36" y="20"/>
                  </a:cubicBezTo>
                  <a:cubicBezTo>
                    <a:pt x="34" y="18"/>
                    <a:pt x="35" y="15"/>
                    <a:pt x="33" y="12"/>
                  </a:cubicBezTo>
                  <a:cubicBezTo>
                    <a:pt x="32" y="10"/>
                    <a:pt x="30" y="9"/>
                    <a:pt x="29" y="12"/>
                  </a:cubicBezTo>
                  <a:cubicBezTo>
                    <a:pt x="27" y="14"/>
                    <a:pt x="30" y="17"/>
                    <a:pt x="29" y="19"/>
                  </a:cubicBezTo>
                  <a:cubicBezTo>
                    <a:pt x="28" y="19"/>
                    <a:pt x="27" y="19"/>
                    <a:pt x="27" y="20"/>
                  </a:cubicBezTo>
                  <a:cubicBezTo>
                    <a:pt x="25" y="20"/>
                    <a:pt x="25" y="21"/>
                    <a:pt x="24" y="22"/>
                  </a:cubicBezTo>
                  <a:cubicBezTo>
                    <a:pt x="23" y="22"/>
                    <a:pt x="23" y="22"/>
                    <a:pt x="22" y="22"/>
                  </a:cubicBezTo>
                  <a:cubicBezTo>
                    <a:pt x="22" y="21"/>
                    <a:pt x="22" y="21"/>
                    <a:pt x="22" y="21"/>
                  </a:cubicBezTo>
                  <a:cubicBezTo>
                    <a:pt x="21" y="21"/>
                    <a:pt x="19" y="20"/>
                    <a:pt x="19" y="20"/>
                  </a:cubicBezTo>
                  <a:cubicBezTo>
                    <a:pt x="16" y="18"/>
                    <a:pt x="15" y="16"/>
                    <a:pt x="13" y="15"/>
                  </a:cubicBezTo>
                  <a:cubicBezTo>
                    <a:pt x="11" y="12"/>
                    <a:pt x="4" y="0"/>
                    <a:pt x="0" y="2"/>
                  </a:cubicBezTo>
                  <a:cubicBezTo>
                    <a:pt x="1" y="2"/>
                    <a:pt x="1" y="2"/>
                    <a:pt x="1" y="3"/>
                  </a:cubicBezTo>
                  <a:cubicBezTo>
                    <a:pt x="2" y="4"/>
                    <a:pt x="1" y="7"/>
                    <a:pt x="2" y="8"/>
                  </a:cubicBezTo>
                  <a:cubicBezTo>
                    <a:pt x="4" y="11"/>
                    <a:pt x="5" y="13"/>
                    <a:pt x="7" y="15"/>
                  </a:cubicBezTo>
                  <a:cubicBezTo>
                    <a:pt x="9" y="19"/>
                    <a:pt x="12" y="22"/>
                    <a:pt x="14" y="25"/>
                  </a:cubicBezTo>
                  <a:cubicBezTo>
                    <a:pt x="17" y="26"/>
                    <a:pt x="20" y="28"/>
                    <a:pt x="23" y="30"/>
                  </a:cubicBezTo>
                  <a:cubicBezTo>
                    <a:pt x="26" y="32"/>
                    <a:pt x="30" y="30"/>
                    <a:pt x="34" y="31"/>
                  </a:cubicBezTo>
                  <a:cubicBezTo>
                    <a:pt x="37" y="33"/>
                    <a:pt x="40" y="36"/>
                    <a:pt x="42" y="39"/>
                  </a:cubicBezTo>
                  <a:cubicBezTo>
                    <a:pt x="43" y="39"/>
                    <a:pt x="44" y="40"/>
                    <a:pt x="44" y="41"/>
                  </a:cubicBezTo>
                  <a:cubicBezTo>
                    <a:pt x="45" y="42"/>
                    <a:pt x="46" y="42"/>
                    <a:pt x="47" y="42"/>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7" name="Freeform 569"/>
            <p:cNvSpPr/>
            <p:nvPr/>
          </p:nvSpPr>
          <p:spPr bwMode="auto">
            <a:xfrm>
              <a:off x="5021" y="1222"/>
              <a:ext cx="3" cy="4"/>
            </a:xfrm>
            <a:custGeom>
              <a:avLst/>
              <a:gdLst>
                <a:gd name="T0" fmla="*/ 1 w 2"/>
                <a:gd name="T1" fmla="*/ 1 h 3"/>
                <a:gd name="T2" fmla="*/ 0 w 2"/>
                <a:gd name="T3" fmla="*/ 3 h 3"/>
                <a:gd name="T4" fmla="*/ 2 w 2"/>
                <a:gd name="T5" fmla="*/ 0 h 3"/>
                <a:gd name="T6" fmla="*/ 1 w 2"/>
                <a:gd name="T7" fmla="*/ 1 h 3"/>
              </a:gdLst>
              <a:ahLst/>
              <a:cxnLst>
                <a:cxn ang="0">
                  <a:pos x="T0" y="T1"/>
                </a:cxn>
                <a:cxn ang="0">
                  <a:pos x="T2" y="T3"/>
                </a:cxn>
                <a:cxn ang="0">
                  <a:pos x="T4" y="T5"/>
                </a:cxn>
                <a:cxn ang="0">
                  <a:pos x="T6" y="T7"/>
                </a:cxn>
              </a:cxnLst>
              <a:rect l="0" t="0" r="r" b="b"/>
              <a:pathLst>
                <a:path w="2" h="3">
                  <a:moveTo>
                    <a:pt x="1" y="1"/>
                  </a:moveTo>
                  <a:cubicBezTo>
                    <a:pt x="1" y="1"/>
                    <a:pt x="1" y="2"/>
                    <a:pt x="0" y="3"/>
                  </a:cubicBezTo>
                  <a:cubicBezTo>
                    <a:pt x="2" y="0"/>
                    <a:pt x="2" y="0"/>
                    <a:pt x="2" y="0"/>
                  </a:cubicBezTo>
                  <a:cubicBezTo>
                    <a:pt x="1" y="0"/>
                    <a:pt x="1" y="0"/>
                    <a:pt x="1" y="1"/>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8" name="Freeform 570"/>
            <p:cNvSpPr/>
            <p:nvPr/>
          </p:nvSpPr>
          <p:spPr bwMode="auto">
            <a:xfrm>
              <a:off x="4988" y="1232"/>
              <a:ext cx="31" cy="130"/>
            </a:xfrm>
            <a:custGeom>
              <a:avLst/>
              <a:gdLst>
                <a:gd name="T0" fmla="*/ 14 w 25"/>
                <a:gd name="T1" fmla="*/ 19 h 105"/>
                <a:gd name="T2" fmla="*/ 11 w 25"/>
                <a:gd name="T3" fmla="*/ 27 h 105"/>
                <a:gd name="T4" fmla="*/ 8 w 25"/>
                <a:gd name="T5" fmla="*/ 33 h 105"/>
                <a:gd name="T6" fmla="*/ 2 w 25"/>
                <a:gd name="T7" fmla="*/ 51 h 105"/>
                <a:gd name="T8" fmla="*/ 2 w 25"/>
                <a:gd name="T9" fmla="*/ 51 h 105"/>
                <a:gd name="T10" fmla="*/ 5 w 25"/>
                <a:gd name="T11" fmla="*/ 49 h 105"/>
                <a:gd name="T12" fmla="*/ 5 w 25"/>
                <a:gd name="T13" fmla="*/ 61 h 105"/>
                <a:gd name="T14" fmla="*/ 11 w 25"/>
                <a:gd name="T15" fmla="*/ 59 h 105"/>
                <a:gd name="T16" fmla="*/ 10 w 25"/>
                <a:gd name="T17" fmla="*/ 64 h 105"/>
                <a:gd name="T18" fmla="*/ 8 w 25"/>
                <a:gd name="T19" fmla="*/ 71 h 105"/>
                <a:gd name="T20" fmla="*/ 8 w 25"/>
                <a:gd name="T21" fmla="*/ 73 h 105"/>
                <a:gd name="T22" fmla="*/ 7 w 25"/>
                <a:gd name="T23" fmla="*/ 84 h 105"/>
                <a:gd name="T24" fmla="*/ 17 w 25"/>
                <a:gd name="T25" fmla="*/ 103 h 105"/>
                <a:gd name="T26" fmla="*/ 12 w 25"/>
                <a:gd name="T27" fmla="*/ 100 h 105"/>
                <a:gd name="T28" fmla="*/ 12 w 25"/>
                <a:gd name="T29" fmla="*/ 94 h 105"/>
                <a:gd name="T30" fmla="*/ 12 w 25"/>
                <a:gd name="T31" fmla="*/ 80 h 105"/>
                <a:gd name="T32" fmla="*/ 13 w 25"/>
                <a:gd name="T33" fmla="*/ 75 h 105"/>
                <a:gd name="T34" fmla="*/ 17 w 25"/>
                <a:gd name="T35" fmla="*/ 55 h 105"/>
                <a:gd name="T36" fmla="*/ 16 w 25"/>
                <a:gd name="T37" fmla="*/ 30 h 105"/>
                <a:gd name="T38" fmla="*/ 18 w 25"/>
                <a:gd name="T39" fmla="*/ 19 h 105"/>
                <a:gd name="T40" fmla="*/ 22 w 25"/>
                <a:gd name="T41" fmla="*/ 11 h 105"/>
                <a:gd name="T42" fmla="*/ 22 w 25"/>
                <a:gd name="T43" fmla="*/ 10 h 105"/>
                <a:gd name="T44" fmla="*/ 22 w 25"/>
                <a:gd name="T45" fmla="*/ 9 h 105"/>
                <a:gd name="T46" fmla="*/ 25 w 25"/>
                <a:gd name="T47" fmla="*/ 0 h 105"/>
                <a:gd name="T48" fmla="*/ 14 w 25"/>
                <a:gd name="T49" fmla="*/ 1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105">
                  <a:moveTo>
                    <a:pt x="14" y="19"/>
                  </a:moveTo>
                  <a:cubicBezTo>
                    <a:pt x="12" y="22"/>
                    <a:pt x="10" y="24"/>
                    <a:pt x="11" y="27"/>
                  </a:cubicBezTo>
                  <a:cubicBezTo>
                    <a:pt x="10" y="28"/>
                    <a:pt x="9" y="32"/>
                    <a:pt x="8" y="33"/>
                  </a:cubicBezTo>
                  <a:cubicBezTo>
                    <a:pt x="7" y="38"/>
                    <a:pt x="0" y="45"/>
                    <a:pt x="2" y="51"/>
                  </a:cubicBezTo>
                  <a:cubicBezTo>
                    <a:pt x="2" y="51"/>
                    <a:pt x="2" y="51"/>
                    <a:pt x="2" y="51"/>
                  </a:cubicBezTo>
                  <a:cubicBezTo>
                    <a:pt x="3" y="52"/>
                    <a:pt x="5" y="50"/>
                    <a:pt x="5" y="49"/>
                  </a:cubicBezTo>
                  <a:cubicBezTo>
                    <a:pt x="3" y="52"/>
                    <a:pt x="4" y="60"/>
                    <a:pt x="5" y="61"/>
                  </a:cubicBezTo>
                  <a:cubicBezTo>
                    <a:pt x="6" y="65"/>
                    <a:pt x="9" y="61"/>
                    <a:pt x="11" y="59"/>
                  </a:cubicBezTo>
                  <a:cubicBezTo>
                    <a:pt x="11" y="60"/>
                    <a:pt x="11" y="62"/>
                    <a:pt x="10" y="64"/>
                  </a:cubicBezTo>
                  <a:cubicBezTo>
                    <a:pt x="10" y="66"/>
                    <a:pt x="9" y="69"/>
                    <a:pt x="8" y="71"/>
                  </a:cubicBezTo>
                  <a:cubicBezTo>
                    <a:pt x="8" y="71"/>
                    <a:pt x="8" y="72"/>
                    <a:pt x="8" y="73"/>
                  </a:cubicBezTo>
                  <a:cubicBezTo>
                    <a:pt x="8" y="76"/>
                    <a:pt x="8" y="80"/>
                    <a:pt x="7" y="84"/>
                  </a:cubicBezTo>
                  <a:cubicBezTo>
                    <a:pt x="9" y="87"/>
                    <a:pt x="9" y="105"/>
                    <a:pt x="17" y="103"/>
                  </a:cubicBezTo>
                  <a:cubicBezTo>
                    <a:pt x="15" y="101"/>
                    <a:pt x="14" y="101"/>
                    <a:pt x="12" y="100"/>
                  </a:cubicBezTo>
                  <a:cubicBezTo>
                    <a:pt x="12" y="97"/>
                    <a:pt x="14" y="95"/>
                    <a:pt x="12" y="94"/>
                  </a:cubicBezTo>
                  <a:cubicBezTo>
                    <a:pt x="14" y="89"/>
                    <a:pt x="13" y="84"/>
                    <a:pt x="12" y="80"/>
                  </a:cubicBezTo>
                  <a:cubicBezTo>
                    <a:pt x="12" y="78"/>
                    <a:pt x="13" y="77"/>
                    <a:pt x="13" y="75"/>
                  </a:cubicBezTo>
                  <a:cubicBezTo>
                    <a:pt x="15" y="69"/>
                    <a:pt x="19" y="62"/>
                    <a:pt x="17" y="55"/>
                  </a:cubicBezTo>
                  <a:cubicBezTo>
                    <a:pt x="15" y="46"/>
                    <a:pt x="15" y="38"/>
                    <a:pt x="16" y="30"/>
                  </a:cubicBezTo>
                  <a:cubicBezTo>
                    <a:pt x="15" y="26"/>
                    <a:pt x="16" y="22"/>
                    <a:pt x="18" y="19"/>
                  </a:cubicBezTo>
                  <a:cubicBezTo>
                    <a:pt x="18" y="16"/>
                    <a:pt x="20" y="13"/>
                    <a:pt x="22" y="11"/>
                  </a:cubicBezTo>
                  <a:cubicBezTo>
                    <a:pt x="22" y="11"/>
                    <a:pt x="22" y="11"/>
                    <a:pt x="22" y="10"/>
                  </a:cubicBezTo>
                  <a:cubicBezTo>
                    <a:pt x="22" y="10"/>
                    <a:pt x="22" y="10"/>
                    <a:pt x="22" y="9"/>
                  </a:cubicBezTo>
                  <a:cubicBezTo>
                    <a:pt x="23" y="6"/>
                    <a:pt x="23" y="3"/>
                    <a:pt x="25" y="0"/>
                  </a:cubicBezTo>
                  <a:cubicBezTo>
                    <a:pt x="20" y="7"/>
                    <a:pt x="16" y="13"/>
                    <a:pt x="14" y="19"/>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29" name="Freeform 571"/>
            <p:cNvSpPr/>
            <p:nvPr/>
          </p:nvSpPr>
          <p:spPr bwMode="auto">
            <a:xfrm>
              <a:off x="5024" y="1210"/>
              <a:ext cx="8" cy="12"/>
            </a:xfrm>
            <a:custGeom>
              <a:avLst/>
              <a:gdLst>
                <a:gd name="T0" fmla="*/ 4 w 7"/>
                <a:gd name="T1" fmla="*/ 0 h 10"/>
                <a:gd name="T2" fmla="*/ 0 w 7"/>
                <a:gd name="T3" fmla="*/ 10 h 10"/>
                <a:gd name="T4" fmla="*/ 4 w 7"/>
                <a:gd name="T5" fmla="*/ 0 h 10"/>
              </a:gdLst>
              <a:ahLst/>
              <a:cxnLst>
                <a:cxn ang="0">
                  <a:pos x="T0" y="T1"/>
                </a:cxn>
                <a:cxn ang="0">
                  <a:pos x="T2" y="T3"/>
                </a:cxn>
                <a:cxn ang="0">
                  <a:pos x="T4" y="T5"/>
                </a:cxn>
              </a:cxnLst>
              <a:rect l="0" t="0" r="r" b="b"/>
              <a:pathLst>
                <a:path w="7" h="10">
                  <a:moveTo>
                    <a:pt x="4" y="0"/>
                  </a:moveTo>
                  <a:cubicBezTo>
                    <a:pt x="0" y="10"/>
                    <a:pt x="0" y="10"/>
                    <a:pt x="0" y="10"/>
                  </a:cubicBezTo>
                  <a:cubicBezTo>
                    <a:pt x="2" y="8"/>
                    <a:pt x="7" y="2"/>
                    <a:pt x="4"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0" name="Freeform 572"/>
            <p:cNvSpPr/>
            <p:nvPr/>
          </p:nvSpPr>
          <p:spPr bwMode="auto">
            <a:xfrm>
              <a:off x="5019" y="1226"/>
              <a:ext cx="2" cy="6"/>
            </a:xfrm>
            <a:custGeom>
              <a:avLst/>
              <a:gdLst>
                <a:gd name="T0" fmla="*/ 2 w 2"/>
                <a:gd name="T1" fmla="*/ 0 h 5"/>
                <a:gd name="T2" fmla="*/ 0 w 2"/>
                <a:gd name="T3" fmla="*/ 5 h 5"/>
                <a:gd name="T4" fmla="*/ 2 w 2"/>
                <a:gd name="T5" fmla="*/ 3 h 5"/>
                <a:gd name="T6" fmla="*/ 2 w 2"/>
                <a:gd name="T7" fmla="*/ 0 h 5"/>
              </a:gdLst>
              <a:ahLst/>
              <a:cxnLst>
                <a:cxn ang="0">
                  <a:pos x="T0" y="T1"/>
                </a:cxn>
                <a:cxn ang="0">
                  <a:pos x="T2" y="T3"/>
                </a:cxn>
                <a:cxn ang="0">
                  <a:pos x="T4" y="T5"/>
                </a:cxn>
                <a:cxn ang="0">
                  <a:pos x="T6" y="T7"/>
                </a:cxn>
              </a:cxnLst>
              <a:rect l="0" t="0" r="r" b="b"/>
              <a:pathLst>
                <a:path w="2" h="5">
                  <a:moveTo>
                    <a:pt x="2" y="0"/>
                  </a:moveTo>
                  <a:cubicBezTo>
                    <a:pt x="0" y="5"/>
                    <a:pt x="0" y="5"/>
                    <a:pt x="0" y="5"/>
                  </a:cubicBezTo>
                  <a:cubicBezTo>
                    <a:pt x="0" y="5"/>
                    <a:pt x="1" y="4"/>
                    <a:pt x="2" y="3"/>
                  </a:cubicBezTo>
                  <a:cubicBezTo>
                    <a:pt x="2" y="2"/>
                    <a:pt x="2" y="1"/>
                    <a:pt x="2" y="0"/>
                  </a:cubicBezTo>
                  <a:close/>
                </a:path>
              </a:pathLst>
            </a:custGeom>
            <a:solidFill>
              <a:srgbClr val="AE375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1" name="Freeform 573"/>
            <p:cNvSpPr/>
            <p:nvPr/>
          </p:nvSpPr>
          <p:spPr bwMode="auto">
            <a:xfrm>
              <a:off x="4972" y="1182"/>
              <a:ext cx="5"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3" y="0"/>
                    <a:pt x="1" y="0"/>
                    <a:pt x="0" y="0"/>
                  </a:cubicBezTo>
                  <a:cubicBezTo>
                    <a:pt x="1" y="1"/>
                    <a:pt x="3" y="1"/>
                    <a:pt x="4"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2" name="Freeform 574"/>
            <p:cNvSpPr/>
            <p:nvPr/>
          </p:nvSpPr>
          <p:spPr bwMode="auto">
            <a:xfrm>
              <a:off x="4880" y="1182"/>
              <a:ext cx="132" cy="80"/>
            </a:xfrm>
            <a:custGeom>
              <a:avLst/>
              <a:gdLst>
                <a:gd name="T0" fmla="*/ 84 w 107"/>
                <a:gd name="T1" fmla="*/ 0 h 64"/>
                <a:gd name="T2" fmla="*/ 78 w 107"/>
                <a:gd name="T3" fmla="*/ 0 h 64"/>
                <a:gd name="T4" fmla="*/ 82 w 107"/>
                <a:gd name="T5" fmla="*/ 1 h 64"/>
                <a:gd name="T6" fmla="*/ 82 w 107"/>
                <a:gd name="T7" fmla="*/ 1 h 64"/>
                <a:gd name="T8" fmla="*/ 89 w 107"/>
                <a:gd name="T9" fmla="*/ 6 h 64"/>
                <a:gd name="T10" fmla="*/ 86 w 107"/>
                <a:gd name="T11" fmla="*/ 6 h 64"/>
                <a:gd name="T12" fmla="*/ 83 w 107"/>
                <a:gd name="T13" fmla="*/ 7 h 64"/>
                <a:gd name="T14" fmla="*/ 77 w 107"/>
                <a:gd name="T15" fmla="*/ 7 h 64"/>
                <a:gd name="T16" fmla="*/ 73 w 107"/>
                <a:gd name="T17" fmla="*/ 12 h 64"/>
                <a:gd name="T18" fmla="*/ 68 w 107"/>
                <a:gd name="T19" fmla="*/ 14 h 64"/>
                <a:gd name="T20" fmla="*/ 57 w 107"/>
                <a:gd name="T21" fmla="*/ 14 h 64"/>
                <a:gd name="T22" fmla="*/ 55 w 107"/>
                <a:gd name="T23" fmla="*/ 14 h 64"/>
                <a:gd name="T24" fmla="*/ 49 w 107"/>
                <a:gd name="T25" fmla="*/ 14 h 64"/>
                <a:gd name="T26" fmla="*/ 43 w 107"/>
                <a:gd name="T27" fmla="*/ 10 h 64"/>
                <a:gd name="T28" fmla="*/ 27 w 107"/>
                <a:gd name="T29" fmla="*/ 6 h 64"/>
                <a:gd name="T30" fmla="*/ 42 w 107"/>
                <a:gd name="T31" fmla="*/ 21 h 64"/>
                <a:gd name="T32" fmla="*/ 34 w 107"/>
                <a:gd name="T33" fmla="*/ 20 h 64"/>
                <a:gd name="T34" fmla="*/ 44 w 107"/>
                <a:gd name="T35" fmla="*/ 26 h 64"/>
                <a:gd name="T36" fmla="*/ 34 w 107"/>
                <a:gd name="T37" fmla="*/ 29 h 64"/>
                <a:gd name="T38" fmla="*/ 23 w 107"/>
                <a:gd name="T39" fmla="*/ 30 h 64"/>
                <a:gd name="T40" fmla="*/ 11 w 107"/>
                <a:gd name="T41" fmla="*/ 28 h 64"/>
                <a:gd name="T42" fmla="*/ 0 w 107"/>
                <a:gd name="T43" fmla="*/ 24 h 64"/>
                <a:gd name="T44" fmla="*/ 9 w 107"/>
                <a:gd name="T45" fmla="*/ 30 h 64"/>
                <a:gd name="T46" fmla="*/ 21 w 107"/>
                <a:gd name="T47" fmla="*/ 36 h 64"/>
                <a:gd name="T48" fmla="*/ 22 w 107"/>
                <a:gd name="T49" fmla="*/ 36 h 64"/>
                <a:gd name="T50" fmla="*/ 28 w 107"/>
                <a:gd name="T51" fmla="*/ 38 h 64"/>
                <a:gd name="T52" fmla="*/ 28 w 107"/>
                <a:gd name="T53" fmla="*/ 38 h 64"/>
                <a:gd name="T54" fmla="*/ 33 w 107"/>
                <a:gd name="T55" fmla="*/ 42 h 64"/>
                <a:gd name="T56" fmla="*/ 47 w 107"/>
                <a:gd name="T57" fmla="*/ 41 h 64"/>
                <a:gd name="T58" fmla="*/ 50 w 107"/>
                <a:gd name="T59" fmla="*/ 44 h 64"/>
                <a:gd name="T60" fmla="*/ 59 w 107"/>
                <a:gd name="T61" fmla="*/ 42 h 64"/>
                <a:gd name="T62" fmla="*/ 54 w 107"/>
                <a:gd name="T63" fmla="*/ 51 h 64"/>
                <a:gd name="T64" fmla="*/ 46 w 107"/>
                <a:gd name="T65" fmla="*/ 64 h 64"/>
                <a:gd name="T66" fmla="*/ 58 w 107"/>
                <a:gd name="T67" fmla="*/ 58 h 64"/>
                <a:gd name="T68" fmla="*/ 68 w 107"/>
                <a:gd name="T69" fmla="*/ 51 h 64"/>
                <a:gd name="T70" fmla="*/ 74 w 107"/>
                <a:gd name="T71" fmla="*/ 46 h 64"/>
                <a:gd name="T72" fmla="*/ 78 w 107"/>
                <a:gd name="T73" fmla="*/ 37 h 64"/>
                <a:gd name="T74" fmla="*/ 88 w 107"/>
                <a:gd name="T75" fmla="*/ 21 h 64"/>
                <a:gd name="T76" fmla="*/ 90 w 107"/>
                <a:gd name="T77" fmla="*/ 19 h 64"/>
                <a:gd name="T78" fmla="*/ 92 w 107"/>
                <a:gd name="T79" fmla="*/ 17 h 64"/>
                <a:gd name="T80" fmla="*/ 95 w 107"/>
                <a:gd name="T81" fmla="*/ 14 h 64"/>
                <a:gd name="T82" fmla="*/ 102 w 107"/>
                <a:gd name="T83" fmla="*/ 8 h 64"/>
                <a:gd name="T84" fmla="*/ 105 w 107"/>
                <a:gd name="T85" fmla="*/ 5 h 64"/>
                <a:gd name="T86" fmla="*/ 107 w 107"/>
                <a:gd name="T87" fmla="*/ 3 h 64"/>
                <a:gd name="T88" fmla="*/ 106 w 107"/>
                <a:gd name="T89" fmla="*/ 3 h 64"/>
                <a:gd name="T90" fmla="*/ 94 w 107"/>
                <a:gd name="T91" fmla="*/ 0 h 64"/>
                <a:gd name="T92" fmla="*/ 84 w 107"/>
                <a:gd name="T9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64">
                  <a:moveTo>
                    <a:pt x="84" y="0"/>
                  </a:moveTo>
                  <a:cubicBezTo>
                    <a:pt x="82" y="0"/>
                    <a:pt x="80" y="0"/>
                    <a:pt x="78" y="0"/>
                  </a:cubicBezTo>
                  <a:cubicBezTo>
                    <a:pt x="80" y="1"/>
                    <a:pt x="81" y="1"/>
                    <a:pt x="82" y="1"/>
                  </a:cubicBezTo>
                  <a:cubicBezTo>
                    <a:pt x="82" y="1"/>
                    <a:pt x="82" y="1"/>
                    <a:pt x="82" y="1"/>
                  </a:cubicBezTo>
                  <a:cubicBezTo>
                    <a:pt x="85" y="1"/>
                    <a:pt x="89" y="3"/>
                    <a:pt x="89" y="6"/>
                  </a:cubicBezTo>
                  <a:cubicBezTo>
                    <a:pt x="88" y="6"/>
                    <a:pt x="87" y="6"/>
                    <a:pt x="86" y="6"/>
                  </a:cubicBezTo>
                  <a:cubicBezTo>
                    <a:pt x="85" y="6"/>
                    <a:pt x="84" y="7"/>
                    <a:pt x="83" y="7"/>
                  </a:cubicBezTo>
                  <a:cubicBezTo>
                    <a:pt x="81" y="7"/>
                    <a:pt x="79" y="7"/>
                    <a:pt x="77" y="7"/>
                  </a:cubicBezTo>
                  <a:cubicBezTo>
                    <a:pt x="75" y="8"/>
                    <a:pt x="76" y="11"/>
                    <a:pt x="73" y="12"/>
                  </a:cubicBezTo>
                  <a:cubicBezTo>
                    <a:pt x="72" y="13"/>
                    <a:pt x="70" y="14"/>
                    <a:pt x="68" y="14"/>
                  </a:cubicBezTo>
                  <a:cubicBezTo>
                    <a:pt x="64" y="15"/>
                    <a:pt x="60" y="14"/>
                    <a:pt x="57" y="14"/>
                  </a:cubicBezTo>
                  <a:cubicBezTo>
                    <a:pt x="56" y="14"/>
                    <a:pt x="56" y="14"/>
                    <a:pt x="55" y="14"/>
                  </a:cubicBezTo>
                  <a:cubicBezTo>
                    <a:pt x="53" y="14"/>
                    <a:pt x="51" y="14"/>
                    <a:pt x="49" y="14"/>
                  </a:cubicBezTo>
                  <a:cubicBezTo>
                    <a:pt x="47" y="12"/>
                    <a:pt x="45" y="11"/>
                    <a:pt x="43" y="10"/>
                  </a:cubicBezTo>
                  <a:cubicBezTo>
                    <a:pt x="41" y="9"/>
                    <a:pt x="29" y="0"/>
                    <a:pt x="27" y="6"/>
                  </a:cubicBezTo>
                  <a:cubicBezTo>
                    <a:pt x="29" y="8"/>
                    <a:pt x="45" y="19"/>
                    <a:pt x="42" y="21"/>
                  </a:cubicBezTo>
                  <a:cubicBezTo>
                    <a:pt x="39" y="20"/>
                    <a:pt x="37" y="19"/>
                    <a:pt x="34" y="20"/>
                  </a:cubicBezTo>
                  <a:cubicBezTo>
                    <a:pt x="36" y="22"/>
                    <a:pt x="40" y="24"/>
                    <a:pt x="44" y="26"/>
                  </a:cubicBezTo>
                  <a:cubicBezTo>
                    <a:pt x="42" y="28"/>
                    <a:pt x="37" y="28"/>
                    <a:pt x="34" y="29"/>
                  </a:cubicBezTo>
                  <a:cubicBezTo>
                    <a:pt x="30" y="29"/>
                    <a:pt x="27" y="30"/>
                    <a:pt x="23" y="30"/>
                  </a:cubicBezTo>
                  <a:cubicBezTo>
                    <a:pt x="19" y="30"/>
                    <a:pt x="15" y="28"/>
                    <a:pt x="11" y="28"/>
                  </a:cubicBezTo>
                  <a:cubicBezTo>
                    <a:pt x="8" y="27"/>
                    <a:pt x="3" y="26"/>
                    <a:pt x="0" y="24"/>
                  </a:cubicBezTo>
                  <a:cubicBezTo>
                    <a:pt x="3" y="26"/>
                    <a:pt x="6" y="29"/>
                    <a:pt x="9" y="30"/>
                  </a:cubicBezTo>
                  <a:cubicBezTo>
                    <a:pt x="13" y="33"/>
                    <a:pt x="17" y="35"/>
                    <a:pt x="21" y="36"/>
                  </a:cubicBezTo>
                  <a:cubicBezTo>
                    <a:pt x="21" y="36"/>
                    <a:pt x="22" y="36"/>
                    <a:pt x="22" y="36"/>
                  </a:cubicBezTo>
                  <a:cubicBezTo>
                    <a:pt x="23" y="37"/>
                    <a:pt x="26" y="38"/>
                    <a:pt x="28" y="38"/>
                  </a:cubicBezTo>
                  <a:cubicBezTo>
                    <a:pt x="28" y="38"/>
                    <a:pt x="28" y="38"/>
                    <a:pt x="28" y="38"/>
                  </a:cubicBezTo>
                  <a:cubicBezTo>
                    <a:pt x="30" y="39"/>
                    <a:pt x="31" y="41"/>
                    <a:pt x="33" y="42"/>
                  </a:cubicBezTo>
                  <a:cubicBezTo>
                    <a:pt x="38" y="44"/>
                    <a:pt x="42" y="40"/>
                    <a:pt x="47" y="41"/>
                  </a:cubicBezTo>
                  <a:cubicBezTo>
                    <a:pt x="47" y="43"/>
                    <a:pt x="47" y="46"/>
                    <a:pt x="50" y="44"/>
                  </a:cubicBezTo>
                  <a:cubicBezTo>
                    <a:pt x="53" y="45"/>
                    <a:pt x="57" y="41"/>
                    <a:pt x="59" y="42"/>
                  </a:cubicBezTo>
                  <a:cubicBezTo>
                    <a:pt x="59" y="45"/>
                    <a:pt x="55" y="49"/>
                    <a:pt x="54" y="51"/>
                  </a:cubicBezTo>
                  <a:cubicBezTo>
                    <a:pt x="51" y="55"/>
                    <a:pt x="48" y="59"/>
                    <a:pt x="46" y="64"/>
                  </a:cubicBezTo>
                  <a:cubicBezTo>
                    <a:pt x="51" y="63"/>
                    <a:pt x="55" y="60"/>
                    <a:pt x="58" y="58"/>
                  </a:cubicBezTo>
                  <a:cubicBezTo>
                    <a:pt x="62" y="56"/>
                    <a:pt x="64" y="53"/>
                    <a:pt x="68" y="51"/>
                  </a:cubicBezTo>
                  <a:cubicBezTo>
                    <a:pt x="71" y="49"/>
                    <a:pt x="72" y="49"/>
                    <a:pt x="74" y="46"/>
                  </a:cubicBezTo>
                  <a:cubicBezTo>
                    <a:pt x="77" y="42"/>
                    <a:pt x="78" y="41"/>
                    <a:pt x="78" y="37"/>
                  </a:cubicBezTo>
                  <a:cubicBezTo>
                    <a:pt x="79" y="32"/>
                    <a:pt x="84" y="25"/>
                    <a:pt x="88" y="21"/>
                  </a:cubicBezTo>
                  <a:cubicBezTo>
                    <a:pt x="88" y="20"/>
                    <a:pt x="90" y="19"/>
                    <a:pt x="90" y="19"/>
                  </a:cubicBezTo>
                  <a:cubicBezTo>
                    <a:pt x="91" y="18"/>
                    <a:pt x="92" y="17"/>
                    <a:pt x="92" y="17"/>
                  </a:cubicBezTo>
                  <a:cubicBezTo>
                    <a:pt x="93" y="15"/>
                    <a:pt x="94" y="15"/>
                    <a:pt x="95" y="14"/>
                  </a:cubicBezTo>
                  <a:cubicBezTo>
                    <a:pt x="102" y="8"/>
                    <a:pt x="102" y="8"/>
                    <a:pt x="102" y="8"/>
                  </a:cubicBezTo>
                  <a:cubicBezTo>
                    <a:pt x="105" y="5"/>
                    <a:pt x="105" y="5"/>
                    <a:pt x="105" y="5"/>
                  </a:cubicBezTo>
                  <a:cubicBezTo>
                    <a:pt x="107" y="3"/>
                    <a:pt x="107" y="3"/>
                    <a:pt x="107" y="3"/>
                  </a:cubicBezTo>
                  <a:cubicBezTo>
                    <a:pt x="106" y="3"/>
                    <a:pt x="106" y="3"/>
                    <a:pt x="106" y="3"/>
                  </a:cubicBezTo>
                  <a:cubicBezTo>
                    <a:pt x="103" y="1"/>
                    <a:pt x="97" y="1"/>
                    <a:pt x="94" y="0"/>
                  </a:cubicBezTo>
                  <a:cubicBezTo>
                    <a:pt x="91" y="0"/>
                    <a:pt x="88" y="0"/>
                    <a:pt x="84" y="0"/>
                  </a:cubicBezTo>
                  <a:close/>
                </a:path>
              </a:pathLst>
            </a:custGeom>
            <a:solidFill>
              <a:srgbClr val="F19E9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3" name="Freeform 575"/>
            <p:cNvSpPr/>
            <p:nvPr/>
          </p:nvSpPr>
          <p:spPr bwMode="auto">
            <a:xfrm>
              <a:off x="5014" y="1288"/>
              <a:ext cx="49" cy="114"/>
            </a:xfrm>
            <a:custGeom>
              <a:avLst/>
              <a:gdLst>
                <a:gd name="T0" fmla="*/ 22 w 40"/>
                <a:gd name="T1" fmla="*/ 78 h 92"/>
                <a:gd name="T2" fmla="*/ 33 w 40"/>
                <a:gd name="T3" fmla="*/ 88 h 92"/>
                <a:gd name="T4" fmla="*/ 37 w 40"/>
                <a:gd name="T5" fmla="*/ 81 h 92"/>
                <a:gd name="T6" fmla="*/ 30 w 40"/>
                <a:gd name="T7" fmla="*/ 72 h 92"/>
                <a:gd name="T8" fmla="*/ 25 w 40"/>
                <a:gd name="T9" fmla="*/ 63 h 92"/>
                <a:gd name="T10" fmla="*/ 35 w 40"/>
                <a:gd name="T11" fmla="*/ 62 h 92"/>
                <a:gd name="T12" fmla="*/ 30 w 40"/>
                <a:gd name="T13" fmla="*/ 54 h 92"/>
                <a:gd name="T14" fmla="*/ 34 w 40"/>
                <a:gd name="T15" fmla="*/ 50 h 92"/>
                <a:gd name="T16" fmla="*/ 27 w 40"/>
                <a:gd name="T17" fmla="*/ 37 h 92"/>
                <a:gd name="T18" fmla="*/ 27 w 40"/>
                <a:gd name="T19" fmla="*/ 22 h 92"/>
                <a:gd name="T20" fmla="*/ 29 w 40"/>
                <a:gd name="T21" fmla="*/ 11 h 92"/>
                <a:gd name="T22" fmla="*/ 32 w 40"/>
                <a:gd name="T23" fmla="*/ 7 h 92"/>
                <a:gd name="T24" fmla="*/ 31 w 40"/>
                <a:gd name="T25" fmla="*/ 0 h 92"/>
                <a:gd name="T26" fmla="*/ 25 w 40"/>
                <a:gd name="T27" fmla="*/ 10 h 92"/>
                <a:gd name="T28" fmla="*/ 21 w 40"/>
                <a:gd name="T29" fmla="*/ 23 h 92"/>
                <a:gd name="T30" fmla="*/ 13 w 40"/>
                <a:gd name="T31" fmla="*/ 13 h 92"/>
                <a:gd name="T32" fmla="*/ 13 w 40"/>
                <a:gd name="T33" fmla="*/ 20 h 92"/>
                <a:gd name="T34" fmla="*/ 1 w 40"/>
                <a:gd name="T35" fmla="*/ 1 h 92"/>
                <a:gd name="T36" fmla="*/ 4 w 40"/>
                <a:gd name="T37" fmla="*/ 25 h 92"/>
                <a:gd name="T38" fmla="*/ 6 w 40"/>
                <a:gd name="T39" fmla="*/ 34 h 92"/>
                <a:gd name="T40" fmla="*/ 9 w 40"/>
                <a:gd name="T41" fmla="*/ 43 h 92"/>
                <a:gd name="T42" fmla="*/ 3 w 40"/>
                <a:gd name="T43" fmla="*/ 41 h 92"/>
                <a:gd name="T44" fmla="*/ 5 w 40"/>
                <a:gd name="T45" fmla="*/ 47 h 92"/>
                <a:gd name="T46" fmla="*/ 7 w 40"/>
                <a:gd name="T47" fmla="*/ 52 h 92"/>
                <a:gd name="T48" fmla="*/ 5 w 40"/>
                <a:gd name="T49" fmla="*/ 48 h 92"/>
                <a:gd name="T50" fmla="*/ 9 w 40"/>
                <a:gd name="T51" fmla="*/ 61 h 92"/>
                <a:gd name="T52" fmla="*/ 22 w 40"/>
                <a:gd name="T5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2">
                  <a:moveTo>
                    <a:pt x="22" y="78"/>
                  </a:moveTo>
                  <a:cubicBezTo>
                    <a:pt x="25" y="81"/>
                    <a:pt x="29" y="85"/>
                    <a:pt x="33" y="88"/>
                  </a:cubicBezTo>
                  <a:cubicBezTo>
                    <a:pt x="40" y="92"/>
                    <a:pt x="37" y="84"/>
                    <a:pt x="37" y="81"/>
                  </a:cubicBezTo>
                  <a:cubicBezTo>
                    <a:pt x="35" y="78"/>
                    <a:pt x="33" y="75"/>
                    <a:pt x="30" y="72"/>
                  </a:cubicBezTo>
                  <a:cubicBezTo>
                    <a:pt x="28" y="70"/>
                    <a:pt x="27" y="66"/>
                    <a:pt x="25" y="63"/>
                  </a:cubicBezTo>
                  <a:cubicBezTo>
                    <a:pt x="22" y="56"/>
                    <a:pt x="32" y="63"/>
                    <a:pt x="35" y="62"/>
                  </a:cubicBezTo>
                  <a:cubicBezTo>
                    <a:pt x="34" y="59"/>
                    <a:pt x="31" y="56"/>
                    <a:pt x="30" y="54"/>
                  </a:cubicBezTo>
                  <a:cubicBezTo>
                    <a:pt x="27" y="48"/>
                    <a:pt x="30" y="51"/>
                    <a:pt x="34" y="50"/>
                  </a:cubicBezTo>
                  <a:cubicBezTo>
                    <a:pt x="34" y="47"/>
                    <a:pt x="28" y="39"/>
                    <a:pt x="27" y="37"/>
                  </a:cubicBezTo>
                  <a:cubicBezTo>
                    <a:pt x="26" y="32"/>
                    <a:pt x="26" y="27"/>
                    <a:pt x="27" y="22"/>
                  </a:cubicBezTo>
                  <a:cubicBezTo>
                    <a:pt x="27" y="18"/>
                    <a:pt x="27" y="14"/>
                    <a:pt x="29" y="11"/>
                  </a:cubicBezTo>
                  <a:cubicBezTo>
                    <a:pt x="30" y="10"/>
                    <a:pt x="31" y="9"/>
                    <a:pt x="32" y="7"/>
                  </a:cubicBezTo>
                  <a:cubicBezTo>
                    <a:pt x="32" y="4"/>
                    <a:pt x="31" y="2"/>
                    <a:pt x="31" y="0"/>
                  </a:cubicBezTo>
                  <a:cubicBezTo>
                    <a:pt x="29" y="3"/>
                    <a:pt x="27" y="6"/>
                    <a:pt x="25" y="10"/>
                  </a:cubicBezTo>
                  <a:cubicBezTo>
                    <a:pt x="24" y="15"/>
                    <a:pt x="21" y="18"/>
                    <a:pt x="21" y="23"/>
                  </a:cubicBezTo>
                  <a:cubicBezTo>
                    <a:pt x="17" y="20"/>
                    <a:pt x="16" y="13"/>
                    <a:pt x="13" y="13"/>
                  </a:cubicBezTo>
                  <a:cubicBezTo>
                    <a:pt x="11" y="15"/>
                    <a:pt x="13" y="18"/>
                    <a:pt x="13" y="20"/>
                  </a:cubicBezTo>
                  <a:cubicBezTo>
                    <a:pt x="4" y="17"/>
                    <a:pt x="4" y="6"/>
                    <a:pt x="1" y="1"/>
                  </a:cubicBezTo>
                  <a:cubicBezTo>
                    <a:pt x="0" y="9"/>
                    <a:pt x="3" y="18"/>
                    <a:pt x="4" y="25"/>
                  </a:cubicBezTo>
                  <a:cubicBezTo>
                    <a:pt x="5" y="28"/>
                    <a:pt x="5" y="31"/>
                    <a:pt x="6" y="34"/>
                  </a:cubicBezTo>
                  <a:cubicBezTo>
                    <a:pt x="7" y="37"/>
                    <a:pt x="8" y="41"/>
                    <a:pt x="9" y="43"/>
                  </a:cubicBezTo>
                  <a:cubicBezTo>
                    <a:pt x="8" y="43"/>
                    <a:pt x="2" y="37"/>
                    <a:pt x="3" y="41"/>
                  </a:cubicBezTo>
                  <a:cubicBezTo>
                    <a:pt x="1" y="43"/>
                    <a:pt x="4" y="45"/>
                    <a:pt x="5" y="47"/>
                  </a:cubicBezTo>
                  <a:cubicBezTo>
                    <a:pt x="6" y="49"/>
                    <a:pt x="7" y="51"/>
                    <a:pt x="7" y="52"/>
                  </a:cubicBezTo>
                  <a:cubicBezTo>
                    <a:pt x="5" y="48"/>
                    <a:pt x="5" y="48"/>
                    <a:pt x="5" y="48"/>
                  </a:cubicBezTo>
                  <a:cubicBezTo>
                    <a:pt x="6" y="53"/>
                    <a:pt x="7" y="57"/>
                    <a:pt x="9" y="61"/>
                  </a:cubicBezTo>
                  <a:cubicBezTo>
                    <a:pt x="12" y="68"/>
                    <a:pt x="17" y="73"/>
                    <a:pt x="22" y="78"/>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4" name="Freeform 576"/>
            <p:cNvSpPr/>
            <p:nvPr/>
          </p:nvSpPr>
          <p:spPr bwMode="auto">
            <a:xfrm>
              <a:off x="5231" y="1226"/>
              <a:ext cx="71" cy="93"/>
            </a:xfrm>
            <a:custGeom>
              <a:avLst/>
              <a:gdLst>
                <a:gd name="T0" fmla="*/ 24 w 57"/>
                <a:gd name="T1" fmla="*/ 17 h 75"/>
                <a:gd name="T2" fmla="*/ 21 w 57"/>
                <a:gd name="T3" fmla="*/ 21 h 75"/>
                <a:gd name="T4" fmla="*/ 26 w 57"/>
                <a:gd name="T5" fmla="*/ 38 h 75"/>
                <a:gd name="T6" fmla="*/ 27 w 57"/>
                <a:gd name="T7" fmla="*/ 47 h 75"/>
                <a:gd name="T8" fmla="*/ 30 w 57"/>
                <a:gd name="T9" fmla="*/ 56 h 75"/>
                <a:gd name="T10" fmla="*/ 21 w 57"/>
                <a:gd name="T11" fmla="*/ 54 h 75"/>
                <a:gd name="T12" fmla="*/ 21 w 57"/>
                <a:gd name="T13" fmla="*/ 57 h 75"/>
                <a:gd name="T14" fmla="*/ 10 w 57"/>
                <a:gd name="T15" fmla="*/ 50 h 75"/>
                <a:gd name="T16" fmla="*/ 0 w 57"/>
                <a:gd name="T17" fmla="*/ 42 h 75"/>
                <a:gd name="T18" fmla="*/ 3 w 57"/>
                <a:gd name="T19" fmla="*/ 51 h 75"/>
                <a:gd name="T20" fmla="*/ 9 w 57"/>
                <a:gd name="T21" fmla="*/ 54 h 75"/>
                <a:gd name="T22" fmla="*/ 25 w 57"/>
                <a:gd name="T23" fmla="*/ 64 h 75"/>
                <a:gd name="T24" fmla="*/ 30 w 57"/>
                <a:gd name="T25" fmla="*/ 69 h 75"/>
                <a:gd name="T26" fmla="*/ 37 w 57"/>
                <a:gd name="T27" fmla="*/ 75 h 75"/>
                <a:gd name="T28" fmla="*/ 33 w 57"/>
                <a:gd name="T29" fmla="*/ 64 h 75"/>
                <a:gd name="T30" fmla="*/ 40 w 57"/>
                <a:gd name="T31" fmla="*/ 69 h 75"/>
                <a:gd name="T32" fmla="*/ 51 w 57"/>
                <a:gd name="T33" fmla="*/ 72 h 75"/>
                <a:gd name="T34" fmla="*/ 45 w 57"/>
                <a:gd name="T35" fmla="*/ 64 h 75"/>
                <a:gd name="T36" fmla="*/ 40 w 57"/>
                <a:gd name="T37" fmla="*/ 56 h 75"/>
                <a:gd name="T38" fmla="*/ 48 w 57"/>
                <a:gd name="T39" fmla="*/ 60 h 75"/>
                <a:gd name="T40" fmla="*/ 57 w 57"/>
                <a:gd name="T41" fmla="*/ 60 h 75"/>
                <a:gd name="T42" fmla="*/ 48 w 57"/>
                <a:gd name="T43" fmla="*/ 50 h 75"/>
                <a:gd name="T44" fmla="*/ 42 w 57"/>
                <a:gd name="T45" fmla="*/ 43 h 75"/>
                <a:gd name="T46" fmla="*/ 34 w 57"/>
                <a:gd name="T47" fmla="*/ 33 h 75"/>
                <a:gd name="T48" fmla="*/ 31 w 57"/>
                <a:gd name="T49" fmla="*/ 19 h 75"/>
                <a:gd name="T50" fmla="*/ 26 w 57"/>
                <a:gd name="T51" fmla="*/ 5 h 75"/>
                <a:gd name="T52" fmla="*/ 18 w 57"/>
                <a:gd name="T53" fmla="*/ 0 h 75"/>
                <a:gd name="T54" fmla="*/ 23 w 57"/>
                <a:gd name="T55" fmla="*/ 8 h 75"/>
                <a:gd name="T56" fmla="*/ 24 w 57"/>
                <a:gd name="T57"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75">
                  <a:moveTo>
                    <a:pt x="24" y="17"/>
                  </a:moveTo>
                  <a:cubicBezTo>
                    <a:pt x="23" y="19"/>
                    <a:pt x="20" y="18"/>
                    <a:pt x="21" y="21"/>
                  </a:cubicBezTo>
                  <a:cubicBezTo>
                    <a:pt x="21" y="27"/>
                    <a:pt x="24" y="33"/>
                    <a:pt x="26" y="38"/>
                  </a:cubicBezTo>
                  <a:cubicBezTo>
                    <a:pt x="27" y="40"/>
                    <a:pt x="33" y="48"/>
                    <a:pt x="27" y="47"/>
                  </a:cubicBezTo>
                  <a:cubicBezTo>
                    <a:pt x="29" y="48"/>
                    <a:pt x="32" y="54"/>
                    <a:pt x="30" y="56"/>
                  </a:cubicBezTo>
                  <a:cubicBezTo>
                    <a:pt x="27" y="56"/>
                    <a:pt x="24" y="53"/>
                    <a:pt x="21" y="54"/>
                  </a:cubicBezTo>
                  <a:cubicBezTo>
                    <a:pt x="19" y="55"/>
                    <a:pt x="20" y="55"/>
                    <a:pt x="21" y="57"/>
                  </a:cubicBezTo>
                  <a:cubicBezTo>
                    <a:pt x="18" y="55"/>
                    <a:pt x="14" y="53"/>
                    <a:pt x="10" y="50"/>
                  </a:cubicBezTo>
                  <a:cubicBezTo>
                    <a:pt x="7" y="48"/>
                    <a:pt x="4" y="44"/>
                    <a:pt x="0" y="42"/>
                  </a:cubicBezTo>
                  <a:cubicBezTo>
                    <a:pt x="1" y="44"/>
                    <a:pt x="1" y="48"/>
                    <a:pt x="3" y="51"/>
                  </a:cubicBezTo>
                  <a:cubicBezTo>
                    <a:pt x="4" y="52"/>
                    <a:pt x="7" y="53"/>
                    <a:pt x="9" y="54"/>
                  </a:cubicBezTo>
                  <a:cubicBezTo>
                    <a:pt x="14" y="58"/>
                    <a:pt x="19" y="60"/>
                    <a:pt x="25" y="64"/>
                  </a:cubicBezTo>
                  <a:cubicBezTo>
                    <a:pt x="27" y="65"/>
                    <a:pt x="28" y="66"/>
                    <a:pt x="30" y="69"/>
                  </a:cubicBezTo>
                  <a:cubicBezTo>
                    <a:pt x="32" y="70"/>
                    <a:pt x="36" y="75"/>
                    <a:pt x="37" y="75"/>
                  </a:cubicBezTo>
                  <a:cubicBezTo>
                    <a:pt x="43" y="74"/>
                    <a:pt x="32" y="65"/>
                    <a:pt x="33" y="64"/>
                  </a:cubicBezTo>
                  <a:cubicBezTo>
                    <a:pt x="35" y="64"/>
                    <a:pt x="38" y="68"/>
                    <a:pt x="40" y="69"/>
                  </a:cubicBezTo>
                  <a:cubicBezTo>
                    <a:pt x="42" y="69"/>
                    <a:pt x="49" y="75"/>
                    <a:pt x="51" y="72"/>
                  </a:cubicBezTo>
                  <a:cubicBezTo>
                    <a:pt x="53" y="70"/>
                    <a:pt x="46" y="66"/>
                    <a:pt x="45" y="64"/>
                  </a:cubicBezTo>
                  <a:cubicBezTo>
                    <a:pt x="43" y="62"/>
                    <a:pt x="42" y="58"/>
                    <a:pt x="40" y="56"/>
                  </a:cubicBezTo>
                  <a:cubicBezTo>
                    <a:pt x="43" y="57"/>
                    <a:pt x="45" y="59"/>
                    <a:pt x="48" y="60"/>
                  </a:cubicBezTo>
                  <a:cubicBezTo>
                    <a:pt x="50" y="60"/>
                    <a:pt x="56" y="61"/>
                    <a:pt x="57" y="60"/>
                  </a:cubicBezTo>
                  <a:cubicBezTo>
                    <a:pt x="55" y="57"/>
                    <a:pt x="51" y="53"/>
                    <a:pt x="48" y="50"/>
                  </a:cubicBezTo>
                  <a:cubicBezTo>
                    <a:pt x="45" y="48"/>
                    <a:pt x="44" y="46"/>
                    <a:pt x="42" y="43"/>
                  </a:cubicBezTo>
                  <a:cubicBezTo>
                    <a:pt x="39" y="40"/>
                    <a:pt x="36" y="37"/>
                    <a:pt x="34" y="33"/>
                  </a:cubicBezTo>
                  <a:cubicBezTo>
                    <a:pt x="32" y="28"/>
                    <a:pt x="32" y="23"/>
                    <a:pt x="31" y="19"/>
                  </a:cubicBezTo>
                  <a:cubicBezTo>
                    <a:pt x="30" y="14"/>
                    <a:pt x="30" y="9"/>
                    <a:pt x="26" y="5"/>
                  </a:cubicBezTo>
                  <a:cubicBezTo>
                    <a:pt x="24" y="3"/>
                    <a:pt x="21" y="2"/>
                    <a:pt x="18" y="0"/>
                  </a:cubicBezTo>
                  <a:cubicBezTo>
                    <a:pt x="21" y="2"/>
                    <a:pt x="22" y="5"/>
                    <a:pt x="23" y="8"/>
                  </a:cubicBezTo>
                  <a:cubicBezTo>
                    <a:pt x="24" y="10"/>
                    <a:pt x="26" y="14"/>
                    <a:pt x="24" y="17"/>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5" name="Freeform 577"/>
            <p:cNvSpPr/>
            <p:nvPr/>
          </p:nvSpPr>
          <p:spPr bwMode="auto">
            <a:xfrm>
              <a:off x="5246" y="1220"/>
              <a:ext cx="7" cy="6"/>
            </a:xfrm>
            <a:custGeom>
              <a:avLst/>
              <a:gdLst>
                <a:gd name="T0" fmla="*/ 6 w 6"/>
                <a:gd name="T1" fmla="*/ 5 h 5"/>
                <a:gd name="T2" fmla="*/ 2 w 6"/>
                <a:gd name="T3" fmla="*/ 0 h 5"/>
                <a:gd name="T4" fmla="*/ 6 w 6"/>
                <a:gd name="T5" fmla="*/ 5 h 5"/>
              </a:gdLst>
              <a:ahLst/>
              <a:cxnLst>
                <a:cxn ang="0">
                  <a:pos x="T0" y="T1"/>
                </a:cxn>
                <a:cxn ang="0">
                  <a:pos x="T2" y="T3"/>
                </a:cxn>
                <a:cxn ang="0">
                  <a:pos x="T4" y="T5"/>
                </a:cxn>
              </a:cxnLst>
              <a:rect l="0" t="0" r="r" b="b"/>
              <a:pathLst>
                <a:path w="6" h="5">
                  <a:moveTo>
                    <a:pt x="6" y="5"/>
                  </a:moveTo>
                  <a:cubicBezTo>
                    <a:pt x="2" y="0"/>
                    <a:pt x="2" y="0"/>
                    <a:pt x="2" y="0"/>
                  </a:cubicBezTo>
                  <a:cubicBezTo>
                    <a:pt x="0" y="2"/>
                    <a:pt x="6" y="4"/>
                    <a:pt x="6" y="5"/>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6" name="Freeform 578"/>
            <p:cNvSpPr/>
            <p:nvPr/>
          </p:nvSpPr>
          <p:spPr bwMode="auto">
            <a:xfrm>
              <a:off x="5045" y="1175"/>
              <a:ext cx="97" cy="49"/>
            </a:xfrm>
            <a:custGeom>
              <a:avLst/>
              <a:gdLst>
                <a:gd name="T0" fmla="*/ 14 w 78"/>
                <a:gd name="T1" fmla="*/ 2 h 40"/>
                <a:gd name="T2" fmla="*/ 7 w 78"/>
                <a:gd name="T3" fmla="*/ 0 h 40"/>
                <a:gd name="T4" fmla="*/ 1 w 78"/>
                <a:gd name="T5" fmla="*/ 2 h 40"/>
                <a:gd name="T6" fmla="*/ 0 w 78"/>
                <a:gd name="T7" fmla="*/ 5 h 40"/>
                <a:gd name="T8" fmla="*/ 1 w 78"/>
                <a:gd name="T9" fmla="*/ 4 h 40"/>
                <a:gd name="T10" fmla="*/ 2 w 78"/>
                <a:gd name="T11" fmla="*/ 16 h 40"/>
                <a:gd name="T12" fmla="*/ 2 w 78"/>
                <a:gd name="T13" fmla="*/ 17 h 40"/>
                <a:gd name="T14" fmla="*/ 8 w 78"/>
                <a:gd name="T15" fmla="*/ 40 h 40"/>
                <a:gd name="T16" fmla="*/ 10 w 78"/>
                <a:gd name="T17" fmla="*/ 34 h 40"/>
                <a:gd name="T18" fmla="*/ 10 w 78"/>
                <a:gd name="T19" fmla="*/ 26 h 40"/>
                <a:gd name="T20" fmla="*/ 13 w 78"/>
                <a:gd name="T21" fmla="*/ 21 h 40"/>
                <a:gd name="T22" fmla="*/ 20 w 78"/>
                <a:gd name="T23" fmla="*/ 21 h 40"/>
                <a:gd name="T24" fmla="*/ 23 w 78"/>
                <a:gd name="T25" fmla="*/ 17 h 40"/>
                <a:gd name="T26" fmla="*/ 24 w 78"/>
                <a:gd name="T27" fmla="*/ 17 h 40"/>
                <a:gd name="T28" fmla="*/ 24 w 78"/>
                <a:gd name="T29" fmla="*/ 15 h 40"/>
                <a:gd name="T30" fmla="*/ 32 w 78"/>
                <a:gd name="T31" fmla="*/ 13 h 40"/>
                <a:gd name="T32" fmla="*/ 51 w 78"/>
                <a:gd name="T33" fmla="*/ 20 h 40"/>
                <a:gd name="T34" fmla="*/ 57 w 78"/>
                <a:gd name="T35" fmla="*/ 21 h 40"/>
                <a:gd name="T36" fmla="*/ 61 w 78"/>
                <a:gd name="T37" fmla="*/ 16 h 40"/>
                <a:gd name="T38" fmla="*/ 68 w 78"/>
                <a:gd name="T39" fmla="*/ 14 h 40"/>
                <a:gd name="T40" fmla="*/ 74 w 78"/>
                <a:gd name="T41" fmla="*/ 14 h 40"/>
                <a:gd name="T42" fmla="*/ 76 w 78"/>
                <a:gd name="T43" fmla="*/ 14 h 40"/>
                <a:gd name="T44" fmla="*/ 78 w 78"/>
                <a:gd name="T45" fmla="*/ 13 h 40"/>
                <a:gd name="T46" fmla="*/ 78 w 78"/>
                <a:gd name="T47" fmla="*/ 13 h 40"/>
                <a:gd name="T48" fmla="*/ 72 w 78"/>
                <a:gd name="T49" fmla="*/ 11 h 40"/>
                <a:gd name="T50" fmla="*/ 60 w 78"/>
                <a:gd name="T51" fmla="*/ 10 h 40"/>
                <a:gd name="T52" fmla="*/ 60 w 78"/>
                <a:gd name="T53" fmla="*/ 10 h 40"/>
                <a:gd name="T54" fmla="*/ 48 w 78"/>
                <a:gd name="T55" fmla="*/ 9 h 40"/>
                <a:gd name="T56" fmla="*/ 38 w 78"/>
                <a:gd name="T57" fmla="*/ 10 h 40"/>
                <a:gd name="T58" fmla="*/ 37 w 78"/>
                <a:gd name="T59" fmla="*/ 10 h 40"/>
                <a:gd name="T60" fmla="*/ 34 w 78"/>
                <a:gd name="T61" fmla="*/ 10 h 40"/>
                <a:gd name="T62" fmla="*/ 30 w 78"/>
                <a:gd name="T63" fmla="*/ 8 h 40"/>
                <a:gd name="T64" fmla="*/ 28 w 78"/>
                <a:gd name="T65" fmla="*/ 8 h 40"/>
                <a:gd name="T66" fmla="*/ 24 w 78"/>
                <a:gd name="T67" fmla="*/ 8 h 40"/>
                <a:gd name="T68" fmla="*/ 14 w 78"/>
                <a:gd name="T6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40">
                  <a:moveTo>
                    <a:pt x="14" y="2"/>
                  </a:moveTo>
                  <a:cubicBezTo>
                    <a:pt x="13" y="2"/>
                    <a:pt x="9" y="1"/>
                    <a:pt x="7" y="0"/>
                  </a:cubicBezTo>
                  <a:cubicBezTo>
                    <a:pt x="4" y="0"/>
                    <a:pt x="2" y="0"/>
                    <a:pt x="1" y="2"/>
                  </a:cubicBezTo>
                  <a:cubicBezTo>
                    <a:pt x="0" y="5"/>
                    <a:pt x="0" y="5"/>
                    <a:pt x="0" y="5"/>
                  </a:cubicBezTo>
                  <a:cubicBezTo>
                    <a:pt x="1" y="4"/>
                    <a:pt x="1" y="4"/>
                    <a:pt x="1" y="4"/>
                  </a:cubicBezTo>
                  <a:cubicBezTo>
                    <a:pt x="1" y="8"/>
                    <a:pt x="2" y="13"/>
                    <a:pt x="2" y="16"/>
                  </a:cubicBezTo>
                  <a:cubicBezTo>
                    <a:pt x="2" y="17"/>
                    <a:pt x="2" y="17"/>
                    <a:pt x="2" y="17"/>
                  </a:cubicBezTo>
                  <a:cubicBezTo>
                    <a:pt x="2" y="25"/>
                    <a:pt x="2" y="35"/>
                    <a:pt x="8" y="40"/>
                  </a:cubicBezTo>
                  <a:cubicBezTo>
                    <a:pt x="10" y="38"/>
                    <a:pt x="10" y="37"/>
                    <a:pt x="10" y="34"/>
                  </a:cubicBezTo>
                  <a:cubicBezTo>
                    <a:pt x="10" y="31"/>
                    <a:pt x="9" y="28"/>
                    <a:pt x="10" y="26"/>
                  </a:cubicBezTo>
                  <a:cubicBezTo>
                    <a:pt x="10" y="25"/>
                    <a:pt x="12" y="22"/>
                    <a:pt x="13" y="21"/>
                  </a:cubicBezTo>
                  <a:cubicBezTo>
                    <a:pt x="16" y="18"/>
                    <a:pt x="18" y="22"/>
                    <a:pt x="20" y="21"/>
                  </a:cubicBezTo>
                  <a:cubicBezTo>
                    <a:pt x="22" y="21"/>
                    <a:pt x="23" y="19"/>
                    <a:pt x="23" y="17"/>
                  </a:cubicBezTo>
                  <a:cubicBezTo>
                    <a:pt x="24" y="17"/>
                    <a:pt x="24" y="17"/>
                    <a:pt x="24" y="17"/>
                  </a:cubicBezTo>
                  <a:cubicBezTo>
                    <a:pt x="24" y="16"/>
                    <a:pt x="24" y="15"/>
                    <a:pt x="24" y="15"/>
                  </a:cubicBezTo>
                  <a:cubicBezTo>
                    <a:pt x="26" y="10"/>
                    <a:pt x="29" y="11"/>
                    <a:pt x="32" y="13"/>
                  </a:cubicBezTo>
                  <a:cubicBezTo>
                    <a:pt x="38" y="15"/>
                    <a:pt x="45" y="18"/>
                    <a:pt x="51" y="20"/>
                  </a:cubicBezTo>
                  <a:cubicBezTo>
                    <a:pt x="53" y="21"/>
                    <a:pt x="55" y="21"/>
                    <a:pt x="57" y="21"/>
                  </a:cubicBezTo>
                  <a:cubicBezTo>
                    <a:pt x="60" y="21"/>
                    <a:pt x="60" y="18"/>
                    <a:pt x="61" y="16"/>
                  </a:cubicBezTo>
                  <a:cubicBezTo>
                    <a:pt x="63" y="14"/>
                    <a:pt x="65" y="15"/>
                    <a:pt x="68" y="14"/>
                  </a:cubicBezTo>
                  <a:cubicBezTo>
                    <a:pt x="70" y="14"/>
                    <a:pt x="71" y="14"/>
                    <a:pt x="74" y="14"/>
                  </a:cubicBezTo>
                  <a:cubicBezTo>
                    <a:pt x="74" y="14"/>
                    <a:pt x="75" y="14"/>
                    <a:pt x="76" y="14"/>
                  </a:cubicBezTo>
                  <a:cubicBezTo>
                    <a:pt x="77" y="14"/>
                    <a:pt x="77" y="13"/>
                    <a:pt x="78" y="13"/>
                  </a:cubicBezTo>
                  <a:cubicBezTo>
                    <a:pt x="78" y="13"/>
                    <a:pt x="78" y="13"/>
                    <a:pt x="78" y="13"/>
                  </a:cubicBezTo>
                  <a:cubicBezTo>
                    <a:pt x="78" y="10"/>
                    <a:pt x="73" y="11"/>
                    <a:pt x="72" y="11"/>
                  </a:cubicBezTo>
                  <a:cubicBezTo>
                    <a:pt x="68" y="11"/>
                    <a:pt x="64" y="10"/>
                    <a:pt x="60" y="10"/>
                  </a:cubicBezTo>
                  <a:cubicBezTo>
                    <a:pt x="60" y="10"/>
                    <a:pt x="60" y="10"/>
                    <a:pt x="60" y="10"/>
                  </a:cubicBezTo>
                  <a:cubicBezTo>
                    <a:pt x="56" y="10"/>
                    <a:pt x="51" y="10"/>
                    <a:pt x="48" y="9"/>
                  </a:cubicBezTo>
                  <a:cubicBezTo>
                    <a:pt x="45" y="9"/>
                    <a:pt x="41" y="10"/>
                    <a:pt x="38" y="10"/>
                  </a:cubicBezTo>
                  <a:cubicBezTo>
                    <a:pt x="38" y="10"/>
                    <a:pt x="38" y="10"/>
                    <a:pt x="37" y="10"/>
                  </a:cubicBezTo>
                  <a:cubicBezTo>
                    <a:pt x="36" y="10"/>
                    <a:pt x="35" y="10"/>
                    <a:pt x="34" y="10"/>
                  </a:cubicBezTo>
                  <a:cubicBezTo>
                    <a:pt x="33" y="10"/>
                    <a:pt x="32" y="9"/>
                    <a:pt x="30" y="8"/>
                  </a:cubicBezTo>
                  <a:cubicBezTo>
                    <a:pt x="29" y="8"/>
                    <a:pt x="29" y="8"/>
                    <a:pt x="28" y="8"/>
                  </a:cubicBezTo>
                  <a:cubicBezTo>
                    <a:pt x="27" y="8"/>
                    <a:pt x="25" y="8"/>
                    <a:pt x="24" y="8"/>
                  </a:cubicBezTo>
                  <a:cubicBezTo>
                    <a:pt x="20" y="7"/>
                    <a:pt x="18" y="5"/>
                    <a:pt x="14" y="2"/>
                  </a:cubicBezTo>
                  <a:close/>
                </a:path>
              </a:pathLst>
            </a:custGeom>
            <a:solidFill>
              <a:srgbClr val="E95E7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7" name="Freeform 579"/>
            <p:cNvSpPr/>
            <p:nvPr/>
          </p:nvSpPr>
          <p:spPr bwMode="auto">
            <a:xfrm>
              <a:off x="5084" y="1140"/>
              <a:ext cx="139" cy="44"/>
            </a:xfrm>
            <a:custGeom>
              <a:avLst/>
              <a:gdLst>
                <a:gd name="T0" fmla="*/ 112 w 112"/>
                <a:gd name="T1" fmla="*/ 0 h 35"/>
                <a:gd name="T2" fmla="*/ 104 w 112"/>
                <a:gd name="T3" fmla="*/ 5 h 35"/>
                <a:gd name="T4" fmla="*/ 98 w 112"/>
                <a:gd name="T5" fmla="*/ 9 h 35"/>
                <a:gd name="T6" fmla="*/ 84 w 112"/>
                <a:gd name="T7" fmla="*/ 11 h 35"/>
                <a:gd name="T8" fmla="*/ 84 w 112"/>
                <a:gd name="T9" fmla="*/ 5 h 35"/>
                <a:gd name="T10" fmla="*/ 78 w 112"/>
                <a:gd name="T11" fmla="*/ 1 h 35"/>
                <a:gd name="T12" fmla="*/ 69 w 112"/>
                <a:gd name="T13" fmla="*/ 4 h 35"/>
                <a:gd name="T14" fmla="*/ 67 w 112"/>
                <a:gd name="T15" fmla="*/ 5 h 35"/>
                <a:gd name="T16" fmla="*/ 63 w 112"/>
                <a:gd name="T17" fmla="*/ 4 h 35"/>
                <a:gd name="T18" fmla="*/ 50 w 112"/>
                <a:gd name="T19" fmla="*/ 12 h 35"/>
                <a:gd name="T20" fmla="*/ 42 w 112"/>
                <a:gd name="T21" fmla="*/ 11 h 35"/>
                <a:gd name="T22" fmla="*/ 32 w 112"/>
                <a:gd name="T23" fmla="*/ 9 h 35"/>
                <a:gd name="T24" fmla="*/ 24 w 112"/>
                <a:gd name="T25" fmla="*/ 8 h 35"/>
                <a:gd name="T26" fmla="*/ 14 w 112"/>
                <a:gd name="T27" fmla="*/ 9 h 35"/>
                <a:gd name="T28" fmla="*/ 6 w 112"/>
                <a:gd name="T29" fmla="*/ 11 h 35"/>
                <a:gd name="T30" fmla="*/ 0 w 112"/>
                <a:gd name="T31" fmla="*/ 14 h 35"/>
                <a:gd name="T32" fmla="*/ 0 w 112"/>
                <a:gd name="T33" fmla="*/ 15 h 35"/>
                <a:gd name="T34" fmla="*/ 10 w 112"/>
                <a:gd name="T35" fmla="*/ 19 h 35"/>
                <a:gd name="T36" fmla="*/ 13 w 112"/>
                <a:gd name="T37" fmla="*/ 25 h 35"/>
                <a:gd name="T38" fmla="*/ 24 w 112"/>
                <a:gd name="T39" fmla="*/ 31 h 35"/>
                <a:gd name="T40" fmla="*/ 40 w 112"/>
                <a:gd name="T41" fmla="*/ 35 h 35"/>
                <a:gd name="T42" fmla="*/ 59 w 112"/>
                <a:gd name="T43" fmla="*/ 27 h 35"/>
                <a:gd name="T44" fmla="*/ 62 w 112"/>
                <a:gd name="T45" fmla="*/ 24 h 35"/>
                <a:gd name="T46" fmla="*/ 66 w 112"/>
                <a:gd name="T47" fmla="*/ 27 h 35"/>
                <a:gd name="T48" fmla="*/ 72 w 112"/>
                <a:gd name="T49" fmla="*/ 29 h 35"/>
                <a:gd name="T50" fmla="*/ 77 w 112"/>
                <a:gd name="T51" fmla="*/ 24 h 35"/>
                <a:gd name="T52" fmla="*/ 82 w 112"/>
                <a:gd name="T53" fmla="*/ 26 h 35"/>
                <a:gd name="T54" fmla="*/ 84 w 112"/>
                <a:gd name="T55" fmla="*/ 23 h 35"/>
                <a:gd name="T56" fmla="*/ 88 w 112"/>
                <a:gd name="T57" fmla="*/ 21 h 35"/>
                <a:gd name="T58" fmla="*/ 92 w 112"/>
                <a:gd name="T59" fmla="*/ 22 h 35"/>
                <a:gd name="T60" fmla="*/ 100 w 112"/>
                <a:gd name="T61" fmla="*/ 14 h 35"/>
                <a:gd name="T62" fmla="*/ 112 w 112"/>
                <a:gd name="T6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35">
                  <a:moveTo>
                    <a:pt x="112" y="0"/>
                  </a:moveTo>
                  <a:cubicBezTo>
                    <a:pt x="109" y="1"/>
                    <a:pt x="107" y="3"/>
                    <a:pt x="104" y="5"/>
                  </a:cubicBezTo>
                  <a:cubicBezTo>
                    <a:pt x="102" y="7"/>
                    <a:pt x="100" y="8"/>
                    <a:pt x="98" y="9"/>
                  </a:cubicBezTo>
                  <a:cubicBezTo>
                    <a:pt x="93" y="11"/>
                    <a:pt x="88" y="15"/>
                    <a:pt x="84" y="11"/>
                  </a:cubicBezTo>
                  <a:cubicBezTo>
                    <a:pt x="82" y="10"/>
                    <a:pt x="85" y="8"/>
                    <a:pt x="84" y="5"/>
                  </a:cubicBezTo>
                  <a:cubicBezTo>
                    <a:pt x="85" y="3"/>
                    <a:pt x="81" y="1"/>
                    <a:pt x="78" y="1"/>
                  </a:cubicBezTo>
                  <a:cubicBezTo>
                    <a:pt x="75" y="0"/>
                    <a:pt x="72" y="2"/>
                    <a:pt x="69" y="4"/>
                  </a:cubicBezTo>
                  <a:cubicBezTo>
                    <a:pt x="67" y="5"/>
                    <a:pt x="67" y="5"/>
                    <a:pt x="67" y="5"/>
                  </a:cubicBezTo>
                  <a:cubicBezTo>
                    <a:pt x="66" y="5"/>
                    <a:pt x="65" y="5"/>
                    <a:pt x="63" y="4"/>
                  </a:cubicBezTo>
                  <a:cubicBezTo>
                    <a:pt x="57" y="1"/>
                    <a:pt x="55" y="10"/>
                    <a:pt x="50" y="12"/>
                  </a:cubicBezTo>
                  <a:cubicBezTo>
                    <a:pt x="47" y="13"/>
                    <a:pt x="45" y="12"/>
                    <a:pt x="42" y="11"/>
                  </a:cubicBezTo>
                  <a:cubicBezTo>
                    <a:pt x="38" y="10"/>
                    <a:pt x="36" y="10"/>
                    <a:pt x="32" y="9"/>
                  </a:cubicBezTo>
                  <a:cubicBezTo>
                    <a:pt x="29" y="10"/>
                    <a:pt x="27" y="9"/>
                    <a:pt x="24" y="8"/>
                  </a:cubicBezTo>
                  <a:cubicBezTo>
                    <a:pt x="20" y="7"/>
                    <a:pt x="18" y="7"/>
                    <a:pt x="14" y="9"/>
                  </a:cubicBezTo>
                  <a:cubicBezTo>
                    <a:pt x="11" y="9"/>
                    <a:pt x="8" y="10"/>
                    <a:pt x="6" y="11"/>
                  </a:cubicBezTo>
                  <a:cubicBezTo>
                    <a:pt x="4" y="12"/>
                    <a:pt x="2" y="13"/>
                    <a:pt x="0" y="14"/>
                  </a:cubicBezTo>
                  <a:cubicBezTo>
                    <a:pt x="0" y="15"/>
                    <a:pt x="0" y="15"/>
                    <a:pt x="0" y="15"/>
                  </a:cubicBezTo>
                  <a:cubicBezTo>
                    <a:pt x="10" y="19"/>
                    <a:pt x="10" y="19"/>
                    <a:pt x="10" y="19"/>
                  </a:cubicBezTo>
                  <a:cubicBezTo>
                    <a:pt x="9" y="20"/>
                    <a:pt x="13" y="24"/>
                    <a:pt x="13" y="25"/>
                  </a:cubicBezTo>
                  <a:cubicBezTo>
                    <a:pt x="17" y="28"/>
                    <a:pt x="21" y="30"/>
                    <a:pt x="24" y="31"/>
                  </a:cubicBezTo>
                  <a:cubicBezTo>
                    <a:pt x="30" y="32"/>
                    <a:pt x="35" y="35"/>
                    <a:pt x="40" y="35"/>
                  </a:cubicBezTo>
                  <a:cubicBezTo>
                    <a:pt x="48" y="35"/>
                    <a:pt x="53" y="31"/>
                    <a:pt x="59" y="27"/>
                  </a:cubicBezTo>
                  <a:cubicBezTo>
                    <a:pt x="59" y="26"/>
                    <a:pt x="61" y="25"/>
                    <a:pt x="62" y="24"/>
                  </a:cubicBezTo>
                  <a:cubicBezTo>
                    <a:pt x="64" y="23"/>
                    <a:pt x="64" y="25"/>
                    <a:pt x="66" y="27"/>
                  </a:cubicBezTo>
                  <a:cubicBezTo>
                    <a:pt x="68" y="29"/>
                    <a:pt x="70" y="35"/>
                    <a:pt x="72" y="29"/>
                  </a:cubicBezTo>
                  <a:cubicBezTo>
                    <a:pt x="73" y="26"/>
                    <a:pt x="73" y="21"/>
                    <a:pt x="77" y="24"/>
                  </a:cubicBezTo>
                  <a:cubicBezTo>
                    <a:pt x="79" y="25"/>
                    <a:pt x="80" y="27"/>
                    <a:pt x="82" y="26"/>
                  </a:cubicBezTo>
                  <a:cubicBezTo>
                    <a:pt x="83" y="25"/>
                    <a:pt x="83" y="24"/>
                    <a:pt x="84" y="23"/>
                  </a:cubicBezTo>
                  <a:cubicBezTo>
                    <a:pt x="85" y="21"/>
                    <a:pt x="86" y="21"/>
                    <a:pt x="88" y="21"/>
                  </a:cubicBezTo>
                  <a:cubicBezTo>
                    <a:pt x="90" y="21"/>
                    <a:pt x="91" y="23"/>
                    <a:pt x="92" y="22"/>
                  </a:cubicBezTo>
                  <a:cubicBezTo>
                    <a:pt x="96" y="22"/>
                    <a:pt x="98" y="16"/>
                    <a:pt x="100" y="14"/>
                  </a:cubicBezTo>
                  <a:cubicBezTo>
                    <a:pt x="104" y="9"/>
                    <a:pt x="110" y="5"/>
                    <a:pt x="112" y="0"/>
                  </a:cubicBezTo>
                  <a:close/>
                </a:path>
              </a:pathLst>
            </a:custGeom>
            <a:solidFill>
              <a:srgbClr val="FCEAE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8" name="Freeform 580"/>
            <p:cNvSpPr/>
            <p:nvPr/>
          </p:nvSpPr>
          <p:spPr bwMode="auto">
            <a:xfrm>
              <a:off x="5053" y="1222"/>
              <a:ext cx="87" cy="68"/>
            </a:xfrm>
            <a:custGeom>
              <a:avLst/>
              <a:gdLst>
                <a:gd name="T0" fmla="*/ 12 w 70"/>
                <a:gd name="T1" fmla="*/ 51 h 55"/>
                <a:gd name="T2" fmla="*/ 19 w 70"/>
                <a:gd name="T3" fmla="*/ 41 h 55"/>
                <a:gd name="T4" fmla="*/ 25 w 70"/>
                <a:gd name="T5" fmla="*/ 47 h 55"/>
                <a:gd name="T6" fmla="*/ 30 w 70"/>
                <a:gd name="T7" fmla="*/ 37 h 55"/>
                <a:gd name="T8" fmla="*/ 37 w 70"/>
                <a:gd name="T9" fmla="*/ 34 h 55"/>
                <a:gd name="T10" fmla="*/ 45 w 70"/>
                <a:gd name="T11" fmla="*/ 33 h 55"/>
                <a:gd name="T12" fmla="*/ 50 w 70"/>
                <a:gd name="T13" fmla="*/ 32 h 55"/>
                <a:gd name="T14" fmla="*/ 54 w 70"/>
                <a:gd name="T15" fmla="*/ 37 h 55"/>
                <a:gd name="T16" fmla="*/ 65 w 70"/>
                <a:gd name="T17" fmla="*/ 24 h 55"/>
                <a:gd name="T18" fmla="*/ 70 w 70"/>
                <a:gd name="T19" fmla="*/ 0 h 55"/>
                <a:gd name="T20" fmla="*/ 67 w 70"/>
                <a:gd name="T21" fmla="*/ 6 h 55"/>
                <a:gd name="T22" fmla="*/ 59 w 70"/>
                <a:gd name="T23" fmla="*/ 13 h 55"/>
                <a:gd name="T24" fmla="*/ 49 w 70"/>
                <a:gd name="T25" fmla="*/ 19 h 55"/>
                <a:gd name="T26" fmla="*/ 41 w 70"/>
                <a:gd name="T27" fmla="*/ 24 h 55"/>
                <a:gd name="T28" fmla="*/ 35 w 70"/>
                <a:gd name="T29" fmla="*/ 15 h 55"/>
                <a:gd name="T30" fmla="*/ 27 w 70"/>
                <a:gd name="T31" fmla="*/ 21 h 55"/>
                <a:gd name="T32" fmla="*/ 20 w 70"/>
                <a:gd name="T33" fmla="*/ 20 h 55"/>
                <a:gd name="T34" fmla="*/ 20 w 70"/>
                <a:gd name="T35" fmla="*/ 9 h 55"/>
                <a:gd name="T36" fmla="*/ 7 w 70"/>
                <a:gd name="T37" fmla="*/ 18 h 55"/>
                <a:gd name="T38" fmla="*/ 5 w 70"/>
                <a:gd name="T39" fmla="*/ 37 h 55"/>
                <a:gd name="T40" fmla="*/ 3 w 70"/>
                <a:gd name="T41" fmla="*/ 55 h 55"/>
                <a:gd name="T42" fmla="*/ 4 w 70"/>
                <a:gd name="T43" fmla="*/ 53 h 55"/>
                <a:gd name="T44" fmla="*/ 15 w 70"/>
                <a:gd name="T45" fmla="*/ 53 h 55"/>
                <a:gd name="T46" fmla="*/ 12 w 70"/>
                <a:gd name="T4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55">
                  <a:moveTo>
                    <a:pt x="12" y="51"/>
                  </a:moveTo>
                  <a:cubicBezTo>
                    <a:pt x="14" y="48"/>
                    <a:pt x="16" y="42"/>
                    <a:pt x="19" y="41"/>
                  </a:cubicBezTo>
                  <a:cubicBezTo>
                    <a:pt x="21" y="44"/>
                    <a:pt x="21" y="48"/>
                    <a:pt x="25" y="47"/>
                  </a:cubicBezTo>
                  <a:cubicBezTo>
                    <a:pt x="27" y="44"/>
                    <a:pt x="28" y="40"/>
                    <a:pt x="30" y="37"/>
                  </a:cubicBezTo>
                  <a:cubicBezTo>
                    <a:pt x="33" y="33"/>
                    <a:pt x="31" y="32"/>
                    <a:pt x="37" y="34"/>
                  </a:cubicBezTo>
                  <a:cubicBezTo>
                    <a:pt x="40" y="34"/>
                    <a:pt x="41" y="37"/>
                    <a:pt x="45" y="33"/>
                  </a:cubicBezTo>
                  <a:cubicBezTo>
                    <a:pt x="48" y="33"/>
                    <a:pt x="49" y="31"/>
                    <a:pt x="50" y="32"/>
                  </a:cubicBezTo>
                  <a:cubicBezTo>
                    <a:pt x="51" y="35"/>
                    <a:pt x="52" y="36"/>
                    <a:pt x="54" y="37"/>
                  </a:cubicBezTo>
                  <a:cubicBezTo>
                    <a:pt x="56" y="39"/>
                    <a:pt x="62" y="28"/>
                    <a:pt x="65" y="24"/>
                  </a:cubicBezTo>
                  <a:cubicBezTo>
                    <a:pt x="67" y="17"/>
                    <a:pt x="69" y="8"/>
                    <a:pt x="70" y="0"/>
                  </a:cubicBezTo>
                  <a:cubicBezTo>
                    <a:pt x="69" y="1"/>
                    <a:pt x="68" y="4"/>
                    <a:pt x="67" y="6"/>
                  </a:cubicBezTo>
                  <a:cubicBezTo>
                    <a:pt x="65" y="9"/>
                    <a:pt x="61" y="10"/>
                    <a:pt x="59" y="13"/>
                  </a:cubicBezTo>
                  <a:cubicBezTo>
                    <a:pt x="56" y="15"/>
                    <a:pt x="52" y="17"/>
                    <a:pt x="49" y="19"/>
                  </a:cubicBezTo>
                  <a:cubicBezTo>
                    <a:pt x="47" y="22"/>
                    <a:pt x="44" y="26"/>
                    <a:pt x="41" y="24"/>
                  </a:cubicBezTo>
                  <a:cubicBezTo>
                    <a:pt x="37" y="24"/>
                    <a:pt x="37" y="17"/>
                    <a:pt x="35" y="15"/>
                  </a:cubicBezTo>
                  <a:cubicBezTo>
                    <a:pt x="31" y="15"/>
                    <a:pt x="28" y="19"/>
                    <a:pt x="27" y="21"/>
                  </a:cubicBezTo>
                  <a:cubicBezTo>
                    <a:pt x="25" y="23"/>
                    <a:pt x="23" y="26"/>
                    <a:pt x="20" y="20"/>
                  </a:cubicBezTo>
                  <a:cubicBezTo>
                    <a:pt x="20" y="18"/>
                    <a:pt x="22" y="13"/>
                    <a:pt x="20" y="9"/>
                  </a:cubicBezTo>
                  <a:cubicBezTo>
                    <a:pt x="17" y="1"/>
                    <a:pt x="10" y="13"/>
                    <a:pt x="7" y="18"/>
                  </a:cubicBezTo>
                  <a:cubicBezTo>
                    <a:pt x="5" y="22"/>
                    <a:pt x="5" y="31"/>
                    <a:pt x="5" y="37"/>
                  </a:cubicBezTo>
                  <a:cubicBezTo>
                    <a:pt x="4" y="41"/>
                    <a:pt x="0" y="50"/>
                    <a:pt x="3" y="55"/>
                  </a:cubicBezTo>
                  <a:cubicBezTo>
                    <a:pt x="4" y="53"/>
                    <a:pt x="4" y="53"/>
                    <a:pt x="4" y="53"/>
                  </a:cubicBezTo>
                  <a:cubicBezTo>
                    <a:pt x="15" y="53"/>
                    <a:pt x="15" y="53"/>
                    <a:pt x="15" y="53"/>
                  </a:cubicBezTo>
                  <a:cubicBezTo>
                    <a:pt x="14" y="52"/>
                    <a:pt x="14" y="52"/>
                    <a:pt x="12" y="51"/>
                  </a:cubicBezTo>
                  <a:close/>
                </a:path>
              </a:pathLst>
            </a:custGeom>
            <a:solidFill>
              <a:srgbClr val="F6C4B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39" name="Freeform 581"/>
            <p:cNvSpPr/>
            <p:nvPr/>
          </p:nvSpPr>
          <p:spPr bwMode="auto">
            <a:xfrm>
              <a:off x="2184" y="987"/>
              <a:ext cx="207" cy="154"/>
            </a:xfrm>
            <a:custGeom>
              <a:avLst/>
              <a:gdLst>
                <a:gd name="T0" fmla="*/ 144 w 167"/>
                <a:gd name="T1" fmla="*/ 119 h 124"/>
                <a:gd name="T2" fmla="*/ 118 w 167"/>
                <a:gd name="T3" fmla="*/ 123 h 124"/>
                <a:gd name="T4" fmla="*/ 64 w 167"/>
                <a:gd name="T5" fmla="*/ 110 h 124"/>
                <a:gd name="T6" fmla="*/ 30 w 167"/>
                <a:gd name="T7" fmla="*/ 57 h 124"/>
                <a:gd name="T8" fmla="*/ 0 w 167"/>
                <a:gd name="T9" fmla="*/ 7 h 124"/>
                <a:gd name="T10" fmla="*/ 28 w 167"/>
                <a:gd name="T11" fmla="*/ 12 h 124"/>
                <a:gd name="T12" fmla="*/ 59 w 167"/>
                <a:gd name="T13" fmla="*/ 23 h 124"/>
                <a:gd name="T14" fmla="*/ 111 w 167"/>
                <a:gd name="T15" fmla="*/ 34 h 124"/>
                <a:gd name="T16" fmla="*/ 163 w 167"/>
                <a:gd name="T17" fmla="*/ 79 h 124"/>
                <a:gd name="T18" fmla="*/ 166 w 167"/>
                <a:gd name="T19" fmla="*/ 94 h 124"/>
                <a:gd name="T20" fmla="*/ 161 w 167"/>
                <a:gd name="T21" fmla="*/ 106 h 124"/>
                <a:gd name="T22" fmla="*/ 139 w 167"/>
                <a:gd name="T23" fmla="*/ 1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24">
                  <a:moveTo>
                    <a:pt x="144" y="119"/>
                  </a:moveTo>
                  <a:cubicBezTo>
                    <a:pt x="136" y="117"/>
                    <a:pt x="126" y="124"/>
                    <a:pt x="118" y="123"/>
                  </a:cubicBezTo>
                  <a:cubicBezTo>
                    <a:pt x="98" y="122"/>
                    <a:pt x="81" y="120"/>
                    <a:pt x="64" y="110"/>
                  </a:cubicBezTo>
                  <a:cubicBezTo>
                    <a:pt x="45" y="98"/>
                    <a:pt x="34" y="79"/>
                    <a:pt x="30" y="57"/>
                  </a:cubicBezTo>
                  <a:cubicBezTo>
                    <a:pt x="27" y="37"/>
                    <a:pt x="19" y="17"/>
                    <a:pt x="0" y="7"/>
                  </a:cubicBezTo>
                  <a:cubicBezTo>
                    <a:pt x="5" y="0"/>
                    <a:pt x="22" y="9"/>
                    <a:pt x="28" y="12"/>
                  </a:cubicBezTo>
                  <a:cubicBezTo>
                    <a:pt x="39" y="15"/>
                    <a:pt x="48" y="19"/>
                    <a:pt x="59" y="23"/>
                  </a:cubicBezTo>
                  <a:cubicBezTo>
                    <a:pt x="76" y="27"/>
                    <a:pt x="94" y="27"/>
                    <a:pt x="111" y="34"/>
                  </a:cubicBezTo>
                  <a:cubicBezTo>
                    <a:pt x="131" y="42"/>
                    <a:pt x="156" y="57"/>
                    <a:pt x="163" y="79"/>
                  </a:cubicBezTo>
                  <a:cubicBezTo>
                    <a:pt x="164" y="84"/>
                    <a:pt x="165" y="89"/>
                    <a:pt x="166" y="94"/>
                  </a:cubicBezTo>
                  <a:cubicBezTo>
                    <a:pt x="167" y="102"/>
                    <a:pt x="167" y="102"/>
                    <a:pt x="161" y="106"/>
                  </a:cubicBezTo>
                  <a:cubicBezTo>
                    <a:pt x="154" y="112"/>
                    <a:pt x="146" y="116"/>
                    <a:pt x="139" y="120"/>
                  </a:cubicBezTo>
                </a:path>
              </a:pathLst>
            </a:custGeom>
            <a:solidFill>
              <a:srgbClr val="8CC0A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50740" name="Freeform 582"/>
            <p:cNvSpPr/>
            <p:nvPr/>
          </p:nvSpPr>
          <p:spPr bwMode="auto">
            <a:xfrm>
              <a:off x="2203" y="995"/>
              <a:ext cx="187" cy="140"/>
            </a:xfrm>
            <a:custGeom>
              <a:avLst/>
              <a:gdLst>
                <a:gd name="T0" fmla="*/ 142 w 150"/>
                <a:gd name="T1" fmla="*/ 102 h 113"/>
                <a:gd name="T2" fmla="*/ 101 w 150"/>
                <a:gd name="T3" fmla="*/ 112 h 113"/>
                <a:gd name="T4" fmla="*/ 68 w 150"/>
                <a:gd name="T5" fmla="*/ 108 h 113"/>
                <a:gd name="T6" fmla="*/ 38 w 150"/>
                <a:gd name="T7" fmla="*/ 87 h 113"/>
                <a:gd name="T8" fmla="*/ 66 w 150"/>
                <a:gd name="T9" fmla="*/ 92 h 113"/>
                <a:gd name="T10" fmla="*/ 41 w 150"/>
                <a:gd name="T11" fmla="*/ 76 h 113"/>
                <a:gd name="T12" fmla="*/ 24 w 150"/>
                <a:gd name="T13" fmla="*/ 49 h 113"/>
                <a:gd name="T14" fmla="*/ 33 w 150"/>
                <a:gd name="T15" fmla="*/ 53 h 113"/>
                <a:gd name="T16" fmla="*/ 11 w 150"/>
                <a:gd name="T17" fmla="*/ 27 h 113"/>
                <a:gd name="T18" fmla="*/ 0 w 150"/>
                <a:gd name="T19" fmla="*/ 0 h 113"/>
                <a:gd name="T20" fmla="*/ 19 w 150"/>
                <a:gd name="T21" fmla="*/ 15 h 113"/>
                <a:gd name="T22" fmla="*/ 39 w 150"/>
                <a:gd name="T23" fmla="*/ 34 h 113"/>
                <a:gd name="T24" fmla="*/ 71 w 150"/>
                <a:gd name="T25" fmla="*/ 76 h 113"/>
                <a:gd name="T26" fmla="*/ 115 w 150"/>
                <a:gd name="T27" fmla="*/ 94 h 113"/>
                <a:gd name="T28" fmla="*/ 150 w 150"/>
                <a:gd name="T29"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3">
                  <a:moveTo>
                    <a:pt x="142" y="102"/>
                  </a:moveTo>
                  <a:cubicBezTo>
                    <a:pt x="129" y="109"/>
                    <a:pt x="115" y="112"/>
                    <a:pt x="101" y="112"/>
                  </a:cubicBezTo>
                  <a:cubicBezTo>
                    <a:pt x="88" y="113"/>
                    <a:pt x="79" y="112"/>
                    <a:pt x="68" y="108"/>
                  </a:cubicBezTo>
                  <a:cubicBezTo>
                    <a:pt x="60" y="105"/>
                    <a:pt x="38" y="96"/>
                    <a:pt x="38" y="87"/>
                  </a:cubicBezTo>
                  <a:cubicBezTo>
                    <a:pt x="48" y="86"/>
                    <a:pt x="56" y="92"/>
                    <a:pt x="66" y="92"/>
                  </a:cubicBezTo>
                  <a:cubicBezTo>
                    <a:pt x="65" y="84"/>
                    <a:pt x="47" y="80"/>
                    <a:pt x="41" y="76"/>
                  </a:cubicBezTo>
                  <a:cubicBezTo>
                    <a:pt x="33" y="69"/>
                    <a:pt x="25" y="59"/>
                    <a:pt x="24" y="49"/>
                  </a:cubicBezTo>
                  <a:cubicBezTo>
                    <a:pt x="27" y="50"/>
                    <a:pt x="29" y="53"/>
                    <a:pt x="33" y="53"/>
                  </a:cubicBezTo>
                  <a:cubicBezTo>
                    <a:pt x="31" y="44"/>
                    <a:pt x="17" y="33"/>
                    <a:pt x="11" y="27"/>
                  </a:cubicBezTo>
                  <a:cubicBezTo>
                    <a:pt x="5" y="18"/>
                    <a:pt x="6" y="8"/>
                    <a:pt x="0" y="0"/>
                  </a:cubicBezTo>
                  <a:cubicBezTo>
                    <a:pt x="7" y="1"/>
                    <a:pt x="14" y="10"/>
                    <a:pt x="19" y="15"/>
                  </a:cubicBezTo>
                  <a:cubicBezTo>
                    <a:pt x="25" y="22"/>
                    <a:pt x="32" y="27"/>
                    <a:pt x="39" y="34"/>
                  </a:cubicBezTo>
                  <a:cubicBezTo>
                    <a:pt x="52" y="47"/>
                    <a:pt x="57" y="64"/>
                    <a:pt x="71" y="76"/>
                  </a:cubicBezTo>
                  <a:cubicBezTo>
                    <a:pt x="84" y="85"/>
                    <a:pt x="101" y="90"/>
                    <a:pt x="115" y="94"/>
                  </a:cubicBezTo>
                  <a:cubicBezTo>
                    <a:pt x="124" y="95"/>
                    <a:pt x="145" y="100"/>
                    <a:pt x="150" y="94"/>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1050741" name="文本框 5"/>
          <p:cNvSpPr txBox="1">
            <a:spLocks noChangeArrowheads="1"/>
          </p:cNvSpPr>
          <p:nvPr/>
        </p:nvSpPr>
        <p:spPr bwMode="auto">
          <a:xfrm>
            <a:off x="2971944" y="2253256"/>
            <a:ext cx="3398520" cy="414020"/>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pPr>
            <a:r>
              <a:rPr lang="zh-CN" altLang="en-US" sz="2100" b="1" dirty="0">
                <a:solidFill>
                  <a:srgbClr val="EB8374"/>
                </a:solidFill>
                <a:latin typeface="方正兰亭黑_GBK"/>
                <a:ea typeface="方正兰亭黑_GBK"/>
              </a:rPr>
              <a:t>感谢各位老师同学批评指正</a:t>
            </a:r>
          </a:p>
        </p:txBody>
      </p:sp>
      <p:sp>
        <p:nvSpPr>
          <p:cNvPr id="1050742" name="文本框 6"/>
          <p:cNvSpPr txBox="1">
            <a:spLocks noChangeArrowheads="1"/>
          </p:cNvSpPr>
          <p:nvPr/>
        </p:nvSpPr>
        <p:spPr bwMode="auto">
          <a:xfrm>
            <a:off x="3759737" y="2623914"/>
            <a:ext cx="1643381" cy="218441"/>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pPr>
            <a:r>
              <a:rPr lang="en-US" altLang="zh-CN" sz="900">
                <a:solidFill>
                  <a:srgbClr val="9B785C"/>
                </a:solidFill>
                <a:latin typeface="方正兰亭黑_GBK"/>
                <a:ea typeface="方正兰亭黑_GBK"/>
              </a:rPr>
              <a:t>Thank You For Your Criticism</a:t>
            </a: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5" name="文本框 5"/>
          <p:cNvSpPr txBox="1">
            <a:spLocks noChangeArrowheads="1"/>
          </p:cNvSpPr>
          <p:nvPr/>
        </p:nvSpPr>
        <p:spPr bwMode="auto">
          <a:xfrm>
            <a:off x="3728721" y="1372591"/>
            <a:ext cx="1254760" cy="414020"/>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pPr>
            <a:r>
              <a:rPr lang="zh-CN" altLang="en-US" sz="2100" b="1">
                <a:solidFill>
                  <a:schemeClr val="accent1"/>
                </a:solidFill>
                <a:latin typeface="方正兰亭黑_GBK"/>
                <a:ea typeface="方正兰亭黑_GBK"/>
              </a:rPr>
              <a:t>研究内容</a:t>
            </a:r>
          </a:p>
        </p:txBody>
      </p:sp>
      <p:sp>
        <p:nvSpPr>
          <p:cNvPr id="1049156" name="椭圆 9"/>
          <p:cNvSpPr/>
          <p:nvPr/>
        </p:nvSpPr>
        <p:spPr>
          <a:xfrm>
            <a:off x="1771454" y="2348477"/>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smtClean="0">
                <a:solidFill>
                  <a:srgbClr val="FAF8F5"/>
                </a:solidFill>
              </a:rPr>
              <a:t>01</a:t>
            </a:r>
            <a:endParaRPr lang="zh-CN" altLang="en-US" sz="1400">
              <a:solidFill>
                <a:srgbClr val="FAF8F5"/>
              </a:solidFill>
            </a:endParaRPr>
          </a:p>
        </p:txBody>
      </p:sp>
      <p:sp>
        <p:nvSpPr>
          <p:cNvPr id="1049157" name="椭圆 10"/>
          <p:cNvSpPr/>
          <p:nvPr/>
        </p:nvSpPr>
        <p:spPr>
          <a:xfrm>
            <a:off x="1771454" y="3021641"/>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smtClean="0">
                <a:solidFill>
                  <a:srgbClr val="FAF8F5"/>
                </a:solidFill>
              </a:rPr>
              <a:t>03</a:t>
            </a:r>
            <a:endParaRPr lang="zh-CN" altLang="en-US" sz="1400">
              <a:solidFill>
                <a:srgbClr val="FAF8F5"/>
              </a:solidFill>
            </a:endParaRPr>
          </a:p>
        </p:txBody>
      </p:sp>
      <p:sp>
        <p:nvSpPr>
          <p:cNvPr id="1049158" name="文本框 6"/>
          <p:cNvSpPr txBox="1">
            <a:spLocks noChangeArrowheads="1"/>
          </p:cNvSpPr>
          <p:nvPr/>
        </p:nvSpPr>
        <p:spPr bwMode="auto">
          <a:xfrm>
            <a:off x="2249958" y="2311393"/>
            <a:ext cx="1441420" cy="307777"/>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pPr>
            <a:r>
              <a:rPr lang="zh-CN" altLang="en-US" sz="1400" dirty="0" smtClean="0">
                <a:latin typeface="方正兰亭黑_GBK"/>
                <a:ea typeface="方正兰亭黑_GBK"/>
              </a:rPr>
              <a:t>研究背景与导论</a:t>
            </a:r>
            <a:endParaRPr lang="zh-CN" altLang="en-US" sz="1400" dirty="0">
              <a:latin typeface="方正兰亭黑_GBK"/>
              <a:ea typeface="方正兰亭黑_GBK"/>
            </a:endParaRPr>
          </a:p>
        </p:txBody>
      </p:sp>
      <p:sp>
        <p:nvSpPr>
          <p:cNvPr id="1049159" name="矩形 14"/>
          <p:cNvSpPr/>
          <p:nvPr/>
        </p:nvSpPr>
        <p:spPr>
          <a:xfrm>
            <a:off x="2254394" y="2573824"/>
            <a:ext cx="1600811" cy="294640"/>
          </a:xfrm>
          <a:prstGeom prst="rect">
            <a:avLst/>
          </a:prstGeom>
        </p:spPr>
        <p:txBody>
          <a:bodyPr wrap="square">
            <a:spAutoFit/>
          </a:bodyPr>
          <a:lstStyle/>
          <a:p>
            <a:pPr algn="l"/>
            <a:r>
              <a:rPr lang="en-US" altLang="zh-CN" sz="790" kern="0">
                <a:solidFill>
                  <a:schemeClr val="tx2"/>
                </a:solidFill>
              </a:rPr>
              <a:t> Research background and   introduction</a:t>
            </a:r>
          </a:p>
        </p:txBody>
      </p:sp>
      <p:sp>
        <p:nvSpPr>
          <p:cNvPr id="1049160" name="文本框 14"/>
          <p:cNvSpPr txBox="1">
            <a:spLocks noChangeArrowheads="1"/>
          </p:cNvSpPr>
          <p:nvPr/>
        </p:nvSpPr>
        <p:spPr bwMode="auto">
          <a:xfrm>
            <a:off x="2240230" y="3025508"/>
            <a:ext cx="902811" cy="307777"/>
          </a:xfrm>
          <a:prstGeom prst="rect">
            <a:avLst/>
          </a:prstGeom>
          <a:noFill/>
          <a:ln w="9525">
            <a:noFill/>
            <a:miter lim="800000"/>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pPr>
            <a:r>
              <a:rPr lang="zh-CN" altLang="en-US" sz="1400" dirty="0" smtClean="0">
                <a:latin typeface="方正兰亭黑_GBK"/>
                <a:ea typeface="方正兰亭黑_GBK"/>
                <a:sym typeface="+mn-ea"/>
              </a:rPr>
              <a:t>动机理论</a:t>
            </a:r>
            <a:endParaRPr lang="zh-CN" altLang="en-US" sz="1400" dirty="0">
              <a:latin typeface="方正兰亭黑_GBK"/>
              <a:ea typeface="方正兰亭黑_GBK"/>
            </a:endParaRPr>
          </a:p>
        </p:txBody>
      </p:sp>
      <p:sp>
        <p:nvSpPr>
          <p:cNvPr id="1049161" name="矩形 18"/>
          <p:cNvSpPr/>
          <p:nvPr/>
        </p:nvSpPr>
        <p:spPr>
          <a:xfrm>
            <a:off x="2249957" y="3265649"/>
            <a:ext cx="1600811" cy="212090"/>
          </a:xfrm>
          <a:prstGeom prst="rect">
            <a:avLst/>
          </a:prstGeom>
        </p:spPr>
        <p:txBody>
          <a:bodyPr wrap="square">
            <a:spAutoFit/>
          </a:bodyPr>
          <a:lstStyle/>
          <a:p>
            <a:r>
              <a:rPr lang="en-US" altLang="zh-CN" sz="790" kern="0" dirty="0">
                <a:solidFill>
                  <a:schemeClr val="tx2"/>
                </a:solidFill>
                <a:sym typeface="+mn-ea"/>
              </a:rPr>
              <a:t>motivation theory </a:t>
            </a:r>
            <a:endParaRPr lang="en-US" altLang="zh-CN" sz="790" kern="0" dirty="0">
              <a:solidFill>
                <a:schemeClr val="tx2"/>
              </a:solidFill>
            </a:endParaRPr>
          </a:p>
        </p:txBody>
      </p:sp>
      <p:sp>
        <p:nvSpPr>
          <p:cNvPr id="1049162" name="椭圆 19"/>
          <p:cNvSpPr/>
          <p:nvPr/>
        </p:nvSpPr>
        <p:spPr>
          <a:xfrm>
            <a:off x="5221389" y="2348476"/>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smtClean="0"/>
              <a:t>02</a:t>
            </a:r>
            <a:endParaRPr lang="zh-CN" altLang="en-US" sz="1400"/>
          </a:p>
        </p:txBody>
      </p:sp>
      <p:sp>
        <p:nvSpPr>
          <p:cNvPr id="1049163" name="椭圆 20"/>
          <p:cNvSpPr/>
          <p:nvPr/>
        </p:nvSpPr>
        <p:spPr>
          <a:xfrm>
            <a:off x="5221389" y="3050216"/>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smtClean="0"/>
              <a:t>04</a:t>
            </a:r>
            <a:endParaRPr lang="zh-CN" altLang="en-US" sz="1400"/>
          </a:p>
        </p:txBody>
      </p:sp>
      <p:sp>
        <p:nvSpPr>
          <p:cNvPr id="1049164" name="文本框 12"/>
          <p:cNvSpPr txBox="1">
            <a:spLocks noChangeArrowheads="1"/>
          </p:cNvSpPr>
          <p:nvPr/>
        </p:nvSpPr>
        <p:spPr bwMode="auto">
          <a:xfrm>
            <a:off x="5690164" y="2320943"/>
            <a:ext cx="1261884" cy="307777"/>
          </a:xfrm>
          <a:prstGeom prst="rect">
            <a:avLst/>
          </a:prstGeom>
          <a:noFill/>
          <a:ln w="9525">
            <a:noFill/>
            <a:miter lim="800000"/>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pPr>
            <a:r>
              <a:rPr lang="zh-CN" altLang="en-US" sz="1400" dirty="0">
                <a:latin typeface="方正兰亭黑_GBK"/>
                <a:ea typeface="方正兰亭黑_GBK"/>
                <a:sym typeface="+mn-ea"/>
              </a:rPr>
              <a:t>自我</a:t>
            </a:r>
            <a:r>
              <a:rPr lang="zh-CN" altLang="en-US" sz="1400" dirty="0">
                <a:latin typeface="方正兰亭黑_GBK"/>
                <a:ea typeface="方正兰亭黑_GBK"/>
                <a:sym typeface="+mn-ea"/>
              </a:rPr>
              <a:t>决定</a:t>
            </a:r>
            <a:r>
              <a:rPr lang="zh-CN" altLang="en-US" sz="1400" dirty="0">
                <a:latin typeface="方正兰亭黑_GBK"/>
                <a:ea typeface="方正兰亭黑_GBK"/>
                <a:sym typeface="+mn-ea"/>
              </a:rPr>
              <a:t>理论</a:t>
            </a:r>
            <a:endParaRPr lang="zh-CN" altLang="en-US" sz="1400" dirty="0">
              <a:latin typeface="方正兰亭黑_GBK"/>
              <a:ea typeface="方正兰亭黑_GBK"/>
            </a:endParaRPr>
          </a:p>
        </p:txBody>
      </p:sp>
      <p:sp>
        <p:nvSpPr>
          <p:cNvPr id="1049165" name="矩形 28"/>
          <p:cNvSpPr/>
          <p:nvPr/>
        </p:nvSpPr>
        <p:spPr>
          <a:xfrm>
            <a:off x="5690164" y="2583374"/>
            <a:ext cx="1600811" cy="212090"/>
          </a:xfrm>
          <a:prstGeom prst="rect">
            <a:avLst/>
          </a:prstGeom>
        </p:spPr>
        <p:txBody>
          <a:bodyPr wrap="square">
            <a:spAutoFit/>
          </a:bodyPr>
          <a:lstStyle/>
          <a:p>
            <a:r>
              <a:rPr lang="en-US" altLang="zh-CN" sz="790" kern="0">
                <a:solidFill>
                  <a:schemeClr val="tx2"/>
                </a:solidFill>
                <a:sym typeface="+mn-ea"/>
              </a:rPr>
              <a:t>self-determination theory </a:t>
            </a:r>
            <a:endParaRPr lang="en-US" altLang="zh-CN" sz="790" kern="0">
              <a:solidFill>
                <a:schemeClr val="tx2"/>
              </a:solidFill>
            </a:endParaRPr>
          </a:p>
        </p:txBody>
      </p:sp>
      <p:sp>
        <p:nvSpPr>
          <p:cNvPr id="1049166" name="文本框 14"/>
          <p:cNvSpPr txBox="1">
            <a:spLocks noChangeArrowheads="1"/>
          </p:cNvSpPr>
          <p:nvPr/>
        </p:nvSpPr>
        <p:spPr bwMode="auto">
          <a:xfrm>
            <a:off x="5690165" y="3068799"/>
            <a:ext cx="1672253" cy="307777"/>
          </a:xfrm>
          <a:prstGeom prst="rect">
            <a:avLst/>
          </a:prstGeom>
          <a:noFill/>
          <a:ln w="9525">
            <a:noFill/>
            <a:miter lim="800000"/>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pPr>
            <a:r>
              <a:rPr lang="zh-CN" altLang="en-US" sz="1200" dirty="0" smtClean="0">
                <a:latin typeface="方正兰亭黑_GBK"/>
                <a:ea typeface="方正兰亭黑_GBK"/>
                <a:sym typeface="+mn-ea"/>
              </a:rPr>
              <a:t>心理需求与</a:t>
            </a:r>
            <a:r>
              <a:rPr lang="zh-CN" altLang="en-US" sz="1400" dirty="0">
                <a:latin typeface="方正兰亭黑_GBK"/>
                <a:ea typeface="方正兰亭黑_GBK"/>
                <a:sym typeface="+mn-ea"/>
              </a:rPr>
              <a:t>心理健康</a:t>
            </a:r>
            <a:endParaRPr lang="zh-CN" altLang="en-US" sz="1400" dirty="0">
              <a:latin typeface="方正兰亭黑_GBK"/>
              <a:ea typeface="方正兰亭黑_GBK"/>
            </a:endParaRPr>
          </a:p>
        </p:txBody>
      </p:sp>
      <p:sp>
        <p:nvSpPr>
          <p:cNvPr id="1049167" name="矩形 30"/>
          <p:cNvSpPr/>
          <p:nvPr/>
        </p:nvSpPr>
        <p:spPr>
          <a:xfrm>
            <a:off x="5747172" y="3343455"/>
            <a:ext cx="1600811" cy="294640"/>
          </a:xfrm>
          <a:prstGeom prst="rect">
            <a:avLst/>
          </a:prstGeom>
        </p:spPr>
        <p:txBody>
          <a:bodyPr wrap="square">
            <a:spAutoFit/>
          </a:bodyPr>
          <a:lstStyle/>
          <a:p>
            <a:r>
              <a:rPr lang="en-US" altLang="zh-CN" sz="790" kern="0" dirty="0">
                <a:solidFill>
                  <a:schemeClr val="tx2"/>
                </a:solidFill>
                <a:sym typeface="+mn-ea"/>
              </a:rPr>
              <a:t>Psychological needs and mental health</a:t>
            </a:r>
            <a:endParaRPr lang="en-US" altLang="zh-CN" sz="790" kern="0" dirty="0">
              <a:solidFill>
                <a:schemeClr val="tx2"/>
              </a:solidFill>
            </a:endParaRPr>
          </a:p>
        </p:txBody>
      </p:sp>
      <p:sp>
        <p:nvSpPr>
          <p:cNvPr id="1049168" name="椭圆 15"/>
          <p:cNvSpPr/>
          <p:nvPr/>
        </p:nvSpPr>
        <p:spPr>
          <a:xfrm>
            <a:off x="1804669" y="3764591"/>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dirty="0" smtClean="0"/>
              <a:t>05</a:t>
            </a:r>
            <a:endParaRPr lang="zh-CN" altLang="en-US" sz="1400" dirty="0"/>
          </a:p>
        </p:txBody>
      </p:sp>
      <p:sp>
        <p:nvSpPr>
          <p:cNvPr id="1049169" name="文本框 14"/>
          <p:cNvSpPr txBox="1">
            <a:spLocks noChangeArrowheads="1"/>
          </p:cNvSpPr>
          <p:nvPr/>
        </p:nvSpPr>
        <p:spPr bwMode="auto">
          <a:xfrm>
            <a:off x="2364055" y="3764591"/>
            <a:ext cx="543739" cy="307777"/>
          </a:xfrm>
          <a:prstGeom prst="rect">
            <a:avLst/>
          </a:prstGeom>
          <a:noFill/>
          <a:ln w="9525">
            <a:noFill/>
            <a:miter lim="800000"/>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pPr>
            <a:r>
              <a:rPr lang="zh-CN" altLang="en-US" sz="1400" dirty="0">
                <a:latin typeface="方正兰亭黑_GBK"/>
                <a:ea typeface="方正兰亭黑_GBK"/>
              </a:rPr>
              <a:t>结论</a:t>
            </a:r>
            <a:endParaRPr lang="zh-CN" altLang="en-US" sz="1400" dirty="0">
              <a:latin typeface="方正兰亭黑_GBK"/>
              <a:ea typeface="方正兰亭黑_GBK"/>
            </a:endParaRPr>
          </a:p>
        </p:txBody>
      </p:sp>
      <p:sp>
        <p:nvSpPr>
          <p:cNvPr id="1049170" name="矩形 21"/>
          <p:cNvSpPr/>
          <p:nvPr/>
        </p:nvSpPr>
        <p:spPr>
          <a:xfrm>
            <a:off x="2305153" y="4034506"/>
            <a:ext cx="1600811" cy="212090"/>
          </a:xfrm>
          <a:prstGeom prst="rect">
            <a:avLst/>
          </a:prstGeom>
        </p:spPr>
        <p:txBody>
          <a:bodyPr wrap="square">
            <a:spAutoFit/>
          </a:bodyPr>
          <a:lstStyle/>
          <a:p>
            <a:r>
              <a:rPr lang="en-US" altLang="zh-CN" sz="790" kern="0" dirty="0" smtClean="0">
                <a:solidFill>
                  <a:schemeClr val="tx2"/>
                </a:solidFill>
                <a:sym typeface="+mn-ea"/>
              </a:rPr>
              <a:t>conclusion</a:t>
            </a:r>
            <a:endParaRPr lang="en-US" altLang="zh-CN" sz="790" kern="0" dirty="0">
              <a:solidFill>
                <a:schemeClr val="tx2"/>
              </a:solidFill>
            </a:endParaRP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31"/>
          <p:cNvGrpSpPr/>
          <p:nvPr/>
        </p:nvGrpSpPr>
        <p:grpSpPr>
          <a:xfrm>
            <a:off x="2049483" y="1796950"/>
            <a:ext cx="5045034" cy="3131013"/>
            <a:chOff x="2701199" y="2422525"/>
            <a:chExt cx="7146926" cy="4435475"/>
          </a:xfrm>
        </p:grpSpPr>
        <p:sp>
          <p:nvSpPr>
            <p:cNvPr id="1049171" name="Freeform 5"/>
            <p:cNvSpPr/>
            <p:nvPr/>
          </p:nvSpPr>
          <p:spPr bwMode="auto">
            <a:xfrm>
              <a:off x="6504849" y="4586288"/>
              <a:ext cx="969963" cy="820738"/>
            </a:xfrm>
            <a:custGeom>
              <a:avLst/>
              <a:gdLst>
                <a:gd name="T0" fmla="*/ 468 w 529"/>
                <a:gd name="T1" fmla="*/ 210 h 447"/>
                <a:gd name="T2" fmla="*/ 475 w 529"/>
                <a:gd name="T3" fmla="*/ 159 h 447"/>
                <a:gd name="T4" fmla="*/ 454 w 529"/>
                <a:gd name="T5" fmla="*/ 126 h 447"/>
                <a:gd name="T6" fmla="*/ 440 w 529"/>
                <a:gd name="T7" fmla="*/ 117 h 447"/>
                <a:gd name="T8" fmla="*/ 424 w 529"/>
                <a:gd name="T9" fmla="*/ 116 h 447"/>
                <a:gd name="T10" fmla="*/ 411 w 529"/>
                <a:gd name="T11" fmla="*/ 107 h 447"/>
                <a:gd name="T12" fmla="*/ 393 w 529"/>
                <a:gd name="T13" fmla="*/ 103 h 447"/>
                <a:gd name="T14" fmla="*/ 354 w 529"/>
                <a:gd name="T15" fmla="*/ 61 h 447"/>
                <a:gd name="T16" fmla="*/ 293 w 529"/>
                <a:gd name="T17" fmla="*/ 49 h 447"/>
                <a:gd name="T18" fmla="*/ 278 w 529"/>
                <a:gd name="T19" fmla="*/ 56 h 447"/>
                <a:gd name="T20" fmla="*/ 265 w 529"/>
                <a:gd name="T21" fmla="*/ 67 h 447"/>
                <a:gd name="T22" fmla="*/ 241 w 529"/>
                <a:gd name="T23" fmla="*/ 40 h 447"/>
                <a:gd name="T24" fmla="*/ 167 w 529"/>
                <a:gd name="T25" fmla="*/ 58 h 447"/>
                <a:gd name="T26" fmla="*/ 140 w 529"/>
                <a:gd name="T27" fmla="*/ 26 h 447"/>
                <a:gd name="T28" fmla="*/ 115 w 529"/>
                <a:gd name="T29" fmla="*/ 22 h 447"/>
                <a:gd name="T30" fmla="*/ 95 w 529"/>
                <a:gd name="T31" fmla="*/ 35 h 447"/>
                <a:gd name="T32" fmla="*/ 61 w 529"/>
                <a:gd name="T33" fmla="*/ 34 h 447"/>
                <a:gd name="T34" fmla="*/ 48 w 529"/>
                <a:gd name="T35" fmla="*/ 52 h 447"/>
                <a:gd name="T36" fmla="*/ 40 w 529"/>
                <a:gd name="T37" fmla="*/ 92 h 447"/>
                <a:gd name="T38" fmla="*/ 50 w 529"/>
                <a:gd name="T39" fmla="*/ 108 h 447"/>
                <a:gd name="T40" fmla="*/ 14 w 529"/>
                <a:gd name="T41" fmla="*/ 104 h 447"/>
                <a:gd name="T42" fmla="*/ 7 w 529"/>
                <a:gd name="T43" fmla="*/ 137 h 447"/>
                <a:gd name="T44" fmla="*/ 50 w 529"/>
                <a:gd name="T45" fmla="*/ 176 h 447"/>
                <a:gd name="T46" fmla="*/ 84 w 529"/>
                <a:gd name="T47" fmla="*/ 190 h 447"/>
                <a:gd name="T48" fmla="*/ 101 w 529"/>
                <a:gd name="T49" fmla="*/ 219 h 447"/>
                <a:gd name="T50" fmla="*/ 131 w 529"/>
                <a:gd name="T51" fmla="*/ 264 h 447"/>
                <a:gd name="T52" fmla="*/ 199 w 529"/>
                <a:gd name="T53" fmla="*/ 287 h 447"/>
                <a:gd name="T54" fmla="*/ 241 w 529"/>
                <a:gd name="T55" fmla="*/ 340 h 447"/>
                <a:gd name="T56" fmla="*/ 321 w 529"/>
                <a:gd name="T57" fmla="*/ 413 h 447"/>
                <a:gd name="T58" fmla="*/ 425 w 529"/>
                <a:gd name="T59" fmla="*/ 436 h 447"/>
                <a:gd name="T60" fmla="*/ 456 w 529"/>
                <a:gd name="T61" fmla="*/ 405 h 447"/>
                <a:gd name="T62" fmla="*/ 458 w 529"/>
                <a:gd name="T63" fmla="*/ 379 h 447"/>
                <a:gd name="T64" fmla="*/ 483 w 529"/>
                <a:gd name="T65" fmla="*/ 363 h 447"/>
                <a:gd name="T66" fmla="*/ 526 w 529"/>
                <a:gd name="T67" fmla="*/ 277 h 447"/>
                <a:gd name="T68" fmla="*/ 497 w 529"/>
                <a:gd name="T69" fmla="*/ 19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9" h="447">
                  <a:moveTo>
                    <a:pt x="468" y="210"/>
                  </a:moveTo>
                  <a:cubicBezTo>
                    <a:pt x="487" y="216"/>
                    <a:pt x="479" y="168"/>
                    <a:pt x="475" y="159"/>
                  </a:cubicBezTo>
                  <a:cubicBezTo>
                    <a:pt x="470" y="147"/>
                    <a:pt x="464" y="133"/>
                    <a:pt x="454" y="126"/>
                  </a:cubicBezTo>
                  <a:cubicBezTo>
                    <a:pt x="451" y="121"/>
                    <a:pt x="445" y="118"/>
                    <a:pt x="440" y="117"/>
                  </a:cubicBezTo>
                  <a:cubicBezTo>
                    <a:pt x="434" y="114"/>
                    <a:pt x="428" y="118"/>
                    <a:pt x="424" y="116"/>
                  </a:cubicBezTo>
                  <a:cubicBezTo>
                    <a:pt x="417" y="116"/>
                    <a:pt x="417" y="108"/>
                    <a:pt x="411" y="107"/>
                  </a:cubicBezTo>
                  <a:cubicBezTo>
                    <a:pt x="404" y="102"/>
                    <a:pt x="400" y="103"/>
                    <a:pt x="393" y="103"/>
                  </a:cubicBezTo>
                  <a:cubicBezTo>
                    <a:pt x="373" y="98"/>
                    <a:pt x="369" y="74"/>
                    <a:pt x="354" y="61"/>
                  </a:cubicBezTo>
                  <a:cubicBezTo>
                    <a:pt x="340" y="50"/>
                    <a:pt x="310" y="45"/>
                    <a:pt x="293" y="49"/>
                  </a:cubicBezTo>
                  <a:cubicBezTo>
                    <a:pt x="287" y="50"/>
                    <a:pt x="283" y="53"/>
                    <a:pt x="278" y="56"/>
                  </a:cubicBezTo>
                  <a:cubicBezTo>
                    <a:pt x="273" y="59"/>
                    <a:pt x="270" y="68"/>
                    <a:pt x="265" y="67"/>
                  </a:cubicBezTo>
                  <a:cubicBezTo>
                    <a:pt x="257" y="68"/>
                    <a:pt x="244" y="45"/>
                    <a:pt x="241" y="40"/>
                  </a:cubicBezTo>
                  <a:cubicBezTo>
                    <a:pt x="216" y="0"/>
                    <a:pt x="165" y="11"/>
                    <a:pt x="167" y="58"/>
                  </a:cubicBezTo>
                  <a:cubicBezTo>
                    <a:pt x="156" y="52"/>
                    <a:pt x="150" y="36"/>
                    <a:pt x="140" y="26"/>
                  </a:cubicBezTo>
                  <a:cubicBezTo>
                    <a:pt x="132" y="21"/>
                    <a:pt x="124" y="19"/>
                    <a:pt x="115" y="22"/>
                  </a:cubicBezTo>
                  <a:cubicBezTo>
                    <a:pt x="107" y="23"/>
                    <a:pt x="100" y="34"/>
                    <a:pt x="95" y="35"/>
                  </a:cubicBezTo>
                  <a:cubicBezTo>
                    <a:pt x="82" y="36"/>
                    <a:pt x="75" y="28"/>
                    <a:pt x="61" y="34"/>
                  </a:cubicBezTo>
                  <a:cubicBezTo>
                    <a:pt x="53" y="39"/>
                    <a:pt x="51" y="43"/>
                    <a:pt x="48" y="52"/>
                  </a:cubicBezTo>
                  <a:cubicBezTo>
                    <a:pt x="44" y="63"/>
                    <a:pt x="37" y="81"/>
                    <a:pt x="40" y="92"/>
                  </a:cubicBezTo>
                  <a:cubicBezTo>
                    <a:pt x="41" y="98"/>
                    <a:pt x="47" y="103"/>
                    <a:pt x="50" y="108"/>
                  </a:cubicBezTo>
                  <a:cubicBezTo>
                    <a:pt x="39" y="108"/>
                    <a:pt x="27" y="100"/>
                    <a:pt x="14" y="104"/>
                  </a:cubicBezTo>
                  <a:cubicBezTo>
                    <a:pt x="0" y="109"/>
                    <a:pt x="1" y="125"/>
                    <a:pt x="7" y="137"/>
                  </a:cubicBezTo>
                  <a:cubicBezTo>
                    <a:pt x="13" y="158"/>
                    <a:pt x="28" y="170"/>
                    <a:pt x="50" y="176"/>
                  </a:cubicBezTo>
                  <a:cubicBezTo>
                    <a:pt x="63" y="181"/>
                    <a:pt x="74" y="177"/>
                    <a:pt x="84" y="190"/>
                  </a:cubicBezTo>
                  <a:cubicBezTo>
                    <a:pt x="92" y="198"/>
                    <a:pt x="96" y="211"/>
                    <a:pt x="101" y="219"/>
                  </a:cubicBezTo>
                  <a:cubicBezTo>
                    <a:pt x="109" y="236"/>
                    <a:pt x="116" y="254"/>
                    <a:pt x="131" y="264"/>
                  </a:cubicBezTo>
                  <a:cubicBezTo>
                    <a:pt x="150" y="280"/>
                    <a:pt x="177" y="277"/>
                    <a:pt x="199" y="287"/>
                  </a:cubicBezTo>
                  <a:cubicBezTo>
                    <a:pt x="218" y="297"/>
                    <a:pt x="229" y="321"/>
                    <a:pt x="241" y="340"/>
                  </a:cubicBezTo>
                  <a:cubicBezTo>
                    <a:pt x="261" y="372"/>
                    <a:pt x="291" y="390"/>
                    <a:pt x="321" y="413"/>
                  </a:cubicBezTo>
                  <a:cubicBezTo>
                    <a:pt x="347" y="434"/>
                    <a:pt x="393" y="447"/>
                    <a:pt x="425" y="436"/>
                  </a:cubicBezTo>
                  <a:cubicBezTo>
                    <a:pt x="440" y="431"/>
                    <a:pt x="454" y="422"/>
                    <a:pt x="456" y="405"/>
                  </a:cubicBezTo>
                  <a:cubicBezTo>
                    <a:pt x="458" y="393"/>
                    <a:pt x="449" y="390"/>
                    <a:pt x="458" y="379"/>
                  </a:cubicBezTo>
                  <a:cubicBezTo>
                    <a:pt x="465" y="373"/>
                    <a:pt x="476" y="369"/>
                    <a:pt x="483" y="363"/>
                  </a:cubicBezTo>
                  <a:cubicBezTo>
                    <a:pt x="511" y="341"/>
                    <a:pt x="529" y="313"/>
                    <a:pt x="526" y="277"/>
                  </a:cubicBezTo>
                  <a:cubicBezTo>
                    <a:pt x="522" y="251"/>
                    <a:pt x="513" y="219"/>
                    <a:pt x="497" y="196"/>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9172" name="Freeform 6"/>
            <p:cNvSpPr/>
            <p:nvPr/>
          </p:nvSpPr>
          <p:spPr bwMode="auto">
            <a:xfrm>
              <a:off x="6558824" y="4733925"/>
              <a:ext cx="906463" cy="696913"/>
            </a:xfrm>
            <a:custGeom>
              <a:avLst/>
              <a:gdLst>
                <a:gd name="T0" fmla="*/ 44 w 494"/>
                <a:gd name="T1" fmla="*/ 106 h 379"/>
                <a:gd name="T2" fmla="*/ 26 w 494"/>
                <a:gd name="T3" fmla="*/ 89 h 379"/>
                <a:gd name="T4" fmla="*/ 5 w 494"/>
                <a:gd name="T5" fmla="*/ 73 h 379"/>
                <a:gd name="T6" fmla="*/ 53 w 494"/>
                <a:gd name="T7" fmla="*/ 72 h 379"/>
                <a:gd name="T8" fmla="*/ 59 w 494"/>
                <a:gd name="T9" fmla="*/ 64 h 379"/>
                <a:gd name="T10" fmla="*/ 81 w 494"/>
                <a:gd name="T11" fmla="*/ 81 h 379"/>
                <a:gd name="T12" fmla="*/ 71 w 494"/>
                <a:gd name="T13" fmla="*/ 52 h 379"/>
                <a:gd name="T14" fmla="*/ 85 w 494"/>
                <a:gd name="T15" fmla="*/ 17 h 379"/>
                <a:gd name="T16" fmla="*/ 90 w 494"/>
                <a:gd name="T17" fmla="*/ 26 h 379"/>
                <a:gd name="T18" fmla="*/ 106 w 494"/>
                <a:gd name="T19" fmla="*/ 26 h 379"/>
                <a:gd name="T20" fmla="*/ 116 w 494"/>
                <a:gd name="T21" fmla="*/ 50 h 379"/>
                <a:gd name="T22" fmla="*/ 129 w 494"/>
                <a:gd name="T23" fmla="*/ 0 h 379"/>
                <a:gd name="T24" fmla="*/ 159 w 494"/>
                <a:gd name="T25" fmla="*/ 45 h 379"/>
                <a:gd name="T26" fmla="*/ 172 w 494"/>
                <a:gd name="T27" fmla="*/ 65 h 379"/>
                <a:gd name="T28" fmla="*/ 190 w 494"/>
                <a:gd name="T29" fmla="*/ 51 h 379"/>
                <a:gd name="T30" fmla="*/ 196 w 494"/>
                <a:gd name="T31" fmla="*/ 57 h 379"/>
                <a:gd name="T32" fmla="*/ 228 w 494"/>
                <a:gd name="T33" fmla="*/ 30 h 379"/>
                <a:gd name="T34" fmla="*/ 232 w 494"/>
                <a:gd name="T35" fmla="*/ 72 h 379"/>
                <a:gd name="T36" fmla="*/ 267 w 494"/>
                <a:gd name="T37" fmla="*/ 51 h 379"/>
                <a:gd name="T38" fmla="*/ 316 w 494"/>
                <a:gd name="T39" fmla="*/ 47 h 379"/>
                <a:gd name="T40" fmla="*/ 271 w 494"/>
                <a:gd name="T41" fmla="*/ 106 h 379"/>
                <a:gd name="T42" fmla="*/ 309 w 494"/>
                <a:gd name="T43" fmla="*/ 85 h 379"/>
                <a:gd name="T44" fmla="*/ 348 w 494"/>
                <a:gd name="T45" fmla="*/ 78 h 379"/>
                <a:gd name="T46" fmla="*/ 396 w 494"/>
                <a:gd name="T47" fmla="*/ 100 h 379"/>
                <a:gd name="T48" fmla="*/ 380 w 494"/>
                <a:gd name="T49" fmla="*/ 128 h 379"/>
                <a:gd name="T50" fmla="*/ 397 w 494"/>
                <a:gd name="T51" fmla="*/ 137 h 379"/>
                <a:gd name="T52" fmla="*/ 385 w 494"/>
                <a:gd name="T53" fmla="*/ 147 h 379"/>
                <a:gd name="T54" fmla="*/ 409 w 494"/>
                <a:gd name="T55" fmla="*/ 178 h 379"/>
                <a:gd name="T56" fmla="*/ 365 w 494"/>
                <a:gd name="T57" fmla="*/ 192 h 379"/>
                <a:gd name="T58" fmla="*/ 394 w 494"/>
                <a:gd name="T59" fmla="*/ 227 h 379"/>
                <a:gd name="T60" fmla="*/ 440 w 494"/>
                <a:gd name="T61" fmla="*/ 233 h 379"/>
                <a:gd name="T62" fmla="*/ 474 w 494"/>
                <a:gd name="T63" fmla="*/ 225 h 379"/>
                <a:gd name="T64" fmla="*/ 481 w 494"/>
                <a:gd name="T65" fmla="*/ 245 h 379"/>
                <a:gd name="T66" fmla="*/ 435 w 494"/>
                <a:gd name="T67" fmla="*/ 292 h 379"/>
                <a:gd name="T68" fmla="*/ 427 w 494"/>
                <a:gd name="T69" fmla="*/ 321 h 379"/>
                <a:gd name="T70" fmla="*/ 409 w 494"/>
                <a:gd name="T71" fmla="*/ 363 h 379"/>
                <a:gd name="T72" fmla="*/ 336 w 494"/>
                <a:gd name="T73" fmla="*/ 363 h 379"/>
                <a:gd name="T74" fmla="*/ 272 w 494"/>
                <a:gd name="T75" fmla="*/ 324 h 379"/>
                <a:gd name="T76" fmla="*/ 213 w 494"/>
                <a:gd name="T77" fmla="*/ 251 h 379"/>
                <a:gd name="T78" fmla="*/ 167 w 494"/>
                <a:gd name="T79" fmla="*/ 214 h 379"/>
                <a:gd name="T80" fmla="*/ 126 w 494"/>
                <a:gd name="T81" fmla="*/ 194 h 379"/>
                <a:gd name="T82" fmla="*/ 83 w 494"/>
                <a:gd name="T83" fmla="*/ 1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4" h="379">
                  <a:moveTo>
                    <a:pt x="44" y="106"/>
                  </a:moveTo>
                  <a:cubicBezTo>
                    <a:pt x="37" y="102"/>
                    <a:pt x="33" y="93"/>
                    <a:pt x="26" y="89"/>
                  </a:cubicBezTo>
                  <a:cubicBezTo>
                    <a:pt x="22" y="85"/>
                    <a:pt x="7" y="79"/>
                    <a:pt x="5" y="73"/>
                  </a:cubicBezTo>
                  <a:cubicBezTo>
                    <a:pt x="0" y="51"/>
                    <a:pt x="46" y="68"/>
                    <a:pt x="53" y="72"/>
                  </a:cubicBezTo>
                  <a:cubicBezTo>
                    <a:pt x="46" y="64"/>
                    <a:pt x="49" y="59"/>
                    <a:pt x="59" y="64"/>
                  </a:cubicBezTo>
                  <a:cubicBezTo>
                    <a:pt x="65" y="67"/>
                    <a:pt x="78" y="76"/>
                    <a:pt x="81" y="81"/>
                  </a:cubicBezTo>
                  <a:cubicBezTo>
                    <a:pt x="82" y="72"/>
                    <a:pt x="73" y="62"/>
                    <a:pt x="71" y="52"/>
                  </a:cubicBezTo>
                  <a:cubicBezTo>
                    <a:pt x="67" y="35"/>
                    <a:pt x="74" y="25"/>
                    <a:pt x="85" y="17"/>
                  </a:cubicBezTo>
                  <a:cubicBezTo>
                    <a:pt x="86" y="18"/>
                    <a:pt x="88" y="26"/>
                    <a:pt x="90" y="26"/>
                  </a:cubicBezTo>
                  <a:cubicBezTo>
                    <a:pt x="97" y="29"/>
                    <a:pt x="99" y="23"/>
                    <a:pt x="106" y="26"/>
                  </a:cubicBezTo>
                  <a:cubicBezTo>
                    <a:pt x="109" y="28"/>
                    <a:pt x="113" y="45"/>
                    <a:pt x="116" y="50"/>
                  </a:cubicBezTo>
                  <a:cubicBezTo>
                    <a:pt x="132" y="40"/>
                    <a:pt x="119" y="8"/>
                    <a:pt x="129" y="0"/>
                  </a:cubicBezTo>
                  <a:cubicBezTo>
                    <a:pt x="142" y="9"/>
                    <a:pt x="151" y="32"/>
                    <a:pt x="159" y="45"/>
                  </a:cubicBezTo>
                  <a:cubicBezTo>
                    <a:pt x="164" y="52"/>
                    <a:pt x="168" y="59"/>
                    <a:pt x="172" y="65"/>
                  </a:cubicBezTo>
                  <a:cubicBezTo>
                    <a:pt x="185" y="88"/>
                    <a:pt x="182" y="63"/>
                    <a:pt x="190" y="51"/>
                  </a:cubicBezTo>
                  <a:cubicBezTo>
                    <a:pt x="191" y="53"/>
                    <a:pt x="195" y="55"/>
                    <a:pt x="196" y="57"/>
                  </a:cubicBezTo>
                  <a:cubicBezTo>
                    <a:pt x="206" y="48"/>
                    <a:pt x="209" y="26"/>
                    <a:pt x="228" y="30"/>
                  </a:cubicBezTo>
                  <a:cubicBezTo>
                    <a:pt x="249" y="32"/>
                    <a:pt x="232" y="58"/>
                    <a:pt x="232" y="72"/>
                  </a:cubicBezTo>
                  <a:cubicBezTo>
                    <a:pt x="246" y="69"/>
                    <a:pt x="255" y="57"/>
                    <a:pt x="267" y="51"/>
                  </a:cubicBezTo>
                  <a:cubicBezTo>
                    <a:pt x="276" y="48"/>
                    <a:pt x="307" y="40"/>
                    <a:pt x="316" y="47"/>
                  </a:cubicBezTo>
                  <a:cubicBezTo>
                    <a:pt x="330" y="60"/>
                    <a:pt x="262" y="85"/>
                    <a:pt x="271" y="106"/>
                  </a:cubicBezTo>
                  <a:cubicBezTo>
                    <a:pt x="283" y="108"/>
                    <a:pt x="296" y="90"/>
                    <a:pt x="309" y="85"/>
                  </a:cubicBezTo>
                  <a:cubicBezTo>
                    <a:pt x="321" y="79"/>
                    <a:pt x="335" y="75"/>
                    <a:pt x="348" y="78"/>
                  </a:cubicBezTo>
                  <a:cubicBezTo>
                    <a:pt x="360" y="79"/>
                    <a:pt x="389" y="89"/>
                    <a:pt x="396" y="100"/>
                  </a:cubicBezTo>
                  <a:cubicBezTo>
                    <a:pt x="405" y="112"/>
                    <a:pt x="391" y="125"/>
                    <a:pt x="380" y="128"/>
                  </a:cubicBezTo>
                  <a:cubicBezTo>
                    <a:pt x="384" y="132"/>
                    <a:pt x="393" y="131"/>
                    <a:pt x="397" y="137"/>
                  </a:cubicBezTo>
                  <a:cubicBezTo>
                    <a:pt x="393" y="142"/>
                    <a:pt x="390" y="144"/>
                    <a:pt x="385" y="147"/>
                  </a:cubicBezTo>
                  <a:cubicBezTo>
                    <a:pt x="389" y="156"/>
                    <a:pt x="412" y="165"/>
                    <a:pt x="409" y="178"/>
                  </a:cubicBezTo>
                  <a:cubicBezTo>
                    <a:pt x="405" y="196"/>
                    <a:pt x="376" y="192"/>
                    <a:pt x="365" y="192"/>
                  </a:cubicBezTo>
                  <a:cubicBezTo>
                    <a:pt x="370" y="203"/>
                    <a:pt x="387" y="219"/>
                    <a:pt x="394" y="227"/>
                  </a:cubicBezTo>
                  <a:cubicBezTo>
                    <a:pt x="409" y="240"/>
                    <a:pt x="422" y="234"/>
                    <a:pt x="440" y="233"/>
                  </a:cubicBezTo>
                  <a:cubicBezTo>
                    <a:pt x="454" y="231"/>
                    <a:pt x="463" y="232"/>
                    <a:pt x="474" y="225"/>
                  </a:cubicBezTo>
                  <a:cubicBezTo>
                    <a:pt x="494" y="211"/>
                    <a:pt x="485" y="232"/>
                    <a:pt x="481" y="245"/>
                  </a:cubicBezTo>
                  <a:cubicBezTo>
                    <a:pt x="472" y="266"/>
                    <a:pt x="453" y="278"/>
                    <a:pt x="435" y="292"/>
                  </a:cubicBezTo>
                  <a:cubicBezTo>
                    <a:pt x="423" y="301"/>
                    <a:pt x="423" y="308"/>
                    <a:pt x="427" y="321"/>
                  </a:cubicBezTo>
                  <a:cubicBezTo>
                    <a:pt x="431" y="341"/>
                    <a:pt x="428" y="351"/>
                    <a:pt x="409" y="363"/>
                  </a:cubicBezTo>
                  <a:cubicBezTo>
                    <a:pt x="384" y="379"/>
                    <a:pt x="364" y="372"/>
                    <a:pt x="336" y="363"/>
                  </a:cubicBezTo>
                  <a:cubicBezTo>
                    <a:pt x="310" y="356"/>
                    <a:pt x="291" y="343"/>
                    <a:pt x="272" y="324"/>
                  </a:cubicBezTo>
                  <a:cubicBezTo>
                    <a:pt x="250" y="300"/>
                    <a:pt x="232" y="275"/>
                    <a:pt x="213" y="251"/>
                  </a:cubicBezTo>
                  <a:cubicBezTo>
                    <a:pt x="198" y="232"/>
                    <a:pt x="191" y="221"/>
                    <a:pt x="167" y="214"/>
                  </a:cubicBezTo>
                  <a:cubicBezTo>
                    <a:pt x="151" y="209"/>
                    <a:pt x="139" y="201"/>
                    <a:pt x="126" y="194"/>
                  </a:cubicBezTo>
                  <a:cubicBezTo>
                    <a:pt x="110" y="186"/>
                    <a:pt x="96" y="182"/>
                    <a:pt x="83" y="168"/>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9173" name="Freeform 7"/>
            <p:cNvSpPr/>
            <p:nvPr/>
          </p:nvSpPr>
          <p:spPr bwMode="auto">
            <a:xfrm>
              <a:off x="6565174" y="4752975"/>
              <a:ext cx="555625" cy="339725"/>
            </a:xfrm>
            <a:custGeom>
              <a:avLst/>
              <a:gdLst>
                <a:gd name="T0" fmla="*/ 139 w 303"/>
                <a:gd name="T1" fmla="*/ 10 h 185"/>
                <a:gd name="T2" fmla="*/ 172 w 303"/>
                <a:gd name="T3" fmla="*/ 67 h 185"/>
                <a:gd name="T4" fmla="*/ 188 w 303"/>
                <a:gd name="T5" fmla="*/ 87 h 185"/>
                <a:gd name="T6" fmla="*/ 211 w 303"/>
                <a:gd name="T7" fmla="*/ 64 h 185"/>
                <a:gd name="T8" fmla="*/ 211 w 303"/>
                <a:gd name="T9" fmla="*/ 82 h 185"/>
                <a:gd name="T10" fmla="*/ 229 w 303"/>
                <a:gd name="T11" fmla="*/ 77 h 185"/>
                <a:gd name="T12" fmla="*/ 233 w 303"/>
                <a:gd name="T13" fmla="*/ 96 h 185"/>
                <a:gd name="T14" fmla="*/ 264 w 303"/>
                <a:gd name="T15" fmla="*/ 86 h 185"/>
                <a:gd name="T16" fmla="*/ 268 w 303"/>
                <a:gd name="T17" fmla="*/ 110 h 185"/>
                <a:gd name="T18" fmla="*/ 303 w 303"/>
                <a:gd name="T19" fmla="*/ 127 h 185"/>
                <a:gd name="T20" fmla="*/ 242 w 303"/>
                <a:gd name="T21" fmla="*/ 111 h 185"/>
                <a:gd name="T22" fmla="*/ 188 w 303"/>
                <a:gd name="T23" fmla="*/ 103 h 185"/>
                <a:gd name="T24" fmla="*/ 142 w 303"/>
                <a:gd name="T25" fmla="*/ 70 h 185"/>
                <a:gd name="T26" fmla="*/ 116 w 303"/>
                <a:gd name="T27" fmla="*/ 82 h 185"/>
                <a:gd name="T28" fmla="*/ 116 w 303"/>
                <a:gd name="T29" fmla="*/ 117 h 185"/>
                <a:gd name="T30" fmla="*/ 108 w 303"/>
                <a:gd name="T31" fmla="*/ 109 h 185"/>
                <a:gd name="T32" fmla="*/ 123 w 303"/>
                <a:gd name="T33" fmla="*/ 153 h 185"/>
                <a:gd name="T34" fmla="*/ 150 w 303"/>
                <a:gd name="T35" fmla="*/ 182 h 185"/>
                <a:gd name="T36" fmla="*/ 75 w 303"/>
                <a:gd name="T37" fmla="*/ 130 h 185"/>
                <a:gd name="T38" fmla="*/ 57 w 303"/>
                <a:gd name="T39" fmla="*/ 86 h 185"/>
                <a:gd name="T40" fmla="*/ 0 w 303"/>
                <a:gd name="T41" fmla="*/ 63 h 185"/>
                <a:gd name="T42" fmla="*/ 57 w 303"/>
                <a:gd name="T43" fmla="*/ 66 h 185"/>
                <a:gd name="T44" fmla="*/ 94 w 303"/>
                <a:gd name="T45" fmla="*/ 100 h 185"/>
                <a:gd name="T46" fmla="*/ 91 w 303"/>
                <a:gd name="T47" fmla="*/ 71 h 185"/>
                <a:gd name="T48" fmla="*/ 101 w 303"/>
                <a:gd name="T49" fmla="*/ 76 h 185"/>
                <a:gd name="T50" fmla="*/ 88 w 303"/>
                <a:gd name="T51" fmla="*/ 31 h 185"/>
                <a:gd name="T52" fmla="*/ 122 w 303"/>
                <a:gd name="T53" fmla="*/ 54 h 185"/>
                <a:gd name="T54" fmla="*/ 134 w 303"/>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185">
                  <a:moveTo>
                    <a:pt x="139" y="10"/>
                  </a:moveTo>
                  <a:cubicBezTo>
                    <a:pt x="148" y="31"/>
                    <a:pt x="163" y="48"/>
                    <a:pt x="172" y="67"/>
                  </a:cubicBezTo>
                  <a:cubicBezTo>
                    <a:pt x="176" y="73"/>
                    <a:pt x="179" y="88"/>
                    <a:pt x="188" y="87"/>
                  </a:cubicBezTo>
                  <a:cubicBezTo>
                    <a:pt x="200" y="89"/>
                    <a:pt x="205" y="70"/>
                    <a:pt x="211" y="64"/>
                  </a:cubicBezTo>
                  <a:cubicBezTo>
                    <a:pt x="212" y="70"/>
                    <a:pt x="209" y="76"/>
                    <a:pt x="211" y="82"/>
                  </a:cubicBezTo>
                  <a:cubicBezTo>
                    <a:pt x="217" y="85"/>
                    <a:pt x="225" y="80"/>
                    <a:pt x="229" y="77"/>
                  </a:cubicBezTo>
                  <a:cubicBezTo>
                    <a:pt x="235" y="82"/>
                    <a:pt x="231" y="89"/>
                    <a:pt x="233" y="96"/>
                  </a:cubicBezTo>
                  <a:cubicBezTo>
                    <a:pt x="246" y="95"/>
                    <a:pt x="252" y="84"/>
                    <a:pt x="264" y="86"/>
                  </a:cubicBezTo>
                  <a:cubicBezTo>
                    <a:pt x="267" y="97"/>
                    <a:pt x="252" y="102"/>
                    <a:pt x="268" y="110"/>
                  </a:cubicBezTo>
                  <a:cubicBezTo>
                    <a:pt x="280" y="115"/>
                    <a:pt x="294" y="116"/>
                    <a:pt x="303" y="127"/>
                  </a:cubicBezTo>
                  <a:cubicBezTo>
                    <a:pt x="285" y="130"/>
                    <a:pt x="260" y="115"/>
                    <a:pt x="242" y="111"/>
                  </a:cubicBezTo>
                  <a:cubicBezTo>
                    <a:pt x="224" y="107"/>
                    <a:pt x="206" y="109"/>
                    <a:pt x="188" y="103"/>
                  </a:cubicBezTo>
                  <a:cubicBezTo>
                    <a:pt x="169" y="97"/>
                    <a:pt x="160" y="74"/>
                    <a:pt x="142" y="70"/>
                  </a:cubicBezTo>
                  <a:cubicBezTo>
                    <a:pt x="131" y="68"/>
                    <a:pt x="121" y="73"/>
                    <a:pt x="116" y="82"/>
                  </a:cubicBezTo>
                  <a:cubicBezTo>
                    <a:pt x="109" y="93"/>
                    <a:pt x="119" y="104"/>
                    <a:pt x="116" y="117"/>
                  </a:cubicBezTo>
                  <a:cubicBezTo>
                    <a:pt x="116" y="113"/>
                    <a:pt x="111" y="109"/>
                    <a:pt x="108" y="109"/>
                  </a:cubicBezTo>
                  <a:cubicBezTo>
                    <a:pt x="103" y="125"/>
                    <a:pt x="113" y="141"/>
                    <a:pt x="123" y="153"/>
                  </a:cubicBezTo>
                  <a:cubicBezTo>
                    <a:pt x="131" y="163"/>
                    <a:pt x="146" y="171"/>
                    <a:pt x="150" y="182"/>
                  </a:cubicBezTo>
                  <a:cubicBezTo>
                    <a:pt x="121" y="185"/>
                    <a:pt x="76" y="162"/>
                    <a:pt x="75" y="130"/>
                  </a:cubicBezTo>
                  <a:cubicBezTo>
                    <a:pt x="76" y="114"/>
                    <a:pt x="70" y="98"/>
                    <a:pt x="57" y="86"/>
                  </a:cubicBezTo>
                  <a:cubicBezTo>
                    <a:pt x="40" y="73"/>
                    <a:pt x="16" y="75"/>
                    <a:pt x="0" y="63"/>
                  </a:cubicBezTo>
                  <a:cubicBezTo>
                    <a:pt x="14" y="54"/>
                    <a:pt x="45" y="61"/>
                    <a:pt x="57" y="66"/>
                  </a:cubicBezTo>
                  <a:cubicBezTo>
                    <a:pt x="74" y="75"/>
                    <a:pt x="82" y="88"/>
                    <a:pt x="94" y="100"/>
                  </a:cubicBezTo>
                  <a:cubicBezTo>
                    <a:pt x="98" y="92"/>
                    <a:pt x="94" y="79"/>
                    <a:pt x="91" y="71"/>
                  </a:cubicBezTo>
                  <a:cubicBezTo>
                    <a:pt x="95" y="71"/>
                    <a:pt x="99" y="73"/>
                    <a:pt x="101" y="76"/>
                  </a:cubicBezTo>
                  <a:cubicBezTo>
                    <a:pt x="105" y="58"/>
                    <a:pt x="94" y="48"/>
                    <a:pt x="88" y="31"/>
                  </a:cubicBezTo>
                  <a:cubicBezTo>
                    <a:pt x="99" y="27"/>
                    <a:pt x="117" y="46"/>
                    <a:pt x="122" y="54"/>
                  </a:cubicBezTo>
                  <a:cubicBezTo>
                    <a:pt x="139" y="46"/>
                    <a:pt x="137" y="14"/>
                    <a:pt x="134" y="0"/>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9174" name="Freeform 8"/>
            <p:cNvSpPr/>
            <p:nvPr/>
          </p:nvSpPr>
          <p:spPr bwMode="auto">
            <a:xfrm>
              <a:off x="6923949" y="5040313"/>
              <a:ext cx="376238" cy="346075"/>
            </a:xfrm>
            <a:custGeom>
              <a:avLst/>
              <a:gdLst>
                <a:gd name="T0" fmla="*/ 130 w 205"/>
                <a:gd name="T1" fmla="*/ 0 h 188"/>
                <a:gd name="T2" fmla="*/ 165 w 205"/>
                <a:gd name="T3" fmla="*/ 41 h 188"/>
                <a:gd name="T4" fmla="*/ 150 w 205"/>
                <a:gd name="T5" fmla="*/ 87 h 188"/>
                <a:gd name="T6" fmla="*/ 125 w 205"/>
                <a:gd name="T7" fmla="*/ 120 h 188"/>
                <a:gd name="T8" fmla="*/ 181 w 205"/>
                <a:gd name="T9" fmla="*/ 129 h 188"/>
                <a:gd name="T10" fmla="*/ 143 w 205"/>
                <a:gd name="T11" fmla="*/ 149 h 188"/>
                <a:gd name="T12" fmla="*/ 205 w 205"/>
                <a:gd name="T13" fmla="*/ 156 h 188"/>
                <a:gd name="T14" fmla="*/ 125 w 205"/>
                <a:gd name="T15" fmla="*/ 173 h 188"/>
                <a:gd name="T16" fmla="*/ 81 w 205"/>
                <a:gd name="T17" fmla="*/ 121 h 188"/>
                <a:gd name="T18" fmla="*/ 80 w 205"/>
                <a:gd name="T19" fmla="*/ 129 h 188"/>
                <a:gd name="T20" fmla="*/ 64 w 205"/>
                <a:gd name="T21" fmla="*/ 114 h 188"/>
                <a:gd name="T22" fmla="*/ 63 w 205"/>
                <a:gd name="T23" fmla="*/ 131 h 188"/>
                <a:gd name="T24" fmla="*/ 31 w 205"/>
                <a:gd name="T25" fmla="*/ 94 h 188"/>
                <a:gd name="T26" fmla="*/ 0 w 205"/>
                <a:gd name="T27" fmla="*/ 60 h 188"/>
                <a:gd name="T28" fmla="*/ 59 w 205"/>
                <a:gd name="T29" fmla="*/ 71 h 188"/>
                <a:gd name="T30" fmla="*/ 96 w 205"/>
                <a:gd name="T31" fmla="*/ 63 h 188"/>
                <a:gd name="T32" fmla="*/ 133 w 205"/>
                <a:gd name="T33" fmla="*/ 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88">
                  <a:moveTo>
                    <a:pt x="130" y="0"/>
                  </a:moveTo>
                  <a:cubicBezTo>
                    <a:pt x="144" y="15"/>
                    <a:pt x="158" y="20"/>
                    <a:pt x="165" y="41"/>
                  </a:cubicBezTo>
                  <a:cubicBezTo>
                    <a:pt x="171" y="60"/>
                    <a:pt x="165" y="75"/>
                    <a:pt x="150" y="87"/>
                  </a:cubicBezTo>
                  <a:cubicBezTo>
                    <a:pt x="138" y="96"/>
                    <a:pt x="107" y="103"/>
                    <a:pt x="125" y="120"/>
                  </a:cubicBezTo>
                  <a:cubicBezTo>
                    <a:pt x="139" y="133"/>
                    <a:pt x="164" y="133"/>
                    <a:pt x="181" y="129"/>
                  </a:cubicBezTo>
                  <a:cubicBezTo>
                    <a:pt x="171" y="141"/>
                    <a:pt x="156" y="142"/>
                    <a:pt x="143" y="149"/>
                  </a:cubicBezTo>
                  <a:cubicBezTo>
                    <a:pt x="142" y="171"/>
                    <a:pt x="197" y="151"/>
                    <a:pt x="205" y="156"/>
                  </a:cubicBezTo>
                  <a:cubicBezTo>
                    <a:pt x="192" y="188"/>
                    <a:pt x="149" y="182"/>
                    <a:pt x="125" y="173"/>
                  </a:cubicBezTo>
                  <a:cubicBezTo>
                    <a:pt x="100" y="162"/>
                    <a:pt x="96" y="141"/>
                    <a:pt x="81" y="121"/>
                  </a:cubicBezTo>
                  <a:cubicBezTo>
                    <a:pt x="81" y="124"/>
                    <a:pt x="80" y="126"/>
                    <a:pt x="80" y="129"/>
                  </a:cubicBezTo>
                  <a:cubicBezTo>
                    <a:pt x="72" y="127"/>
                    <a:pt x="70" y="117"/>
                    <a:pt x="64" y="114"/>
                  </a:cubicBezTo>
                  <a:cubicBezTo>
                    <a:pt x="60" y="119"/>
                    <a:pt x="62" y="125"/>
                    <a:pt x="63" y="131"/>
                  </a:cubicBezTo>
                  <a:cubicBezTo>
                    <a:pt x="54" y="130"/>
                    <a:pt x="37" y="100"/>
                    <a:pt x="31" y="94"/>
                  </a:cubicBezTo>
                  <a:cubicBezTo>
                    <a:pt x="22" y="86"/>
                    <a:pt x="0" y="69"/>
                    <a:pt x="0" y="60"/>
                  </a:cubicBezTo>
                  <a:cubicBezTo>
                    <a:pt x="20" y="63"/>
                    <a:pt x="35" y="73"/>
                    <a:pt x="59" y="71"/>
                  </a:cubicBezTo>
                  <a:cubicBezTo>
                    <a:pt x="71" y="70"/>
                    <a:pt x="84" y="66"/>
                    <a:pt x="96" y="63"/>
                  </a:cubicBezTo>
                  <a:cubicBezTo>
                    <a:pt x="118" y="54"/>
                    <a:pt x="139" y="41"/>
                    <a:pt x="133" y="11"/>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9175" name="Freeform 9"/>
            <p:cNvSpPr/>
            <p:nvPr/>
          </p:nvSpPr>
          <p:spPr bwMode="auto">
            <a:xfrm>
              <a:off x="6790599" y="4902200"/>
              <a:ext cx="379413" cy="242888"/>
            </a:xfrm>
            <a:custGeom>
              <a:avLst/>
              <a:gdLst>
                <a:gd name="T0" fmla="*/ 44 w 207"/>
                <a:gd name="T1" fmla="*/ 9 h 133"/>
                <a:gd name="T2" fmla="*/ 8 w 207"/>
                <a:gd name="T3" fmla="*/ 14 h 133"/>
                <a:gd name="T4" fmla="*/ 18 w 207"/>
                <a:gd name="T5" fmla="*/ 52 h 133"/>
                <a:gd name="T6" fmla="*/ 61 w 207"/>
                <a:gd name="T7" fmla="*/ 46 h 133"/>
                <a:gd name="T8" fmla="*/ 79 w 207"/>
                <a:gd name="T9" fmla="*/ 81 h 133"/>
                <a:gd name="T10" fmla="*/ 98 w 207"/>
                <a:gd name="T11" fmla="*/ 69 h 133"/>
                <a:gd name="T12" fmla="*/ 108 w 207"/>
                <a:gd name="T13" fmla="*/ 65 h 133"/>
                <a:gd name="T14" fmla="*/ 115 w 207"/>
                <a:gd name="T15" fmla="*/ 79 h 133"/>
                <a:gd name="T16" fmla="*/ 127 w 207"/>
                <a:gd name="T17" fmla="*/ 71 h 133"/>
                <a:gd name="T18" fmla="*/ 141 w 207"/>
                <a:gd name="T19" fmla="*/ 95 h 133"/>
                <a:gd name="T20" fmla="*/ 100 w 207"/>
                <a:gd name="T21" fmla="*/ 125 h 133"/>
                <a:gd name="T22" fmla="*/ 145 w 207"/>
                <a:gd name="T23" fmla="*/ 119 h 133"/>
                <a:gd name="T24" fmla="*/ 178 w 207"/>
                <a:gd name="T25" fmla="*/ 98 h 133"/>
                <a:gd name="T26" fmla="*/ 178 w 207"/>
                <a:gd name="T27" fmla="*/ 112 h 133"/>
                <a:gd name="T28" fmla="*/ 186 w 207"/>
                <a:gd name="T29" fmla="*/ 108 h 133"/>
                <a:gd name="T30" fmla="*/ 183 w 207"/>
                <a:gd name="T31" fmla="*/ 124 h 133"/>
                <a:gd name="T32" fmla="*/ 205 w 207"/>
                <a:gd name="T33" fmla="*/ 81 h 133"/>
                <a:gd name="T34" fmla="*/ 163 w 207"/>
                <a:gd name="T35" fmla="*/ 46 h 133"/>
                <a:gd name="T36" fmla="*/ 104 w 207"/>
                <a:gd name="T37" fmla="*/ 24 h 133"/>
                <a:gd name="T38" fmla="*/ 42 w 207"/>
                <a:gd name="T3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33">
                  <a:moveTo>
                    <a:pt x="44" y="9"/>
                  </a:moveTo>
                  <a:cubicBezTo>
                    <a:pt x="31" y="6"/>
                    <a:pt x="19" y="0"/>
                    <a:pt x="8" y="14"/>
                  </a:cubicBezTo>
                  <a:cubicBezTo>
                    <a:pt x="0" y="23"/>
                    <a:pt x="3" y="48"/>
                    <a:pt x="18" y="52"/>
                  </a:cubicBezTo>
                  <a:cubicBezTo>
                    <a:pt x="32" y="56"/>
                    <a:pt x="45" y="39"/>
                    <a:pt x="61" y="46"/>
                  </a:cubicBezTo>
                  <a:cubicBezTo>
                    <a:pt x="78" y="51"/>
                    <a:pt x="77" y="67"/>
                    <a:pt x="79" y="81"/>
                  </a:cubicBezTo>
                  <a:cubicBezTo>
                    <a:pt x="87" y="81"/>
                    <a:pt x="91" y="72"/>
                    <a:pt x="98" y="69"/>
                  </a:cubicBezTo>
                  <a:cubicBezTo>
                    <a:pt x="103" y="66"/>
                    <a:pt x="102" y="62"/>
                    <a:pt x="108" y="65"/>
                  </a:cubicBezTo>
                  <a:cubicBezTo>
                    <a:pt x="112" y="67"/>
                    <a:pt x="111" y="76"/>
                    <a:pt x="115" y="79"/>
                  </a:cubicBezTo>
                  <a:cubicBezTo>
                    <a:pt x="118" y="77"/>
                    <a:pt x="125" y="70"/>
                    <a:pt x="127" y="71"/>
                  </a:cubicBezTo>
                  <a:cubicBezTo>
                    <a:pt x="138" y="71"/>
                    <a:pt x="144" y="87"/>
                    <a:pt x="141" y="95"/>
                  </a:cubicBezTo>
                  <a:cubicBezTo>
                    <a:pt x="136" y="109"/>
                    <a:pt x="112" y="120"/>
                    <a:pt x="100" y="125"/>
                  </a:cubicBezTo>
                  <a:cubicBezTo>
                    <a:pt x="112" y="133"/>
                    <a:pt x="134" y="124"/>
                    <a:pt x="145" y="119"/>
                  </a:cubicBezTo>
                  <a:cubicBezTo>
                    <a:pt x="157" y="114"/>
                    <a:pt x="167" y="103"/>
                    <a:pt x="178" y="98"/>
                  </a:cubicBezTo>
                  <a:cubicBezTo>
                    <a:pt x="183" y="102"/>
                    <a:pt x="181" y="107"/>
                    <a:pt x="178" y="112"/>
                  </a:cubicBezTo>
                  <a:cubicBezTo>
                    <a:pt x="181" y="110"/>
                    <a:pt x="185" y="109"/>
                    <a:pt x="186" y="108"/>
                  </a:cubicBezTo>
                  <a:cubicBezTo>
                    <a:pt x="189" y="113"/>
                    <a:pt x="186" y="118"/>
                    <a:pt x="183" y="124"/>
                  </a:cubicBezTo>
                  <a:cubicBezTo>
                    <a:pt x="200" y="122"/>
                    <a:pt x="207" y="93"/>
                    <a:pt x="205" y="81"/>
                  </a:cubicBezTo>
                  <a:cubicBezTo>
                    <a:pt x="203" y="58"/>
                    <a:pt x="182" y="52"/>
                    <a:pt x="163" y="46"/>
                  </a:cubicBezTo>
                  <a:cubicBezTo>
                    <a:pt x="143" y="39"/>
                    <a:pt x="123" y="29"/>
                    <a:pt x="104" y="24"/>
                  </a:cubicBezTo>
                  <a:cubicBezTo>
                    <a:pt x="83" y="17"/>
                    <a:pt x="60" y="20"/>
                    <a:pt x="42" y="3"/>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9176" name="Freeform 10"/>
            <p:cNvSpPr/>
            <p:nvPr/>
          </p:nvSpPr>
          <p:spPr bwMode="auto">
            <a:xfrm>
              <a:off x="6568349" y="4600575"/>
              <a:ext cx="801688" cy="331788"/>
            </a:xfrm>
            <a:custGeom>
              <a:avLst/>
              <a:gdLst>
                <a:gd name="T0" fmla="*/ 437 w 437"/>
                <a:gd name="T1" fmla="*/ 138 h 181"/>
                <a:gd name="T2" fmla="*/ 412 w 437"/>
                <a:gd name="T3" fmla="*/ 180 h 181"/>
                <a:gd name="T4" fmla="*/ 403 w 437"/>
                <a:gd name="T5" fmla="*/ 141 h 181"/>
                <a:gd name="T6" fmla="*/ 384 w 437"/>
                <a:gd name="T7" fmla="*/ 142 h 181"/>
                <a:gd name="T8" fmla="*/ 369 w 437"/>
                <a:gd name="T9" fmla="*/ 136 h 181"/>
                <a:gd name="T10" fmla="*/ 353 w 437"/>
                <a:gd name="T11" fmla="*/ 124 h 181"/>
                <a:gd name="T12" fmla="*/ 330 w 437"/>
                <a:gd name="T13" fmla="*/ 137 h 181"/>
                <a:gd name="T14" fmla="*/ 344 w 437"/>
                <a:gd name="T15" fmla="*/ 103 h 181"/>
                <a:gd name="T16" fmla="*/ 332 w 437"/>
                <a:gd name="T17" fmla="*/ 105 h 181"/>
                <a:gd name="T18" fmla="*/ 322 w 437"/>
                <a:gd name="T19" fmla="*/ 89 h 181"/>
                <a:gd name="T20" fmla="*/ 310 w 437"/>
                <a:gd name="T21" fmla="*/ 92 h 181"/>
                <a:gd name="T22" fmla="*/ 299 w 437"/>
                <a:gd name="T23" fmla="*/ 81 h 181"/>
                <a:gd name="T24" fmla="*/ 279 w 437"/>
                <a:gd name="T25" fmla="*/ 77 h 181"/>
                <a:gd name="T26" fmla="*/ 269 w 437"/>
                <a:gd name="T27" fmla="*/ 100 h 181"/>
                <a:gd name="T28" fmla="*/ 252 w 437"/>
                <a:gd name="T29" fmla="*/ 62 h 181"/>
                <a:gd name="T30" fmla="*/ 207 w 437"/>
                <a:gd name="T31" fmla="*/ 96 h 181"/>
                <a:gd name="T32" fmla="*/ 191 w 437"/>
                <a:gd name="T33" fmla="*/ 60 h 181"/>
                <a:gd name="T34" fmla="*/ 168 w 437"/>
                <a:gd name="T35" fmla="*/ 100 h 181"/>
                <a:gd name="T36" fmla="*/ 155 w 437"/>
                <a:gd name="T37" fmla="*/ 77 h 181"/>
                <a:gd name="T38" fmla="*/ 149 w 437"/>
                <a:gd name="T39" fmla="*/ 88 h 181"/>
                <a:gd name="T40" fmla="*/ 124 w 437"/>
                <a:gd name="T41" fmla="*/ 59 h 181"/>
                <a:gd name="T42" fmla="*/ 88 w 437"/>
                <a:gd name="T43" fmla="*/ 65 h 181"/>
                <a:gd name="T44" fmla="*/ 68 w 437"/>
                <a:gd name="T45" fmla="*/ 55 h 181"/>
                <a:gd name="T46" fmla="*/ 75 w 437"/>
                <a:gd name="T47" fmla="*/ 93 h 181"/>
                <a:gd name="T48" fmla="*/ 53 w 437"/>
                <a:gd name="T49" fmla="*/ 69 h 181"/>
                <a:gd name="T50" fmla="*/ 28 w 437"/>
                <a:gd name="T51" fmla="*/ 78 h 181"/>
                <a:gd name="T52" fmla="*/ 34 w 437"/>
                <a:gd name="T53" fmla="*/ 112 h 181"/>
                <a:gd name="T54" fmla="*/ 5 w 437"/>
                <a:gd name="T55" fmla="*/ 84 h 181"/>
                <a:gd name="T56" fmla="*/ 10 w 437"/>
                <a:gd name="T57" fmla="*/ 43 h 181"/>
                <a:gd name="T58" fmla="*/ 29 w 437"/>
                <a:gd name="T59" fmla="*/ 27 h 181"/>
                <a:gd name="T60" fmla="*/ 54 w 437"/>
                <a:gd name="T61" fmla="*/ 25 h 181"/>
                <a:gd name="T62" fmla="*/ 100 w 437"/>
                <a:gd name="T63" fmla="*/ 13 h 181"/>
                <a:gd name="T64" fmla="*/ 131 w 437"/>
                <a:gd name="T65" fmla="*/ 46 h 181"/>
                <a:gd name="T66" fmla="*/ 143 w 437"/>
                <a:gd name="T67" fmla="*/ 26 h 181"/>
                <a:gd name="T68" fmla="*/ 164 w 437"/>
                <a:gd name="T69" fmla="*/ 8 h 181"/>
                <a:gd name="T70" fmla="*/ 210 w 437"/>
                <a:gd name="T71" fmla="*/ 34 h 181"/>
                <a:gd name="T72" fmla="*/ 223 w 437"/>
                <a:gd name="T73" fmla="*/ 54 h 181"/>
                <a:gd name="T74" fmla="*/ 244 w 437"/>
                <a:gd name="T75" fmla="*/ 54 h 181"/>
                <a:gd name="T76" fmla="*/ 291 w 437"/>
                <a:gd name="T77" fmla="*/ 40 h 181"/>
                <a:gd name="T78" fmla="*/ 325 w 437"/>
                <a:gd name="T79" fmla="*/ 56 h 181"/>
                <a:gd name="T80" fmla="*/ 345 w 437"/>
                <a:gd name="T81" fmla="*/ 74 h 181"/>
                <a:gd name="T82" fmla="*/ 358 w 437"/>
                <a:gd name="T83" fmla="*/ 97 h 181"/>
                <a:gd name="T84" fmla="*/ 415 w 437"/>
                <a:gd name="T85" fmla="*/ 118 h 181"/>
                <a:gd name="T86" fmla="*/ 437 w 437"/>
                <a:gd name="T87"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181">
                  <a:moveTo>
                    <a:pt x="437" y="138"/>
                  </a:moveTo>
                  <a:cubicBezTo>
                    <a:pt x="436" y="151"/>
                    <a:pt x="431" y="181"/>
                    <a:pt x="412" y="180"/>
                  </a:cubicBezTo>
                  <a:cubicBezTo>
                    <a:pt x="409" y="168"/>
                    <a:pt x="416" y="151"/>
                    <a:pt x="403" y="141"/>
                  </a:cubicBezTo>
                  <a:cubicBezTo>
                    <a:pt x="396" y="137"/>
                    <a:pt x="391" y="142"/>
                    <a:pt x="384" y="142"/>
                  </a:cubicBezTo>
                  <a:cubicBezTo>
                    <a:pt x="379" y="141"/>
                    <a:pt x="375" y="139"/>
                    <a:pt x="369" y="136"/>
                  </a:cubicBezTo>
                  <a:cubicBezTo>
                    <a:pt x="383" y="126"/>
                    <a:pt x="362" y="121"/>
                    <a:pt x="353" y="124"/>
                  </a:cubicBezTo>
                  <a:cubicBezTo>
                    <a:pt x="345" y="125"/>
                    <a:pt x="336" y="133"/>
                    <a:pt x="330" y="137"/>
                  </a:cubicBezTo>
                  <a:cubicBezTo>
                    <a:pt x="333" y="128"/>
                    <a:pt x="346" y="113"/>
                    <a:pt x="344" y="103"/>
                  </a:cubicBezTo>
                  <a:cubicBezTo>
                    <a:pt x="340" y="104"/>
                    <a:pt x="336" y="104"/>
                    <a:pt x="332" y="105"/>
                  </a:cubicBezTo>
                  <a:cubicBezTo>
                    <a:pt x="331" y="96"/>
                    <a:pt x="331" y="90"/>
                    <a:pt x="322" y="89"/>
                  </a:cubicBezTo>
                  <a:cubicBezTo>
                    <a:pt x="317" y="88"/>
                    <a:pt x="315" y="93"/>
                    <a:pt x="310" y="92"/>
                  </a:cubicBezTo>
                  <a:cubicBezTo>
                    <a:pt x="305" y="91"/>
                    <a:pt x="304" y="85"/>
                    <a:pt x="299" y="81"/>
                  </a:cubicBezTo>
                  <a:cubicBezTo>
                    <a:pt x="294" y="76"/>
                    <a:pt x="285" y="70"/>
                    <a:pt x="279" y="77"/>
                  </a:cubicBezTo>
                  <a:cubicBezTo>
                    <a:pt x="272" y="83"/>
                    <a:pt x="281" y="97"/>
                    <a:pt x="269" y="100"/>
                  </a:cubicBezTo>
                  <a:cubicBezTo>
                    <a:pt x="264" y="92"/>
                    <a:pt x="264" y="68"/>
                    <a:pt x="252" y="62"/>
                  </a:cubicBezTo>
                  <a:cubicBezTo>
                    <a:pt x="237" y="56"/>
                    <a:pt x="220" y="89"/>
                    <a:pt x="207" y="96"/>
                  </a:cubicBezTo>
                  <a:cubicBezTo>
                    <a:pt x="207" y="82"/>
                    <a:pt x="219" y="48"/>
                    <a:pt x="191" y="60"/>
                  </a:cubicBezTo>
                  <a:cubicBezTo>
                    <a:pt x="176" y="64"/>
                    <a:pt x="166" y="84"/>
                    <a:pt x="168" y="100"/>
                  </a:cubicBezTo>
                  <a:cubicBezTo>
                    <a:pt x="162" y="98"/>
                    <a:pt x="156" y="86"/>
                    <a:pt x="155" y="77"/>
                  </a:cubicBezTo>
                  <a:cubicBezTo>
                    <a:pt x="153" y="81"/>
                    <a:pt x="152" y="86"/>
                    <a:pt x="149" y="88"/>
                  </a:cubicBezTo>
                  <a:cubicBezTo>
                    <a:pt x="136" y="81"/>
                    <a:pt x="142" y="66"/>
                    <a:pt x="124" y="59"/>
                  </a:cubicBezTo>
                  <a:cubicBezTo>
                    <a:pt x="112" y="54"/>
                    <a:pt x="96" y="49"/>
                    <a:pt x="88" y="65"/>
                  </a:cubicBezTo>
                  <a:cubicBezTo>
                    <a:pt x="80" y="63"/>
                    <a:pt x="76" y="57"/>
                    <a:pt x="68" y="55"/>
                  </a:cubicBezTo>
                  <a:cubicBezTo>
                    <a:pt x="63" y="65"/>
                    <a:pt x="76" y="81"/>
                    <a:pt x="75" y="93"/>
                  </a:cubicBezTo>
                  <a:cubicBezTo>
                    <a:pt x="67" y="87"/>
                    <a:pt x="62" y="76"/>
                    <a:pt x="53" y="69"/>
                  </a:cubicBezTo>
                  <a:cubicBezTo>
                    <a:pt x="38" y="59"/>
                    <a:pt x="26" y="55"/>
                    <a:pt x="28" y="78"/>
                  </a:cubicBezTo>
                  <a:cubicBezTo>
                    <a:pt x="27" y="83"/>
                    <a:pt x="36" y="111"/>
                    <a:pt x="34" y="112"/>
                  </a:cubicBezTo>
                  <a:cubicBezTo>
                    <a:pt x="26" y="124"/>
                    <a:pt x="6" y="90"/>
                    <a:pt x="5" y="84"/>
                  </a:cubicBezTo>
                  <a:cubicBezTo>
                    <a:pt x="0" y="69"/>
                    <a:pt x="4" y="54"/>
                    <a:pt x="10" y="43"/>
                  </a:cubicBezTo>
                  <a:cubicBezTo>
                    <a:pt x="15" y="36"/>
                    <a:pt x="20" y="30"/>
                    <a:pt x="29" y="27"/>
                  </a:cubicBezTo>
                  <a:cubicBezTo>
                    <a:pt x="36" y="25"/>
                    <a:pt x="45" y="28"/>
                    <a:pt x="54" y="25"/>
                  </a:cubicBezTo>
                  <a:cubicBezTo>
                    <a:pt x="68" y="20"/>
                    <a:pt x="80" y="3"/>
                    <a:pt x="100" y="13"/>
                  </a:cubicBezTo>
                  <a:cubicBezTo>
                    <a:pt x="112" y="19"/>
                    <a:pt x="123" y="34"/>
                    <a:pt x="131" y="46"/>
                  </a:cubicBezTo>
                  <a:cubicBezTo>
                    <a:pt x="138" y="42"/>
                    <a:pt x="137" y="31"/>
                    <a:pt x="143" y="26"/>
                  </a:cubicBezTo>
                  <a:cubicBezTo>
                    <a:pt x="147" y="18"/>
                    <a:pt x="155" y="11"/>
                    <a:pt x="164" y="8"/>
                  </a:cubicBezTo>
                  <a:cubicBezTo>
                    <a:pt x="184" y="0"/>
                    <a:pt x="198" y="19"/>
                    <a:pt x="210" y="34"/>
                  </a:cubicBezTo>
                  <a:cubicBezTo>
                    <a:pt x="213" y="39"/>
                    <a:pt x="217" y="52"/>
                    <a:pt x="223" y="54"/>
                  </a:cubicBezTo>
                  <a:cubicBezTo>
                    <a:pt x="230" y="59"/>
                    <a:pt x="237" y="56"/>
                    <a:pt x="244" y="54"/>
                  </a:cubicBezTo>
                  <a:cubicBezTo>
                    <a:pt x="261" y="48"/>
                    <a:pt x="273" y="40"/>
                    <a:pt x="291" y="40"/>
                  </a:cubicBezTo>
                  <a:cubicBezTo>
                    <a:pt x="305" y="42"/>
                    <a:pt x="314" y="49"/>
                    <a:pt x="325" y="56"/>
                  </a:cubicBezTo>
                  <a:cubicBezTo>
                    <a:pt x="335" y="61"/>
                    <a:pt x="339" y="65"/>
                    <a:pt x="345" y="74"/>
                  </a:cubicBezTo>
                  <a:cubicBezTo>
                    <a:pt x="349" y="80"/>
                    <a:pt x="352" y="92"/>
                    <a:pt x="358" y="97"/>
                  </a:cubicBezTo>
                  <a:cubicBezTo>
                    <a:pt x="374" y="109"/>
                    <a:pt x="399" y="106"/>
                    <a:pt x="415" y="118"/>
                  </a:cubicBezTo>
                  <a:cubicBezTo>
                    <a:pt x="429" y="125"/>
                    <a:pt x="433" y="140"/>
                    <a:pt x="437" y="156"/>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9177" name="Freeform 11"/>
            <p:cNvSpPr/>
            <p:nvPr/>
          </p:nvSpPr>
          <p:spPr bwMode="auto">
            <a:xfrm>
              <a:off x="6469924" y="5108575"/>
              <a:ext cx="581025" cy="763588"/>
            </a:xfrm>
            <a:custGeom>
              <a:avLst/>
              <a:gdLst>
                <a:gd name="T0" fmla="*/ 231 w 317"/>
                <a:gd name="T1" fmla="*/ 20 h 416"/>
                <a:gd name="T2" fmla="*/ 179 w 317"/>
                <a:gd name="T3" fmla="*/ 18 h 416"/>
                <a:gd name="T4" fmla="*/ 155 w 317"/>
                <a:gd name="T5" fmla="*/ 77 h 416"/>
                <a:gd name="T6" fmla="*/ 179 w 317"/>
                <a:gd name="T7" fmla="*/ 45 h 416"/>
                <a:gd name="T8" fmla="*/ 209 w 317"/>
                <a:gd name="T9" fmla="*/ 58 h 416"/>
                <a:gd name="T10" fmla="*/ 216 w 317"/>
                <a:gd name="T11" fmla="*/ 97 h 416"/>
                <a:gd name="T12" fmla="*/ 228 w 317"/>
                <a:gd name="T13" fmla="*/ 102 h 416"/>
                <a:gd name="T14" fmla="*/ 220 w 317"/>
                <a:gd name="T15" fmla="*/ 118 h 416"/>
                <a:gd name="T16" fmla="*/ 143 w 317"/>
                <a:gd name="T17" fmla="*/ 211 h 416"/>
                <a:gd name="T18" fmla="*/ 75 w 317"/>
                <a:gd name="T19" fmla="*/ 296 h 416"/>
                <a:gd name="T20" fmla="*/ 34 w 317"/>
                <a:gd name="T21" fmla="*/ 414 h 416"/>
                <a:gd name="T22" fmla="*/ 56 w 317"/>
                <a:gd name="T23" fmla="*/ 365 h 416"/>
                <a:gd name="T24" fmla="*/ 92 w 317"/>
                <a:gd name="T25" fmla="*/ 316 h 416"/>
                <a:gd name="T26" fmla="*/ 157 w 317"/>
                <a:gd name="T27" fmla="*/ 220 h 416"/>
                <a:gd name="T28" fmla="*/ 232 w 317"/>
                <a:gd name="T29" fmla="*/ 139 h 416"/>
                <a:gd name="T30" fmla="*/ 276 w 317"/>
                <a:gd name="T31" fmla="*/ 118 h 416"/>
                <a:gd name="T32" fmla="*/ 273 w 317"/>
                <a:gd name="T33" fmla="*/ 155 h 416"/>
                <a:gd name="T34" fmla="*/ 302 w 317"/>
                <a:gd name="T35" fmla="*/ 93 h 416"/>
                <a:gd name="T36" fmla="*/ 286 w 317"/>
                <a:gd name="T37" fmla="*/ 76 h 416"/>
                <a:gd name="T38" fmla="*/ 282 w 317"/>
                <a:gd name="T39" fmla="*/ 48 h 416"/>
                <a:gd name="T40" fmla="*/ 248 w 317"/>
                <a:gd name="T4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7" h="416">
                  <a:moveTo>
                    <a:pt x="231" y="20"/>
                  </a:moveTo>
                  <a:cubicBezTo>
                    <a:pt x="221" y="0"/>
                    <a:pt x="194" y="6"/>
                    <a:pt x="179" y="18"/>
                  </a:cubicBezTo>
                  <a:cubicBezTo>
                    <a:pt x="161" y="31"/>
                    <a:pt x="153" y="57"/>
                    <a:pt x="155" y="77"/>
                  </a:cubicBezTo>
                  <a:cubicBezTo>
                    <a:pt x="161" y="67"/>
                    <a:pt x="166" y="53"/>
                    <a:pt x="179" y="45"/>
                  </a:cubicBezTo>
                  <a:cubicBezTo>
                    <a:pt x="191" y="37"/>
                    <a:pt x="208" y="39"/>
                    <a:pt x="209" y="58"/>
                  </a:cubicBezTo>
                  <a:cubicBezTo>
                    <a:pt x="208" y="75"/>
                    <a:pt x="193" y="89"/>
                    <a:pt x="216" y="97"/>
                  </a:cubicBezTo>
                  <a:cubicBezTo>
                    <a:pt x="223" y="98"/>
                    <a:pt x="228" y="95"/>
                    <a:pt x="228" y="102"/>
                  </a:cubicBezTo>
                  <a:cubicBezTo>
                    <a:pt x="229" y="108"/>
                    <a:pt x="222" y="114"/>
                    <a:pt x="220" y="118"/>
                  </a:cubicBezTo>
                  <a:cubicBezTo>
                    <a:pt x="198" y="152"/>
                    <a:pt x="170" y="181"/>
                    <a:pt x="143" y="211"/>
                  </a:cubicBezTo>
                  <a:cubicBezTo>
                    <a:pt x="121" y="240"/>
                    <a:pt x="93" y="266"/>
                    <a:pt x="75" y="296"/>
                  </a:cubicBezTo>
                  <a:cubicBezTo>
                    <a:pt x="67" y="308"/>
                    <a:pt x="0" y="416"/>
                    <a:pt x="34" y="414"/>
                  </a:cubicBezTo>
                  <a:cubicBezTo>
                    <a:pt x="43" y="400"/>
                    <a:pt x="45" y="379"/>
                    <a:pt x="56" y="365"/>
                  </a:cubicBezTo>
                  <a:cubicBezTo>
                    <a:pt x="66" y="348"/>
                    <a:pt x="80" y="332"/>
                    <a:pt x="92" y="316"/>
                  </a:cubicBezTo>
                  <a:cubicBezTo>
                    <a:pt x="114" y="284"/>
                    <a:pt x="135" y="251"/>
                    <a:pt x="157" y="220"/>
                  </a:cubicBezTo>
                  <a:cubicBezTo>
                    <a:pt x="178" y="191"/>
                    <a:pt x="206" y="165"/>
                    <a:pt x="232" y="139"/>
                  </a:cubicBezTo>
                  <a:cubicBezTo>
                    <a:pt x="247" y="125"/>
                    <a:pt x="254" y="116"/>
                    <a:pt x="276" y="118"/>
                  </a:cubicBezTo>
                  <a:cubicBezTo>
                    <a:pt x="302" y="121"/>
                    <a:pt x="287" y="146"/>
                    <a:pt x="273" y="155"/>
                  </a:cubicBezTo>
                  <a:cubicBezTo>
                    <a:pt x="300" y="138"/>
                    <a:pt x="317" y="127"/>
                    <a:pt x="302" y="93"/>
                  </a:cubicBezTo>
                  <a:cubicBezTo>
                    <a:pt x="297" y="85"/>
                    <a:pt x="291" y="82"/>
                    <a:pt x="286" y="76"/>
                  </a:cubicBezTo>
                  <a:cubicBezTo>
                    <a:pt x="282" y="68"/>
                    <a:pt x="285" y="57"/>
                    <a:pt x="282" y="48"/>
                  </a:cubicBezTo>
                  <a:cubicBezTo>
                    <a:pt x="278" y="28"/>
                    <a:pt x="266" y="18"/>
                    <a:pt x="248" y="12"/>
                  </a:cubicBezTo>
                </a:path>
              </a:pathLst>
            </a:custGeom>
            <a:solidFill>
              <a:srgbClr val="608C7D"/>
            </a:solidFill>
            <a:ln>
              <a:noFill/>
            </a:ln>
          </p:spPr>
          <p:txBody>
            <a:bodyPr vert="horz" wrap="square" lIns="68580" tIns="34290" rIns="68580" bIns="34290" numCol="1" anchor="t" anchorCtr="0" compatLnSpc="1"/>
            <a:lstStyle/>
            <a:p>
              <a:endParaRPr lang="zh-CN" altLang="en-US" sz="1015"/>
            </a:p>
          </p:txBody>
        </p:sp>
        <p:sp>
          <p:nvSpPr>
            <p:cNvPr id="1049178" name="Freeform 12"/>
            <p:cNvSpPr/>
            <p:nvPr/>
          </p:nvSpPr>
          <p:spPr bwMode="auto">
            <a:xfrm>
              <a:off x="6749324" y="5391150"/>
              <a:ext cx="1570038" cy="1363663"/>
            </a:xfrm>
            <a:custGeom>
              <a:avLst/>
              <a:gdLst>
                <a:gd name="T0" fmla="*/ 48 w 856"/>
                <a:gd name="T1" fmla="*/ 348 h 743"/>
                <a:gd name="T2" fmla="*/ 150 w 856"/>
                <a:gd name="T3" fmla="*/ 368 h 743"/>
                <a:gd name="T4" fmla="*/ 148 w 856"/>
                <a:gd name="T5" fmla="*/ 200 h 743"/>
                <a:gd name="T6" fmla="*/ 273 w 856"/>
                <a:gd name="T7" fmla="*/ 0 h 743"/>
                <a:gd name="T8" fmla="*/ 288 w 856"/>
                <a:gd name="T9" fmla="*/ 236 h 743"/>
                <a:gd name="T10" fmla="*/ 220 w 856"/>
                <a:gd name="T11" fmla="*/ 386 h 743"/>
                <a:gd name="T12" fmla="*/ 288 w 856"/>
                <a:gd name="T13" fmla="*/ 379 h 743"/>
                <a:gd name="T14" fmla="*/ 295 w 856"/>
                <a:gd name="T15" fmla="*/ 322 h 743"/>
                <a:gd name="T16" fmla="*/ 450 w 856"/>
                <a:gd name="T17" fmla="*/ 126 h 743"/>
                <a:gd name="T18" fmla="*/ 527 w 856"/>
                <a:gd name="T19" fmla="*/ 108 h 743"/>
                <a:gd name="T20" fmla="*/ 473 w 856"/>
                <a:gd name="T21" fmla="*/ 276 h 743"/>
                <a:gd name="T22" fmla="*/ 276 w 856"/>
                <a:gd name="T23" fmla="*/ 406 h 743"/>
                <a:gd name="T24" fmla="*/ 392 w 856"/>
                <a:gd name="T25" fmla="*/ 416 h 743"/>
                <a:gd name="T26" fmla="*/ 500 w 856"/>
                <a:gd name="T27" fmla="*/ 367 h 743"/>
                <a:gd name="T28" fmla="*/ 737 w 856"/>
                <a:gd name="T29" fmla="*/ 378 h 743"/>
                <a:gd name="T30" fmla="*/ 754 w 856"/>
                <a:gd name="T31" fmla="*/ 463 h 743"/>
                <a:gd name="T32" fmla="*/ 515 w 856"/>
                <a:gd name="T33" fmla="*/ 511 h 743"/>
                <a:gd name="T34" fmla="*/ 346 w 856"/>
                <a:gd name="T35" fmla="*/ 422 h 743"/>
                <a:gd name="T36" fmla="*/ 373 w 856"/>
                <a:gd name="T37" fmla="*/ 463 h 743"/>
                <a:gd name="T38" fmla="*/ 519 w 856"/>
                <a:gd name="T39" fmla="*/ 607 h 743"/>
                <a:gd name="T40" fmla="*/ 592 w 856"/>
                <a:gd name="T41" fmla="*/ 724 h 743"/>
                <a:gd name="T42" fmla="*/ 503 w 856"/>
                <a:gd name="T43" fmla="*/ 665 h 743"/>
                <a:gd name="T44" fmla="*/ 345 w 856"/>
                <a:gd name="T45" fmla="*/ 565 h 743"/>
                <a:gd name="T46" fmla="*/ 264 w 856"/>
                <a:gd name="T47" fmla="*/ 430 h 743"/>
                <a:gd name="T48" fmla="*/ 213 w 856"/>
                <a:gd name="T49" fmla="*/ 394 h 743"/>
                <a:gd name="T50" fmla="*/ 201 w 856"/>
                <a:gd name="T51" fmla="*/ 425 h 743"/>
                <a:gd name="T52" fmla="*/ 275 w 856"/>
                <a:gd name="T53" fmla="*/ 625 h 743"/>
                <a:gd name="T54" fmla="*/ 289 w 856"/>
                <a:gd name="T55" fmla="*/ 743 h 743"/>
                <a:gd name="T56" fmla="*/ 190 w 856"/>
                <a:gd name="T57" fmla="*/ 637 h 743"/>
                <a:gd name="T58" fmla="*/ 141 w 856"/>
                <a:gd name="T59" fmla="*/ 466 h 743"/>
                <a:gd name="T60" fmla="*/ 156 w 856"/>
                <a:gd name="T61" fmla="*/ 384 h 743"/>
                <a:gd name="T62" fmla="*/ 70 w 856"/>
                <a:gd name="T63" fmla="*/ 36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6" h="743">
                  <a:moveTo>
                    <a:pt x="0" y="334"/>
                  </a:moveTo>
                  <a:cubicBezTo>
                    <a:pt x="6" y="345"/>
                    <a:pt x="39" y="347"/>
                    <a:pt x="48" y="348"/>
                  </a:cubicBezTo>
                  <a:cubicBezTo>
                    <a:pt x="64" y="350"/>
                    <a:pt x="80" y="352"/>
                    <a:pt x="98" y="353"/>
                  </a:cubicBezTo>
                  <a:cubicBezTo>
                    <a:pt x="115" y="357"/>
                    <a:pt x="132" y="366"/>
                    <a:pt x="150" y="368"/>
                  </a:cubicBezTo>
                  <a:cubicBezTo>
                    <a:pt x="195" y="374"/>
                    <a:pt x="153" y="298"/>
                    <a:pt x="148" y="281"/>
                  </a:cubicBezTo>
                  <a:cubicBezTo>
                    <a:pt x="141" y="255"/>
                    <a:pt x="140" y="228"/>
                    <a:pt x="148" y="200"/>
                  </a:cubicBezTo>
                  <a:cubicBezTo>
                    <a:pt x="156" y="171"/>
                    <a:pt x="167" y="143"/>
                    <a:pt x="182" y="118"/>
                  </a:cubicBezTo>
                  <a:cubicBezTo>
                    <a:pt x="207" y="74"/>
                    <a:pt x="260" y="52"/>
                    <a:pt x="273" y="0"/>
                  </a:cubicBezTo>
                  <a:cubicBezTo>
                    <a:pt x="251" y="37"/>
                    <a:pt x="267" y="86"/>
                    <a:pt x="274" y="125"/>
                  </a:cubicBezTo>
                  <a:cubicBezTo>
                    <a:pt x="280" y="161"/>
                    <a:pt x="289" y="199"/>
                    <a:pt x="288" y="236"/>
                  </a:cubicBezTo>
                  <a:cubicBezTo>
                    <a:pt x="285" y="302"/>
                    <a:pt x="244" y="360"/>
                    <a:pt x="178" y="374"/>
                  </a:cubicBezTo>
                  <a:cubicBezTo>
                    <a:pt x="183" y="383"/>
                    <a:pt x="210" y="385"/>
                    <a:pt x="220" y="386"/>
                  </a:cubicBezTo>
                  <a:cubicBezTo>
                    <a:pt x="234" y="388"/>
                    <a:pt x="245" y="388"/>
                    <a:pt x="259" y="392"/>
                  </a:cubicBezTo>
                  <a:cubicBezTo>
                    <a:pt x="271" y="391"/>
                    <a:pt x="284" y="391"/>
                    <a:pt x="288" y="379"/>
                  </a:cubicBezTo>
                  <a:cubicBezTo>
                    <a:pt x="291" y="371"/>
                    <a:pt x="290" y="359"/>
                    <a:pt x="291" y="352"/>
                  </a:cubicBezTo>
                  <a:cubicBezTo>
                    <a:pt x="292" y="342"/>
                    <a:pt x="294" y="332"/>
                    <a:pt x="295" y="322"/>
                  </a:cubicBezTo>
                  <a:cubicBezTo>
                    <a:pt x="303" y="278"/>
                    <a:pt x="315" y="240"/>
                    <a:pt x="348" y="205"/>
                  </a:cubicBezTo>
                  <a:cubicBezTo>
                    <a:pt x="375" y="174"/>
                    <a:pt x="414" y="148"/>
                    <a:pt x="450" y="126"/>
                  </a:cubicBezTo>
                  <a:cubicBezTo>
                    <a:pt x="491" y="101"/>
                    <a:pt x="526" y="72"/>
                    <a:pt x="563" y="42"/>
                  </a:cubicBezTo>
                  <a:cubicBezTo>
                    <a:pt x="547" y="50"/>
                    <a:pt x="536" y="90"/>
                    <a:pt x="527" y="108"/>
                  </a:cubicBezTo>
                  <a:cubicBezTo>
                    <a:pt x="515" y="125"/>
                    <a:pt x="511" y="147"/>
                    <a:pt x="507" y="167"/>
                  </a:cubicBezTo>
                  <a:cubicBezTo>
                    <a:pt x="501" y="207"/>
                    <a:pt x="495" y="240"/>
                    <a:pt x="473" y="276"/>
                  </a:cubicBezTo>
                  <a:cubicBezTo>
                    <a:pt x="449" y="314"/>
                    <a:pt x="416" y="345"/>
                    <a:pt x="373" y="362"/>
                  </a:cubicBezTo>
                  <a:cubicBezTo>
                    <a:pt x="340" y="376"/>
                    <a:pt x="305" y="383"/>
                    <a:pt x="276" y="406"/>
                  </a:cubicBezTo>
                  <a:cubicBezTo>
                    <a:pt x="296" y="411"/>
                    <a:pt x="317" y="408"/>
                    <a:pt x="337" y="410"/>
                  </a:cubicBezTo>
                  <a:cubicBezTo>
                    <a:pt x="355" y="411"/>
                    <a:pt x="373" y="417"/>
                    <a:pt x="392" y="416"/>
                  </a:cubicBezTo>
                  <a:cubicBezTo>
                    <a:pt x="409" y="416"/>
                    <a:pt x="428" y="413"/>
                    <a:pt x="443" y="406"/>
                  </a:cubicBezTo>
                  <a:cubicBezTo>
                    <a:pt x="463" y="393"/>
                    <a:pt x="480" y="378"/>
                    <a:pt x="500" y="367"/>
                  </a:cubicBezTo>
                  <a:cubicBezTo>
                    <a:pt x="536" y="351"/>
                    <a:pt x="584" y="341"/>
                    <a:pt x="625" y="344"/>
                  </a:cubicBezTo>
                  <a:cubicBezTo>
                    <a:pt x="666" y="346"/>
                    <a:pt x="699" y="363"/>
                    <a:pt x="737" y="378"/>
                  </a:cubicBezTo>
                  <a:cubicBezTo>
                    <a:pt x="778" y="390"/>
                    <a:pt x="816" y="383"/>
                    <a:pt x="856" y="382"/>
                  </a:cubicBezTo>
                  <a:cubicBezTo>
                    <a:pt x="829" y="414"/>
                    <a:pt x="790" y="439"/>
                    <a:pt x="754" y="463"/>
                  </a:cubicBezTo>
                  <a:cubicBezTo>
                    <a:pt x="718" y="487"/>
                    <a:pt x="684" y="506"/>
                    <a:pt x="643" y="518"/>
                  </a:cubicBezTo>
                  <a:cubicBezTo>
                    <a:pt x="602" y="529"/>
                    <a:pt x="556" y="521"/>
                    <a:pt x="515" y="511"/>
                  </a:cubicBezTo>
                  <a:cubicBezTo>
                    <a:pt x="476" y="500"/>
                    <a:pt x="438" y="472"/>
                    <a:pt x="409" y="445"/>
                  </a:cubicBezTo>
                  <a:cubicBezTo>
                    <a:pt x="392" y="428"/>
                    <a:pt x="370" y="425"/>
                    <a:pt x="346" y="422"/>
                  </a:cubicBezTo>
                  <a:cubicBezTo>
                    <a:pt x="325" y="419"/>
                    <a:pt x="305" y="414"/>
                    <a:pt x="283" y="413"/>
                  </a:cubicBezTo>
                  <a:cubicBezTo>
                    <a:pt x="281" y="444"/>
                    <a:pt x="353" y="456"/>
                    <a:pt x="373" y="463"/>
                  </a:cubicBezTo>
                  <a:cubicBezTo>
                    <a:pt x="407" y="474"/>
                    <a:pt x="440" y="489"/>
                    <a:pt x="468" y="513"/>
                  </a:cubicBezTo>
                  <a:cubicBezTo>
                    <a:pt x="494" y="533"/>
                    <a:pt x="509" y="577"/>
                    <a:pt x="519" y="607"/>
                  </a:cubicBezTo>
                  <a:cubicBezTo>
                    <a:pt x="526" y="629"/>
                    <a:pt x="535" y="655"/>
                    <a:pt x="549" y="675"/>
                  </a:cubicBezTo>
                  <a:cubicBezTo>
                    <a:pt x="558" y="689"/>
                    <a:pt x="576" y="718"/>
                    <a:pt x="592" y="724"/>
                  </a:cubicBezTo>
                  <a:cubicBezTo>
                    <a:pt x="575" y="726"/>
                    <a:pt x="546" y="700"/>
                    <a:pt x="531" y="689"/>
                  </a:cubicBezTo>
                  <a:cubicBezTo>
                    <a:pt x="521" y="682"/>
                    <a:pt x="512" y="674"/>
                    <a:pt x="503" y="665"/>
                  </a:cubicBezTo>
                  <a:cubicBezTo>
                    <a:pt x="496" y="656"/>
                    <a:pt x="486" y="652"/>
                    <a:pt x="477" y="643"/>
                  </a:cubicBezTo>
                  <a:cubicBezTo>
                    <a:pt x="438" y="611"/>
                    <a:pt x="389" y="592"/>
                    <a:pt x="345" y="565"/>
                  </a:cubicBezTo>
                  <a:cubicBezTo>
                    <a:pt x="305" y="539"/>
                    <a:pt x="277" y="504"/>
                    <a:pt x="268" y="457"/>
                  </a:cubicBezTo>
                  <a:cubicBezTo>
                    <a:pt x="267" y="450"/>
                    <a:pt x="265" y="440"/>
                    <a:pt x="264" y="430"/>
                  </a:cubicBezTo>
                  <a:cubicBezTo>
                    <a:pt x="264" y="427"/>
                    <a:pt x="268" y="411"/>
                    <a:pt x="265" y="407"/>
                  </a:cubicBezTo>
                  <a:cubicBezTo>
                    <a:pt x="260" y="398"/>
                    <a:pt x="225" y="397"/>
                    <a:pt x="213" y="394"/>
                  </a:cubicBezTo>
                  <a:cubicBezTo>
                    <a:pt x="203" y="392"/>
                    <a:pt x="178" y="380"/>
                    <a:pt x="173" y="388"/>
                  </a:cubicBezTo>
                  <a:cubicBezTo>
                    <a:pt x="166" y="404"/>
                    <a:pt x="191" y="418"/>
                    <a:pt x="201" y="425"/>
                  </a:cubicBezTo>
                  <a:cubicBezTo>
                    <a:pt x="235" y="444"/>
                    <a:pt x="258" y="474"/>
                    <a:pt x="269" y="511"/>
                  </a:cubicBezTo>
                  <a:cubicBezTo>
                    <a:pt x="277" y="549"/>
                    <a:pt x="280" y="587"/>
                    <a:pt x="275" y="625"/>
                  </a:cubicBezTo>
                  <a:cubicBezTo>
                    <a:pt x="271" y="648"/>
                    <a:pt x="271" y="669"/>
                    <a:pt x="274" y="694"/>
                  </a:cubicBezTo>
                  <a:cubicBezTo>
                    <a:pt x="277" y="711"/>
                    <a:pt x="286" y="726"/>
                    <a:pt x="289" y="743"/>
                  </a:cubicBezTo>
                  <a:cubicBezTo>
                    <a:pt x="288" y="722"/>
                    <a:pt x="258" y="702"/>
                    <a:pt x="245" y="688"/>
                  </a:cubicBezTo>
                  <a:cubicBezTo>
                    <a:pt x="229" y="669"/>
                    <a:pt x="206" y="656"/>
                    <a:pt x="190" y="637"/>
                  </a:cubicBezTo>
                  <a:cubicBezTo>
                    <a:pt x="165" y="606"/>
                    <a:pt x="151" y="559"/>
                    <a:pt x="144" y="521"/>
                  </a:cubicBezTo>
                  <a:cubicBezTo>
                    <a:pt x="140" y="502"/>
                    <a:pt x="137" y="485"/>
                    <a:pt x="141" y="466"/>
                  </a:cubicBezTo>
                  <a:cubicBezTo>
                    <a:pt x="142" y="446"/>
                    <a:pt x="152" y="428"/>
                    <a:pt x="155" y="409"/>
                  </a:cubicBezTo>
                  <a:cubicBezTo>
                    <a:pt x="156" y="402"/>
                    <a:pt x="160" y="391"/>
                    <a:pt x="156" y="384"/>
                  </a:cubicBezTo>
                  <a:cubicBezTo>
                    <a:pt x="151" y="377"/>
                    <a:pt x="137" y="377"/>
                    <a:pt x="130" y="376"/>
                  </a:cubicBezTo>
                  <a:cubicBezTo>
                    <a:pt x="108" y="375"/>
                    <a:pt x="90" y="368"/>
                    <a:pt x="70" y="364"/>
                  </a:cubicBezTo>
                  <a:cubicBezTo>
                    <a:pt x="48" y="359"/>
                    <a:pt x="24" y="357"/>
                    <a:pt x="3" y="354"/>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9179" name="Freeform 13"/>
            <p:cNvSpPr/>
            <p:nvPr/>
          </p:nvSpPr>
          <p:spPr bwMode="auto">
            <a:xfrm>
              <a:off x="4093437" y="5492750"/>
              <a:ext cx="1566863" cy="1365250"/>
            </a:xfrm>
            <a:custGeom>
              <a:avLst/>
              <a:gdLst>
                <a:gd name="T0" fmla="*/ 807 w 855"/>
                <a:gd name="T1" fmla="*/ 349 h 744"/>
                <a:gd name="T2" fmla="*/ 706 w 855"/>
                <a:gd name="T3" fmla="*/ 369 h 744"/>
                <a:gd name="T4" fmla="*/ 708 w 855"/>
                <a:gd name="T5" fmla="*/ 200 h 744"/>
                <a:gd name="T6" fmla="*/ 582 w 855"/>
                <a:gd name="T7" fmla="*/ 0 h 744"/>
                <a:gd name="T8" fmla="*/ 568 w 855"/>
                <a:gd name="T9" fmla="*/ 237 h 744"/>
                <a:gd name="T10" fmla="*/ 636 w 855"/>
                <a:gd name="T11" fmla="*/ 387 h 744"/>
                <a:gd name="T12" fmla="*/ 567 w 855"/>
                <a:gd name="T13" fmla="*/ 380 h 744"/>
                <a:gd name="T14" fmla="*/ 561 w 855"/>
                <a:gd name="T15" fmla="*/ 323 h 744"/>
                <a:gd name="T16" fmla="*/ 406 w 855"/>
                <a:gd name="T17" fmla="*/ 127 h 744"/>
                <a:gd name="T18" fmla="*/ 329 w 855"/>
                <a:gd name="T19" fmla="*/ 109 h 744"/>
                <a:gd name="T20" fmla="*/ 383 w 855"/>
                <a:gd name="T21" fmla="*/ 277 h 744"/>
                <a:gd name="T22" fmla="*/ 579 w 855"/>
                <a:gd name="T23" fmla="*/ 406 h 744"/>
                <a:gd name="T24" fmla="*/ 464 w 855"/>
                <a:gd name="T25" fmla="*/ 417 h 744"/>
                <a:gd name="T26" fmla="*/ 356 w 855"/>
                <a:gd name="T27" fmla="*/ 368 h 744"/>
                <a:gd name="T28" fmla="*/ 118 w 855"/>
                <a:gd name="T29" fmla="*/ 379 h 744"/>
                <a:gd name="T30" fmla="*/ 101 w 855"/>
                <a:gd name="T31" fmla="*/ 464 h 744"/>
                <a:gd name="T32" fmla="*/ 341 w 855"/>
                <a:gd name="T33" fmla="*/ 512 h 744"/>
                <a:gd name="T34" fmla="*/ 509 w 855"/>
                <a:gd name="T35" fmla="*/ 423 h 744"/>
                <a:gd name="T36" fmla="*/ 483 w 855"/>
                <a:gd name="T37" fmla="*/ 464 h 744"/>
                <a:gd name="T38" fmla="*/ 337 w 855"/>
                <a:gd name="T39" fmla="*/ 608 h 744"/>
                <a:gd name="T40" fmla="*/ 264 w 855"/>
                <a:gd name="T41" fmla="*/ 724 h 744"/>
                <a:gd name="T42" fmla="*/ 352 w 855"/>
                <a:gd name="T43" fmla="*/ 666 h 744"/>
                <a:gd name="T44" fmla="*/ 510 w 855"/>
                <a:gd name="T45" fmla="*/ 566 h 744"/>
                <a:gd name="T46" fmla="*/ 592 w 855"/>
                <a:gd name="T47" fmla="*/ 431 h 744"/>
                <a:gd name="T48" fmla="*/ 642 w 855"/>
                <a:gd name="T49" fmla="*/ 395 h 744"/>
                <a:gd name="T50" fmla="*/ 654 w 855"/>
                <a:gd name="T51" fmla="*/ 426 h 744"/>
                <a:gd name="T52" fmla="*/ 580 w 855"/>
                <a:gd name="T53" fmla="*/ 625 h 744"/>
                <a:gd name="T54" fmla="*/ 567 w 855"/>
                <a:gd name="T55" fmla="*/ 744 h 744"/>
                <a:gd name="T56" fmla="*/ 666 w 855"/>
                <a:gd name="T57" fmla="*/ 638 h 744"/>
                <a:gd name="T58" fmla="*/ 715 w 855"/>
                <a:gd name="T59" fmla="*/ 466 h 744"/>
                <a:gd name="T60" fmla="*/ 700 w 855"/>
                <a:gd name="T61" fmla="*/ 385 h 744"/>
                <a:gd name="T62" fmla="*/ 786 w 855"/>
                <a:gd name="T63" fmla="*/ 36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5" h="744">
                  <a:moveTo>
                    <a:pt x="855" y="335"/>
                  </a:moveTo>
                  <a:cubicBezTo>
                    <a:pt x="850" y="346"/>
                    <a:pt x="817" y="348"/>
                    <a:pt x="807" y="349"/>
                  </a:cubicBezTo>
                  <a:cubicBezTo>
                    <a:pt x="792" y="350"/>
                    <a:pt x="776" y="352"/>
                    <a:pt x="758" y="354"/>
                  </a:cubicBezTo>
                  <a:cubicBezTo>
                    <a:pt x="740" y="357"/>
                    <a:pt x="723" y="367"/>
                    <a:pt x="706" y="369"/>
                  </a:cubicBezTo>
                  <a:cubicBezTo>
                    <a:pt x="661" y="374"/>
                    <a:pt x="703" y="298"/>
                    <a:pt x="707" y="282"/>
                  </a:cubicBezTo>
                  <a:cubicBezTo>
                    <a:pt x="715" y="255"/>
                    <a:pt x="716" y="228"/>
                    <a:pt x="708" y="200"/>
                  </a:cubicBezTo>
                  <a:cubicBezTo>
                    <a:pt x="700" y="172"/>
                    <a:pt x="688" y="144"/>
                    <a:pt x="674" y="119"/>
                  </a:cubicBezTo>
                  <a:cubicBezTo>
                    <a:pt x="648" y="75"/>
                    <a:pt x="595" y="52"/>
                    <a:pt x="582" y="0"/>
                  </a:cubicBezTo>
                  <a:cubicBezTo>
                    <a:pt x="605" y="38"/>
                    <a:pt x="589" y="86"/>
                    <a:pt x="582" y="126"/>
                  </a:cubicBezTo>
                  <a:cubicBezTo>
                    <a:pt x="575" y="162"/>
                    <a:pt x="567" y="200"/>
                    <a:pt x="568" y="237"/>
                  </a:cubicBezTo>
                  <a:cubicBezTo>
                    <a:pt x="571" y="303"/>
                    <a:pt x="612" y="360"/>
                    <a:pt x="678" y="375"/>
                  </a:cubicBezTo>
                  <a:cubicBezTo>
                    <a:pt x="673" y="384"/>
                    <a:pt x="646" y="386"/>
                    <a:pt x="636" y="387"/>
                  </a:cubicBezTo>
                  <a:cubicBezTo>
                    <a:pt x="622" y="389"/>
                    <a:pt x="610" y="389"/>
                    <a:pt x="596" y="393"/>
                  </a:cubicBezTo>
                  <a:cubicBezTo>
                    <a:pt x="585" y="392"/>
                    <a:pt x="571" y="392"/>
                    <a:pt x="567" y="380"/>
                  </a:cubicBezTo>
                  <a:cubicBezTo>
                    <a:pt x="564" y="372"/>
                    <a:pt x="566" y="360"/>
                    <a:pt x="565" y="352"/>
                  </a:cubicBezTo>
                  <a:cubicBezTo>
                    <a:pt x="564" y="342"/>
                    <a:pt x="561" y="333"/>
                    <a:pt x="561" y="323"/>
                  </a:cubicBezTo>
                  <a:cubicBezTo>
                    <a:pt x="553" y="279"/>
                    <a:pt x="540" y="241"/>
                    <a:pt x="508" y="206"/>
                  </a:cubicBezTo>
                  <a:cubicBezTo>
                    <a:pt x="481" y="175"/>
                    <a:pt x="442" y="149"/>
                    <a:pt x="406" y="127"/>
                  </a:cubicBezTo>
                  <a:cubicBezTo>
                    <a:pt x="365" y="102"/>
                    <a:pt x="330" y="73"/>
                    <a:pt x="293" y="43"/>
                  </a:cubicBezTo>
                  <a:cubicBezTo>
                    <a:pt x="309" y="51"/>
                    <a:pt x="319" y="91"/>
                    <a:pt x="329" y="109"/>
                  </a:cubicBezTo>
                  <a:cubicBezTo>
                    <a:pt x="340" y="126"/>
                    <a:pt x="345" y="148"/>
                    <a:pt x="348" y="168"/>
                  </a:cubicBezTo>
                  <a:cubicBezTo>
                    <a:pt x="355" y="207"/>
                    <a:pt x="360" y="241"/>
                    <a:pt x="383" y="277"/>
                  </a:cubicBezTo>
                  <a:cubicBezTo>
                    <a:pt x="407" y="315"/>
                    <a:pt x="440" y="346"/>
                    <a:pt x="482" y="363"/>
                  </a:cubicBezTo>
                  <a:cubicBezTo>
                    <a:pt x="515" y="377"/>
                    <a:pt x="551" y="383"/>
                    <a:pt x="579" y="406"/>
                  </a:cubicBezTo>
                  <a:cubicBezTo>
                    <a:pt x="559" y="412"/>
                    <a:pt x="538" y="409"/>
                    <a:pt x="519" y="410"/>
                  </a:cubicBezTo>
                  <a:cubicBezTo>
                    <a:pt x="501" y="412"/>
                    <a:pt x="483" y="417"/>
                    <a:pt x="464" y="417"/>
                  </a:cubicBezTo>
                  <a:cubicBezTo>
                    <a:pt x="446" y="416"/>
                    <a:pt x="427" y="414"/>
                    <a:pt x="413" y="406"/>
                  </a:cubicBezTo>
                  <a:cubicBezTo>
                    <a:pt x="393" y="394"/>
                    <a:pt x="376" y="379"/>
                    <a:pt x="356" y="368"/>
                  </a:cubicBezTo>
                  <a:cubicBezTo>
                    <a:pt x="319" y="352"/>
                    <a:pt x="272" y="342"/>
                    <a:pt x="231" y="344"/>
                  </a:cubicBezTo>
                  <a:cubicBezTo>
                    <a:pt x="190" y="347"/>
                    <a:pt x="157" y="364"/>
                    <a:pt x="118" y="379"/>
                  </a:cubicBezTo>
                  <a:cubicBezTo>
                    <a:pt x="78" y="391"/>
                    <a:pt x="40" y="384"/>
                    <a:pt x="0" y="383"/>
                  </a:cubicBezTo>
                  <a:cubicBezTo>
                    <a:pt x="26" y="415"/>
                    <a:pt x="66" y="440"/>
                    <a:pt x="101" y="464"/>
                  </a:cubicBezTo>
                  <a:cubicBezTo>
                    <a:pt x="137" y="487"/>
                    <a:pt x="171" y="507"/>
                    <a:pt x="213" y="518"/>
                  </a:cubicBezTo>
                  <a:cubicBezTo>
                    <a:pt x="254" y="529"/>
                    <a:pt x="299" y="522"/>
                    <a:pt x="341" y="512"/>
                  </a:cubicBezTo>
                  <a:cubicBezTo>
                    <a:pt x="379" y="501"/>
                    <a:pt x="418" y="473"/>
                    <a:pt x="446" y="446"/>
                  </a:cubicBezTo>
                  <a:cubicBezTo>
                    <a:pt x="464" y="428"/>
                    <a:pt x="486" y="425"/>
                    <a:pt x="509" y="423"/>
                  </a:cubicBezTo>
                  <a:cubicBezTo>
                    <a:pt x="531" y="420"/>
                    <a:pt x="551" y="414"/>
                    <a:pt x="572" y="413"/>
                  </a:cubicBezTo>
                  <a:cubicBezTo>
                    <a:pt x="574" y="444"/>
                    <a:pt x="503" y="457"/>
                    <a:pt x="483" y="464"/>
                  </a:cubicBezTo>
                  <a:cubicBezTo>
                    <a:pt x="448" y="475"/>
                    <a:pt x="416" y="490"/>
                    <a:pt x="387" y="514"/>
                  </a:cubicBezTo>
                  <a:cubicBezTo>
                    <a:pt x="362" y="533"/>
                    <a:pt x="346" y="578"/>
                    <a:pt x="337" y="608"/>
                  </a:cubicBezTo>
                  <a:cubicBezTo>
                    <a:pt x="330" y="630"/>
                    <a:pt x="321" y="656"/>
                    <a:pt x="307" y="675"/>
                  </a:cubicBezTo>
                  <a:cubicBezTo>
                    <a:pt x="297" y="690"/>
                    <a:pt x="280" y="719"/>
                    <a:pt x="264" y="724"/>
                  </a:cubicBezTo>
                  <a:cubicBezTo>
                    <a:pt x="281" y="726"/>
                    <a:pt x="309" y="701"/>
                    <a:pt x="324" y="689"/>
                  </a:cubicBezTo>
                  <a:cubicBezTo>
                    <a:pt x="335" y="683"/>
                    <a:pt x="344" y="674"/>
                    <a:pt x="352" y="666"/>
                  </a:cubicBezTo>
                  <a:cubicBezTo>
                    <a:pt x="359" y="657"/>
                    <a:pt x="370" y="653"/>
                    <a:pt x="378" y="644"/>
                  </a:cubicBezTo>
                  <a:cubicBezTo>
                    <a:pt x="417" y="612"/>
                    <a:pt x="466" y="593"/>
                    <a:pt x="510" y="566"/>
                  </a:cubicBezTo>
                  <a:cubicBezTo>
                    <a:pt x="550" y="540"/>
                    <a:pt x="578" y="505"/>
                    <a:pt x="588" y="458"/>
                  </a:cubicBezTo>
                  <a:cubicBezTo>
                    <a:pt x="589" y="450"/>
                    <a:pt x="590" y="441"/>
                    <a:pt x="592" y="431"/>
                  </a:cubicBezTo>
                  <a:cubicBezTo>
                    <a:pt x="592" y="427"/>
                    <a:pt x="588" y="411"/>
                    <a:pt x="591" y="408"/>
                  </a:cubicBezTo>
                  <a:cubicBezTo>
                    <a:pt x="596" y="399"/>
                    <a:pt x="631" y="398"/>
                    <a:pt x="642" y="395"/>
                  </a:cubicBezTo>
                  <a:cubicBezTo>
                    <a:pt x="653" y="393"/>
                    <a:pt x="677" y="380"/>
                    <a:pt x="682" y="389"/>
                  </a:cubicBezTo>
                  <a:cubicBezTo>
                    <a:pt x="690" y="405"/>
                    <a:pt x="665" y="419"/>
                    <a:pt x="654" y="426"/>
                  </a:cubicBezTo>
                  <a:cubicBezTo>
                    <a:pt x="621" y="445"/>
                    <a:pt x="598" y="475"/>
                    <a:pt x="587" y="512"/>
                  </a:cubicBezTo>
                  <a:cubicBezTo>
                    <a:pt x="578" y="549"/>
                    <a:pt x="575" y="588"/>
                    <a:pt x="580" y="625"/>
                  </a:cubicBezTo>
                  <a:cubicBezTo>
                    <a:pt x="585" y="649"/>
                    <a:pt x="584" y="670"/>
                    <a:pt x="581" y="695"/>
                  </a:cubicBezTo>
                  <a:cubicBezTo>
                    <a:pt x="579" y="712"/>
                    <a:pt x="569" y="727"/>
                    <a:pt x="567" y="744"/>
                  </a:cubicBezTo>
                  <a:cubicBezTo>
                    <a:pt x="568" y="722"/>
                    <a:pt x="597" y="703"/>
                    <a:pt x="611" y="689"/>
                  </a:cubicBezTo>
                  <a:cubicBezTo>
                    <a:pt x="627" y="670"/>
                    <a:pt x="650" y="657"/>
                    <a:pt x="666" y="638"/>
                  </a:cubicBezTo>
                  <a:cubicBezTo>
                    <a:pt x="691" y="607"/>
                    <a:pt x="705" y="560"/>
                    <a:pt x="711" y="522"/>
                  </a:cubicBezTo>
                  <a:cubicBezTo>
                    <a:pt x="716" y="503"/>
                    <a:pt x="718" y="486"/>
                    <a:pt x="715" y="466"/>
                  </a:cubicBezTo>
                  <a:cubicBezTo>
                    <a:pt x="713" y="447"/>
                    <a:pt x="704" y="428"/>
                    <a:pt x="701" y="410"/>
                  </a:cubicBezTo>
                  <a:cubicBezTo>
                    <a:pt x="700" y="402"/>
                    <a:pt x="695" y="392"/>
                    <a:pt x="700" y="385"/>
                  </a:cubicBezTo>
                  <a:cubicBezTo>
                    <a:pt x="705" y="378"/>
                    <a:pt x="718" y="378"/>
                    <a:pt x="726" y="377"/>
                  </a:cubicBezTo>
                  <a:cubicBezTo>
                    <a:pt x="748" y="376"/>
                    <a:pt x="766" y="368"/>
                    <a:pt x="786" y="365"/>
                  </a:cubicBezTo>
                  <a:cubicBezTo>
                    <a:pt x="808" y="360"/>
                    <a:pt x="831" y="357"/>
                    <a:pt x="853" y="354"/>
                  </a:cubicBezTo>
                </a:path>
              </a:pathLst>
            </a:custGeom>
            <a:solidFill>
              <a:srgbClr val="AEB55D"/>
            </a:solidFill>
            <a:ln>
              <a:noFill/>
            </a:ln>
          </p:spPr>
          <p:txBody>
            <a:bodyPr vert="horz" wrap="square" lIns="68580" tIns="34290" rIns="68580" bIns="34290" numCol="1" anchor="t" anchorCtr="0" compatLnSpc="1"/>
            <a:lstStyle/>
            <a:p>
              <a:endParaRPr lang="zh-CN" altLang="en-US" sz="1015"/>
            </a:p>
          </p:txBody>
        </p:sp>
        <p:sp>
          <p:nvSpPr>
            <p:cNvPr id="1049180" name="Freeform 14"/>
            <p:cNvSpPr/>
            <p:nvPr/>
          </p:nvSpPr>
          <p:spPr bwMode="auto">
            <a:xfrm>
              <a:off x="5492024" y="5238750"/>
              <a:ext cx="1693863" cy="1597025"/>
            </a:xfrm>
            <a:custGeom>
              <a:avLst/>
              <a:gdLst>
                <a:gd name="T0" fmla="*/ 507 w 924"/>
                <a:gd name="T1" fmla="*/ 680 h 870"/>
                <a:gd name="T2" fmla="*/ 335 w 924"/>
                <a:gd name="T3" fmla="*/ 832 h 870"/>
                <a:gd name="T4" fmla="*/ 207 w 924"/>
                <a:gd name="T5" fmla="*/ 837 h 870"/>
                <a:gd name="T6" fmla="*/ 141 w 924"/>
                <a:gd name="T7" fmla="*/ 724 h 870"/>
                <a:gd name="T8" fmla="*/ 48 w 924"/>
                <a:gd name="T9" fmla="*/ 614 h 870"/>
                <a:gd name="T10" fmla="*/ 18 w 924"/>
                <a:gd name="T11" fmla="*/ 482 h 870"/>
                <a:gd name="T12" fmla="*/ 0 w 924"/>
                <a:gd name="T13" fmla="*/ 424 h 870"/>
                <a:gd name="T14" fmla="*/ 38 w 924"/>
                <a:gd name="T15" fmla="*/ 380 h 870"/>
                <a:gd name="T16" fmla="*/ 91 w 924"/>
                <a:gd name="T17" fmla="*/ 344 h 870"/>
                <a:gd name="T18" fmla="*/ 89 w 924"/>
                <a:gd name="T19" fmla="*/ 289 h 870"/>
                <a:gd name="T20" fmla="*/ 87 w 924"/>
                <a:gd name="T21" fmla="*/ 209 h 870"/>
                <a:gd name="T22" fmla="*/ 145 w 924"/>
                <a:gd name="T23" fmla="*/ 169 h 870"/>
                <a:gd name="T24" fmla="*/ 301 w 924"/>
                <a:gd name="T25" fmla="*/ 190 h 870"/>
                <a:gd name="T26" fmla="*/ 375 w 924"/>
                <a:gd name="T27" fmla="*/ 23 h 870"/>
                <a:gd name="T28" fmla="*/ 538 w 924"/>
                <a:gd name="T29" fmla="*/ 29 h 870"/>
                <a:gd name="T30" fmla="*/ 690 w 924"/>
                <a:gd name="T31" fmla="*/ 159 h 870"/>
                <a:gd name="T32" fmla="*/ 639 w 924"/>
                <a:gd name="T33" fmla="*/ 339 h 870"/>
                <a:gd name="T34" fmla="*/ 754 w 924"/>
                <a:gd name="T35" fmla="*/ 331 h 870"/>
                <a:gd name="T36" fmla="*/ 823 w 924"/>
                <a:gd name="T37" fmla="*/ 433 h 870"/>
                <a:gd name="T38" fmla="*/ 851 w 924"/>
                <a:gd name="T39" fmla="*/ 484 h 870"/>
                <a:gd name="T40" fmla="*/ 902 w 924"/>
                <a:gd name="T41" fmla="*/ 528 h 870"/>
                <a:gd name="T42" fmla="*/ 807 w 924"/>
                <a:gd name="T43" fmla="*/ 581 h 870"/>
                <a:gd name="T44" fmla="*/ 759 w 924"/>
                <a:gd name="T45" fmla="*/ 593 h 870"/>
                <a:gd name="T46" fmla="*/ 741 w 924"/>
                <a:gd name="T47" fmla="*/ 640 h 870"/>
                <a:gd name="T48" fmla="*/ 707 w 924"/>
                <a:gd name="T49" fmla="*/ 730 h 870"/>
                <a:gd name="T50" fmla="*/ 663 w 924"/>
                <a:gd name="T51" fmla="*/ 743 h 870"/>
                <a:gd name="T52" fmla="*/ 605 w 924"/>
                <a:gd name="T53" fmla="*/ 736 h 870"/>
                <a:gd name="T54" fmla="*/ 505 w 924"/>
                <a:gd name="T55" fmla="*/ 688 h 870"/>
                <a:gd name="T56" fmla="*/ 508 w 924"/>
                <a:gd name="T57" fmla="*/ 697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4" h="870">
                  <a:moveTo>
                    <a:pt x="507" y="680"/>
                  </a:moveTo>
                  <a:cubicBezTo>
                    <a:pt x="490" y="769"/>
                    <a:pt x="425" y="824"/>
                    <a:pt x="335" y="832"/>
                  </a:cubicBezTo>
                  <a:cubicBezTo>
                    <a:pt x="292" y="837"/>
                    <a:pt x="243" y="870"/>
                    <a:pt x="207" y="837"/>
                  </a:cubicBezTo>
                  <a:cubicBezTo>
                    <a:pt x="171" y="805"/>
                    <a:pt x="174" y="747"/>
                    <a:pt x="141" y="724"/>
                  </a:cubicBezTo>
                  <a:cubicBezTo>
                    <a:pt x="100" y="695"/>
                    <a:pt x="69" y="655"/>
                    <a:pt x="48" y="614"/>
                  </a:cubicBezTo>
                  <a:cubicBezTo>
                    <a:pt x="31" y="572"/>
                    <a:pt x="31" y="526"/>
                    <a:pt x="18" y="482"/>
                  </a:cubicBezTo>
                  <a:cubicBezTo>
                    <a:pt x="17" y="465"/>
                    <a:pt x="0" y="445"/>
                    <a:pt x="0" y="424"/>
                  </a:cubicBezTo>
                  <a:cubicBezTo>
                    <a:pt x="0" y="402"/>
                    <a:pt x="22" y="394"/>
                    <a:pt x="38" y="380"/>
                  </a:cubicBezTo>
                  <a:cubicBezTo>
                    <a:pt x="53" y="366"/>
                    <a:pt x="71" y="357"/>
                    <a:pt x="91" y="344"/>
                  </a:cubicBezTo>
                  <a:cubicBezTo>
                    <a:pt x="120" y="324"/>
                    <a:pt x="104" y="321"/>
                    <a:pt x="89" y="289"/>
                  </a:cubicBezTo>
                  <a:cubicBezTo>
                    <a:pt x="80" y="266"/>
                    <a:pt x="78" y="236"/>
                    <a:pt x="87" y="209"/>
                  </a:cubicBezTo>
                  <a:cubicBezTo>
                    <a:pt x="97" y="177"/>
                    <a:pt x="111" y="171"/>
                    <a:pt x="145" y="169"/>
                  </a:cubicBezTo>
                  <a:cubicBezTo>
                    <a:pt x="188" y="165"/>
                    <a:pt x="260" y="162"/>
                    <a:pt x="301" y="190"/>
                  </a:cubicBezTo>
                  <a:cubicBezTo>
                    <a:pt x="316" y="134"/>
                    <a:pt x="315" y="50"/>
                    <a:pt x="375" y="23"/>
                  </a:cubicBezTo>
                  <a:cubicBezTo>
                    <a:pt x="426" y="0"/>
                    <a:pt x="485" y="19"/>
                    <a:pt x="538" y="29"/>
                  </a:cubicBezTo>
                  <a:cubicBezTo>
                    <a:pt x="603" y="42"/>
                    <a:pt x="665" y="91"/>
                    <a:pt x="690" y="159"/>
                  </a:cubicBezTo>
                  <a:cubicBezTo>
                    <a:pt x="711" y="222"/>
                    <a:pt x="674" y="287"/>
                    <a:pt x="639" y="339"/>
                  </a:cubicBezTo>
                  <a:cubicBezTo>
                    <a:pt x="676" y="342"/>
                    <a:pt x="715" y="316"/>
                    <a:pt x="754" y="331"/>
                  </a:cubicBezTo>
                  <a:cubicBezTo>
                    <a:pt x="793" y="347"/>
                    <a:pt x="809" y="396"/>
                    <a:pt x="823" y="433"/>
                  </a:cubicBezTo>
                  <a:cubicBezTo>
                    <a:pt x="832" y="451"/>
                    <a:pt x="841" y="470"/>
                    <a:pt x="851" y="484"/>
                  </a:cubicBezTo>
                  <a:cubicBezTo>
                    <a:pt x="865" y="499"/>
                    <a:pt x="892" y="513"/>
                    <a:pt x="902" y="528"/>
                  </a:cubicBezTo>
                  <a:cubicBezTo>
                    <a:pt x="924" y="565"/>
                    <a:pt x="834" y="574"/>
                    <a:pt x="807" y="581"/>
                  </a:cubicBezTo>
                  <a:cubicBezTo>
                    <a:pt x="794" y="583"/>
                    <a:pt x="773" y="587"/>
                    <a:pt x="759" y="593"/>
                  </a:cubicBezTo>
                  <a:cubicBezTo>
                    <a:pt x="736" y="601"/>
                    <a:pt x="745" y="620"/>
                    <a:pt x="741" y="640"/>
                  </a:cubicBezTo>
                  <a:cubicBezTo>
                    <a:pt x="739" y="673"/>
                    <a:pt x="729" y="705"/>
                    <a:pt x="707" y="730"/>
                  </a:cubicBezTo>
                  <a:cubicBezTo>
                    <a:pt x="691" y="753"/>
                    <a:pt x="692" y="745"/>
                    <a:pt x="663" y="743"/>
                  </a:cubicBezTo>
                  <a:cubicBezTo>
                    <a:pt x="643" y="739"/>
                    <a:pt x="626" y="740"/>
                    <a:pt x="605" y="736"/>
                  </a:cubicBezTo>
                  <a:cubicBezTo>
                    <a:pt x="577" y="731"/>
                    <a:pt x="516" y="720"/>
                    <a:pt x="505" y="688"/>
                  </a:cubicBezTo>
                  <a:cubicBezTo>
                    <a:pt x="505" y="688"/>
                    <a:pt x="504" y="692"/>
                    <a:pt x="508" y="697"/>
                  </a:cubicBezTo>
                </a:path>
              </a:pathLst>
            </a:custGeom>
            <a:solidFill>
              <a:srgbClr val="FFA599"/>
            </a:solidFill>
            <a:ln>
              <a:noFill/>
            </a:ln>
          </p:spPr>
          <p:txBody>
            <a:bodyPr vert="horz" wrap="square" lIns="68580" tIns="34290" rIns="68580" bIns="34290" numCol="1" anchor="t" anchorCtr="0" compatLnSpc="1"/>
            <a:lstStyle/>
            <a:p>
              <a:endParaRPr lang="zh-CN" altLang="en-US" sz="1015"/>
            </a:p>
          </p:txBody>
        </p:sp>
        <p:sp>
          <p:nvSpPr>
            <p:cNvPr id="1049181" name="Freeform 15"/>
            <p:cNvSpPr/>
            <p:nvPr/>
          </p:nvSpPr>
          <p:spPr bwMode="auto">
            <a:xfrm>
              <a:off x="5669824" y="5613400"/>
              <a:ext cx="1193800" cy="1108075"/>
            </a:xfrm>
            <a:custGeom>
              <a:avLst/>
              <a:gdLst>
                <a:gd name="T0" fmla="*/ 408 w 651"/>
                <a:gd name="T1" fmla="*/ 484 h 604"/>
                <a:gd name="T2" fmla="*/ 357 w 651"/>
                <a:gd name="T3" fmla="*/ 554 h 604"/>
                <a:gd name="T4" fmla="*/ 273 w 651"/>
                <a:gd name="T5" fmla="*/ 597 h 604"/>
                <a:gd name="T6" fmla="*/ 231 w 651"/>
                <a:gd name="T7" fmla="*/ 598 h 604"/>
                <a:gd name="T8" fmla="*/ 184 w 651"/>
                <a:gd name="T9" fmla="*/ 601 h 604"/>
                <a:gd name="T10" fmla="*/ 242 w 651"/>
                <a:gd name="T11" fmla="*/ 537 h 604"/>
                <a:gd name="T12" fmla="*/ 195 w 651"/>
                <a:gd name="T13" fmla="*/ 565 h 604"/>
                <a:gd name="T14" fmla="*/ 224 w 651"/>
                <a:gd name="T15" fmla="*/ 525 h 604"/>
                <a:gd name="T16" fmla="*/ 215 w 651"/>
                <a:gd name="T17" fmla="*/ 523 h 604"/>
                <a:gd name="T18" fmla="*/ 252 w 651"/>
                <a:gd name="T19" fmla="*/ 484 h 604"/>
                <a:gd name="T20" fmla="*/ 146 w 651"/>
                <a:gd name="T21" fmla="*/ 535 h 604"/>
                <a:gd name="T22" fmla="*/ 87 w 651"/>
                <a:gd name="T23" fmla="*/ 515 h 604"/>
                <a:gd name="T24" fmla="*/ 52 w 651"/>
                <a:gd name="T25" fmla="*/ 500 h 604"/>
                <a:gd name="T26" fmla="*/ 49 w 651"/>
                <a:gd name="T27" fmla="*/ 470 h 604"/>
                <a:gd name="T28" fmla="*/ 44 w 651"/>
                <a:gd name="T29" fmla="*/ 448 h 604"/>
                <a:gd name="T30" fmla="*/ 139 w 651"/>
                <a:gd name="T31" fmla="*/ 353 h 604"/>
                <a:gd name="T32" fmla="*/ 65 w 651"/>
                <a:gd name="T33" fmla="*/ 385 h 604"/>
                <a:gd name="T34" fmla="*/ 91 w 651"/>
                <a:gd name="T35" fmla="*/ 335 h 604"/>
                <a:gd name="T36" fmla="*/ 146 w 651"/>
                <a:gd name="T37" fmla="*/ 270 h 604"/>
                <a:gd name="T38" fmla="*/ 58 w 651"/>
                <a:gd name="T39" fmla="*/ 270 h 604"/>
                <a:gd name="T40" fmla="*/ 34 w 651"/>
                <a:gd name="T41" fmla="*/ 282 h 604"/>
                <a:gd name="T42" fmla="*/ 30 w 651"/>
                <a:gd name="T43" fmla="*/ 281 h 604"/>
                <a:gd name="T44" fmla="*/ 67 w 651"/>
                <a:gd name="T45" fmla="*/ 221 h 604"/>
                <a:gd name="T46" fmla="*/ 22 w 651"/>
                <a:gd name="T47" fmla="*/ 213 h 604"/>
                <a:gd name="T48" fmla="*/ 38 w 651"/>
                <a:gd name="T49" fmla="*/ 174 h 604"/>
                <a:gd name="T50" fmla="*/ 223 w 651"/>
                <a:gd name="T51" fmla="*/ 154 h 604"/>
                <a:gd name="T52" fmla="*/ 145 w 651"/>
                <a:gd name="T53" fmla="*/ 118 h 604"/>
                <a:gd name="T54" fmla="*/ 79 w 651"/>
                <a:gd name="T55" fmla="*/ 114 h 604"/>
                <a:gd name="T56" fmla="*/ 159 w 651"/>
                <a:gd name="T57" fmla="*/ 91 h 604"/>
                <a:gd name="T58" fmla="*/ 149 w 651"/>
                <a:gd name="T59" fmla="*/ 56 h 604"/>
                <a:gd name="T60" fmla="*/ 177 w 651"/>
                <a:gd name="T61" fmla="*/ 61 h 604"/>
                <a:gd name="T62" fmla="*/ 185 w 651"/>
                <a:gd name="T63" fmla="*/ 0 h 604"/>
                <a:gd name="T64" fmla="*/ 231 w 651"/>
                <a:gd name="T65" fmla="*/ 88 h 604"/>
                <a:gd name="T66" fmla="*/ 292 w 651"/>
                <a:gd name="T67" fmla="*/ 163 h 604"/>
                <a:gd name="T68" fmla="*/ 313 w 651"/>
                <a:gd name="T69" fmla="*/ 79 h 604"/>
                <a:gd name="T70" fmla="*/ 327 w 651"/>
                <a:gd name="T71" fmla="*/ 115 h 604"/>
                <a:gd name="T72" fmla="*/ 340 w 651"/>
                <a:gd name="T73" fmla="*/ 92 h 604"/>
                <a:gd name="T74" fmla="*/ 371 w 651"/>
                <a:gd name="T75" fmla="*/ 102 h 604"/>
                <a:gd name="T76" fmla="*/ 383 w 651"/>
                <a:gd name="T77" fmla="*/ 42 h 604"/>
                <a:gd name="T78" fmla="*/ 383 w 651"/>
                <a:gd name="T79" fmla="*/ 42 h 604"/>
                <a:gd name="T80" fmla="*/ 413 w 651"/>
                <a:gd name="T81" fmla="*/ 148 h 604"/>
                <a:gd name="T82" fmla="*/ 483 w 651"/>
                <a:gd name="T83" fmla="*/ 69 h 604"/>
                <a:gd name="T84" fmla="*/ 434 w 651"/>
                <a:gd name="T85" fmla="*/ 173 h 604"/>
                <a:gd name="T86" fmla="*/ 495 w 651"/>
                <a:gd name="T87" fmla="*/ 159 h 604"/>
                <a:gd name="T88" fmla="*/ 558 w 651"/>
                <a:gd name="T89" fmla="*/ 159 h 604"/>
                <a:gd name="T90" fmla="*/ 614 w 651"/>
                <a:gd name="T91" fmla="*/ 178 h 604"/>
                <a:gd name="T92" fmla="*/ 640 w 651"/>
                <a:gd name="T93" fmla="*/ 217 h 604"/>
                <a:gd name="T94" fmla="*/ 564 w 651"/>
                <a:gd name="T95" fmla="*/ 194 h 604"/>
                <a:gd name="T96" fmla="*/ 628 w 651"/>
                <a:gd name="T97" fmla="*/ 256 h 604"/>
                <a:gd name="T98" fmla="*/ 583 w 651"/>
                <a:gd name="T99" fmla="*/ 248 h 604"/>
                <a:gd name="T100" fmla="*/ 583 w 651"/>
                <a:gd name="T101" fmla="*/ 248 h 604"/>
                <a:gd name="T102" fmla="*/ 651 w 651"/>
                <a:gd name="T103" fmla="*/ 315 h 604"/>
                <a:gd name="T104" fmla="*/ 513 w 651"/>
                <a:gd name="T105" fmla="*/ 264 h 604"/>
                <a:gd name="T106" fmla="*/ 540 w 651"/>
                <a:gd name="T107" fmla="*/ 345 h 604"/>
                <a:gd name="T108" fmla="*/ 493 w 651"/>
                <a:gd name="T109" fmla="*/ 323 h 604"/>
                <a:gd name="T110" fmla="*/ 428 w 651"/>
                <a:gd name="T111" fmla="*/ 290 h 604"/>
                <a:gd name="T112" fmla="*/ 448 w 651"/>
                <a:gd name="T113" fmla="*/ 407 h 604"/>
                <a:gd name="T114" fmla="*/ 373 w 651"/>
                <a:gd name="T115" fmla="*/ 381 h 604"/>
                <a:gd name="T116" fmla="*/ 364 w 651"/>
                <a:gd name="T117" fmla="*/ 429 h 604"/>
                <a:gd name="T118" fmla="*/ 350 w 651"/>
                <a:gd name="T119" fmla="*/ 414 h 604"/>
                <a:gd name="T120" fmla="*/ 383 w 651"/>
                <a:gd name="T121" fmla="*/ 462 h 604"/>
                <a:gd name="T122" fmla="*/ 376 w 651"/>
                <a:gd name="T123" fmla="*/ 520 h 604"/>
                <a:gd name="T124" fmla="*/ 330 w 651"/>
                <a:gd name="T125" fmla="*/ 58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1" h="604">
                  <a:moveTo>
                    <a:pt x="408" y="484"/>
                  </a:moveTo>
                  <a:cubicBezTo>
                    <a:pt x="388" y="501"/>
                    <a:pt x="378" y="533"/>
                    <a:pt x="357" y="554"/>
                  </a:cubicBezTo>
                  <a:cubicBezTo>
                    <a:pt x="335" y="580"/>
                    <a:pt x="307" y="595"/>
                    <a:pt x="273" y="597"/>
                  </a:cubicBezTo>
                  <a:cubicBezTo>
                    <a:pt x="259" y="603"/>
                    <a:pt x="247" y="601"/>
                    <a:pt x="231" y="598"/>
                  </a:cubicBezTo>
                  <a:cubicBezTo>
                    <a:pt x="219" y="595"/>
                    <a:pt x="200" y="604"/>
                    <a:pt x="184" y="601"/>
                  </a:cubicBezTo>
                  <a:cubicBezTo>
                    <a:pt x="193" y="573"/>
                    <a:pt x="241" y="566"/>
                    <a:pt x="242" y="537"/>
                  </a:cubicBezTo>
                  <a:cubicBezTo>
                    <a:pt x="228" y="546"/>
                    <a:pt x="213" y="560"/>
                    <a:pt x="195" y="565"/>
                  </a:cubicBezTo>
                  <a:cubicBezTo>
                    <a:pt x="195" y="544"/>
                    <a:pt x="209" y="534"/>
                    <a:pt x="224" y="525"/>
                  </a:cubicBezTo>
                  <a:cubicBezTo>
                    <a:pt x="224" y="525"/>
                    <a:pt x="220" y="524"/>
                    <a:pt x="215" y="523"/>
                  </a:cubicBezTo>
                  <a:cubicBezTo>
                    <a:pt x="219" y="507"/>
                    <a:pt x="238" y="494"/>
                    <a:pt x="252" y="484"/>
                  </a:cubicBezTo>
                  <a:cubicBezTo>
                    <a:pt x="216" y="498"/>
                    <a:pt x="187" y="539"/>
                    <a:pt x="146" y="535"/>
                  </a:cubicBezTo>
                  <a:cubicBezTo>
                    <a:pt x="121" y="530"/>
                    <a:pt x="111" y="520"/>
                    <a:pt x="87" y="515"/>
                  </a:cubicBezTo>
                  <a:cubicBezTo>
                    <a:pt x="65" y="516"/>
                    <a:pt x="60" y="523"/>
                    <a:pt x="52" y="500"/>
                  </a:cubicBezTo>
                  <a:cubicBezTo>
                    <a:pt x="45" y="491"/>
                    <a:pt x="51" y="483"/>
                    <a:pt x="49" y="470"/>
                  </a:cubicBezTo>
                  <a:cubicBezTo>
                    <a:pt x="44" y="448"/>
                    <a:pt x="44" y="448"/>
                    <a:pt x="44" y="448"/>
                  </a:cubicBezTo>
                  <a:cubicBezTo>
                    <a:pt x="51" y="416"/>
                    <a:pt x="107" y="364"/>
                    <a:pt x="139" y="353"/>
                  </a:cubicBezTo>
                  <a:cubicBezTo>
                    <a:pt x="108" y="360"/>
                    <a:pt x="92" y="377"/>
                    <a:pt x="65" y="385"/>
                  </a:cubicBezTo>
                  <a:cubicBezTo>
                    <a:pt x="65" y="364"/>
                    <a:pt x="79" y="354"/>
                    <a:pt x="91" y="335"/>
                  </a:cubicBezTo>
                  <a:cubicBezTo>
                    <a:pt x="52" y="323"/>
                    <a:pt x="136" y="276"/>
                    <a:pt x="146" y="270"/>
                  </a:cubicBezTo>
                  <a:cubicBezTo>
                    <a:pt x="113" y="264"/>
                    <a:pt x="90" y="255"/>
                    <a:pt x="58" y="270"/>
                  </a:cubicBezTo>
                  <a:cubicBezTo>
                    <a:pt x="49" y="272"/>
                    <a:pt x="43" y="280"/>
                    <a:pt x="34" y="282"/>
                  </a:cubicBezTo>
                  <a:cubicBezTo>
                    <a:pt x="34" y="282"/>
                    <a:pt x="34" y="282"/>
                    <a:pt x="30" y="281"/>
                  </a:cubicBezTo>
                  <a:cubicBezTo>
                    <a:pt x="31" y="252"/>
                    <a:pt x="47" y="238"/>
                    <a:pt x="67" y="221"/>
                  </a:cubicBezTo>
                  <a:cubicBezTo>
                    <a:pt x="59" y="220"/>
                    <a:pt x="29" y="218"/>
                    <a:pt x="22" y="213"/>
                  </a:cubicBezTo>
                  <a:cubicBezTo>
                    <a:pt x="0" y="196"/>
                    <a:pt x="23" y="183"/>
                    <a:pt x="38" y="174"/>
                  </a:cubicBezTo>
                  <a:cubicBezTo>
                    <a:pt x="96" y="134"/>
                    <a:pt x="158" y="142"/>
                    <a:pt x="223" y="154"/>
                  </a:cubicBezTo>
                  <a:cubicBezTo>
                    <a:pt x="194" y="149"/>
                    <a:pt x="174" y="124"/>
                    <a:pt x="145" y="118"/>
                  </a:cubicBezTo>
                  <a:cubicBezTo>
                    <a:pt x="121" y="114"/>
                    <a:pt x="104" y="115"/>
                    <a:pt x="79" y="114"/>
                  </a:cubicBezTo>
                  <a:cubicBezTo>
                    <a:pt x="107" y="120"/>
                    <a:pt x="130" y="90"/>
                    <a:pt x="159" y="91"/>
                  </a:cubicBezTo>
                  <a:cubicBezTo>
                    <a:pt x="157" y="78"/>
                    <a:pt x="146" y="72"/>
                    <a:pt x="149" y="56"/>
                  </a:cubicBezTo>
                  <a:cubicBezTo>
                    <a:pt x="161" y="58"/>
                    <a:pt x="169" y="60"/>
                    <a:pt x="177" y="61"/>
                  </a:cubicBezTo>
                  <a:cubicBezTo>
                    <a:pt x="177" y="40"/>
                    <a:pt x="153" y="10"/>
                    <a:pt x="185" y="0"/>
                  </a:cubicBezTo>
                  <a:cubicBezTo>
                    <a:pt x="205" y="24"/>
                    <a:pt x="215" y="60"/>
                    <a:pt x="231" y="88"/>
                  </a:cubicBezTo>
                  <a:cubicBezTo>
                    <a:pt x="251" y="113"/>
                    <a:pt x="267" y="141"/>
                    <a:pt x="292" y="163"/>
                  </a:cubicBezTo>
                  <a:cubicBezTo>
                    <a:pt x="301" y="139"/>
                    <a:pt x="303" y="106"/>
                    <a:pt x="313" y="79"/>
                  </a:cubicBezTo>
                  <a:cubicBezTo>
                    <a:pt x="323" y="89"/>
                    <a:pt x="320" y="105"/>
                    <a:pt x="327" y="115"/>
                  </a:cubicBezTo>
                  <a:cubicBezTo>
                    <a:pt x="332" y="108"/>
                    <a:pt x="334" y="99"/>
                    <a:pt x="340" y="92"/>
                  </a:cubicBezTo>
                  <a:cubicBezTo>
                    <a:pt x="344" y="114"/>
                    <a:pt x="359" y="121"/>
                    <a:pt x="371" y="102"/>
                  </a:cubicBezTo>
                  <a:cubicBezTo>
                    <a:pt x="378" y="87"/>
                    <a:pt x="380" y="58"/>
                    <a:pt x="383" y="42"/>
                  </a:cubicBezTo>
                  <a:cubicBezTo>
                    <a:pt x="383" y="42"/>
                    <a:pt x="383" y="42"/>
                    <a:pt x="383" y="42"/>
                  </a:cubicBezTo>
                  <a:cubicBezTo>
                    <a:pt x="380" y="79"/>
                    <a:pt x="416" y="111"/>
                    <a:pt x="413" y="148"/>
                  </a:cubicBezTo>
                  <a:cubicBezTo>
                    <a:pt x="450" y="151"/>
                    <a:pt x="481" y="102"/>
                    <a:pt x="483" y="69"/>
                  </a:cubicBezTo>
                  <a:cubicBezTo>
                    <a:pt x="492" y="109"/>
                    <a:pt x="471" y="155"/>
                    <a:pt x="434" y="173"/>
                  </a:cubicBezTo>
                  <a:cubicBezTo>
                    <a:pt x="457" y="182"/>
                    <a:pt x="477" y="165"/>
                    <a:pt x="495" y="159"/>
                  </a:cubicBezTo>
                  <a:cubicBezTo>
                    <a:pt x="518" y="151"/>
                    <a:pt x="534" y="154"/>
                    <a:pt x="558" y="159"/>
                  </a:cubicBezTo>
                  <a:cubicBezTo>
                    <a:pt x="575" y="162"/>
                    <a:pt x="596" y="162"/>
                    <a:pt x="614" y="178"/>
                  </a:cubicBezTo>
                  <a:cubicBezTo>
                    <a:pt x="624" y="188"/>
                    <a:pt x="629" y="206"/>
                    <a:pt x="640" y="217"/>
                  </a:cubicBezTo>
                  <a:cubicBezTo>
                    <a:pt x="612" y="207"/>
                    <a:pt x="601" y="180"/>
                    <a:pt x="564" y="194"/>
                  </a:cubicBezTo>
                  <a:cubicBezTo>
                    <a:pt x="609" y="202"/>
                    <a:pt x="609" y="223"/>
                    <a:pt x="628" y="256"/>
                  </a:cubicBezTo>
                  <a:cubicBezTo>
                    <a:pt x="612" y="253"/>
                    <a:pt x="600" y="251"/>
                    <a:pt x="583" y="248"/>
                  </a:cubicBezTo>
                  <a:cubicBezTo>
                    <a:pt x="583" y="248"/>
                    <a:pt x="583" y="248"/>
                    <a:pt x="583" y="248"/>
                  </a:cubicBezTo>
                  <a:cubicBezTo>
                    <a:pt x="596" y="271"/>
                    <a:pt x="628" y="303"/>
                    <a:pt x="651" y="315"/>
                  </a:cubicBezTo>
                  <a:cubicBezTo>
                    <a:pt x="602" y="306"/>
                    <a:pt x="566" y="274"/>
                    <a:pt x="513" y="264"/>
                  </a:cubicBezTo>
                  <a:cubicBezTo>
                    <a:pt x="498" y="299"/>
                    <a:pt x="528" y="317"/>
                    <a:pt x="540" y="345"/>
                  </a:cubicBezTo>
                  <a:cubicBezTo>
                    <a:pt x="519" y="341"/>
                    <a:pt x="510" y="326"/>
                    <a:pt x="493" y="323"/>
                  </a:cubicBezTo>
                  <a:cubicBezTo>
                    <a:pt x="481" y="367"/>
                    <a:pt x="438" y="304"/>
                    <a:pt x="428" y="290"/>
                  </a:cubicBezTo>
                  <a:cubicBezTo>
                    <a:pt x="372" y="321"/>
                    <a:pt x="427" y="382"/>
                    <a:pt x="448" y="407"/>
                  </a:cubicBezTo>
                  <a:cubicBezTo>
                    <a:pt x="417" y="414"/>
                    <a:pt x="391" y="397"/>
                    <a:pt x="373" y="381"/>
                  </a:cubicBezTo>
                  <a:cubicBezTo>
                    <a:pt x="363" y="391"/>
                    <a:pt x="358" y="415"/>
                    <a:pt x="364" y="429"/>
                  </a:cubicBezTo>
                  <a:cubicBezTo>
                    <a:pt x="361" y="424"/>
                    <a:pt x="353" y="419"/>
                    <a:pt x="350" y="414"/>
                  </a:cubicBezTo>
                  <a:cubicBezTo>
                    <a:pt x="355" y="432"/>
                    <a:pt x="374" y="444"/>
                    <a:pt x="383" y="462"/>
                  </a:cubicBezTo>
                  <a:cubicBezTo>
                    <a:pt x="384" y="479"/>
                    <a:pt x="383" y="504"/>
                    <a:pt x="376" y="520"/>
                  </a:cubicBezTo>
                  <a:cubicBezTo>
                    <a:pt x="368" y="539"/>
                    <a:pt x="348" y="578"/>
                    <a:pt x="330" y="587"/>
                  </a:cubicBezTo>
                </a:path>
              </a:pathLst>
            </a:custGeom>
            <a:solidFill>
              <a:srgbClr val="E87E6D"/>
            </a:solidFill>
            <a:ln>
              <a:noFill/>
            </a:ln>
          </p:spPr>
          <p:txBody>
            <a:bodyPr vert="horz" wrap="square" lIns="68580" tIns="34290" rIns="68580" bIns="34290" numCol="1" anchor="t" anchorCtr="0" compatLnSpc="1"/>
            <a:lstStyle/>
            <a:p>
              <a:endParaRPr lang="zh-CN" altLang="en-US" sz="1015"/>
            </a:p>
          </p:txBody>
        </p:sp>
        <p:sp>
          <p:nvSpPr>
            <p:cNvPr id="1049182" name="Freeform 16"/>
            <p:cNvSpPr/>
            <p:nvPr/>
          </p:nvSpPr>
          <p:spPr bwMode="auto">
            <a:xfrm>
              <a:off x="6044474" y="5854700"/>
              <a:ext cx="525463" cy="511175"/>
            </a:xfrm>
            <a:custGeom>
              <a:avLst/>
              <a:gdLst>
                <a:gd name="T0" fmla="*/ 186 w 287"/>
                <a:gd name="T1" fmla="*/ 160 h 279"/>
                <a:gd name="T2" fmla="*/ 178 w 287"/>
                <a:gd name="T3" fmla="*/ 158 h 279"/>
                <a:gd name="T4" fmla="*/ 126 w 287"/>
                <a:gd name="T5" fmla="*/ 279 h 279"/>
                <a:gd name="T6" fmla="*/ 144 w 287"/>
                <a:gd name="T7" fmla="*/ 182 h 279"/>
                <a:gd name="T8" fmla="*/ 106 w 287"/>
                <a:gd name="T9" fmla="*/ 229 h 279"/>
                <a:gd name="T10" fmla="*/ 46 w 287"/>
                <a:gd name="T11" fmla="*/ 276 h 279"/>
                <a:gd name="T12" fmla="*/ 116 w 287"/>
                <a:gd name="T13" fmla="*/ 155 h 279"/>
                <a:gd name="T14" fmla="*/ 73 w 287"/>
                <a:gd name="T15" fmla="*/ 160 h 279"/>
                <a:gd name="T16" fmla="*/ 16 w 287"/>
                <a:gd name="T17" fmla="*/ 170 h 279"/>
                <a:gd name="T18" fmla="*/ 57 w 287"/>
                <a:gd name="T19" fmla="*/ 131 h 279"/>
                <a:gd name="T20" fmla="*/ 50 w 287"/>
                <a:gd name="T21" fmla="*/ 101 h 279"/>
                <a:gd name="T22" fmla="*/ 0 w 287"/>
                <a:gd name="T23" fmla="*/ 100 h 279"/>
                <a:gd name="T24" fmla="*/ 54 w 287"/>
                <a:gd name="T25" fmla="*/ 80 h 279"/>
                <a:gd name="T26" fmla="*/ 38 w 287"/>
                <a:gd name="T27" fmla="*/ 73 h 279"/>
                <a:gd name="T28" fmla="*/ 69 w 287"/>
                <a:gd name="T29" fmla="*/ 66 h 279"/>
                <a:gd name="T30" fmla="*/ 30 w 287"/>
                <a:gd name="T31" fmla="*/ 8 h 279"/>
                <a:gd name="T32" fmla="*/ 95 w 287"/>
                <a:gd name="T33" fmla="*/ 63 h 279"/>
                <a:gd name="T34" fmla="*/ 104 w 287"/>
                <a:gd name="T35" fmla="*/ 14 h 279"/>
                <a:gd name="T36" fmla="*/ 118 w 287"/>
                <a:gd name="T37" fmla="*/ 29 h 279"/>
                <a:gd name="T38" fmla="*/ 124 w 287"/>
                <a:gd name="T39" fmla="*/ 1 h 279"/>
                <a:gd name="T40" fmla="*/ 146 w 287"/>
                <a:gd name="T41" fmla="*/ 39 h 279"/>
                <a:gd name="T42" fmla="*/ 196 w 287"/>
                <a:gd name="T43" fmla="*/ 44 h 279"/>
                <a:gd name="T44" fmla="*/ 250 w 287"/>
                <a:gd name="T45" fmla="*/ 67 h 279"/>
                <a:gd name="T46" fmla="*/ 287 w 287"/>
                <a:gd name="T47" fmla="*/ 74 h 279"/>
                <a:gd name="T48" fmla="*/ 287 w 287"/>
                <a:gd name="T49" fmla="*/ 74 h 279"/>
                <a:gd name="T50" fmla="*/ 287 w 287"/>
                <a:gd name="T51" fmla="*/ 74 h 279"/>
                <a:gd name="T52" fmla="*/ 234 w 287"/>
                <a:gd name="T53" fmla="*/ 131 h 279"/>
                <a:gd name="T54" fmla="*/ 222 w 287"/>
                <a:gd name="T55" fmla="*/ 125 h 279"/>
                <a:gd name="T56" fmla="*/ 234 w 287"/>
                <a:gd name="T57" fmla="*/ 152 h 279"/>
                <a:gd name="T58" fmla="*/ 192 w 287"/>
                <a:gd name="T59" fmla="*/ 128 h 279"/>
                <a:gd name="T60" fmla="*/ 192 w 287"/>
                <a:gd name="T61" fmla="*/ 174 h 279"/>
                <a:gd name="T62" fmla="*/ 180 w 287"/>
                <a:gd name="T63" fmla="*/ 17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79">
                  <a:moveTo>
                    <a:pt x="186" y="160"/>
                  </a:moveTo>
                  <a:cubicBezTo>
                    <a:pt x="182" y="159"/>
                    <a:pt x="182" y="159"/>
                    <a:pt x="178" y="158"/>
                  </a:cubicBezTo>
                  <a:cubicBezTo>
                    <a:pt x="159" y="193"/>
                    <a:pt x="160" y="252"/>
                    <a:pt x="126" y="279"/>
                  </a:cubicBezTo>
                  <a:cubicBezTo>
                    <a:pt x="132" y="247"/>
                    <a:pt x="142" y="215"/>
                    <a:pt x="144" y="182"/>
                  </a:cubicBezTo>
                  <a:cubicBezTo>
                    <a:pt x="126" y="187"/>
                    <a:pt x="116" y="218"/>
                    <a:pt x="106" y="229"/>
                  </a:cubicBezTo>
                  <a:cubicBezTo>
                    <a:pt x="93" y="252"/>
                    <a:pt x="69" y="268"/>
                    <a:pt x="46" y="276"/>
                  </a:cubicBezTo>
                  <a:cubicBezTo>
                    <a:pt x="47" y="230"/>
                    <a:pt x="114" y="205"/>
                    <a:pt x="116" y="155"/>
                  </a:cubicBezTo>
                  <a:cubicBezTo>
                    <a:pt x="100" y="148"/>
                    <a:pt x="90" y="159"/>
                    <a:pt x="73" y="160"/>
                  </a:cubicBezTo>
                  <a:cubicBezTo>
                    <a:pt x="68" y="138"/>
                    <a:pt x="30" y="164"/>
                    <a:pt x="16" y="170"/>
                  </a:cubicBezTo>
                  <a:cubicBezTo>
                    <a:pt x="31" y="156"/>
                    <a:pt x="42" y="141"/>
                    <a:pt x="57" y="131"/>
                  </a:cubicBezTo>
                  <a:cubicBezTo>
                    <a:pt x="74" y="109"/>
                    <a:pt x="74" y="109"/>
                    <a:pt x="50" y="101"/>
                  </a:cubicBezTo>
                  <a:cubicBezTo>
                    <a:pt x="34" y="98"/>
                    <a:pt x="14" y="94"/>
                    <a:pt x="0" y="100"/>
                  </a:cubicBezTo>
                  <a:cubicBezTo>
                    <a:pt x="14" y="90"/>
                    <a:pt x="33" y="80"/>
                    <a:pt x="54" y="80"/>
                  </a:cubicBezTo>
                  <a:cubicBezTo>
                    <a:pt x="50" y="79"/>
                    <a:pt x="43" y="74"/>
                    <a:pt x="38" y="73"/>
                  </a:cubicBezTo>
                  <a:cubicBezTo>
                    <a:pt x="48" y="67"/>
                    <a:pt x="60" y="69"/>
                    <a:pt x="69" y="66"/>
                  </a:cubicBezTo>
                  <a:cubicBezTo>
                    <a:pt x="55" y="51"/>
                    <a:pt x="29" y="34"/>
                    <a:pt x="30" y="8"/>
                  </a:cubicBezTo>
                  <a:cubicBezTo>
                    <a:pt x="63" y="10"/>
                    <a:pt x="66" y="61"/>
                    <a:pt x="95" y="63"/>
                  </a:cubicBezTo>
                  <a:cubicBezTo>
                    <a:pt x="98" y="47"/>
                    <a:pt x="93" y="29"/>
                    <a:pt x="104" y="14"/>
                  </a:cubicBezTo>
                  <a:cubicBezTo>
                    <a:pt x="108" y="19"/>
                    <a:pt x="115" y="25"/>
                    <a:pt x="118" y="29"/>
                  </a:cubicBezTo>
                  <a:cubicBezTo>
                    <a:pt x="120" y="21"/>
                    <a:pt x="122" y="9"/>
                    <a:pt x="124" y="1"/>
                  </a:cubicBezTo>
                  <a:cubicBezTo>
                    <a:pt x="140" y="4"/>
                    <a:pt x="140" y="25"/>
                    <a:pt x="146" y="39"/>
                  </a:cubicBezTo>
                  <a:cubicBezTo>
                    <a:pt x="159" y="16"/>
                    <a:pt x="204" y="0"/>
                    <a:pt x="196" y="44"/>
                  </a:cubicBezTo>
                  <a:cubicBezTo>
                    <a:pt x="213" y="39"/>
                    <a:pt x="231" y="59"/>
                    <a:pt x="250" y="67"/>
                  </a:cubicBezTo>
                  <a:cubicBezTo>
                    <a:pt x="262" y="69"/>
                    <a:pt x="274" y="72"/>
                    <a:pt x="287" y="74"/>
                  </a:cubicBezTo>
                  <a:cubicBezTo>
                    <a:pt x="287" y="74"/>
                    <a:pt x="287" y="74"/>
                    <a:pt x="287" y="74"/>
                  </a:cubicBezTo>
                  <a:cubicBezTo>
                    <a:pt x="287" y="74"/>
                    <a:pt x="287" y="74"/>
                    <a:pt x="287" y="74"/>
                  </a:cubicBezTo>
                  <a:cubicBezTo>
                    <a:pt x="265" y="78"/>
                    <a:pt x="207" y="97"/>
                    <a:pt x="234" y="131"/>
                  </a:cubicBezTo>
                  <a:cubicBezTo>
                    <a:pt x="230" y="127"/>
                    <a:pt x="226" y="126"/>
                    <a:pt x="222" y="125"/>
                  </a:cubicBezTo>
                  <a:cubicBezTo>
                    <a:pt x="229" y="135"/>
                    <a:pt x="235" y="144"/>
                    <a:pt x="234" y="152"/>
                  </a:cubicBezTo>
                  <a:cubicBezTo>
                    <a:pt x="218" y="145"/>
                    <a:pt x="208" y="135"/>
                    <a:pt x="192" y="128"/>
                  </a:cubicBezTo>
                  <a:cubicBezTo>
                    <a:pt x="189" y="144"/>
                    <a:pt x="191" y="157"/>
                    <a:pt x="192" y="174"/>
                  </a:cubicBezTo>
                  <a:cubicBezTo>
                    <a:pt x="188" y="173"/>
                    <a:pt x="184" y="172"/>
                    <a:pt x="180" y="171"/>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9183" name="Freeform 17"/>
            <p:cNvSpPr/>
            <p:nvPr/>
          </p:nvSpPr>
          <p:spPr bwMode="auto">
            <a:xfrm>
              <a:off x="6438174" y="6211888"/>
              <a:ext cx="409575" cy="403225"/>
            </a:xfrm>
            <a:custGeom>
              <a:avLst/>
              <a:gdLst>
                <a:gd name="T0" fmla="*/ 200 w 223"/>
                <a:gd name="T1" fmla="*/ 0 h 220"/>
                <a:gd name="T2" fmla="*/ 219 w 223"/>
                <a:gd name="T3" fmla="*/ 75 h 220"/>
                <a:gd name="T4" fmla="*/ 202 w 223"/>
                <a:gd name="T5" fmla="*/ 190 h 220"/>
                <a:gd name="T6" fmla="*/ 87 w 223"/>
                <a:gd name="T7" fmla="*/ 198 h 220"/>
                <a:gd name="T8" fmla="*/ 0 w 223"/>
                <a:gd name="T9" fmla="*/ 147 h 220"/>
                <a:gd name="T10" fmla="*/ 52 w 223"/>
                <a:gd name="T11" fmla="*/ 161 h 220"/>
                <a:gd name="T12" fmla="*/ 104 w 223"/>
                <a:gd name="T13" fmla="*/ 171 h 220"/>
                <a:gd name="T14" fmla="*/ 35 w 223"/>
                <a:gd name="T15" fmla="*/ 116 h 220"/>
                <a:gd name="T16" fmla="*/ 103 w 223"/>
                <a:gd name="T17" fmla="*/ 133 h 220"/>
                <a:gd name="T18" fmla="*/ 90 w 223"/>
                <a:gd name="T19" fmla="*/ 114 h 220"/>
                <a:gd name="T20" fmla="*/ 131 w 223"/>
                <a:gd name="T21" fmla="*/ 97 h 220"/>
                <a:gd name="T22" fmla="*/ 98 w 223"/>
                <a:gd name="T23" fmla="*/ 27 h 220"/>
                <a:gd name="T24" fmla="*/ 174 w 223"/>
                <a:gd name="T25" fmla="*/ 138 h 220"/>
                <a:gd name="T26" fmla="*/ 187 w 223"/>
                <a:gd name="T27" fmla="*/ 69 h 220"/>
                <a:gd name="T28" fmla="*/ 186 w 223"/>
                <a:gd name="T29" fmla="*/ 10 h 220"/>
                <a:gd name="T30" fmla="*/ 194 w 223"/>
                <a:gd name="T31"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220">
                  <a:moveTo>
                    <a:pt x="200" y="0"/>
                  </a:moveTo>
                  <a:cubicBezTo>
                    <a:pt x="204" y="22"/>
                    <a:pt x="216" y="50"/>
                    <a:pt x="219" y="75"/>
                  </a:cubicBezTo>
                  <a:cubicBezTo>
                    <a:pt x="223" y="101"/>
                    <a:pt x="219" y="168"/>
                    <a:pt x="202" y="190"/>
                  </a:cubicBezTo>
                  <a:cubicBezTo>
                    <a:pt x="184" y="220"/>
                    <a:pt x="119" y="204"/>
                    <a:pt x="87" y="198"/>
                  </a:cubicBezTo>
                  <a:cubicBezTo>
                    <a:pt x="50" y="191"/>
                    <a:pt x="17" y="188"/>
                    <a:pt x="0" y="147"/>
                  </a:cubicBezTo>
                  <a:cubicBezTo>
                    <a:pt x="15" y="133"/>
                    <a:pt x="37" y="150"/>
                    <a:pt x="52" y="161"/>
                  </a:cubicBezTo>
                  <a:cubicBezTo>
                    <a:pt x="70" y="173"/>
                    <a:pt x="78" y="175"/>
                    <a:pt x="104" y="171"/>
                  </a:cubicBezTo>
                  <a:cubicBezTo>
                    <a:pt x="79" y="171"/>
                    <a:pt x="43" y="139"/>
                    <a:pt x="35" y="116"/>
                  </a:cubicBezTo>
                  <a:cubicBezTo>
                    <a:pt x="57" y="112"/>
                    <a:pt x="84" y="121"/>
                    <a:pt x="103" y="133"/>
                  </a:cubicBezTo>
                  <a:cubicBezTo>
                    <a:pt x="96" y="128"/>
                    <a:pt x="93" y="119"/>
                    <a:pt x="90" y="114"/>
                  </a:cubicBezTo>
                  <a:cubicBezTo>
                    <a:pt x="110" y="118"/>
                    <a:pt x="126" y="125"/>
                    <a:pt x="131" y="97"/>
                  </a:cubicBezTo>
                  <a:cubicBezTo>
                    <a:pt x="135" y="76"/>
                    <a:pt x="117" y="39"/>
                    <a:pt x="98" y="27"/>
                  </a:cubicBezTo>
                  <a:cubicBezTo>
                    <a:pt x="139" y="35"/>
                    <a:pt x="172" y="104"/>
                    <a:pt x="174" y="138"/>
                  </a:cubicBezTo>
                  <a:cubicBezTo>
                    <a:pt x="188" y="128"/>
                    <a:pt x="196" y="88"/>
                    <a:pt x="187" y="69"/>
                  </a:cubicBezTo>
                  <a:cubicBezTo>
                    <a:pt x="220" y="71"/>
                    <a:pt x="192" y="20"/>
                    <a:pt x="186" y="10"/>
                  </a:cubicBezTo>
                  <a:cubicBezTo>
                    <a:pt x="193" y="16"/>
                    <a:pt x="190" y="7"/>
                    <a:pt x="194" y="7"/>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9184" name="Freeform 18"/>
            <p:cNvSpPr/>
            <p:nvPr/>
          </p:nvSpPr>
          <p:spPr bwMode="auto">
            <a:xfrm>
              <a:off x="6049237" y="5254625"/>
              <a:ext cx="712788" cy="493713"/>
            </a:xfrm>
            <a:custGeom>
              <a:avLst/>
              <a:gdLst>
                <a:gd name="T0" fmla="*/ 52 w 389"/>
                <a:gd name="T1" fmla="*/ 269 h 269"/>
                <a:gd name="T2" fmla="*/ 54 w 389"/>
                <a:gd name="T3" fmla="*/ 172 h 269"/>
                <a:gd name="T4" fmla="*/ 88 w 389"/>
                <a:gd name="T5" fmla="*/ 82 h 269"/>
                <a:gd name="T6" fmla="*/ 126 w 389"/>
                <a:gd name="T7" fmla="*/ 123 h 269"/>
                <a:gd name="T8" fmla="*/ 142 w 389"/>
                <a:gd name="T9" fmla="*/ 105 h 269"/>
                <a:gd name="T10" fmla="*/ 160 w 389"/>
                <a:gd name="T11" fmla="*/ 142 h 269"/>
                <a:gd name="T12" fmla="*/ 183 w 389"/>
                <a:gd name="T13" fmla="*/ 66 h 269"/>
                <a:gd name="T14" fmla="*/ 238 w 389"/>
                <a:gd name="T15" fmla="*/ 178 h 269"/>
                <a:gd name="T16" fmla="*/ 258 w 389"/>
                <a:gd name="T17" fmla="*/ 118 h 269"/>
                <a:gd name="T18" fmla="*/ 267 w 389"/>
                <a:gd name="T19" fmla="*/ 133 h 269"/>
                <a:gd name="T20" fmla="*/ 284 w 389"/>
                <a:gd name="T21" fmla="*/ 90 h 269"/>
                <a:gd name="T22" fmla="*/ 332 w 389"/>
                <a:gd name="T23" fmla="*/ 191 h 269"/>
                <a:gd name="T24" fmla="*/ 302 w 389"/>
                <a:gd name="T25" fmla="*/ 39 h 269"/>
                <a:gd name="T26" fmla="*/ 140 w 389"/>
                <a:gd name="T27" fmla="*/ 3 h 269"/>
                <a:gd name="T28" fmla="*/ 56 w 389"/>
                <a:gd name="T29" fmla="*/ 29 h 269"/>
                <a:gd name="T30" fmla="*/ 23 w 389"/>
                <a:gd name="T31" fmla="*/ 112 h 269"/>
                <a:gd name="T32" fmla="*/ 8 w 389"/>
                <a:gd name="T33" fmla="*/ 193 h 269"/>
                <a:gd name="T34" fmla="*/ 48 w 389"/>
                <a:gd name="T35"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69">
                  <a:moveTo>
                    <a:pt x="52" y="269"/>
                  </a:moveTo>
                  <a:cubicBezTo>
                    <a:pt x="62" y="237"/>
                    <a:pt x="48" y="201"/>
                    <a:pt x="54" y="172"/>
                  </a:cubicBezTo>
                  <a:cubicBezTo>
                    <a:pt x="60" y="140"/>
                    <a:pt x="62" y="106"/>
                    <a:pt x="88" y="82"/>
                  </a:cubicBezTo>
                  <a:cubicBezTo>
                    <a:pt x="128" y="47"/>
                    <a:pt x="119" y="96"/>
                    <a:pt x="126" y="123"/>
                  </a:cubicBezTo>
                  <a:cubicBezTo>
                    <a:pt x="132" y="115"/>
                    <a:pt x="137" y="108"/>
                    <a:pt x="142" y="105"/>
                  </a:cubicBezTo>
                  <a:cubicBezTo>
                    <a:pt x="149" y="114"/>
                    <a:pt x="150" y="131"/>
                    <a:pt x="160" y="142"/>
                  </a:cubicBezTo>
                  <a:cubicBezTo>
                    <a:pt x="180" y="129"/>
                    <a:pt x="179" y="87"/>
                    <a:pt x="183" y="66"/>
                  </a:cubicBezTo>
                  <a:cubicBezTo>
                    <a:pt x="241" y="73"/>
                    <a:pt x="246" y="133"/>
                    <a:pt x="238" y="178"/>
                  </a:cubicBezTo>
                  <a:cubicBezTo>
                    <a:pt x="246" y="158"/>
                    <a:pt x="254" y="139"/>
                    <a:pt x="258" y="118"/>
                  </a:cubicBezTo>
                  <a:cubicBezTo>
                    <a:pt x="261" y="123"/>
                    <a:pt x="264" y="128"/>
                    <a:pt x="267" y="133"/>
                  </a:cubicBezTo>
                  <a:cubicBezTo>
                    <a:pt x="281" y="127"/>
                    <a:pt x="281" y="106"/>
                    <a:pt x="284" y="90"/>
                  </a:cubicBezTo>
                  <a:cubicBezTo>
                    <a:pt x="331" y="86"/>
                    <a:pt x="320" y="164"/>
                    <a:pt x="332" y="191"/>
                  </a:cubicBezTo>
                  <a:cubicBezTo>
                    <a:pt x="389" y="156"/>
                    <a:pt x="339" y="66"/>
                    <a:pt x="302" y="39"/>
                  </a:cubicBezTo>
                  <a:cubicBezTo>
                    <a:pt x="261" y="10"/>
                    <a:pt x="187" y="0"/>
                    <a:pt x="140" y="3"/>
                  </a:cubicBezTo>
                  <a:cubicBezTo>
                    <a:pt x="106" y="5"/>
                    <a:pt x="78" y="0"/>
                    <a:pt x="56" y="29"/>
                  </a:cubicBezTo>
                  <a:cubicBezTo>
                    <a:pt x="35" y="51"/>
                    <a:pt x="28" y="83"/>
                    <a:pt x="23" y="112"/>
                  </a:cubicBezTo>
                  <a:cubicBezTo>
                    <a:pt x="18" y="136"/>
                    <a:pt x="0" y="166"/>
                    <a:pt x="8" y="193"/>
                  </a:cubicBezTo>
                  <a:cubicBezTo>
                    <a:pt x="11" y="219"/>
                    <a:pt x="31" y="248"/>
                    <a:pt x="48" y="268"/>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9185" name="Freeform 19"/>
            <p:cNvSpPr/>
            <p:nvPr/>
          </p:nvSpPr>
          <p:spPr bwMode="auto">
            <a:xfrm>
              <a:off x="5479324" y="5978525"/>
              <a:ext cx="273050" cy="561975"/>
            </a:xfrm>
            <a:custGeom>
              <a:avLst/>
              <a:gdLst>
                <a:gd name="T0" fmla="*/ 143 w 149"/>
                <a:gd name="T1" fmla="*/ 303 h 306"/>
                <a:gd name="T2" fmla="*/ 144 w 149"/>
                <a:gd name="T3" fmla="*/ 164 h 306"/>
                <a:gd name="T4" fmla="*/ 94 w 149"/>
                <a:gd name="T5" fmla="*/ 180 h 306"/>
                <a:gd name="T6" fmla="*/ 92 w 149"/>
                <a:gd name="T7" fmla="*/ 150 h 306"/>
                <a:gd name="T8" fmla="*/ 64 w 149"/>
                <a:gd name="T9" fmla="*/ 141 h 306"/>
                <a:gd name="T10" fmla="*/ 76 w 149"/>
                <a:gd name="T11" fmla="*/ 122 h 306"/>
                <a:gd name="T12" fmla="*/ 76 w 149"/>
                <a:gd name="T13" fmla="*/ 101 h 306"/>
                <a:gd name="T14" fmla="*/ 149 w 149"/>
                <a:gd name="T15" fmla="*/ 73 h 306"/>
                <a:gd name="T16" fmla="*/ 149 w 149"/>
                <a:gd name="T17" fmla="*/ 73 h 306"/>
                <a:gd name="T18" fmla="*/ 59 w 149"/>
                <a:gd name="T19" fmla="*/ 81 h 306"/>
                <a:gd name="T20" fmla="*/ 55 w 149"/>
                <a:gd name="T21" fmla="*/ 80 h 306"/>
                <a:gd name="T22" fmla="*/ 58 w 149"/>
                <a:gd name="T23" fmla="*/ 60 h 306"/>
                <a:gd name="T24" fmla="*/ 42 w 149"/>
                <a:gd name="T25" fmla="*/ 57 h 306"/>
                <a:gd name="T26" fmla="*/ 109 w 149"/>
                <a:gd name="T27" fmla="*/ 15 h 306"/>
                <a:gd name="T28" fmla="*/ 13 w 149"/>
                <a:gd name="T29" fmla="*/ 34 h 306"/>
                <a:gd name="T30" fmla="*/ 36 w 149"/>
                <a:gd name="T31" fmla="*/ 135 h 306"/>
                <a:gd name="T32" fmla="*/ 63 w 149"/>
                <a:gd name="T33" fmla="*/ 233 h 306"/>
                <a:gd name="T34" fmla="*/ 138 w 149"/>
                <a:gd name="T35"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06">
                  <a:moveTo>
                    <a:pt x="143" y="303"/>
                  </a:moveTo>
                  <a:cubicBezTo>
                    <a:pt x="119" y="273"/>
                    <a:pt x="71" y="172"/>
                    <a:pt x="144" y="164"/>
                  </a:cubicBezTo>
                  <a:cubicBezTo>
                    <a:pt x="124" y="156"/>
                    <a:pt x="109" y="170"/>
                    <a:pt x="94" y="180"/>
                  </a:cubicBezTo>
                  <a:cubicBezTo>
                    <a:pt x="92" y="171"/>
                    <a:pt x="89" y="162"/>
                    <a:pt x="92" y="150"/>
                  </a:cubicBezTo>
                  <a:cubicBezTo>
                    <a:pt x="77" y="160"/>
                    <a:pt x="65" y="158"/>
                    <a:pt x="64" y="141"/>
                  </a:cubicBezTo>
                  <a:cubicBezTo>
                    <a:pt x="62" y="128"/>
                    <a:pt x="75" y="126"/>
                    <a:pt x="76" y="122"/>
                  </a:cubicBezTo>
                  <a:cubicBezTo>
                    <a:pt x="77" y="118"/>
                    <a:pt x="75" y="105"/>
                    <a:pt x="76" y="101"/>
                  </a:cubicBezTo>
                  <a:cubicBezTo>
                    <a:pt x="89" y="78"/>
                    <a:pt x="123" y="76"/>
                    <a:pt x="149" y="73"/>
                  </a:cubicBezTo>
                  <a:cubicBezTo>
                    <a:pt x="149" y="73"/>
                    <a:pt x="149" y="73"/>
                    <a:pt x="149" y="73"/>
                  </a:cubicBezTo>
                  <a:cubicBezTo>
                    <a:pt x="123" y="72"/>
                    <a:pt x="76" y="55"/>
                    <a:pt x="59" y="81"/>
                  </a:cubicBezTo>
                  <a:cubicBezTo>
                    <a:pt x="55" y="80"/>
                    <a:pt x="55" y="80"/>
                    <a:pt x="55" y="80"/>
                  </a:cubicBezTo>
                  <a:cubicBezTo>
                    <a:pt x="56" y="72"/>
                    <a:pt x="58" y="64"/>
                    <a:pt x="58" y="60"/>
                  </a:cubicBezTo>
                  <a:cubicBezTo>
                    <a:pt x="54" y="59"/>
                    <a:pt x="46" y="57"/>
                    <a:pt x="42" y="57"/>
                  </a:cubicBezTo>
                  <a:cubicBezTo>
                    <a:pt x="39" y="27"/>
                    <a:pt x="84" y="14"/>
                    <a:pt x="109" y="15"/>
                  </a:cubicBezTo>
                  <a:cubicBezTo>
                    <a:pt x="81" y="9"/>
                    <a:pt x="32" y="0"/>
                    <a:pt x="13" y="34"/>
                  </a:cubicBezTo>
                  <a:cubicBezTo>
                    <a:pt x="0" y="57"/>
                    <a:pt x="32" y="109"/>
                    <a:pt x="36" y="135"/>
                  </a:cubicBezTo>
                  <a:cubicBezTo>
                    <a:pt x="45" y="175"/>
                    <a:pt x="39" y="203"/>
                    <a:pt x="63" y="233"/>
                  </a:cubicBezTo>
                  <a:cubicBezTo>
                    <a:pt x="80" y="257"/>
                    <a:pt x="111" y="293"/>
                    <a:pt x="138" y="306"/>
                  </a:cubicBezTo>
                </a:path>
              </a:pathLst>
            </a:custGeom>
            <a:solidFill>
              <a:srgbClr val="FFE8B0"/>
            </a:solidFill>
            <a:ln>
              <a:noFill/>
            </a:ln>
          </p:spPr>
          <p:txBody>
            <a:bodyPr vert="horz" wrap="square" lIns="68580" tIns="34290" rIns="68580" bIns="34290" numCol="1" anchor="t" anchorCtr="0" compatLnSpc="1"/>
            <a:lstStyle/>
            <a:p>
              <a:endParaRPr lang="zh-CN" altLang="en-US" sz="1015"/>
            </a:p>
          </p:txBody>
        </p:sp>
        <p:sp>
          <p:nvSpPr>
            <p:cNvPr id="1049186" name="Freeform 20"/>
            <p:cNvSpPr/>
            <p:nvPr/>
          </p:nvSpPr>
          <p:spPr bwMode="auto">
            <a:xfrm>
              <a:off x="5906362" y="5784850"/>
              <a:ext cx="220663" cy="144463"/>
            </a:xfrm>
            <a:custGeom>
              <a:avLst/>
              <a:gdLst>
                <a:gd name="T0" fmla="*/ 57 w 120"/>
                <a:gd name="T1" fmla="*/ 54 h 79"/>
                <a:gd name="T2" fmla="*/ 120 w 120"/>
                <a:gd name="T3" fmla="*/ 79 h 79"/>
                <a:gd name="T4" fmla="*/ 45 w 120"/>
                <a:gd name="T5" fmla="*/ 6 h 79"/>
                <a:gd name="T6" fmla="*/ 61 w 120"/>
                <a:gd name="T7" fmla="*/ 34 h 79"/>
                <a:gd name="T8" fmla="*/ 0 w 120"/>
                <a:gd name="T9" fmla="*/ 22 h 79"/>
                <a:gd name="T10" fmla="*/ 65 w 120"/>
                <a:gd name="T11" fmla="*/ 56 h 79"/>
              </a:gdLst>
              <a:ahLst/>
              <a:cxnLst>
                <a:cxn ang="0">
                  <a:pos x="T0" y="T1"/>
                </a:cxn>
                <a:cxn ang="0">
                  <a:pos x="T2" y="T3"/>
                </a:cxn>
                <a:cxn ang="0">
                  <a:pos x="T4" y="T5"/>
                </a:cxn>
                <a:cxn ang="0">
                  <a:pos x="T6" y="T7"/>
                </a:cxn>
                <a:cxn ang="0">
                  <a:pos x="T8" y="T9"/>
                </a:cxn>
                <a:cxn ang="0">
                  <a:pos x="T10" y="T11"/>
                </a:cxn>
              </a:cxnLst>
              <a:rect l="0" t="0" r="r" b="b"/>
              <a:pathLst>
                <a:path w="120" h="79">
                  <a:moveTo>
                    <a:pt x="57" y="54"/>
                  </a:moveTo>
                  <a:cubicBezTo>
                    <a:pt x="81" y="59"/>
                    <a:pt x="97" y="66"/>
                    <a:pt x="120" y="79"/>
                  </a:cubicBezTo>
                  <a:cubicBezTo>
                    <a:pt x="117" y="49"/>
                    <a:pt x="74" y="11"/>
                    <a:pt x="45" y="6"/>
                  </a:cubicBezTo>
                  <a:cubicBezTo>
                    <a:pt x="48" y="14"/>
                    <a:pt x="54" y="24"/>
                    <a:pt x="61" y="34"/>
                  </a:cubicBezTo>
                  <a:cubicBezTo>
                    <a:pt x="46" y="23"/>
                    <a:pt x="17" y="0"/>
                    <a:pt x="0" y="22"/>
                  </a:cubicBezTo>
                  <a:cubicBezTo>
                    <a:pt x="20" y="30"/>
                    <a:pt x="45" y="52"/>
                    <a:pt x="65" y="56"/>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9187" name="Freeform 21"/>
            <p:cNvSpPr/>
            <p:nvPr/>
          </p:nvSpPr>
          <p:spPr bwMode="auto">
            <a:xfrm>
              <a:off x="6493737" y="5897563"/>
              <a:ext cx="249238" cy="166688"/>
            </a:xfrm>
            <a:custGeom>
              <a:avLst/>
              <a:gdLst>
                <a:gd name="T0" fmla="*/ 26 w 136"/>
                <a:gd name="T1" fmla="*/ 22 h 91"/>
                <a:gd name="T2" fmla="*/ 16 w 136"/>
                <a:gd name="T3" fmla="*/ 28 h 91"/>
                <a:gd name="T4" fmla="*/ 16 w 136"/>
                <a:gd name="T5" fmla="*/ 28 h 91"/>
                <a:gd name="T6" fmla="*/ 126 w 136"/>
                <a:gd name="T7" fmla="*/ 91 h 91"/>
                <a:gd name="T8" fmla="*/ 76 w 136"/>
                <a:gd name="T9" fmla="*/ 23 h 91"/>
                <a:gd name="T10" fmla="*/ 108 w 136"/>
                <a:gd name="T11" fmla="*/ 12 h 91"/>
                <a:gd name="T12" fmla="*/ 68 w 136"/>
                <a:gd name="T13" fmla="*/ 0 h 91"/>
                <a:gd name="T14" fmla="*/ 0 w 136"/>
                <a:gd name="T15" fmla="*/ 25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91">
                  <a:moveTo>
                    <a:pt x="26" y="22"/>
                  </a:moveTo>
                  <a:cubicBezTo>
                    <a:pt x="21" y="25"/>
                    <a:pt x="21" y="25"/>
                    <a:pt x="16" y="28"/>
                  </a:cubicBezTo>
                  <a:cubicBezTo>
                    <a:pt x="16" y="28"/>
                    <a:pt x="16" y="28"/>
                    <a:pt x="16" y="28"/>
                  </a:cubicBezTo>
                  <a:cubicBezTo>
                    <a:pt x="57" y="36"/>
                    <a:pt x="109" y="50"/>
                    <a:pt x="126" y="91"/>
                  </a:cubicBezTo>
                  <a:cubicBezTo>
                    <a:pt x="136" y="64"/>
                    <a:pt x="101" y="28"/>
                    <a:pt x="76" y="23"/>
                  </a:cubicBezTo>
                  <a:cubicBezTo>
                    <a:pt x="84" y="24"/>
                    <a:pt x="108" y="33"/>
                    <a:pt x="108" y="12"/>
                  </a:cubicBezTo>
                  <a:cubicBezTo>
                    <a:pt x="105" y="3"/>
                    <a:pt x="76" y="2"/>
                    <a:pt x="68" y="0"/>
                  </a:cubicBezTo>
                  <a:cubicBezTo>
                    <a:pt x="47" y="1"/>
                    <a:pt x="7" y="10"/>
                    <a:pt x="0" y="25"/>
                  </a:cubicBezTo>
                </a:path>
              </a:pathLst>
            </a:custGeom>
            <a:solidFill>
              <a:srgbClr val="BC4D4A"/>
            </a:solidFill>
            <a:ln>
              <a:noFill/>
            </a:ln>
          </p:spPr>
          <p:txBody>
            <a:bodyPr vert="horz" wrap="square" lIns="68580" tIns="34290" rIns="68580" bIns="34290" numCol="1" anchor="t" anchorCtr="0" compatLnSpc="1"/>
            <a:lstStyle/>
            <a:p>
              <a:endParaRPr lang="zh-CN" altLang="en-US" sz="1015"/>
            </a:p>
          </p:txBody>
        </p:sp>
        <p:sp>
          <p:nvSpPr>
            <p:cNvPr id="1049188" name="Freeform 22"/>
            <p:cNvSpPr/>
            <p:nvPr/>
          </p:nvSpPr>
          <p:spPr bwMode="auto">
            <a:xfrm>
              <a:off x="6157187" y="5903913"/>
              <a:ext cx="244475" cy="304800"/>
            </a:xfrm>
            <a:custGeom>
              <a:avLst/>
              <a:gdLst>
                <a:gd name="T0" fmla="*/ 121 w 133"/>
                <a:gd name="T1" fmla="*/ 82 h 166"/>
                <a:gd name="T2" fmla="*/ 126 w 133"/>
                <a:gd name="T3" fmla="*/ 12 h 166"/>
                <a:gd name="T4" fmla="*/ 73 w 133"/>
                <a:gd name="T5" fmla="*/ 5 h 166"/>
                <a:gd name="T6" fmla="*/ 55 w 133"/>
                <a:gd name="T7" fmla="*/ 53 h 166"/>
                <a:gd name="T8" fmla="*/ 131 w 133"/>
                <a:gd name="T9" fmla="*/ 76 h 166"/>
              </a:gdLst>
              <a:ahLst/>
              <a:cxnLst>
                <a:cxn ang="0">
                  <a:pos x="T0" y="T1"/>
                </a:cxn>
                <a:cxn ang="0">
                  <a:pos x="T2" y="T3"/>
                </a:cxn>
                <a:cxn ang="0">
                  <a:pos x="T4" y="T5"/>
                </a:cxn>
                <a:cxn ang="0">
                  <a:pos x="T6" y="T7"/>
                </a:cxn>
                <a:cxn ang="0">
                  <a:pos x="T8" y="T9"/>
                </a:cxn>
              </a:cxnLst>
              <a:rect l="0" t="0" r="r" b="b"/>
              <a:pathLst>
                <a:path w="133" h="166">
                  <a:moveTo>
                    <a:pt x="121" y="82"/>
                  </a:moveTo>
                  <a:cubicBezTo>
                    <a:pt x="130" y="58"/>
                    <a:pt x="133" y="42"/>
                    <a:pt x="126" y="12"/>
                  </a:cubicBezTo>
                  <a:cubicBezTo>
                    <a:pt x="110" y="8"/>
                    <a:pt x="90" y="0"/>
                    <a:pt x="73" y="5"/>
                  </a:cubicBezTo>
                  <a:cubicBezTo>
                    <a:pt x="59" y="11"/>
                    <a:pt x="41" y="38"/>
                    <a:pt x="55" y="53"/>
                  </a:cubicBezTo>
                  <a:cubicBezTo>
                    <a:pt x="0" y="76"/>
                    <a:pt x="122" y="166"/>
                    <a:pt x="131" y="76"/>
                  </a:cubicBezTo>
                </a:path>
              </a:pathLst>
            </a:custGeom>
            <a:solidFill>
              <a:srgbClr val="4E4843"/>
            </a:solidFill>
            <a:ln>
              <a:noFill/>
            </a:ln>
          </p:spPr>
          <p:txBody>
            <a:bodyPr vert="horz" wrap="square" lIns="68580" tIns="34290" rIns="68580" bIns="34290" numCol="1" anchor="t" anchorCtr="0" compatLnSpc="1"/>
            <a:lstStyle/>
            <a:p>
              <a:endParaRPr lang="zh-CN" altLang="en-US" sz="1015"/>
            </a:p>
          </p:txBody>
        </p:sp>
        <p:sp>
          <p:nvSpPr>
            <p:cNvPr id="1049189" name="Freeform 23"/>
            <p:cNvSpPr/>
            <p:nvPr/>
          </p:nvSpPr>
          <p:spPr bwMode="auto">
            <a:xfrm>
              <a:off x="5626962" y="4740275"/>
              <a:ext cx="465138" cy="666750"/>
            </a:xfrm>
            <a:custGeom>
              <a:avLst/>
              <a:gdLst>
                <a:gd name="T0" fmla="*/ 235 w 253"/>
                <a:gd name="T1" fmla="*/ 216 h 363"/>
                <a:gd name="T2" fmla="*/ 190 w 253"/>
                <a:gd name="T3" fmla="*/ 330 h 363"/>
                <a:gd name="T4" fmla="*/ 150 w 253"/>
                <a:gd name="T5" fmla="*/ 353 h 363"/>
                <a:gd name="T6" fmla="*/ 123 w 253"/>
                <a:gd name="T7" fmla="*/ 352 h 363"/>
                <a:gd name="T8" fmla="*/ 105 w 253"/>
                <a:gd name="T9" fmla="*/ 353 h 363"/>
                <a:gd name="T10" fmla="*/ 24 w 253"/>
                <a:gd name="T11" fmla="*/ 297 h 363"/>
                <a:gd name="T12" fmla="*/ 78 w 253"/>
                <a:gd name="T13" fmla="*/ 180 h 363"/>
                <a:gd name="T14" fmla="*/ 7 w 253"/>
                <a:gd name="T15" fmla="*/ 73 h 363"/>
                <a:gd name="T16" fmla="*/ 24 w 253"/>
                <a:gd name="T17" fmla="*/ 36 h 363"/>
                <a:gd name="T18" fmla="*/ 55 w 253"/>
                <a:gd name="T19" fmla="*/ 34 h 363"/>
                <a:gd name="T20" fmla="*/ 64 w 253"/>
                <a:gd name="T21" fmla="*/ 13 h 363"/>
                <a:gd name="T22" fmla="*/ 82 w 253"/>
                <a:gd name="T23" fmla="*/ 5 h 363"/>
                <a:gd name="T24" fmla="*/ 118 w 253"/>
                <a:gd name="T25" fmla="*/ 6 h 363"/>
                <a:gd name="T26" fmla="*/ 176 w 253"/>
                <a:gd name="T27" fmla="*/ 40 h 363"/>
                <a:gd name="T28" fmla="*/ 211 w 253"/>
                <a:gd name="T29" fmla="*/ 98 h 363"/>
                <a:gd name="T30" fmla="*/ 234 w 253"/>
                <a:gd name="T31" fmla="*/ 165 h 363"/>
                <a:gd name="T32" fmla="*/ 238 w 253"/>
                <a:gd name="T33" fmla="*/ 20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363">
                  <a:moveTo>
                    <a:pt x="235" y="216"/>
                  </a:moveTo>
                  <a:cubicBezTo>
                    <a:pt x="234" y="252"/>
                    <a:pt x="212" y="302"/>
                    <a:pt x="190" y="330"/>
                  </a:cubicBezTo>
                  <a:cubicBezTo>
                    <a:pt x="181" y="341"/>
                    <a:pt x="163" y="349"/>
                    <a:pt x="150" y="353"/>
                  </a:cubicBezTo>
                  <a:cubicBezTo>
                    <a:pt x="139" y="357"/>
                    <a:pt x="133" y="353"/>
                    <a:pt x="123" y="352"/>
                  </a:cubicBezTo>
                  <a:cubicBezTo>
                    <a:pt x="111" y="348"/>
                    <a:pt x="118" y="348"/>
                    <a:pt x="105" y="353"/>
                  </a:cubicBezTo>
                  <a:cubicBezTo>
                    <a:pt x="71" y="363"/>
                    <a:pt x="31" y="333"/>
                    <a:pt x="24" y="297"/>
                  </a:cubicBezTo>
                  <a:cubicBezTo>
                    <a:pt x="18" y="261"/>
                    <a:pt x="52" y="203"/>
                    <a:pt x="78" y="180"/>
                  </a:cubicBezTo>
                  <a:cubicBezTo>
                    <a:pt x="32" y="187"/>
                    <a:pt x="0" y="115"/>
                    <a:pt x="7" y="73"/>
                  </a:cubicBezTo>
                  <a:cubicBezTo>
                    <a:pt x="9" y="59"/>
                    <a:pt x="12" y="45"/>
                    <a:pt x="24" y="36"/>
                  </a:cubicBezTo>
                  <a:cubicBezTo>
                    <a:pt x="35" y="30"/>
                    <a:pt x="47" y="39"/>
                    <a:pt x="55" y="34"/>
                  </a:cubicBezTo>
                  <a:cubicBezTo>
                    <a:pt x="59" y="30"/>
                    <a:pt x="61" y="17"/>
                    <a:pt x="64" y="13"/>
                  </a:cubicBezTo>
                  <a:cubicBezTo>
                    <a:pt x="70" y="8"/>
                    <a:pt x="75" y="7"/>
                    <a:pt x="82" y="5"/>
                  </a:cubicBezTo>
                  <a:cubicBezTo>
                    <a:pt x="95" y="0"/>
                    <a:pt x="105" y="2"/>
                    <a:pt x="118" y="6"/>
                  </a:cubicBezTo>
                  <a:cubicBezTo>
                    <a:pt x="140" y="9"/>
                    <a:pt x="162" y="20"/>
                    <a:pt x="176" y="40"/>
                  </a:cubicBezTo>
                  <a:cubicBezTo>
                    <a:pt x="187" y="57"/>
                    <a:pt x="204" y="77"/>
                    <a:pt x="211" y="98"/>
                  </a:cubicBezTo>
                  <a:cubicBezTo>
                    <a:pt x="219" y="121"/>
                    <a:pt x="220" y="144"/>
                    <a:pt x="234" y="165"/>
                  </a:cubicBezTo>
                  <a:cubicBezTo>
                    <a:pt x="245" y="179"/>
                    <a:pt x="253" y="194"/>
                    <a:pt x="238" y="209"/>
                  </a:cubicBezTo>
                </a:path>
              </a:pathLst>
            </a:custGeom>
            <a:solidFill>
              <a:srgbClr val="EFDE95"/>
            </a:solidFill>
            <a:ln>
              <a:noFill/>
            </a:ln>
          </p:spPr>
          <p:txBody>
            <a:bodyPr vert="horz" wrap="square" lIns="68580" tIns="34290" rIns="68580" bIns="34290" numCol="1" anchor="t" anchorCtr="0" compatLnSpc="1"/>
            <a:lstStyle/>
            <a:p>
              <a:endParaRPr lang="zh-CN" altLang="en-US" sz="1015"/>
            </a:p>
          </p:txBody>
        </p:sp>
        <p:sp>
          <p:nvSpPr>
            <p:cNvPr id="1049190" name="Freeform 24"/>
            <p:cNvSpPr/>
            <p:nvPr/>
          </p:nvSpPr>
          <p:spPr bwMode="auto">
            <a:xfrm>
              <a:off x="5753962" y="4854575"/>
              <a:ext cx="328613" cy="585788"/>
            </a:xfrm>
            <a:custGeom>
              <a:avLst/>
              <a:gdLst>
                <a:gd name="T0" fmla="*/ 172 w 179"/>
                <a:gd name="T1" fmla="*/ 129 h 320"/>
                <a:gd name="T2" fmla="*/ 146 w 179"/>
                <a:gd name="T3" fmla="*/ 214 h 320"/>
                <a:gd name="T4" fmla="*/ 81 w 179"/>
                <a:gd name="T5" fmla="*/ 250 h 320"/>
                <a:gd name="T6" fmla="*/ 23 w 179"/>
                <a:gd name="T7" fmla="*/ 246 h 320"/>
                <a:gd name="T8" fmla="*/ 42 w 179"/>
                <a:gd name="T9" fmla="*/ 189 h 320"/>
                <a:gd name="T10" fmla="*/ 19 w 179"/>
                <a:gd name="T11" fmla="*/ 181 h 320"/>
                <a:gd name="T12" fmla="*/ 26 w 179"/>
                <a:gd name="T13" fmla="*/ 158 h 320"/>
                <a:gd name="T14" fmla="*/ 23 w 179"/>
                <a:gd name="T15" fmla="*/ 108 h 320"/>
                <a:gd name="T16" fmla="*/ 31 w 179"/>
                <a:gd name="T17" fmla="*/ 62 h 320"/>
                <a:gd name="T18" fmla="*/ 0 w 179"/>
                <a:gd name="T19" fmla="*/ 21 h 320"/>
                <a:gd name="T20" fmla="*/ 38 w 179"/>
                <a:gd name="T21" fmla="*/ 29 h 320"/>
                <a:gd name="T22" fmla="*/ 60 w 179"/>
                <a:gd name="T23" fmla="*/ 9 h 320"/>
                <a:gd name="T24" fmla="*/ 130 w 179"/>
                <a:gd name="T25" fmla="*/ 35 h 320"/>
                <a:gd name="T26" fmla="*/ 159 w 179"/>
                <a:gd name="T27" fmla="*/ 97 h 320"/>
                <a:gd name="T28" fmla="*/ 167 w 179"/>
                <a:gd name="T29" fmla="*/ 1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320">
                  <a:moveTo>
                    <a:pt x="172" y="129"/>
                  </a:moveTo>
                  <a:cubicBezTo>
                    <a:pt x="179" y="149"/>
                    <a:pt x="156" y="195"/>
                    <a:pt x="146" y="214"/>
                  </a:cubicBezTo>
                  <a:cubicBezTo>
                    <a:pt x="137" y="235"/>
                    <a:pt x="78" y="320"/>
                    <a:pt x="81" y="250"/>
                  </a:cubicBezTo>
                  <a:cubicBezTo>
                    <a:pt x="60" y="252"/>
                    <a:pt x="40" y="269"/>
                    <a:pt x="23" y="246"/>
                  </a:cubicBezTo>
                  <a:cubicBezTo>
                    <a:pt x="5" y="221"/>
                    <a:pt x="25" y="205"/>
                    <a:pt x="42" y="189"/>
                  </a:cubicBezTo>
                  <a:cubicBezTo>
                    <a:pt x="37" y="188"/>
                    <a:pt x="21" y="188"/>
                    <a:pt x="19" y="181"/>
                  </a:cubicBezTo>
                  <a:cubicBezTo>
                    <a:pt x="18" y="176"/>
                    <a:pt x="25" y="166"/>
                    <a:pt x="26" y="158"/>
                  </a:cubicBezTo>
                  <a:cubicBezTo>
                    <a:pt x="25" y="138"/>
                    <a:pt x="14" y="129"/>
                    <a:pt x="23" y="108"/>
                  </a:cubicBezTo>
                  <a:cubicBezTo>
                    <a:pt x="29" y="91"/>
                    <a:pt x="40" y="79"/>
                    <a:pt x="31" y="62"/>
                  </a:cubicBezTo>
                  <a:cubicBezTo>
                    <a:pt x="23" y="47"/>
                    <a:pt x="0" y="39"/>
                    <a:pt x="0" y="21"/>
                  </a:cubicBezTo>
                  <a:cubicBezTo>
                    <a:pt x="13" y="17"/>
                    <a:pt x="24" y="31"/>
                    <a:pt x="38" y="29"/>
                  </a:cubicBezTo>
                  <a:cubicBezTo>
                    <a:pt x="49" y="25"/>
                    <a:pt x="49" y="15"/>
                    <a:pt x="60" y="9"/>
                  </a:cubicBezTo>
                  <a:cubicBezTo>
                    <a:pt x="81" y="0"/>
                    <a:pt x="114" y="19"/>
                    <a:pt x="130" y="35"/>
                  </a:cubicBezTo>
                  <a:cubicBezTo>
                    <a:pt x="143" y="51"/>
                    <a:pt x="154" y="76"/>
                    <a:pt x="159" y="97"/>
                  </a:cubicBezTo>
                  <a:cubicBezTo>
                    <a:pt x="161" y="106"/>
                    <a:pt x="173" y="133"/>
                    <a:pt x="167" y="140"/>
                  </a:cubicBezTo>
                </a:path>
              </a:pathLst>
            </a:custGeom>
            <a:solidFill>
              <a:srgbClr val="D8A160"/>
            </a:solidFill>
            <a:ln>
              <a:noFill/>
            </a:ln>
          </p:spPr>
          <p:txBody>
            <a:bodyPr vert="horz" wrap="square" lIns="68580" tIns="34290" rIns="68580" bIns="34290" numCol="1" anchor="t" anchorCtr="0" compatLnSpc="1"/>
            <a:lstStyle/>
            <a:p>
              <a:endParaRPr lang="zh-CN" altLang="en-US" sz="1015"/>
            </a:p>
          </p:txBody>
        </p:sp>
        <p:sp>
          <p:nvSpPr>
            <p:cNvPr id="1049191" name="Freeform 25"/>
            <p:cNvSpPr/>
            <p:nvPr/>
          </p:nvSpPr>
          <p:spPr bwMode="auto">
            <a:xfrm>
              <a:off x="5833337" y="4927600"/>
              <a:ext cx="211138" cy="246063"/>
            </a:xfrm>
            <a:custGeom>
              <a:avLst/>
              <a:gdLst>
                <a:gd name="T0" fmla="*/ 97 w 115"/>
                <a:gd name="T1" fmla="*/ 78 h 134"/>
                <a:gd name="T2" fmla="*/ 75 w 115"/>
                <a:gd name="T3" fmla="*/ 116 h 134"/>
                <a:gd name="T4" fmla="*/ 36 w 115"/>
                <a:gd name="T5" fmla="*/ 101 h 134"/>
                <a:gd name="T6" fmla="*/ 9 w 115"/>
                <a:gd name="T7" fmla="*/ 89 h 134"/>
                <a:gd name="T8" fmla="*/ 39 w 115"/>
                <a:gd name="T9" fmla="*/ 72 h 134"/>
                <a:gd name="T10" fmla="*/ 20 w 115"/>
                <a:gd name="T11" fmla="*/ 14 h 134"/>
                <a:gd name="T12" fmla="*/ 77 w 115"/>
                <a:gd name="T13" fmla="*/ 52 h 134"/>
                <a:gd name="T14" fmla="*/ 97 w 115"/>
                <a:gd name="T15" fmla="*/ 86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34">
                  <a:moveTo>
                    <a:pt x="97" y="78"/>
                  </a:moveTo>
                  <a:cubicBezTo>
                    <a:pt x="99" y="94"/>
                    <a:pt x="87" y="107"/>
                    <a:pt x="75" y="116"/>
                  </a:cubicBezTo>
                  <a:cubicBezTo>
                    <a:pt x="53" y="134"/>
                    <a:pt x="44" y="126"/>
                    <a:pt x="36" y="101"/>
                  </a:cubicBezTo>
                  <a:cubicBezTo>
                    <a:pt x="25" y="105"/>
                    <a:pt x="4" y="109"/>
                    <a:pt x="9" y="89"/>
                  </a:cubicBezTo>
                  <a:cubicBezTo>
                    <a:pt x="11" y="76"/>
                    <a:pt x="27" y="76"/>
                    <a:pt x="39" y="72"/>
                  </a:cubicBezTo>
                  <a:cubicBezTo>
                    <a:pt x="40" y="59"/>
                    <a:pt x="0" y="31"/>
                    <a:pt x="20" y="14"/>
                  </a:cubicBezTo>
                  <a:cubicBezTo>
                    <a:pt x="40" y="0"/>
                    <a:pt x="65" y="41"/>
                    <a:pt x="77" y="52"/>
                  </a:cubicBezTo>
                  <a:cubicBezTo>
                    <a:pt x="86" y="29"/>
                    <a:pt x="115" y="73"/>
                    <a:pt x="97" y="86"/>
                  </a:cubicBezTo>
                </a:path>
              </a:pathLst>
            </a:custGeom>
            <a:solidFill>
              <a:srgbClr val="9E6118"/>
            </a:solidFill>
            <a:ln>
              <a:noFill/>
            </a:ln>
          </p:spPr>
          <p:txBody>
            <a:bodyPr vert="horz" wrap="square" lIns="68580" tIns="34290" rIns="68580" bIns="34290" numCol="1" anchor="t" anchorCtr="0" compatLnSpc="1"/>
            <a:lstStyle/>
            <a:p>
              <a:endParaRPr lang="zh-CN" altLang="en-US" sz="1015"/>
            </a:p>
          </p:txBody>
        </p:sp>
        <p:sp>
          <p:nvSpPr>
            <p:cNvPr id="1049192" name="Freeform 26"/>
            <p:cNvSpPr/>
            <p:nvPr/>
          </p:nvSpPr>
          <p:spPr bwMode="auto">
            <a:xfrm>
              <a:off x="4676049" y="5575300"/>
              <a:ext cx="741363" cy="873125"/>
            </a:xfrm>
            <a:custGeom>
              <a:avLst/>
              <a:gdLst>
                <a:gd name="T0" fmla="*/ 275 w 404"/>
                <a:gd name="T1" fmla="*/ 139 h 476"/>
                <a:gd name="T2" fmla="*/ 366 w 404"/>
                <a:gd name="T3" fmla="*/ 122 h 476"/>
                <a:gd name="T4" fmla="*/ 403 w 404"/>
                <a:gd name="T5" fmla="*/ 187 h 476"/>
                <a:gd name="T6" fmla="*/ 401 w 404"/>
                <a:gd name="T7" fmla="*/ 229 h 476"/>
                <a:gd name="T8" fmla="*/ 377 w 404"/>
                <a:gd name="T9" fmla="*/ 259 h 476"/>
                <a:gd name="T10" fmla="*/ 390 w 404"/>
                <a:gd name="T11" fmla="*/ 293 h 476"/>
                <a:gd name="T12" fmla="*/ 395 w 404"/>
                <a:gd name="T13" fmla="*/ 333 h 476"/>
                <a:gd name="T14" fmla="*/ 382 w 404"/>
                <a:gd name="T15" fmla="*/ 370 h 476"/>
                <a:gd name="T16" fmla="*/ 368 w 404"/>
                <a:gd name="T17" fmla="*/ 380 h 476"/>
                <a:gd name="T18" fmla="*/ 363 w 404"/>
                <a:gd name="T19" fmla="*/ 399 h 476"/>
                <a:gd name="T20" fmla="*/ 273 w 404"/>
                <a:gd name="T21" fmla="*/ 444 h 476"/>
                <a:gd name="T22" fmla="*/ 202 w 404"/>
                <a:gd name="T23" fmla="*/ 418 h 476"/>
                <a:gd name="T24" fmla="*/ 189 w 404"/>
                <a:gd name="T25" fmla="*/ 402 h 476"/>
                <a:gd name="T26" fmla="*/ 137 w 404"/>
                <a:gd name="T27" fmla="*/ 465 h 476"/>
                <a:gd name="T28" fmla="*/ 46 w 404"/>
                <a:gd name="T29" fmla="*/ 464 h 476"/>
                <a:gd name="T30" fmla="*/ 11 w 404"/>
                <a:gd name="T31" fmla="*/ 396 h 476"/>
                <a:gd name="T32" fmla="*/ 49 w 404"/>
                <a:gd name="T33" fmla="*/ 307 h 476"/>
                <a:gd name="T34" fmla="*/ 3 w 404"/>
                <a:gd name="T35" fmla="*/ 243 h 476"/>
                <a:gd name="T36" fmla="*/ 6 w 404"/>
                <a:gd name="T37" fmla="*/ 204 h 476"/>
                <a:gd name="T38" fmla="*/ 18 w 404"/>
                <a:gd name="T39" fmla="*/ 184 h 476"/>
                <a:gd name="T40" fmla="*/ 21 w 404"/>
                <a:gd name="T41" fmla="*/ 166 h 476"/>
                <a:gd name="T42" fmla="*/ 87 w 404"/>
                <a:gd name="T43" fmla="*/ 141 h 476"/>
                <a:gd name="T44" fmla="*/ 154 w 404"/>
                <a:gd name="T45" fmla="*/ 153 h 476"/>
                <a:gd name="T46" fmla="*/ 140 w 404"/>
                <a:gd name="T47" fmla="*/ 65 h 476"/>
                <a:gd name="T48" fmla="*/ 229 w 404"/>
                <a:gd name="T49" fmla="*/ 8 h 476"/>
                <a:gd name="T50" fmla="*/ 274 w 404"/>
                <a:gd name="T51" fmla="*/ 27 h 476"/>
                <a:gd name="T52" fmla="*/ 308 w 404"/>
                <a:gd name="T53" fmla="*/ 47 h 476"/>
                <a:gd name="T54" fmla="*/ 284 w 404"/>
                <a:gd name="T55" fmla="*/ 12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476">
                  <a:moveTo>
                    <a:pt x="275" y="139"/>
                  </a:moveTo>
                  <a:cubicBezTo>
                    <a:pt x="296" y="117"/>
                    <a:pt x="341" y="107"/>
                    <a:pt x="366" y="122"/>
                  </a:cubicBezTo>
                  <a:cubicBezTo>
                    <a:pt x="386" y="134"/>
                    <a:pt x="400" y="162"/>
                    <a:pt x="403" y="187"/>
                  </a:cubicBezTo>
                  <a:cubicBezTo>
                    <a:pt x="404" y="199"/>
                    <a:pt x="403" y="217"/>
                    <a:pt x="401" y="229"/>
                  </a:cubicBezTo>
                  <a:cubicBezTo>
                    <a:pt x="397" y="242"/>
                    <a:pt x="382" y="248"/>
                    <a:pt x="377" y="259"/>
                  </a:cubicBezTo>
                  <a:cubicBezTo>
                    <a:pt x="372" y="268"/>
                    <a:pt x="387" y="281"/>
                    <a:pt x="390" y="293"/>
                  </a:cubicBezTo>
                  <a:cubicBezTo>
                    <a:pt x="396" y="307"/>
                    <a:pt x="396" y="319"/>
                    <a:pt x="395" y="333"/>
                  </a:cubicBezTo>
                  <a:cubicBezTo>
                    <a:pt x="394" y="348"/>
                    <a:pt x="391" y="359"/>
                    <a:pt x="382" y="370"/>
                  </a:cubicBezTo>
                  <a:cubicBezTo>
                    <a:pt x="378" y="374"/>
                    <a:pt x="369" y="377"/>
                    <a:pt x="368" y="380"/>
                  </a:cubicBezTo>
                  <a:cubicBezTo>
                    <a:pt x="362" y="387"/>
                    <a:pt x="366" y="391"/>
                    <a:pt x="363" y="399"/>
                  </a:cubicBezTo>
                  <a:cubicBezTo>
                    <a:pt x="352" y="426"/>
                    <a:pt x="296" y="441"/>
                    <a:pt x="273" y="444"/>
                  </a:cubicBezTo>
                  <a:cubicBezTo>
                    <a:pt x="243" y="449"/>
                    <a:pt x="222" y="440"/>
                    <a:pt x="202" y="418"/>
                  </a:cubicBezTo>
                  <a:cubicBezTo>
                    <a:pt x="196" y="413"/>
                    <a:pt x="193" y="409"/>
                    <a:pt x="189" y="402"/>
                  </a:cubicBezTo>
                  <a:cubicBezTo>
                    <a:pt x="176" y="427"/>
                    <a:pt x="163" y="454"/>
                    <a:pt x="137" y="465"/>
                  </a:cubicBezTo>
                  <a:cubicBezTo>
                    <a:pt x="111" y="476"/>
                    <a:pt x="70" y="474"/>
                    <a:pt x="46" y="464"/>
                  </a:cubicBezTo>
                  <a:cubicBezTo>
                    <a:pt x="22" y="454"/>
                    <a:pt x="12" y="422"/>
                    <a:pt x="11" y="396"/>
                  </a:cubicBezTo>
                  <a:cubicBezTo>
                    <a:pt x="10" y="371"/>
                    <a:pt x="31" y="328"/>
                    <a:pt x="49" y="307"/>
                  </a:cubicBezTo>
                  <a:cubicBezTo>
                    <a:pt x="22" y="293"/>
                    <a:pt x="9" y="277"/>
                    <a:pt x="3" y="243"/>
                  </a:cubicBezTo>
                  <a:cubicBezTo>
                    <a:pt x="0" y="231"/>
                    <a:pt x="1" y="215"/>
                    <a:pt x="6" y="204"/>
                  </a:cubicBezTo>
                  <a:cubicBezTo>
                    <a:pt x="8" y="195"/>
                    <a:pt x="15" y="191"/>
                    <a:pt x="18" y="184"/>
                  </a:cubicBezTo>
                  <a:cubicBezTo>
                    <a:pt x="21" y="176"/>
                    <a:pt x="13" y="173"/>
                    <a:pt x="21" y="166"/>
                  </a:cubicBezTo>
                  <a:cubicBezTo>
                    <a:pt x="31" y="149"/>
                    <a:pt x="68" y="145"/>
                    <a:pt x="87" y="141"/>
                  </a:cubicBezTo>
                  <a:cubicBezTo>
                    <a:pt x="110" y="139"/>
                    <a:pt x="130" y="143"/>
                    <a:pt x="154" y="153"/>
                  </a:cubicBezTo>
                  <a:cubicBezTo>
                    <a:pt x="135" y="126"/>
                    <a:pt x="123" y="102"/>
                    <a:pt x="140" y="65"/>
                  </a:cubicBezTo>
                  <a:cubicBezTo>
                    <a:pt x="156" y="32"/>
                    <a:pt x="191" y="0"/>
                    <a:pt x="229" y="8"/>
                  </a:cubicBezTo>
                  <a:cubicBezTo>
                    <a:pt x="245" y="13"/>
                    <a:pt x="262" y="23"/>
                    <a:pt x="274" y="27"/>
                  </a:cubicBezTo>
                  <a:cubicBezTo>
                    <a:pt x="292" y="31"/>
                    <a:pt x="304" y="22"/>
                    <a:pt x="308" y="47"/>
                  </a:cubicBezTo>
                  <a:cubicBezTo>
                    <a:pt x="310" y="66"/>
                    <a:pt x="298" y="119"/>
                    <a:pt x="284" y="126"/>
                  </a:cubicBezTo>
                </a:path>
              </a:pathLst>
            </a:custGeom>
            <a:solidFill>
              <a:srgbClr val="EFDE95"/>
            </a:solidFill>
            <a:ln>
              <a:noFill/>
            </a:ln>
          </p:spPr>
          <p:txBody>
            <a:bodyPr vert="horz" wrap="square" lIns="68580" tIns="34290" rIns="68580" bIns="34290" numCol="1" anchor="t" anchorCtr="0" compatLnSpc="1"/>
            <a:lstStyle/>
            <a:p>
              <a:endParaRPr lang="zh-CN" altLang="en-US" sz="1015"/>
            </a:p>
          </p:txBody>
        </p:sp>
        <p:sp>
          <p:nvSpPr>
            <p:cNvPr id="1049193" name="Freeform 27"/>
            <p:cNvSpPr/>
            <p:nvPr/>
          </p:nvSpPr>
          <p:spPr bwMode="auto">
            <a:xfrm>
              <a:off x="4710974" y="5607050"/>
              <a:ext cx="696913" cy="703263"/>
            </a:xfrm>
            <a:custGeom>
              <a:avLst/>
              <a:gdLst>
                <a:gd name="T0" fmla="*/ 191 w 380"/>
                <a:gd name="T1" fmla="*/ 302 h 384"/>
                <a:gd name="T2" fmla="*/ 223 w 380"/>
                <a:gd name="T3" fmla="*/ 337 h 384"/>
                <a:gd name="T4" fmla="*/ 291 w 380"/>
                <a:gd name="T5" fmla="*/ 371 h 384"/>
                <a:gd name="T6" fmla="*/ 287 w 380"/>
                <a:gd name="T7" fmla="*/ 352 h 384"/>
                <a:gd name="T8" fmla="*/ 328 w 380"/>
                <a:gd name="T9" fmla="*/ 357 h 384"/>
                <a:gd name="T10" fmla="*/ 343 w 380"/>
                <a:gd name="T11" fmla="*/ 308 h 384"/>
                <a:gd name="T12" fmla="*/ 286 w 380"/>
                <a:gd name="T13" fmla="*/ 230 h 384"/>
                <a:gd name="T14" fmla="*/ 328 w 380"/>
                <a:gd name="T15" fmla="*/ 216 h 384"/>
                <a:gd name="T16" fmla="*/ 355 w 380"/>
                <a:gd name="T17" fmla="*/ 218 h 384"/>
                <a:gd name="T18" fmla="*/ 340 w 380"/>
                <a:gd name="T19" fmla="*/ 207 h 384"/>
                <a:gd name="T20" fmla="*/ 380 w 380"/>
                <a:gd name="T21" fmla="*/ 194 h 384"/>
                <a:gd name="T22" fmla="*/ 315 w 380"/>
                <a:gd name="T23" fmla="*/ 118 h 384"/>
                <a:gd name="T24" fmla="*/ 317 w 380"/>
                <a:gd name="T25" fmla="*/ 107 h 384"/>
                <a:gd name="T26" fmla="*/ 293 w 380"/>
                <a:gd name="T27" fmla="*/ 107 h 384"/>
                <a:gd name="T28" fmla="*/ 249 w 380"/>
                <a:gd name="T29" fmla="*/ 124 h 384"/>
                <a:gd name="T30" fmla="*/ 266 w 380"/>
                <a:gd name="T31" fmla="*/ 24 h 384"/>
                <a:gd name="T32" fmla="*/ 236 w 380"/>
                <a:gd name="T33" fmla="*/ 1 h 384"/>
                <a:gd name="T34" fmla="*/ 214 w 380"/>
                <a:gd name="T35" fmla="*/ 8 h 384"/>
                <a:gd name="T36" fmla="*/ 196 w 380"/>
                <a:gd name="T37" fmla="*/ 29 h 384"/>
                <a:gd name="T38" fmla="*/ 175 w 380"/>
                <a:gd name="T39" fmla="*/ 23 h 384"/>
                <a:gd name="T40" fmla="*/ 152 w 380"/>
                <a:gd name="T41" fmla="*/ 26 h 384"/>
                <a:gd name="T42" fmla="*/ 115 w 380"/>
                <a:gd name="T43" fmla="*/ 63 h 384"/>
                <a:gd name="T44" fmla="*/ 128 w 380"/>
                <a:gd name="T45" fmla="*/ 148 h 384"/>
                <a:gd name="T46" fmla="*/ 52 w 380"/>
                <a:gd name="T47" fmla="*/ 150 h 384"/>
                <a:gd name="T48" fmla="*/ 25 w 380"/>
                <a:gd name="T49" fmla="*/ 184 h 384"/>
                <a:gd name="T50" fmla="*/ 55 w 380"/>
                <a:gd name="T51" fmla="*/ 200 h 384"/>
                <a:gd name="T52" fmla="*/ 48 w 380"/>
                <a:gd name="T53" fmla="*/ 213 h 384"/>
                <a:gd name="T54" fmla="*/ 56 w 380"/>
                <a:gd name="T55" fmla="*/ 218 h 384"/>
                <a:gd name="T56" fmla="*/ 61 w 380"/>
                <a:gd name="T57" fmla="*/ 249 h 384"/>
                <a:gd name="T58" fmla="*/ 33 w 380"/>
                <a:gd name="T59" fmla="*/ 271 h 384"/>
                <a:gd name="T60" fmla="*/ 75 w 380"/>
                <a:gd name="T61" fmla="*/ 286 h 384"/>
                <a:gd name="T62" fmla="*/ 60 w 380"/>
                <a:gd name="T63" fmla="*/ 314 h 384"/>
                <a:gd name="T64" fmla="*/ 80 w 380"/>
                <a:gd name="T65" fmla="*/ 348 h 384"/>
                <a:gd name="T66" fmla="*/ 119 w 380"/>
                <a:gd name="T67" fmla="*/ 312 h 384"/>
                <a:gd name="T68" fmla="*/ 139 w 380"/>
                <a:gd name="T69" fmla="*/ 347 h 384"/>
                <a:gd name="T70" fmla="*/ 169 w 380"/>
                <a:gd name="T71" fmla="*/ 311 h 384"/>
                <a:gd name="T72" fmla="*/ 198 w 380"/>
                <a:gd name="T73" fmla="*/ 30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0" h="384">
                  <a:moveTo>
                    <a:pt x="191" y="302"/>
                  </a:moveTo>
                  <a:cubicBezTo>
                    <a:pt x="205" y="310"/>
                    <a:pt x="213" y="325"/>
                    <a:pt x="223" y="337"/>
                  </a:cubicBezTo>
                  <a:cubicBezTo>
                    <a:pt x="237" y="353"/>
                    <a:pt x="268" y="384"/>
                    <a:pt x="291" y="371"/>
                  </a:cubicBezTo>
                  <a:cubicBezTo>
                    <a:pt x="289" y="364"/>
                    <a:pt x="288" y="359"/>
                    <a:pt x="287" y="352"/>
                  </a:cubicBezTo>
                  <a:cubicBezTo>
                    <a:pt x="299" y="343"/>
                    <a:pt x="313" y="364"/>
                    <a:pt x="328" y="357"/>
                  </a:cubicBezTo>
                  <a:cubicBezTo>
                    <a:pt x="350" y="347"/>
                    <a:pt x="348" y="327"/>
                    <a:pt x="343" y="308"/>
                  </a:cubicBezTo>
                  <a:cubicBezTo>
                    <a:pt x="339" y="282"/>
                    <a:pt x="312" y="239"/>
                    <a:pt x="286" y="230"/>
                  </a:cubicBezTo>
                  <a:cubicBezTo>
                    <a:pt x="299" y="225"/>
                    <a:pt x="314" y="218"/>
                    <a:pt x="328" y="216"/>
                  </a:cubicBezTo>
                  <a:cubicBezTo>
                    <a:pt x="335" y="214"/>
                    <a:pt x="349" y="222"/>
                    <a:pt x="355" y="218"/>
                  </a:cubicBezTo>
                  <a:cubicBezTo>
                    <a:pt x="363" y="210"/>
                    <a:pt x="343" y="209"/>
                    <a:pt x="340" y="207"/>
                  </a:cubicBezTo>
                  <a:cubicBezTo>
                    <a:pt x="354" y="203"/>
                    <a:pt x="367" y="198"/>
                    <a:pt x="380" y="194"/>
                  </a:cubicBezTo>
                  <a:cubicBezTo>
                    <a:pt x="379" y="159"/>
                    <a:pt x="342" y="125"/>
                    <a:pt x="315" y="118"/>
                  </a:cubicBezTo>
                  <a:cubicBezTo>
                    <a:pt x="324" y="118"/>
                    <a:pt x="323" y="113"/>
                    <a:pt x="317" y="107"/>
                  </a:cubicBezTo>
                  <a:cubicBezTo>
                    <a:pt x="311" y="104"/>
                    <a:pt x="298" y="108"/>
                    <a:pt x="293" y="107"/>
                  </a:cubicBezTo>
                  <a:cubicBezTo>
                    <a:pt x="275" y="111"/>
                    <a:pt x="262" y="120"/>
                    <a:pt x="249" y="124"/>
                  </a:cubicBezTo>
                  <a:cubicBezTo>
                    <a:pt x="256" y="91"/>
                    <a:pt x="272" y="60"/>
                    <a:pt x="266" y="24"/>
                  </a:cubicBezTo>
                  <a:cubicBezTo>
                    <a:pt x="264" y="7"/>
                    <a:pt x="253" y="0"/>
                    <a:pt x="236" y="1"/>
                  </a:cubicBezTo>
                  <a:cubicBezTo>
                    <a:pt x="229" y="0"/>
                    <a:pt x="218" y="4"/>
                    <a:pt x="214" y="8"/>
                  </a:cubicBezTo>
                  <a:cubicBezTo>
                    <a:pt x="206" y="13"/>
                    <a:pt x="202" y="25"/>
                    <a:pt x="196" y="29"/>
                  </a:cubicBezTo>
                  <a:cubicBezTo>
                    <a:pt x="189" y="31"/>
                    <a:pt x="182" y="23"/>
                    <a:pt x="175" y="23"/>
                  </a:cubicBezTo>
                  <a:cubicBezTo>
                    <a:pt x="167" y="21"/>
                    <a:pt x="160" y="23"/>
                    <a:pt x="152" y="26"/>
                  </a:cubicBezTo>
                  <a:cubicBezTo>
                    <a:pt x="134" y="31"/>
                    <a:pt x="122" y="43"/>
                    <a:pt x="115" y="63"/>
                  </a:cubicBezTo>
                  <a:cubicBezTo>
                    <a:pt x="109" y="86"/>
                    <a:pt x="112" y="131"/>
                    <a:pt x="128" y="148"/>
                  </a:cubicBezTo>
                  <a:cubicBezTo>
                    <a:pt x="102" y="159"/>
                    <a:pt x="78" y="147"/>
                    <a:pt x="52" y="150"/>
                  </a:cubicBezTo>
                  <a:cubicBezTo>
                    <a:pt x="36" y="153"/>
                    <a:pt x="0" y="170"/>
                    <a:pt x="25" y="184"/>
                  </a:cubicBezTo>
                  <a:cubicBezTo>
                    <a:pt x="36" y="191"/>
                    <a:pt x="55" y="182"/>
                    <a:pt x="55" y="200"/>
                  </a:cubicBezTo>
                  <a:cubicBezTo>
                    <a:pt x="56" y="205"/>
                    <a:pt x="46" y="206"/>
                    <a:pt x="48" y="213"/>
                  </a:cubicBezTo>
                  <a:cubicBezTo>
                    <a:pt x="49" y="217"/>
                    <a:pt x="53" y="216"/>
                    <a:pt x="56" y="218"/>
                  </a:cubicBezTo>
                  <a:cubicBezTo>
                    <a:pt x="69" y="231"/>
                    <a:pt x="79" y="231"/>
                    <a:pt x="61" y="249"/>
                  </a:cubicBezTo>
                  <a:cubicBezTo>
                    <a:pt x="54" y="257"/>
                    <a:pt x="44" y="265"/>
                    <a:pt x="33" y="271"/>
                  </a:cubicBezTo>
                  <a:cubicBezTo>
                    <a:pt x="37" y="296"/>
                    <a:pt x="61" y="288"/>
                    <a:pt x="75" y="286"/>
                  </a:cubicBezTo>
                  <a:cubicBezTo>
                    <a:pt x="75" y="296"/>
                    <a:pt x="68" y="308"/>
                    <a:pt x="60" y="314"/>
                  </a:cubicBezTo>
                  <a:cubicBezTo>
                    <a:pt x="67" y="324"/>
                    <a:pt x="51" y="358"/>
                    <a:pt x="80" y="348"/>
                  </a:cubicBezTo>
                  <a:cubicBezTo>
                    <a:pt x="96" y="343"/>
                    <a:pt x="101" y="316"/>
                    <a:pt x="119" y="312"/>
                  </a:cubicBezTo>
                  <a:cubicBezTo>
                    <a:pt x="123" y="326"/>
                    <a:pt x="136" y="332"/>
                    <a:pt x="139" y="347"/>
                  </a:cubicBezTo>
                  <a:cubicBezTo>
                    <a:pt x="156" y="336"/>
                    <a:pt x="147" y="306"/>
                    <a:pt x="169" y="311"/>
                  </a:cubicBezTo>
                  <a:cubicBezTo>
                    <a:pt x="184" y="314"/>
                    <a:pt x="192" y="327"/>
                    <a:pt x="198" y="302"/>
                  </a:cubicBezTo>
                </a:path>
              </a:pathLst>
            </a:custGeom>
            <a:solidFill>
              <a:srgbClr val="D8A160"/>
            </a:solidFill>
            <a:ln>
              <a:noFill/>
            </a:ln>
          </p:spPr>
          <p:txBody>
            <a:bodyPr vert="horz" wrap="square" lIns="68580" tIns="34290" rIns="68580" bIns="34290" numCol="1" anchor="t" anchorCtr="0" compatLnSpc="1"/>
            <a:lstStyle/>
            <a:p>
              <a:endParaRPr lang="zh-CN" altLang="en-US" sz="1015"/>
            </a:p>
          </p:txBody>
        </p:sp>
        <p:sp>
          <p:nvSpPr>
            <p:cNvPr id="1049194" name="Freeform 28"/>
            <p:cNvSpPr/>
            <p:nvPr/>
          </p:nvSpPr>
          <p:spPr bwMode="auto">
            <a:xfrm>
              <a:off x="4888774" y="5838825"/>
              <a:ext cx="379413" cy="357188"/>
            </a:xfrm>
            <a:custGeom>
              <a:avLst/>
              <a:gdLst>
                <a:gd name="T0" fmla="*/ 130 w 207"/>
                <a:gd name="T1" fmla="*/ 45 h 194"/>
                <a:gd name="T2" fmla="*/ 207 w 207"/>
                <a:gd name="T3" fmla="*/ 56 h 194"/>
                <a:gd name="T4" fmla="*/ 152 w 207"/>
                <a:gd name="T5" fmla="*/ 87 h 194"/>
                <a:gd name="T6" fmla="*/ 156 w 207"/>
                <a:gd name="T7" fmla="*/ 103 h 194"/>
                <a:gd name="T8" fmla="*/ 124 w 207"/>
                <a:gd name="T9" fmla="*/ 101 h 194"/>
                <a:gd name="T10" fmla="*/ 140 w 207"/>
                <a:gd name="T11" fmla="*/ 167 h 194"/>
                <a:gd name="T12" fmla="*/ 61 w 207"/>
                <a:gd name="T13" fmla="*/ 137 h 194"/>
                <a:gd name="T14" fmla="*/ 31 w 207"/>
                <a:gd name="T15" fmla="*/ 152 h 194"/>
                <a:gd name="T16" fmla="*/ 27 w 207"/>
                <a:gd name="T17" fmla="*/ 133 h 194"/>
                <a:gd name="T18" fmla="*/ 15 w 207"/>
                <a:gd name="T19" fmla="*/ 116 h 194"/>
                <a:gd name="T20" fmla="*/ 47 w 207"/>
                <a:gd name="T21" fmla="*/ 57 h 194"/>
                <a:gd name="T22" fmla="*/ 132 w 207"/>
                <a:gd name="T23" fmla="*/ 4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194">
                  <a:moveTo>
                    <a:pt x="130" y="45"/>
                  </a:moveTo>
                  <a:cubicBezTo>
                    <a:pt x="142" y="77"/>
                    <a:pt x="189" y="41"/>
                    <a:pt x="207" y="56"/>
                  </a:cubicBezTo>
                  <a:cubicBezTo>
                    <a:pt x="197" y="75"/>
                    <a:pt x="169" y="79"/>
                    <a:pt x="152" y="87"/>
                  </a:cubicBezTo>
                  <a:cubicBezTo>
                    <a:pt x="153" y="94"/>
                    <a:pt x="155" y="99"/>
                    <a:pt x="156" y="103"/>
                  </a:cubicBezTo>
                  <a:cubicBezTo>
                    <a:pt x="148" y="111"/>
                    <a:pt x="132" y="104"/>
                    <a:pt x="124" y="101"/>
                  </a:cubicBezTo>
                  <a:cubicBezTo>
                    <a:pt x="130" y="114"/>
                    <a:pt x="155" y="150"/>
                    <a:pt x="140" y="167"/>
                  </a:cubicBezTo>
                  <a:cubicBezTo>
                    <a:pt x="120" y="194"/>
                    <a:pt x="73" y="156"/>
                    <a:pt x="61" y="137"/>
                  </a:cubicBezTo>
                  <a:cubicBezTo>
                    <a:pt x="53" y="152"/>
                    <a:pt x="41" y="164"/>
                    <a:pt x="31" y="152"/>
                  </a:cubicBezTo>
                  <a:cubicBezTo>
                    <a:pt x="27" y="145"/>
                    <a:pt x="28" y="138"/>
                    <a:pt x="27" y="133"/>
                  </a:cubicBezTo>
                  <a:cubicBezTo>
                    <a:pt x="25" y="126"/>
                    <a:pt x="19" y="122"/>
                    <a:pt x="15" y="116"/>
                  </a:cubicBezTo>
                  <a:cubicBezTo>
                    <a:pt x="0" y="90"/>
                    <a:pt x="25" y="64"/>
                    <a:pt x="47" y="57"/>
                  </a:cubicBezTo>
                  <a:cubicBezTo>
                    <a:pt x="37" y="7"/>
                    <a:pt x="119" y="0"/>
                    <a:pt x="132" y="45"/>
                  </a:cubicBezTo>
                </a:path>
              </a:pathLst>
            </a:custGeom>
            <a:solidFill>
              <a:srgbClr val="9E6118"/>
            </a:solidFill>
            <a:ln>
              <a:noFill/>
            </a:ln>
          </p:spPr>
          <p:txBody>
            <a:bodyPr vert="horz" wrap="square" lIns="68580" tIns="34290" rIns="68580" bIns="34290" numCol="1" anchor="t" anchorCtr="0" compatLnSpc="1"/>
            <a:lstStyle/>
            <a:p>
              <a:endParaRPr lang="zh-CN" altLang="en-US" sz="1015"/>
            </a:p>
          </p:txBody>
        </p:sp>
        <p:sp>
          <p:nvSpPr>
            <p:cNvPr id="1049195" name="Freeform 29"/>
            <p:cNvSpPr/>
            <p:nvPr/>
          </p:nvSpPr>
          <p:spPr bwMode="auto">
            <a:xfrm>
              <a:off x="4950687" y="5105400"/>
              <a:ext cx="609600" cy="533400"/>
            </a:xfrm>
            <a:custGeom>
              <a:avLst/>
              <a:gdLst>
                <a:gd name="T0" fmla="*/ 152 w 332"/>
                <a:gd name="T1" fmla="*/ 258 h 291"/>
                <a:gd name="T2" fmla="*/ 189 w 332"/>
                <a:gd name="T3" fmla="*/ 251 h 291"/>
                <a:gd name="T4" fmla="*/ 248 w 332"/>
                <a:gd name="T5" fmla="*/ 232 h 291"/>
                <a:gd name="T6" fmla="*/ 270 w 332"/>
                <a:gd name="T7" fmla="*/ 204 h 291"/>
                <a:gd name="T8" fmla="*/ 298 w 332"/>
                <a:gd name="T9" fmla="*/ 180 h 291"/>
                <a:gd name="T10" fmla="*/ 328 w 332"/>
                <a:gd name="T11" fmla="*/ 114 h 291"/>
                <a:gd name="T12" fmla="*/ 238 w 332"/>
                <a:gd name="T13" fmla="*/ 8 h 291"/>
                <a:gd name="T14" fmla="*/ 208 w 332"/>
                <a:gd name="T15" fmla="*/ 23 h 291"/>
                <a:gd name="T16" fmla="*/ 197 w 332"/>
                <a:gd name="T17" fmla="*/ 24 h 291"/>
                <a:gd name="T18" fmla="*/ 177 w 332"/>
                <a:gd name="T19" fmla="*/ 12 h 291"/>
                <a:gd name="T20" fmla="*/ 111 w 332"/>
                <a:gd name="T21" fmla="*/ 36 h 291"/>
                <a:gd name="T22" fmla="*/ 73 w 332"/>
                <a:gd name="T23" fmla="*/ 67 h 291"/>
                <a:gd name="T24" fmla="*/ 24 w 332"/>
                <a:gd name="T25" fmla="*/ 72 h 291"/>
                <a:gd name="T26" fmla="*/ 38 w 332"/>
                <a:gd name="T27" fmla="*/ 170 h 291"/>
                <a:gd name="T28" fmla="*/ 45 w 332"/>
                <a:gd name="T29" fmla="*/ 191 h 291"/>
                <a:gd name="T30" fmla="*/ 51 w 332"/>
                <a:gd name="T31" fmla="*/ 217 h 291"/>
                <a:gd name="T32" fmla="*/ 85 w 332"/>
                <a:gd name="T33" fmla="*/ 257 h 291"/>
                <a:gd name="T34" fmla="*/ 154 w 332"/>
                <a:gd name="T35" fmla="*/ 26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91">
                  <a:moveTo>
                    <a:pt x="152" y="258"/>
                  </a:moveTo>
                  <a:cubicBezTo>
                    <a:pt x="163" y="255"/>
                    <a:pt x="175" y="256"/>
                    <a:pt x="189" y="251"/>
                  </a:cubicBezTo>
                  <a:cubicBezTo>
                    <a:pt x="208" y="245"/>
                    <a:pt x="229" y="241"/>
                    <a:pt x="248" y="232"/>
                  </a:cubicBezTo>
                  <a:cubicBezTo>
                    <a:pt x="263" y="225"/>
                    <a:pt x="264" y="219"/>
                    <a:pt x="270" y="204"/>
                  </a:cubicBezTo>
                  <a:cubicBezTo>
                    <a:pt x="276" y="187"/>
                    <a:pt x="283" y="187"/>
                    <a:pt x="298" y="180"/>
                  </a:cubicBezTo>
                  <a:cubicBezTo>
                    <a:pt x="321" y="167"/>
                    <a:pt x="332" y="141"/>
                    <a:pt x="328" y="114"/>
                  </a:cubicBezTo>
                  <a:cubicBezTo>
                    <a:pt x="321" y="65"/>
                    <a:pt x="294" y="0"/>
                    <a:pt x="238" y="8"/>
                  </a:cubicBezTo>
                  <a:cubicBezTo>
                    <a:pt x="227" y="9"/>
                    <a:pt x="219" y="19"/>
                    <a:pt x="208" y="23"/>
                  </a:cubicBezTo>
                  <a:cubicBezTo>
                    <a:pt x="199" y="26"/>
                    <a:pt x="204" y="26"/>
                    <a:pt x="197" y="24"/>
                  </a:cubicBezTo>
                  <a:cubicBezTo>
                    <a:pt x="188" y="19"/>
                    <a:pt x="185" y="15"/>
                    <a:pt x="177" y="12"/>
                  </a:cubicBezTo>
                  <a:cubicBezTo>
                    <a:pt x="154" y="7"/>
                    <a:pt x="125" y="16"/>
                    <a:pt x="111" y="36"/>
                  </a:cubicBezTo>
                  <a:cubicBezTo>
                    <a:pt x="96" y="54"/>
                    <a:pt x="100" y="78"/>
                    <a:pt x="73" y="67"/>
                  </a:cubicBezTo>
                  <a:cubicBezTo>
                    <a:pt x="57" y="59"/>
                    <a:pt x="39" y="55"/>
                    <a:pt x="24" y="72"/>
                  </a:cubicBezTo>
                  <a:cubicBezTo>
                    <a:pt x="0" y="101"/>
                    <a:pt x="18" y="148"/>
                    <a:pt x="38" y="170"/>
                  </a:cubicBezTo>
                  <a:cubicBezTo>
                    <a:pt x="45" y="181"/>
                    <a:pt x="44" y="178"/>
                    <a:pt x="45" y="191"/>
                  </a:cubicBezTo>
                  <a:cubicBezTo>
                    <a:pt x="47" y="200"/>
                    <a:pt x="47" y="208"/>
                    <a:pt x="51" y="217"/>
                  </a:cubicBezTo>
                  <a:cubicBezTo>
                    <a:pt x="57" y="233"/>
                    <a:pt x="72" y="246"/>
                    <a:pt x="85" y="257"/>
                  </a:cubicBezTo>
                  <a:cubicBezTo>
                    <a:pt x="93" y="262"/>
                    <a:pt x="153" y="291"/>
                    <a:pt x="154" y="265"/>
                  </a:cubicBezTo>
                </a:path>
              </a:pathLst>
            </a:custGeom>
            <a:solidFill>
              <a:srgbClr val="EFDE95"/>
            </a:solidFill>
            <a:ln>
              <a:noFill/>
            </a:ln>
          </p:spPr>
          <p:txBody>
            <a:bodyPr vert="horz" wrap="square" lIns="68580" tIns="34290" rIns="68580" bIns="34290" numCol="1" anchor="t" anchorCtr="0" compatLnSpc="1"/>
            <a:lstStyle/>
            <a:p>
              <a:endParaRPr lang="zh-CN" altLang="en-US" sz="1015"/>
            </a:p>
          </p:txBody>
        </p:sp>
        <p:sp>
          <p:nvSpPr>
            <p:cNvPr id="1049196" name="Freeform 30"/>
            <p:cNvSpPr/>
            <p:nvPr/>
          </p:nvSpPr>
          <p:spPr bwMode="auto">
            <a:xfrm>
              <a:off x="5180874" y="5118100"/>
              <a:ext cx="374650" cy="342900"/>
            </a:xfrm>
            <a:custGeom>
              <a:avLst/>
              <a:gdLst>
                <a:gd name="T0" fmla="*/ 19 w 205"/>
                <a:gd name="T1" fmla="*/ 136 h 187"/>
                <a:gd name="T2" fmla="*/ 84 w 205"/>
                <a:gd name="T3" fmla="*/ 161 h 187"/>
                <a:gd name="T4" fmla="*/ 139 w 205"/>
                <a:gd name="T5" fmla="*/ 169 h 187"/>
                <a:gd name="T6" fmla="*/ 107 w 205"/>
                <a:gd name="T7" fmla="*/ 118 h 187"/>
                <a:gd name="T8" fmla="*/ 119 w 205"/>
                <a:gd name="T9" fmla="*/ 96 h 187"/>
                <a:gd name="T10" fmla="*/ 140 w 205"/>
                <a:gd name="T11" fmla="*/ 84 h 187"/>
                <a:gd name="T12" fmla="*/ 135 w 205"/>
                <a:gd name="T13" fmla="*/ 73 h 187"/>
                <a:gd name="T14" fmla="*/ 184 w 205"/>
                <a:gd name="T15" fmla="*/ 80 h 187"/>
                <a:gd name="T16" fmla="*/ 200 w 205"/>
                <a:gd name="T17" fmla="*/ 105 h 187"/>
                <a:gd name="T18" fmla="*/ 159 w 205"/>
                <a:gd name="T19" fmla="*/ 24 h 187"/>
                <a:gd name="T20" fmla="*/ 89 w 205"/>
                <a:gd name="T21" fmla="*/ 42 h 187"/>
                <a:gd name="T22" fmla="*/ 55 w 205"/>
                <a:gd name="T23" fmla="*/ 48 h 187"/>
                <a:gd name="T24" fmla="*/ 60 w 205"/>
                <a:gd name="T25" fmla="*/ 87 h 187"/>
                <a:gd name="T26" fmla="*/ 6 w 205"/>
                <a:gd name="T27" fmla="*/ 94 h 187"/>
                <a:gd name="T28" fmla="*/ 28 w 205"/>
                <a:gd name="T29" fmla="*/ 14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187">
                  <a:moveTo>
                    <a:pt x="19" y="136"/>
                  </a:moveTo>
                  <a:cubicBezTo>
                    <a:pt x="39" y="142"/>
                    <a:pt x="61" y="153"/>
                    <a:pt x="84" y="161"/>
                  </a:cubicBezTo>
                  <a:cubicBezTo>
                    <a:pt x="95" y="165"/>
                    <a:pt x="131" y="187"/>
                    <a:pt x="139" y="169"/>
                  </a:cubicBezTo>
                  <a:cubicBezTo>
                    <a:pt x="148" y="148"/>
                    <a:pt x="118" y="130"/>
                    <a:pt x="107" y="118"/>
                  </a:cubicBezTo>
                  <a:cubicBezTo>
                    <a:pt x="121" y="116"/>
                    <a:pt x="130" y="110"/>
                    <a:pt x="119" y="96"/>
                  </a:cubicBezTo>
                  <a:cubicBezTo>
                    <a:pt x="125" y="91"/>
                    <a:pt x="132" y="89"/>
                    <a:pt x="140" y="84"/>
                  </a:cubicBezTo>
                  <a:cubicBezTo>
                    <a:pt x="137" y="80"/>
                    <a:pt x="138" y="77"/>
                    <a:pt x="135" y="73"/>
                  </a:cubicBezTo>
                  <a:cubicBezTo>
                    <a:pt x="153" y="67"/>
                    <a:pt x="166" y="91"/>
                    <a:pt x="184" y="80"/>
                  </a:cubicBezTo>
                  <a:cubicBezTo>
                    <a:pt x="188" y="86"/>
                    <a:pt x="198" y="96"/>
                    <a:pt x="200" y="105"/>
                  </a:cubicBezTo>
                  <a:cubicBezTo>
                    <a:pt x="205" y="76"/>
                    <a:pt x="179" y="38"/>
                    <a:pt x="159" y="24"/>
                  </a:cubicBezTo>
                  <a:cubicBezTo>
                    <a:pt x="144" y="9"/>
                    <a:pt x="84" y="0"/>
                    <a:pt x="89" y="42"/>
                  </a:cubicBezTo>
                  <a:cubicBezTo>
                    <a:pt x="76" y="46"/>
                    <a:pt x="63" y="32"/>
                    <a:pt x="55" y="48"/>
                  </a:cubicBezTo>
                  <a:cubicBezTo>
                    <a:pt x="48" y="58"/>
                    <a:pt x="53" y="79"/>
                    <a:pt x="60" y="87"/>
                  </a:cubicBezTo>
                  <a:cubicBezTo>
                    <a:pt x="39" y="110"/>
                    <a:pt x="13" y="54"/>
                    <a:pt x="6" y="94"/>
                  </a:cubicBezTo>
                  <a:cubicBezTo>
                    <a:pt x="0" y="117"/>
                    <a:pt x="10" y="131"/>
                    <a:pt x="28" y="144"/>
                  </a:cubicBezTo>
                </a:path>
              </a:pathLst>
            </a:custGeom>
            <a:solidFill>
              <a:srgbClr val="D8A160"/>
            </a:solidFill>
            <a:ln>
              <a:noFill/>
            </a:ln>
          </p:spPr>
          <p:txBody>
            <a:bodyPr vert="horz" wrap="square" lIns="68580" tIns="34290" rIns="68580" bIns="34290" numCol="1" anchor="t" anchorCtr="0" compatLnSpc="1"/>
            <a:lstStyle/>
            <a:p>
              <a:endParaRPr lang="zh-CN" altLang="en-US" sz="1015"/>
            </a:p>
          </p:txBody>
        </p:sp>
        <p:sp>
          <p:nvSpPr>
            <p:cNvPr id="1049197" name="Freeform 31"/>
            <p:cNvSpPr/>
            <p:nvPr/>
          </p:nvSpPr>
          <p:spPr bwMode="auto">
            <a:xfrm>
              <a:off x="5004662" y="5216525"/>
              <a:ext cx="352425" cy="327025"/>
            </a:xfrm>
            <a:custGeom>
              <a:avLst/>
              <a:gdLst>
                <a:gd name="T0" fmla="*/ 183 w 192"/>
                <a:gd name="T1" fmla="*/ 170 h 178"/>
                <a:gd name="T2" fmla="*/ 147 w 192"/>
                <a:gd name="T3" fmla="*/ 138 h 178"/>
                <a:gd name="T4" fmla="*/ 83 w 192"/>
                <a:gd name="T5" fmla="*/ 139 h 178"/>
                <a:gd name="T6" fmla="*/ 77 w 192"/>
                <a:gd name="T7" fmla="*/ 74 h 178"/>
                <a:gd name="T8" fmla="*/ 66 w 192"/>
                <a:gd name="T9" fmla="*/ 27 h 178"/>
                <a:gd name="T10" fmla="*/ 46 w 192"/>
                <a:gd name="T11" fmla="*/ 23 h 178"/>
                <a:gd name="T12" fmla="*/ 17 w 192"/>
                <a:gd name="T13" fmla="*/ 12 h 178"/>
                <a:gd name="T14" fmla="*/ 1 w 192"/>
                <a:gd name="T15" fmla="*/ 37 h 178"/>
                <a:gd name="T16" fmla="*/ 27 w 192"/>
                <a:gd name="T17" fmla="*/ 85 h 178"/>
                <a:gd name="T18" fmla="*/ 14 w 192"/>
                <a:gd name="T19" fmla="*/ 79 h 178"/>
                <a:gd name="T20" fmla="*/ 30 w 192"/>
                <a:gd name="T21" fmla="*/ 146 h 178"/>
                <a:gd name="T22" fmla="*/ 56 w 192"/>
                <a:gd name="T23" fmla="*/ 165 h 178"/>
                <a:gd name="T24" fmla="*/ 82 w 192"/>
                <a:gd name="T25" fmla="*/ 175 h 178"/>
                <a:gd name="T26" fmla="*/ 107 w 192"/>
                <a:gd name="T27" fmla="*/ 159 h 178"/>
                <a:gd name="T28" fmla="*/ 137 w 192"/>
                <a:gd name="T29" fmla="*/ 157 h 178"/>
                <a:gd name="T30" fmla="*/ 192 w 192"/>
                <a:gd name="T31" fmla="*/ 17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78">
                  <a:moveTo>
                    <a:pt x="183" y="170"/>
                  </a:moveTo>
                  <a:cubicBezTo>
                    <a:pt x="182" y="155"/>
                    <a:pt x="158" y="145"/>
                    <a:pt x="147" y="138"/>
                  </a:cubicBezTo>
                  <a:cubicBezTo>
                    <a:pt x="128" y="129"/>
                    <a:pt x="102" y="130"/>
                    <a:pt x="83" y="139"/>
                  </a:cubicBezTo>
                  <a:cubicBezTo>
                    <a:pt x="76" y="120"/>
                    <a:pt x="81" y="93"/>
                    <a:pt x="77" y="74"/>
                  </a:cubicBezTo>
                  <a:cubicBezTo>
                    <a:pt x="73" y="60"/>
                    <a:pt x="70" y="43"/>
                    <a:pt x="66" y="27"/>
                  </a:cubicBezTo>
                  <a:cubicBezTo>
                    <a:pt x="63" y="17"/>
                    <a:pt x="47" y="0"/>
                    <a:pt x="46" y="23"/>
                  </a:cubicBezTo>
                  <a:cubicBezTo>
                    <a:pt x="36" y="21"/>
                    <a:pt x="28" y="11"/>
                    <a:pt x="17" y="12"/>
                  </a:cubicBezTo>
                  <a:cubicBezTo>
                    <a:pt x="5" y="13"/>
                    <a:pt x="0" y="23"/>
                    <a:pt x="1" y="37"/>
                  </a:cubicBezTo>
                  <a:cubicBezTo>
                    <a:pt x="1" y="58"/>
                    <a:pt x="14" y="72"/>
                    <a:pt x="27" y="85"/>
                  </a:cubicBezTo>
                  <a:cubicBezTo>
                    <a:pt x="22" y="84"/>
                    <a:pt x="17" y="83"/>
                    <a:pt x="14" y="79"/>
                  </a:cubicBezTo>
                  <a:cubicBezTo>
                    <a:pt x="11" y="98"/>
                    <a:pt x="21" y="131"/>
                    <a:pt x="30" y="146"/>
                  </a:cubicBezTo>
                  <a:cubicBezTo>
                    <a:pt x="37" y="156"/>
                    <a:pt x="43" y="162"/>
                    <a:pt x="56" y="165"/>
                  </a:cubicBezTo>
                  <a:cubicBezTo>
                    <a:pt x="63" y="168"/>
                    <a:pt x="74" y="172"/>
                    <a:pt x="82" y="175"/>
                  </a:cubicBezTo>
                  <a:cubicBezTo>
                    <a:pt x="95" y="178"/>
                    <a:pt x="96" y="165"/>
                    <a:pt x="107" y="159"/>
                  </a:cubicBezTo>
                  <a:cubicBezTo>
                    <a:pt x="117" y="153"/>
                    <a:pt x="129" y="152"/>
                    <a:pt x="137" y="157"/>
                  </a:cubicBezTo>
                  <a:cubicBezTo>
                    <a:pt x="157" y="161"/>
                    <a:pt x="174" y="171"/>
                    <a:pt x="192" y="175"/>
                  </a:cubicBezTo>
                </a:path>
              </a:pathLst>
            </a:custGeom>
            <a:solidFill>
              <a:srgbClr val="FCF3E3"/>
            </a:solidFill>
            <a:ln>
              <a:noFill/>
            </a:ln>
          </p:spPr>
          <p:txBody>
            <a:bodyPr vert="horz" wrap="square" lIns="68580" tIns="34290" rIns="68580" bIns="34290" numCol="1" anchor="t" anchorCtr="0" compatLnSpc="1"/>
            <a:lstStyle/>
            <a:p>
              <a:endParaRPr lang="zh-CN" altLang="en-US" sz="1015"/>
            </a:p>
          </p:txBody>
        </p:sp>
        <p:sp>
          <p:nvSpPr>
            <p:cNvPr id="1049198" name="Freeform 32"/>
            <p:cNvSpPr/>
            <p:nvPr/>
          </p:nvSpPr>
          <p:spPr bwMode="auto">
            <a:xfrm>
              <a:off x="5196749" y="5256213"/>
              <a:ext cx="180975" cy="142875"/>
            </a:xfrm>
            <a:custGeom>
              <a:avLst/>
              <a:gdLst>
                <a:gd name="T0" fmla="*/ 41 w 99"/>
                <a:gd name="T1" fmla="*/ 61 h 78"/>
                <a:gd name="T2" fmla="*/ 94 w 99"/>
                <a:gd name="T3" fmla="*/ 72 h 78"/>
                <a:gd name="T4" fmla="*/ 68 w 99"/>
                <a:gd name="T5" fmla="*/ 35 h 78"/>
                <a:gd name="T6" fmla="*/ 92 w 99"/>
                <a:gd name="T7" fmla="*/ 24 h 78"/>
                <a:gd name="T8" fmla="*/ 79 w 99"/>
                <a:gd name="T9" fmla="*/ 1 h 78"/>
                <a:gd name="T10" fmla="*/ 34 w 99"/>
                <a:gd name="T11" fmla="*/ 33 h 78"/>
                <a:gd name="T12" fmla="*/ 8 w 99"/>
                <a:gd name="T13" fmla="*/ 24 h 78"/>
                <a:gd name="T14" fmla="*/ 6 w 99"/>
                <a:gd name="T15" fmla="*/ 47 h 78"/>
                <a:gd name="T16" fmla="*/ 42 w 99"/>
                <a:gd name="T1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8">
                  <a:moveTo>
                    <a:pt x="41" y="61"/>
                  </a:moveTo>
                  <a:cubicBezTo>
                    <a:pt x="49" y="66"/>
                    <a:pt x="85" y="78"/>
                    <a:pt x="94" y="72"/>
                  </a:cubicBezTo>
                  <a:cubicBezTo>
                    <a:pt x="91" y="53"/>
                    <a:pt x="84" y="42"/>
                    <a:pt x="68" y="35"/>
                  </a:cubicBezTo>
                  <a:cubicBezTo>
                    <a:pt x="73" y="28"/>
                    <a:pt x="86" y="31"/>
                    <a:pt x="92" y="24"/>
                  </a:cubicBezTo>
                  <a:cubicBezTo>
                    <a:pt x="99" y="14"/>
                    <a:pt x="87" y="3"/>
                    <a:pt x="79" y="1"/>
                  </a:cubicBezTo>
                  <a:cubicBezTo>
                    <a:pt x="57" y="0"/>
                    <a:pt x="51" y="35"/>
                    <a:pt x="34" y="33"/>
                  </a:cubicBezTo>
                  <a:cubicBezTo>
                    <a:pt x="25" y="33"/>
                    <a:pt x="19" y="20"/>
                    <a:pt x="8" y="24"/>
                  </a:cubicBezTo>
                  <a:cubicBezTo>
                    <a:pt x="0" y="29"/>
                    <a:pt x="2" y="38"/>
                    <a:pt x="6" y="47"/>
                  </a:cubicBezTo>
                  <a:cubicBezTo>
                    <a:pt x="12" y="61"/>
                    <a:pt x="29" y="73"/>
                    <a:pt x="42" y="69"/>
                  </a:cubicBezTo>
                </a:path>
              </a:pathLst>
            </a:custGeom>
            <a:solidFill>
              <a:srgbClr val="9E6118"/>
            </a:solidFill>
            <a:ln>
              <a:noFill/>
            </a:ln>
          </p:spPr>
          <p:txBody>
            <a:bodyPr vert="horz" wrap="square" lIns="68580" tIns="34290" rIns="68580" bIns="34290" numCol="1" anchor="t" anchorCtr="0" compatLnSpc="1"/>
            <a:lstStyle/>
            <a:p>
              <a:endParaRPr lang="zh-CN" altLang="en-US" sz="1015"/>
            </a:p>
          </p:txBody>
        </p:sp>
        <p:sp>
          <p:nvSpPr>
            <p:cNvPr id="1049199" name="Freeform 33"/>
            <p:cNvSpPr/>
            <p:nvPr/>
          </p:nvSpPr>
          <p:spPr bwMode="auto">
            <a:xfrm>
              <a:off x="3136174" y="2422525"/>
              <a:ext cx="1752600" cy="3848100"/>
            </a:xfrm>
            <a:custGeom>
              <a:avLst/>
              <a:gdLst>
                <a:gd name="T0" fmla="*/ 349 w 956"/>
                <a:gd name="T1" fmla="*/ 1 h 2097"/>
                <a:gd name="T2" fmla="*/ 325 w 956"/>
                <a:gd name="T3" fmla="*/ 33 h 2097"/>
                <a:gd name="T4" fmla="*/ 305 w 956"/>
                <a:gd name="T5" fmla="*/ 68 h 2097"/>
                <a:gd name="T6" fmla="*/ 258 w 956"/>
                <a:gd name="T7" fmla="*/ 149 h 2097"/>
                <a:gd name="T8" fmla="*/ 159 w 956"/>
                <a:gd name="T9" fmla="*/ 309 h 2097"/>
                <a:gd name="T10" fmla="*/ 87 w 956"/>
                <a:gd name="T11" fmla="*/ 472 h 2097"/>
                <a:gd name="T12" fmla="*/ 44 w 956"/>
                <a:gd name="T13" fmla="*/ 648 h 2097"/>
                <a:gd name="T14" fmla="*/ 10 w 956"/>
                <a:gd name="T15" fmla="*/ 823 h 2097"/>
                <a:gd name="T16" fmla="*/ 1 w 956"/>
                <a:gd name="T17" fmla="*/ 1010 h 2097"/>
                <a:gd name="T18" fmla="*/ 12 w 956"/>
                <a:gd name="T19" fmla="*/ 1187 h 2097"/>
                <a:gd name="T20" fmla="*/ 61 w 956"/>
                <a:gd name="T21" fmla="*/ 1361 h 2097"/>
                <a:gd name="T22" fmla="*/ 122 w 956"/>
                <a:gd name="T23" fmla="*/ 1501 h 2097"/>
                <a:gd name="T24" fmla="*/ 204 w 956"/>
                <a:gd name="T25" fmla="*/ 1632 h 2097"/>
                <a:gd name="T26" fmla="*/ 415 w 956"/>
                <a:gd name="T27" fmla="*/ 1818 h 2097"/>
                <a:gd name="T28" fmla="*/ 695 w 956"/>
                <a:gd name="T29" fmla="*/ 2002 h 2097"/>
                <a:gd name="T30" fmla="*/ 833 w 956"/>
                <a:gd name="T31" fmla="*/ 2056 h 2097"/>
                <a:gd name="T32" fmla="*/ 905 w 956"/>
                <a:gd name="T33" fmla="*/ 2074 h 2097"/>
                <a:gd name="T34" fmla="*/ 930 w 956"/>
                <a:gd name="T35" fmla="*/ 2090 h 2097"/>
                <a:gd name="T36" fmla="*/ 932 w 956"/>
                <a:gd name="T37" fmla="*/ 2095 h 2097"/>
                <a:gd name="T38" fmla="*/ 912 w 956"/>
                <a:gd name="T39" fmla="*/ 2070 h 2097"/>
                <a:gd name="T40" fmla="*/ 754 w 956"/>
                <a:gd name="T41" fmla="*/ 2025 h 2097"/>
                <a:gd name="T42" fmla="*/ 595 w 956"/>
                <a:gd name="T43" fmla="*/ 1937 h 2097"/>
                <a:gd name="T44" fmla="*/ 516 w 956"/>
                <a:gd name="T45" fmla="*/ 1887 h 2097"/>
                <a:gd name="T46" fmla="*/ 430 w 956"/>
                <a:gd name="T47" fmla="*/ 1824 h 2097"/>
                <a:gd name="T48" fmla="*/ 369 w 956"/>
                <a:gd name="T49" fmla="*/ 1775 h 2097"/>
                <a:gd name="T50" fmla="*/ 298 w 956"/>
                <a:gd name="T51" fmla="*/ 1722 h 2097"/>
                <a:gd name="T52" fmla="*/ 189 w 956"/>
                <a:gd name="T53" fmla="*/ 1604 h 2097"/>
                <a:gd name="T54" fmla="*/ 37 w 956"/>
                <a:gd name="T55" fmla="*/ 1277 h 2097"/>
                <a:gd name="T56" fmla="*/ 5 w 956"/>
                <a:gd name="T57" fmla="*/ 935 h 2097"/>
                <a:gd name="T58" fmla="*/ 59 w 956"/>
                <a:gd name="T59" fmla="*/ 593 h 2097"/>
                <a:gd name="T60" fmla="*/ 105 w 956"/>
                <a:gd name="T61" fmla="*/ 431 h 2097"/>
                <a:gd name="T62" fmla="*/ 184 w 956"/>
                <a:gd name="T63" fmla="*/ 272 h 2097"/>
                <a:gd name="T64" fmla="*/ 276 w 956"/>
                <a:gd name="T65" fmla="*/ 125 h 2097"/>
                <a:gd name="T66" fmla="*/ 314 w 956"/>
                <a:gd name="T67" fmla="*/ 57 h 2097"/>
                <a:gd name="T68" fmla="*/ 339 w 956"/>
                <a:gd name="T69" fmla="*/ 21 h 2097"/>
                <a:gd name="T70" fmla="*/ 350 w 956"/>
                <a:gd name="T71" fmla="*/ 1 h 2097"/>
                <a:gd name="T72" fmla="*/ 349 w 956"/>
                <a:gd name="T73" fmla="*/ 1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6" h="2097">
                  <a:moveTo>
                    <a:pt x="349" y="1"/>
                  </a:moveTo>
                  <a:cubicBezTo>
                    <a:pt x="344" y="16"/>
                    <a:pt x="332" y="21"/>
                    <a:pt x="325" y="33"/>
                  </a:cubicBezTo>
                  <a:cubicBezTo>
                    <a:pt x="318" y="45"/>
                    <a:pt x="312" y="56"/>
                    <a:pt x="305" y="68"/>
                  </a:cubicBezTo>
                  <a:cubicBezTo>
                    <a:pt x="290" y="95"/>
                    <a:pt x="275" y="122"/>
                    <a:pt x="258" y="149"/>
                  </a:cubicBezTo>
                  <a:cubicBezTo>
                    <a:pt x="225" y="202"/>
                    <a:pt x="190" y="254"/>
                    <a:pt x="159" y="309"/>
                  </a:cubicBezTo>
                  <a:cubicBezTo>
                    <a:pt x="131" y="362"/>
                    <a:pt x="105" y="415"/>
                    <a:pt x="87" y="472"/>
                  </a:cubicBezTo>
                  <a:cubicBezTo>
                    <a:pt x="69" y="530"/>
                    <a:pt x="57" y="589"/>
                    <a:pt x="44" y="648"/>
                  </a:cubicBezTo>
                  <a:cubicBezTo>
                    <a:pt x="30" y="706"/>
                    <a:pt x="18" y="763"/>
                    <a:pt x="10" y="823"/>
                  </a:cubicBezTo>
                  <a:cubicBezTo>
                    <a:pt x="3" y="885"/>
                    <a:pt x="0" y="948"/>
                    <a:pt x="1" y="1010"/>
                  </a:cubicBezTo>
                  <a:cubicBezTo>
                    <a:pt x="1" y="1069"/>
                    <a:pt x="3" y="1129"/>
                    <a:pt x="12" y="1187"/>
                  </a:cubicBezTo>
                  <a:cubicBezTo>
                    <a:pt x="20" y="1247"/>
                    <a:pt x="41" y="1304"/>
                    <a:pt x="61" y="1361"/>
                  </a:cubicBezTo>
                  <a:cubicBezTo>
                    <a:pt x="77" y="1410"/>
                    <a:pt x="98" y="1456"/>
                    <a:pt x="122" y="1501"/>
                  </a:cubicBezTo>
                  <a:cubicBezTo>
                    <a:pt x="146" y="1546"/>
                    <a:pt x="172" y="1591"/>
                    <a:pt x="204" y="1632"/>
                  </a:cubicBezTo>
                  <a:cubicBezTo>
                    <a:pt x="262" y="1708"/>
                    <a:pt x="341" y="1759"/>
                    <a:pt x="415" y="1818"/>
                  </a:cubicBezTo>
                  <a:cubicBezTo>
                    <a:pt x="503" y="1887"/>
                    <a:pt x="597" y="1948"/>
                    <a:pt x="695" y="2002"/>
                  </a:cubicBezTo>
                  <a:cubicBezTo>
                    <a:pt x="739" y="2026"/>
                    <a:pt x="784" y="2044"/>
                    <a:pt x="833" y="2056"/>
                  </a:cubicBezTo>
                  <a:cubicBezTo>
                    <a:pt x="857" y="2062"/>
                    <a:pt x="881" y="2068"/>
                    <a:pt x="905" y="2074"/>
                  </a:cubicBezTo>
                  <a:cubicBezTo>
                    <a:pt x="911" y="2076"/>
                    <a:pt x="942" y="2085"/>
                    <a:pt x="930" y="2090"/>
                  </a:cubicBezTo>
                  <a:cubicBezTo>
                    <a:pt x="926" y="2092"/>
                    <a:pt x="929" y="2097"/>
                    <a:pt x="932" y="2095"/>
                  </a:cubicBezTo>
                  <a:cubicBezTo>
                    <a:pt x="956" y="2085"/>
                    <a:pt x="921" y="2073"/>
                    <a:pt x="912" y="2070"/>
                  </a:cubicBezTo>
                  <a:cubicBezTo>
                    <a:pt x="859" y="2055"/>
                    <a:pt x="805" y="2047"/>
                    <a:pt x="754" y="2025"/>
                  </a:cubicBezTo>
                  <a:cubicBezTo>
                    <a:pt x="698" y="2002"/>
                    <a:pt x="646" y="1969"/>
                    <a:pt x="595" y="1937"/>
                  </a:cubicBezTo>
                  <a:cubicBezTo>
                    <a:pt x="569" y="1920"/>
                    <a:pt x="542" y="1904"/>
                    <a:pt x="516" y="1887"/>
                  </a:cubicBezTo>
                  <a:cubicBezTo>
                    <a:pt x="486" y="1868"/>
                    <a:pt x="458" y="1845"/>
                    <a:pt x="430" y="1824"/>
                  </a:cubicBezTo>
                  <a:cubicBezTo>
                    <a:pt x="410" y="1808"/>
                    <a:pt x="390" y="1789"/>
                    <a:pt x="369" y="1775"/>
                  </a:cubicBezTo>
                  <a:cubicBezTo>
                    <a:pt x="344" y="1759"/>
                    <a:pt x="321" y="1741"/>
                    <a:pt x="298" y="1722"/>
                  </a:cubicBezTo>
                  <a:cubicBezTo>
                    <a:pt x="257" y="1688"/>
                    <a:pt x="220" y="1648"/>
                    <a:pt x="189" y="1604"/>
                  </a:cubicBezTo>
                  <a:cubicBezTo>
                    <a:pt x="119" y="1505"/>
                    <a:pt x="73" y="1392"/>
                    <a:pt x="37" y="1277"/>
                  </a:cubicBezTo>
                  <a:cubicBezTo>
                    <a:pt x="3" y="1169"/>
                    <a:pt x="2" y="1048"/>
                    <a:pt x="5" y="935"/>
                  </a:cubicBezTo>
                  <a:cubicBezTo>
                    <a:pt x="9" y="818"/>
                    <a:pt x="34" y="707"/>
                    <a:pt x="59" y="593"/>
                  </a:cubicBezTo>
                  <a:cubicBezTo>
                    <a:pt x="72" y="538"/>
                    <a:pt x="85" y="484"/>
                    <a:pt x="105" y="431"/>
                  </a:cubicBezTo>
                  <a:cubicBezTo>
                    <a:pt x="125" y="376"/>
                    <a:pt x="154" y="323"/>
                    <a:pt x="184" y="272"/>
                  </a:cubicBezTo>
                  <a:cubicBezTo>
                    <a:pt x="213" y="222"/>
                    <a:pt x="246" y="175"/>
                    <a:pt x="276" y="125"/>
                  </a:cubicBezTo>
                  <a:cubicBezTo>
                    <a:pt x="289" y="102"/>
                    <a:pt x="301" y="80"/>
                    <a:pt x="314" y="57"/>
                  </a:cubicBezTo>
                  <a:cubicBezTo>
                    <a:pt x="321" y="44"/>
                    <a:pt x="328" y="32"/>
                    <a:pt x="339" y="21"/>
                  </a:cubicBezTo>
                  <a:cubicBezTo>
                    <a:pt x="344" y="15"/>
                    <a:pt x="347" y="9"/>
                    <a:pt x="350" y="1"/>
                  </a:cubicBezTo>
                  <a:cubicBezTo>
                    <a:pt x="350" y="1"/>
                    <a:pt x="349" y="0"/>
                    <a:pt x="349" y="1"/>
                  </a:cubicBezTo>
                  <a:close/>
                </a:path>
              </a:pathLst>
            </a:custGeom>
            <a:solidFill>
              <a:srgbClr val="27857C"/>
            </a:solidFill>
            <a:ln>
              <a:noFill/>
            </a:ln>
          </p:spPr>
          <p:txBody>
            <a:bodyPr vert="horz" wrap="square" lIns="68580" tIns="34290" rIns="68580" bIns="34290" numCol="1" anchor="t" anchorCtr="0" compatLnSpc="1"/>
            <a:lstStyle/>
            <a:p>
              <a:endParaRPr lang="zh-CN" altLang="en-US" sz="1015"/>
            </a:p>
          </p:txBody>
        </p:sp>
        <p:sp>
          <p:nvSpPr>
            <p:cNvPr id="1049200" name="Freeform 34"/>
            <p:cNvSpPr/>
            <p:nvPr/>
          </p:nvSpPr>
          <p:spPr bwMode="auto">
            <a:xfrm>
              <a:off x="3504474" y="2733675"/>
              <a:ext cx="368300" cy="274638"/>
            </a:xfrm>
            <a:custGeom>
              <a:avLst/>
              <a:gdLst>
                <a:gd name="T0" fmla="*/ 0 w 201"/>
                <a:gd name="T1" fmla="*/ 93 h 149"/>
                <a:gd name="T2" fmla="*/ 43 w 201"/>
                <a:gd name="T3" fmla="*/ 43 h 149"/>
                <a:gd name="T4" fmla="*/ 120 w 201"/>
                <a:gd name="T5" fmla="*/ 8 h 149"/>
                <a:gd name="T6" fmla="*/ 192 w 201"/>
                <a:gd name="T7" fmla="*/ 25 h 149"/>
                <a:gd name="T8" fmla="*/ 175 w 201"/>
                <a:gd name="T9" fmla="*/ 98 h 149"/>
                <a:gd name="T10" fmla="*/ 105 w 201"/>
                <a:gd name="T11" fmla="*/ 134 h 149"/>
                <a:gd name="T12" fmla="*/ 65 w 201"/>
                <a:gd name="T13" fmla="*/ 140 h 149"/>
                <a:gd name="T14" fmla="*/ 18 w 201"/>
                <a:gd name="T15" fmla="*/ 143 h 149"/>
                <a:gd name="T16" fmla="*/ 2 w 201"/>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49">
                  <a:moveTo>
                    <a:pt x="0" y="93"/>
                  </a:moveTo>
                  <a:cubicBezTo>
                    <a:pt x="18" y="82"/>
                    <a:pt x="30" y="62"/>
                    <a:pt x="43" y="43"/>
                  </a:cubicBezTo>
                  <a:cubicBezTo>
                    <a:pt x="63" y="24"/>
                    <a:pt x="82" y="6"/>
                    <a:pt x="120" y="8"/>
                  </a:cubicBezTo>
                  <a:cubicBezTo>
                    <a:pt x="136" y="4"/>
                    <a:pt x="183" y="0"/>
                    <a:pt x="192" y="25"/>
                  </a:cubicBezTo>
                  <a:cubicBezTo>
                    <a:pt x="201" y="51"/>
                    <a:pt x="185" y="85"/>
                    <a:pt x="175" y="98"/>
                  </a:cubicBezTo>
                  <a:cubicBezTo>
                    <a:pt x="155" y="116"/>
                    <a:pt x="130" y="125"/>
                    <a:pt x="105" y="134"/>
                  </a:cubicBezTo>
                  <a:cubicBezTo>
                    <a:pt x="96" y="139"/>
                    <a:pt x="81" y="136"/>
                    <a:pt x="65" y="140"/>
                  </a:cubicBezTo>
                  <a:cubicBezTo>
                    <a:pt x="49" y="143"/>
                    <a:pt x="34" y="140"/>
                    <a:pt x="18" y="143"/>
                  </a:cubicBezTo>
                  <a:cubicBezTo>
                    <a:pt x="11" y="142"/>
                    <a:pt x="9" y="149"/>
                    <a:pt x="2" y="147"/>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01" name="Freeform 35"/>
            <p:cNvSpPr/>
            <p:nvPr/>
          </p:nvSpPr>
          <p:spPr bwMode="auto">
            <a:xfrm>
              <a:off x="3291749" y="2549525"/>
              <a:ext cx="268288" cy="428625"/>
            </a:xfrm>
            <a:custGeom>
              <a:avLst/>
              <a:gdLst>
                <a:gd name="T0" fmla="*/ 132 w 146"/>
                <a:gd name="T1" fmla="*/ 190 h 234"/>
                <a:gd name="T2" fmla="*/ 81 w 146"/>
                <a:gd name="T3" fmla="*/ 25 h 234"/>
                <a:gd name="T4" fmla="*/ 28 w 146"/>
                <a:gd name="T5" fmla="*/ 20 h 234"/>
                <a:gd name="T6" fmla="*/ 9 w 146"/>
                <a:gd name="T7" fmla="*/ 99 h 234"/>
                <a:gd name="T8" fmla="*/ 71 w 146"/>
                <a:gd name="T9" fmla="*/ 191 h 234"/>
                <a:gd name="T10" fmla="*/ 91 w 146"/>
                <a:gd name="T11" fmla="*/ 234 h 234"/>
              </a:gdLst>
              <a:ahLst/>
              <a:cxnLst>
                <a:cxn ang="0">
                  <a:pos x="T0" y="T1"/>
                </a:cxn>
                <a:cxn ang="0">
                  <a:pos x="T2" y="T3"/>
                </a:cxn>
                <a:cxn ang="0">
                  <a:pos x="T4" y="T5"/>
                </a:cxn>
                <a:cxn ang="0">
                  <a:pos x="T6" y="T7"/>
                </a:cxn>
                <a:cxn ang="0">
                  <a:pos x="T8" y="T9"/>
                </a:cxn>
                <a:cxn ang="0">
                  <a:pos x="T10" y="T11"/>
                </a:cxn>
              </a:cxnLst>
              <a:rect l="0" t="0" r="r" b="b"/>
              <a:pathLst>
                <a:path w="146" h="234">
                  <a:moveTo>
                    <a:pt x="132" y="190"/>
                  </a:moveTo>
                  <a:cubicBezTo>
                    <a:pt x="146" y="133"/>
                    <a:pt x="133" y="61"/>
                    <a:pt x="81" y="25"/>
                  </a:cubicBezTo>
                  <a:cubicBezTo>
                    <a:pt x="61" y="13"/>
                    <a:pt x="41" y="0"/>
                    <a:pt x="28" y="20"/>
                  </a:cubicBezTo>
                  <a:cubicBezTo>
                    <a:pt x="16" y="40"/>
                    <a:pt x="0" y="74"/>
                    <a:pt x="9" y="99"/>
                  </a:cubicBezTo>
                  <a:cubicBezTo>
                    <a:pt x="24" y="133"/>
                    <a:pt x="47" y="162"/>
                    <a:pt x="71" y="191"/>
                  </a:cubicBezTo>
                  <a:cubicBezTo>
                    <a:pt x="82" y="209"/>
                    <a:pt x="78" y="223"/>
                    <a:pt x="91" y="23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02" name="Freeform 36"/>
            <p:cNvSpPr/>
            <p:nvPr/>
          </p:nvSpPr>
          <p:spPr bwMode="auto">
            <a:xfrm>
              <a:off x="3337787" y="3098800"/>
              <a:ext cx="455613" cy="312738"/>
            </a:xfrm>
            <a:custGeom>
              <a:avLst/>
              <a:gdLst>
                <a:gd name="T0" fmla="*/ 7 w 249"/>
                <a:gd name="T1" fmla="*/ 80 h 170"/>
                <a:gd name="T2" fmla="*/ 63 w 249"/>
                <a:gd name="T3" fmla="*/ 40 h 170"/>
                <a:gd name="T4" fmla="*/ 129 w 249"/>
                <a:gd name="T5" fmla="*/ 18 h 170"/>
                <a:gd name="T6" fmla="*/ 247 w 249"/>
                <a:gd name="T7" fmla="*/ 39 h 170"/>
                <a:gd name="T8" fmla="*/ 148 w 249"/>
                <a:gd name="T9" fmla="*/ 130 h 170"/>
                <a:gd name="T10" fmla="*/ 0 w 249"/>
                <a:gd name="T11" fmla="*/ 109 h 170"/>
              </a:gdLst>
              <a:ahLst/>
              <a:cxnLst>
                <a:cxn ang="0">
                  <a:pos x="T0" y="T1"/>
                </a:cxn>
                <a:cxn ang="0">
                  <a:pos x="T2" y="T3"/>
                </a:cxn>
                <a:cxn ang="0">
                  <a:pos x="T4" y="T5"/>
                </a:cxn>
                <a:cxn ang="0">
                  <a:pos x="T6" y="T7"/>
                </a:cxn>
                <a:cxn ang="0">
                  <a:pos x="T8" y="T9"/>
                </a:cxn>
                <a:cxn ang="0">
                  <a:pos x="T10" y="T11"/>
                </a:cxn>
              </a:cxnLst>
              <a:rect l="0" t="0" r="r" b="b"/>
              <a:pathLst>
                <a:path w="249" h="170">
                  <a:moveTo>
                    <a:pt x="7" y="80"/>
                  </a:moveTo>
                  <a:cubicBezTo>
                    <a:pt x="23" y="76"/>
                    <a:pt x="45" y="51"/>
                    <a:pt x="63" y="40"/>
                  </a:cubicBezTo>
                  <a:cubicBezTo>
                    <a:pt x="81" y="29"/>
                    <a:pt x="106" y="20"/>
                    <a:pt x="129" y="18"/>
                  </a:cubicBezTo>
                  <a:cubicBezTo>
                    <a:pt x="162" y="11"/>
                    <a:pt x="241" y="0"/>
                    <a:pt x="247" y="39"/>
                  </a:cubicBezTo>
                  <a:cubicBezTo>
                    <a:pt x="249" y="93"/>
                    <a:pt x="189" y="117"/>
                    <a:pt x="148" y="130"/>
                  </a:cubicBezTo>
                  <a:cubicBezTo>
                    <a:pt x="117" y="130"/>
                    <a:pt x="1" y="170"/>
                    <a:pt x="0" y="109"/>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03" name="Freeform 37"/>
            <p:cNvSpPr/>
            <p:nvPr/>
          </p:nvSpPr>
          <p:spPr bwMode="auto">
            <a:xfrm>
              <a:off x="2959962" y="2933700"/>
              <a:ext cx="360363" cy="449263"/>
            </a:xfrm>
            <a:custGeom>
              <a:avLst/>
              <a:gdLst>
                <a:gd name="T0" fmla="*/ 197 w 197"/>
                <a:gd name="T1" fmla="*/ 204 h 244"/>
                <a:gd name="T2" fmla="*/ 183 w 197"/>
                <a:gd name="T3" fmla="*/ 170 h 244"/>
                <a:gd name="T4" fmla="*/ 152 w 197"/>
                <a:gd name="T5" fmla="*/ 109 h 244"/>
                <a:gd name="T6" fmla="*/ 45 w 197"/>
                <a:gd name="T7" fmla="*/ 45 h 244"/>
                <a:gd name="T8" fmla="*/ 87 w 197"/>
                <a:gd name="T9" fmla="*/ 216 h 244"/>
                <a:gd name="T10" fmla="*/ 172 w 197"/>
                <a:gd name="T11" fmla="*/ 244 h 244"/>
              </a:gdLst>
              <a:ahLst/>
              <a:cxnLst>
                <a:cxn ang="0">
                  <a:pos x="T0" y="T1"/>
                </a:cxn>
                <a:cxn ang="0">
                  <a:pos x="T2" y="T3"/>
                </a:cxn>
                <a:cxn ang="0">
                  <a:pos x="T4" y="T5"/>
                </a:cxn>
                <a:cxn ang="0">
                  <a:pos x="T6" y="T7"/>
                </a:cxn>
                <a:cxn ang="0">
                  <a:pos x="T8" y="T9"/>
                </a:cxn>
                <a:cxn ang="0">
                  <a:pos x="T10" y="T11"/>
                </a:cxn>
              </a:cxnLst>
              <a:rect l="0" t="0" r="r" b="b"/>
              <a:pathLst>
                <a:path w="197" h="244">
                  <a:moveTo>
                    <a:pt x="197" y="204"/>
                  </a:moveTo>
                  <a:cubicBezTo>
                    <a:pt x="192" y="195"/>
                    <a:pt x="186" y="186"/>
                    <a:pt x="183" y="170"/>
                  </a:cubicBezTo>
                  <a:cubicBezTo>
                    <a:pt x="179" y="154"/>
                    <a:pt x="170" y="129"/>
                    <a:pt x="152" y="109"/>
                  </a:cubicBezTo>
                  <a:cubicBezTo>
                    <a:pt x="137" y="75"/>
                    <a:pt x="79" y="0"/>
                    <a:pt x="45" y="45"/>
                  </a:cubicBezTo>
                  <a:cubicBezTo>
                    <a:pt x="0" y="103"/>
                    <a:pt x="44" y="175"/>
                    <a:pt x="87" y="216"/>
                  </a:cubicBezTo>
                  <a:cubicBezTo>
                    <a:pt x="114" y="230"/>
                    <a:pt x="143" y="237"/>
                    <a:pt x="172" y="24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04" name="Freeform 38"/>
            <p:cNvSpPr/>
            <p:nvPr/>
          </p:nvSpPr>
          <p:spPr bwMode="auto">
            <a:xfrm>
              <a:off x="3213962" y="3482975"/>
              <a:ext cx="501650" cy="300038"/>
            </a:xfrm>
            <a:custGeom>
              <a:avLst/>
              <a:gdLst>
                <a:gd name="T0" fmla="*/ 5 w 273"/>
                <a:gd name="T1" fmla="*/ 91 h 163"/>
                <a:gd name="T2" fmla="*/ 37 w 273"/>
                <a:gd name="T3" fmla="*/ 53 h 163"/>
                <a:gd name="T4" fmla="*/ 109 w 273"/>
                <a:gd name="T5" fmla="*/ 10 h 163"/>
                <a:gd name="T6" fmla="*/ 187 w 273"/>
                <a:gd name="T7" fmla="*/ 6 h 163"/>
                <a:gd name="T8" fmla="*/ 257 w 273"/>
                <a:gd name="T9" fmla="*/ 30 h 163"/>
                <a:gd name="T10" fmla="*/ 236 w 273"/>
                <a:gd name="T11" fmla="*/ 117 h 163"/>
                <a:gd name="T12" fmla="*/ 160 w 273"/>
                <a:gd name="T13" fmla="*/ 144 h 163"/>
                <a:gd name="T14" fmla="*/ 114 w 273"/>
                <a:gd name="T15" fmla="*/ 148 h 163"/>
                <a:gd name="T16" fmla="*/ 49 w 273"/>
                <a:gd name="T17" fmla="*/ 163 h 163"/>
                <a:gd name="T18" fmla="*/ 0 w 273"/>
                <a:gd name="T19" fmla="*/ 1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63">
                  <a:moveTo>
                    <a:pt x="5" y="91"/>
                  </a:moveTo>
                  <a:cubicBezTo>
                    <a:pt x="21" y="87"/>
                    <a:pt x="28" y="59"/>
                    <a:pt x="37" y="53"/>
                  </a:cubicBezTo>
                  <a:cubicBezTo>
                    <a:pt x="59" y="28"/>
                    <a:pt x="77" y="17"/>
                    <a:pt x="109" y="10"/>
                  </a:cubicBezTo>
                  <a:cubicBezTo>
                    <a:pt x="134" y="0"/>
                    <a:pt x="163" y="7"/>
                    <a:pt x="187" y="6"/>
                  </a:cubicBezTo>
                  <a:cubicBezTo>
                    <a:pt x="208" y="11"/>
                    <a:pt x="239" y="11"/>
                    <a:pt x="257" y="30"/>
                  </a:cubicBezTo>
                  <a:cubicBezTo>
                    <a:pt x="273" y="57"/>
                    <a:pt x="263" y="101"/>
                    <a:pt x="236" y="117"/>
                  </a:cubicBezTo>
                  <a:cubicBezTo>
                    <a:pt x="218" y="128"/>
                    <a:pt x="184" y="142"/>
                    <a:pt x="160" y="144"/>
                  </a:cubicBezTo>
                  <a:cubicBezTo>
                    <a:pt x="144" y="148"/>
                    <a:pt x="130" y="145"/>
                    <a:pt x="114" y="148"/>
                  </a:cubicBezTo>
                  <a:cubicBezTo>
                    <a:pt x="90" y="150"/>
                    <a:pt x="72" y="161"/>
                    <a:pt x="49" y="163"/>
                  </a:cubicBezTo>
                  <a:cubicBezTo>
                    <a:pt x="27" y="158"/>
                    <a:pt x="22" y="149"/>
                    <a:pt x="0" y="143"/>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05" name="Freeform 39"/>
            <p:cNvSpPr/>
            <p:nvPr/>
          </p:nvSpPr>
          <p:spPr bwMode="auto">
            <a:xfrm>
              <a:off x="2804387" y="3427413"/>
              <a:ext cx="427038" cy="385763"/>
            </a:xfrm>
            <a:custGeom>
              <a:avLst/>
              <a:gdLst>
                <a:gd name="T0" fmla="*/ 224 w 233"/>
                <a:gd name="T1" fmla="*/ 173 h 210"/>
                <a:gd name="T2" fmla="*/ 233 w 233"/>
                <a:gd name="T3" fmla="*/ 168 h 210"/>
                <a:gd name="T4" fmla="*/ 141 w 233"/>
                <a:gd name="T5" fmla="*/ 77 h 210"/>
                <a:gd name="T6" fmla="*/ 13 w 233"/>
                <a:gd name="T7" fmla="*/ 68 h 210"/>
                <a:gd name="T8" fmla="*/ 31 w 233"/>
                <a:gd name="T9" fmla="*/ 149 h 210"/>
                <a:gd name="T10" fmla="*/ 105 w 233"/>
                <a:gd name="T11" fmla="*/ 190 h 210"/>
                <a:gd name="T12" fmla="*/ 215 w 23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233" h="210">
                  <a:moveTo>
                    <a:pt x="224" y="173"/>
                  </a:moveTo>
                  <a:cubicBezTo>
                    <a:pt x="233" y="168"/>
                    <a:pt x="233" y="168"/>
                    <a:pt x="233" y="168"/>
                  </a:cubicBezTo>
                  <a:cubicBezTo>
                    <a:pt x="204" y="130"/>
                    <a:pt x="171" y="107"/>
                    <a:pt x="141" y="77"/>
                  </a:cubicBezTo>
                  <a:cubicBezTo>
                    <a:pt x="103" y="44"/>
                    <a:pt x="45" y="0"/>
                    <a:pt x="13" y="68"/>
                  </a:cubicBezTo>
                  <a:cubicBezTo>
                    <a:pt x="0" y="88"/>
                    <a:pt x="15" y="122"/>
                    <a:pt x="31" y="149"/>
                  </a:cubicBezTo>
                  <a:cubicBezTo>
                    <a:pt x="49" y="169"/>
                    <a:pt x="76" y="183"/>
                    <a:pt x="105" y="190"/>
                  </a:cubicBezTo>
                  <a:cubicBezTo>
                    <a:pt x="141" y="199"/>
                    <a:pt x="179" y="201"/>
                    <a:pt x="215" y="210"/>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06" name="Freeform 40"/>
            <p:cNvSpPr/>
            <p:nvPr/>
          </p:nvSpPr>
          <p:spPr bwMode="auto">
            <a:xfrm>
              <a:off x="3126649" y="3886200"/>
              <a:ext cx="485775" cy="361950"/>
            </a:xfrm>
            <a:custGeom>
              <a:avLst/>
              <a:gdLst>
                <a:gd name="T0" fmla="*/ 0 w 265"/>
                <a:gd name="T1" fmla="*/ 118 h 197"/>
                <a:gd name="T2" fmla="*/ 27 w 265"/>
                <a:gd name="T3" fmla="*/ 71 h 197"/>
                <a:gd name="T4" fmla="*/ 115 w 265"/>
                <a:gd name="T5" fmla="*/ 24 h 197"/>
                <a:gd name="T6" fmla="*/ 205 w 265"/>
                <a:gd name="T7" fmla="*/ 0 h 197"/>
                <a:gd name="T8" fmla="*/ 254 w 265"/>
                <a:gd name="T9" fmla="*/ 50 h 197"/>
                <a:gd name="T10" fmla="*/ 211 w 265"/>
                <a:gd name="T11" fmla="*/ 162 h 197"/>
                <a:gd name="T12" fmla="*/ 134 w 265"/>
                <a:gd name="T13" fmla="*/ 197 h 197"/>
                <a:gd name="T14" fmla="*/ 53 w 265"/>
                <a:gd name="T15" fmla="*/ 185 h 197"/>
                <a:gd name="T16" fmla="*/ 6 w 265"/>
                <a:gd name="T17"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97">
                  <a:moveTo>
                    <a:pt x="0" y="118"/>
                  </a:moveTo>
                  <a:cubicBezTo>
                    <a:pt x="22" y="123"/>
                    <a:pt x="24" y="86"/>
                    <a:pt x="27" y="71"/>
                  </a:cubicBezTo>
                  <a:cubicBezTo>
                    <a:pt x="49" y="46"/>
                    <a:pt x="88" y="40"/>
                    <a:pt x="115" y="24"/>
                  </a:cubicBezTo>
                  <a:cubicBezTo>
                    <a:pt x="140" y="15"/>
                    <a:pt x="175" y="0"/>
                    <a:pt x="205" y="0"/>
                  </a:cubicBezTo>
                  <a:cubicBezTo>
                    <a:pt x="241" y="9"/>
                    <a:pt x="256" y="12"/>
                    <a:pt x="254" y="50"/>
                  </a:cubicBezTo>
                  <a:cubicBezTo>
                    <a:pt x="265" y="99"/>
                    <a:pt x="249" y="133"/>
                    <a:pt x="211" y="162"/>
                  </a:cubicBezTo>
                  <a:cubicBezTo>
                    <a:pt x="184" y="179"/>
                    <a:pt x="158" y="195"/>
                    <a:pt x="134" y="197"/>
                  </a:cubicBezTo>
                  <a:cubicBezTo>
                    <a:pt x="104" y="197"/>
                    <a:pt x="75" y="190"/>
                    <a:pt x="53" y="185"/>
                  </a:cubicBezTo>
                  <a:cubicBezTo>
                    <a:pt x="31" y="179"/>
                    <a:pt x="26" y="170"/>
                    <a:pt x="6" y="158"/>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07" name="Freeform 41"/>
            <p:cNvSpPr/>
            <p:nvPr/>
          </p:nvSpPr>
          <p:spPr bwMode="auto">
            <a:xfrm>
              <a:off x="2701199" y="3979863"/>
              <a:ext cx="461963" cy="263525"/>
            </a:xfrm>
            <a:custGeom>
              <a:avLst/>
              <a:gdLst>
                <a:gd name="T0" fmla="*/ 252 w 252"/>
                <a:gd name="T1" fmla="*/ 110 h 143"/>
                <a:gd name="T2" fmla="*/ 157 w 252"/>
                <a:gd name="T3" fmla="*/ 33 h 143"/>
                <a:gd name="T4" fmla="*/ 92 w 252"/>
                <a:gd name="T5" fmla="*/ 18 h 143"/>
                <a:gd name="T6" fmla="*/ 34 w 252"/>
                <a:gd name="T7" fmla="*/ 3 h 143"/>
                <a:gd name="T8" fmla="*/ 51 w 252"/>
                <a:gd name="T9" fmla="*/ 92 h 143"/>
                <a:gd name="T10" fmla="*/ 118 w 252"/>
                <a:gd name="T11" fmla="*/ 131 h 143"/>
                <a:gd name="T12" fmla="*/ 252 w 252"/>
                <a:gd name="T13" fmla="*/ 80 h 143"/>
                <a:gd name="T14" fmla="*/ 251 w 252"/>
                <a:gd name="T15" fmla="*/ 87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43">
                  <a:moveTo>
                    <a:pt x="252" y="110"/>
                  </a:moveTo>
                  <a:cubicBezTo>
                    <a:pt x="231" y="74"/>
                    <a:pt x="191" y="49"/>
                    <a:pt x="157" y="33"/>
                  </a:cubicBezTo>
                  <a:cubicBezTo>
                    <a:pt x="135" y="28"/>
                    <a:pt x="113" y="23"/>
                    <a:pt x="92" y="18"/>
                  </a:cubicBezTo>
                  <a:cubicBezTo>
                    <a:pt x="77" y="14"/>
                    <a:pt x="50" y="0"/>
                    <a:pt x="34" y="3"/>
                  </a:cubicBezTo>
                  <a:cubicBezTo>
                    <a:pt x="0" y="18"/>
                    <a:pt x="40" y="74"/>
                    <a:pt x="51" y="92"/>
                  </a:cubicBezTo>
                  <a:cubicBezTo>
                    <a:pt x="69" y="111"/>
                    <a:pt x="96" y="126"/>
                    <a:pt x="118" y="131"/>
                  </a:cubicBezTo>
                  <a:cubicBezTo>
                    <a:pt x="168" y="143"/>
                    <a:pt x="218" y="125"/>
                    <a:pt x="252" y="80"/>
                  </a:cubicBezTo>
                  <a:cubicBezTo>
                    <a:pt x="251" y="87"/>
                    <a:pt x="251" y="87"/>
                    <a:pt x="251" y="87"/>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08" name="Freeform 42"/>
            <p:cNvSpPr/>
            <p:nvPr/>
          </p:nvSpPr>
          <p:spPr bwMode="auto">
            <a:xfrm>
              <a:off x="3188562" y="4286250"/>
              <a:ext cx="458788" cy="322263"/>
            </a:xfrm>
            <a:custGeom>
              <a:avLst/>
              <a:gdLst>
                <a:gd name="T0" fmla="*/ 2 w 250"/>
                <a:gd name="T1" fmla="*/ 100 h 175"/>
                <a:gd name="T2" fmla="*/ 41 w 250"/>
                <a:gd name="T3" fmla="*/ 64 h 175"/>
                <a:gd name="T4" fmla="*/ 138 w 250"/>
                <a:gd name="T5" fmla="*/ 11 h 175"/>
                <a:gd name="T6" fmla="*/ 241 w 250"/>
                <a:gd name="T7" fmla="*/ 90 h 175"/>
                <a:gd name="T8" fmla="*/ 130 w 250"/>
                <a:gd name="T9" fmla="*/ 170 h 175"/>
                <a:gd name="T10" fmla="*/ 34 w 250"/>
                <a:gd name="T11" fmla="*/ 154 h 175"/>
                <a:gd name="T12" fmla="*/ 0 w 250"/>
                <a:gd name="T13" fmla="*/ 138 h 175"/>
              </a:gdLst>
              <a:ahLst/>
              <a:cxnLst>
                <a:cxn ang="0">
                  <a:pos x="T0" y="T1"/>
                </a:cxn>
                <a:cxn ang="0">
                  <a:pos x="T2" y="T3"/>
                </a:cxn>
                <a:cxn ang="0">
                  <a:pos x="T4" y="T5"/>
                </a:cxn>
                <a:cxn ang="0">
                  <a:pos x="T6" y="T7"/>
                </a:cxn>
                <a:cxn ang="0">
                  <a:pos x="T8" y="T9"/>
                </a:cxn>
                <a:cxn ang="0">
                  <a:pos x="T10" y="T11"/>
                </a:cxn>
                <a:cxn ang="0">
                  <a:pos x="T12" y="T13"/>
                </a:cxn>
              </a:cxnLst>
              <a:rect l="0" t="0" r="r" b="b"/>
              <a:pathLst>
                <a:path w="250" h="175">
                  <a:moveTo>
                    <a:pt x="2" y="100"/>
                  </a:moveTo>
                  <a:cubicBezTo>
                    <a:pt x="5" y="86"/>
                    <a:pt x="25" y="67"/>
                    <a:pt x="41" y="64"/>
                  </a:cubicBezTo>
                  <a:cubicBezTo>
                    <a:pt x="63" y="38"/>
                    <a:pt x="98" y="17"/>
                    <a:pt x="138" y="11"/>
                  </a:cubicBezTo>
                  <a:cubicBezTo>
                    <a:pt x="187" y="0"/>
                    <a:pt x="250" y="23"/>
                    <a:pt x="241" y="90"/>
                  </a:cubicBezTo>
                  <a:cubicBezTo>
                    <a:pt x="229" y="140"/>
                    <a:pt x="182" y="175"/>
                    <a:pt x="130" y="170"/>
                  </a:cubicBezTo>
                  <a:cubicBezTo>
                    <a:pt x="101" y="162"/>
                    <a:pt x="70" y="163"/>
                    <a:pt x="34" y="154"/>
                  </a:cubicBezTo>
                  <a:cubicBezTo>
                    <a:pt x="27" y="152"/>
                    <a:pt x="15" y="141"/>
                    <a:pt x="0" y="138"/>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09" name="Freeform 43"/>
            <p:cNvSpPr/>
            <p:nvPr/>
          </p:nvSpPr>
          <p:spPr bwMode="auto">
            <a:xfrm>
              <a:off x="2747237" y="4402138"/>
              <a:ext cx="461963" cy="252413"/>
            </a:xfrm>
            <a:custGeom>
              <a:avLst/>
              <a:gdLst>
                <a:gd name="T0" fmla="*/ 236 w 252"/>
                <a:gd name="T1" fmla="*/ 96 h 137"/>
                <a:gd name="T2" fmla="*/ 203 w 252"/>
                <a:gd name="T3" fmla="*/ 73 h 137"/>
                <a:gd name="T4" fmla="*/ 142 w 252"/>
                <a:gd name="T5" fmla="*/ 43 h 137"/>
                <a:gd name="T6" fmla="*/ 18 w 252"/>
                <a:gd name="T7" fmla="*/ 51 h 137"/>
                <a:gd name="T8" fmla="*/ 135 w 252"/>
                <a:gd name="T9" fmla="*/ 133 h 137"/>
                <a:gd name="T10" fmla="*/ 252 w 252"/>
                <a:gd name="T11" fmla="*/ 62 h 137"/>
              </a:gdLst>
              <a:ahLst/>
              <a:cxnLst>
                <a:cxn ang="0">
                  <a:pos x="T0" y="T1"/>
                </a:cxn>
                <a:cxn ang="0">
                  <a:pos x="T2" y="T3"/>
                </a:cxn>
                <a:cxn ang="0">
                  <a:pos x="T4" y="T5"/>
                </a:cxn>
                <a:cxn ang="0">
                  <a:pos x="T6" y="T7"/>
                </a:cxn>
                <a:cxn ang="0">
                  <a:pos x="T8" y="T9"/>
                </a:cxn>
                <a:cxn ang="0">
                  <a:pos x="T10" y="T11"/>
                </a:cxn>
              </a:cxnLst>
              <a:rect l="0" t="0" r="r" b="b"/>
              <a:pathLst>
                <a:path w="252" h="137">
                  <a:moveTo>
                    <a:pt x="236" y="96"/>
                  </a:moveTo>
                  <a:cubicBezTo>
                    <a:pt x="230" y="87"/>
                    <a:pt x="218" y="77"/>
                    <a:pt x="203" y="73"/>
                  </a:cubicBezTo>
                  <a:cubicBezTo>
                    <a:pt x="185" y="53"/>
                    <a:pt x="163" y="48"/>
                    <a:pt x="142" y="43"/>
                  </a:cubicBezTo>
                  <a:cubicBezTo>
                    <a:pt x="106" y="34"/>
                    <a:pt x="30" y="0"/>
                    <a:pt x="18" y="51"/>
                  </a:cubicBezTo>
                  <a:cubicBezTo>
                    <a:pt x="0" y="123"/>
                    <a:pt x="88" y="137"/>
                    <a:pt x="135" y="133"/>
                  </a:cubicBezTo>
                  <a:cubicBezTo>
                    <a:pt x="182" y="129"/>
                    <a:pt x="234" y="104"/>
                    <a:pt x="252" y="62"/>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0" name="Freeform 44"/>
            <p:cNvSpPr/>
            <p:nvPr/>
          </p:nvSpPr>
          <p:spPr bwMode="auto">
            <a:xfrm>
              <a:off x="3280637" y="4638675"/>
              <a:ext cx="461963" cy="280988"/>
            </a:xfrm>
            <a:custGeom>
              <a:avLst/>
              <a:gdLst>
                <a:gd name="T0" fmla="*/ 7 w 252"/>
                <a:gd name="T1" fmla="*/ 151 h 153"/>
                <a:gd name="T2" fmla="*/ 118 w 252"/>
                <a:gd name="T3" fmla="*/ 10 h 153"/>
                <a:gd name="T4" fmla="*/ 210 w 252"/>
                <a:gd name="T5" fmla="*/ 9 h 153"/>
                <a:gd name="T6" fmla="*/ 251 w 252"/>
                <a:gd name="T7" fmla="*/ 58 h 153"/>
                <a:gd name="T8" fmla="*/ 122 w 252"/>
                <a:gd name="T9" fmla="*/ 148 h 153"/>
                <a:gd name="T10" fmla="*/ 47 w 252"/>
                <a:gd name="T11" fmla="*/ 145 h 153"/>
                <a:gd name="T12" fmla="*/ 0 w 252"/>
                <a:gd name="T13" fmla="*/ 149 h 153"/>
              </a:gdLst>
              <a:ahLst/>
              <a:cxnLst>
                <a:cxn ang="0">
                  <a:pos x="T0" y="T1"/>
                </a:cxn>
                <a:cxn ang="0">
                  <a:pos x="T2" y="T3"/>
                </a:cxn>
                <a:cxn ang="0">
                  <a:pos x="T4" y="T5"/>
                </a:cxn>
                <a:cxn ang="0">
                  <a:pos x="T6" y="T7"/>
                </a:cxn>
                <a:cxn ang="0">
                  <a:pos x="T8" y="T9"/>
                </a:cxn>
                <a:cxn ang="0">
                  <a:pos x="T10" y="T11"/>
                </a:cxn>
                <a:cxn ang="0">
                  <a:pos x="T12" y="T13"/>
                </a:cxn>
              </a:cxnLst>
              <a:rect l="0" t="0" r="r" b="b"/>
              <a:pathLst>
                <a:path w="252" h="153">
                  <a:moveTo>
                    <a:pt x="7" y="151"/>
                  </a:moveTo>
                  <a:cubicBezTo>
                    <a:pt x="3" y="73"/>
                    <a:pt x="46" y="23"/>
                    <a:pt x="118" y="10"/>
                  </a:cubicBezTo>
                  <a:cubicBezTo>
                    <a:pt x="150" y="2"/>
                    <a:pt x="174" y="0"/>
                    <a:pt x="210" y="9"/>
                  </a:cubicBezTo>
                  <a:cubicBezTo>
                    <a:pt x="239" y="16"/>
                    <a:pt x="251" y="27"/>
                    <a:pt x="251" y="58"/>
                  </a:cubicBezTo>
                  <a:cubicBezTo>
                    <a:pt x="252" y="119"/>
                    <a:pt x="171" y="137"/>
                    <a:pt x="122" y="148"/>
                  </a:cubicBezTo>
                  <a:cubicBezTo>
                    <a:pt x="99" y="150"/>
                    <a:pt x="77" y="145"/>
                    <a:pt x="47" y="145"/>
                  </a:cubicBezTo>
                  <a:cubicBezTo>
                    <a:pt x="32" y="142"/>
                    <a:pt x="14" y="153"/>
                    <a:pt x="0" y="149"/>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1" name="Freeform 45"/>
            <p:cNvSpPr/>
            <p:nvPr/>
          </p:nvSpPr>
          <p:spPr bwMode="auto">
            <a:xfrm>
              <a:off x="2905987" y="4892675"/>
              <a:ext cx="466725" cy="173038"/>
            </a:xfrm>
            <a:custGeom>
              <a:avLst/>
              <a:gdLst>
                <a:gd name="T0" fmla="*/ 213 w 254"/>
                <a:gd name="T1" fmla="*/ 36 h 94"/>
                <a:gd name="T2" fmla="*/ 97 w 254"/>
                <a:gd name="T3" fmla="*/ 8 h 94"/>
                <a:gd name="T4" fmla="*/ 4 w 254"/>
                <a:gd name="T5" fmla="*/ 46 h 94"/>
                <a:gd name="T6" fmla="*/ 138 w 254"/>
                <a:gd name="T7" fmla="*/ 94 h 94"/>
                <a:gd name="T8" fmla="*/ 226 w 254"/>
                <a:gd name="T9" fmla="*/ 47 h 94"/>
                <a:gd name="T10" fmla="*/ 254 w 254"/>
                <a:gd name="T11" fmla="*/ 24 h 94"/>
              </a:gdLst>
              <a:ahLst/>
              <a:cxnLst>
                <a:cxn ang="0">
                  <a:pos x="T0" y="T1"/>
                </a:cxn>
                <a:cxn ang="0">
                  <a:pos x="T2" y="T3"/>
                </a:cxn>
                <a:cxn ang="0">
                  <a:pos x="T4" y="T5"/>
                </a:cxn>
                <a:cxn ang="0">
                  <a:pos x="T6" y="T7"/>
                </a:cxn>
                <a:cxn ang="0">
                  <a:pos x="T8" y="T9"/>
                </a:cxn>
                <a:cxn ang="0">
                  <a:pos x="T10" y="T11"/>
                </a:cxn>
              </a:cxnLst>
              <a:rect l="0" t="0" r="r" b="b"/>
              <a:pathLst>
                <a:path w="254" h="94">
                  <a:moveTo>
                    <a:pt x="213" y="36"/>
                  </a:moveTo>
                  <a:cubicBezTo>
                    <a:pt x="188" y="15"/>
                    <a:pt x="135" y="10"/>
                    <a:pt x="97" y="8"/>
                  </a:cubicBezTo>
                  <a:cubicBezTo>
                    <a:pt x="69" y="1"/>
                    <a:pt x="0" y="0"/>
                    <a:pt x="4" y="46"/>
                  </a:cubicBezTo>
                  <a:cubicBezTo>
                    <a:pt x="10" y="86"/>
                    <a:pt x="107" y="94"/>
                    <a:pt x="138" y="94"/>
                  </a:cubicBezTo>
                  <a:cubicBezTo>
                    <a:pt x="170" y="87"/>
                    <a:pt x="195" y="78"/>
                    <a:pt x="226" y="47"/>
                  </a:cubicBezTo>
                  <a:cubicBezTo>
                    <a:pt x="235" y="42"/>
                    <a:pt x="245" y="29"/>
                    <a:pt x="254" y="2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2" name="Freeform 46"/>
            <p:cNvSpPr/>
            <p:nvPr/>
          </p:nvSpPr>
          <p:spPr bwMode="auto">
            <a:xfrm>
              <a:off x="3444149" y="4967288"/>
              <a:ext cx="396875" cy="384175"/>
            </a:xfrm>
            <a:custGeom>
              <a:avLst/>
              <a:gdLst>
                <a:gd name="T0" fmla="*/ 0 w 217"/>
                <a:gd name="T1" fmla="*/ 168 h 209"/>
                <a:gd name="T2" fmla="*/ 30 w 217"/>
                <a:gd name="T3" fmla="*/ 106 h 209"/>
                <a:gd name="T4" fmla="*/ 71 w 217"/>
                <a:gd name="T5" fmla="*/ 32 h 209"/>
                <a:gd name="T6" fmla="*/ 196 w 217"/>
                <a:gd name="T7" fmla="*/ 24 h 209"/>
                <a:gd name="T8" fmla="*/ 207 w 217"/>
                <a:gd name="T9" fmla="*/ 73 h 209"/>
                <a:gd name="T10" fmla="*/ 153 w 217"/>
                <a:gd name="T11" fmla="*/ 136 h 209"/>
                <a:gd name="T12" fmla="*/ 88 w 217"/>
                <a:gd name="T13" fmla="*/ 182 h 209"/>
                <a:gd name="T14" fmla="*/ 44 w 21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09">
                  <a:moveTo>
                    <a:pt x="0" y="168"/>
                  </a:moveTo>
                  <a:cubicBezTo>
                    <a:pt x="13" y="148"/>
                    <a:pt x="18" y="126"/>
                    <a:pt x="30" y="106"/>
                  </a:cubicBezTo>
                  <a:cubicBezTo>
                    <a:pt x="37" y="77"/>
                    <a:pt x="52" y="50"/>
                    <a:pt x="71" y="32"/>
                  </a:cubicBezTo>
                  <a:cubicBezTo>
                    <a:pt x="95" y="0"/>
                    <a:pt x="160" y="16"/>
                    <a:pt x="196" y="24"/>
                  </a:cubicBezTo>
                  <a:cubicBezTo>
                    <a:pt x="217" y="30"/>
                    <a:pt x="214" y="44"/>
                    <a:pt x="207" y="73"/>
                  </a:cubicBezTo>
                  <a:cubicBezTo>
                    <a:pt x="200" y="102"/>
                    <a:pt x="180" y="120"/>
                    <a:pt x="153" y="136"/>
                  </a:cubicBezTo>
                  <a:cubicBezTo>
                    <a:pt x="133" y="154"/>
                    <a:pt x="108" y="164"/>
                    <a:pt x="88" y="182"/>
                  </a:cubicBezTo>
                  <a:cubicBezTo>
                    <a:pt x="78" y="194"/>
                    <a:pt x="60" y="205"/>
                    <a:pt x="44" y="209"/>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3" name="Freeform 47"/>
            <p:cNvSpPr/>
            <p:nvPr/>
          </p:nvSpPr>
          <p:spPr bwMode="auto">
            <a:xfrm>
              <a:off x="2886937" y="5262563"/>
              <a:ext cx="609600" cy="196850"/>
            </a:xfrm>
            <a:custGeom>
              <a:avLst/>
              <a:gdLst>
                <a:gd name="T0" fmla="*/ 331 w 333"/>
                <a:gd name="T1" fmla="*/ 52 h 107"/>
                <a:gd name="T2" fmla="*/ 277 w 333"/>
                <a:gd name="T3" fmla="*/ 23 h 107"/>
                <a:gd name="T4" fmla="*/ 183 w 333"/>
                <a:gd name="T5" fmla="*/ 0 h 107"/>
                <a:gd name="T6" fmla="*/ 32 w 333"/>
                <a:gd name="T7" fmla="*/ 55 h 107"/>
                <a:gd name="T8" fmla="*/ 101 w 333"/>
                <a:gd name="T9" fmla="*/ 87 h 107"/>
                <a:gd name="T10" fmla="*/ 222 w 333"/>
                <a:gd name="T11" fmla="*/ 94 h 107"/>
                <a:gd name="T12" fmla="*/ 333 w 333"/>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333" h="107">
                  <a:moveTo>
                    <a:pt x="331" y="52"/>
                  </a:moveTo>
                  <a:cubicBezTo>
                    <a:pt x="311" y="39"/>
                    <a:pt x="299" y="28"/>
                    <a:pt x="277" y="23"/>
                  </a:cubicBezTo>
                  <a:cubicBezTo>
                    <a:pt x="248" y="16"/>
                    <a:pt x="212" y="7"/>
                    <a:pt x="183" y="0"/>
                  </a:cubicBezTo>
                  <a:cubicBezTo>
                    <a:pt x="153" y="0"/>
                    <a:pt x="0" y="1"/>
                    <a:pt x="32" y="55"/>
                  </a:cubicBezTo>
                  <a:cubicBezTo>
                    <a:pt x="50" y="75"/>
                    <a:pt x="79" y="82"/>
                    <a:pt x="101" y="87"/>
                  </a:cubicBezTo>
                  <a:cubicBezTo>
                    <a:pt x="144" y="98"/>
                    <a:pt x="180" y="107"/>
                    <a:pt x="222" y="94"/>
                  </a:cubicBezTo>
                  <a:cubicBezTo>
                    <a:pt x="265" y="74"/>
                    <a:pt x="297" y="36"/>
                    <a:pt x="333" y="1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4" name="Freeform 48"/>
            <p:cNvSpPr/>
            <p:nvPr/>
          </p:nvSpPr>
          <p:spPr bwMode="auto">
            <a:xfrm>
              <a:off x="3677512" y="5153025"/>
              <a:ext cx="368300" cy="431800"/>
            </a:xfrm>
            <a:custGeom>
              <a:avLst/>
              <a:gdLst>
                <a:gd name="T0" fmla="*/ 0 w 201"/>
                <a:gd name="T1" fmla="*/ 235 h 235"/>
                <a:gd name="T2" fmla="*/ 37 w 201"/>
                <a:gd name="T3" fmla="*/ 84 h 235"/>
                <a:gd name="T4" fmla="*/ 102 w 201"/>
                <a:gd name="T5" fmla="*/ 38 h 235"/>
                <a:gd name="T6" fmla="*/ 183 w 201"/>
                <a:gd name="T7" fmla="*/ 20 h 235"/>
                <a:gd name="T8" fmla="*/ 183 w 201"/>
                <a:gd name="T9" fmla="*/ 112 h 235"/>
                <a:gd name="T10" fmla="*/ 144 w 201"/>
                <a:gd name="T11" fmla="*/ 179 h 235"/>
                <a:gd name="T12" fmla="*/ 63 w 201"/>
                <a:gd name="T13" fmla="*/ 228 h 235"/>
                <a:gd name="T14" fmla="*/ 11 w 201"/>
                <a:gd name="T15" fmla="*/ 22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235">
                  <a:moveTo>
                    <a:pt x="0" y="235"/>
                  </a:moveTo>
                  <a:cubicBezTo>
                    <a:pt x="12" y="185"/>
                    <a:pt x="5" y="122"/>
                    <a:pt x="37" y="84"/>
                  </a:cubicBezTo>
                  <a:cubicBezTo>
                    <a:pt x="59" y="59"/>
                    <a:pt x="77" y="48"/>
                    <a:pt x="102" y="38"/>
                  </a:cubicBezTo>
                  <a:cubicBezTo>
                    <a:pt x="127" y="29"/>
                    <a:pt x="165" y="0"/>
                    <a:pt x="183" y="20"/>
                  </a:cubicBezTo>
                  <a:cubicBezTo>
                    <a:pt x="201" y="40"/>
                    <a:pt x="188" y="90"/>
                    <a:pt x="183" y="112"/>
                  </a:cubicBezTo>
                  <a:cubicBezTo>
                    <a:pt x="176" y="141"/>
                    <a:pt x="164" y="161"/>
                    <a:pt x="144" y="179"/>
                  </a:cubicBezTo>
                  <a:cubicBezTo>
                    <a:pt x="122" y="204"/>
                    <a:pt x="86" y="226"/>
                    <a:pt x="63" y="228"/>
                  </a:cubicBezTo>
                  <a:cubicBezTo>
                    <a:pt x="41" y="223"/>
                    <a:pt x="29" y="212"/>
                    <a:pt x="11" y="223"/>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5" name="Freeform 49"/>
            <p:cNvSpPr/>
            <p:nvPr/>
          </p:nvSpPr>
          <p:spPr bwMode="auto">
            <a:xfrm>
              <a:off x="3242537" y="5584825"/>
              <a:ext cx="530225" cy="261938"/>
            </a:xfrm>
            <a:custGeom>
              <a:avLst/>
              <a:gdLst>
                <a:gd name="T0" fmla="*/ 232 w 289"/>
                <a:gd name="T1" fmla="*/ 22 h 143"/>
                <a:gd name="T2" fmla="*/ 95 w 289"/>
                <a:gd name="T3" fmla="*/ 19 h 143"/>
                <a:gd name="T4" fmla="*/ 16 w 289"/>
                <a:gd name="T5" fmla="*/ 61 h 143"/>
                <a:gd name="T6" fmla="*/ 52 w 289"/>
                <a:gd name="T7" fmla="*/ 131 h 143"/>
                <a:gd name="T8" fmla="*/ 128 w 289"/>
                <a:gd name="T9" fmla="*/ 134 h 143"/>
                <a:gd name="T10" fmla="*/ 221 w 289"/>
                <a:gd name="T11" fmla="*/ 96 h 143"/>
                <a:gd name="T12" fmla="*/ 268 w 289"/>
                <a:gd name="T13" fmla="*/ 31 h 143"/>
                <a:gd name="T14" fmla="*/ 289 w 289"/>
                <a:gd name="T15" fmla="*/ 5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143">
                  <a:moveTo>
                    <a:pt x="232" y="22"/>
                  </a:moveTo>
                  <a:cubicBezTo>
                    <a:pt x="188" y="11"/>
                    <a:pt x="143" y="8"/>
                    <a:pt x="95" y="19"/>
                  </a:cubicBezTo>
                  <a:cubicBezTo>
                    <a:pt x="71" y="21"/>
                    <a:pt x="30" y="34"/>
                    <a:pt x="16" y="61"/>
                  </a:cubicBezTo>
                  <a:cubicBezTo>
                    <a:pt x="0" y="95"/>
                    <a:pt x="32" y="119"/>
                    <a:pt x="52" y="131"/>
                  </a:cubicBezTo>
                  <a:cubicBezTo>
                    <a:pt x="81" y="138"/>
                    <a:pt x="103" y="143"/>
                    <a:pt x="128" y="134"/>
                  </a:cubicBezTo>
                  <a:cubicBezTo>
                    <a:pt x="160" y="127"/>
                    <a:pt x="194" y="112"/>
                    <a:pt x="221" y="96"/>
                  </a:cubicBezTo>
                  <a:cubicBezTo>
                    <a:pt x="248" y="80"/>
                    <a:pt x="262" y="52"/>
                    <a:pt x="268" y="31"/>
                  </a:cubicBezTo>
                  <a:cubicBezTo>
                    <a:pt x="271" y="16"/>
                    <a:pt x="268" y="0"/>
                    <a:pt x="289" y="5"/>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6" name="Freeform 50"/>
            <p:cNvSpPr/>
            <p:nvPr/>
          </p:nvSpPr>
          <p:spPr bwMode="auto">
            <a:xfrm>
              <a:off x="4017237" y="5372100"/>
              <a:ext cx="211138" cy="514350"/>
            </a:xfrm>
            <a:custGeom>
              <a:avLst/>
              <a:gdLst>
                <a:gd name="T0" fmla="*/ 18 w 115"/>
                <a:gd name="T1" fmla="*/ 281 h 281"/>
                <a:gd name="T2" fmla="*/ 9 w 115"/>
                <a:gd name="T3" fmla="*/ 225 h 281"/>
                <a:gd name="T4" fmla="*/ 10 w 115"/>
                <a:gd name="T5" fmla="*/ 96 h 281"/>
                <a:gd name="T6" fmla="*/ 39 w 115"/>
                <a:gd name="T7" fmla="*/ 41 h 281"/>
                <a:gd name="T8" fmla="*/ 102 w 115"/>
                <a:gd name="T9" fmla="*/ 34 h 281"/>
                <a:gd name="T10" fmla="*/ 86 w 115"/>
                <a:gd name="T11" fmla="*/ 191 h 281"/>
                <a:gd name="T12" fmla="*/ 17 w 115"/>
                <a:gd name="T13" fmla="*/ 258 h 281"/>
              </a:gdLst>
              <a:ahLst/>
              <a:cxnLst>
                <a:cxn ang="0">
                  <a:pos x="T0" y="T1"/>
                </a:cxn>
                <a:cxn ang="0">
                  <a:pos x="T2" y="T3"/>
                </a:cxn>
                <a:cxn ang="0">
                  <a:pos x="T4" y="T5"/>
                </a:cxn>
                <a:cxn ang="0">
                  <a:pos x="T6" y="T7"/>
                </a:cxn>
                <a:cxn ang="0">
                  <a:pos x="T8" y="T9"/>
                </a:cxn>
                <a:cxn ang="0">
                  <a:pos x="T10" y="T11"/>
                </a:cxn>
                <a:cxn ang="0">
                  <a:pos x="T12" y="T13"/>
                </a:cxn>
              </a:cxnLst>
              <a:rect l="0" t="0" r="r" b="b"/>
              <a:pathLst>
                <a:path w="115" h="281">
                  <a:moveTo>
                    <a:pt x="18" y="281"/>
                  </a:moveTo>
                  <a:cubicBezTo>
                    <a:pt x="6" y="270"/>
                    <a:pt x="6" y="240"/>
                    <a:pt x="9" y="225"/>
                  </a:cubicBezTo>
                  <a:cubicBezTo>
                    <a:pt x="4" y="186"/>
                    <a:pt x="0" y="139"/>
                    <a:pt x="10" y="96"/>
                  </a:cubicBezTo>
                  <a:cubicBezTo>
                    <a:pt x="16" y="74"/>
                    <a:pt x="21" y="52"/>
                    <a:pt x="39" y="41"/>
                  </a:cubicBezTo>
                  <a:cubicBezTo>
                    <a:pt x="53" y="14"/>
                    <a:pt x="87" y="0"/>
                    <a:pt x="102" y="34"/>
                  </a:cubicBezTo>
                  <a:cubicBezTo>
                    <a:pt x="115" y="75"/>
                    <a:pt x="104" y="149"/>
                    <a:pt x="86" y="191"/>
                  </a:cubicBezTo>
                  <a:cubicBezTo>
                    <a:pt x="72" y="218"/>
                    <a:pt x="43" y="241"/>
                    <a:pt x="17" y="258"/>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7" name="Freeform 51"/>
            <p:cNvSpPr/>
            <p:nvPr/>
          </p:nvSpPr>
          <p:spPr bwMode="auto">
            <a:xfrm>
              <a:off x="3612424" y="5846763"/>
              <a:ext cx="531813" cy="307975"/>
            </a:xfrm>
            <a:custGeom>
              <a:avLst/>
              <a:gdLst>
                <a:gd name="T0" fmla="*/ 234 w 290"/>
                <a:gd name="T1" fmla="*/ 13 h 168"/>
                <a:gd name="T2" fmla="*/ 87 w 290"/>
                <a:gd name="T3" fmla="*/ 53 h 168"/>
                <a:gd name="T4" fmla="*/ 7 w 290"/>
                <a:gd name="T5" fmla="*/ 95 h 168"/>
                <a:gd name="T6" fmla="*/ 69 w 290"/>
                <a:gd name="T7" fmla="*/ 156 h 168"/>
                <a:gd name="T8" fmla="*/ 249 w 290"/>
                <a:gd name="T9" fmla="*/ 108 h 168"/>
                <a:gd name="T10" fmla="*/ 275 w 290"/>
                <a:gd name="T11" fmla="*/ 0 h 168"/>
              </a:gdLst>
              <a:ahLst/>
              <a:cxnLst>
                <a:cxn ang="0">
                  <a:pos x="T0" y="T1"/>
                </a:cxn>
                <a:cxn ang="0">
                  <a:pos x="T2" y="T3"/>
                </a:cxn>
                <a:cxn ang="0">
                  <a:pos x="T4" y="T5"/>
                </a:cxn>
                <a:cxn ang="0">
                  <a:pos x="T6" y="T7"/>
                </a:cxn>
                <a:cxn ang="0">
                  <a:pos x="T8" y="T9"/>
                </a:cxn>
                <a:cxn ang="0">
                  <a:pos x="T10" y="T11"/>
                </a:cxn>
              </a:cxnLst>
              <a:rect l="0" t="0" r="r" b="b"/>
              <a:pathLst>
                <a:path w="290" h="168">
                  <a:moveTo>
                    <a:pt x="234" y="13"/>
                  </a:moveTo>
                  <a:cubicBezTo>
                    <a:pt x="183" y="1"/>
                    <a:pt x="131" y="26"/>
                    <a:pt x="87" y="53"/>
                  </a:cubicBezTo>
                  <a:cubicBezTo>
                    <a:pt x="70" y="57"/>
                    <a:pt x="13" y="74"/>
                    <a:pt x="7" y="95"/>
                  </a:cubicBezTo>
                  <a:cubicBezTo>
                    <a:pt x="0" y="124"/>
                    <a:pt x="47" y="151"/>
                    <a:pt x="69" y="156"/>
                  </a:cubicBezTo>
                  <a:cubicBezTo>
                    <a:pt x="120" y="168"/>
                    <a:pt x="210" y="145"/>
                    <a:pt x="249" y="108"/>
                  </a:cubicBezTo>
                  <a:cubicBezTo>
                    <a:pt x="287" y="79"/>
                    <a:pt x="290" y="34"/>
                    <a:pt x="275" y="0"/>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8" name="Freeform 52"/>
            <p:cNvSpPr/>
            <p:nvPr/>
          </p:nvSpPr>
          <p:spPr bwMode="auto">
            <a:xfrm>
              <a:off x="4329974" y="5616575"/>
              <a:ext cx="231775" cy="506413"/>
            </a:xfrm>
            <a:custGeom>
              <a:avLst/>
              <a:gdLst>
                <a:gd name="T0" fmla="*/ 2 w 127"/>
                <a:gd name="T1" fmla="*/ 238 h 276"/>
                <a:gd name="T2" fmla="*/ 8 w 127"/>
                <a:gd name="T3" fmla="*/ 247 h 276"/>
                <a:gd name="T4" fmla="*/ 0 w 127"/>
                <a:gd name="T5" fmla="*/ 215 h 276"/>
                <a:gd name="T6" fmla="*/ 7 w 127"/>
                <a:gd name="T7" fmla="*/ 125 h 276"/>
                <a:gd name="T8" fmla="*/ 89 w 127"/>
                <a:gd name="T9" fmla="*/ 38 h 276"/>
                <a:gd name="T10" fmla="*/ 92 w 127"/>
                <a:gd name="T11" fmla="*/ 183 h 276"/>
                <a:gd name="T12" fmla="*/ 40 w 127"/>
                <a:gd name="T13" fmla="*/ 270 h 276"/>
                <a:gd name="T14" fmla="*/ 42 w 127"/>
                <a:gd name="T15" fmla="*/ 263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76">
                  <a:moveTo>
                    <a:pt x="2" y="238"/>
                  </a:moveTo>
                  <a:cubicBezTo>
                    <a:pt x="9" y="240"/>
                    <a:pt x="8" y="247"/>
                    <a:pt x="8" y="247"/>
                  </a:cubicBezTo>
                  <a:cubicBezTo>
                    <a:pt x="2" y="238"/>
                    <a:pt x="6" y="224"/>
                    <a:pt x="0" y="215"/>
                  </a:cubicBezTo>
                  <a:cubicBezTo>
                    <a:pt x="0" y="184"/>
                    <a:pt x="0" y="153"/>
                    <a:pt x="7" y="125"/>
                  </a:cubicBezTo>
                  <a:cubicBezTo>
                    <a:pt x="8" y="87"/>
                    <a:pt x="30" y="0"/>
                    <a:pt x="89" y="38"/>
                  </a:cubicBezTo>
                  <a:cubicBezTo>
                    <a:pt x="127" y="70"/>
                    <a:pt x="101" y="147"/>
                    <a:pt x="92" y="183"/>
                  </a:cubicBezTo>
                  <a:cubicBezTo>
                    <a:pt x="87" y="205"/>
                    <a:pt x="62" y="276"/>
                    <a:pt x="40" y="270"/>
                  </a:cubicBezTo>
                  <a:cubicBezTo>
                    <a:pt x="42" y="263"/>
                    <a:pt x="42" y="263"/>
                    <a:pt x="42" y="263"/>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19" name="Freeform 53"/>
            <p:cNvSpPr/>
            <p:nvPr/>
          </p:nvSpPr>
          <p:spPr bwMode="auto">
            <a:xfrm>
              <a:off x="4099787" y="6080125"/>
              <a:ext cx="450850" cy="307975"/>
            </a:xfrm>
            <a:custGeom>
              <a:avLst/>
              <a:gdLst>
                <a:gd name="T0" fmla="*/ 167 w 246"/>
                <a:gd name="T1" fmla="*/ 11 h 168"/>
                <a:gd name="T2" fmla="*/ 124 w 246"/>
                <a:gd name="T3" fmla="*/ 0 h 168"/>
                <a:gd name="T4" fmla="*/ 68 w 246"/>
                <a:gd name="T5" fmla="*/ 40 h 168"/>
                <a:gd name="T6" fmla="*/ 18 w 246"/>
                <a:gd name="T7" fmla="*/ 89 h 168"/>
                <a:gd name="T8" fmla="*/ 34 w 246"/>
                <a:gd name="T9" fmla="*/ 147 h 168"/>
                <a:gd name="T10" fmla="*/ 194 w 246"/>
                <a:gd name="T11" fmla="*/ 117 h 168"/>
                <a:gd name="T12" fmla="*/ 239 w 246"/>
                <a:gd name="T13" fmla="*/ 59 h 168"/>
                <a:gd name="T14" fmla="*/ 246 w 246"/>
                <a:gd name="T15" fmla="*/ 0 h 168"/>
                <a:gd name="T16" fmla="*/ 242 w 246"/>
                <a:gd name="T1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68">
                  <a:moveTo>
                    <a:pt x="167" y="11"/>
                  </a:moveTo>
                  <a:cubicBezTo>
                    <a:pt x="152" y="8"/>
                    <a:pt x="138" y="4"/>
                    <a:pt x="124" y="0"/>
                  </a:cubicBezTo>
                  <a:cubicBezTo>
                    <a:pt x="107" y="4"/>
                    <a:pt x="80" y="20"/>
                    <a:pt x="68" y="40"/>
                  </a:cubicBezTo>
                  <a:cubicBezTo>
                    <a:pt x="50" y="51"/>
                    <a:pt x="30" y="69"/>
                    <a:pt x="18" y="89"/>
                  </a:cubicBezTo>
                  <a:cubicBezTo>
                    <a:pt x="11" y="118"/>
                    <a:pt x="0" y="131"/>
                    <a:pt x="34" y="147"/>
                  </a:cubicBezTo>
                  <a:cubicBezTo>
                    <a:pt x="90" y="168"/>
                    <a:pt x="146" y="159"/>
                    <a:pt x="194" y="117"/>
                  </a:cubicBezTo>
                  <a:cubicBezTo>
                    <a:pt x="212" y="106"/>
                    <a:pt x="227" y="79"/>
                    <a:pt x="239" y="59"/>
                  </a:cubicBezTo>
                  <a:cubicBezTo>
                    <a:pt x="244" y="38"/>
                    <a:pt x="241" y="21"/>
                    <a:pt x="246" y="0"/>
                  </a:cubicBezTo>
                  <a:cubicBezTo>
                    <a:pt x="244" y="7"/>
                    <a:pt x="244" y="7"/>
                    <a:pt x="242" y="1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20" name="Freeform 54"/>
            <p:cNvSpPr/>
            <p:nvPr/>
          </p:nvSpPr>
          <p:spPr bwMode="auto">
            <a:xfrm>
              <a:off x="7665312" y="2422525"/>
              <a:ext cx="1751013" cy="3848100"/>
            </a:xfrm>
            <a:custGeom>
              <a:avLst/>
              <a:gdLst>
                <a:gd name="T0" fmla="*/ 605 w 955"/>
                <a:gd name="T1" fmla="*/ 1 h 2097"/>
                <a:gd name="T2" fmla="*/ 615 w 955"/>
                <a:gd name="T3" fmla="*/ 21 h 2097"/>
                <a:gd name="T4" fmla="*/ 641 w 955"/>
                <a:gd name="T5" fmla="*/ 57 h 2097"/>
                <a:gd name="T6" fmla="*/ 686 w 955"/>
                <a:gd name="T7" fmla="*/ 137 h 2097"/>
                <a:gd name="T8" fmla="*/ 785 w 955"/>
                <a:gd name="T9" fmla="*/ 298 h 2097"/>
                <a:gd name="T10" fmla="*/ 864 w 955"/>
                <a:gd name="T11" fmla="*/ 473 h 2097"/>
                <a:gd name="T12" fmla="*/ 907 w 955"/>
                <a:gd name="T13" fmla="*/ 649 h 2097"/>
                <a:gd name="T14" fmla="*/ 942 w 955"/>
                <a:gd name="T15" fmla="*/ 838 h 2097"/>
                <a:gd name="T16" fmla="*/ 950 w 955"/>
                <a:gd name="T17" fmla="*/ 1025 h 2097"/>
                <a:gd name="T18" fmla="*/ 934 w 955"/>
                <a:gd name="T19" fmla="*/ 1215 h 2097"/>
                <a:gd name="T20" fmla="*/ 880 w 955"/>
                <a:gd name="T21" fmla="*/ 1387 h 2097"/>
                <a:gd name="T22" fmla="*/ 803 w 955"/>
                <a:gd name="T23" fmla="*/ 1544 h 2097"/>
                <a:gd name="T24" fmla="*/ 715 w 955"/>
                <a:gd name="T25" fmla="*/ 1667 h 2097"/>
                <a:gd name="T26" fmla="*/ 602 w 955"/>
                <a:gd name="T27" fmla="*/ 1764 h 2097"/>
                <a:gd name="T28" fmla="*/ 470 w 955"/>
                <a:gd name="T29" fmla="*/ 1865 h 2097"/>
                <a:gd name="T30" fmla="*/ 320 w 955"/>
                <a:gd name="T31" fmla="*/ 1961 h 2097"/>
                <a:gd name="T32" fmla="*/ 169 w 955"/>
                <a:gd name="T33" fmla="*/ 2037 h 2097"/>
                <a:gd name="T34" fmla="*/ 38 w 955"/>
                <a:gd name="T35" fmla="*/ 2072 h 2097"/>
                <a:gd name="T36" fmla="*/ 22 w 955"/>
                <a:gd name="T37" fmla="*/ 2095 h 2097"/>
                <a:gd name="T38" fmla="*/ 25 w 955"/>
                <a:gd name="T39" fmla="*/ 2090 h 2097"/>
                <a:gd name="T40" fmla="*/ 49 w 955"/>
                <a:gd name="T41" fmla="*/ 2074 h 2097"/>
                <a:gd name="T42" fmla="*/ 136 w 955"/>
                <a:gd name="T43" fmla="*/ 2053 h 2097"/>
                <a:gd name="T44" fmla="*/ 291 w 955"/>
                <a:gd name="T45" fmla="*/ 1984 h 2097"/>
                <a:gd name="T46" fmla="*/ 454 w 955"/>
                <a:gd name="T47" fmla="*/ 1883 h 2097"/>
                <a:gd name="T48" fmla="*/ 599 w 955"/>
                <a:gd name="T49" fmla="*/ 1772 h 2097"/>
                <a:gd name="T50" fmla="*/ 803 w 955"/>
                <a:gd name="T51" fmla="*/ 1552 h 2097"/>
                <a:gd name="T52" fmla="*/ 882 w 955"/>
                <a:gd name="T53" fmla="*/ 1395 h 2097"/>
                <a:gd name="T54" fmla="*/ 936 w 955"/>
                <a:gd name="T55" fmla="*/ 1223 h 2097"/>
                <a:gd name="T56" fmla="*/ 952 w 955"/>
                <a:gd name="T57" fmla="*/ 1070 h 2097"/>
                <a:gd name="T58" fmla="*/ 951 w 955"/>
                <a:gd name="T59" fmla="*/ 898 h 2097"/>
                <a:gd name="T60" fmla="*/ 895 w 955"/>
                <a:gd name="T61" fmla="*/ 578 h 2097"/>
                <a:gd name="T62" fmla="*/ 850 w 955"/>
                <a:gd name="T63" fmla="*/ 423 h 2097"/>
                <a:gd name="T64" fmla="*/ 777 w 955"/>
                <a:gd name="T65" fmla="*/ 277 h 2097"/>
                <a:gd name="T66" fmla="*/ 688 w 955"/>
                <a:gd name="T67" fmla="*/ 136 h 2097"/>
                <a:gd name="T68" fmla="*/ 649 w 955"/>
                <a:gd name="T69" fmla="*/ 68 h 2097"/>
                <a:gd name="T70" fmla="*/ 629 w 955"/>
                <a:gd name="T71" fmla="*/ 33 h 2097"/>
                <a:gd name="T72" fmla="*/ 606 w 955"/>
                <a:gd name="T73" fmla="*/ 1 h 2097"/>
                <a:gd name="T74" fmla="*/ 605 w 955"/>
                <a:gd name="T75" fmla="*/ 1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5" h="2097">
                  <a:moveTo>
                    <a:pt x="605" y="1"/>
                  </a:moveTo>
                  <a:cubicBezTo>
                    <a:pt x="607" y="9"/>
                    <a:pt x="610" y="15"/>
                    <a:pt x="615" y="21"/>
                  </a:cubicBezTo>
                  <a:cubicBezTo>
                    <a:pt x="625" y="32"/>
                    <a:pt x="633" y="44"/>
                    <a:pt x="641" y="57"/>
                  </a:cubicBezTo>
                  <a:cubicBezTo>
                    <a:pt x="656" y="84"/>
                    <a:pt x="671" y="111"/>
                    <a:pt x="686" y="137"/>
                  </a:cubicBezTo>
                  <a:cubicBezTo>
                    <a:pt x="719" y="191"/>
                    <a:pt x="755" y="243"/>
                    <a:pt x="785" y="298"/>
                  </a:cubicBezTo>
                  <a:cubicBezTo>
                    <a:pt x="816" y="354"/>
                    <a:pt x="844" y="412"/>
                    <a:pt x="864" y="473"/>
                  </a:cubicBezTo>
                  <a:cubicBezTo>
                    <a:pt x="882" y="531"/>
                    <a:pt x="894" y="590"/>
                    <a:pt x="907" y="649"/>
                  </a:cubicBezTo>
                  <a:cubicBezTo>
                    <a:pt x="921" y="711"/>
                    <a:pt x="935" y="774"/>
                    <a:pt x="942" y="838"/>
                  </a:cubicBezTo>
                  <a:cubicBezTo>
                    <a:pt x="949" y="900"/>
                    <a:pt x="951" y="963"/>
                    <a:pt x="950" y="1025"/>
                  </a:cubicBezTo>
                  <a:cubicBezTo>
                    <a:pt x="948" y="1088"/>
                    <a:pt x="946" y="1153"/>
                    <a:pt x="934" y="1215"/>
                  </a:cubicBezTo>
                  <a:cubicBezTo>
                    <a:pt x="922" y="1274"/>
                    <a:pt x="901" y="1331"/>
                    <a:pt x="880" y="1387"/>
                  </a:cubicBezTo>
                  <a:cubicBezTo>
                    <a:pt x="860" y="1442"/>
                    <a:pt x="832" y="1494"/>
                    <a:pt x="803" y="1544"/>
                  </a:cubicBezTo>
                  <a:cubicBezTo>
                    <a:pt x="776" y="1587"/>
                    <a:pt x="750" y="1629"/>
                    <a:pt x="715" y="1667"/>
                  </a:cubicBezTo>
                  <a:cubicBezTo>
                    <a:pt x="681" y="1703"/>
                    <a:pt x="642" y="1735"/>
                    <a:pt x="602" y="1764"/>
                  </a:cubicBezTo>
                  <a:cubicBezTo>
                    <a:pt x="557" y="1796"/>
                    <a:pt x="514" y="1831"/>
                    <a:pt x="470" y="1865"/>
                  </a:cubicBezTo>
                  <a:cubicBezTo>
                    <a:pt x="423" y="1900"/>
                    <a:pt x="371" y="1931"/>
                    <a:pt x="320" y="1961"/>
                  </a:cubicBezTo>
                  <a:cubicBezTo>
                    <a:pt x="271" y="1990"/>
                    <a:pt x="222" y="2019"/>
                    <a:pt x="169" y="2037"/>
                  </a:cubicBezTo>
                  <a:cubicBezTo>
                    <a:pt x="126" y="2052"/>
                    <a:pt x="81" y="2058"/>
                    <a:pt x="38" y="2072"/>
                  </a:cubicBezTo>
                  <a:cubicBezTo>
                    <a:pt x="28" y="2075"/>
                    <a:pt x="0" y="2086"/>
                    <a:pt x="22" y="2095"/>
                  </a:cubicBezTo>
                  <a:cubicBezTo>
                    <a:pt x="25" y="2097"/>
                    <a:pt x="28" y="2092"/>
                    <a:pt x="25" y="2090"/>
                  </a:cubicBezTo>
                  <a:cubicBezTo>
                    <a:pt x="13" y="2085"/>
                    <a:pt x="44" y="2076"/>
                    <a:pt x="49" y="2074"/>
                  </a:cubicBezTo>
                  <a:cubicBezTo>
                    <a:pt x="78" y="2067"/>
                    <a:pt x="107" y="2060"/>
                    <a:pt x="136" y="2053"/>
                  </a:cubicBezTo>
                  <a:cubicBezTo>
                    <a:pt x="191" y="2039"/>
                    <a:pt x="242" y="2013"/>
                    <a:pt x="291" y="1984"/>
                  </a:cubicBezTo>
                  <a:cubicBezTo>
                    <a:pt x="346" y="1952"/>
                    <a:pt x="400" y="1917"/>
                    <a:pt x="454" y="1883"/>
                  </a:cubicBezTo>
                  <a:cubicBezTo>
                    <a:pt x="506" y="1851"/>
                    <a:pt x="549" y="1806"/>
                    <a:pt x="599" y="1772"/>
                  </a:cubicBezTo>
                  <a:cubicBezTo>
                    <a:pt x="682" y="1715"/>
                    <a:pt x="754" y="1642"/>
                    <a:pt x="803" y="1552"/>
                  </a:cubicBezTo>
                  <a:cubicBezTo>
                    <a:pt x="831" y="1501"/>
                    <a:pt x="860" y="1451"/>
                    <a:pt x="882" y="1395"/>
                  </a:cubicBezTo>
                  <a:cubicBezTo>
                    <a:pt x="903" y="1340"/>
                    <a:pt x="923" y="1281"/>
                    <a:pt x="936" y="1223"/>
                  </a:cubicBezTo>
                  <a:cubicBezTo>
                    <a:pt x="948" y="1173"/>
                    <a:pt x="950" y="1121"/>
                    <a:pt x="952" y="1070"/>
                  </a:cubicBezTo>
                  <a:cubicBezTo>
                    <a:pt x="955" y="1012"/>
                    <a:pt x="954" y="955"/>
                    <a:pt x="951" y="898"/>
                  </a:cubicBezTo>
                  <a:cubicBezTo>
                    <a:pt x="944" y="789"/>
                    <a:pt x="919" y="684"/>
                    <a:pt x="895" y="578"/>
                  </a:cubicBezTo>
                  <a:cubicBezTo>
                    <a:pt x="883" y="526"/>
                    <a:pt x="869" y="474"/>
                    <a:pt x="850" y="423"/>
                  </a:cubicBezTo>
                  <a:cubicBezTo>
                    <a:pt x="831" y="372"/>
                    <a:pt x="804" y="324"/>
                    <a:pt x="777" y="277"/>
                  </a:cubicBezTo>
                  <a:cubicBezTo>
                    <a:pt x="749" y="229"/>
                    <a:pt x="717" y="183"/>
                    <a:pt x="688" y="136"/>
                  </a:cubicBezTo>
                  <a:cubicBezTo>
                    <a:pt x="675" y="114"/>
                    <a:pt x="662" y="91"/>
                    <a:pt x="649" y="68"/>
                  </a:cubicBezTo>
                  <a:cubicBezTo>
                    <a:pt x="643" y="56"/>
                    <a:pt x="636" y="45"/>
                    <a:pt x="629" y="33"/>
                  </a:cubicBezTo>
                  <a:cubicBezTo>
                    <a:pt x="622" y="21"/>
                    <a:pt x="611" y="16"/>
                    <a:pt x="606" y="1"/>
                  </a:cubicBezTo>
                  <a:cubicBezTo>
                    <a:pt x="606" y="0"/>
                    <a:pt x="605" y="1"/>
                    <a:pt x="605" y="1"/>
                  </a:cubicBezTo>
                  <a:close/>
                </a:path>
              </a:pathLst>
            </a:custGeom>
            <a:solidFill>
              <a:srgbClr val="27857C"/>
            </a:solidFill>
            <a:ln>
              <a:noFill/>
            </a:ln>
          </p:spPr>
          <p:txBody>
            <a:bodyPr vert="horz" wrap="square" lIns="68580" tIns="34290" rIns="68580" bIns="34290" numCol="1" anchor="t" anchorCtr="0" compatLnSpc="1"/>
            <a:lstStyle/>
            <a:p>
              <a:endParaRPr lang="zh-CN" altLang="en-US" sz="1015"/>
            </a:p>
          </p:txBody>
        </p:sp>
        <p:sp>
          <p:nvSpPr>
            <p:cNvPr id="1049221" name="Freeform 55"/>
            <p:cNvSpPr/>
            <p:nvPr/>
          </p:nvSpPr>
          <p:spPr bwMode="auto">
            <a:xfrm>
              <a:off x="8676549" y="2733675"/>
              <a:ext cx="368300" cy="274638"/>
            </a:xfrm>
            <a:custGeom>
              <a:avLst/>
              <a:gdLst>
                <a:gd name="T0" fmla="*/ 201 w 201"/>
                <a:gd name="T1" fmla="*/ 93 h 149"/>
                <a:gd name="T2" fmla="*/ 158 w 201"/>
                <a:gd name="T3" fmla="*/ 43 h 149"/>
                <a:gd name="T4" fmla="*/ 81 w 201"/>
                <a:gd name="T5" fmla="*/ 8 h 149"/>
                <a:gd name="T6" fmla="*/ 9 w 201"/>
                <a:gd name="T7" fmla="*/ 25 h 149"/>
                <a:gd name="T8" fmla="*/ 27 w 201"/>
                <a:gd name="T9" fmla="*/ 98 h 149"/>
                <a:gd name="T10" fmla="*/ 97 w 201"/>
                <a:gd name="T11" fmla="*/ 134 h 149"/>
                <a:gd name="T12" fmla="*/ 136 w 201"/>
                <a:gd name="T13" fmla="*/ 140 h 149"/>
                <a:gd name="T14" fmla="*/ 183 w 201"/>
                <a:gd name="T15" fmla="*/ 143 h 149"/>
                <a:gd name="T16" fmla="*/ 199 w 201"/>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49">
                  <a:moveTo>
                    <a:pt x="201" y="93"/>
                  </a:moveTo>
                  <a:cubicBezTo>
                    <a:pt x="183" y="82"/>
                    <a:pt x="171" y="62"/>
                    <a:pt x="158" y="43"/>
                  </a:cubicBezTo>
                  <a:cubicBezTo>
                    <a:pt x="139" y="24"/>
                    <a:pt x="119" y="6"/>
                    <a:pt x="81" y="8"/>
                  </a:cubicBezTo>
                  <a:cubicBezTo>
                    <a:pt x="65" y="4"/>
                    <a:pt x="18" y="0"/>
                    <a:pt x="9" y="25"/>
                  </a:cubicBezTo>
                  <a:cubicBezTo>
                    <a:pt x="0" y="51"/>
                    <a:pt x="16" y="85"/>
                    <a:pt x="27" y="98"/>
                  </a:cubicBezTo>
                  <a:cubicBezTo>
                    <a:pt x="46" y="116"/>
                    <a:pt x="72" y="125"/>
                    <a:pt x="97" y="134"/>
                  </a:cubicBezTo>
                  <a:cubicBezTo>
                    <a:pt x="106" y="139"/>
                    <a:pt x="120" y="136"/>
                    <a:pt x="136" y="140"/>
                  </a:cubicBezTo>
                  <a:cubicBezTo>
                    <a:pt x="153" y="143"/>
                    <a:pt x="167" y="140"/>
                    <a:pt x="183" y="143"/>
                  </a:cubicBezTo>
                  <a:cubicBezTo>
                    <a:pt x="190" y="142"/>
                    <a:pt x="192" y="149"/>
                    <a:pt x="199" y="147"/>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22" name="Freeform 56"/>
            <p:cNvSpPr/>
            <p:nvPr/>
          </p:nvSpPr>
          <p:spPr bwMode="auto">
            <a:xfrm>
              <a:off x="8990874" y="2549525"/>
              <a:ext cx="266700" cy="428625"/>
            </a:xfrm>
            <a:custGeom>
              <a:avLst/>
              <a:gdLst>
                <a:gd name="T0" fmla="*/ 14 w 146"/>
                <a:gd name="T1" fmla="*/ 190 h 234"/>
                <a:gd name="T2" fmla="*/ 66 w 146"/>
                <a:gd name="T3" fmla="*/ 25 h 234"/>
                <a:gd name="T4" fmla="*/ 118 w 146"/>
                <a:gd name="T5" fmla="*/ 20 h 234"/>
                <a:gd name="T6" fmla="*/ 137 w 146"/>
                <a:gd name="T7" fmla="*/ 99 h 234"/>
                <a:gd name="T8" fmla="*/ 75 w 146"/>
                <a:gd name="T9" fmla="*/ 191 h 234"/>
                <a:gd name="T10" fmla="*/ 55 w 146"/>
                <a:gd name="T11" fmla="*/ 234 h 234"/>
              </a:gdLst>
              <a:ahLst/>
              <a:cxnLst>
                <a:cxn ang="0">
                  <a:pos x="T0" y="T1"/>
                </a:cxn>
                <a:cxn ang="0">
                  <a:pos x="T2" y="T3"/>
                </a:cxn>
                <a:cxn ang="0">
                  <a:pos x="T4" y="T5"/>
                </a:cxn>
                <a:cxn ang="0">
                  <a:pos x="T6" y="T7"/>
                </a:cxn>
                <a:cxn ang="0">
                  <a:pos x="T8" y="T9"/>
                </a:cxn>
                <a:cxn ang="0">
                  <a:pos x="T10" y="T11"/>
                </a:cxn>
              </a:cxnLst>
              <a:rect l="0" t="0" r="r" b="b"/>
              <a:pathLst>
                <a:path w="146" h="234">
                  <a:moveTo>
                    <a:pt x="14" y="190"/>
                  </a:moveTo>
                  <a:cubicBezTo>
                    <a:pt x="0" y="133"/>
                    <a:pt x="13" y="61"/>
                    <a:pt x="66" y="25"/>
                  </a:cubicBezTo>
                  <a:cubicBezTo>
                    <a:pt x="85" y="13"/>
                    <a:pt x="105" y="0"/>
                    <a:pt x="118" y="20"/>
                  </a:cubicBezTo>
                  <a:cubicBezTo>
                    <a:pt x="130" y="40"/>
                    <a:pt x="146" y="74"/>
                    <a:pt x="137" y="99"/>
                  </a:cubicBezTo>
                  <a:cubicBezTo>
                    <a:pt x="123" y="133"/>
                    <a:pt x="99" y="162"/>
                    <a:pt x="75" y="191"/>
                  </a:cubicBezTo>
                  <a:cubicBezTo>
                    <a:pt x="65" y="209"/>
                    <a:pt x="68" y="223"/>
                    <a:pt x="55" y="23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23" name="Freeform 57"/>
            <p:cNvSpPr/>
            <p:nvPr/>
          </p:nvSpPr>
          <p:spPr bwMode="auto">
            <a:xfrm>
              <a:off x="8757512" y="3098800"/>
              <a:ext cx="454025" cy="312738"/>
            </a:xfrm>
            <a:custGeom>
              <a:avLst/>
              <a:gdLst>
                <a:gd name="T0" fmla="*/ 241 w 248"/>
                <a:gd name="T1" fmla="*/ 80 h 170"/>
                <a:gd name="T2" fmla="*/ 185 w 248"/>
                <a:gd name="T3" fmla="*/ 40 h 170"/>
                <a:gd name="T4" fmla="*/ 119 w 248"/>
                <a:gd name="T5" fmla="*/ 18 h 170"/>
                <a:gd name="T6" fmla="*/ 2 w 248"/>
                <a:gd name="T7" fmla="*/ 39 h 170"/>
                <a:gd name="T8" fmla="*/ 100 w 248"/>
                <a:gd name="T9" fmla="*/ 130 h 170"/>
                <a:gd name="T10" fmla="*/ 248 w 248"/>
                <a:gd name="T11" fmla="*/ 109 h 170"/>
              </a:gdLst>
              <a:ahLst/>
              <a:cxnLst>
                <a:cxn ang="0">
                  <a:pos x="T0" y="T1"/>
                </a:cxn>
                <a:cxn ang="0">
                  <a:pos x="T2" y="T3"/>
                </a:cxn>
                <a:cxn ang="0">
                  <a:pos x="T4" y="T5"/>
                </a:cxn>
                <a:cxn ang="0">
                  <a:pos x="T6" y="T7"/>
                </a:cxn>
                <a:cxn ang="0">
                  <a:pos x="T8" y="T9"/>
                </a:cxn>
                <a:cxn ang="0">
                  <a:pos x="T10" y="T11"/>
                </a:cxn>
              </a:cxnLst>
              <a:rect l="0" t="0" r="r" b="b"/>
              <a:pathLst>
                <a:path w="248" h="170">
                  <a:moveTo>
                    <a:pt x="241" y="80"/>
                  </a:moveTo>
                  <a:cubicBezTo>
                    <a:pt x="225" y="76"/>
                    <a:pt x="203" y="51"/>
                    <a:pt x="185" y="40"/>
                  </a:cubicBezTo>
                  <a:cubicBezTo>
                    <a:pt x="168" y="29"/>
                    <a:pt x="142" y="20"/>
                    <a:pt x="119" y="18"/>
                  </a:cubicBezTo>
                  <a:cubicBezTo>
                    <a:pt x="87" y="11"/>
                    <a:pt x="7" y="0"/>
                    <a:pt x="2" y="39"/>
                  </a:cubicBezTo>
                  <a:cubicBezTo>
                    <a:pt x="0" y="93"/>
                    <a:pt x="59" y="117"/>
                    <a:pt x="100" y="130"/>
                  </a:cubicBezTo>
                  <a:cubicBezTo>
                    <a:pt x="131" y="130"/>
                    <a:pt x="248" y="170"/>
                    <a:pt x="248" y="109"/>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24" name="Freeform 58"/>
            <p:cNvSpPr/>
            <p:nvPr/>
          </p:nvSpPr>
          <p:spPr bwMode="auto">
            <a:xfrm>
              <a:off x="9228999" y="2933700"/>
              <a:ext cx="360363" cy="449263"/>
            </a:xfrm>
            <a:custGeom>
              <a:avLst/>
              <a:gdLst>
                <a:gd name="T0" fmla="*/ 0 w 197"/>
                <a:gd name="T1" fmla="*/ 204 h 244"/>
                <a:gd name="T2" fmla="*/ 15 w 197"/>
                <a:gd name="T3" fmla="*/ 170 h 244"/>
                <a:gd name="T4" fmla="*/ 46 w 197"/>
                <a:gd name="T5" fmla="*/ 109 h 244"/>
                <a:gd name="T6" fmla="*/ 152 w 197"/>
                <a:gd name="T7" fmla="*/ 45 h 244"/>
                <a:gd name="T8" fmla="*/ 110 w 197"/>
                <a:gd name="T9" fmla="*/ 216 h 244"/>
                <a:gd name="T10" fmla="*/ 25 w 197"/>
                <a:gd name="T11" fmla="*/ 244 h 244"/>
              </a:gdLst>
              <a:ahLst/>
              <a:cxnLst>
                <a:cxn ang="0">
                  <a:pos x="T0" y="T1"/>
                </a:cxn>
                <a:cxn ang="0">
                  <a:pos x="T2" y="T3"/>
                </a:cxn>
                <a:cxn ang="0">
                  <a:pos x="T4" y="T5"/>
                </a:cxn>
                <a:cxn ang="0">
                  <a:pos x="T6" y="T7"/>
                </a:cxn>
                <a:cxn ang="0">
                  <a:pos x="T8" y="T9"/>
                </a:cxn>
                <a:cxn ang="0">
                  <a:pos x="T10" y="T11"/>
                </a:cxn>
              </a:cxnLst>
              <a:rect l="0" t="0" r="r" b="b"/>
              <a:pathLst>
                <a:path w="197" h="244">
                  <a:moveTo>
                    <a:pt x="0" y="204"/>
                  </a:moveTo>
                  <a:cubicBezTo>
                    <a:pt x="6" y="195"/>
                    <a:pt x="11" y="186"/>
                    <a:pt x="15" y="170"/>
                  </a:cubicBezTo>
                  <a:cubicBezTo>
                    <a:pt x="18" y="154"/>
                    <a:pt x="28" y="129"/>
                    <a:pt x="46" y="109"/>
                  </a:cubicBezTo>
                  <a:cubicBezTo>
                    <a:pt x="60" y="75"/>
                    <a:pt x="118" y="0"/>
                    <a:pt x="152" y="45"/>
                  </a:cubicBezTo>
                  <a:cubicBezTo>
                    <a:pt x="197" y="103"/>
                    <a:pt x="153" y="175"/>
                    <a:pt x="110" y="216"/>
                  </a:cubicBezTo>
                  <a:cubicBezTo>
                    <a:pt x="83" y="230"/>
                    <a:pt x="54" y="237"/>
                    <a:pt x="25" y="24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25" name="Freeform 59"/>
            <p:cNvSpPr/>
            <p:nvPr/>
          </p:nvSpPr>
          <p:spPr bwMode="auto">
            <a:xfrm>
              <a:off x="8835299" y="3482975"/>
              <a:ext cx="500063" cy="300038"/>
            </a:xfrm>
            <a:custGeom>
              <a:avLst/>
              <a:gdLst>
                <a:gd name="T0" fmla="*/ 268 w 273"/>
                <a:gd name="T1" fmla="*/ 91 h 163"/>
                <a:gd name="T2" fmla="*/ 236 w 273"/>
                <a:gd name="T3" fmla="*/ 53 h 163"/>
                <a:gd name="T4" fmla="*/ 164 w 273"/>
                <a:gd name="T5" fmla="*/ 10 h 163"/>
                <a:gd name="T6" fmla="*/ 87 w 273"/>
                <a:gd name="T7" fmla="*/ 6 h 163"/>
                <a:gd name="T8" fmla="*/ 16 w 273"/>
                <a:gd name="T9" fmla="*/ 30 h 163"/>
                <a:gd name="T10" fmla="*/ 37 w 273"/>
                <a:gd name="T11" fmla="*/ 117 h 163"/>
                <a:gd name="T12" fmla="*/ 113 w 273"/>
                <a:gd name="T13" fmla="*/ 144 h 163"/>
                <a:gd name="T14" fmla="*/ 160 w 273"/>
                <a:gd name="T15" fmla="*/ 148 h 163"/>
                <a:gd name="T16" fmla="*/ 225 w 273"/>
                <a:gd name="T17" fmla="*/ 163 h 163"/>
                <a:gd name="T18" fmla="*/ 273 w 273"/>
                <a:gd name="T19" fmla="*/ 1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63">
                  <a:moveTo>
                    <a:pt x="268" y="91"/>
                  </a:moveTo>
                  <a:cubicBezTo>
                    <a:pt x="252" y="87"/>
                    <a:pt x="245" y="59"/>
                    <a:pt x="236" y="53"/>
                  </a:cubicBezTo>
                  <a:cubicBezTo>
                    <a:pt x="214" y="28"/>
                    <a:pt x="197" y="17"/>
                    <a:pt x="164" y="10"/>
                  </a:cubicBezTo>
                  <a:cubicBezTo>
                    <a:pt x="139" y="0"/>
                    <a:pt x="110" y="7"/>
                    <a:pt x="87" y="6"/>
                  </a:cubicBezTo>
                  <a:cubicBezTo>
                    <a:pt x="65" y="11"/>
                    <a:pt x="34" y="11"/>
                    <a:pt x="16" y="30"/>
                  </a:cubicBezTo>
                  <a:cubicBezTo>
                    <a:pt x="0" y="57"/>
                    <a:pt x="11" y="101"/>
                    <a:pt x="37" y="117"/>
                  </a:cubicBezTo>
                  <a:cubicBezTo>
                    <a:pt x="55" y="128"/>
                    <a:pt x="90" y="142"/>
                    <a:pt x="113" y="144"/>
                  </a:cubicBezTo>
                  <a:cubicBezTo>
                    <a:pt x="129" y="148"/>
                    <a:pt x="144" y="145"/>
                    <a:pt x="160" y="148"/>
                  </a:cubicBezTo>
                  <a:cubicBezTo>
                    <a:pt x="183" y="150"/>
                    <a:pt x="201" y="161"/>
                    <a:pt x="225" y="163"/>
                  </a:cubicBezTo>
                  <a:cubicBezTo>
                    <a:pt x="246" y="158"/>
                    <a:pt x="252" y="149"/>
                    <a:pt x="273" y="143"/>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26" name="Freeform 60"/>
            <p:cNvSpPr/>
            <p:nvPr/>
          </p:nvSpPr>
          <p:spPr bwMode="auto">
            <a:xfrm>
              <a:off x="9317899" y="3427413"/>
              <a:ext cx="428625" cy="385763"/>
            </a:xfrm>
            <a:custGeom>
              <a:avLst/>
              <a:gdLst>
                <a:gd name="T0" fmla="*/ 9 w 233"/>
                <a:gd name="T1" fmla="*/ 173 h 210"/>
                <a:gd name="T2" fmla="*/ 0 w 233"/>
                <a:gd name="T3" fmla="*/ 168 h 210"/>
                <a:gd name="T4" fmla="*/ 93 w 233"/>
                <a:gd name="T5" fmla="*/ 77 h 210"/>
                <a:gd name="T6" fmla="*/ 221 w 233"/>
                <a:gd name="T7" fmla="*/ 68 h 210"/>
                <a:gd name="T8" fmla="*/ 202 w 233"/>
                <a:gd name="T9" fmla="*/ 149 h 210"/>
                <a:gd name="T10" fmla="*/ 128 w 233"/>
                <a:gd name="T11" fmla="*/ 190 h 210"/>
                <a:gd name="T12" fmla="*/ 18 w 23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233" h="210">
                  <a:moveTo>
                    <a:pt x="9" y="173"/>
                  </a:moveTo>
                  <a:cubicBezTo>
                    <a:pt x="0" y="168"/>
                    <a:pt x="0" y="168"/>
                    <a:pt x="0" y="168"/>
                  </a:cubicBezTo>
                  <a:cubicBezTo>
                    <a:pt x="29" y="130"/>
                    <a:pt x="62" y="107"/>
                    <a:pt x="93" y="77"/>
                  </a:cubicBezTo>
                  <a:cubicBezTo>
                    <a:pt x="131" y="44"/>
                    <a:pt x="188" y="0"/>
                    <a:pt x="221" y="68"/>
                  </a:cubicBezTo>
                  <a:cubicBezTo>
                    <a:pt x="233" y="88"/>
                    <a:pt x="218" y="122"/>
                    <a:pt x="202" y="149"/>
                  </a:cubicBezTo>
                  <a:cubicBezTo>
                    <a:pt x="184" y="169"/>
                    <a:pt x="157" y="183"/>
                    <a:pt x="128" y="190"/>
                  </a:cubicBezTo>
                  <a:cubicBezTo>
                    <a:pt x="92" y="199"/>
                    <a:pt x="54" y="201"/>
                    <a:pt x="18" y="210"/>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27" name="Freeform 61"/>
            <p:cNvSpPr/>
            <p:nvPr/>
          </p:nvSpPr>
          <p:spPr bwMode="auto">
            <a:xfrm>
              <a:off x="8936899" y="3886200"/>
              <a:ext cx="485775" cy="361950"/>
            </a:xfrm>
            <a:custGeom>
              <a:avLst/>
              <a:gdLst>
                <a:gd name="T0" fmla="*/ 265 w 265"/>
                <a:gd name="T1" fmla="*/ 118 h 197"/>
                <a:gd name="T2" fmla="*/ 238 w 265"/>
                <a:gd name="T3" fmla="*/ 71 h 197"/>
                <a:gd name="T4" fmla="*/ 150 w 265"/>
                <a:gd name="T5" fmla="*/ 24 h 197"/>
                <a:gd name="T6" fmla="*/ 60 w 265"/>
                <a:gd name="T7" fmla="*/ 0 h 197"/>
                <a:gd name="T8" fmla="*/ 11 w 265"/>
                <a:gd name="T9" fmla="*/ 50 h 197"/>
                <a:gd name="T10" fmla="*/ 54 w 265"/>
                <a:gd name="T11" fmla="*/ 162 h 197"/>
                <a:gd name="T12" fmla="*/ 131 w 265"/>
                <a:gd name="T13" fmla="*/ 197 h 197"/>
                <a:gd name="T14" fmla="*/ 212 w 265"/>
                <a:gd name="T15" fmla="*/ 185 h 197"/>
                <a:gd name="T16" fmla="*/ 259 w 265"/>
                <a:gd name="T17"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97">
                  <a:moveTo>
                    <a:pt x="265" y="118"/>
                  </a:moveTo>
                  <a:cubicBezTo>
                    <a:pt x="243" y="123"/>
                    <a:pt x="242" y="86"/>
                    <a:pt x="238" y="71"/>
                  </a:cubicBezTo>
                  <a:cubicBezTo>
                    <a:pt x="217" y="46"/>
                    <a:pt x="177" y="40"/>
                    <a:pt x="150" y="24"/>
                  </a:cubicBezTo>
                  <a:cubicBezTo>
                    <a:pt x="125" y="15"/>
                    <a:pt x="91" y="0"/>
                    <a:pt x="60" y="0"/>
                  </a:cubicBezTo>
                  <a:cubicBezTo>
                    <a:pt x="24" y="9"/>
                    <a:pt x="10" y="12"/>
                    <a:pt x="11" y="50"/>
                  </a:cubicBezTo>
                  <a:cubicBezTo>
                    <a:pt x="0" y="99"/>
                    <a:pt x="16" y="133"/>
                    <a:pt x="54" y="162"/>
                  </a:cubicBezTo>
                  <a:cubicBezTo>
                    <a:pt x="81" y="179"/>
                    <a:pt x="108" y="195"/>
                    <a:pt x="131" y="197"/>
                  </a:cubicBezTo>
                  <a:cubicBezTo>
                    <a:pt x="162" y="197"/>
                    <a:pt x="191" y="190"/>
                    <a:pt x="212" y="185"/>
                  </a:cubicBezTo>
                  <a:cubicBezTo>
                    <a:pt x="234" y="179"/>
                    <a:pt x="239" y="170"/>
                    <a:pt x="259" y="158"/>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28" name="Freeform 62"/>
            <p:cNvSpPr/>
            <p:nvPr/>
          </p:nvSpPr>
          <p:spPr bwMode="auto">
            <a:xfrm>
              <a:off x="9386162" y="3979863"/>
              <a:ext cx="461963" cy="263525"/>
            </a:xfrm>
            <a:custGeom>
              <a:avLst/>
              <a:gdLst>
                <a:gd name="T0" fmla="*/ 0 w 252"/>
                <a:gd name="T1" fmla="*/ 110 h 143"/>
                <a:gd name="T2" fmla="*/ 96 w 252"/>
                <a:gd name="T3" fmla="*/ 33 h 143"/>
                <a:gd name="T4" fmla="*/ 161 w 252"/>
                <a:gd name="T5" fmla="*/ 18 h 143"/>
                <a:gd name="T6" fmla="*/ 218 w 252"/>
                <a:gd name="T7" fmla="*/ 3 h 143"/>
                <a:gd name="T8" fmla="*/ 202 w 252"/>
                <a:gd name="T9" fmla="*/ 92 h 143"/>
                <a:gd name="T10" fmla="*/ 135 w 252"/>
                <a:gd name="T11" fmla="*/ 131 h 143"/>
                <a:gd name="T12" fmla="*/ 0 w 252"/>
                <a:gd name="T13" fmla="*/ 80 h 143"/>
                <a:gd name="T14" fmla="*/ 2 w 252"/>
                <a:gd name="T15" fmla="*/ 87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43">
                  <a:moveTo>
                    <a:pt x="0" y="110"/>
                  </a:moveTo>
                  <a:cubicBezTo>
                    <a:pt x="22" y="74"/>
                    <a:pt x="61" y="49"/>
                    <a:pt x="96" y="33"/>
                  </a:cubicBezTo>
                  <a:cubicBezTo>
                    <a:pt x="117" y="28"/>
                    <a:pt x="139" y="23"/>
                    <a:pt x="161" y="18"/>
                  </a:cubicBezTo>
                  <a:cubicBezTo>
                    <a:pt x="175" y="14"/>
                    <a:pt x="202" y="0"/>
                    <a:pt x="218" y="3"/>
                  </a:cubicBezTo>
                  <a:cubicBezTo>
                    <a:pt x="252" y="18"/>
                    <a:pt x="213" y="74"/>
                    <a:pt x="202" y="92"/>
                  </a:cubicBezTo>
                  <a:cubicBezTo>
                    <a:pt x="184" y="111"/>
                    <a:pt x="156" y="126"/>
                    <a:pt x="135" y="131"/>
                  </a:cubicBezTo>
                  <a:cubicBezTo>
                    <a:pt x="84" y="143"/>
                    <a:pt x="34" y="125"/>
                    <a:pt x="0" y="80"/>
                  </a:cubicBezTo>
                  <a:cubicBezTo>
                    <a:pt x="2" y="87"/>
                    <a:pt x="2" y="87"/>
                    <a:pt x="2" y="87"/>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29" name="Freeform 63"/>
            <p:cNvSpPr/>
            <p:nvPr/>
          </p:nvSpPr>
          <p:spPr bwMode="auto">
            <a:xfrm>
              <a:off x="8901974" y="4286250"/>
              <a:ext cx="458788" cy="322263"/>
            </a:xfrm>
            <a:custGeom>
              <a:avLst/>
              <a:gdLst>
                <a:gd name="T0" fmla="*/ 249 w 250"/>
                <a:gd name="T1" fmla="*/ 100 h 175"/>
                <a:gd name="T2" fmla="*/ 209 w 250"/>
                <a:gd name="T3" fmla="*/ 64 h 175"/>
                <a:gd name="T4" fmla="*/ 112 w 250"/>
                <a:gd name="T5" fmla="*/ 11 h 175"/>
                <a:gd name="T6" fmla="*/ 9 w 250"/>
                <a:gd name="T7" fmla="*/ 90 h 175"/>
                <a:gd name="T8" fmla="*/ 120 w 250"/>
                <a:gd name="T9" fmla="*/ 170 h 175"/>
                <a:gd name="T10" fmla="*/ 216 w 250"/>
                <a:gd name="T11" fmla="*/ 154 h 175"/>
                <a:gd name="T12" fmla="*/ 250 w 250"/>
                <a:gd name="T13" fmla="*/ 138 h 175"/>
              </a:gdLst>
              <a:ahLst/>
              <a:cxnLst>
                <a:cxn ang="0">
                  <a:pos x="T0" y="T1"/>
                </a:cxn>
                <a:cxn ang="0">
                  <a:pos x="T2" y="T3"/>
                </a:cxn>
                <a:cxn ang="0">
                  <a:pos x="T4" y="T5"/>
                </a:cxn>
                <a:cxn ang="0">
                  <a:pos x="T6" y="T7"/>
                </a:cxn>
                <a:cxn ang="0">
                  <a:pos x="T8" y="T9"/>
                </a:cxn>
                <a:cxn ang="0">
                  <a:pos x="T10" y="T11"/>
                </a:cxn>
                <a:cxn ang="0">
                  <a:pos x="T12" y="T13"/>
                </a:cxn>
              </a:cxnLst>
              <a:rect l="0" t="0" r="r" b="b"/>
              <a:pathLst>
                <a:path w="250" h="175">
                  <a:moveTo>
                    <a:pt x="249" y="100"/>
                  </a:moveTo>
                  <a:cubicBezTo>
                    <a:pt x="245" y="86"/>
                    <a:pt x="225" y="67"/>
                    <a:pt x="209" y="64"/>
                  </a:cubicBezTo>
                  <a:cubicBezTo>
                    <a:pt x="188" y="38"/>
                    <a:pt x="152" y="17"/>
                    <a:pt x="112" y="11"/>
                  </a:cubicBezTo>
                  <a:cubicBezTo>
                    <a:pt x="64" y="0"/>
                    <a:pt x="0" y="23"/>
                    <a:pt x="9" y="90"/>
                  </a:cubicBezTo>
                  <a:cubicBezTo>
                    <a:pt x="21" y="140"/>
                    <a:pt x="68" y="175"/>
                    <a:pt x="120" y="170"/>
                  </a:cubicBezTo>
                  <a:cubicBezTo>
                    <a:pt x="149" y="162"/>
                    <a:pt x="180" y="163"/>
                    <a:pt x="216" y="154"/>
                  </a:cubicBezTo>
                  <a:cubicBezTo>
                    <a:pt x="223" y="152"/>
                    <a:pt x="236" y="141"/>
                    <a:pt x="250" y="138"/>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0" name="Freeform 64"/>
            <p:cNvSpPr/>
            <p:nvPr/>
          </p:nvSpPr>
          <p:spPr bwMode="auto">
            <a:xfrm>
              <a:off x="9340124" y="4402138"/>
              <a:ext cx="461963" cy="252413"/>
            </a:xfrm>
            <a:custGeom>
              <a:avLst/>
              <a:gdLst>
                <a:gd name="T0" fmla="*/ 16 w 252"/>
                <a:gd name="T1" fmla="*/ 96 h 137"/>
                <a:gd name="T2" fmla="*/ 49 w 252"/>
                <a:gd name="T3" fmla="*/ 73 h 137"/>
                <a:gd name="T4" fmla="*/ 110 w 252"/>
                <a:gd name="T5" fmla="*/ 43 h 137"/>
                <a:gd name="T6" fmla="*/ 235 w 252"/>
                <a:gd name="T7" fmla="*/ 51 h 137"/>
                <a:gd name="T8" fmla="*/ 117 w 252"/>
                <a:gd name="T9" fmla="*/ 133 h 137"/>
                <a:gd name="T10" fmla="*/ 0 w 252"/>
                <a:gd name="T11" fmla="*/ 62 h 137"/>
              </a:gdLst>
              <a:ahLst/>
              <a:cxnLst>
                <a:cxn ang="0">
                  <a:pos x="T0" y="T1"/>
                </a:cxn>
                <a:cxn ang="0">
                  <a:pos x="T2" y="T3"/>
                </a:cxn>
                <a:cxn ang="0">
                  <a:pos x="T4" y="T5"/>
                </a:cxn>
                <a:cxn ang="0">
                  <a:pos x="T6" y="T7"/>
                </a:cxn>
                <a:cxn ang="0">
                  <a:pos x="T8" y="T9"/>
                </a:cxn>
                <a:cxn ang="0">
                  <a:pos x="T10" y="T11"/>
                </a:cxn>
              </a:cxnLst>
              <a:rect l="0" t="0" r="r" b="b"/>
              <a:pathLst>
                <a:path w="252" h="137">
                  <a:moveTo>
                    <a:pt x="16" y="96"/>
                  </a:moveTo>
                  <a:cubicBezTo>
                    <a:pt x="22" y="87"/>
                    <a:pt x="35" y="77"/>
                    <a:pt x="49" y="73"/>
                  </a:cubicBezTo>
                  <a:cubicBezTo>
                    <a:pt x="67" y="53"/>
                    <a:pt x="89" y="48"/>
                    <a:pt x="110" y="43"/>
                  </a:cubicBezTo>
                  <a:cubicBezTo>
                    <a:pt x="147" y="34"/>
                    <a:pt x="222" y="0"/>
                    <a:pt x="235" y="51"/>
                  </a:cubicBezTo>
                  <a:cubicBezTo>
                    <a:pt x="252" y="123"/>
                    <a:pt x="164" y="137"/>
                    <a:pt x="117" y="133"/>
                  </a:cubicBezTo>
                  <a:cubicBezTo>
                    <a:pt x="70" y="129"/>
                    <a:pt x="18" y="104"/>
                    <a:pt x="0" y="62"/>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1" name="Freeform 65"/>
            <p:cNvSpPr/>
            <p:nvPr/>
          </p:nvSpPr>
          <p:spPr bwMode="auto">
            <a:xfrm>
              <a:off x="8808312" y="4638675"/>
              <a:ext cx="460375" cy="280988"/>
            </a:xfrm>
            <a:custGeom>
              <a:avLst/>
              <a:gdLst>
                <a:gd name="T0" fmla="*/ 244 w 251"/>
                <a:gd name="T1" fmla="*/ 151 h 153"/>
                <a:gd name="T2" fmla="*/ 133 w 251"/>
                <a:gd name="T3" fmla="*/ 10 h 153"/>
                <a:gd name="T4" fmla="*/ 42 w 251"/>
                <a:gd name="T5" fmla="*/ 9 h 153"/>
                <a:gd name="T6" fmla="*/ 0 w 251"/>
                <a:gd name="T7" fmla="*/ 58 h 153"/>
                <a:gd name="T8" fmla="*/ 129 w 251"/>
                <a:gd name="T9" fmla="*/ 148 h 153"/>
                <a:gd name="T10" fmla="*/ 205 w 251"/>
                <a:gd name="T11" fmla="*/ 145 h 153"/>
                <a:gd name="T12" fmla="*/ 251 w 251"/>
                <a:gd name="T13" fmla="*/ 149 h 153"/>
              </a:gdLst>
              <a:ahLst/>
              <a:cxnLst>
                <a:cxn ang="0">
                  <a:pos x="T0" y="T1"/>
                </a:cxn>
                <a:cxn ang="0">
                  <a:pos x="T2" y="T3"/>
                </a:cxn>
                <a:cxn ang="0">
                  <a:pos x="T4" y="T5"/>
                </a:cxn>
                <a:cxn ang="0">
                  <a:pos x="T6" y="T7"/>
                </a:cxn>
                <a:cxn ang="0">
                  <a:pos x="T8" y="T9"/>
                </a:cxn>
                <a:cxn ang="0">
                  <a:pos x="T10" y="T11"/>
                </a:cxn>
                <a:cxn ang="0">
                  <a:pos x="T12" y="T13"/>
                </a:cxn>
              </a:cxnLst>
              <a:rect l="0" t="0" r="r" b="b"/>
              <a:pathLst>
                <a:path w="251" h="153">
                  <a:moveTo>
                    <a:pt x="244" y="151"/>
                  </a:moveTo>
                  <a:cubicBezTo>
                    <a:pt x="248" y="73"/>
                    <a:pt x="205" y="23"/>
                    <a:pt x="133" y="10"/>
                  </a:cubicBezTo>
                  <a:cubicBezTo>
                    <a:pt x="101" y="2"/>
                    <a:pt x="78" y="0"/>
                    <a:pt x="42" y="9"/>
                  </a:cubicBezTo>
                  <a:cubicBezTo>
                    <a:pt x="13" y="16"/>
                    <a:pt x="0" y="27"/>
                    <a:pt x="0" y="58"/>
                  </a:cubicBezTo>
                  <a:cubicBezTo>
                    <a:pt x="0" y="119"/>
                    <a:pt x="80" y="137"/>
                    <a:pt x="129" y="148"/>
                  </a:cubicBezTo>
                  <a:cubicBezTo>
                    <a:pt x="152" y="150"/>
                    <a:pt x="174" y="145"/>
                    <a:pt x="205" y="145"/>
                  </a:cubicBezTo>
                  <a:cubicBezTo>
                    <a:pt x="219" y="142"/>
                    <a:pt x="237" y="153"/>
                    <a:pt x="251" y="149"/>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2" name="Freeform 66"/>
            <p:cNvSpPr/>
            <p:nvPr/>
          </p:nvSpPr>
          <p:spPr bwMode="auto">
            <a:xfrm>
              <a:off x="9178199" y="4892675"/>
              <a:ext cx="465138" cy="173038"/>
            </a:xfrm>
            <a:custGeom>
              <a:avLst/>
              <a:gdLst>
                <a:gd name="T0" fmla="*/ 41 w 254"/>
                <a:gd name="T1" fmla="*/ 36 h 94"/>
                <a:gd name="T2" fmla="*/ 157 w 254"/>
                <a:gd name="T3" fmla="*/ 8 h 94"/>
                <a:gd name="T4" fmla="*/ 250 w 254"/>
                <a:gd name="T5" fmla="*/ 46 h 94"/>
                <a:gd name="T6" fmla="*/ 117 w 254"/>
                <a:gd name="T7" fmla="*/ 94 h 94"/>
                <a:gd name="T8" fmla="*/ 29 w 254"/>
                <a:gd name="T9" fmla="*/ 47 h 94"/>
                <a:gd name="T10" fmla="*/ 0 w 254"/>
                <a:gd name="T11" fmla="*/ 24 h 94"/>
              </a:gdLst>
              <a:ahLst/>
              <a:cxnLst>
                <a:cxn ang="0">
                  <a:pos x="T0" y="T1"/>
                </a:cxn>
                <a:cxn ang="0">
                  <a:pos x="T2" y="T3"/>
                </a:cxn>
                <a:cxn ang="0">
                  <a:pos x="T4" y="T5"/>
                </a:cxn>
                <a:cxn ang="0">
                  <a:pos x="T6" y="T7"/>
                </a:cxn>
                <a:cxn ang="0">
                  <a:pos x="T8" y="T9"/>
                </a:cxn>
                <a:cxn ang="0">
                  <a:pos x="T10" y="T11"/>
                </a:cxn>
              </a:cxnLst>
              <a:rect l="0" t="0" r="r" b="b"/>
              <a:pathLst>
                <a:path w="254" h="94">
                  <a:moveTo>
                    <a:pt x="41" y="36"/>
                  </a:moveTo>
                  <a:cubicBezTo>
                    <a:pt x="67" y="15"/>
                    <a:pt x="119" y="10"/>
                    <a:pt x="157" y="8"/>
                  </a:cubicBezTo>
                  <a:cubicBezTo>
                    <a:pt x="186" y="1"/>
                    <a:pt x="254" y="0"/>
                    <a:pt x="250" y="46"/>
                  </a:cubicBezTo>
                  <a:cubicBezTo>
                    <a:pt x="245" y="86"/>
                    <a:pt x="147" y="94"/>
                    <a:pt x="117" y="94"/>
                  </a:cubicBezTo>
                  <a:cubicBezTo>
                    <a:pt x="84" y="87"/>
                    <a:pt x="59" y="78"/>
                    <a:pt x="29" y="47"/>
                  </a:cubicBezTo>
                  <a:cubicBezTo>
                    <a:pt x="20" y="42"/>
                    <a:pt x="9" y="29"/>
                    <a:pt x="0" y="2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3" name="Freeform 67"/>
            <p:cNvSpPr/>
            <p:nvPr/>
          </p:nvSpPr>
          <p:spPr bwMode="auto">
            <a:xfrm>
              <a:off x="8708299" y="4967288"/>
              <a:ext cx="396875" cy="384175"/>
            </a:xfrm>
            <a:custGeom>
              <a:avLst/>
              <a:gdLst>
                <a:gd name="T0" fmla="*/ 217 w 217"/>
                <a:gd name="T1" fmla="*/ 168 h 209"/>
                <a:gd name="T2" fmla="*/ 187 w 217"/>
                <a:gd name="T3" fmla="*/ 106 h 209"/>
                <a:gd name="T4" fmla="*/ 146 w 217"/>
                <a:gd name="T5" fmla="*/ 32 h 209"/>
                <a:gd name="T6" fmla="*/ 22 w 217"/>
                <a:gd name="T7" fmla="*/ 24 h 209"/>
                <a:gd name="T8" fmla="*/ 11 w 217"/>
                <a:gd name="T9" fmla="*/ 73 h 209"/>
                <a:gd name="T10" fmla="*/ 64 w 217"/>
                <a:gd name="T11" fmla="*/ 136 h 209"/>
                <a:gd name="T12" fmla="*/ 129 w 217"/>
                <a:gd name="T13" fmla="*/ 182 h 209"/>
                <a:gd name="T14" fmla="*/ 174 w 21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09">
                  <a:moveTo>
                    <a:pt x="217" y="168"/>
                  </a:moveTo>
                  <a:cubicBezTo>
                    <a:pt x="205" y="148"/>
                    <a:pt x="199" y="126"/>
                    <a:pt x="187" y="106"/>
                  </a:cubicBezTo>
                  <a:cubicBezTo>
                    <a:pt x="180" y="77"/>
                    <a:pt x="166" y="50"/>
                    <a:pt x="146" y="32"/>
                  </a:cubicBezTo>
                  <a:cubicBezTo>
                    <a:pt x="123" y="0"/>
                    <a:pt x="58" y="16"/>
                    <a:pt x="22" y="24"/>
                  </a:cubicBezTo>
                  <a:cubicBezTo>
                    <a:pt x="0" y="30"/>
                    <a:pt x="4" y="44"/>
                    <a:pt x="11" y="73"/>
                  </a:cubicBezTo>
                  <a:cubicBezTo>
                    <a:pt x="18" y="102"/>
                    <a:pt x="37" y="120"/>
                    <a:pt x="64" y="136"/>
                  </a:cubicBezTo>
                  <a:cubicBezTo>
                    <a:pt x="84" y="154"/>
                    <a:pt x="109" y="164"/>
                    <a:pt x="129" y="182"/>
                  </a:cubicBezTo>
                  <a:cubicBezTo>
                    <a:pt x="140" y="194"/>
                    <a:pt x="158" y="205"/>
                    <a:pt x="174" y="209"/>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4" name="Freeform 68"/>
            <p:cNvSpPr/>
            <p:nvPr/>
          </p:nvSpPr>
          <p:spPr bwMode="auto">
            <a:xfrm>
              <a:off x="9052787" y="5262563"/>
              <a:ext cx="612775" cy="196850"/>
            </a:xfrm>
            <a:custGeom>
              <a:avLst/>
              <a:gdLst>
                <a:gd name="T0" fmla="*/ 2 w 334"/>
                <a:gd name="T1" fmla="*/ 52 h 107"/>
                <a:gd name="T2" fmla="*/ 56 w 334"/>
                <a:gd name="T3" fmla="*/ 23 h 107"/>
                <a:gd name="T4" fmla="*/ 150 w 334"/>
                <a:gd name="T5" fmla="*/ 0 h 107"/>
                <a:gd name="T6" fmla="*/ 301 w 334"/>
                <a:gd name="T7" fmla="*/ 55 h 107"/>
                <a:gd name="T8" fmla="*/ 232 w 334"/>
                <a:gd name="T9" fmla="*/ 87 h 107"/>
                <a:gd name="T10" fmla="*/ 112 w 334"/>
                <a:gd name="T11" fmla="*/ 94 h 107"/>
                <a:gd name="T12" fmla="*/ 0 w 334"/>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334" h="107">
                  <a:moveTo>
                    <a:pt x="2" y="52"/>
                  </a:moveTo>
                  <a:cubicBezTo>
                    <a:pt x="22" y="39"/>
                    <a:pt x="35" y="28"/>
                    <a:pt x="56" y="23"/>
                  </a:cubicBezTo>
                  <a:cubicBezTo>
                    <a:pt x="85" y="16"/>
                    <a:pt x="121" y="7"/>
                    <a:pt x="150" y="0"/>
                  </a:cubicBezTo>
                  <a:cubicBezTo>
                    <a:pt x="181" y="0"/>
                    <a:pt x="334" y="1"/>
                    <a:pt x="301" y="55"/>
                  </a:cubicBezTo>
                  <a:cubicBezTo>
                    <a:pt x="283" y="75"/>
                    <a:pt x="254" y="82"/>
                    <a:pt x="232" y="87"/>
                  </a:cubicBezTo>
                  <a:cubicBezTo>
                    <a:pt x="189" y="98"/>
                    <a:pt x="153" y="107"/>
                    <a:pt x="112" y="94"/>
                  </a:cubicBezTo>
                  <a:cubicBezTo>
                    <a:pt x="69" y="74"/>
                    <a:pt x="36" y="36"/>
                    <a:pt x="0" y="1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5" name="Freeform 69"/>
            <p:cNvSpPr/>
            <p:nvPr/>
          </p:nvSpPr>
          <p:spPr bwMode="auto">
            <a:xfrm>
              <a:off x="8506687" y="5153025"/>
              <a:ext cx="366713" cy="431800"/>
            </a:xfrm>
            <a:custGeom>
              <a:avLst/>
              <a:gdLst>
                <a:gd name="T0" fmla="*/ 200 w 200"/>
                <a:gd name="T1" fmla="*/ 235 h 235"/>
                <a:gd name="T2" fmla="*/ 163 w 200"/>
                <a:gd name="T3" fmla="*/ 84 h 235"/>
                <a:gd name="T4" fmla="*/ 99 w 200"/>
                <a:gd name="T5" fmla="*/ 38 h 235"/>
                <a:gd name="T6" fmla="*/ 18 w 200"/>
                <a:gd name="T7" fmla="*/ 20 h 235"/>
                <a:gd name="T8" fmla="*/ 17 w 200"/>
                <a:gd name="T9" fmla="*/ 112 h 235"/>
                <a:gd name="T10" fmla="*/ 56 w 200"/>
                <a:gd name="T11" fmla="*/ 179 h 235"/>
                <a:gd name="T12" fmla="*/ 137 w 200"/>
                <a:gd name="T13" fmla="*/ 228 h 235"/>
                <a:gd name="T14" fmla="*/ 190 w 200"/>
                <a:gd name="T15" fmla="*/ 22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35">
                  <a:moveTo>
                    <a:pt x="200" y="235"/>
                  </a:moveTo>
                  <a:cubicBezTo>
                    <a:pt x="188" y="185"/>
                    <a:pt x="195" y="122"/>
                    <a:pt x="163" y="84"/>
                  </a:cubicBezTo>
                  <a:cubicBezTo>
                    <a:pt x="142" y="59"/>
                    <a:pt x="124" y="48"/>
                    <a:pt x="99" y="38"/>
                  </a:cubicBezTo>
                  <a:cubicBezTo>
                    <a:pt x="73" y="29"/>
                    <a:pt x="36" y="0"/>
                    <a:pt x="18" y="20"/>
                  </a:cubicBezTo>
                  <a:cubicBezTo>
                    <a:pt x="0" y="40"/>
                    <a:pt x="12" y="90"/>
                    <a:pt x="17" y="112"/>
                  </a:cubicBezTo>
                  <a:cubicBezTo>
                    <a:pt x="24" y="141"/>
                    <a:pt x="37" y="161"/>
                    <a:pt x="56" y="179"/>
                  </a:cubicBezTo>
                  <a:cubicBezTo>
                    <a:pt x="78" y="204"/>
                    <a:pt x="114" y="226"/>
                    <a:pt x="137" y="228"/>
                  </a:cubicBezTo>
                  <a:cubicBezTo>
                    <a:pt x="159" y="223"/>
                    <a:pt x="172" y="212"/>
                    <a:pt x="190" y="223"/>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6" name="Freeform 70"/>
            <p:cNvSpPr/>
            <p:nvPr/>
          </p:nvSpPr>
          <p:spPr bwMode="auto">
            <a:xfrm>
              <a:off x="8778149" y="5584825"/>
              <a:ext cx="531813" cy="261938"/>
            </a:xfrm>
            <a:custGeom>
              <a:avLst/>
              <a:gdLst>
                <a:gd name="T0" fmla="*/ 58 w 290"/>
                <a:gd name="T1" fmla="*/ 22 h 143"/>
                <a:gd name="T2" fmla="*/ 194 w 290"/>
                <a:gd name="T3" fmla="*/ 19 h 143"/>
                <a:gd name="T4" fmla="*/ 274 w 290"/>
                <a:gd name="T5" fmla="*/ 61 h 143"/>
                <a:gd name="T6" fmla="*/ 237 w 290"/>
                <a:gd name="T7" fmla="*/ 131 h 143"/>
                <a:gd name="T8" fmla="*/ 161 w 290"/>
                <a:gd name="T9" fmla="*/ 134 h 143"/>
                <a:gd name="T10" fmla="*/ 68 w 290"/>
                <a:gd name="T11" fmla="*/ 96 h 143"/>
                <a:gd name="T12" fmla="*/ 22 w 290"/>
                <a:gd name="T13" fmla="*/ 31 h 143"/>
                <a:gd name="T14" fmla="*/ 0 w 290"/>
                <a:gd name="T15" fmla="*/ 5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43">
                  <a:moveTo>
                    <a:pt x="58" y="22"/>
                  </a:moveTo>
                  <a:cubicBezTo>
                    <a:pt x="101" y="11"/>
                    <a:pt x="146" y="8"/>
                    <a:pt x="194" y="19"/>
                  </a:cubicBezTo>
                  <a:cubicBezTo>
                    <a:pt x="218" y="21"/>
                    <a:pt x="259" y="34"/>
                    <a:pt x="274" y="61"/>
                  </a:cubicBezTo>
                  <a:cubicBezTo>
                    <a:pt x="290" y="95"/>
                    <a:pt x="257" y="119"/>
                    <a:pt x="237" y="131"/>
                  </a:cubicBezTo>
                  <a:cubicBezTo>
                    <a:pt x="208" y="138"/>
                    <a:pt x="187" y="143"/>
                    <a:pt x="161" y="134"/>
                  </a:cubicBezTo>
                  <a:cubicBezTo>
                    <a:pt x="129" y="127"/>
                    <a:pt x="95" y="112"/>
                    <a:pt x="68" y="96"/>
                  </a:cubicBezTo>
                  <a:cubicBezTo>
                    <a:pt x="41" y="80"/>
                    <a:pt x="27" y="52"/>
                    <a:pt x="22" y="31"/>
                  </a:cubicBezTo>
                  <a:cubicBezTo>
                    <a:pt x="18" y="16"/>
                    <a:pt x="22" y="0"/>
                    <a:pt x="0" y="5"/>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7" name="Freeform 71"/>
            <p:cNvSpPr/>
            <p:nvPr/>
          </p:nvSpPr>
          <p:spPr bwMode="auto">
            <a:xfrm>
              <a:off x="8322537" y="5372100"/>
              <a:ext cx="211138" cy="514350"/>
            </a:xfrm>
            <a:custGeom>
              <a:avLst/>
              <a:gdLst>
                <a:gd name="T0" fmla="*/ 96 w 115"/>
                <a:gd name="T1" fmla="*/ 281 h 281"/>
                <a:gd name="T2" fmla="*/ 105 w 115"/>
                <a:gd name="T3" fmla="*/ 225 h 281"/>
                <a:gd name="T4" fmla="*/ 104 w 115"/>
                <a:gd name="T5" fmla="*/ 96 h 281"/>
                <a:gd name="T6" fmla="*/ 76 w 115"/>
                <a:gd name="T7" fmla="*/ 41 h 281"/>
                <a:gd name="T8" fmla="*/ 13 w 115"/>
                <a:gd name="T9" fmla="*/ 34 h 281"/>
                <a:gd name="T10" fmla="*/ 28 w 115"/>
                <a:gd name="T11" fmla="*/ 191 h 281"/>
                <a:gd name="T12" fmla="*/ 98 w 115"/>
                <a:gd name="T13" fmla="*/ 258 h 281"/>
              </a:gdLst>
              <a:ahLst/>
              <a:cxnLst>
                <a:cxn ang="0">
                  <a:pos x="T0" y="T1"/>
                </a:cxn>
                <a:cxn ang="0">
                  <a:pos x="T2" y="T3"/>
                </a:cxn>
                <a:cxn ang="0">
                  <a:pos x="T4" y="T5"/>
                </a:cxn>
                <a:cxn ang="0">
                  <a:pos x="T6" y="T7"/>
                </a:cxn>
                <a:cxn ang="0">
                  <a:pos x="T8" y="T9"/>
                </a:cxn>
                <a:cxn ang="0">
                  <a:pos x="T10" y="T11"/>
                </a:cxn>
                <a:cxn ang="0">
                  <a:pos x="T12" y="T13"/>
                </a:cxn>
              </a:cxnLst>
              <a:rect l="0" t="0" r="r" b="b"/>
              <a:pathLst>
                <a:path w="115" h="281">
                  <a:moveTo>
                    <a:pt x="96" y="281"/>
                  </a:moveTo>
                  <a:cubicBezTo>
                    <a:pt x="109" y="270"/>
                    <a:pt x="109" y="240"/>
                    <a:pt x="105" y="225"/>
                  </a:cubicBezTo>
                  <a:cubicBezTo>
                    <a:pt x="111" y="186"/>
                    <a:pt x="115" y="139"/>
                    <a:pt x="104" y="96"/>
                  </a:cubicBezTo>
                  <a:cubicBezTo>
                    <a:pt x="99" y="74"/>
                    <a:pt x="93" y="52"/>
                    <a:pt x="76" y="41"/>
                  </a:cubicBezTo>
                  <a:cubicBezTo>
                    <a:pt x="61" y="14"/>
                    <a:pt x="27" y="0"/>
                    <a:pt x="13" y="34"/>
                  </a:cubicBezTo>
                  <a:cubicBezTo>
                    <a:pt x="0" y="75"/>
                    <a:pt x="10" y="149"/>
                    <a:pt x="28" y="191"/>
                  </a:cubicBezTo>
                  <a:cubicBezTo>
                    <a:pt x="42" y="218"/>
                    <a:pt x="71" y="241"/>
                    <a:pt x="98" y="258"/>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8" name="Freeform 72"/>
            <p:cNvSpPr/>
            <p:nvPr/>
          </p:nvSpPr>
          <p:spPr bwMode="auto">
            <a:xfrm>
              <a:off x="8405087" y="5846763"/>
              <a:ext cx="531813" cy="307975"/>
            </a:xfrm>
            <a:custGeom>
              <a:avLst/>
              <a:gdLst>
                <a:gd name="T0" fmla="*/ 56 w 290"/>
                <a:gd name="T1" fmla="*/ 13 h 168"/>
                <a:gd name="T2" fmla="*/ 204 w 290"/>
                <a:gd name="T3" fmla="*/ 53 h 168"/>
                <a:gd name="T4" fmla="*/ 283 w 290"/>
                <a:gd name="T5" fmla="*/ 95 h 168"/>
                <a:gd name="T6" fmla="*/ 221 w 290"/>
                <a:gd name="T7" fmla="*/ 156 h 168"/>
                <a:gd name="T8" fmla="*/ 41 w 290"/>
                <a:gd name="T9" fmla="*/ 108 h 168"/>
                <a:gd name="T10" fmla="*/ 15 w 290"/>
                <a:gd name="T11" fmla="*/ 0 h 168"/>
              </a:gdLst>
              <a:ahLst/>
              <a:cxnLst>
                <a:cxn ang="0">
                  <a:pos x="T0" y="T1"/>
                </a:cxn>
                <a:cxn ang="0">
                  <a:pos x="T2" y="T3"/>
                </a:cxn>
                <a:cxn ang="0">
                  <a:pos x="T4" y="T5"/>
                </a:cxn>
                <a:cxn ang="0">
                  <a:pos x="T6" y="T7"/>
                </a:cxn>
                <a:cxn ang="0">
                  <a:pos x="T8" y="T9"/>
                </a:cxn>
                <a:cxn ang="0">
                  <a:pos x="T10" y="T11"/>
                </a:cxn>
              </a:cxnLst>
              <a:rect l="0" t="0" r="r" b="b"/>
              <a:pathLst>
                <a:path w="290" h="168">
                  <a:moveTo>
                    <a:pt x="56" y="13"/>
                  </a:moveTo>
                  <a:cubicBezTo>
                    <a:pt x="107" y="1"/>
                    <a:pt x="159" y="26"/>
                    <a:pt x="204" y="53"/>
                  </a:cubicBezTo>
                  <a:cubicBezTo>
                    <a:pt x="220" y="57"/>
                    <a:pt x="277" y="74"/>
                    <a:pt x="283" y="95"/>
                  </a:cubicBezTo>
                  <a:cubicBezTo>
                    <a:pt x="290" y="124"/>
                    <a:pt x="243" y="151"/>
                    <a:pt x="221" y="156"/>
                  </a:cubicBezTo>
                  <a:cubicBezTo>
                    <a:pt x="171" y="168"/>
                    <a:pt x="81" y="145"/>
                    <a:pt x="41" y="108"/>
                  </a:cubicBezTo>
                  <a:cubicBezTo>
                    <a:pt x="4" y="79"/>
                    <a:pt x="0" y="34"/>
                    <a:pt x="15" y="0"/>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39" name="Freeform 73"/>
            <p:cNvSpPr/>
            <p:nvPr/>
          </p:nvSpPr>
          <p:spPr bwMode="auto">
            <a:xfrm>
              <a:off x="7987574" y="5616575"/>
              <a:ext cx="234950" cy="506413"/>
            </a:xfrm>
            <a:custGeom>
              <a:avLst/>
              <a:gdLst>
                <a:gd name="T0" fmla="*/ 125 w 128"/>
                <a:gd name="T1" fmla="*/ 238 h 276"/>
                <a:gd name="T2" fmla="*/ 120 w 128"/>
                <a:gd name="T3" fmla="*/ 247 h 276"/>
                <a:gd name="T4" fmla="*/ 127 w 128"/>
                <a:gd name="T5" fmla="*/ 215 h 276"/>
                <a:gd name="T6" fmla="*/ 120 w 128"/>
                <a:gd name="T7" fmla="*/ 125 h 276"/>
                <a:gd name="T8" fmla="*/ 38 w 128"/>
                <a:gd name="T9" fmla="*/ 38 h 276"/>
                <a:gd name="T10" fmla="*/ 36 w 128"/>
                <a:gd name="T11" fmla="*/ 183 h 276"/>
                <a:gd name="T12" fmla="*/ 87 w 128"/>
                <a:gd name="T13" fmla="*/ 270 h 276"/>
                <a:gd name="T14" fmla="*/ 86 w 128"/>
                <a:gd name="T15" fmla="*/ 263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76">
                  <a:moveTo>
                    <a:pt x="125" y="238"/>
                  </a:moveTo>
                  <a:cubicBezTo>
                    <a:pt x="118" y="240"/>
                    <a:pt x="120" y="247"/>
                    <a:pt x="120" y="247"/>
                  </a:cubicBezTo>
                  <a:cubicBezTo>
                    <a:pt x="125" y="238"/>
                    <a:pt x="122" y="224"/>
                    <a:pt x="127" y="215"/>
                  </a:cubicBezTo>
                  <a:cubicBezTo>
                    <a:pt x="127" y="184"/>
                    <a:pt x="128" y="153"/>
                    <a:pt x="120" y="125"/>
                  </a:cubicBezTo>
                  <a:cubicBezTo>
                    <a:pt x="119" y="87"/>
                    <a:pt x="98" y="0"/>
                    <a:pt x="38" y="38"/>
                  </a:cubicBezTo>
                  <a:cubicBezTo>
                    <a:pt x="0" y="70"/>
                    <a:pt x="27" y="147"/>
                    <a:pt x="36" y="183"/>
                  </a:cubicBezTo>
                  <a:cubicBezTo>
                    <a:pt x="41" y="205"/>
                    <a:pt x="66" y="276"/>
                    <a:pt x="87" y="270"/>
                  </a:cubicBezTo>
                  <a:cubicBezTo>
                    <a:pt x="86" y="263"/>
                    <a:pt x="86" y="263"/>
                    <a:pt x="86" y="263"/>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sp>
          <p:nvSpPr>
            <p:cNvPr id="1049240" name="Freeform 74"/>
            <p:cNvSpPr/>
            <p:nvPr/>
          </p:nvSpPr>
          <p:spPr bwMode="auto">
            <a:xfrm>
              <a:off x="7998687" y="6080125"/>
              <a:ext cx="450850" cy="307975"/>
            </a:xfrm>
            <a:custGeom>
              <a:avLst/>
              <a:gdLst>
                <a:gd name="T0" fmla="*/ 80 w 246"/>
                <a:gd name="T1" fmla="*/ 11 h 168"/>
                <a:gd name="T2" fmla="*/ 123 w 246"/>
                <a:gd name="T3" fmla="*/ 0 h 168"/>
                <a:gd name="T4" fmla="*/ 178 w 246"/>
                <a:gd name="T5" fmla="*/ 40 h 168"/>
                <a:gd name="T6" fmla="*/ 229 w 246"/>
                <a:gd name="T7" fmla="*/ 89 h 168"/>
                <a:gd name="T8" fmla="*/ 212 w 246"/>
                <a:gd name="T9" fmla="*/ 147 h 168"/>
                <a:gd name="T10" fmla="*/ 52 w 246"/>
                <a:gd name="T11" fmla="*/ 117 h 168"/>
                <a:gd name="T12" fmla="*/ 7 w 246"/>
                <a:gd name="T13" fmla="*/ 59 h 168"/>
                <a:gd name="T14" fmla="*/ 0 w 246"/>
                <a:gd name="T15" fmla="*/ 0 h 168"/>
                <a:gd name="T16" fmla="*/ 4 w 246"/>
                <a:gd name="T1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68">
                  <a:moveTo>
                    <a:pt x="80" y="11"/>
                  </a:moveTo>
                  <a:cubicBezTo>
                    <a:pt x="94" y="8"/>
                    <a:pt x="108" y="4"/>
                    <a:pt x="123" y="0"/>
                  </a:cubicBezTo>
                  <a:cubicBezTo>
                    <a:pt x="139" y="4"/>
                    <a:pt x="166" y="20"/>
                    <a:pt x="178" y="40"/>
                  </a:cubicBezTo>
                  <a:cubicBezTo>
                    <a:pt x="196" y="51"/>
                    <a:pt x="216" y="69"/>
                    <a:pt x="229" y="89"/>
                  </a:cubicBezTo>
                  <a:cubicBezTo>
                    <a:pt x="236" y="118"/>
                    <a:pt x="246" y="131"/>
                    <a:pt x="212" y="147"/>
                  </a:cubicBezTo>
                  <a:cubicBezTo>
                    <a:pt x="156" y="168"/>
                    <a:pt x="100" y="159"/>
                    <a:pt x="52" y="117"/>
                  </a:cubicBezTo>
                  <a:cubicBezTo>
                    <a:pt x="34" y="106"/>
                    <a:pt x="20" y="79"/>
                    <a:pt x="7" y="59"/>
                  </a:cubicBezTo>
                  <a:cubicBezTo>
                    <a:pt x="2" y="38"/>
                    <a:pt x="6" y="21"/>
                    <a:pt x="0" y="0"/>
                  </a:cubicBezTo>
                  <a:cubicBezTo>
                    <a:pt x="2" y="7"/>
                    <a:pt x="2" y="7"/>
                    <a:pt x="4" y="14"/>
                  </a:cubicBezTo>
                </a:path>
              </a:pathLst>
            </a:custGeom>
            <a:solidFill>
              <a:srgbClr val="58845A"/>
            </a:solidFill>
            <a:ln>
              <a:noFill/>
            </a:ln>
          </p:spPr>
          <p:txBody>
            <a:bodyPr vert="horz" wrap="square" lIns="68580" tIns="34290" rIns="68580" bIns="34290" numCol="1" anchor="t" anchorCtr="0" compatLnSpc="1"/>
            <a:lstStyle/>
            <a:p>
              <a:endParaRPr lang="zh-CN" altLang="en-US" sz="1015"/>
            </a:p>
          </p:txBody>
        </p:sp>
      </p:grpSp>
      <p:sp>
        <p:nvSpPr>
          <p:cNvPr id="1049241" name="文本框 6"/>
          <p:cNvSpPr txBox="1">
            <a:spLocks noChangeArrowheads="1"/>
          </p:cNvSpPr>
          <p:nvPr/>
        </p:nvSpPr>
        <p:spPr bwMode="auto">
          <a:xfrm>
            <a:off x="2726076" y="2177693"/>
            <a:ext cx="3672800" cy="907941"/>
          </a:xfrm>
          <a:prstGeom prst="rect">
            <a:avLst/>
          </a:prstGeom>
          <a:noFill/>
          <a:ln>
            <a:noFill/>
          </a:ln>
        </p:spPr>
        <p:txBody>
          <a:bodyPr wrap="none">
            <a:spAutoFit/>
            <a:scene3d>
              <a:camera prst="orthographicFront"/>
              <a:lightRig rig="soft" dir="t">
                <a:rot lat="0" lon="0" rev="15600000"/>
              </a:lightRig>
            </a:scene3d>
            <a:sp3d extrusionH="57150" prstMaterial="softEdge">
              <a:bevelT w="25400" h="38100"/>
            </a:sp3d>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pPr>
            <a:r>
              <a:rPr lang="en-US" altLang="zh-CN" sz="3200" dirty="0">
                <a:latin typeface="方正兰亭黑_GBK"/>
                <a:ea typeface="方正兰亭黑_GBK"/>
              </a:rPr>
              <a:t>01.</a:t>
            </a:r>
            <a:r>
              <a:rPr lang="zh-CN" altLang="en-US" sz="3200" dirty="0" smtClean="0">
                <a:effectLst/>
                <a:latin typeface="方正兰亭黑_GBK"/>
                <a:ea typeface="方正兰亭黑_GBK"/>
                <a:sym typeface="+mn-ea"/>
              </a:rPr>
              <a:t>研究背景与导论</a:t>
            </a:r>
            <a:endParaRPr lang="zh-CN" altLang="en-US" sz="3200" dirty="0">
              <a:latin typeface="方正兰亭黑_GBK"/>
              <a:ea typeface="方正兰亭黑_GBK"/>
            </a:endParaRPr>
          </a:p>
          <a:p>
            <a:pPr algn="ctr" defTabSz="514350" fontAlgn="base">
              <a:spcBef>
                <a:spcPct val="0"/>
              </a:spcBef>
              <a:spcAft>
                <a:spcPct val="0"/>
              </a:spcAft>
            </a:pPr>
            <a:endParaRPr lang="zh-CN" altLang="en-US" sz="2100" dirty="0">
              <a:solidFill>
                <a:schemeClr val="accent4"/>
              </a:solidFill>
              <a:latin typeface="方正兰亭黑_GBK"/>
              <a:ea typeface="方正兰亭黑_GBK"/>
            </a:endParaRPr>
          </a:p>
        </p:txBody>
      </p:sp>
      <p:sp>
        <p:nvSpPr>
          <p:cNvPr id="1049242" name="文本框 6"/>
          <p:cNvSpPr txBox="1">
            <a:spLocks noChangeArrowheads="1"/>
          </p:cNvSpPr>
          <p:nvPr/>
        </p:nvSpPr>
        <p:spPr bwMode="auto">
          <a:xfrm>
            <a:off x="3109068" y="2597413"/>
            <a:ext cx="3027679" cy="294640"/>
          </a:xfrm>
          <a:prstGeom prst="rect">
            <a:avLst/>
          </a:prstGeom>
          <a:noFill/>
          <a:ln>
            <a:noFill/>
          </a:ln>
        </p:spPr>
        <p:txBody>
          <a:bodyPr wrap="none">
            <a:spAutoFit/>
            <a:scene3d>
              <a:camera prst="orthographicFront"/>
              <a:lightRig rig="soft" dir="t">
                <a:rot lat="0" lon="0" rev="15600000"/>
              </a:lightRig>
            </a:scene3d>
            <a:sp3d extrusionH="57150" prstMaterial="softEdge">
              <a:bevelT w="25400" h="38100"/>
            </a:sp3d>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a:r>
              <a:rPr lang="en-US" altLang="zh-CN" sz="1350" kern="0" dirty="0">
                <a:solidFill>
                  <a:schemeClr val="accent4"/>
                </a:solidFill>
                <a:sym typeface="+mn-ea"/>
              </a:rPr>
              <a:t>Research background and   introduction</a:t>
            </a:r>
            <a:endParaRPr lang="en-US" altLang="zh-CN" sz="1350" kern="0" dirty="0">
              <a:solidFill>
                <a:schemeClr val="accent4"/>
              </a:solidFill>
              <a:latin typeface="Calibri Light" panose="020F0302020204030204"/>
              <a:ea typeface="方正兰亭黑_GBK"/>
              <a:sym typeface="+mn-ea"/>
            </a:endParaRPr>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3" name="文本框 6"/>
          <p:cNvSpPr txBox="1">
            <a:spLocks noChangeArrowheads="1"/>
          </p:cNvSpPr>
          <p:nvPr/>
        </p:nvSpPr>
        <p:spPr bwMode="auto">
          <a:xfrm>
            <a:off x="3490594" y="598432"/>
            <a:ext cx="1300480" cy="33718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1600" smtClean="0">
                <a:solidFill>
                  <a:schemeClr val="accent1"/>
                </a:solidFill>
                <a:latin typeface="方正兰亭黑_GBK"/>
                <a:ea typeface="方正兰亭黑_GBK"/>
              </a:rPr>
              <a:t>01.</a:t>
            </a:r>
            <a:r>
              <a:rPr lang="zh-CN" altLang="en-US" sz="1600" smtClean="0">
                <a:solidFill>
                  <a:schemeClr val="accent1"/>
                </a:solidFill>
                <a:effectLst>
                  <a:outerShdw blurRad="38100" dist="25400" dir="5400000" algn="ctr" rotWithShape="0">
                    <a:srgbClr val="6E747A">
                      <a:alpha val="43000"/>
                    </a:srgbClr>
                  </a:outerShdw>
                </a:effectLst>
                <a:latin typeface="方正兰亭黑_GBK"/>
                <a:ea typeface="方正兰亭黑_GBK"/>
                <a:sym typeface="+mn-ea"/>
              </a:rPr>
              <a:t>研究背景</a:t>
            </a:r>
          </a:p>
        </p:txBody>
      </p:sp>
      <p:sp>
        <p:nvSpPr>
          <p:cNvPr id="1049414" name="文本框 6"/>
          <p:cNvSpPr txBox="1">
            <a:spLocks noChangeArrowheads="1"/>
          </p:cNvSpPr>
          <p:nvPr/>
        </p:nvSpPr>
        <p:spPr bwMode="auto">
          <a:xfrm>
            <a:off x="3378835" y="935355"/>
            <a:ext cx="1818005" cy="320040"/>
          </a:xfrm>
          <a:prstGeom prst="rect">
            <a:avLst/>
          </a:prstGeom>
          <a:noFill/>
          <a:ln>
            <a:noFill/>
          </a:ln>
        </p:spPr>
        <p:txBody>
          <a:bodyPr wrap="square">
            <a:spAutoFit/>
            <a:scene3d>
              <a:camera prst="orthographicFront"/>
              <a:lightRig rig="threePt" dir="t"/>
            </a:scene3d>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en-US" altLang="zh-CN" sz="800" kern="0">
                <a:solidFill>
                  <a:schemeClr val="accent1"/>
                </a:solidFill>
                <a:effectLst>
                  <a:outerShdw blurRad="38100" dist="25400" dir="5400000" algn="ctr" rotWithShape="0">
                    <a:srgbClr val="6E747A">
                      <a:alpha val="43000"/>
                    </a:srgbClr>
                  </a:outerShdw>
                </a:effectLst>
                <a:sym typeface="+mn-ea"/>
              </a:rPr>
              <a:t>Research background and   introduction</a:t>
            </a:r>
            <a:endParaRPr lang="en-US" altLang="zh-CN" sz="800" kern="0">
              <a:solidFill>
                <a:schemeClr val="accent1"/>
              </a:solidFill>
              <a:effectLst>
                <a:outerShdw blurRad="38100" dist="25400" dir="5400000" algn="ctr" rotWithShape="0">
                  <a:srgbClr val="6E747A">
                    <a:alpha val="43000"/>
                  </a:srgbClr>
                </a:outerShdw>
              </a:effectLst>
              <a:latin typeface="Calibri Light" panose="020F0302020204030204"/>
              <a:ea typeface="方正兰亭黑_GBK"/>
              <a:sym typeface="+mn-ea"/>
            </a:endParaRPr>
          </a:p>
        </p:txBody>
      </p:sp>
      <p:sp>
        <p:nvSpPr>
          <p:cNvPr id="1049415" name="矩形 381"/>
          <p:cNvSpPr/>
          <p:nvPr/>
        </p:nvSpPr>
        <p:spPr>
          <a:xfrm>
            <a:off x="6111875" y="1205230"/>
            <a:ext cx="2945130" cy="2975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16" name="矩形 11"/>
          <p:cNvSpPr/>
          <p:nvPr/>
        </p:nvSpPr>
        <p:spPr>
          <a:xfrm>
            <a:off x="6914987" y="1335114"/>
            <a:ext cx="1554480" cy="368300"/>
          </a:xfrm>
          <a:prstGeom prst="rect">
            <a:avLst/>
          </a:prstGeom>
        </p:spPr>
        <p:txBody>
          <a:bodyPr wrap="none">
            <a:spAutoFit/>
          </a:bodyPr>
          <a:lstStyle/>
          <a:p>
            <a:r>
              <a:rPr lang="zh-CN" altLang="en-US" sz="1800" dirty="0" smtClean="0">
                <a:solidFill>
                  <a:prstClr val="white"/>
                </a:solidFill>
                <a:latin typeface="方正兰亭黑_GBK"/>
                <a:ea typeface="方正兰亭黑_GBK"/>
              </a:rPr>
              <a:t>社会实际方面</a:t>
            </a:r>
            <a:endParaRPr lang="zh-CN" altLang="en-US" dirty="0">
              <a:solidFill>
                <a:prstClr val="white"/>
              </a:solidFill>
              <a:ea typeface="微软雅黑" panose="020B0503020204020204" charset="-122"/>
            </a:endParaRPr>
          </a:p>
        </p:txBody>
      </p:sp>
      <p:pic>
        <p:nvPicPr>
          <p:cNvPr id="2097153" name="图片 8"/>
          <p:cNvPicPr>
            <a:picLocks noChangeAspect="1"/>
          </p:cNvPicPr>
          <p:nvPr/>
        </p:nvPicPr>
        <p:blipFill>
          <a:blip r:embed="rId2" cstate="print"/>
          <a:stretch>
            <a:fillRect/>
          </a:stretch>
        </p:blipFill>
        <p:spPr>
          <a:xfrm>
            <a:off x="2433652" y="4080458"/>
            <a:ext cx="4262515" cy="1613084"/>
          </a:xfrm>
          <a:prstGeom prst="rect">
            <a:avLst/>
          </a:prstGeom>
        </p:spPr>
      </p:pic>
      <p:sp>
        <p:nvSpPr>
          <p:cNvPr id="1049417" name="矩形 2"/>
          <p:cNvSpPr/>
          <p:nvPr/>
        </p:nvSpPr>
        <p:spPr>
          <a:xfrm>
            <a:off x="3092450" y="1204595"/>
            <a:ext cx="2945130" cy="2976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18" name="矩形 3"/>
          <p:cNvSpPr/>
          <p:nvPr/>
        </p:nvSpPr>
        <p:spPr>
          <a:xfrm>
            <a:off x="100965" y="1204595"/>
            <a:ext cx="2945130" cy="297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19" name="文本框 4"/>
          <p:cNvSpPr txBox="1"/>
          <p:nvPr/>
        </p:nvSpPr>
        <p:spPr>
          <a:xfrm>
            <a:off x="621665" y="1335405"/>
            <a:ext cx="1840230" cy="368300"/>
          </a:xfrm>
          <a:prstGeom prst="rect">
            <a:avLst/>
          </a:prstGeom>
          <a:noFill/>
        </p:spPr>
        <p:txBody>
          <a:bodyPr wrap="square" rtlCol="0">
            <a:spAutoFit/>
          </a:bodyPr>
          <a:lstStyle/>
          <a:p>
            <a:pPr algn="ctr"/>
            <a:r>
              <a:rPr lang="zh-CN" altLang="en-US" sz="1800">
                <a:solidFill>
                  <a:schemeClr val="bg1"/>
                </a:solidFill>
                <a:latin typeface="+mj-lt"/>
                <a:ea typeface="+mj-lt"/>
              </a:rPr>
              <a:t>社会现象</a:t>
            </a:r>
          </a:p>
        </p:txBody>
      </p:sp>
      <p:sp>
        <p:nvSpPr>
          <p:cNvPr id="1049420" name="文本框 9"/>
          <p:cNvSpPr txBox="1"/>
          <p:nvPr/>
        </p:nvSpPr>
        <p:spPr>
          <a:xfrm>
            <a:off x="298450" y="1759585"/>
            <a:ext cx="2559050" cy="2462213"/>
          </a:xfrm>
          <a:prstGeom prst="rect">
            <a:avLst/>
          </a:prstGeom>
          <a:noFill/>
        </p:spPr>
        <p:txBody>
          <a:bodyPr wrap="square" rtlCol="0">
            <a:spAutoFit/>
          </a:bodyPr>
          <a:lstStyle/>
          <a:p>
            <a:r>
              <a:rPr lang="zh-CN" altLang="en-US" dirty="0" smtClean="0"/>
              <a:t>          </a:t>
            </a:r>
            <a:r>
              <a:rPr lang="zh-CN" altLang="en-US" sz="1400" dirty="0" smtClean="0"/>
              <a:t>人们</a:t>
            </a:r>
            <a:r>
              <a:rPr lang="zh-CN" altLang="en-US" sz="1400" dirty="0"/>
              <a:t>对于一个活动一般表现为两种基本的态度：积极地主动参与，或者是被动的疏远。人</a:t>
            </a:r>
            <a:r>
              <a:rPr lang="zh-CN" altLang="en-US" sz="1400" dirty="0">
                <a:sym typeface="+mn-ea"/>
              </a:rPr>
              <a:t>们最好的状态是他们热情而有灵感，努力学习</a:t>
            </a:r>
            <a:r>
              <a:rPr lang="en-US" altLang="zh-CN" sz="1400" dirty="0">
                <a:sym typeface="+mn-ea"/>
              </a:rPr>
              <a:t>.</a:t>
            </a:r>
            <a:r>
              <a:rPr lang="en-US" altLang="zh-CN" sz="1400" dirty="0" err="1">
                <a:sym typeface="+mn-ea"/>
              </a:rPr>
              <a:t>往往自己掌握新技能，负责任的运用他们的才能。然而，同样明显的是，人的精神会被削弱或诋毁，个人有时会拒绝成长和责任</a:t>
            </a:r>
            <a:r>
              <a:rPr lang="zh-CN" altLang="en-US" sz="1400" dirty="0">
                <a:sym typeface="+mn-ea"/>
              </a:rPr>
              <a:t>。有时候同样的活动却有截然不同的结果。</a:t>
            </a:r>
            <a:endParaRPr lang="zh-CN" altLang="en-US" sz="1400" dirty="0"/>
          </a:p>
        </p:txBody>
      </p:sp>
      <p:sp>
        <p:nvSpPr>
          <p:cNvPr id="1049421" name="文本框 12"/>
          <p:cNvSpPr txBox="1"/>
          <p:nvPr/>
        </p:nvSpPr>
        <p:spPr>
          <a:xfrm>
            <a:off x="3983990" y="1367790"/>
            <a:ext cx="1409700" cy="337185"/>
          </a:xfrm>
          <a:prstGeom prst="rect">
            <a:avLst/>
          </a:prstGeom>
          <a:noFill/>
        </p:spPr>
        <p:txBody>
          <a:bodyPr wrap="square" rtlCol="0">
            <a:spAutoFit/>
          </a:bodyPr>
          <a:lstStyle/>
          <a:p>
            <a:r>
              <a:rPr lang="zh-CN" altLang="en-US" sz="1600">
                <a:solidFill>
                  <a:schemeClr val="bg1"/>
                </a:solidFill>
                <a:latin typeface="+mj-lt"/>
                <a:ea typeface="+mj-lt"/>
              </a:rPr>
              <a:t>已有理论基础</a:t>
            </a:r>
          </a:p>
        </p:txBody>
      </p:sp>
      <p:sp>
        <p:nvSpPr>
          <p:cNvPr id="1049422" name="文本框 13"/>
          <p:cNvSpPr txBox="1"/>
          <p:nvPr/>
        </p:nvSpPr>
        <p:spPr>
          <a:xfrm>
            <a:off x="3281680" y="1824355"/>
            <a:ext cx="2674620" cy="1585049"/>
          </a:xfrm>
          <a:prstGeom prst="rect">
            <a:avLst/>
          </a:prstGeom>
          <a:noFill/>
        </p:spPr>
        <p:txBody>
          <a:bodyPr wrap="square" rtlCol="0">
            <a:spAutoFit/>
          </a:bodyPr>
          <a:lstStyle/>
          <a:p>
            <a:r>
              <a:rPr lang="zh-CN" altLang="en-US" sz="1400" dirty="0" smtClean="0">
                <a:solidFill>
                  <a:schemeClr val="bg1"/>
                </a:solidFill>
              </a:rPr>
              <a:t>         已</a:t>
            </a:r>
            <a:r>
              <a:rPr lang="zh-CN" altLang="en-US" sz="1400" dirty="0">
                <a:solidFill>
                  <a:schemeClr val="bg1"/>
                </a:solidFill>
              </a:rPr>
              <a:t>有的基于社会情境条件，具体地说已经检查出了影响人们发展的因素。</a:t>
            </a:r>
          </a:p>
          <a:p>
            <a:r>
              <a:rPr lang="zh-CN" altLang="en-US" sz="1400" dirty="0">
                <a:solidFill>
                  <a:schemeClr val="bg1"/>
                </a:solidFill>
              </a:rPr>
              <a:t>三种心理需求的假设：</a:t>
            </a:r>
          </a:p>
          <a:p>
            <a:r>
              <a:rPr lang="en-US" altLang="zh-CN" sz="1400" dirty="0">
                <a:solidFill>
                  <a:schemeClr val="bg1"/>
                </a:solidFill>
              </a:rPr>
              <a:t>1.</a:t>
            </a:r>
            <a:r>
              <a:rPr lang="zh-CN" altLang="en-US" sz="1400" dirty="0">
                <a:solidFill>
                  <a:schemeClr val="bg1"/>
                </a:solidFill>
              </a:rPr>
              <a:t>能力</a:t>
            </a:r>
          </a:p>
          <a:p>
            <a:r>
              <a:rPr lang="en-US" altLang="zh-CN" sz="1400" dirty="0">
                <a:solidFill>
                  <a:schemeClr val="bg1"/>
                </a:solidFill>
              </a:rPr>
              <a:t>2.</a:t>
            </a:r>
            <a:r>
              <a:rPr lang="zh-CN" altLang="en-US" sz="1400" dirty="0">
                <a:solidFill>
                  <a:schemeClr val="bg1"/>
                </a:solidFill>
              </a:rPr>
              <a:t>自主性</a:t>
            </a:r>
          </a:p>
          <a:p>
            <a:r>
              <a:rPr lang="en-US" altLang="zh-CN" sz="1400" dirty="0">
                <a:solidFill>
                  <a:schemeClr val="bg1"/>
                </a:solidFill>
              </a:rPr>
              <a:t>3.</a:t>
            </a:r>
            <a:r>
              <a:rPr lang="zh-CN" altLang="en-US" sz="1400" dirty="0">
                <a:solidFill>
                  <a:schemeClr val="bg1"/>
                </a:solidFill>
              </a:rPr>
              <a:t>关联性</a:t>
            </a:r>
          </a:p>
        </p:txBody>
      </p:sp>
      <p:sp>
        <p:nvSpPr>
          <p:cNvPr id="1049423" name="文本框 14"/>
          <p:cNvSpPr txBox="1"/>
          <p:nvPr/>
        </p:nvSpPr>
        <p:spPr>
          <a:xfrm>
            <a:off x="6257925" y="1887855"/>
            <a:ext cx="2708910" cy="1600438"/>
          </a:xfrm>
          <a:prstGeom prst="rect">
            <a:avLst/>
          </a:prstGeom>
          <a:noFill/>
        </p:spPr>
        <p:txBody>
          <a:bodyPr wrap="square" rtlCol="0">
            <a:spAutoFit/>
          </a:bodyPr>
          <a:lstStyle/>
          <a:p>
            <a:r>
              <a:rPr lang="zh-CN" altLang="en-US" sz="1400" dirty="0" smtClean="0"/>
              <a:t>         因为</a:t>
            </a:r>
            <a:r>
              <a:rPr lang="zh-CN" altLang="en-US" sz="1400" dirty="0"/>
              <a:t>考虑到人的心里以及健康的发展，所以该研究理论在，卫生保健，教育，心理治疗，生活工作等领域都有一定的可观性，以及重要的实际意义，且都与人们自我发展和日常生活有重要的作用</a:t>
            </a: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24" name="文本框 6"/>
          <p:cNvSpPr txBox="1">
            <a:spLocks noChangeArrowheads="1"/>
          </p:cNvSpPr>
          <p:nvPr/>
        </p:nvSpPr>
        <p:spPr bwMode="auto">
          <a:xfrm>
            <a:off x="3616959" y="867672"/>
            <a:ext cx="1910080" cy="33718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1600" smtClean="0">
                <a:solidFill>
                  <a:srgbClr val="EB8374"/>
                </a:solidFill>
                <a:latin typeface="方正兰亭黑_GBK"/>
                <a:ea typeface="方正兰亭黑_GBK"/>
              </a:rPr>
              <a:t>01.</a:t>
            </a:r>
            <a:r>
              <a:rPr lang="zh-CN" altLang="en-US" sz="1600" smtClean="0">
                <a:solidFill>
                  <a:srgbClr val="EB8374"/>
                </a:solidFill>
                <a:latin typeface="方正兰亭黑_GBK"/>
                <a:ea typeface="方正兰亭黑_GBK"/>
              </a:rPr>
              <a:t>人性的基本研究</a:t>
            </a:r>
          </a:p>
        </p:txBody>
      </p:sp>
      <p:sp>
        <p:nvSpPr>
          <p:cNvPr id="1049425" name="文本框 6"/>
          <p:cNvSpPr txBox="1">
            <a:spLocks noChangeArrowheads="1"/>
          </p:cNvSpPr>
          <p:nvPr/>
        </p:nvSpPr>
        <p:spPr bwMode="auto">
          <a:xfrm>
            <a:off x="3467370" y="1151078"/>
            <a:ext cx="2209259" cy="215444"/>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800">
                <a:solidFill>
                  <a:srgbClr val="9B785C"/>
                </a:solidFill>
                <a:latin typeface="Calibri Light" panose="020F0302020204030204"/>
                <a:ea typeface="方正兰亭黑_GBK"/>
              </a:rPr>
              <a:t>Background and significance of the selected topic</a:t>
            </a:r>
            <a:endParaRPr lang="zh-CN" altLang="en-US" sz="800">
              <a:solidFill>
                <a:srgbClr val="9B785C"/>
              </a:solidFill>
              <a:latin typeface="Calibri Light" panose="020F0302020204030204"/>
              <a:ea typeface="方正兰亭黑_GBK"/>
            </a:endParaRPr>
          </a:p>
        </p:txBody>
      </p:sp>
      <p:sp>
        <p:nvSpPr>
          <p:cNvPr id="1049426" name="矩形 407"/>
          <p:cNvSpPr/>
          <p:nvPr/>
        </p:nvSpPr>
        <p:spPr>
          <a:xfrm>
            <a:off x="3773715" y="1835733"/>
            <a:ext cx="5059679" cy="854080"/>
          </a:xfrm>
          <a:prstGeom prst="rect">
            <a:avLst/>
          </a:prstGeom>
        </p:spPr>
        <p:txBody>
          <a:bodyPr wrap="square">
            <a:spAutoFit/>
          </a:bodyPr>
          <a:lstStyle/>
          <a:p>
            <a:pPr eaLnBrk="0" fontAlgn="base" hangingPunct="0">
              <a:lnSpc>
                <a:spcPct val="150000"/>
              </a:lnSpc>
              <a:spcBef>
                <a:spcPct val="0"/>
              </a:spcBef>
              <a:spcAft>
                <a:spcPct val="0"/>
              </a:spcAft>
            </a:pPr>
            <a:r>
              <a:rPr lang="zh-CN" altLang="en-US" sz="1100" dirty="0">
                <a:ea typeface="微软雅黑" panose="020B0503020204020204" charset="-122"/>
                <a:cs typeface="Arial" panose="020B0604020202020204" pitchFamily="34" charset="0"/>
              </a:rPr>
              <a:t>事实上，人类的本性，在表现型</a:t>
            </a:r>
            <a:r>
              <a:rPr lang="zh-CN" altLang="en-US" sz="1100" dirty="0" smtClean="0">
                <a:ea typeface="微软雅黑" panose="020B0503020204020204" charset="-122"/>
                <a:cs typeface="Arial" panose="020B0604020202020204" pitchFamily="34" charset="0"/>
              </a:rPr>
              <a:t>上同样</a:t>
            </a:r>
            <a:r>
              <a:rPr lang="zh-CN" altLang="en-US" sz="1100" dirty="0">
                <a:ea typeface="微软雅黑" panose="020B0503020204020204" charset="-122"/>
                <a:cs typeface="Arial" panose="020B0604020202020204" pitchFamily="34" charset="0"/>
              </a:rPr>
              <a:t>可以是主动积极，建设性的，也可以是被动的懒惰的，这不仅仅是生物天赋的作用和性格上的差异，还反映着人们对社会环境的一系列反映，也就是自我发育以及自我与社会相互作用的结果。</a:t>
            </a:r>
          </a:p>
        </p:txBody>
      </p:sp>
      <p:sp>
        <p:nvSpPr>
          <p:cNvPr id="1049427" name="矩形 408"/>
          <p:cNvSpPr/>
          <p:nvPr/>
        </p:nvSpPr>
        <p:spPr>
          <a:xfrm>
            <a:off x="3773715" y="1467592"/>
            <a:ext cx="1097280" cy="368300"/>
          </a:xfrm>
          <a:prstGeom prst="rect">
            <a:avLst/>
          </a:prstGeom>
        </p:spPr>
        <p:txBody>
          <a:bodyPr wrap="none">
            <a:spAutoFit/>
          </a:bodyPr>
          <a:lstStyle/>
          <a:p>
            <a:r>
              <a:rPr lang="zh-CN" altLang="en-US" sz="1800">
                <a:solidFill>
                  <a:srgbClr val="EB8374"/>
                </a:solidFill>
                <a:latin typeface="方正兰亭黑_GBK"/>
                <a:ea typeface="方正兰亭黑_GBK"/>
              </a:rPr>
              <a:t>研究现状</a:t>
            </a:r>
            <a:endParaRPr lang="zh-CN" altLang="en-US">
              <a:solidFill>
                <a:srgbClr val="EB8374"/>
              </a:solidFill>
              <a:ea typeface="微软雅黑" panose="020B0503020204020204" charset="-122"/>
            </a:endParaRPr>
          </a:p>
        </p:txBody>
      </p:sp>
      <p:grpSp>
        <p:nvGrpSpPr>
          <p:cNvPr id="41" name="组合 416"/>
          <p:cNvGrpSpPr/>
          <p:nvPr/>
        </p:nvGrpSpPr>
        <p:grpSpPr>
          <a:xfrm>
            <a:off x="229286" y="1943842"/>
            <a:ext cx="3365176" cy="2752663"/>
            <a:chOff x="205338" y="1366523"/>
            <a:chExt cx="3811460" cy="3117717"/>
          </a:xfrm>
        </p:grpSpPr>
        <p:pic>
          <p:nvPicPr>
            <p:cNvPr id="2097154" name="图片 414"/>
            <p:cNvPicPr>
              <a:picLocks noChangeAspect="1"/>
            </p:cNvPicPr>
            <p:nvPr/>
          </p:nvPicPr>
          <p:blipFill rotWithShape="1">
            <a:blip r:embed="rId2" cstate="print"/>
            <a:srcRect l="27491" r="27491"/>
            <a:stretch>
              <a:fillRect/>
            </a:stretch>
          </p:blipFill>
          <p:spPr>
            <a:xfrm>
              <a:off x="205338" y="1366523"/>
              <a:ext cx="1870630" cy="3117717"/>
            </a:xfrm>
            <a:prstGeom prst="rect">
              <a:avLst/>
            </a:prstGeom>
          </p:spPr>
        </p:pic>
        <p:pic>
          <p:nvPicPr>
            <p:cNvPr id="2097155" name="图片 415"/>
            <p:cNvPicPr>
              <a:picLocks noChangeAspect="1"/>
            </p:cNvPicPr>
            <p:nvPr/>
          </p:nvPicPr>
          <p:blipFill rotWithShape="1">
            <a:blip r:embed="rId3" cstate="print"/>
            <a:srcRect l="29995" r="29995"/>
            <a:stretch>
              <a:fillRect/>
            </a:stretch>
          </p:blipFill>
          <p:spPr>
            <a:xfrm>
              <a:off x="2146168" y="1366523"/>
              <a:ext cx="1870630" cy="3117717"/>
            </a:xfrm>
            <a:prstGeom prst="rect">
              <a:avLst/>
            </a:prstGeom>
          </p:spPr>
        </p:pic>
      </p:grpSp>
      <p:sp>
        <p:nvSpPr>
          <p:cNvPr id="1049428" name="椭圆 417"/>
          <p:cNvSpPr/>
          <p:nvPr/>
        </p:nvSpPr>
        <p:spPr>
          <a:xfrm>
            <a:off x="3960222" y="3320173"/>
            <a:ext cx="735844" cy="7358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9429" name="矩形 419"/>
          <p:cNvSpPr/>
          <p:nvPr/>
        </p:nvSpPr>
        <p:spPr>
          <a:xfrm>
            <a:off x="4696067" y="3747150"/>
            <a:ext cx="1589344" cy="1060450"/>
          </a:xfrm>
          <a:prstGeom prst="rect">
            <a:avLst/>
          </a:prstGeom>
        </p:spPr>
        <p:txBody>
          <a:bodyPr wrap="square">
            <a:spAutoFit/>
          </a:bodyPr>
          <a:lstStyle/>
          <a:p>
            <a:pPr>
              <a:lnSpc>
                <a:spcPct val="150000"/>
              </a:lnSpc>
            </a:pPr>
            <a:r>
              <a:rPr lang="zh-CN" sz="1050" dirty="0">
                <a:ea typeface="微软雅黑" panose="020B0503020204020204" charset="-122"/>
                <a:cs typeface="Arial" panose="020B0604020202020204" pitchFamily="34" charset="0"/>
              </a:rPr>
              <a:t>正确认识人类的本性，促进个人的积极发展使自我更有活力，更有凝聚力，发展更完善。</a:t>
            </a:r>
            <a:endParaRPr lang="zh-CN" dirty="0"/>
          </a:p>
        </p:txBody>
      </p:sp>
      <p:sp>
        <p:nvSpPr>
          <p:cNvPr id="1049430" name="矩形 420"/>
          <p:cNvSpPr/>
          <p:nvPr/>
        </p:nvSpPr>
        <p:spPr>
          <a:xfrm>
            <a:off x="7080083" y="3688095"/>
            <a:ext cx="1589344" cy="1303020"/>
          </a:xfrm>
          <a:prstGeom prst="rect">
            <a:avLst/>
          </a:prstGeom>
        </p:spPr>
        <p:txBody>
          <a:bodyPr wrap="square">
            <a:spAutoFit/>
          </a:bodyPr>
          <a:lstStyle/>
          <a:p>
            <a:pPr>
              <a:lnSpc>
                <a:spcPct val="150000"/>
              </a:lnSpc>
            </a:pPr>
            <a:r>
              <a:rPr lang="zh-CN" sz="1050" dirty="0">
                <a:ea typeface="微软雅黑" panose="020B0503020204020204" charset="-122"/>
                <a:cs typeface="Arial" panose="020B0604020202020204" pitchFamily="34" charset="0"/>
              </a:rPr>
              <a:t>更加优化人与社会之间的关系。使社会环境更加适合人的发展，人能更好的融入和促进人的发展。</a:t>
            </a:r>
          </a:p>
        </p:txBody>
      </p:sp>
      <p:sp>
        <p:nvSpPr>
          <p:cNvPr id="1049431" name="矩形 13"/>
          <p:cNvSpPr/>
          <p:nvPr/>
        </p:nvSpPr>
        <p:spPr>
          <a:xfrm>
            <a:off x="7080083" y="3439311"/>
            <a:ext cx="894080" cy="306705"/>
          </a:xfrm>
          <a:prstGeom prst="rect">
            <a:avLst/>
          </a:prstGeom>
        </p:spPr>
        <p:txBody>
          <a:bodyPr wrap="none">
            <a:spAutoFit/>
          </a:bodyPr>
          <a:lstStyle/>
          <a:p>
            <a:r>
              <a:rPr lang="zh-CN" altLang="en-US" sz="1400" b="1" smtClean="0">
                <a:solidFill>
                  <a:schemeClr val="accent3"/>
                </a:solidFill>
                <a:ea typeface="微软雅黑" panose="020B0503020204020204" charset="-122"/>
                <a:cs typeface="Arial" panose="020B0604020202020204" pitchFamily="34" charset="0"/>
              </a:rPr>
              <a:t>社会方面</a:t>
            </a:r>
          </a:p>
        </p:txBody>
      </p:sp>
      <p:grpSp>
        <p:nvGrpSpPr>
          <p:cNvPr id="42" name="组合 17"/>
          <p:cNvGrpSpPr/>
          <p:nvPr/>
        </p:nvGrpSpPr>
        <p:grpSpPr bwMode="auto">
          <a:xfrm rot="-2700000">
            <a:off x="4148757" y="3566907"/>
            <a:ext cx="358775" cy="360362"/>
            <a:chOff x="5394325" y="2859088"/>
            <a:chExt cx="358775" cy="360362"/>
          </a:xfrm>
          <a:solidFill>
            <a:sysClr val="window" lastClr="FFFFFF"/>
          </a:solidFill>
        </p:grpSpPr>
        <p:sp>
          <p:nvSpPr>
            <p:cNvPr id="1049432"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433"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434"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435"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436"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437"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43" name="组合 1"/>
          <p:cNvGrpSpPr/>
          <p:nvPr/>
        </p:nvGrpSpPr>
        <p:grpSpPr>
          <a:xfrm>
            <a:off x="6285411" y="3320173"/>
            <a:ext cx="735844" cy="735844"/>
            <a:chOff x="6339840" y="3026259"/>
            <a:chExt cx="735844" cy="735844"/>
          </a:xfrm>
        </p:grpSpPr>
        <p:sp>
          <p:nvSpPr>
            <p:cNvPr id="1049438" name="椭圆 418"/>
            <p:cNvSpPr/>
            <p:nvPr/>
          </p:nvSpPr>
          <p:spPr>
            <a:xfrm>
              <a:off x="6339840" y="3026259"/>
              <a:ext cx="735844" cy="7358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9439" name="Freeform 871"/>
            <p:cNvSpPr>
              <a:spLocks noEditPoints="1"/>
            </p:cNvSpPr>
            <p:nvPr/>
          </p:nvSpPr>
          <p:spPr bwMode="auto">
            <a:xfrm>
              <a:off x="6540281" y="3174312"/>
              <a:ext cx="334963" cy="439738"/>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91440" tIns="45720" rIns="91440" bIns="45720" numCol="1" anchor="t" anchorCtr="0" compatLnSpc="1"/>
            <a:lstStyle/>
            <a:p>
              <a:pPr defTabSz="914400"/>
              <a:endParaRPr lang="zh-CN" altLang="en-US" sz="1800" kern="0">
                <a:solidFill>
                  <a:prstClr val="black"/>
                </a:solidFill>
                <a:ea typeface="微软雅黑" panose="020B0503020204020204" charset="-122"/>
              </a:endParaRPr>
            </a:p>
          </p:txBody>
        </p:sp>
      </p:grpSp>
      <p:sp>
        <p:nvSpPr>
          <p:cNvPr id="1049440" name="矩形 2"/>
          <p:cNvSpPr/>
          <p:nvPr/>
        </p:nvSpPr>
        <p:spPr>
          <a:xfrm>
            <a:off x="3814355" y="2759182"/>
            <a:ext cx="1097280" cy="368300"/>
          </a:xfrm>
          <a:prstGeom prst="rect">
            <a:avLst/>
          </a:prstGeom>
        </p:spPr>
        <p:txBody>
          <a:bodyPr wrap="none">
            <a:spAutoFit/>
          </a:bodyPr>
          <a:lstStyle/>
          <a:p>
            <a:r>
              <a:rPr lang="zh-CN" altLang="en-US" sz="1800">
                <a:solidFill>
                  <a:srgbClr val="EB8374"/>
                </a:solidFill>
                <a:latin typeface="方正兰亭黑_GBK"/>
                <a:ea typeface="方正兰亭黑_GBK"/>
              </a:rPr>
              <a:t>研究作用</a:t>
            </a:r>
            <a:endParaRPr lang="zh-CN" altLang="en-US">
              <a:solidFill>
                <a:srgbClr val="EB8374"/>
              </a:solidFill>
              <a:ea typeface="微软雅黑" panose="020B0503020204020204" charset="-122"/>
            </a:endParaRPr>
          </a:p>
        </p:txBody>
      </p:sp>
      <p:sp>
        <p:nvSpPr>
          <p:cNvPr id="1049441" name="矩形 3"/>
          <p:cNvSpPr/>
          <p:nvPr/>
        </p:nvSpPr>
        <p:spPr>
          <a:xfrm>
            <a:off x="4782018" y="3411371"/>
            <a:ext cx="894080" cy="306705"/>
          </a:xfrm>
          <a:prstGeom prst="rect">
            <a:avLst/>
          </a:prstGeom>
        </p:spPr>
        <p:txBody>
          <a:bodyPr wrap="none">
            <a:spAutoFit/>
          </a:bodyPr>
          <a:lstStyle/>
          <a:p>
            <a:r>
              <a:rPr lang="zh-CN" altLang="en-US" sz="1400" b="1" dirty="0" smtClean="0">
                <a:solidFill>
                  <a:schemeClr val="accent6">
                    <a:lumMod val="60000"/>
                    <a:lumOff val="40000"/>
                  </a:schemeClr>
                </a:solidFill>
                <a:ea typeface="微软雅黑" panose="020B0503020204020204" charset="-122"/>
                <a:cs typeface="Arial" panose="020B0604020202020204" pitchFamily="34" charset="0"/>
              </a:rPr>
              <a:t>个人方面</a:t>
            </a:r>
            <a:r>
              <a:rPr lang="en-US" altLang="zh-CN" sz="1400" b="1" dirty="0" smtClean="0">
                <a:solidFill>
                  <a:schemeClr val="accent3"/>
                </a:solidFill>
                <a:ea typeface="微软雅黑" panose="020B0503020204020204" charset="-122"/>
                <a:cs typeface="Arial" panose="020B0604020202020204" pitchFamily="34" charset="0"/>
              </a:rPr>
              <a:t> </a:t>
            </a:r>
            <a:endParaRPr lang="zh-CN" altLang="en-US" sz="1800" b="1" dirty="0">
              <a:solidFill>
                <a:schemeClr val="accent3"/>
              </a:solidFill>
            </a:endParaRP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331"/>
          <p:cNvGrpSpPr/>
          <p:nvPr/>
        </p:nvGrpSpPr>
        <p:grpSpPr>
          <a:xfrm>
            <a:off x="2049483" y="1796950"/>
            <a:ext cx="5045034" cy="3131013"/>
            <a:chOff x="2701199" y="2422525"/>
            <a:chExt cx="7146926" cy="4435475"/>
          </a:xfrm>
        </p:grpSpPr>
        <p:sp>
          <p:nvSpPr>
            <p:cNvPr id="1049442" name="Freeform 5"/>
            <p:cNvSpPr/>
            <p:nvPr/>
          </p:nvSpPr>
          <p:spPr bwMode="auto">
            <a:xfrm>
              <a:off x="6504849" y="4586288"/>
              <a:ext cx="969963" cy="820738"/>
            </a:xfrm>
            <a:custGeom>
              <a:avLst/>
              <a:gdLst>
                <a:gd name="T0" fmla="*/ 468 w 529"/>
                <a:gd name="T1" fmla="*/ 210 h 447"/>
                <a:gd name="T2" fmla="*/ 475 w 529"/>
                <a:gd name="T3" fmla="*/ 159 h 447"/>
                <a:gd name="T4" fmla="*/ 454 w 529"/>
                <a:gd name="T5" fmla="*/ 126 h 447"/>
                <a:gd name="T6" fmla="*/ 440 w 529"/>
                <a:gd name="T7" fmla="*/ 117 h 447"/>
                <a:gd name="T8" fmla="*/ 424 w 529"/>
                <a:gd name="T9" fmla="*/ 116 h 447"/>
                <a:gd name="T10" fmla="*/ 411 w 529"/>
                <a:gd name="T11" fmla="*/ 107 h 447"/>
                <a:gd name="T12" fmla="*/ 393 w 529"/>
                <a:gd name="T13" fmla="*/ 103 h 447"/>
                <a:gd name="T14" fmla="*/ 354 w 529"/>
                <a:gd name="T15" fmla="*/ 61 h 447"/>
                <a:gd name="T16" fmla="*/ 293 w 529"/>
                <a:gd name="T17" fmla="*/ 49 h 447"/>
                <a:gd name="T18" fmla="*/ 278 w 529"/>
                <a:gd name="T19" fmla="*/ 56 h 447"/>
                <a:gd name="T20" fmla="*/ 265 w 529"/>
                <a:gd name="T21" fmla="*/ 67 h 447"/>
                <a:gd name="T22" fmla="*/ 241 w 529"/>
                <a:gd name="T23" fmla="*/ 40 h 447"/>
                <a:gd name="T24" fmla="*/ 167 w 529"/>
                <a:gd name="T25" fmla="*/ 58 h 447"/>
                <a:gd name="T26" fmla="*/ 140 w 529"/>
                <a:gd name="T27" fmla="*/ 26 h 447"/>
                <a:gd name="T28" fmla="*/ 115 w 529"/>
                <a:gd name="T29" fmla="*/ 22 h 447"/>
                <a:gd name="T30" fmla="*/ 95 w 529"/>
                <a:gd name="T31" fmla="*/ 35 h 447"/>
                <a:gd name="T32" fmla="*/ 61 w 529"/>
                <a:gd name="T33" fmla="*/ 34 h 447"/>
                <a:gd name="T34" fmla="*/ 48 w 529"/>
                <a:gd name="T35" fmla="*/ 52 h 447"/>
                <a:gd name="T36" fmla="*/ 40 w 529"/>
                <a:gd name="T37" fmla="*/ 92 h 447"/>
                <a:gd name="T38" fmla="*/ 50 w 529"/>
                <a:gd name="T39" fmla="*/ 108 h 447"/>
                <a:gd name="T40" fmla="*/ 14 w 529"/>
                <a:gd name="T41" fmla="*/ 104 h 447"/>
                <a:gd name="T42" fmla="*/ 7 w 529"/>
                <a:gd name="T43" fmla="*/ 137 h 447"/>
                <a:gd name="T44" fmla="*/ 50 w 529"/>
                <a:gd name="T45" fmla="*/ 176 h 447"/>
                <a:gd name="T46" fmla="*/ 84 w 529"/>
                <a:gd name="T47" fmla="*/ 190 h 447"/>
                <a:gd name="T48" fmla="*/ 101 w 529"/>
                <a:gd name="T49" fmla="*/ 219 h 447"/>
                <a:gd name="T50" fmla="*/ 131 w 529"/>
                <a:gd name="T51" fmla="*/ 264 h 447"/>
                <a:gd name="T52" fmla="*/ 199 w 529"/>
                <a:gd name="T53" fmla="*/ 287 h 447"/>
                <a:gd name="T54" fmla="*/ 241 w 529"/>
                <a:gd name="T55" fmla="*/ 340 h 447"/>
                <a:gd name="T56" fmla="*/ 321 w 529"/>
                <a:gd name="T57" fmla="*/ 413 h 447"/>
                <a:gd name="T58" fmla="*/ 425 w 529"/>
                <a:gd name="T59" fmla="*/ 436 h 447"/>
                <a:gd name="T60" fmla="*/ 456 w 529"/>
                <a:gd name="T61" fmla="*/ 405 h 447"/>
                <a:gd name="T62" fmla="*/ 458 w 529"/>
                <a:gd name="T63" fmla="*/ 379 h 447"/>
                <a:gd name="T64" fmla="*/ 483 w 529"/>
                <a:gd name="T65" fmla="*/ 363 h 447"/>
                <a:gd name="T66" fmla="*/ 526 w 529"/>
                <a:gd name="T67" fmla="*/ 277 h 447"/>
                <a:gd name="T68" fmla="*/ 497 w 529"/>
                <a:gd name="T69" fmla="*/ 19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9" h="447">
                  <a:moveTo>
                    <a:pt x="468" y="210"/>
                  </a:moveTo>
                  <a:cubicBezTo>
                    <a:pt x="487" y="216"/>
                    <a:pt x="479" y="168"/>
                    <a:pt x="475" y="159"/>
                  </a:cubicBezTo>
                  <a:cubicBezTo>
                    <a:pt x="470" y="147"/>
                    <a:pt x="464" y="133"/>
                    <a:pt x="454" y="126"/>
                  </a:cubicBezTo>
                  <a:cubicBezTo>
                    <a:pt x="451" y="121"/>
                    <a:pt x="445" y="118"/>
                    <a:pt x="440" y="117"/>
                  </a:cubicBezTo>
                  <a:cubicBezTo>
                    <a:pt x="434" y="114"/>
                    <a:pt x="428" y="118"/>
                    <a:pt x="424" y="116"/>
                  </a:cubicBezTo>
                  <a:cubicBezTo>
                    <a:pt x="417" y="116"/>
                    <a:pt x="417" y="108"/>
                    <a:pt x="411" y="107"/>
                  </a:cubicBezTo>
                  <a:cubicBezTo>
                    <a:pt x="404" y="102"/>
                    <a:pt x="400" y="103"/>
                    <a:pt x="393" y="103"/>
                  </a:cubicBezTo>
                  <a:cubicBezTo>
                    <a:pt x="373" y="98"/>
                    <a:pt x="369" y="74"/>
                    <a:pt x="354" y="61"/>
                  </a:cubicBezTo>
                  <a:cubicBezTo>
                    <a:pt x="340" y="50"/>
                    <a:pt x="310" y="45"/>
                    <a:pt x="293" y="49"/>
                  </a:cubicBezTo>
                  <a:cubicBezTo>
                    <a:pt x="287" y="50"/>
                    <a:pt x="283" y="53"/>
                    <a:pt x="278" y="56"/>
                  </a:cubicBezTo>
                  <a:cubicBezTo>
                    <a:pt x="273" y="59"/>
                    <a:pt x="270" y="68"/>
                    <a:pt x="265" y="67"/>
                  </a:cubicBezTo>
                  <a:cubicBezTo>
                    <a:pt x="257" y="68"/>
                    <a:pt x="244" y="45"/>
                    <a:pt x="241" y="40"/>
                  </a:cubicBezTo>
                  <a:cubicBezTo>
                    <a:pt x="216" y="0"/>
                    <a:pt x="165" y="11"/>
                    <a:pt x="167" y="58"/>
                  </a:cubicBezTo>
                  <a:cubicBezTo>
                    <a:pt x="156" y="52"/>
                    <a:pt x="150" y="36"/>
                    <a:pt x="140" y="26"/>
                  </a:cubicBezTo>
                  <a:cubicBezTo>
                    <a:pt x="132" y="21"/>
                    <a:pt x="124" y="19"/>
                    <a:pt x="115" y="22"/>
                  </a:cubicBezTo>
                  <a:cubicBezTo>
                    <a:pt x="107" y="23"/>
                    <a:pt x="100" y="34"/>
                    <a:pt x="95" y="35"/>
                  </a:cubicBezTo>
                  <a:cubicBezTo>
                    <a:pt x="82" y="36"/>
                    <a:pt x="75" y="28"/>
                    <a:pt x="61" y="34"/>
                  </a:cubicBezTo>
                  <a:cubicBezTo>
                    <a:pt x="53" y="39"/>
                    <a:pt x="51" y="43"/>
                    <a:pt x="48" y="52"/>
                  </a:cubicBezTo>
                  <a:cubicBezTo>
                    <a:pt x="44" y="63"/>
                    <a:pt x="37" y="81"/>
                    <a:pt x="40" y="92"/>
                  </a:cubicBezTo>
                  <a:cubicBezTo>
                    <a:pt x="41" y="98"/>
                    <a:pt x="47" y="103"/>
                    <a:pt x="50" y="108"/>
                  </a:cubicBezTo>
                  <a:cubicBezTo>
                    <a:pt x="39" y="108"/>
                    <a:pt x="27" y="100"/>
                    <a:pt x="14" y="104"/>
                  </a:cubicBezTo>
                  <a:cubicBezTo>
                    <a:pt x="0" y="109"/>
                    <a:pt x="1" y="125"/>
                    <a:pt x="7" y="137"/>
                  </a:cubicBezTo>
                  <a:cubicBezTo>
                    <a:pt x="13" y="158"/>
                    <a:pt x="28" y="170"/>
                    <a:pt x="50" y="176"/>
                  </a:cubicBezTo>
                  <a:cubicBezTo>
                    <a:pt x="63" y="181"/>
                    <a:pt x="74" y="177"/>
                    <a:pt x="84" y="190"/>
                  </a:cubicBezTo>
                  <a:cubicBezTo>
                    <a:pt x="92" y="198"/>
                    <a:pt x="96" y="211"/>
                    <a:pt x="101" y="219"/>
                  </a:cubicBezTo>
                  <a:cubicBezTo>
                    <a:pt x="109" y="236"/>
                    <a:pt x="116" y="254"/>
                    <a:pt x="131" y="264"/>
                  </a:cubicBezTo>
                  <a:cubicBezTo>
                    <a:pt x="150" y="280"/>
                    <a:pt x="177" y="277"/>
                    <a:pt x="199" y="287"/>
                  </a:cubicBezTo>
                  <a:cubicBezTo>
                    <a:pt x="218" y="297"/>
                    <a:pt x="229" y="321"/>
                    <a:pt x="241" y="340"/>
                  </a:cubicBezTo>
                  <a:cubicBezTo>
                    <a:pt x="261" y="372"/>
                    <a:pt x="291" y="390"/>
                    <a:pt x="321" y="413"/>
                  </a:cubicBezTo>
                  <a:cubicBezTo>
                    <a:pt x="347" y="434"/>
                    <a:pt x="393" y="447"/>
                    <a:pt x="425" y="436"/>
                  </a:cubicBezTo>
                  <a:cubicBezTo>
                    <a:pt x="440" y="431"/>
                    <a:pt x="454" y="422"/>
                    <a:pt x="456" y="405"/>
                  </a:cubicBezTo>
                  <a:cubicBezTo>
                    <a:pt x="458" y="393"/>
                    <a:pt x="449" y="390"/>
                    <a:pt x="458" y="379"/>
                  </a:cubicBezTo>
                  <a:cubicBezTo>
                    <a:pt x="465" y="373"/>
                    <a:pt x="476" y="369"/>
                    <a:pt x="483" y="363"/>
                  </a:cubicBezTo>
                  <a:cubicBezTo>
                    <a:pt x="511" y="341"/>
                    <a:pt x="529" y="313"/>
                    <a:pt x="526" y="277"/>
                  </a:cubicBezTo>
                  <a:cubicBezTo>
                    <a:pt x="522" y="251"/>
                    <a:pt x="513" y="219"/>
                    <a:pt x="497" y="196"/>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43" name="Freeform 6"/>
            <p:cNvSpPr/>
            <p:nvPr/>
          </p:nvSpPr>
          <p:spPr bwMode="auto">
            <a:xfrm>
              <a:off x="6558824" y="4733925"/>
              <a:ext cx="906463" cy="696913"/>
            </a:xfrm>
            <a:custGeom>
              <a:avLst/>
              <a:gdLst>
                <a:gd name="T0" fmla="*/ 44 w 494"/>
                <a:gd name="T1" fmla="*/ 106 h 379"/>
                <a:gd name="T2" fmla="*/ 26 w 494"/>
                <a:gd name="T3" fmla="*/ 89 h 379"/>
                <a:gd name="T4" fmla="*/ 5 w 494"/>
                <a:gd name="T5" fmla="*/ 73 h 379"/>
                <a:gd name="T6" fmla="*/ 53 w 494"/>
                <a:gd name="T7" fmla="*/ 72 h 379"/>
                <a:gd name="T8" fmla="*/ 59 w 494"/>
                <a:gd name="T9" fmla="*/ 64 h 379"/>
                <a:gd name="T10" fmla="*/ 81 w 494"/>
                <a:gd name="T11" fmla="*/ 81 h 379"/>
                <a:gd name="T12" fmla="*/ 71 w 494"/>
                <a:gd name="T13" fmla="*/ 52 h 379"/>
                <a:gd name="T14" fmla="*/ 85 w 494"/>
                <a:gd name="T15" fmla="*/ 17 h 379"/>
                <a:gd name="T16" fmla="*/ 90 w 494"/>
                <a:gd name="T17" fmla="*/ 26 h 379"/>
                <a:gd name="T18" fmla="*/ 106 w 494"/>
                <a:gd name="T19" fmla="*/ 26 h 379"/>
                <a:gd name="T20" fmla="*/ 116 w 494"/>
                <a:gd name="T21" fmla="*/ 50 h 379"/>
                <a:gd name="T22" fmla="*/ 129 w 494"/>
                <a:gd name="T23" fmla="*/ 0 h 379"/>
                <a:gd name="T24" fmla="*/ 159 w 494"/>
                <a:gd name="T25" fmla="*/ 45 h 379"/>
                <a:gd name="T26" fmla="*/ 172 w 494"/>
                <a:gd name="T27" fmla="*/ 65 h 379"/>
                <a:gd name="T28" fmla="*/ 190 w 494"/>
                <a:gd name="T29" fmla="*/ 51 h 379"/>
                <a:gd name="T30" fmla="*/ 196 w 494"/>
                <a:gd name="T31" fmla="*/ 57 h 379"/>
                <a:gd name="T32" fmla="*/ 228 w 494"/>
                <a:gd name="T33" fmla="*/ 30 h 379"/>
                <a:gd name="T34" fmla="*/ 232 w 494"/>
                <a:gd name="T35" fmla="*/ 72 h 379"/>
                <a:gd name="T36" fmla="*/ 267 w 494"/>
                <a:gd name="T37" fmla="*/ 51 h 379"/>
                <a:gd name="T38" fmla="*/ 316 w 494"/>
                <a:gd name="T39" fmla="*/ 47 h 379"/>
                <a:gd name="T40" fmla="*/ 271 w 494"/>
                <a:gd name="T41" fmla="*/ 106 h 379"/>
                <a:gd name="T42" fmla="*/ 309 w 494"/>
                <a:gd name="T43" fmla="*/ 85 h 379"/>
                <a:gd name="T44" fmla="*/ 348 w 494"/>
                <a:gd name="T45" fmla="*/ 78 h 379"/>
                <a:gd name="T46" fmla="*/ 396 w 494"/>
                <a:gd name="T47" fmla="*/ 100 h 379"/>
                <a:gd name="T48" fmla="*/ 380 w 494"/>
                <a:gd name="T49" fmla="*/ 128 h 379"/>
                <a:gd name="T50" fmla="*/ 397 w 494"/>
                <a:gd name="T51" fmla="*/ 137 h 379"/>
                <a:gd name="T52" fmla="*/ 385 w 494"/>
                <a:gd name="T53" fmla="*/ 147 h 379"/>
                <a:gd name="T54" fmla="*/ 409 w 494"/>
                <a:gd name="T55" fmla="*/ 178 h 379"/>
                <a:gd name="T56" fmla="*/ 365 w 494"/>
                <a:gd name="T57" fmla="*/ 192 h 379"/>
                <a:gd name="T58" fmla="*/ 394 w 494"/>
                <a:gd name="T59" fmla="*/ 227 h 379"/>
                <a:gd name="T60" fmla="*/ 440 w 494"/>
                <a:gd name="T61" fmla="*/ 233 h 379"/>
                <a:gd name="T62" fmla="*/ 474 w 494"/>
                <a:gd name="T63" fmla="*/ 225 h 379"/>
                <a:gd name="T64" fmla="*/ 481 w 494"/>
                <a:gd name="T65" fmla="*/ 245 h 379"/>
                <a:gd name="T66" fmla="*/ 435 w 494"/>
                <a:gd name="T67" fmla="*/ 292 h 379"/>
                <a:gd name="T68" fmla="*/ 427 w 494"/>
                <a:gd name="T69" fmla="*/ 321 h 379"/>
                <a:gd name="T70" fmla="*/ 409 w 494"/>
                <a:gd name="T71" fmla="*/ 363 h 379"/>
                <a:gd name="T72" fmla="*/ 336 w 494"/>
                <a:gd name="T73" fmla="*/ 363 h 379"/>
                <a:gd name="T74" fmla="*/ 272 w 494"/>
                <a:gd name="T75" fmla="*/ 324 h 379"/>
                <a:gd name="T76" fmla="*/ 213 w 494"/>
                <a:gd name="T77" fmla="*/ 251 h 379"/>
                <a:gd name="T78" fmla="*/ 167 w 494"/>
                <a:gd name="T79" fmla="*/ 214 h 379"/>
                <a:gd name="T80" fmla="*/ 126 w 494"/>
                <a:gd name="T81" fmla="*/ 194 h 379"/>
                <a:gd name="T82" fmla="*/ 83 w 494"/>
                <a:gd name="T83" fmla="*/ 1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4" h="379">
                  <a:moveTo>
                    <a:pt x="44" y="106"/>
                  </a:moveTo>
                  <a:cubicBezTo>
                    <a:pt x="37" y="102"/>
                    <a:pt x="33" y="93"/>
                    <a:pt x="26" y="89"/>
                  </a:cubicBezTo>
                  <a:cubicBezTo>
                    <a:pt x="22" y="85"/>
                    <a:pt x="7" y="79"/>
                    <a:pt x="5" y="73"/>
                  </a:cubicBezTo>
                  <a:cubicBezTo>
                    <a:pt x="0" y="51"/>
                    <a:pt x="46" y="68"/>
                    <a:pt x="53" y="72"/>
                  </a:cubicBezTo>
                  <a:cubicBezTo>
                    <a:pt x="46" y="64"/>
                    <a:pt x="49" y="59"/>
                    <a:pt x="59" y="64"/>
                  </a:cubicBezTo>
                  <a:cubicBezTo>
                    <a:pt x="65" y="67"/>
                    <a:pt x="78" y="76"/>
                    <a:pt x="81" y="81"/>
                  </a:cubicBezTo>
                  <a:cubicBezTo>
                    <a:pt x="82" y="72"/>
                    <a:pt x="73" y="62"/>
                    <a:pt x="71" y="52"/>
                  </a:cubicBezTo>
                  <a:cubicBezTo>
                    <a:pt x="67" y="35"/>
                    <a:pt x="74" y="25"/>
                    <a:pt x="85" y="17"/>
                  </a:cubicBezTo>
                  <a:cubicBezTo>
                    <a:pt x="86" y="18"/>
                    <a:pt x="88" y="26"/>
                    <a:pt x="90" y="26"/>
                  </a:cubicBezTo>
                  <a:cubicBezTo>
                    <a:pt x="97" y="29"/>
                    <a:pt x="99" y="23"/>
                    <a:pt x="106" y="26"/>
                  </a:cubicBezTo>
                  <a:cubicBezTo>
                    <a:pt x="109" y="28"/>
                    <a:pt x="113" y="45"/>
                    <a:pt x="116" y="50"/>
                  </a:cubicBezTo>
                  <a:cubicBezTo>
                    <a:pt x="132" y="40"/>
                    <a:pt x="119" y="8"/>
                    <a:pt x="129" y="0"/>
                  </a:cubicBezTo>
                  <a:cubicBezTo>
                    <a:pt x="142" y="9"/>
                    <a:pt x="151" y="32"/>
                    <a:pt x="159" y="45"/>
                  </a:cubicBezTo>
                  <a:cubicBezTo>
                    <a:pt x="164" y="52"/>
                    <a:pt x="168" y="59"/>
                    <a:pt x="172" y="65"/>
                  </a:cubicBezTo>
                  <a:cubicBezTo>
                    <a:pt x="185" y="88"/>
                    <a:pt x="182" y="63"/>
                    <a:pt x="190" y="51"/>
                  </a:cubicBezTo>
                  <a:cubicBezTo>
                    <a:pt x="191" y="53"/>
                    <a:pt x="195" y="55"/>
                    <a:pt x="196" y="57"/>
                  </a:cubicBezTo>
                  <a:cubicBezTo>
                    <a:pt x="206" y="48"/>
                    <a:pt x="209" y="26"/>
                    <a:pt x="228" y="30"/>
                  </a:cubicBezTo>
                  <a:cubicBezTo>
                    <a:pt x="249" y="32"/>
                    <a:pt x="232" y="58"/>
                    <a:pt x="232" y="72"/>
                  </a:cubicBezTo>
                  <a:cubicBezTo>
                    <a:pt x="246" y="69"/>
                    <a:pt x="255" y="57"/>
                    <a:pt x="267" y="51"/>
                  </a:cubicBezTo>
                  <a:cubicBezTo>
                    <a:pt x="276" y="48"/>
                    <a:pt x="307" y="40"/>
                    <a:pt x="316" y="47"/>
                  </a:cubicBezTo>
                  <a:cubicBezTo>
                    <a:pt x="330" y="60"/>
                    <a:pt x="262" y="85"/>
                    <a:pt x="271" y="106"/>
                  </a:cubicBezTo>
                  <a:cubicBezTo>
                    <a:pt x="283" y="108"/>
                    <a:pt x="296" y="90"/>
                    <a:pt x="309" y="85"/>
                  </a:cubicBezTo>
                  <a:cubicBezTo>
                    <a:pt x="321" y="79"/>
                    <a:pt x="335" y="75"/>
                    <a:pt x="348" y="78"/>
                  </a:cubicBezTo>
                  <a:cubicBezTo>
                    <a:pt x="360" y="79"/>
                    <a:pt x="389" y="89"/>
                    <a:pt x="396" y="100"/>
                  </a:cubicBezTo>
                  <a:cubicBezTo>
                    <a:pt x="405" y="112"/>
                    <a:pt x="391" y="125"/>
                    <a:pt x="380" y="128"/>
                  </a:cubicBezTo>
                  <a:cubicBezTo>
                    <a:pt x="384" y="132"/>
                    <a:pt x="393" y="131"/>
                    <a:pt x="397" y="137"/>
                  </a:cubicBezTo>
                  <a:cubicBezTo>
                    <a:pt x="393" y="142"/>
                    <a:pt x="390" y="144"/>
                    <a:pt x="385" y="147"/>
                  </a:cubicBezTo>
                  <a:cubicBezTo>
                    <a:pt x="389" y="156"/>
                    <a:pt x="412" y="165"/>
                    <a:pt x="409" y="178"/>
                  </a:cubicBezTo>
                  <a:cubicBezTo>
                    <a:pt x="405" y="196"/>
                    <a:pt x="376" y="192"/>
                    <a:pt x="365" y="192"/>
                  </a:cubicBezTo>
                  <a:cubicBezTo>
                    <a:pt x="370" y="203"/>
                    <a:pt x="387" y="219"/>
                    <a:pt x="394" y="227"/>
                  </a:cubicBezTo>
                  <a:cubicBezTo>
                    <a:pt x="409" y="240"/>
                    <a:pt x="422" y="234"/>
                    <a:pt x="440" y="233"/>
                  </a:cubicBezTo>
                  <a:cubicBezTo>
                    <a:pt x="454" y="231"/>
                    <a:pt x="463" y="232"/>
                    <a:pt x="474" y="225"/>
                  </a:cubicBezTo>
                  <a:cubicBezTo>
                    <a:pt x="494" y="211"/>
                    <a:pt x="485" y="232"/>
                    <a:pt x="481" y="245"/>
                  </a:cubicBezTo>
                  <a:cubicBezTo>
                    <a:pt x="472" y="266"/>
                    <a:pt x="453" y="278"/>
                    <a:pt x="435" y="292"/>
                  </a:cubicBezTo>
                  <a:cubicBezTo>
                    <a:pt x="423" y="301"/>
                    <a:pt x="423" y="308"/>
                    <a:pt x="427" y="321"/>
                  </a:cubicBezTo>
                  <a:cubicBezTo>
                    <a:pt x="431" y="341"/>
                    <a:pt x="428" y="351"/>
                    <a:pt x="409" y="363"/>
                  </a:cubicBezTo>
                  <a:cubicBezTo>
                    <a:pt x="384" y="379"/>
                    <a:pt x="364" y="372"/>
                    <a:pt x="336" y="363"/>
                  </a:cubicBezTo>
                  <a:cubicBezTo>
                    <a:pt x="310" y="356"/>
                    <a:pt x="291" y="343"/>
                    <a:pt x="272" y="324"/>
                  </a:cubicBezTo>
                  <a:cubicBezTo>
                    <a:pt x="250" y="300"/>
                    <a:pt x="232" y="275"/>
                    <a:pt x="213" y="251"/>
                  </a:cubicBezTo>
                  <a:cubicBezTo>
                    <a:pt x="198" y="232"/>
                    <a:pt x="191" y="221"/>
                    <a:pt x="167" y="214"/>
                  </a:cubicBezTo>
                  <a:cubicBezTo>
                    <a:pt x="151" y="209"/>
                    <a:pt x="139" y="201"/>
                    <a:pt x="126" y="194"/>
                  </a:cubicBezTo>
                  <a:cubicBezTo>
                    <a:pt x="110" y="186"/>
                    <a:pt x="96" y="182"/>
                    <a:pt x="83" y="168"/>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44" name="Freeform 7"/>
            <p:cNvSpPr/>
            <p:nvPr/>
          </p:nvSpPr>
          <p:spPr bwMode="auto">
            <a:xfrm>
              <a:off x="6565174" y="4752975"/>
              <a:ext cx="555625" cy="339725"/>
            </a:xfrm>
            <a:custGeom>
              <a:avLst/>
              <a:gdLst>
                <a:gd name="T0" fmla="*/ 139 w 303"/>
                <a:gd name="T1" fmla="*/ 10 h 185"/>
                <a:gd name="T2" fmla="*/ 172 w 303"/>
                <a:gd name="T3" fmla="*/ 67 h 185"/>
                <a:gd name="T4" fmla="*/ 188 w 303"/>
                <a:gd name="T5" fmla="*/ 87 h 185"/>
                <a:gd name="T6" fmla="*/ 211 w 303"/>
                <a:gd name="T7" fmla="*/ 64 h 185"/>
                <a:gd name="T8" fmla="*/ 211 w 303"/>
                <a:gd name="T9" fmla="*/ 82 h 185"/>
                <a:gd name="T10" fmla="*/ 229 w 303"/>
                <a:gd name="T11" fmla="*/ 77 h 185"/>
                <a:gd name="T12" fmla="*/ 233 w 303"/>
                <a:gd name="T13" fmla="*/ 96 h 185"/>
                <a:gd name="T14" fmla="*/ 264 w 303"/>
                <a:gd name="T15" fmla="*/ 86 h 185"/>
                <a:gd name="T16" fmla="*/ 268 w 303"/>
                <a:gd name="T17" fmla="*/ 110 h 185"/>
                <a:gd name="T18" fmla="*/ 303 w 303"/>
                <a:gd name="T19" fmla="*/ 127 h 185"/>
                <a:gd name="T20" fmla="*/ 242 w 303"/>
                <a:gd name="T21" fmla="*/ 111 h 185"/>
                <a:gd name="T22" fmla="*/ 188 w 303"/>
                <a:gd name="T23" fmla="*/ 103 h 185"/>
                <a:gd name="T24" fmla="*/ 142 w 303"/>
                <a:gd name="T25" fmla="*/ 70 h 185"/>
                <a:gd name="T26" fmla="*/ 116 w 303"/>
                <a:gd name="T27" fmla="*/ 82 h 185"/>
                <a:gd name="T28" fmla="*/ 116 w 303"/>
                <a:gd name="T29" fmla="*/ 117 h 185"/>
                <a:gd name="T30" fmla="*/ 108 w 303"/>
                <a:gd name="T31" fmla="*/ 109 h 185"/>
                <a:gd name="T32" fmla="*/ 123 w 303"/>
                <a:gd name="T33" fmla="*/ 153 h 185"/>
                <a:gd name="T34" fmla="*/ 150 w 303"/>
                <a:gd name="T35" fmla="*/ 182 h 185"/>
                <a:gd name="T36" fmla="*/ 75 w 303"/>
                <a:gd name="T37" fmla="*/ 130 h 185"/>
                <a:gd name="T38" fmla="*/ 57 w 303"/>
                <a:gd name="T39" fmla="*/ 86 h 185"/>
                <a:gd name="T40" fmla="*/ 0 w 303"/>
                <a:gd name="T41" fmla="*/ 63 h 185"/>
                <a:gd name="T42" fmla="*/ 57 w 303"/>
                <a:gd name="T43" fmla="*/ 66 h 185"/>
                <a:gd name="T44" fmla="*/ 94 w 303"/>
                <a:gd name="T45" fmla="*/ 100 h 185"/>
                <a:gd name="T46" fmla="*/ 91 w 303"/>
                <a:gd name="T47" fmla="*/ 71 h 185"/>
                <a:gd name="T48" fmla="*/ 101 w 303"/>
                <a:gd name="T49" fmla="*/ 76 h 185"/>
                <a:gd name="T50" fmla="*/ 88 w 303"/>
                <a:gd name="T51" fmla="*/ 31 h 185"/>
                <a:gd name="T52" fmla="*/ 122 w 303"/>
                <a:gd name="T53" fmla="*/ 54 h 185"/>
                <a:gd name="T54" fmla="*/ 134 w 303"/>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185">
                  <a:moveTo>
                    <a:pt x="139" y="10"/>
                  </a:moveTo>
                  <a:cubicBezTo>
                    <a:pt x="148" y="31"/>
                    <a:pt x="163" y="48"/>
                    <a:pt x="172" y="67"/>
                  </a:cubicBezTo>
                  <a:cubicBezTo>
                    <a:pt x="176" y="73"/>
                    <a:pt x="179" y="88"/>
                    <a:pt x="188" y="87"/>
                  </a:cubicBezTo>
                  <a:cubicBezTo>
                    <a:pt x="200" y="89"/>
                    <a:pt x="205" y="70"/>
                    <a:pt x="211" y="64"/>
                  </a:cubicBezTo>
                  <a:cubicBezTo>
                    <a:pt x="212" y="70"/>
                    <a:pt x="209" y="76"/>
                    <a:pt x="211" y="82"/>
                  </a:cubicBezTo>
                  <a:cubicBezTo>
                    <a:pt x="217" y="85"/>
                    <a:pt x="225" y="80"/>
                    <a:pt x="229" y="77"/>
                  </a:cubicBezTo>
                  <a:cubicBezTo>
                    <a:pt x="235" y="82"/>
                    <a:pt x="231" y="89"/>
                    <a:pt x="233" y="96"/>
                  </a:cubicBezTo>
                  <a:cubicBezTo>
                    <a:pt x="246" y="95"/>
                    <a:pt x="252" y="84"/>
                    <a:pt x="264" y="86"/>
                  </a:cubicBezTo>
                  <a:cubicBezTo>
                    <a:pt x="267" y="97"/>
                    <a:pt x="252" y="102"/>
                    <a:pt x="268" y="110"/>
                  </a:cubicBezTo>
                  <a:cubicBezTo>
                    <a:pt x="280" y="115"/>
                    <a:pt x="294" y="116"/>
                    <a:pt x="303" y="127"/>
                  </a:cubicBezTo>
                  <a:cubicBezTo>
                    <a:pt x="285" y="130"/>
                    <a:pt x="260" y="115"/>
                    <a:pt x="242" y="111"/>
                  </a:cubicBezTo>
                  <a:cubicBezTo>
                    <a:pt x="224" y="107"/>
                    <a:pt x="206" y="109"/>
                    <a:pt x="188" y="103"/>
                  </a:cubicBezTo>
                  <a:cubicBezTo>
                    <a:pt x="169" y="97"/>
                    <a:pt x="160" y="74"/>
                    <a:pt x="142" y="70"/>
                  </a:cubicBezTo>
                  <a:cubicBezTo>
                    <a:pt x="131" y="68"/>
                    <a:pt x="121" y="73"/>
                    <a:pt x="116" y="82"/>
                  </a:cubicBezTo>
                  <a:cubicBezTo>
                    <a:pt x="109" y="93"/>
                    <a:pt x="119" y="104"/>
                    <a:pt x="116" y="117"/>
                  </a:cubicBezTo>
                  <a:cubicBezTo>
                    <a:pt x="116" y="113"/>
                    <a:pt x="111" y="109"/>
                    <a:pt x="108" y="109"/>
                  </a:cubicBezTo>
                  <a:cubicBezTo>
                    <a:pt x="103" y="125"/>
                    <a:pt x="113" y="141"/>
                    <a:pt x="123" y="153"/>
                  </a:cubicBezTo>
                  <a:cubicBezTo>
                    <a:pt x="131" y="163"/>
                    <a:pt x="146" y="171"/>
                    <a:pt x="150" y="182"/>
                  </a:cubicBezTo>
                  <a:cubicBezTo>
                    <a:pt x="121" y="185"/>
                    <a:pt x="76" y="162"/>
                    <a:pt x="75" y="130"/>
                  </a:cubicBezTo>
                  <a:cubicBezTo>
                    <a:pt x="76" y="114"/>
                    <a:pt x="70" y="98"/>
                    <a:pt x="57" y="86"/>
                  </a:cubicBezTo>
                  <a:cubicBezTo>
                    <a:pt x="40" y="73"/>
                    <a:pt x="16" y="75"/>
                    <a:pt x="0" y="63"/>
                  </a:cubicBezTo>
                  <a:cubicBezTo>
                    <a:pt x="14" y="54"/>
                    <a:pt x="45" y="61"/>
                    <a:pt x="57" y="66"/>
                  </a:cubicBezTo>
                  <a:cubicBezTo>
                    <a:pt x="74" y="75"/>
                    <a:pt x="82" y="88"/>
                    <a:pt x="94" y="100"/>
                  </a:cubicBezTo>
                  <a:cubicBezTo>
                    <a:pt x="98" y="92"/>
                    <a:pt x="94" y="79"/>
                    <a:pt x="91" y="71"/>
                  </a:cubicBezTo>
                  <a:cubicBezTo>
                    <a:pt x="95" y="71"/>
                    <a:pt x="99" y="73"/>
                    <a:pt x="101" y="76"/>
                  </a:cubicBezTo>
                  <a:cubicBezTo>
                    <a:pt x="105" y="58"/>
                    <a:pt x="94" y="48"/>
                    <a:pt x="88" y="31"/>
                  </a:cubicBezTo>
                  <a:cubicBezTo>
                    <a:pt x="99" y="27"/>
                    <a:pt x="117" y="46"/>
                    <a:pt x="122" y="54"/>
                  </a:cubicBezTo>
                  <a:cubicBezTo>
                    <a:pt x="139" y="46"/>
                    <a:pt x="137" y="14"/>
                    <a:pt x="134" y="0"/>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45" name="Freeform 8"/>
            <p:cNvSpPr/>
            <p:nvPr/>
          </p:nvSpPr>
          <p:spPr bwMode="auto">
            <a:xfrm>
              <a:off x="6923949" y="5040313"/>
              <a:ext cx="376238" cy="346075"/>
            </a:xfrm>
            <a:custGeom>
              <a:avLst/>
              <a:gdLst>
                <a:gd name="T0" fmla="*/ 130 w 205"/>
                <a:gd name="T1" fmla="*/ 0 h 188"/>
                <a:gd name="T2" fmla="*/ 165 w 205"/>
                <a:gd name="T3" fmla="*/ 41 h 188"/>
                <a:gd name="T4" fmla="*/ 150 w 205"/>
                <a:gd name="T5" fmla="*/ 87 h 188"/>
                <a:gd name="T6" fmla="*/ 125 w 205"/>
                <a:gd name="T7" fmla="*/ 120 h 188"/>
                <a:gd name="T8" fmla="*/ 181 w 205"/>
                <a:gd name="T9" fmla="*/ 129 h 188"/>
                <a:gd name="T10" fmla="*/ 143 w 205"/>
                <a:gd name="T11" fmla="*/ 149 h 188"/>
                <a:gd name="T12" fmla="*/ 205 w 205"/>
                <a:gd name="T13" fmla="*/ 156 h 188"/>
                <a:gd name="T14" fmla="*/ 125 w 205"/>
                <a:gd name="T15" fmla="*/ 173 h 188"/>
                <a:gd name="T16" fmla="*/ 81 w 205"/>
                <a:gd name="T17" fmla="*/ 121 h 188"/>
                <a:gd name="T18" fmla="*/ 80 w 205"/>
                <a:gd name="T19" fmla="*/ 129 h 188"/>
                <a:gd name="T20" fmla="*/ 64 w 205"/>
                <a:gd name="T21" fmla="*/ 114 h 188"/>
                <a:gd name="T22" fmla="*/ 63 w 205"/>
                <a:gd name="T23" fmla="*/ 131 h 188"/>
                <a:gd name="T24" fmla="*/ 31 w 205"/>
                <a:gd name="T25" fmla="*/ 94 h 188"/>
                <a:gd name="T26" fmla="*/ 0 w 205"/>
                <a:gd name="T27" fmla="*/ 60 h 188"/>
                <a:gd name="T28" fmla="*/ 59 w 205"/>
                <a:gd name="T29" fmla="*/ 71 h 188"/>
                <a:gd name="T30" fmla="*/ 96 w 205"/>
                <a:gd name="T31" fmla="*/ 63 h 188"/>
                <a:gd name="T32" fmla="*/ 133 w 205"/>
                <a:gd name="T33" fmla="*/ 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88">
                  <a:moveTo>
                    <a:pt x="130" y="0"/>
                  </a:moveTo>
                  <a:cubicBezTo>
                    <a:pt x="144" y="15"/>
                    <a:pt x="158" y="20"/>
                    <a:pt x="165" y="41"/>
                  </a:cubicBezTo>
                  <a:cubicBezTo>
                    <a:pt x="171" y="60"/>
                    <a:pt x="165" y="75"/>
                    <a:pt x="150" y="87"/>
                  </a:cubicBezTo>
                  <a:cubicBezTo>
                    <a:pt x="138" y="96"/>
                    <a:pt x="107" y="103"/>
                    <a:pt x="125" y="120"/>
                  </a:cubicBezTo>
                  <a:cubicBezTo>
                    <a:pt x="139" y="133"/>
                    <a:pt x="164" y="133"/>
                    <a:pt x="181" y="129"/>
                  </a:cubicBezTo>
                  <a:cubicBezTo>
                    <a:pt x="171" y="141"/>
                    <a:pt x="156" y="142"/>
                    <a:pt x="143" y="149"/>
                  </a:cubicBezTo>
                  <a:cubicBezTo>
                    <a:pt x="142" y="171"/>
                    <a:pt x="197" y="151"/>
                    <a:pt x="205" y="156"/>
                  </a:cubicBezTo>
                  <a:cubicBezTo>
                    <a:pt x="192" y="188"/>
                    <a:pt x="149" y="182"/>
                    <a:pt x="125" y="173"/>
                  </a:cubicBezTo>
                  <a:cubicBezTo>
                    <a:pt x="100" y="162"/>
                    <a:pt x="96" y="141"/>
                    <a:pt x="81" y="121"/>
                  </a:cubicBezTo>
                  <a:cubicBezTo>
                    <a:pt x="81" y="124"/>
                    <a:pt x="80" y="126"/>
                    <a:pt x="80" y="129"/>
                  </a:cubicBezTo>
                  <a:cubicBezTo>
                    <a:pt x="72" y="127"/>
                    <a:pt x="70" y="117"/>
                    <a:pt x="64" y="114"/>
                  </a:cubicBezTo>
                  <a:cubicBezTo>
                    <a:pt x="60" y="119"/>
                    <a:pt x="62" y="125"/>
                    <a:pt x="63" y="131"/>
                  </a:cubicBezTo>
                  <a:cubicBezTo>
                    <a:pt x="54" y="130"/>
                    <a:pt x="37" y="100"/>
                    <a:pt x="31" y="94"/>
                  </a:cubicBezTo>
                  <a:cubicBezTo>
                    <a:pt x="22" y="86"/>
                    <a:pt x="0" y="69"/>
                    <a:pt x="0" y="60"/>
                  </a:cubicBezTo>
                  <a:cubicBezTo>
                    <a:pt x="20" y="63"/>
                    <a:pt x="35" y="73"/>
                    <a:pt x="59" y="71"/>
                  </a:cubicBezTo>
                  <a:cubicBezTo>
                    <a:pt x="71" y="70"/>
                    <a:pt x="84" y="66"/>
                    <a:pt x="96" y="63"/>
                  </a:cubicBezTo>
                  <a:cubicBezTo>
                    <a:pt x="118" y="54"/>
                    <a:pt x="139" y="41"/>
                    <a:pt x="133" y="1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46" name="Freeform 9"/>
            <p:cNvSpPr/>
            <p:nvPr/>
          </p:nvSpPr>
          <p:spPr bwMode="auto">
            <a:xfrm>
              <a:off x="6790599" y="4902200"/>
              <a:ext cx="379413" cy="242888"/>
            </a:xfrm>
            <a:custGeom>
              <a:avLst/>
              <a:gdLst>
                <a:gd name="T0" fmla="*/ 44 w 207"/>
                <a:gd name="T1" fmla="*/ 9 h 133"/>
                <a:gd name="T2" fmla="*/ 8 w 207"/>
                <a:gd name="T3" fmla="*/ 14 h 133"/>
                <a:gd name="T4" fmla="*/ 18 w 207"/>
                <a:gd name="T5" fmla="*/ 52 h 133"/>
                <a:gd name="T6" fmla="*/ 61 w 207"/>
                <a:gd name="T7" fmla="*/ 46 h 133"/>
                <a:gd name="T8" fmla="*/ 79 w 207"/>
                <a:gd name="T9" fmla="*/ 81 h 133"/>
                <a:gd name="T10" fmla="*/ 98 w 207"/>
                <a:gd name="T11" fmla="*/ 69 h 133"/>
                <a:gd name="T12" fmla="*/ 108 w 207"/>
                <a:gd name="T13" fmla="*/ 65 h 133"/>
                <a:gd name="T14" fmla="*/ 115 w 207"/>
                <a:gd name="T15" fmla="*/ 79 h 133"/>
                <a:gd name="T16" fmla="*/ 127 w 207"/>
                <a:gd name="T17" fmla="*/ 71 h 133"/>
                <a:gd name="T18" fmla="*/ 141 w 207"/>
                <a:gd name="T19" fmla="*/ 95 h 133"/>
                <a:gd name="T20" fmla="*/ 100 w 207"/>
                <a:gd name="T21" fmla="*/ 125 h 133"/>
                <a:gd name="T22" fmla="*/ 145 w 207"/>
                <a:gd name="T23" fmla="*/ 119 h 133"/>
                <a:gd name="T24" fmla="*/ 178 w 207"/>
                <a:gd name="T25" fmla="*/ 98 h 133"/>
                <a:gd name="T26" fmla="*/ 178 w 207"/>
                <a:gd name="T27" fmla="*/ 112 h 133"/>
                <a:gd name="T28" fmla="*/ 186 w 207"/>
                <a:gd name="T29" fmla="*/ 108 h 133"/>
                <a:gd name="T30" fmla="*/ 183 w 207"/>
                <a:gd name="T31" fmla="*/ 124 h 133"/>
                <a:gd name="T32" fmla="*/ 205 w 207"/>
                <a:gd name="T33" fmla="*/ 81 h 133"/>
                <a:gd name="T34" fmla="*/ 163 w 207"/>
                <a:gd name="T35" fmla="*/ 46 h 133"/>
                <a:gd name="T36" fmla="*/ 104 w 207"/>
                <a:gd name="T37" fmla="*/ 24 h 133"/>
                <a:gd name="T38" fmla="*/ 42 w 207"/>
                <a:gd name="T3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33">
                  <a:moveTo>
                    <a:pt x="44" y="9"/>
                  </a:moveTo>
                  <a:cubicBezTo>
                    <a:pt x="31" y="6"/>
                    <a:pt x="19" y="0"/>
                    <a:pt x="8" y="14"/>
                  </a:cubicBezTo>
                  <a:cubicBezTo>
                    <a:pt x="0" y="23"/>
                    <a:pt x="3" y="48"/>
                    <a:pt x="18" y="52"/>
                  </a:cubicBezTo>
                  <a:cubicBezTo>
                    <a:pt x="32" y="56"/>
                    <a:pt x="45" y="39"/>
                    <a:pt x="61" y="46"/>
                  </a:cubicBezTo>
                  <a:cubicBezTo>
                    <a:pt x="78" y="51"/>
                    <a:pt x="77" y="67"/>
                    <a:pt x="79" y="81"/>
                  </a:cubicBezTo>
                  <a:cubicBezTo>
                    <a:pt x="87" y="81"/>
                    <a:pt x="91" y="72"/>
                    <a:pt x="98" y="69"/>
                  </a:cubicBezTo>
                  <a:cubicBezTo>
                    <a:pt x="103" y="66"/>
                    <a:pt x="102" y="62"/>
                    <a:pt x="108" y="65"/>
                  </a:cubicBezTo>
                  <a:cubicBezTo>
                    <a:pt x="112" y="67"/>
                    <a:pt x="111" y="76"/>
                    <a:pt x="115" y="79"/>
                  </a:cubicBezTo>
                  <a:cubicBezTo>
                    <a:pt x="118" y="77"/>
                    <a:pt x="125" y="70"/>
                    <a:pt x="127" y="71"/>
                  </a:cubicBezTo>
                  <a:cubicBezTo>
                    <a:pt x="138" y="71"/>
                    <a:pt x="144" y="87"/>
                    <a:pt x="141" y="95"/>
                  </a:cubicBezTo>
                  <a:cubicBezTo>
                    <a:pt x="136" y="109"/>
                    <a:pt x="112" y="120"/>
                    <a:pt x="100" y="125"/>
                  </a:cubicBezTo>
                  <a:cubicBezTo>
                    <a:pt x="112" y="133"/>
                    <a:pt x="134" y="124"/>
                    <a:pt x="145" y="119"/>
                  </a:cubicBezTo>
                  <a:cubicBezTo>
                    <a:pt x="157" y="114"/>
                    <a:pt x="167" y="103"/>
                    <a:pt x="178" y="98"/>
                  </a:cubicBezTo>
                  <a:cubicBezTo>
                    <a:pt x="183" y="102"/>
                    <a:pt x="181" y="107"/>
                    <a:pt x="178" y="112"/>
                  </a:cubicBezTo>
                  <a:cubicBezTo>
                    <a:pt x="181" y="110"/>
                    <a:pt x="185" y="109"/>
                    <a:pt x="186" y="108"/>
                  </a:cubicBezTo>
                  <a:cubicBezTo>
                    <a:pt x="189" y="113"/>
                    <a:pt x="186" y="118"/>
                    <a:pt x="183" y="124"/>
                  </a:cubicBezTo>
                  <a:cubicBezTo>
                    <a:pt x="200" y="122"/>
                    <a:pt x="207" y="93"/>
                    <a:pt x="205" y="81"/>
                  </a:cubicBezTo>
                  <a:cubicBezTo>
                    <a:pt x="203" y="58"/>
                    <a:pt x="182" y="52"/>
                    <a:pt x="163" y="46"/>
                  </a:cubicBezTo>
                  <a:cubicBezTo>
                    <a:pt x="143" y="39"/>
                    <a:pt x="123" y="29"/>
                    <a:pt x="104" y="24"/>
                  </a:cubicBezTo>
                  <a:cubicBezTo>
                    <a:pt x="83" y="17"/>
                    <a:pt x="60" y="20"/>
                    <a:pt x="42" y="3"/>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47" name="Freeform 10"/>
            <p:cNvSpPr/>
            <p:nvPr/>
          </p:nvSpPr>
          <p:spPr bwMode="auto">
            <a:xfrm>
              <a:off x="6568349" y="4600575"/>
              <a:ext cx="801688" cy="331788"/>
            </a:xfrm>
            <a:custGeom>
              <a:avLst/>
              <a:gdLst>
                <a:gd name="T0" fmla="*/ 437 w 437"/>
                <a:gd name="T1" fmla="*/ 138 h 181"/>
                <a:gd name="T2" fmla="*/ 412 w 437"/>
                <a:gd name="T3" fmla="*/ 180 h 181"/>
                <a:gd name="T4" fmla="*/ 403 w 437"/>
                <a:gd name="T5" fmla="*/ 141 h 181"/>
                <a:gd name="T6" fmla="*/ 384 w 437"/>
                <a:gd name="T7" fmla="*/ 142 h 181"/>
                <a:gd name="T8" fmla="*/ 369 w 437"/>
                <a:gd name="T9" fmla="*/ 136 h 181"/>
                <a:gd name="T10" fmla="*/ 353 w 437"/>
                <a:gd name="T11" fmla="*/ 124 h 181"/>
                <a:gd name="T12" fmla="*/ 330 w 437"/>
                <a:gd name="T13" fmla="*/ 137 h 181"/>
                <a:gd name="T14" fmla="*/ 344 w 437"/>
                <a:gd name="T15" fmla="*/ 103 h 181"/>
                <a:gd name="T16" fmla="*/ 332 w 437"/>
                <a:gd name="T17" fmla="*/ 105 h 181"/>
                <a:gd name="T18" fmla="*/ 322 w 437"/>
                <a:gd name="T19" fmla="*/ 89 h 181"/>
                <a:gd name="T20" fmla="*/ 310 w 437"/>
                <a:gd name="T21" fmla="*/ 92 h 181"/>
                <a:gd name="T22" fmla="*/ 299 w 437"/>
                <a:gd name="T23" fmla="*/ 81 h 181"/>
                <a:gd name="T24" fmla="*/ 279 w 437"/>
                <a:gd name="T25" fmla="*/ 77 h 181"/>
                <a:gd name="T26" fmla="*/ 269 w 437"/>
                <a:gd name="T27" fmla="*/ 100 h 181"/>
                <a:gd name="T28" fmla="*/ 252 w 437"/>
                <a:gd name="T29" fmla="*/ 62 h 181"/>
                <a:gd name="T30" fmla="*/ 207 w 437"/>
                <a:gd name="T31" fmla="*/ 96 h 181"/>
                <a:gd name="T32" fmla="*/ 191 w 437"/>
                <a:gd name="T33" fmla="*/ 60 h 181"/>
                <a:gd name="T34" fmla="*/ 168 w 437"/>
                <a:gd name="T35" fmla="*/ 100 h 181"/>
                <a:gd name="T36" fmla="*/ 155 w 437"/>
                <a:gd name="T37" fmla="*/ 77 h 181"/>
                <a:gd name="T38" fmla="*/ 149 w 437"/>
                <a:gd name="T39" fmla="*/ 88 h 181"/>
                <a:gd name="T40" fmla="*/ 124 w 437"/>
                <a:gd name="T41" fmla="*/ 59 h 181"/>
                <a:gd name="T42" fmla="*/ 88 w 437"/>
                <a:gd name="T43" fmla="*/ 65 h 181"/>
                <a:gd name="T44" fmla="*/ 68 w 437"/>
                <a:gd name="T45" fmla="*/ 55 h 181"/>
                <a:gd name="T46" fmla="*/ 75 w 437"/>
                <a:gd name="T47" fmla="*/ 93 h 181"/>
                <a:gd name="T48" fmla="*/ 53 w 437"/>
                <a:gd name="T49" fmla="*/ 69 h 181"/>
                <a:gd name="T50" fmla="*/ 28 w 437"/>
                <a:gd name="T51" fmla="*/ 78 h 181"/>
                <a:gd name="T52" fmla="*/ 34 w 437"/>
                <a:gd name="T53" fmla="*/ 112 h 181"/>
                <a:gd name="T54" fmla="*/ 5 w 437"/>
                <a:gd name="T55" fmla="*/ 84 h 181"/>
                <a:gd name="T56" fmla="*/ 10 w 437"/>
                <a:gd name="T57" fmla="*/ 43 h 181"/>
                <a:gd name="T58" fmla="*/ 29 w 437"/>
                <a:gd name="T59" fmla="*/ 27 h 181"/>
                <a:gd name="T60" fmla="*/ 54 w 437"/>
                <a:gd name="T61" fmla="*/ 25 h 181"/>
                <a:gd name="T62" fmla="*/ 100 w 437"/>
                <a:gd name="T63" fmla="*/ 13 h 181"/>
                <a:gd name="T64" fmla="*/ 131 w 437"/>
                <a:gd name="T65" fmla="*/ 46 h 181"/>
                <a:gd name="T66" fmla="*/ 143 w 437"/>
                <a:gd name="T67" fmla="*/ 26 h 181"/>
                <a:gd name="T68" fmla="*/ 164 w 437"/>
                <a:gd name="T69" fmla="*/ 8 h 181"/>
                <a:gd name="T70" fmla="*/ 210 w 437"/>
                <a:gd name="T71" fmla="*/ 34 h 181"/>
                <a:gd name="T72" fmla="*/ 223 w 437"/>
                <a:gd name="T73" fmla="*/ 54 h 181"/>
                <a:gd name="T74" fmla="*/ 244 w 437"/>
                <a:gd name="T75" fmla="*/ 54 h 181"/>
                <a:gd name="T76" fmla="*/ 291 w 437"/>
                <a:gd name="T77" fmla="*/ 40 h 181"/>
                <a:gd name="T78" fmla="*/ 325 w 437"/>
                <a:gd name="T79" fmla="*/ 56 h 181"/>
                <a:gd name="T80" fmla="*/ 345 w 437"/>
                <a:gd name="T81" fmla="*/ 74 h 181"/>
                <a:gd name="T82" fmla="*/ 358 w 437"/>
                <a:gd name="T83" fmla="*/ 97 h 181"/>
                <a:gd name="T84" fmla="*/ 415 w 437"/>
                <a:gd name="T85" fmla="*/ 118 h 181"/>
                <a:gd name="T86" fmla="*/ 437 w 437"/>
                <a:gd name="T87"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181">
                  <a:moveTo>
                    <a:pt x="437" y="138"/>
                  </a:moveTo>
                  <a:cubicBezTo>
                    <a:pt x="436" y="151"/>
                    <a:pt x="431" y="181"/>
                    <a:pt x="412" y="180"/>
                  </a:cubicBezTo>
                  <a:cubicBezTo>
                    <a:pt x="409" y="168"/>
                    <a:pt x="416" y="151"/>
                    <a:pt x="403" y="141"/>
                  </a:cubicBezTo>
                  <a:cubicBezTo>
                    <a:pt x="396" y="137"/>
                    <a:pt x="391" y="142"/>
                    <a:pt x="384" y="142"/>
                  </a:cubicBezTo>
                  <a:cubicBezTo>
                    <a:pt x="379" y="141"/>
                    <a:pt x="375" y="139"/>
                    <a:pt x="369" y="136"/>
                  </a:cubicBezTo>
                  <a:cubicBezTo>
                    <a:pt x="383" y="126"/>
                    <a:pt x="362" y="121"/>
                    <a:pt x="353" y="124"/>
                  </a:cubicBezTo>
                  <a:cubicBezTo>
                    <a:pt x="345" y="125"/>
                    <a:pt x="336" y="133"/>
                    <a:pt x="330" y="137"/>
                  </a:cubicBezTo>
                  <a:cubicBezTo>
                    <a:pt x="333" y="128"/>
                    <a:pt x="346" y="113"/>
                    <a:pt x="344" y="103"/>
                  </a:cubicBezTo>
                  <a:cubicBezTo>
                    <a:pt x="340" y="104"/>
                    <a:pt x="336" y="104"/>
                    <a:pt x="332" y="105"/>
                  </a:cubicBezTo>
                  <a:cubicBezTo>
                    <a:pt x="331" y="96"/>
                    <a:pt x="331" y="90"/>
                    <a:pt x="322" y="89"/>
                  </a:cubicBezTo>
                  <a:cubicBezTo>
                    <a:pt x="317" y="88"/>
                    <a:pt x="315" y="93"/>
                    <a:pt x="310" y="92"/>
                  </a:cubicBezTo>
                  <a:cubicBezTo>
                    <a:pt x="305" y="91"/>
                    <a:pt x="304" y="85"/>
                    <a:pt x="299" y="81"/>
                  </a:cubicBezTo>
                  <a:cubicBezTo>
                    <a:pt x="294" y="76"/>
                    <a:pt x="285" y="70"/>
                    <a:pt x="279" y="77"/>
                  </a:cubicBezTo>
                  <a:cubicBezTo>
                    <a:pt x="272" y="83"/>
                    <a:pt x="281" y="97"/>
                    <a:pt x="269" y="100"/>
                  </a:cubicBezTo>
                  <a:cubicBezTo>
                    <a:pt x="264" y="92"/>
                    <a:pt x="264" y="68"/>
                    <a:pt x="252" y="62"/>
                  </a:cubicBezTo>
                  <a:cubicBezTo>
                    <a:pt x="237" y="56"/>
                    <a:pt x="220" y="89"/>
                    <a:pt x="207" y="96"/>
                  </a:cubicBezTo>
                  <a:cubicBezTo>
                    <a:pt x="207" y="82"/>
                    <a:pt x="219" y="48"/>
                    <a:pt x="191" y="60"/>
                  </a:cubicBezTo>
                  <a:cubicBezTo>
                    <a:pt x="176" y="64"/>
                    <a:pt x="166" y="84"/>
                    <a:pt x="168" y="100"/>
                  </a:cubicBezTo>
                  <a:cubicBezTo>
                    <a:pt x="162" y="98"/>
                    <a:pt x="156" y="86"/>
                    <a:pt x="155" y="77"/>
                  </a:cubicBezTo>
                  <a:cubicBezTo>
                    <a:pt x="153" y="81"/>
                    <a:pt x="152" y="86"/>
                    <a:pt x="149" y="88"/>
                  </a:cubicBezTo>
                  <a:cubicBezTo>
                    <a:pt x="136" y="81"/>
                    <a:pt x="142" y="66"/>
                    <a:pt x="124" y="59"/>
                  </a:cubicBezTo>
                  <a:cubicBezTo>
                    <a:pt x="112" y="54"/>
                    <a:pt x="96" y="49"/>
                    <a:pt x="88" y="65"/>
                  </a:cubicBezTo>
                  <a:cubicBezTo>
                    <a:pt x="80" y="63"/>
                    <a:pt x="76" y="57"/>
                    <a:pt x="68" y="55"/>
                  </a:cubicBezTo>
                  <a:cubicBezTo>
                    <a:pt x="63" y="65"/>
                    <a:pt x="76" y="81"/>
                    <a:pt x="75" y="93"/>
                  </a:cubicBezTo>
                  <a:cubicBezTo>
                    <a:pt x="67" y="87"/>
                    <a:pt x="62" y="76"/>
                    <a:pt x="53" y="69"/>
                  </a:cubicBezTo>
                  <a:cubicBezTo>
                    <a:pt x="38" y="59"/>
                    <a:pt x="26" y="55"/>
                    <a:pt x="28" y="78"/>
                  </a:cubicBezTo>
                  <a:cubicBezTo>
                    <a:pt x="27" y="83"/>
                    <a:pt x="36" y="111"/>
                    <a:pt x="34" y="112"/>
                  </a:cubicBezTo>
                  <a:cubicBezTo>
                    <a:pt x="26" y="124"/>
                    <a:pt x="6" y="90"/>
                    <a:pt x="5" y="84"/>
                  </a:cubicBezTo>
                  <a:cubicBezTo>
                    <a:pt x="0" y="69"/>
                    <a:pt x="4" y="54"/>
                    <a:pt x="10" y="43"/>
                  </a:cubicBezTo>
                  <a:cubicBezTo>
                    <a:pt x="15" y="36"/>
                    <a:pt x="20" y="30"/>
                    <a:pt x="29" y="27"/>
                  </a:cubicBezTo>
                  <a:cubicBezTo>
                    <a:pt x="36" y="25"/>
                    <a:pt x="45" y="28"/>
                    <a:pt x="54" y="25"/>
                  </a:cubicBezTo>
                  <a:cubicBezTo>
                    <a:pt x="68" y="20"/>
                    <a:pt x="80" y="3"/>
                    <a:pt x="100" y="13"/>
                  </a:cubicBezTo>
                  <a:cubicBezTo>
                    <a:pt x="112" y="19"/>
                    <a:pt x="123" y="34"/>
                    <a:pt x="131" y="46"/>
                  </a:cubicBezTo>
                  <a:cubicBezTo>
                    <a:pt x="138" y="42"/>
                    <a:pt x="137" y="31"/>
                    <a:pt x="143" y="26"/>
                  </a:cubicBezTo>
                  <a:cubicBezTo>
                    <a:pt x="147" y="18"/>
                    <a:pt x="155" y="11"/>
                    <a:pt x="164" y="8"/>
                  </a:cubicBezTo>
                  <a:cubicBezTo>
                    <a:pt x="184" y="0"/>
                    <a:pt x="198" y="19"/>
                    <a:pt x="210" y="34"/>
                  </a:cubicBezTo>
                  <a:cubicBezTo>
                    <a:pt x="213" y="39"/>
                    <a:pt x="217" y="52"/>
                    <a:pt x="223" y="54"/>
                  </a:cubicBezTo>
                  <a:cubicBezTo>
                    <a:pt x="230" y="59"/>
                    <a:pt x="237" y="56"/>
                    <a:pt x="244" y="54"/>
                  </a:cubicBezTo>
                  <a:cubicBezTo>
                    <a:pt x="261" y="48"/>
                    <a:pt x="273" y="40"/>
                    <a:pt x="291" y="40"/>
                  </a:cubicBezTo>
                  <a:cubicBezTo>
                    <a:pt x="305" y="42"/>
                    <a:pt x="314" y="49"/>
                    <a:pt x="325" y="56"/>
                  </a:cubicBezTo>
                  <a:cubicBezTo>
                    <a:pt x="335" y="61"/>
                    <a:pt x="339" y="65"/>
                    <a:pt x="345" y="74"/>
                  </a:cubicBezTo>
                  <a:cubicBezTo>
                    <a:pt x="349" y="80"/>
                    <a:pt x="352" y="92"/>
                    <a:pt x="358" y="97"/>
                  </a:cubicBezTo>
                  <a:cubicBezTo>
                    <a:pt x="374" y="109"/>
                    <a:pt x="399" y="106"/>
                    <a:pt x="415" y="118"/>
                  </a:cubicBezTo>
                  <a:cubicBezTo>
                    <a:pt x="429" y="125"/>
                    <a:pt x="433" y="140"/>
                    <a:pt x="437" y="15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48" name="Freeform 11"/>
            <p:cNvSpPr/>
            <p:nvPr/>
          </p:nvSpPr>
          <p:spPr bwMode="auto">
            <a:xfrm>
              <a:off x="6469924" y="5108575"/>
              <a:ext cx="581025" cy="763588"/>
            </a:xfrm>
            <a:custGeom>
              <a:avLst/>
              <a:gdLst>
                <a:gd name="T0" fmla="*/ 231 w 317"/>
                <a:gd name="T1" fmla="*/ 20 h 416"/>
                <a:gd name="T2" fmla="*/ 179 w 317"/>
                <a:gd name="T3" fmla="*/ 18 h 416"/>
                <a:gd name="T4" fmla="*/ 155 w 317"/>
                <a:gd name="T5" fmla="*/ 77 h 416"/>
                <a:gd name="T6" fmla="*/ 179 w 317"/>
                <a:gd name="T7" fmla="*/ 45 h 416"/>
                <a:gd name="T8" fmla="*/ 209 w 317"/>
                <a:gd name="T9" fmla="*/ 58 h 416"/>
                <a:gd name="T10" fmla="*/ 216 w 317"/>
                <a:gd name="T11" fmla="*/ 97 h 416"/>
                <a:gd name="T12" fmla="*/ 228 w 317"/>
                <a:gd name="T13" fmla="*/ 102 h 416"/>
                <a:gd name="T14" fmla="*/ 220 w 317"/>
                <a:gd name="T15" fmla="*/ 118 h 416"/>
                <a:gd name="T16" fmla="*/ 143 w 317"/>
                <a:gd name="T17" fmla="*/ 211 h 416"/>
                <a:gd name="T18" fmla="*/ 75 w 317"/>
                <a:gd name="T19" fmla="*/ 296 h 416"/>
                <a:gd name="T20" fmla="*/ 34 w 317"/>
                <a:gd name="T21" fmla="*/ 414 h 416"/>
                <a:gd name="T22" fmla="*/ 56 w 317"/>
                <a:gd name="T23" fmla="*/ 365 h 416"/>
                <a:gd name="T24" fmla="*/ 92 w 317"/>
                <a:gd name="T25" fmla="*/ 316 h 416"/>
                <a:gd name="T26" fmla="*/ 157 w 317"/>
                <a:gd name="T27" fmla="*/ 220 h 416"/>
                <a:gd name="T28" fmla="*/ 232 w 317"/>
                <a:gd name="T29" fmla="*/ 139 h 416"/>
                <a:gd name="T30" fmla="*/ 276 w 317"/>
                <a:gd name="T31" fmla="*/ 118 h 416"/>
                <a:gd name="T32" fmla="*/ 273 w 317"/>
                <a:gd name="T33" fmla="*/ 155 h 416"/>
                <a:gd name="T34" fmla="*/ 302 w 317"/>
                <a:gd name="T35" fmla="*/ 93 h 416"/>
                <a:gd name="T36" fmla="*/ 286 w 317"/>
                <a:gd name="T37" fmla="*/ 76 h 416"/>
                <a:gd name="T38" fmla="*/ 282 w 317"/>
                <a:gd name="T39" fmla="*/ 48 h 416"/>
                <a:gd name="T40" fmla="*/ 248 w 317"/>
                <a:gd name="T4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7" h="416">
                  <a:moveTo>
                    <a:pt x="231" y="20"/>
                  </a:moveTo>
                  <a:cubicBezTo>
                    <a:pt x="221" y="0"/>
                    <a:pt x="194" y="6"/>
                    <a:pt x="179" y="18"/>
                  </a:cubicBezTo>
                  <a:cubicBezTo>
                    <a:pt x="161" y="31"/>
                    <a:pt x="153" y="57"/>
                    <a:pt x="155" y="77"/>
                  </a:cubicBezTo>
                  <a:cubicBezTo>
                    <a:pt x="161" y="67"/>
                    <a:pt x="166" y="53"/>
                    <a:pt x="179" y="45"/>
                  </a:cubicBezTo>
                  <a:cubicBezTo>
                    <a:pt x="191" y="37"/>
                    <a:pt x="208" y="39"/>
                    <a:pt x="209" y="58"/>
                  </a:cubicBezTo>
                  <a:cubicBezTo>
                    <a:pt x="208" y="75"/>
                    <a:pt x="193" y="89"/>
                    <a:pt x="216" y="97"/>
                  </a:cubicBezTo>
                  <a:cubicBezTo>
                    <a:pt x="223" y="98"/>
                    <a:pt x="228" y="95"/>
                    <a:pt x="228" y="102"/>
                  </a:cubicBezTo>
                  <a:cubicBezTo>
                    <a:pt x="229" y="108"/>
                    <a:pt x="222" y="114"/>
                    <a:pt x="220" y="118"/>
                  </a:cubicBezTo>
                  <a:cubicBezTo>
                    <a:pt x="198" y="152"/>
                    <a:pt x="170" y="181"/>
                    <a:pt x="143" y="211"/>
                  </a:cubicBezTo>
                  <a:cubicBezTo>
                    <a:pt x="121" y="240"/>
                    <a:pt x="93" y="266"/>
                    <a:pt x="75" y="296"/>
                  </a:cubicBezTo>
                  <a:cubicBezTo>
                    <a:pt x="67" y="308"/>
                    <a:pt x="0" y="416"/>
                    <a:pt x="34" y="414"/>
                  </a:cubicBezTo>
                  <a:cubicBezTo>
                    <a:pt x="43" y="400"/>
                    <a:pt x="45" y="379"/>
                    <a:pt x="56" y="365"/>
                  </a:cubicBezTo>
                  <a:cubicBezTo>
                    <a:pt x="66" y="348"/>
                    <a:pt x="80" y="332"/>
                    <a:pt x="92" y="316"/>
                  </a:cubicBezTo>
                  <a:cubicBezTo>
                    <a:pt x="114" y="284"/>
                    <a:pt x="135" y="251"/>
                    <a:pt x="157" y="220"/>
                  </a:cubicBezTo>
                  <a:cubicBezTo>
                    <a:pt x="178" y="191"/>
                    <a:pt x="206" y="165"/>
                    <a:pt x="232" y="139"/>
                  </a:cubicBezTo>
                  <a:cubicBezTo>
                    <a:pt x="247" y="125"/>
                    <a:pt x="254" y="116"/>
                    <a:pt x="276" y="118"/>
                  </a:cubicBezTo>
                  <a:cubicBezTo>
                    <a:pt x="302" y="121"/>
                    <a:pt x="287" y="146"/>
                    <a:pt x="273" y="155"/>
                  </a:cubicBezTo>
                  <a:cubicBezTo>
                    <a:pt x="300" y="138"/>
                    <a:pt x="317" y="127"/>
                    <a:pt x="302" y="93"/>
                  </a:cubicBezTo>
                  <a:cubicBezTo>
                    <a:pt x="297" y="85"/>
                    <a:pt x="291" y="82"/>
                    <a:pt x="286" y="76"/>
                  </a:cubicBezTo>
                  <a:cubicBezTo>
                    <a:pt x="282" y="68"/>
                    <a:pt x="285" y="57"/>
                    <a:pt x="282" y="48"/>
                  </a:cubicBezTo>
                  <a:cubicBezTo>
                    <a:pt x="278" y="28"/>
                    <a:pt x="266" y="18"/>
                    <a:pt x="248" y="12"/>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49" name="Freeform 12"/>
            <p:cNvSpPr/>
            <p:nvPr/>
          </p:nvSpPr>
          <p:spPr bwMode="auto">
            <a:xfrm>
              <a:off x="6749324" y="5391150"/>
              <a:ext cx="1570038" cy="1363663"/>
            </a:xfrm>
            <a:custGeom>
              <a:avLst/>
              <a:gdLst>
                <a:gd name="T0" fmla="*/ 48 w 856"/>
                <a:gd name="T1" fmla="*/ 348 h 743"/>
                <a:gd name="T2" fmla="*/ 150 w 856"/>
                <a:gd name="T3" fmla="*/ 368 h 743"/>
                <a:gd name="T4" fmla="*/ 148 w 856"/>
                <a:gd name="T5" fmla="*/ 200 h 743"/>
                <a:gd name="T6" fmla="*/ 273 w 856"/>
                <a:gd name="T7" fmla="*/ 0 h 743"/>
                <a:gd name="T8" fmla="*/ 288 w 856"/>
                <a:gd name="T9" fmla="*/ 236 h 743"/>
                <a:gd name="T10" fmla="*/ 220 w 856"/>
                <a:gd name="T11" fmla="*/ 386 h 743"/>
                <a:gd name="T12" fmla="*/ 288 w 856"/>
                <a:gd name="T13" fmla="*/ 379 h 743"/>
                <a:gd name="T14" fmla="*/ 295 w 856"/>
                <a:gd name="T15" fmla="*/ 322 h 743"/>
                <a:gd name="T16" fmla="*/ 450 w 856"/>
                <a:gd name="T17" fmla="*/ 126 h 743"/>
                <a:gd name="T18" fmla="*/ 527 w 856"/>
                <a:gd name="T19" fmla="*/ 108 h 743"/>
                <a:gd name="T20" fmla="*/ 473 w 856"/>
                <a:gd name="T21" fmla="*/ 276 h 743"/>
                <a:gd name="T22" fmla="*/ 276 w 856"/>
                <a:gd name="T23" fmla="*/ 406 h 743"/>
                <a:gd name="T24" fmla="*/ 392 w 856"/>
                <a:gd name="T25" fmla="*/ 416 h 743"/>
                <a:gd name="T26" fmla="*/ 500 w 856"/>
                <a:gd name="T27" fmla="*/ 367 h 743"/>
                <a:gd name="T28" fmla="*/ 737 w 856"/>
                <a:gd name="T29" fmla="*/ 378 h 743"/>
                <a:gd name="T30" fmla="*/ 754 w 856"/>
                <a:gd name="T31" fmla="*/ 463 h 743"/>
                <a:gd name="T32" fmla="*/ 515 w 856"/>
                <a:gd name="T33" fmla="*/ 511 h 743"/>
                <a:gd name="T34" fmla="*/ 346 w 856"/>
                <a:gd name="T35" fmla="*/ 422 h 743"/>
                <a:gd name="T36" fmla="*/ 373 w 856"/>
                <a:gd name="T37" fmla="*/ 463 h 743"/>
                <a:gd name="T38" fmla="*/ 519 w 856"/>
                <a:gd name="T39" fmla="*/ 607 h 743"/>
                <a:gd name="T40" fmla="*/ 592 w 856"/>
                <a:gd name="T41" fmla="*/ 724 h 743"/>
                <a:gd name="T42" fmla="*/ 503 w 856"/>
                <a:gd name="T43" fmla="*/ 665 h 743"/>
                <a:gd name="T44" fmla="*/ 345 w 856"/>
                <a:gd name="T45" fmla="*/ 565 h 743"/>
                <a:gd name="T46" fmla="*/ 264 w 856"/>
                <a:gd name="T47" fmla="*/ 430 h 743"/>
                <a:gd name="T48" fmla="*/ 213 w 856"/>
                <a:gd name="T49" fmla="*/ 394 h 743"/>
                <a:gd name="T50" fmla="*/ 201 w 856"/>
                <a:gd name="T51" fmla="*/ 425 h 743"/>
                <a:gd name="T52" fmla="*/ 275 w 856"/>
                <a:gd name="T53" fmla="*/ 625 h 743"/>
                <a:gd name="T54" fmla="*/ 289 w 856"/>
                <a:gd name="T55" fmla="*/ 743 h 743"/>
                <a:gd name="T56" fmla="*/ 190 w 856"/>
                <a:gd name="T57" fmla="*/ 637 h 743"/>
                <a:gd name="T58" fmla="*/ 141 w 856"/>
                <a:gd name="T59" fmla="*/ 466 h 743"/>
                <a:gd name="T60" fmla="*/ 156 w 856"/>
                <a:gd name="T61" fmla="*/ 384 h 743"/>
                <a:gd name="T62" fmla="*/ 70 w 856"/>
                <a:gd name="T63" fmla="*/ 36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6" h="743">
                  <a:moveTo>
                    <a:pt x="0" y="334"/>
                  </a:moveTo>
                  <a:cubicBezTo>
                    <a:pt x="6" y="345"/>
                    <a:pt x="39" y="347"/>
                    <a:pt x="48" y="348"/>
                  </a:cubicBezTo>
                  <a:cubicBezTo>
                    <a:pt x="64" y="350"/>
                    <a:pt x="80" y="352"/>
                    <a:pt x="98" y="353"/>
                  </a:cubicBezTo>
                  <a:cubicBezTo>
                    <a:pt x="115" y="357"/>
                    <a:pt x="132" y="366"/>
                    <a:pt x="150" y="368"/>
                  </a:cubicBezTo>
                  <a:cubicBezTo>
                    <a:pt x="195" y="374"/>
                    <a:pt x="153" y="298"/>
                    <a:pt x="148" y="281"/>
                  </a:cubicBezTo>
                  <a:cubicBezTo>
                    <a:pt x="141" y="255"/>
                    <a:pt x="140" y="228"/>
                    <a:pt x="148" y="200"/>
                  </a:cubicBezTo>
                  <a:cubicBezTo>
                    <a:pt x="156" y="171"/>
                    <a:pt x="167" y="143"/>
                    <a:pt x="182" y="118"/>
                  </a:cubicBezTo>
                  <a:cubicBezTo>
                    <a:pt x="207" y="74"/>
                    <a:pt x="260" y="52"/>
                    <a:pt x="273" y="0"/>
                  </a:cubicBezTo>
                  <a:cubicBezTo>
                    <a:pt x="251" y="37"/>
                    <a:pt x="267" y="86"/>
                    <a:pt x="274" y="125"/>
                  </a:cubicBezTo>
                  <a:cubicBezTo>
                    <a:pt x="280" y="161"/>
                    <a:pt x="289" y="199"/>
                    <a:pt x="288" y="236"/>
                  </a:cubicBezTo>
                  <a:cubicBezTo>
                    <a:pt x="285" y="302"/>
                    <a:pt x="244" y="360"/>
                    <a:pt x="178" y="374"/>
                  </a:cubicBezTo>
                  <a:cubicBezTo>
                    <a:pt x="183" y="383"/>
                    <a:pt x="210" y="385"/>
                    <a:pt x="220" y="386"/>
                  </a:cubicBezTo>
                  <a:cubicBezTo>
                    <a:pt x="234" y="388"/>
                    <a:pt x="245" y="388"/>
                    <a:pt x="259" y="392"/>
                  </a:cubicBezTo>
                  <a:cubicBezTo>
                    <a:pt x="271" y="391"/>
                    <a:pt x="284" y="391"/>
                    <a:pt x="288" y="379"/>
                  </a:cubicBezTo>
                  <a:cubicBezTo>
                    <a:pt x="291" y="371"/>
                    <a:pt x="290" y="359"/>
                    <a:pt x="291" y="352"/>
                  </a:cubicBezTo>
                  <a:cubicBezTo>
                    <a:pt x="292" y="342"/>
                    <a:pt x="294" y="332"/>
                    <a:pt x="295" y="322"/>
                  </a:cubicBezTo>
                  <a:cubicBezTo>
                    <a:pt x="303" y="278"/>
                    <a:pt x="315" y="240"/>
                    <a:pt x="348" y="205"/>
                  </a:cubicBezTo>
                  <a:cubicBezTo>
                    <a:pt x="375" y="174"/>
                    <a:pt x="414" y="148"/>
                    <a:pt x="450" y="126"/>
                  </a:cubicBezTo>
                  <a:cubicBezTo>
                    <a:pt x="491" y="101"/>
                    <a:pt x="526" y="72"/>
                    <a:pt x="563" y="42"/>
                  </a:cubicBezTo>
                  <a:cubicBezTo>
                    <a:pt x="547" y="50"/>
                    <a:pt x="536" y="90"/>
                    <a:pt x="527" y="108"/>
                  </a:cubicBezTo>
                  <a:cubicBezTo>
                    <a:pt x="515" y="125"/>
                    <a:pt x="511" y="147"/>
                    <a:pt x="507" y="167"/>
                  </a:cubicBezTo>
                  <a:cubicBezTo>
                    <a:pt x="501" y="207"/>
                    <a:pt x="495" y="240"/>
                    <a:pt x="473" y="276"/>
                  </a:cubicBezTo>
                  <a:cubicBezTo>
                    <a:pt x="449" y="314"/>
                    <a:pt x="416" y="345"/>
                    <a:pt x="373" y="362"/>
                  </a:cubicBezTo>
                  <a:cubicBezTo>
                    <a:pt x="340" y="376"/>
                    <a:pt x="305" y="383"/>
                    <a:pt x="276" y="406"/>
                  </a:cubicBezTo>
                  <a:cubicBezTo>
                    <a:pt x="296" y="411"/>
                    <a:pt x="317" y="408"/>
                    <a:pt x="337" y="410"/>
                  </a:cubicBezTo>
                  <a:cubicBezTo>
                    <a:pt x="355" y="411"/>
                    <a:pt x="373" y="417"/>
                    <a:pt x="392" y="416"/>
                  </a:cubicBezTo>
                  <a:cubicBezTo>
                    <a:pt x="409" y="416"/>
                    <a:pt x="428" y="413"/>
                    <a:pt x="443" y="406"/>
                  </a:cubicBezTo>
                  <a:cubicBezTo>
                    <a:pt x="463" y="393"/>
                    <a:pt x="480" y="378"/>
                    <a:pt x="500" y="367"/>
                  </a:cubicBezTo>
                  <a:cubicBezTo>
                    <a:pt x="536" y="351"/>
                    <a:pt x="584" y="341"/>
                    <a:pt x="625" y="344"/>
                  </a:cubicBezTo>
                  <a:cubicBezTo>
                    <a:pt x="666" y="346"/>
                    <a:pt x="699" y="363"/>
                    <a:pt x="737" y="378"/>
                  </a:cubicBezTo>
                  <a:cubicBezTo>
                    <a:pt x="778" y="390"/>
                    <a:pt x="816" y="383"/>
                    <a:pt x="856" y="382"/>
                  </a:cubicBezTo>
                  <a:cubicBezTo>
                    <a:pt x="829" y="414"/>
                    <a:pt x="790" y="439"/>
                    <a:pt x="754" y="463"/>
                  </a:cubicBezTo>
                  <a:cubicBezTo>
                    <a:pt x="718" y="487"/>
                    <a:pt x="684" y="506"/>
                    <a:pt x="643" y="518"/>
                  </a:cubicBezTo>
                  <a:cubicBezTo>
                    <a:pt x="602" y="529"/>
                    <a:pt x="556" y="521"/>
                    <a:pt x="515" y="511"/>
                  </a:cubicBezTo>
                  <a:cubicBezTo>
                    <a:pt x="476" y="500"/>
                    <a:pt x="438" y="472"/>
                    <a:pt x="409" y="445"/>
                  </a:cubicBezTo>
                  <a:cubicBezTo>
                    <a:pt x="392" y="428"/>
                    <a:pt x="370" y="425"/>
                    <a:pt x="346" y="422"/>
                  </a:cubicBezTo>
                  <a:cubicBezTo>
                    <a:pt x="325" y="419"/>
                    <a:pt x="305" y="414"/>
                    <a:pt x="283" y="413"/>
                  </a:cubicBezTo>
                  <a:cubicBezTo>
                    <a:pt x="281" y="444"/>
                    <a:pt x="353" y="456"/>
                    <a:pt x="373" y="463"/>
                  </a:cubicBezTo>
                  <a:cubicBezTo>
                    <a:pt x="407" y="474"/>
                    <a:pt x="440" y="489"/>
                    <a:pt x="468" y="513"/>
                  </a:cubicBezTo>
                  <a:cubicBezTo>
                    <a:pt x="494" y="533"/>
                    <a:pt x="509" y="577"/>
                    <a:pt x="519" y="607"/>
                  </a:cubicBezTo>
                  <a:cubicBezTo>
                    <a:pt x="526" y="629"/>
                    <a:pt x="535" y="655"/>
                    <a:pt x="549" y="675"/>
                  </a:cubicBezTo>
                  <a:cubicBezTo>
                    <a:pt x="558" y="689"/>
                    <a:pt x="576" y="718"/>
                    <a:pt x="592" y="724"/>
                  </a:cubicBezTo>
                  <a:cubicBezTo>
                    <a:pt x="575" y="726"/>
                    <a:pt x="546" y="700"/>
                    <a:pt x="531" y="689"/>
                  </a:cubicBezTo>
                  <a:cubicBezTo>
                    <a:pt x="521" y="682"/>
                    <a:pt x="512" y="674"/>
                    <a:pt x="503" y="665"/>
                  </a:cubicBezTo>
                  <a:cubicBezTo>
                    <a:pt x="496" y="656"/>
                    <a:pt x="486" y="652"/>
                    <a:pt x="477" y="643"/>
                  </a:cubicBezTo>
                  <a:cubicBezTo>
                    <a:pt x="438" y="611"/>
                    <a:pt x="389" y="592"/>
                    <a:pt x="345" y="565"/>
                  </a:cubicBezTo>
                  <a:cubicBezTo>
                    <a:pt x="305" y="539"/>
                    <a:pt x="277" y="504"/>
                    <a:pt x="268" y="457"/>
                  </a:cubicBezTo>
                  <a:cubicBezTo>
                    <a:pt x="267" y="450"/>
                    <a:pt x="265" y="440"/>
                    <a:pt x="264" y="430"/>
                  </a:cubicBezTo>
                  <a:cubicBezTo>
                    <a:pt x="264" y="427"/>
                    <a:pt x="268" y="411"/>
                    <a:pt x="265" y="407"/>
                  </a:cubicBezTo>
                  <a:cubicBezTo>
                    <a:pt x="260" y="398"/>
                    <a:pt x="225" y="397"/>
                    <a:pt x="213" y="394"/>
                  </a:cubicBezTo>
                  <a:cubicBezTo>
                    <a:pt x="203" y="392"/>
                    <a:pt x="178" y="380"/>
                    <a:pt x="173" y="388"/>
                  </a:cubicBezTo>
                  <a:cubicBezTo>
                    <a:pt x="166" y="404"/>
                    <a:pt x="191" y="418"/>
                    <a:pt x="201" y="425"/>
                  </a:cubicBezTo>
                  <a:cubicBezTo>
                    <a:pt x="235" y="444"/>
                    <a:pt x="258" y="474"/>
                    <a:pt x="269" y="511"/>
                  </a:cubicBezTo>
                  <a:cubicBezTo>
                    <a:pt x="277" y="549"/>
                    <a:pt x="280" y="587"/>
                    <a:pt x="275" y="625"/>
                  </a:cubicBezTo>
                  <a:cubicBezTo>
                    <a:pt x="271" y="648"/>
                    <a:pt x="271" y="669"/>
                    <a:pt x="274" y="694"/>
                  </a:cubicBezTo>
                  <a:cubicBezTo>
                    <a:pt x="277" y="711"/>
                    <a:pt x="286" y="726"/>
                    <a:pt x="289" y="743"/>
                  </a:cubicBezTo>
                  <a:cubicBezTo>
                    <a:pt x="288" y="722"/>
                    <a:pt x="258" y="702"/>
                    <a:pt x="245" y="688"/>
                  </a:cubicBezTo>
                  <a:cubicBezTo>
                    <a:pt x="229" y="669"/>
                    <a:pt x="206" y="656"/>
                    <a:pt x="190" y="637"/>
                  </a:cubicBezTo>
                  <a:cubicBezTo>
                    <a:pt x="165" y="606"/>
                    <a:pt x="151" y="559"/>
                    <a:pt x="144" y="521"/>
                  </a:cubicBezTo>
                  <a:cubicBezTo>
                    <a:pt x="140" y="502"/>
                    <a:pt x="137" y="485"/>
                    <a:pt x="141" y="466"/>
                  </a:cubicBezTo>
                  <a:cubicBezTo>
                    <a:pt x="142" y="446"/>
                    <a:pt x="152" y="428"/>
                    <a:pt x="155" y="409"/>
                  </a:cubicBezTo>
                  <a:cubicBezTo>
                    <a:pt x="156" y="402"/>
                    <a:pt x="160" y="391"/>
                    <a:pt x="156" y="384"/>
                  </a:cubicBezTo>
                  <a:cubicBezTo>
                    <a:pt x="151" y="377"/>
                    <a:pt x="137" y="377"/>
                    <a:pt x="130" y="376"/>
                  </a:cubicBezTo>
                  <a:cubicBezTo>
                    <a:pt x="108" y="375"/>
                    <a:pt x="90" y="368"/>
                    <a:pt x="70" y="364"/>
                  </a:cubicBezTo>
                  <a:cubicBezTo>
                    <a:pt x="48" y="359"/>
                    <a:pt x="24" y="357"/>
                    <a:pt x="3" y="354"/>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0" name="Freeform 13"/>
            <p:cNvSpPr/>
            <p:nvPr/>
          </p:nvSpPr>
          <p:spPr bwMode="auto">
            <a:xfrm>
              <a:off x="4093437" y="5492750"/>
              <a:ext cx="1566863" cy="1365250"/>
            </a:xfrm>
            <a:custGeom>
              <a:avLst/>
              <a:gdLst>
                <a:gd name="T0" fmla="*/ 807 w 855"/>
                <a:gd name="T1" fmla="*/ 349 h 744"/>
                <a:gd name="T2" fmla="*/ 706 w 855"/>
                <a:gd name="T3" fmla="*/ 369 h 744"/>
                <a:gd name="T4" fmla="*/ 708 w 855"/>
                <a:gd name="T5" fmla="*/ 200 h 744"/>
                <a:gd name="T6" fmla="*/ 582 w 855"/>
                <a:gd name="T7" fmla="*/ 0 h 744"/>
                <a:gd name="T8" fmla="*/ 568 w 855"/>
                <a:gd name="T9" fmla="*/ 237 h 744"/>
                <a:gd name="T10" fmla="*/ 636 w 855"/>
                <a:gd name="T11" fmla="*/ 387 h 744"/>
                <a:gd name="T12" fmla="*/ 567 w 855"/>
                <a:gd name="T13" fmla="*/ 380 h 744"/>
                <a:gd name="T14" fmla="*/ 561 w 855"/>
                <a:gd name="T15" fmla="*/ 323 h 744"/>
                <a:gd name="T16" fmla="*/ 406 w 855"/>
                <a:gd name="T17" fmla="*/ 127 h 744"/>
                <a:gd name="T18" fmla="*/ 329 w 855"/>
                <a:gd name="T19" fmla="*/ 109 h 744"/>
                <a:gd name="T20" fmla="*/ 383 w 855"/>
                <a:gd name="T21" fmla="*/ 277 h 744"/>
                <a:gd name="T22" fmla="*/ 579 w 855"/>
                <a:gd name="T23" fmla="*/ 406 h 744"/>
                <a:gd name="T24" fmla="*/ 464 w 855"/>
                <a:gd name="T25" fmla="*/ 417 h 744"/>
                <a:gd name="T26" fmla="*/ 356 w 855"/>
                <a:gd name="T27" fmla="*/ 368 h 744"/>
                <a:gd name="T28" fmla="*/ 118 w 855"/>
                <a:gd name="T29" fmla="*/ 379 h 744"/>
                <a:gd name="T30" fmla="*/ 101 w 855"/>
                <a:gd name="T31" fmla="*/ 464 h 744"/>
                <a:gd name="T32" fmla="*/ 341 w 855"/>
                <a:gd name="T33" fmla="*/ 512 h 744"/>
                <a:gd name="T34" fmla="*/ 509 w 855"/>
                <a:gd name="T35" fmla="*/ 423 h 744"/>
                <a:gd name="T36" fmla="*/ 483 w 855"/>
                <a:gd name="T37" fmla="*/ 464 h 744"/>
                <a:gd name="T38" fmla="*/ 337 w 855"/>
                <a:gd name="T39" fmla="*/ 608 h 744"/>
                <a:gd name="T40" fmla="*/ 264 w 855"/>
                <a:gd name="T41" fmla="*/ 724 h 744"/>
                <a:gd name="T42" fmla="*/ 352 w 855"/>
                <a:gd name="T43" fmla="*/ 666 h 744"/>
                <a:gd name="T44" fmla="*/ 510 w 855"/>
                <a:gd name="T45" fmla="*/ 566 h 744"/>
                <a:gd name="T46" fmla="*/ 592 w 855"/>
                <a:gd name="T47" fmla="*/ 431 h 744"/>
                <a:gd name="T48" fmla="*/ 642 w 855"/>
                <a:gd name="T49" fmla="*/ 395 h 744"/>
                <a:gd name="T50" fmla="*/ 654 w 855"/>
                <a:gd name="T51" fmla="*/ 426 h 744"/>
                <a:gd name="T52" fmla="*/ 580 w 855"/>
                <a:gd name="T53" fmla="*/ 625 h 744"/>
                <a:gd name="T54" fmla="*/ 567 w 855"/>
                <a:gd name="T55" fmla="*/ 744 h 744"/>
                <a:gd name="T56" fmla="*/ 666 w 855"/>
                <a:gd name="T57" fmla="*/ 638 h 744"/>
                <a:gd name="T58" fmla="*/ 715 w 855"/>
                <a:gd name="T59" fmla="*/ 466 h 744"/>
                <a:gd name="T60" fmla="*/ 700 w 855"/>
                <a:gd name="T61" fmla="*/ 385 h 744"/>
                <a:gd name="T62" fmla="*/ 786 w 855"/>
                <a:gd name="T63" fmla="*/ 36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5" h="744">
                  <a:moveTo>
                    <a:pt x="855" y="335"/>
                  </a:moveTo>
                  <a:cubicBezTo>
                    <a:pt x="850" y="346"/>
                    <a:pt x="817" y="348"/>
                    <a:pt x="807" y="349"/>
                  </a:cubicBezTo>
                  <a:cubicBezTo>
                    <a:pt x="792" y="350"/>
                    <a:pt x="776" y="352"/>
                    <a:pt x="758" y="354"/>
                  </a:cubicBezTo>
                  <a:cubicBezTo>
                    <a:pt x="740" y="357"/>
                    <a:pt x="723" y="367"/>
                    <a:pt x="706" y="369"/>
                  </a:cubicBezTo>
                  <a:cubicBezTo>
                    <a:pt x="661" y="374"/>
                    <a:pt x="703" y="298"/>
                    <a:pt x="707" y="282"/>
                  </a:cubicBezTo>
                  <a:cubicBezTo>
                    <a:pt x="715" y="255"/>
                    <a:pt x="716" y="228"/>
                    <a:pt x="708" y="200"/>
                  </a:cubicBezTo>
                  <a:cubicBezTo>
                    <a:pt x="700" y="172"/>
                    <a:pt x="688" y="144"/>
                    <a:pt x="674" y="119"/>
                  </a:cubicBezTo>
                  <a:cubicBezTo>
                    <a:pt x="648" y="75"/>
                    <a:pt x="595" y="52"/>
                    <a:pt x="582" y="0"/>
                  </a:cubicBezTo>
                  <a:cubicBezTo>
                    <a:pt x="605" y="38"/>
                    <a:pt x="589" y="86"/>
                    <a:pt x="582" y="126"/>
                  </a:cubicBezTo>
                  <a:cubicBezTo>
                    <a:pt x="575" y="162"/>
                    <a:pt x="567" y="200"/>
                    <a:pt x="568" y="237"/>
                  </a:cubicBezTo>
                  <a:cubicBezTo>
                    <a:pt x="571" y="303"/>
                    <a:pt x="612" y="360"/>
                    <a:pt x="678" y="375"/>
                  </a:cubicBezTo>
                  <a:cubicBezTo>
                    <a:pt x="673" y="384"/>
                    <a:pt x="646" y="386"/>
                    <a:pt x="636" y="387"/>
                  </a:cubicBezTo>
                  <a:cubicBezTo>
                    <a:pt x="622" y="389"/>
                    <a:pt x="610" y="389"/>
                    <a:pt x="596" y="393"/>
                  </a:cubicBezTo>
                  <a:cubicBezTo>
                    <a:pt x="585" y="392"/>
                    <a:pt x="571" y="392"/>
                    <a:pt x="567" y="380"/>
                  </a:cubicBezTo>
                  <a:cubicBezTo>
                    <a:pt x="564" y="372"/>
                    <a:pt x="566" y="360"/>
                    <a:pt x="565" y="352"/>
                  </a:cubicBezTo>
                  <a:cubicBezTo>
                    <a:pt x="564" y="342"/>
                    <a:pt x="561" y="333"/>
                    <a:pt x="561" y="323"/>
                  </a:cubicBezTo>
                  <a:cubicBezTo>
                    <a:pt x="553" y="279"/>
                    <a:pt x="540" y="241"/>
                    <a:pt x="508" y="206"/>
                  </a:cubicBezTo>
                  <a:cubicBezTo>
                    <a:pt x="481" y="175"/>
                    <a:pt x="442" y="149"/>
                    <a:pt x="406" y="127"/>
                  </a:cubicBezTo>
                  <a:cubicBezTo>
                    <a:pt x="365" y="102"/>
                    <a:pt x="330" y="73"/>
                    <a:pt x="293" y="43"/>
                  </a:cubicBezTo>
                  <a:cubicBezTo>
                    <a:pt x="309" y="51"/>
                    <a:pt x="319" y="91"/>
                    <a:pt x="329" y="109"/>
                  </a:cubicBezTo>
                  <a:cubicBezTo>
                    <a:pt x="340" y="126"/>
                    <a:pt x="345" y="148"/>
                    <a:pt x="348" y="168"/>
                  </a:cubicBezTo>
                  <a:cubicBezTo>
                    <a:pt x="355" y="207"/>
                    <a:pt x="360" y="241"/>
                    <a:pt x="383" y="277"/>
                  </a:cubicBezTo>
                  <a:cubicBezTo>
                    <a:pt x="407" y="315"/>
                    <a:pt x="440" y="346"/>
                    <a:pt x="482" y="363"/>
                  </a:cubicBezTo>
                  <a:cubicBezTo>
                    <a:pt x="515" y="377"/>
                    <a:pt x="551" y="383"/>
                    <a:pt x="579" y="406"/>
                  </a:cubicBezTo>
                  <a:cubicBezTo>
                    <a:pt x="559" y="412"/>
                    <a:pt x="538" y="409"/>
                    <a:pt x="519" y="410"/>
                  </a:cubicBezTo>
                  <a:cubicBezTo>
                    <a:pt x="501" y="412"/>
                    <a:pt x="483" y="417"/>
                    <a:pt x="464" y="417"/>
                  </a:cubicBezTo>
                  <a:cubicBezTo>
                    <a:pt x="446" y="416"/>
                    <a:pt x="427" y="414"/>
                    <a:pt x="413" y="406"/>
                  </a:cubicBezTo>
                  <a:cubicBezTo>
                    <a:pt x="393" y="394"/>
                    <a:pt x="376" y="379"/>
                    <a:pt x="356" y="368"/>
                  </a:cubicBezTo>
                  <a:cubicBezTo>
                    <a:pt x="319" y="352"/>
                    <a:pt x="272" y="342"/>
                    <a:pt x="231" y="344"/>
                  </a:cubicBezTo>
                  <a:cubicBezTo>
                    <a:pt x="190" y="347"/>
                    <a:pt x="157" y="364"/>
                    <a:pt x="118" y="379"/>
                  </a:cubicBezTo>
                  <a:cubicBezTo>
                    <a:pt x="78" y="391"/>
                    <a:pt x="40" y="384"/>
                    <a:pt x="0" y="383"/>
                  </a:cubicBezTo>
                  <a:cubicBezTo>
                    <a:pt x="26" y="415"/>
                    <a:pt x="66" y="440"/>
                    <a:pt x="101" y="464"/>
                  </a:cubicBezTo>
                  <a:cubicBezTo>
                    <a:pt x="137" y="487"/>
                    <a:pt x="171" y="507"/>
                    <a:pt x="213" y="518"/>
                  </a:cubicBezTo>
                  <a:cubicBezTo>
                    <a:pt x="254" y="529"/>
                    <a:pt x="299" y="522"/>
                    <a:pt x="341" y="512"/>
                  </a:cubicBezTo>
                  <a:cubicBezTo>
                    <a:pt x="379" y="501"/>
                    <a:pt x="418" y="473"/>
                    <a:pt x="446" y="446"/>
                  </a:cubicBezTo>
                  <a:cubicBezTo>
                    <a:pt x="464" y="428"/>
                    <a:pt x="486" y="425"/>
                    <a:pt x="509" y="423"/>
                  </a:cubicBezTo>
                  <a:cubicBezTo>
                    <a:pt x="531" y="420"/>
                    <a:pt x="551" y="414"/>
                    <a:pt x="572" y="413"/>
                  </a:cubicBezTo>
                  <a:cubicBezTo>
                    <a:pt x="574" y="444"/>
                    <a:pt x="503" y="457"/>
                    <a:pt x="483" y="464"/>
                  </a:cubicBezTo>
                  <a:cubicBezTo>
                    <a:pt x="448" y="475"/>
                    <a:pt x="416" y="490"/>
                    <a:pt x="387" y="514"/>
                  </a:cubicBezTo>
                  <a:cubicBezTo>
                    <a:pt x="362" y="533"/>
                    <a:pt x="346" y="578"/>
                    <a:pt x="337" y="608"/>
                  </a:cubicBezTo>
                  <a:cubicBezTo>
                    <a:pt x="330" y="630"/>
                    <a:pt x="321" y="656"/>
                    <a:pt x="307" y="675"/>
                  </a:cubicBezTo>
                  <a:cubicBezTo>
                    <a:pt x="297" y="690"/>
                    <a:pt x="280" y="719"/>
                    <a:pt x="264" y="724"/>
                  </a:cubicBezTo>
                  <a:cubicBezTo>
                    <a:pt x="281" y="726"/>
                    <a:pt x="309" y="701"/>
                    <a:pt x="324" y="689"/>
                  </a:cubicBezTo>
                  <a:cubicBezTo>
                    <a:pt x="335" y="683"/>
                    <a:pt x="344" y="674"/>
                    <a:pt x="352" y="666"/>
                  </a:cubicBezTo>
                  <a:cubicBezTo>
                    <a:pt x="359" y="657"/>
                    <a:pt x="370" y="653"/>
                    <a:pt x="378" y="644"/>
                  </a:cubicBezTo>
                  <a:cubicBezTo>
                    <a:pt x="417" y="612"/>
                    <a:pt x="466" y="593"/>
                    <a:pt x="510" y="566"/>
                  </a:cubicBezTo>
                  <a:cubicBezTo>
                    <a:pt x="550" y="540"/>
                    <a:pt x="578" y="505"/>
                    <a:pt x="588" y="458"/>
                  </a:cubicBezTo>
                  <a:cubicBezTo>
                    <a:pt x="589" y="450"/>
                    <a:pt x="590" y="441"/>
                    <a:pt x="592" y="431"/>
                  </a:cubicBezTo>
                  <a:cubicBezTo>
                    <a:pt x="592" y="427"/>
                    <a:pt x="588" y="411"/>
                    <a:pt x="591" y="408"/>
                  </a:cubicBezTo>
                  <a:cubicBezTo>
                    <a:pt x="596" y="399"/>
                    <a:pt x="631" y="398"/>
                    <a:pt x="642" y="395"/>
                  </a:cubicBezTo>
                  <a:cubicBezTo>
                    <a:pt x="653" y="393"/>
                    <a:pt x="677" y="380"/>
                    <a:pt x="682" y="389"/>
                  </a:cubicBezTo>
                  <a:cubicBezTo>
                    <a:pt x="690" y="405"/>
                    <a:pt x="665" y="419"/>
                    <a:pt x="654" y="426"/>
                  </a:cubicBezTo>
                  <a:cubicBezTo>
                    <a:pt x="621" y="445"/>
                    <a:pt x="598" y="475"/>
                    <a:pt x="587" y="512"/>
                  </a:cubicBezTo>
                  <a:cubicBezTo>
                    <a:pt x="578" y="549"/>
                    <a:pt x="575" y="588"/>
                    <a:pt x="580" y="625"/>
                  </a:cubicBezTo>
                  <a:cubicBezTo>
                    <a:pt x="585" y="649"/>
                    <a:pt x="584" y="670"/>
                    <a:pt x="581" y="695"/>
                  </a:cubicBezTo>
                  <a:cubicBezTo>
                    <a:pt x="579" y="712"/>
                    <a:pt x="569" y="727"/>
                    <a:pt x="567" y="744"/>
                  </a:cubicBezTo>
                  <a:cubicBezTo>
                    <a:pt x="568" y="722"/>
                    <a:pt x="597" y="703"/>
                    <a:pt x="611" y="689"/>
                  </a:cubicBezTo>
                  <a:cubicBezTo>
                    <a:pt x="627" y="670"/>
                    <a:pt x="650" y="657"/>
                    <a:pt x="666" y="638"/>
                  </a:cubicBezTo>
                  <a:cubicBezTo>
                    <a:pt x="691" y="607"/>
                    <a:pt x="705" y="560"/>
                    <a:pt x="711" y="522"/>
                  </a:cubicBezTo>
                  <a:cubicBezTo>
                    <a:pt x="716" y="503"/>
                    <a:pt x="718" y="486"/>
                    <a:pt x="715" y="466"/>
                  </a:cubicBezTo>
                  <a:cubicBezTo>
                    <a:pt x="713" y="447"/>
                    <a:pt x="704" y="428"/>
                    <a:pt x="701" y="410"/>
                  </a:cubicBezTo>
                  <a:cubicBezTo>
                    <a:pt x="700" y="402"/>
                    <a:pt x="695" y="392"/>
                    <a:pt x="700" y="385"/>
                  </a:cubicBezTo>
                  <a:cubicBezTo>
                    <a:pt x="705" y="378"/>
                    <a:pt x="718" y="378"/>
                    <a:pt x="726" y="377"/>
                  </a:cubicBezTo>
                  <a:cubicBezTo>
                    <a:pt x="748" y="376"/>
                    <a:pt x="766" y="368"/>
                    <a:pt x="786" y="365"/>
                  </a:cubicBezTo>
                  <a:cubicBezTo>
                    <a:pt x="808" y="360"/>
                    <a:pt x="831" y="357"/>
                    <a:pt x="853" y="354"/>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1" name="Freeform 14"/>
            <p:cNvSpPr/>
            <p:nvPr/>
          </p:nvSpPr>
          <p:spPr bwMode="auto">
            <a:xfrm>
              <a:off x="5492024" y="5238750"/>
              <a:ext cx="1693863" cy="1597025"/>
            </a:xfrm>
            <a:custGeom>
              <a:avLst/>
              <a:gdLst>
                <a:gd name="T0" fmla="*/ 507 w 924"/>
                <a:gd name="T1" fmla="*/ 680 h 870"/>
                <a:gd name="T2" fmla="*/ 335 w 924"/>
                <a:gd name="T3" fmla="*/ 832 h 870"/>
                <a:gd name="T4" fmla="*/ 207 w 924"/>
                <a:gd name="T5" fmla="*/ 837 h 870"/>
                <a:gd name="T6" fmla="*/ 141 w 924"/>
                <a:gd name="T7" fmla="*/ 724 h 870"/>
                <a:gd name="T8" fmla="*/ 48 w 924"/>
                <a:gd name="T9" fmla="*/ 614 h 870"/>
                <a:gd name="T10" fmla="*/ 18 w 924"/>
                <a:gd name="T11" fmla="*/ 482 h 870"/>
                <a:gd name="T12" fmla="*/ 0 w 924"/>
                <a:gd name="T13" fmla="*/ 424 h 870"/>
                <a:gd name="T14" fmla="*/ 38 w 924"/>
                <a:gd name="T15" fmla="*/ 380 h 870"/>
                <a:gd name="T16" fmla="*/ 91 w 924"/>
                <a:gd name="T17" fmla="*/ 344 h 870"/>
                <a:gd name="T18" fmla="*/ 89 w 924"/>
                <a:gd name="T19" fmla="*/ 289 h 870"/>
                <a:gd name="T20" fmla="*/ 87 w 924"/>
                <a:gd name="T21" fmla="*/ 209 h 870"/>
                <a:gd name="T22" fmla="*/ 145 w 924"/>
                <a:gd name="T23" fmla="*/ 169 h 870"/>
                <a:gd name="T24" fmla="*/ 301 w 924"/>
                <a:gd name="T25" fmla="*/ 190 h 870"/>
                <a:gd name="T26" fmla="*/ 375 w 924"/>
                <a:gd name="T27" fmla="*/ 23 h 870"/>
                <a:gd name="T28" fmla="*/ 538 w 924"/>
                <a:gd name="T29" fmla="*/ 29 h 870"/>
                <a:gd name="T30" fmla="*/ 690 w 924"/>
                <a:gd name="T31" fmla="*/ 159 h 870"/>
                <a:gd name="T32" fmla="*/ 639 w 924"/>
                <a:gd name="T33" fmla="*/ 339 h 870"/>
                <a:gd name="T34" fmla="*/ 754 w 924"/>
                <a:gd name="T35" fmla="*/ 331 h 870"/>
                <a:gd name="T36" fmla="*/ 823 w 924"/>
                <a:gd name="T37" fmla="*/ 433 h 870"/>
                <a:gd name="T38" fmla="*/ 851 w 924"/>
                <a:gd name="T39" fmla="*/ 484 h 870"/>
                <a:gd name="T40" fmla="*/ 902 w 924"/>
                <a:gd name="T41" fmla="*/ 528 h 870"/>
                <a:gd name="T42" fmla="*/ 807 w 924"/>
                <a:gd name="T43" fmla="*/ 581 h 870"/>
                <a:gd name="T44" fmla="*/ 759 w 924"/>
                <a:gd name="T45" fmla="*/ 593 h 870"/>
                <a:gd name="T46" fmla="*/ 741 w 924"/>
                <a:gd name="T47" fmla="*/ 640 h 870"/>
                <a:gd name="T48" fmla="*/ 707 w 924"/>
                <a:gd name="T49" fmla="*/ 730 h 870"/>
                <a:gd name="T50" fmla="*/ 663 w 924"/>
                <a:gd name="T51" fmla="*/ 743 h 870"/>
                <a:gd name="T52" fmla="*/ 605 w 924"/>
                <a:gd name="T53" fmla="*/ 736 h 870"/>
                <a:gd name="T54" fmla="*/ 505 w 924"/>
                <a:gd name="T55" fmla="*/ 688 h 870"/>
                <a:gd name="T56" fmla="*/ 508 w 924"/>
                <a:gd name="T57" fmla="*/ 697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4" h="870">
                  <a:moveTo>
                    <a:pt x="507" y="680"/>
                  </a:moveTo>
                  <a:cubicBezTo>
                    <a:pt x="490" y="769"/>
                    <a:pt x="425" y="824"/>
                    <a:pt x="335" y="832"/>
                  </a:cubicBezTo>
                  <a:cubicBezTo>
                    <a:pt x="292" y="837"/>
                    <a:pt x="243" y="870"/>
                    <a:pt x="207" y="837"/>
                  </a:cubicBezTo>
                  <a:cubicBezTo>
                    <a:pt x="171" y="805"/>
                    <a:pt x="174" y="747"/>
                    <a:pt x="141" y="724"/>
                  </a:cubicBezTo>
                  <a:cubicBezTo>
                    <a:pt x="100" y="695"/>
                    <a:pt x="69" y="655"/>
                    <a:pt x="48" y="614"/>
                  </a:cubicBezTo>
                  <a:cubicBezTo>
                    <a:pt x="31" y="572"/>
                    <a:pt x="31" y="526"/>
                    <a:pt x="18" y="482"/>
                  </a:cubicBezTo>
                  <a:cubicBezTo>
                    <a:pt x="17" y="465"/>
                    <a:pt x="0" y="445"/>
                    <a:pt x="0" y="424"/>
                  </a:cubicBezTo>
                  <a:cubicBezTo>
                    <a:pt x="0" y="402"/>
                    <a:pt x="22" y="394"/>
                    <a:pt x="38" y="380"/>
                  </a:cubicBezTo>
                  <a:cubicBezTo>
                    <a:pt x="53" y="366"/>
                    <a:pt x="71" y="357"/>
                    <a:pt x="91" y="344"/>
                  </a:cubicBezTo>
                  <a:cubicBezTo>
                    <a:pt x="120" y="324"/>
                    <a:pt x="104" y="321"/>
                    <a:pt x="89" y="289"/>
                  </a:cubicBezTo>
                  <a:cubicBezTo>
                    <a:pt x="80" y="266"/>
                    <a:pt x="78" y="236"/>
                    <a:pt x="87" y="209"/>
                  </a:cubicBezTo>
                  <a:cubicBezTo>
                    <a:pt x="97" y="177"/>
                    <a:pt x="111" y="171"/>
                    <a:pt x="145" y="169"/>
                  </a:cubicBezTo>
                  <a:cubicBezTo>
                    <a:pt x="188" y="165"/>
                    <a:pt x="260" y="162"/>
                    <a:pt x="301" y="190"/>
                  </a:cubicBezTo>
                  <a:cubicBezTo>
                    <a:pt x="316" y="134"/>
                    <a:pt x="315" y="50"/>
                    <a:pt x="375" y="23"/>
                  </a:cubicBezTo>
                  <a:cubicBezTo>
                    <a:pt x="426" y="0"/>
                    <a:pt x="485" y="19"/>
                    <a:pt x="538" y="29"/>
                  </a:cubicBezTo>
                  <a:cubicBezTo>
                    <a:pt x="603" y="42"/>
                    <a:pt x="665" y="91"/>
                    <a:pt x="690" y="159"/>
                  </a:cubicBezTo>
                  <a:cubicBezTo>
                    <a:pt x="711" y="222"/>
                    <a:pt x="674" y="287"/>
                    <a:pt x="639" y="339"/>
                  </a:cubicBezTo>
                  <a:cubicBezTo>
                    <a:pt x="676" y="342"/>
                    <a:pt x="715" y="316"/>
                    <a:pt x="754" y="331"/>
                  </a:cubicBezTo>
                  <a:cubicBezTo>
                    <a:pt x="793" y="347"/>
                    <a:pt x="809" y="396"/>
                    <a:pt x="823" y="433"/>
                  </a:cubicBezTo>
                  <a:cubicBezTo>
                    <a:pt x="832" y="451"/>
                    <a:pt x="841" y="470"/>
                    <a:pt x="851" y="484"/>
                  </a:cubicBezTo>
                  <a:cubicBezTo>
                    <a:pt x="865" y="499"/>
                    <a:pt x="892" y="513"/>
                    <a:pt x="902" y="528"/>
                  </a:cubicBezTo>
                  <a:cubicBezTo>
                    <a:pt x="924" y="565"/>
                    <a:pt x="834" y="574"/>
                    <a:pt x="807" y="581"/>
                  </a:cubicBezTo>
                  <a:cubicBezTo>
                    <a:pt x="794" y="583"/>
                    <a:pt x="773" y="587"/>
                    <a:pt x="759" y="593"/>
                  </a:cubicBezTo>
                  <a:cubicBezTo>
                    <a:pt x="736" y="601"/>
                    <a:pt x="745" y="620"/>
                    <a:pt x="741" y="640"/>
                  </a:cubicBezTo>
                  <a:cubicBezTo>
                    <a:pt x="739" y="673"/>
                    <a:pt x="729" y="705"/>
                    <a:pt x="707" y="730"/>
                  </a:cubicBezTo>
                  <a:cubicBezTo>
                    <a:pt x="691" y="753"/>
                    <a:pt x="692" y="745"/>
                    <a:pt x="663" y="743"/>
                  </a:cubicBezTo>
                  <a:cubicBezTo>
                    <a:pt x="643" y="739"/>
                    <a:pt x="626" y="740"/>
                    <a:pt x="605" y="736"/>
                  </a:cubicBezTo>
                  <a:cubicBezTo>
                    <a:pt x="577" y="731"/>
                    <a:pt x="516" y="720"/>
                    <a:pt x="505" y="688"/>
                  </a:cubicBezTo>
                  <a:cubicBezTo>
                    <a:pt x="505" y="688"/>
                    <a:pt x="504" y="692"/>
                    <a:pt x="508" y="697"/>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2" name="Freeform 15"/>
            <p:cNvSpPr/>
            <p:nvPr/>
          </p:nvSpPr>
          <p:spPr bwMode="auto">
            <a:xfrm>
              <a:off x="5669824" y="5613400"/>
              <a:ext cx="1193800" cy="1108075"/>
            </a:xfrm>
            <a:custGeom>
              <a:avLst/>
              <a:gdLst>
                <a:gd name="T0" fmla="*/ 408 w 651"/>
                <a:gd name="T1" fmla="*/ 484 h 604"/>
                <a:gd name="T2" fmla="*/ 357 w 651"/>
                <a:gd name="T3" fmla="*/ 554 h 604"/>
                <a:gd name="T4" fmla="*/ 273 w 651"/>
                <a:gd name="T5" fmla="*/ 597 h 604"/>
                <a:gd name="T6" fmla="*/ 231 w 651"/>
                <a:gd name="T7" fmla="*/ 598 h 604"/>
                <a:gd name="T8" fmla="*/ 184 w 651"/>
                <a:gd name="T9" fmla="*/ 601 h 604"/>
                <a:gd name="T10" fmla="*/ 242 w 651"/>
                <a:gd name="T11" fmla="*/ 537 h 604"/>
                <a:gd name="T12" fmla="*/ 195 w 651"/>
                <a:gd name="T13" fmla="*/ 565 h 604"/>
                <a:gd name="T14" fmla="*/ 224 w 651"/>
                <a:gd name="T15" fmla="*/ 525 h 604"/>
                <a:gd name="T16" fmla="*/ 215 w 651"/>
                <a:gd name="T17" fmla="*/ 523 h 604"/>
                <a:gd name="T18" fmla="*/ 252 w 651"/>
                <a:gd name="T19" fmla="*/ 484 h 604"/>
                <a:gd name="T20" fmla="*/ 146 w 651"/>
                <a:gd name="T21" fmla="*/ 535 h 604"/>
                <a:gd name="T22" fmla="*/ 87 w 651"/>
                <a:gd name="T23" fmla="*/ 515 h 604"/>
                <a:gd name="T24" fmla="*/ 52 w 651"/>
                <a:gd name="T25" fmla="*/ 500 h 604"/>
                <a:gd name="T26" fmla="*/ 49 w 651"/>
                <a:gd name="T27" fmla="*/ 470 h 604"/>
                <a:gd name="T28" fmla="*/ 44 w 651"/>
                <a:gd name="T29" fmla="*/ 448 h 604"/>
                <a:gd name="T30" fmla="*/ 139 w 651"/>
                <a:gd name="T31" fmla="*/ 353 h 604"/>
                <a:gd name="T32" fmla="*/ 65 w 651"/>
                <a:gd name="T33" fmla="*/ 385 h 604"/>
                <a:gd name="T34" fmla="*/ 91 w 651"/>
                <a:gd name="T35" fmla="*/ 335 h 604"/>
                <a:gd name="T36" fmla="*/ 146 w 651"/>
                <a:gd name="T37" fmla="*/ 270 h 604"/>
                <a:gd name="T38" fmla="*/ 58 w 651"/>
                <a:gd name="T39" fmla="*/ 270 h 604"/>
                <a:gd name="T40" fmla="*/ 34 w 651"/>
                <a:gd name="T41" fmla="*/ 282 h 604"/>
                <a:gd name="T42" fmla="*/ 30 w 651"/>
                <a:gd name="T43" fmla="*/ 281 h 604"/>
                <a:gd name="T44" fmla="*/ 67 w 651"/>
                <a:gd name="T45" fmla="*/ 221 h 604"/>
                <a:gd name="T46" fmla="*/ 22 w 651"/>
                <a:gd name="T47" fmla="*/ 213 h 604"/>
                <a:gd name="T48" fmla="*/ 38 w 651"/>
                <a:gd name="T49" fmla="*/ 174 h 604"/>
                <a:gd name="T50" fmla="*/ 223 w 651"/>
                <a:gd name="T51" fmla="*/ 154 h 604"/>
                <a:gd name="T52" fmla="*/ 145 w 651"/>
                <a:gd name="T53" fmla="*/ 118 h 604"/>
                <a:gd name="T54" fmla="*/ 79 w 651"/>
                <a:gd name="T55" fmla="*/ 114 h 604"/>
                <a:gd name="T56" fmla="*/ 159 w 651"/>
                <a:gd name="T57" fmla="*/ 91 h 604"/>
                <a:gd name="T58" fmla="*/ 149 w 651"/>
                <a:gd name="T59" fmla="*/ 56 h 604"/>
                <a:gd name="T60" fmla="*/ 177 w 651"/>
                <a:gd name="T61" fmla="*/ 61 h 604"/>
                <a:gd name="T62" fmla="*/ 185 w 651"/>
                <a:gd name="T63" fmla="*/ 0 h 604"/>
                <a:gd name="T64" fmla="*/ 231 w 651"/>
                <a:gd name="T65" fmla="*/ 88 h 604"/>
                <a:gd name="T66" fmla="*/ 292 w 651"/>
                <a:gd name="T67" fmla="*/ 163 h 604"/>
                <a:gd name="T68" fmla="*/ 313 w 651"/>
                <a:gd name="T69" fmla="*/ 79 h 604"/>
                <a:gd name="T70" fmla="*/ 327 w 651"/>
                <a:gd name="T71" fmla="*/ 115 h 604"/>
                <a:gd name="T72" fmla="*/ 340 w 651"/>
                <a:gd name="T73" fmla="*/ 92 h 604"/>
                <a:gd name="T74" fmla="*/ 371 w 651"/>
                <a:gd name="T75" fmla="*/ 102 h 604"/>
                <a:gd name="T76" fmla="*/ 383 w 651"/>
                <a:gd name="T77" fmla="*/ 42 h 604"/>
                <a:gd name="T78" fmla="*/ 383 w 651"/>
                <a:gd name="T79" fmla="*/ 42 h 604"/>
                <a:gd name="T80" fmla="*/ 413 w 651"/>
                <a:gd name="T81" fmla="*/ 148 h 604"/>
                <a:gd name="T82" fmla="*/ 483 w 651"/>
                <a:gd name="T83" fmla="*/ 69 h 604"/>
                <a:gd name="T84" fmla="*/ 434 w 651"/>
                <a:gd name="T85" fmla="*/ 173 h 604"/>
                <a:gd name="T86" fmla="*/ 495 w 651"/>
                <a:gd name="T87" fmla="*/ 159 h 604"/>
                <a:gd name="T88" fmla="*/ 558 w 651"/>
                <a:gd name="T89" fmla="*/ 159 h 604"/>
                <a:gd name="T90" fmla="*/ 614 w 651"/>
                <a:gd name="T91" fmla="*/ 178 h 604"/>
                <a:gd name="T92" fmla="*/ 640 w 651"/>
                <a:gd name="T93" fmla="*/ 217 h 604"/>
                <a:gd name="T94" fmla="*/ 564 w 651"/>
                <a:gd name="T95" fmla="*/ 194 h 604"/>
                <a:gd name="T96" fmla="*/ 628 w 651"/>
                <a:gd name="T97" fmla="*/ 256 h 604"/>
                <a:gd name="T98" fmla="*/ 583 w 651"/>
                <a:gd name="T99" fmla="*/ 248 h 604"/>
                <a:gd name="T100" fmla="*/ 583 w 651"/>
                <a:gd name="T101" fmla="*/ 248 h 604"/>
                <a:gd name="T102" fmla="*/ 651 w 651"/>
                <a:gd name="T103" fmla="*/ 315 h 604"/>
                <a:gd name="T104" fmla="*/ 513 w 651"/>
                <a:gd name="T105" fmla="*/ 264 h 604"/>
                <a:gd name="T106" fmla="*/ 540 w 651"/>
                <a:gd name="T107" fmla="*/ 345 h 604"/>
                <a:gd name="T108" fmla="*/ 493 w 651"/>
                <a:gd name="T109" fmla="*/ 323 h 604"/>
                <a:gd name="T110" fmla="*/ 428 w 651"/>
                <a:gd name="T111" fmla="*/ 290 h 604"/>
                <a:gd name="T112" fmla="*/ 448 w 651"/>
                <a:gd name="T113" fmla="*/ 407 h 604"/>
                <a:gd name="T114" fmla="*/ 373 w 651"/>
                <a:gd name="T115" fmla="*/ 381 h 604"/>
                <a:gd name="T116" fmla="*/ 364 w 651"/>
                <a:gd name="T117" fmla="*/ 429 h 604"/>
                <a:gd name="T118" fmla="*/ 350 w 651"/>
                <a:gd name="T119" fmla="*/ 414 h 604"/>
                <a:gd name="T120" fmla="*/ 383 w 651"/>
                <a:gd name="T121" fmla="*/ 462 h 604"/>
                <a:gd name="T122" fmla="*/ 376 w 651"/>
                <a:gd name="T123" fmla="*/ 520 h 604"/>
                <a:gd name="T124" fmla="*/ 330 w 651"/>
                <a:gd name="T125" fmla="*/ 58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1" h="604">
                  <a:moveTo>
                    <a:pt x="408" y="484"/>
                  </a:moveTo>
                  <a:cubicBezTo>
                    <a:pt x="388" y="501"/>
                    <a:pt x="378" y="533"/>
                    <a:pt x="357" y="554"/>
                  </a:cubicBezTo>
                  <a:cubicBezTo>
                    <a:pt x="335" y="580"/>
                    <a:pt x="307" y="595"/>
                    <a:pt x="273" y="597"/>
                  </a:cubicBezTo>
                  <a:cubicBezTo>
                    <a:pt x="259" y="603"/>
                    <a:pt x="247" y="601"/>
                    <a:pt x="231" y="598"/>
                  </a:cubicBezTo>
                  <a:cubicBezTo>
                    <a:pt x="219" y="595"/>
                    <a:pt x="200" y="604"/>
                    <a:pt x="184" y="601"/>
                  </a:cubicBezTo>
                  <a:cubicBezTo>
                    <a:pt x="193" y="573"/>
                    <a:pt x="241" y="566"/>
                    <a:pt x="242" y="537"/>
                  </a:cubicBezTo>
                  <a:cubicBezTo>
                    <a:pt x="228" y="546"/>
                    <a:pt x="213" y="560"/>
                    <a:pt x="195" y="565"/>
                  </a:cubicBezTo>
                  <a:cubicBezTo>
                    <a:pt x="195" y="544"/>
                    <a:pt x="209" y="534"/>
                    <a:pt x="224" y="525"/>
                  </a:cubicBezTo>
                  <a:cubicBezTo>
                    <a:pt x="224" y="525"/>
                    <a:pt x="220" y="524"/>
                    <a:pt x="215" y="523"/>
                  </a:cubicBezTo>
                  <a:cubicBezTo>
                    <a:pt x="219" y="507"/>
                    <a:pt x="238" y="494"/>
                    <a:pt x="252" y="484"/>
                  </a:cubicBezTo>
                  <a:cubicBezTo>
                    <a:pt x="216" y="498"/>
                    <a:pt x="187" y="539"/>
                    <a:pt x="146" y="535"/>
                  </a:cubicBezTo>
                  <a:cubicBezTo>
                    <a:pt x="121" y="530"/>
                    <a:pt x="111" y="520"/>
                    <a:pt x="87" y="515"/>
                  </a:cubicBezTo>
                  <a:cubicBezTo>
                    <a:pt x="65" y="516"/>
                    <a:pt x="60" y="523"/>
                    <a:pt x="52" y="500"/>
                  </a:cubicBezTo>
                  <a:cubicBezTo>
                    <a:pt x="45" y="491"/>
                    <a:pt x="51" y="483"/>
                    <a:pt x="49" y="470"/>
                  </a:cubicBezTo>
                  <a:cubicBezTo>
                    <a:pt x="44" y="448"/>
                    <a:pt x="44" y="448"/>
                    <a:pt x="44" y="448"/>
                  </a:cubicBezTo>
                  <a:cubicBezTo>
                    <a:pt x="51" y="416"/>
                    <a:pt x="107" y="364"/>
                    <a:pt x="139" y="353"/>
                  </a:cubicBezTo>
                  <a:cubicBezTo>
                    <a:pt x="108" y="360"/>
                    <a:pt x="92" y="377"/>
                    <a:pt x="65" y="385"/>
                  </a:cubicBezTo>
                  <a:cubicBezTo>
                    <a:pt x="65" y="364"/>
                    <a:pt x="79" y="354"/>
                    <a:pt x="91" y="335"/>
                  </a:cubicBezTo>
                  <a:cubicBezTo>
                    <a:pt x="52" y="323"/>
                    <a:pt x="136" y="276"/>
                    <a:pt x="146" y="270"/>
                  </a:cubicBezTo>
                  <a:cubicBezTo>
                    <a:pt x="113" y="264"/>
                    <a:pt x="90" y="255"/>
                    <a:pt x="58" y="270"/>
                  </a:cubicBezTo>
                  <a:cubicBezTo>
                    <a:pt x="49" y="272"/>
                    <a:pt x="43" y="280"/>
                    <a:pt x="34" y="282"/>
                  </a:cubicBezTo>
                  <a:cubicBezTo>
                    <a:pt x="34" y="282"/>
                    <a:pt x="34" y="282"/>
                    <a:pt x="30" y="281"/>
                  </a:cubicBezTo>
                  <a:cubicBezTo>
                    <a:pt x="31" y="252"/>
                    <a:pt x="47" y="238"/>
                    <a:pt x="67" y="221"/>
                  </a:cubicBezTo>
                  <a:cubicBezTo>
                    <a:pt x="59" y="220"/>
                    <a:pt x="29" y="218"/>
                    <a:pt x="22" y="213"/>
                  </a:cubicBezTo>
                  <a:cubicBezTo>
                    <a:pt x="0" y="196"/>
                    <a:pt x="23" y="183"/>
                    <a:pt x="38" y="174"/>
                  </a:cubicBezTo>
                  <a:cubicBezTo>
                    <a:pt x="96" y="134"/>
                    <a:pt x="158" y="142"/>
                    <a:pt x="223" y="154"/>
                  </a:cubicBezTo>
                  <a:cubicBezTo>
                    <a:pt x="194" y="149"/>
                    <a:pt x="174" y="124"/>
                    <a:pt x="145" y="118"/>
                  </a:cubicBezTo>
                  <a:cubicBezTo>
                    <a:pt x="121" y="114"/>
                    <a:pt x="104" y="115"/>
                    <a:pt x="79" y="114"/>
                  </a:cubicBezTo>
                  <a:cubicBezTo>
                    <a:pt x="107" y="120"/>
                    <a:pt x="130" y="90"/>
                    <a:pt x="159" y="91"/>
                  </a:cubicBezTo>
                  <a:cubicBezTo>
                    <a:pt x="157" y="78"/>
                    <a:pt x="146" y="72"/>
                    <a:pt x="149" y="56"/>
                  </a:cubicBezTo>
                  <a:cubicBezTo>
                    <a:pt x="161" y="58"/>
                    <a:pt x="169" y="60"/>
                    <a:pt x="177" y="61"/>
                  </a:cubicBezTo>
                  <a:cubicBezTo>
                    <a:pt x="177" y="40"/>
                    <a:pt x="153" y="10"/>
                    <a:pt x="185" y="0"/>
                  </a:cubicBezTo>
                  <a:cubicBezTo>
                    <a:pt x="205" y="24"/>
                    <a:pt x="215" y="60"/>
                    <a:pt x="231" y="88"/>
                  </a:cubicBezTo>
                  <a:cubicBezTo>
                    <a:pt x="251" y="113"/>
                    <a:pt x="267" y="141"/>
                    <a:pt x="292" y="163"/>
                  </a:cubicBezTo>
                  <a:cubicBezTo>
                    <a:pt x="301" y="139"/>
                    <a:pt x="303" y="106"/>
                    <a:pt x="313" y="79"/>
                  </a:cubicBezTo>
                  <a:cubicBezTo>
                    <a:pt x="323" y="89"/>
                    <a:pt x="320" y="105"/>
                    <a:pt x="327" y="115"/>
                  </a:cubicBezTo>
                  <a:cubicBezTo>
                    <a:pt x="332" y="108"/>
                    <a:pt x="334" y="99"/>
                    <a:pt x="340" y="92"/>
                  </a:cubicBezTo>
                  <a:cubicBezTo>
                    <a:pt x="344" y="114"/>
                    <a:pt x="359" y="121"/>
                    <a:pt x="371" y="102"/>
                  </a:cubicBezTo>
                  <a:cubicBezTo>
                    <a:pt x="378" y="87"/>
                    <a:pt x="380" y="58"/>
                    <a:pt x="383" y="42"/>
                  </a:cubicBezTo>
                  <a:cubicBezTo>
                    <a:pt x="383" y="42"/>
                    <a:pt x="383" y="42"/>
                    <a:pt x="383" y="42"/>
                  </a:cubicBezTo>
                  <a:cubicBezTo>
                    <a:pt x="380" y="79"/>
                    <a:pt x="416" y="111"/>
                    <a:pt x="413" y="148"/>
                  </a:cubicBezTo>
                  <a:cubicBezTo>
                    <a:pt x="450" y="151"/>
                    <a:pt x="481" y="102"/>
                    <a:pt x="483" y="69"/>
                  </a:cubicBezTo>
                  <a:cubicBezTo>
                    <a:pt x="492" y="109"/>
                    <a:pt x="471" y="155"/>
                    <a:pt x="434" y="173"/>
                  </a:cubicBezTo>
                  <a:cubicBezTo>
                    <a:pt x="457" y="182"/>
                    <a:pt x="477" y="165"/>
                    <a:pt x="495" y="159"/>
                  </a:cubicBezTo>
                  <a:cubicBezTo>
                    <a:pt x="518" y="151"/>
                    <a:pt x="534" y="154"/>
                    <a:pt x="558" y="159"/>
                  </a:cubicBezTo>
                  <a:cubicBezTo>
                    <a:pt x="575" y="162"/>
                    <a:pt x="596" y="162"/>
                    <a:pt x="614" y="178"/>
                  </a:cubicBezTo>
                  <a:cubicBezTo>
                    <a:pt x="624" y="188"/>
                    <a:pt x="629" y="206"/>
                    <a:pt x="640" y="217"/>
                  </a:cubicBezTo>
                  <a:cubicBezTo>
                    <a:pt x="612" y="207"/>
                    <a:pt x="601" y="180"/>
                    <a:pt x="564" y="194"/>
                  </a:cubicBezTo>
                  <a:cubicBezTo>
                    <a:pt x="609" y="202"/>
                    <a:pt x="609" y="223"/>
                    <a:pt x="628" y="256"/>
                  </a:cubicBezTo>
                  <a:cubicBezTo>
                    <a:pt x="612" y="253"/>
                    <a:pt x="600" y="251"/>
                    <a:pt x="583" y="248"/>
                  </a:cubicBezTo>
                  <a:cubicBezTo>
                    <a:pt x="583" y="248"/>
                    <a:pt x="583" y="248"/>
                    <a:pt x="583" y="248"/>
                  </a:cubicBezTo>
                  <a:cubicBezTo>
                    <a:pt x="596" y="271"/>
                    <a:pt x="628" y="303"/>
                    <a:pt x="651" y="315"/>
                  </a:cubicBezTo>
                  <a:cubicBezTo>
                    <a:pt x="602" y="306"/>
                    <a:pt x="566" y="274"/>
                    <a:pt x="513" y="264"/>
                  </a:cubicBezTo>
                  <a:cubicBezTo>
                    <a:pt x="498" y="299"/>
                    <a:pt x="528" y="317"/>
                    <a:pt x="540" y="345"/>
                  </a:cubicBezTo>
                  <a:cubicBezTo>
                    <a:pt x="519" y="341"/>
                    <a:pt x="510" y="326"/>
                    <a:pt x="493" y="323"/>
                  </a:cubicBezTo>
                  <a:cubicBezTo>
                    <a:pt x="481" y="367"/>
                    <a:pt x="438" y="304"/>
                    <a:pt x="428" y="290"/>
                  </a:cubicBezTo>
                  <a:cubicBezTo>
                    <a:pt x="372" y="321"/>
                    <a:pt x="427" y="382"/>
                    <a:pt x="448" y="407"/>
                  </a:cubicBezTo>
                  <a:cubicBezTo>
                    <a:pt x="417" y="414"/>
                    <a:pt x="391" y="397"/>
                    <a:pt x="373" y="381"/>
                  </a:cubicBezTo>
                  <a:cubicBezTo>
                    <a:pt x="363" y="391"/>
                    <a:pt x="358" y="415"/>
                    <a:pt x="364" y="429"/>
                  </a:cubicBezTo>
                  <a:cubicBezTo>
                    <a:pt x="361" y="424"/>
                    <a:pt x="353" y="419"/>
                    <a:pt x="350" y="414"/>
                  </a:cubicBezTo>
                  <a:cubicBezTo>
                    <a:pt x="355" y="432"/>
                    <a:pt x="374" y="444"/>
                    <a:pt x="383" y="462"/>
                  </a:cubicBezTo>
                  <a:cubicBezTo>
                    <a:pt x="384" y="479"/>
                    <a:pt x="383" y="504"/>
                    <a:pt x="376" y="520"/>
                  </a:cubicBezTo>
                  <a:cubicBezTo>
                    <a:pt x="368" y="539"/>
                    <a:pt x="348" y="578"/>
                    <a:pt x="330" y="587"/>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3" name="Freeform 16"/>
            <p:cNvSpPr/>
            <p:nvPr/>
          </p:nvSpPr>
          <p:spPr bwMode="auto">
            <a:xfrm>
              <a:off x="6044474" y="5854700"/>
              <a:ext cx="525463" cy="511175"/>
            </a:xfrm>
            <a:custGeom>
              <a:avLst/>
              <a:gdLst>
                <a:gd name="T0" fmla="*/ 186 w 287"/>
                <a:gd name="T1" fmla="*/ 160 h 279"/>
                <a:gd name="T2" fmla="*/ 178 w 287"/>
                <a:gd name="T3" fmla="*/ 158 h 279"/>
                <a:gd name="T4" fmla="*/ 126 w 287"/>
                <a:gd name="T5" fmla="*/ 279 h 279"/>
                <a:gd name="T6" fmla="*/ 144 w 287"/>
                <a:gd name="T7" fmla="*/ 182 h 279"/>
                <a:gd name="T8" fmla="*/ 106 w 287"/>
                <a:gd name="T9" fmla="*/ 229 h 279"/>
                <a:gd name="T10" fmla="*/ 46 w 287"/>
                <a:gd name="T11" fmla="*/ 276 h 279"/>
                <a:gd name="T12" fmla="*/ 116 w 287"/>
                <a:gd name="T13" fmla="*/ 155 h 279"/>
                <a:gd name="T14" fmla="*/ 73 w 287"/>
                <a:gd name="T15" fmla="*/ 160 h 279"/>
                <a:gd name="T16" fmla="*/ 16 w 287"/>
                <a:gd name="T17" fmla="*/ 170 h 279"/>
                <a:gd name="T18" fmla="*/ 57 w 287"/>
                <a:gd name="T19" fmla="*/ 131 h 279"/>
                <a:gd name="T20" fmla="*/ 50 w 287"/>
                <a:gd name="T21" fmla="*/ 101 h 279"/>
                <a:gd name="T22" fmla="*/ 0 w 287"/>
                <a:gd name="T23" fmla="*/ 100 h 279"/>
                <a:gd name="T24" fmla="*/ 54 w 287"/>
                <a:gd name="T25" fmla="*/ 80 h 279"/>
                <a:gd name="T26" fmla="*/ 38 w 287"/>
                <a:gd name="T27" fmla="*/ 73 h 279"/>
                <a:gd name="T28" fmla="*/ 69 w 287"/>
                <a:gd name="T29" fmla="*/ 66 h 279"/>
                <a:gd name="T30" fmla="*/ 30 w 287"/>
                <a:gd name="T31" fmla="*/ 8 h 279"/>
                <a:gd name="T32" fmla="*/ 95 w 287"/>
                <a:gd name="T33" fmla="*/ 63 h 279"/>
                <a:gd name="T34" fmla="*/ 104 w 287"/>
                <a:gd name="T35" fmla="*/ 14 h 279"/>
                <a:gd name="T36" fmla="*/ 118 w 287"/>
                <a:gd name="T37" fmla="*/ 29 h 279"/>
                <a:gd name="T38" fmla="*/ 124 w 287"/>
                <a:gd name="T39" fmla="*/ 1 h 279"/>
                <a:gd name="T40" fmla="*/ 146 w 287"/>
                <a:gd name="T41" fmla="*/ 39 h 279"/>
                <a:gd name="T42" fmla="*/ 196 w 287"/>
                <a:gd name="T43" fmla="*/ 44 h 279"/>
                <a:gd name="T44" fmla="*/ 250 w 287"/>
                <a:gd name="T45" fmla="*/ 67 h 279"/>
                <a:gd name="T46" fmla="*/ 287 w 287"/>
                <a:gd name="T47" fmla="*/ 74 h 279"/>
                <a:gd name="T48" fmla="*/ 287 w 287"/>
                <a:gd name="T49" fmla="*/ 74 h 279"/>
                <a:gd name="T50" fmla="*/ 287 w 287"/>
                <a:gd name="T51" fmla="*/ 74 h 279"/>
                <a:gd name="T52" fmla="*/ 234 w 287"/>
                <a:gd name="T53" fmla="*/ 131 h 279"/>
                <a:gd name="T54" fmla="*/ 222 w 287"/>
                <a:gd name="T55" fmla="*/ 125 h 279"/>
                <a:gd name="T56" fmla="*/ 234 w 287"/>
                <a:gd name="T57" fmla="*/ 152 h 279"/>
                <a:gd name="T58" fmla="*/ 192 w 287"/>
                <a:gd name="T59" fmla="*/ 128 h 279"/>
                <a:gd name="T60" fmla="*/ 192 w 287"/>
                <a:gd name="T61" fmla="*/ 174 h 279"/>
                <a:gd name="T62" fmla="*/ 180 w 287"/>
                <a:gd name="T63" fmla="*/ 17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79">
                  <a:moveTo>
                    <a:pt x="186" y="160"/>
                  </a:moveTo>
                  <a:cubicBezTo>
                    <a:pt x="182" y="159"/>
                    <a:pt x="182" y="159"/>
                    <a:pt x="178" y="158"/>
                  </a:cubicBezTo>
                  <a:cubicBezTo>
                    <a:pt x="159" y="193"/>
                    <a:pt x="160" y="252"/>
                    <a:pt x="126" y="279"/>
                  </a:cubicBezTo>
                  <a:cubicBezTo>
                    <a:pt x="132" y="247"/>
                    <a:pt x="142" y="215"/>
                    <a:pt x="144" y="182"/>
                  </a:cubicBezTo>
                  <a:cubicBezTo>
                    <a:pt x="126" y="187"/>
                    <a:pt x="116" y="218"/>
                    <a:pt x="106" y="229"/>
                  </a:cubicBezTo>
                  <a:cubicBezTo>
                    <a:pt x="93" y="252"/>
                    <a:pt x="69" y="268"/>
                    <a:pt x="46" y="276"/>
                  </a:cubicBezTo>
                  <a:cubicBezTo>
                    <a:pt x="47" y="230"/>
                    <a:pt x="114" y="205"/>
                    <a:pt x="116" y="155"/>
                  </a:cubicBezTo>
                  <a:cubicBezTo>
                    <a:pt x="100" y="148"/>
                    <a:pt x="90" y="159"/>
                    <a:pt x="73" y="160"/>
                  </a:cubicBezTo>
                  <a:cubicBezTo>
                    <a:pt x="68" y="138"/>
                    <a:pt x="30" y="164"/>
                    <a:pt x="16" y="170"/>
                  </a:cubicBezTo>
                  <a:cubicBezTo>
                    <a:pt x="31" y="156"/>
                    <a:pt x="42" y="141"/>
                    <a:pt x="57" y="131"/>
                  </a:cubicBezTo>
                  <a:cubicBezTo>
                    <a:pt x="74" y="109"/>
                    <a:pt x="74" y="109"/>
                    <a:pt x="50" y="101"/>
                  </a:cubicBezTo>
                  <a:cubicBezTo>
                    <a:pt x="34" y="98"/>
                    <a:pt x="14" y="94"/>
                    <a:pt x="0" y="100"/>
                  </a:cubicBezTo>
                  <a:cubicBezTo>
                    <a:pt x="14" y="90"/>
                    <a:pt x="33" y="80"/>
                    <a:pt x="54" y="80"/>
                  </a:cubicBezTo>
                  <a:cubicBezTo>
                    <a:pt x="50" y="79"/>
                    <a:pt x="43" y="74"/>
                    <a:pt x="38" y="73"/>
                  </a:cubicBezTo>
                  <a:cubicBezTo>
                    <a:pt x="48" y="67"/>
                    <a:pt x="60" y="69"/>
                    <a:pt x="69" y="66"/>
                  </a:cubicBezTo>
                  <a:cubicBezTo>
                    <a:pt x="55" y="51"/>
                    <a:pt x="29" y="34"/>
                    <a:pt x="30" y="8"/>
                  </a:cubicBezTo>
                  <a:cubicBezTo>
                    <a:pt x="63" y="10"/>
                    <a:pt x="66" y="61"/>
                    <a:pt x="95" y="63"/>
                  </a:cubicBezTo>
                  <a:cubicBezTo>
                    <a:pt x="98" y="47"/>
                    <a:pt x="93" y="29"/>
                    <a:pt x="104" y="14"/>
                  </a:cubicBezTo>
                  <a:cubicBezTo>
                    <a:pt x="108" y="19"/>
                    <a:pt x="115" y="25"/>
                    <a:pt x="118" y="29"/>
                  </a:cubicBezTo>
                  <a:cubicBezTo>
                    <a:pt x="120" y="21"/>
                    <a:pt x="122" y="9"/>
                    <a:pt x="124" y="1"/>
                  </a:cubicBezTo>
                  <a:cubicBezTo>
                    <a:pt x="140" y="4"/>
                    <a:pt x="140" y="25"/>
                    <a:pt x="146" y="39"/>
                  </a:cubicBezTo>
                  <a:cubicBezTo>
                    <a:pt x="159" y="16"/>
                    <a:pt x="204" y="0"/>
                    <a:pt x="196" y="44"/>
                  </a:cubicBezTo>
                  <a:cubicBezTo>
                    <a:pt x="213" y="39"/>
                    <a:pt x="231" y="59"/>
                    <a:pt x="250" y="67"/>
                  </a:cubicBezTo>
                  <a:cubicBezTo>
                    <a:pt x="262" y="69"/>
                    <a:pt x="274" y="72"/>
                    <a:pt x="287" y="74"/>
                  </a:cubicBezTo>
                  <a:cubicBezTo>
                    <a:pt x="287" y="74"/>
                    <a:pt x="287" y="74"/>
                    <a:pt x="287" y="74"/>
                  </a:cubicBezTo>
                  <a:cubicBezTo>
                    <a:pt x="287" y="74"/>
                    <a:pt x="287" y="74"/>
                    <a:pt x="287" y="74"/>
                  </a:cubicBezTo>
                  <a:cubicBezTo>
                    <a:pt x="265" y="78"/>
                    <a:pt x="207" y="97"/>
                    <a:pt x="234" y="131"/>
                  </a:cubicBezTo>
                  <a:cubicBezTo>
                    <a:pt x="230" y="127"/>
                    <a:pt x="226" y="126"/>
                    <a:pt x="222" y="125"/>
                  </a:cubicBezTo>
                  <a:cubicBezTo>
                    <a:pt x="229" y="135"/>
                    <a:pt x="235" y="144"/>
                    <a:pt x="234" y="152"/>
                  </a:cubicBezTo>
                  <a:cubicBezTo>
                    <a:pt x="218" y="145"/>
                    <a:pt x="208" y="135"/>
                    <a:pt x="192" y="128"/>
                  </a:cubicBezTo>
                  <a:cubicBezTo>
                    <a:pt x="189" y="144"/>
                    <a:pt x="191" y="157"/>
                    <a:pt x="192" y="174"/>
                  </a:cubicBezTo>
                  <a:cubicBezTo>
                    <a:pt x="188" y="173"/>
                    <a:pt x="184" y="172"/>
                    <a:pt x="180" y="17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4" name="Freeform 17"/>
            <p:cNvSpPr/>
            <p:nvPr/>
          </p:nvSpPr>
          <p:spPr bwMode="auto">
            <a:xfrm>
              <a:off x="6438174" y="6211888"/>
              <a:ext cx="409575" cy="403225"/>
            </a:xfrm>
            <a:custGeom>
              <a:avLst/>
              <a:gdLst>
                <a:gd name="T0" fmla="*/ 200 w 223"/>
                <a:gd name="T1" fmla="*/ 0 h 220"/>
                <a:gd name="T2" fmla="*/ 219 w 223"/>
                <a:gd name="T3" fmla="*/ 75 h 220"/>
                <a:gd name="T4" fmla="*/ 202 w 223"/>
                <a:gd name="T5" fmla="*/ 190 h 220"/>
                <a:gd name="T6" fmla="*/ 87 w 223"/>
                <a:gd name="T7" fmla="*/ 198 h 220"/>
                <a:gd name="T8" fmla="*/ 0 w 223"/>
                <a:gd name="T9" fmla="*/ 147 h 220"/>
                <a:gd name="T10" fmla="*/ 52 w 223"/>
                <a:gd name="T11" fmla="*/ 161 h 220"/>
                <a:gd name="T12" fmla="*/ 104 w 223"/>
                <a:gd name="T13" fmla="*/ 171 h 220"/>
                <a:gd name="T14" fmla="*/ 35 w 223"/>
                <a:gd name="T15" fmla="*/ 116 h 220"/>
                <a:gd name="T16" fmla="*/ 103 w 223"/>
                <a:gd name="T17" fmla="*/ 133 h 220"/>
                <a:gd name="T18" fmla="*/ 90 w 223"/>
                <a:gd name="T19" fmla="*/ 114 h 220"/>
                <a:gd name="T20" fmla="*/ 131 w 223"/>
                <a:gd name="T21" fmla="*/ 97 h 220"/>
                <a:gd name="T22" fmla="*/ 98 w 223"/>
                <a:gd name="T23" fmla="*/ 27 h 220"/>
                <a:gd name="T24" fmla="*/ 174 w 223"/>
                <a:gd name="T25" fmla="*/ 138 h 220"/>
                <a:gd name="T26" fmla="*/ 187 w 223"/>
                <a:gd name="T27" fmla="*/ 69 h 220"/>
                <a:gd name="T28" fmla="*/ 186 w 223"/>
                <a:gd name="T29" fmla="*/ 10 h 220"/>
                <a:gd name="T30" fmla="*/ 194 w 223"/>
                <a:gd name="T31"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220">
                  <a:moveTo>
                    <a:pt x="200" y="0"/>
                  </a:moveTo>
                  <a:cubicBezTo>
                    <a:pt x="204" y="22"/>
                    <a:pt x="216" y="50"/>
                    <a:pt x="219" y="75"/>
                  </a:cubicBezTo>
                  <a:cubicBezTo>
                    <a:pt x="223" y="101"/>
                    <a:pt x="219" y="168"/>
                    <a:pt x="202" y="190"/>
                  </a:cubicBezTo>
                  <a:cubicBezTo>
                    <a:pt x="184" y="220"/>
                    <a:pt x="119" y="204"/>
                    <a:pt x="87" y="198"/>
                  </a:cubicBezTo>
                  <a:cubicBezTo>
                    <a:pt x="50" y="191"/>
                    <a:pt x="17" y="188"/>
                    <a:pt x="0" y="147"/>
                  </a:cubicBezTo>
                  <a:cubicBezTo>
                    <a:pt x="15" y="133"/>
                    <a:pt x="37" y="150"/>
                    <a:pt x="52" y="161"/>
                  </a:cubicBezTo>
                  <a:cubicBezTo>
                    <a:pt x="70" y="173"/>
                    <a:pt x="78" y="175"/>
                    <a:pt x="104" y="171"/>
                  </a:cubicBezTo>
                  <a:cubicBezTo>
                    <a:pt x="79" y="171"/>
                    <a:pt x="43" y="139"/>
                    <a:pt x="35" y="116"/>
                  </a:cubicBezTo>
                  <a:cubicBezTo>
                    <a:pt x="57" y="112"/>
                    <a:pt x="84" y="121"/>
                    <a:pt x="103" y="133"/>
                  </a:cubicBezTo>
                  <a:cubicBezTo>
                    <a:pt x="96" y="128"/>
                    <a:pt x="93" y="119"/>
                    <a:pt x="90" y="114"/>
                  </a:cubicBezTo>
                  <a:cubicBezTo>
                    <a:pt x="110" y="118"/>
                    <a:pt x="126" y="125"/>
                    <a:pt x="131" y="97"/>
                  </a:cubicBezTo>
                  <a:cubicBezTo>
                    <a:pt x="135" y="76"/>
                    <a:pt x="117" y="39"/>
                    <a:pt x="98" y="27"/>
                  </a:cubicBezTo>
                  <a:cubicBezTo>
                    <a:pt x="139" y="35"/>
                    <a:pt x="172" y="104"/>
                    <a:pt x="174" y="138"/>
                  </a:cubicBezTo>
                  <a:cubicBezTo>
                    <a:pt x="188" y="128"/>
                    <a:pt x="196" y="88"/>
                    <a:pt x="187" y="69"/>
                  </a:cubicBezTo>
                  <a:cubicBezTo>
                    <a:pt x="220" y="71"/>
                    <a:pt x="192" y="20"/>
                    <a:pt x="186" y="10"/>
                  </a:cubicBezTo>
                  <a:cubicBezTo>
                    <a:pt x="193" y="16"/>
                    <a:pt x="190" y="7"/>
                    <a:pt x="194" y="7"/>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5" name="Freeform 18"/>
            <p:cNvSpPr/>
            <p:nvPr/>
          </p:nvSpPr>
          <p:spPr bwMode="auto">
            <a:xfrm>
              <a:off x="6049237" y="5254625"/>
              <a:ext cx="712788" cy="493713"/>
            </a:xfrm>
            <a:custGeom>
              <a:avLst/>
              <a:gdLst>
                <a:gd name="T0" fmla="*/ 52 w 389"/>
                <a:gd name="T1" fmla="*/ 269 h 269"/>
                <a:gd name="T2" fmla="*/ 54 w 389"/>
                <a:gd name="T3" fmla="*/ 172 h 269"/>
                <a:gd name="T4" fmla="*/ 88 w 389"/>
                <a:gd name="T5" fmla="*/ 82 h 269"/>
                <a:gd name="T6" fmla="*/ 126 w 389"/>
                <a:gd name="T7" fmla="*/ 123 h 269"/>
                <a:gd name="T8" fmla="*/ 142 w 389"/>
                <a:gd name="T9" fmla="*/ 105 h 269"/>
                <a:gd name="T10" fmla="*/ 160 w 389"/>
                <a:gd name="T11" fmla="*/ 142 h 269"/>
                <a:gd name="T12" fmla="*/ 183 w 389"/>
                <a:gd name="T13" fmla="*/ 66 h 269"/>
                <a:gd name="T14" fmla="*/ 238 w 389"/>
                <a:gd name="T15" fmla="*/ 178 h 269"/>
                <a:gd name="T16" fmla="*/ 258 w 389"/>
                <a:gd name="T17" fmla="*/ 118 h 269"/>
                <a:gd name="T18" fmla="*/ 267 w 389"/>
                <a:gd name="T19" fmla="*/ 133 h 269"/>
                <a:gd name="T20" fmla="*/ 284 w 389"/>
                <a:gd name="T21" fmla="*/ 90 h 269"/>
                <a:gd name="T22" fmla="*/ 332 w 389"/>
                <a:gd name="T23" fmla="*/ 191 h 269"/>
                <a:gd name="T24" fmla="*/ 302 w 389"/>
                <a:gd name="T25" fmla="*/ 39 h 269"/>
                <a:gd name="T26" fmla="*/ 140 w 389"/>
                <a:gd name="T27" fmla="*/ 3 h 269"/>
                <a:gd name="T28" fmla="*/ 56 w 389"/>
                <a:gd name="T29" fmla="*/ 29 h 269"/>
                <a:gd name="T30" fmla="*/ 23 w 389"/>
                <a:gd name="T31" fmla="*/ 112 h 269"/>
                <a:gd name="T32" fmla="*/ 8 w 389"/>
                <a:gd name="T33" fmla="*/ 193 h 269"/>
                <a:gd name="T34" fmla="*/ 48 w 389"/>
                <a:gd name="T35"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69">
                  <a:moveTo>
                    <a:pt x="52" y="269"/>
                  </a:moveTo>
                  <a:cubicBezTo>
                    <a:pt x="62" y="237"/>
                    <a:pt x="48" y="201"/>
                    <a:pt x="54" y="172"/>
                  </a:cubicBezTo>
                  <a:cubicBezTo>
                    <a:pt x="60" y="140"/>
                    <a:pt x="62" y="106"/>
                    <a:pt x="88" y="82"/>
                  </a:cubicBezTo>
                  <a:cubicBezTo>
                    <a:pt x="128" y="47"/>
                    <a:pt x="119" y="96"/>
                    <a:pt x="126" y="123"/>
                  </a:cubicBezTo>
                  <a:cubicBezTo>
                    <a:pt x="132" y="115"/>
                    <a:pt x="137" y="108"/>
                    <a:pt x="142" y="105"/>
                  </a:cubicBezTo>
                  <a:cubicBezTo>
                    <a:pt x="149" y="114"/>
                    <a:pt x="150" y="131"/>
                    <a:pt x="160" y="142"/>
                  </a:cubicBezTo>
                  <a:cubicBezTo>
                    <a:pt x="180" y="129"/>
                    <a:pt x="179" y="87"/>
                    <a:pt x="183" y="66"/>
                  </a:cubicBezTo>
                  <a:cubicBezTo>
                    <a:pt x="241" y="73"/>
                    <a:pt x="246" y="133"/>
                    <a:pt x="238" y="178"/>
                  </a:cubicBezTo>
                  <a:cubicBezTo>
                    <a:pt x="246" y="158"/>
                    <a:pt x="254" y="139"/>
                    <a:pt x="258" y="118"/>
                  </a:cubicBezTo>
                  <a:cubicBezTo>
                    <a:pt x="261" y="123"/>
                    <a:pt x="264" y="128"/>
                    <a:pt x="267" y="133"/>
                  </a:cubicBezTo>
                  <a:cubicBezTo>
                    <a:pt x="281" y="127"/>
                    <a:pt x="281" y="106"/>
                    <a:pt x="284" y="90"/>
                  </a:cubicBezTo>
                  <a:cubicBezTo>
                    <a:pt x="331" y="86"/>
                    <a:pt x="320" y="164"/>
                    <a:pt x="332" y="191"/>
                  </a:cubicBezTo>
                  <a:cubicBezTo>
                    <a:pt x="389" y="156"/>
                    <a:pt x="339" y="66"/>
                    <a:pt x="302" y="39"/>
                  </a:cubicBezTo>
                  <a:cubicBezTo>
                    <a:pt x="261" y="10"/>
                    <a:pt x="187" y="0"/>
                    <a:pt x="140" y="3"/>
                  </a:cubicBezTo>
                  <a:cubicBezTo>
                    <a:pt x="106" y="5"/>
                    <a:pt x="78" y="0"/>
                    <a:pt x="56" y="29"/>
                  </a:cubicBezTo>
                  <a:cubicBezTo>
                    <a:pt x="35" y="51"/>
                    <a:pt x="28" y="83"/>
                    <a:pt x="23" y="112"/>
                  </a:cubicBezTo>
                  <a:cubicBezTo>
                    <a:pt x="18" y="136"/>
                    <a:pt x="0" y="166"/>
                    <a:pt x="8" y="193"/>
                  </a:cubicBezTo>
                  <a:cubicBezTo>
                    <a:pt x="11" y="219"/>
                    <a:pt x="31" y="248"/>
                    <a:pt x="48" y="268"/>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6" name="Freeform 19"/>
            <p:cNvSpPr/>
            <p:nvPr/>
          </p:nvSpPr>
          <p:spPr bwMode="auto">
            <a:xfrm>
              <a:off x="5479324" y="5978525"/>
              <a:ext cx="273050" cy="561975"/>
            </a:xfrm>
            <a:custGeom>
              <a:avLst/>
              <a:gdLst>
                <a:gd name="T0" fmla="*/ 143 w 149"/>
                <a:gd name="T1" fmla="*/ 303 h 306"/>
                <a:gd name="T2" fmla="*/ 144 w 149"/>
                <a:gd name="T3" fmla="*/ 164 h 306"/>
                <a:gd name="T4" fmla="*/ 94 w 149"/>
                <a:gd name="T5" fmla="*/ 180 h 306"/>
                <a:gd name="T6" fmla="*/ 92 w 149"/>
                <a:gd name="T7" fmla="*/ 150 h 306"/>
                <a:gd name="T8" fmla="*/ 64 w 149"/>
                <a:gd name="T9" fmla="*/ 141 h 306"/>
                <a:gd name="T10" fmla="*/ 76 w 149"/>
                <a:gd name="T11" fmla="*/ 122 h 306"/>
                <a:gd name="T12" fmla="*/ 76 w 149"/>
                <a:gd name="T13" fmla="*/ 101 h 306"/>
                <a:gd name="T14" fmla="*/ 149 w 149"/>
                <a:gd name="T15" fmla="*/ 73 h 306"/>
                <a:gd name="T16" fmla="*/ 149 w 149"/>
                <a:gd name="T17" fmla="*/ 73 h 306"/>
                <a:gd name="T18" fmla="*/ 59 w 149"/>
                <a:gd name="T19" fmla="*/ 81 h 306"/>
                <a:gd name="T20" fmla="*/ 55 w 149"/>
                <a:gd name="T21" fmla="*/ 80 h 306"/>
                <a:gd name="T22" fmla="*/ 58 w 149"/>
                <a:gd name="T23" fmla="*/ 60 h 306"/>
                <a:gd name="T24" fmla="*/ 42 w 149"/>
                <a:gd name="T25" fmla="*/ 57 h 306"/>
                <a:gd name="T26" fmla="*/ 109 w 149"/>
                <a:gd name="T27" fmla="*/ 15 h 306"/>
                <a:gd name="T28" fmla="*/ 13 w 149"/>
                <a:gd name="T29" fmla="*/ 34 h 306"/>
                <a:gd name="T30" fmla="*/ 36 w 149"/>
                <a:gd name="T31" fmla="*/ 135 h 306"/>
                <a:gd name="T32" fmla="*/ 63 w 149"/>
                <a:gd name="T33" fmla="*/ 233 h 306"/>
                <a:gd name="T34" fmla="*/ 138 w 149"/>
                <a:gd name="T35"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06">
                  <a:moveTo>
                    <a:pt x="143" y="303"/>
                  </a:moveTo>
                  <a:cubicBezTo>
                    <a:pt x="119" y="273"/>
                    <a:pt x="71" y="172"/>
                    <a:pt x="144" y="164"/>
                  </a:cubicBezTo>
                  <a:cubicBezTo>
                    <a:pt x="124" y="156"/>
                    <a:pt x="109" y="170"/>
                    <a:pt x="94" y="180"/>
                  </a:cubicBezTo>
                  <a:cubicBezTo>
                    <a:pt x="92" y="171"/>
                    <a:pt x="89" y="162"/>
                    <a:pt x="92" y="150"/>
                  </a:cubicBezTo>
                  <a:cubicBezTo>
                    <a:pt x="77" y="160"/>
                    <a:pt x="65" y="158"/>
                    <a:pt x="64" y="141"/>
                  </a:cubicBezTo>
                  <a:cubicBezTo>
                    <a:pt x="62" y="128"/>
                    <a:pt x="75" y="126"/>
                    <a:pt x="76" y="122"/>
                  </a:cubicBezTo>
                  <a:cubicBezTo>
                    <a:pt x="77" y="118"/>
                    <a:pt x="75" y="105"/>
                    <a:pt x="76" y="101"/>
                  </a:cubicBezTo>
                  <a:cubicBezTo>
                    <a:pt x="89" y="78"/>
                    <a:pt x="123" y="76"/>
                    <a:pt x="149" y="73"/>
                  </a:cubicBezTo>
                  <a:cubicBezTo>
                    <a:pt x="149" y="73"/>
                    <a:pt x="149" y="73"/>
                    <a:pt x="149" y="73"/>
                  </a:cubicBezTo>
                  <a:cubicBezTo>
                    <a:pt x="123" y="72"/>
                    <a:pt x="76" y="55"/>
                    <a:pt x="59" y="81"/>
                  </a:cubicBezTo>
                  <a:cubicBezTo>
                    <a:pt x="55" y="80"/>
                    <a:pt x="55" y="80"/>
                    <a:pt x="55" y="80"/>
                  </a:cubicBezTo>
                  <a:cubicBezTo>
                    <a:pt x="56" y="72"/>
                    <a:pt x="58" y="64"/>
                    <a:pt x="58" y="60"/>
                  </a:cubicBezTo>
                  <a:cubicBezTo>
                    <a:pt x="54" y="59"/>
                    <a:pt x="46" y="57"/>
                    <a:pt x="42" y="57"/>
                  </a:cubicBezTo>
                  <a:cubicBezTo>
                    <a:pt x="39" y="27"/>
                    <a:pt x="84" y="14"/>
                    <a:pt x="109" y="15"/>
                  </a:cubicBezTo>
                  <a:cubicBezTo>
                    <a:pt x="81" y="9"/>
                    <a:pt x="32" y="0"/>
                    <a:pt x="13" y="34"/>
                  </a:cubicBezTo>
                  <a:cubicBezTo>
                    <a:pt x="0" y="57"/>
                    <a:pt x="32" y="109"/>
                    <a:pt x="36" y="135"/>
                  </a:cubicBezTo>
                  <a:cubicBezTo>
                    <a:pt x="45" y="175"/>
                    <a:pt x="39" y="203"/>
                    <a:pt x="63" y="233"/>
                  </a:cubicBezTo>
                  <a:cubicBezTo>
                    <a:pt x="80" y="257"/>
                    <a:pt x="111" y="293"/>
                    <a:pt x="138" y="30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7" name="Freeform 20"/>
            <p:cNvSpPr/>
            <p:nvPr/>
          </p:nvSpPr>
          <p:spPr bwMode="auto">
            <a:xfrm>
              <a:off x="5906362" y="5784850"/>
              <a:ext cx="220663" cy="144463"/>
            </a:xfrm>
            <a:custGeom>
              <a:avLst/>
              <a:gdLst>
                <a:gd name="T0" fmla="*/ 57 w 120"/>
                <a:gd name="T1" fmla="*/ 54 h 79"/>
                <a:gd name="T2" fmla="*/ 120 w 120"/>
                <a:gd name="T3" fmla="*/ 79 h 79"/>
                <a:gd name="T4" fmla="*/ 45 w 120"/>
                <a:gd name="T5" fmla="*/ 6 h 79"/>
                <a:gd name="T6" fmla="*/ 61 w 120"/>
                <a:gd name="T7" fmla="*/ 34 h 79"/>
                <a:gd name="T8" fmla="*/ 0 w 120"/>
                <a:gd name="T9" fmla="*/ 22 h 79"/>
                <a:gd name="T10" fmla="*/ 65 w 120"/>
                <a:gd name="T11" fmla="*/ 56 h 79"/>
              </a:gdLst>
              <a:ahLst/>
              <a:cxnLst>
                <a:cxn ang="0">
                  <a:pos x="T0" y="T1"/>
                </a:cxn>
                <a:cxn ang="0">
                  <a:pos x="T2" y="T3"/>
                </a:cxn>
                <a:cxn ang="0">
                  <a:pos x="T4" y="T5"/>
                </a:cxn>
                <a:cxn ang="0">
                  <a:pos x="T6" y="T7"/>
                </a:cxn>
                <a:cxn ang="0">
                  <a:pos x="T8" y="T9"/>
                </a:cxn>
                <a:cxn ang="0">
                  <a:pos x="T10" y="T11"/>
                </a:cxn>
              </a:cxnLst>
              <a:rect l="0" t="0" r="r" b="b"/>
              <a:pathLst>
                <a:path w="120" h="79">
                  <a:moveTo>
                    <a:pt x="57" y="54"/>
                  </a:moveTo>
                  <a:cubicBezTo>
                    <a:pt x="81" y="59"/>
                    <a:pt x="97" y="66"/>
                    <a:pt x="120" y="79"/>
                  </a:cubicBezTo>
                  <a:cubicBezTo>
                    <a:pt x="117" y="49"/>
                    <a:pt x="74" y="11"/>
                    <a:pt x="45" y="6"/>
                  </a:cubicBezTo>
                  <a:cubicBezTo>
                    <a:pt x="48" y="14"/>
                    <a:pt x="54" y="24"/>
                    <a:pt x="61" y="34"/>
                  </a:cubicBezTo>
                  <a:cubicBezTo>
                    <a:pt x="46" y="23"/>
                    <a:pt x="17" y="0"/>
                    <a:pt x="0" y="22"/>
                  </a:cubicBezTo>
                  <a:cubicBezTo>
                    <a:pt x="20" y="30"/>
                    <a:pt x="45" y="52"/>
                    <a:pt x="65" y="56"/>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8" name="Freeform 21"/>
            <p:cNvSpPr/>
            <p:nvPr/>
          </p:nvSpPr>
          <p:spPr bwMode="auto">
            <a:xfrm>
              <a:off x="6493737" y="5897563"/>
              <a:ext cx="249238" cy="166688"/>
            </a:xfrm>
            <a:custGeom>
              <a:avLst/>
              <a:gdLst>
                <a:gd name="T0" fmla="*/ 26 w 136"/>
                <a:gd name="T1" fmla="*/ 22 h 91"/>
                <a:gd name="T2" fmla="*/ 16 w 136"/>
                <a:gd name="T3" fmla="*/ 28 h 91"/>
                <a:gd name="T4" fmla="*/ 16 w 136"/>
                <a:gd name="T5" fmla="*/ 28 h 91"/>
                <a:gd name="T6" fmla="*/ 126 w 136"/>
                <a:gd name="T7" fmla="*/ 91 h 91"/>
                <a:gd name="T8" fmla="*/ 76 w 136"/>
                <a:gd name="T9" fmla="*/ 23 h 91"/>
                <a:gd name="T10" fmla="*/ 108 w 136"/>
                <a:gd name="T11" fmla="*/ 12 h 91"/>
                <a:gd name="T12" fmla="*/ 68 w 136"/>
                <a:gd name="T13" fmla="*/ 0 h 91"/>
                <a:gd name="T14" fmla="*/ 0 w 136"/>
                <a:gd name="T15" fmla="*/ 25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91">
                  <a:moveTo>
                    <a:pt x="26" y="22"/>
                  </a:moveTo>
                  <a:cubicBezTo>
                    <a:pt x="21" y="25"/>
                    <a:pt x="21" y="25"/>
                    <a:pt x="16" y="28"/>
                  </a:cubicBezTo>
                  <a:cubicBezTo>
                    <a:pt x="16" y="28"/>
                    <a:pt x="16" y="28"/>
                    <a:pt x="16" y="28"/>
                  </a:cubicBezTo>
                  <a:cubicBezTo>
                    <a:pt x="57" y="36"/>
                    <a:pt x="109" y="50"/>
                    <a:pt x="126" y="91"/>
                  </a:cubicBezTo>
                  <a:cubicBezTo>
                    <a:pt x="136" y="64"/>
                    <a:pt x="101" y="28"/>
                    <a:pt x="76" y="23"/>
                  </a:cubicBezTo>
                  <a:cubicBezTo>
                    <a:pt x="84" y="24"/>
                    <a:pt x="108" y="33"/>
                    <a:pt x="108" y="12"/>
                  </a:cubicBezTo>
                  <a:cubicBezTo>
                    <a:pt x="105" y="3"/>
                    <a:pt x="76" y="2"/>
                    <a:pt x="68" y="0"/>
                  </a:cubicBezTo>
                  <a:cubicBezTo>
                    <a:pt x="47" y="1"/>
                    <a:pt x="7" y="10"/>
                    <a:pt x="0" y="25"/>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59" name="Freeform 22"/>
            <p:cNvSpPr/>
            <p:nvPr/>
          </p:nvSpPr>
          <p:spPr bwMode="auto">
            <a:xfrm>
              <a:off x="6157187" y="5903913"/>
              <a:ext cx="244475" cy="304800"/>
            </a:xfrm>
            <a:custGeom>
              <a:avLst/>
              <a:gdLst>
                <a:gd name="T0" fmla="*/ 121 w 133"/>
                <a:gd name="T1" fmla="*/ 82 h 166"/>
                <a:gd name="T2" fmla="*/ 126 w 133"/>
                <a:gd name="T3" fmla="*/ 12 h 166"/>
                <a:gd name="T4" fmla="*/ 73 w 133"/>
                <a:gd name="T5" fmla="*/ 5 h 166"/>
                <a:gd name="T6" fmla="*/ 55 w 133"/>
                <a:gd name="T7" fmla="*/ 53 h 166"/>
                <a:gd name="T8" fmla="*/ 131 w 133"/>
                <a:gd name="T9" fmla="*/ 76 h 166"/>
              </a:gdLst>
              <a:ahLst/>
              <a:cxnLst>
                <a:cxn ang="0">
                  <a:pos x="T0" y="T1"/>
                </a:cxn>
                <a:cxn ang="0">
                  <a:pos x="T2" y="T3"/>
                </a:cxn>
                <a:cxn ang="0">
                  <a:pos x="T4" y="T5"/>
                </a:cxn>
                <a:cxn ang="0">
                  <a:pos x="T6" y="T7"/>
                </a:cxn>
                <a:cxn ang="0">
                  <a:pos x="T8" y="T9"/>
                </a:cxn>
              </a:cxnLst>
              <a:rect l="0" t="0" r="r" b="b"/>
              <a:pathLst>
                <a:path w="133" h="166">
                  <a:moveTo>
                    <a:pt x="121" y="82"/>
                  </a:moveTo>
                  <a:cubicBezTo>
                    <a:pt x="130" y="58"/>
                    <a:pt x="133" y="42"/>
                    <a:pt x="126" y="12"/>
                  </a:cubicBezTo>
                  <a:cubicBezTo>
                    <a:pt x="110" y="8"/>
                    <a:pt x="90" y="0"/>
                    <a:pt x="73" y="5"/>
                  </a:cubicBezTo>
                  <a:cubicBezTo>
                    <a:pt x="59" y="11"/>
                    <a:pt x="41" y="38"/>
                    <a:pt x="55" y="53"/>
                  </a:cubicBezTo>
                  <a:cubicBezTo>
                    <a:pt x="0" y="76"/>
                    <a:pt x="122" y="166"/>
                    <a:pt x="131" y="76"/>
                  </a:cubicBezTo>
                </a:path>
              </a:pathLst>
            </a:custGeom>
            <a:solidFill>
              <a:srgbClr val="4E484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0" name="Freeform 23"/>
            <p:cNvSpPr/>
            <p:nvPr/>
          </p:nvSpPr>
          <p:spPr bwMode="auto">
            <a:xfrm>
              <a:off x="5626962" y="4740275"/>
              <a:ext cx="465138" cy="666750"/>
            </a:xfrm>
            <a:custGeom>
              <a:avLst/>
              <a:gdLst>
                <a:gd name="T0" fmla="*/ 235 w 253"/>
                <a:gd name="T1" fmla="*/ 216 h 363"/>
                <a:gd name="T2" fmla="*/ 190 w 253"/>
                <a:gd name="T3" fmla="*/ 330 h 363"/>
                <a:gd name="T4" fmla="*/ 150 w 253"/>
                <a:gd name="T5" fmla="*/ 353 h 363"/>
                <a:gd name="T6" fmla="*/ 123 w 253"/>
                <a:gd name="T7" fmla="*/ 352 h 363"/>
                <a:gd name="T8" fmla="*/ 105 w 253"/>
                <a:gd name="T9" fmla="*/ 353 h 363"/>
                <a:gd name="T10" fmla="*/ 24 w 253"/>
                <a:gd name="T11" fmla="*/ 297 h 363"/>
                <a:gd name="T12" fmla="*/ 78 w 253"/>
                <a:gd name="T13" fmla="*/ 180 h 363"/>
                <a:gd name="T14" fmla="*/ 7 w 253"/>
                <a:gd name="T15" fmla="*/ 73 h 363"/>
                <a:gd name="T16" fmla="*/ 24 w 253"/>
                <a:gd name="T17" fmla="*/ 36 h 363"/>
                <a:gd name="T18" fmla="*/ 55 w 253"/>
                <a:gd name="T19" fmla="*/ 34 h 363"/>
                <a:gd name="T20" fmla="*/ 64 w 253"/>
                <a:gd name="T21" fmla="*/ 13 h 363"/>
                <a:gd name="T22" fmla="*/ 82 w 253"/>
                <a:gd name="T23" fmla="*/ 5 h 363"/>
                <a:gd name="T24" fmla="*/ 118 w 253"/>
                <a:gd name="T25" fmla="*/ 6 h 363"/>
                <a:gd name="T26" fmla="*/ 176 w 253"/>
                <a:gd name="T27" fmla="*/ 40 h 363"/>
                <a:gd name="T28" fmla="*/ 211 w 253"/>
                <a:gd name="T29" fmla="*/ 98 h 363"/>
                <a:gd name="T30" fmla="*/ 234 w 253"/>
                <a:gd name="T31" fmla="*/ 165 h 363"/>
                <a:gd name="T32" fmla="*/ 238 w 253"/>
                <a:gd name="T33" fmla="*/ 20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363">
                  <a:moveTo>
                    <a:pt x="235" y="216"/>
                  </a:moveTo>
                  <a:cubicBezTo>
                    <a:pt x="234" y="252"/>
                    <a:pt x="212" y="302"/>
                    <a:pt x="190" y="330"/>
                  </a:cubicBezTo>
                  <a:cubicBezTo>
                    <a:pt x="181" y="341"/>
                    <a:pt x="163" y="349"/>
                    <a:pt x="150" y="353"/>
                  </a:cubicBezTo>
                  <a:cubicBezTo>
                    <a:pt x="139" y="357"/>
                    <a:pt x="133" y="353"/>
                    <a:pt x="123" y="352"/>
                  </a:cubicBezTo>
                  <a:cubicBezTo>
                    <a:pt x="111" y="348"/>
                    <a:pt x="118" y="348"/>
                    <a:pt x="105" y="353"/>
                  </a:cubicBezTo>
                  <a:cubicBezTo>
                    <a:pt x="71" y="363"/>
                    <a:pt x="31" y="333"/>
                    <a:pt x="24" y="297"/>
                  </a:cubicBezTo>
                  <a:cubicBezTo>
                    <a:pt x="18" y="261"/>
                    <a:pt x="52" y="203"/>
                    <a:pt x="78" y="180"/>
                  </a:cubicBezTo>
                  <a:cubicBezTo>
                    <a:pt x="32" y="187"/>
                    <a:pt x="0" y="115"/>
                    <a:pt x="7" y="73"/>
                  </a:cubicBezTo>
                  <a:cubicBezTo>
                    <a:pt x="9" y="59"/>
                    <a:pt x="12" y="45"/>
                    <a:pt x="24" y="36"/>
                  </a:cubicBezTo>
                  <a:cubicBezTo>
                    <a:pt x="35" y="30"/>
                    <a:pt x="47" y="39"/>
                    <a:pt x="55" y="34"/>
                  </a:cubicBezTo>
                  <a:cubicBezTo>
                    <a:pt x="59" y="30"/>
                    <a:pt x="61" y="17"/>
                    <a:pt x="64" y="13"/>
                  </a:cubicBezTo>
                  <a:cubicBezTo>
                    <a:pt x="70" y="8"/>
                    <a:pt x="75" y="7"/>
                    <a:pt x="82" y="5"/>
                  </a:cubicBezTo>
                  <a:cubicBezTo>
                    <a:pt x="95" y="0"/>
                    <a:pt x="105" y="2"/>
                    <a:pt x="118" y="6"/>
                  </a:cubicBezTo>
                  <a:cubicBezTo>
                    <a:pt x="140" y="9"/>
                    <a:pt x="162" y="20"/>
                    <a:pt x="176" y="40"/>
                  </a:cubicBezTo>
                  <a:cubicBezTo>
                    <a:pt x="187" y="57"/>
                    <a:pt x="204" y="77"/>
                    <a:pt x="211" y="98"/>
                  </a:cubicBezTo>
                  <a:cubicBezTo>
                    <a:pt x="219" y="121"/>
                    <a:pt x="220" y="144"/>
                    <a:pt x="234" y="165"/>
                  </a:cubicBezTo>
                  <a:cubicBezTo>
                    <a:pt x="245" y="179"/>
                    <a:pt x="253" y="194"/>
                    <a:pt x="238" y="209"/>
                  </a:cubicBezTo>
                </a:path>
              </a:pathLst>
            </a:custGeom>
            <a:solidFill>
              <a:srgbClr val="EFDE9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1" name="Freeform 24"/>
            <p:cNvSpPr/>
            <p:nvPr/>
          </p:nvSpPr>
          <p:spPr bwMode="auto">
            <a:xfrm>
              <a:off x="5753962" y="4854575"/>
              <a:ext cx="328613" cy="585788"/>
            </a:xfrm>
            <a:custGeom>
              <a:avLst/>
              <a:gdLst>
                <a:gd name="T0" fmla="*/ 172 w 179"/>
                <a:gd name="T1" fmla="*/ 129 h 320"/>
                <a:gd name="T2" fmla="*/ 146 w 179"/>
                <a:gd name="T3" fmla="*/ 214 h 320"/>
                <a:gd name="T4" fmla="*/ 81 w 179"/>
                <a:gd name="T5" fmla="*/ 250 h 320"/>
                <a:gd name="T6" fmla="*/ 23 w 179"/>
                <a:gd name="T7" fmla="*/ 246 h 320"/>
                <a:gd name="T8" fmla="*/ 42 w 179"/>
                <a:gd name="T9" fmla="*/ 189 h 320"/>
                <a:gd name="T10" fmla="*/ 19 w 179"/>
                <a:gd name="T11" fmla="*/ 181 h 320"/>
                <a:gd name="T12" fmla="*/ 26 w 179"/>
                <a:gd name="T13" fmla="*/ 158 h 320"/>
                <a:gd name="T14" fmla="*/ 23 w 179"/>
                <a:gd name="T15" fmla="*/ 108 h 320"/>
                <a:gd name="T16" fmla="*/ 31 w 179"/>
                <a:gd name="T17" fmla="*/ 62 h 320"/>
                <a:gd name="T18" fmla="*/ 0 w 179"/>
                <a:gd name="T19" fmla="*/ 21 h 320"/>
                <a:gd name="T20" fmla="*/ 38 w 179"/>
                <a:gd name="T21" fmla="*/ 29 h 320"/>
                <a:gd name="T22" fmla="*/ 60 w 179"/>
                <a:gd name="T23" fmla="*/ 9 h 320"/>
                <a:gd name="T24" fmla="*/ 130 w 179"/>
                <a:gd name="T25" fmla="*/ 35 h 320"/>
                <a:gd name="T26" fmla="*/ 159 w 179"/>
                <a:gd name="T27" fmla="*/ 97 h 320"/>
                <a:gd name="T28" fmla="*/ 167 w 179"/>
                <a:gd name="T29" fmla="*/ 1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320">
                  <a:moveTo>
                    <a:pt x="172" y="129"/>
                  </a:moveTo>
                  <a:cubicBezTo>
                    <a:pt x="179" y="149"/>
                    <a:pt x="156" y="195"/>
                    <a:pt x="146" y="214"/>
                  </a:cubicBezTo>
                  <a:cubicBezTo>
                    <a:pt x="137" y="235"/>
                    <a:pt x="78" y="320"/>
                    <a:pt x="81" y="250"/>
                  </a:cubicBezTo>
                  <a:cubicBezTo>
                    <a:pt x="60" y="252"/>
                    <a:pt x="40" y="269"/>
                    <a:pt x="23" y="246"/>
                  </a:cubicBezTo>
                  <a:cubicBezTo>
                    <a:pt x="5" y="221"/>
                    <a:pt x="25" y="205"/>
                    <a:pt x="42" y="189"/>
                  </a:cubicBezTo>
                  <a:cubicBezTo>
                    <a:pt x="37" y="188"/>
                    <a:pt x="21" y="188"/>
                    <a:pt x="19" y="181"/>
                  </a:cubicBezTo>
                  <a:cubicBezTo>
                    <a:pt x="18" y="176"/>
                    <a:pt x="25" y="166"/>
                    <a:pt x="26" y="158"/>
                  </a:cubicBezTo>
                  <a:cubicBezTo>
                    <a:pt x="25" y="138"/>
                    <a:pt x="14" y="129"/>
                    <a:pt x="23" y="108"/>
                  </a:cubicBezTo>
                  <a:cubicBezTo>
                    <a:pt x="29" y="91"/>
                    <a:pt x="40" y="79"/>
                    <a:pt x="31" y="62"/>
                  </a:cubicBezTo>
                  <a:cubicBezTo>
                    <a:pt x="23" y="47"/>
                    <a:pt x="0" y="39"/>
                    <a:pt x="0" y="21"/>
                  </a:cubicBezTo>
                  <a:cubicBezTo>
                    <a:pt x="13" y="17"/>
                    <a:pt x="24" y="31"/>
                    <a:pt x="38" y="29"/>
                  </a:cubicBezTo>
                  <a:cubicBezTo>
                    <a:pt x="49" y="25"/>
                    <a:pt x="49" y="15"/>
                    <a:pt x="60" y="9"/>
                  </a:cubicBezTo>
                  <a:cubicBezTo>
                    <a:pt x="81" y="0"/>
                    <a:pt x="114" y="19"/>
                    <a:pt x="130" y="35"/>
                  </a:cubicBezTo>
                  <a:cubicBezTo>
                    <a:pt x="143" y="51"/>
                    <a:pt x="154" y="76"/>
                    <a:pt x="159" y="97"/>
                  </a:cubicBezTo>
                  <a:cubicBezTo>
                    <a:pt x="161" y="106"/>
                    <a:pt x="173" y="133"/>
                    <a:pt x="167" y="140"/>
                  </a:cubicBezTo>
                </a:path>
              </a:pathLst>
            </a:custGeom>
            <a:solidFill>
              <a:srgbClr val="D8A16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2" name="Freeform 25"/>
            <p:cNvSpPr/>
            <p:nvPr/>
          </p:nvSpPr>
          <p:spPr bwMode="auto">
            <a:xfrm>
              <a:off x="5833337" y="4927600"/>
              <a:ext cx="211138" cy="246063"/>
            </a:xfrm>
            <a:custGeom>
              <a:avLst/>
              <a:gdLst>
                <a:gd name="T0" fmla="*/ 97 w 115"/>
                <a:gd name="T1" fmla="*/ 78 h 134"/>
                <a:gd name="T2" fmla="*/ 75 w 115"/>
                <a:gd name="T3" fmla="*/ 116 h 134"/>
                <a:gd name="T4" fmla="*/ 36 w 115"/>
                <a:gd name="T5" fmla="*/ 101 h 134"/>
                <a:gd name="T6" fmla="*/ 9 w 115"/>
                <a:gd name="T7" fmla="*/ 89 h 134"/>
                <a:gd name="T8" fmla="*/ 39 w 115"/>
                <a:gd name="T9" fmla="*/ 72 h 134"/>
                <a:gd name="T10" fmla="*/ 20 w 115"/>
                <a:gd name="T11" fmla="*/ 14 h 134"/>
                <a:gd name="T12" fmla="*/ 77 w 115"/>
                <a:gd name="T13" fmla="*/ 52 h 134"/>
                <a:gd name="T14" fmla="*/ 97 w 115"/>
                <a:gd name="T15" fmla="*/ 86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34">
                  <a:moveTo>
                    <a:pt x="97" y="78"/>
                  </a:moveTo>
                  <a:cubicBezTo>
                    <a:pt x="99" y="94"/>
                    <a:pt x="87" y="107"/>
                    <a:pt x="75" y="116"/>
                  </a:cubicBezTo>
                  <a:cubicBezTo>
                    <a:pt x="53" y="134"/>
                    <a:pt x="44" y="126"/>
                    <a:pt x="36" y="101"/>
                  </a:cubicBezTo>
                  <a:cubicBezTo>
                    <a:pt x="25" y="105"/>
                    <a:pt x="4" y="109"/>
                    <a:pt x="9" y="89"/>
                  </a:cubicBezTo>
                  <a:cubicBezTo>
                    <a:pt x="11" y="76"/>
                    <a:pt x="27" y="76"/>
                    <a:pt x="39" y="72"/>
                  </a:cubicBezTo>
                  <a:cubicBezTo>
                    <a:pt x="40" y="59"/>
                    <a:pt x="0" y="31"/>
                    <a:pt x="20" y="14"/>
                  </a:cubicBezTo>
                  <a:cubicBezTo>
                    <a:pt x="40" y="0"/>
                    <a:pt x="65" y="41"/>
                    <a:pt x="77" y="52"/>
                  </a:cubicBezTo>
                  <a:cubicBezTo>
                    <a:pt x="86" y="29"/>
                    <a:pt x="115" y="73"/>
                    <a:pt x="97" y="86"/>
                  </a:cubicBezTo>
                </a:path>
              </a:pathLst>
            </a:custGeom>
            <a:solidFill>
              <a:srgbClr val="9E611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3" name="Freeform 26"/>
            <p:cNvSpPr/>
            <p:nvPr/>
          </p:nvSpPr>
          <p:spPr bwMode="auto">
            <a:xfrm>
              <a:off x="4676049" y="5575300"/>
              <a:ext cx="741363" cy="873125"/>
            </a:xfrm>
            <a:custGeom>
              <a:avLst/>
              <a:gdLst>
                <a:gd name="T0" fmla="*/ 275 w 404"/>
                <a:gd name="T1" fmla="*/ 139 h 476"/>
                <a:gd name="T2" fmla="*/ 366 w 404"/>
                <a:gd name="T3" fmla="*/ 122 h 476"/>
                <a:gd name="T4" fmla="*/ 403 w 404"/>
                <a:gd name="T5" fmla="*/ 187 h 476"/>
                <a:gd name="T6" fmla="*/ 401 w 404"/>
                <a:gd name="T7" fmla="*/ 229 h 476"/>
                <a:gd name="T8" fmla="*/ 377 w 404"/>
                <a:gd name="T9" fmla="*/ 259 h 476"/>
                <a:gd name="T10" fmla="*/ 390 w 404"/>
                <a:gd name="T11" fmla="*/ 293 h 476"/>
                <a:gd name="T12" fmla="*/ 395 w 404"/>
                <a:gd name="T13" fmla="*/ 333 h 476"/>
                <a:gd name="T14" fmla="*/ 382 w 404"/>
                <a:gd name="T15" fmla="*/ 370 h 476"/>
                <a:gd name="T16" fmla="*/ 368 w 404"/>
                <a:gd name="T17" fmla="*/ 380 h 476"/>
                <a:gd name="T18" fmla="*/ 363 w 404"/>
                <a:gd name="T19" fmla="*/ 399 h 476"/>
                <a:gd name="T20" fmla="*/ 273 w 404"/>
                <a:gd name="T21" fmla="*/ 444 h 476"/>
                <a:gd name="T22" fmla="*/ 202 w 404"/>
                <a:gd name="T23" fmla="*/ 418 h 476"/>
                <a:gd name="T24" fmla="*/ 189 w 404"/>
                <a:gd name="T25" fmla="*/ 402 h 476"/>
                <a:gd name="T26" fmla="*/ 137 w 404"/>
                <a:gd name="T27" fmla="*/ 465 h 476"/>
                <a:gd name="T28" fmla="*/ 46 w 404"/>
                <a:gd name="T29" fmla="*/ 464 h 476"/>
                <a:gd name="T30" fmla="*/ 11 w 404"/>
                <a:gd name="T31" fmla="*/ 396 h 476"/>
                <a:gd name="T32" fmla="*/ 49 w 404"/>
                <a:gd name="T33" fmla="*/ 307 h 476"/>
                <a:gd name="T34" fmla="*/ 3 w 404"/>
                <a:gd name="T35" fmla="*/ 243 h 476"/>
                <a:gd name="T36" fmla="*/ 6 w 404"/>
                <a:gd name="T37" fmla="*/ 204 h 476"/>
                <a:gd name="T38" fmla="*/ 18 w 404"/>
                <a:gd name="T39" fmla="*/ 184 h 476"/>
                <a:gd name="T40" fmla="*/ 21 w 404"/>
                <a:gd name="T41" fmla="*/ 166 h 476"/>
                <a:gd name="T42" fmla="*/ 87 w 404"/>
                <a:gd name="T43" fmla="*/ 141 h 476"/>
                <a:gd name="T44" fmla="*/ 154 w 404"/>
                <a:gd name="T45" fmla="*/ 153 h 476"/>
                <a:gd name="T46" fmla="*/ 140 w 404"/>
                <a:gd name="T47" fmla="*/ 65 h 476"/>
                <a:gd name="T48" fmla="*/ 229 w 404"/>
                <a:gd name="T49" fmla="*/ 8 h 476"/>
                <a:gd name="T50" fmla="*/ 274 w 404"/>
                <a:gd name="T51" fmla="*/ 27 h 476"/>
                <a:gd name="T52" fmla="*/ 308 w 404"/>
                <a:gd name="T53" fmla="*/ 47 h 476"/>
                <a:gd name="T54" fmla="*/ 284 w 404"/>
                <a:gd name="T55" fmla="*/ 12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476">
                  <a:moveTo>
                    <a:pt x="275" y="139"/>
                  </a:moveTo>
                  <a:cubicBezTo>
                    <a:pt x="296" y="117"/>
                    <a:pt x="341" y="107"/>
                    <a:pt x="366" y="122"/>
                  </a:cubicBezTo>
                  <a:cubicBezTo>
                    <a:pt x="386" y="134"/>
                    <a:pt x="400" y="162"/>
                    <a:pt x="403" y="187"/>
                  </a:cubicBezTo>
                  <a:cubicBezTo>
                    <a:pt x="404" y="199"/>
                    <a:pt x="403" y="217"/>
                    <a:pt x="401" y="229"/>
                  </a:cubicBezTo>
                  <a:cubicBezTo>
                    <a:pt x="397" y="242"/>
                    <a:pt x="382" y="248"/>
                    <a:pt x="377" y="259"/>
                  </a:cubicBezTo>
                  <a:cubicBezTo>
                    <a:pt x="372" y="268"/>
                    <a:pt x="387" y="281"/>
                    <a:pt x="390" y="293"/>
                  </a:cubicBezTo>
                  <a:cubicBezTo>
                    <a:pt x="396" y="307"/>
                    <a:pt x="396" y="319"/>
                    <a:pt x="395" y="333"/>
                  </a:cubicBezTo>
                  <a:cubicBezTo>
                    <a:pt x="394" y="348"/>
                    <a:pt x="391" y="359"/>
                    <a:pt x="382" y="370"/>
                  </a:cubicBezTo>
                  <a:cubicBezTo>
                    <a:pt x="378" y="374"/>
                    <a:pt x="369" y="377"/>
                    <a:pt x="368" y="380"/>
                  </a:cubicBezTo>
                  <a:cubicBezTo>
                    <a:pt x="362" y="387"/>
                    <a:pt x="366" y="391"/>
                    <a:pt x="363" y="399"/>
                  </a:cubicBezTo>
                  <a:cubicBezTo>
                    <a:pt x="352" y="426"/>
                    <a:pt x="296" y="441"/>
                    <a:pt x="273" y="444"/>
                  </a:cubicBezTo>
                  <a:cubicBezTo>
                    <a:pt x="243" y="449"/>
                    <a:pt x="222" y="440"/>
                    <a:pt x="202" y="418"/>
                  </a:cubicBezTo>
                  <a:cubicBezTo>
                    <a:pt x="196" y="413"/>
                    <a:pt x="193" y="409"/>
                    <a:pt x="189" y="402"/>
                  </a:cubicBezTo>
                  <a:cubicBezTo>
                    <a:pt x="176" y="427"/>
                    <a:pt x="163" y="454"/>
                    <a:pt x="137" y="465"/>
                  </a:cubicBezTo>
                  <a:cubicBezTo>
                    <a:pt x="111" y="476"/>
                    <a:pt x="70" y="474"/>
                    <a:pt x="46" y="464"/>
                  </a:cubicBezTo>
                  <a:cubicBezTo>
                    <a:pt x="22" y="454"/>
                    <a:pt x="12" y="422"/>
                    <a:pt x="11" y="396"/>
                  </a:cubicBezTo>
                  <a:cubicBezTo>
                    <a:pt x="10" y="371"/>
                    <a:pt x="31" y="328"/>
                    <a:pt x="49" y="307"/>
                  </a:cubicBezTo>
                  <a:cubicBezTo>
                    <a:pt x="22" y="293"/>
                    <a:pt x="9" y="277"/>
                    <a:pt x="3" y="243"/>
                  </a:cubicBezTo>
                  <a:cubicBezTo>
                    <a:pt x="0" y="231"/>
                    <a:pt x="1" y="215"/>
                    <a:pt x="6" y="204"/>
                  </a:cubicBezTo>
                  <a:cubicBezTo>
                    <a:pt x="8" y="195"/>
                    <a:pt x="15" y="191"/>
                    <a:pt x="18" y="184"/>
                  </a:cubicBezTo>
                  <a:cubicBezTo>
                    <a:pt x="21" y="176"/>
                    <a:pt x="13" y="173"/>
                    <a:pt x="21" y="166"/>
                  </a:cubicBezTo>
                  <a:cubicBezTo>
                    <a:pt x="31" y="149"/>
                    <a:pt x="68" y="145"/>
                    <a:pt x="87" y="141"/>
                  </a:cubicBezTo>
                  <a:cubicBezTo>
                    <a:pt x="110" y="139"/>
                    <a:pt x="130" y="143"/>
                    <a:pt x="154" y="153"/>
                  </a:cubicBezTo>
                  <a:cubicBezTo>
                    <a:pt x="135" y="126"/>
                    <a:pt x="123" y="102"/>
                    <a:pt x="140" y="65"/>
                  </a:cubicBezTo>
                  <a:cubicBezTo>
                    <a:pt x="156" y="32"/>
                    <a:pt x="191" y="0"/>
                    <a:pt x="229" y="8"/>
                  </a:cubicBezTo>
                  <a:cubicBezTo>
                    <a:pt x="245" y="13"/>
                    <a:pt x="262" y="23"/>
                    <a:pt x="274" y="27"/>
                  </a:cubicBezTo>
                  <a:cubicBezTo>
                    <a:pt x="292" y="31"/>
                    <a:pt x="304" y="22"/>
                    <a:pt x="308" y="47"/>
                  </a:cubicBezTo>
                  <a:cubicBezTo>
                    <a:pt x="310" y="66"/>
                    <a:pt x="298" y="119"/>
                    <a:pt x="284" y="126"/>
                  </a:cubicBezTo>
                </a:path>
              </a:pathLst>
            </a:custGeom>
            <a:solidFill>
              <a:srgbClr val="EFDE9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4" name="Freeform 27"/>
            <p:cNvSpPr/>
            <p:nvPr/>
          </p:nvSpPr>
          <p:spPr bwMode="auto">
            <a:xfrm>
              <a:off x="4710974" y="5607050"/>
              <a:ext cx="696913" cy="703263"/>
            </a:xfrm>
            <a:custGeom>
              <a:avLst/>
              <a:gdLst>
                <a:gd name="T0" fmla="*/ 191 w 380"/>
                <a:gd name="T1" fmla="*/ 302 h 384"/>
                <a:gd name="T2" fmla="*/ 223 w 380"/>
                <a:gd name="T3" fmla="*/ 337 h 384"/>
                <a:gd name="T4" fmla="*/ 291 w 380"/>
                <a:gd name="T5" fmla="*/ 371 h 384"/>
                <a:gd name="T6" fmla="*/ 287 w 380"/>
                <a:gd name="T7" fmla="*/ 352 h 384"/>
                <a:gd name="T8" fmla="*/ 328 w 380"/>
                <a:gd name="T9" fmla="*/ 357 h 384"/>
                <a:gd name="T10" fmla="*/ 343 w 380"/>
                <a:gd name="T11" fmla="*/ 308 h 384"/>
                <a:gd name="T12" fmla="*/ 286 w 380"/>
                <a:gd name="T13" fmla="*/ 230 h 384"/>
                <a:gd name="T14" fmla="*/ 328 w 380"/>
                <a:gd name="T15" fmla="*/ 216 h 384"/>
                <a:gd name="T16" fmla="*/ 355 w 380"/>
                <a:gd name="T17" fmla="*/ 218 h 384"/>
                <a:gd name="T18" fmla="*/ 340 w 380"/>
                <a:gd name="T19" fmla="*/ 207 h 384"/>
                <a:gd name="T20" fmla="*/ 380 w 380"/>
                <a:gd name="T21" fmla="*/ 194 h 384"/>
                <a:gd name="T22" fmla="*/ 315 w 380"/>
                <a:gd name="T23" fmla="*/ 118 h 384"/>
                <a:gd name="T24" fmla="*/ 317 w 380"/>
                <a:gd name="T25" fmla="*/ 107 h 384"/>
                <a:gd name="T26" fmla="*/ 293 w 380"/>
                <a:gd name="T27" fmla="*/ 107 h 384"/>
                <a:gd name="T28" fmla="*/ 249 w 380"/>
                <a:gd name="T29" fmla="*/ 124 h 384"/>
                <a:gd name="T30" fmla="*/ 266 w 380"/>
                <a:gd name="T31" fmla="*/ 24 h 384"/>
                <a:gd name="T32" fmla="*/ 236 w 380"/>
                <a:gd name="T33" fmla="*/ 1 h 384"/>
                <a:gd name="T34" fmla="*/ 214 w 380"/>
                <a:gd name="T35" fmla="*/ 8 h 384"/>
                <a:gd name="T36" fmla="*/ 196 w 380"/>
                <a:gd name="T37" fmla="*/ 29 h 384"/>
                <a:gd name="T38" fmla="*/ 175 w 380"/>
                <a:gd name="T39" fmla="*/ 23 h 384"/>
                <a:gd name="T40" fmla="*/ 152 w 380"/>
                <a:gd name="T41" fmla="*/ 26 h 384"/>
                <a:gd name="T42" fmla="*/ 115 w 380"/>
                <a:gd name="T43" fmla="*/ 63 h 384"/>
                <a:gd name="T44" fmla="*/ 128 w 380"/>
                <a:gd name="T45" fmla="*/ 148 h 384"/>
                <a:gd name="T46" fmla="*/ 52 w 380"/>
                <a:gd name="T47" fmla="*/ 150 h 384"/>
                <a:gd name="T48" fmla="*/ 25 w 380"/>
                <a:gd name="T49" fmla="*/ 184 h 384"/>
                <a:gd name="T50" fmla="*/ 55 w 380"/>
                <a:gd name="T51" fmla="*/ 200 h 384"/>
                <a:gd name="T52" fmla="*/ 48 w 380"/>
                <a:gd name="T53" fmla="*/ 213 h 384"/>
                <a:gd name="T54" fmla="*/ 56 w 380"/>
                <a:gd name="T55" fmla="*/ 218 h 384"/>
                <a:gd name="T56" fmla="*/ 61 w 380"/>
                <a:gd name="T57" fmla="*/ 249 h 384"/>
                <a:gd name="T58" fmla="*/ 33 w 380"/>
                <a:gd name="T59" fmla="*/ 271 h 384"/>
                <a:gd name="T60" fmla="*/ 75 w 380"/>
                <a:gd name="T61" fmla="*/ 286 h 384"/>
                <a:gd name="T62" fmla="*/ 60 w 380"/>
                <a:gd name="T63" fmla="*/ 314 h 384"/>
                <a:gd name="T64" fmla="*/ 80 w 380"/>
                <a:gd name="T65" fmla="*/ 348 h 384"/>
                <a:gd name="T66" fmla="*/ 119 w 380"/>
                <a:gd name="T67" fmla="*/ 312 h 384"/>
                <a:gd name="T68" fmla="*/ 139 w 380"/>
                <a:gd name="T69" fmla="*/ 347 h 384"/>
                <a:gd name="T70" fmla="*/ 169 w 380"/>
                <a:gd name="T71" fmla="*/ 311 h 384"/>
                <a:gd name="T72" fmla="*/ 198 w 380"/>
                <a:gd name="T73" fmla="*/ 30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0" h="384">
                  <a:moveTo>
                    <a:pt x="191" y="302"/>
                  </a:moveTo>
                  <a:cubicBezTo>
                    <a:pt x="205" y="310"/>
                    <a:pt x="213" y="325"/>
                    <a:pt x="223" y="337"/>
                  </a:cubicBezTo>
                  <a:cubicBezTo>
                    <a:pt x="237" y="353"/>
                    <a:pt x="268" y="384"/>
                    <a:pt x="291" y="371"/>
                  </a:cubicBezTo>
                  <a:cubicBezTo>
                    <a:pt x="289" y="364"/>
                    <a:pt x="288" y="359"/>
                    <a:pt x="287" y="352"/>
                  </a:cubicBezTo>
                  <a:cubicBezTo>
                    <a:pt x="299" y="343"/>
                    <a:pt x="313" y="364"/>
                    <a:pt x="328" y="357"/>
                  </a:cubicBezTo>
                  <a:cubicBezTo>
                    <a:pt x="350" y="347"/>
                    <a:pt x="348" y="327"/>
                    <a:pt x="343" y="308"/>
                  </a:cubicBezTo>
                  <a:cubicBezTo>
                    <a:pt x="339" y="282"/>
                    <a:pt x="312" y="239"/>
                    <a:pt x="286" y="230"/>
                  </a:cubicBezTo>
                  <a:cubicBezTo>
                    <a:pt x="299" y="225"/>
                    <a:pt x="314" y="218"/>
                    <a:pt x="328" y="216"/>
                  </a:cubicBezTo>
                  <a:cubicBezTo>
                    <a:pt x="335" y="214"/>
                    <a:pt x="349" y="222"/>
                    <a:pt x="355" y="218"/>
                  </a:cubicBezTo>
                  <a:cubicBezTo>
                    <a:pt x="363" y="210"/>
                    <a:pt x="343" y="209"/>
                    <a:pt x="340" y="207"/>
                  </a:cubicBezTo>
                  <a:cubicBezTo>
                    <a:pt x="354" y="203"/>
                    <a:pt x="367" y="198"/>
                    <a:pt x="380" y="194"/>
                  </a:cubicBezTo>
                  <a:cubicBezTo>
                    <a:pt x="379" y="159"/>
                    <a:pt x="342" y="125"/>
                    <a:pt x="315" y="118"/>
                  </a:cubicBezTo>
                  <a:cubicBezTo>
                    <a:pt x="324" y="118"/>
                    <a:pt x="323" y="113"/>
                    <a:pt x="317" y="107"/>
                  </a:cubicBezTo>
                  <a:cubicBezTo>
                    <a:pt x="311" y="104"/>
                    <a:pt x="298" y="108"/>
                    <a:pt x="293" y="107"/>
                  </a:cubicBezTo>
                  <a:cubicBezTo>
                    <a:pt x="275" y="111"/>
                    <a:pt x="262" y="120"/>
                    <a:pt x="249" y="124"/>
                  </a:cubicBezTo>
                  <a:cubicBezTo>
                    <a:pt x="256" y="91"/>
                    <a:pt x="272" y="60"/>
                    <a:pt x="266" y="24"/>
                  </a:cubicBezTo>
                  <a:cubicBezTo>
                    <a:pt x="264" y="7"/>
                    <a:pt x="253" y="0"/>
                    <a:pt x="236" y="1"/>
                  </a:cubicBezTo>
                  <a:cubicBezTo>
                    <a:pt x="229" y="0"/>
                    <a:pt x="218" y="4"/>
                    <a:pt x="214" y="8"/>
                  </a:cubicBezTo>
                  <a:cubicBezTo>
                    <a:pt x="206" y="13"/>
                    <a:pt x="202" y="25"/>
                    <a:pt x="196" y="29"/>
                  </a:cubicBezTo>
                  <a:cubicBezTo>
                    <a:pt x="189" y="31"/>
                    <a:pt x="182" y="23"/>
                    <a:pt x="175" y="23"/>
                  </a:cubicBezTo>
                  <a:cubicBezTo>
                    <a:pt x="167" y="21"/>
                    <a:pt x="160" y="23"/>
                    <a:pt x="152" y="26"/>
                  </a:cubicBezTo>
                  <a:cubicBezTo>
                    <a:pt x="134" y="31"/>
                    <a:pt x="122" y="43"/>
                    <a:pt x="115" y="63"/>
                  </a:cubicBezTo>
                  <a:cubicBezTo>
                    <a:pt x="109" y="86"/>
                    <a:pt x="112" y="131"/>
                    <a:pt x="128" y="148"/>
                  </a:cubicBezTo>
                  <a:cubicBezTo>
                    <a:pt x="102" y="159"/>
                    <a:pt x="78" y="147"/>
                    <a:pt x="52" y="150"/>
                  </a:cubicBezTo>
                  <a:cubicBezTo>
                    <a:pt x="36" y="153"/>
                    <a:pt x="0" y="170"/>
                    <a:pt x="25" y="184"/>
                  </a:cubicBezTo>
                  <a:cubicBezTo>
                    <a:pt x="36" y="191"/>
                    <a:pt x="55" y="182"/>
                    <a:pt x="55" y="200"/>
                  </a:cubicBezTo>
                  <a:cubicBezTo>
                    <a:pt x="56" y="205"/>
                    <a:pt x="46" y="206"/>
                    <a:pt x="48" y="213"/>
                  </a:cubicBezTo>
                  <a:cubicBezTo>
                    <a:pt x="49" y="217"/>
                    <a:pt x="53" y="216"/>
                    <a:pt x="56" y="218"/>
                  </a:cubicBezTo>
                  <a:cubicBezTo>
                    <a:pt x="69" y="231"/>
                    <a:pt x="79" y="231"/>
                    <a:pt x="61" y="249"/>
                  </a:cubicBezTo>
                  <a:cubicBezTo>
                    <a:pt x="54" y="257"/>
                    <a:pt x="44" y="265"/>
                    <a:pt x="33" y="271"/>
                  </a:cubicBezTo>
                  <a:cubicBezTo>
                    <a:pt x="37" y="296"/>
                    <a:pt x="61" y="288"/>
                    <a:pt x="75" y="286"/>
                  </a:cubicBezTo>
                  <a:cubicBezTo>
                    <a:pt x="75" y="296"/>
                    <a:pt x="68" y="308"/>
                    <a:pt x="60" y="314"/>
                  </a:cubicBezTo>
                  <a:cubicBezTo>
                    <a:pt x="67" y="324"/>
                    <a:pt x="51" y="358"/>
                    <a:pt x="80" y="348"/>
                  </a:cubicBezTo>
                  <a:cubicBezTo>
                    <a:pt x="96" y="343"/>
                    <a:pt x="101" y="316"/>
                    <a:pt x="119" y="312"/>
                  </a:cubicBezTo>
                  <a:cubicBezTo>
                    <a:pt x="123" y="326"/>
                    <a:pt x="136" y="332"/>
                    <a:pt x="139" y="347"/>
                  </a:cubicBezTo>
                  <a:cubicBezTo>
                    <a:pt x="156" y="336"/>
                    <a:pt x="147" y="306"/>
                    <a:pt x="169" y="311"/>
                  </a:cubicBezTo>
                  <a:cubicBezTo>
                    <a:pt x="184" y="314"/>
                    <a:pt x="192" y="327"/>
                    <a:pt x="198" y="302"/>
                  </a:cubicBezTo>
                </a:path>
              </a:pathLst>
            </a:custGeom>
            <a:solidFill>
              <a:srgbClr val="D8A16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5" name="Freeform 28"/>
            <p:cNvSpPr/>
            <p:nvPr/>
          </p:nvSpPr>
          <p:spPr bwMode="auto">
            <a:xfrm>
              <a:off x="4888774" y="5838825"/>
              <a:ext cx="379413" cy="357188"/>
            </a:xfrm>
            <a:custGeom>
              <a:avLst/>
              <a:gdLst>
                <a:gd name="T0" fmla="*/ 130 w 207"/>
                <a:gd name="T1" fmla="*/ 45 h 194"/>
                <a:gd name="T2" fmla="*/ 207 w 207"/>
                <a:gd name="T3" fmla="*/ 56 h 194"/>
                <a:gd name="T4" fmla="*/ 152 w 207"/>
                <a:gd name="T5" fmla="*/ 87 h 194"/>
                <a:gd name="T6" fmla="*/ 156 w 207"/>
                <a:gd name="T7" fmla="*/ 103 h 194"/>
                <a:gd name="T8" fmla="*/ 124 w 207"/>
                <a:gd name="T9" fmla="*/ 101 h 194"/>
                <a:gd name="T10" fmla="*/ 140 w 207"/>
                <a:gd name="T11" fmla="*/ 167 h 194"/>
                <a:gd name="T12" fmla="*/ 61 w 207"/>
                <a:gd name="T13" fmla="*/ 137 h 194"/>
                <a:gd name="T14" fmla="*/ 31 w 207"/>
                <a:gd name="T15" fmla="*/ 152 h 194"/>
                <a:gd name="T16" fmla="*/ 27 w 207"/>
                <a:gd name="T17" fmla="*/ 133 h 194"/>
                <a:gd name="T18" fmla="*/ 15 w 207"/>
                <a:gd name="T19" fmla="*/ 116 h 194"/>
                <a:gd name="T20" fmla="*/ 47 w 207"/>
                <a:gd name="T21" fmla="*/ 57 h 194"/>
                <a:gd name="T22" fmla="*/ 132 w 207"/>
                <a:gd name="T23" fmla="*/ 4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194">
                  <a:moveTo>
                    <a:pt x="130" y="45"/>
                  </a:moveTo>
                  <a:cubicBezTo>
                    <a:pt x="142" y="77"/>
                    <a:pt x="189" y="41"/>
                    <a:pt x="207" y="56"/>
                  </a:cubicBezTo>
                  <a:cubicBezTo>
                    <a:pt x="197" y="75"/>
                    <a:pt x="169" y="79"/>
                    <a:pt x="152" y="87"/>
                  </a:cubicBezTo>
                  <a:cubicBezTo>
                    <a:pt x="153" y="94"/>
                    <a:pt x="155" y="99"/>
                    <a:pt x="156" y="103"/>
                  </a:cubicBezTo>
                  <a:cubicBezTo>
                    <a:pt x="148" y="111"/>
                    <a:pt x="132" y="104"/>
                    <a:pt x="124" y="101"/>
                  </a:cubicBezTo>
                  <a:cubicBezTo>
                    <a:pt x="130" y="114"/>
                    <a:pt x="155" y="150"/>
                    <a:pt x="140" y="167"/>
                  </a:cubicBezTo>
                  <a:cubicBezTo>
                    <a:pt x="120" y="194"/>
                    <a:pt x="73" y="156"/>
                    <a:pt x="61" y="137"/>
                  </a:cubicBezTo>
                  <a:cubicBezTo>
                    <a:pt x="53" y="152"/>
                    <a:pt x="41" y="164"/>
                    <a:pt x="31" y="152"/>
                  </a:cubicBezTo>
                  <a:cubicBezTo>
                    <a:pt x="27" y="145"/>
                    <a:pt x="28" y="138"/>
                    <a:pt x="27" y="133"/>
                  </a:cubicBezTo>
                  <a:cubicBezTo>
                    <a:pt x="25" y="126"/>
                    <a:pt x="19" y="122"/>
                    <a:pt x="15" y="116"/>
                  </a:cubicBezTo>
                  <a:cubicBezTo>
                    <a:pt x="0" y="90"/>
                    <a:pt x="25" y="64"/>
                    <a:pt x="47" y="57"/>
                  </a:cubicBezTo>
                  <a:cubicBezTo>
                    <a:pt x="37" y="7"/>
                    <a:pt x="119" y="0"/>
                    <a:pt x="132" y="45"/>
                  </a:cubicBezTo>
                </a:path>
              </a:pathLst>
            </a:custGeom>
            <a:solidFill>
              <a:srgbClr val="9E611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6" name="Freeform 29"/>
            <p:cNvSpPr/>
            <p:nvPr/>
          </p:nvSpPr>
          <p:spPr bwMode="auto">
            <a:xfrm>
              <a:off x="4950687" y="5105400"/>
              <a:ext cx="609600" cy="533400"/>
            </a:xfrm>
            <a:custGeom>
              <a:avLst/>
              <a:gdLst>
                <a:gd name="T0" fmla="*/ 152 w 332"/>
                <a:gd name="T1" fmla="*/ 258 h 291"/>
                <a:gd name="T2" fmla="*/ 189 w 332"/>
                <a:gd name="T3" fmla="*/ 251 h 291"/>
                <a:gd name="T4" fmla="*/ 248 w 332"/>
                <a:gd name="T5" fmla="*/ 232 h 291"/>
                <a:gd name="T6" fmla="*/ 270 w 332"/>
                <a:gd name="T7" fmla="*/ 204 h 291"/>
                <a:gd name="T8" fmla="*/ 298 w 332"/>
                <a:gd name="T9" fmla="*/ 180 h 291"/>
                <a:gd name="T10" fmla="*/ 328 w 332"/>
                <a:gd name="T11" fmla="*/ 114 h 291"/>
                <a:gd name="T12" fmla="*/ 238 w 332"/>
                <a:gd name="T13" fmla="*/ 8 h 291"/>
                <a:gd name="T14" fmla="*/ 208 w 332"/>
                <a:gd name="T15" fmla="*/ 23 h 291"/>
                <a:gd name="T16" fmla="*/ 197 w 332"/>
                <a:gd name="T17" fmla="*/ 24 h 291"/>
                <a:gd name="T18" fmla="*/ 177 w 332"/>
                <a:gd name="T19" fmla="*/ 12 h 291"/>
                <a:gd name="T20" fmla="*/ 111 w 332"/>
                <a:gd name="T21" fmla="*/ 36 h 291"/>
                <a:gd name="T22" fmla="*/ 73 w 332"/>
                <a:gd name="T23" fmla="*/ 67 h 291"/>
                <a:gd name="T24" fmla="*/ 24 w 332"/>
                <a:gd name="T25" fmla="*/ 72 h 291"/>
                <a:gd name="T26" fmla="*/ 38 w 332"/>
                <a:gd name="T27" fmla="*/ 170 h 291"/>
                <a:gd name="T28" fmla="*/ 45 w 332"/>
                <a:gd name="T29" fmla="*/ 191 h 291"/>
                <a:gd name="T30" fmla="*/ 51 w 332"/>
                <a:gd name="T31" fmla="*/ 217 h 291"/>
                <a:gd name="T32" fmla="*/ 85 w 332"/>
                <a:gd name="T33" fmla="*/ 257 h 291"/>
                <a:gd name="T34" fmla="*/ 154 w 332"/>
                <a:gd name="T35" fmla="*/ 26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91">
                  <a:moveTo>
                    <a:pt x="152" y="258"/>
                  </a:moveTo>
                  <a:cubicBezTo>
                    <a:pt x="163" y="255"/>
                    <a:pt x="175" y="256"/>
                    <a:pt x="189" y="251"/>
                  </a:cubicBezTo>
                  <a:cubicBezTo>
                    <a:pt x="208" y="245"/>
                    <a:pt x="229" y="241"/>
                    <a:pt x="248" y="232"/>
                  </a:cubicBezTo>
                  <a:cubicBezTo>
                    <a:pt x="263" y="225"/>
                    <a:pt x="264" y="219"/>
                    <a:pt x="270" y="204"/>
                  </a:cubicBezTo>
                  <a:cubicBezTo>
                    <a:pt x="276" y="187"/>
                    <a:pt x="283" y="187"/>
                    <a:pt x="298" y="180"/>
                  </a:cubicBezTo>
                  <a:cubicBezTo>
                    <a:pt x="321" y="167"/>
                    <a:pt x="332" y="141"/>
                    <a:pt x="328" y="114"/>
                  </a:cubicBezTo>
                  <a:cubicBezTo>
                    <a:pt x="321" y="65"/>
                    <a:pt x="294" y="0"/>
                    <a:pt x="238" y="8"/>
                  </a:cubicBezTo>
                  <a:cubicBezTo>
                    <a:pt x="227" y="9"/>
                    <a:pt x="219" y="19"/>
                    <a:pt x="208" y="23"/>
                  </a:cubicBezTo>
                  <a:cubicBezTo>
                    <a:pt x="199" y="26"/>
                    <a:pt x="204" y="26"/>
                    <a:pt x="197" y="24"/>
                  </a:cubicBezTo>
                  <a:cubicBezTo>
                    <a:pt x="188" y="19"/>
                    <a:pt x="185" y="15"/>
                    <a:pt x="177" y="12"/>
                  </a:cubicBezTo>
                  <a:cubicBezTo>
                    <a:pt x="154" y="7"/>
                    <a:pt x="125" y="16"/>
                    <a:pt x="111" y="36"/>
                  </a:cubicBezTo>
                  <a:cubicBezTo>
                    <a:pt x="96" y="54"/>
                    <a:pt x="100" y="78"/>
                    <a:pt x="73" y="67"/>
                  </a:cubicBezTo>
                  <a:cubicBezTo>
                    <a:pt x="57" y="59"/>
                    <a:pt x="39" y="55"/>
                    <a:pt x="24" y="72"/>
                  </a:cubicBezTo>
                  <a:cubicBezTo>
                    <a:pt x="0" y="101"/>
                    <a:pt x="18" y="148"/>
                    <a:pt x="38" y="170"/>
                  </a:cubicBezTo>
                  <a:cubicBezTo>
                    <a:pt x="45" y="181"/>
                    <a:pt x="44" y="178"/>
                    <a:pt x="45" y="191"/>
                  </a:cubicBezTo>
                  <a:cubicBezTo>
                    <a:pt x="47" y="200"/>
                    <a:pt x="47" y="208"/>
                    <a:pt x="51" y="217"/>
                  </a:cubicBezTo>
                  <a:cubicBezTo>
                    <a:pt x="57" y="233"/>
                    <a:pt x="72" y="246"/>
                    <a:pt x="85" y="257"/>
                  </a:cubicBezTo>
                  <a:cubicBezTo>
                    <a:pt x="93" y="262"/>
                    <a:pt x="153" y="291"/>
                    <a:pt x="154" y="265"/>
                  </a:cubicBezTo>
                </a:path>
              </a:pathLst>
            </a:custGeom>
            <a:solidFill>
              <a:srgbClr val="EFDE9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7" name="Freeform 30"/>
            <p:cNvSpPr/>
            <p:nvPr/>
          </p:nvSpPr>
          <p:spPr bwMode="auto">
            <a:xfrm>
              <a:off x="5180874" y="5118100"/>
              <a:ext cx="374650" cy="342900"/>
            </a:xfrm>
            <a:custGeom>
              <a:avLst/>
              <a:gdLst>
                <a:gd name="T0" fmla="*/ 19 w 205"/>
                <a:gd name="T1" fmla="*/ 136 h 187"/>
                <a:gd name="T2" fmla="*/ 84 w 205"/>
                <a:gd name="T3" fmla="*/ 161 h 187"/>
                <a:gd name="T4" fmla="*/ 139 w 205"/>
                <a:gd name="T5" fmla="*/ 169 h 187"/>
                <a:gd name="T6" fmla="*/ 107 w 205"/>
                <a:gd name="T7" fmla="*/ 118 h 187"/>
                <a:gd name="T8" fmla="*/ 119 w 205"/>
                <a:gd name="T9" fmla="*/ 96 h 187"/>
                <a:gd name="T10" fmla="*/ 140 w 205"/>
                <a:gd name="T11" fmla="*/ 84 h 187"/>
                <a:gd name="T12" fmla="*/ 135 w 205"/>
                <a:gd name="T13" fmla="*/ 73 h 187"/>
                <a:gd name="T14" fmla="*/ 184 w 205"/>
                <a:gd name="T15" fmla="*/ 80 h 187"/>
                <a:gd name="T16" fmla="*/ 200 w 205"/>
                <a:gd name="T17" fmla="*/ 105 h 187"/>
                <a:gd name="T18" fmla="*/ 159 w 205"/>
                <a:gd name="T19" fmla="*/ 24 h 187"/>
                <a:gd name="T20" fmla="*/ 89 w 205"/>
                <a:gd name="T21" fmla="*/ 42 h 187"/>
                <a:gd name="T22" fmla="*/ 55 w 205"/>
                <a:gd name="T23" fmla="*/ 48 h 187"/>
                <a:gd name="T24" fmla="*/ 60 w 205"/>
                <a:gd name="T25" fmla="*/ 87 h 187"/>
                <a:gd name="T26" fmla="*/ 6 w 205"/>
                <a:gd name="T27" fmla="*/ 94 h 187"/>
                <a:gd name="T28" fmla="*/ 28 w 205"/>
                <a:gd name="T29" fmla="*/ 14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187">
                  <a:moveTo>
                    <a:pt x="19" y="136"/>
                  </a:moveTo>
                  <a:cubicBezTo>
                    <a:pt x="39" y="142"/>
                    <a:pt x="61" y="153"/>
                    <a:pt x="84" y="161"/>
                  </a:cubicBezTo>
                  <a:cubicBezTo>
                    <a:pt x="95" y="165"/>
                    <a:pt x="131" y="187"/>
                    <a:pt x="139" y="169"/>
                  </a:cubicBezTo>
                  <a:cubicBezTo>
                    <a:pt x="148" y="148"/>
                    <a:pt x="118" y="130"/>
                    <a:pt x="107" y="118"/>
                  </a:cubicBezTo>
                  <a:cubicBezTo>
                    <a:pt x="121" y="116"/>
                    <a:pt x="130" y="110"/>
                    <a:pt x="119" y="96"/>
                  </a:cubicBezTo>
                  <a:cubicBezTo>
                    <a:pt x="125" y="91"/>
                    <a:pt x="132" y="89"/>
                    <a:pt x="140" y="84"/>
                  </a:cubicBezTo>
                  <a:cubicBezTo>
                    <a:pt x="137" y="80"/>
                    <a:pt x="138" y="77"/>
                    <a:pt x="135" y="73"/>
                  </a:cubicBezTo>
                  <a:cubicBezTo>
                    <a:pt x="153" y="67"/>
                    <a:pt x="166" y="91"/>
                    <a:pt x="184" y="80"/>
                  </a:cubicBezTo>
                  <a:cubicBezTo>
                    <a:pt x="188" y="86"/>
                    <a:pt x="198" y="96"/>
                    <a:pt x="200" y="105"/>
                  </a:cubicBezTo>
                  <a:cubicBezTo>
                    <a:pt x="205" y="76"/>
                    <a:pt x="179" y="38"/>
                    <a:pt x="159" y="24"/>
                  </a:cubicBezTo>
                  <a:cubicBezTo>
                    <a:pt x="144" y="9"/>
                    <a:pt x="84" y="0"/>
                    <a:pt x="89" y="42"/>
                  </a:cubicBezTo>
                  <a:cubicBezTo>
                    <a:pt x="76" y="46"/>
                    <a:pt x="63" y="32"/>
                    <a:pt x="55" y="48"/>
                  </a:cubicBezTo>
                  <a:cubicBezTo>
                    <a:pt x="48" y="58"/>
                    <a:pt x="53" y="79"/>
                    <a:pt x="60" y="87"/>
                  </a:cubicBezTo>
                  <a:cubicBezTo>
                    <a:pt x="39" y="110"/>
                    <a:pt x="13" y="54"/>
                    <a:pt x="6" y="94"/>
                  </a:cubicBezTo>
                  <a:cubicBezTo>
                    <a:pt x="0" y="117"/>
                    <a:pt x="10" y="131"/>
                    <a:pt x="28" y="144"/>
                  </a:cubicBezTo>
                </a:path>
              </a:pathLst>
            </a:custGeom>
            <a:solidFill>
              <a:srgbClr val="D8A16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8" name="Freeform 31"/>
            <p:cNvSpPr/>
            <p:nvPr/>
          </p:nvSpPr>
          <p:spPr bwMode="auto">
            <a:xfrm>
              <a:off x="5004662" y="5216525"/>
              <a:ext cx="352425" cy="327025"/>
            </a:xfrm>
            <a:custGeom>
              <a:avLst/>
              <a:gdLst>
                <a:gd name="T0" fmla="*/ 183 w 192"/>
                <a:gd name="T1" fmla="*/ 170 h 178"/>
                <a:gd name="T2" fmla="*/ 147 w 192"/>
                <a:gd name="T3" fmla="*/ 138 h 178"/>
                <a:gd name="T4" fmla="*/ 83 w 192"/>
                <a:gd name="T5" fmla="*/ 139 h 178"/>
                <a:gd name="T6" fmla="*/ 77 w 192"/>
                <a:gd name="T7" fmla="*/ 74 h 178"/>
                <a:gd name="T8" fmla="*/ 66 w 192"/>
                <a:gd name="T9" fmla="*/ 27 h 178"/>
                <a:gd name="T10" fmla="*/ 46 w 192"/>
                <a:gd name="T11" fmla="*/ 23 h 178"/>
                <a:gd name="T12" fmla="*/ 17 w 192"/>
                <a:gd name="T13" fmla="*/ 12 h 178"/>
                <a:gd name="T14" fmla="*/ 1 w 192"/>
                <a:gd name="T15" fmla="*/ 37 h 178"/>
                <a:gd name="T16" fmla="*/ 27 w 192"/>
                <a:gd name="T17" fmla="*/ 85 h 178"/>
                <a:gd name="T18" fmla="*/ 14 w 192"/>
                <a:gd name="T19" fmla="*/ 79 h 178"/>
                <a:gd name="T20" fmla="*/ 30 w 192"/>
                <a:gd name="T21" fmla="*/ 146 h 178"/>
                <a:gd name="T22" fmla="*/ 56 w 192"/>
                <a:gd name="T23" fmla="*/ 165 h 178"/>
                <a:gd name="T24" fmla="*/ 82 w 192"/>
                <a:gd name="T25" fmla="*/ 175 h 178"/>
                <a:gd name="T26" fmla="*/ 107 w 192"/>
                <a:gd name="T27" fmla="*/ 159 h 178"/>
                <a:gd name="T28" fmla="*/ 137 w 192"/>
                <a:gd name="T29" fmla="*/ 157 h 178"/>
                <a:gd name="T30" fmla="*/ 192 w 192"/>
                <a:gd name="T31" fmla="*/ 17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78">
                  <a:moveTo>
                    <a:pt x="183" y="170"/>
                  </a:moveTo>
                  <a:cubicBezTo>
                    <a:pt x="182" y="155"/>
                    <a:pt x="158" y="145"/>
                    <a:pt x="147" y="138"/>
                  </a:cubicBezTo>
                  <a:cubicBezTo>
                    <a:pt x="128" y="129"/>
                    <a:pt x="102" y="130"/>
                    <a:pt x="83" y="139"/>
                  </a:cubicBezTo>
                  <a:cubicBezTo>
                    <a:pt x="76" y="120"/>
                    <a:pt x="81" y="93"/>
                    <a:pt x="77" y="74"/>
                  </a:cubicBezTo>
                  <a:cubicBezTo>
                    <a:pt x="73" y="60"/>
                    <a:pt x="70" y="43"/>
                    <a:pt x="66" y="27"/>
                  </a:cubicBezTo>
                  <a:cubicBezTo>
                    <a:pt x="63" y="17"/>
                    <a:pt x="47" y="0"/>
                    <a:pt x="46" y="23"/>
                  </a:cubicBezTo>
                  <a:cubicBezTo>
                    <a:pt x="36" y="21"/>
                    <a:pt x="28" y="11"/>
                    <a:pt x="17" y="12"/>
                  </a:cubicBezTo>
                  <a:cubicBezTo>
                    <a:pt x="5" y="13"/>
                    <a:pt x="0" y="23"/>
                    <a:pt x="1" y="37"/>
                  </a:cubicBezTo>
                  <a:cubicBezTo>
                    <a:pt x="1" y="58"/>
                    <a:pt x="14" y="72"/>
                    <a:pt x="27" y="85"/>
                  </a:cubicBezTo>
                  <a:cubicBezTo>
                    <a:pt x="22" y="84"/>
                    <a:pt x="17" y="83"/>
                    <a:pt x="14" y="79"/>
                  </a:cubicBezTo>
                  <a:cubicBezTo>
                    <a:pt x="11" y="98"/>
                    <a:pt x="21" y="131"/>
                    <a:pt x="30" y="146"/>
                  </a:cubicBezTo>
                  <a:cubicBezTo>
                    <a:pt x="37" y="156"/>
                    <a:pt x="43" y="162"/>
                    <a:pt x="56" y="165"/>
                  </a:cubicBezTo>
                  <a:cubicBezTo>
                    <a:pt x="63" y="168"/>
                    <a:pt x="74" y="172"/>
                    <a:pt x="82" y="175"/>
                  </a:cubicBezTo>
                  <a:cubicBezTo>
                    <a:pt x="95" y="178"/>
                    <a:pt x="96" y="165"/>
                    <a:pt x="107" y="159"/>
                  </a:cubicBezTo>
                  <a:cubicBezTo>
                    <a:pt x="117" y="153"/>
                    <a:pt x="129" y="152"/>
                    <a:pt x="137" y="157"/>
                  </a:cubicBezTo>
                  <a:cubicBezTo>
                    <a:pt x="157" y="161"/>
                    <a:pt x="174" y="171"/>
                    <a:pt x="192" y="175"/>
                  </a:cubicBezTo>
                </a:path>
              </a:pathLst>
            </a:custGeom>
            <a:solidFill>
              <a:srgbClr val="FCF3E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69" name="Freeform 32"/>
            <p:cNvSpPr/>
            <p:nvPr/>
          </p:nvSpPr>
          <p:spPr bwMode="auto">
            <a:xfrm>
              <a:off x="5196749" y="5256213"/>
              <a:ext cx="180975" cy="142875"/>
            </a:xfrm>
            <a:custGeom>
              <a:avLst/>
              <a:gdLst>
                <a:gd name="T0" fmla="*/ 41 w 99"/>
                <a:gd name="T1" fmla="*/ 61 h 78"/>
                <a:gd name="T2" fmla="*/ 94 w 99"/>
                <a:gd name="T3" fmla="*/ 72 h 78"/>
                <a:gd name="T4" fmla="*/ 68 w 99"/>
                <a:gd name="T5" fmla="*/ 35 h 78"/>
                <a:gd name="T6" fmla="*/ 92 w 99"/>
                <a:gd name="T7" fmla="*/ 24 h 78"/>
                <a:gd name="T8" fmla="*/ 79 w 99"/>
                <a:gd name="T9" fmla="*/ 1 h 78"/>
                <a:gd name="T10" fmla="*/ 34 w 99"/>
                <a:gd name="T11" fmla="*/ 33 h 78"/>
                <a:gd name="T12" fmla="*/ 8 w 99"/>
                <a:gd name="T13" fmla="*/ 24 h 78"/>
                <a:gd name="T14" fmla="*/ 6 w 99"/>
                <a:gd name="T15" fmla="*/ 47 h 78"/>
                <a:gd name="T16" fmla="*/ 42 w 99"/>
                <a:gd name="T1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8">
                  <a:moveTo>
                    <a:pt x="41" y="61"/>
                  </a:moveTo>
                  <a:cubicBezTo>
                    <a:pt x="49" y="66"/>
                    <a:pt x="85" y="78"/>
                    <a:pt x="94" y="72"/>
                  </a:cubicBezTo>
                  <a:cubicBezTo>
                    <a:pt x="91" y="53"/>
                    <a:pt x="84" y="42"/>
                    <a:pt x="68" y="35"/>
                  </a:cubicBezTo>
                  <a:cubicBezTo>
                    <a:pt x="73" y="28"/>
                    <a:pt x="86" y="31"/>
                    <a:pt x="92" y="24"/>
                  </a:cubicBezTo>
                  <a:cubicBezTo>
                    <a:pt x="99" y="14"/>
                    <a:pt x="87" y="3"/>
                    <a:pt x="79" y="1"/>
                  </a:cubicBezTo>
                  <a:cubicBezTo>
                    <a:pt x="57" y="0"/>
                    <a:pt x="51" y="35"/>
                    <a:pt x="34" y="33"/>
                  </a:cubicBezTo>
                  <a:cubicBezTo>
                    <a:pt x="25" y="33"/>
                    <a:pt x="19" y="20"/>
                    <a:pt x="8" y="24"/>
                  </a:cubicBezTo>
                  <a:cubicBezTo>
                    <a:pt x="0" y="29"/>
                    <a:pt x="2" y="38"/>
                    <a:pt x="6" y="47"/>
                  </a:cubicBezTo>
                  <a:cubicBezTo>
                    <a:pt x="12" y="61"/>
                    <a:pt x="29" y="73"/>
                    <a:pt x="42" y="69"/>
                  </a:cubicBezTo>
                </a:path>
              </a:pathLst>
            </a:custGeom>
            <a:solidFill>
              <a:srgbClr val="9E611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0" name="Freeform 33"/>
            <p:cNvSpPr/>
            <p:nvPr/>
          </p:nvSpPr>
          <p:spPr bwMode="auto">
            <a:xfrm>
              <a:off x="3136174" y="2422525"/>
              <a:ext cx="1752600" cy="3848100"/>
            </a:xfrm>
            <a:custGeom>
              <a:avLst/>
              <a:gdLst>
                <a:gd name="T0" fmla="*/ 349 w 956"/>
                <a:gd name="T1" fmla="*/ 1 h 2097"/>
                <a:gd name="T2" fmla="*/ 325 w 956"/>
                <a:gd name="T3" fmla="*/ 33 h 2097"/>
                <a:gd name="T4" fmla="*/ 305 w 956"/>
                <a:gd name="T5" fmla="*/ 68 h 2097"/>
                <a:gd name="T6" fmla="*/ 258 w 956"/>
                <a:gd name="T7" fmla="*/ 149 h 2097"/>
                <a:gd name="T8" fmla="*/ 159 w 956"/>
                <a:gd name="T9" fmla="*/ 309 h 2097"/>
                <a:gd name="T10" fmla="*/ 87 w 956"/>
                <a:gd name="T11" fmla="*/ 472 h 2097"/>
                <a:gd name="T12" fmla="*/ 44 w 956"/>
                <a:gd name="T13" fmla="*/ 648 h 2097"/>
                <a:gd name="T14" fmla="*/ 10 w 956"/>
                <a:gd name="T15" fmla="*/ 823 h 2097"/>
                <a:gd name="T16" fmla="*/ 1 w 956"/>
                <a:gd name="T17" fmla="*/ 1010 h 2097"/>
                <a:gd name="T18" fmla="*/ 12 w 956"/>
                <a:gd name="T19" fmla="*/ 1187 h 2097"/>
                <a:gd name="T20" fmla="*/ 61 w 956"/>
                <a:gd name="T21" fmla="*/ 1361 h 2097"/>
                <a:gd name="T22" fmla="*/ 122 w 956"/>
                <a:gd name="T23" fmla="*/ 1501 h 2097"/>
                <a:gd name="T24" fmla="*/ 204 w 956"/>
                <a:gd name="T25" fmla="*/ 1632 h 2097"/>
                <a:gd name="T26" fmla="*/ 415 w 956"/>
                <a:gd name="T27" fmla="*/ 1818 h 2097"/>
                <a:gd name="T28" fmla="*/ 695 w 956"/>
                <a:gd name="T29" fmla="*/ 2002 h 2097"/>
                <a:gd name="T30" fmla="*/ 833 w 956"/>
                <a:gd name="T31" fmla="*/ 2056 h 2097"/>
                <a:gd name="T32" fmla="*/ 905 w 956"/>
                <a:gd name="T33" fmla="*/ 2074 h 2097"/>
                <a:gd name="T34" fmla="*/ 930 w 956"/>
                <a:gd name="T35" fmla="*/ 2090 h 2097"/>
                <a:gd name="T36" fmla="*/ 932 w 956"/>
                <a:gd name="T37" fmla="*/ 2095 h 2097"/>
                <a:gd name="T38" fmla="*/ 912 w 956"/>
                <a:gd name="T39" fmla="*/ 2070 h 2097"/>
                <a:gd name="T40" fmla="*/ 754 w 956"/>
                <a:gd name="T41" fmla="*/ 2025 h 2097"/>
                <a:gd name="T42" fmla="*/ 595 w 956"/>
                <a:gd name="T43" fmla="*/ 1937 h 2097"/>
                <a:gd name="T44" fmla="*/ 516 w 956"/>
                <a:gd name="T45" fmla="*/ 1887 h 2097"/>
                <a:gd name="T46" fmla="*/ 430 w 956"/>
                <a:gd name="T47" fmla="*/ 1824 h 2097"/>
                <a:gd name="T48" fmla="*/ 369 w 956"/>
                <a:gd name="T49" fmla="*/ 1775 h 2097"/>
                <a:gd name="T50" fmla="*/ 298 w 956"/>
                <a:gd name="T51" fmla="*/ 1722 h 2097"/>
                <a:gd name="T52" fmla="*/ 189 w 956"/>
                <a:gd name="T53" fmla="*/ 1604 h 2097"/>
                <a:gd name="T54" fmla="*/ 37 w 956"/>
                <a:gd name="T55" fmla="*/ 1277 h 2097"/>
                <a:gd name="T56" fmla="*/ 5 w 956"/>
                <a:gd name="T57" fmla="*/ 935 h 2097"/>
                <a:gd name="T58" fmla="*/ 59 w 956"/>
                <a:gd name="T59" fmla="*/ 593 h 2097"/>
                <a:gd name="T60" fmla="*/ 105 w 956"/>
                <a:gd name="T61" fmla="*/ 431 h 2097"/>
                <a:gd name="T62" fmla="*/ 184 w 956"/>
                <a:gd name="T63" fmla="*/ 272 h 2097"/>
                <a:gd name="T64" fmla="*/ 276 w 956"/>
                <a:gd name="T65" fmla="*/ 125 h 2097"/>
                <a:gd name="T66" fmla="*/ 314 w 956"/>
                <a:gd name="T67" fmla="*/ 57 h 2097"/>
                <a:gd name="T68" fmla="*/ 339 w 956"/>
                <a:gd name="T69" fmla="*/ 21 h 2097"/>
                <a:gd name="T70" fmla="*/ 350 w 956"/>
                <a:gd name="T71" fmla="*/ 1 h 2097"/>
                <a:gd name="T72" fmla="*/ 349 w 956"/>
                <a:gd name="T73" fmla="*/ 1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6" h="2097">
                  <a:moveTo>
                    <a:pt x="349" y="1"/>
                  </a:moveTo>
                  <a:cubicBezTo>
                    <a:pt x="344" y="16"/>
                    <a:pt x="332" y="21"/>
                    <a:pt x="325" y="33"/>
                  </a:cubicBezTo>
                  <a:cubicBezTo>
                    <a:pt x="318" y="45"/>
                    <a:pt x="312" y="56"/>
                    <a:pt x="305" y="68"/>
                  </a:cubicBezTo>
                  <a:cubicBezTo>
                    <a:pt x="290" y="95"/>
                    <a:pt x="275" y="122"/>
                    <a:pt x="258" y="149"/>
                  </a:cubicBezTo>
                  <a:cubicBezTo>
                    <a:pt x="225" y="202"/>
                    <a:pt x="190" y="254"/>
                    <a:pt x="159" y="309"/>
                  </a:cubicBezTo>
                  <a:cubicBezTo>
                    <a:pt x="131" y="362"/>
                    <a:pt x="105" y="415"/>
                    <a:pt x="87" y="472"/>
                  </a:cubicBezTo>
                  <a:cubicBezTo>
                    <a:pt x="69" y="530"/>
                    <a:pt x="57" y="589"/>
                    <a:pt x="44" y="648"/>
                  </a:cubicBezTo>
                  <a:cubicBezTo>
                    <a:pt x="30" y="706"/>
                    <a:pt x="18" y="763"/>
                    <a:pt x="10" y="823"/>
                  </a:cubicBezTo>
                  <a:cubicBezTo>
                    <a:pt x="3" y="885"/>
                    <a:pt x="0" y="948"/>
                    <a:pt x="1" y="1010"/>
                  </a:cubicBezTo>
                  <a:cubicBezTo>
                    <a:pt x="1" y="1069"/>
                    <a:pt x="3" y="1129"/>
                    <a:pt x="12" y="1187"/>
                  </a:cubicBezTo>
                  <a:cubicBezTo>
                    <a:pt x="20" y="1247"/>
                    <a:pt x="41" y="1304"/>
                    <a:pt x="61" y="1361"/>
                  </a:cubicBezTo>
                  <a:cubicBezTo>
                    <a:pt x="77" y="1410"/>
                    <a:pt x="98" y="1456"/>
                    <a:pt x="122" y="1501"/>
                  </a:cubicBezTo>
                  <a:cubicBezTo>
                    <a:pt x="146" y="1546"/>
                    <a:pt x="172" y="1591"/>
                    <a:pt x="204" y="1632"/>
                  </a:cubicBezTo>
                  <a:cubicBezTo>
                    <a:pt x="262" y="1708"/>
                    <a:pt x="341" y="1759"/>
                    <a:pt x="415" y="1818"/>
                  </a:cubicBezTo>
                  <a:cubicBezTo>
                    <a:pt x="503" y="1887"/>
                    <a:pt x="597" y="1948"/>
                    <a:pt x="695" y="2002"/>
                  </a:cubicBezTo>
                  <a:cubicBezTo>
                    <a:pt x="739" y="2026"/>
                    <a:pt x="784" y="2044"/>
                    <a:pt x="833" y="2056"/>
                  </a:cubicBezTo>
                  <a:cubicBezTo>
                    <a:pt x="857" y="2062"/>
                    <a:pt x="881" y="2068"/>
                    <a:pt x="905" y="2074"/>
                  </a:cubicBezTo>
                  <a:cubicBezTo>
                    <a:pt x="911" y="2076"/>
                    <a:pt x="942" y="2085"/>
                    <a:pt x="930" y="2090"/>
                  </a:cubicBezTo>
                  <a:cubicBezTo>
                    <a:pt x="926" y="2092"/>
                    <a:pt x="929" y="2097"/>
                    <a:pt x="932" y="2095"/>
                  </a:cubicBezTo>
                  <a:cubicBezTo>
                    <a:pt x="956" y="2085"/>
                    <a:pt x="921" y="2073"/>
                    <a:pt x="912" y="2070"/>
                  </a:cubicBezTo>
                  <a:cubicBezTo>
                    <a:pt x="859" y="2055"/>
                    <a:pt x="805" y="2047"/>
                    <a:pt x="754" y="2025"/>
                  </a:cubicBezTo>
                  <a:cubicBezTo>
                    <a:pt x="698" y="2002"/>
                    <a:pt x="646" y="1969"/>
                    <a:pt x="595" y="1937"/>
                  </a:cubicBezTo>
                  <a:cubicBezTo>
                    <a:pt x="569" y="1920"/>
                    <a:pt x="542" y="1904"/>
                    <a:pt x="516" y="1887"/>
                  </a:cubicBezTo>
                  <a:cubicBezTo>
                    <a:pt x="486" y="1868"/>
                    <a:pt x="458" y="1845"/>
                    <a:pt x="430" y="1824"/>
                  </a:cubicBezTo>
                  <a:cubicBezTo>
                    <a:pt x="410" y="1808"/>
                    <a:pt x="390" y="1789"/>
                    <a:pt x="369" y="1775"/>
                  </a:cubicBezTo>
                  <a:cubicBezTo>
                    <a:pt x="344" y="1759"/>
                    <a:pt x="321" y="1741"/>
                    <a:pt x="298" y="1722"/>
                  </a:cubicBezTo>
                  <a:cubicBezTo>
                    <a:pt x="257" y="1688"/>
                    <a:pt x="220" y="1648"/>
                    <a:pt x="189" y="1604"/>
                  </a:cubicBezTo>
                  <a:cubicBezTo>
                    <a:pt x="119" y="1505"/>
                    <a:pt x="73" y="1392"/>
                    <a:pt x="37" y="1277"/>
                  </a:cubicBezTo>
                  <a:cubicBezTo>
                    <a:pt x="3" y="1169"/>
                    <a:pt x="2" y="1048"/>
                    <a:pt x="5" y="935"/>
                  </a:cubicBezTo>
                  <a:cubicBezTo>
                    <a:pt x="9" y="818"/>
                    <a:pt x="34" y="707"/>
                    <a:pt x="59" y="593"/>
                  </a:cubicBezTo>
                  <a:cubicBezTo>
                    <a:pt x="72" y="538"/>
                    <a:pt x="85" y="484"/>
                    <a:pt x="105" y="431"/>
                  </a:cubicBezTo>
                  <a:cubicBezTo>
                    <a:pt x="125" y="376"/>
                    <a:pt x="154" y="323"/>
                    <a:pt x="184" y="272"/>
                  </a:cubicBezTo>
                  <a:cubicBezTo>
                    <a:pt x="213" y="222"/>
                    <a:pt x="246" y="175"/>
                    <a:pt x="276" y="125"/>
                  </a:cubicBezTo>
                  <a:cubicBezTo>
                    <a:pt x="289" y="102"/>
                    <a:pt x="301" y="80"/>
                    <a:pt x="314" y="57"/>
                  </a:cubicBezTo>
                  <a:cubicBezTo>
                    <a:pt x="321" y="44"/>
                    <a:pt x="328" y="32"/>
                    <a:pt x="339" y="21"/>
                  </a:cubicBezTo>
                  <a:cubicBezTo>
                    <a:pt x="344" y="15"/>
                    <a:pt x="347" y="9"/>
                    <a:pt x="350" y="1"/>
                  </a:cubicBezTo>
                  <a:cubicBezTo>
                    <a:pt x="350" y="1"/>
                    <a:pt x="349" y="0"/>
                    <a:pt x="349" y="1"/>
                  </a:cubicBezTo>
                  <a:close/>
                </a:path>
              </a:pathLst>
            </a:custGeom>
            <a:solidFill>
              <a:srgbClr val="27857C"/>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1" name="Freeform 34"/>
            <p:cNvSpPr/>
            <p:nvPr/>
          </p:nvSpPr>
          <p:spPr bwMode="auto">
            <a:xfrm>
              <a:off x="3504474" y="2733675"/>
              <a:ext cx="368300" cy="274638"/>
            </a:xfrm>
            <a:custGeom>
              <a:avLst/>
              <a:gdLst>
                <a:gd name="T0" fmla="*/ 0 w 201"/>
                <a:gd name="T1" fmla="*/ 93 h 149"/>
                <a:gd name="T2" fmla="*/ 43 w 201"/>
                <a:gd name="T3" fmla="*/ 43 h 149"/>
                <a:gd name="T4" fmla="*/ 120 w 201"/>
                <a:gd name="T5" fmla="*/ 8 h 149"/>
                <a:gd name="T6" fmla="*/ 192 w 201"/>
                <a:gd name="T7" fmla="*/ 25 h 149"/>
                <a:gd name="T8" fmla="*/ 175 w 201"/>
                <a:gd name="T9" fmla="*/ 98 h 149"/>
                <a:gd name="T10" fmla="*/ 105 w 201"/>
                <a:gd name="T11" fmla="*/ 134 h 149"/>
                <a:gd name="T12" fmla="*/ 65 w 201"/>
                <a:gd name="T13" fmla="*/ 140 h 149"/>
                <a:gd name="T14" fmla="*/ 18 w 201"/>
                <a:gd name="T15" fmla="*/ 143 h 149"/>
                <a:gd name="T16" fmla="*/ 2 w 201"/>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49">
                  <a:moveTo>
                    <a:pt x="0" y="93"/>
                  </a:moveTo>
                  <a:cubicBezTo>
                    <a:pt x="18" y="82"/>
                    <a:pt x="30" y="62"/>
                    <a:pt x="43" y="43"/>
                  </a:cubicBezTo>
                  <a:cubicBezTo>
                    <a:pt x="63" y="24"/>
                    <a:pt x="82" y="6"/>
                    <a:pt x="120" y="8"/>
                  </a:cubicBezTo>
                  <a:cubicBezTo>
                    <a:pt x="136" y="4"/>
                    <a:pt x="183" y="0"/>
                    <a:pt x="192" y="25"/>
                  </a:cubicBezTo>
                  <a:cubicBezTo>
                    <a:pt x="201" y="51"/>
                    <a:pt x="185" y="85"/>
                    <a:pt x="175" y="98"/>
                  </a:cubicBezTo>
                  <a:cubicBezTo>
                    <a:pt x="155" y="116"/>
                    <a:pt x="130" y="125"/>
                    <a:pt x="105" y="134"/>
                  </a:cubicBezTo>
                  <a:cubicBezTo>
                    <a:pt x="96" y="139"/>
                    <a:pt x="81" y="136"/>
                    <a:pt x="65" y="140"/>
                  </a:cubicBezTo>
                  <a:cubicBezTo>
                    <a:pt x="49" y="143"/>
                    <a:pt x="34" y="140"/>
                    <a:pt x="18" y="143"/>
                  </a:cubicBezTo>
                  <a:cubicBezTo>
                    <a:pt x="11" y="142"/>
                    <a:pt x="9" y="149"/>
                    <a:pt x="2" y="14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2" name="Freeform 35"/>
            <p:cNvSpPr/>
            <p:nvPr/>
          </p:nvSpPr>
          <p:spPr bwMode="auto">
            <a:xfrm>
              <a:off x="3291749" y="2549525"/>
              <a:ext cx="268288" cy="428625"/>
            </a:xfrm>
            <a:custGeom>
              <a:avLst/>
              <a:gdLst>
                <a:gd name="T0" fmla="*/ 132 w 146"/>
                <a:gd name="T1" fmla="*/ 190 h 234"/>
                <a:gd name="T2" fmla="*/ 81 w 146"/>
                <a:gd name="T3" fmla="*/ 25 h 234"/>
                <a:gd name="T4" fmla="*/ 28 w 146"/>
                <a:gd name="T5" fmla="*/ 20 h 234"/>
                <a:gd name="T6" fmla="*/ 9 w 146"/>
                <a:gd name="T7" fmla="*/ 99 h 234"/>
                <a:gd name="T8" fmla="*/ 71 w 146"/>
                <a:gd name="T9" fmla="*/ 191 h 234"/>
                <a:gd name="T10" fmla="*/ 91 w 146"/>
                <a:gd name="T11" fmla="*/ 234 h 234"/>
              </a:gdLst>
              <a:ahLst/>
              <a:cxnLst>
                <a:cxn ang="0">
                  <a:pos x="T0" y="T1"/>
                </a:cxn>
                <a:cxn ang="0">
                  <a:pos x="T2" y="T3"/>
                </a:cxn>
                <a:cxn ang="0">
                  <a:pos x="T4" y="T5"/>
                </a:cxn>
                <a:cxn ang="0">
                  <a:pos x="T6" y="T7"/>
                </a:cxn>
                <a:cxn ang="0">
                  <a:pos x="T8" y="T9"/>
                </a:cxn>
                <a:cxn ang="0">
                  <a:pos x="T10" y="T11"/>
                </a:cxn>
              </a:cxnLst>
              <a:rect l="0" t="0" r="r" b="b"/>
              <a:pathLst>
                <a:path w="146" h="234">
                  <a:moveTo>
                    <a:pt x="132" y="190"/>
                  </a:moveTo>
                  <a:cubicBezTo>
                    <a:pt x="146" y="133"/>
                    <a:pt x="133" y="61"/>
                    <a:pt x="81" y="25"/>
                  </a:cubicBezTo>
                  <a:cubicBezTo>
                    <a:pt x="61" y="13"/>
                    <a:pt x="41" y="0"/>
                    <a:pt x="28" y="20"/>
                  </a:cubicBezTo>
                  <a:cubicBezTo>
                    <a:pt x="16" y="40"/>
                    <a:pt x="0" y="74"/>
                    <a:pt x="9" y="99"/>
                  </a:cubicBezTo>
                  <a:cubicBezTo>
                    <a:pt x="24" y="133"/>
                    <a:pt x="47" y="162"/>
                    <a:pt x="71" y="191"/>
                  </a:cubicBezTo>
                  <a:cubicBezTo>
                    <a:pt x="82" y="209"/>
                    <a:pt x="78" y="223"/>
                    <a:pt x="91" y="23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3" name="Freeform 36"/>
            <p:cNvSpPr/>
            <p:nvPr/>
          </p:nvSpPr>
          <p:spPr bwMode="auto">
            <a:xfrm>
              <a:off x="3337787" y="3098800"/>
              <a:ext cx="455613" cy="312738"/>
            </a:xfrm>
            <a:custGeom>
              <a:avLst/>
              <a:gdLst>
                <a:gd name="T0" fmla="*/ 7 w 249"/>
                <a:gd name="T1" fmla="*/ 80 h 170"/>
                <a:gd name="T2" fmla="*/ 63 w 249"/>
                <a:gd name="T3" fmla="*/ 40 h 170"/>
                <a:gd name="T4" fmla="*/ 129 w 249"/>
                <a:gd name="T5" fmla="*/ 18 h 170"/>
                <a:gd name="T6" fmla="*/ 247 w 249"/>
                <a:gd name="T7" fmla="*/ 39 h 170"/>
                <a:gd name="T8" fmla="*/ 148 w 249"/>
                <a:gd name="T9" fmla="*/ 130 h 170"/>
                <a:gd name="T10" fmla="*/ 0 w 249"/>
                <a:gd name="T11" fmla="*/ 109 h 170"/>
              </a:gdLst>
              <a:ahLst/>
              <a:cxnLst>
                <a:cxn ang="0">
                  <a:pos x="T0" y="T1"/>
                </a:cxn>
                <a:cxn ang="0">
                  <a:pos x="T2" y="T3"/>
                </a:cxn>
                <a:cxn ang="0">
                  <a:pos x="T4" y="T5"/>
                </a:cxn>
                <a:cxn ang="0">
                  <a:pos x="T6" y="T7"/>
                </a:cxn>
                <a:cxn ang="0">
                  <a:pos x="T8" y="T9"/>
                </a:cxn>
                <a:cxn ang="0">
                  <a:pos x="T10" y="T11"/>
                </a:cxn>
              </a:cxnLst>
              <a:rect l="0" t="0" r="r" b="b"/>
              <a:pathLst>
                <a:path w="249" h="170">
                  <a:moveTo>
                    <a:pt x="7" y="80"/>
                  </a:moveTo>
                  <a:cubicBezTo>
                    <a:pt x="23" y="76"/>
                    <a:pt x="45" y="51"/>
                    <a:pt x="63" y="40"/>
                  </a:cubicBezTo>
                  <a:cubicBezTo>
                    <a:pt x="81" y="29"/>
                    <a:pt x="106" y="20"/>
                    <a:pt x="129" y="18"/>
                  </a:cubicBezTo>
                  <a:cubicBezTo>
                    <a:pt x="162" y="11"/>
                    <a:pt x="241" y="0"/>
                    <a:pt x="247" y="39"/>
                  </a:cubicBezTo>
                  <a:cubicBezTo>
                    <a:pt x="249" y="93"/>
                    <a:pt x="189" y="117"/>
                    <a:pt x="148" y="130"/>
                  </a:cubicBezTo>
                  <a:cubicBezTo>
                    <a:pt x="117" y="130"/>
                    <a:pt x="1" y="170"/>
                    <a:pt x="0" y="1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4" name="Freeform 37"/>
            <p:cNvSpPr/>
            <p:nvPr/>
          </p:nvSpPr>
          <p:spPr bwMode="auto">
            <a:xfrm>
              <a:off x="2959962" y="2933700"/>
              <a:ext cx="360363" cy="449263"/>
            </a:xfrm>
            <a:custGeom>
              <a:avLst/>
              <a:gdLst>
                <a:gd name="T0" fmla="*/ 197 w 197"/>
                <a:gd name="T1" fmla="*/ 204 h 244"/>
                <a:gd name="T2" fmla="*/ 183 w 197"/>
                <a:gd name="T3" fmla="*/ 170 h 244"/>
                <a:gd name="T4" fmla="*/ 152 w 197"/>
                <a:gd name="T5" fmla="*/ 109 h 244"/>
                <a:gd name="T6" fmla="*/ 45 w 197"/>
                <a:gd name="T7" fmla="*/ 45 h 244"/>
                <a:gd name="T8" fmla="*/ 87 w 197"/>
                <a:gd name="T9" fmla="*/ 216 h 244"/>
                <a:gd name="T10" fmla="*/ 172 w 197"/>
                <a:gd name="T11" fmla="*/ 244 h 244"/>
              </a:gdLst>
              <a:ahLst/>
              <a:cxnLst>
                <a:cxn ang="0">
                  <a:pos x="T0" y="T1"/>
                </a:cxn>
                <a:cxn ang="0">
                  <a:pos x="T2" y="T3"/>
                </a:cxn>
                <a:cxn ang="0">
                  <a:pos x="T4" y="T5"/>
                </a:cxn>
                <a:cxn ang="0">
                  <a:pos x="T6" y="T7"/>
                </a:cxn>
                <a:cxn ang="0">
                  <a:pos x="T8" y="T9"/>
                </a:cxn>
                <a:cxn ang="0">
                  <a:pos x="T10" y="T11"/>
                </a:cxn>
              </a:cxnLst>
              <a:rect l="0" t="0" r="r" b="b"/>
              <a:pathLst>
                <a:path w="197" h="244">
                  <a:moveTo>
                    <a:pt x="197" y="204"/>
                  </a:moveTo>
                  <a:cubicBezTo>
                    <a:pt x="192" y="195"/>
                    <a:pt x="186" y="186"/>
                    <a:pt x="183" y="170"/>
                  </a:cubicBezTo>
                  <a:cubicBezTo>
                    <a:pt x="179" y="154"/>
                    <a:pt x="170" y="129"/>
                    <a:pt x="152" y="109"/>
                  </a:cubicBezTo>
                  <a:cubicBezTo>
                    <a:pt x="137" y="75"/>
                    <a:pt x="79" y="0"/>
                    <a:pt x="45" y="45"/>
                  </a:cubicBezTo>
                  <a:cubicBezTo>
                    <a:pt x="0" y="103"/>
                    <a:pt x="44" y="175"/>
                    <a:pt x="87" y="216"/>
                  </a:cubicBezTo>
                  <a:cubicBezTo>
                    <a:pt x="114" y="230"/>
                    <a:pt x="143" y="237"/>
                    <a:pt x="172" y="24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5" name="Freeform 38"/>
            <p:cNvSpPr/>
            <p:nvPr/>
          </p:nvSpPr>
          <p:spPr bwMode="auto">
            <a:xfrm>
              <a:off x="3213962" y="3482975"/>
              <a:ext cx="501650" cy="300038"/>
            </a:xfrm>
            <a:custGeom>
              <a:avLst/>
              <a:gdLst>
                <a:gd name="T0" fmla="*/ 5 w 273"/>
                <a:gd name="T1" fmla="*/ 91 h 163"/>
                <a:gd name="T2" fmla="*/ 37 w 273"/>
                <a:gd name="T3" fmla="*/ 53 h 163"/>
                <a:gd name="T4" fmla="*/ 109 w 273"/>
                <a:gd name="T5" fmla="*/ 10 h 163"/>
                <a:gd name="T6" fmla="*/ 187 w 273"/>
                <a:gd name="T7" fmla="*/ 6 h 163"/>
                <a:gd name="T8" fmla="*/ 257 w 273"/>
                <a:gd name="T9" fmla="*/ 30 h 163"/>
                <a:gd name="T10" fmla="*/ 236 w 273"/>
                <a:gd name="T11" fmla="*/ 117 h 163"/>
                <a:gd name="T12" fmla="*/ 160 w 273"/>
                <a:gd name="T13" fmla="*/ 144 h 163"/>
                <a:gd name="T14" fmla="*/ 114 w 273"/>
                <a:gd name="T15" fmla="*/ 148 h 163"/>
                <a:gd name="T16" fmla="*/ 49 w 273"/>
                <a:gd name="T17" fmla="*/ 163 h 163"/>
                <a:gd name="T18" fmla="*/ 0 w 273"/>
                <a:gd name="T19" fmla="*/ 1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63">
                  <a:moveTo>
                    <a:pt x="5" y="91"/>
                  </a:moveTo>
                  <a:cubicBezTo>
                    <a:pt x="21" y="87"/>
                    <a:pt x="28" y="59"/>
                    <a:pt x="37" y="53"/>
                  </a:cubicBezTo>
                  <a:cubicBezTo>
                    <a:pt x="59" y="28"/>
                    <a:pt x="77" y="17"/>
                    <a:pt x="109" y="10"/>
                  </a:cubicBezTo>
                  <a:cubicBezTo>
                    <a:pt x="134" y="0"/>
                    <a:pt x="163" y="7"/>
                    <a:pt x="187" y="6"/>
                  </a:cubicBezTo>
                  <a:cubicBezTo>
                    <a:pt x="208" y="11"/>
                    <a:pt x="239" y="11"/>
                    <a:pt x="257" y="30"/>
                  </a:cubicBezTo>
                  <a:cubicBezTo>
                    <a:pt x="273" y="57"/>
                    <a:pt x="263" y="101"/>
                    <a:pt x="236" y="117"/>
                  </a:cubicBezTo>
                  <a:cubicBezTo>
                    <a:pt x="218" y="128"/>
                    <a:pt x="184" y="142"/>
                    <a:pt x="160" y="144"/>
                  </a:cubicBezTo>
                  <a:cubicBezTo>
                    <a:pt x="144" y="148"/>
                    <a:pt x="130" y="145"/>
                    <a:pt x="114" y="148"/>
                  </a:cubicBezTo>
                  <a:cubicBezTo>
                    <a:pt x="90" y="150"/>
                    <a:pt x="72" y="161"/>
                    <a:pt x="49" y="163"/>
                  </a:cubicBezTo>
                  <a:cubicBezTo>
                    <a:pt x="27" y="158"/>
                    <a:pt x="22" y="149"/>
                    <a:pt x="0" y="14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6" name="Freeform 39"/>
            <p:cNvSpPr/>
            <p:nvPr/>
          </p:nvSpPr>
          <p:spPr bwMode="auto">
            <a:xfrm>
              <a:off x="2804387" y="3427413"/>
              <a:ext cx="427038" cy="385763"/>
            </a:xfrm>
            <a:custGeom>
              <a:avLst/>
              <a:gdLst>
                <a:gd name="T0" fmla="*/ 224 w 233"/>
                <a:gd name="T1" fmla="*/ 173 h 210"/>
                <a:gd name="T2" fmla="*/ 233 w 233"/>
                <a:gd name="T3" fmla="*/ 168 h 210"/>
                <a:gd name="T4" fmla="*/ 141 w 233"/>
                <a:gd name="T5" fmla="*/ 77 h 210"/>
                <a:gd name="T6" fmla="*/ 13 w 233"/>
                <a:gd name="T7" fmla="*/ 68 h 210"/>
                <a:gd name="T8" fmla="*/ 31 w 233"/>
                <a:gd name="T9" fmla="*/ 149 h 210"/>
                <a:gd name="T10" fmla="*/ 105 w 233"/>
                <a:gd name="T11" fmla="*/ 190 h 210"/>
                <a:gd name="T12" fmla="*/ 215 w 23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233" h="210">
                  <a:moveTo>
                    <a:pt x="224" y="173"/>
                  </a:moveTo>
                  <a:cubicBezTo>
                    <a:pt x="233" y="168"/>
                    <a:pt x="233" y="168"/>
                    <a:pt x="233" y="168"/>
                  </a:cubicBezTo>
                  <a:cubicBezTo>
                    <a:pt x="204" y="130"/>
                    <a:pt x="171" y="107"/>
                    <a:pt x="141" y="77"/>
                  </a:cubicBezTo>
                  <a:cubicBezTo>
                    <a:pt x="103" y="44"/>
                    <a:pt x="45" y="0"/>
                    <a:pt x="13" y="68"/>
                  </a:cubicBezTo>
                  <a:cubicBezTo>
                    <a:pt x="0" y="88"/>
                    <a:pt x="15" y="122"/>
                    <a:pt x="31" y="149"/>
                  </a:cubicBezTo>
                  <a:cubicBezTo>
                    <a:pt x="49" y="169"/>
                    <a:pt x="76" y="183"/>
                    <a:pt x="105" y="190"/>
                  </a:cubicBezTo>
                  <a:cubicBezTo>
                    <a:pt x="141" y="199"/>
                    <a:pt x="179" y="201"/>
                    <a:pt x="215" y="21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7" name="Freeform 40"/>
            <p:cNvSpPr/>
            <p:nvPr/>
          </p:nvSpPr>
          <p:spPr bwMode="auto">
            <a:xfrm>
              <a:off x="3126649" y="3886200"/>
              <a:ext cx="485775" cy="361950"/>
            </a:xfrm>
            <a:custGeom>
              <a:avLst/>
              <a:gdLst>
                <a:gd name="T0" fmla="*/ 0 w 265"/>
                <a:gd name="T1" fmla="*/ 118 h 197"/>
                <a:gd name="T2" fmla="*/ 27 w 265"/>
                <a:gd name="T3" fmla="*/ 71 h 197"/>
                <a:gd name="T4" fmla="*/ 115 w 265"/>
                <a:gd name="T5" fmla="*/ 24 h 197"/>
                <a:gd name="T6" fmla="*/ 205 w 265"/>
                <a:gd name="T7" fmla="*/ 0 h 197"/>
                <a:gd name="T8" fmla="*/ 254 w 265"/>
                <a:gd name="T9" fmla="*/ 50 h 197"/>
                <a:gd name="T10" fmla="*/ 211 w 265"/>
                <a:gd name="T11" fmla="*/ 162 h 197"/>
                <a:gd name="T12" fmla="*/ 134 w 265"/>
                <a:gd name="T13" fmla="*/ 197 h 197"/>
                <a:gd name="T14" fmla="*/ 53 w 265"/>
                <a:gd name="T15" fmla="*/ 185 h 197"/>
                <a:gd name="T16" fmla="*/ 6 w 265"/>
                <a:gd name="T17"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97">
                  <a:moveTo>
                    <a:pt x="0" y="118"/>
                  </a:moveTo>
                  <a:cubicBezTo>
                    <a:pt x="22" y="123"/>
                    <a:pt x="24" y="86"/>
                    <a:pt x="27" y="71"/>
                  </a:cubicBezTo>
                  <a:cubicBezTo>
                    <a:pt x="49" y="46"/>
                    <a:pt x="88" y="40"/>
                    <a:pt x="115" y="24"/>
                  </a:cubicBezTo>
                  <a:cubicBezTo>
                    <a:pt x="140" y="15"/>
                    <a:pt x="175" y="0"/>
                    <a:pt x="205" y="0"/>
                  </a:cubicBezTo>
                  <a:cubicBezTo>
                    <a:pt x="241" y="9"/>
                    <a:pt x="256" y="12"/>
                    <a:pt x="254" y="50"/>
                  </a:cubicBezTo>
                  <a:cubicBezTo>
                    <a:pt x="265" y="99"/>
                    <a:pt x="249" y="133"/>
                    <a:pt x="211" y="162"/>
                  </a:cubicBezTo>
                  <a:cubicBezTo>
                    <a:pt x="184" y="179"/>
                    <a:pt x="158" y="195"/>
                    <a:pt x="134" y="197"/>
                  </a:cubicBezTo>
                  <a:cubicBezTo>
                    <a:pt x="104" y="197"/>
                    <a:pt x="75" y="190"/>
                    <a:pt x="53" y="185"/>
                  </a:cubicBezTo>
                  <a:cubicBezTo>
                    <a:pt x="31" y="179"/>
                    <a:pt x="26" y="170"/>
                    <a:pt x="6" y="1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8" name="Freeform 41"/>
            <p:cNvSpPr/>
            <p:nvPr/>
          </p:nvSpPr>
          <p:spPr bwMode="auto">
            <a:xfrm>
              <a:off x="2701199" y="3979863"/>
              <a:ext cx="461963" cy="263525"/>
            </a:xfrm>
            <a:custGeom>
              <a:avLst/>
              <a:gdLst>
                <a:gd name="T0" fmla="*/ 252 w 252"/>
                <a:gd name="T1" fmla="*/ 110 h 143"/>
                <a:gd name="T2" fmla="*/ 157 w 252"/>
                <a:gd name="T3" fmla="*/ 33 h 143"/>
                <a:gd name="T4" fmla="*/ 92 w 252"/>
                <a:gd name="T5" fmla="*/ 18 h 143"/>
                <a:gd name="T6" fmla="*/ 34 w 252"/>
                <a:gd name="T7" fmla="*/ 3 h 143"/>
                <a:gd name="T8" fmla="*/ 51 w 252"/>
                <a:gd name="T9" fmla="*/ 92 h 143"/>
                <a:gd name="T10" fmla="*/ 118 w 252"/>
                <a:gd name="T11" fmla="*/ 131 h 143"/>
                <a:gd name="T12" fmla="*/ 252 w 252"/>
                <a:gd name="T13" fmla="*/ 80 h 143"/>
                <a:gd name="T14" fmla="*/ 251 w 252"/>
                <a:gd name="T15" fmla="*/ 87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43">
                  <a:moveTo>
                    <a:pt x="252" y="110"/>
                  </a:moveTo>
                  <a:cubicBezTo>
                    <a:pt x="231" y="74"/>
                    <a:pt x="191" y="49"/>
                    <a:pt x="157" y="33"/>
                  </a:cubicBezTo>
                  <a:cubicBezTo>
                    <a:pt x="135" y="28"/>
                    <a:pt x="113" y="23"/>
                    <a:pt x="92" y="18"/>
                  </a:cubicBezTo>
                  <a:cubicBezTo>
                    <a:pt x="77" y="14"/>
                    <a:pt x="50" y="0"/>
                    <a:pt x="34" y="3"/>
                  </a:cubicBezTo>
                  <a:cubicBezTo>
                    <a:pt x="0" y="18"/>
                    <a:pt x="40" y="74"/>
                    <a:pt x="51" y="92"/>
                  </a:cubicBezTo>
                  <a:cubicBezTo>
                    <a:pt x="69" y="111"/>
                    <a:pt x="96" y="126"/>
                    <a:pt x="118" y="131"/>
                  </a:cubicBezTo>
                  <a:cubicBezTo>
                    <a:pt x="168" y="143"/>
                    <a:pt x="218" y="125"/>
                    <a:pt x="252" y="80"/>
                  </a:cubicBezTo>
                  <a:cubicBezTo>
                    <a:pt x="251" y="87"/>
                    <a:pt x="251" y="87"/>
                    <a:pt x="251" y="8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79" name="Freeform 42"/>
            <p:cNvSpPr/>
            <p:nvPr/>
          </p:nvSpPr>
          <p:spPr bwMode="auto">
            <a:xfrm>
              <a:off x="3188562" y="4286250"/>
              <a:ext cx="458788" cy="322263"/>
            </a:xfrm>
            <a:custGeom>
              <a:avLst/>
              <a:gdLst>
                <a:gd name="T0" fmla="*/ 2 w 250"/>
                <a:gd name="T1" fmla="*/ 100 h 175"/>
                <a:gd name="T2" fmla="*/ 41 w 250"/>
                <a:gd name="T3" fmla="*/ 64 h 175"/>
                <a:gd name="T4" fmla="*/ 138 w 250"/>
                <a:gd name="T5" fmla="*/ 11 h 175"/>
                <a:gd name="T6" fmla="*/ 241 w 250"/>
                <a:gd name="T7" fmla="*/ 90 h 175"/>
                <a:gd name="T8" fmla="*/ 130 w 250"/>
                <a:gd name="T9" fmla="*/ 170 h 175"/>
                <a:gd name="T10" fmla="*/ 34 w 250"/>
                <a:gd name="T11" fmla="*/ 154 h 175"/>
                <a:gd name="T12" fmla="*/ 0 w 250"/>
                <a:gd name="T13" fmla="*/ 138 h 175"/>
              </a:gdLst>
              <a:ahLst/>
              <a:cxnLst>
                <a:cxn ang="0">
                  <a:pos x="T0" y="T1"/>
                </a:cxn>
                <a:cxn ang="0">
                  <a:pos x="T2" y="T3"/>
                </a:cxn>
                <a:cxn ang="0">
                  <a:pos x="T4" y="T5"/>
                </a:cxn>
                <a:cxn ang="0">
                  <a:pos x="T6" y="T7"/>
                </a:cxn>
                <a:cxn ang="0">
                  <a:pos x="T8" y="T9"/>
                </a:cxn>
                <a:cxn ang="0">
                  <a:pos x="T10" y="T11"/>
                </a:cxn>
                <a:cxn ang="0">
                  <a:pos x="T12" y="T13"/>
                </a:cxn>
              </a:cxnLst>
              <a:rect l="0" t="0" r="r" b="b"/>
              <a:pathLst>
                <a:path w="250" h="175">
                  <a:moveTo>
                    <a:pt x="2" y="100"/>
                  </a:moveTo>
                  <a:cubicBezTo>
                    <a:pt x="5" y="86"/>
                    <a:pt x="25" y="67"/>
                    <a:pt x="41" y="64"/>
                  </a:cubicBezTo>
                  <a:cubicBezTo>
                    <a:pt x="63" y="38"/>
                    <a:pt x="98" y="17"/>
                    <a:pt x="138" y="11"/>
                  </a:cubicBezTo>
                  <a:cubicBezTo>
                    <a:pt x="187" y="0"/>
                    <a:pt x="250" y="23"/>
                    <a:pt x="241" y="90"/>
                  </a:cubicBezTo>
                  <a:cubicBezTo>
                    <a:pt x="229" y="140"/>
                    <a:pt x="182" y="175"/>
                    <a:pt x="130" y="170"/>
                  </a:cubicBezTo>
                  <a:cubicBezTo>
                    <a:pt x="101" y="162"/>
                    <a:pt x="70" y="163"/>
                    <a:pt x="34" y="154"/>
                  </a:cubicBezTo>
                  <a:cubicBezTo>
                    <a:pt x="27" y="152"/>
                    <a:pt x="15" y="141"/>
                    <a:pt x="0" y="13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0" name="Freeform 43"/>
            <p:cNvSpPr/>
            <p:nvPr/>
          </p:nvSpPr>
          <p:spPr bwMode="auto">
            <a:xfrm>
              <a:off x="2747237" y="4402138"/>
              <a:ext cx="461963" cy="252413"/>
            </a:xfrm>
            <a:custGeom>
              <a:avLst/>
              <a:gdLst>
                <a:gd name="T0" fmla="*/ 236 w 252"/>
                <a:gd name="T1" fmla="*/ 96 h 137"/>
                <a:gd name="T2" fmla="*/ 203 w 252"/>
                <a:gd name="T3" fmla="*/ 73 h 137"/>
                <a:gd name="T4" fmla="*/ 142 w 252"/>
                <a:gd name="T5" fmla="*/ 43 h 137"/>
                <a:gd name="T6" fmla="*/ 18 w 252"/>
                <a:gd name="T7" fmla="*/ 51 h 137"/>
                <a:gd name="T8" fmla="*/ 135 w 252"/>
                <a:gd name="T9" fmla="*/ 133 h 137"/>
                <a:gd name="T10" fmla="*/ 252 w 252"/>
                <a:gd name="T11" fmla="*/ 62 h 137"/>
              </a:gdLst>
              <a:ahLst/>
              <a:cxnLst>
                <a:cxn ang="0">
                  <a:pos x="T0" y="T1"/>
                </a:cxn>
                <a:cxn ang="0">
                  <a:pos x="T2" y="T3"/>
                </a:cxn>
                <a:cxn ang="0">
                  <a:pos x="T4" y="T5"/>
                </a:cxn>
                <a:cxn ang="0">
                  <a:pos x="T6" y="T7"/>
                </a:cxn>
                <a:cxn ang="0">
                  <a:pos x="T8" y="T9"/>
                </a:cxn>
                <a:cxn ang="0">
                  <a:pos x="T10" y="T11"/>
                </a:cxn>
              </a:cxnLst>
              <a:rect l="0" t="0" r="r" b="b"/>
              <a:pathLst>
                <a:path w="252" h="137">
                  <a:moveTo>
                    <a:pt x="236" y="96"/>
                  </a:moveTo>
                  <a:cubicBezTo>
                    <a:pt x="230" y="87"/>
                    <a:pt x="218" y="77"/>
                    <a:pt x="203" y="73"/>
                  </a:cubicBezTo>
                  <a:cubicBezTo>
                    <a:pt x="185" y="53"/>
                    <a:pt x="163" y="48"/>
                    <a:pt x="142" y="43"/>
                  </a:cubicBezTo>
                  <a:cubicBezTo>
                    <a:pt x="106" y="34"/>
                    <a:pt x="30" y="0"/>
                    <a:pt x="18" y="51"/>
                  </a:cubicBezTo>
                  <a:cubicBezTo>
                    <a:pt x="0" y="123"/>
                    <a:pt x="88" y="137"/>
                    <a:pt x="135" y="133"/>
                  </a:cubicBezTo>
                  <a:cubicBezTo>
                    <a:pt x="182" y="129"/>
                    <a:pt x="234" y="104"/>
                    <a:pt x="252" y="62"/>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1" name="Freeform 44"/>
            <p:cNvSpPr/>
            <p:nvPr/>
          </p:nvSpPr>
          <p:spPr bwMode="auto">
            <a:xfrm>
              <a:off x="3280637" y="4638675"/>
              <a:ext cx="461963" cy="280988"/>
            </a:xfrm>
            <a:custGeom>
              <a:avLst/>
              <a:gdLst>
                <a:gd name="T0" fmla="*/ 7 w 252"/>
                <a:gd name="T1" fmla="*/ 151 h 153"/>
                <a:gd name="T2" fmla="*/ 118 w 252"/>
                <a:gd name="T3" fmla="*/ 10 h 153"/>
                <a:gd name="T4" fmla="*/ 210 w 252"/>
                <a:gd name="T5" fmla="*/ 9 h 153"/>
                <a:gd name="T6" fmla="*/ 251 w 252"/>
                <a:gd name="T7" fmla="*/ 58 h 153"/>
                <a:gd name="T8" fmla="*/ 122 w 252"/>
                <a:gd name="T9" fmla="*/ 148 h 153"/>
                <a:gd name="T10" fmla="*/ 47 w 252"/>
                <a:gd name="T11" fmla="*/ 145 h 153"/>
                <a:gd name="T12" fmla="*/ 0 w 252"/>
                <a:gd name="T13" fmla="*/ 149 h 153"/>
              </a:gdLst>
              <a:ahLst/>
              <a:cxnLst>
                <a:cxn ang="0">
                  <a:pos x="T0" y="T1"/>
                </a:cxn>
                <a:cxn ang="0">
                  <a:pos x="T2" y="T3"/>
                </a:cxn>
                <a:cxn ang="0">
                  <a:pos x="T4" y="T5"/>
                </a:cxn>
                <a:cxn ang="0">
                  <a:pos x="T6" y="T7"/>
                </a:cxn>
                <a:cxn ang="0">
                  <a:pos x="T8" y="T9"/>
                </a:cxn>
                <a:cxn ang="0">
                  <a:pos x="T10" y="T11"/>
                </a:cxn>
                <a:cxn ang="0">
                  <a:pos x="T12" y="T13"/>
                </a:cxn>
              </a:cxnLst>
              <a:rect l="0" t="0" r="r" b="b"/>
              <a:pathLst>
                <a:path w="252" h="153">
                  <a:moveTo>
                    <a:pt x="7" y="151"/>
                  </a:moveTo>
                  <a:cubicBezTo>
                    <a:pt x="3" y="73"/>
                    <a:pt x="46" y="23"/>
                    <a:pt x="118" y="10"/>
                  </a:cubicBezTo>
                  <a:cubicBezTo>
                    <a:pt x="150" y="2"/>
                    <a:pt x="174" y="0"/>
                    <a:pt x="210" y="9"/>
                  </a:cubicBezTo>
                  <a:cubicBezTo>
                    <a:pt x="239" y="16"/>
                    <a:pt x="251" y="27"/>
                    <a:pt x="251" y="58"/>
                  </a:cubicBezTo>
                  <a:cubicBezTo>
                    <a:pt x="252" y="119"/>
                    <a:pt x="171" y="137"/>
                    <a:pt x="122" y="148"/>
                  </a:cubicBezTo>
                  <a:cubicBezTo>
                    <a:pt x="99" y="150"/>
                    <a:pt x="77" y="145"/>
                    <a:pt x="47" y="145"/>
                  </a:cubicBezTo>
                  <a:cubicBezTo>
                    <a:pt x="32" y="142"/>
                    <a:pt x="14" y="153"/>
                    <a:pt x="0" y="14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2" name="Freeform 45"/>
            <p:cNvSpPr/>
            <p:nvPr/>
          </p:nvSpPr>
          <p:spPr bwMode="auto">
            <a:xfrm>
              <a:off x="2905987" y="4892675"/>
              <a:ext cx="466725" cy="173038"/>
            </a:xfrm>
            <a:custGeom>
              <a:avLst/>
              <a:gdLst>
                <a:gd name="T0" fmla="*/ 213 w 254"/>
                <a:gd name="T1" fmla="*/ 36 h 94"/>
                <a:gd name="T2" fmla="*/ 97 w 254"/>
                <a:gd name="T3" fmla="*/ 8 h 94"/>
                <a:gd name="T4" fmla="*/ 4 w 254"/>
                <a:gd name="T5" fmla="*/ 46 h 94"/>
                <a:gd name="T6" fmla="*/ 138 w 254"/>
                <a:gd name="T7" fmla="*/ 94 h 94"/>
                <a:gd name="T8" fmla="*/ 226 w 254"/>
                <a:gd name="T9" fmla="*/ 47 h 94"/>
                <a:gd name="T10" fmla="*/ 254 w 254"/>
                <a:gd name="T11" fmla="*/ 24 h 94"/>
              </a:gdLst>
              <a:ahLst/>
              <a:cxnLst>
                <a:cxn ang="0">
                  <a:pos x="T0" y="T1"/>
                </a:cxn>
                <a:cxn ang="0">
                  <a:pos x="T2" y="T3"/>
                </a:cxn>
                <a:cxn ang="0">
                  <a:pos x="T4" y="T5"/>
                </a:cxn>
                <a:cxn ang="0">
                  <a:pos x="T6" y="T7"/>
                </a:cxn>
                <a:cxn ang="0">
                  <a:pos x="T8" y="T9"/>
                </a:cxn>
                <a:cxn ang="0">
                  <a:pos x="T10" y="T11"/>
                </a:cxn>
              </a:cxnLst>
              <a:rect l="0" t="0" r="r" b="b"/>
              <a:pathLst>
                <a:path w="254" h="94">
                  <a:moveTo>
                    <a:pt x="213" y="36"/>
                  </a:moveTo>
                  <a:cubicBezTo>
                    <a:pt x="188" y="15"/>
                    <a:pt x="135" y="10"/>
                    <a:pt x="97" y="8"/>
                  </a:cubicBezTo>
                  <a:cubicBezTo>
                    <a:pt x="69" y="1"/>
                    <a:pt x="0" y="0"/>
                    <a:pt x="4" y="46"/>
                  </a:cubicBezTo>
                  <a:cubicBezTo>
                    <a:pt x="10" y="86"/>
                    <a:pt x="107" y="94"/>
                    <a:pt x="138" y="94"/>
                  </a:cubicBezTo>
                  <a:cubicBezTo>
                    <a:pt x="170" y="87"/>
                    <a:pt x="195" y="78"/>
                    <a:pt x="226" y="47"/>
                  </a:cubicBezTo>
                  <a:cubicBezTo>
                    <a:pt x="235" y="42"/>
                    <a:pt x="245" y="29"/>
                    <a:pt x="254" y="2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3" name="Freeform 46"/>
            <p:cNvSpPr/>
            <p:nvPr/>
          </p:nvSpPr>
          <p:spPr bwMode="auto">
            <a:xfrm>
              <a:off x="3444149" y="4967288"/>
              <a:ext cx="396875" cy="384175"/>
            </a:xfrm>
            <a:custGeom>
              <a:avLst/>
              <a:gdLst>
                <a:gd name="T0" fmla="*/ 0 w 217"/>
                <a:gd name="T1" fmla="*/ 168 h 209"/>
                <a:gd name="T2" fmla="*/ 30 w 217"/>
                <a:gd name="T3" fmla="*/ 106 h 209"/>
                <a:gd name="T4" fmla="*/ 71 w 217"/>
                <a:gd name="T5" fmla="*/ 32 h 209"/>
                <a:gd name="T6" fmla="*/ 196 w 217"/>
                <a:gd name="T7" fmla="*/ 24 h 209"/>
                <a:gd name="T8" fmla="*/ 207 w 217"/>
                <a:gd name="T9" fmla="*/ 73 h 209"/>
                <a:gd name="T10" fmla="*/ 153 w 217"/>
                <a:gd name="T11" fmla="*/ 136 h 209"/>
                <a:gd name="T12" fmla="*/ 88 w 217"/>
                <a:gd name="T13" fmla="*/ 182 h 209"/>
                <a:gd name="T14" fmla="*/ 44 w 21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09">
                  <a:moveTo>
                    <a:pt x="0" y="168"/>
                  </a:moveTo>
                  <a:cubicBezTo>
                    <a:pt x="13" y="148"/>
                    <a:pt x="18" y="126"/>
                    <a:pt x="30" y="106"/>
                  </a:cubicBezTo>
                  <a:cubicBezTo>
                    <a:pt x="37" y="77"/>
                    <a:pt x="52" y="50"/>
                    <a:pt x="71" y="32"/>
                  </a:cubicBezTo>
                  <a:cubicBezTo>
                    <a:pt x="95" y="0"/>
                    <a:pt x="160" y="16"/>
                    <a:pt x="196" y="24"/>
                  </a:cubicBezTo>
                  <a:cubicBezTo>
                    <a:pt x="217" y="30"/>
                    <a:pt x="214" y="44"/>
                    <a:pt x="207" y="73"/>
                  </a:cubicBezTo>
                  <a:cubicBezTo>
                    <a:pt x="200" y="102"/>
                    <a:pt x="180" y="120"/>
                    <a:pt x="153" y="136"/>
                  </a:cubicBezTo>
                  <a:cubicBezTo>
                    <a:pt x="133" y="154"/>
                    <a:pt x="108" y="164"/>
                    <a:pt x="88" y="182"/>
                  </a:cubicBezTo>
                  <a:cubicBezTo>
                    <a:pt x="78" y="194"/>
                    <a:pt x="60" y="205"/>
                    <a:pt x="44" y="2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4" name="Freeform 47"/>
            <p:cNvSpPr/>
            <p:nvPr/>
          </p:nvSpPr>
          <p:spPr bwMode="auto">
            <a:xfrm>
              <a:off x="2886937" y="5262563"/>
              <a:ext cx="609600" cy="196850"/>
            </a:xfrm>
            <a:custGeom>
              <a:avLst/>
              <a:gdLst>
                <a:gd name="T0" fmla="*/ 331 w 333"/>
                <a:gd name="T1" fmla="*/ 52 h 107"/>
                <a:gd name="T2" fmla="*/ 277 w 333"/>
                <a:gd name="T3" fmla="*/ 23 h 107"/>
                <a:gd name="T4" fmla="*/ 183 w 333"/>
                <a:gd name="T5" fmla="*/ 0 h 107"/>
                <a:gd name="T6" fmla="*/ 32 w 333"/>
                <a:gd name="T7" fmla="*/ 55 h 107"/>
                <a:gd name="T8" fmla="*/ 101 w 333"/>
                <a:gd name="T9" fmla="*/ 87 h 107"/>
                <a:gd name="T10" fmla="*/ 222 w 333"/>
                <a:gd name="T11" fmla="*/ 94 h 107"/>
                <a:gd name="T12" fmla="*/ 333 w 333"/>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333" h="107">
                  <a:moveTo>
                    <a:pt x="331" y="52"/>
                  </a:moveTo>
                  <a:cubicBezTo>
                    <a:pt x="311" y="39"/>
                    <a:pt x="299" y="28"/>
                    <a:pt x="277" y="23"/>
                  </a:cubicBezTo>
                  <a:cubicBezTo>
                    <a:pt x="248" y="16"/>
                    <a:pt x="212" y="7"/>
                    <a:pt x="183" y="0"/>
                  </a:cubicBezTo>
                  <a:cubicBezTo>
                    <a:pt x="153" y="0"/>
                    <a:pt x="0" y="1"/>
                    <a:pt x="32" y="55"/>
                  </a:cubicBezTo>
                  <a:cubicBezTo>
                    <a:pt x="50" y="75"/>
                    <a:pt x="79" y="82"/>
                    <a:pt x="101" y="87"/>
                  </a:cubicBezTo>
                  <a:cubicBezTo>
                    <a:pt x="144" y="98"/>
                    <a:pt x="180" y="107"/>
                    <a:pt x="222" y="94"/>
                  </a:cubicBezTo>
                  <a:cubicBezTo>
                    <a:pt x="265" y="74"/>
                    <a:pt x="297" y="36"/>
                    <a:pt x="333"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5" name="Freeform 48"/>
            <p:cNvSpPr/>
            <p:nvPr/>
          </p:nvSpPr>
          <p:spPr bwMode="auto">
            <a:xfrm>
              <a:off x="3677512" y="5153025"/>
              <a:ext cx="368300" cy="431800"/>
            </a:xfrm>
            <a:custGeom>
              <a:avLst/>
              <a:gdLst>
                <a:gd name="T0" fmla="*/ 0 w 201"/>
                <a:gd name="T1" fmla="*/ 235 h 235"/>
                <a:gd name="T2" fmla="*/ 37 w 201"/>
                <a:gd name="T3" fmla="*/ 84 h 235"/>
                <a:gd name="T4" fmla="*/ 102 w 201"/>
                <a:gd name="T5" fmla="*/ 38 h 235"/>
                <a:gd name="T6" fmla="*/ 183 w 201"/>
                <a:gd name="T7" fmla="*/ 20 h 235"/>
                <a:gd name="T8" fmla="*/ 183 w 201"/>
                <a:gd name="T9" fmla="*/ 112 h 235"/>
                <a:gd name="T10" fmla="*/ 144 w 201"/>
                <a:gd name="T11" fmla="*/ 179 h 235"/>
                <a:gd name="T12" fmla="*/ 63 w 201"/>
                <a:gd name="T13" fmla="*/ 228 h 235"/>
                <a:gd name="T14" fmla="*/ 11 w 201"/>
                <a:gd name="T15" fmla="*/ 22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235">
                  <a:moveTo>
                    <a:pt x="0" y="235"/>
                  </a:moveTo>
                  <a:cubicBezTo>
                    <a:pt x="12" y="185"/>
                    <a:pt x="5" y="122"/>
                    <a:pt x="37" y="84"/>
                  </a:cubicBezTo>
                  <a:cubicBezTo>
                    <a:pt x="59" y="59"/>
                    <a:pt x="77" y="48"/>
                    <a:pt x="102" y="38"/>
                  </a:cubicBezTo>
                  <a:cubicBezTo>
                    <a:pt x="127" y="29"/>
                    <a:pt x="165" y="0"/>
                    <a:pt x="183" y="20"/>
                  </a:cubicBezTo>
                  <a:cubicBezTo>
                    <a:pt x="201" y="40"/>
                    <a:pt x="188" y="90"/>
                    <a:pt x="183" y="112"/>
                  </a:cubicBezTo>
                  <a:cubicBezTo>
                    <a:pt x="176" y="141"/>
                    <a:pt x="164" y="161"/>
                    <a:pt x="144" y="179"/>
                  </a:cubicBezTo>
                  <a:cubicBezTo>
                    <a:pt x="122" y="204"/>
                    <a:pt x="86" y="226"/>
                    <a:pt x="63" y="228"/>
                  </a:cubicBezTo>
                  <a:cubicBezTo>
                    <a:pt x="41" y="223"/>
                    <a:pt x="29" y="212"/>
                    <a:pt x="11" y="22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6" name="Freeform 49"/>
            <p:cNvSpPr/>
            <p:nvPr/>
          </p:nvSpPr>
          <p:spPr bwMode="auto">
            <a:xfrm>
              <a:off x="3242537" y="5584825"/>
              <a:ext cx="530225" cy="261938"/>
            </a:xfrm>
            <a:custGeom>
              <a:avLst/>
              <a:gdLst>
                <a:gd name="T0" fmla="*/ 232 w 289"/>
                <a:gd name="T1" fmla="*/ 22 h 143"/>
                <a:gd name="T2" fmla="*/ 95 w 289"/>
                <a:gd name="T3" fmla="*/ 19 h 143"/>
                <a:gd name="T4" fmla="*/ 16 w 289"/>
                <a:gd name="T5" fmla="*/ 61 h 143"/>
                <a:gd name="T6" fmla="*/ 52 w 289"/>
                <a:gd name="T7" fmla="*/ 131 h 143"/>
                <a:gd name="T8" fmla="*/ 128 w 289"/>
                <a:gd name="T9" fmla="*/ 134 h 143"/>
                <a:gd name="T10" fmla="*/ 221 w 289"/>
                <a:gd name="T11" fmla="*/ 96 h 143"/>
                <a:gd name="T12" fmla="*/ 268 w 289"/>
                <a:gd name="T13" fmla="*/ 31 h 143"/>
                <a:gd name="T14" fmla="*/ 289 w 289"/>
                <a:gd name="T15" fmla="*/ 5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143">
                  <a:moveTo>
                    <a:pt x="232" y="22"/>
                  </a:moveTo>
                  <a:cubicBezTo>
                    <a:pt x="188" y="11"/>
                    <a:pt x="143" y="8"/>
                    <a:pt x="95" y="19"/>
                  </a:cubicBezTo>
                  <a:cubicBezTo>
                    <a:pt x="71" y="21"/>
                    <a:pt x="30" y="34"/>
                    <a:pt x="16" y="61"/>
                  </a:cubicBezTo>
                  <a:cubicBezTo>
                    <a:pt x="0" y="95"/>
                    <a:pt x="32" y="119"/>
                    <a:pt x="52" y="131"/>
                  </a:cubicBezTo>
                  <a:cubicBezTo>
                    <a:pt x="81" y="138"/>
                    <a:pt x="103" y="143"/>
                    <a:pt x="128" y="134"/>
                  </a:cubicBezTo>
                  <a:cubicBezTo>
                    <a:pt x="160" y="127"/>
                    <a:pt x="194" y="112"/>
                    <a:pt x="221" y="96"/>
                  </a:cubicBezTo>
                  <a:cubicBezTo>
                    <a:pt x="248" y="80"/>
                    <a:pt x="262" y="52"/>
                    <a:pt x="268" y="31"/>
                  </a:cubicBezTo>
                  <a:cubicBezTo>
                    <a:pt x="271" y="16"/>
                    <a:pt x="268" y="0"/>
                    <a:pt x="289" y="5"/>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7" name="Freeform 50"/>
            <p:cNvSpPr/>
            <p:nvPr/>
          </p:nvSpPr>
          <p:spPr bwMode="auto">
            <a:xfrm>
              <a:off x="4017237" y="5372100"/>
              <a:ext cx="211138" cy="514350"/>
            </a:xfrm>
            <a:custGeom>
              <a:avLst/>
              <a:gdLst>
                <a:gd name="T0" fmla="*/ 18 w 115"/>
                <a:gd name="T1" fmla="*/ 281 h 281"/>
                <a:gd name="T2" fmla="*/ 9 w 115"/>
                <a:gd name="T3" fmla="*/ 225 h 281"/>
                <a:gd name="T4" fmla="*/ 10 w 115"/>
                <a:gd name="T5" fmla="*/ 96 h 281"/>
                <a:gd name="T6" fmla="*/ 39 w 115"/>
                <a:gd name="T7" fmla="*/ 41 h 281"/>
                <a:gd name="T8" fmla="*/ 102 w 115"/>
                <a:gd name="T9" fmla="*/ 34 h 281"/>
                <a:gd name="T10" fmla="*/ 86 w 115"/>
                <a:gd name="T11" fmla="*/ 191 h 281"/>
                <a:gd name="T12" fmla="*/ 17 w 115"/>
                <a:gd name="T13" fmla="*/ 258 h 281"/>
              </a:gdLst>
              <a:ahLst/>
              <a:cxnLst>
                <a:cxn ang="0">
                  <a:pos x="T0" y="T1"/>
                </a:cxn>
                <a:cxn ang="0">
                  <a:pos x="T2" y="T3"/>
                </a:cxn>
                <a:cxn ang="0">
                  <a:pos x="T4" y="T5"/>
                </a:cxn>
                <a:cxn ang="0">
                  <a:pos x="T6" y="T7"/>
                </a:cxn>
                <a:cxn ang="0">
                  <a:pos x="T8" y="T9"/>
                </a:cxn>
                <a:cxn ang="0">
                  <a:pos x="T10" y="T11"/>
                </a:cxn>
                <a:cxn ang="0">
                  <a:pos x="T12" y="T13"/>
                </a:cxn>
              </a:cxnLst>
              <a:rect l="0" t="0" r="r" b="b"/>
              <a:pathLst>
                <a:path w="115" h="281">
                  <a:moveTo>
                    <a:pt x="18" y="281"/>
                  </a:moveTo>
                  <a:cubicBezTo>
                    <a:pt x="6" y="270"/>
                    <a:pt x="6" y="240"/>
                    <a:pt x="9" y="225"/>
                  </a:cubicBezTo>
                  <a:cubicBezTo>
                    <a:pt x="4" y="186"/>
                    <a:pt x="0" y="139"/>
                    <a:pt x="10" y="96"/>
                  </a:cubicBezTo>
                  <a:cubicBezTo>
                    <a:pt x="16" y="74"/>
                    <a:pt x="21" y="52"/>
                    <a:pt x="39" y="41"/>
                  </a:cubicBezTo>
                  <a:cubicBezTo>
                    <a:pt x="53" y="14"/>
                    <a:pt x="87" y="0"/>
                    <a:pt x="102" y="34"/>
                  </a:cubicBezTo>
                  <a:cubicBezTo>
                    <a:pt x="115" y="75"/>
                    <a:pt x="104" y="149"/>
                    <a:pt x="86" y="191"/>
                  </a:cubicBezTo>
                  <a:cubicBezTo>
                    <a:pt x="72" y="218"/>
                    <a:pt x="43" y="241"/>
                    <a:pt x="17" y="2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8" name="Freeform 51"/>
            <p:cNvSpPr/>
            <p:nvPr/>
          </p:nvSpPr>
          <p:spPr bwMode="auto">
            <a:xfrm>
              <a:off x="3612424" y="5846763"/>
              <a:ext cx="531813" cy="307975"/>
            </a:xfrm>
            <a:custGeom>
              <a:avLst/>
              <a:gdLst>
                <a:gd name="T0" fmla="*/ 234 w 290"/>
                <a:gd name="T1" fmla="*/ 13 h 168"/>
                <a:gd name="T2" fmla="*/ 87 w 290"/>
                <a:gd name="T3" fmla="*/ 53 h 168"/>
                <a:gd name="T4" fmla="*/ 7 w 290"/>
                <a:gd name="T5" fmla="*/ 95 h 168"/>
                <a:gd name="T6" fmla="*/ 69 w 290"/>
                <a:gd name="T7" fmla="*/ 156 h 168"/>
                <a:gd name="T8" fmla="*/ 249 w 290"/>
                <a:gd name="T9" fmla="*/ 108 h 168"/>
                <a:gd name="T10" fmla="*/ 275 w 290"/>
                <a:gd name="T11" fmla="*/ 0 h 168"/>
              </a:gdLst>
              <a:ahLst/>
              <a:cxnLst>
                <a:cxn ang="0">
                  <a:pos x="T0" y="T1"/>
                </a:cxn>
                <a:cxn ang="0">
                  <a:pos x="T2" y="T3"/>
                </a:cxn>
                <a:cxn ang="0">
                  <a:pos x="T4" y="T5"/>
                </a:cxn>
                <a:cxn ang="0">
                  <a:pos x="T6" y="T7"/>
                </a:cxn>
                <a:cxn ang="0">
                  <a:pos x="T8" y="T9"/>
                </a:cxn>
                <a:cxn ang="0">
                  <a:pos x="T10" y="T11"/>
                </a:cxn>
              </a:cxnLst>
              <a:rect l="0" t="0" r="r" b="b"/>
              <a:pathLst>
                <a:path w="290" h="168">
                  <a:moveTo>
                    <a:pt x="234" y="13"/>
                  </a:moveTo>
                  <a:cubicBezTo>
                    <a:pt x="183" y="1"/>
                    <a:pt x="131" y="26"/>
                    <a:pt x="87" y="53"/>
                  </a:cubicBezTo>
                  <a:cubicBezTo>
                    <a:pt x="70" y="57"/>
                    <a:pt x="13" y="74"/>
                    <a:pt x="7" y="95"/>
                  </a:cubicBezTo>
                  <a:cubicBezTo>
                    <a:pt x="0" y="124"/>
                    <a:pt x="47" y="151"/>
                    <a:pt x="69" y="156"/>
                  </a:cubicBezTo>
                  <a:cubicBezTo>
                    <a:pt x="120" y="168"/>
                    <a:pt x="210" y="145"/>
                    <a:pt x="249" y="108"/>
                  </a:cubicBezTo>
                  <a:cubicBezTo>
                    <a:pt x="287" y="79"/>
                    <a:pt x="290" y="34"/>
                    <a:pt x="275" y="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89" name="Freeform 52"/>
            <p:cNvSpPr/>
            <p:nvPr/>
          </p:nvSpPr>
          <p:spPr bwMode="auto">
            <a:xfrm>
              <a:off x="4329974" y="5616575"/>
              <a:ext cx="231775" cy="506413"/>
            </a:xfrm>
            <a:custGeom>
              <a:avLst/>
              <a:gdLst>
                <a:gd name="T0" fmla="*/ 2 w 127"/>
                <a:gd name="T1" fmla="*/ 238 h 276"/>
                <a:gd name="T2" fmla="*/ 8 w 127"/>
                <a:gd name="T3" fmla="*/ 247 h 276"/>
                <a:gd name="T4" fmla="*/ 0 w 127"/>
                <a:gd name="T5" fmla="*/ 215 h 276"/>
                <a:gd name="T6" fmla="*/ 7 w 127"/>
                <a:gd name="T7" fmla="*/ 125 h 276"/>
                <a:gd name="T8" fmla="*/ 89 w 127"/>
                <a:gd name="T9" fmla="*/ 38 h 276"/>
                <a:gd name="T10" fmla="*/ 92 w 127"/>
                <a:gd name="T11" fmla="*/ 183 h 276"/>
                <a:gd name="T12" fmla="*/ 40 w 127"/>
                <a:gd name="T13" fmla="*/ 270 h 276"/>
                <a:gd name="T14" fmla="*/ 42 w 127"/>
                <a:gd name="T15" fmla="*/ 263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76">
                  <a:moveTo>
                    <a:pt x="2" y="238"/>
                  </a:moveTo>
                  <a:cubicBezTo>
                    <a:pt x="9" y="240"/>
                    <a:pt x="8" y="247"/>
                    <a:pt x="8" y="247"/>
                  </a:cubicBezTo>
                  <a:cubicBezTo>
                    <a:pt x="2" y="238"/>
                    <a:pt x="6" y="224"/>
                    <a:pt x="0" y="215"/>
                  </a:cubicBezTo>
                  <a:cubicBezTo>
                    <a:pt x="0" y="184"/>
                    <a:pt x="0" y="153"/>
                    <a:pt x="7" y="125"/>
                  </a:cubicBezTo>
                  <a:cubicBezTo>
                    <a:pt x="8" y="87"/>
                    <a:pt x="30" y="0"/>
                    <a:pt x="89" y="38"/>
                  </a:cubicBezTo>
                  <a:cubicBezTo>
                    <a:pt x="127" y="70"/>
                    <a:pt x="101" y="147"/>
                    <a:pt x="92" y="183"/>
                  </a:cubicBezTo>
                  <a:cubicBezTo>
                    <a:pt x="87" y="205"/>
                    <a:pt x="62" y="276"/>
                    <a:pt x="40" y="270"/>
                  </a:cubicBezTo>
                  <a:cubicBezTo>
                    <a:pt x="42" y="263"/>
                    <a:pt x="42" y="263"/>
                    <a:pt x="42" y="26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0" name="Freeform 53"/>
            <p:cNvSpPr/>
            <p:nvPr/>
          </p:nvSpPr>
          <p:spPr bwMode="auto">
            <a:xfrm>
              <a:off x="4099787" y="6080125"/>
              <a:ext cx="450850" cy="307975"/>
            </a:xfrm>
            <a:custGeom>
              <a:avLst/>
              <a:gdLst>
                <a:gd name="T0" fmla="*/ 167 w 246"/>
                <a:gd name="T1" fmla="*/ 11 h 168"/>
                <a:gd name="T2" fmla="*/ 124 w 246"/>
                <a:gd name="T3" fmla="*/ 0 h 168"/>
                <a:gd name="T4" fmla="*/ 68 w 246"/>
                <a:gd name="T5" fmla="*/ 40 h 168"/>
                <a:gd name="T6" fmla="*/ 18 w 246"/>
                <a:gd name="T7" fmla="*/ 89 h 168"/>
                <a:gd name="T8" fmla="*/ 34 w 246"/>
                <a:gd name="T9" fmla="*/ 147 h 168"/>
                <a:gd name="T10" fmla="*/ 194 w 246"/>
                <a:gd name="T11" fmla="*/ 117 h 168"/>
                <a:gd name="T12" fmla="*/ 239 w 246"/>
                <a:gd name="T13" fmla="*/ 59 h 168"/>
                <a:gd name="T14" fmla="*/ 246 w 246"/>
                <a:gd name="T15" fmla="*/ 0 h 168"/>
                <a:gd name="T16" fmla="*/ 242 w 246"/>
                <a:gd name="T1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68">
                  <a:moveTo>
                    <a:pt x="167" y="11"/>
                  </a:moveTo>
                  <a:cubicBezTo>
                    <a:pt x="152" y="8"/>
                    <a:pt x="138" y="4"/>
                    <a:pt x="124" y="0"/>
                  </a:cubicBezTo>
                  <a:cubicBezTo>
                    <a:pt x="107" y="4"/>
                    <a:pt x="80" y="20"/>
                    <a:pt x="68" y="40"/>
                  </a:cubicBezTo>
                  <a:cubicBezTo>
                    <a:pt x="50" y="51"/>
                    <a:pt x="30" y="69"/>
                    <a:pt x="18" y="89"/>
                  </a:cubicBezTo>
                  <a:cubicBezTo>
                    <a:pt x="11" y="118"/>
                    <a:pt x="0" y="131"/>
                    <a:pt x="34" y="147"/>
                  </a:cubicBezTo>
                  <a:cubicBezTo>
                    <a:pt x="90" y="168"/>
                    <a:pt x="146" y="159"/>
                    <a:pt x="194" y="117"/>
                  </a:cubicBezTo>
                  <a:cubicBezTo>
                    <a:pt x="212" y="106"/>
                    <a:pt x="227" y="79"/>
                    <a:pt x="239" y="59"/>
                  </a:cubicBezTo>
                  <a:cubicBezTo>
                    <a:pt x="244" y="38"/>
                    <a:pt x="241" y="21"/>
                    <a:pt x="246" y="0"/>
                  </a:cubicBezTo>
                  <a:cubicBezTo>
                    <a:pt x="244" y="7"/>
                    <a:pt x="244" y="7"/>
                    <a:pt x="242"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1" name="Freeform 54"/>
            <p:cNvSpPr/>
            <p:nvPr/>
          </p:nvSpPr>
          <p:spPr bwMode="auto">
            <a:xfrm>
              <a:off x="7665312" y="2422525"/>
              <a:ext cx="1751013" cy="3848100"/>
            </a:xfrm>
            <a:custGeom>
              <a:avLst/>
              <a:gdLst>
                <a:gd name="T0" fmla="*/ 605 w 955"/>
                <a:gd name="T1" fmla="*/ 1 h 2097"/>
                <a:gd name="T2" fmla="*/ 615 w 955"/>
                <a:gd name="T3" fmla="*/ 21 h 2097"/>
                <a:gd name="T4" fmla="*/ 641 w 955"/>
                <a:gd name="T5" fmla="*/ 57 h 2097"/>
                <a:gd name="T6" fmla="*/ 686 w 955"/>
                <a:gd name="T7" fmla="*/ 137 h 2097"/>
                <a:gd name="T8" fmla="*/ 785 w 955"/>
                <a:gd name="T9" fmla="*/ 298 h 2097"/>
                <a:gd name="T10" fmla="*/ 864 w 955"/>
                <a:gd name="T11" fmla="*/ 473 h 2097"/>
                <a:gd name="T12" fmla="*/ 907 w 955"/>
                <a:gd name="T13" fmla="*/ 649 h 2097"/>
                <a:gd name="T14" fmla="*/ 942 w 955"/>
                <a:gd name="T15" fmla="*/ 838 h 2097"/>
                <a:gd name="T16" fmla="*/ 950 w 955"/>
                <a:gd name="T17" fmla="*/ 1025 h 2097"/>
                <a:gd name="T18" fmla="*/ 934 w 955"/>
                <a:gd name="T19" fmla="*/ 1215 h 2097"/>
                <a:gd name="T20" fmla="*/ 880 w 955"/>
                <a:gd name="T21" fmla="*/ 1387 h 2097"/>
                <a:gd name="T22" fmla="*/ 803 w 955"/>
                <a:gd name="T23" fmla="*/ 1544 h 2097"/>
                <a:gd name="T24" fmla="*/ 715 w 955"/>
                <a:gd name="T25" fmla="*/ 1667 h 2097"/>
                <a:gd name="T26" fmla="*/ 602 w 955"/>
                <a:gd name="T27" fmla="*/ 1764 h 2097"/>
                <a:gd name="T28" fmla="*/ 470 w 955"/>
                <a:gd name="T29" fmla="*/ 1865 h 2097"/>
                <a:gd name="T30" fmla="*/ 320 w 955"/>
                <a:gd name="T31" fmla="*/ 1961 h 2097"/>
                <a:gd name="T32" fmla="*/ 169 w 955"/>
                <a:gd name="T33" fmla="*/ 2037 h 2097"/>
                <a:gd name="T34" fmla="*/ 38 w 955"/>
                <a:gd name="T35" fmla="*/ 2072 h 2097"/>
                <a:gd name="T36" fmla="*/ 22 w 955"/>
                <a:gd name="T37" fmla="*/ 2095 h 2097"/>
                <a:gd name="T38" fmla="*/ 25 w 955"/>
                <a:gd name="T39" fmla="*/ 2090 h 2097"/>
                <a:gd name="T40" fmla="*/ 49 w 955"/>
                <a:gd name="T41" fmla="*/ 2074 h 2097"/>
                <a:gd name="T42" fmla="*/ 136 w 955"/>
                <a:gd name="T43" fmla="*/ 2053 h 2097"/>
                <a:gd name="T44" fmla="*/ 291 w 955"/>
                <a:gd name="T45" fmla="*/ 1984 h 2097"/>
                <a:gd name="T46" fmla="*/ 454 w 955"/>
                <a:gd name="T47" fmla="*/ 1883 h 2097"/>
                <a:gd name="T48" fmla="*/ 599 w 955"/>
                <a:gd name="T49" fmla="*/ 1772 h 2097"/>
                <a:gd name="T50" fmla="*/ 803 w 955"/>
                <a:gd name="T51" fmla="*/ 1552 h 2097"/>
                <a:gd name="T52" fmla="*/ 882 w 955"/>
                <a:gd name="T53" fmla="*/ 1395 h 2097"/>
                <a:gd name="T54" fmla="*/ 936 w 955"/>
                <a:gd name="T55" fmla="*/ 1223 h 2097"/>
                <a:gd name="T56" fmla="*/ 952 w 955"/>
                <a:gd name="T57" fmla="*/ 1070 h 2097"/>
                <a:gd name="T58" fmla="*/ 951 w 955"/>
                <a:gd name="T59" fmla="*/ 898 h 2097"/>
                <a:gd name="T60" fmla="*/ 895 w 955"/>
                <a:gd name="T61" fmla="*/ 578 h 2097"/>
                <a:gd name="T62" fmla="*/ 850 w 955"/>
                <a:gd name="T63" fmla="*/ 423 h 2097"/>
                <a:gd name="T64" fmla="*/ 777 w 955"/>
                <a:gd name="T65" fmla="*/ 277 h 2097"/>
                <a:gd name="T66" fmla="*/ 688 w 955"/>
                <a:gd name="T67" fmla="*/ 136 h 2097"/>
                <a:gd name="T68" fmla="*/ 649 w 955"/>
                <a:gd name="T69" fmla="*/ 68 h 2097"/>
                <a:gd name="T70" fmla="*/ 629 w 955"/>
                <a:gd name="T71" fmla="*/ 33 h 2097"/>
                <a:gd name="T72" fmla="*/ 606 w 955"/>
                <a:gd name="T73" fmla="*/ 1 h 2097"/>
                <a:gd name="T74" fmla="*/ 605 w 955"/>
                <a:gd name="T75" fmla="*/ 1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5" h="2097">
                  <a:moveTo>
                    <a:pt x="605" y="1"/>
                  </a:moveTo>
                  <a:cubicBezTo>
                    <a:pt x="607" y="9"/>
                    <a:pt x="610" y="15"/>
                    <a:pt x="615" y="21"/>
                  </a:cubicBezTo>
                  <a:cubicBezTo>
                    <a:pt x="625" y="32"/>
                    <a:pt x="633" y="44"/>
                    <a:pt x="641" y="57"/>
                  </a:cubicBezTo>
                  <a:cubicBezTo>
                    <a:pt x="656" y="84"/>
                    <a:pt x="671" y="111"/>
                    <a:pt x="686" y="137"/>
                  </a:cubicBezTo>
                  <a:cubicBezTo>
                    <a:pt x="719" y="191"/>
                    <a:pt x="755" y="243"/>
                    <a:pt x="785" y="298"/>
                  </a:cubicBezTo>
                  <a:cubicBezTo>
                    <a:pt x="816" y="354"/>
                    <a:pt x="844" y="412"/>
                    <a:pt x="864" y="473"/>
                  </a:cubicBezTo>
                  <a:cubicBezTo>
                    <a:pt x="882" y="531"/>
                    <a:pt x="894" y="590"/>
                    <a:pt x="907" y="649"/>
                  </a:cubicBezTo>
                  <a:cubicBezTo>
                    <a:pt x="921" y="711"/>
                    <a:pt x="935" y="774"/>
                    <a:pt x="942" y="838"/>
                  </a:cubicBezTo>
                  <a:cubicBezTo>
                    <a:pt x="949" y="900"/>
                    <a:pt x="951" y="963"/>
                    <a:pt x="950" y="1025"/>
                  </a:cubicBezTo>
                  <a:cubicBezTo>
                    <a:pt x="948" y="1088"/>
                    <a:pt x="946" y="1153"/>
                    <a:pt x="934" y="1215"/>
                  </a:cubicBezTo>
                  <a:cubicBezTo>
                    <a:pt x="922" y="1274"/>
                    <a:pt x="901" y="1331"/>
                    <a:pt x="880" y="1387"/>
                  </a:cubicBezTo>
                  <a:cubicBezTo>
                    <a:pt x="860" y="1442"/>
                    <a:pt x="832" y="1494"/>
                    <a:pt x="803" y="1544"/>
                  </a:cubicBezTo>
                  <a:cubicBezTo>
                    <a:pt x="776" y="1587"/>
                    <a:pt x="750" y="1629"/>
                    <a:pt x="715" y="1667"/>
                  </a:cubicBezTo>
                  <a:cubicBezTo>
                    <a:pt x="681" y="1703"/>
                    <a:pt x="642" y="1735"/>
                    <a:pt x="602" y="1764"/>
                  </a:cubicBezTo>
                  <a:cubicBezTo>
                    <a:pt x="557" y="1796"/>
                    <a:pt x="514" y="1831"/>
                    <a:pt x="470" y="1865"/>
                  </a:cubicBezTo>
                  <a:cubicBezTo>
                    <a:pt x="423" y="1900"/>
                    <a:pt x="371" y="1931"/>
                    <a:pt x="320" y="1961"/>
                  </a:cubicBezTo>
                  <a:cubicBezTo>
                    <a:pt x="271" y="1990"/>
                    <a:pt x="222" y="2019"/>
                    <a:pt x="169" y="2037"/>
                  </a:cubicBezTo>
                  <a:cubicBezTo>
                    <a:pt x="126" y="2052"/>
                    <a:pt x="81" y="2058"/>
                    <a:pt x="38" y="2072"/>
                  </a:cubicBezTo>
                  <a:cubicBezTo>
                    <a:pt x="28" y="2075"/>
                    <a:pt x="0" y="2086"/>
                    <a:pt x="22" y="2095"/>
                  </a:cubicBezTo>
                  <a:cubicBezTo>
                    <a:pt x="25" y="2097"/>
                    <a:pt x="28" y="2092"/>
                    <a:pt x="25" y="2090"/>
                  </a:cubicBezTo>
                  <a:cubicBezTo>
                    <a:pt x="13" y="2085"/>
                    <a:pt x="44" y="2076"/>
                    <a:pt x="49" y="2074"/>
                  </a:cubicBezTo>
                  <a:cubicBezTo>
                    <a:pt x="78" y="2067"/>
                    <a:pt x="107" y="2060"/>
                    <a:pt x="136" y="2053"/>
                  </a:cubicBezTo>
                  <a:cubicBezTo>
                    <a:pt x="191" y="2039"/>
                    <a:pt x="242" y="2013"/>
                    <a:pt x="291" y="1984"/>
                  </a:cubicBezTo>
                  <a:cubicBezTo>
                    <a:pt x="346" y="1952"/>
                    <a:pt x="400" y="1917"/>
                    <a:pt x="454" y="1883"/>
                  </a:cubicBezTo>
                  <a:cubicBezTo>
                    <a:pt x="506" y="1851"/>
                    <a:pt x="549" y="1806"/>
                    <a:pt x="599" y="1772"/>
                  </a:cubicBezTo>
                  <a:cubicBezTo>
                    <a:pt x="682" y="1715"/>
                    <a:pt x="754" y="1642"/>
                    <a:pt x="803" y="1552"/>
                  </a:cubicBezTo>
                  <a:cubicBezTo>
                    <a:pt x="831" y="1501"/>
                    <a:pt x="860" y="1451"/>
                    <a:pt x="882" y="1395"/>
                  </a:cubicBezTo>
                  <a:cubicBezTo>
                    <a:pt x="903" y="1340"/>
                    <a:pt x="923" y="1281"/>
                    <a:pt x="936" y="1223"/>
                  </a:cubicBezTo>
                  <a:cubicBezTo>
                    <a:pt x="948" y="1173"/>
                    <a:pt x="950" y="1121"/>
                    <a:pt x="952" y="1070"/>
                  </a:cubicBezTo>
                  <a:cubicBezTo>
                    <a:pt x="955" y="1012"/>
                    <a:pt x="954" y="955"/>
                    <a:pt x="951" y="898"/>
                  </a:cubicBezTo>
                  <a:cubicBezTo>
                    <a:pt x="944" y="789"/>
                    <a:pt x="919" y="684"/>
                    <a:pt x="895" y="578"/>
                  </a:cubicBezTo>
                  <a:cubicBezTo>
                    <a:pt x="883" y="526"/>
                    <a:pt x="869" y="474"/>
                    <a:pt x="850" y="423"/>
                  </a:cubicBezTo>
                  <a:cubicBezTo>
                    <a:pt x="831" y="372"/>
                    <a:pt x="804" y="324"/>
                    <a:pt x="777" y="277"/>
                  </a:cubicBezTo>
                  <a:cubicBezTo>
                    <a:pt x="749" y="229"/>
                    <a:pt x="717" y="183"/>
                    <a:pt x="688" y="136"/>
                  </a:cubicBezTo>
                  <a:cubicBezTo>
                    <a:pt x="675" y="114"/>
                    <a:pt x="662" y="91"/>
                    <a:pt x="649" y="68"/>
                  </a:cubicBezTo>
                  <a:cubicBezTo>
                    <a:pt x="643" y="56"/>
                    <a:pt x="636" y="45"/>
                    <a:pt x="629" y="33"/>
                  </a:cubicBezTo>
                  <a:cubicBezTo>
                    <a:pt x="622" y="21"/>
                    <a:pt x="611" y="16"/>
                    <a:pt x="606" y="1"/>
                  </a:cubicBezTo>
                  <a:cubicBezTo>
                    <a:pt x="606" y="0"/>
                    <a:pt x="605" y="1"/>
                    <a:pt x="605" y="1"/>
                  </a:cubicBezTo>
                  <a:close/>
                </a:path>
              </a:pathLst>
            </a:custGeom>
            <a:solidFill>
              <a:srgbClr val="27857C"/>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2" name="Freeform 55"/>
            <p:cNvSpPr/>
            <p:nvPr/>
          </p:nvSpPr>
          <p:spPr bwMode="auto">
            <a:xfrm>
              <a:off x="8676549" y="2733675"/>
              <a:ext cx="368300" cy="274638"/>
            </a:xfrm>
            <a:custGeom>
              <a:avLst/>
              <a:gdLst>
                <a:gd name="T0" fmla="*/ 201 w 201"/>
                <a:gd name="T1" fmla="*/ 93 h 149"/>
                <a:gd name="T2" fmla="*/ 158 w 201"/>
                <a:gd name="T3" fmla="*/ 43 h 149"/>
                <a:gd name="T4" fmla="*/ 81 w 201"/>
                <a:gd name="T5" fmla="*/ 8 h 149"/>
                <a:gd name="T6" fmla="*/ 9 w 201"/>
                <a:gd name="T7" fmla="*/ 25 h 149"/>
                <a:gd name="T8" fmla="*/ 27 w 201"/>
                <a:gd name="T9" fmla="*/ 98 h 149"/>
                <a:gd name="T10" fmla="*/ 97 w 201"/>
                <a:gd name="T11" fmla="*/ 134 h 149"/>
                <a:gd name="T12" fmla="*/ 136 w 201"/>
                <a:gd name="T13" fmla="*/ 140 h 149"/>
                <a:gd name="T14" fmla="*/ 183 w 201"/>
                <a:gd name="T15" fmla="*/ 143 h 149"/>
                <a:gd name="T16" fmla="*/ 199 w 201"/>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49">
                  <a:moveTo>
                    <a:pt x="201" y="93"/>
                  </a:moveTo>
                  <a:cubicBezTo>
                    <a:pt x="183" y="82"/>
                    <a:pt x="171" y="62"/>
                    <a:pt x="158" y="43"/>
                  </a:cubicBezTo>
                  <a:cubicBezTo>
                    <a:pt x="139" y="24"/>
                    <a:pt x="119" y="6"/>
                    <a:pt x="81" y="8"/>
                  </a:cubicBezTo>
                  <a:cubicBezTo>
                    <a:pt x="65" y="4"/>
                    <a:pt x="18" y="0"/>
                    <a:pt x="9" y="25"/>
                  </a:cubicBezTo>
                  <a:cubicBezTo>
                    <a:pt x="0" y="51"/>
                    <a:pt x="16" y="85"/>
                    <a:pt x="27" y="98"/>
                  </a:cubicBezTo>
                  <a:cubicBezTo>
                    <a:pt x="46" y="116"/>
                    <a:pt x="72" y="125"/>
                    <a:pt x="97" y="134"/>
                  </a:cubicBezTo>
                  <a:cubicBezTo>
                    <a:pt x="106" y="139"/>
                    <a:pt x="120" y="136"/>
                    <a:pt x="136" y="140"/>
                  </a:cubicBezTo>
                  <a:cubicBezTo>
                    <a:pt x="153" y="143"/>
                    <a:pt x="167" y="140"/>
                    <a:pt x="183" y="143"/>
                  </a:cubicBezTo>
                  <a:cubicBezTo>
                    <a:pt x="190" y="142"/>
                    <a:pt x="192" y="149"/>
                    <a:pt x="199" y="14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3" name="Freeform 56"/>
            <p:cNvSpPr/>
            <p:nvPr/>
          </p:nvSpPr>
          <p:spPr bwMode="auto">
            <a:xfrm>
              <a:off x="8990874" y="2549525"/>
              <a:ext cx="266700" cy="428625"/>
            </a:xfrm>
            <a:custGeom>
              <a:avLst/>
              <a:gdLst>
                <a:gd name="T0" fmla="*/ 14 w 146"/>
                <a:gd name="T1" fmla="*/ 190 h 234"/>
                <a:gd name="T2" fmla="*/ 66 w 146"/>
                <a:gd name="T3" fmla="*/ 25 h 234"/>
                <a:gd name="T4" fmla="*/ 118 w 146"/>
                <a:gd name="T5" fmla="*/ 20 h 234"/>
                <a:gd name="T6" fmla="*/ 137 w 146"/>
                <a:gd name="T7" fmla="*/ 99 h 234"/>
                <a:gd name="T8" fmla="*/ 75 w 146"/>
                <a:gd name="T9" fmla="*/ 191 h 234"/>
                <a:gd name="T10" fmla="*/ 55 w 146"/>
                <a:gd name="T11" fmla="*/ 234 h 234"/>
              </a:gdLst>
              <a:ahLst/>
              <a:cxnLst>
                <a:cxn ang="0">
                  <a:pos x="T0" y="T1"/>
                </a:cxn>
                <a:cxn ang="0">
                  <a:pos x="T2" y="T3"/>
                </a:cxn>
                <a:cxn ang="0">
                  <a:pos x="T4" y="T5"/>
                </a:cxn>
                <a:cxn ang="0">
                  <a:pos x="T6" y="T7"/>
                </a:cxn>
                <a:cxn ang="0">
                  <a:pos x="T8" y="T9"/>
                </a:cxn>
                <a:cxn ang="0">
                  <a:pos x="T10" y="T11"/>
                </a:cxn>
              </a:cxnLst>
              <a:rect l="0" t="0" r="r" b="b"/>
              <a:pathLst>
                <a:path w="146" h="234">
                  <a:moveTo>
                    <a:pt x="14" y="190"/>
                  </a:moveTo>
                  <a:cubicBezTo>
                    <a:pt x="0" y="133"/>
                    <a:pt x="13" y="61"/>
                    <a:pt x="66" y="25"/>
                  </a:cubicBezTo>
                  <a:cubicBezTo>
                    <a:pt x="85" y="13"/>
                    <a:pt x="105" y="0"/>
                    <a:pt x="118" y="20"/>
                  </a:cubicBezTo>
                  <a:cubicBezTo>
                    <a:pt x="130" y="40"/>
                    <a:pt x="146" y="74"/>
                    <a:pt x="137" y="99"/>
                  </a:cubicBezTo>
                  <a:cubicBezTo>
                    <a:pt x="123" y="133"/>
                    <a:pt x="99" y="162"/>
                    <a:pt x="75" y="191"/>
                  </a:cubicBezTo>
                  <a:cubicBezTo>
                    <a:pt x="65" y="209"/>
                    <a:pt x="68" y="223"/>
                    <a:pt x="55" y="23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4" name="Freeform 57"/>
            <p:cNvSpPr/>
            <p:nvPr/>
          </p:nvSpPr>
          <p:spPr bwMode="auto">
            <a:xfrm>
              <a:off x="8757512" y="3098800"/>
              <a:ext cx="454025" cy="312738"/>
            </a:xfrm>
            <a:custGeom>
              <a:avLst/>
              <a:gdLst>
                <a:gd name="T0" fmla="*/ 241 w 248"/>
                <a:gd name="T1" fmla="*/ 80 h 170"/>
                <a:gd name="T2" fmla="*/ 185 w 248"/>
                <a:gd name="T3" fmla="*/ 40 h 170"/>
                <a:gd name="T4" fmla="*/ 119 w 248"/>
                <a:gd name="T5" fmla="*/ 18 h 170"/>
                <a:gd name="T6" fmla="*/ 2 w 248"/>
                <a:gd name="T7" fmla="*/ 39 h 170"/>
                <a:gd name="T8" fmla="*/ 100 w 248"/>
                <a:gd name="T9" fmla="*/ 130 h 170"/>
                <a:gd name="T10" fmla="*/ 248 w 248"/>
                <a:gd name="T11" fmla="*/ 109 h 170"/>
              </a:gdLst>
              <a:ahLst/>
              <a:cxnLst>
                <a:cxn ang="0">
                  <a:pos x="T0" y="T1"/>
                </a:cxn>
                <a:cxn ang="0">
                  <a:pos x="T2" y="T3"/>
                </a:cxn>
                <a:cxn ang="0">
                  <a:pos x="T4" y="T5"/>
                </a:cxn>
                <a:cxn ang="0">
                  <a:pos x="T6" y="T7"/>
                </a:cxn>
                <a:cxn ang="0">
                  <a:pos x="T8" y="T9"/>
                </a:cxn>
                <a:cxn ang="0">
                  <a:pos x="T10" y="T11"/>
                </a:cxn>
              </a:cxnLst>
              <a:rect l="0" t="0" r="r" b="b"/>
              <a:pathLst>
                <a:path w="248" h="170">
                  <a:moveTo>
                    <a:pt x="241" y="80"/>
                  </a:moveTo>
                  <a:cubicBezTo>
                    <a:pt x="225" y="76"/>
                    <a:pt x="203" y="51"/>
                    <a:pt x="185" y="40"/>
                  </a:cubicBezTo>
                  <a:cubicBezTo>
                    <a:pt x="168" y="29"/>
                    <a:pt x="142" y="20"/>
                    <a:pt x="119" y="18"/>
                  </a:cubicBezTo>
                  <a:cubicBezTo>
                    <a:pt x="87" y="11"/>
                    <a:pt x="7" y="0"/>
                    <a:pt x="2" y="39"/>
                  </a:cubicBezTo>
                  <a:cubicBezTo>
                    <a:pt x="0" y="93"/>
                    <a:pt x="59" y="117"/>
                    <a:pt x="100" y="130"/>
                  </a:cubicBezTo>
                  <a:cubicBezTo>
                    <a:pt x="131" y="130"/>
                    <a:pt x="248" y="170"/>
                    <a:pt x="248" y="1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5" name="Freeform 58"/>
            <p:cNvSpPr/>
            <p:nvPr/>
          </p:nvSpPr>
          <p:spPr bwMode="auto">
            <a:xfrm>
              <a:off x="9228999" y="2933700"/>
              <a:ext cx="360363" cy="449263"/>
            </a:xfrm>
            <a:custGeom>
              <a:avLst/>
              <a:gdLst>
                <a:gd name="T0" fmla="*/ 0 w 197"/>
                <a:gd name="T1" fmla="*/ 204 h 244"/>
                <a:gd name="T2" fmla="*/ 15 w 197"/>
                <a:gd name="T3" fmla="*/ 170 h 244"/>
                <a:gd name="T4" fmla="*/ 46 w 197"/>
                <a:gd name="T5" fmla="*/ 109 h 244"/>
                <a:gd name="T6" fmla="*/ 152 w 197"/>
                <a:gd name="T7" fmla="*/ 45 h 244"/>
                <a:gd name="T8" fmla="*/ 110 w 197"/>
                <a:gd name="T9" fmla="*/ 216 h 244"/>
                <a:gd name="T10" fmla="*/ 25 w 197"/>
                <a:gd name="T11" fmla="*/ 244 h 244"/>
              </a:gdLst>
              <a:ahLst/>
              <a:cxnLst>
                <a:cxn ang="0">
                  <a:pos x="T0" y="T1"/>
                </a:cxn>
                <a:cxn ang="0">
                  <a:pos x="T2" y="T3"/>
                </a:cxn>
                <a:cxn ang="0">
                  <a:pos x="T4" y="T5"/>
                </a:cxn>
                <a:cxn ang="0">
                  <a:pos x="T6" y="T7"/>
                </a:cxn>
                <a:cxn ang="0">
                  <a:pos x="T8" y="T9"/>
                </a:cxn>
                <a:cxn ang="0">
                  <a:pos x="T10" y="T11"/>
                </a:cxn>
              </a:cxnLst>
              <a:rect l="0" t="0" r="r" b="b"/>
              <a:pathLst>
                <a:path w="197" h="244">
                  <a:moveTo>
                    <a:pt x="0" y="204"/>
                  </a:moveTo>
                  <a:cubicBezTo>
                    <a:pt x="6" y="195"/>
                    <a:pt x="11" y="186"/>
                    <a:pt x="15" y="170"/>
                  </a:cubicBezTo>
                  <a:cubicBezTo>
                    <a:pt x="18" y="154"/>
                    <a:pt x="28" y="129"/>
                    <a:pt x="46" y="109"/>
                  </a:cubicBezTo>
                  <a:cubicBezTo>
                    <a:pt x="60" y="75"/>
                    <a:pt x="118" y="0"/>
                    <a:pt x="152" y="45"/>
                  </a:cubicBezTo>
                  <a:cubicBezTo>
                    <a:pt x="197" y="103"/>
                    <a:pt x="153" y="175"/>
                    <a:pt x="110" y="216"/>
                  </a:cubicBezTo>
                  <a:cubicBezTo>
                    <a:pt x="83" y="230"/>
                    <a:pt x="54" y="237"/>
                    <a:pt x="25" y="24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6" name="Freeform 59"/>
            <p:cNvSpPr/>
            <p:nvPr/>
          </p:nvSpPr>
          <p:spPr bwMode="auto">
            <a:xfrm>
              <a:off x="8835299" y="3482975"/>
              <a:ext cx="500063" cy="300038"/>
            </a:xfrm>
            <a:custGeom>
              <a:avLst/>
              <a:gdLst>
                <a:gd name="T0" fmla="*/ 268 w 273"/>
                <a:gd name="T1" fmla="*/ 91 h 163"/>
                <a:gd name="T2" fmla="*/ 236 w 273"/>
                <a:gd name="T3" fmla="*/ 53 h 163"/>
                <a:gd name="T4" fmla="*/ 164 w 273"/>
                <a:gd name="T5" fmla="*/ 10 h 163"/>
                <a:gd name="T6" fmla="*/ 87 w 273"/>
                <a:gd name="T7" fmla="*/ 6 h 163"/>
                <a:gd name="T8" fmla="*/ 16 w 273"/>
                <a:gd name="T9" fmla="*/ 30 h 163"/>
                <a:gd name="T10" fmla="*/ 37 w 273"/>
                <a:gd name="T11" fmla="*/ 117 h 163"/>
                <a:gd name="T12" fmla="*/ 113 w 273"/>
                <a:gd name="T13" fmla="*/ 144 h 163"/>
                <a:gd name="T14" fmla="*/ 160 w 273"/>
                <a:gd name="T15" fmla="*/ 148 h 163"/>
                <a:gd name="T16" fmla="*/ 225 w 273"/>
                <a:gd name="T17" fmla="*/ 163 h 163"/>
                <a:gd name="T18" fmla="*/ 273 w 273"/>
                <a:gd name="T19" fmla="*/ 1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63">
                  <a:moveTo>
                    <a:pt x="268" y="91"/>
                  </a:moveTo>
                  <a:cubicBezTo>
                    <a:pt x="252" y="87"/>
                    <a:pt x="245" y="59"/>
                    <a:pt x="236" y="53"/>
                  </a:cubicBezTo>
                  <a:cubicBezTo>
                    <a:pt x="214" y="28"/>
                    <a:pt x="197" y="17"/>
                    <a:pt x="164" y="10"/>
                  </a:cubicBezTo>
                  <a:cubicBezTo>
                    <a:pt x="139" y="0"/>
                    <a:pt x="110" y="7"/>
                    <a:pt x="87" y="6"/>
                  </a:cubicBezTo>
                  <a:cubicBezTo>
                    <a:pt x="65" y="11"/>
                    <a:pt x="34" y="11"/>
                    <a:pt x="16" y="30"/>
                  </a:cubicBezTo>
                  <a:cubicBezTo>
                    <a:pt x="0" y="57"/>
                    <a:pt x="11" y="101"/>
                    <a:pt x="37" y="117"/>
                  </a:cubicBezTo>
                  <a:cubicBezTo>
                    <a:pt x="55" y="128"/>
                    <a:pt x="90" y="142"/>
                    <a:pt x="113" y="144"/>
                  </a:cubicBezTo>
                  <a:cubicBezTo>
                    <a:pt x="129" y="148"/>
                    <a:pt x="144" y="145"/>
                    <a:pt x="160" y="148"/>
                  </a:cubicBezTo>
                  <a:cubicBezTo>
                    <a:pt x="183" y="150"/>
                    <a:pt x="201" y="161"/>
                    <a:pt x="225" y="163"/>
                  </a:cubicBezTo>
                  <a:cubicBezTo>
                    <a:pt x="246" y="158"/>
                    <a:pt x="252" y="149"/>
                    <a:pt x="273" y="14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7" name="Freeform 60"/>
            <p:cNvSpPr/>
            <p:nvPr/>
          </p:nvSpPr>
          <p:spPr bwMode="auto">
            <a:xfrm>
              <a:off x="9317899" y="3427413"/>
              <a:ext cx="428625" cy="385763"/>
            </a:xfrm>
            <a:custGeom>
              <a:avLst/>
              <a:gdLst>
                <a:gd name="T0" fmla="*/ 9 w 233"/>
                <a:gd name="T1" fmla="*/ 173 h 210"/>
                <a:gd name="T2" fmla="*/ 0 w 233"/>
                <a:gd name="T3" fmla="*/ 168 h 210"/>
                <a:gd name="T4" fmla="*/ 93 w 233"/>
                <a:gd name="T5" fmla="*/ 77 h 210"/>
                <a:gd name="T6" fmla="*/ 221 w 233"/>
                <a:gd name="T7" fmla="*/ 68 h 210"/>
                <a:gd name="T8" fmla="*/ 202 w 233"/>
                <a:gd name="T9" fmla="*/ 149 h 210"/>
                <a:gd name="T10" fmla="*/ 128 w 233"/>
                <a:gd name="T11" fmla="*/ 190 h 210"/>
                <a:gd name="T12" fmla="*/ 18 w 23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233" h="210">
                  <a:moveTo>
                    <a:pt x="9" y="173"/>
                  </a:moveTo>
                  <a:cubicBezTo>
                    <a:pt x="0" y="168"/>
                    <a:pt x="0" y="168"/>
                    <a:pt x="0" y="168"/>
                  </a:cubicBezTo>
                  <a:cubicBezTo>
                    <a:pt x="29" y="130"/>
                    <a:pt x="62" y="107"/>
                    <a:pt x="93" y="77"/>
                  </a:cubicBezTo>
                  <a:cubicBezTo>
                    <a:pt x="131" y="44"/>
                    <a:pt x="188" y="0"/>
                    <a:pt x="221" y="68"/>
                  </a:cubicBezTo>
                  <a:cubicBezTo>
                    <a:pt x="233" y="88"/>
                    <a:pt x="218" y="122"/>
                    <a:pt x="202" y="149"/>
                  </a:cubicBezTo>
                  <a:cubicBezTo>
                    <a:pt x="184" y="169"/>
                    <a:pt x="157" y="183"/>
                    <a:pt x="128" y="190"/>
                  </a:cubicBezTo>
                  <a:cubicBezTo>
                    <a:pt x="92" y="199"/>
                    <a:pt x="54" y="201"/>
                    <a:pt x="18" y="21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8" name="Freeform 61"/>
            <p:cNvSpPr/>
            <p:nvPr/>
          </p:nvSpPr>
          <p:spPr bwMode="auto">
            <a:xfrm>
              <a:off x="8936899" y="3886200"/>
              <a:ext cx="485775" cy="361950"/>
            </a:xfrm>
            <a:custGeom>
              <a:avLst/>
              <a:gdLst>
                <a:gd name="T0" fmla="*/ 265 w 265"/>
                <a:gd name="T1" fmla="*/ 118 h 197"/>
                <a:gd name="T2" fmla="*/ 238 w 265"/>
                <a:gd name="T3" fmla="*/ 71 h 197"/>
                <a:gd name="T4" fmla="*/ 150 w 265"/>
                <a:gd name="T5" fmla="*/ 24 h 197"/>
                <a:gd name="T6" fmla="*/ 60 w 265"/>
                <a:gd name="T7" fmla="*/ 0 h 197"/>
                <a:gd name="T8" fmla="*/ 11 w 265"/>
                <a:gd name="T9" fmla="*/ 50 h 197"/>
                <a:gd name="T10" fmla="*/ 54 w 265"/>
                <a:gd name="T11" fmla="*/ 162 h 197"/>
                <a:gd name="T12" fmla="*/ 131 w 265"/>
                <a:gd name="T13" fmla="*/ 197 h 197"/>
                <a:gd name="T14" fmla="*/ 212 w 265"/>
                <a:gd name="T15" fmla="*/ 185 h 197"/>
                <a:gd name="T16" fmla="*/ 259 w 265"/>
                <a:gd name="T17"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97">
                  <a:moveTo>
                    <a:pt x="265" y="118"/>
                  </a:moveTo>
                  <a:cubicBezTo>
                    <a:pt x="243" y="123"/>
                    <a:pt x="242" y="86"/>
                    <a:pt x="238" y="71"/>
                  </a:cubicBezTo>
                  <a:cubicBezTo>
                    <a:pt x="217" y="46"/>
                    <a:pt x="177" y="40"/>
                    <a:pt x="150" y="24"/>
                  </a:cubicBezTo>
                  <a:cubicBezTo>
                    <a:pt x="125" y="15"/>
                    <a:pt x="91" y="0"/>
                    <a:pt x="60" y="0"/>
                  </a:cubicBezTo>
                  <a:cubicBezTo>
                    <a:pt x="24" y="9"/>
                    <a:pt x="10" y="12"/>
                    <a:pt x="11" y="50"/>
                  </a:cubicBezTo>
                  <a:cubicBezTo>
                    <a:pt x="0" y="99"/>
                    <a:pt x="16" y="133"/>
                    <a:pt x="54" y="162"/>
                  </a:cubicBezTo>
                  <a:cubicBezTo>
                    <a:pt x="81" y="179"/>
                    <a:pt x="108" y="195"/>
                    <a:pt x="131" y="197"/>
                  </a:cubicBezTo>
                  <a:cubicBezTo>
                    <a:pt x="162" y="197"/>
                    <a:pt x="191" y="190"/>
                    <a:pt x="212" y="185"/>
                  </a:cubicBezTo>
                  <a:cubicBezTo>
                    <a:pt x="234" y="179"/>
                    <a:pt x="239" y="170"/>
                    <a:pt x="259" y="1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499" name="Freeform 62"/>
            <p:cNvSpPr/>
            <p:nvPr/>
          </p:nvSpPr>
          <p:spPr bwMode="auto">
            <a:xfrm>
              <a:off x="9386162" y="3979863"/>
              <a:ext cx="461963" cy="263525"/>
            </a:xfrm>
            <a:custGeom>
              <a:avLst/>
              <a:gdLst>
                <a:gd name="T0" fmla="*/ 0 w 252"/>
                <a:gd name="T1" fmla="*/ 110 h 143"/>
                <a:gd name="T2" fmla="*/ 96 w 252"/>
                <a:gd name="T3" fmla="*/ 33 h 143"/>
                <a:gd name="T4" fmla="*/ 161 w 252"/>
                <a:gd name="T5" fmla="*/ 18 h 143"/>
                <a:gd name="T6" fmla="*/ 218 w 252"/>
                <a:gd name="T7" fmla="*/ 3 h 143"/>
                <a:gd name="T8" fmla="*/ 202 w 252"/>
                <a:gd name="T9" fmla="*/ 92 h 143"/>
                <a:gd name="T10" fmla="*/ 135 w 252"/>
                <a:gd name="T11" fmla="*/ 131 h 143"/>
                <a:gd name="T12" fmla="*/ 0 w 252"/>
                <a:gd name="T13" fmla="*/ 80 h 143"/>
                <a:gd name="T14" fmla="*/ 2 w 252"/>
                <a:gd name="T15" fmla="*/ 87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43">
                  <a:moveTo>
                    <a:pt x="0" y="110"/>
                  </a:moveTo>
                  <a:cubicBezTo>
                    <a:pt x="22" y="74"/>
                    <a:pt x="61" y="49"/>
                    <a:pt x="96" y="33"/>
                  </a:cubicBezTo>
                  <a:cubicBezTo>
                    <a:pt x="117" y="28"/>
                    <a:pt x="139" y="23"/>
                    <a:pt x="161" y="18"/>
                  </a:cubicBezTo>
                  <a:cubicBezTo>
                    <a:pt x="175" y="14"/>
                    <a:pt x="202" y="0"/>
                    <a:pt x="218" y="3"/>
                  </a:cubicBezTo>
                  <a:cubicBezTo>
                    <a:pt x="252" y="18"/>
                    <a:pt x="213" y="74"/>
                    <a:pt x="202" y="92"/>
                  </a:cubicBezTo>
                  <a:cubicBezTo>
                    <a:pt x="184" y="111"/>
                    <a:pt x="156" y="126"/>
                    <a:pt x="135" y="131"/>
                  </a:cubicBezTo>
                  <a:cubicBezTo>
                    <a:pt x="84" y="143"/>
                    <a:pt x="34" y="125"/>
                    <a:pt x="0" y="80"/>
                  </a:cubicBezTo>
                  <a:cubicBezTo>
                    <a:pt x="2" y="87"/>
                    <a:pt x="2" y="87"/>
                    <a:pt x="2" y="8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0" name="Freeform 63"/>
            <p:cNvSpPr/>
            <p:nvPr/>
          </p:nvSpPr>
          <p:spPr bwMode="auto">
            <a:xfrm>
              <a:off x="8901974" y="4286250"/>
              <a:ext cx="458788" cy="322263"/>
            </a:xfrm>
            <a:custGeom>
              <a:avLst/>
              <a:gdLst>
                <a:gd name="T0" fmla="*/ 249 w 250"/>
                <a:gd name="T1" fmla="*/ 100 h 175"/>
                <a:gd name="T2" fmla="*/ 209 w 250"/>
                <a:gd name="T3" fmla="*/ 64 h 175"/>
                <a:gd name="T4" fmla="*/ 112 w 250"/>
                <a:gd name="T5" fmla="*/ 11 h 175"/>
                <a:gd name="T6" fmla="*/ 9 w 250"/>
                <a:gd name="T7" fmla="*/ 90 h 175"/>
                <a:gd name="T8" fmla="*/ 120 w 250"/>
                <a:gd name="T9" fmla="*/ 170 h 175"/>
                <a:gd name="T10" fmla="*/ 216 w 250"/>
                <a:gd name="T11" fmla="*/ 154 h 175"/>
                <a:gd name="T12" fmla="*/ 250 w 250"/>
                <a:gd name="T13" fmla="*/ 138 h 175"/>
              </a:gdLst>
              <a:ahLst/>
              <a:cxnLst>
                <a:cxn ang="0">
                  <a:pos x="T0" y="T1"/>
                </a:cxn>
                <a:cxn ang="0">
                  <a:pos x="T2" y="T3"/>
                </a:cxn>
                <a:cxn ang="0">
                  <a:pos x="T4" y="T5"/>
                </a:cxn>
                <a:cxn ang="0">
                  <a:pos x="T6" y="T7"/>
                </a:cxn>
                <a:cxn ang="0">
                  <a:pos x="T8" y="T9"/>
                </a:cxn>
                <a:cxn ang="0">
                  <a:pos x="T10" y="T11"/>
                </a:cxn>
                <a:cxn ang="0">
                  <a:pos x="T12" y="T13"/>
                </a:cxn>
              </a:cxnLst>
              <a:rect l="0" t="0" r="r" b="b"/>
              <a:pathLst>
                <a:path w="250" h="175">
                  <a:moveTo>
                    <a:pt x="249" y="100"/>
                  </a:moveTo>
                  <a:cubicBezTo>
                    <a:pt x="245" y="86"/>
                    <a:pt x="225" y="67"/>
                    <a:pt x="209" y="64"/>
                  </a:cubicBezTo>
                  <a:cubicBezTo>
                    <a:pt x="188" y="38"/>
                    <a:pt x="152" y="17"/>
                    <a:pt x="112" y="11"/>
                  </a:cubicBezTo>
                  <a:cubicBezTo>
                    <a:pt x="64" y="0"/>
                    <a:pt x="0" y="23"/>
                    <a:pt x="9" y="90"/>
                  </a:cubicBezTo>
                  <a:cubicBezTo>
                    <a:pt x="21" y="140"/>
                    <a:pt x="68" y="175"/>
                    <a:pt x="120" y="170"/>
                  </a:cubicBezTo>
                  <a:cubicBezTo>
                    <a:pt x="149" y="162"/>
                    <a:pt x="180" y="163"/>
                    <a:pt x="216" y="154"/>
                  </a:cubicBezTo>
                  <a:cubicBezTo>
                    <a:pt x="223" y="152"/>
                    <a:pt x="236" y="141"/>
                    <a:pt x="250" y="13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1" name="Freeform 64"/>
            <p:cNvSpPr/>
            <p:nvPr/>
          </p:nvSpPr>
          <p:spPr bwMode="auto">
            <a:xfrm>
              <a:off x="9340124" y="4402138"/>
              <a:ext cx="461963" cy="252413"/>
            </a:xfrm>
            <a:custGeom>
              <a:avLst/>
              <a:gdLst>
                <a:gd name="T0" fmla="*/ 16 w 252"/>
                <a:gd name="T1" fmla="*/ 96 h 137"/>
                <a:gd name="T2" fmla="*/ 49 w 252"/>
                <a:gd name="T3" fmla="*/ 73 h 137"/>
                <a:gd name="T4" fmla="*/ 110 w 252"/>
                <a:gd name="T5" fmla="*/ 43 h 137"/>
                <a:gd name="T6" fmla="*/ 235 w 252"/>
                <a:gd name="T7" fmla="*/ 51 h 137"/>
                <a:gd name="T8" fmla="*/ 117 w 252"/>
                <a:gd name="T9" fmla="*/ 133 h 137"/>
                <a:gd name="T10" fmla="*/ 0 w 252"/>
                <a:gd name="T11" fmla="*/ 62 h 137"/>
              </a:gdLst>
              <a:ahLst/>
              <a:cxnLst>
                <a:cxn ang="0">
                  <a:pos x="T0" y="T1"/>
                </a:cxn>
                <a:cxn ang="0">
                  <a:pos x="T2" y="T3"/>
                </a:cxn>
                <a:cxn ang="0">
                  <a:pos x="T4" y="T5"/>
                </a:cxn>
                <a:cxn ang="0">
                  <a:pos x="T6" y="T7"/>
                </a:cxn>
                <a:cxn ang="0">
                  <a:pos x="T8" y="T9"/>
                </a:cxn>
                <a:cxn ang="0">
                  <a:pos x="T10" y="T11"/>
                </a:cxn>
              </a:cxnLst>
              <a:rect l="0" t="0" r="r" b="b"/>
              <a:pathLst>
                <a:path w="252" h="137">
                  <a:moveTo>
                    <a:pt x="16" y="96"/>
                  </a:moveTo>
                  <a:cubicBezTo>
                    <a:pt x="22" y="87"/>
                    <a:pt x="35" y="77"/>
                    <a:pt x="49" y="73"/>
                  </a:cubicBezTo>
                  <a:cubicBezTo>
                    <a:pt x="67" y="53"/>
                    <a:pt x="89" y="48"/>
                    <a:pt x="110" y="43"/>
                  </a:cubicBezTo>
                  <a:cubicBezTo>
                    <a:pt x="147" y="34"/>
                    <a:pt x="222" y="0"/>
                    <a:pt x="235" y="51"/>
                  </a:cubicBezTo>
                  <a:cubicBezTo>
                    <a:pt x="252" y="123"/>
                    <a:pt x="164" y="137"/>
                    <a:pt x="117" y="133"/>
                  </a:cubicBezTo>
                  <a:cubicBezTo>
                    <a:pt x="70" y="129"/>
                    <a:pt x="18" y="104"/>
                    <a:pt x="0" y="62"/>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2" name="Freeform 65"/>
            <p:cNvSpPr/>
            <p:nvPr/>
          </p:nvSpPr>
          <p:spPr bwMode="auto">
            <a:xfrm>
              <a:off x="8808312" y="4638675"/>
              <a:ext cx="460375" cy="280988"/>
            </a:xfrm>
            <a:custGeom>
              <a:avLst/>
              <a:gdLst>
                <a:gd name="T0" fmla="*/ 244 w 251"/>
                <a:gd name="T1" fmla="*/ 151 h 153"/>
                <a:gd name="T2" fmla="*/ 133 w 251"/>
                <a:gd name="T3" fmla="*/ 10 h 153"/>
                <a:gd name="T4" fmla="*/ 42 w 251"/>
                <a:gd name="T5" fmla="*/ 9 h 153"/>
                <a:gd name="T6" fmla="*/ 0 w 251"/>
                <a:gd name="T7" fmla="*/ 58 h 153"/>
                <a:gd name="T8" fmla="*/ 129 w 251"/>
                <a:gd name="T9" fmla="*/ 148 h 153"/>
                <a:gd name="T10" fmla="*/ 205 w 251"/>
                <a:gd name="T11" fmla="*/ 145 h 153"/>
                <a:gd name="T12" fmla="*/ 251 w 251"/>
                <a:gd name="T13" fmla="*/ 149 h 153"/>
              </a:gdLst>
              <a:ahLst/>
              <a:cxnLst>
                <a:cxn ang="0">
                  <a:pos x="T0" y="T1"/>
                </a:cxn>
                <a:cxn ang="0">
                  <a:pos x="T2" y="T3"/>
                </a:cxn>
                <a:cxn ang="0">
                  <a:pos x="T4" y="T5"/>
                </a:cxn>
                <a:cxn ang="0">
                  <a:pos x="T6" y="T7"/>
                </a:cxn>
                <a:cxn ang="0">
                  <a:pos x="T8" y="T9"/>
                </a:cxn>
                <a:cxn ang="0">
                  <a:pos x="T10" y="T11"/>
                </a:cxn>
                <a:cxn ang="0">
                  <a:pos x="T12" y="T13"/>
                </a:cxn>
              </a:cxnLst>
              <a:rect l="0" t="0" r="r" b="b"/>
              <a:pathLst>
                <a:path w="251" h="153">
                  <a:moveTo>
                    <a:pt x="244" y="151"/>
                  </a:moveTo>
                  <a:cubicBezTo>
                    <a:pt x="248" y="73"/>
                    <a:pt x="205" y="23"/>
                    <a:pt x="133" y="10"/>
                  </a:cubicBezTo>
                  <a:cubicBezTo>
                    <a:pt x="101" y="2"/>
                    <a:pt x="78" y="0"/>
                    <a:pt x="42" y="9"/>
                  </a:cubicBezTo>
                  <a:cubicBezTo>
                    <a:pt x="13" y="16"/>
                    <a:pt x="0" y="27"/>
                    <a:pt x="0" y="58"/>
                  </a:cubicBezTo>
                  <a:cubicBezTo>
                    <a:pt x="0" y="119"/>
                    <a:pt x="80" y="137"/>
                    <a:pt x="129" y="148"/>
                  </a:cubicBezTo>
                  <a:cubicBezTo>
                    <a:pt x="152" y="150"/>
                    <a:pt x="174" y="145"/>
                    <a:pt x="205" y="145"/>
                  </a:cubicBezTo>
                  <a:cubicBezTo>
                    <a:pt x="219" y="142"/>
                    <a:pt x="237" y="153"/>
                    <a:pt x="251" y="14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3" name="Freeform 66"/>
            <p:cNvSpPr/>
            <p:nvPr/>
          </p:nvSpPr>
          <p:spPr bwMode="auto">
            <a:xfrm>
              <a:off x="9178199" y="4892675"/>
              <a:ext cx="465138" cy="173038"/>
            </a:xfrm>
            <a:custGeom>
              <a:avLst/>
              <a:gdLst>
                <a:gd name="T0" fmla="*/ 41 w 254"/>
                <a:gd name="T1" fmla="*/ 36 h 94"/>
                <a:gd name="T2" fmla="*/ 157 w 254"/>
                <a:gd name="T3" fmla="*/ 8 h 94"/>
                <a:gd name="T4" fmla="*/ 250 w 254"/>
                <a:gd name="T5" fmla="*/ 46 h 94"/>
                <a:gd name="T6" fmla="*/ 117 w 254"/>
                <a:gd name="T7" fmla="*/ 94 h 94"/>
                <a:gd name="T8" fmla="*/ 29 w 254"/>
                <a:gd name="T9" fmla="*/ 47 h 94"/>
                <a:gd name="T10" fmla="*/ 0 w 254"/>
                <a:gd name="T11" fmla="*/ 24 h 94"/>
              </a:gdLst>
              <a:ahLst/>
              <a:cxnLst>
                <a:cxn ang="0">
                  <a:pos x="T0" y="T1"/>
                </a:cxn>
                <a:cxn ang="0">
                  <a:pos x="T2" y="T3"/>
                </a:cxn>
                <a:cxn ang="0">
                  <a:pos x="T4" y="T5"/>
                </a:cxn>
                <a:cxn ang="0">
                  <a:pos x="T6" y="T7"/>
                </a:cxn>
                <a:cxn ang="0">
                  <a:pos x="T8" y="T9"/>
                </a:cxn>
                <a:cxn ang="0">
                  <a:pos x="T10" y="T11"/>
                </a:cxn>
              </a:cxnLst>
              <a:rect l="0" t="0" r="r" b="b"/>
              <a:pathLst>
                <a:path w="254" h="94">
                  <a:moveTo>
                    <a:pt x="41" y="36"/>
                  </a:moveTo>
                  <a:cubicBezTo>
                    <a:pt x="67" y="15"/>
                    <a:pt x="119" y="10"/>
                    <a:pt x="157" y="8"/>
                  </a:cubicBezTo>
                  <a:cubicBezTo>
                    <a:pt x="186" y="1"/>
                    <a:pt x="254" y="0"/>
                    <a:pt x="250" y="46"/>
                  </a:cubicBezTo>
                  <a:cubicBezTo>
                    <a:pt x="245" y="86"/>
                    <a:pt x="147" y="94"/>
                    <a:pt x="117" y="94"/>
                  </a:cubicBezTo>
                  <a:cubicBezTo>
                    <a:pt x="84" y="87"/>
                    <a:pt x="59" y="78"/>
                    <a:pt x="29" y="47"/>
                  </a:cubicBezTo>
                  <a:cubicBezTo>
                    <a:pt x="20" y="42"/>
                    <a:pt x="9" y="29"/>
                    <a:pt x="0" y="2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4" name="Freeform 67"/>
            <p:cNvSpPr/>
            <p:nvPr/>
          </p:nvSpPr>
          <p:spPr bwMode="auto">
            <a:xfrm>
              <a:off x="8708299" y="4967288"/>
              <a:ext cx="396875" cy="384175"/>
            </a:xfrm>
            <a:custGeom>
              <a:avLst/>
              <a:gdLst>
                <a:gd name="T0" fmla="*/ 217 w 217"/>
                <a:gd name="T1" fmla="*/ 168 h 209"/>
                <a:gd name="T2" fmla="*/ 187 w 217"/>
                <a:gd name="T3" fmla="*/ 106 h 209"/>
                <a:gd name="T4" fmla="*/ 146 w 217"/>
                <a:gd name="T5" fmla="*/ 32 h 209"/>
                <a:gd name="T6" fmla="*/ 22 w 217"/>
                <a:gd name="T7" fmla="*/ 24 h 209"/>
                <a:gd name="T8" fmla="*/ 11 w 217"/>
                <a:gd name="T9" fmla="*/ 73 h 209"/>
                <a:gd name="T10" fmla="*/ 64 w 217"/>
                <a:gd name="T11" fmla="*/ 136 h 209"/>
                <a:gd name="T12" fmla="*/ 129 w 217"/>
                <a:gd name="T13" fmla="*/ 182 h 209"/>
                <a:gd name="T14" fmla="*/ 174 w 21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09">
                  <a:moveTo>
                    <a:pt x="217" y="168"/>
                  </a:moveTo>
                  <a:cubicBezTo>
                    <a:pt x="205" y="148"/>
                    <a:pt x="199" y="126"/>
                    <a:pt x="187" y="106"/>
                  </a:cubicBezTo>
                  <a:cubicBezTo>
                    <a:pt x="180" y="77"/>
                    <a:pt x="166" y="50"/>
                    <a:pt x="146" y="32"/>
                  </a:cubicBezTo>
                  <a:cubicBezTo>
                    <a:pt x="123" y="0"/>
                    <a:pt x="58" y="16"/>
                    <a:pt x="22" y="24"/>
                  </a:cubicBezTo>
                  <a:cubicBezTo>
                    <a:pt x="0" y="30"/>
                    <a:pt x="4" y="44"/>
                    <a:pt x="11" y="73"/>
                  </a:cubicBezTo>
                  <a:cubicBezTo>
                    <a:pt x="18" y="102"/>
                    <a:pt x="37" y="120"/>
                    <a:pt x="64" y="136"/>
                  </a:cubicBezTo>
                  <a:cubicBezTo>
                    <a:pt x="84" y="154"/>
                    <a:pt x="109" y="164"/>
                    <a:pt x="129" y="182"/>
                  </a:cubicBezTo>
                  <a:cubicBezTo>
                    <a:pt x="140" y="194"/>
                    <a:pt x="158" y="205"/>
                    <a:pt x="174" y="2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5" name="Freeform 68"/>
            <p:cNvSpPr/>
            <p:nvPr/>
          </p:nvSpPr>
          <p:spPr bwMode="auto">
            <a:xfrm>
              <a:off x="9052787" y="5262563"/>
              <a:ext cx="612775" cy="196850"/>
            </a:xfrm>
            <a:custGeom>
              <a:avLst/>
              <a:gdLst>
                <a:gd name="T0" fmla="*/ 2 w 334"/>
                <a:gd name="T1" fmla="*/ 52 h 107"/>
                <a:gd name="T2" fmla="*/ 56 w 334"/>
                <a:gd name="T3" fmla="*/ 23 h 107"/>
                <a:gd name="T4" fmla="*/ 150 w 334"/>
                <a:gd name="T5" fmla="*/ 0 h 107"/>
                <a:gd name="T6" fmla="*/ 301 w 334"/>
                <a:gd name="T7" fmla="*/ 55 h 107"/>
                <a:gd name="T8" fmla="*/ 232 w 334"/>
                <a:gd name="T9" fmla="*/ 87 h 107"/>
                <a:gd name="T10" fmla="*/ 112 w 334"/>
                <a:gd name="T11" fmla="*/ 94 h 107"/>
                <a:gd name="T12" fmla="*/ 0 w 334"/>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334" h="107">
                  <a:moveTo>
                    <a:pt x="2" y="52"/>
                  </a:moveTo>
                  <a:cubicBezTo>
                    <a:pt x="22" y="39"/>
                    <a:pt x="35" y="28"/>
                    <a:pt x="56" y="23"/>
                  </a:cubicBezTo>
                  <a:cubicBezTo>
                    <a:pt x="85" y="16"/>
                    <a:pt x="121" y="7"/>
                    <a:pt x="150" y="0"/>
                  </a:cubicBezTo>
                  <a:cubicBezTo>
                    <a:pt x="181" y="0"/>
                    <a:pt x="334" y="1"/>
                    <a:pt x="301" y="55"/>
                  </a:cubicBezTo>
                  <a:cubicBezTo>
                    <a:pt x="283" y="75"/>
                    <a:pt x="254" y="82"/>
                    <a:pt x="232" y="87"/>
                  </a:cubicBezTo>
                  <a:cubicBezTo>
                    <a:pt x="189" y="98"/>
                    <a:pt x="153" y="107"/>
                    <a:pt x="112" y="94"/>
                  </a:cubicBezTo>
                  <a:cubicBezTo>
                    <a:pt x="69" y="74"/>
                    <a:pt x="36" y="36"/>
                    <a:pt x="0"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6" name="Freeform 69"/>
            <p:cNvSpPr/>
            <p:nvPr/>
          </p:nvSpPr>
          <p:spPr bwMode="auto">
            <a:xfrm>
              <a:off x="8506687" y="5153025"/>
              <a:ext cx="366713" cy="431800"/>
            </a:xfrm>
            <a:custGeom>
              <a:avLst/>
              <a:gdLst>
                <a:gd name="T0" fmla="*/ 200 w 200"/>
                <a:gd name="T1" fmla="*/ 235 h 235"/>
                <a:gd name="T2" fmla="*/ 163 w 200"/>
                <a:gd name="T3" fmla="*/ 84 h 235"/>
                <a:gd name="T4" fmla="*/ 99 w 200"/>
                <a:gd name="T5" fmla="*/ 38 h 235"/>
                <a:gd name="T6" fmla="*/ 18 w 200"/>
                <a:gd name="T7" fmla="*/ 20 h 235"/>
                <a:gd name="T8" fmla="*/ 17 w 200"/>
                <a:gd name="T9" fmla="*/ 112 h 235"/>
                <a:gd name="T10" fmla="*/ 56 w 200"/>
                <a:gd name="T11" fmla="*/ 179 h 235"/>
                <a:gd name="T12" fmla="*/ 137 w 200"/>
                <a:gd name="T13" fmla="*/ 228 h 235"/>
                <a:gd name="T14" fmla="*/ 190 w 200"/>
                <a:gd name="T15" fmla="*/ 22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35">
                  <a:moveTo>
                    <a:pt x="200" y="235"/>
                  </a:moveTo>
                  <a:cubicBezTo>
                    <a:pt x="188" y="185"/>
                    <a:pt x="195" y="122"/>
                    <a:pt x="163" y="84"/>
                  </a:cubicBezTo>
                  <a:cubicBezTo>
                    <a:pt x="142" y="59"/>
                    <a:pt x="124" y="48"/>
                    <a:pt x="99" y="38"/>
                  </a:cubicBezTo>
                  <a:cubicBezTo>
                    <a:pt x="73" y="29"/>
                    <a:pt x="36" y="0"/>
                    <a:pt x="18" y="20"/>
                  </a:cubicBezTo>
                  <a:cubicBezTo>
                    <a:pt x="0" y="40"/>
                    <a:pt x="12" y="90"/>
                    <a:pt x="17" y="112"/>
                  </a:cubicBezTo>
                  <a:cubicBezTo>
                    <a:pt x="24" y="141"/>
                    <a:pt x="37" y="161"/>
                    <a:pt x="56" y="179"/>
                  </a:cubicBezTo>
                  <a:cubicBezTo>
                    <a:pt x="78" y="204"/>
                    <a:pt x="114" y="226"/>
                    <a:pt x="137" y="228"/>
                  </a:cubicBezTo>
                  <a:cubicBezTo>
                    <a:pt x="159" y="223"/>
                    <a:pt x="172" y="212"/>
                    <a:pt x="190" y="22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7" name="Freeform 70"/>
            <p:cNvSpPr/>
            <p:nvPr/>
          </p:nvSpPr>
          <p:spPr bwMode="auto">
            <a:xfrm>
              <a:off x="8778149" y="5584825"/>
              <a:ext cx="531813" cy="261938"/>
            </a:xfrm>
            <a:custGeom>
              <a:avLst/>
              <a:gdLst>
                <a:gd name="T0" fmla="*/ 58 w 290"/>
                <a:gd name="T1" fmla="*/ 22 h 143"/>
                <a:gd name="T2" fmla="*/ 194 w 290"/>
                <a:gd name="T3" fmla="*/ 19 h 143"/>
                <a:gd name="T4" fmla="*/ 274 w 290"/>
                <a:gd name="T5" fmla="*/ 61 h 143"/>
                <a:gd name="T6" fmla="*/ 237 w 290"/>
                <a:gd name="T7" fmla="*/ 131 h 143"/>
                <a:gd name="T8" fmla="*/ 161 w 290"/>
                <a:gd name="T9" fmla="*/ 134 h 143"/>
                <a:gd name="T10" fmla="*/ 68 w 290"/>
                <a:gd name="T11" fmla="*/ 96 h 143"/>
                <a:gd name="T12" fmla="*/ 22 w 290"/>
                <a:gd name="T13" fmla="*/ 31 h 143"/>
                <a:gd name="T14" fmla="*/ 0 w 290"/>
                <a:gd name="T15" fmla="*/ 5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43">
                  <a:moveTo>
                    <a:pt x="58" y="22"/>
                  </a:moveTo>
                  <a:cubicBezTo>
                    <a:pt x="101" y="11"/>
                    <a:pt x="146" y="8"/>
                    <a:pt x="194" y="19"/>
                  </a:cubicBezTo>
                  <a:cubicBezTo>
                    <a:pt x="218" y="21"/>
                    <a:pt x="259" y="34"/>
                    <a:pt x="274" y="61"/>
                  </a:cubicBezTo>
                  <a:cubicBezTo>
                    <a:pt x="290" y="95"/>
                    <a:pt x="257" y="119"/>
                    <a:pt x="237" y="131"/>
                  </a:cubicBezTo>
                  <a:cubicBezTo>
                    <a:pt x="208" y="138"/>
                    <a:pt x="187" y="143"/>
                    <a:pt x="161" y="134"/>
                  </a:cubicBezTo>
                  <a:cubicBezTo>
                    <a:pt x="129" y="127"/>
                    <a:pt x="95" y="112"/>
                    <a:pt x="68" y="96"/>
                  </a:cubicBezTo>
                  <a:cubicBezTo>
                    <a:pt x="41" y="80"/>
                    <a:pt x="27" y="52"/>
                    <a:pt x="22" y="31"/>
                  </a:cubicBezTo>
                  <a:cubicBezTo>
                    <a:pt x="18" y="16"/>
                    <a:pt x="22" y="0"/>
                    <a:pt x="0" y="5"/>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8" name="Freeform 71"/>
            <p:cNvSpPr/>
            <p:nvPr/>
          </p:nvSpPr>
          <p:spPr bwMode="auto">
            <a:xfrm>
              <a:off x="8322537" y="5372100"/>
              <a:ext cx="211138" cy="514350"/>
            </a:xfrm>
            <a:custGeom>
              <a:avLst/>
              <a:gdLst>
                <a:gd name="T0" fmla="*/ 96 w 115"/>
                <a:gd name="T1" fmla="*/ 281 h 281"/>
                <a:gd name="T2" fmla="*/ 105 w 115"/>
                <a:gd name="T3" fmla="*/ 225 h 281"/>
                <a:gd name="T4" fmla="*/ 104 w 115"/>
                <a:gd name="T5" fmla="*/ 96 h 281"/>
                <a:gd name="T6" fmla="*/ 76 w 115"/>
                <a:gd name="T7" fmla="*/ 41 h 281"/>
                <a:gd name="T8" fmla="*/ 13 w 115"/>
                <a:gd name="T9" fmla="*/ 34 h 281"/>
                <a:gd name="T10" fmla="*/ 28 w 115"/>
                <a:gd name="T11" fmla="*/ 191 h 281"/>
                <a:gd name="T12" fmla="*/ 98 w 115"/>
                <a:gd name="T13" fmla="*/ 258 h 281"/>
              </a:gdLst>
              <a:ahLst/>
              <a:cxnLst>
                <a:cxn ang="0">
                  <a:pos x="T0" y="T1"/>
                </a:cxn>
                <a:cxn ang="0">
                  <a:pos x="T2" y="T3"/>
                </a:cxn>
                <a:cxn ang="0">
                  <a:pos x="T4" y="T5"/>
                </a:cxn>
                <a:cxn ang="0">
                  <a:pos x="T6" y="T7"/>
                </a:cxn>
                <a:cxn ang="0">
                  <a:pos x="T8" y="T9"/>
                </a:cxn>
                <a:cxn ang="0">
                  <a:pos x="T10" y="T11"/>
                </a:cxn>
                <a:cxn ang="0">
                  <a:pos x="T12" y="T13"/>
                </a:cxn>
              </a:cxnLst>
              <a:rect l="0" t="0" r="r" b="b"/>
              <a:pathLst>
                <a:path w="115" h="281">
                  <a:moveTo>
                    <a:pt x="96" y="281"/>
                  </a:moveTo>
                  <a:cubicBezTo>
                    <a:pt x="109" y="270"/>
                    <a:pt x="109" y="240"/>
                    <a:pt x="105" y="225"/>
                  </a:cubicBezTo>
                  <a:cubicBezTo>
                    <a:pt x="111" y="186"/>
                    <a:pt x="115" y="139"/>
                    <a:pt x="104" y="96"/>
                  </a:cubicBezTo>
                  <a:cubicBezTo>
                    <a:pt x="99" y="74"/>
                    <a:pt x="93" y="52"/>
                    <a:pt x="76" y="41"/>
                  </a:cubicBezTo>
                  <a:cubicBezTo>
                    <a:pt x="61" y="14"/>
                    <a:pt x="27" y="0"/>
                    <a:pt x="13" y="34"/>
                  </a:cubicBezTo>
                  <a:cubicBezTo>
                    <a:pt x="0" y="75"/>
                    <a:pt x="10" y="149"/>
                    <a:pt x="28" y="191"/>
                  </a:cubicBezTo>
                  <a:cubicBezTo>
                    <a:pt x="42" y="218"/>
                    <a:pt x="71" y="241"/>
                    <a:pt x="98" y="2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09" name="Freeform 72"/>
            <p:cNvSpPr/>
            <p:nvPr/>
          </p:nvSpPr>
          <p:spPr bwMode="auto">
            <a:xfrm>
              <a:off x="8405087" y="5846763"/>
              <a:ext cx="531813" cy="307975"/>
            </a:xfrm>
            <a:custGeom>
              <a:avLst/>
              <a:gdLst>
                <a:gd name="T0" fmla="*/ 56 w 290"/>
                <a:gd name="T1" fmla="*/ 13 h 168"/>
                <a:gd name="T2" fmla="*/ 204 w 290"/>
                <a:gd name="T3" fmla="*/ 53 h 168"/>
                <a:gd name="T4" fmla="*/ 283 w 290"/>
                <a:gd name="T5" fmla="*/ 95 h 168"/>
                <a:gd name="T6" fmla="*/ 221 w 290"/>
                <a:gd name="T7" fmla="*/ 156 h 168"/>
                <a:gd name="T8" fmla="*/ 41 w 290"/>
                <a:gd name="T9" fmla="*/ 108 h 168"/>
                <a:gd name="T10" fmla="*/ 15 w 290"/>
                <a:gd name="T11" fmla="*/ 0 h 168"/>
              </a:gdLst>
              <a:ahLst/>
              <a:cxnLst>
                <a:cxn ang="0">
                  <a:pos x="T0" y="T1"/>
                </a:cxn>
                <a:cxn ang="0">
                  <a:pos x="T2" y="T3"/>
                </a:cxn>
                <a:cxn ang="0">
                  <a:pos x="T4" y="T5"/>
                </a:cxn>
                <a:cxn ang="0">
                  <a:pos x="T6" y="T7"/>
                </a:cxn>
                <a:cxn ang="0">
                  <a:pos x="T8" y="T9"/>
                </a:cxn>
                <a:cxn ang="0">
                  <a:pos x="T10" y="T11"/>
                </a:cxn>
              </a:cxnLst>
              <a:rect l="0" t="0" r="r" b="b"/>
              <a:pathLst>
                <a:path w="290" h="168">
                  <a:moveTo>
                    <a:pt x="56" y="13"/>
                  </a:moveTo>
                  <a:cubicBezTo>
                    <a:pt x="107" y="1"/>
                    <a:pt x="159" y="26"/>
                    <a:pt x="204" y="53"/>
                  </a:cubicBezTo>
                  <a:cubicBezTo>
                    <a:pt x="220" y="57"/>
                    <a:pt x="277" y="74"/>
                    <a:pt x="283" y="95"/>
                  </a:cubicBezTo>
                  <a:cubicBezTo>
                    <a:pt x="290" y="124"/>
                    <a:pt x="243" y="151"/>
                    <a:pt x="221" y="156"/>
                  </a:cubicBezTo>
                  <a:cubicBezTo>
                    <a:pt x="171" y="168"/>
                    <a:pt x="81" y="145"/>
                    <a:pt x="41" y="108"/>
                  </a:cubicBezTo>
                  <a:cubicBezTo>
                    <a:pt x="4" y="79"/>
                    <a:pt x="0" y="34"/>
                    <a:pt x="15" y="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10" name="Freeform 73"/>
            <p:cNvSpPr/>
            <p:nvPr/>
          </p:nvSpPr>
          <p:spPr bwMode="auto">
            <a:xfrm>
              <a:off x="7987574" y="5616575"/>
              <a:ext cx="234950" cy="506413"/>
            </a:xfrm>
            <a:custGeom>
              <a:avLst/>
              <a:gdLst>
                <a:gd name="T0" fmla="*/ 125 w 128"/>
                <a:gd name="T1" fmla="*/ 238 h 276"/>
                <a:gd name="T2" fmla="*/ 120 w 128"/>
                <a:gd name="T3" fmla="*/ 247 h 276"/>
                <a:gd name="T4" fmla="*/ 127 w 128"/>
                <a:gd name="T5" fmla="*/ 215 h 276"/>
                <a:gd name="T6" fmla="*/ 120 w 128"/>
                <a:gd name="T7" fmla="*/ 125 h 276"/>
                <a:gd name="T8" fmla="*/ 38 w 128"/>
                <a:gd name="T9" fmla="*/ 38 h 276"/>
                <a:gd name="T10" fmla="*/ 36 w 128"/>
                <a:gd name="T11" fmla="*/ 183 h 276"/>
                <a:gd name="T12" fmla="*/ 87 w 128"/>
                <a:gd name="T13" fmla="*/ 270 h 276"/>
                <a:gd name="T14" fmla="*/ 86 w 128"/>
                <a:gd name="T15" fmla="*/ 263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76">
                  <a:moveTo>
                    <a:pt x="125" y="238"/>
                  </a:moveTo>
                  <a:cubicBezTo>
                    <a:pt x="118" y="240"/>
                    <a:pt x="120" y="247"/>
                    <a:pt x="120" y="247"/>
                  </a:cubicBezTo>
                  <a:cubicBezTo>
                    <a:pt x="125" y="238"/>
                    <a:pt x="122" y="224"/>
                    <a:pt x="127" y="215"/>
                  </a:cubicBezTo>
                  <a:cubicBezTo>
                    <a:pt x="127" y="184"/>
                    <a:pt x="128" y="153"/>
                    <a:pt x="120" y="125"/>
                  </a:cubicBezTo>
                  <a:cubicBezTo>
                    <a:pt x="119" y="87"/>
                    <a:pt x="98" y="0"/>
                    <a:pt x="38" y="38"/>
                  </a:cubicBezTo>
                  <a:cubicBezTo>
                    <a:pt x="0" y="70"/>
                    <a:pt x="27" y="147"/>
                    <a:pt x="36" y="183"/>
                  </a:cubicBezTo>
                  <a:cubicBezTo>
                    <a:pt x="41" y="205"/>
                    <a:pt x="66" y="276"/>
                    <a:pt x="87" y="270"/>
                  </a:cubicBezTo>
                  <a:cubicBezTo>
                    <a:pt x="86" y="263"/>
                    <a:pt x="86" y="263"/>
                    <a:pt x="86" y="26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11" name="Freeform 74"/>
            <p:cNvSpPr/>
            <p:nvPr/>
          </p:nvSpPr>
          <p:spPr bwMode="auto">
            <a:xfrm>
              <a:off x="7998687" y="6080125"/>
              <a:ext cx="450850" cy="307975"/>
            </a:xfrm>
            <a:custGeom>
              <a:avLst/>
              <a:gdLst>
                <a:gd name="T0" fmla="*/ 80 w 246"/>
                <a:gd name="T1" fmla="*/ 11 h 168"/>
                <a:gd name="T2" fmla="*/ 123 w 246"/>
                <a:gd name="T3" fmla="*/ 0 h 168"/>
                <a:gd name="T4" fmla="*/ 178 w 246"/>
                <a:gd name="T5" fmla="*/ 40 h 168"/>
                <a:gd name="T6" fmla="*/ 229 w 246"/>
                <a:gd name="T7" fmla="*/ 89 h 168"/>
                <a:gd name="T8" fmla="*/ 212 w 246"/>
                <a:gd name="T9" fmla="*/ 147 h 168"/>
                <a:gd name="T10" fmla="*/ 52 w 246"/>
                <a:gd name="T11" fmla="*/ 117 h 168"/>
                <a:gd name="T12" fmla="*/ 7 w 246"/>
                <a:gd name="T13" fmla="*/ 59 h 168"/>
                <a:gd name="T14" fmla="*/ 0 w 246"/>
                <a:gd name="T15" fmla="*/ 0 h 168"/>
                <a:gd name="T16" fmla="*/ 4 w 246"/>
                <a:gd name="T1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68">
                  <a:moveTo>
                    <a:pt x="80" y="11"/>
                  </a:moveTo>
                  <a:cubicBezTo>
                    <a:pt x="94" y="8"/>
                    <a:pt x="108" y="4"/>
                    <a:pt x="123" y="0"/>
                  </a:cubicBezTo>
                  <a:cubicBezTo>
                    <a:pt x="139" y="4"/>
                    <a:pt x="166" y="20"/>
                    <a:pt x="178" y="40"/>
                  </a:cubicBezTo>
                  <a:cubicBezTo>
                    <a:pt x="196" y="51"/>
                    <a:pt x="216" y="69"/>
                    <a:pt x="229" y="89"/>
                  </a:cubicBezTo>
                  <a:cubicBezTo>
                    <a:pt x="236" y="118"/>
                    <a:pt x="246" y="131"/>
                    <a:pt x="212" y="147"/>
                  </a:cubicBezTo>
                  <a:cubicBezTo>
                    <a:pt x="156" y="168"/>
                    <a:pt x="100" y="159"/>
                    <a:pt x="52" y="117"/>
                  </a:cubicBezTo>
                  <a:cubicBezTo>
                    <a:pt x="34" y="106"/>
                    <a:pt x="20" y="79"/>
                    <a:pt x="7" y="59"/>
                  </a:cubicBezTo>
                  <a:cubicBezTo>
                    <a:pt x="2" y="38"/>
                    <a:pt x="6" y="21"/>
                    <a:pt x="0" y="0"/>
                  </a:cubicBezTo>
                  <a:cubicBezTo>
                    <a:pt x="2" y="7"/>
                    <a:pt x="2" y="7"/>
                    <a:pt x="4"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1049512" name="文本框 6"/>
          <p:cNvSpPr txBox="1">
            <a:spLocks noChangeArrowheads="1"/>
          </p:cNvSpPr>
          <p:nvPr/>
        </p:nvSpPr>
        <p:spPr bwMode="auto">
          <a:xfrm>
            <a:off x="2940785" y="2177693"/>
            <a:ext cx="3262433" cy="58477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pPr>
            <a:r>
              <a:rPr lang="en-US" altLang="zh-CN" sz="3200" dirty="0">
                <a:latin typeface="方正兰亭黑_GBK"/>
                <a:ea typeface="方正兰亭黑_GBK"/>
              </a:rPr>
              <a:t>02.</a:t>
            </a:r>
            <a:r>
              <a:rPr lang="zh-CN" altLang="en-US" sz="3200" dirty="0">
                <a:latin typeface="方正兰亭黑_GBK"/>
                <a:ea typeface="方正兰亭黑_GBK"/>
              </a:rPr>
              <a:t>自我决定理论</a:t>
            </a:r>
          </a:p>
        </p:txBody>
      </p:sp>
      <p:sp>
        <p:nvSpPr>
          <p:cNvPr id="1049513" name="文本框 6"/>
          <p:cNvSpPr txBox="1">
            <a:spLocks noChangeArrowheads="1"/>
          </p:cNvSpPr>
          <p:nvPr/>
        </p:nvSpPr>
        <p:spPr bwMode="auto">
          <a:xfrm>
            <a:off x="3675380" y="2597150"/>
            <a:ext cx="2186940" cy="299085"/>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a:r>
              <a:rPr lang="en-US" altLang="zh-CN" sz="1350" kern="0">
                <a:solidFill>
                  <a:schemeClr val="tx2"/>
                </a:solidFill>
                <a:sym typeface="+mn-ea"/>
              </a:rPr>
              <a:t>self-determination theory </a:t>
            </a:r>
            <a:endParaRPr lang="en-US" altLang="zh-CN" sz="1350">
              <a:solidFill>
                <a:srgbClr val="9B785C"/>
              </a:solidFill>
              <a:latin typeface="Calibri Light" panose="020F0302020204030204"/>
              <a:ea typeface="方正兰亭黑_GBK"/>
            </a:endParaRPr>
          </a:p>
        </p:txBody>
      </p:sp>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14" name="文本框 6"/>
          <p:cNvSpPr txBox="1">
            <a:spLocks noChangeArrowheads="1"/>
          </p:cNvSpPr>
          <p:nvPr/>
        </p:nvSpPr>
        <p:spPr bwMode="auto">
          <a:xfrm>
            <a:off x="3921759" y="867672"/>
            <a:ext cx="1262380" cy="370840"/>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1600">
                <a:solidFill>
                  <a:srgbClr val="EB8374"/>
                </a:solidFill>
                <a:latin typeface="方正兰亭黑_GBK"/>
                <a:ea typeface="方正兰亭黑_GBK"/>
              </a:rPr>
              <a:t>01.</a:t>
            </a:r>
            <a:r>
              <a:rPr lang="zh-CN" altLang="en-US" sz="1600">
                <a:solidFill>
                  <a:srgbClr val="EB8374"/>
                </a:solidFill>
                <a:latin typeface="方正兰亭黑_GBK"/>
                <a:ea typeface="方正兰亭黑_GBK"/>
              </a:rPr>
              <a:t>基本概念</a:t>
            </a:r>
            <a:endParaRPr lang="zh-CN" altLang="en-US" sz="1600" smtClean="0">
              <a:solidFill>
                <a:srgbClr val="EB8374"/>
              </a:solidFill>
              <a:latin typeface="方正兰亭黑_GBK"/>
              <a:ea typeface="方正兰亭黑_GBK"/>
            </a:endParaRPr>
          </a:p>
        </p:txBody>
      </p:sp>
      <p:sp>
        <p:nvSpPr>
          <p:cNvPr id="1049515" name="任意多边形 14"/>
          <p:cNvSpPr>
            <a:spLocks noChangeArrowheads="1"/>
          </p:cNvSpPr>
          <p:nvPr/>
        </p:nvSpPr>
        <p:spPr bwMode="auto">
          <a:xfrm>
            <a:off x="4180790" y="1766400"/>
            <a:ext cx="1447749" cy="1431827"/>
          </a:xfrm>
          <a:custGeom>
            <a:avLst/>
            <a:gdLst>
              <a:gd name="connsiteX0" fmla="*/ 1021508 w 1447749"/>
              <a:gd name="connsiteY0" fmla="*/ 0 h 1431827"/>
              <a:gd name="connsiteX1" fmla="*/ 1447749 w 1447749"/>
              <a:gd name="connsiteY1" fmla="*/ 426241 h 1431827"/>
              <a:gd name="connsiteX2" fmla="*/ 1021508 w 1447749"/>
              <a:gd name="connsiteY2" fmla="*/ 852482 h 1431827"/>
              <a:gd name="connsiteX3" fmla="*/ 986004 w 1447749"/>
              <a:gd name="connsiteY3" fmla="*/ 848903 h 1431827"/>
              <a:gd name="connsiteX4" fmla="*/ 988438 w 1447749"/>
              <a:gd name="connsiteY4" fmla="*/ 851394 h 1431827"/>
              <a:gd name="connsiteX5" fmla="*/ 578130 w 1447749"/>
              <a:gd name="connsiteY5" fmla="*/ 1164812 h 1431827"/>
              <a:gd name="connsiteX6" fmla="*/ 577161 w 1447749"/>
              <a:gd name="connsiteY6" fmla="*/ 1163822 h 1431827"/>
              <a:gd name="connsiteX7" fmla="*/ 573461 w 1447749"/>
              <a:gd name="connsiteY7" fmla="*/ 1200533 h 1431827"/>
              <a:gd name="connsiteX8" fmla="*/ 289673 w 1447749"/>
              <a:gd name="connsiteY8" fmla="*/ 1431827 h 1431827"/>
              <a:gd name="connsiteX9" fmla="*/ 0 w 1447749"/>
              <a:gd name="connsiteY9" fmla="*/ 1142154 h 1431827"/>
              <a:gd name="connsiteX10" fmla="*/ 231294 w 1447749"/>
              <a:gd name="connsiteY10" fmla="*/ 858366 h 1431827"/>
              <a:gd name="connsiteX11" fmla="*/ 274089 w 1447749"/>
              <a:gd name="connsiteY11" fmla="*/ 854052 h 1431827"/>
              <a:gd name="connsiteX12" fmla="*/ 273138 w 1447749"/>
              <a:gd name="connsiteY12" fmla="*/ 853080 h 1431827"/>
              <a:gd name="connsiteX13" fmla="*/ 595824 w 1447749"/>
              <a:gd name="connsiteY13" fmla="*/ 449512 h 1431827"/>
              <a:gd name="connsiteX14" fmla="*/ 597819 w 1447749"/>
              <a:gd name="connsiteY14" fmla="*/ 451555 h 1431827"/>
              <a:gd name="connsiteX15" fmla="*/ 595267 w 1447749"/>
              <a:gd name="connsiteY15" fmla="*/ 426241 h 1431827"/>
              <a:gd name="connsiteX16" fmla="*/ 1021508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021508" y="0"/>
                </a:moveTo>
                <a:cubicBezTo>
                  <a:pt x="1256914" y="0"/>
                  <a:pt x="1447749" y="190835"/>
                  <a:pt x="1447749" y="426241"/>
                </a:cubicBezTo>
                <a:cubicBezTo>
                  <a:pt x="1447749" y="661647"/>
                  <a:pt x="1256914" y="852482"/>
                  <a:pt x="1021508" y="852482"/>
                </a:cubicBezTo>
                <a:lnTo>
                  <a:pt x="986004" y="848903"/>
                </a:lnTo>
                <a:lnTo>
                  <a:pt x="988438" y="851394"/>
                </a:lnTo>
                <a:cubicBezTo>
                  <a:pt x="681761" y="826961"/>
                  <a:pt x="594138" y="956710"/>
                  <a:pt x="578130" y="1164812"/>
                </a:cubicBezTo>
                <a:lnTo>
                  <a:pt x="577161" y="1163822"/>
                </a:lnTo>
                <a:lnTo>
                  <a:pt x="573461" y="1200533"/>
                </a:lnTo>
                <a:cubicBezTo>
                  <a:pt x="546450" y="1332532"/>
                  <a:pt x="429657" y="1431827"/>
                  <a:pt x="289673" y="1431827"/>
                </a:cubicBezTo>
                <a:cubicBezTo>
                  <a:pt x="129691" y="1431827"/>
                  <a:pt x="0" y="1302136"/>
                  <a:pt x="0" y="1142154"/>
                </a:cubicBezTo>
                <a:cubicBezTo>
                  <a:pt x="0" y="1002170"/>
                  <a:pt x="99294" y="885377"/>
                  <a:pt x="231294" y="858366"/>
                </a:cubicBezTo>
                <a:lnTo>
                  <a:pt x="274089" y="854052"/>
                </a:lnTo>
                <a:lnTo>
                  <a:pt x="273138" y="853080"/>
                </a:lnTo>
                <a:cubicBezTo>
                  <a:pt x="482083" y="841284"/>
                  <a:pt x="612674" y="757032"/>
                  <a:pt x="595824" y="449512"/>
                </a:cubicBezTo>
                <a:lnTo>
                  <a:pt x="597819" y="451555"/>
                </a:lnTo>
                <a:lnTo>
                  <a:pt x="595267" y="426241"/>
                </a:lnTo>
                <a:cubicBezTo>
                  <a:pt x="595267" y="190835"/>
                  <a:pt x="786102" y="0"/>
                  <a:pt x="1021508" y="0"/>
                </a:cubicBezTo>
                <a:close/>
              </a:path>
            </a:pathLst>
          </a:custGeom>
          <a:noFill/>
          <a:ln>
            <a:solidFill>
              <a:schemeClr val="tx2"/>
            </a:solidFill>
          </a:ln>
        </p:spPr>
        <p:txBody>
          <a:bodyPr vert="horz" wrap="square" lIns="91440" tIns="45720" rIns="91440" bIns="45720" numCol="1" anchor="t" anchorCtr="0" compatLnSpc="1">
            <a:noAutofit/>
          </a:bodyPr>
          <a:lstStyle/>
          <a:p>
            <a:pPr defTabSz="914400"/>
            <a:endParaRPr lang="zh-CN" altLang="en-US" sz="1800">
              <a:solidFill>
                <a:prstClr val="black"/>
              </a:solidFill>
              <a:latin typeface="Calibri" panose="020F0502020204030204"/>
              <a:ea typeface="微软雅黑" panose="020B0503020204020204" charset="-122"/>
            </a:endParaRPr>
          </a:p>
        </p:txBody>
      </p:sp>
      <p:sp>
        <p:nvSpPr>
          <p:cNvPr id="1049516" name="任意多边形 15"/>
          <p:cNvSpPr>
            <a:spLocks noChangeArrowheads="1"/>
          </p:cNvSpPr>
          <p:nvPr/>
        </p:nvSpPr>
        <p:spPr bwMode="auto">
          <a:xfrm>
            <a:off x="3209501" y="2419233"/>
            <a:ext cx="1430601" cy="1447750"/>
          </a:xfrm>
          <a:custGeom>
            <a:avLst/>
            <a:gdLst>
              <a:gd name="connsiteX0" fmla="*/ 426241 w 1430601"/>
              <a:gd name="connsiteY0" fmla="*/ 0 h 1447750"/>
              <a:gd name="connsiteX1" fmla="*/ 852482 w 1430601"/>
              <a:gd name="connsiteY1" fmla="*/ 426241 h 1447750"/>
              <a:gd name="connsiteX2" fmla="*/ 849018 w 1430601"/>
              <a:gd name="connsiteY2" fmla="*/ 460604 h 1447750"/>
              <a:gd name="connsiteX3" fmla="*/ 850338 w 1430601"/>
              <a:gd name="connsiteY3" fmla="*/ 459311 h 1447750"/>
              <a:gd name="connsiteX4" fmla="*/ 1163588 w 1430601"/>
              <a:gd name="connsiteY4" fmla="*/ 869619 h 1447750"/>
              <a:gd name="connsiteX5" fmla="*/ 1162650 w 1430601"/>
              <a:gd name="connsiteY5" fmla="*/ 870537 h 1447750"/>
              <a:gd name="connsiteX6" fmla="*/ 1199797 w 1430601"/>
              <a:gd name="connsiteY6" fmla="*/ 874289 h 1447750"/>
              <a:gd name="connsiteX7" fmla="*/ 1430601 w 1430601"/>
              <a:gd name="connsiteY7" fmla="*/ 1158077 h 1447750"/>
              <a:gd name="connsiteX8" fmla="*/ 1141541 w 1430601"/>
              <a:gd name="connsiteY8" fmla="*/ 1447750 h 1447750"/>
              <a:gd name="connsiteX9" fmla="*/ 858354 w 1430601"/>
              <a:gd name="connsiteY9" fmla="*/ 1216456 h 1447750"/>
              <a:gd name="connsiteX10" fmla="*/ 853954 w 1430601"/>
              <a:gd name="connsiteY10" fmla="*/ 1172720 h 1447750"/>
              <a:gd name="connsiteX11" fmla="*/ 852022 w 1430601"/>
              <a:gd name="connsiteY11" fmla="*/ 1174611 h 1447750"/>
              <a:gd name="connsiteX12" fmla="*/ 449512 w 1430601"/>
              <a:gd name="connsiteY12" fmla="*/ 851925 h 1447750"/>
              <a:gd name="connsiteX13" fmla="*/ 451548 w 1430601"/>
              <a:gd name="connsiteY13" fmla="*/ 849931 h 1447750"/>
              <a:gd name="connsiteX14" fmla="*/ 426241 w 1430601"/>
              <a:gd name="connsiteY14" fmla="*/ 852482 h 1447750"/>
              <a:gd name="connsiteX15" fmla="*/ 0 w 1430601"/>
              <a:gd name="connsiteY15" fmla="*/ 426241 h 1447750"/>
              <a:gd name="connsiteX16" fmla="*/ 426241 w 1430601"/>
              <a:gd name="connsiteY16" fmla="*/ 0 h 14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01" h="1447750">
                <a:moveTo>
                  <a:pt x="426241" y="0"/>
                </a:moveTo>
                <a:cubicBezTo>
                  <a:pt x="661647" y="0"/>
                  <a:pt x="852482" y="190835"/>
                  <a:pt x="852482" y="426241"/>
                </a:cubicBezTo>
                <a:lnTo>
                  <a:pt x="849018" y="460604"/>
                </a:lnTo>
                <a:lnTo>
                  <a:pt x="850338" y="459311"/>
                </a:lnTo>
                <a:cubicBezTo>
                  <a:pt x="825917" y="765988"/>
                  <a:pt x="955597" y="853611"/>
                  <a:pt x="1163588" y="869619"/>
                </a:cubicBezTo>
                <a:lnTo>
                  <a:pt x="1162650" y="870537"/>
                </a:lnTo>
                <a:lnTo>
                  <a:pt x="1199797" y="874289"/>
                </a:lnTo>
                <a:cubicBezTo>
                  <a:pt x="1331516" y="901300"/>
                  <a:pt x="1430601" y="1018093"/>
                  <a:pt x="1430601" y="1158077"/>
                </a:cubicBezTo>
                <a:cubicBezTo>
                  <a:pt x="1430601" y="1318059"/>
                  <a:pt x="1301184" y="1447750"/>
                  <a:pt x="1141541" y="1447750"/>
                </a:cubicBezTo>
                <a:cubicBezTo>
                  <a:pt x="1001854" y="1447750"/>
                  <a:pt x="885308" y="1348455"/>
                  <a:pt x="858354" y="1216456"/>
                </a:cubicBezTo>
                <a:lnTo>
                  <a:pt x="853954" y="1172720"/>
                </a:lnTo>
                <a:lnTo>
                  <a:pt x="852022" y="1174611"/>
                </a:lnTo>
                <a:cubicBezTo>
                  <a:pt x="840233" y="965666"/>
                  <a:pt x="756026" y="834233"/>
                  <a:pt x="449512" y="851925"/>
                </a:cubicBezTo>
                <a:lnTo>
                  <a:pt x="451548" y="849931"/>
                </a:lnTo>
                <a:lnTo>
                  <a:pt x="426241" y="852482"/>
                </a:lnTo>
                <a:cubicBezTo>
                  <a:pt x="190835" y="852482"/>
                  <a:pt x="0" y="661647"/>
                  <a:pt x="0" y="426241"/>
                </a:cubicBezTo>
                <a:cubicBezTo>
                  <a:pt x="0" y="190835"/>
                  <a:pt x="190835" y="0"/>
                  <a:pt x="426241" y="0"/>
                </a:cubicBezTo>
                <a:close/>
              </a:path>
            </a:pathLst>
          </a:custGeom>
          <a:noFill/>
          <a:ln>
            <a:solidFill>
              <a:schemeClr val="tx2"/>
            </a:solidFill>
          </a:ln>
        </p:spPr>
        <p:txBody>
          <a:bodyPr vert="horz" wrap="square" lIns="91440" tIns="45720" rIns="91440" bIns="45720" numCol="1" anchor="t" anchorCtr="0" compatLnSpc="1">
            <a:noAutofit/>
          </a:bodyPr>
          <a:lstStyle/>
          <a:p>
            <a:pPr defTabSz="914400"/>
            <a:endParaRPr lang="zh-CN" altLang="en-US" sz="1800">
              <a:solidFill>
                <a:prstClr val="black"/>
              </a:solidFill>
              <a:latin typeface="Calibri" panose="020F0502020204030204"/>
              <a:ea typeface="微软雅黑" panose="020B0503020204020204" charset="-122"/>
            </a:endParaRPr>
          </a:p>
        </p:txBody>
      </p:sp>
      <p:sp>
        <p:nvSpPr>
          <p:cNvPr id="1049517" name="任意多边形 16"/>
          <p:cNvSpPr>
            <a:spLocks noChangeArrowheads="1"/>
          </p:cNvSpPr>
          <p:nvPr/>
        </p:nvSpPr>
        <p:spPr bwMode="auto">
          <a:xfrm>
            <a:off x="3971345" y="3389298"/>
            <a:ext cx="1447749" cy="1431827"/>
          </a:xfrm>
          <a:custGeom>
            <a:avLst/>
            <a:gdLst>
              <a:gd name="connsiteX0" fmla="*/ 1158689 w 1447749"/>
              <a:gd name="connsiteY0" fmla="*/ 0 h 1431827"/>
              <a:gd name="connsiteX1" fmla="*/ 1447749 w 1447749"/>
              <a:gd name="connsiteY1" fmla="*/ 289673 h 1431827"/>
              <a:gd name="connsiteX2" fmla="*/ 1216945 w 1447749"/>
              <a:gd name="connsiteY2" fmla="*/ 573461 h 1431827"/>
              <a:gd name="connsiteX3" fmla="*/ 1173716 w 1447749"/>
              <a:gd name="connsiteY3" fmla="*/ 577828 h 1431827"/>
              <a:gd name="connsiteX4" fmla="*/ 1174611 w 1447749"/>
              <a:gd name="connsiteY4" fmla="*/ 578745 h 1431827"/>
              <a:gd name="connsiteX5" fmla="*/ 851926 w 1447749"/>
              <a:gd name="connsiteY5" fmla="*/ 982313 h 1431827"/>
              <a:gd name="connsiteX6" fmla="*/ 849930 w 1447749"/>
              <a:gd name="connsiteY6" fmla="*/ 980270 h 1431827"/>
              <a:gd name="connsiteX7" fmla="*/ 852482 w 1447749"/>
              <a:gd name="connsiteY7" fmla="*/ 1005586 h 1431827"/>
              <a:gd name="connsiteX8" fmla="*/ 426241 w 1447749"/>
              <a:gd name="connsiteY8" fmla="*/ 1431827 h 1431827"/>
              <a:gd name="connsiteX9" fmla="*/ 0 w 1447749"/>
              <a:gd name="connsiteY9" fmla="*/ 1005586 h 1431827"/>
              <a:gd name="connsiteX10" fmla="*/ 426241 w 1447749"/>
              <a:gd name="connsiteY10" fmla="*/ 579345 h 1431827"/>
              <a:gd name="connsiteX11" fmla="*/ 461747 w 1447749"/>
              <a:gd name="connsiteY11" fmla="*/ 582924 h 1431827"/>
              <a:gd name="connsiteX12" fmla="*/ 459311 w 1447749"/>
              <a:gd name="connsiteY12" fmla="*/ 580431 h 1431827"/>
              <a:gd name="connsiteX13" fmla="*/ 870461 w 1447749"/>
              <a:gd name="connsiteY13" fmla="*/ 267013 h 1431827"/>
              <a:gd name="connsiteX14" fmla="*/ 871773 w 1447749"/>
              <a:gd name="connsiteY14" fmla="*/ 268358 h 1431827"/>
              <a:gd name="connsiteX15" fmla="*/ 875502 w 1447749"/>
              <a:gd name="connsiteY15" fmla="*/ 231294 h 1431827"/>
              <a:gd name="connsiteX16" fmla="*/ 1158689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158689" y="0"/>
                </a:moveTo>
                <a:cubicBezTo>
                  <a:pt x="1318332" y="0"/>
                  <a:pt x="1447749" y="129691"/>
                  <a:pt x="1447749" y="289673"/>
                </a:cubicBezTo>
                <a:cubicBezTo>
                  <a:pt x="1447749" y="429657"/>
                  <a:pt x="1348664" y="546450"/>
                  <a:pt x="1216945" y="573461"/>
                </a:cubicBezTo>
                <a:lnTo>
                  <a:pt x="1173716" y="577828"/>
                </a:lnTo>
                <a:lnTo>
                  <a:pt x="1174611" y="578745"/>
                </a:lnTo>
                <a:cubicBezTo>
                  <a:pt x="966509" y="590541"/>
                  <a:pt x="835075" y="674793"/>
                  <a:pt x="851926" y="982313"/>
                </a:cubicBezTo>
                <a:lnTo>
                  <a:pt x="849930" y="980270"/>
                </a:lnTo>
                <a:lnTo>
                  <a:pt x="852482" y="1005586"/>
                </a:lnTo>
                <a:cubicBezTo>
                  <a:pt x="852482" y="1240992"/>
                  <a:pt x="661647" y="1431827"/>
                  <a:pt x="426241" y="1431827"/>
                </a:cubicBezTo>
                <a:cubicBezTo>
                  <a:pt x="190835" y="1431827"/>
                  <a:pt x="0" y="1240992"/>
                  <a:pt x="0" y="1005586"/>
                </a:cubicBezTo>
                <a:cubicBezTo>
                  <a:pt x="0" y="770180"/>
                  <a:pt x="190835" y="579345"/>
                  <a:pt x="426241" y="579345"/>
                </a:cubicBezTo>
                <a:lnTo>
                  <a:pt x="461747" y="582924"/>
                </a:lnTo>
                <a:lnTo>
                  <a:pt x="459311" y="580431"/>
                </a:lnTo>
                <a:cubicBezTo>
                  <a:pt x="765989" y="604864"/>
                  <a:pt x="853611" y="475115"/>
                  <a:pt x="870461" y="267013"/>
                </a:cubicBezTo>
                <a:lnTo>
                  <a:pt x="871773" y="268358"/>
                </a:lnTo>
                <a:lnTo>
                  <a:pt x="875502" y="231294"/>
                </a:lnTo>
                <a:cubicBezTo>
                  <a:pt x="902456" y="99295"/>
                  <a:pt x="1019002" y="0"/>
                  <a:pt x="1158689" y="0"/>
                </a:cubicBezTo>
                <a:close/>
              </a:path>
            </a:pathLst>
          </a:custGeom>
          <a:noFill/>
          <a:ln>
            <a:solidFill>
              <a:schemeClr val="tx2"/>
            </a:solidFill>
          </a:ln>
        </p:spPr>
        <p:txBody>
          <a:bodyPr vert="horz" wrap="square" lIns="91440" tIns="45720" rIns="91440" bIns="45720" numCol="1" anchor="t" anchorCtr="0" compatLnSpc="1">
            <a:noAutofit/>
          </a:bodyPr>
          <a:lstStyle/>
          <a:p>
            <a:pPr defTabSz="914400"/>
            <a:endParaRPr lang="zh-CN" altLang="en-US" sz="1800">
              <a:solidFill>
                <a:prstClr val="black"/>
              </a:solidFill>
              <a:latin typeface="Calibri" panose="020F0502020204030204"/>
              <a:ea typeface="微软雅黑" panose="020B0503020204020204" charset="-122"/>
            </a:endParaRPr>
          </a:p>
        </p:txBody>
      </p:sp>
      <p:sp>
        <p:nvSpPr>
          <p:cNvPr id="1049518" name="椭圆 17"/>
          <p:cNvSpPr/>
          <p:nvPr/>
        </p:nvSpPr>
        <p:spPr>
          <a:xfrm>
            <a:off x="5570848" y="3379579"/>
            <a:ext cx="681318" cy="681318"/>
          </a:xfrm>
          <a:prstGeom prst="ellipse">
            <a:avLst/>
          </a:prstGeom>
          <a:solidFill>
            <a:schemeClr val="accent4"/>
          </a:solidFill>
          <a:ln w="12700" cap="flat" cmpd="sng" algn="ctr">
            <a:noFill/>
            <a:prstDash val="solid"/>
            <a:miter lim="800000"/>
          </a:ln>
          <a:effectLst/>
        </p:spPr>
        <p:txBody>
          <a:bodyPr rtlCol="0" anchor="ctr"/>
          <a:lstStyle/>
          <a:p>
            <a:pPr algn="ctr" defTabSz="914400"/>
            <a:endParaRPr lang="zh-CN" altLang="en-US" sz="1800" kern="0">
              <a:solidFill>
                <a:prstClr val="white"/>
              </a:solidFill>
            </a:endParaRPr>
          </a:p>
        </p:txBody>
      </p:sp>
      <p:sp>
        <p:nvSpPr>
          <p:cNvPr id="1049519" name="椭圆 18"/>
          <p:cNvSpPr/>
          <p:nvPr/>
        </p:nvSpPr>
        <p:spPr>
          <a:xfrm>
            <a:off x="4042510" y="4060897"/>
            <a:ext cx="681318" cy="681318"/>
          </a:xfrm>
          <a:prstGeom prst="ellipse">
            <a:avLst/>
          </a:prstGeom>
          <a:solidFill>
            <a:schemeClr val="accent3"/>
          </a:solidFill>
          <a:ln w="12700" cap="flat" cmpd="sng" algn="ctr">
            <a:noFill/>
            <a:prstDash val="solid"/>
            <a:miter lim="800000"/>
          </a:ln>
          <a:effectLst/>
        </p:spPr>
        <p:txBody>
          <a:bodyPr rtlCol="0" anchor="ctr"/>
          <a:lstStyle/>
          <a:p>
            <a:pPr algn="ctr" defTabSz="914400"/>
            <a:endParaRPr lang="zh-CN" altLang="en-US" sz="1800" kern="0">
              <a:solidFill>
                <a:prstClr val="white"/>
              </a:solidFill>
            </a:endParaRPr>
          </a:p>
        </p:txBody>
      </p:sp>
      <p:sp>
        <p:nvSpPr>
          <p:cNvPr id="1049520" name="椭圆 20"/>
          <p:cNvSpPr/>
          <p:nvPr/>
        </p:nvSpPr>
        <p:spPr>
          <a:xfrm>
            <a:off x="3292016" y="2500100"/>
            <a:ext cx="681318" cy="681318"/>
          </a:xfrm>
          <a:prstGeom prst="ellipse">
            <a:avLst/>
          </a:prstGeom>
          <a:solidFill>
            <a:schemeClr val="accent1"/>
          </a:solidFill>
          <a:ln w="12700" cap="flat" cmpd="sng" algn="ctr">
            <a:noFill/>
            <a:prstDash val="solid"/>
            <a:miter lim="800000"/>
          </a:ln>
          <a:effectLst/>
        </p:spPr>
        <p:txBody>
          <a:bodyPr rtlCol="0" anchor="ctr"/>
          <a:lstStyle/>
          <a:p>
            <a:pPr algn="ctr" defTabSz="914400"/>
            <a:endParaRPr lang="zh-CN" altLang="en-US" sz="1800" kern="0">
              <a:solidFill>
                <a:prstClr val="white"/>
              </a:solidFill>
            </a:endParaRPr>
          </a:p>
        </p:txBody>
      </p:sp>
      <p:sp>
        <p:nvSpPr>
          <p:cNvPr id="1049521" name="AutoShape 112"/>
          <p:cNvSpPr/>
          <p:nvPr/>
        </p:nvSpPr>
        <p:spPr bwMode="auto">
          <a:xfrm>
            <a:off x="3452494" y="2661372"/>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049522" name="AutoShape 113"/>
          <p:cNvSpPr/>
          <p:nvPr/>
        </p:nvSpPr>
        <p:spPr bwMode="auto">
          <a:xfrm>
            <a:off x="4259764" y="422166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049523" name="AutoShape 114"/>
          <p:cNvSpPr/>
          <p:nvPr/>
        </p:nvSpPr>
        <p:spPr bwMode="auto">
          <a:xfrm>
            <a:off x="4315633" y="427815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049524" name="椭圆 26"/>
          <p:cNvSpPr/>
          <p:nvPr/>
        </p:nvSpPr>
        <p:spPr>
          <a:xfrm>
            <a:off x="4885192" y="1846615"/>
            <a:ext cx="681318" cy="681318"/>
          </a:xfrm>
          <a:prstGeom prst="ellipse">
            <a:avLst/>
          </a:prstGeom>
          <a:solidFill>
            <a:schemeClr val="accent2"/>
          </a:solidFill>
          <a:ln w="12700" cap="flat" cmpd="sng" algn="ctr">
            <a:noFill/>
            <a:prstDash val="solid"/>
            <a:miter lim="800000"/>
          </a:ln>
          <a:effectLst/>
        </p:spPr>
        <p:txBody>
          <a:bodyPr rtlCol="0" anchor="ctr"/>
          <a:lstStyle/>
          <a:p>
            <a:pPr algn="ctr" defTabSz="914400"/>
            <a:endParaRPr lang="zh-CN" altLang="en-US" sz="1800" kern="0">
              <a:solidFill>
                <a:prstClr val="white"/>
              </a:solidFill>
            </a:endParaRPr>
          </a:p>
        </p:txBody>
      </p:sp>
      <p:grpSp>
        <p:nvGrpSpPr>
          <p:cNvPr id="48" name="组合 27"/>
          <p:cNvGrpSpPr/>
          <p:nvPr/>
        </p:nvGrpSpPr>
        <p:grpSpPr>
          <a:xfrm>
            <a:off x="5046269" y="2007692"/>
            <a:ext cx="359165" cy="359165"/>
            <a:chOff x="3191434" y="2145028"/>
            <a:chExt cx="359165" cy="359165"/>
          </a:xfrm>
          <a:solidFill>
            <a:schemeClr val="bg1"/>
          </a:solidFill>
        </p:grpSpPr>
        <p:sp>
          <p:nvSpPr>
            <p:cNvPr id="1049525"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049526"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049527"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1049528" name="AutoShape 126"/>
          <p:cNvSpPr/>
          <p:nvPr/>
        </p:nvSpPr>
        <p:spPr bwMode="auto">
          <a:xfrm>
            <a:off x="5731925" y="3540656"/>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049529" name="AutoShape 127"/>
          <p:cNvSpPr/>
          <p:nvPr/>
        </p:nvSpPr>
        <p:spPr bwMode="auto">
          <a:xfrm>
            <a:off x="5877432" y="3596525"/>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049530" name="任意多边形 35"/>
          <p:cNvSpPr>
            <a:spLocks noChangeArrowheads="1"/>
          </p:cNvSpPr>
          <p:nvPr/>
        </p:nvSpPr>
        <p:spPr bwMode="auto">
          <a:xfrm>
            <a:off x="4908339" y="2699720"/>
            <a:ext cx="1431827" cy="1447749"/>
          </a:xfrm>
          <a:custGeom>
            <a:avLst/>
            <a:gdLst>
              <a:gd name="connsiteX0" fmla="*/ 289673 w 1431827"/>
              <a:gd name="connsiteY0" fmla="*/ 0 h 1447749"/>
              <a:gd name="connsiteX1" fmla="*/ 573461 w 1431827"/>
              <a:gd name="connsiteY1" fmla="*/ 231294 h 1447749"/>
              <a:gd name="connsiteX2" fmla="*/ 577802 w 1431827"/>
              <a:gd name="connsiteY2" fmla="*/ 274359 h 1447749"/>
              <a:gd name="connsiteX3" fmla="*/ 579053 w 1431827"/>
              <a:gd name="connsiteY3" fmla="*/ 273136 h 1447749"/>
              <a:gd name="connsiteX4" fmla="*/ 981089 w 1431827"/>
              <a:gd name="connsiteY4" fmla="*/ 596664 h 1447749"/>
              <a:gd name="connsiteX5" fmla="*/ 978477 w 1431827"/>
              <a:gd name="connsiteY5" fmla="*/ 599220 h 1447749"/>
              <a:gd name="connsiteX6" fmla="*/ 1005586 w 1431827"/>
              <a:gd name="connsiteY6" fmla="*/ 596491 h 1447749"/>
              <a:gd name="connsiteX7" fmla="*/ 1431827 w 1431827"/>
              <a:gd name="connsiteY7" fmla="*/ 1022120 h 1447749"/>
              <a:gd name="connsiteX8" fmla="*/ 1005586 w 1431827"/>
              <a:gd name="connsiteY8" fmla="*/ 1447749 h 1447749"/>
              <a:gd name="connsiteX9" fmla="*/ 579345 w 1431827"/>
              <a:gd name="connsiteY9" fmla="*/ 1022120 h 1447749"/>
              <a:gd name="connsiteX10" fmla="*/ 582966 w 1431827"/>
              <a:gd name="connsiteY10" fmla="*/ 986254 h 1447749"/>
              <a:gd name="connsiteX11" fmla="*/ 580736 w 1431827"/>
              <a:gd name="connsiteY11" fmla="*/ 988436 h 1447749"/>
              <a:gd name="connsiteX12" fmla="*/ 267013 w 1431827"/>
              <a:gd name="connsiteY12" fmla="*/ 578128 h 1447749"/>
              <a:gd name="connsiteX13" fmla="*/ 268002 w 1431827"/>
              <a:gd name="connsiteY13" fmla="*/ 577161 h 1447749"/>
              <a:gd name="connsiteX14" fmla="*/ 231294 w 1431827"/>
              <a:gd name="connsiteY14" fmla="*/ 573461 h 1447749"/>
              <a:gd name="connsiteX15" fmla="*/ 0 w 1431827"/>
              <a:gd name="connsiteY15" fmla="*/ 289673 h 1447749"/>
              <a:gd name="connsiteX16" fmla="*/ 289673 w 1431827"/>
              <a:gd name="connsiteY16" fmla="*/ 0 h 14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1827" h="1447749">
                <a:moveTo>
                  <a:pt x="289673" y="0"/>
                </a:moveTo>
                <a:cubicBezTo>
                  <a:pt x="429657" y="0"/>
                  <a:pt x="546450" y="99295"/>
                  <a:pt x="573461" y="231294"/>
                </a:cubicBezTo>
                <a:lnTo>
                  <a:pt x="577802" y="274359"/>
                </a:lnTo>
                <a:lnTo>
                  <a:pt x="579053" y="273136"/>
                </a:lnTo>
                <a:cubicBezTo>
                  <a:pt x="589988" y="482081"/>
                  <a:pt x="674937" y="613514"/>
                  <a:pt x="981089" y="596664"/>
                </a:cubicBezTo>
                <a:lnTo>
                  <a:pt x="978477" y="599220"/>
                </a:lnTo>
                <a:lnTo>
                  <a:pt x="1005586" y="596491"/>
                </a:lnTo>
                <a:cubicBezTo>
                  <a:pt x="1240992" y="596491"/>
                  <a:pt x="1431827" y="787052"/>
                  <a:pt x="1431827" y="1022120"/>
                </a:cubicBezTo>
                <a:cubicBezTo>
                  <a:pt x="1431827" y="1257188"/>
                  <a:pt x="1240992" y="1447749"/>
                  <a:pt x="1005586" y="1447749"/>
                </a:cubicBezTo>
                <a:cubicBezTo>
                  <a:pt x="770180" y="1447749"/>
                  <a:pt x="579345" y="1257188"/>
                  <a:pt x="579345" y="1022120"/>
                </a:cubicBezTo>
                <a:lnTo>
                  <a:pt x="582966" y="986254"/>
                </a:lnTo>
                <a:lnTo>
                  <a:pt x="580736" y="988436"/>
                </a:lnTo>
                <a:cubicBezTo>
                  <a:pt x="604286" y="681759"/>
                  <a:pt x="475600" y="594979"/>
                  <a:pt x="267013" y="578128"/>
                </a:cubicBezTo>
                <a:lnTo>
                  <a:pt x="268002" y="577161"/>
                </a:lnTo>
                <a:lnTo>
                  <a:pt x="231294" y="573461"/>
                </a:lnTo>
                <a:cubicBezTo>
                  <a:pt x="99294" y="546450"/>
                  <a:pt x="0" y="429657"/>
                  <a:pt x="0" y="289673"/>
                </a:cubicBezTo>
                <a:cubicBezTo>
                  <a:pt x="0" y="129691"/>
                  <a:pt x="129691" y="0"/>
                  <a:pt x="289673" y="0"/>
                </a:cubicBezTo>
                <a:close/>
              </a:path>
            </a:pathLst>
          </a:custGeom>
          <a:noFill/>
          <a:ln>
            <a:solidFill>
              <a:schemeClr val="tx2"/>
            </a:solidFill>
          </a:ln>
        </p:spPr>
        <p:txBody>
          <a:bodyPr vert="horz" wrap="square" lIns="91440" tIns="45720" rIns="91440" bIns="45720" numCol="1" anchor="t" anchorCtr="0" compatLnSpc="1">
            <a:noAutofit/>
          </a:bodyPr>
          <a:lstStyle/>
          <a:p>
            <a:pPr defTabSz="914400"/>
            <a:endParaRPr lang="zh-CN" altLang="en-US" sz="1800">
              <a:solidFill>
                <a:prstClr val="black"/>
              </a:solidFill>
              <a:latin typeface="Calibri" panose="020F0502020204030204"/>
              <a:ea typeface="微软雅黑" panose="020B0503020204020204" charset="-122"/>
            </a:endParaRPr>
          </a:p>
        </p:txBody>
      </p:sp>
      <p:sp>
        <p:nvSpPr>
          <p:cNvPr id="1049531" name="矩形 36"/>
          <p:cNvSpPr/>
          <p:nvPr/>
        </p:nvSpPr>
        <p:spPr>
          <a:xfrm>
            <a:off x="336550" y="2499995"/>
            <a:ext cx="2753360" cy="1107996"/>
          </a:xfrm>
          <a:prstGeom prst="rect">
            <a:avLst/>
          </a:prstGeom>
        </p:spPr>
        <p:txBody>
          <a:bodyPr wrap="square">
            <a:spAutoFit/>
          </a:bodyPr>
          <a:lstStyle/>
          <a:p>
            <a:pPr>
              <a:lnSpc>
                <a:spcPct val="150000"/>
              </a:lnSpc>
            </a:pPr>
            <a:r>
              <a:rPr lang="en-US" altLang="zh-CN" sz="1100" dirty="0" err="1">
                <a:latin typeface="微软雅黑" panose="020B0503020204020204" charset="-122"/>
                <a:ea typeface="微软雅黑" panose="020B0503020204020204" charset="-122"/>
                <a:cs typeface="微软雅黑" panose="020B0503020204020204" charset="-122"/>
                <a:sym typeface="+mn-ea"/>
              </a:rPr>
              <a:t>SDT是一种研究人类动机和人格的方法，它使用传统的经验方法，同时使用</a:t>
            </a:r>
            <a:r>
              <a:rPr lang="zh-CN" altLang="en-US" sz="1100" dirty="0">
                <a:latin typeface="微软雅黑" panose="020B0503020204020204" charset="-122"/>
                <a:ea typeface="微软雅黑" panose="020B0503020204020204" charset="-122"/>
                <a:cs typeface="微软雅黑" panose="020B0503020204020204" charset="-122"/>
                <a:sym typeface="+mn-ea"/>
              </a:rPr>
              <a:t>生物元理论，突出了</a:t>
            </a:r>
            <a:r>
              <a:rPr lang="en-US" altLang="zh-CN" sz="1100" dirty="0" err="1">
                <a:latin typeface="微软雅黑" panose="020B0503020204020204" charset="-122"/>
                <a:ea typeface="微软雅黑" panose="020B0503020204020204" charset="-122"/>
                <a:cs typeface="微软雅黑" panose="020B0503020204020204" charset="-122"/>
                <a:sym typeface="+mn-ea"/>
              </a:rPr>
              <a:t>人类进化的内在</a:t>
            </a:r>
            <a:r>
              <a:rPr lang="zh-CN" altLang="en-US" sz="1100" dirty="0">
                <a:latin typeface="微软雅黑" panose="020B0503020204020204" charset="-122"/>
                <a:ea typeface="微软雅黑" panose="020B0503020204020204" charset="-122"/>
                <a:cs typeface="微软雅黑" panose="020B0503020204020204" charset="-122"/>
                <a:sym typeface="+mn-ea"/>
              </a:rPr>
              <a:t>才智</a:t>
            </a:r>
            <a:r>
              <a:rPr lang="en-US" altLang="zh-CN" sz="1100" dirty="0" err="1">
                <a:latin typeface="微软雅黑" panose="020B0503020204020204" charset="-122"/>
                <a:ea typeface="微软雅黑" panose="020B0503020204020204" charset="-122"/>
                <a:cs typeface="微软雅黑" panose="020B0503020204020204" charset="-122"/>
                <a:sym typeface="+mn-ea"/>
              </a:rPr>
              <a:t>对人格发展和行为自我调节的重要性</a:t>
            </a:r>
            <a:r>
              <a:rPr lang="en-US" altLang="zh-CN" sz="1100" dirty="0">
                <a:latin typeface="微软雅黑" panose="020B0503020204020204" charset="-122"/>
                <a:ea typeface="微软雅黑" panose="020B0503020204020204" charset="-122"/>
                <a:cs typeface="微软雅黑" panose="020B0503020204020204" charset="-122"/>
                <a:sym typeface="+mn-ea"/>
              </a:rPr>
              <a:t>。</a:t>
            </a:r>
          </a:p>
        </p:txBody>
      </p:sp>
      <p:sp>
        <p:nvSpPr>
          <p:cNvPr id="1049532" name="矩形 37"/>
          <p:cNvSpPr/>
          <p:nvPr/>
        </p:nvSpPr>
        <p:spPr>
          <a:xfrm>
            <a:off x="2213468" y="2232272"/>
            <a:ext cx="723275" cy="307777"/>
          </a:xfrm>
          <a:prstGeom prst="rect">
            <a:avLst/>
          </a:prstGeom>
        </p:spPr>
        <p:txBody>
          <a:bodyPr wrap="none">
            <a:spAutoFit/>
          </a:bodyPr>
          <a:lstStyle/>
          <a:p>
            <a:pPr algn="r"/>
            <a:r>
              <a:rPr lang="en-US" altLang="zh-CN" sz="1400" b="1" dirty="0" smtClean="0">
                <a:latin typeface="方正兰亭黑_GBK"/>
                <a:ea typeface="方正兰亭黑_GBK"/>
              </a:rPr>
              <a:t>1.</a:t>
            </a:r>
            <a:r>
              <a:rPr lang="zh-CN" altLang="en-US" sz="1400" b="1" dirty="0" smtClean="0">
                <a:latin typeface="方正兰亭黑_GBK"/>
                <a:ea typeface="方正兰亭黑_GBK"/>
              </a:rPr>
              <a:t>定义</a:t>
            </a:r>
            <a:endParaRPr lang="zh-CN" altLang="en-US" sz="1100" b="1" dirty="0">
              <a:ea typeface="微软雅黑" panose="020B0503020204020204" charset="-122"/>
            </a:endParaRPr>
          </a:p>
        </p:txBody>
      </p:sp>
      <p:sp>
        <p:nvSpPr>
          <p:cNvPr id="1049533" name="矩形 38"/>
          <p:cNvSpPr/>
          <p:nvPr/>
        </p:nvSpPr>
        <p:spPr>
          <a:xfrm>
            <a:off x="5661694" y="1980394"/>
            <a:ext cx="1927589" cy="1565557"/>
          </a:xfrm>
          <a:prstGeom prst="rect">
            <a:avLst/>
          </a:prstGeom>
        </p:spPr>
        <p:txBody>
          <a:bodyPr wrap="square">
            <a:spAutoFit/>
          </a:bodyPr>
          <a:lstStyle/>
          <a:p>
            <a:pPr>
              <a:lnSpc>
                <a:spcPct val="150000"/>
              </a:lnSpc>
            </a:pPr>
            <a:r>
              <a:rPr lang="zh-CN" altLang="en-US" sz="1100" dirty="0">
                <a:latin typeface="微软雅黑" panose="020B0503020204020204" charset="-122"/>
                <a:ea typeface="微软雅黑" panose="020B0503020204020204" charset="-122"/>
                <a:cs typeface="微软雅黑" panose="020B0503020204020204" charset="-122"/>
              </a:rPr>
              <a:t>调查人的固有成长趋势和天生的心理需求，</a:t>
            </a:r>
            <a:r>
              <a:rPr lang="en-US" altLang="zh-CN" sz="1100" dirty="0" err="1">
                <a:latin typeface="微软雅黑" panose="020B0503020204020204" charset="-122"/>
                <a:ea typeface="微软雅黑" panose="020B0503020204020204" charset="-122"/>
                <a:cs typeface="微软雅黑" panose="020B0503020204020204" charset="-122"/>
                <a:sym typeface="+mn-ea"/>
              </a:rPr>
              <a:t>这些是他们的自我激励和人格整合的基础，以及培育这些积极过程的条件</a:t>
            </a:r>
            <a:r>
              <a:rPr lang="zh-CN" altLang="en-US" sz="1100" dirty="0">
                <a:latin typeface="微软雅黑" panose="020B0503020204020204" charset="-122"/>
                <a:ea typeface="微软雅黑" panose="020B0503020204020204" charset="-122"/>
                <a:cs typeface="微软雅黑" panose="020B0503020204020204" charset="-122"/>
                <a:sym typeface="+mn-ea"/>
              </a:rPr>
              <a:t>。</a:t>
            </a:r>
            <a:endParaRPr lang="en-US" altLang="zh-CN" sz="11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en-US" altLang="zh-CN" sz="1000" dirty="0">
              <a:solidFill>
                <a:srgbClr val="EB8374"/>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1049534" name="矩形 39"/>
          <p:cNvSpPr/>
          <p:nvPr/>
        </p:nvSpPr>
        <p:spPr>
          <a:xfrm>
            <a:off x="5661694" y="1801466"/>
            <a:ext cx="723275" cy="307777"/>
          </a:xfrm>
          <a:prstGeom prst="rect">
            <a:avLst/>
          </a:prstGeom>
        </p:spPr>
        <p:txBody>
          <a:bodyPr wrap="none">
            <a:spAutoFit/>
          </a:bodyPr>
          <a:lstStyle/>
          <a:p>
            <a:r>
              <a:rPr lang="en-US" altLang="zh-CN" sz="1400" b="1" dirty="0" smtClean="0">
                <a:latin typeface="方正兰亭黑_GBK"/>
                <a:ea typeface="方正兰亭黑_GBK"/>
              </a:rPr>
              <a:t>2.</a:t>
            </a:r>
            <a:r>
              <a:rPr lang="zh-CN" altLang="en-US" sz="1400" b="1" dirty="0" smtClean="0">
                <a:latin typeface="方正兰亭黑_GBK"/>
                <a:ea typeface="方正兰亭黑_GBK"/>
              </a:rPr>
              <a:t>范围</a:t>
            </a:r>
            <a:endParaRPr lang="zh-CN" altLang="en-US" sz="1100" b="1" dirty="0">
              <a:ea typeface="微软雅黑" panose="020B0503020204020204" charset="-122"/>
            </a:endParaRPr>
          </a:p>
        </p:txBody>
      </p:sp>
      <p:sp>
        <p:nvSpPr>
          <p:cNvPr id="1049535" name="矩形 40"/>
          <p:cNvSpPr/>
          <p:nvPr/>
        </p:nvSpPr>
        <p:spPr>
          <a:xfrm>
            <a:off x="6384969" y="3786200"/>
            <a:ext cx="1927589" cy="43088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zh-CN" altLang="en-US" sz="1100" b="1" dirty="0">
                <a:latin typeface="微软雅黑" panose="020B0503020204020204" charset="-122"/>
                <a:ea typeface="微软雅黑" panose="020B0503020204020204" charset="-122"/>
                <a:sym typeface="+mn-ea"/>
              </a:rPr>
              <a:t>基本需要理论，认知评价理论、因果定向理论</a:t>
            </a:r>
            <a:r>
              <a:rPr lang="zh-CN" altLang="en-US" sz="1100" dirty="0">
                <a:latin typeface="微软雅黑" panose="020B0503020204020204" charset="-122"/>
                <a:ea typeface="微软雅黑" panose="020B0503020204020204" charset="-122"/>
                <a:sym typeface="+mn-ea"/>
              </a:rPr>
              <a:t>。</a:t>
            </a:r>
          </a:p>
        </p:txBody>
      </p:sp>
      <p:sp>
        <p:nvSpPr>
          <p:cNvPr id="1049536" name="矩形 41"/>
          <p:cNvSpPr/>
          <p:nvPr/>
        </p:nvSpPr>
        <p:spPr>
          <a:xfrm>
            <a:off x="6464038" y="3454102"/>
            <a:ext cx="723275" cy="307777"/>
          </a:xfrm>
          <a:prstGeom prst="rect">
            <a:avLst/>
          </a:prstGeom>
        </p:spPr>
        <p:txBody>
          <a:bodyPr wrap="none">
            <a:spAutoFit/>
          </a:bodyPr>
          <a:lstStyle/>
          <a:p>
            <a:r>
              <a:rPr lang="en-US" altLang="zh-CN" sz="1400" dirty="0">
                <a:latin typeface="方正兰亭黑_GBK"/>
                <a:ea typeface="方正兰亭黑_GBK"/>
              </a:rPr>
              <a:t>4</a:t>
            </a:r>
            <a:r>
              <a:rPr lang="en-US" altLang="zh-CN" sz="1400" dirty="0">
                <a:solidFill>
                  <a:srgbClr val="AEB55D">
                    <a:lumMod val="75000"/>
                  </a:srgbClr>
                </a:solidFill>
                <a:latin typeface="方正兰亭黑_GBK"/>
                <a:ea typeface="微软雅黑" panose="020B0503020204020204" charset="-122"/>
                <a:cs typeface="+mj-lt"/>
              </a:rPr>
              <a:t>.</a:t>
            </a:r>
            <a:r>
              <a:rPr lang="zh-CN" altLang="en-US" sz="1400" b="1" dirty="0">
                <a:latin typeface="方正兰亭黑_GBK"/>
                <a:ea typeface="方正兰亭黑_GBK"/>
              </a:rPr>
              <a:t>分类</a:t>
            </a:r>
          </a:p>
        </p:txBody>
      </p:sp>
      <p:sp>
        <p:nvSpPr>
          <p:cNvPr id="1049537" name="矩形 42"/>
          <p:cNvSpPr/>
          <p:nvPr/>
        </p:nvSpPr>
        <p:spPr>
          <a:xfrm>
            <a:off x="1357835" y="4001644"/>
            <a:ext cx="3789736" cy="1107996"/>
          </a:xfrm>
          <a:prstGeom prst="rect">
            <a:avLst/>
          </a:prstGeom>
        </p:spPr>
        <p:txBody>
          <a:bodyPr wrap="square">
            <a:spAutoFit/>
          </a:bodyPr>
          <a:lstStyle/>
          <a:p>
            <a:pPr>
              <a:lnSpc>
                <a:spcPct val="150000"/>
              </a:lnSpc>
            </a:pPr>
            <a:r>
              <a:rPr lang="zh-CN" altLang="en-US" sz="1100" dirty="0">
                <a:latin typeface="微软雅黑" panose="020B0503020204020204" charset="-122"/>
                <a:ea typeface="微软雅黑" panose="020B0503020204020204" charset="-122"/>
                <a:cs typeface="微软雅黑" panose="020B0503020204020204" charset="-122"/>
              </a:rPr>
              <a:t>研究对象（三种基本需求）</a:t>
            </a:r>
            <a:r>
              <a:rPr lang="zh-CN" altLang="en-US" sz="1100" dirty="0" smtClean="0">
                <a:latin typeface="微软雅黑" panose="020B0503020204020204" charset="-122"/>
                <a:ea typeface="微软雅黑" panose="020B0503020204020204" charset="-122"/>
                <a:cs typeface="微软雅黑" panose="020B0503020204020204" charset="-122"/>
              </a:rPr>
              <a:t>：</a:t>
            </a:r>
            <a:endParaRPr lang="en-US" altLang="zh-CN" sz="11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100" dirty="0" smtClean="0">
                <a:latin typeface="微软雅黑" panose="020B0503020204020204" charset="-122"/>
                <a:ea typeface="微软雅黑" panose="020B0503020204020204" charset="-122"/>
                <a:cs typeface="微软雅黑" panose="020B0503020204020204" charset="-122"/>
              </a:rPr>
              <a:t>a</a:t>
            </a:r>
            <a:r>
              <a:rPr lang="en-US" altLang="zh-CN" sz="1100" dirty="0">
                <a:latin typeface="微软雅黑" panose="020B0503020204020204" charset="-122"/>
                <a:ea typeface="微软雅黑" panose="020B0503020204020204" charset="-122"/>
                <a:cs typeface="微软雅黑" panose="020B0503020204020204" charset="-122"/>
              </a:rPr>
              <a:t>.</a:t>
            </a:r>
            <a:r>
              <a:rPr lang="zh-CN" altLang="en-US" sz="1100" dirty="0">
                <a:latin typeface="微软雅黑" panose="020B0503020204020204" charset="-122"/>
                <a:ea typeface="微软雅黑" panose="020B0503020204020204" charset="-122"/>
                <a:cs typeface="微软雅黑" panose="020B0503020204020204" charset="-122"/>
              </a:rPr>
              <a:t>竞争力的需求（胜任感）</a:t>
            </a:r>
            <a:r>
              <a:rPr lang="zh-CN" altLang="en-US" sz="1100" dirty="0" smtClean="0">
                <a:latin typeface="微软雅黑" panose="020B0503020204020204" charset="-122"/>
                <a:ea typeface="微软雅黑" panose="020B0503020204020204" charset="-122"/>
                <a:cs typeface="微软雅黑" panose="020B0503020204020204" charset="-122"/>
              </a:rPr>
              <a:t>。                       </a:t>
            </a:r>
            <a:endParaRPr lang="en-US" altLang="zh-CN" sz="11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100" dirty="0" smtClean="0">
                <a:latin typeface="微软雅黑" panose="020B0503020204020204" charset="-122"/>
                <a:ea typeface="微软雅黑" panose="020B0503020204020204" charset="-122"/>
                <a:cs typeface="微软雅黑" panose="020B0503020204020204" charset="-122"/>
              </a:rPr>
              <a:t> </a:t>
            </a:r>
            <a:r>
              <a:rPr lang="en-US" altLang="zh-CN" sz="1100" dirty="0" smtClean="0">
                <a:latin typeface="微软雅黑" panose="020B0503020204020204" charset="-122"/>
                <a:ea typeface="微软雅黑" panose="020B0503020204020204" charset="-122"/>
                <a:cs typeface="微软雅黑" panose="020B0503020204020204" charset="-122"/>
              </a:rPr>
              <a:t>b</a:t>
            </a:r>
            <a:r>
              <a:rPr lang="en-US" altLang="zh-CN" sz="1100" dirty="0">
                <a:latin typeface="微软雅黑" panose="020B0503020204020204" charset="-122"/>
                <a:ea typeface="微软雅黑" panose="020B0503020204020204" charset="-122"/>
                <a:cs typeface="微软雅黑" panose="020B0503020204020204" charset="-122"/>
              </a:rPr>
              <a:t>.</a:t>
            </a:r>
            <a:r>
              <a:rPr lang="zh-CN" altLang="en-US" sz="1100" dirty="0">
                <a:latin typeface="微软雅黑" panose="020B0503020204020204" charset="-122"/>
                <a:ea typeface="微软雅黑" panose="020B0503020204020204" charset="-122"/>
                <a:cs typeface="微软雅黑" panose="020B0503020204020204" charset="-122"/>
              </a:rPr>
              <a:t>亲属感的需求（归属感）</a:t>
            </a:r>
            <a:r>
              <a:rPr lang="zh-CN" altLang="en-US" sz="1100" dirty="0" smtClean="0">
                <a:latin typeface="微软雅黑" panose="020B0503020204020204" charset="-122"/>
                <a:ea typeface="微软雅黑" panose="020B0503020204020204" charset="-122"/>
                <a:cs typeface="微软雅黑" panose="020B0503020204020204" charset="-122"/>
              </a:rPr>
              <a:t>。</a:t>
            </a:r>
            <a:endParaRPr lang="en-US" altLang="zh-CN" sz="11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100" dirty="0" smtClean="0">
                <a:latin typeface="微软雅黑" panose="020B0503020204020204" charset="-122"/>
                <a:ea typeface="微软雅黑" panose="020B0503020204020204" charset="-122"/>
                <a:cs typeface="微软雅黑" panose="020B0503020204020204" charset="-122"/>
              </a:rPr>
              <a:t>c</a:t>
            </a:r>
            <a:r>
              <a:rPr lang="en-US" altLang="zh-CN" sz="1100" dirty="0">
                <a:latin typeface="微软雅黑" panose="020B0503020204020204" charset="-122"/>
                <a:ea typeface="微软雅黑" panose="020B0503020204020204" charset="-122"/>
                <a:cs typeface="微软雅黑" panose="020B0503020204020204" charset="-122"/>
              </a:rPr>
              <a:t>.</a:t>
            </a:r>
            <a:r>
              <a:rPr lang="zh-CN" altLang="en-US" sz="1100" dirty="0">
                <a:latin typeface="微软雅黑" panose="020B0503020204020204" charset="-122"/>
                <a:ea typeface="微软雅黑" panose="020B0503020204020204" charset="-122"/>
                <a:cs typeface="微软雅黑" panose="020B0503020204020204" charset="-122"/>
              </a:rPr>
              <a:t>自我管理的需求（自主性）。</a:t>
            </a:r>
          </a:p>
        </p:txBody>
      </p:sp>
      <p:sp>
        <p:nvSpPr>
          <p:cNvPr id="1049538" name="矩形 43"/>
          <p:cNvSpPr/>
          <p:nvPr/>
        </p:nvSpPr>
        <p:spPr>
          <a:xfrm>
            <a:off x="2517809" y="3731747"/>
            <a:ext cx="723275" cy="307777"/>
          </a:xfrm>
          <a:prstGeom prst="rect">
            <a:avLst/>
          </a:prstGeom>
        </p:spPr>
        <p:txBody>
          <a:bodyPr wrap="none">
            <a:spAutoFit/>
          </a:bodyPr>
          <a:lstStyle/>
          <a:p>
            <a:pPr algn="r"/>
            <a:r>
              <a:rPr lang="en-US" sz="1400" b="1" dirty="0" smtClean="0">
                <a:latin typeface="方正兰亭黑_GBK"/>
                <a:ea typeface="方正兰亭黑_GBK"/>
              </a:rPr>
              <a:t>3.</a:t>
            </a:r>
            <a:r>
              <a:rPr lang="zh-CN" altLang="en-US" sz="1400" b="1" dirty="0" smtClean="0">
                <a:latin typeface="方正兰亭黑_GBK"/>
                <a:ea typeface="方正兰亭黑_GBK"/>
              </a:rPr>
              <a:t>对象</a:t>
            </a:r>
          </a:p>
        </p:txBody>
      </p:sp>
    </p:spTree>
    <p:extLst>
      <p:ext uri="{BB962C8B-B14F-4D97-AF65-F5344CB8AC3E}">
        <p14:creationId xmlns:p14="http://schemas.microsoft.com/office/powerpoint/2010/main" val="1283490225"/>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39" name="文本框 6"/>
          <p:cNvSpPr txBox="1">
            <a:spLocks noChangeArrowheads="1"/>
          </p:cNvSpPr>
          <p:nvPr/>
        </p:nvSpPr>
        <p:spPr bwMode="auto">
          <a:xfrm>
            <a:off x="3566159" y="708922"/>
            <a:ext cx="2075180" cy="370840"/>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1600">
                <a:solidFill>
                  <a:srgbClr val="EB8374"/>
                </a:solidFill>
                <a:latin typeface="方正兰亭黑_GBK"/>
                <a:ea typeface="方正兰亭黑_GBK"/>
              </a:rPr>
              <a:t>02.SDT</a:t>
            </a:r>
            <a:r>
              <a:rPr lang="zh-CN" altLang="en-US" sz="1600">
                <a:solidFill>
                  <a:srgbClr val="EB8374"/>
                </a:solidFill>
                <a:latin typeface="方正兰亭黑_GBK"/>
                <a:ea typeface="方正兰亭黑_GBK"/>
              </a:rPr>
              <a:t>试验相关结论</a:t>
            </a:r>
            <a:endParaRPr lang="zh-CN" altLang="en-US" sz="1600" smtClean="0">
              <a:solidFill>
                <a:srgbClr val="EB8374"/>
              </a:solidFill>
              <a:latin typeface="方正兰亭黑_GBK"/>
              <a:ea typeface="方正兰亭黑_GBK"/>
            </a:endParaRPr>
          </a:p>
        </p:txBody>
      </p:sp>
      <p:sp>
        <p:nvSpPr>
          <p:cNvPr id="1049540" name="任意多边形 29"/>
          <p:cNvSpPr/>
          <p:nvPr/>
        </p:nvSpPr>
        <p:spPr>
          <a:xfrm>
            <a:off x="678815" y="1202055"/>
            <a:ext cx="1083310" cy="1151255"/>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541" name="任意多边形 30"/>
          <p:cNvSpPr/>
          <p:nvPr/>
        </p:nvSpPr>
        <p:spPr>
          <a:xfrm>
            <a:off x="3566160" y="1217930"/>
            <a:ext cx="1083310" cy="1151255"/>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542" name="任意多边形 31"/>
          <p:cNvSpPr/>
          <p:nvPr/>
        </p:nvSpPr>
        <p:spPr>
          <a:xfrm>
            <a:off x="6398260" y="1201420"/>
            <a:ext cx="1083310" cy="1151890"/>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543" name="燕尾形 6"/>
          <p:cNvSpPr/>
          <p:nvPr/>
        </p:nvSpPr>
        <p:spPr>
          <a:xfrm>
            <a:off x="2174631" y="1612082"/>
            <a:ext cx="261257" cy="26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9544" name="燕尾形 36"/>
          <p:cNvSpPr/>
          <p:nvPr/>
        </p:nvSpPr>
        <p:spPr>
          <a:xfrm>
            <a:off x="2450449" y="1612082"/>
            <a:ext cx="261257" cy="26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9545" name="燕尾形 37"/>
          <p:cNvSpPr/>
          <p:nvPr/>
        </p:nvSpPr>
        <p:spPr>
          <a:xfrm>
            <a:off x="5185799" y="1629862"/>
            <a:ext cx="261257" cy="2612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9546" name="燕尾形 38"/>
          <p:cNvSpPr/>
          <p:nvPr/>
        </p:nvSpPr>
        <p:spPr>
          <a:xfrm>
            <a:off x="5461617" y="1629862"/>
            <a:ext cx="261257" cy="2612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9547" name="矩形 41"/>
          <p:cNvSpPr/>
          <p:nvPr/>
        </p:nvSpPr>
        <p:spPr>
          <a:xfrm>
            <a:off x="430785" y="2892086"/>
            <a:ext cx="1927589" cy="2123440"/>
          </a:xfrm>
          <a:prstGeom prst="rect">
            <a:avLst/>
          </a:prstGeom>
        </p:spPr>
        <p:txBody>
          <a:bodyPr wrap="square">
            <a:spAutoFit/>
          </a:bodyPr>
          <a:lstStyle/>
          <a:p>
            <a:pPr algn="l">
              <a:lnSpc>
                <a:spcPct val="150000"/>
              </a:lnSpc>
            </a:pPr>
            <a:r>
              <a:rPr lang="zh-CN" sz="1050">
                <a:solidFill>
                  <a:schemeClr val="tx2"/>
                </a:solidFill>
                <a:ea typeface="微软雅黑" panose="020B0503020204020204" charset="-122"/>
                <a:cs typeface="Arial" panose="020B0604020202020204" pitchFamily="34" charset="0"/>
              </a:rPr>
              <a:t>许多</a:t>
            </a:r>
            <a:r>
              <a:rPr lang="en-US" altLang="zh-CN" sz="1050">
                <a:solidFill>
                  <a:schemeClr val="tx2"/>
                </a:solidFill>
                <a:ea typeface="微软雅黑" panose="020B0503020204020204" charset="-122"/>
                <a:cs typeface="Arial" panose="020B0604020202020204" pitchFamily="34" charset="0"/>
              </a:rPr>
              <a:t>SDT</a:t>
            </a:r>
            <a:r>
              <a:rPr lang="zh-CN" altLang="en-US" sz="1050">
                <a:solidFill>
                  <a:schemeClr val="tx2"/>
                </a:solidFill>
                <a:ea typeface="微软雅黑" panose="020B0503020204020204" charset="-122"/>
                <a:cs typeface="Arial" panose="020B0604020202020204" pitchFamily="34" charset="0"/>
              </a:rPr>
              <a:t>指导的研究，研究了破坏自我激励，社会功能和个人幸福的环境因素，研究也表明，有害影响即阻挠三种心理机能需求。因此，依据可持续发展理论，不仅只关注积极发展趋势的具体性质，还考察了对立趋势的社会环境。</a:t>
            </a:r>
          </a:p>
        </p:txBody>
      </p:sp>
      <p:sp>
        <p:nvSpPr>
          <p:cNvPr id="1049548" name="矩形 42"/>
          <p:cNvSpPr/>
          <p:nvPr/>
        </p:nvSpPr>
        <p:spPr>
          <a:xfrm>
            <a:off x="773549" y="2585183"/>
            <a:ext cx="894080" cy="332740"/>
          </a:xfrm>
          <a:prstGeom prst="rect">
            <a:avLst/>
          </a:prstGeom>
        </p:spPr>
        <p:txBody>
          <a:bodyPr wrap="none">
            <a:spAutoFit/>
          </a:bodyPr>
          <a:lstStyle/>
          <a:p>
            <a:pPr algn="ctr"/>
            <a:r>
              <a:rPr lang="zh-CN" altLang="en-US" sz="1400" dirty="0" smtClean="0">
                <a:solidFill>
                  <a:schemeClr val="accent1"/>
                </a:solidFill>
                <a:latin typeface="方正兰亭黑_GBK"/>
                <a:ea typeface="方正兰亭黑_GBK"/>
              </a:rPr>
              <a:t>创新设计</a:t>
            </a:r>
            <a:endParaRPr lang="zh-CN" altLang="en-US" sz="1100" dirty="0">
              <a:solidFill>
                <a:schemeClr val="accent1"/>
              </a:solidFill>
              <a:ea typeface="微软雅黑" panose="020B0503020204020204" charset="-122"/>
            </a:endParaRPr>
          </a:p>
        </p:txBody>
      </p:sp>
      <p:sp>
        <p:nvSpPr>
          <p:cNvPr id="1049549" name="矩形 43"/>
          <p:cNvSpPr/>
          <p:nvPr/>
        </p:nvSpPr>
        <p:spPr>
          <a:xfrm>
            <a:off x="3115605" y="2893356"/>
            <a:ext cx="1927589" cy="2123440"/>
          </a:xfrm>
          <a:prstGeom prst="rect">
            <a:avLst/>
          </a:prstGeom>
        </p:spPr>
        <p:txBody>
          <a:bodyPr wrap="square">
            <a:spAutoFit/>
          </a:bodyPr>
          <a:lstStyle/>
          <a:p>
            <a:pPr algn="l">
              <a:lnSpc>
                <a:spcPct val="150000"/>
              </a:lnSpc>
            </a:pPr>
            <a:r>
              <a:rPr lang="zh-CN" sz="1050">
                <a:solidFill>
                  <a:schemeClr val="tx2"/>
                </a:solidFill>
                <a:ea typeface="微软雅黑" panose="020B0503020204020204" charset="-122"/>
                <a:cs typeface="Arial" panose="020B0604020202020204" pitchFamily="34" charset="0"/>
              </a:rPr>
              <a:t>大多数</a:t>
            </a:r>
            <a:r>
              <a:rPr lang="en-US" altLang="zh-CN" sz="1050">
                <a:solidFill>
                  <a:schemeClr val="tx2"/>
                </a:solidFill>
                <a:ea typeface="微软雅黑" panose="020B0503020204020204" charset="-122"/>
                <a:cs typeface="Arial" panose="020B0604020202020204" pitchFamily="34" charset="0"/>
              </a:rPr>
              <a:t>SDT</a:t>
            </a:r>
            <a:r>
              <a:rPr lang="zh-CN" altLang="en-US" sz="1050">
                <a:solidFill>
                  <a:schemeClr val="tx2"/>
                </a:solidFill>
                <a:ea typeface="微软雅黑" panose="020B0503020204020204" charset="-122"/>
                <a:cs typeface="Arial" panose="020B0604020202020204" pitchFamily="34" charset="0"/>
              </a:rPr>
              <a:t>研究中使用的实证方法是培根的传统方法（归纳推理）。因为社会背景变量被直接控制，以检查其内部过程行为表现的影响。实验范式的使用能明确人的自然发展以及与社会融合的条件，但却没有机械或有效的因果元理论。</a:t>
            </a:r>
          </a:p>
        </p:txBody>
      </p:sp>
      <p:sp>
        <p:nvSpPr>
          <p:cNvPr id="1049550" name="矩形 44"/>
          <p:cNvSpPr/>
          <p:nvPr/>
        </p:nvSpPr>
        <p:spPr>
          <a:xfrm>
            <a:off x="3664650" y="2586453"/>
            <a:ext cx="894080" cy="332739"/>
          </a:xfrm>
          <a:prstGeom prst="rect">
            <a:avLst/>
          </a:prstGeom>
        </p:spPr>
        <p:txBody>
          <a:bodyPr wrap="none">
            <a:spAutoFit/>
          </a:bodyPr>
          <a:lstStyle/>
          <a:p>
            <a:pPr algn="ctr"/>
            <a:r>
              <a:rPr lang="zh-CN" altLang="en-US" sz="1400" smtClean="0">
                <a:solidFill>
                  <a:schemeClr val="accent2">
                    <a:lumMod val="75000"/>
                  </a:schemeClr>
                </a:solidFill>
                <a:latin typeface="方正兰亭黑_GBK"/>
                <a:ea typeface="方正兰亭黑_GBK"/>
              </a:rPr>
              <a:t>实验方法</a:t>
            </a:r>
            <a:endParaRPr lang="zh-CN" altLang="en-US" sz="1100">
              <a:solidFill>
                <a:schemeClr val="accent2">
                  <a:lumMod val="75000"/>
                </a:schemeClr>
              </a:solidFill>
              <a:ea typeface="微软雅黑" panose="020B0503020204020204" charset="-122"/>
            </a:endParaRPr>
          </a:p>
        </p:txBody>
      </p:sp>
      <p:sp>
        <p:nvSpPr>
          <p:cNvPr id="1049551" name="矩形 59"/>
          <p:cNvSpPr/>
          <p:nvPr/>
        </p:nvSpPr>
        <p:spPr>
          <a:xfrm>
            <a:off x="5975685" y="2893356"/>
            <a:ext cx="1927589" cy="2123440"/>
          </a:xfrm>
          <a:prstGeom prst="rect">
            <a:avLst/>
          </a:prstGeom>
        </p:spPr>
        <p:txBody>
          <a:bodyPr wrap="square">
            <a:spAutoFit/>
          </a:bodyPr>
          <a:lstStyle/>
          <a:p>
            <a:pPr algn="l">
              <a:lnSpc>
                <a:spcPct val="150000"/>
              </a:lnSpc>
            </a:pPr>
            <a:r>
              <a:rPr lang="zh-CN" altLang="en-US" sz="1000">
                <a:solidFill>
                  <a:schemeClr val="tx2"/>
                </a:solidFill>
                <a:ea typeface="微软雅黑" panose="020B0503020204020204" charset="-122"/>
              </a:rPr>
              <a:t>首先：内在动机是人类倾向于学习和创造力的典型表现。</a:t>
            </a:r>
          </a:p>
          <a:p>
            <a:pPr algn="l">
              <a:lnSpc>
                <a:spcPct val="150000"/>
              </a:lnSpc>
            </a:pPr>
            <a:r>
              <a:rPr lang="zh-CN" altLang="en-US" sz="1000">
                <a:solidFill>
                  <a:schemeClr val="tx2"/>
                </a:solidFill>
                <a:ea typeface="微软雅黑" panose="020B0503020204020204" charset="-122"/>
              </a:rPr>
              <a:t>其次：提出了自我调节的分析，关注人们如何接受社会价值和偶发事件，并转化为个人价值和动机。</a:t>
            </a:r>
          </a:p>
          <a:p>
            <a:pPr algn="l">
              <a:lnSpc>
                <a:spcPct val="150000"/>
              </a:lnSpc>
            </a:pPr>
            <a:r>
              <a:rPr lang="zh-CN" altLang="en-US" sz="1000">
                <a:solidFill>
                  <a:schemeClr val="tx2"/>
                </a:solidFill>
                <a:ea typeface="微软雅黑" panose="020B0503020204020204" charset="-122"/>
              </a:rPr>
              <a:t>最后：关注那些直接检验心理需求满足对健康影响的研究。</a:t>
            </a:r>
          </a:p>
        </p:txBody>
      </p:sp>
      <p:sp>
        <p:nvSpPr>
          <p:cNvPr id="1049552" name="矩形 67"/>
          <p:cNvSpPr/>
          <p:nvPr/>
        </p:nvSpPr>
        <p:spPr>
          <a:xfrm>
            <a:off x="6398348" y="2584968"/>
            <a:ext cx="894080" cy="332740"/>
          </a:xfrm>
          <a:prstGeom prst="rect">
            <a:avLst/>
          </a:prstGeom>
        </p:spPr>
        <p:txBody>
          <a:bodyPr wrap="none">
            <a:spAutoFit/>
          </a:bodyPr>
          <a:lstStyle/>
          <a:p>
            <a:pPr algn="ctr"/>
            <a:r>
              <a:rPr lang="zh-CN" altLang="en-US" sz="1400" smtClean="0">
                <a:solidFill>
                  <a:schemeClr val="accent3"/>
                </a:solidFill>
                <a:latin typeface="方正兰亭黑_GBK"/>
                <a:ea typeface="方正兰亭黑_GBK"/>
              </a:rPr>
              <a:t>基本方向</a:t>
            </a:r>
            <a:endParaRPr lang="zh-CN" altLang="en-US" sz="1100">
              <a:solidFill>
                <a:schemeClr val="accent3"/>
              </a:solidFill>
              <a:ea typeface="微软雅黑" panose="020B0503020204020204" charset="-122"/>
            </a:endParaRPr>
          </a:p>
        </p:txBody>
      </p:sp>
      <p:grpSp>
        <p:nvGrpSpPr>
          <p:cNvPr id="50" name="组合 17"/>
          <p:cNvGrpSpPr/>
          <p:nvPr/>
        </p:nvGrpSpPr>
        <p:grpSpPr bwMode="auto">
          <a:xfrm rot="-2700000">
            <a:off x="3703734" y="1648628"/>
            <a:ext cx="272361" cy="273565"/>
            <a:chOff x="5394325" y="2859088"/>
            <a:chExt cx="358775" cy="360362"/>
          </a:xfrm>
          <a:solidFill>
            <a:schemeClr val="accent2"/>
          </a:solidFill>
        </p:grpSpPr>
        <p:sp>
          <p:nvSpPr>
            <p:cNvPr id="1049553"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54"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55"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56"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57"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58"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51" name="组合 28"/>
          <p:cNvGrpSpPr/>
          <p:nvPr/>
        </p:nvGrpSpPr>
        <p:grpSpPr>
          <a:xfrm>
            <a:off x="6687106" y="1716937"/>
            <a:ext cx="167352" cy="167352"/>
            <a:chOff x="5394312" y="2141343"/>
            <a:chExt cx="359165" cy="359165"/>
          </a:xfrm>
          <a:solidFill>
            <a:schemeClr val="accent3"/>
          </a:solidFill>
        </p:grpSpPr>
        <p:sp>
          <p:nvSpPr>
            <p:cNvPr id="1049559"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60"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61"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52" name="组合 162"/>
          <p:cNvGrpSpPr/>
          <p:nvPr/>
        </p:nvGrpSpPr>
        <p:grpSpPr bwMode="auto">
          <a:xfrm>
            <a:off x="933589" y="1670910"/>
            <a:ext cx="229391" cy="228381"/>
            <a:chOff x="4675188" y="1422400"/>
            <a:chExt cx="360362" cy="358775"/>
          </a:xfrm>
          <a:solidFill>
            <a:schemeClr val="accent1"/>
          </a:solidFill>
        </p:grpSpPr>
        <p:sp>
          <p:nvSpPr>
            <p:cNvPr id="1049562"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63"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64"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65"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66"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67"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68"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69"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70"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71"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72"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73"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9574"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Tree>
    <p:extLst>
      <p:ext uri="{BB962C8B-B14F-4D97-AF65-F5344CB8AC3E}">
        <p14:creationId xmlns:p14="http://schemas.microsoft.com/office/powerpoint/2010/main" val="40897060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31"/>
          <p:cNvGrpSpPr/>
          <p:nvPr/>
        </p:nvGrpSpPr>
        <p:grpSpPr>
          <a:xfrm>
            <a:off x="2049483" y="1796950"/>
            <a:ext cx="5045034" cy="3131013"/>
            <a:chOff x="2701199" y="2422525"/>
            <a:chExt cx="7146926" cy="4435475"/>
          </a:xfrm>
        </p:grpSpPr>
        <p:sp>
          <p:nvSpPr>
            <p:cNvPr id="1049575" name="Freeform 5"/>
            <p:cNvSpPr/>
            <p:nvPr/>
          </p:nvSpPr>
          <p:spPr bwMode="auto">
            <a:xfrm>
              <a:off x="6504849" y="4586288"/>
              <a:ext cx="969963" cy="820738"/>
            </a:xfrm>
            <a:custGeom>
              <a:avLst/>
              <a:gdLst>
                <a:gd name="T0" fmla="*/ 468 w 529"/>
                <a:gd name="T1" fmla="*/ 210 h 447"/>
                <a:gd name="T2" fmla="*/ 475 w 529"/>
                <a:gd name="T3" fmla="*/ 159 h 447"/>
                <a:gd name="T4" fmla="*/ 454 w 529"/>
                <a:gd name="T5" fmla="*/ 126 h 447"/>
                <a:gd name="T6" fmla="*/ 440 w 529"/>
                <a:gd name="T7" fmla="*/ 117 h 447"/>
                <a:gd name="T8" fmla="*/ 424 w 529"/>
                <a:gd name="T9" fmla="*/ 116 h 447"/>
                <a:gd name="T10" fmla="*/ 411 w 529"/>
                <a:gd name="T11" fmla="*/ 107 h 447"/>
                <a:gd name="T12" fmla="*/ 393 w 529"/>
                <a:gd name="T13" fmla="*/ 103 h 447"/>
                <a:gd name="T14" fmla="*/ 354 w 529"/>
                <a:gd name="T15" fmla="*/ 61 h 447"/>
                <a:gd name="T16" fmla="*/ 293 w 529"/>
                <a:gd name="T17" fmla="*/ 49 h 447"/>
                <a:gd name="T18" fmla="*/ 278 w 529"/>
                <a:gd name="T19" fmla="*/ 56 h 447"/>
                <a:gd name="T20" fmla="*/ 265 w 529"/>
                <a:gd name="T21" fmla="*/ 67 h 447"/>
                <a:gd name="T22" fmla="*/ 241 w 529"/>
                <a:gd name="T23" fmla="*/ 40 h 447"/>
                <a:gd name="T24" fmla="*/ 167 w 529"/>
                <a:gd name="T25" fmla="*/ 58 h 447"/>
                <a:gd name="T26" fmla="*/ 140 w 529"/>
                <a:gd name="T27" fmla="*/ 26 h 447"/>
                <a:gd name="T28" fmla="*/ 115 w 529"/>
                <a:gd name="T29" fmla="*/ 22 h 447"/>
                <a:gd name="T30" fmla="*/ 95 w 529"/>
                <a:gd name="T31" fmla="*/ 35 h 447"/>
                <a:gd name="T32" fmla="*/ 61 w 529"/>
                <a:gd name="T33" fmla="*/ 34 h 447"/>
                <a:gd name="T34" fmla="*/ 48 w 529"/>
                <a:gd name="T35" fmla="*/ 52 h 447"/>
                <a:gd name="T36" fmla="*/ 40 w 529"/>
                <a:gd name="T37" fmla="*/ 92 h 447"/>
                <a:gd name="T38" fmla="*/ 50 w 529"/>
                <a:gd name="T39" fmla="*/ 108 h 447"/>
                <a:gd name="T40" fmla="*/ 14 w 529"/>
                <a:gd name="T41" fmla="*/ 104 h 447"/>
                <a:gd name="T42" fmla="*/ 7 w 529"/>
                <a:gd name="T43" fmla="*/ 137 h 447"/>
                <a:gd name="T44" fmla="*/ 50 w 529"/>
                <a:gd name="T45" fmla="*/ 176 h 447"/>
                <a:gd name="T46" fmla="*/ 84 w 529"/>
                <a:gd name="T47" fmla="*/ 190 h 447"/>
                <a:gd name="T48" fmla="*/ 101 w 529"/>
                <a:gd name="T49" fmla="*/ 219 h 447"/>
                <a:gd name="T50" fmla="*/ 131 w 529"/>
                <a:gd name="T51" fmla="*/ 264 h 447"/>
                <a:gd name="T52" fmla="*/ 199 w 529"/>
                <a:gd name="T53" fmla="*/ 287 h 447"/>
                <a:gd name="T54" fmla="*/ 241 w 529"/>
                <a:gd name="T55" fmla="*/ 340 h 447"/>
                <a:gd name="T56" fmla="*/ 321 w 529"/>
                <a:gd name="T57" fmla="*/ 413 h 447"/>
                <a:gd name="T58" fmla="*/ 425 w 529"/>
                <a:gd name="T59" fmla="*/ 436 h 447"/>
                <a:gd name="T60" fmla="*/ 456 w 529"/>
                <a:gd name="T61" fmla="*/ 405 h 447"/>
                <a:gd name="T62" fmla="*/ 458 w 529"/>
                <a:gd name="T63" fmla="*/ 379 h 447"/>
                <a:gd name="T64" fmla="*/ 483 w 529"/>
                <a:gd name="T65" fmla="*/ 363 h 447"/>
                <a:gd name="T66" fmla="*/ 526 w 529"/>
                <a:gd name="T67" fmla="*/ 277 h 447"/>
                <a:gd name="T68" fmla="*/ 497 w 529"/>
                <a:gd name="T69" fmla="*/ 19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9" h="447">
                  <a:moveTo>
                    <a:pt x="468" y="210"/>
                  </a:moveTo>
                  <a:cubicBezTo>
                    <a:pt x="487" y="216"/>
                    <a:pt x="479" y="168"/>
                    <a:pt x="475" y="159"/>
                  </a:cubicBezTo>
                  <a:cubicBezTo>
                    <a:pt x="470" y="147"/>
                    <a:pt x="464" y="133"/>
                    <a:pt x="454" y="126"/>
                  </a:cubicBezTo>
                  <a:cubicBezTo>
                    <a:pt x="451" y="121"/>
                    <a:pt x="445" y="118"/>
                    <a:pt x="440" y="117"/>
                  </a:cubicBezTo>
                  <a:cubicBezTo>
                    <a:pt x="434" y="114"/>
                    <a:pt x="428" y="118"/>
                    <a:pt x="424" y="116"/>
                  </a:cubicBezTo>
                  <a:cubicBezTo>
                    <a:pt x="417" y="116"/>
                    <a:pt x="417" y="108"/>
                    <a:pt x="411" y="107"/>
                  </a:cubicBezTo>
                  <a:cubicBezTo>
                    <a:pt x="404" y="102"/>
                    <a:pt x="400" y="103"/>
                    <a:pt x="393" y="103"/>
                  </a:cubicBezTo>
                  <a:cubicBezTo>
                    <a:pt x="373" y="98"/>
                    <a:pt x="369" y="74"/>
                    <a:pt x="354" y="61"/>
                  </a:cubicBezTo>
                  <a:cubicBezTo>
                    <a:pt x="340" y="50"/>
                    <a:pt x="310" y="45"/>
                    <a:pt x="293" y="49"/>
                  </a:cubicBezTo>
                  <a:cubicBezTo>
                    <a:pt x="287" y="50"/>
                    <a:pt x="283" y="53"/>
                    <a:pt x="278" y="56"/>
                  </a:cubicBezTo>
                  <a:cubicBezTo>
                    <a:pt x="273" y="59"/>
                    <a:pt x="270" y="68"/>
                    <a:pt x="265" y="67"/>
                  </a:cubicBezTo>
                  <a:cubicBezTo>
                    <a:pt x="257" y="68"/>
                    <a:pt x="244" y="45"/>
                    <a:pt x="241" y="40"/>
                  </a:cubicBezTo>
                  <a:cubicBezTo>
                    <a:pt x="216" y="0"/>
                    <a:pt x="165" y="11"/>
                    <a:pt x="167" y="58"/>
                  </a:cubicBezTo>
                  <a:cubicBezTo>
                    <a:pt x="156" y="52"/>
                    <a:pt x="150" y="36"/>
                    <a:pt x="140" y="26"/>
                  </a:cubicBezTo>
                  <a:cubicBezTo>
                    <a:pt x="132" y="21"/>
                    <a:pt x="124" y="19"/>
                    <a:pt x="115" y="22"/>
                  </a:cubicBezTo>
                  <a:cubicBezTo>
                    <a:pt x="107" y="23"/>
                    <a:pt x="100" y="34"/>
                    <a:pt x="95" y="35"/>
                  </a:cubicBezTo>
                  <a:cubicBezTo>
                    <a:pt x="82" y="36"/>
                    <a:pt x="75" y="28"/>
                    <a:pt x="61" y="34"/>
                  </a:cubicBezTo>
                  <a:cubicBezTo>
                    <a:pt x="53" y="39"/>
                    <a:pt x="51" y="43"/>
                    <a:pt x="48" y="52"/>
                  </a:cubicBezTo>
                  <a:cubicBezTo>
                    <a:pt x="44" y="63"/>
                    <a:pt x="37" y="81"/>
                    <a:pt x="40" y="92"/>
                  </a:cubicBezTo>
                  <a:cubicBezTo>
                    <a:pt x="41" y="98"/>
                    <a:pt x="47" y="103"/>
                    <a:pt x="50" y="108"/>
                  </a:cubicBezTo>
                  <a:cubicBezTo>
                    <a:pt x="39" y="108"/>
                    <a:pt x="27" y="100"/>
                    <a:pt x="14" y="104"/>
                  </a:cubicBezTo>
                  <a:cubicBezTo>
                    <a:pt x="0" y="109"/>
                    <a:pt x="1" y="125"/>
                    <a:pt x="7" y="137"/>
                  </a:cubicBezTo>
                  <a:cubicBezTo>
                    <a:pt x="13" y="158"/>
                    <a:pt x="28" y="170"/>
                    <a:pt x="50" y="176"/>
                  </a:cubicBezTo>
                  <a:cubicBezTo>
                    <a:pt x="63" y="181"/>
                    <a:pt x="74" y="177"/>
                    <a:pt x="84" y="190"/>
                  </a:cubicBezTo>
                  <a:cubicBezTo>
                    <a:pt x="92" y="198"/>
                    <a:pt x="96" y="211"/>
                    <a:pt x="101" y="219"/>
                  </a:cubicBezTo>
                  <a:cubicBezTo>
                    <a:pt x="109" y="236"/>
                    <a:pt x="116" y="254"/>
                    <a:pt x="131" y="264"/>
                  </a:cubicBezTo>
                  <a:cubicBezTo>
                    <a:pt x="150" y="280"/>
                    <a:pt x="177" y="277"/>
                    <a:pt x="199" y="287"/>
                  </a:cubicBezTo>
                  <a:cubicBezTo>
                    <a:pt x="218" y="297"/>
                    <a:pt x="229" y="321"/>
                    <a:pt x="241" y="340"/>
                  </a:cubicBezTo>
                  <a:cubicBezTo>
                    <a:pt x="261" y="372"/>
                    <a:pt x="291" y="390"/>
                    <a:pt x="321" y="413"/>
                  </a:cubicBezTo>
                  <a:cubicBezTo>
                    <a:pt x="347" y="434"/>
                    <a:pt x="393" y="447"/>
                    <a:pt x="425" y="436"/>
                  </a:cubicBezTo>
                  <a:cubicBezTo>
                    <a:pt x="440" y="431"/>
                    <a:pt x="454" y="422"/>
                    <a:pt x="456" y="405"/>
                  </a:cubicBezTo>
                  <a:cubicBezTo>
                    <a:pt x="458" y="393"/>
                    <a:pt x="449" y="390"/>
                    <a:pt x="458" y="379"/>
                  </a:cubicBezTo>
                  <a:cubicBezTo>
                    <a:pt x="465" y="373"/>
                    <a:pt x="476" y="369"/>
                    <a:pt x="483" y="363"/>
                  </a:cubicBezTo>
                  <a:cubicBezTo>
                    <a:pt x="511" y="341"/>
                    <a:pt x="529" y="313"/>
                    <a:pt x="526" y="277"/>
                  </a:cubicBezTo>
                  <a:cubicBezTo>
                    <a:pt x="522" y="251"/>
                    <a:pt x="513" y="219"/>
                    <a:pt x="497" y="196"/>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76" name="Freeform 6"/>
            <p:cNvSpPr/>
            <p:nvPr/>
          </p:nvSpPr>
          <p:spPr bwMode="auto">
            <a:xfrm>
              <a:off x="6558824" y="4733925"/>
              <a:ext cx="906463" cy="696913"/>
            </a:xfrm>
            <a:custGeom>
              <a:avLst/>
              <a:gdLst>
                <a:gd name="T0" fmla="*/ 44 w 494"/>
                <a:gd name="T1" fmla="*/ 106 h 379"/>
                <a:gd name="T2" fmla="*/ 26 w 494"/>
                <a:gd name="T3" fmla="*/ 89 h 379"/>
                <a:gd name="T4" fmla="*/ 5 w 494"/>
                <a:gd name="T5" fmla="*/ 73 h 379"/>
                <a:gd name="T6" fmla="*/ 53 w 494"/>
                <a:gd name="T7" fmla="*/ 72 h 379"/>
                <a:gd name="T8" fmla="*/ 59 w 494"/>
                <a:gd name="T9" fmla="*/ 64 h 379"/>
                <a:gd name="T10" fmla="*/ 81 w 494"/>
                <a:gd name="T11" fmla="*/ 81 h 379"/>
                <a:gd name="T12" fmla="*/ 71 w 494"/>
                <a:gd name="T13" fmla="*/ 52 h 379"/>
                <a:gd name="T14" fmla="*/ 85 w 494"/>
                <a:gd name="T15" fmla="*/ 17 h 379"/>
                <a:gd name="T16" fmla="*/ 90 w 494"/>
                <a:gd name="T17" fmla="*/ 26 h 379"/>
                <a:gd name="T18" fmla="*/ 106 w 494"/>
                <a:gd name="T19" fmla="*/ 26 h 379"/>
                <a:gd name="T20" fmla="*/ 116 w 494"/>
                <a:gd name="T21" fmla="*/ 50 h 379"/>
                <a:gd name="T22" fmla="*/ 129 w 494"/>
                <a:gd name="T23" fmla="*/ 0 h 379"/>
                <a:gd name="T24" fmla="*/ 159 w 494"/>
                <a:gd name="T25" fmla="*/ 45 h 379"/>
                <a:gd name="T26" fmla="*/ 172 w 494"/>
                <a:gd name="T27" fmla="*/ 65 h 379"/>
                <a:gd name="T28" fmla="*/ 190 w 494"/>
                <a:gd name="T29" fmla="*/ 51 h 379"/>
                <a:gd name="T30" fmla="*/ 196 w 494"/>
                <a:gd name="T31" fmla="*/ 57 h 379"/>
                <a:gd name="T32" fmla="*/ 228 w 494"/>
                <a:gd name="T33" fmla="*/ 30 h 379"/>
                <a:gd name="T34" fmla="*/ 232 w 494"/>
                <a:gd name="T35" fmla="*/ 72 h 379"/>
                <a:gd name="T36" fmla="*/ 267 w 494"/>
                <a:gd name="T37" fmla="*/ 51 h 379"/>
                <a:gd name="T38" fmla="*/ 316 w 494"/>
                <a:gd name="T39" fmla="*/ 47 h 379"/>
                <a:gd name="T40" fmla="*/ 271 w 494"/>
                <a:gd name="T41" fmla="*/ 106 h 379"/>
                <a:gd name="T42" fmla="*/ 309 w 494"/>
                <a:gd name="T43" fmla="*/ 85 h 379"/>
                <a:gd name="T44" fmla="*/ 348 w 494"/>
                <a:gd name="T45" fmla="*/ 78 h 379"/>
                <a:gd name="T46" fmla="*/ 396 w 494"/>
                <a:gd name="T47" fmla="*/ 100 h 379"/>
                <a:gd name="T48" fmla="*/ 380 w 494"/>
                <a:gd name="T49" fmla="*/ 128 h 379"/>
                <a:gd name="T50" fmla="*/ 397 w 494"/>
                <a:gd name="T51" fmla="*/ 137 h 379"/>
                <a:gd name="T52" fmla="*/ 385 w 494"/>
                <a:gd name="T53" fmla="*/ 147 h 379"/>
                <a:gd name="T54" fmla="*/ 409 w 494"/>
                <a:gd name="T55" fmla="*/ 178 h 379"/>
                <a:gd name="T56" fmla="*/ 365 w 494"/>
                <a:gd name="T57" fmla="*/ 192 h 379"/>
                <a:gd name="T58" fmla="*/ 394 w 494"/>
                <a:gd name="T59" fmla="*/ 227 h 379"/>
                <a:gd name="T60" fmla="*/ 440 w 494"/>
                <a:gd name="T61" fmla="*/ 233 h 379"/>
                <a:gd name="T62" fmla="*/ 474 w 494"/>
                <a:gd name="T63" fmla="*/ 225 h 379"/>
                <a:gd name="T64" fmla="*/ 481 w 494"/>
                <a:gd name="T65" fmla="*/ 245 h 379"/>
                <a:gd name="T66" fmla="*/ 435 w 494"/>
                <a:gd name="T67" fmla="*/ 292 h 379"/>
                <a:gd name="T68" fmla="*/ 427 w 494"/>
                <a:gd name="T69" fmla="*/ 321 h 379"/>
                <a:gd name="T70" fmla="*/ 409 w 494"/>
                <a:gd name="T71" fmla="*/ 363 h 379"/>
                <a:gd name="T72" fmla="*/ 336 w 494"/>
                <a:gd name="T73" fmla="*/ 363 h 379"/>
                <a:gd name="T74" fmla="*/ 272 w 494"/>
                <a:gd name="T75" fmla="*/ 324 h 379"/>
                <a:gd name="T76" fmla="*/ 213 w 494"/>
                <a:gd name="T77" fmla="*/ 251 h 379"/>
                <a:gd name="T78" fmla="*/ 167 w 494"/>
                <a:gd name="T79" fmla="*/ 214 h 379"/>
                <a:gd name="T80" fmla="*/ 126 w 494"/>
                <a:gd name="T81" fmla="*/ 194 h 379"/>
                <a:gd name="T82" fmla="*/ 83 w 494"/>
                <a:gd name="T83" fmla="*/ 1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4" h="379">
                  <a:moveTo>
                    <a:pt x="44" y="106"/>
                  </a:moveTo>
                  <a:cubicBezTo>
                    <a:pt x="37" y="102"/>
                    <a:pt x="33" y="93"/>
                    <a:pt x="26" y="89"/>
                  </a:cubicBezTo>
                  <a:cubicBezTo>
                    <a:pt x="22" y="85"/>
                    <a:pt x="7" y="79"/>
                    <a:pt x="5" y="73"/>
                  </a:cubicBezTo>
                  <a:cubicBezTo>
                    <a:pt x="0" y="51"/>
                    <a:pt x="46" y="68"/>
                    <a:pt x="53" y="72"/>
                  </a:cubicBezTo>
                  <a:cubicBezTo>
                    <a:pt x="46" y="64"/>
                    <a:pt x="49" y="59"/>
                    <a:pt x="59" y="64"/>
                  </a:cubicBezTo>
                  <a:cubicBezTo>
                    <a:pt x="65" y="67"/>
                    <a:pt x="78" y="76"/>
                    <a:pt x="81" y="81"/>
                  </a:cubicBezTo>
                  <a:cubicBezTo>
                    <a:pt x="82" y="72"/>
                    <a:pt x="73" y="62"/>
                    <a:pt x="71" y="52"/>
                  </a:cubicBezTo>
                  <a:cubicBezTo>
                    <a:pt x="67" y="35"/>
                    <a:pt x="74" y="25"/>
                    <a:pt x="85" y="17"/>
                  </a:cubicBezTo>
                  <a:cubicBezTo>
                    <a:pt x="86" y="18"/>
                    <a:pt x="88" y="26"/>
                    <a:pt x="90" y="26"/>
                  </a:cubicBezTo>
                  <a:cubicBezTo>
                    <a:pt x="97" y="29"/>
                    <a:pt x="99" y="23"/>
                    <a:pt x="106" y="26"/>
                  </a:cubicBezTo>
                  <a:cubicBezTo>
                    <a:pt x="109" y="28"/>
                    <a:pt x="113" y="45"/>
                    <a:pt x="116" y="50"/>
                  </a:cubicBezTo>
                  <a:cubicBezTo>
                    <a:pt x="132" y="40"/>
                    <a:pt x="119" y="8"/>
                    <a:pt x="129" y="0"/>
                  </a:cubicBezTo>
                  <a:cubicBezTo>
                    <a:pt x="142" y="9"/>
                    <a:pt x="151" y="32"/>
                    <a:pt x="159" y="45"/>
                  </a:cubicBezTo>
                  <a:cubicBezTo>
                    <a:pt x="164" y="52"/>
                    <a:pt x="168" y="59"/>
                    <a:pt x="172" y="65"/>
                  </a:cubicBezTo>
                  <a:cubicBezTo>
                    <a:pt x="185" y="88"/>
                    <a:pt x="182" y="63"/>
                    <a:pt x="190" y="51"/>
                  </a:cubicBezTo>
                  <a:cubicBezTo>
                    <a:pt x="191" y="53"/>
                    <a:pt x="195" y="55"/>
                    <a:pt x="196" y="57"/>
                  </a:cubicBezTo>
                  <a:cubicBezTo>
                    <a:pt x="206" y="48"/>
                    <a:pt x="209" y="26"/>
                    <a:pt x="228" y="30"/>
                  </a:cubicBezTo>
                  <a:cubicBezTo>
                    <a:pt x="249" y="32"/>
                    <a:pt x="232" y="58"/>
                    <a:pt x="232" y="72"/>
                  </a:cubicBezTo>
                  <a:cubicBezTo>
                    <a:pt x="246" y="69"/>
                    <a:pt x="255" y="57"/>
                    <a:pt x="267" y="51"/>
                  </a:cubicBezTo>
                  <a:cubicBezTo>
                    <a:pt x="276" y="48"/>
                    <a:pt x="307" y="40"/>
                    <a:pt x="316" y="47"/>
                  </a:cubicBezTo>
                  <a:cubicBezTo>
                    <a:pt x="330" y="60"/>
                    <a:pt x="262" y="85"/>
                    <a:pt x="271" y="106"/>
                  </a:cubicBezTo>
                  <a:cubicBezTo>
                    <a:pt x="283" y="108"/>
                    <a:pt x="296" y="90"/>
                    <a:pt x="309" y="85"/>
                  </a:cubicBezTo>
                  <a:cubicBezTo>
                    <a:pt x="321" y="79"/>
                    <a:pt x="335" y="75"/>
                    <a:pt x="348" y="78"/>
                  </a:cubicBezTo>
                  <a:cubicBezTo>
                    <a:pt x="360" y="79"/>
                    <a:pt x="389" y="89"/>
                    <a:pt x="396" y="100"/>
                  </a:cubicBezTo>
                  <a:cubicBezTo>
                    <a:pt x="405" y="112"/>
                    <a:pt x="391" y="125"/>
                    <a:pt x="380" y="128"/>
                  </a:cubicBezTo>
                  <a:cubicBezTo>
                    <a:pt x="384" y="132"/>
                    <a:pt x="393" y="131"/>
                    <a:pt x="397" y="137"/>
                  </a:cubicBezTo>
                  <a:cubicBezTo>
                    <a:pt x="393" y="142"/>
                    <a:pt x="390" y="144"/>
                    <a:pt x="385" y="147"/>
                  </a:cubicBezTo>
                  <a:cubicBezTo>
                    <a:pt x="389" y="156"/>
                    <a:pt x="412" y="165"/>
                    <a:pt x="409" y="178"/>
                  </a:cubicBezTo>
                  <a:cubicBezTo>
                    <a:pt x="405" y="196"/>
                    <a:pt x="376" y="192"/>
                    <a:pt x="365" y="192"/>
                  </a:cubicBezTo>
                  <a:cubicBezTo>
                    <a:pt x="370" y="203"/>
                    <a:pt x="387" y="219"/>
                    <a:pt x="394" y="227"/>
                  </a:cubicBezTo>
                  <a:cubicBezTo>
                    <a:pt x="409" y="240"/>
                    <a:pt x="422" y="234"/>
                    <a:pt x="440" y="233"/>
                  </a:cubicBezTo>
                  <a:cubicBezTo>
                    <a:pt x="454" y="231"/>
                    <a:pt x="463" y="232"/>
                    <a:pt x="474" y="225"/>
                  </a:cubicBezTo>
                  <a:cubicBezTo>
                    <a:pt x="494" y="211"/>
                    <a:pt x="485" y="232"/>
                    <a:pt x="481" y="245"/>
                  </a:cubicBezTo>
                  <a:cubicBezTo>
                    <a:pt x="472" y="266"/>
                    <a:pt x="453" y="278"/>
                    <a:pt x="435" y="292"/>
                  </a:cubicBezTo>
                  <a:cubicBezTo>
                    <a:pt x="423" y="301"/>
                    <a:pt x="423" y="308"/>
                    <a:pt x="427" y="321"/>
                  </a:cubicBezTo>
                  <a:cubicBezTo>
                    <a:pt x="431" y="341"/>
                    <a:pt x="428" y="351"/>
                    <a:pt x="409" y="363"/>
                  </a:cubicBezTo>
                  <a:cubicBezTo>
                    <a:pt x="384" y="379"/>
                    <a:pt x="364" y="372"/>
                    <a:pt x="336" y="363"/>
                  </a:cubicBezTo>
                  <a:cubicBezTo>
                    <a:pt x="310" y="356"/>
                    <a:pt x="291" y="343"/>
                    <a:pt x="272" y="324"/>
                  </a:cubicBezTo>
                  <a:cubicBezTo>
                    <a:pt x="250" y="300"/>
                    <a:pt x="232" y="275"/>
                    <a:pt x="213" y="251"/>
                  </a:cubicBezTo>
                  <a:cubicBezTo>
                    <a:pt x="198" y="232"/>
                    <a:pt x="191" y="221"/>
                    <a:pt x="167" y="214"/>
                  </a:cubicBezTo>
                  <a:cubicBezTo>
                    <a:pt x="151" y="209"/>
                    <a:pt x="139" y="201"/>
                    <a:pt x="126" y="194"/>
                  </a:cubicBezTo>
                  <a:cubicBezTo>
                    <a:pt x="110" y="186"/>
                    <a:pt x="96" y="182"/>
                    <a:pt x="83" y="168"/>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77" name="Freeform 7"/>
            <p:cNvSpPr/>
            <p:nvPr/>
          </p:nvSpPr>
          <p:spPr bwMode="auto">
            <a:xfrm>
              <a:off x="6565174" y="4752975"/>
              <a:ext cx="555625" cy="339725"/>
            </a:xfrm>
            <a:custGeom>
              <a:avLst/>
              <a:gdLst>
                <a:gd name="T0" fmla="*/ 139 w 303"/>
                <a:gd name="T1" fmla="*/ 10 h 185"/>
                <a:gd name="T2" fmla="*/ 172 w 303"/>
                <a:gd name="T3" fmla="*/ 67 h 185"/>
                <a:gd name="T4" fmla="*/ 188 w 303"/>
                <a:gd name="T5" fmla="*/ 87 h 185"/>
                <a:gd name="T6" fmla="*/ 211 w 303"/>
                <a:gd name="T7" fmla="*/ 64 h 185"/>
                <a:gd name="T8" fmla="*/ 211 w 303"/>
                <a:gd name="T9" fmla="*/ 82 h 185"/>
                <a:gd name="T10" fmla="*/ 229 w 303"/>
                <a:gd name="T11" fmla="*/ 77 h 185"/>
                <a:gd name="T12" fmla="*/ 233 w 303"/>
                <a:gd name="T13" fmla="*/ 96 h 185"/>
                <a:gd name="T14" fmla="*/ 264 w 303"/>
                <a:gd name="T15" fmla="*/ 86 h 185"/>
                <a:gd name="T16" fmla="*/ 268 w 303"/>
                <a:gd name="T17" fmla="*/ 110 h 185"/>
                <a:gd name="T18" fmla="*/ 303 w 303"/>
                <a:gd name="T19" fmla="*/ 127 h 185"/>
                <a:gd name="T20" fmla="*/ 242 w 303"/>
                <a:gd name="T21" fmla="*/ 111 h 185"/>
                <a:gd name="T22" fmla="*/ 188 w 303"/>
                <a:gd name="T23" fmla="*/ 103 h 185"/>
                <a:gd name="T24" fmla="*/ 142 w 303"/>
                <a:gd name="T25" fmla="*/ 70 h 185"/>
                <a:gd name="T26" fmla="*/ 116 w 303"/>
                <a:gd name="T27" fmla="*/ 82 h 185"/>
                <a:gd name="T28" fmla="*/ 116 w 303"/>
                <a:gd name="T29" fmla="*/ 117 h 185"/>
                <a:gd name="T30" fmla="*/ 108 w 303"/>
                <a:gd name="T31" fmla="*/ 109 h 185"/>
                <a:gd name="T32" fmla="*/ 123 w 303"/>
                <a:gd name="T33" fmla="*/ 153 h 185"/>
                <a:gd name="T34" fmla="*/ 150 w 303"/>
                <a:gd name="T35" fmla="*/ 182 h 185"/>
                <a:gd name="T36" fmla="*/ 75 w 303"/>
                <a:gd name="T37" fmla="*/ 130 h 185"/>
                <a:gd name="T38" fmla="*/ 57 w 303"/>
                <a:gd name="T39" fmla="*/ 86 h 185"/>
                <a:gd name="T40" fmla="*/ 0 w 303"/>
                <a:gd name="T41" fmla="*/ 63 h 185"/>
                <a:gd name="T42" fmla="*/ 57 w 303"/>
                <a:gd name="T43" fmla="*/ 66 h 185"/>
                <a:gd name="T44" fmla="*/ 94 w 303"/>
                <a:gd name="T45" fmla="*/ 100 h 185"/>
                <a:gd name="T46" fmla="*/ 91 w 303"/>
                <a:gd name="T47" fmla="*/ 71 h 185"/>
                <a:gd name="T48" fmla="*/ 101 w 303"/>
                <a:gd name="T49" fmla="*/ 76 h 185"/>
                <a:gd name="T50" fmla="*/ 88 w 303"/>
                <a:gd name="T51" fmla="*/ 31 h 185"/>
                <a:gd name="T52" fmla="*/ 122 w 303"/>
                <a:gd name="T53" fmla="*/ 54 h 185"/>
                <a:gd name="T54" fmla="*/ 134 w 303"/>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185">
                  <a:moveTo>
                    <a:pt x="139" y="10"/>
                  </a:moveTo>
                  <a:cubicBezTo>
                    <a:pt x="148" y="31"/>
                    <a:pt x="163" y="48"/>
                    <a:pt x="172" y="67"/>
                  </a:cubicBezTo>
                  <a:cubicBezTo>
                    <a:pt x="176" y="73"/>
                    <a:pt x="179" y="88"/>
                    <a:pt x="188" y="87"/>
                  </a:cubicBezTo>
                  <a:cubicBezTo>
                    <a:pt x="200" y="89"/>
                    <a:pt x="205" y="70"/>
                    <a:pt x="211" y="64"/>
                  </a:cubicBezTo>
                  <a:cubicBezTo>
                    <a:pt x="212" y="70"/>
                    <a:pt x="209" y="76"/>
                    <a:pt x="211" y="82"/>
                  </a:cubicBezTo>
                  <a:cubicBezTo>
                    <a:pt x="217" y="85"/>
                    <a:pt x="225" y="80"/>
                    <a:pt x="229" y="77"/>
                  </a:cubicBezTo>
                  <a:cubicBezTo>
                    <a:pt x="235" y="82"/>
                    <a:pt x="231" y="89"/>
                    <a:pt x="233" y="96"/>
                  </a:cubicBezTo>
                  <a:cubicBezTo>
                    <a:pt x="246" y="95"/>
                    <a:pt x="252" y="84"/>
                    <a:pt x="264" y="86"/>
                  </a:cubicBezTo>
                  <a:cubicBezTo>
                    <a:pt x="267" y="97"/>
                    <a:pt x="252" y="102"/>
                    <a:pt x="268" y="110"/>
                  </a:cubicBezTo>
                  <a:cubicBezTo>
                    <a:pt x="280" y="115"/>
                    <a:pt x="294" y="116"/>
                    <a:pt x="303" y="127"/>
                  </a:cubicBezTo>
                  <a:cubicBezTo>
                    <a:pt x="285" y="130"/>
                    <a:pt x="260" y="115"/>
                    <a:pt x="242" y="111"/>
                  </a:cubicBezTo>
                  <a:cubicBezTo>
                    <a:pt x="224" y="107"/>
                    <a:pt x="206" y="109"/>
                    <a:pt x="188" y="103"/>
                  </a:cubicBezTo>
                  <a:cubicBezTo>
                    <a:pt x="169" y="97"/>
                    <a:pt x="160" y="74"/>
                    <a:pt x="142" y="70"/>
                  </a:cubicBezTo>
                  <a:cubicBezTo>
                    <a:pt x="131" y="68"/>
                    <a:pt x="121" y="73"/>
                    <a:pt x="116" y="82"/>
                  </a:cubicBezTo>
                  <a:cubicBezTo>
                    <a:pt x="109" y="93"/>
                    <a:pt x="119" y="104"/>
                    <a:pt x="116" y="117"/>
                  </a:cubicBezTo>
                  <a:cubicBezTo>
                    <a:pt x="116" y="113"/>
                    <a:pt x="111" y="109"/>
                    <a:pt x="108" y="109"/>
                  </a:cubicBezTo>
                  <a:cubicBezTo>
                    <a:pt x="103" y="125"/>
                    <a:pt x="113" y="141"/>
                    <a:pt x="123" y="153"/>
                  </a:cubicBezTo>
                  <a:cubicBezTo>
                    <a:pt x="131" y="163"/>
                    <a:pt x="146" y="171"/>
                    <a:pt x="150" y="182"/>
                  </a:cubicBezTo>
                  <a:cubicBezTo>
                    <a:pt x="121" y="185"/>
                    <a:pt x="76" y="162"/>
                    <a:pt x="75" y="130"/>
                  </a:cubicBezTo>
                  <a:cubicBezTo>
                    <a:pt x="76" y="114"/>
                    <a:pt x="70" y="98"/>
                    <a:pt x="57" y="86"/>
                  </a:cubicBezTo>
                  <a:cubicBezTo>
                    <a:pt x="40" y="73"/>
                    <a:pt x="16" y="75"/>
                    <a:pt x="0" y="63"/>
                  </a:cubicBezTo>
                  <a:cubicBezTo>
                    <a:pt x="14" y="54"/>
                    <a:pt x="45" y="61"/>
                    <a:pt x="57" y="66"/>
                  </a:cubicBezTo>
                  <a:cubicBezTo>
                    <a:pt x="74" y="75"/>
                    <a:pt x="82" y="88"/>
                    <a:pt x="94" y="100"/>
                  </a:cubicBezTo>
                  <a:cubicBezTo>
                    <a:pt x="98" y="92"/>
                    <a:pt x="94" y="79"/>
                    <a:pt x="91" y="71"/>
                  </a:cubicBezTo>
                  <a:cubicBezTo>
                    <a:pt x="95" y="71"/>
                    <a:pt x="99" y="73"/>
                    <a:pt x="101" y="76"/>
                  </a:cubicBezTo>
                  <a:cubicBezTo>
                    <a:pt x="105" y="58"/>
                    <a:pt x="94" y="48"/>
                    <a:pt x="88" y="31"/>
                  </a:cubicBezTo>
                  <a:cubicBezTo>
                    <a:pt x="99" y="27"/>
                    <a:pt x="117" y="46"/>
                    <a:pt x="122" y="54"/>
                  </a:cubicBezTo>
                  <a:cubicBezTo>
                    <a:pt x="139" y="46"/>
                    <a:pt x="137" y="14"/>
                    <a:pt x="134" y="0"/>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78" name="Freeform 8"/>
            <p:cNvSpPr/>
            <p:nvPr/>
          </p:nvSpPr>
          <p:spPr bwMode="auto">
            <a:xfrm>
              <a:off x="6923949" y="5040313"/>
              <a:ext cx="376238" cy="346075"/>
            </a:xfrm>
            <a:custGeom>
              <a:avLst/>
              <a:gdLst>
                <a:gd name="T0" fmla="*/ 130 w 205"/>
                <a:gd name="T1" fmla="*/ 0 h 188"/>
                <a:gd name="T2" fmla="*/ 165 w 205"/>
                <a:gd name="T3" fmla="*/ 41 h 188"/>
                <a:gd name="T4" fmla="*/ 150 w 205"/>
                <a:gd name="T5" fmla="*/ 87 h 188"/>
                <a:gd name="T6" fmla="*/ 125 w 205"/>
                <a:gd name="T7" fmla="*/ 120 h 188"/>
                <a:gd name="T8" fmla="*/ 181 w 205"/>
                <a:gd name="T9" fmla="*/ 129 h 188"/>
                <a:gd name="T10" fmla="*/ 143 w 205"/>
                <a:gd name="T11" fmla="*/ 149 h 188"/>
                <a:gd name="T12" fmla="*/ 205 w 205"/>
                <a:gd name="T13" fmla="*/ 156 h 188"/>
                <a:gd name="T14" fmla="*/ 125 w 205"/>
                <a:gd name="T15" fmla="*/ 173 h 188"/>
                <a:gd name="T16" fmla="*/ 81 w 205"/>
                <a:gd name="T17" fmla="*/ 121 h 188"/>
                <a:gd name="T18" fmla="*/ 80 w 205"/>
                <a:gd name="T19" fmla="*/ 129 h 188"/>
                <a:gd name="T20" fmla="*/ 64 w 205"/>
                <a:gd name="T21" fmla="*/ 114 h 188"/>
                <a:gd name="T22" fmla="*/ 63 w 205"/>
                <a:gd name="T23" fmla="*/ 131 h 188"/>
                <a:gd name="T24" fmla="*/ 31 w 205"/>
                <a:gd name="T25" fmla="*/ 94 h 188"/>
                <a:gd name="T26" fmla="*/ 0 w 205"/>
                <a:gd name="T27" fmla="*/ 60 h 188"/>
                <a:gd name="T28" fmla="*/ 59 w 205"/>
                <a:gd name="T29" fmla="*/ 71 h 188"/>
                <a:gd name="T30" fmla="*/ 96 w 205"/>
                <a:gd name="T31" fmla="*/ 63 h 188"/>
                <a:gd name="T32" fmla="*/ 133 w 205"/>
                <a:gd name="T33" fmla="*/ 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88">
                  <a:moveTo>
                    <a:pt x="130" y="0"/>
                  </a:moveTo>
                  <a:cubicBezTo>
                    <a:pt x="144" y="15"/>
                    <a:pt x="158" y="20"/>
                    <a:pt x="165" y="41"/>
                  </a:cubicBezTo>
                  <a:cubicBezTo>
                    <a:pt x="171" y="60"/>
                    <a:pt x="165" y="75"/>
                    <a:pt x="150" y="87"/>
                  </a:cubicBezTo>
                  <a:cubicBezTo>
                    <a:pt x="138" y="96"/>
                    <a:pt x="107" y="103"/>
                    <a:pt x="125" y="120"/>
                  </a:cubicBezTo>
                  <a:cubicBezTo>
                    <a:pt x="139" y="133"/>
                    <a:pt x="164" y="133"/>
                    <a:pt x="181" y="129"/>
                  </a:cubicBezTo>
                  <a:cubicBezTo>
                    <a:pt x="171" y="141"/>
                    <a:pt x="156" y="142"/>
                    <a:pt x="143" y="149"/>
                  </a:cubicBezTo>
                  <a:cubicBezTo>
                    <a:pt x="142" y="171"/>
                    <a:pt x="197" y="151"/>
                    <a:pt x="205" y="156"/>
                  </a:cubicBezTo>
                  <a:cubicBezTo>
                    <a:pt x="192" y="188"/>
                    <a:pt x="149" y="182"/>
                    <a:pt x="125" y="173"/>
                  </a:cubicBezTo>
                  <a:cubicBezTo>
                    <a:pt x="100" y="162"/>
                    <a:pt x="96" y="141"/>
                    <a:pt x="81" y="121"/>
                  </a:cubicBezTo>
                  <a:cubicBezTo>
                    <a:pt x="81" y="124"/>
                    <a:pt x="80" y="126"/>
                    <a:pt x="80" y="129"/>
                  </a:cubicBezTo>
                  <a:cubicBezTo>
                    <a:pt x="72" y="127"/>
                    <a:pt x="70" y="117"/>
                    <a:pt x="64" y="114"/>
                  </a:cubicBezTo>
                  <a:cubicBezTo>
                    <a:pt x="60" y="119"/>
                    <a:pt x="62" y="125"/>
                    <a:pt x="63" y="131"/>
                  </a:cubicBezTo>
                  <a:cubicBezTo>
                    <a:pt x="54" y="130"/>
                    <a:pt x="37" y="100"/>
                    <a:pt x="31" y="94"/>
                  </a:cubicBezTo>
                  <a:cubicBezTo>
                    <a:pt x="22" y="86"/>
                    <a:pt x="0" y="69"/>
                    <a:pt x="0" y="60"/>
                  </a:cubicBezTo>
                  <a:cubicBezTo>
                    <a:pt x="20" y="63"/>
                    <a:pt x="35" y="73"/>
                    <a:pt x="59" y="71"/>
                  </a:cubicBezTo>
                  <a:cubicBezTo>
                    <a:pt x="71" y="70"/>
                    <a:pt x="84" y="66"/>
                    <a:pt x="96" y="63"/>
                  </a:cubicBezTo>
                  <a:cubicBezTo>
                    <a:pt x="118" y="54"/>
                    <a:pt x="139" y="41"/>
                    <a:pt x="133" y="1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79" name="Freeform 9"/>
            <p:cNvSpPr/>
            <p:nvPr/>
          </p:nvSpPr>
          <p:spPr bwMode="auto">
            <a:xfrm>
              <a:off x="6790599" y="4902200"/>
              <a:ext cx="379413" cy="242888"/>
            </a:xfrm>
            <a:custGeom>
              <a:avLst/>
              <a:gdLst>
                <a:gd name="T0" fmla="*/ 44 w 207"/>
                <a:gd name="T1" fmla="*/ 9 h 133"/>
                <a:gd name="T2" fmla="*/ 8 w 207"/>
                <a:gd name="T3" fmla="*/ 14 h 133"/>
                <a:gd name="T4" fmla="*/ 18 w 207"/>
                <a:gd name="T5" fmla="*/ 52 h 133"/>
                <a:gd name="T6" fmla="*/ 61 w 207"/>
                <a:gd name="T7" fmla="*/ 46 h 133"/>
                <a:gd name="T8" fmla="*/ 79 w 207"/>
                <a:gd name="T9" fmla="*/ 81 h 133"/>
                <a:gd name="T10" fmla="*/ 98 w 207"/>
                <a:gd name="T11" fmla="*/ 69 h 133"/>
                <a:gd name="T12" fmla="*/ 108 w 207"/>
                <a:gd name="T13" fmla="*/ 65 h 133"/>
                <a:gd name="T14" fmla="*/ 115 w 207"/>
                <a:gd name="T15" fmla="*/ 79 h 133"/>
                <a:gd name="T16" fmla="*/ 127 w 207"/>
                <a:gd name="T17" fmla="*/ 71 h 133"/>
                <a:gd name="T18" fmla="*/ 141 w 207"/>
                <a:gd name="T19" fmla="*/ 95 h 133"/>
                <a:gd name="T20" fmla="*/ 100 w 207"/>
                <a:gd name="T21" fmla="*/ 125 h 133"/>
                <a:gd name="T22" fmla="*/ 145 w 207"/>
                <a:gd name="T23" fmla="*/ 119 h 133"/>
                <a:gd name="T24" fmla="*/ 178 w 207"/>
                <a:gd name="T25" fmla="*/ 98 h 133"/>
                <a:gd name="T26" fmla="*/ 178 w 207"/>
                <a:gd name="T27" fmla="*/ 112 h 133"/>
                <a:gd name="T28" fmla="*/ 186 w 207"/>
                <a:gd name="T29" fmla="*/ 108 h 133"/>
                <a:gd name="T30" fmla="*/ 183 w 207"/>
                <a:gd name="T31" fmla="*/ 124 h 133"/>
                <a:gd name="T32" fmla="*/ 205 w 207"/>
                <a:gd name="T33" fmla="*/ 81 h 133"/>
                <a:gd name="T34" fmla="*/ 163 w 207"/>
                <a:gd name="T35" fmla="*/ 46 h 133"/>
                <a:gd name="T36" fmla="*/ 104 w 207"/>
                <a:gd name="T37" fmla="*/ 24 h 133"/>
                <a:gd name="T38" fmla="*/ 42 w 207"/>
                <a:gd name="T3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33">
                  <a:moveTo>
                    <a:pt x="44" y="9"/>
                  </a:moveTo>
                  <a:cubicBezTo>
                    <a:pt x="31" y="6"/>
                    <a:pt x="19" y="0"/>
                    <a:pt x="8" y="14"/>
                  </a:cubicBezTo>
                  <a:cubicBezTo>
                    <a:pt x="0" y="23"/>
                    <a:pt x="3" y="48"/>
                    <a:pt x="18" y="52"/>
                  </a:cubicBezTo>
                  <a:cubicBezTo>
                    <a:pt x="32" y="56"/>
                    <a:pt x="45" y="39"/>
                    <a:pt x="61" y="46"/>
                  </a:cubicBezTo>
                  <a:cubicBezTo>
                    <a:pt x="78" y="51"/>
                    <a:pt x="77" y="67"/>
                    <a:pt x="79" y="81"/>
                  </a:cubicBezTo>
                  <a:cubicBezTo>
                    <a:pt x="87" y="81"/>
                    <a:pt x="91" y="72"/>
                    <a:pt x="98" y="69"/>
                  </a:cubicBezTo>
                  <a:cubicBezTo>
                    <a:pt x="103" y="66"/>
                    <a:pt x="102" y="62"/>
                    <a:pt x="108" y="65"/>
                  </a:cubicBezTo>
                  <a:cubicBezTo>
                    <a:pt x="112" y="67"/>
                    <a:pt x="111" y="76"/>
                    <a:pt x="115" y="79"/>
                  </a:cubicBezTo>
                  <a:cubicBezTo>
                    <a:pt x="118" y="77"/>
                    <a:pt x="125" y="70"/>
                    <a:pt x="127" y="71"/>
                  </a:cubicBezTo>
                  <a:cubicBezTo>
                    <a:pt x="138" y="71"/>
                    <a:pt x="144" y="87"/>
                    <a:pt x="141" y="95"/>
                  </a:cubicBezTo>
                  <a:cubicBezTo>
                    <a:pt x="136" y="109"/>
                    <a:pt x="112" y="120"/>
                    <a:pt x="100" y="125"/>
                  </a:cubicBezTo>
                  <a:cubicBezTo>
                    <a:pt x="112" y="133"/>
                    <a:pt x="134" y="124"/>
                    <a:pt x="145" y="119"/>
                  </a:cubicBezTo>
                  <a:cubicBezTo>
                    <a:pt x="157" y="114"/>
                    <a:pt x="167" y="103"/>
                    <a:pt x="178" y="98"/>
                  </a:cubicBezTo>
                  <a:cubicBezTo>
                    <a:pt x="183" y="102"/>
                    <a:pt x="181" y="107"/>
                    <a:pt x="178" y="112"/>
                  </a:cubicBezTo>
                  <a:cubicBezTo>
                    <a:pt x="181" y="110"/>
                    <a:pt x="185" y="109"/>
                    <a:pt x="186" y="108"/>
                  </a:cubicBezTo>
                  <a:cubicBezTo>
                    <a:pt x="189" y="113"/>
                    <a:pt x="186" y="118"/>
                    <a:pt x="183" y="124"/>
                  </a:cubicBezTo>
                  <a:cubicBezTo>
                    <a:pt x="200" y="122"/>
                    <a:pt x="207" y="93"/>
                    <a:pt x="205" y="81"/>
                  </a:cubicBezTo>
                  <a:cubicBezTo>
                    <a:pt x="203" y="58"/>
                    <a:pt x="182" y="52"/>
                    <a:pt x="163" y="46"/>
                  </a:cubicBezTo>
                  <a:cubicBezTo>
                    <a:pt x="143" y="39"/>
                    <a:pt x="123" y="29"/>
                    <a:pt x="104" y="24"/>
                  </a:cubicBezTo>
                  <a:cubicBezTo>
                    <a:pt x="83" y="17"/>
                    <a:pt x="60" y="20"/>
                    <a:pt x="42" y="3"/>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0" name="Freeform 10"/>
            <p:cNvSpPr/>
            <p:nvPr/>
          </p:nvSpPr>
          <p:spPr bwMode="auto">
            <a:xfrm>
              <a:off x="6568349" y="4600575"/>
              <a:ext cx="801688" cy="331788"/>
            </a:xfrm>
            <a:custGeom>
              <a:avLst/>
              <a:gdLst>
                <a:gd name="T0" fmla="*/ 437 w 437"/>
                <a:gd name="T1" fmla="*/ 138 h 181"/>
                <a:gd name="T2" fmla="*/ 412 w 437"/>
                <a:gd name="T3" fmla="*/ 180 h 181"/>
                <a:gd name="T4" fmla="*/ 403 w 437"/>
                <a:gd name="T5" fmla="*/ 141 h 181"/>
                <a:gd name="T6" fmla="*/ 384 w 437"/>
                <a:gd name="T7" fmla="*/ 142 h 181"/>
                <a:gd name="T8" fmla="*/ 369 w 437"/>
                <a:gd name="T9" fmla="*/ 136 h 181"/>
                <a:gd name="T10" fmla="*/ 353 w 437"/>
                <a:gd name="T11" fmla="*/ 124 h 181"/>
                <a:gd name="T12" fmla="*/ 330 w 437"/>
                <a:gd name="T13" fmla="*/ 137 h 181"/>
                <a:gd name="T14" fmla="*/ 344 w 437"/>
                <a:gd name="T15" fmla="*/ 103 h 181"/>
                <a:gd name="T16" fmla="*/ 332 w 437"/>
                <a:gd name="T17" fmla="*/ 105 h 181"/>
                <a:gd name="T18" fmla="*/ 322 w 437"/>
                <a:gd name="T19" fmla="*/ 89 h 181"/>
                <a:gd name="T20" fmla="*/ 310 w 437"/>
                <a:gd name="T21" fmla="*/ 92 h 181"/>
                <a:gd name="T22" fmla="*/ 299 w 437"/>
                <a:gd name="T23" fmla="*/ 81 h 181"/>
                <a:gd name="T24" fmla="*/ 279 w 437"/>
                <a:gd name="T25" fmla="*/ 77 h 181"/>
                <a:gd name="T26" fmla="*/ 269 w 437"/>
                <a:gd name="T27" fmla="*/ 100 h 181"/>
                <a:gd name="T28" fmla="*/ 252 w 437"/>
                <a:gd name="T29" fmla="*/ 62 h 181"/>
                <a:gd name="T30" fmla="*/ 207 w 437"/>
                <a:gd name="T31" fmla="*/ 96 h 181"/>
                <a:gd name="T32" fmla="*/ 191 w 437"/>
                <a:gd name="T33" fmla="*/ 60 h 181"/>
                <a:gd name="T34" fmla="*/ 168 w 437"/>
                <a:gd name="T35" fmla="*/ 100 h 181"/>
                <a:gd name="T36" fmla="*/ 155 w 437"/>
                <a:gd name="T37" fmla="*/ 77 h 181"/>
                <a:gd name="T38" fmla="*/ 149 w 437"/>
                <a:gd name="T39" fmla="*/ 88 h 181"/>
                <a:gd name="T40" fmla="*/ 124 w 437"/>
                <a:gd name="T41" fmla="*/ 59 h 181"/>
                <a:gd name="T42" fmla="*/ 88 w 437"/>
                <a:gd name="T43" fmla="*/ 65 h 181"/>
                <a:gd name="T44" fmla="*/ 68 w 437"/>
                <a:gd name="T45" fmla="*/ 55 h 181"/>
                <a:gd name="T46" fmla="*/ 75 w 437"/>
                <a:gd name="T47" fmla="*/ 93 h 181"/>
                <a:gd name="T48" fmla="*/ 53 w 437"/>
                <a:gd name="T49" fmla="*/ 69 h 181"/>
                <a:gd name="T50" fmla="*/ 28 w 437"/>
                <a:gd name="T51" fmla="*/ 78 h 181"/>
                <a:gd name="T52" fmla="*/ 34 w 437"/>
                <a:gd name="T53" fmla="*/ 112 h 181"/>
                <a:gd name="T54" fmla="*/ 5 w 437"/>
                <a:gd name="T55" fmla="*/ 84 h 181"/>
                <a:gd name="T56" fmla="*/ 10 w 437"/>
                <a:gd name="T57" fmla="*/ 43 h 181"/>
                <a:gd name="T58" fmla="*/ 29 w 437"/>
                <a:gd name="T59" fmla="*/ 27 h 181"/>
                <a:gd name="T60" fmla="*/ 54 w 437"/>
                <a:gd name="T61" fmla="*/ 25 h 181"/>
                <a:gd name="T62" fmla="*/ 100 w 437"/>
                <a:gd name="T63" fmla="*/ 13 h 181"/>
                <a:gd name="T64" fmla="*/ 131 w 437"/>
                <a:gd name="T65" fmla="*/ 46 h 181"/>
                <a:gd name="T66" fmla="*/ 143 w 437"/>
                <a:gd name="T67" fmla="*/ 26 h 181"/>
                <a:gd name="T68" fmla="*/ 164 w 437"/>
                <a:gd name="T69" fmla="*/ 8 h 181"/>
                <a:gd name="T70" fmla="*/ 210 w 437"/>
                <a:gd name="T71" fmla="*/ 34 h 181"/>
                <a:gd name="T72" fmla="*/ 223 w 437"/>
                <a:gd name="T73" fmla="*/ 54 h 181"/>
                <a:gd name="T74" fmla="*/ 244 w 437"/>
                <a:gd name="T75" fmla="*/ 54 h 181"/>
                <a:gd name="T76" fmla="*/ 291 w 437"/>
                <a:gd name="T77" fmla="*/ 40 h 181"/>
                <a:gd name="T78" fmla="*/ 325 w 437"/>
                <a:gd name="T79" fmla="*/ 56 h 181"/>
                <a:gd name="T80" fmla="*/ 345 w 437"/>
                <a:gd name="T81" fmla="*/ 74 h 181"/>
                <a:gd name="T82" fmla="*/ 358 w 437"/>
                <a:gd name="T83" fmla="*/ 97 h 181"/>
                <a:gd name="T84" fmla="*/ 415 w 437"/>
                <a:gd name="T85" fmla="*/ 118 h 181"/>
                <a:gd name="T86" fmla="*/ 437 w 437"/>
                <a:gd name="T87"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181">
                  <a:moveTo>
                    <a:pt x="437" y="138"/>
                  </a:moveTo>
                  <a:cubicBezTo>
                    <a:pt x="436" y="151"/>
                    <a:pt x="431" y="181"/>
                    <a:pt x="412" y="180"/>
                  </a:cubicBezTo>
                  <a:cubicBezTo>
                    <a:pt x="409" y="168"/>
                    <a:pt x="416" y="151"/>
                    <a:pt x="403" y="141"/>
                  </a:cubicBezTo>
                  <a:cubicBezTo>
                    <a:pt x="396" y="137"/>
                    <a:pt x="391" y="142"/>
                    <a:pt x="384" y="142"/>
                  </a:cubicBezTo>
                  <a:cubicBezTo>
                    <a:pt x="379" y="141"/>
                    <a:pt x="375" y="139"/>
                    <a:pt x="369" y="136"/>
                  </a:cubicBezTo>
                  <a:cubicBezTo>
                    <a:pt x="383" y="126"/>
                    <a:pt x="362" y="121"/>
                    <a:pt x="353" y="124"/>
                  </a:cubicBezTo>
                  <a:cubicBezTo>
                    <a:pt x="345" y="125"/>
                    <a:pt x="336" y="133"/>
                    <a:pt x="330" y="137"/>
                  </a:cubicBezTo>
                  <a:cubicBezTo>
                    <a:pt x="333" y="128"/>
                    <a:pt x="346" y="113"/>
                    <a:pt x="344" y="103"/>
                  </a:cubicBezTo>
                  <a:cubicBezTo>
                    <a:pt x="340" y="104"/>
                    <a:pt x="336" y="104"/>
                    <a:pt x="332" y="105"/>
                  </a:cubicBezTo>
                  <a:cubicBezTo>
                    <a:pt x="331" y="96"/>
                    <a:pt x="331" y="90"/>
                    <a:pt x="322" y="89"/>
                  </a:cubicBezTo>
                  <a:cubicBezTo>
                    <a:pt x="317" y="88"/>
                    <a:pt x="315" y="93"/>
                    <a:pt x="310" y="92"/>
                  </a:cubicBezTo>
                  <a:cubicBezTo>
                    <a:pt x="305" y="91"/>
                    <a:pt x="304" y="85"/>
                    <a:pt x="299" y="81"/>
                  </a:cubicBezTo>
                  <a:cubicBezTo>
                    <a:pt x="294" y="76"/>
                    <a:pt x="285" y="70"/>
                    <a:pt x="279" y="77"/>
                  </a:cubicBezTo>
                  <a:cubicBezTo>
                    <a:pt x="272" y="83"/>
                    <a:pt x="281" y="97"/>
                    <a:pt x="269" y="100"/>
                  </a:cubicBezTo>
                  <a:cubicBezTo>
                    <a:pt x="264" y="92"/>
                    <a:pt x="264" y="68"/>
                    <a:pt x="252" y="62"/>
                  </a:cubicBezTo>
                  <a:cubicBezTo>
                    <a:pt x="237" y="56"/>
                    <a:pt x="220" y="89"/>
                    <a:pt x="207" y="96"/>
                  </a:cubicBezTo>
                  <a:cubicBezTo>
                    <a:pt x="207" y="82"/>
                    <a:pt x="219" y="48"/>
                    <a:pt x="191" y="60"/>
                  </a:cubicBezTo>
                  <a:cubicBezTo>
                    <a:pt x="176" y="64"/>
                    <a:pt x="166" y="84"/>
                    <a:pt x="168" y="100"/>
                  </a:cubicBezTo>
                  <a:cubicBezTo>
                    <a:pt x="162" y="98"/>
                    <a:pt x="156" y="86"/>
                    <a:pt x="155" y="77"/>
                  </a:cubicBezTo>
                  <a:cubicBezTo>
                    <a:pt x="153" y="81"/>
                    <a:pt x="152" y="86"/>
                    <a:pt x="149" y="88"/>
                  </a:cubicBezTo>
                  <a:cubicBezTo>
                    <a:pt x="136" y="81"/>
                    <a:pt x="142" y="66"/>
                    <a:pt x="124" y="59"/>
                  </a:cubicBezTo>
                  <a:cubicBezTo>
                    <a:pt x="112" y="54"/>
                    <a:pt x="96" y="49"/>
                    <a:pt x="88" y="65"/>
                  </a:cubicBezTo>
                  <a:cubicBezTo>
                    <a:pt x="80" y="63"/>
                    <a:pt x="76" y="57"/>
                    <a:pt x="68" y="55"/>
                  </a:cubicBezTo>
                  <a:cubicBezTo>
                    <a:pt x="63" y="65"/>
                    <a:pt x="76" y="81"/>
                    <a:pt x="75" y="93"/>
                  </a:cubicBezTo>
                  <a:cubicBezTo>
                    <a:pt x="67" y="87"/>
                    <a:pt x="62" y="76"/>
                    <a:pt x="53" y="69"/>
                  </a:cubicBezTo>
                  <a:cubicBezTo>
                    <a:pt x="38" y="59"/>
                    <a:pt x="26" y="55"/>
                    <a:pt x="28" y="78"/>
                  </a:cubicBezTo>
                  <a:cubicBezTo>
                    <a:pt x="27" y="83"/>
                    <a:pt x="36" y="111"/>
                    <a:pt x="34" y="112"/>
                  </a:cubicBezTo>
                  <a:cubicBezTo>
                    <a:pt x="26" y="124"/>
                    <a:pt x="6" y="90"/>
                    <a:pt x="5" y="84"/>
                  </a:cubicBezTo>
                  <a:cubicBezTo>
                    <a:pt x="0" y="69"/>
                    <a:pt x="4" y="54"/>
                    <a:pt x="10" y="43"/>
                  </a:cubicBezTo>
                  <a:cubicBezTo>
                    <a:pt x="15" y="36"/>
                    <a:pt x="20" y="30"/>
                    <a:pt x="29" y="27"/>
                  </a:cubicBezTo>
                  <a:cubicBezTo>
                    <a:pt x="36" y="25"/>
                    <a:pt x="45" y="28"/>
                    <a:pt x="54" y="25"/>
                  </a:cubicBezTo>
                  <a:cubicBezTo>
                    <a:pt x="68" y="20"/>
                    <a:pt x="80" y="3"/>
                    <a:pt x="100" y="13"/>
                  </a:cubicBezTo>
                  <a:cubicBezTo>
                    <a:pt x="112" y="19"/>
                    <a:pt x="123" y="34"/>
                    <a:pt x="131" y="46"/>
                  </a:cubicBezTo>
                  <a:cubicBezTo>
                    <a:pt x="138" y="42"/>
                    <a:pt x="137" y="31"/>
                    <a:pt x="143" y="26"/>
                  </a:cubicBezTo>
                  <a:cubicBezTo>
                    <a:pt x="147" y="18"/>
                    <a:pt x="155" y="11"/>
                    <a:pt x="164" y="8"/>
                  </a:cubicBezTo>
                  <a:cubicBezTo>
                    <a:pt x="184" y="0"/>
                    <a:pt x="198" y="19"/>
                    <a:pt x="210" y="34"/>
                  </a:cubicBezTo>
                  <a:cubicBezTo>
                    <a:pt x="213" y="39"/>
                    <a:pt x="217" y="52"/>
                    <a:pt x="223" y="54"/>
                  </a:cubicBezTo>
                  <a:cubicBezTo>
                    <a:pt x="230" y="59"/>
                    <a:pt x="237" y="56"/>
                    <a:pt x="244" y="54"/>
                  </a:cubicBezTo>
                  <a:cubicBezTo>
                    <a:pt x="261" y="48"/>
                    <a:pt x="273" y="40"/>
                    <a:pt x="291" y="40"/>
                  </a:cubicBezTo>
                  <a:cubicBezTo>
                    <a:pt x="305" y="42"/>
                    <a:pt x="314" y="49"/>
                    <a:pt x="325" y="56"/>
                  </a:cubicBezTo>
                  <a:cubicBezTo>
                    <a:pt x="335" y="61"/>
                    <a:pt x="339" y="65"/>
                    <a:pt x="345" y="74"/>
                  </a:cubicBezTo>
                  <a:cubicBezTo>
                    <a:pt x="349" y="80"/>
                    <a:pt x="352" y="92"/>
                    <a:pt x="358" y="97"/>
                  </a:cubicBezTo>
                  <a:cubicBezTo>
                    <a:pt x="374" y="109"/>
                    <a:pt x="399" y="106"/>
                    <a:pt x="415" y="118"/>
                  </a:cubicBezTo>
                  <a:cubicBezTo>
                    <a:pt x="429" y="125"/>
                    <a:pt x="433" y="140"/>
                    <a:pt x="437" y="15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1" name="Freeform 11"/>
            <p:cNvSpPr/>
            <p:nvPr/>
          </p:nvSpPr>
          <p:spPr bwMode="auto">
            <a:xfrm>
              <a:off x="6469924" y="5108575"/>
              <a:ext cx="581025" cy="763588"/>
            </a:xfrm>
            <a:custGeom>
              <a:avLst/>
              <a:gdLst>
                <a:gd name="T0" fmla="*/ 231 w 317"/>
                <a:gd name="T1" fmla="*/ 20 h 416"/>
                <a:gd name="T2" fmla="*/ 179 w 317"/>
                <a:gd name="T3" fmla="*/ 18 h 416"/>
                <a:gd name="T4" fmla="*/ 155 w 317"/>
                <a:gd name="T5" fmla="*/ 77 h 416"/>
                <a:gd name="T6" fmla="*/ 179 w 317"/>
                <a:gd name="T7" fmla="*/ 45 h 416"/>
                <a:gd name="T8" fmla="*/ 209 w 317"/>
                <a:gd name="T9" fmla="*/ 58 h 416"/>
                <a:gd name="T10" fmla="*/ 216 w 317"/>
                <a:gd name="T11" fmla="*/ 97 h 416"/>
                <a:gd name="T12" fmla="*/ 228 w 317"/>
                <a:gd name="T13" fmla="*/ 102 h 416"/>
                <a:gd name="T14" fmla="*/ 220 w 317"/>
                <a:gd name="T15" fmla="*/ 118 h 416"/>
                <a:gd name="T16" fmla="*/ 143 w 317"/>
                <a:gd name="T17" fmla="*/ 211 h 416"/>
                <a:gd name="T18" fmla="*/ 75 w 317"/>
                <a:gd name="T19" fmla="*/ 296 h 416"/>
                <a:gd name="T20" fmla="*/ 34 w 317"/>
                <a:gd name="T21" fmla="*/ 414 h 416"/>
                <a:gd name="T22" fmla="*/ 56 w 317"/>
                <a:gd name="T23" fmla="*/ 365 h 416"/>
                <a:gd name="T24" fmla="*/ 92 w 317"/>
                <a:gd name="T25" fmla="*/ 316 h 416"/>
                <a:gd name="T26" fmla="*/ 157 w 317"/>
                <a:gd name="T27" fmla="*/ 220 h 416"/>
                <a:gd name="T28" fmla="*/ 232 w 317"/>
                <a:gd name="T29" fmla="*/ 139 h 416"/>
                <a:gd name="T30" fmla="*/ 276 w 317"/>
                <a:gd name="T31" fmla="*/ 118 h 416"/>
                <a:gd name="T32" fmla="*/ 273 w 317"/>
                <a:gd name="T33" fmla="*/ 155 h 416"/>
                <a:gd name="T34" fmla="*/ 302 w 317"/>
                <a:gd name="T35" fmla="*/ 93 h 416"/>
                <a:gd name="T36" fmla="*/ 286 w 317"/>
                <a:gd name="T37" fmla="*/ 76 h 416"/>
                <a:gd name="T38" fmla="*/ 282 w 317"/>
                <a:gd name="T39" fmla="*/ 48 h 416"/>
                <a:gd name="T40" fmla="*/ 248 w 317"/>
                <a:gd name="T4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7" h="416">
                  <a:moveTo>
                    <a:pt x="231" y="20"/>
                  </a:moveTo>
                  <a:cubicBezTo>
                    <a:pt x="221" y="0"/>
                    <a:pt x="194" y="6"/>
                    <a:pt x="179" y="18"/>
                  </a:cubicBezTo>
                  <a:cubicBezTo>
                    <a:pt x="161" y="31"/>
                    <a:pt x="153" y="57"/>
                    <a:pt x="155" y="77"/>
                  </a:cubicBezTo>
                  <a:cubicBezTo>
                    <a:pt x="161" y="67"/>
                    <a:pt x="166" y="53"/>
                    <a:pt x="179" y="45"/>
                  </a:cubicBezTo>
                  <a:cubicBezTo>
                    <a:pt x="191" y="37"/>
                    <a:pt x="208" y="39"/>
                    <a:pt x="209" y="58"/>
                  </a:cubicBezTo>
                  <a:cubicBezTo>
                    <a:pt x="208" y="75"/>
                    <a:pt x="193" y="89"/>
                    <a:pt x="216" y="97"/>
                  </a:cubicBezTo>
                  <a:cubicBezTo>
                    <a:pt x="223" y="98"/>
                    <a:pt x="228" y="95"/>
                    <a:pt x="228" y="102"/>
                  </a:cubicBezTo>
                  <a:cubicBezTo>
                    <a:pt x="229" y="108"/>
                    <a:pt x="222" y="114"/>
                    <a:pt x="220" y="118"/>
                  </a:cubicBezTo>
                  <a:cubicBezTo>
                    <a:pt x="198" y="152"/>
                    <a:pt x="170" y="181"/>
                    <a:pt x="143" y="211"/>
                  </a:cubicBezTo>
                  <a:cubicBezTo>
                    <a:pt x="121" y="240"/>
                    <a:pt x="93" y="266"/>
                    <a:pt x="75" y="296"/>
                  </a:cubicBezTo>
                  <a:cubicBezTo>
                    <a:pt x="67" y="308"/>
                    <a:pt x="0" y="416"/>
                    <a:pt x="34" y="414"/>
                  </a:cubicBezTo>
                  <a:cubicBezTo>
                    <a:pt x="43" y="400"/>
                    <a:pt x="45" y="379"/>
                    <a:pt x="56" y="365"/>
                  </a:cubicBezTo>
                  <a:cubicBezTo>
                    <a:pt x="66" y="348"/>
                    <a:pt x="80" y="332"/>
                    <a:pt x="92" y="316"/>
                  </a:cubicBezTo>
                  <a:cubicBezTo>
                    <a:pt x="114" y="284"/>
                    <a:pt x="135" y="251"/>
                    <a:pt x="157" y="220"/>
                  </a:cubicBezTo>
                  <a:cubicBezTo>
                    <a:pt x="178" y="191"/>
                    <a:pt x="206" y="165"/>
                    <a:pt x="232" y="139"/>
                  </a:cubicBezTo>
                  <a:cubicBezTo>
                    <a:pt x="247" y="125"/>
                    <a:pt x="254" y="116"/>
                    <a:pt x="276" y="118"/>
                  </a:cubicBezTo>
                  <a:cubicBezTo>
                    <a:pt x="302" y="121"/>
                    <a:pt x="287" y="146"/>
                    <a:pt x="273" y="155"/>
                  </a:cubicBezTo>
                  <a:cubicBezTo>
                    <a:pt x="300" y="138"/>
                    <a:pt x="317" y="127"/>
                    <a:pt x="302" y="93"/>
                  </a:cubicBezTo>
                  <a:cubicBezTo>
                    <a:pt x="297" y="85"/>
                    <a:pt x="291" y="82"/>
                    <a:pt x="286" y="76"/>
                  </a:cubicBezTo>
                  <a:cubicBezTo>
                    <a:pt x="282" y="68"/>
                    <a:pt x="285" y="57"/>
                    <a:pt x="282" y="48"/>
                  </a:cubicBezTo>
                  <a:cubicBezTo>
                    <a:pt x="278" y="28"/>
                    <a:pt x="266" y="18"/>
                    <a:pt x="248" y="12"/>
                  </a:cubicBezTo>
                </a:path>
              </a:pathLst>
            </a:custGeom>
            <a:solidFill>
              <a:srgbClr val="608C7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2" name="Freeform 12"/>
            <p:cNvSpPr/>
            <p:nvPr/>
          </p:nvSpPr>
          <p:spPr bwMode="auto">
            <a:xfrm>
              <a:off x="6749324" y="5391150"/>
              <a:ext cx="1570038" cy="1363663"/>
            </a:xfrm>
            <a:custGeom>
              <a:avLst/>
              <a:gdLst>
                <a:gd name="T0" fmla="*/ 48 w 856"/>
                <a:gd name="T1" fmla="*/ 348 h 743"/>
                <a:gd name="T2" fmla="*/ 150 w 856"/>
                <a:gd name="T3" fmla="*/ 368 h 743"/>
                <a:gd name="T4" fmla="*/ 148 w 856"/>
                <a:gd name="T5" fmla="*/ 200 h 743"/>
                <a:gd name="T6" fmla="*/ 273 w 856"/>
                <a:gd name="T7" fmla="*/ 0 h 743"/>
                <a:gd name="T8" fmla="*/ 288 w 856"/>
                <a:gd name="T9" fmla="*/ 236 h 743"/>
                <a:gd name="T10" fmla="*/ 220 w 856"/>
                <a:gd name="T11" fmla="*/ 386 h 743"/>
                <a:gd name="T12" fmla="*/ 288 w 856"/>
                <a:gd name="T13" fmla="*/ 379 h 743"/>
                <a:gd name="T14" fmla="*/ 295 w 856"/>
                <a:gd name="T15" fmla="*/ 322 h 743"/>
                <a:gd name="T16" fmla="*/ 450 w 856"/>
                <a:gd name="T17" fmla="*/ 126 h 743"/>
                <a:gd name="T18" fmla="*/ 527 w 856"/>
                <a:gd name="T19" fmla="*/ 108 h 743"/>
                <a:gd name="T20" fmla="*/ 473 w 856"/>
                <a:gd name="T21" fmla="*/ 276 h 743"/>
                <a:gd name="T22" fmla="*/ 276 w 856"/>
                <a:gd name="T23" fmla="*/ 406 h 743"/>
                <a:gd name="T24" fmla="*/ 392 w 856"/>
                <a:gd name="T25" fmla="*/ 416 h 743"/>
                <a:gd name="T26" fmla="*/ 500 w 856"/>
                <a:gd name="T27" fmla="*/ 367 h 743"/>
                <a:gd name="T28" fmla="*/ 737 w 856"/>
                <a:gd name="T29" fmla="*/ 378 h 743"/>
                <a:gd name="T30" fmla="*/ 754 w 856"/>
                <a:gd name="T31" fmla="*/ 463 h 743"/>
                <a:gd name="T32" fmla="*/ 515 w 856"/>
                <a:gd name="T33" fmla="*/ 511 h 743"/>
                <a:gd name="T34" fmla="*/ 346 w 856"/>
                <a:gd name="T35" fmla="*/ 422 h 743"/>
                <a:gd name="T36" fmla="*/ 373 w 856"/>
                <a:gd name="T37" fmla="*/ 463 h 743"/>
                <a:gd name="T38" fmla="*/ 519 w 856"/>
                <a:gd name="T39" fmla="*/ 607 h 743"/>
                <a:gd name="T40" fmla="*/ 592 w 856"/>
                <a:gd name="T41" fmla="*/ 724 h 743"/>
                <a:gd name="T42" fmla="*/ 503 w 856"/>
                <a:gd name="T43" fmla="*/ 665 h 743"/>
                <a:gd name="T44" fmla="*/ 345 w 856"/>
                <a:gd name="T45" fmla="*/ 565 h 743"/>
                <a:gd name="T46" fmla="*/ 264 w 856"/>
                <a:gd name="T47" fmla="*/ 430 h 743"/>
                <a:gd name="T48" fmla="*/ 213 w 856"/>
                <a:gd name="T49" fmla="*/ 394 h 743"/>
                <a:gd name="T50" fmla="*/ 201 w 856"/>
                <a:gd name="T51" fmla="*/ 425 h 743"/>
                <a:gd name="T52" fmla="*/ 275 w 856"/>
                <a:gd name="T53" fmla="*/ 625 h 743"/>
                <a:gd name="T54" fmla="*/ 289 w 856"/>
                <a:gd name="T55" fmla="*/ 743 h 743"/>
                <a:gd name="T56" fmla="*/ 190 w 856"/>
                <a:gd name="T57" fmla="*/ 637 h 743"/>
                <a:gd name="T58" fmla="*/ 141 w 856"/>
                <a:gd name="T59" fmla="*/ 466 h 743"/>
                <a:gd name="T60" fmla="*/ 156 w 856"/>
                <a:gd name="T61" fmla="*/ 384 h 743"/>
                <a:gd name="T62" fmla="*/ 70 w 856"/>
                <a:gd name="T63" fmla="*/ 36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6" h="743">
                  <a:moveTo>
                    <a:pt x="0" y="334"/>
                  </a:moveTo>
                  <a:cubicBezTo>
                    <a:pt x="6" y="345"/>
                    <a:pt x="39" y="347"/>
                    <a:pt x="48" y="348"/>
                  </a:cubicBezTo>
                  <a:cubicBezTo>
                    <a:pt x="64" y="350"/>
                    <a:pt x="80" y="352"/>
                    <a:pt x="98" y="353"/>
                  </a:cubicBezTo>
                  <a:cubicBezTo>
                    <a:pt x="115" y="357"/>
                    <a:pt x="132" y="366"/>
                    <a:pt x="150" y="368"/>
                  </a:cubicBezTo>
                  <a:cubicBezTo>
                    <a:pt x="195" y="374"/>
                    <a:pt x="153" y="298"/>
                    <a:pt x="148" y="281"/>
                  </a:cubicBezTo>
                  <a:cubicBezTo>
                    <a:pt x="141" y="255"/>
                    <a:pt x="140" y="228"/>
                    <a:pt x="148" y="200"/>
                  </a:cubicBezTo>
                  <a:cubicBezTo>
                    <a:pt x="156" y="171"/>
                    <a:pt x="167" y="143"/>
                    <a:pt x="182" y="118"/>
                  </a:cubicBezTo>
                  <a:cubicBezTo>
                    <a:pt x="207" y="74"/>
                    <a:pt x="260" y="52"/>
                    <a:pt x="273" y="0"/>
                  </a:cubicBezTo>
                  <a:cubicBezTo>
                    <a:pt x="251" y="37"/>
                    <a:pt x="267" y="86"/>
                    <a:pt x="274" y="125"/>
                  </a:cubicBezTo>
                  <a:cubicBezTo>
                    <a:pt x="280" y="161"/>
                    <a:pt x="289" y="199"/>
                    <a:pt x="288" y="236"/>
                  </a:cubicBezTo>
                  <a:cubicBezTo>
                    <a:pt x="285" y="302"/>
                    <a:pt x="244" y="360"/>
                    <a:pt x="178" y="374"/>
                  </a:cubicBezTo>
                  <a:cubicBezTo>
                    <a:pt x="183" y="383"/>
                    <a:pt x="210" y="385"/>
                    <a:pt x="220" y="386"/>
                  </a:cubicBezTo>
                  <a:cubicBezTo>
                    <a:pt x="234" y="388"/>
                    <a:pt x="245" y="388"/>
                    <a:pt x="259" y="392"/>
                  </a:cubicBezTo>
                  <a:cubicBezTo>
                    <a:pt x="271" y="391"/>
                    <a:pt x="284" y="391"/>
                    <a:pt x="288" y="379"/>
                  </a:cubicBezTo>
                  <a:cubicBezTo>
                    <a:pt x="291" y="371"/>
                    <a:pt x="290" y="359"/>
                    <a:pt x="291" y="352"/>
                  </a:cubicBezTo>
                  <a:cubicBezTo>
                    <a:pt x="292" y="342"/>
                    <a:pt x="294" y="332"/>
                    <a:pt x="295" y="322"/>
                  </a:cubicBezTo>
                  <a:cubicBezTo>
                    <a:pt x="303" y="278"/>
                    <a:pt x="315" y="240"/>
                    <a:pt x="348" y="205"/>
                  </a:cubicBezTo>
                  <a:cubicBezTo>
                    <a:pt x="375" y="174"/>
                    <a:pt x="414" y="148"/>
                    <a:pt x="450" y="126"/>
                  </a:cubicBezTo>
                  <a:cubicBezTo>
                    <a:pt x="491" y="101"/>
                    <a:pt x="526" y="72"/>
                    <a:pt x="563" y="42"/>
                  </a:cubicBezTo>
                  <a:cubicBezTo>
                    <a:pt x="547" y="50"/>
                    <a:pt x="536" y="90"/>
                    <a:pt x="527" y="108"/>
                  </a:cubicBezTo>
                  <a:cubicBezTo>
                    <a:pt x="515" y="125"/>
                    <a:pt x="511" y="147"/>
                    <a:pt x="507" y="167"/>
                  </a:cubicBezTo>
                  <a:cubicBezTo>
                    <a:pt x="501" y="207"/>
                    <a:pt x="495" y="240"/>
                    <a:pt x="473" y="276"/>
                  </a:cubicBezTo>
                  <a:cubicBezTo>
                    <a:pt x="449" y="314"/>
                    <a:pt x="416" y="345"/>
                    <a:pt x="373" y="362"/>
                  </a:cubicBezTo>
                  <a:cubicBezTo>
                    <a:pt x="340" y="376"/>
                    <a:pt x="305" y="383"/>
                    <a:pt x="276" y="406"/>
                  </a:cubicBezTo>
                  <a:cubicBezTo>
                    <a:pt x="296" y="411"/>
                    <a:pt x="317" y="408"/>
                    <a:pt x="337" y="410"/>
                  </a:cubicBezTo>
                  <a:cubicBezTo>
                    <a:pt x="355" y="411"/>
                    <a:pt x="373" y="417"/>
                    <a:pt x="392" y="416"/>
                  </a:cubicBezTo>
                  <a:cubicBezTo>
                    <a:pt x="409" y="416"/>
                    <a:pt x="428" y="413"/>
                    <a:pt x="443" y="406"/>
                  </a:cubicBezTo>
                  <a:cubicBezTo>
                    <a:pt x="463" y="393"/>
                    <a:pt x="480" y="378"/>
                    <a:pt x="500" y="367"/>
                  </a:cubicBezTo>
                  <a:cubicBezTo>
                    <a:pt x="536" y="351"/>
                    <a:pt x="584" y="341"/>
                    <a:pt x="625" y="344"/>
                  </a:cubicBezTo>
                  <a:cubicBezTo>
                    <a:pt x="666" y="346"/>
                    <a:pt x="699" y="363"/>
                    <a:pt x="737" y="378"/>
                  </a:cubicBezTo>
                  <a:cubicBezTo>
                    <a:pt x="778" y="390"/>
                    <a:pt x="816" y="383"/>
                    <a:pt x="856" y="382"/>
                  </a:cubicBezTo>
                  <a:cubicBezTo>
                    <a:pt x="829" y="414"/>
                    <a:pt x="790" y="439"/>
                    <a:pt x="754" y="463"/>
                  </a:cubicBezTo>
                  <a:cubicBezTo>
                    <a:pt x="718" y="487"/>
                    <a:pt x="684" y="506"/>
                    <a:pt x="643" y="518"/>
                  </a:cubicBezTo>
                  <a:cubicBezTo>
                    <a:pt x="602" y="529"/>
                    <a:pt x="556" y="521"/>
                    <a:pt x="515" y="511"/>
                  </a:cubicBezTo>
                  <a:cubicBezTo>
                    <a:pt x="476" y="500"/>
                    <a:pt x="438" y="472"/>
                    <a:pt x="409" y="445"/>
                  </a:cubicBezTo>
                  <a:cubicBezTo>
                    <a:pt x="392" y="428"/>
                    <a:pt x="370" y="425"/>
                    <a:pt x="346" y="422"/>
                  </a:cubicBezTo>
                  <a:cubicBezTo>
                    <a:pt x="325" y="419"/>
                    <a:pt x="305" y="414"/>
                    <a:pt x="283" y="413"/>
                  </a:cubicBezTo>
                  <a:cubicBezTo>
                    <a:pt x="281" y="444"/>
                    <a:pt x="353" y="456"/>
                    <a:pt x="373" y="463"/>
                  </a:cubicBezTo>
                  <a:cubicBezTo>
                    <a:pt x="407" y="474"/>
                    <a:pt x="440" y="489"/>
                    <a:pt x="468" y="513"/>
                  </a:cubicBezTo>
                  <a:cubicBezTo>
                    <a:pt x="494" y="533"/>
                    <a:pt x="509" y="577"/>
                    <a:pt x="519" y="607"/>
                  </a:cubicBezTo>
                  <a:cubicBezTo>
                    <a:pt x="526" y="629"/>
                    <a:pt x="535" y="655"/>
                    <a:pt x="549" y="675"/>
                  </a:cubicBezTo>
                  <a:cubicBezTo>
                    <a:pt x="558" y="689"/>
                    <a:pt x="576" y="718"/>
                    <a:pt x="592" y="724"/>
                  </a:cubicBezTo>
                  <a:cubicBezTo>
                    <a:pt x="575" y="726"/>
                    <a:pt x="546" y="700"/>
                    <a:pt x="531" y="689"/>
                  </a:cubicBezTo>
                  <a:cubicBezTo>
                    <a:pt x="521" y="682"/>
                    <a:pt x="512" y="674"/>
                    <a:pt x="503" y="665"/>
                  </a:cubicBezTo>
                  <a:cubicBezTo>
                    <a:pt x="496" y="656"/>
                    <a:pt x="486" y="652"/>
                    <a:pt x="477" y="643"/>
                  </a:cubicBezTo>
                  <a:cubicBezTo>
                    <a:pt x="438" y="611"/>
                    <a:pt x="389" y="592"/>
                    <a:pt x="345" y="565"/>
                  </a:cubicBezTo>
                  <a:cubicBezTo>
                    <a:pt x="305" y="539"/>
                    <a:pt x="277" y="504"/>
                    <a:pt x="268" y="457"/>
                  </a:cubicBezTo>
                  <a:cubicBezTo>
                    <a:pt x="267" y="450"/>
                    <a:pt x="265" y="440"/>
                    <a:pt x="264" y="430"/>
                  </a:cubicBezTo>
                  <a:cubicBezTo>
                    <a:pt x="264" y="427"/>
                    <a:pt x="268" y="411"/>
                    <a:pt x="265" y="407"/>
                  </a:cubicBezTo>
                  <a:cubicBezTo>
                    <a:pt x="260" y="398"/>
                    <a:pt x="225" y="397"/>
                    <a:pt x="213" y="394"/>
                  </a:cubicBezTo>
                  <a:cubicBezTo>
                    <a:pt x="203" y="392"/>
                    <a:pt x="178" y="380"/>
                    <a:pt x="173" y="388"/>
                  </a:cubicBezTo>
                  <a:cubicBezTo>
                    <a:pt x="166" y="404"/>
                    <a:pt x="191" y="418"/>
                    <a:pt x="201" y="425"/>
                  </a:cubicBezTo>
                  <a:cubicBezTo>
                    <a:pt x="235" y="444"/>
                    <a:pt x="258" y="474"/>
                    <a:pt x="269" y="511"/>
                  </a:cubicBezTo>
                  <a:cubicBezTo>
                    <a:pt x="277" y="549"/>
                    <a:pt x="280" y="587"/>
                    <a:pt x="275" y="625"/>
                  </a:cubicBezTo>
                  <a:cubicBezTo>
                    <a:pt x="271" y="648"/>
                    <a:pt x="271" y="669"/>
                    <a:pt x="274" y="694"/>
                  </a:cubicBezTo>
                  <a:cubicBezTo>
                    <a:pt x="277" y="711"/>
                    <a:pt x="286" y="726"/>
                    <a:pt x="289" y="743"/>
                  </a:cubicBezTo>
                  <a:cubicBezTo>
                    <a:pt x="288" y="722"/>
                    <a:pt x="258" y="702"/>
                    <a:pt x="245" y="688"/>
                  </a:cubicBezTo>
                  <a:cubicBezTo>
                    <a:pt x="229" y="669"/>
                    <a:pt x="206" y="656"/>
                    <a:pt x="190" y="637"/>
                  </a:cubicBezTo>
                  <a:cubicBezTo>
                    <a:pt x="165" y="606"/>
                    <a:pt x="151" y="559"/>
                    <a:pt x="144" y="521"/>
                  </a:cubicBezTo>
                  <a:cubicBezTo>
                    <a:pt x="140" y="502"/>
                    <a:pt x="137" y="485"/>
                    <a:pt x="141" y="466"/>
                  </a:cubicBezTo>
                  <a:cubicBezTo>
                    <a:pt x="142" y="446"/>
                    <a:pt x="152" y="428"/>
                    <a:pt x="155" y="409"/>
                  </a:cubicBezTo>
                  <a:cubicBezTo>
                    <a:pt x="156" y="402"/>
                    <a:pt x="160" y="391"/>
                    <a:pt x="156" y="384"/>
                  </a:cubicBezTo>
                  <a:cubicBezTo>
                    <a:pt x="151" y="377"/>
                    <a:pt x="137" y="377"/>
                    <a:pt x="130" y="376"/>
                  </a:cubicBezTo>
                  <a:cubicBezTo>
                    <a:pt x="108" y="375"/>
                    <a:pt x="90" y="368"/>
                    <a:pt x="70" y="364"/>
                  </a:cubicBezTo>
                  <a:cubicBezTo>
                    <a:pt x="48" y="359"/>
                    <a:pt x="24" y="357"/>
                    <a:pt x="3" y="354"/>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3" name="Freeform 13"/>
            <p:cNvSpPr/>
            <p:nvPr/>
          </p:nvSpPr>
          <p:spPr bwMode="auto">
            <a:xfrm>
              <a:off x="4093437" y="5492750"/>
              <a:ext cx="1566863" cy="1365250"/>
            </a:xfrm>
            <a:custGeom>
              <a:avLst/>
              <a:gdLst>
                <a:gd name="T0" fmla="*/ 807 w 855"/>
                <a:gd name="T1" fmla="*/ 349 h 744"/>
                <a:gd name="T2" fmla="*/ 706 w 855"/>
                <a:gd name="T3" fmla="*/ 369 h 744"/>
                <a:gd name="T4" fmla="*/ 708 w 855"/>
                <a:gd name="T5" fmla="*/ 200 h 744"/>
                <a:gd name="T6" fmla="*/ 582 w 855"/>
                <a:gd name="T7" fmla="*/ 0 h 744"/>
                <a:gd name="T8" fmla="*/ 568 w 855"/>
                <a:gd name="T9" fmla="*/ 237 h 744"/>
                <a:gd name="T10" fmla="*/ 636 w 855"/>
                <a:gd name="T11" fmla="*/ 387 h 744"/>
                <a:gd name="T12" fmla="*/ 567 w 855"/>
                <a:gd name="T13" fmla="*/ 380 h 744"/>
                <a:gd name="T14" fmla="*/ 561 w 855"/>
                <a:gd name="T15" fmla="*/ 323 h 744"/>
                <a:gd name="T16" fmla="*/ 406 w 855"/>
                <a:gd name="T17" fmla="*/ 127 h 744"/>
                <a:gd name="T18" fmla="*/ 329 w 855"/>
                <a:gd name="T19" fmla="*/ 109 h 744"/>
                <a:gd name="T20" fmla="*/ 383 w 855"/>
                <a:gd name="T21" fmla="*/ 277 h 744"/>
                <a:gd name="T22" fmla="*/ 579 w 855"/>
                <a:gd name="T23" fmla="*/ 406 h 744"/>
                <a:gd name="T24" fmla="*/ 464 w 855"/>
                <a:gd name="T25" fmla="*/ 417 h 744"/>
                <a:gd name="T26" fmla="*/ 356 w 855"/>
                <a:gd name="T27" fmla="*/ 368 h 744"/>
                <a:gd name="T28" fmla="*/ 118 w 855"/>
                <a:gd name="T29" fmla="*/ 379 h 744"/>
                <a:gd name="T30" fmla="*/ 101 w 855"/>
                <a:gd name="T31" fmla="*/ 464 h 744"/>
                <a:gd name="T32" fmla="*/ 341 w 855"/>
                <a:gd name="T33" fmla="*/ 512 h 744"/>
                <a:gd name="T34" fmla="*/ 509 w 855"/>
                <a:gd name="T35" fmla="*/ 423 h 744"/>
                <a:gd name="T36" fmla="*/ 483 w 855"/>
                <a:gd name="T37" fmla="*/ 464 h 744"/>
                <a:gd name="T38" fmla="*/ 337 w 855"/>
                <a:gd name="T39" fmla="*/ 608 h 744"/>
                <a:gd name="T40" fmla="*/ 264 w 855"/>
                <a:gd name="T41" fmla="*/ 724 h 744"/>
                <a:gd name="T42" fmla="*/ 352 w 855"/>
                <a:gd name="T43" fmla="*/ 666 h 744"/>
                <a:gd name="T44" fmla="*/ 510 w 855"/>
                <a:gd name="T45" fmla="*/ 566 h 744"/>
                <a:gd name="T46" fmla="*/ 592 w 855"/>
                <a:gd name="T47" fmla="*/ 431 h 744"/>
                <a:gd name="T48" fmla="*/ 642 w 855"/>
                <a:gd name="T49" fmla="*/ 395 h 744"/>
                <a:gd name="T50" fmla="*/ 654 w 855"/>
                <a:gd name="T51" fmla="*/ 426 h 744"/>
                <a:gd name="T52" fmla="*/ 580 w 855"/>
                <a:gd name="T53" fmla="*/ 625 h 744"/>
                <a:gd name="T54" fmla="*/ 567 w 855"/>
                <a:gd name="T55" fmla="*/ 744 h 744"/>
                <a:gd name="T56" fmla="*/ 666 w 855"/>
                <a:gd name="T57" fmla="*/ 638 h 744"/>
                <a:gd name="T58" fmla="*/ 715 w 855"/>
                <a:gd name="T59" fmla="*/ 466 h 744"/>
                <a:gd name="T60" fmla="*/ 700 w 855"/>
                <a:gd name="T61" fmla="*/ 385 h 744"/>
                <a:gd name="T62" fmla="*/ 786 w 855"/>
                <a:gd name="T63" fmla="*/ 36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5" h="744">
                  <a:moveTo>
                    <a:pt x="855" y="335"/>
                  </a:moveTo>
                  <a:cubicBezTo>
                    <a:pt x="850" y="346"/>
                    <a:pt x="817" y="348"/>
                    <a:pt x="807" y="349"/>
                  </a:cubicBezTo>
                  <a:cubicBezTo>
                    <a:pt x="792" y="350"/>
                    <a:pt x="776" y="352"/>
                    <a:pt x="758" y="354"/>
                  </a:cubicBezTo>
                  <a:cubicBezTo>
                    <a:pt x="740" y="357"/>
                    <a:pt x="723" y="367"/>
                    <a:pt x="706" y="369"/>
                  </a:cubicBezTo>
                  <a:cubicBezTo>
                    <a:pt x="661" y="374"/>
                    <a:pt x="703" y="298"/>
                    <a:pt x="707" y="282"/>
                  </a:cubicBezTo>
                  <a:cubicBezTo>
                    <a:pt x="715" y="255"/>
                    <a:pt x="716" y="228"/>
                    <a:pt x="708" y="200"/>
                  </a:cubicBezTo>
                  <a:cubicBezTo>
                    <a:pt x="700" y="172"/>
                    <a:pt x="688" y="144"/>
                    <a:pt x="674" y="119"/>
                  </a:cubicBezTo>
                  <a:cubicBezTo>
                    <a:pt x="648" y="75"/>
                    <a:pt x="595" y="52"/>
                    <a:pt x="582" y="0"/>
                  </a:cubicBezTo>
                  <a:cubicBezTo>
                    <a:pt x="605" y="38"/>
                    <a:pt x="589" y="86"/>
                    <a:pt x="582" y="126"/>
                  </a:cubicBezTo>
                  <a:cubicBezTo>
                    <a:pt x="575" y="162"/>
                    <a:pt x="567" y="200"/>
                    <a:pt x="568" y="237"/>
                  </a:cubicBezTo>
                  <a:cubicBezTo>
                    <a:pt x="571" y="303"/>
                    <a:pt x="612" y="360"/>
                    <a:pt x="678" y="375"/>
                  </a:cubicBezTo>
                  <a:cubicBezTo>
                    <a:pt x="673" y="384"/>
                    <a:pt x="646" y="386"/>
                    <a:pt x="636" y="387"/>
                  </a:cubicBezTo>
                  <a:cubicBezTo>
                    <a:pt x="622" y="389"/>
                    <a:pt x="610" y="389"/>
                    <a:pt x="596" y="393"/>
                  </a:cubicBezTo>
                  <a:cubicBezTo>
                    <a:pt x="585" y="392"/>
                    <a:pt x="571" y="392"/>
                    <a:pt x="567" y="380"/>
                  </a:cubicBezTo>
                  <a:cubicBezTo>
                    <a:pt x="564" y="372"/>
                    <a:pt x="566" y="360"/>
                    <a:pt x="565" y="352"/>
                  </a:cubicBezTo>
                  <a:cubicBezTo>
                    <a:pt x="564" y="342"/>
                    <a:pt x="561" y="333"/>
                    <a:pt x="561" y="323"/>
                  </a:cubicBezTo>
                  <a:cubicBezTo>
                    <a:pt x="553" y="279"/>
                    <a:pt x="540" y="241"/>
                    <a:pt x="508" y="206"/>
                  </a:cubicBezTo>
                  <a:cubicBezTo>
                    <a:pt x="481" y="175"/>
                    <a:pt x="442" y="149"/>
                    <a:pt x="406" y="127"/>
                  </a:cubicBezTo>
                  <a:cubicBezTo>
                    <a:pt x="365" y="102"/>
                    <a:pt x="330" y="73"/>
                    <a:pt x="293" y="43"/>
                  </a:cubicBezTo>
                  <a:cubicBezTo>
                    <a:pt x="309" y="51"/>
                    <a:pt x="319" y="91"/>
                    <a:pt x="329" y="109"/>
                  </a:cubicBezTo>
                  <a:cubicBezTo>
                    <a:pt x="340" y="126"/>
                    <a:pt x="345" y="148"/>
                    <a:pt x="348" y="168"/>
                  </a:cubicBezTo>
                  <a:cubicBezTo>
                    <a:pt x="355" y="207"/>
                    <a:pt x="360" y="241"/>
                    <a:pt x="383" y="277"/>
                  </a:cubicBezTo>
                  <a:cubicBezTo>
                    <a:pt x="407" y="315"/>
                    <a:pt x="440" y="346"/>
                    <a:pt x="482" y="363"/>
                  </a:cubicBezTo>
                  <a:cubicBezTo>
                    <a:pt x="515" y="377"/>
                    <a:pt x="551" y="383"/>
                    <a:pt x="579" y="406"/>
                  </a:cubicBezTo>
                  <a:cubicBezTo>
                    <a:pt x="559" y="412"/>
                    <a:pt x="538" y="409"/>
                    <a:pt x="519" y="410"/>
                  </a:cubicBezTo>
                  <a:cubicBezTo>
                    <a:pt x="501" y="412"/>
                    <a:pt x="483" y="417"/>
                    <a:pt x="464" y="417"/>
                  </a:cubicBezTo>
                  <a:cubicBezTo>
                    <a:pt x="446" y="416"/>
                    <a:pt x="427" y="414"/>
                    <a:pt x="413" y="406"/>
                  </a:cubicBezTo>
                  <a:cubicBezTo>
                    <a:pt x="393" y="394"/>
                    <a:pt x="376" y="379"/>
                    <a:pt x="356" y="368"/>
                  </a:cubicBezTo>
                  <a:cubicBezTo>
                    <a:pt x="319" y="352"/>
                    <a:pt x="272" y="342"/>
                    <a:pt x="231" y="344"/>
                  </a:cubicBezTo>
                  <a:cubicBezTo>
                    <a:pt x="190" y="347"/>
                    <a:pt x="157" y="364"/>
                    <a:pt x="118" y="379"/>
                  </a:cubicBezTo>
                  <a:cubicBezTo>
                    <a:pt x="78" y="391"/>
                    <a:pt x="40" y="384"/>
                    <a:pt x="0" y="383"/>
                  </a:cubicBezTo>
                  <a:cubicBezTo>
                    <a:pt x="26" y="415"/>
                    <a:pt x="66" y="440"/>
                    <a:pt x="101" y="464"/>
                  </a:cubicBezTo>
                  <a:cubicBezTo>
                    <a:pt x="137" y="487"/>
                    <a:pt x="171" y="507"/>
                    <a:pt x="213" y="518"/>
                  </a:cubicBezTo>
                  <a:cubicBezTo>
                    <a:pt x="254" y="529"/>
                    <a:pt x="299" y="522"/>
                    <a:pt x="341" y="512"/>
                  </a:cubicBezTo>
                  <a:cubicBezTo>
                    <a:pt x="379" y="501"/>
                    <a:pt x="418" y="473"/>
                    <a:pt x="446" y="446"/>
                  </a:cubicBezTo>
                  <a:cubicBezTo>
                    <a:pt x="464" y="428"/>
                    <a:pt x="486" y="425"/>
                    <a:pt x="509" y="423"/>
                  </a:cubicBezTo>
                  <a:cubicBezTo>
                    <a:pt x="531" y="420"/>
                    <a:pt x="551" y="414"/>
                    <a:pt x="572" y="413"/>
                  </a:cubicBezTo>
                  <a:cubicBezTo>
                    <a:pt x="574" y="444"/>
                    <a:pt x="503" y="457"/>
                    <a:pt x="483" y="464"/>
                  </a:cubicBezTo>
                  <a:cubicBezTo>
                    <a:pt x="448" y="475"/>
                    <a:pt x="416" y="490"/>
                    <a:pt x="387" y="514"/>
                  </a:cubicBezTo>
                  <a:cubicBezTo>
                    <a:pt x="362" y="533"/>
                    <a:pt x="346" y="578"/>
                    <a:pt x="337" y="608"/>
                  </a:cubicBezTo>
                  <a:cubicBezTo>
                    <a:pt x="330" y="630"/>
                    <a:pt x="321" y="656"/>
                    <a:pt x="307" y="675"/>
                  </a:cubicBezTo>
                  <a:cubicBezTo>
                    <a:pt x="297" y="690"/>
                    <a:pt x="280" y="719"/>
                    <a:pt x="264" y="724"/>
                  </a:cubicBezTo>
                  <a:cubicBezTo>
                    <a:pt x="281" y="726"/>
                    <a:pt x="309" y="701"/>
                    <a:pt x="324" y="689"/>
                  </a:cubicBezTo>
                  <a:cubicBezTo>
                    <a:pt x="335" y="683"/>
                    <a:pt x="344" y="674"/>
                    <a:pt x="352" y="666"/>
                  </a:cubicBezTo>
                  <a:cubicBezTo>
                    <a:pt x="359" y="657"/>
                    <a:pt x="370" y="653"/>
                    <a:pt x="378" y="644"/>
                  </a:cubicBezTo>
                  <a:cubicBezTo>
                    <a:pt x="417" y="612"/>
                    <a:pt x="466" y="593"/>
                    <a:pt x="510" y="566"/>
                  </a:cubicBezTo>
                  <a:cubicBezTo>
                    <a:pt x="550" y="540"/>
                    <a:pt x="578" y="505"/>
                    <a:pt x="588" y="458"/>
                  </a:cubicBezTo>
                  <a:cubicBezTo>
                    <a:pt x="589" y="450"/>
                    <a:pt x="590" y="441"/>
                    <a:pt x="592" y="431"/>
                  </a:cubicBezTo>
                  <a:cubicBezTo>
                    <a:pt x="592" y="427"/>
                    <a:pt x="588" y="411"/>
                    <a:pt x="591" y="408"/>
                  </a:cubicBezTo>
                  <a:cubicBezTo>
                    <a:pt x="596" y="399"/>
                    <a:pt x="631" y="398"/>
                    <a:pt x="642" y="395"/>
                  </a:cubicBezTo>
                  <a:cubicBezTo>
                    <a:pt x="653" y="393"/>
                    <a:pt x="677" y="380"/>
                    <a:pt x="682" y="389"/>
                  </a:cubicBezTo>
                  <a:cubicBezTo>
                    <a:pt x="690" y="405"/>
                    <a:pt x="665" y="419"/>
                    <a:pt x="654" y="426"/>
                  </a:cubicBezTo>
                  <a:cubicBezTo>
                    <a:pt x="621" y="445"/>
                    <a:pt x="598" y="475"/>
                    <a:pt x="587" y="512"/>
                  </a:cubicBezTo>
                  <a:cubicBezTo>
                    <a:pt x="578" y="549"/>
                    <a:pt x="575" y="588"/>
                    <a:pt x="580" y="625"/>
                  </a:cubicBezTo>
                  <a:cubicBezTo>
                    <a:pt x="585" y="649"/>
                    <a:pt x="584" y="670"/>
                    <a:pt x="581" y="695"/>
                  </a:cubicBezTo>
                  <a:cubicBezTo>
                    <a:pt x="579" y="712"/>
                    <a:pt x="569" y="727"/>
                    <a:pt x="567" y="744"/>
                  </a:cubicBezTo>
                  <a:cubicBezTo>
                    <a:pt x="568" y="722"/>
                    <a:pt x="597" y="703"/>
                    <a:pt x="611" y="689"/>
                  </a:cubicBezTo>
                  <a:cubicBezTo>
                    <a:pt x="627" y="670"/>
                    <a:pt x="650" y="657"/>
                    <a:pt x="666" y="638"/>
                  </a:cubicBezTo>
                  <a:cubicBezTo>
                    <a:pt x="691" y="607"/>
                    <a:pt x="705" y="560"/>
                    <a:pt x="711" y="522"/>
                  </a:cubicBezTo>
                  <a:cubicBezTo>
                    <a:pt x="716" y="503"/>
                    <a:pt x="718" y="486"/>
                    <a:pt x="715" y="466"/>
                  </a:cubicBezTo>
                  <a:cubicBezTo>
                    <a:pt x="713" y="447"/>
                    <a:pt x="704" y="428"/>
                    <a:pt x="701" y="410"/>
                  </a:cubicBezTo>
                  <a:cubicBezTo>
                    <a:pt x="700" y="402"/>
                    <a:pt x="695" y="392"/>
                    <a:pt x="700" y="385"/>
                  </a:cubicBezTo>
                  <a:cubicBezTo>
                    <a:pt x="705" y="378"/>
                    <a:pt x="718" y="378"/>
                    <a:pt x="726" y="377"/>
                  </a:cubicBezTo>
                  <a:cubicBezTo>
                    <a:pt x="748" y="376"/>
                    <a:pt x="766" y="368"/>
                    <a:pt x="786" y="365"/>
                  </a:cubicBezTo>
                  <a:cubicBezTo>
                    <a:pt x="808" y="360"/>
                    <a:pt x="831" y="357"/>
                    <a:pt x="853" y="354"/>
                  </a:cubicBezTo>
                </a:path>
              </a:pathLst>
            </a:custGeom>
            <a:solidFill>
              <a:srgbClr val="AEB55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4" name="Freeform 14"/>
            <p:cNvSpPr/>
            <p:nvPr/>
          </p:nvSpPr>
          <p:spPr bwMode="auto">
            <a:xfrm>
              <a:off x="5492024" y="5238750"/>
              <a:ext cx="1693863" cy="1597025"/>
            </a:xfrm>
            <a:custGeom>
              <a:avLst/>
              <a:gdLst>
                <a:gd name="T0" fmla="*/ 507 w 924"/>
                <a:gd name="T1" fmla="*/ 680 h 870"/>
                <a:gd name="T2" fmla="*/ 335 w 924"/>
                <a:gd name="T3" fmla="*/ 832 h 870"/>
                <a:gd name="T4" fmla="*/ 207 w 924"/>
                <a:gd name="T5" fmla="*/ 837 h 870"/>
                <a:gd name="T6" fmla="*/ 141 w 924"/>
                <a:gd name="T7" fmla="*/ 724 h 870"/>
                <a:gd name="T8" fmla="*/ 48 w 924"/>
                <a:gd name="T9" fmla="*/ 614 h 870"/>
                <a:gd name="T10" fmla="*/ 18 w 924"/>
                <a:gd name="T11" fmla="*/ 482 h 870"/>
                <a:gd name="T12" fmla="*/ 0 w 924"/>
                <a:gd name="T13" fmla="*/ 424 h 870"/>
                <a:gd name="T14" fmla="*/ 38 w 924"/>
                <a:gd name="T15" fmla="*/ 380 h 870"/>
                <a:gd name="T16" fmla="*/ 91 w 924"/>
                <a:gd name="T17" fmla="*/ 344 h 870"/>
                <a:gd name="T18" fmla="*/ 89 w 924"/>
                <a:gd name="T19" fmla="*/ 289 h 870"/>
                <a:gd name="T20" fmla="*/ 87 w 924"/>
                <a:gd name="T21" fmla="*/ 209 h 870"/>
                <a:gd name="T22" fmla="*/ 145 w 924"/>
                <a:gd name="T23" fmla="*/ 169 h 870"/>
                <a:gd name="T24" fmla="*/ 301 w 924"/>
                <a:gd name="T25" fmla="*/ 190 h 870"/>
                <a:gd name="T26" fmla="*/ 375 w 924"/>
                <a:gd name="T27" fmla="*/ 23 h 870"/>
                <a:gd name="T28" fmla="*/ 538 w 924"/>
                <a:gd name="T29" fmla="*/ 29 h 870"/>
                <a:gd name="T30" fmla="*/ 690 w 924"/>
                <a:gd name="T31" fmla="*/ 159 h 870"/>
                <a:gd name="T32" fmla="*/ 639 w 924"/>
                <a:gd name="T33" fmla="*/ 339 h 870"/>
                <a:gd name="T34" fmla="*/ 754 w 924"/>
                <a:gd name="T35" fmla="*/ 331 h 870"/>
                <a:gd name="T36" fmla="*/ 823 w 924"/>
                <a:gd name="T37" fmla="*/ 433 h 870"/>
                <a:gd name="T38" fmla="*/ 851 w 924"/>
                <a:gd name="T39" fmla="*/ 484 h 870"/>
                <a:gd name="T40" fmla="*/ 902 w 924"/>
                <a:gd name="T41" fmla="*/ 528 h 870"/>
                <a:gd name="T42" fmla="*/ 807 w 924"/>
                <a:gd name="T43" fmla="*/ 581 h 870"/>
                <a:gd name="T44" fmla="*/ 759 w 924"/>
                <a:gd name="T45" fmla="*/ 593 h 870"/>
                <a:gd name="T46" fmla="*/ 741 w 924"/>
                <a:gd name="T47" fmla="*/ 640 h 870"/>
                <a:gd name="T48" fmla="*/ 707 w 924"/>
                <a:gd name="T49" fmla="*/ 730 h 870"/>
                <a:gd name="T50" fmla="*/ 663 w 924"/>
                <a:gd name="T51" fmla="*/ 743 h 870"/>
                <a:gd name="T52" fmla="*/ 605 w 924"/>
                <a:gd name="T53" fmla="*/ 736 h 870"/>
                <a:gd name="T54" fmla="*/ 505 w 924"/>
                <a:gd name="T55" fmla="*/ 688 h 870"/>
                <a:gd name="T56" fmla="*/ 508 w 924"/>
                <a:gd name="T57" fmla="*/ 697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4" h="870">
                  <a:moveTo>
                    <a:pt x="507" y="680"/>
                  </a:moveTo>
                  <a:cubicBezTo>
                    <a:pt x="490" y="769"/>
                    <a:pt x="425" y="824"/>
                    <a:pt x="335" y="832"/>
                  </a:cubicBezTo>
                  <a:cubicBezTo>
                    <a:pt x="292" y="837"/>
                    <a:pt x="243" y="870"/>
                    <a:pt x="207" y="837"/>
                  </a:cubicBezTo>
                  <a:cubicBezTo>
                    <a:pt x="171" y="805"/>
                    <a:pt x="174" y="747"/>
                    <a:pt x="141" y="724"/>
                  </a:cubicBezTo>
                  <a:cubicBezTo>
                    <a:pt x="100" y="695"/>
                    <a:pt x="69" y="655"/>
                    <a:pt x="48" y="614"/>
                  </a:cubicBezTo>
                  <a:cubicBezTo>
                    <a:pt x="31" y="572"/>
                    <a:pt x="31" y="526"/>
                    <a:pt x="18" y="482"/>
                  </a:cubicBezTo>
                  <a:cubicBezTo>
                    <a:pt x="17" y="465"/>
                    <a:pt x="0" y="445"/>
                    <a:pt x="0" y="424"/>
                  </a:cubicBezTo>
                  <a:cubicBezTo>
                    <a:pt x="0" y="402"/>
                    <a:pt x="22" y="394"/>
                    <a:pt x="38" y="380"/>
                  </a:cubicBezTo>
                  <a:cubicBezTo>
                    <a:pt x="53" y="366"/>
                    <a:pt x="71" y="357"/>
                    <a:pt x="91" y="344"/>
                  </a:cubicBezTo>
                  <a:cubicBezTo>
                    <a:pt x="120" y="324"/>
                    <a:pt x="104" y="321"/>
                    <a:pt x="89" y="289"/>
                  </a:cubicBezTo>
                  <a:cubicBezTo>
                    <a:pt x="80" y="266"/>
                    <a:pt x="78" y="236"/>
                    <a:pt x="87" y="209"/>
                  </a:cubicBezTo>
                  <a:cubicBezTo>
                    <a:pt x="97" y="177"/>
                    <a:pt x="111" y="171"/>
                    <a:pt x="145" y="169"/>
                  </a:cubicBezTo>
                  <a:cubicBezTo>
                    <a:pt x="188" y="165"/>
                    <a:pt x="260" y="162"/>
                    <a:pt x="301" y="190"/>
                  </a:cubicBezTo>
                  <a:cubicBezTo>
                    <a:pt x="316" y="134"/>
                    <a:pt x="315" y="50"/>
                    <a:pt x="375" y="23"/>
                  </a:cubicBezTo>
                  <a:cubicBezTo>
                    <a:pt x="426" y="0"/>
                    <a:pt x="485" y="19"/>
                    <a:pt x="538" y="29"/>
                  </a:cubicBezTo>
                  <a:cubicBezTo>
                    <a:pt x="603" y="42"/>
                    <a:pt x="665" y="91"/>
                    <a:pt x="690" y="159"/>
                  </a:cubicBezTo>
                  <a:cubicBezTo>
                    <a:pt x="711" y="222"/>
                    <a:pt x="674" y="287"/>
                    <a:pt x="639" y="339"/>
                  </a:cubicBezTo>
                  <a:cubicBezTo>
                    <a:pt x="676" y="342"/>
                    <a:pt x="715" y="316"/>
                    <a:pt x="754" y="331"/>
                  </a:cubicBezTo>
                  <a:cubicBezTo>
                    <a:pt x="793" y="347"/>
                    <a:pt x="809" y="396"/>
                    <a:pt x="823" y="433"/>
                  </a:cubicBezTo>
                  <a:cubicBezTo>
                    <a:pt x="832" y="451"/>
                    <a:pt x="841" y="470"/>
                    <a:pt x="851" y="484"/>
                  </a:cubicBezTo>
                  <a:cubicBezTo>
                    <a:pt x="865" y="499"/>
                    <a:pt x="892" y="513"/>
                    <a:pt x="902" y="528"/>
                  </a:cubicBezTo>
                  <a:cubicBezTo>
                    <a:pt x="924" y="565"/>
                    <a:pt x="834" y="574"/>
                    <a:pt x="807" y="581"/>
                  </a:cubicBezTo>
                  <a:cubicBezTo>
                    <a:pt x="794" y="583"/>
                    <a:pt x="773" y="587"/>
                    <a:pt x="759" y="593"/>
                  </a:cubicBezTo>
                  <a:cubicBezTo>
                    <a:pt x="736" y="601"/>
                    <a:pt x="745" y="620"/>
                    <a:pt x="741" y="640"/>
                  </a:cubicBezTo>
                  <a:cubicBezTo>
                    <a:pt x="739" y="673"/>
                    <a:pt x="729" y="705"/>
                    <a:pt x="707" y="730"/>
                  </a:cubicBezTo>
                  <a:cubicBezTo>
                    <a:pt x="691" y="753"/>
                    <a:pt x="692" y="745"/>
                    <a:pt x="663" y="743"/>
                  </a:cubicBezTo>
                  <a:cubicBezTo>
                    <a:pt x="643" y="739"/>
                    <a:pt x="626" y="740"/>
                    <a:pt x="605" y="736"/>
                  </a:cubicBezTo>
                  <a:cubicBezTo>
                    <a:pt x="577" y="731"/>
                    <a:pt x="516" y="720"/>
                    <a:pt x="505" y="688"/>
                  </a:cubicBezTo>
                  <a:cubicBezTo>
                    <a:pt x="505" y="688"/>
                    <a:pt x="504" y="692"/>
                    <a:pt x="508" y="697"/>
                  </a:cubicBezTo>
                </a:path>
              </a:pathLst>
            </a:custGeom>
            <a:solidFill>
              <a:srgbClr val="FFA599"/>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5" name="Freeform 15"/>
            <p:cNvSpPr/>
            <p:nvPr/>
          </p:nvSpPr>
          <p:spPr bwMode="auto">
            <a:xfrm>
              <a:off x="5669824" y="5613400"/>
              <a:ext cx="1193800" cy="1108075"/>
            </a:xfrm>
            <a:custGeom>
              <a:avLst/>
              <a:gdLst>
                <a:gd name="T0" fmla="*/ 408 w 651"/>
                <a:gd name="T1" fmla="*/ 484 h 604"/>
                <a:gd name="T2" fmla="*/ 357 w 651"/>
                <a:gd name="T3" fmla="*/ 554 h 604"/>
                <a:gd name="T4" fmla="*/ 273 w 651"/>
                <a:gd name="T5" fmla="*/ 597 h 604"/>
                <a:gd name="T6" fmla="*/ 231 w 651"/>
                <a:gd name="T7" fmla="*/ 598 h 604"/>
                <a:gd name="T8" fmla="*/ 184 w 651"/>
                <a:gd name="T9" fmla="*/ 601 h 604"/>
                <a:gd name="T10" fmla="*/ 242 w 651"/>
                <a:gd name="T11" fmla="*/ 537 h 604"/>
                <a:gd name="T12" fmla="*/ 195 w 651"/>
                <a:gd name="T13" fmla="*/ 565 h 604"/>
                <a:gd name="T14" fmla="*/ 224 w 651"/>
                <a:gd name="T15" fmla="*/ 525 h 604"/>
                <a:gd name="T16" fmla="*/ 215 w 651"/>
                <a:gd name="T17" fmla="*/ 523 h 604"/>
                <a:gd name="T18" fmla="*/ 252 w 651"/>
                <a:gd name="T19" fmla="*/ 484 h 604"/>
                <a:gd name="T20" fmla="*/ 146 w 651"/>
                <a:gd name="T21" fmla="*/ 535 h 604"/>
                <a:gd name="T22" fmla="*/ 87 w 651"/>
                <a:gd name="T23" fmla="*/ 515 h 604"/>
                <a:gd name="T24" fmla="*/ 52 w 651"/>
                <a:gd name="T25" fmla="*/ 500 h 604"/>
                <a:gd name="T26" fmla="*/ 49 w 651"/>
                <a:gd name="T27" fmla="*/ 470 h 604"/>
                <a:gd name="T28" fmla="*/ 44 w 651"/>
                <a:gd name="T29" fmla="*/ 448 h 604"/>
                <a:gd name="T30" fmla="*/ 139 w 651"/>
                <a:gd name="T31" fmla="*/ 353 h 604"/>
                <a:gd name="T32" fmla="*/ 65 w 651"/>
                <a:gd name="T33" fmla="*/ 385 h 604"/>
                <a:gd name="T34" fmla="*/ 91 w 651"/>
                <a:gd name="T35" fmla="*/ 335 h 604"/>
                <a:gd name="T36" fmla="*/ 146 w 651"/>
                <a:gd name="T37" fmla="*/ 270 h 604"/>
                <a:gd name="T38" fmla="*/ 58 w 651"/>
                <a:gd name="T39" fmla="*/ 270 h 604"/>
                <a:gd name="T40" fmla="*/ 34 w 651"/>
                <a:gd name="T41" fmla="*/ 282 h 604"/>
                <a:gd name="T42" fmla="*/ 30 w 651"/>
                <a:gd name="T43" fmla="*/ 281 h 604"/>
                <a:gd name="T44" fmla="*/ 67 w 651"/>
                <a:gd name="T45" fmla="*/ 221 h 604"/>
                <a:gd name="T46" fmla="*/ 22 w 651"/>
                <a:gd name="T47" fmla="*/ 213 h 604"/>
                <a:gd name="T48" fmla="*/ 38 w 651"/>
                <a:gd name="T49" fmla="*/ 174 h 604"/>
                <a:gd name="T50" fmla="*/ 223 w 651"/>
                <a:gd name="T51" fmla="*/ 154 h 604"/>
                <a:gd name="T52" fmla="*/ 145 w 651"/>
                <a:gd name="T53" fmla="*/ 118 h 604"/>
                <a:gd name="T54" fmla="*/ 79 w 651"/>
                <a:gd name="T55" fmla="*/ 114 h 604"/>
                <a:gd name="T56" fmla="*/ 159 w 651"/>
                <a:gd name="T57" fmla="*/ 91 h 604"/>
                <a:gd name="T58" fmla="*/ 149 w 651"/>
                <a:gd name="T59" fmla="*/ 56 h 604"/>
                <a:gd name="T60" fmla="*/ 177 w 651"/>
                <a:gd name="T61" fmla="*/ 61 h 604"/>
                <a:gd name="T62" fmla="*/ 185 w 651"/>
                <a:gd name="T63" fmla="*/ 0 h 604"/>
                <a:gd name="T64" fmla="*/ 231 w 651"/>
                <a:gd name="T65" fmla="*/ 88 h 604"/>
                <a:gd name="T66" fmla="*/ 292 w 651"/>
                <a:gd name="T67" fmla="*/ 163 h 604"/>
                <a:gd name="T68" fmla="*/ 313 w 651"/>
                <a:gd name="T69" fmla="*/ 79 h 604"/>
                <a:gd name="T70" fmla="*/ 327 w 651"/>
                <a:gd name="T71" fmla="*/ 115 h 604"/>
                <a:gd name="T72" fmla="*/ 340 w 651"/>
                <a:gd name="T73" fmla="*/ 92 h 604"/>
                <a:gd name="T74" fmla="*/ 371 w 651"/>
                <a:gd name="T75" fmla="*/ 102 h 604"/>
                <a:gd name="T76" fmla="*/ 383 w 651"/>
                <a:gd name="T77" fmla="*/ 42 h 604"/>
                <a:gd name="T78" fmla="*/ 383 w 651"/>
                <a:gd name="T79" fmla="*/ 42 h 604"/>
                <a:gd name="T80" fmla="*/ 413 w 651"/>
                <a:gd name="T81" fmla="*/ 148 h 604"/>
                <a:gd name="T82" fmla="*/ 483 w 651"/>
                <a:gd name="T83" fmla="*/ 69 h 604"/>
                <a:gd name="T84" fmla="*/ 434 w 651"/>
                <a:gd name="T85" fmla="*/ 173 h 604"/>
                <a:gd name="T86" fmla="*/ 495 w 651"/>
                <a:gd name="T87" fmla="*/ 159 h 604"/>
                <a:gd name="T88" fmla="*/ 558 w 651"/>
                <a:gd name="T89" fmla="*/ 159 h 604"/>
                <a:gd name="T90" fmla="*/ 614 w 651"/>
                <a:gd name="T91" fmla="*/ 178 h 604"/>
                <a:gd name="T92" fmla="*/ 640 w 651"/>
                <a:gd name="T93" fmla="*/ 217 h 604"/>
                <a:gd name="T94" fmla="*/ 564 w 651"/>
                <a:gd name="T95" fmla="*/ 194 h 604"/>
                <a:gd name="T96" fmla="*/ 628 w 651"/>
                <a:gd name="T97" fmla="*/ 256 h 604"/>
                <a:gd name="T98" fmla="*/ 583 w 651"/>
                <a:gd name="T99" fmla="*/ 248 h 604"/>
                <a:gd name="T100" fmla="*/ 583 w 651"/>
                <a:gd name="T101" fmla="*/ 248 h 604"/>
                <a:gd name="T102" fmla="*/ 651 w 651"/>
                <a:gd name="T103" fmla="*/ 315 h 604"/>
                <a:gd name="T104" fmla="*/ 513 w 651"/>
                <a:gd name="T105" fmla="*/ 264 h 604"/>
                <a:gd name="T106" fmla="*/ 540 w 651"/>
                <a:gd name="T107" fmla="*/ 345 h 604"/>
                <a:gd name="T108" fmla="*/ 493 w 651"/>
                <a:gd name="T109" fmla="*/ 323 h 604"/>
                <a:gd name="T110" fmla="*/ 428 w 651"/>
                <a:gd name="T111" fmla="*/ 290 h 604"/>
                <a:gd name="T112" fmla="*/ 448 w 651"/>
                <a:gd name="T113" fmla="*/ 407 h 604"/>
                <a:gd name="T114" fmla="*/ 373 w 651"/>
                <a:gd name="T115" fmla="*/ 381 h 604"/>
                <a:gd name="T116" fmla="*/ 364 w 651"/>
                <a:gd name="T117" fmla="*/ 429 h 604"/>
                <a:gd name="T118" fmla="*/ 350 w 651"/>
                <a:gd name="T119" fmla="*/ 414 h 604"/>
                <a:gd name="T120" fmla="*/ 383 w 651"/>
                <a:gd name="T121" fmla="*/ 462 h 604"/>
                <a:gd name="T122" fmla="*/ 376 w 651"/>
                <a:gd name="T123" fmla="*/ 520 h 604"/>
                <a:gd name="T124" fmla="*/ 330 w 651"/>
                <a:gd name="T125" fmla="*/ 58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1" h="604">
                  <a:moveTo>
                    <a:pt x="408" y="484"/>
                  </a:moveTo>
                  <a:cubicBezTo>
                    <a:pt x="388" y="501"/>
                    <a:pt x="378" y="533"/>
                    <a:pt x="357" y="554"/>
                  </a:cubicBezTo>
                  <a:cubicBezTo>
                    <a:pt x="335" y="580"/>
                    <a:pt x="307" y="595"/>
                    <a:pt x="273" y="597"/>
                  </a:cubicBezTo>
                  <a:cubicBezTo>
                    <a:pt x="259" y="603"/>
                    <a:pt x="247" y="601"/>
                    <a:pt x="231" y="598"/>
                  </a:cubicBezTo>
                  <a:cubicBezTo>
                    <a:pt x="219" y="595"/>
                    <a:pt x="200" y="604"/>
                    <a:pt x="184" y="601"/>
                  </a:cubicBezTo>
                  <a:cubicBezTo>
                    <a:pt x="193" y="573"/>
                    <a:pt x="241" y="566"/>
                    <a:pt x="242" y="537"/>
                  </a:cubicBezTo>
                  <a:cubicBezTo>
                    <a:pt x="228" y="546"/>
                    <a:pt x="213" y="560"/>
                    <a:pt x="195" y="565"/>
                  </a:cubicBezTo>
                  <a:cubicBezTo>
                    <a:pt x="195" y="544"/>
                    <a:pt x="209" y="534"/>
                    <a:pt x="224" y="525"/>
                  </a:cubicBezTo>
                  <a:cubicBezTo>
                    <a:pt x="224" y="525"/>
                    <a:pt x="220" y="524"/>
                    <a:pt x="215" y="523"/>
                  </a:cubicBezTo>
                  <a:cubicBezTo>
                    <a:pt x="219" y="507"/>
                    <a:pt x="238" y="494"/>
                    <a:pt x="252" y="484"/>
                  </a:cubicBezTo>
                  <a:cubicBezTo>
                    <a:pt x="216" y="498"/>
                    <a:pt x="187" y="539"/>
                    <a:pt x="146" y="535"/>
                  </a:cubicBezTo>
                  <a:cubicBezTo>
                    <a:pt x="121" y="530"/>
                    <a:pt x="111" y="520"/>
                    <a:pt x="87" y="515"/>
                  </a:cubicBezTo>
                  <a:cubicBezTo>
                    <a:pt x="65" y="516"/>
                    <a:pt x="60" y="523"/>
                    <a:pt x="52" y="500"/>
                  </a:cubicBezTo>
                  <a:cubicBezTo>
                    <a:pt x="45" y="491"/>
                    <a:pt x="51" y="483"/>
                    <a:pt x="49" y="470"/>
                  </a:cubicBezTo>
                  <a:cubicBezTo>
                    <a:pt x="44" y="448"/>
                    <a:pt x="44" y="448"/>
                    <a:pt x="44" y="448"/>
                  </a:cubicBezTo>
                  <a:cubicBezTo>
                    <a:pt x="51" y="416"/>
                    <a:pt x="107" y="364"/>
                    <a:pt x="139" y="353"/>
                  </a:cubicBezTo>
                  <a:cubicBezTo>
                    <a:pt x="108" y="360"/>
                    <a:pt x="92" y="377"/>
                    <a:pt x="65" y="385"/>
                  </a:cubicBezTo>
                  <a:cubicBezTo>
                    <a:pt x="65" y="364"/>
                    <a:pt x="79" y="354"/>
                    <a:pt x="91" y="335"/>
                  </a:cubicBezTo>
                  <a:cubicBezTo>
                    <a:pt x="52" y="323"/>
                    <a:pt x="136" y="276"/>
                    <a:pt x="146" y="270"/>
                  </a:cubicBezTo>
                  <a:cubicBezTo>
                    <a:pt x="113" y="264"/>
                    <a:pt x="90" y="255"/>
                    <a:pt x="58" y="270"/>
                  </a:cubicBezTo>
                  <a:cubicBezTo>
                    <a:pt x="49" y="272"/>
                    <a:pt x="43" y="280"/>
                    <a:pt x="34" y="282"/>
                  </a:cubicBezTo>
                  <a:cubicBezTo>
                    <a:pt x="34" y="282"/>
                    <a:pt x="34" y="282"/>
                    <a:pt x="30" y="281"/>
                  </a:cubicBezTo>
                  <a:cubicBezTo>
                    <a:pt x="31" y="252"/>
                    <a:pt x="47" y="238"/>
                    <a:pt x="67" y="221"/>
                  </a:cubicBezTo>
                  <a:cubicBezTo>
                    <a:pt x="59" y="220"/>
                    <a:pt x="29" y="218"/>
                    <a:pt x="22" y="213"/>
                  </a:cubicBezTo>
                  <a:cubicBezTo>
                    <a:pt x="0" y="196"/>
                    <a:pt x="23" y="183"/>
                    <a:pt x="38" y="174"/>
                  </a:cubicBezTo>
                  <a:cubicBezTo>
                    <a:pt x="96" y="134"/>
                    <a:pt x="158" y="142"/>
                    <a:pt x="223" y="154"/>
                  </a:cubicBezTo>
                  <a:cubicBezTo>
                    <a:pt x="194" y="149"/>
                    <a:pt x="174" y="124"/>
                    <a:pt x="145" y="118"/>
                  </a:cubicBezTo>
                  <a:cubicBezTo>
                    <a:pt x="121" y="114"/>
                    <a:pt x="104" y="115"/>
                    <a:pt x="79" y="114"/>
                  </a:cubicBezTo>
                  <a:cubicBezTo>
                    <a:pt x="107" y="120"/>
                    <a:pt x="130" y="90"/>
                    <a:pt x="159" y="91"/>
                  </a:cubicBezTo>
                  <a:cubicBezTo>
                    <a:pt x="157" y="78"/>
                    <a:pt x="146" y="72"/>
                    <a:pt x="149" y="56"/>
                  </a:cubicBezTo>
                  <a:cubicBezTo>
                    <a:pt x="161" y="58"/>
                    <a:pt x="169" y="60"/>
                    <a:pt x="177" y="61"/>
                  </a:cubicBezTo>
                  <a:cubicBezTo>
                    <a:pt x="177" y="40"/>
                    <a:pt x="153" y="10"/>
                    <a:pt x="185" y="0"/>
                  </a:cubicBezTo>
                  <a:cubicBezTo>
                    <a:pt x="205" y="24"/>
                    <a:pt x="215" y="60"/>
                    <a:pt x="231" y="88"/>
                  </a:cubicBezTo>
                  <a:cubicBezTo>
                    <a:pt x="251" y="113"/>
                    <a:pt x="267" y="141"/>
                    <a:pt x="292" y="163"/>
                  </a:cubicBezTo>
                  <a:cubicBezTo>
                    <a:pt x="301" y="139"/>
                    <a:pt x="303" y="106"/>
                    <a:pt x="313" y="79"/>
                  </a:cubicBezTo>
                  <a:cubicBezTo>
                    <a:pt x="323" y="89"/>
                    <a:pt x="320" y="105"/>
                    <a:pt x="327" y="115"/>
                  </a:cubicBezTo>
                  <a:cubicBezTo>
                    <a:pt x="332" y="108"/>
                    <a:pt x="334" y="99"/>
                    <a:pt x="340" y="92"/>
                  </a:cubicBezTo>
                  <a:cubicBezTo>
                    <a:pt x="344" y="114"/>
                    <a:pt x="359" y="121"/>
                    <a:pt x="371" y="102"/>
                  </a:cubicBezTo>
                  <a:cubicBezTo>
                    <a:pt x="378" y="87"/>
                    <a:pt x="380" y="58"/>
                    <a:pt x="383" y="42"/>
                  </a:cubicBezTo>
                  <a:cubicBezTo>
                    <a:pt x="383" y="42"/>
                    <a:pt x="383" y="42"/>
                    <a:pt x="383" y="42"/>
                  </a:cubicBezTo>
                  <a:cubicBezTo>
                    <a:pt x="380" y="79"/>
                    <a:pt x="416" y="111"/>
                    <a:pt x="413" y="148"/>
                  </a:cubicBezTo>
                  <a:cubicBezTo>
                    <a:pt x="450" y="151"/>
                    <a:pt x="481" y="102"/>
                    <a:pt x="483" y="69"/>
                  </a:cubicBezTo>
                  <a:cubicBezTo>
                    <a:pt x="492" y="109"/>
                    <a:pt x="471" y="155"/>
                    <a:pt x="434" y="173"/>
                  </a:cubicBezTo>
                  <a:cubicBezTo>
                    <a:pt x="457" y="182"/>
                    <a:pt x="477" y="165"/>
                    <a:pt x="495" y="159"/>
                  </a:cubicBezTo>
                  <a:cubicBezTo>
                    <a:pt x="518" y="151"/>
                    <a:pt x="534" y="154"/>
                    <a:pt x="558" y="159"/>
                  </a:cubicBezTo>
                  <a:cubicBezTo>
                    <a:pt x="575" y="162"/>
                    <a:pt x="596" y="162"/>
                    <a:pt x="614" y="178"/>
                  </a:cubicBezTo>
                  <a:cubicBezTo>
                    <a:pt x="624" y="188"/>
                    <a:pt x="629" y="206"/>
                    <a:pt x="640" y="217"/>
                  </a:cubicBezTo>
                  <a:cubicBezTo>
                    <a:pt x="612" y="207"/>
                    <a:pt x="601" y="180"/>
                    <a:pt x="564" y="194"/>
                  </a:cubicBezTo>
                  <a:cubicBezTo>
                    <a:pt x="609" y="202"/>
                    <a:pt x="609" y="223"/>
                    <a:pt x="628" y="256"/>
                  </a:cubicBezTo>
                  <a:cubicBezTo>
                    <a:pt x="612" y="253"/>
                    <a:pt x="600" y="251"/>
                    <a:pt x="583" y="248"/>
                  </a:cubicBezTo>
                  <a:cubicBezTo>
                    <a:pt x="583" y="248"/>
                    <a:pt x="583" y="248"/>
                    <a:pt x="583" y="248"/>
                  </a:cubicBezTo>
                  <a:cubicBezTo>
                    <a:pt x="596" y="271"/>
                    <a:pt x="628" y="303"/>
                    <a:pt x="651" y="315"/>
                  </a:cubicBezTo>
                  <a:cubicBezTo>
                    <a:pt x="602" y="306"/>
                    <a:pt x="566" y="274"/>
                    <a:pt x="513" y="264"/>
                  </a:cubicBezTo>
                  <a:cubicBezTo>
                    <a:pt x="498" y="299"/>
                    <a:pt x="528" y="317"/>
                    <a:pt x="540" y="345"/>
                  </a:cubicBezTo>
                  <a:cubicBezTo>
                    <a:pt x="519" y="341"/>
                    <a:pt x="510" y="326"/>
                    <a:pt x="493" y="323"/>
                  </a:cubicBezTo>
                  <a:cubicBezTo>
                    <a:pt x="481" y="367"/>
                    <a:pt x="438" y="304"/>
                    <a:pt x="428" y="290"/>
                  </a:cubicBezTo>
                  <a:cubicBezTo>
                    <a:pt x="372" y="321"/>
                    <a:pt x="427" y="382"/>
                    <a:pt x="448" y="407"/>
                  </a:cubicBezTo>
                  <a:cubicBezTo>
                    <a:pt x="417" y="414"/>
                    <a:pt x="391" y="397"/>
                    <a:pt x="373" y="381"/>
                  </a:cubicBezTo>
                  <a:cubicBezTo>
                    <a:pt x="363" y="391"/>
                    <a:pt x="358" y="415"/>
                    <a:pt x="364" y="429"/>
                  </a:cubicBezTo>
                  <a:cubicBezTo>
                    <a:pt x="361" y="424"/>
                    <a:pt x="353" y="419"/>
                    <a:pt x="350" y="414"/>
                  </a:cubicBezTo>
                  <a:cubicBezTo>
                    <a:pt x="355" y="432"/>
                    <a:pt x="374" y="444"/>
                    <a:pt x="383" y="462"/>
                  </a:cubicBezTo>
                  <a:cubicBezTo>
                    <a:pt x="384" y="479"/>
                    <a:pt x="383" y="504"/>
                    <a:pt x="376" y="520"/>
                  </a:cubicBezTo>
                  <a:cubicBezTo>
                    <a:pt x="368" y="539"/>
                    <a:pt x="348" y="578"/>
                    <a:pt x="330" y="587"/>
                  </a:cubicBezTo>
                </a:path>
              </a:pathLst>
            </a:custGeom>
            <a:solidFill>
              <a:srgbClr val="E87E6D"/>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6" name="Freeform 16"/>
            <p:cNvSpPr/>
            <p:nvPr/>
          </p:nvSpPr>
          <p:spPr bwMode="auto">
            <a:xfrm>
              <a:off x="6044474" y="5854700"/>
              <a:ext cx="525463" cy="511175"/>
            </a:xfrm>
            <a:custGeom>
              <a:avLst/>
              <a:gdLst>
                <a:gd name="T0" fmla="*/ 186 w 287"/>
                <a:gd name="T1" fmla="*/ 160 h 279"/>
                <a:gd name="T2" fmla="*/ 178 w 287"/>
                <a:gd name="T3" fmla="*/ 158 h 279"/>
                <a:gd name="T4" fmla="*/ 126 w 287"/>
                <a:gd name="T5" fmla="*/ 279 h 279"/>
                <a:gd name="T6" fmla="*/ 144 w 287"/>
                <a:gd name="T7" fmla="*/ 182 h 279"/>
                <a:gd name="T8" fmla="*/ 106 w 287"/>
                <a:gd name="T9" fmla="*/ 229 h 279"/>
                <a:gd name="T10" fmla="*/ 46 w 287"/>
                <a:gd name="T11" fmla="*/ 276 h 279"/>
                <a:gd name="T12" fmla="*/ 116 w 287"/>
                <a:gd name="T13" fmla="*/ 155 h 279"/>
                <a:gd name="T14" fmla="*/ 73 w 287"/>
                <a:gd name="T15" fmla="*/ 160 h 279"/>
                <a:gd name="T16" fmla="*/ 16 w 287"/>
                <a:gd name="T17" fmla="*/ 170 h 279"/>
                <a:gd name="T18" fmla="*/ 57 w 287"/>
                <a:gd name="T19" fmla="*/ 131 h 279"/>
                <a:gd name="T20" fmla="*/ 50 w 287"/>
                <a:gd name="T21" fmla="*/ 101 h 279"/>
                <a:gd name="T22" fmla="*/ 0 w 287"/>
                <a:gd name="T23" fmla="*/ 100 h 279"/>
                <a:gd name="T24" fmla="*/ 54 w 287"/>
                <a:gd name="T25" fmla="*/ 80 h 279"/>
                <a:gd name="T26" fmla="*/ 38 w 287"/>
                <a:gd name="T27" fmla="*/ 73 h 279"/>
                <a:gd name="T28" fmla="*/ 69 w 287"/>
                <a:gd name="T29" fmla="*/ 66 h 279"/>
                <a:gd name="T30" fmla="*/ 30 w 287"/>
                <a:gd name="T31" fmla="*/ 8 h 279"/>
                <a:gd name="T32" fmla="*/ 95 w 287"/>
                <a:gd name="T33" fmla="*/ 63 h 279"/>
                <a:gd name="T34" fmla="*/ 104 w 287"/>
                <a:gd name="T35" fmla="*/ 14 h 279"/>
                <a:gd name="T36" fmla="*/ 118 w 287"/>
                <a:gd name="T37" fmla="*/ 29 h 279"/>
                <a:gd name="T38" fmla="*/ 124 w 287"/>
                <a:gd name="T39" fmla="*/ 1 h 279"/>
                <a:gd name="T40" fmla="*/ 146 w 287"/>
                <a:gd name="T41" fmla="*/ 39 h 279"/>
                <a:gd name="T42" fmla="*/ 196 w 287"/>
                <a:gd name="T43" fmla="*/ 44 h 279"/>
                <a:gd name="T44" fmla="*/ 250 w 287"/>
                <a:gd name="T45" fmla="*/ 67 h 279"/>
                <a:gd name="T46" fmla="*/ 287 w 287"/>
                <a:gd name="T47" fmla="*/ 74 h 279"/>
                <a:gd name="T48" fmla="*/ 287 w 287"/>
                <a:gd name="T49" fmla="*/ 74 h 279"/>
                <a:gd name="T50" fmla="*/ 287 w 287"/>
                <a:gd name="T51" fmla="*/ 74 h 279"/>
                <a:gd name="T52" fmla="*/ 234 w 287"/>
                <a:gd name="T53" fmla="*/ 131 h 279"/>
                <a:gd name="T54" fmla="*/ 222 w 287"/>
                <a:gd name="T55" fmla="*/ 125 h 279"/>
                <a:gd name="T56" fmla="*/ 234 w 287"/>
                <a:gd name="T57" fmla="*/ 152 h 279"/>
                <a:gd name="T58" fmla="*/ 192 w 287"/>
                <a:gd name="T59" fmla="*/ 128 h 279"/>
                <a:gd name="T60" fmla="*/ 192 w 287"/>
                <a:gd name="T61" fmla="*/ 174 h 279"/>
                <a:gd name="T62" fmla="*/ 180 w 287"/>
                <a:gd name="T63" fmla="*/ 17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79">
                  <a:moveTo>
                    <a:pt x="186" y="160"/>
                  </a:moveTo>
                  <a:cubicBezTo>
                    <a:pt x="182" y="159"/>
                    <a:pt x="182" y="159"/>
                    <a:pt x="178" y="158"/>
                  </a:cubicBezTo>
                  <a:cubicBezTo>
                    <a:pt x="159" y="193"/>
                    <a:pt x="160" y="252"/>
                    <a:pt x="126" y="279"/>
                  </a:cubicBezTo>
                  <a:cubicBezTo>
                    <a:pt x="132" y="247"/>
                    <a:pt x="142" y="215"/>
                    <a:pt x="144" y="182"/>
                  </a:cubicBezTo>
                  <a:cubicBezTo>
                    <a:pt x="126" y="187"/>
                    <a:pt x="116" y="218"/>
                    <a:pt x="106" y="229"/>
                  </a:cubicBezTo>
                  <a:cubicBezTo>
                    <a:pt x="93" y="252"/>
                    <a:pt x="69" y="268"/>
                    <a:pt x="46" y="276"/>
                  </a:cubicBezTo>
                  <a:cubicBezTo>
                    <a:pt x="47" y="230"/>
                    <a:pt x="114" y="205"/>
                    <a:pt x="116" y="155"/>
                  </a:cubicBezTo>
                  <a:cubicBezTo>
                    <a:pt x="100" y="148"/>
                    <a:pt x="90" y="159"/>
                    <a:pt x="73" y="160"/>
                  </a:cubicBezTo>
                  <a:cubicBezTo>
                    <a:pt x="68" y="138"/>
                    <a:pt x="30" y="164"/>
                    <a:pt x="16" y="170"/>
                  </a:cubicBezTo>
                  <a:cubicBezTo>
                    <a:pt x="31" y="156"/>
                    <a:pt x="42" y="141"/>
                    <a:pt x="57" y="131"/>
                  </a:cubicBezTo>
                  <a:cubicBezTo>
                    <a:pt x="74" y="109"/>
                    <a:pt x="74" y="109"/>
                    <a:pt x="50" y="101"/>
                  </a:cubicBezTo>
                  <a:cubicBezTo>
                    <a:pt x="34" y="98"/>
                    <a:pt x="14" y="94"/>
                    <a:pt x="0" y="100"/>
                  </a:cubicBezTo>
                  <a:cubicBezTo>
                    <a:pt x="14" y="90"/>
                    <a:pt x="33" y="80"/>
                    <a:pt x="54" y="80"/>
                  </a:cubicBezTo>
                  <a:cubicBezTo>
                    <a:pt x="50" y="79"/>
                    <a:pt x="43" y="74"/>
                    <a:pt x="38" y="73"/>
                  </a:cubicBezTo>
                  <a:cubicBezTo>
                    <a:pt x="48" y="67"/>
                    <a:pt x="60" y="69"/>
                    <a:pt x="69" y="66"/>
                  </a:cubicBezTo>
                  <a:cubicBezTo>
                    <a:pt x="55" y="51"/>
                    <a:pt x="29" y="34"/>
                    <a:pt x="30" y="8"/>
                  </a:cubicBezTo>
                  <a:cubicBezTo>
                    <a:pt x="63" y="10"/>
                    <a:pt x="66" y="61"/>
                    <a:pt x="95" y="63"/>
                  </a:cubicBezTo>
                  <a:cubicBezTo>
                    <a:pt x="98" y="47"/>
                    <a:pt x="93" y="29"/>
                    <a:pt x="104" y="14"/>
                  </a:cubicBezTo>
                  <a:cubicBezTo>
                    <a:pt x="108" y="19"/>
                    <a:pt x="115" y="25"/>
                    <a:pt x="118" y="29"/>
                  </a:cubicBezTo>
                  <a:cubicBezTo>
                    <a:pt x="120" y="21"/>
                    <a:pt x="122" y="9"/>
                    <a:pt x="124" y="1"/>
                  </a:cubicBezTo>
                  <a:cubicBezTo>
                    <a:pt x="140" y="4"/>
                    <a:pt x="140" y="25"/>
                    <a:pt x="146" y="39"/>
                  </a:cubicBezTo>
                  <a:cubicBezTo>
                    <a:pt x="159" y="16"/>
                    <a:pt x="204" y="0"/>
                    <a:pt x="196" y="44"/>
                  </a:cubicBezTo>
                  <a:cubicBezTo>
                    <a:pt x="213" y="39"/>
                    <a:pt x="231" y="59"/>
                    <a:pt x="250" y="67"/>
                  </a:cubicBezTo>
                  <a:cubicBezTo>
                    <a:pt x="262" y="69"/>
                    <a:pt x="274" y="72"/>
                    <a:pt x="287" y="74"/>
                  </a:cubicBezTo>
                  <a:cubicBezTo>
                    <a:pt x="287" y="74"/>
                    <a:pt x="287" y="74"/>
                    <a:pt x="287" y="74"/>
                  </a:cubicBezTo>
                  <a:cubicBezTo>
                    <a:pt x="287" y="74"/>
                    <a:pt x="287" y="74"/>
                    <a:pt x="287" y="74"/>
                  </a:cubicBezTo>
                  <a:cubicBezTo>
                    <a:pt x="265" y="78"/>
                    <a:pt x="207" y="97"/>
                    <a:pt x="234" y="131"/>
                  </a:cubicBezTo>
                  <a:cubicBezTo>
                    <a:pt x="230" y="127"/>
                    <a:pt x="226" y="126"/>
                    <a:pt x="222" y="125"/>
                  </a:cubicBezTo>
                  <a:cubicBezTo>
                    <a:pt x="229" y="135"/>
                    <a:pt x="235" y="144"/>
                    <a:pt x="234" y="152"/>
                  </a:cubicBezTo>
                  <a:cubicBezTo>
                    <a:pt x="218" y="145"/>
                    <a:pt x="208" y="135"/>
                    <a:pt x="192" y="128"/>
                  </a:cubicBezTo>
                  <a:cubicBezTo>
                    <a:pt x="189" y="144"/>
                    <a:pt x="191" y="157"/>
                    <a:pt x="192" y="174"/>
                  </a:cubicBezTo>
                  <a:cubicBezTo>
                    <a:pt x="188" y="173"/>
                    <a:pt x="184" y="172"/>
                    <a:pt x="180" y="171"/>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7" name="Freeform 17"/>
            <p:cNvSpPr/>
            <p:nvPr/>
          </p:nvSpPr>
          <p:spPr bwMode="auto">
            <a:xfrm>
              <a:off x="6438174" y="6211888"/>
              <a:ext cx="409575" cy="403225"/>
            </a:xfrm>
            <a:custGeom>
              <a:avLst/>
              <a:gdLst>
                <a:gd name="T0" fmla="*/ 200 w 223"/>
                <a:gd name="T1" fmla="*/ 0 h 220"/>
                <a:gd name="T2" fmla="*/ 219 w 223"/>
                <a:gd name="T3" fmla="*/ 75 h 220"/>
                <a:gd name="T4" fmla="*/ 202 w 223"/>
                <a:gd name="T5" fmla="*/ 190 h 220"/>
                <a:gd name="T6" fmla="*/ 87 w 223"/>
                <a:gd name="T7" fmla="*/ 198 h 220"/>
                <a:gd name="T8" fmla="*/ 0 w 223"/>
                <a:gd name="T9" fmla="*/ 147 h 220"/>
                <a:gd name="T10" fmla="*/ 52 w 223"/>
                <a:gd name="T11" fmla="*/ 161 h 220"/>
                <a:gd name="T12" fmla="*/ 104 w 223"/>
                <a:gd name="T13" fmla="*/ 171 h 220"/>
                <a:gd name="T14" fmla="*/ 35 w 223"/>
                <a:gd name="T15" fmla="*/ 116 h 220"/>
                <a:gd name="T16" fmla="*/ 103 w 223"/>
                <a:gd name="T17" fmla="*/ 133 h 220"/>
                <a:gd name="T18" fmla="*/ 90 w 223"/>
                <a:gd name="T19" fmla="*/ 114 h 220"/>
                <a:gd name="T20" fmla="*/ 131 w 223"/>
                <a:gd name="T21" fmla="*/ 97 h 220"/>
                <a:gd name="T22" fmla="*/ 98 w 223"/>
                <a:gd name="T23" fmla="*/ 27 h 220"/>
                <a:gd name="T24" fmla="*/ 174 w 223"/>
                <a:gd name="T25" fmla="*/ 138 h 220"/>
                <a:gd name="T26" fmla="*/ 187 w 223"/>
                <a:gd name="T27" fmla="*/ 69 h 220"/>
                <a:gd name="T28" fmla="*/ 186 w 223"/>
                <a:gd name="T29" fmla="*/ 10 h 220"/>
                <a:gd name="T30" fmla="*/ 194 w 223"/>
                <a:gd name="T31"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220">
                  <a:moveTo>
                    <a:pt x="200" y="0"/>
                  </a:moveTo>
                  <a:cubicBezTo>
                    <a:pt x="204" y="22"/>
                    <a:pt x="216" y="50"/>
                    <a:pt x="219" y="75"/>
                  </a:cubicBezTo>
                  <a:cubicBezTo>
                    <a:pt x="223" y="101"/>
                    <a:pt x="219" y="168"/>
                    <a:pt x="202" y="190"/>
                  </a:cubicBezTo>
                  <a:cubicBezTo>
                    <a:pt x="184" y="220"/>
                    <a:pt x="119" y="204"/>
                    <a:pt x="87" y="198"/>
                  </a:cubicBezTo>
                  <a:cubicBezTo>
                    <a:pt x="50" y="191"/>
                    <a:pt x="17" y="188"/>
                    <a:pt x="0" y="147"/>
                  </a:cubicBezTo>
                  <a:cubicBezTo>
                    <a:pt x="15" y="133"/>
                    <a:pt x="37" y="150"/>
                    <a:pt x="52" y="161"/>
                  </a:cubicBezTo>
                  <a:cubicBezTo>
                    <a:pt x="70" y="173"/>
                    <a:pt x="78" y="175"/>
                    <a:pt x="104" y="171"/>
                  </a:cubicBezTo>
                  <a:cubicBezTo>
                    <a:pt x="79" y="171"/>
                    <a:pt x="43" y="139"/>
                    <a:pt x="35" y="116"/>
                  </a:cubicBezTo>
                  <a:cubicBezTo>
                    <a:pt x="57" y="112"/>
                    <a:pt x="84" y="121"/>
                    <a:pt x="103" y="133"/>
                  </a:cubicBezTo>
                  <a:cubicBezTo>
                    <a:pt x="96" y="128"/>
                    <a:pt x="93" y="119"/>
                    <a:pt x="90" y="114"/>
                  </a:cubicBezTo>
                  <a:cubicBezTo>
                    <a:pt x="110" y="118"/>
                    <a:pt x="126" y="125"/>
                    <a:pt x="131" y="97"/>
                  </a:cubicBezTo>
                  <a:cubicBezTo>
                    <a:pt x="135" y="76"/>
                    <a:pt x="117" y="39"/>
                    <a:pt x="98" y="27"/>
                  </a:cubicBezTo>
                  <a:cubicBezTo>
                    <a:pt x="139" y="35"/>
                    <a:pt x="172" y="104"/>
                    <a:pt x="174" y="138"/>
                  </a:cubicBezTo>
                  <a:cubicBezTo>
                    <a:pt x="188" y="128"/>
                    <a:pt x="196" y="88"/>
                    <a:pt x="187" y="69"/>
                  </a:cubicBezTo>
                  <a:cubicBezTo>
                    <a:pt x="220" y="71"/>
                    <a:pt x="192" y="20"/>
                    <a:pt x="186" y="10"/>
                  </a:cubicBezTo>
                  <a:cubicBezTo>
                    <a:pt x="193" y="16"/>
                    <a:pt x="190" y="7"/>
                    <a:pt x="194" y="7"/>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8" name="Freeform 18"/>
            <p:cNvSpPr/>
            <p:nvPr/>
          </p:nvSpPr>
          <p:spPr bwMode="auto">
            <a:xfrm>
              <a:off x="6049237" y="5254625"/>
              <a:ext cx="712788" cy="493713"/>
            </a:xfrm>
            <a:custGeom>
              <a:avLst/>
              <a:gdLst>
                <a:gd name="T0" fmla="*/ 52 w 389"/>
                <a:gd name="T1" fmla="*/ 269 h 269"/>
                <a:gd name="T2" fmla="*/ 54 w 389"/>
                <a:gd name="T3" fmla="*/ 172 h 269"/>
                <a:gd name="T4" fmla="*/ 88 w 389"/>
                <a:gd name="T5" fmla="*/ 82 h 269"/>
                <a:gd name="T6" fmla="*/ 126 w 389"/>
                <a:gd name="T7" fmla="*/ 123 h 269"/>
                <a:gd name="T8" fmla="*/ 142 w 389"/>
                <a:gd name="T9" fmla="*/ 105 h 269"/>
                <a:gd name="T10" fmla="*/ 160 w 389"/>
                <a:gd name="T11" fmla="*/ 142 h 269"/>
                <a:gd name="T12" fmla="*/ 183 w 389"/>
                <a:gd name="T13" fmla="*/ 66 h 269"/>
                <a:gd name="T14" fmla="*/ 238 w 389"/>
                <a:gd name="T15" fmla="*/ 178 h 269"/>
                <a:gd name="T16" fmla="*/ 258 w 389"/>
                <a:gd name="T17" fmla="*/ 118 h 269"/>
                <a:gd name="T18" fmla="*/ 267 w 389"/>
                <a:gd name="T19" fmla="*/ 133 h 269"/>
                <a:gd name="T20" fmla="*/ 284 w 389"/>
                <a:gd name="T21" fmla="*/ 90 h 269"/>
                <a:gd name="T22" fmla="*/ 332 w 389"/>
                <a:gd name="T23" fmla="*/ 191 h 269"/>
                <a:gd name="T24" fmla="*/ 302 w 389"/>
                <a:gd name="T25" fmla="*/ 39 h 269"/>
                <a:gd name="T26" fmla="*/ 140 w 389"/>
                <a:gd name="T27" fmla="*/ 3 h 269"/>
                <a:gd name="T28" fmla="*/ 56 w 389"/>
                <a:gd name="T29" fmla="*/ 29 h 269"/>
                <a:gd name="T30" fmla="*/ 23 w 389"/>
                <a:gd name="T31" fmla="*/ 112 h 269"/>
                <a:gd name="T32" fmla="*/ 8 w 389"/>
                <a:gd name="T33" fmla="*/ 193 h 269"/>
                <a:gd name="T34" fmla="*/ 48 w 389"/>
                <a:gd name="T35"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69">
                  <a:moveTo>
                    <a:pt x="52" y="269"/>
                  </a:moveTo>
                  <a:cubicBezTo>
                    <a:pt x="62" y="237"/>
                    <a:pt x="48" y="201"/>
                    <a:pt x="54" y="172"/>
                  </a:cubicBezTo>
                  <a:cubicBezTo>
                    <a:pt x="60" y="140"/>
                    <a:pt x="62" y="106"/>
                    <a:pt x="88" y="82"/>
                  </a:cubicBezTo>
                  <a:cubicBezTo>
                    <a:pt x="128" y="47"/>
                    <a:pt x="119" y="96"/>
                    <a:pt x="126" y="123"/>
                  </a:cubicBezTo>
                  <a:cubicBezTo>
                    <a:pt x="132" y="115"/>
                    <a:pt x="137" y="108"/>
                    <a:pt x="142" y="105"/>
                  </a:cubicBezTo>
                  <a:cubicBezTo>
                    <a:pt x="149" y="114"/>
                    <a:pt x="150" y="131"/>
                    <a:pt x="160" y="142"/>
                  </a:cubicBezTo>
                  <a:cubicBezTo>
                    <a:pt x="180" y="129"/>
                    <a:pt x="179" y="87"/>
                    <a:pt x="183" y="66"/>
                  </a:cubicBezTo>
                  <a:cubicBezTo>
                    <a:pt x="241" y="73"/>
                    <a:pt x="246" y="133"/>
                    <a:pt x="238" y="178"/>
                  </a:cubicBezTo>
                  <a:cubicBezTo>
                    <a:pt x="246" y="158"/>
                    <a:pt x="254" y="139"/>
                    <a:pt x="258" y="118"/>
                  </a:cubicBezTo>
                  <a:cubicBezTo>
                    <a:pt x="261" y="123"/>
                    <a:pt x="264" y="128"/>
                    <a:pt x="267" y="133"/>
                  </a:cubicBezTo>
                  <a:cubicBezTo>
                    <a:pt x="281" y="127"/>
                    <a:pt x="281" y="106"/>
                    <a:pt x="284" y="90"/>
                  </a:cubicBezTo>
                  <a:cubicBezTo>
                    <a:pt x="331" y="86"/>
                    <a:pt x="320" y="164"/>
                    <a:pt x="332" y="191"/>
                  </a:cubicBezTo>
                  <a:cubicBezTo>
                    <a:pt x="389" y="156"/>
                    <a:pt x="339" y="66"/>
                    <a:pt x="302" y="39"/>
                  </a:cubicBezTo>
                  <a:cubicBezTo>
                    <a:pt x="261" y="10"/>
                    <a:pt x="187" y="0"/>
                    <a:pt x="140" y="3"/>
                  </a:cubicBezTo>
                  <a:cubicBezTo>
                    <a:pt x="106" y="5"/>
                    <a:pt x="78" y="0"/>
                    <a:pt x="56" y="29"/>
                  </a:cubicBezTo>
                  <a:cubicBezTo>
                    <a:pt x="35" y="51"/>
                    <a:pt x="28" y="83"/>
                    <a:pt x="23" y="112"/>
                  </a:cubicBezTo>
                  <a:cubicBezTo>
                    <a:pt x="18" y="136"/>
                    <a:pt x="0" y="166"/>
                    <a:pt x="8" y="193"/>
                  </a:cubicBezTo>
                  <a:cubicBezTo>
                    <a:pt x="11" y="219"/>
                    <a:pt x="31" y="248"/>
                    <a:pt x="48" y="268"/>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89" name="Freeform 19"/>
            <p:cNvSpPr/>
            <p:nvPr/>
          </p:nvSpPr>
          <p:spPr bwMode="auto">
            <a:xfrm>
              <a:off x="5479324" y="5978525"/>
              <a:ext cx="273050" cy="561975"/>
            </a:xfrm>
            <a:custGeom>
              <a:avLst/>
              <a:gdLst>
                <a:gd name="T0" fmla="*/ 143 w 149"/>
                <a:gd name="T1" fmla="*/ 303 h 306"/>
                <a:gd name="T2" fmla="*/ 144 w 149"/>
                <a:gd name="T3" fmla="*/ 164 h 306"/>
                <a:gd name="T4" fmla="*/ 94 w 149"/>
                <a:gd name="T5" fmla="*/ 180 h 306"/>
                <a:gd name="T6" fmla="*/ 92 w 149"/>
                <a:gd name="T7" fmla="*/ 150 h 306"/>
                <a:gd name="T8" fmla="*/ 64 w 149"/>
                <a:gd name="T9" fmla="*/ 141 h 306"/>
                <a:gd name="T10" fmla="*/ 76 w 149"/>
                <a:gd name="T11" fmla="*/ 122 h 306"/>
                <a:gd name="T12" fmla="*/ 76 w 149"/>
                <a:gd name="T13" fmla="*/ 101 h 306"/>
                <a:gd name="T14" fmla="*/ 149 w 149"/>
                <a:gd name="T15" fmla="*/ 73 h 306"/>
                <a:gd name="T16" fmla="*/ 149 w 149"/>
                <a:gd name="T17" fmla="*/ 73 h 306"/>
                <a:gd name="T18" fmla="*/ 59 w 149"/>
                <a:gd name="T19" fmla="*/ 81 h 306"/>
                <a:gd name="T20" fmla="*/ 55 w 149"/>
                <a:gd name="T21" fmla="*/ 80 h 306"/>
                <a:gd name="T22" fmla="*/ 58 w 149"/>
                <a:gd name="T23" fmla="*/ 60 h 306"/>
                <a:gd name="T24" fmla="*/ 42 w 149"/>
                <a:gd name="T25" fmla="*/ 57 h 306"/>
                <a:gd name="T26" fmla="*/ 109 w 149"/>
                <a:gd name="T27" fmla="*/ 15 h 306"/>
                <a:gd name="T28" fmla="*/ 13 w 149"/>
                <a:gd name="T29" fmla="*/ 34 h 306"/>
                <a:gd name="T30" fmla="*/ 36 w 149"/>
                <a:gd name="T31" fmla="*/ 135 h 306"/>
                <a:gd name="T32" fmla="*/ 63 w 149"/>
                <a:gd name="T33" fmla="*/ 233 h 306"/>
                <a:gd name="T34" fmla="*/ 138 w 149"/>
                <a:gd name="T35"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06">
                  <a:moveTo>
                    <a:pt x="143" y="303"/>
                  </a:moveTo>
                  <a:cubicBezTo>
                    <a:pt x="119" y="273"/>
                    <a:pt x="71" y="172"/>
                    <a:pt x="144" y="164"/>
                  </a:cubicBezTo>
                  <a:cubicBezTo>
                    <a:pt x="124" y="156"/>
                    <a:pt x="109" y="170"/>
                    <a:pt x="94" y="180"/>
                  </a:cubicBezTo>
                  <a:cubicBezTo>
                    <a:pt x="92" y="171"/>
                    <a:pt x="89" y="162"/>
                    <a:pt x="92" y="150"/>
                  </a:cubicBezTo>
                  <a:cubicBezTo>
                    <a:pt x="77" y="160"/>
                    <a:pt x="65" y="158"/>
                    <a:pt x="64" y="141"/>
                  </a:cubicBezTo>
                  <a:cubicBezTo>
                    <a:pt x="62" y="128"/>
                    <a:pt x="75" y="126"/>
                    <a:pt x="76" y="122"/>
                  </a:cubicBezTo>
                  <a:cubicBezTo>
                    <a:pt x="77" y="118"/>
                    <a:pt x="75" y="105"/>
                    <a:pt x="76" y="101"/>
                  </a:cubicBezTo>
                  <a:cubicBezTo>
                    <a:pt x="89" y="78"/>
                    <a:pt x="123" y="76"/>
                    <a:pt x="149" y="73"/>
                  </a:cubicBezTo>
                  <a:cubicBezTo>
                    <a:pt x="149" y="73"/>
                    <a:pt x="149" y="73"/>
                    <a:pt x="149" y="73"/>
                  </a:cubicBezTo>
                  <a:cubicBezTo>
                    <a:pt x="123" y="72"/>
                    <a:pt x="76" y="55"/>
                    <a:pt x="59" y="81"/>
                  </a:cubicBezTo>
                  <a:cubicBezTo>
                    <a:pt x="55" y="80"/>
                    <a:pt x="55" y="80"/>
                    <a:pt x="55" y="80"/>
                  </a:cubicBezTo>
                  <a:cubicBezTo>
                    <a:pt x="56" y="72"/>
                    <a:pt x="58" y="64"/>
                    <a:pt x="58" y="60"/>
                  </a:cubicBezTo>
                  <a:cubicBezTo>
                    <a:pt x="54" y="59"/>
                    <a:pt x="46" y="57"/>
                    <a:pt x="42" y="57"/>
                  </a:cubicBezTo>
                  <a:cubicBezTo>
                    <a:pt x="39" y="27"/>
                    <a:pt x="84" y="14"/>
                    <a:pt x="109" y="15"/>
                  </a:cubicBezTo>
                  <a:cubicBezTo>
                    <a:pt x="81" y="9"/>
                    <a:pt x="32" y="0"/>
                    <a:pt x="13" y="34"/>
                  </a:cubicBezTo>
                  <a:cubicBezTo>
                    <a:pt x="0" y="57"/>
                    <a:pt x="32" y="109"/>
                    <a:pt x="36" y="135"/>
                  </a:cubicBezTo>
                  <a:cubicBezTo>
                    <a:pt x="45" y="175"/>
                    <a:pt x="39" y="203"/>
                    <a:pt x="63" y="233"/>
                  </a:cubicBezTo>
                  <a:cubicBezTo>
                    <a:pt x="80" y="257"/>
                    <a:pt x="111" y="293"/>
                    <a:pt x="138" y="306"/>
                  </a:cubicBezTo>
                </a:path>
              </a:pathLst>
            </a:custGeom>
            <a:solidFill>
              <a:srgbClr val="FFE8B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0" name="Freeform 20"/>
            <p:cNvSpPr/>
            <p:nvPr/>
          </p:nvSpPr>
          <p:spPr bwMode="auto">
            <a:xfrm>
              <a:off x="5906362" y="5784850"/>
              <a:ext cx="220663" cy="144463"/>
            </a:xfrm>
            <a:custGeom>
              <a:avLst/>
              <a:gdLst>
                <a:gd name="T0" fmla="*/ 57 w 120"/>
                <a:gd name="T1" fmla="*/ 54 h 79"/>
                <a:gd name="T2" fmla="*/ 120 w 120"/>
                <a:gd name="T3" fmla="*/ 79 h 79"/>
                <a:gd name="T4" fmla="*/ 45 w 120"/>
                <a:gd name="T5" fmla="*/ 6 h 79"/>
                <a:gd name="T6" fmla="*/ 61 w 120"/>
                <a:gd name="T7" fmla="*/ 34 h 79"/>
                <a:gd name="T8" fmla="*/ 0 w 120"/>
                <a:gd name="T9" fmla="*/ 22 h 79"/>
                <a:gd name="T10" fmla="*/ 65 w 120"/>
                <a:gd name="T11" fmla="*/ 56 h 79"/>
              </a:gdLst>
              <a:ahLst/>
              <a:cxnLst>
                <a:cxn ang="0">
                  <a:pos x="T0" y="T1"/>
                </a:cxn>
                <a:cxn ang="0">
                  <a:pos x="T2" y="T3"/>
                </a:cxn>
                <a:cxn ang="0">
                  <a:pos x="T4" y="T5"/>
                </a:cxn>
                <a:cxn ang="0">
                  <a:pos x="T6" y="T7"/>
                </a:cxn>
                <a:cxn ang="0">
                  <a:pos x="T8" y="T9"/>
                </a:cxn>
                <a:cxn ang="0">
                  <a:pos x="T10" y="T11"/>
                </a:cxn>
              </a:cxnLst>
              <a:rect l="0" t="0" r="r" b="b"/>
              <a:pathLst>
                <a:path w="120" h="79">
                  <a:moveTo>
                    <a:pt x="57" y="54"/>
                  </a:moveTo>
                  <a:cubicBezTo>
                    <a:pt x="81" y="59"/>
                    <a:pt x="97" y="66"/>
                    <a:pt x="120" y="79"/>
                  </a:cubicBezTo>
                  <a:cubicBezTo>
                    <a:pt x="117" y="49"/>
                    <a:pt x="74" y="11"/>
                    <a:pt x="45" y="6"/>
                  </a:cubicBezTo>
                  <a:cubicBezTo>
                    <a:pt x="48" y="14"/>
                    <a:pt x="54" y="24"/>
                    <a:pt x="61" y="34"/>
                  </a:cubicBezTo>
                  <a:cubicBezTo>
                    <a:pt x="46" y="23"/>
                    <a:pt x="17" y="0"/>
                    <a:pt x="0" y="22"/>
                  </a:cubicBezTo>
                  <a:cubicBezTo>
                    <a:pt x="20" y="30"/>
                    <a:pt x="45" y="52"/>
                    <a:pt x="65" y="56"/>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1" name="Freeform 21"/>
            <p:cNvSpPr/>
            <p:nvPr/>
          </p:nvSpPr>
          <p:spPr bwMode="auto">
            <a:xfrm>
              <a:off x="6493737" y="5897563"/>
              <a:ext cx="249238" cy="166688"/>
            </a:xfrm>
            <a:custGeom>
              <a:avLst/>
              <a:gdLst>
                <a:gd name="T0" fmla="*/ 26 w 136"/>
                <a:gd name="T1" fmla="*/ 22 h 91"/>
                <a:gd name="T2" fmla="*/ 16 w 136"/>
                <a:gd name="T3" fmla="*/ 28 h 91"/>
                <a:gd name="T4" fmla="*/ 16 w 136"/>
                <a:gd name="T5" fmla="*/ 28 h 91"/>
                <a:gd name="T6" fmla="*/ 126 w 136"/>
                <a:gd name="T7" fmla="*/ 91 h 91"/>
                <a:gd name="T8" fmla="*/ 76 w 136"/>
                <a:gd name="T9" fmla="*/ 23 h 91"/>
                <a:gd name="T10" fmla="*/ 108 w 136"/>
                <a:gd name="T11" fmla="*/ 12 h 91"/>
                <a:gd name="T12" fmla="*/ 68 w 136"/>
                <a:gd name="T13" fmla="*/ 0 h 91"/>
                <a:gd name="T14" fmla="*/ 0 w 136"/>
                <a:gd name="T15" fmla="*/ 25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91">
                  <a:moveTo>
                    <a:pt x="26" y="22"/>
                  </a:moveTo>
                  <a:cubicBezTo>
                    <a:pt x="21" y="25"/>
                    <a:pt x="21" y="25"/>
                    <a:pt x="16" y="28"/>
                  </a:cubicBezTo>
                  <a:cubicBezTo>
                    <a:pt x="16" y="28"/>
                    <a:pt x="16" y="28"/>
                    <a:pt x="16" y="28"/>
                  </a:cubicBezTo>
                  <a:cubicBezTo>
                    <a:pt x="57" y="36"/>
                    <a:pt x="109" y="50"/>
                    <a:pt x="126" y="91"/>
                  </a:cubicBezTo>
                  <a:cubicBezTo>
                    <a:pt x="136" y="64"/>
                    <a:pt x="101" y="28"/>
                    <a:pt x="76" y="23"/>
                  </a:cubicBezTo>
                  <a:cubicBezTo>
                    <a:pt x="84" y="24"/>
                    <a:pt x="108" y="33"/>
                    <a:pt x="108" y="12"/>
                  </a:cubicBezTo>
                  <a:cubicBezTo>
                    <a:pt x="105" y="3"/>
                    <a:pt x="76" y="2"/>
                    <a:pt x="68" y="0"/>
                  </a:cubicBezTo>
                  <a:cubicBezTo>
                    <a:pt x="47" y="1"/>
                    <a:pt x="7" y="10"/>
                    <a:pt x="0" y="25"/>
                  </a:cubicBezTo>
                </a:path>
              </a:pathLst>
            </a:custGeom>
            <a:solidFill>
              <a:srgbClr val="BC4D4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2" name="Freeform 22"/>
            <p:cNvSpPr/>
            <p:nvPr/>
          </p:nvSpPr>
          <p:spPr bwMode="auto">
            <a:xfrm>
              <a:off x="6157187" y="5903913"/>
              <a:ext cx="244475" cy="304800"/>
            </a:xfrm>
            <a:custGeom>
              <a:avLst/>
              <a:gdLst>
                <a:gd name="T0" fmla="*/ 121 w 133"/>
                <a:gd name="T1" fmla="*/ 82 h 166"/>
                <a:gd name="T2" fmla="*/ 126 w 133"/>
                <a:gd name="T3" fmla="*/ 12 h 166"/>
                <a:gd name="T4" fmla="*/ 73 w 133"/>
                <a:gd name="T5" fmla="*/ 5 h 166"/>
                <a:gd name="T6" fmla="*/ 55 w 133"/>
                <a:gd name="T7" fmla="*/ 53 h 166"/>
                <a:gd name="T8" fmla="*/ 131 w 133"/>
                <a:gd name="T9" fmla="*/ 76 h 166"/>
              </a:gdLst>
              <a:ahLst/>
              <a:cxnLst>
                <a:cxn ang="0">
                  <a:pos x="T0" y="T1"/>
                </a:cxn>
                <a:cxn ang="0">
                  <a:pos x="T2" y="T3"/>
                </a:cxn>
                <a:cxn ang="0">
                  <a:pos x="T4" y="T5"/>
                </a:cxn>
                <a:cxn ang="0">
                  <a:pos x="T6" y="T7"/>
                </a:cxn>
                <a:cxn ang="0">
                  <a:pos x="T8" y="T9"/>
                </a:cxn>
              </a:cxnLst>
              <a:rect l="0" t="0" r="r" b="b"/>
              <a:pathLst>
                <a:path w="133" h="166">
                  <a:moveTo>
                    <a:pt x="121" y="82"/>
                  </a:moveTo>
                  <a:cubicBezTo>
                    <a:pt x="130" y="58"/>
                    <a:pt x="133" y="42"/>
                    <a:pt x="126" y="12"/>
                  </a:cubicBezTo>
                  <a:cubicBezTo>
                    <a:pt x="110" y="8"/>
                    <a:pt x="90" y="0"/>
                    <a:pt x="73" y="5"/>
                  </a:cubicBezTo>
                  <a:cubicBezTo>
                    <a:pt x="59" y="11"/>
                    <a:pt x="41" y="38"/>
                    <a:pt x="55" y="53"/>
                  </a:cubicBezTo>
                  <a:cubicBezTo>
                    <a:pt x="0" y="76"/>
                    <a:pt x="122" y="166"/>
                    <a:pt x="131" y="76"/>
                  </a:cubicBezTo>
                </a:path>
              </a:pathLst>
            </a:custGeom>
            <a:solidFill>
              <a:srgbClr val="4E484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3" name="Freeform 23"/>
            <p:cNvSpPr/>
            <p:nvPr/>
          </p:nvSpPr>
          <p:spPr bwMode="auto">
            <a:xfrm>
              <a:off x="5626962" y="4740275"/>
              <a:ext cx="465138" cy="666750"/>
            </a:xfrm>
            <a:custGeom>
              <a:avLst/>
              <a:gdLst>
                <a:gd name="T0" fmla="*/ 235 w 253"/>
                <a:gd name="T1" fmla="*/ 216 h 363"/>
                <a:gd name="T2" fmla="*/ 190 w 253"/>
                <a:gd name="T3" fmla="*/ 330 h 363"/>
                <a:gd name="T4" fmla="*/ 150 w 253"/>
                <a:gd name="T5" fmla="*/ 353 h 363"/>
                <a:gd name="T6" fmla="*/ 123 w 253"/>
                <a:gd name="T7" fmla="*/ 352 h 363"/>
                <a:gd name="T8" fmla="*/ 105 w 253"/>
                <a:gd name="T9" fmla="*/ 353 h 363"/>
                <a:gd name="T10" fmla="*/ 24 w 253"/>
                <a:gd name="T11" fmla="*/ 297 h 363"/>
                <a:gd name="T12" fmla="*/ 78 w 253"/>
                <a:gd name="T13" fmla="*/ 180 h 363"/>
                <a:gd name="T14" fmla="*/ 7 w 253"/>
                <a:gd name="T15" fmla="*/ 73 h 363"/>
                <a:gd name="T16" fmla="*/ 24 w 253"/>
                <a:gd name="T17" fmla="*/ 36 h 363"/>
                <a:gd name="T18" fmla="*/ 55 w 253"/>
                <a:gd name="T19" fmla="*/ 34 h 363"/>
                <a:gd name="T20" fmla="*/ 64 w 253"/>
                <a:gd name="T21" fmla="*/ 13 h 363"/>
                <a:gd name="T22" fmla="*/ 82 w 253"/>
                <a:gd name="T23" fmla="*/ 5 h 363"/>
                <a:gd name="T24" fmla="*/ 118 w 253"/>
                <a:gd name="T25" fmla="*/ 6 h 363"/>
                <a:gd name="T26" fmla="*/ 176 w 253"/>
                <a:gd name="T27" fmla="*/ 40 h 363"/>
                <a:gd name="T28" fmla="*/ 211 w 253"/>
                <a:gd name="T29" fmla="*/ 98 h 363"/>
                <a:gd name="T30" fmla="*/ 234 w 253"/>
                <a:gd name="T31" fmla="*/ 165 h 363"/>
                <a:gd name="T32" fmla="*/ 238 w 253"/>
                <a:gd name="T33" fmla="*/ 20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363">
                  <a:moveTo>
                    <a:pt x="235" y="216"/>
                  </a:moveTo>
                  <a:cubicBezTo>
                    <a:pt x="234" y="252"/>
                    <a:pt x="212" y="302"/>
                    <a:pt x="190" y="330"/>
                  </a:cubicBezTo>
                  <a:cubicBezTo>
                    <a:pt x="181" y="341"/>
                    <a:pt x="163" y="349"/>
                    <a:pt x="150" y="353"/>
                  </a:cubicBezTo>
                  <a:cubicBezTo>
                    <a:pt x="139" y="357"/>
                    <a:pt x="133" y="353"/>
                    <a:pt x="123" y="352"/>
                  </a:cubicBezTo>
                  <a:cubicBezTo>
                    <a:pt x="111" y="348"/>
                    <a:pt x="118" y="348"/>
                    <a:pt x="105" y="353"/>
                  </a:cubicBezTo>
                  <a:cubicBezTo>
                    <a:pt x="71" y="363"/>
                    <a:pt x="31" y="333"/>
                    <a:pt x="24" y="297"/>
                  </a:cubicBezTo>
                  <a:cubicBezTo>
                    <a:pt x="18" y="261"/>
                    <a:pt x="52" y="203"/>
                    <a:pt x="78" y="180"/>
                  </a:cubicBezTo>
                  <a:cubicBezTo>
                    <a:pt x="32" y="187"/>
                    <a:pt x="0" y="115"/>
                    <a:pt x="7" y="73"/>
                  </a:cubicBezTo>
                  <a:cubicBezTo>
                    <a:pt x="9" y="59"/>
                    <a:pt x="12" y="45"/>
                    <a:pt x="24" y="36"/>
                  </a:cubicBezTo>
                  <a:cubicBezTo>
                    <a:pt x="35" y="30"/>
                    <a:pt x="47" y="39"/>
                    <a:pt x="55" y="34"/>
                  </a:cubicBezTo>
                  <a:cubicBezTo>
                    <a:pt x="59" y="30"/>
                    <a:pt x="61" y="17"/>
                    <a:pt x="64" y="13"/>
                  </a:cubicBezTo>
                  <a:cubicBezTo>
                    <a:pt x="70" y="8"/>
                    <a:pt x="75" y="7"/>
                    <a:pt x="82" y="5"/>
                  </a:cubicBezTo>
                  <a:cubicBezTo>
                    <a:pt x="95" y="0"/>
                    <a:pt x="105" y="2"/>
                    <a:pt x="118" y="6"/>
                  </a:cubicBezTo>
                  <a:cubicBezTo>
                    <a:pt x="140" y="9"/>
                    <a:pt x="162" y="20"/>
                    <a:pt x="176" y="40"/>
                  </a:cubicBezTo>
                  <a:cubicBezTo>
                    <a:pt x="187" y="57"/>
                    <a:pt x="204" y="77"/>
                    <a:pt x="211" y="98"/>
                  </a:cubicBezTo>
                  <a:cubicBezTo>
                    <a:pt x="219" y="121"/>
                    <a:pt x="220" y="144"/>
                    <a:pt x="234" y="165"/>
                  </a:cubicBezTo>
                  <a:cubicBezTo>
                    <a:pt x="245" y="179"/>
                    <a:pt x="253" y="194"/>
                    <a:pt x="238" y="209"/>
                  </a:cubicBezTo>
                </a:path>
              </a:pathLst>
            </a:custGeom>
            <a:solidFill>
              <a:srgbClr val="EFDE9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4" name="Freeform 24"/>
            <p:cNvSpPr/>
            <p:nvPr/>
          </p:nvSpPr>
          <p:spPr bwMode="auto">
            <a:xfrm>
              <a:off x="5753962" y="4854575"/>
              <a:ext cx="328613" cy="585788"/>
            </a:xfrm>
            <a:custGeom>
              <a:avLst/>
              <a:gdLst>
                <a:gd name="T0" fmla="*/ 172 w 179"/>
                <a:gd name="T1" fmla="*/ 129 h 320"/>
                <a:gd name="T2" fmla="*/ 146 w 179"/>
                <a:gd name="T3" fmla="*/ 214 h 320"/>
                <a:gd name="T4" fmla="*/ 81 w 179"/>
                <a:gd name="T5" fmla="*/ 250 h 320"/>
                <a:gd name="T6" fmla="*/ 23 w 179"/>
                <a:gd name="T7" fmla="*/ 246 h 320"/>
                <a:gd name="T8" fmla="*/ 42 w 179"/>
                <a:gd name="T9" fmla="*/ 189 h 320"/>
                <a:gd name="T10" fmla="*/ 19 w 179"/>
                <a:gd name="T11" fmla="*/ 181 h 320"/>
                <a:gd name="T12" fmla="*/ 26 w 179"/>
                <a:gd name="T13" fmla="*/ 158 h 320"/>
                <a:gd name="T14" fmla="*/ 23 w 179"/>
                <a:gd name="T15" fmla="*/ 108 h 320"/>
                <a:gd name="T16" fmla="*/ 31 w 179"/>
                <a:gd name="T17" fmla="*/ 62 h 320"/>
                <a:gd name="T18" fmla="*/ 0 w 179"/>
                <a:gd name="T19" fmla="*/ 21 h 320"/>
                <a:gd name="T20" fmla="*/ 38 w 179"/>
                <a:gd name="T21" fmla="*/ 29 h 320"/>
                <a:gd name="T22" fmla="*/ 60 w 179"/>
                <a:gd name="T23" fmla="*/ 9 h 320"/>
                <a:gd name="T24" fmla="*/ 130 w 179"/>
                <a:gd name="T25" fmla="*/ 35 h 320"/>
                <a:gd name="T26" fmla="*/ 159 w 179"/>
                <a:gd name="T27" fmla="*/ 97 h 320"/>
                <a:gd name="T28" fmla="*/ 167 w 179"/>
                <a:gd name="T29" fmla="*/ 1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320">
                  <a:moveTo>
                    <a:pt x="172" y="129"/>
                  </a:moveTo>
                  <a:cubicBezTo>
                    <a:pt x="179" y="149"/>
                    <a:pt x="156" y="195"/>
                    <a:pt x="146" y="214"/>
                  </a:cubicBezTo>
                  <a:cubicBezTo>
                    <a:pt x="137" y="235"/>
                    <a:pt x="78" y="320"/>
                    <a:pt x="81" y="250"/>
                  </a:cubicBezTo>
                  <a:cubicBezTo>
                    <a:pt x="60" y="252"/>
                    <a:pt x="40" y="269"/>
                    <a:pt x="23" y="246"/>
                  </a:cubicBezTo>
                  <a:cubicBezTo>
                    <a:pt x="5" y="221"/>
                    <a:pt x="25" y="205"/>
                    <a:pt x="42" y="189"/>
                  </a:cubicBezTo>
                  <a:cubicBezTo>
                    <a:pt x="37" y="188"/>
                    <a:pt x="21" y="188"/>
                    <a:pt x="19" y="181"/>
                  </a:cubicBezTo>
                  <a:cubicBezTo>
                    <a:pt x="18" y="176"/>
                    <a:pt x="25" y="166"/>
                    <a:pt x="26" y="158"/>
                  </a:cubicBezTo>
                  <a:cubicBezTo>
                    <a:pt x="25" y="138"/>
                    <a:pt x="14" y="129"/>
                    <a:pt x="23" y="108"/>
                  </a:cubicBezTo>
                  <a:cubicBezTo>
                    <a:pt x="29" y="91"/>
                    <a:pt x="40" y="79"/>
                    <a:pt x="31" y="62"/>
                  </a:cubicBezTo>
                  <a:cubicBezTo>
                    <a:pt x="23" y="47"/>
                    <a:pt x="0" y="39"/>
                    <a:pt x="0" y="21"/>
                  </a:cubicBezTo>
                  <a:cubicBezTo>
                    <a:pt x="13" y="17"/>
                    <a:pt x="24" y="31"/>
                    <a:pt x="38" y="29"/>
                  </a:cubicBezTo>
                  <a:cubicBezTo>
                    <a:pt x="49" y="25"/>
                    <a:pt x="49" y="15"/>
                    <a:pt x="60" y="9"/>
                  </a:cubicBezTo>
                  <a:cubicBezTo>
                    <a:pt x="81" y="0"/>
                    <a:pt x="114" y="19"/>
                    <a:pt x="130" y="35"/>
                  </a:cubicBezTo>
                  <a:cubicBezTo>
                    <a:pt x="143" y="51"/>
                    <a:pt x="154" y="76"/>
                    <a:pt x="159" y="97"/>
                  </a:cubicBezTo>
                  <a:cubicBezTo>
                    <a:pt x="161" y="106"/>
                    <a:pt x="173" y="133"/>
                    <a:pt x="167" y="140"/>
                  </a:cubicBezTo>
                </a:path>
              </a:pathLst>
            </a:custGeom>
            <a:solidFill>
              <a:srgbClr val="D8A16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5" name="Freeform 25"/>
            <p:cNvSpPr/>
            <p:nvPr/>
          </p:nvSpPr>
          <p:spPr bwMode="auto">
            <a:xfrm>
              <a:off x="5833337" y="4927600"/>
              <a:ext cx="211138" cy="246063"/>
            </a:xfrm>
            <a:custGeom>
              <a:avLst/>
              <a:gdLst>
                <a:gd name="T0" fmla="*/ 97 w 115"/>
                <a:gd name="T1" fmla="*/ 78 h 134"/>
                <a:gd name="T2" fmla="*/ 75 w 115"/>
                <a:gd name="T3" fmla="*/ 116 h 134"/>
                <a:gd name="T4" fmla="*/ 36 w 115"/>
                <a:gd name="T5" fmla="*/ 101 h 134"/>
                <a:gd name="T6" fmla="*/ 9 w 115"/>
                <a:gd name="T7" fmla="*/ 89 h 134"/>
                <a:gd name="T8" fmla="*/ 39 w 115"/>
                <a:gd name="T9" fmla="*/ 72 h 134"/>
                <a:gd name="T10" fmla="*/ 20 w 115"/>
                <a:gd name="T11" fmla="*/ 14 h 134"/>
                <a:gd name="T12" fmla="*/ 77 w 115"/>
                <a:gd name="T13" fmla="*/ 52 h 134"/>
                <a:gd name="T14" fmla="*/ 97 w 115"/>
                <a:gd name="T15" fmla="*/ 86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34">
                  <a:moveTo>
                    <a:pt x="97" y="78"/>
                  </a:moveTo>
                  <a:cubicBezTo>
                    <a:pt x="99" y="94"/>
                    <a:pt x="87" y="107"/>
                    <a:pt x="75" y="116"/>
                  </a:cubicBezTo>
                  <a:cubicBezTo>
                    <a:pt x="53" y="134"/>
                    <a:pt x="44" y="126"/>
                    <a:pt x="36" y="101"/>
                  </a:cubicBezTo>
                  <a:cubicBezTo>
                    <a:pt x="25" y="105"/>
                    <a:pt x="4" y="109"/>
                    <a:pt x="9" y="89"/>
                  </a:cubicBezTo>
                  <a:cubicBezTo>
                    <a:pt x="11" y="76"/>
                    <a:pt x="27" y="76"/>
                    <a:pt x="39" y="72"/>
                  </a:cubicBezTo>
                  <a:cubicBezTo>
                    <a:pt x="40" y="59"/>
                    <a:pt x="0" y="31"/>
                    <a:pt x="20" y="14"/>
                  </a:cubicBezTo>
                  <a:cubicBezTo>
                    <a:pt x="40" y="0"/>
                    <a:pt x="65" y="41"/>
                    <a:pt x="77" y="52"/>
                  </a:cubicBezTo>
                  <a:cubicBezTo>
                    <a:pt x="86" y="29"/>
                    <a:pt x="115" y="73"/>
                    <a:pt x="97" y="86"/>
                  </a:cubicBezTo>
                </a:path>
              </a:pathLst>
            </a:custGeom>
            <a:solidFill>
              <a:srgbClr val="9E611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6" name="Freeform 26"/>
            <p:cNvSpPr/>
            <p:nvPr/>
          </p:nvSpPr>
          <p:spPr bwMode="auto">
            <a:xfrm>
              <a:off x="4676049" y="5575300"/>
              <a:ext cx="741363" cy="873125"/>
            </a:xfrm>
            <a:custGeom>
              <a:avLst/>
              <a:gdLst>
                <a:gd name="T0" fmla="*/ 275 w 404"/>
                <a:gd name="T1" fmla="*/ 139 h 476"/>
                <a:gd name="T2" fmla="*/ 366 w 404"/>
                <a:gd name="T3" fmla="*/ 122 h 476"/>
                <a:gd name="T4" fmla="*/ 403 w 404"/>
                <a:gd name="T5" fmla="*/ 187 h 476"/>
                <a:gd name="T6" fmla="*/ 401 w 404"/>
                <a:gd name="T7" fmla="*/ 229 h 476"/>
                <a:gd name="T8" fmla="*/ 377 w 404"/>
                <a:gd name="T9" fmla="*/ 259 h 476"/>
                <a:gd name="T10" fmla="*/ 390 w 404"/>
                <a:gd name="T11" fmla="*/ 293 h 476"/>
                <a:gd name="T12" fmla="*/ 395 w 404"/>
                <a:gd name="T13" fmla="*/ 333 h 476"/>
                <a:gd name="T14" fmla="*/ 382 w 404"/>
                <a:gd name="T15" fmla="*/ 370 h 476"/>
                <a:gd name="T16" fmla="*/ 368 w 404"/>
                <a:gd name="T17" fmla="*/ 380 h 476"/>
                <a:gd name="T18" fmla="*/ 363 w 404"/>
                <a:gd name="T19" fmla="*/ 399 h 476"/>
                <a:gd name="T20" fmla="*/ 273 w 404"/>
                <a:gd name="T21" fmla="*/ 444 h 476"/>
                <a:gd name="T22" fmla="*/ 202 w 404"/>
                <a:gd name="T23" fmla="*/ 418 h 476"/>
                <a:gd name="T24" fmla="*/ 189 w 404"/>
                <a:gd name="T25" fmla="*/ 402 h 476"/>
                <a:gd name="T26" fmla="*/ 137 w 404"/>
                <a:gd name="T27" fmla="*/ 465 h 476"/>
                <a:gd name="T28" fmla="*/ 46 w 404"/>
                <a:gd name="T29" fmla="*/ 464 h 476"/>
                <a:gd name="T30" fmla="*/ 11 w 404"/>
                <a:gd name="T31" fmla="*/ 396 h 476"/>
                <a:gd name="T32" fmla="*/ 49 w 404"/>
                <a:gd name="T33" fmla="*/ 307 h 476"/>
                <a:gd name="T34" fmla="*/ 3 w 404"/>
                <a:gd name="T35" fmla="*/ 243 h 476"/>
                <a:gd name="T36" fmla="*/ 6 w 404"/>
                <a:gd name="T37" fmla="*/ 204 h 476"/>
                <a:gd name="T38" fmla="*/ 18 w 404"/>
                <a:gd name="T39" fmla="*/ 184 h 476"/>
                <a:gd name="T40" fmla="*/ 21 w 404"/>
                <a:gd name="T41" fmla="*/ 166 h 476"/>
                <a:gd name="T42" fmla="*/ 87 w 404"/>
                <a:gd name="T43" fmla="*/ 141 h 476"/>
                <a:gd name="T44" fmla="*/ 154 w 404"/>
                <a:gd name="T45" fmla="*/ 153 h 476"/>
                <a:gd name="T46" fmla="*/ 140 w 404"/>
                <a:gd name="T47" fmla="*/ 65 h 476"/>
                <a:gd name="T48" fmla="*/ 229 w 404"/>
                <a:gd name="T49" fmla="*/ 8 h 476"/>
                <a:gd name="T50" fmla="*/ 274 w 404"/>
                <a:gd name="T51" fmla="*/ 27 h 476"/>
                <a:gd name="T52" fmla="*/ 308 w 404"/>
                <a:gd name="T53" fmla="*/ 47 h 476"/>
                <a:gd name="T54" fmla="*/ 284 w 404"/>
                <a:gd name="T55" fmla="*/ 12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476">
                  <a:moveTo>
                    <a:pt x="275" y="139"/>
                  </a:moveTo>
                  <a:cubicBezTo>
                    <a:pt x="296" y="117"/>
                    <a:pt x="341" y="107"/>
                    <a:pt x="366" y="122"/>
                  </a:cubicBezTo>
                  <a:cubicBezTo>
                    <a:pt x="386" y="134"/>
                    <a:pt x="400" y="162"/>
                    <a:pt x="403" y="187"/>
                  </a:cubicBezTo>
                  <a:cubicBezTo>
                    <a:pt x="404" y="199"/>
                    <a:pt x="403" y="217"/>
                    <a:pt x="401" y="229"/>
                  </a:cubicBezTo>
                  <a:cubicBezTo>
                    <a:pt x="397" y="242"/>
                    <a:pt x="382" y="248"/>
                    <a:pt x="377" y="259"/>
                  </a:cubicBezTo>
                  <a:cubicBezTo>
                    <a:pt x="372" y="268"/>
                    <a:pt x="387" y="281"/>
                    <a:pt x="390" y="293"/>
                  </a:cubicBezTo>
                  <a:cubicBezTo>
                    <a:pt x="396" y="307"/>
                    <a:pt x="396" y="319"/>
                    <a:pt x="395" y="333"/>
                  </a:cubicBezTo>
                  <a:cubicBezTo>
                    <a:pt x="394" y="348"/>
                    <a:pt x="391" y="359"/>
                    <a:pt x="382" y="370"/>
                  </a:cubicBezTo>
                  <a:cubicBezTo>
                    <a:pt x="378" y="374"/>
                    <a:pt x="369" y="377"/>
                    <a:pt x="368" y="380"/>
                  </a:cubicBezTo>
                  <a:cubicBezTo>
                    <a:pt x="362" y="387"/>
                    <a:pt x="366" y="391"/>
                    <a:pt x="363" y="399"/>
                  </a:cubicBezTo>
                  <a:cubicBezTo>
                    <a:pt x="352" y="426"/>
                    <a:pt x="296" y="441"/>
                    <a:pt x="273" y="444"/>
                  </a:cubicBezTo>
                  <a:cubicBezTo>
                    <a:pt x="243" y="449"/>
                    <a:pt x="222" y="440"/>
                    <a:pt x="202" y="418"/>
                  </a:cubicBezTo>
                  <a:cubicBezTo>
                    <a:pt x="196" y="413"/>
                    <a:pt x="193" y="409"/>
                    <a:pt x="189" y="402"/>
                  </a:cubicBezTo>
                  <a:cubicBezTo>
                    <a:pt x="176" y="427"/>
                    <a:pt x="163" y="454"/>
                    <a:pt x="137" y="465"/>
                  </a:cubicBezTo>
                  <a:cubicBezTo>
                    <a:pt x="111" y="476"/>
                    <a:pt x="70" y="474"/>
                    <a:pt x="46" y="464"/>
                  </a:cubicBezTo>
                  <a:cubicBezTo>
                    <a:pt x="22" y="454"/>
                    <a:pt x="12" y="422"/>
                    <a:pt x="11" y="396"/>
                  </a:cubicBezTo>
                  <a:cubicBezTo>
                    <a:pt x="10" y="371"/>
                    <a:pt x="31" y="328"/>
                    <a:pt x="49" y="307"/>
                  </a:cubicBezTo>
                  <a:cubicBezTo>
                    <a:pt x="22" y="293"/>
                    <a:pt x="9" y="277"/>
                    <a:pt x="3" y="243"/>
                  </a:cubicBezTo>
                  <a:cubicBezTo>
                    <a:pt x="0" y="231"/>
                    <a:pt x="1" y="215"/>
                    <a:pt x="6" y="204"/>
                  </a:cubicBezTo>
                  <a:cubicBezTo>
                    <a:pt x="8" y="195"/>
                    <a:pt x="15" y="191"/>
                    <a:pt x="18" y="184"/>
                  </a:cubicBezTo>
                  <a:cubicBezTo>
                    <a:pt x="21" y="176"/>
                    <a:pt x="13" y="173"/>
                    <a:pt x="21" y="166"/>
                  </a:cubicBezTo>
                  <a:cubicBezTo>
                    <a:pt x="31" y="149"/>
                    <a:pt x="68" y="145"/>
                    <a:pt x="87" y="141"/>
                  </a:cubicBezTo>
                  <a:cubicBezTo>
                    <a:pt x="110" y="139"/>
                    <a:pt x="130" y="143"/>
                    <a:pt x="154" y="153"/>
                  </a:cubicBezTo>
                  <a:cubicBezTo>
                    <a:pt x="135" y="126"/>
                    <a:pt x="123" y="102"/>
                    <a:pt x="140" y="65"/>
                  </a:cubicBezTo>
                  <a:cubicBezTo>
                    <a:pt x="156" y="32"/>
                    <a:pt x="191" y="0"/>
                    <a:pt x="229" y="8"/>
                  </a:cubicBezTo>
                  <a:cubicBezTo>
                    <a:pt x="245" y="13"/>
                    <a:pt x="262" y="23"/>
                    <a:pt x="274" y="27"/>
                  </a:cubicBezTo>
                  <a:cubicBezTo>
                    <a:pt x="292" y="31"/>
                    <a:pt x="304" y="22"/>
                    <a:pt x="308" y="47"/>
                  </a:cubicBezTo>
                  <a:cubicBezTo>
                    <a:pt x="310" y="66"/>
                    <a:pt x="298" y="119"/>
                    <a:pt x="284" y="126"/>
                  </a:cubicBezTo>
                </a:path>
              </a:pathLst>
            </a:custGeom>
            <a:solidFill>
              <a:srgbClr val="EFDE9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7" name="Freeform 27"/>
            <p:cNvSpPr/>
            <p:nvPr/>
          </p:nvSpPr>
          <p:spPr bwMode="auto">
            <a:xfrm>
              <a:off x="4710974" y="5607050"/>
              <a:ext cx="696913" cy="703263"/>
            </a:xfrm>
            <a:custGeom>
              <a:avLst/>
              <a:gdLst>
                <a:gd name="T0" fmla="*/ 191 w 380"/>
                <a:gd name="T1" fmla="*/ 302 h 384"/>
                <a:gd name="T2" fmla="*/ 223 w 380"/>
                <a:gd name="T3" fmla="*/ 337 h 384"/>
                <a:gd name="T4" fmla="*/ 291 w 380"/>
                <a:gd name="T5" fmla="*/ 371 h 384"/>
                <a:gd name="T6" fmla="*/ 287 w 380"/>
                <a:gd name="T7" fmla="*/ 352 h 384"/>
                <a:gd name="T8" fmla="*/ 328 w 380"/>
                <a:gd name="T9" fmla="*/ 357 h 384"/>
                <a:gd name="T10" fmla="*/ 343 w 380"/>
                <a:gd name="T11" fmla="*/ 308 h 384"/>
                <a:gd name="T12" fmla="*/ 286 w 380"/>
                <a:gd name="T13" fmla="*/ 230 h 384"/>
                <a:gd name="T14" fmla="*/ 328 w 380"/>
                <a:gd name="T15" fmla="*/ 216 h 384"/>
                <a:gd name="T16" fmla="*/ 355 w 380"/>
                <a:gd name="T17" fmla="*/ 218 h 384"/>
                <a:gd name="T18" fmla="*/ 340 w 380"/>
                <a:gd name="T19" fmla="*/ 207 h 384"/>
                <a:gd name="T20" fmla="*/ 380 w 380"/>
                <a:gd name="T21" fmla="*/ 194 h 384"/>
                <a:gd name="T22" fmla="*/ 315 w 380"/>
                <a:gd name="T23" fmla="*/ 118 h 384"/>
                <a:gd name="T24" fmla="*/ 317 w 380"/>
                <a:gd name="T25" fmla="*/ 107 h 384"/>
                <a:gd name="T26" fmla="*/ 293 w 380"/>
                <a:gd name="T27" fmla="*/ 107 h 384"/>
                <a:gd name="T28" fmla="*/ 249 w 380"/>
                <a:gd name="T29" fmla="*/ 124 h 384"/>
                <a:gd name="T30" fmla="*/ 266 w 380"/>
                <a:gd name="T31" fmla="*/ 24 h 384"/>
                <a:gd name="T32" fmla="*/ 236 w 380"/>
                <a:gd name="T33" fmla="*/ 1 h 384"/>
                <a:gd name="T34" fmla="*/ 214 w 380"/>
                <a:gd name="T35" fmla="*/ 8 h 384"/>
                <a:gd name="T36" fmla="*/ 196 w 380"/>
                <a:gd name="T37" fmla="*/ 29 h 384"/>
                <a:gd name="T38" fmla="*/ 175 w 380"/>
                <a:gd name="T39" fmla="*/ 23 h 384"/>
                <a:gd name="T40" fmla="*/ 152 w 380"/>
                <a:gd name="T41" fmla="*/ 26 h 384"/>
                <a:gd name="T42" fmla="*/ 115 w 380"/>
                <a:gd name="T43" fmla="*/ 63 h 384"/>
                <a:gd name="T44" fmla="*/ 128 w 380"/>
                <a:gd name="T45" fmla="*/ 148 h 384"/>
                <a:gd name="T46" fmla="*/ 52 w 380"/>
                <a:gd name="T47" fmla="*/ 150 h 384"/>
                <a:gd name="T48" fmla="*/ 25 w 380"/>
                <a:gd name="T49" fmla="*/ 184 h 384"/>
                <a:gd name="T50" fmla="*/ 55 w 380"/>
                <a:gd name="T51" fmla="*/ 200 h 384"/>
                <a:gd name="T52" fmla="*/ 48 w 380"/>
                <a:gd name="T53" fmla="*/ 213 h 384"/>
                <a:gd name="T54" fmla="*/ 56 w 380"/>
                <a:gd name="T55" fmla="*/ 218 h 384"/>
                <a:gd name="T56" fmla="*/ 61 w 380"/>
                <a:gd name="T57" fmla="*/ 249 h 384"/>
                <a:gd name="T58" fmla="*/ 33 w 380"/>
                <a:gd name="T59" fmla="*/ 271 h 384"/>
                <a:gd name="T60" fmla="*/ 75 w 380"/>
                <a:gd name="T61" fmla="*/ 286 h 384"/>
                <a:gd name="T62" fmla="*/ 60 w 380"/>
                <a:gd name="T63" fmla="*/ 314 h 384"/>
                <a:gd name="T64" fmla="*/ 80 w 380"/>
                <a:gd name="T65" fmla="*/ 348 h 384"/>
                <a:gd name="T66" fmla="*/ 119 w 380"/>
                <a:gd name="T67" fmla="*/ 312 h 384"/>
                <a:gd name="T68" fmla="*/ 139 w 380"/>
                <a:gd name="T69" fmla="*/ 347 h 384"/>
                <a:gd name="T70" fmla="*/ 169 w 380"/>
                <a:gd name="T71" fmla="*/ 311 h 384"/>
                <a:gd name="T72" fmla="*/ 198 w 380"/>
                <a:gd name="T73" fmla="*/ 30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0" h="384">
                  <a:moveTo>
                    <a:pt x="191" y="302"/>
                  </a:moveTo>
                  <a:cubicBezTo>
                    <a:pt x="205" y="310"/>
                    <a:pt x="213" y="325"/>
                    <a:pt x="223" y="337"/>
                  </a:cubicBezTo>
                  <a:cubicBezTo>
                    <a:pt x="237" y="353"/>
                    <a:pt x="268" y="384"/>
                    <a:pt x="291" y="371"/>
                  </a:cubicBezTo>
                  <a:cubicBezTo>
                    <a:pt x="289" y="364"/>
                    <a:pt x="288" y="359"/>
                    <a:pt x="287" y="352"/>
                  </a:cubicBezTo>
                  <a:cubicBezTo>
                    <a:pt x="299" y="343"/>
                    <a:pt x="313" y="364"/>
                    <a:pt x="328" y="357"/>
                  </a:cubicBezTo>
                  <a:cubicBezTo>
                    <a:pt x="350" y="347"/>
                    <a:pt x="348" y="327"/>
                    <a:pt x="343" y="308"/>
                  </a:cubicBezTo>
                  <a:cubicBezTo>
                    <a:pt x="339" y="282"/>
                    <a:pt x="312" y="239"/>
                    <a:pt x="286" y="230"/>
                  </a:cubicBezTo>
                  <a:cubicBezTo>
                    <a:pt x="299" y="225"/>
                    <a:pt x="314" y="218"/>
                    <a:pt x="328" y="216"/>
                  </a:cubicBezTo>
                  <a:cubicBezTo>
                    <a:pt x="335" y="214"/>
                    <a:pt x="349" y="222"/>
                    <a:pt x="355" y="218"/>
                  </a:cubicBezTo>
                  <a:cubicBezTo>
                    <a:pt x="363" y="210"/>
                    <a:pt x="343" y="209"/>
                    <a:pt x="340" y="207"/>
                  </a:cubicBezTo>
                  <a:cubicBezTo>
                    <a:pt x="354" y="203"/>
                    <a:pt x="367" y="198"/>
                    <a:pt x="380" y="194"/>
                  </a:cubicBezTo>
                  <a:cubicBezTo>
                    <a:pt x="379" y="159"/>
                    <a:pt x="342" y="125"/>
                    <a:pt x="315" y="118"/>
                  </a:cubicBezTo>
                  <a:cubicBezTo>
                    <a:pt x="324" y="118"/>
                    <a:pt x="323" y="113"/>
                    <a:pt x="317" y="107"/>
                  </a:cubicBezTo>
                  <a:cubicBezTo>
                    <a:pt x="311" y="104"/>
                    <a:pt x="298" y="108"/>
                    <a:pt x="293" y="107"/>
                  </a:cubicBezTo>
                  <a:cubicBezTo>
                    <a:pt x="275" y="111"/>
                    <a:pt x="262" y="120"/>
                    <a:pt x="249" y="124"/>
                  </a:cubicBezTo>
                  <a:cubicBezTo>
                    <a:pt x="256" y="91"/>
                    <a:pt x="272" y="60"/>
                    <a:pt x="266" y="24"/>
                  </a:cubicBezTo>
                  <a:cubicBezTo>
                    <a:pt x="264" y="7"/>
                    <a:pt x="253" y="0"/>
                    <a:pt x="236" y="1"/>
                  </a:cubicBezTo>
                  <a:cubicBezTo>
                    <a:pt x="229" y="0"/>
                    <a:pt x="218" y="4"/>
                    <a:pt x="214" y="8"/>
                  </a:cubicBezTo>
                  <a:cubicBezTo>
                    <a:pt x="206" y="13"/>
                    <a:pt x="202" y="25"/>
                    <a:pt x="196" y="29"/>
                  </a:cubicBezTo>
                  <a:cubicBezTo>
                    <a:pt x="189" y="31"/>
                    <a:pt x="182" y="23"/>
                    <a:pt x="175" y="23"/>
                  </a:cubicBezTo>
                  <a:cubicBezTo>
                    <a:pt x="167" y="21"/>
                    <a:pt x="160" y="23"/>
                    <a:pt x="152" y="26"/>
                  </a:cubicBezTo>
                  <a:cubicBezTo>
                    <a:pt x="134" y="31"/>
                    <a:pt x="122" y="43"/>
                    <a:pt x="115" y="63"/>
                  </a:cubicBezTo>
                  <a:cubicBezTo>
                    <a:pt x="109" y="86"/>
                    <a:pt x="112" y="131"/>
                    <a:pt x="128" y="148"/>
                  </a:cubicBezTo>
                  <a:cubicBezTo>
                    <a:pt x="102" y="159"/>
                    <a:pt x="78" y="147"/>
                    <a:pt x="52" y="150"/>
                  </a:cubicBezTo>
                  <a:cubicBezTo>
                    <a:pt x="36" y="153"/>
                    <a:pt x="0" y="170"/>
                    <a:pt x="25" y="184"/>
                  </a:cubicBezTo>
                  <a:cubicBezTo>
                    <a:pt x="36" y="191"/>
                    <a:pt x="55" y="182"/>
                    <a:pt x="55" y="200"/>
                  </a:cubicBezTo>
                  <a:cubicBezTo>
                    <a:pt x="56" y="205"/>
                    <a:pt x="46" y="206"/>
                    <a:pt x="48" y="213"/>
                  </a:cubicBezTo>
                  <a:cubicBezTo>
                    <a:pt x="49" y="217"/>
                    <a:pt x="53" y="216"/>
                    <a:pt x="56" y="218"/>
                  </a:cubicBezTo>
                  <a:cubicBezTo>
                    <a:pt x="69" y="231"/>
                    <a:pt x="79" y="231"/>
                    <a:pt x="61" y="249"/>
                  </a:cubicBezTo>
                  <a:cubicBezTo>
                    <a:pt x="54" y="257"/>
                    <a:pt x="44" y="265"/>
                    <a:pt x="33" y="271"/>
                  </a:cubicBezTo>
                  <a:cubicBezTo>
                    <a:pt x="37" y="296"/>
                    <a:pt x="61" y="288"/>
                    <a:pt x="75" y="286"/>
                  </a:cubicBezTo>
                  <a:cubicBezTo>
                    <a:pt x="75" y="296"/>
                    <a:pt x="68" y="308"/>
                    <a:pt x="60" y="314"/>
                  </a:cubicBezTo>
                  <a:cubicBezTo>
                    <a:pt x="67" y="324"/>
                    <a:pt x="51" y="358"/>
                    <a:pt x="80" y="348"/>
                  </a:cubicBezTo>
                  <a:cubicBezTo>
                    <a:pt x="96" y="343"/>
                    <a:pt x="101" y="316"/>
                    <a:pt x="119" y="312"/>
                  </a:cubicBezTo>
                  <a:cubicBezTo>
                    <a:pt x="123" y="326"/>
                    <a:pt x="136" y="332"/>
                    <a:pt x="139" y="347"/>
                  </a:cubicBezTo>
                  <a:cubicBezTo>
                    <a:pt x="156" y="336"/>
                    <a:pt x="147" y="306"/>
                    <a:pt x="169" y="311"/>
                  </a:cubicBezTo>
                  <a:cubicBezTo>
                    <a:pt x="184" y="314"/>
                    <a:pt x="192" y="327"/>
                    <a:pt x="198" y="302"/>
                  </a:cubicBezTo>
                </a:path>
              </a:pathLst>
            </a:custGeom>
            <a:solidFill>
              <a:srgbClr val="D8A16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8" name="Freeform 28"/>
            <p:cNvSpPr/>
            <p:nvPr/>
          </p:nvSpPr>
          <p:spPr bwMode="auto">
            <a:xfrm>
              <a:off x="4888774" y="5838825"/>
              <a:ext cx="379413" cy="357188"/>
            </a:xfrm>
            <a:custGeom>
              <a:avLst/>
              <a:gdLst>
                <a:gd name="T0" fmla="*/ 130 w 207"/>
                <a:gd name="T1" fmla="*/ 45 h 194"/>
                <a:gd name="T2" fmla="*/ 207 w 207"/>
                <a:gd name="T3" fmla="*/ 56 h 194"/>
                <a:gd name="T4" fmla="*/ 152 w 207"/>
                <a:gd name="T5" fmla="*/ 87 h 194"/>
                <a:gd name="T6" fmla="*/ 156 w 207"/>
                <a:gd name="T7" fmla="*/ 103 h 194"/>
                <a:gd name="T8" fmla="*/ 124 w 207"/>
                <a:gd name="T9" fmla="*/ 101 h 194"/>
                <a:gd name="T10" fmla="*/ 140 w 207"/>
                <a:gd name="T11" fmla="*/ 167 h 194"/>
                <a:gd name="T12" fmla="*/ 61 w 207"/>
                <a:gd name="T13" fmla="*/ 137 h 194"/>
                <a:gd name="T14" fmla="*/ 31 w 207"/>
                <a:gd name="T15" fmla="*/ 152 h 194"/>
                <a:gd name="T16" fmla="*/ 27 w 207"/>
                <a:gd name="T17" fmla="*/ 133 h 194"/>
                <a:gd name="T18" fmla="*/ 15 w 207"/>
                <a:gd name="T19" fmla="*/ 116 h 194"/>
                <a:gd name="T20" fmla="*/ 47 w 207"/>
                <a:gd name="T21" fmla="*/ 57 h 194"/>
                <a:gd name="T22" fmla="*/ 132 w 207"/>
                <a:gd name="T23" fmla="*/ 4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194">
                  <a:moveTo>
                    <a:pt x="130" y="45"/>
                  </a:moveTo>
                  <a:cubicBezTo>
                    <a:pt x="142" y="77"/>
                    <a:pt x="189" y="41"/>
                    <a:pt x="207" y="56"/>
                  </a:cubicBezTo>
                  <a:cubicBezTo>
                    <a:pt x="197" y="75"/>
                    <a:pt x="169" y="79"/>
                    <a:pt x="152" y="87"/>
                  </a:cubicBezTo>
                  <a:cubicBezTo>
                    <a:pt x="153" y="94"/>
                    <a:pt x="155" y="99"/>
                    <a:pt x="156" y="103"/>
                  </a:cubicBezTo>
                  <a:cubicBezTo>
                    <a:pt x="148" y="111"/>
                    <a:pt x="132" y="104"/>
                    <a:pt x="124" y="101"/>
                  </a:cubicBezTo>
                  <a:cubicBezTo>
                    <a:pt x="130" y="114"/>
                    <a:pt x="155" y="150"/>
                    <a:pt x="140" y="167"/>
                  </a:cubicBezTo>
                  <a:cubicBezTo>
                    <a:pt x="120" y="194"/>
                    <a:pt x="73" y="156"/>
                    <a:pt x="61" y="137"/>
                  </a:cubicBezTo>
                  <a:cubicBezTo>
                    <a:pt x="53" y="152"/>
                    <a:pt x="41" y="164"/>
                    <a:pt x="31" y="152"/>
                  </a:cubicBezTo>
                  <a:cubicBezTo>
                    <a:pt x="27" y="145"/>
                    <a:pt x="28" y="138"/>
                    <a:pt x="27" y="133"/>
                  </a:cubicBezTo>
                  <a:cubicBezTo>
                    <a:pt x="25" y="126"/>
                    <a:pt x="19" y="122"/>
                    <a:pt x="15" y="116"/>
                  </a:cubicBezTo>
                  <a:cubicBezTo>
                    <a:pt x="0" y="90"/>
                    <a:pt x="25" y="64"/>
                    <a:pt x="47" y="57"/>
                  </a:cubicBezTo>
                  <a:cubicBezTo>
                    <a:pt x="37" y="7"/>
                    <a:pt x="119" y="0"/>
                    <a:pt x="132" y="45"/>
                  </a:cubicBezTo>
                </a:path>
              </a:pathLst>
            </a:custGeom>
            <a:solidFill>
              <a:srgbClr val="9E611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599" name="Freeform 29"/>
            <p:cNvSpPr/>
            <p:nvPr/>
          </p:nvSpPr>
          <p:spPr bwMode="auto">
            <a:xfrm>
              <a:off x="4950687" y="5105400"/>
              <a:ext cx="609600" cy="533400"/>
            </a:xfrm>
            <a:custGeom>
              <a:avLst/>
              <a:gdLst>
                <a:gd name="T0" fmla="*/ 152 w 332"/>
                <a:gd name="T1" fmla="*/ 258 h 291"/>
                <a:gd name="T2" fmla="*/ 189 w 332"/>
                <a:gd name="T3" fmla="*/ 251 h 291"/>
                <a:gd name="T4" fmla="*/ 248 w 332"/>
                <a:gd name="T5" fmla="*/ 232 h 291"/>
                <a:gd name="T6" fmla="*/ 270 w 332"/>
                <a:gd name="T7" fmla="*/ 204 h 291"/>
                <a:gd name="T8" fmla="*/ 298 w 332"/>
                <a:gd name="T9" fmla="*/ 180 h 291"/>
                <a:gd name="T10" fmla="*/ 328 w 332"/>
                <a:gd name="T11" fmla="*/ 114 h 291"/>
                <a:gd name="T12" fmla="*/ 238 w 332"/>
                <a:gd name="T13" fmla="*/ 8 h 291"/>
                <a:gd name="T14" fmla="*/ 208 w 332"/>
                <a:gd name="T15" fmla="*/ 23 h 291"/>
                <a:gd name="T16" fmla="*/ 197 w 332"/>
                <a:gd name="T17" fmla="*/ 24 h 291"/>
                <a:gd name="T18" fmla="*/ 177 w 332"/>
                <a:gd name="T19" fmla="*/ 12 h 291"/>
                <a:gd name="T20" fmla="*/ 111 w 332"/>
                <a:gd name="T21" fmla="*/ 36 h 291"/>
                <a:gd name="T22" fmla="*/ 73 w 332"/>
                <a:gd name="T23" fmla="*/ 67 h 291"/>
                <a:gd name="T24" fmla="*/ 24 w 332"/>
                <a:gd name="T25" fmla="*/ 72 h 291"/>
                <a:gd name="T26" fmla="*/ 38 w 332"/>
                <a:gd name="T27" fmla="*/ 170 h 291"/>
                <a:gd name="T28" fmla="*/ 45 w 332"/>
                <a:gd name="T29" fmla="*/ 191 h 291"/>
                <a:gd name="T30" fmla="*/ 51 w 332"/>
                <a:gd name="T31" fmla="*/ 217 h 291"/>
                <a:gd name="T32" fmla="*/ 85 w 332"/>
                <a:gd name="T33" fmla="*/ 257 h 291"/>
                <a:gd name="T34" fmla="*/ 154 w 332"/>
                <a:gd name="T35" fmla="*/ 26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91">
                  <a:moveTo>
                    <a:pt x="152" y="258"/>
                  </a:moveTo>
                  <a:cubicBezTo>
                    <a:pt x="163" y="255"/>
                    <a:pt x="175" y="256"/>
                    <a:pt x="189" y="251"/>
                  </a:cubicBezTo>
                  <a:cubicBezTo>
                    <a:pt x="208" y="245"/>
                    <a:pt x="229" y="241"/>
                    <a:pt x="248" y="232"/>
                  </a:cubicBezTo>
                  <a:cubicBezTo>
                    <a:pt x="263" y="225"/>
                    <a:pt x="264" y="219"/>
                    <a:pt x="270" y="204"/>
                  </a:cubicBezTo>
                  <a:cubicBezTo>
                    <a:pt x="276" y="187"/>
                    <a:pt x="283" y="187"/>
                    <a:pt x="298" y="180"/>
                  </a:cubicBezTo>
                  <a:cubicBezTo>
                    <a:pt x="321" y="167"/>
                    <a:pt x="332" y="141"/>
                    <a:pt x="328" y="114"/>
                  </a:cubicBezTo>
                  <a:cubicBezTo>
                    <a:pt x="321" y="65"/>
                    <a:pt x="294" y="0"/>
                    <a:pt x="238" y="8"/>
                  </a:cubicBezTo>
                  <a:cubicBezTo>
                    <a:pt x="227" y="9"/>
                    <a:pt x="219" y="19"/>
                    <a:pt x="208" y="23"/>
                  </a:cubicBezTo>
                  <a:cubicBezTo>
                    <a:pt x="199" y="26"/>
                    <a:pt x="204" y="26"/>
                    <a:pt x="197" y="24"/>
                  </a:cubicBezTo>
                  <a:cubicBezTo>
                    <a:pt x="188" y="19"/>
                    <a:pt x="185" y="15"/>
                    <a:pt x="177" y="12"/>
                  </a:cubicBezTo>
                  <a:cubicBezTo>
                    <a:pt x="154" y="7"/>
                    <a:pt x="125" y="16"/>
                    <a:pt x="111" y="36"/>
                  </a:cubicBezTo>
                  <a:cubicBezTo>
                    <a:pt x="96" y="54"/>
                    <a:pt x="100" y="78"/>
                    <a:pt x="73" y="67"/>
                  </a:cubicBezTo>
                  <a:cubicBezTo>
                    <a:pt x="57" y="59"/>
                    <a:pt x="39" y="55"/>
                    <a:pt x="24" y="72"/>
                  </a:cubicBezTo>
                  <a:cubicBezTo>
                    <a:pt x="0" y="101"/>
                    <a:pt x="18" y="148"/>
                    <a:pt x="38" y="170"/>
                  </a:cubicBezTo>
                  <a:cubicBezTo>
                    <a:pt x="45" y="181"/>
                    <a:pt x="44" y="178"/>
                    <a:pt x="45" y="191"/>
                  </a:cubicBezTo>
                  <a:cubicBezTo>
                    <a:pt x="47" y="200"/>
                    <a:pt x="47" y="208"/>
                    <a:pt x="51" y="217"/>
                  </a:cubicBezTo>
                  <a:cubicBezTo>
                    <a:pt x="57" y="233"/>
                    <a:pt x="72" y="246"/>
                    <a:pt x="85" y="257"/>
                  </a:cubicBezTo>
                  <a:cubicBezTo>
                    <a:pt x="93" y="262"/>
                    <a:pt x="153" y="291"/>
                    <a:pt x="154" y="265"/>
                  </a:cubicBezTo>
                </a:path>
              </a:pathLst>
            </a:custGeom>
            <a:solidFill>
              <a:srgbClr val="EFDE95"/>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0" name="Freeform 30"/>
            <p:cNvSpPr/>
            <p:nvPr/>
          </p:nvSpPr>
          <p:spPr bwMode="auto">
            <a:xfrm>
              <a:off x="5180874" y="5118100"/>
              <a:ext cx="374650" cy="342900"/>
            </a:xfrm>
            <a:custGeom>
              <a:avLst/>
              <a:gdLst>
                <a:gd name="T0" fmla="*/ 19 w 205"/>
                <a:gd name="T1" fmla="*/ 136 h 187"/>
                <a:gd name="T2" fmla="*/ 84 w 205"/>
                <a:gd name="T3" fmla="*/ 161 h 187"/>
                <a:gd name="T4" fmla="*/ 139 w 205"/>
                <a:gd name="T5" fmla="*/ 169 h 187"/>
                <a:gd name="T6" fmla="*/ 107 w 205"/>
                <a:gd name="T7" fmla="*/ 118 h 187"/>
                <a:gd name="T8" fmla="*/ 119 w 205"/>
                <a:gd name="T9" fmla="*/ 96 h 187"/>
                <a:gd name="T10" fmla="*/ 140 w 205"/>
                <a:gd name="T11" fmla="*/ 84 h 187"/>
                <a:gd name="T12" fmla="*/ 135 w 205"/>
                <a:gd name="T13" fmla="*/ 73 h 187"/>
                <a:gd name="T14" fmla="*/ 184 w 205"/>
                <a:gd name="T15" fmla="*/ 80 h 187"/>
                <a:gd name="T16" fmla="*/ 200 w 205"/>
                <a:gd name="T17" fmla="*/ 105 h 187"/>
                <a:gd name="T18" fmla="*/ 159 w 205"/>
                <a:gd name="T19" fmla="*/ 24 h 187"/>
                <a:gd name="T20" fmla="*/ 89 w 205"/>
                <a:gd name="T21" fmla="*/ 42 h 187"/>
                <a:gd name="T22" fmla="*/ 55 w 205"/>
                <a:gd name="T23" fmla="*/ 48 h 187"/>
                <a:gd name="T24" fmla="*/ 60 w 205"/>
                <a:gd name="T25" fmla="*/ 87 h 187"/>
                <a:gd name="T26" fmla="*/ 6 w 205"/>
                <a:gd name="T27" fmla="*/ 94 h 187"/>
                <a:gd name="T28" fmla="*/ 28 w 205"/>
                <a:gd name="T29" fmla="*/ 14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187">
                  <a:moveTo>
                    <a:pt x="19" y="136"/>
                  </a:moveTo>
                  <a:cubicBezTo>
                    <a:pt x="39" y="142"/>
                    <a:pt x="61" y="153"/>
                    <a:pt x="84" y="161"/>
                  </a:cubicBezTo>
                  <a:cubicBezTo>
                    <a:pt x="95" y="165"/>
                    <a:pt x="131" y="187"/>
                    <a:pt x="139" y="169"/>
                  </a:cubicBezTo>
                  <a:cubicBezTo>
                    <a:pt x="148" y="148"/>
                    <a:pt x="118" y="130"/>
                    <a:pt x="107" y="118"/>
                  </a:cubicBezTo>
                  <a:cubicBezTo>
                    <a:pt x="121" y="116"/>
                    <a:pt x="130" y="110"/>
                    <a:pt x="119" y="96"/>
                  </a:cubicBezTo>
                  <a:cubicBezTo>
                    <a:pt x="125" y="91"/>
                    <a:pt x="132" y="89"/>
                    <a:pt x="140" y="84"/>
                  </a:cubicBezTo>
                  <a:cubicBezTo>
                    <a:pt x="137" y="80"/>
                    <a:pt x="138" y="77"/>
                    <a:pt x="135" y="73"/>
                  </a:cubicBezTo>
                  <a:cubicBezTo>
                    <a:pt x="153" y="67"/>
                    <a:pt x="166" y="91"/>
                    <a:pt x="184" y="80"/>
                  </a:cubicBezTo>
                  <a:cubicBezTo>
                    <a:pt x="188" y="86"/>
                    <a:pt x="198" y="96"/>
                    <a:pt x="200" y="105"/>
                  </a:cubicBezTo>
                  <a:cubicBezTo>
                    <a:pt x="205" y="76"/>
                    <a:pt x="179" y="38"/>
                    <a:pt x="159" y="24"/>
                  </a:cubicBezTo>
                  <a:cubicBezTo>
                    <a:pt x="144" y="9"/>
                    <a:pt x="84" y="0"/>
                    <a:pt x="89" y="42"/>
                  </a:cubicBezTo>
                  <a:cubicBezTo>
                    <a:pt x="76" y="46"/>
                    <a:pt x="63" y="32"/>
                    <a:pt x="55" y="48"/>
                  </a:cubicBezTo>
                  <a:cubicBezTo>
                    <a:pt x="48" y="58"/>
                    <a:pt x="53" y="79"/>
                    <a:pt x="60" y="87"/>
                  </a:cubicBezTo>
                  <a:cubicBezTo>
                    <a:pt x="39" y="110"/>
                    <a:pt x="13" y="54"/>
                    <a:pt x="6" y="94"/>
                  </a:cubicBezTo>
                  <a:cubicBezTo>
                    <a:pt x="0" y="117"/>
                    <a:pt x="10" y="131"/>
                    <a:pt x="28" y="144"/>
                  </a:cubicBezTo>
                </a:path>
              </a:pathLst>
            </a:custGeom>
            <a:solidFill>
              <a:srgbClr val="D8A16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1" name="Freeform 31"/>
            <p:cNvSpPr/>
            <p:nvPr/>
          </p:nvSpPr>
          <p:spPr bwMode="auto">
            <a:xfrm>
              <a:off x="5004662" y="5216525"/>
              <a:ext cx="352425" cy="327025"/>
            </a:xfrm>
            <a:custGeom>
              <a:avLst/>
              <a:gdLst>
                <a:gd name="T0" fmla="*/ 183 w 192"/>
                <a:gd name="T1" fmla="*/ 170 h 178"/>
                <a:gd name="T2" fmla="*/ 147 w 192"/>
                <a:gd name="T3" fmla="*/ 138 h 178"/>
                <a:gd name="T4" fmla="*/ 83 w 192"/>
                <a:gd name="T5" fmla="*/ 139 h 178"/>
                <a:gd name="T6" fmla="*/ 77 w 192"/>
                <a:gd name="T7" fmla="*/ 74 h 178"/>
                <a:gd name="T8" fmla="*/ 66 w 192"/>
                <a:gd name="T9" fmla="*/ 27 h 178"/>
                <a:gd name="T10" fmla="*/ 46 w 192"/>
                <a:gd name="T11" fmla="*/ 23 h 178"/>
                <a:gd name="T12" fmla="*/ 17 w 192"/>
                <a:gd name="T13" fmla="*/ 12 h 178"/>
                <a:gd name="T14" fmla="*/ 1 w 192"/>
                <a:gd name="T15" fmla="*/ 37 h 178"/>
                <a:gd name="T16" fmla="*/ 27 w 192"/>
                <a:gd name="T17" fmla="*/ 85 h 178"/>
                <a:gd name="T18" fmla="*/ 14 w 192"/>
                <a:gd name="T19" fmla="*/ 79 h 178"/>
                <a:gd name="T20" fmla="*/ 30 w 192"/>
                <a:gd name="T21" fmla="*/ 146 h 178"/>
                <a:gd name="T22" fmla="*/ 56 w 192"/>
                <a:gd name="T23" fmla="*/ 165 h 178"/>
                <a:gd name="T24" fmla="*/ 82 w 192"/>
                <a:gd name="T25" fmla="*/ 175 h 178"/>
                <a:gd name="T26" fmla="*/ 107 w 192"/>
                <a:gd name="T27" fmla="*/ 159 h 178"/>
                <a:gd name="T28" fmla="*/ 137 w 192"/>
                <a:gd name="T29" fmla="*/ 157 h 178"/>
                <a:gd name="T30" fmla="*/ 192 w 192"/>
                <a:gd name="T31" fmla="*/ 17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78">
                  <a:moveTo>
                    <a:pt x="183" y="170"/>
                  </a:moveTo>
                  <a:cubicBezTo>
                    <a:pt x="182" y="155"/>
                    <a:pt x="158" y="145"/>
                    <a:pt x="147" y="138"/>
                  </a:cubicBezTo>
                  <a:cubicBezTo>
                    <a:pt x="128" y="129"/>
                    <a:pt x="102" y="130"/>
                    <a:pt x="83" y="139"/>
                  </a:cubicBezTo>
                  <a:cubicBezTo>
                    <a:pt x="76" y="120"/>
                    <a:pt x="81" y="93"/>
                    <a:pt x="77" y="74"/>
                  </a:cubicBezTo>
                  <a:cubicBezTo>
                    <a:pt x="73" y="60"/>
                    <a:pt x="70" y="43"/>
                    <a:pt x="66" y="27"/>
                  </a:cubicBezTo>
                  <a:cubicBezTo>
                    <a:pt x="63" y="17"/>
                    <a:pt x="47" y="0"/>
                    <a:pt x="46" y="23"/>
                  </a:cubicBezTo>
                  <a:cubicBezTo>
                    <a:pt x="36" y="21"/>
                    <a:pt x="28" y="11"/>
                    <a:pt x="17" y="12"/>
                  </a:cubicBezTo>
                  <a:cubicBezTo>
                    <a:pt x="5" y="13"/>
                    <a:pt x="0" y="23"/>
                    <a:pt x="1" y="37"/>
                  </a:cubicBezTo>
                  <a:cubicBezTo>
                    <a:pt x="1" y="58"/>
                    <a:pt x="14" y="72"/>
                    <a:pt x="27" y="85"/>
                  </a:cubicBezTo>
                  <a:cubicBezTo>
                    <a:pt x="22" y="84"/>
                    <a:pt x="17" y="83"/>
                    <a:pt x="14" y="79"/>
                  </a:cubicBezTo>
                  <a:cubicBezTo>
                    <a:pt x="11" y="98"/>
                    <a:pt x="21" y="131"/>
                    <a:pt x="30" y="146"/>
                  </a:cubicBezTo>
                  <a:cubicBezTo>
                    <a:pt x="37" y="156"/>
                    <a:pt x="43" y="162"/>
                    <a:pt x="56" y="165"/>
                  </a:cubicBezTo>
                  <a:cubicBezTo>
                    <a:pt x="63" y="168"/>
                    <a:pt x="74" y="172"/>
                    <a:pt x="82" y="175"/>
                  </a:cubicBezTo>
                  <a:cubicBezTo>
                    <a:pt x="95" y="178"/>
                    <a:pt x="96" y="165"/>
                    <a:pt x="107" y="159"/>
                  </a:cubicBezTo>
                  <a:cubicBezTo>
                    <a:pt x="117" y="153"/>
                    <a:pt x="129" y="152"/>
                    <a:pt x="137" y="157"/>
                  </a:cubicBezTo>
                  <a:cubicBezTo>
                    <a:pt x="157" y="161"/>
                    <a:pt x="174" y="171"/>
                    <a:pt x="192" y="175"/>
                  </a:cubicBezTo>
                </a:path>
              </a:pathLst>
            </a:custGeom>
            <a:solidFill>
              <a:srgbClr val="FCF3E3"/>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2" name="Freeform 32"/>
            <p:cNvSpPr/>
            <p:nvPr/>
          </p:nvSpPr>
          <p:spPr bwMode="auto">
            <a:xfrm>
              <a:off x="5196749" y="5256213"/>
              <a:ext cx="180975" cy="142875"/>
            </a:xfrm>
            <a:custGeom>
              <a:avLst/>
              <a:gdLst>
                <a:gd name="T0" fmla="*/ 41 w 99"/>
                <a:gd name="T1" fmla="*/ 61 h 78"/>
                <a:gd name="T2" fmla="*/ 94 w 99"/>
                <a:gd name="T3" fmla="*/ 72 h 78"/>
                <a:gd name="T4" fmla="*/ 68 w 99"/>
                <a:gd name="T5" fmla="*/ 35 h 78"/>
                <a:gd name="T6" fmla="*/ 92 w 99"/>
                <a:gd name="T7" fmla="*/ 24 h 78"/>
                <a:gd name="T8" fmla="*/ 79 w 99"/>
                <a:gd name="T9" fmla="*/ 1 h 78"/>
                <a:gd name="T10" fmla="*/ 34 w 99"/>
                <a:gd name="T11" fmla="*/ 33 h 78"/>
                <a:gd name="T12" fmla="*/ 8 w 99"/>
                <a:gd name="T13" fmla="*/ 24 h 78"/>
                <a:gd name="T14" fmla="*/ 6 w 99"/>
                <a:gd name="T15" fmla="*/ 47 h 78"/>
                <a:gd name="T16" fmla="*/ 42 w 99"/>
                <a:gd name="T1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8">
                  <a:moveTo>
                    <a:pt x="41" y="61"/>
                  </a:moveTo>
                  <a:cubicBezTo>
                    <a:pt x="49" y="66"/>
                    <a:pt x="85" y="78"/>
                    <a:pt x="94" y="72"/>
                  </a:cubicBezTo>
                  <a:cubicBezTo>
                    <a:pt x="91" y="53"/>
                    <a:pt x="84" y="42"/>
                    <a:pt x="68" y="35"/>
                  </a:cubicBezTo>
                  <a:cubicBezTo>
                    <a:pt x="73" y="28"/>
                    <a:pt x="86" y="31"/>
                    <a:pt x="92" y="24"/>
                  </a:cubicBezTo>
                  <a:cubicBezTo>
                    <a:pt x="99" y="14"/>
                    <a:pt x="87" y="3"/>
                    <a:pt x="79" y="1"/>
                  </a:cubicBezTo>
                  <a:cubicBezTo>
                    <a:pt x="57" y="0"/>
                    <a:pt x="51" y="35"/>
                    <a:pt x="34" y="33"/>
                  </a:cubicBezTo>
                  <a:cubicBezTo>
                    <a:pt x="25" y="33"/>
                    <a:pt x="19" y="20"/>
                    <a:pt x="8" y="24"/>
                  </a:cubicBezTo>
                  <a:cubicBezTo>
                    <a:pt x="0" y="29"/>
                    <a:pt x="2" y="38"/>
                    <a:pt x="6" y="47"/>
                  </a:cubicBezTo>
                  <a:cubicBezTo>
                    <a:pt x="12" y="61"/>
                    <a:pt x="29" y="73"/>
                    <a:pt x="42" y="69"/>
                  </a:cubicBezTo>
                </a:path>
              </a:pathLst>
            </a:custGeom>
            <a:solidFill>
              <a:srgbClr val="9E6118"/>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3" name="Freeform 33"/>
            <p:cNvSpPr/>
            <p:nvPr/>
          </p:nvSpPr>
          <p:spPr bwMode="auto">
            <a:xfrm>
              <a:off x="3136174" y="2422525"/>
              <a:ext cx="1752600" cy="3848100"/>
            </a:xfrm>
            <a:custGeom>
              <a:avLst/>
              <a:gdLst>
                <a:gd name="T0" fmla="*/ 349 w 956"/>
                <a:gd name="T1" fmla="*/ 1 h 2097"/>
                <a:gd name="T2" fmla="*/ 325 w 956"/>
                <a:gd name="T3" fmla="*/ 33 h 2097"/>
                <a:gd name="T4" fmla="*/ 305 w 956"/>
                <a:gd name="T5" fmla="*/ 68 h 2097"/>
                <a:gd name="T6" fmla="*/ 258 w 956"/>
                <a:gd name="T7" fmla="*/ 149 h 2097"/>
                <a:gd name="T8" fmla="*/ 159 w 956"/>
                <a:gd name="T9" fmla="*/ 309 h 2097"/>
                <a:gd name="T10" fmla="*/ 87 w 956"/>
                <a:gd name="T11" fmla="*/ 472 h 2097"/>
                <a:gd name="T12" fmla="*/ 44 w 956"/>
                <a:gd name="T13" fmla="*/ 648 h 2097"/>
                <a:gd name="T14" fmla="*/ 10 w 956"/>
                <a:gd name="T15" fmla="*/ 823 h 2097"/>
                <a:gd name="T16" fmla="*/ 1 w 956"/>
                <a:gd name="T17" fmla="*/ 1010 h 2097"/>
                <a:gd name="T18" fmla="*/ 12 w 956"/>
                <a:gd name="T19" fmla="*/ 1187 h 2097"/>
                <a:gd name="T20" fmla="*/ 61 w 956"/>
                <a:gd name="T21" fmla="*/ 1361 h 2097"/>
                <a:gd name="T22" fmla="*/ 122 w 956"/>
                <a:gd name="T23" fmla="*/ 1501 h 2097"/>
                <a:gd name="T24" fmla="*/ 204 w 956"/>
                <a:gd name="T25" fmla="*/ 1632 h 2097"/>
                <a:gd name="T26" fmla="*/ 415 w 956"/>
                <a:gd name="T27" fmla="*/ 1818 h 2097"/>
                <a:gd name="T28" fmla="*/ 695 w 956"/>
                <a:gd name="T29" fmla="*/ 2002 h 2097"/>
                <a:gd name="T30" fmla="*/ 833 w 956"/>
                <a:gd name="T31" fmla="*/ 2056 h 2097"/>
                <a:gd name="T32" fmla="*/ 905 w 956"/>
                <a:gd name="T33" fmla="*/ 2074 h 2097"/>
                <a:gd name="T34" fmla="*/ 930 w 956"/>
                <a:gd name="T35" fmla="*/ 2090 h 2097"/>
                <a:gd name="T36" fmla="*/ 932 w 956"/>
                <a:gd name="T37" fmla="*/ 2095 h 2097"/>
                <a:gd name="T38" fmla="*/ 912 w 956"/>
                <a:gd name="T39" fmla="*/ 2070 h 2097"/>
                <a:gd name="T40" fmla="*/ 754 w 956"/>
                <a:gd name="T41" fmla="*/ 2025 h 2097"/>
                <a:gd name="T42" fmla="*/ 595 w 956"/>
                <a:gd name="T43" fmla="*/ 1937 h 2097"/>
                <a:gd name="T44" fmla="*/ 516 w 956"/>
                <a:gd name="T45" fmla="*/ 1887 h 2097"/>
                <a:gd name="T46" fmla="*/ 430 w 956"/>
                <a:gd name="T47" fmla="*/ 1824 h 2097"/>
                <a:gd name="T48" fmla="*/ 369 w 956"/>
                <a:gd name="T49" fmla="*/ 1775 h 2097"/>
                <a:gd name="T50" fmla="*/ 298 w 956"/>
                <a:gd name="T51" fmla="*/ 1722 h 2097"/>
                <a:gd name="T52" fmla="*/ 189 w 956"/>
                <a:gd name="T53" fmla="*/ 1604 h 2097"/>
                <a:gd name="T54" fmla="*/ 37 w 956"/>
                <a:gd name="T55" fmla="*/ 1277 h 2097"/>
                <a:gd name="T56" fmla="*/ 5 w 956"/>
                <a:gd name="T57" fmla="*/ 935 h 2097"/>
                <a:gd name="T58" fmla="*/ 59 w 956"/>
                <a:gd name="T59" fmla="*/ 593 h 2097"/>
                <a:gd name="T60" fmla="*/ 105 w 956"/>
                <a:gd name="T61" fmla="*/ 431 h 2097"/>
                <a:gd name="T62" fmla="*/ 184 w 956"/>
                <a:gd name="T63" fmla="*/ 272 h 2097"/>
                <a:gd name="T64" fmla="*/ 276 w 956"/>
                <a:gd name="T65" fmla="*/ 125 h 2097"/>
                <a:gd name="T66" fmla="*/ 314 w 956"/>
                <a:gd name="T67" fmla="*/ 57 h 2097"/>
                <a:gd name="T68" fmla="*/ 339 w 956"/>
                <a:gd name="T69" fmla="*/ 21 h 2097"/>
                <a:gd name="T70" fmla="*/ 350 w 956"/>
                <a:gd name="T71" fmla="*/ 1 h 2097"/>
                <a:gd name="T72" fmla="*/ 349 w 956"/>
                <a:gd name="T73" fmla="*/ 1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6" h="2097">
                  <a:moveTo>
                    <a:pt x="349" y="1"/>
                  </a:moveTo>
                  <a:cubicBezTo>
                    <a:pt x="344" y="16"/>
                    <a:pt x="332" y="21"/>
                    <a:pt x="325" y="33"/>
                  </a:cubicBezTo>
                  <a:cubicBezTo>
                    <a:pt x="318" y="45"/>
                    <a:pt x="312" y="56"/>
                    <a:pt x="305" y="68"/>
                  </a:cubicBezTo>
                  <a:cubicBezTo>
                    <a:pt x="290" y="95"/>
                    <a:pt x="275" y="122"/>
                    <a:pt x="258" y="149"/>
                  </a:cubicBezTo>
                  <a:cubicBezTo>
                    <a:pt x="225" y="202"/>
                    <a:pt x="190" y="254"/>
                    <a:pt x="159" y="309"/>
                  </a:cubicBezTo>
                  <a:cubicBezTo>
                    <a:pt x="131" y="362"/>
                    <a:pt x="105" y="415"/>
                    <a:pt x="87" y="472"/>
                  </a:cubicBezTo>
                  <a:cubicBezTo>
                    <a:pt x="69" y="530"/>
                    <a:pt x="57" y="589"/>
                    <a:pt x="44" y="648"/>
                  </a:cubicBezTo>
                  <a:cubicBezTo>
                    <a:pt x="30" y="706"/>
                    <a:pt x="18" y="763"/>
                    <a:pt x="10" y="823"/>
                  </a:cubicBezTo>
                  <a:cubicBezTo>
                    <a:pt x="3" y="885"/>
                    <a:pt x="0" y="948"/>
                    <a:pt x="1" y="1010"/>
                  </a:cubicBezTo>
                  <a:cubicBezTo>
                    <a:pt x="1" y="1069"/>
                    <a:pt x="3" y="1129"/>
                    <a:pt x="12" y="1187"/>
                  </a:cubicBezTo>
                  <a:cubicBezTo>
                    <a:pt x="20" y="1247"/>
                    <a:pt x="41" y="1304"/>
                    <a:pt x="61" y="1361"/>
                  </a:cubicBezTo>
                  <a:cubicBezTo>
                    <a:pt x="77" y="1410"/>
                    <a:pt x="98" y="1456"/>
                    <a:pt x="122" y="1501"/>
                  </a:cubicBezTo>
                  <a:cubicBezTo>
                    <a:pt x="146" y="1546"/>
                    <a:pt x="172" y="1591"/>
                    <a:pt x="204" y="1632"/>
                  </a:cubicBezTo>
                  <a:cubicBezTo>
                    <a:pt x="262" y="1708"/>
                    <a:pt x="341" y="1759"/>
                    <a:pt x="415" y="1818"/>
                  </a:cubicBezTo>
                  <a:cubicBezTo>
                    <a:pt x="503" y="1887"/>
                    <a:pt x="597" y="1948"/>
                    <a:pt x="695" y="2002"/>
                  </a:cubicBezTo>
                  <a:cubicBezTo>
                    <a:pt x="739" y="2026"/>
                    <a:pt x="784" y="2044"/>
                    <a:pt x="833" y="2056"/>
                  </a:cubicBezTo>
                  <a:cubicBezTo>
                    <a:pt x="857" y="2062"/>
                    <a:pt x="881" y="2068"/>
                    <a:pt x="905" y="2074"/>
                  </a:cubicBezTo>
                  <a:cubicBezTo>
                    <a:pt x="911" y="2076"/>
                    <a:pt x="942" y="2085"/>
                    <a:pt x="930" y="2090"/>
                  </a:cubicBezTo>
                  <a:cubicBezTo>
                    <a:pt x="926" y="2092"/>
                    <a:pt x="929" y="2097"/>
                    <a:pt x="932" y="2095"/>
                  </a:cubicBezTo>
                  <a:cubicBezTo>
                    <a:pt x="956" y="2085"/>
                    <a:pt x="921" y="2073"/>
                    <a:pt x="912" y="2070"/>
                  </a:cubicBezTo>
                  <a:cubicBezTo>
                    <a:pt x="859" y="2055"/>
                    <a:pt x="805" y="2047"/>
                    <a:pt x="754" y="2025"/>
                  </a:cubicBezTo>
                  <a:cubicBezTo>
                    <a:pt x="698" y="2002"/>
                    <a:pt x="646" y="1969"/>
                    <a:pt x="595" y="1937"/>
                  </a:cubicBezTo>
                  <a:cubicBezTo>
                    <a:pt x="569" y="1920"/>
                    <a:pt x="542" y="1904"/>
                    <a:pt x="516" y="1887"/>
                  </a:cubicBezTo>
                  <a:cubicBezTo>
                    <a:pt x="486" y="1868"/>
                    <a:pt x="458" y="1845"/>
                    <a:pt x="430" y="1824"/>
                  </a:cubicBezTo>
                  <a:cubicBezTo>
                    <a:pt x="410" y="1808"/>
                    <a:pt x="390" y="1789"/>
                    <a:pt x="369" y="1775"/>
                  </a:cubicBezTo>
                  <a:cubicBezTo>
                    <a:pt x="344" y="1759"/>
                    <a:pt x="321" y="1741"/>
                    <a:pt x="298" y="1722"/>
                  </a:cubicBezTo>
                  <a:cubicBezTo>
                    <a:pt x="257" y="1688"/>
                    <a:pt x="220" y="1648"/>
                    <a:pt x="189" y="1604"/>
                  </a:cubicBezTo>
                  <a:cubicBezTo>
                    <a:pt x="119" y="1505"/>
                    <a:pt x="73" y="1392"/>
                    <a:pt x="37" y="1277"/>
                  </a:cubicBezTo>
                  <a:cubicBezTo>
                    <a:pt x="3" y="1169"/>
                    <a:pt x="2" y="1048"/>
                    <a:pt x="5" y="935"/>
                  </a:cubicBezTo>
                  <a:cubicBezTo>
                    <a:pt x="9" y="818"/>
                    <a:pt x="34" y="707"/>
                    <a:pt x="59" y="593"/>
                  </a:cubicBezTo>
                  <a:cubicBezTo>
                    <a:pt x="72" y="538"/>
                    <a:pt x="85" y="484"/>
                    <a:pt x="105" y="431"/>
                  </a:cubicBezTo>
                  <a:cubicBezTo>
                    <a:pt x="125" y="376"/>
                    <a:pt x="154" y="323"/>
                    <a:pt x="184" y="272"/>
                  </a:cubicBezTo>
                  <a:cubicBezTo>
                    <a:pt x="213" y="222"/>
                    <a:pt x="246" y="175"/>
                    <a:pt x="276" y="125"/>
                  </a:cubicBezTo>
                  <a:cubicBezTo>
                    <a:pt x="289" y="102"/>
                    <a:pt x="301" y="80"/>
                    <a:pt x="314" y="57"/>
                  </a:cubicBezTo>
                  <a:cubicBezTo>
                    <a:pt x="321" y="44"/>
                    <a:pt x="328" y="32"/>
                    <a:pt x="339" y="21"/>
                  </a:cubicBezTo>
                  <a:cubicBezTo>
                    <a:pt x="344" y="15"/>
                    <a:pt x="347" y="9"/>
                    <a:pt x="350" y="1"/>
                  </a:cubicBezTo>
                  <a:cubicBezTo>
                    <a:pt x="350" y="1"/>
                    <a:pt x="349" y="0"/>
                    <a:pt x="349" y="1"/>
                  </a:cubicBezTo>
                  <a:close/>
                </a:path>
              </a:pathLst>
            </a:custGeom>
            <a:solidFill>
              <a:srgbClr val="27857C"/>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4" name="Freeform 34"/>
            <p:cNvSpPr/>
            <p:nvPr/>
          </p:nvSpPr>
          <p:spPr bwMode="auto">
            <a:xfrm>
              <a:off x="3504474" y="2733675"/>
              <a:ext cx="368300" cy="274638"/>
            </a:xfrm>
            <a:custGeom>
              <a:avLst/>
              <a:gdLst>
                <a:gd name="T0" fmla="*/ 0 w 201"/>
                <a:gd name="T1" fmla="*/ 93 h 149"/>
                <a:gd name="T2" fmla="*/ 43 w 201"/>
                <a:gd name="T3" fmla="*/ 43 h 149"/>
                <a:gd name="T4" fmla="*/ 120 w 201"/>
                <a:gd name="T5" fmla="*/ 8 h 149"/>
                <a:gd name="T6" fmla="*/ 192 w 201"/>
                <a:gd name="T7" fmla="*/ 25 h 149"/>
                <a:gd name="T8" fmla="*/ 175 w 201"/>
                <a:gd name="T9" fmla="*/ 98 h 149"/>
                <a:gd name="T10" fmla="*/ 105 w 201"/>
                <a:gd name="T11" fmla="*/ 134 h 149"/>
                <a:gd name="T12" fmla="*/ 65 w 201"/>
                <a:gd name="T13" fmla="*/ 140 h 149"/>
                <a:gd name="T14" fmla="*/ 18 w 201"/>
                <a:gd name="T15" fmla="*/ 143 h 149"/>
                <a:gd name="T16" fmla="*/ 2 w 201"/>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49">
                  <a:moveTo>
                    <a:pt x="0" y="93"/>
                  </a:moveTo>
                  <a:cubicBezTo>
                    <a:pt x="18" y="82"/>
                    <a:pt x="30" y="62"/>
                    <a:pt x="43" y="43"/>
                  </a:cubicBezTo>
                  <a:cubicBezTo>
                    <a:pt x="63" y="24"/>
                    <a:pt x="82" y="6"/>
                    <a:pt x="120" y="8"/>
                  </a:cubicBezTo>
                  <a:cubicBezTo>
                    <a:pt x="136" y="4"/>
                    <a:pt x="183" y="0"/>
                    <a:pt x="192" y="25"/>
                  </a:cubicBezTo>
                  <a:cubicBezTo>
                    <a:pt x="201" y="51"/>
                    <a:pt x="185" y="85"/>
                    <a:pt x="175" y="98"/>
                  </a:cubicBezTo>
                  <a:cubicBezTo>
                    <a:pt x="155" y="116"/>
                    <a:pt x="130" y="125"/>
                    <a:pt x="105" y="134"/>
                  </a:cubicBezTo>
                  <a:cubicBezTo>
                    <a:pt x="96" y="139"/>
                    <a:pt x="81" y="136"/>
                    <a:pt x="65" y="140"/>
                  </a:cubicBezTo>
                  <a:cubicBezTo>
                    <a:pt x="49" y="143"/>
                    <a:pt x="34" y="140"/>
                    <a:pt x="18" y="143"/>
                  </a:cubicBezTo>
                  <a:cubicBezTo>
                    <a:pt x="11" y="142"/>
                    <a:pt x="9" y="149"/>
                    <a:pt x="2" y="14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5" name="Freeform 35"/>
            <p:cNvSpPr/>
            <p:nvPr/>
          </p:nvSpPr>
          <p:spPr bwMode="auto">
            <a:xfrm>
              <a:off x="3291749" y="2549525"/>
              <a:ext cx="268288" cy="428625"/>
            </a:xfrm>
            <a:custGeom>
              <a:avLst/>
              <a:gdLst>
                <a:gd name="T0" fmla="*/ 132 w 146"/>
                <a:gd name="T1" fmla="*/ 190 h 234"/>
                <a:gd name="T2" fmla="*/ 81 w 146"/>
                <a:gd name="T3" fmla="*/ 25 h 234"/>
                <a:gd name="T4" fmla="*/ 28 w 146"/>
                <a:gd name="T5" fmla="*/ 20 h 234"/>
                <a:gd name="T6" fmla="*/ 9 w 146"/>
                <a:gd name="T7" fmla="*/ 99 h 234"/>
                <a:gd name="T8" fmla="*/ 71 w 146"/>
                <a:gd name="T9" fmla="*/ 191 h 234"/>
                <a:gd name="T10" fmla="*/ 91 w 146"/>
                <a:gd name="T11" fmla="*/ 234 h 234"/>
              </a:gdLst>
              <a:ahLst/>
              <a:cxnLst>
                <a:cxn ang="0">
                  <a:pos x="T0" y="T1"/>
                </a:cxn>
                <a:cxn ang="0">
                  <a:pos x="T2" y="T3"/>
                </a:cxn>
                <a:cxn ang="0">
                  <a:pos x="T4" y="T5"/>
                </a:cxn>
                <a:cxn ang="0">
                  <a:pos x="T6" y="T7"/>
                </a:cxn>
                <a:cxn ang="0">
                  <a:pos x="T8" y="T9"/>
                </a:cxn>
                <a:cxn ang="0">
                  <a:pos x="T10" y="T11"/>
                </a:cxn>
              </a:cxnLst>
              <a:rect l="0" t="0" r="r" b="b"/>
              <a:pathLst>
                <a:path w="146" h="234">
                  <a:moveTo>
                    <a:pt x="132" y="190"/>
                  </a:moveTo>
                  <a:cubicBezTo>
                    <a:pt x="146" y="133"/>
                    <a:pt x="133" y="61"/>
                    <a:pt x="81" y="25"/>
                  </a:cubicBezTo>
                  <a:cubicBezTo>
                    <a:pt x="61" y="13"/>
                    <a:pt x="41" y="0"/>
                    <a:pt x="28" y="20"/>
                  </a:cubicBezTo>
                  <a:cubicBezTo>
                    <a:pt x="16" y="40"/>
                    <a:pt x="0" y="74"/>
                    <a:pt x="9" y="99"/>
                  </a:cubicBezTo>
                  <a:cubicBezTo>
                    <a:pt x="24" y="133"/>
                    <a:pt x="47" y="162"/>
                    <a:pt x="71" y="191"/>
                  </a:cubicBezTo>
                  <a:cubicBezTo>
                    <a:pt x="82" y="209"/>
                    <a:pt x="78" y="223"/>
                    <a:pt x="91" y="23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6" name="Freeform 36"/>
            <p:cNvSpPr/>
            <p:nvPr/>
          </p:nvSpPr>
          <p:spPr bwMode="auto">
            <a:xfrm>
              <a:off x="3337787" y="3098800"/>
              <a:ext cx="455613" cy="312738"/>
            </a:xfrm>
            <a:custGeom>
              <a:avLst/>
              <a:gdLst>
                <a:gd name="T0" fmla="*/ 7 w 249"/>
                <a:gd name="T1" fmla="*/ 80 h 170"/>
                <a:gd name="T2" fmla="*/ 63 w 249"/>
                <a:gd name="T3" fmla="*/ 40 h 170"/>
                <a:gd name="T4" fmla="*/ 129 w 249"/>
                <a:gd name="T5" fmla="*/ 18 h 170"/>
                <a:gd name="T6" fmla="*/ 247 w 249"/>
                <a:gd name="T7" fmla="*/ 39 h 170"/>
                <a:gd name="T8" fmla="*/ 148 w 249"/>
                <a:gd name="T9" fmla="*/ 130 h 170"/>
                <a:gd name="T10" fmla="*/ 0 w 249"/>
                <a:gd name="T11" fmla="*/ 109 h 170"/>
              </a:gdLst>
              <a:ahLst/>
              <a:cxnLst>
                <a:cxn ang="0">
                  <a:pos x="T0" y="T1"/>
                </a:cxn>
                <a:cxn ang="0">
                  <a:pos x="T2" y="T3"/>
                </a:cxn>
                <a:cxn ang="0">
                  <a:pos x="T4" y="T5"/>
                </a:cxn>
                <a:cxn ang="0">
                  <a:pos x="T6" y="T7"/>
                </a:cxn>
                <a:cxn ang="0">
                  <a:pos x="T8" y="T9"/>
                </a:cxn>
                <a:cxn ang="0">
                  <a:pos x="T10" y="T11"/>
                </a:cxn>
              </a:cxnLst>
              <a:rect l="0" t="0" r="r" b="b"/>
              <a:pathLst>
                <a:path w="249" h="170">
                  <a:moveTo>
                    <a:pt x="7" y="80"/>
                  </a:moveTo>
                  <a:cubicBezTo>
                    <a:pt x="23" y="76"/>
                    <a:pt x="45" y="51"/>
                    <a:pt x="63" y="40"/>
                  </a:cubicBezTo>
                  <a:cubicBezTo>
                    <a:pt x="81" y="29"/>
                    <a:pt x="106" y="20"/>
                    <a:pt x="129" y="18"/>
                  </a:cubicBezTo>
                  <a:cubicBezTo>
                    <a:pt x="162" y="11"/>
                    <a:pt x="241" y="0"/>
                    <a:pt x="247" y="39"/>
                  </a:cubicBezTo>
                  <a:cubicBezTo>
                    <a:pt x="249" y="93"/>
                    <a:pt x="189" y="117"/>
                    <a:pt x="148" y="130"/>
                  </a:cubicBezTo>
                  <a:cubicBezTo>
                    <a:pt x="117" y="130"/>
                    <a:pt x="1" y="170"/>
                    <a:pt x="0" y="1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7" name="Freeform 37"/>
            <p:cNvSpPr/>
            <p:nvPr/>
          </p:nvSpPr>
          <p:spPr bwMode="auto">
            <a:xfrm>
              <a:off x="2959962" y="2933700"/>
              <a:ext cx="360363" cy="449263"/>
            </a:xfrm>
            <a:custGeom>
              <a:avLst/>
              <a:gdLst>
                <a:gd name="T0" fmla="*/ 197 w 197"/>
                <a:gd name="T1" fmla="*/ 204 h 244"/>
                <a:gd name="T2" fmla="*/ 183 w 197"/>
                <a:gd name="T3" fmla="*/ 170 h 244"/>
                <a:gd name="T4" fmla="*/ 152 w 197"/>
                <a:gd name="T5" fmla="*/ 109 h 244"/>
                <a:gd name="T6" fmla="*/ 45 w 197"/>
                <a:gd name="T7" fmla="*/ 45 h 244"/>
                <a:gd name="T8" fmla="*/ 87 w 197"/>
                <a:gd name="T9" fmla="*/ 216 h 244"/>
                <a:gd name="T10" fmla="*/ 172 w 197"/>
                <a:gd name="T11" fmla="*/ 244 h 244"/>
              </a:gdLst>
              <a:ahLst/>
              <a:cxnLst>
                <a:cxn ang="0">
                  <a:pos x="T0" y="T1"/>
                </a:cxn>
                <a:cxn ang="0">
                  <a:pos x="T2" y="T3"/>
                </a:cxn>
                <a:cxn ang="0">
                  <a:pos x="T4" y="T5"/>
                </a:cxn>
                <a:cxn ang="0">
                  <a:pos x="T6" y="T7"/>
                </a:cxn>
                <a:cxn ang="0">
                  <a:pos x="T8" y="T9"/>
                </a:cxn>
                <a:cxn ang="0">
                  <a:pos x="T10" y="T11"/>
                </a:cxn>
              </a:cxnLst>
              <a:rect l="0" t="0" r="r" b="b"/>
              <a:pathLst>
                <a:path w="197" h="244">
                  <a:moveTo>
                    <a:pt x="197" y="204"/>
                  </a:moveTo>
                  <a:cubicBezTo>
                    <a:pt x="192" y="195"/>
                    <a:pt x="186" y="186"/>
                    <a:pt x="183" y="170"/>
                  </a:cubicBezTo>
                  <a:cubicBezTo>
                    <a:pt x="179" y="154"/>
                    <a:pt x="170" y="129"/>
                    <a:pt x="152" y="109"/>
                  </a:cubicBezTo>
                  <a:cubicBezTo>
                    <a:pt x="137" y="75"/>
                    <a:pt x="79" y="0"/>
                    <a:pt x="45" y="45"/>
                  </a:cubicBezTo>
                  <a:cubicBezTo>
                    <a:pt x="0" y="103"/>
                    <a:pt x="44" y="175"/>
                    <a:pt x="87" y="216"/>
                  </a:cubicBezTo>
                  <a:cubicBezTo>
                    <a:pt x="114" y="230"/>
                    <a:pt x="143" y="237"/>
                    <a:pt x="172" y="24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8" name="Freeform 38"/>
            <p:cNvSpPr/>
            <p:nvPr/>
          </p:nvSpPr>
          <p:spPr bwMode="auto">
            <a:xfrm>
              <a:off x="3213962" y="3482975"/>
              <a:ext cx="501650" cy="300038"/>
            </a:xfrm>
            <a:custGeom>
              <a:avLst/>
              <a:gdLst>
                <a:gd name="T0" fmla="*/ 5 w 273"/>
                <a:gd name="T1" fmla="*/ 91 h 163"/>
                <a:gd name="T2" fmla="*/ 37 w 273"/>
                <a:gd name="T3" fmla="*/ 53 h 163"/>
                <a:gd name="T4" fmla="*/ 109 w 273"/>
                <a:gd name="T5" fmla="*/ 10 h 163"/>
                <a:gd name="T6" fmla="*/ 187 w 273"/>
                <a:gd name="T7" fmla="*/ 6 h 163"/>
                <a:gd name="T8" fmla="*/ 257 w 273"/>
                <a:gd name="T9" fmla="*/ 30 h 163"/>
                <a:gd name="T10" fmla="*/ 236 w 273"/>
                <a:gd name="T11" fmla="*/ 117 h 163"/>
                <a:gd name="T12" fmla="*/ 160 w 273"/>
                <a:gd name="T13" fmla="*/ 144 h 163"/>
                <a:gd name="T14" fmla="*/ 114 w 273"/>
                <a:gd name="T15" fmla="*/ 148 h 163"/>
                <a:gd name="T16" fmla="*/ 49 w 273"/>
                <a:gd name="T17" fmla="*/ 163 h 163"/>
                <a:gd name="T18" fmla="*/ 0 w 273"/>
                <a:gd name="T19" fmla="*/ 1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63">
                  <a:moveTo>
                    <a:pt x="5" y="91"/>
                  </a:moveTo>
                  <a:cubicBezTo>
                    <a:pt x="21" y="87"/>
                    <a:pt x="28" y="59"/>
                    <a:pt x="37" y="53"/>
                  </a:cubicBezTo>
                  <a:cubicBezTo>
                    <a:pt x="59" y="28"/>
                    <a:pt x="77" y="17"/>
                    <a:pt x="109" y="10"/>
                  </a:cubicBezTo>
                  <a:cubicBezTo>
                    <a:pt x="134" y="0"/>
                    <a:pt x="163" y="7"/>
                    <a:pt x="187" y="6"/>
                  </a:cubicBezTo>
                  <a:cubicBezTo>
                    <a:pt x="208" y="11"/>
                    <a:pt x="239" y="11"/>
                    <a:pt x="257" y="30"/>
                  </a:cubicBezTo>
                  <a:cubicBezTo>
                    <a:pt x="273" y="57"/>
                    <a:pt x="263" y="101"/>
                    <a:pt x="236" y="117"/>
                  </a:cubicBezTo>
                  <a:cubicBezTo>
                    <a:pt x="218" y="128"/>
                    <a:pt x="184" y="142"/>
                    <a:pt x="160" y="144"/>
                  </a:cubicBezTo>
                  <a:cubicBezTo>
                    <a:pt x="144" y="148"/>
                    <a:pt x="130" y="145"/>
                    <a:pt x="114" y="148"/>
                  </a:cubicBezTo>
                  <a:cubicBezTo>
                    <a:pt x="90" y="150"/>
                    <a:pt x="72" y="161"/>
                    <a:pt x="49" y="163"/>
                  </a:cubicBezTo>
                  <a:cubicBezTo>
                    <a:pt x="27" y="158"/>
                    <a:pt x="22" y="149"/>
                    <a:pt x="0" y="14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09" name="Freeform 39"/>
            <p:cNvSpPr/>
            <p:nvPr/>
          </p:nvSpPr>
          <p:spPr bwMode="auto">
            <a:xfrm>
              <a:off x="2804387" y="3427413"/>
              <a:ext cx="427038" cy="385763"/>
            </a:xfrm>
            <a:custGeom>
              <a:avLst/>
              <a:gdLst>
                <a:gd name="T0" fmla="*/ 224 w 233"/>
                <a:gd name="T1" fmla="*/ 173 h 210"/>
                <a:gd name="T2" fmla="*/ 233 w 233"/>
                <a:gd name="T3" fmla="*/ 168 h 210"/>
                <a:gd name="T4" fmla="*/ 141 w 233"/>
                <a:gd name="T5" fmla="*/ 77 h 210"/>
                <a:gd name="T6" fmla="*/ 13 w 233"/>
                <a:gd name="T7" fmla="*/ 68 h 210"/>
                <a:gd name="T8" fmla="*/ 31 w 233"/>
                <a:gd name="T9" fmla="*/ 149 h 210"/>
                <a:gd name="T10" fmla="*/ 105 w 233"/>
                <a:gd name="T11" fmla="*/ 190 h 210"/>
                <a:gd name="T12" fmla="*/ 215 w 23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233" h="210">
                  <a:moveTo>
                    <a:pt x="224" y="173"/>
                  </a:moveTo>
                  <a:cubicBezTo>
                    <a:pt x="233" y="168"/>
                    <a:pt x="233" y="168"/>
                    <a:pt x="233" y="168"/>
                  </a:cubicBezTo>
                  <a:cubicBezTo>
                    <a:pt x="204" y="130"/>
                    <a:pt x="171" y="107"/>
                    <a:pt x="141" y="77"/>
                  </a:cubicBezTo>
                  <a:cubicBezTo>
                    <a:pt x="103" y="44"/>
                    <a:pt x="45" y="0"/>
                    <a:pt x="13" y="68"/>
                  </a:cubicBezTo>
                  <a:cubicBezTo>
                    <a:pt x="0" y="88"/>
                    <a:pt x="15" y="122"/>
                    <a:pt x="31" y="149"/>
                  </a:cubicBezTo>
                  <a:cubicBezTo>
                    <a:pt x="49" y="169"/>
                    <a:pt x="76" y="183"/>
                    <a:pt x="105" y="190"/>
                  </a:cubicBezTo>
                  <a:cubicBezTo>
                    <a:pt x="141" y="199"/>
                    <a:pt x="179" y="201"/>
                    <a:pt x="215" y="21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0" name="Freeform 40"/>
            <p:cNvSpPr/>
            <p:nvPr/>
          </p:nvSpPr>
          <p:spPr bwMode="auto">
            <a:xfrm>
              <a:off x="3126649" y="3886200"/>
              <a:ext cx="485775" cy="361950"/>
            </a:xfrm>
            <a:custGeom>
              <a:avLst/>
              <a:gdLst>
                <a:gd name="T0" fmla="*/ 0 w 265"/>
                <a:gd name="T1" fmla="*/ 118 h 197"/>
                <a:gd name="T2" fmla="*/ 27 w 265"/>
                <a:gd name="T3" fmla="*/ 71 h 197"/>
                <a:gd name="T4" fmla="*/ 115 w 265"/>
                <a:gd name="T5" fmla="*/ 24 h 197"/>
                <a:gd name="T6" fmla="*/ 205 w 265"/>
                <a:gd name="T7" fmla="*/ 0 h 197"/>
                <a:gd name="T8" fmla="*/ 254 w 265"/>
                <a:gd name="T9" fmla="*/ 50 h 197"/>
                <a:gd name="T10" fmla="*/ 211 w 265"/>
                <a:gd name="T11" fmla="*/ 162 h 197"/>
                <a:gd name="T12" fmla="*/ 134 w 265"/>
                <a:gd name="T13" fmla="*/ 197 h 197"/>
                <a:gd name="T14" fmla="*/ 53 w 265"/>
                <a:gd name="T15" fmla="*/ 185 h 197"/>
                <a:gd name="T16" fmla="*/ 6 w 265"/>
                <a:gd name="T17"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97">
                  <a:moveTo>
                    <a:pt x="0" y="118"/>
                  </a:moveTo>
                  <a:cubicBezTo>
                    <a:pt x="22" y="123"/>
                    <a:pt x="24" y="86"/>
                    <a:pt x="27" y="71"/>
                  </a:cubicBezTo>
                  <a:cubicBezTo>
                    <a:pt x="49" y="46"/>
                    <a:pt x="88" y="40"/>
                    <a:pt x="115" y="24"/>
                  </a:cubicBezTo>
                  <a:cubicBezTo>
                    <a:pt x="140" y="15"/>
                    <a:pt x="175" y="0"/>
                    <a:pt x="205" y="0"/>
                  </a:cubicBezTo>
                  <a:cubicBezTo>
                    <a:pt x="241" y="9"/>
                    <a:pt x="256" y="12"/>
                    <a:pt x="254" y="50"/>
                  </a:cubicBezTo>
                  <a:cubicBezTo>
                    <a:pt x="265" y="99"/>
                    <a:pt x="249" y="133"/>
                    <a:pt x="211" y="162"/>
                  </a:cubicBezTo>
                  <a:cubicBezTo>
                    <a:pt x="184" y="179"/>
                    <a:pt x="158" y="195"/>
                    <a:pt x="134" y="197"/>
                  </a:cubicBezTo>
                  <a:cubicBezTo>
                    <a:pt x="104" y="197"/>
                    <a:pt x="75" y="190"/>
                    <a:pt x="53" y="185"/>
                  </a:cubicBezTo>
                  <a:cubicBezTo>
                    <a:pt x="31" y="179"/>
                    <a:pt x="26" y="170"/>
                    <a:pt x="6" y="1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1" name="Freeform 41"/>
            <p:cNvSpPr/>
            <p:nvPr/>
          </p:nvSpPr>
          <p:spPr bwMode="auto">
            <a:xfrm>
              <a:off x="2701199" y="3979863"/>
              <a:ext cx="461963" cy="263525"/>
            </a:xfrm>
            <a:custGeom>
              <a:avLst/>
              <a:gdLst>
                <a:gd name="T0" fmla="*/ 252 w 252"/>
                <a:gd name="T1" fmla="*/ 110 h 143"/>
                <a:gd name="T2" fmla="*/ 157 w 252"/>
                <a:gd name="T3" fmla="*/ 33 h 143"/>
                <a:gd name="T4" fmla="*/ 92 w 252"/>
                <a:gd name="T5" fmla="*/ 18 h 143"/>
                <a:gd name="T6" fmla="*/ 34 w 252"/>
                <a:gd name="T7" fmla="*/ 3 h 143"/>
                <a:gd name="T8" fmla="*/ 51 w 252"/>
                <a:gd name="T9" fmla="*/ 92 h 143"/>
                <a:gd name="T10" fmla="*/ 118 w 252"/>
                <a:gd name="T11" fmla="*/ 131 h 143"/>
                <a:gd name="T12" fmla="*/ 252 w 252"/>
                <a:gd name="T13" fmla="*/ 80 h 143"/>
                <a:gd name="T14" fmla="*/ 251 w 252"/>
                <a:gd name="T15" fmla="*/ 87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43">
                  <a:moveTo>
                    <a:pt x="252" y="110"/>
                  </a:moveTo>
                  <a:cubicBezTo>
                    <a:pt x="231" y="74"/>
                    <a:pt x="191" y="49"/>
                    <a:pt x="157" y="33"/>
                  </a:cubicBezTo>
                  <a:cubicBezTo>
                    <a:pt x="135" y="28"/>
                    <a:pt x="113" y="23"/>
                    <a:pt x="92" y="18"/>
                  </a:cubicBezTo>
                  <a:cubicBezTo>
                    <a:pt x="77" y="14"/>
                    <a:pt x="50" y="0"/>
                    <a:pt x="34" y="3"/>
                  </a:cubicBezTo>
                  <a:cubicBezTo>
                    <a:pt x="0" y="18"/>
                    <a:pt x="40" y="74"/>
                    <a:pt x="51" y="92"/>
                  </a:cubicBezTo>
                  <a:cubicBezTo>
                    <a:pt x="69" y="111"/>
                    <a:pt x="96" y="126"/>
                    <a:pt x="118" y="131"/>
                  </a:cubicBezTo>
                  <a:cubicBezTo>
                    <a:pt x="168" y="143"/>
                    <a:pt x="218" y="125"/>
                    <a:pt x="252" y="80"/>
                  </a:cubicBezTo>
                  <a:cubicBezTo>
                    <a:pt x="251" y="87"/>
                    <a:pt x="251" y="87"/>
                    <a:pt x="251" y="8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2" name="Freeform 42"/>
            <p:cNvSpPr/>
            <p:nvPr/>
          </p:nvSpPr>
          <p:spPr bwMode="auto">
            <a:xfrm>
              <a:off x="3188562" y="4286250"/>
              <a:ext cx="458788" cy="322263"/>
            </a:xfrm>
            <a:custGeom>
              <a:avLst/>
              <a:gdLst>
                <a:gd name="T0" fmla="*/ 2 w 250"/>
                <a:gd name="T1" fmla="*/ 100 h 175"/>
                <a:gd name="T2" fmla="*/ 41 w 250"/>
                <a:gd name="T3" fmla="*/ 64 h 175"/>
                <a:gd name="T4" fmla="*/ 138 w 250"/>
                <a:gd name="T5" fmla="*/ 11 h 175"/>
                <a:gd name="T6" fmla="*/ 241 w 250"/>
                <a:gd name="T7" fmla="*/ 90 h 175"/>
                <a:gd name="T8" fmla="*/ 130 w 250"/>
                <a:gd name="T9" fmla="*/ 170 h 175"/>
                <a:gd name="T10" fmla="*/ 34 w 250"/>
                <a:gd name="T11" fmla="*/ 154 h 175"/>
                <a:gd name="T12" fmla="*/ 0 w 250"/>
                <a:gd name="T13" fmla="*/ 138 h 175"/>
              </a:gdLst>
              <a:ahLst/>
              <a:cxnLst>
                <a:cxn ang="0">
                  <a:pos x="T0" y="T1"/>
                </a:cxn>
                <a:cxn ang="0">
                  <a:pos x="T2" y="T3"/>
                </a:cxn>
                <a:cxn ang="0">
                  <a:pos x="T4" y="T5"/>
                </a:cxn>
                <a:cxn ang="0">
                  <a:pos x="T6" y="T7"/>
                </a:cxn>
                <a:cxn ang="0">
                  <a:pos x="T8" y="T9"/>
                </a:cxn>
                <a:cxn ang="0">
                  <a:pos x="T10" y="T11"/>
                </a:cxn>
                <a:cxn ang="0">
                  <a:pos x="T12" y="T13"/>
                </a:cxn>
              </a:cxnLst>
              <a:rect l="0" t="0" r="r" b="b"/>
              <a:pathLst>
                <a:path w="250" h="175">
                  <a:moveTo>
                    <a:pt x="2" y="100"/>
                  </a:moveTo>
                  <a:cubicBezTo>
                    <a:pt x="5" y="86"/>
                    <a:pt x="25" y="67"/>
                    <a:pt x="41" y="64"/>
                  </a:cubicBezTo>
                  <a:cubicBezTo>
                    <a:pt x="63" y="38"/>
                    <a:pt x="98" y="17"/>
                    <a:pt x="138" y="11"/>
                  </a:cubicBezTo>
                  <a:cubicBezTo>
                    <a:pt x="187" y="0"/>
                    <a:pt x="250" y="23"/>
                    <a:pt x="241" y="90"/>
                  </a:cubicBezTo>
                  <a:cubicBezTo>
                    <a:pt x="229" y="140"/>
                    <a:pt x="182" y="175"/>
                    <a:pt x="130" y="170"/>
                  </a:cubicBezTo>
                  <a:cubicBezTo>
                    <a:pt x="101" y="162"/>
                    <a:pt x="70" y="163"/>
                    <a:pt x="34" y="154"/>
                  </a:cubicBezTo>
                  <a:cubicBezTo>
                    <a:pt x="27" y="152"/>
                    <a:pt x="15" y="141"/>
                    <a:pt x="0" y="13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3" name="Freeform 43"/>
            <p:cNvSpPr/>
            <p:nvPr/>
          </p:nvSpPr>
          <p:spPr bwMode="auto">
            <a:xfrm>
              <a:off x="2747237" y="4402138"/>
              <a:ext cx="461963" cy="252413"/>
            </a:xfrm>
            <a:custGeom>
              <a:avLst/>
              <a:gdLst>
                <a:gd name="T0" fmla="*/ 236 w 252"/>
                <a:gd name="T1" fmla="*/ 96 h 137"/>
                <a:gd name="T2" fmla="*/ 203 w 252"/>
                <a:gd name="T3" fmla="*/ 73 h 137"/>
                <a:gd name="T4" fmla="*/ 142 w 252"/>
                <a:gd name="T5" fmla="*/ 43 h 137"/>
                <a:gd name="T6" fmla="*/ 18 w 252"/>
                <a:gd name="T7" fmla="*/ 51 h 137"/>
                <a:gd name="T8" fmla="*/ 135 w 252"/>
                <a:gd name="T9" fmla="*/ 133 h 137"/>
                <a:gd name="T10" fmla="*/ 252 w 252"/>
                <a:gd name="T11" fmla="*/ 62 h 137"/>
              </a:gdLst>
              <a:ahLst/>
              <a:cxnLst>
                <a:cxn ang="0">
                  <a:pos x="T0" y="T1"/>
                </a:cxn>
                <a:cxn ang="0">
                  <a:pos x="T2" y="T3"/>
                </a:cxn>
                <a:cxn ang="0">
                  <a:pos x="T4" y="T5"/>
                </a:cxn>
                <a:cxn ang="0">
                  <a:pos x="T6" y="T7"/>
                </a:cxn>
                <a:cxn ang="0">
                  <a:pos x="T8" y="T9"/>
                </a:cxn>
                <a:cxn ang="0">
                  <a:pos x="T10" y="T11"/>
                </a:cxn>
              </a:cxnLst>
              <a:rect l="0" t="0" r="r" b="b"/>
              <a:pathLst>
                <a:path w="252" h="137">
                  <a:moveTo>
                    <a:pt x="236" y="96"/>
                  </a:moveTo>
                  <a:cubicBezTo>
                    <a:pt x="230" y="87"/>
                    <a:pt x="218" y="77"/>
                    <a:pt x="203" y="73"/>
                  </a:cubicBezTo>
                  <a:cubicBezTo>
                    <a:pt x="185" y="53"/>
                    <a:pt x="163" y="48"/>
                    <a:pt x="142" y="43"/>
                  </a:cubicBezTo>
                  <a:cubicBezTo>
                    <a:pt x="106" y="34"/>
                    <a:pt x="30" y="0"/>
                    <a:pt x="18" y="51"/>
                  </a:cubicBezTo>
                  <a:cubicBezTo>
                    <a:pt x="0" y="123"/>
                    <a:pt x="88" y="137"/>
                    <a:pt x="135" y="133"/>
                  </a:cubicBezTo>
                  <a:cubicBezTo>
                    <a:pt x="182" y="129"/>
                    <a:pt x="234" y="104"/>
                    <a:pt x="252" y="62"/>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4" name="Freeform 44"/>
            <p:cNvSpPr/>
            <p:nvPr/>
          </p:nvSpPr>
          <p:spPr bwMode="auto">
            <a:xfrm>
              <a:off x="3280637" y="4638675"/>
              <a:ext cx="461963" cy="280988"/>
            </a:xfrm>
            <a:custGeom>
              <a:avLst/>
              <a:gdLst>
                <a:gd name="T0" fmla="*/ 7 w 252"/>
                <a:gd name="T1" fmla="*/ 151 h 153"/>
                <a:gd name="T2" fmla="*/ 118 w 252"/>
                <a:gd name="T3" fmla="*/ 10 h 153"/>
                <a:gd name="T4" fmla="*/ 210 w 252"/>
                <a:gd name="T5" fmla="*/ 9 h 153"/>
                <a:gd name="T6" fmla="*/ 251 w 252"/>
                <a:gd name="T7" fmla="*/ 58 h 153"/>
                <a:gd name="T8" fmla="*/ 122 w 252"/>
                <a:gd name="T9" fmla="*/ 148 h 153"/>
                <a:gd name="T10" fmla="*/ 47 w 252"/>
                <a:gd name="T11" fmla="*/ 145 h 153"/>
                <a:gd name="T12" fmla="*/ 0 w 252"/>
                <a:gd name="T13" fmla="*/ 149 h 153"/>
              </a:gdLst>
              <a:ahLst/>
              <a:cxnLst>
                <a:cxn ang="0">
                  <a:pos x="T0" y="T1"/>
                </a:cxn>
                <a:cxn ang="0">
                  <a:pos x="T2" y="T3"/>
                </a:cxn>
                <a:cxn ang="0">
                  <a:pos x="T4" y="T5"/>
                </a:cxn>
                <a:cxn ang="0">
                  <a:pos x="T6" y="T7"/>
                </a:cxn>
                <a:cxn ang="0">
                  <a:pos x="T8" y="T9"/>
                </a:cxn>
                <a:cxn ang="0">
                  <a:pos x="T10" y="T11"/>
                </a:cxn>
                <a:cxn ang="0">
                  <a:pos x="T12" y="T13"/>
                </a:cxn>
              </a:cxnLst>
              <a:rect l="0" t="0" r="r" b="b"/>
              <a:pathLst>
                <a:path w="252" h="153">
                  <a:moveTo>
                    <a:pt x="7" y="151"/>
                  </a:moveTo>
                  <a:cubicBezTo>
                    <a:pt x="3" y="73"/>
                    <a:pt x="46" y="23"/>
                    <a:pt x="118" y="10"/>
                  </a:cubicBezTo>
                  <a:cubicBezTo>
                    <a:pt x="150" y="2"/>
                    <a:pt x="174" y="0"/>
                    <a:pt x="210" y="9"/>
                  </a:cubicBezTo>
                  <a:cubicBezTo>
                    <a:pt x="239" y="16"/>
                    <a:pt x="251" y="27"/>
                    <a:pt x="251" y="58"/>
                  </a:cubicBezTo>
                  <a:cubicBezTo>
                    <a:pt x="252" y="119"/>
                    <a:pt x="171" y="137"/>
                    <a:pt x="122" y="148"/>
                  </a:cubicBezTo>
                  <a:cubicBezTo>
                    <a:pt x="99" y="150"/>
                    <a:pt x="77" y="145"/>
                    <a:pt x="47" y="145"/>
                  </a:cubicBezTo>
                  <a:cubicBezTo>
                    <a:pt x="32" y="142"/>
                    <a:pt x="14" y="153"/>
                    <a:pt x="0" y="14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5" name="Freeform 45"/>
            <p:cNvSpPr/>
            <p:nvPr/>
          </p:nvSpPr>
          <p:spPr bwMode="auto">
            <a:xfrm>
              <a:off x="2905987" y="4892675"/>
              <a:ext cx="466725" cy="173038"/>
            </a:xfrm>
            <a:custGeom>
              <a:avLst/>
              <a:gdLst>
                <a:gd name="T0" fmla="*/ 213 w 254"/>
                <a:gd name="T1" fmla="*/ 36 h 94"/>
                <a:gd name="T2" fmla="*/ 97 w 254"/>
                <a:gd name="T3" fmla="*/ 8 h 94"/>
                <a:gd name="T4" fmla="*/ 4 w 254"/>
                <a:gd name="T5" fmla="*/ 46 h 94"/>
                <a:gd name="T6" fmla="*/ 138 w 254"/>
                <a:gd name="T7" fmla="*/ 94 h 94"/>
                <a:gd name="T8" fmla="*/ 226 w 254"/>
                <a:gd name="T9" fmla="*/ 47 h 94"/>
                <a:gd name="T10" fmla="*/ 254 w 254"/>
                <a:gd name="T11" fmla="*/ 24 h 94"/>
              </a:gdLst>
              <a:ahLst/>
              <a:cxnLst>
                <a:cxn ang="0">
                  <a:pos x="T0" y="T1"/>
                </a:cxn>
                <a:cxn ang="0">
                  <a:pos x="T2" y="T3"/>
                </a:cxn>
                <a:cxn ang="0">
                  <a:pos x="T4" y="T5"/>
                </a:cxn>
                <a:cxn ang="0">
                  <a:pos x="T6" y="T7"/>
                </a:cxn>
                <a:cxn ang="0">
                  <a:pos x="T8" y="T9"/>
                </a:cxn>
                <a:cxn ang="0">
                  <a:pos x="T10" y="T11"/>
                </a:cxn>
              </a:cxnLst>
              <a:rect l="0" t="0" r="r" b="b"/>
              <a:pathLst>
                <a:path w="254" h="94">
                  <a:moveTo>
                    <a:pt x="213" y="36"/>
                  </a:moveTo>
                  <a:cubicBezTo>
                    <a:pt x="188" y="15"/>
                    <a:pt x="135" y="10"/>
                    <a:pt x="97" y="8"/>
                  </a:cubicBezTo>
                  <a:cubicBezTo>
                    <a:pt x="69" y="1"/>
                    <a:pt x="0" y="0"/>
                    <a:pt x="4" y="46"/>
                  </a:cubicBezTo>
                  <a:cubicBezTo>
                    <a:pt x="10" y="86"/>
                    <a:pt x="107" y="94"/>
                    <a:pt x="138" y="94"/>
                  </a:cubicBezTo>
                  <a:cubicBezTo>
                    <a:pt x="170" y="87"/>
                    <a:pt x="195" y="78"/>
                    <a:pt x="226" y="47"/>
                  </a:cubicBezTo>
                  <a:cubicBezTo>
                    <a:pt x="235" y="42"/>
                    <a:pt x="245" y="29"/>
                    <a:pt x="254" y="2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6" name="Freeform 46"/>
            <p:cNvSpPr/>
            <p:nvPr/>
          </p:nvSpPr>
          <p:spPr bwMode="auto">
            <a:xfrm>
              <a:off x="3444149" y="4967288"/>
              <a:ext cx="396875" cy="384175"/>
            </a:xfrm>
            <a:custGeom>
              <a:avLst/>
              <a:gdLst>
                <a:gd name="T0" fmla="*/ 0 w 217"/>
                <a:gd name="T1" fmla="*/ 168 h 209"/>
                <a:gd name="T2" fmla="*/ 30 w 217"/>
                <a:gd name="T3" fmla="*/ 106 h 209"/>
                <a:gd name="T4" fmla="*/ 71 w 217"/>
                <a:gd name="T5" fmla="*/ 32 h 209"/>
                <a:gd name="T6" fmla="*/ 196 w 217"/>
                <a:gd name="T7" fmla="*/ 24 h 209"/>
                <a:gd name="T8" fmla="*/ 207 w 217"/>
                <a:gd name="T9" fmla="*/ 73 h 209"/>
                <a:gd name="T10" fmla="*/ 153 w 217"/>
                <a:gd name="T11" fmla="*/ 136 h 209"/>
                <a:gd name="T12" fmla="*/ 88 w 217"/>
                <a:gd name="T13" fmla="*/ 182 h 209"/>
                <a:gd name="T14" fmla="*/ 44 w 21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09">
                  <a:moveTo>
                    <a:pt x="0" y="168"/>
                  </a:moveTo>
                  <a:cubicBezTo>
                    <a:pt x="13" y="148"/>
                    <a:pt x="18" y="126"/>
                    <a:pt x="30" y="106"/>
                  </a:cubicBezTo>
                  <a:cubicBezTo>
                    <a:pt x="37" y="77"/>
                    <a:pt x="52" y="50"/>
                    <a:pt x="71" y="32"/>
                  </a:cubicBezTo>
                  <a:cubicBezTo>
                    <a:pt x="95" y="0"/>
                    <a:pt x="160" y="16"/>
                    <a:pt x="196" y="24"/>
                  </a:cubicBezTo>
                  <a:cubicBezTo>
                    <a:pt x="217" y="30"/>
                    <a:pt x="214" y="44"/>
                    <a:pt x="207" y="73"/>
                  </a:cubicBezTo>
                  <a:cubicBezTo>
                    <a:pt x="200" y="102"/>
                    <a:pt x="180" y="120"/>
                    <a:pt x="153" y="136"/>
                  </a:cubicBezTo>
                  <a:cubicBezTo>
                    <a:pt x="133" y="154"/>
                    <a:pt x="108" y="164"/>
                    <a:pt x="88" y="182"/>
                  </a:cubicBezTo>
                  <a:cubicBezTo>
                    <a:pt x="78" y="194"/>
                    <a:pt x="60" y="205"/>
                    <a:pt x="44" y="2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7" name="Freeform 47"/>
            <p:cNvSpPr/>
            <p:nvPr/>
          </p:nvSpPr>
          <p:spPr bwMode="auto">
            <a:xfrm>
              <a:off x="2886937" y="5262563"/>
              <a:ext cx="609600" cy="196850"/>
            </a:xfrm>
            <a:custGeom>
              <a:avLst/>
              <a:gdLst>
                <a:gd name="T0" fmla="*/ 331 w 333"/>
                <a:gd name="T1" fmla="*/ 52 h 107"/>
                <a:gd name="T2" fmla="*/ 277 w 333"/>
                <a:gd name="T3" fmla="*/ 23 h 107"/>
                <a:gd name="T4" fmla="*/ 183 w 333"/>
                <a:gd name="T5" fmla="*/ 0 h 107"/>
                <a:gd name="T6" fmla="*/ 32 w 333"/>
                <a:gd name="T7" fmla="*/ 55 h 107"/>
                <a:gd name="T8" fmla="*/ 101 w 333"/>
                <a:gd name="T9" fmla="*/ 87 h 107"/>
                <a:gd name="T10" fmla="*/ 222 w 333"/>
                <a:gd name="T11" fmla="*/ 94 h 107"/>
                <a:gd name="T12" fmla="*/ 333 w 333"/>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333" h="107">
                  <a:moveTo>
                    <a:pt x="331" y="52"/>
                  </a:moveTo>
                  <a:cubicBezTo>
                    <a:pt x="311" y="39"/>
                    <a:pt x="299" y="28"/>
                    <a:pt x="277" y="23"/>
                  </a:cubicBezTo>
                  <a:cubicBezTo>
                    <a:pt x="248" y="16"/>
                    <a:pt x="212" y="7"/>
                    <a:pt x="183" y="0"/>
                  </a:cubicBezTo>
                  <a:cubicBezTo>
                    <a:pt x="153" y="0"/>
                    <a:pt x="0" y="1"/>
                    <a:pt x="32" y="55"/>
                  </a:cubicBezTo>
                  <a:cubicBezTo>
                    <a:pt x="50" y="75"/>
                    <a:pt x="79" y="82"/>
                    <a:pt x="101" y="87"/>
                  </a:cubicBezTo>
                  <a:cubicBezTo>
                    <a:pt x="144" y="98"/>
                    <a:pt x="180" y="107"/>
                    <a:pt x="222" y="94"/>
                  </a:cubicBezTo>
                  <a:cubicBezTo>
                    <a:pt x="265" y="74"/>
                    <a:pt x="297" y="36"/>
                    <a:pt x="333"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8" name="Freeform 48"/>
            <p:cNvSpPr/>
            <p:nvPr/>
          </p:nvSpPr>
          <p:spPr bwMode="auto">
            <a:xfrm>
              <a:off x="3677512" y="5153025"/>
              <a:ext cx="368300" cy="431800"/>
            </a:xfrm>
            <a:custGeom>
              <a:avLst/>
              <a:gdLst>
                <a:gd name="T0" fmla="*/ 0 w 201"/>
                <a:gd name="T1" fmla="*/ 235 h 235"/>
                <a:gd name="T2" fmla="*/ 37 w 201"/>
                <a:gd name="T3" fmla="*/ 84 h 235"/>
                <a:gd name="T4" fmla="*/ 102 w 201"/>
                <a:gd name="T5" fmla="*/ 38 h 235"/>
                <a:gd name="T6" fmla="*/ 183 w 201"/>
                <a:gd name="T7" fmla="*/ 20 h 235"/>
                <a:gd name="T8" fmla="*/ 183 w 201"/>
                <a:gd name="T9" fmla="*/ 112 h 235"/>
                <a:gd name="T10" fmla="*/ 144 w 201"/>
                <a:gd name="T11" fmla="*/ 179 h 235"/>
                <a:gd name="T12" fmla="*/ 63 w 201"/>
                <a:gd name="T13" fmla="*/ 228 h 235"/>
                <a:gd name="T14" fmla="*/ 11 w 201"/>
                <a:gd name="T15" fmla="*/ 22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235">
                  <a:moveTo>
                    <a:pt x="0" y="235"/>
                  </a:moveTo>
                  <a:cubicBezTo>
                    <a:pt x="12" y="185"/>
                    <a:pt x="5" y="122"/>
                    <a:pt x="37" y="84"/>
                  </a:cubicBezTo>
                  <a:cubicBezTo>
                    <a:pt x="59" y="59"/>
                    <a:pt x="77" y="48"/>
                    <a:pt x="102" y="38"/>
                  </a:cubicBezTo>
                  <a:cubicBezTo>
                    <a:pt x="127" y="29"/>
                    <a:pt x="165" y="0"/>
                    <a:pt x="183" y="20"/>
                  </a:cubicBezTo>
                  <a:cubicBezTo>
                    <a:pt x="201" y="40"/>
                    <a:pt x="188" y="90"/>
                    <a:pt x="183" y="112"/>
                  </a:cubicBezTo>
                  <a:cubicBezTo>
                    <a:pt x="176" y="141"/>
                    <a:pt x="164" y="161"/>
                    <a:pt x="144" y="179"/>
                  </a:cubicBezTo>
                  <a:cubicBezTo>
                    <a:pt x="122" y="204"/>
                    <a:pt x="86" y="226"/>
                    <a:pt x="63" y="228"/>
                  </a:cubicBezTo>
                  <a:cubicBezTo>
                    <a:pt x="41" y="223"/>
                    <a:pt x="29" y="212"/>
                    <a:pt x="11" y="22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19" name="Freeform 49"/>
            <p:cNvSpPr/>
            <p:nvPr/>
          </p:nvSpPr>
          <p:spPr bwMode="auto">
            <a:xfrm>
              <a:off x="3242537" y="5584825"/>
              <a:ext cx="530225" cy="261938"/>
            </a:xfrm>
            <a:custGeom>
              <a:avLst/>
              <a:gdLst>
                <a:gd name="T0" fmla="*/ 232 w 289"/>
                <a:gd name="T1" fmla="*/ 22 h 143"/>
                <a:gd name="T2" fmla="*/ 95 w 289"/>
                <a:gd name="T3" fmla="*/ 19 h 143"/>
                <a:gd name="T4" fmla="*/ 16 w 289"/>
                <a:gd name="T5" fmla="*/ 61 h 143"/>
                <a:gd name="T6" fmla="*/ 52 w 289"/>
                <a:gd name="T7" fmla="*/ 131 h 143"/>
                <a:gd name="T8" fmla="*/ 128 w 289"/>
                <a:gd name="T9" fmla="*/ 134 h 143"/>
                <a:gd name="T10" fmla="*/ 221 w 289"/>
                <a:gd name="T11" fmla="*/ 96 h 143"/>
                <a:gd name="T12" fmla="*/ 268 w 289"/>
                <a:gd name="T13" fmla="*/ 31 h 143"/>
                <a:gd name="T14" fmla="*/ 289 w 289"/>
                <a:gd name="T15" fmla="*/ 5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143">
                  <a:moveTo>
                    <a:pt x="232" y="22"/>
                  </a:moveTo>
                  <a:cubicBezTo>
                    <a:pt x="188" y="11"/>
                    <a:pt x="143" y="8"/>
                    <a:pt x="95" y="19"/>
                  </a:cubicBezTo>
                  <a:cubicBezTo>
                    <a:pt x="71" y="21"/>
                    <a:pt x="30" y="34"/>
                    <a:pt x="16" y="61"/>
                  </a:cubicBezTo>
                  <a:cubicBezTo>
                    <a:pt x="0" y="95"/>
                    <a:pt x="32" y="119"/>
                    <a:pt x="52" y="131"/>
                  </a:cubicBezTo>
                  <a:cubicBezTo>
                    <a:pt x="81" y="138"/>
                    <a:pt x="103" y="143"/>
                    <a:pt x="128" y="134"/>
                  </a:cubicBezTo>
                  <a:cubicBezTo>
                    <a:pt x="160" y="127"/>
                    <a:pt x="194" y="112"/>
                    <a:pt x="221" y="96"/>
                  </a:cubicBezTo>
                  <a:cubicBezTo>
                    <a:pt x="248" y="80"/>
                    <a:pt x="262" y="52"/>
                    <a:pt x="268" y="31"/>
                  </a:cubicBezTo>
                  <a:cubicBezTo>
                    <a:pt x="271" y="16"/>
                    <a:pt x="268" y="0"/>
                    <a:pt x="289" y="5"/>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0" name="Freeform 50"/>
            <p:cNvSpPr/>
            <p:nvPr/>
          </p:nvSpPr>
          <p:spPr bwMode="auto">
            <a:xfrm>
              <a:off x="4017237" y="5372100"/>
              <a:ext cx="211138" cy="514350"/>
            </a:xfrm>
            <a:custGeom>
              <a:avLst/>
              <a:gdLst>
                <a:gd name="T0" fmla="*/ 18 w 115"/>
                <a:gd name="T1" fmla="*/ 281 h 281"/>
                <a:gd name="T2" fmla="*/ 9 w 115"/>
                <a:gd name="T3" fmla="*/ 225 h 281"/>
                <a:gd name="T4" fmla="*/ 10 w 115"/>
                <a:gd name="T5" fmla="*/ 96 h 281"/>
                <a:gd name="T6" fmla="*/ 39 w 115"/>
                <a:gd name="T7" fmla="*/ 41 h 281"/>
                <a:gd name="T8" fmla="*/ 102 w 115"/>
                <a:gd name="T9" fmla="*/ 34 h 281"/>
                <a:gd name="T10" fmla="*/ 86 w 115"/>
                <a:gd name="T11" fmla="*/ 191 h 281"/>
                <a:gd name="T12" fmla="*/ 17 w 115"/>
                <a:gd name="T13" fmla="*/ 258 h 281"/>
              </a:gdLst>
              <a:ahLst/>
              <a:cxnLst>
                <a:cxn ang="0">
                  <a:pos x="T0" y="T1"/>
                </a:cxn>
                <a:cxn ang="0">
                  <a:pos x="T2" y="T3"/>
                </a:cxn>
                <a:cxn ang="0">
                  <a:pos x="T4" y="T5"/>
                </a:cxn>
                <a:cxn ang="0">
                  <a:pos x="T6" y="T7"/>
                </a:cxn>
                <a:cxn ang="0">
                  <a:pos x="T8" y="T9"/>
                </a:cxn>
                <a:cxn ang="0">
                  <a:pos x="T10" y="T11"/>
                </a:cxn>
                <a:cxn ang="0">
                  <a:pos x="T12" y="T13"/>
                </a:cxn>
              </a:cxnLst>
              <a:rect l="0" t="0" r="r" b="b"/>
              <a:pathLst>
                <a:path w="115" h="281">
                  <a:moveTo>
                    <a:pt x="18" y="281"/>
                  </a:moveTo>
                  <a:cubicBezTo>
                    <a:pt x="6" y="270"/>
                    <a:pt x="6" y="240"/>
                    <a:pt x="9" y="225"/>
                  </a:cubicBezTo>
                  <a:cubicBezTo>
                    <a:pt x="4" y="186"/>
                    <a:pt x="0" y="139"/>
                    <a:pt x="10" y="96"/>
                  </a:cubicBezTo>
                  <a:cubicBezTo>
                    <a:pt x="16" y="74"/>
                    <a:pt x="21" y="52"/>
                    <a:pt x="39" y="41"/>
                  </a:cubicBezTo>
                  <a:cubicBezTo>
                    <a:pt x="53" y="14"/>
                    <a:pt x="87" y="0"/>
                    <a:pt x="102" y="34"/>
                  </a:cubicBezTo>
                  <a:cubicBezTo>
                    <a:pt x="115" y="75"/>
                    <a:pt x="104" y="149"/>
                    <a:pt x="86" y="191"/>
                  </a:cubicBezTo>
                  <a:cubicBezTo>
                    <a:pt x="72" y="218"/>
                    <a:pt x="43" y="241"/>
                    <a:pt x="17" y="2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1" name="Freeform 51"/>
            <p:cNvSpPr/>
            <p:nvPr/>
          </p:nvSpPr>
          <p:spPr bwMode="auto">
            <a:xfrm>
              <a:off x="3612424" y="5846763"/>
              <a:ext cx="531813" cy="307975"/>
            </a:xfrm>
            <a:custGeom>
              <a:avLst/>
              <a:gdLst>
                <a:gd name="T0" fmla="*/ 234 w 290"/>
                <a:gd name="T1" fmla="*/ 13 h 168"/>
                <a:gd name="T2" fmla="*/ 87 w 290"/>
                <a:gd name="T3" fmla="*/ 53 h 168"/>
                <a:gd name="T4" fmla="*/ 7 w 290"/>
                <a:gd name="T5" fmla="*/ 95 h 168"/>
                <a:gd name="T6" fmla="*/ 69 w 290"/>
                <a:gd name="T7" fmla="*/ 156 h 168"/>
                <a:gd name="T8" fmla="*/ 249 w 290"/>
                <a:gd name="T9" fmla="*/ 108 h 168"/>
                <a:gd name="T10" fmla="*/ 275 w 290"/>
                <a:gd name="T11" fmla="*/ 0 h 168"/>
              </a:gdLst>
              <a:ahLst/>
              <a:cxnLst>
                <a:cxn ang="0">
                  <a:pos x="T0" y="T1"/>
                </a:cxn>
                <a:cxn ang="0">
                  <a:pos x="T2" y="T3"/>
                </a:cxn>
                <a:cxn ang="0">
                  <a:pos x="T4" y="T5"/>
                </a:cxn>
                <a:cxn ang="0">
                  <a:pos x="T6" y="T7"/>
                </a:cxn>
                <a:cxn ang="0">
                  <a:pos x="T8" y="T9"/>
                </a:cxn>
                <a:cxn ang="0">
                  <a:pos x="T10" y="T11"/>
                </a:cxn>
              </a:cxnLst>
              <a:rect l="0" t="0" r="r" b="b"/>
              <a:pathLst>
                <a:path w="290" h="168">
                  <a:moveTo>
                    <a:pt x="234" y="13"/>
                  </a:moveTo>
                  <a:cubicBezTo>
                    <a:pt x="183" y="1"/>
                    <a:pt x="131" y="26"/>
                    <a:pt x="87" y="53"/>
                  </a:cubicBezTo>
                  <a:cubicBezTo>
                    <a:pt x="70" y="57"/>
                    <a:pt x="13" y="74"/>
                    <a:pt x="7" y="95"/>
                  </a:cubicBezTo>
                  <a:cubicBezTo>
                    <a:pt x="0" y="124"/>
                    <a:pt x="47" y="151"/>
                    <a:pt x="69" y="156"/>
                  </a:cubicBezTo>
                  <a:cubicBezTo>
                    <a:pt x="120" y="168"/>
                    <a:pt x="210" y="145"/>
                    <a:pt x="249" y="108"/>
                  </a:cubicBezTo>
                  <a:cubicBezTo>
                    <a:pt x="287" y="79"/>
                    <a:pt x="290" y="34"/>
                    <a:pt x="275" y="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2" name="Freeform 52"/>
            <p:cNvSpPr/>
            <p:nvPr/>
          </p:nvSpPr>
          <p:spPr bwMode="auto">
            <a:xfrm>
              <a:off x="4329974" y="5616575"/>
              <a:ext cx="231775" cy="506413"/>
            </a:xfrm>
            <a:custGeom>
              <a:avLst/>
              <a:gdLst>
                <a:gd name="T0" fmla="*/ 2 w 127"/>
                <a:gd name="T1" fmla="*/ 238 h 276"/>
                <a:gd name="T2" fmla="*/ 8 w 127"/>
                <a:gd name="T3" fmla="*/ 247 h 276"/>
                <a:gd name="T4" fmla="*/ 0 w 127"/>
                <a:gd name="T5" fmla="*/ 215 h 276"/>
                <a:gd name="T6" fmla="*/ 7 w 127"/>
                <a:gd name="T7" fmla="*/ 125 h 276"/>
                <a:gd name="T8" fmla="*/ 89 w 127"/>
                <a:gd name="T9" fmla="*/ 38 h 276"/>
                <a:gd name="T10" fmla="*/ 92 w 127"/>
                <a:gd name="T11" fmla="*/ 183 h 276"/>
                <a:gd name="T12" fmla="*/ 40 w 127"/>
                <a:gd name="T13" fmla="*/ 270 h 276"/>
                <a:gd name="T14" fmla="*/ 42 w 127"/>
                <a:gd name="T15" fmla="*/ 263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76">
                  <a:moveTo>
                    <a:pt x="2" y="238"/>
                  </a:moveTo>
                  <a:cubicBezTo>
                    <a:pt x="9" y="240"/>
                    <a:pt x="8" y="247"/>
                    <a:pt x="8" y="247"/>
                  </a:cubicBezTo>
                  <a:cubicBezTo>
                    <a:pt x="2" y="238"/>
                    <a:pt x="6" y="224"/>
                    <a:pt x="0" y="215"/>
                  </a:cubicBezTo>
                  <a:cubicBezTo>
                    <a:pt x="0" y="184"/>
                    <a:pt x="0" y="153"/>
                    <a:pt x="7" y="125"/>
                  </a:cubicBezTo>
                  <a:cubicBezTo>
                    <a:pt x="8" y="87"/>
                    <a:pt x="30" y="0"/>
                    <a:pt x="89" y="38"/>
                  </a:cubicBezTo>
                  <a:cubicBezTo>
                    <a:pt x="127" y="70"/>
                    <a:pt x="101" y="147"/>
                    <a:pt x="92" y="183"/>
                  </a:cubicBezTo>
                  <a:cubicBezTo>
                    <a:pt x="87" y="205"/>
                    <a:pt x="62" y="276"/>
                    <a:pt x="40" y="270"/>
                  </a:cubicBezTo>
                  <a:cubicBezTo>
                    <a:pt x="42" y="263"/>
                    <a:pt x="42" y="263"/>
                    <a:pt x="42" y="26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3" name="Freeform 53"/>
            <p:cNvSpPr/>
            <p:nvPr/>
          </p:nvSpPr>
          <p:spPr bwMode="auto">
            <a:xfrm>
              <a:off x="4099787" y="6080125"/>
              <a:ext cx="450850" cy="307975"/>
            </a:xfrm>
            <a:custGeom>
              <a:avLst/>
              <a:gdLst>
                <a:gd name="T0" fmla="*/ 167 w 246"/>
                <a:gd name="T1" fmla="*/ 11 h 168"/>
                <a:gd name="T2" fmla="*/ 124 w 246"/>
                <a:gd name="T3" fmla="*/ 0 h 168"/>
                <a:gd name="T4" fmla="*/ 68 w 246"/>
                <a:gd name="T5" fmla="*/ 40 h 168"/>
                <a:gd name="T6" fmla="*/ 18 w 246"/>
                <a:gd name="T7" fmla="*/ 89 h 168"/>
                <a:gd name="T8" fmla="*/ 34 w 246"/>
                <a:gd name="T9" fmla="*/ 147 h 168"/>
                <a:gd name="T10" fmla="*/ 194 w 246"/>
                <a:gd name="T11" fmla="*/ 117 h 168"/>
                <a:gd name="T12" fmla="*/ 239 w 246"/>
                <a:gd name="T13" fmla="*/ 59 h 168"/>
                <a:gd name="T14" fmla="*/ 246 w 246"/>
                <a:gd name="T15" fmla="*/ 0 h 168"/>
                <a:gd name="T16" fmla="*/ 242 w 246"/>
                <a:gd name="T1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68">
                  <a:moveTo>
                    <a:pt x="167" y="11"/>
                  </a:moveTo>
                  <a:cubicBezTo>
                    <a:pt x="152" y="8"/>
                    <a:pt x="138" y="4"/>
                    <a:pt x="124" y="0"/>
                  </a:cubicBezTo>
                  <a:cubicBezTo>
                    <a:pt x="107" y="4"/>
                    <a:pt x="80" y="20"/>
                    <a:pt x="68" y="40"/>
                  </a:cubicBezTo>
                  <a:cubicBezTo>
                    <a:pt x="50" y="51"/>
                    <a:pt x="30" y="69"/>
                    <a:pt x="18" y="89"/>
                  </a:cubicBezTo>
                  <a:cubicBezTo>
                    <a:pt x="11" y="118"/>
                    <a:pt x="0" y="131"/>
                    <a:pt x="34" y="147"/>
                  </a:cubicBezTo>
                  <a:cubicBezTo>
                    <a:pt x="90" y="168"/>
                    <a:pt x="146" y="159"/>
                    <a:pt x="194" y="117"/>
                  </a:cubicBezTo>
                  <a:cubicBezTo>
                    <a:pt x="212" y="106"/>
                    <a:pt x="227" y="79"/>
                    <a:pt x="239" y="59"/>
                  </a:cubicBezTo>
                  <a:cubicBezTo>
                    <a:pt x="244" y="38"/>
                    <a:pt x="241" y="21"/>
                    <a:pt x="246" y="0"/>
                  </a:cubicBezTo>
                  <a:cubicBezTo>
                    <a:pt x="244" y="7"/>
                    <a:pt x="244" y="7"/>
                    <a:pt x="242"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4" name="Freeform 54"/>
            <p:cNvSpPr/>
            <p:nvPr/>
          </p:nvSpPr>
          <p:spPr bwMode="auto">
            <a:xfrm>
              <a:off x="7665312" y="2422525"/>
              <a:ext cx="1751013" cy="3848100"/>
            </a:xfrm>
            <a:custGeom>
              <a:avLst/>
              <a:gdLst>
                <a:gd name="T0" fmla="*/ 605 w 955"/>
                <a:gd name="T1" fmla="*/ 1 h 2097"/>
                <a:gd name="T2" fmla="*/ 615 w 955"/>
                <a:gd name="T3" fmla="*/ 21 h 2097"/>
                <a:gd name="T4" fmla="*/ 641 w 955"/>
                <a:gd name="T5" fmla="*/ 57 h 2097"/>
                <a:gd name="T6" fmla="*/ 686 w 955"/>
                <a:gd name="T7" fmla="*/ 137 h 2097"/>
                <a:gd name="T8" fmla="*/ 785 w 955"/>
                <a:gd name="T9" fmla="*/ 298 h 2097"/>
                <a:gd name="T10" fmla="*/ 864 w 955"/>
                <a:gd name="T11" fmla="*/ 473 h 2097"/>
                <a:gd name="T12" fmla="*/ 907 w 955"/>
                <a:gd name="T13" fmla="*/ 649 h 2097"/>
                <a:gd name="T14" fmla="*/ 942 w 955"/>
                <a:gd name="T15" fmla="*/ 838 h 2097"/>
                <a:gd name="T16" fmla="*/ 950 w 955"/>
                <a:gd name="T17" fmla="*/ 1025 h 2097"/>
                <a:gd name="T18" fmla="*/ 934 w 955"/>
                <a:gd name="T19" fmla="*/ 1215 h 2097"/>
                <a:gd name="T20" fmla="*/ 880 w 955"/>
                <a:gd name="T21" fmla="*/ 1387 h 2097"/>
                <a:gd name="T22" fmla="*/ 803 w 955"/>
                <a:gd name="T23" fmla="*/ 1544 h 2097"/>
                <a:gd name="T24" fmla="*/ 715 w 955"/>
                <a:gd name="T25" fmla="*/ 1667 h 2097"/>
                <a:gd name="T26" fmla="*/ 602 w 955"/>
                <a:gd name="T27" fmla="*/ 1764 h 2097"/>
                <a:gd name="T28" fmla="*/ 470 w 955"/>
                <a:gd name="T29" fmla="*/ 1865 h 2097"/>
                <a:gd name="T30" fmla="*/ 320 w 955"/>
                <a:gd name="T31" fmla="*/ 1961 h 2097"/>
                <a:gd name="T32" fmla="*/ 169 w 955"/>
                <a:gd name="T33" fmla="*/ 2037 h 2097"/>
                <a:gd name="T34" fmla="*/ 38 w 955"/>
                <a:gd name="T35" fmla="*/ 2072 h 2097"/>
                <a:gd name="T36" fmla="*/ 22 w 955"/>
                <a:gd name="T37" fmla="*/ 2095 h 2097"/>
                <a:gd name="T38" fmla="*/ 25 w 955"/>
                <a:gd name="T39" fmla="*/ 2090 h 2097"/>
                <a:gd name="T40" fmla="*/ 49 w 955"/>
                <a:gd name="T41" fmla="*/ 2074 h 2097"/>
                <a:gd name="T42" fmla="*/ 136 w 955"/>
                <a:gd name="T43" fmla="*/ 2053 h 2097"/>
                <a:gd name="T44" fmla="*/ 291 w 955"/>
                <a:gd name="T45" fmla="*/ 1984 h 2097"/>
                <a:gd name="T46" fmla="*/ 454 w 955"/>
                <a:gd name="T47" fmla="*/ 1883 h 2097"/>
                <a:gd name="T48" fmla="*/ 599 w 955"/>
                <a:gd name="T49" fmla="*/ 1772 h 2097"/>
                <a:gd name="T50" fmla="*/ 803 w 955"/>
                <a:gd name="T51" fmla="*/ 1552 h 2097"/>
                <a:gd name="T52" fmla="*/ 882 w 955"/>
                <a:gd name="T53" fmla="*/ 1395 h 2097"/>
                <a:gd name="T54" fmla="*/ 936 w 955"/>
                <a:gd name="T55" fmla="*/ 1223 h 2097"/>
                <a:gd name="T56" fmla="*/ 952 w 955"/>
                <a:gd name="T57" fmla="*/ 1070 h 2097"/>
                <a:gd name="T58" fmla="*/ 951 w 955"/>
                <a:gd name="T59" fmla="*/ 898 h 2097"/>
                <a:gd name="T60" fmla="*/ 895 w 955"/>
                <a:gd name="T61" fmla="*/ 578 h 2097"/>
                <a:gd name="T62" fmla="*/ 850 w 955"/>
                <a:gd name="T63" fmla="*/ 423 h 2097"/>
                <a:gd name="T64" fmla="*/ 777 w 955"/>
                <a:gd name="T65" fmla="*/ 277 h 2097"/>
                <a:gd name="T66" fmla="*/ 688 w 955"/>
                <a:gd name="T67" fmla="*/ 136 h 2097"/>
                <a:gd name="T68" fmla="*/ 649 w 955"/>
                <a:gd name="T69" fmla="*/ 68 h 2097"/>
                <a:gd name="T70" fmla="*/ 629 w 955"/>
                <a:gd name="T71" fmla="*/ 33 h 2097"/>
                <a:gd name="T72" fmla="*/ 606 w 955"/>
                <a:gd name="T73" fmla="*/ 1 h 2097"/>
                <a:gd name="T74" fmla="*/ 605 w 955"/>
                <a:gd name="T75" fmla="*/ 1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5" h="2097">
                  <a:moveTo>
                    <a:pt x="605" y="1"/>
                  </a:moveTo>
                  <a:cubicBezTo>
                    <a:pt x="607" y="9"/>
                    <a:pt x="610" y="15"/>
                    <a:pt x="615" y="21"/>
                  </a:cubicBezTo>
                  <a:cubicBezTo>
                    <a:pt x="625" y="32"/>
                    <a:pt x="633" y="44"/>
                    <a:pt x="641" y="57"/>
                  </a:cubicBezTo>
                  <a:cubicBezTo>
                    <a:pt x="656" y="84"/>
                    <a:pt x="671" y="111"/>
                    <a:pt x="686" y="137"/>
                  </a:cubicBezTo>
                  <a:cubicBezTo>
                    <a:pt x="719" y="191"/>
                    <a:pt x="755" y="243"/>
                    <a:pt x="785" y="298"/>
                  </a:cubicBezTo>
                  <a:cubicBezTo>
                    <a:pt x="816" y="354"/>
                    <a:pt x="844" y="412"/>
                    <a:pt x="864" y="473"/>
                  </a:cubicBezTo>
                  <a:cubicBezTo>
                    <a:pt x="882" y="531"/>
                    <a:pt x="894" y="590"/>
                    <a:pt x="907" y="649"/>
                  </a:cubicBezTo>
                  <a:cubicBezTo>
                    <a:pt x="921" y="711"/>
                    <a:pt x="935" y="774"/>
                    <a:pt x="942" y="838"/>
                  </a:cubicBezTo>
                  <a:cubicBezTo>
                    <a:pt x="949" y="900"/>
                    <a:pt x="951" y="963"/>
                    <a:pt x="950" y="1025"/>
                  </a:cubicBezTo>
                  <a:cubicBezTo>
                    <a:pt x="948" y="1088"/>
                    <a:pt x="946" y="1153"/>
                    <a:pt x="934" y="1215"/>
                  </a:cubicBezTo>
                  <a:cubicBezTo>
                    <a:pt x="922" y="1274"/>
                    <a:pt x="901" y="1331"/>
                    <a:pt x="880" y="1387"/>
                  </a:cubicBezTo>
                  <a:cubicBezTo>
                    <a:pt x="860" y="1442"/>
                    <a:pt x="832" y="1494"/>
                    <a:pt x="803" y="1544"/>
                  </a:cubicBezTo>
                  <a:cubicBezTo>
                    <a:pt x="776" y="1587"/>
                    <a:pt x="750" y="1629"/>
                    <a:pt x="715" y="1667"/>
                  </a:cubicBezTo>
                  <a:cubicBezTo>
                    <a:pt x="681" y="1703"/>
                    <a:pt x="642" y="1735"/>
                    <a:pt x="602" y="1764"/>
                  </a:cubicBezTo>
                  <a:cubicBezTo>
                    <a:pt x="557" y="1796"/>
                    <a:pt x="514" y="1831"/>
                    <a:pt x="470" y="1865"/>
                  </a:cubicBezTo>
                  <a:cubicBezTo>
                    <a:pt x="423" y="1900"/>
                    <a:pt x="371" y="1931"/>
                    <a:pt x="320" y="1961"/>
                  </a:cubicBezTo>
                  <a:cubicBezTo>
                    <a:pt x="271" y="1990"/>
                    <a:pt x="222" y="2019"/>
                    <a:pt x="169" y="2037"/>
                  </a:cubicBezTo>
                  <a:cubicBezTo>
                    <a:pt x="126" y="2052"/>
                    <a:pt x="81" y="2058"/>
                    <a:pt x="38" y="2072"/>
                  </a:cubicBezTo>
                  <a:cubicBezTo>
                    <a:pt x="28" y="2075"/>
                    <a:pt x="0" y="2086"/>
                    <a:pt x="22" y="2095"/>
                  </a:cubicBezTo>
                  <a:cubicBezTo>
                    <a:pt x="25" y="2097"/>
                    <a:pt x="28" y="2092"/>
                    <a:pt x="25" y="2090"/>
                  </a:cubicBezTo>
                  <a:cubicBezTo>
                    <a:pt x="13" y="2085"/>
                    <a:pt x="44" y="2076"/>
                    <a:pt x="49" y="2074"/>
                  </a:cubicBezTo>
                  <a:cubicBezTo>
                    <a:pt x="78" y="2067"/>
                    <a:pt x="107" y="2060"/>
                    <a:pt x="136" y="2053"/>
                  </a:cubicBezTo>
                  <a:cubicBezTo>
                    <a:pt x="191" y="2039"/>
                    <a:pt x="242" y="2013"/>
                    <a:pt x="291" y="1984"/>
                  </a:cubicBezTo>
                  <a:cubicBezTo>
                    <a:pt x="346" y="1952"/>
                    <a:pt x="400" y="1917"/>
                    <a:pt x="454" y="1883"/>
                  </a:cubicBezTo>
                  <a:cubicBezTo>
                    <a:pt x="506" y="1851"/>
                    <a:pt x="549" y="1806"/>
                    <a:pt x="599" y="1772"/>
                  </a:cubicBezTo>
                  <a:cubicBezTo>
                    <a:pt x="682" y="1715"/>
                    <a:pt x="754" y="1642"/>
                    <a:pt x="803" y="1552"/>
                  </a:cubicBezTo>
                  <a:cubicBezTo>
                    <a:pt x="831" y="1501"/>
                    <a:pt x="860" y="1451"/>
                    <a:pt x="882" y="1395"/>
                  </a:cubicBezTo>
                  <a:cubicBezTo>
                    <a:pt x="903" y="1340"/>
                    <a:pt x="923" y="1281"/>
                    <a:pt x="936" y="1223"/>
                  </a:cubicBezTo>
                  <a:cubicBezTo>
                    <a:pt x="948" y="1173"/>
                    <a:pt x="950" y="1121"/>
                    <a:pt x="952" y="1070"/>
                  </a:cubicBezTo>
                  <a:cubicBezTo>
                    <a:pt x="955" y="1012"/>
                    <a:pt x="954" y="955"/>
                    <a:pt x="951" y="898"/>
                  </a:cubicBezTo>
                  <a:cubicBezTo>
                    <a:pt x="944" y="789"/>
                    <a:pt x="919" y="684"/>
                    <a:pt x="895" y="578"/>
                  </a:cubicBezTo>
                  <a:cubicBezTo>
                    <a:pt x="883" y="526"/>
                    <a:pt x="869" y="474"/>
                    <a:pt x="850" y="423"/>
                  </a:cubicBezTo>
                  <a:cubicBezTo>
                    <a:pt x="831" y="372"/>
                    <a:pt x="804" y="324"/>
                    <a:pt x="777" y="277"/>
                  </a:cubicBezTo>
                  <a:cubicBezTo>
                    <a:pt x="749" y="229"/>
                    <a:pt x="717" y="183"/>
                    <a:pt x="688" y="136"/>
                  </a:cubicBezTo>
                  <a:cubicBezTo>
                    <a:pt x="675" y="114"/>
                    <a:pt x="662" y="91"/>
                    <a:pt x="649" y="68"/>
                  </a:cubicBezTo>
                  <a:cubicBezTo>
                    <a:pt x="643" y="56"/>
                    <a:pt x="636" y="45"/>
                    <a:pt x="629" y="33"/>
                  </a:cubicBezTo>
                  <a:cubicBezTo>
                    <a:pt x="622" y="21"/>
                    <a:pt x="611" y="16"/>
                    <a:pt x="606" y="1"/>
                  </a:cubicBezTo>
                  <a:cubicBezTo>
                    <a:pt x="606" y="0"/>
                    <a:pt x="605" y="1"/>
                    <a:pt x="605" y="1"/>
                  </a:cubicBezTo>
                  <a:close/>
                </a:path>
              </a:pathLst>
            </a:custGeom>
            <a:solidFill>
              <a:srgbClr val="27857C"/>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5" name="Freeform 55"/>
            <p:cNvSpPr/>
            <p:nvPr/>
          </p:nvSpPr>
          <p:spPr bwMode="auto">
            <a:xfrm>
              <a:off x="8676549" y="2733675"/>
              <a:ext cx="368300" cy="274638"/>
            </a:xfrm>
            <a:custGeom>
              <a:avLst/>
              <a:gdLst>
                <a:gd name="T0" fmla="*/ 201 w 201"/>
                <a:gd name="T1" fmla="*/ 93 h 149"/>
                <a:gd name="T2" fmla="*/ 158 w 201"/>
                <a:gd name="T3" fmla="*/ 43 h 149"/>
                <a:gd name="T4" fmla="*/ 81 w 201"/>
                <a:gd name="T5" fmla="*/ 8 h 149"/>
                <a:gd name="T6" fmla="*/ 9 w 201"/>
                <a:gd name="T7" fmla="*/ 25 h 149"/>
                <a:gd name="T8" fmla="*/ 27 w 201"/>
                <a:gd name="T9" fmla="*/ 98 h 149"/>
                <a:gd name="T10" fmla="*/ 97 w 201"/>
                <a:gd name="T11" fmla="*/ 134 h 149"/>
                <a:gd name="T12" fmla="*/ 136 w 201"/>
                <a:gd name="T13" fmla="*/ 140 h 149"/>
                <a:gd name="T14" fmla="*/ 183 w 201"/>
                <a:gd name="T15" fmla="*/ 143 h 149"/>
                <a:gd name="T16" fmla="*/ 199 w 201"/>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49">
                  <a:moveTo>
                    <a:pt x="201" y="93"/>
                  </a:moveTo>
                  <a:cubicBezTo>
                    <a:pt x="183" y="82"/>
                    <a:pt x="171" y="62"/>
                    <a:pt x="158" y="43"/>
                  </a:cubicBezTo>
                  <a:cubicBezTo>
                    <a:pt x="139" y="24"/>
                    <a:pt x="119" y="6"/>
                    <a:pt x="81" y="8"/>
                  </a:cubicBezTo>
                  <a:cubicBezTo>
                    <a:pt x="65" y="4"/>
                    <a:pt x="18" y="0"/>
                    <a:pt x="9" y="25"/>
                  </a:cubicBezTo>
                  <a:cubicBezTo>
                    <a:pt x="0" y="51"/>
                    <a:pt x="16" y="85"/>
                    <a:pt x="27" y="98"/>
                  </a:cubicBezTo>
                  <a:cubicBezTo>
                    <a:pt x="46" y="116"/>
                    <a:pt x="72" y="125"/>
                    <a:pt x="97" y="134"/>
                  </a:cubicBezTo>
                  <a:cubicBezTo>
                    <a:pt x="106" y="139"/>
                    <a:pt x="120" y="136"/>
                    <a:pt x="136" y="140"/>
                  </a:cubicBezTo>
                  <a:cubicBezTo>
                    <a:pt x="153" y="143"/>
                    <a:pt x="167" y="140"/>
                    <a:pt x="183" y="143"/>
                  </a:cubicBezTo>
                  <a:cubicBezTo>
                    <a:pt x="190" y="142"/>
                    <a:pt x="192" y="149"/>
                    <a:pt x="199" y="14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6" name="Freeform 56"/>
            <p:cNvSpPr/>
            <p:nvPr/>
          </p:nvSpPr>
          <p:spPr bwMode="auto">
            <a:xfrm>
              <a:off x="8990874" y="2549525"/>
              <a:ext cx="266700" cy="428625"/>
            </a:xfrm>
            <a:custGeom>
              <a:avLst/>
              <a:gdLst>
                <a:gd name="T0" fmla="*/ 14 w 146"/>
                <a:gd name="T1" fmla="*/ 190 h 234"/>
                <a:gd name="T2" fmla="*/ 66 w 146"/>
                <a:gd name="T3" fmla="*/ 25 h 234"/>
                <a:gd name="T4" fmla="*/ 118 w 146"/>
                <a:gd name="T5" fmla="*/ 20 h 234"/>
                <a:gd name="T6" fmla="*/ 137 w 146"/>
                <a:gd name="T7" fmla="*/ 99 h 234"/>
                <a:gd name="T8" fmla="*/ 75 w 146"/>
                <a:gd name="T9" fmla="*/ 191 h 234"/>
                <a:gd name="T10" fmla="*/ 55 w 146"/>
                <a:gd name="T11" fmla="*/ 234 h 234"/>
              </a:gdLst>
              <a:ahLst/>
              <a:cxnLst>
                <a:cxn ang="0">
                  <a:pos x="T0" y="T1"/>
                </a:cxn>
                <a:cxn ang="0">
                  <a:pos x="T2" y="T3"/>
                </a:cxn>
                <a:cxn ang="0">
                  <a:pos x="T4" y="T5"/>
                </a:cxn>
                <a:cxn ang="0">
                  <a:pos x="T6" y="T7"/>
                </a:cxn>
                <a:cxn ang="0">
                  <a:pos x="T8" y="T9"/>
                </a:cxn>
                <a:cxn ang="0">
                  <a:pos x="T10" y="T11"/>
                </a:cxn>
              </a:cxnLst>
              <a:rect l="0" t="0" r="r" b="b"/>
              <a:pathLst>
                <a:path w="146" h="234">
                  <a:moveTo>
                    <a:pt x="14" y="190"/>
                  </a:moveTo>
                  <a:cubicBezTo>
                    <a:pt x="0" y="133"/>
                    <a:pt x="13" y="61"/>
                    <a:pt x="66" y="25"/>
                  </a:cubicBezTo>
                  <a:cubicBezTo>
                    <a:pt x="85" y="13"/>
                    <a:pt x="105" y="0"/>
                    <a:pt x="118" y="20"/>
                  </a:cubicBezTo>
                  <a:cubicBezTo>
                    <a:pt x="130" y="40"/>
                    <a:pt x="146" y="74"/>
                    <a:pt x="137" y="99"/>
                  </a:cubicBezTo>
                  <a:cubicBezTo>
                    <a:pt x="123" y="133"/>
                    <a:pt x="99" y="162"/>
                    <a:pt x="75" y="191"/>
                  </a:cubicBezTo>
                  <a:cubicBezTo>
                    <a:pt x="65" y="209"/>
                    <a:pt x="68" y="223"/>
                    <a:pt x="55" y="23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7" name="Freeform 57"/>
            <p:cNvSpPr/>
            <p:nvPr/>
          </p:nvSpPr>
          <p:spPr bwMode="auto">
            <a:xfrm>
              <a:off x="8757512" y="3098800"/>
              <a:ext cx="454025" cy="312738"/>
            </a:xfrm>
            <a:custGeom>
              <a:avLst/>
              <a:gdLst>
                <a:gd name="T0" fmla="*/ 241 w 248"/>
                <a:gd name="T1" fmla="*/ 80 h 170"/>
                <a:gd name="T2" fmla="*/ 185 w 248"/>
                <a:gd name="T3" fmla="*/ 40 h 170"/>
                <a:gd name="T4" fmla="*/ 119 w 248"/>
                <a:gd name="T5" fmla="*/ 18 h 170"/>
                <a:gd name="T6" fmla="*/ 2 w 248"/>
                <a:gd name="T7" fmla="*/ 39 h 170"/>
                <a:gd name="T8" fmla="*/ 100 w 248"/>
                <a:gd name="T9" fmla="*/ 130 h 170"/>
                <a:gd name="T10" fmla="*/ 248 w 248"/>
                <a:gd name="T11" fmla="*/ 109 h 170"/>
              </a:gdLst>
              <a:ahLst/>
              <a:cxnLst>
                <a:cxn ang="0">
                  <a:pos x="T0" y="T1"/>
                </a:cxn>
                <a:cxn ang="0">
                  <a:pos x="T2" y="T3"/>
                </a:cxn>
                <a:cxn ang="0">
                  <a:pos x="T4" y="T5"/>
                </a:cxn>
                <a:cxn ang="0">
                  <a:pos x="T6" y="T7"/>
                </a:cxn>
                <a:cxn ang="0">
                  <a:pos x="T8" y="T9"/>
                </a:cxn>
                <a:cxn ang="0">
                  <a:pos x="T10" y="T11"/>
                </a:cxn>
              </a:cxnLst>
              <a:rect l="0" t="0" r="r" b="b"/>
              <a:pathLst>
                <a:path w="248" h="170">
                  <a:moveTo>
                    <a:pt x="241" y="80"/>
                  </a:moveTo>
                  <a:cubicBezTo>
                    <a:pt x="225" y="76"/>
                    <a:pt x="203" y="51"/>
                    <a:pt x="185" y="40"/>
                  </a:cubicBezTo>
                  <a:cubicBezTo>
                    <a:pt x="168" y="29"/>
                    <a:pt x="142" y="20"/>
                    <a:pt x="119" y="18"/>
                  </a:cubicBezTo>
                  <a:cubicBezTo>
                    <a:pt x="87" y="11"/>
                    <a:pt x="7" y="0"/>
                    <a:pt x="2" y="39"/>
                  </a:cubicBezTo>
                  <a:cubicBezTo>
                    <a:pt x="0" y="93"/>
                    <a:pt x="59" y="117"/>
                    <a:pt x="100" y="130"/>
                  </a:cubicBezTo>
                  <a:cubicBezTo>
                    <a:pt x="131" y="130"/>
                    <a:pt x="248" y="170"/>
                    <a:pt x="248" y="1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8" name="Freeform 58"/>
            <p:cNvSpPr/>
            <p:nvPr/>
          </p:nvSpPr>
          <p:spPr bwMode="auto">
            <a:xfrm>
              <a:off x="9228999" y="2933700"/>
              <a:ext cx="360363" cy="449263"/>
            </a:xfrm>
            <a:custGeom>
              <a:avLst/>
              <a:gdLst>
                <a:gd name="T0" fmla="*/ 0 w 197"/>
                <a:gd name="T1" fmla="*/ 204 h 244"/>
                <a:gd name="T2" fmla="*/ 15 w 197"/>
                <a:gd name="T3" fmla="*/ 170 h 244"/>
                <a:gd name="T4" fmla="*/ 46 w 197"/>
                <a:gd name="T5" fmla="*/ 109 h 244"/>
                <a:gd name="T6" fmla="*/ 152 w 197"/>
                <a:gd name="T7" fmla="*/ 45 h 244"/>
                <a:gd name="T8" fmla="*/ 110 w 197"/>
                <a:gd name="T9" fmla="*/ 216 h 244"/>
                <a:gd name="T10" fmla="*/ 25 w 197"/>
                <a:gd name="T11" fmla="*/ 244 h 244"/>
              </a:gdLst>
              <a:ahLst/>
              <a:cxnLst>
                <a:cxn ang="0">
                  <a:pos x="T0" y="T1"/>
                </a:cxn>
                <a:cxn ang="0">
                  <a:pos x="T2" y="T3"/>
                </a:cxn>
                <a:cxn ang="0">
                  <a:pos x="T4" y="T5"/>
                </a:cxn>
                <a:cxn ang="0">
                  <a:pos x="T6" y="T7"/>
                </a:cxn>
                <a:cxn ang="0">
                  <a:pos x="T8" y="T9"/>
                </a:cxn>
                <a:cxn ang="0">
                  <a:pos x="T10" y="T11"/>
                </a:cxn>
              </a:cxnLst>
              <a:rect l="0" t="0" r="r" b="b"/>
              <a:pathLst>
                <a:path w="197" h="244">
                  <a:moveTo>
                    <a:pt x="0" y="204"/>
                  </a:moveTo>
                  <a:cubicBezTo>
                    <a:pt x="6" y="195"/>
                    <a:pt x="11" y="186"/>
                    <a:pt x="15" y="170"/>
                  </a:cubicBezTo>
                  <a:cubicBezTo>
                    <a:pt x="18" y="154"/>
                    <a:pt x="28" y="129"/>
                    <a:pt x="46" y="109"/>
                  </a:cubicBezTo>
                  <a:cubicBezTo>
                    <a:pt x="60" y="75"/>
                    <a:pt x="118" y="0"/>
                    <a:pt x="152" y="45"/>
                  </a:cubicBezTo>
                  <a:cubicBezTo>
                    <a:pt x="197" y="103"/>
                    <a:pt x="153" y="175"/>
                    <a:pt x="110" y="216"/>
                  </a:cubicBezTo>
                  <a:cubicBezTo>
                    <a:pt x="83" y="230"/>
                    <a:pt x="54" y="237"/>
                    <a:pt x="25" y="24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29" name="Freeform 59"/>
            <p:cNvSpPr/>
            <p:nvPr/>
          </p:nvSpPr>
          <p:spPr bwMode="auto">
            <a:xfrm>
              <a:off x="8835299" y="3482975"/>
              <a:ext cx="500063" cy="300038"/>
            </a:xfrm>
            <a:custGeom>
              <a:avLst/>
              <a:gdLst>
                <a:gd name="T0" fmla="*/ 268 w 273"/>
                <a:gd name="T1" fmla="*/ 91 h 163"/>
                <a:gd name="T2" fmla="*/ 236 w 273"/>
                <a:gd name="T3" fmla="*/ 53 h 163"/>
                <a:gd name="T4" fmla="*/ 164 w 273"/>
                <a:gd name="T5" fmla="*/ 10 h 163"/>
                <a:gd name="T6" fmla="*/ 87 w 273"/>
                <a:gd name="T7" fmla="*/ 6 h 163"/>
                <a:gd name="T8" fmla="*/ 16 w 273"/>
                <a:gd name="T9" fmla="*/ 30 h 163"/>
                <a:gd name="T10" fmla="*/ 37 w 273"/>
                <a:gd name="T11" fmla="*/ 117 h 163"/>
                <a:gd name="T12" fmla="*/ 113 w 273"/>
                <a:gd name="T13" fmla="*/ 144 h 163"/>
                <a:gd name="T14" fmla="*/ 160 w 273"/>
                <a:gd name="T15" fmla="*/ 148 h 163"/>
                <a:gd name="T16" fmla="*/ 225 w 273"/>
                <a:gd name="T17" fmla="*/ 163 h 163"/>
                <a:gd name="T18" fmla="*/ 273 w 273"/>
                <a:gd name="T19" fmla="*/ 1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63">
                  <a:moveTo>
                    <a:pt x="268" y="91"/>
                  </a:moveTo>
                  <a:cubicBezTo>
                    <a:pt x="252" y="87"/>
                    <a:pt x="245" y="59"/>
                    <a:pt x="236" y="53"/>
                  </a:cubicBezTo>
                  <a:cubicBezTo>
                    <a:pt x="214" y="28"/>
                    <a:pt x="197" y="17"/>
                    <a:pt x="164" y="10"/>
                  </a:cubicBezTo>
                  <a:cubicBezTo>
                    <a:pt x="139" y="0"/>
                    <a:pt x="110" y="7"/>
                    <a:pt x="87" y="6"/>
                  </a:cubicBezTo>
                  <a:cubicBezTo>
                    <a:pt x="65" y="11"/>
                    <a:pt x="34" y="11"/>
                    <a:pt x="16" y="30"/>
                  </a:cubicBezTo>
                  <a:cubicBezTo>
                    <a:pt x="0" y="57"/>
                    <a:pt x="11" y="101"/>
                    <a:pt x="37" y="117"/>
                  </a:cubicBezTo>
                  <a:cubicBezTo>
                    <a:pt x="55" y="128"/>
                    <a:pt x="90" y="142"/>
                    <a:pt x="113" y="144"/>
                  </a:cubicBezTo>
                  <a:cubicBezTo>
                    <a:pt x="129" y="148"/>
                    <a:pt x="144" y="145"/>
                    <a:pt x="160" y="148"/>
                  </a:cubicBezTo>
                  <a:cubicBezTo>
                    <a:pt x="183" y="150"/>
                    <a:pt x="201" y="161"/>
                    <a:pt x="225" y="163"/>
                  </a:cubicBezTo>
                  <a:cubicBezTo>
                    <a:pt x="246" y="158"/>
                    <a:pt x="252" y="149"/>
                    <a:pt x="273" y="14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0" name="Freeform 60"/>
            <p:cNvSpPr/>
            <p:nvPr/>
          </p:nvSpPr>
          <p:spPr bwMode="auto">
            <a:xfrm>
              <a:off x="9317899" y="3427413"/>
              <a:ext cx="428625" cy="385763"/>
            </a:xfrm>
            <a:custGeom>
              <a:avLst/>
              <a:gdLst>
                <a:gd name="T0" fmla="*/ 9 w 233"/>
                <a:gd name="T1" fmla="*/ 173 h 210"/>
                <a:gd name="T2" fmla="*/ 0 w 233"/>
                <a:gd name="T3" fmla="*/ 168 h 210"/>
                <a:gd name="T4" fmla="*/ 93 w 233"/>
                <a:gd name="T5" fmla="*/ 77 h 210"/>
                <a:gd name="T6" fmla="*/ 221 w 233"/>
                <a:gd name="T7" fmla="*/ 68 h 210"/>
                <a:gd name="T8" fmla="*/ 202 w 233"/>
                <a:gd name="T9" fmla="*/ 149 h 210"/>
                <a:gd name="T10" fmla="*/ 128 w 233"/>
                <a:gd name="T11" fmla="*/ 190 h 210"/>
                <a:gd name="T12" fmla="*/ 18 w 23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233" h="210">
                  <a:moveTo>
                    <a:pt x="9" y="173"/>
                  </a:moveTo>
                  <a:cubicBezTo>
                    <a:pt x="0" y="168"/>
                    <a:pt x="0" y="168"/>
                    <a:pt x="0" y="168"/>
                  </a:cubicBezTo>
                  <a:cubicBezTo>
                    <a:pt x="29" y="130"/>
                    <a:pt x="62" y="107"/>
                    <a:pt x="93" y="77"/>
                  </a:cubicBezTo>
                  <a:cubicBezTo>
                    <a:pt x="131" y="44"/>
                    <a:pt x="188" y="0"/>
                    <a:pt x="221" y="68"/>
                  </a:cubicBezTo>
                  <a:cubicBezTo>
                    <a:pt x="233" y="88"/>
                    <a:pt x="218" y="122"/>
                    <a:pt x="202" y="149"/>
                  </a:cubicBezTo>
                  <a:cubicBezTo>
                    <a:pt x="184" y="169"/>
                    <a:pt x="157" y="183"/>
                    <a:pt x="128" y="190"/>
                  </a:cubicBezTo>
                  <a:cubicBezTo>
                    <a:pt x="92" y="199"/>
                    <a:pt x="54" y="201"/>
                    <a:pt x="18" y="21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1" name="Freeform 61"/>
            <p:cNvSpPr/>
            <p:nvPr/>
          </p:nvSpPr>
          <p:spPr bwMode="auto">
            <a:xfrm>
              <a:off x="8936899" y="3886200"/>
              <a:ext cx="485775" cy="361950"/>
            </a:xfrm>
            <a:custGeom>
              <a:avLst/>
              <a:gdLst>
                <a:gd name="T0" fmla="*/ 265 w 265"/>
                <a:gd name="T1" fmla="*/ 118 h 197"/>
                <a:gd name="T2" fmla="*/ 238 w 265"/>
                <a:gd name="T3" fmla="*/ 71 h 197"/>
                <a:gd name="T4" fmla="*/ 150 w 265"/>
                <a:gd name="T5" fmla="*/ 24 h 197"/>
                <a:gd name="T6" fmla="*/ 60 w 265"/>
                <a:gd name="T7" fmla="*/ 0 h 197"/>
                <a:gd name="T8" fmla="*/ 11 w 265"/>
                <a:gd name="T9" fmla="*/ 50 h 197"/>
                <a:gd name="T10" fmla="*/ 54 w 265"/>
                <a:gd name="T11" fmla="*/ 162 h 197"/>
                <a:gd name="T12" fmla="*/ 131 w 265"/>
                <a:gd name="T13" fmla="*/ 197 h 197"/>
                <a:gd name="T14" fmla="*/ 212 w 265"/>
                <a:gd name="T15" fmla="*/ 185 h 197"/>
                <a:gd name="T16" fmla="*/ 259 w 265"/>
                <a:gd name="T17"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97">
                  <a:moveTo>
                    <a:pt x="265" y="118"/>
                  </a:moveTo>
                  <a:cubicBezTo>
                    <a:pt x="243" y="123"/>
                    <a:pt x="242" y="86"/>
                    <a:pt x="238" y="71"/>
                  </a:cubicBezTo>
                  <a:cubicBezTo>
                    <a:pt x="217" y="46"/>
                    <a:pt x="177" y="40"/>
                    <a:pt x="150" y="24"/>
                  </a:cubicBezTo>
                  <a:cubicBezTo>
                    <a:pt x="125" y="15"/>
                    <a:pt x="91" y="0"/>
                    <a:pt x="60" y="0"/>
                  </a:cubicBezTo>
                  <a:cubicBezTo>
                    <a:pt x="24" y="9"/>
                    <a:pt x="10" y="12"/>
                    <a:pt x="11" y="50"/>
                  </a:cubicBezTo>
                  <a:cubicBezTo>
                    <a:pt x="0" y="99"/>
                    <a:pt x="16" y="133"/>
                    <a:pt x="54" y="162"/>
                  </a:cubicBezTo>
                  <a:cubicBezTo>
                    <a:pt x="81" y="179"/>
                    <a:pt x="108" y="195"/>
                    <a:pt x="131" y="197"/>
                  </a:cubicBezTo>
                  <a:cubicBezTo>
                    <a:pt x="162" y="197"/>
                    <a:pt x="191" y="190"/>
                    <a:pt x="212" y="185"/>
                  </a:cubicBezTo>
                  <a:cubicBezTo>
                    <a:pt x="234" y="179"/>
                    <a:pt x="239" y="170"/>
                    <a:pt x="259" y="1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2" name="Freeform 62"/>
            <p:cNvSpPr/>
            <p:nvPr/>
          </p:nvSpPr>
          <p:spPr bwMode="auto">
            <a:xfrm>
              <a:off x="9386162" y="3979863"/>
              <a:ext cx="461963" cy="263525"/>
            </a:xfrm>
            <a:custGeom>
              <a:avLst/>
              <a:gdLst>
                <a:gd name="T0" fmla="*/ 0 w 252"/>
                <a:gd name="T1" fmla="*/ 110 h 143"/>
                <a:gd name="T2" fmla="*/ 96 w 252"/>
                <a:gd name="T3" fmla="*/ 33 h 143"/>
                <a:gd name="T4" fmla="*/ 161 w 252"/>
                <a:gd name="T5" fmla="*/ 18 h 143"/>
                <a:gd name="T6" fmla="*/ 218 w 252"/>
                <a:gd name="T7" fmla="*/ 3 h 143"/>
                <a:gd name="T8" fmla="*/ 202 w 252"/>
                <a:gd name="T9" fmla="*/ 92 h 143"/>
                <a:gd name="T10" fmla="*/ 135 w 252"/>
                <a:gd name="T11" fmla="*/ 131 h 143"/>
                <a:gd name="T12" fmla="*/ 0 w 252"/>
                <a:gd name="T13" fmla="*/ 80 h 143"/>
                <a:gd name="T14" fmla="*/ 2 w 252"/>
                <a:gd name="T15" fmla="*/ 87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43">
                  <a:moveTo>
                    <a:pt x="0" y="110"/>
                  </a:moveTo>
                  <a:cubicBezTo>
                    <a:pt x="22" y="74"/>
                    <a:pt x="61" y="49"/>
                    <a:pt x="96" y="33"/>
                  </a:cubicBezTo>
                  <a:cubicBezTo>
                    <a:pt x="117" y="28"/>
                    <a:pt x="139" y="23"/>
                    <a:pt x="161" y="18"/>
                  </a:cubicBezTo>
                  <a:cubicBezTo>
                    <a:pt x="175" y="14"/>
                    <a:pt x="202" y="0"/>
                    <a:pt x="218" y="3"/>
                  </a:cubicBezTo>
                  <a:cubicBezTo>
                    <a:pt x="252" y="18"/>
                    <a:pt x="213" y="74"/>
                    <a:pt x="202" y="92"/>
                  </a:cubicBezTo>
                  <a:cubicBezTo>
                    <a:pt x="184" y="111"/>
                    <a:pt x="156" y="126"/>
                    <a:pt x="135" y="131"/>
                  </a:cubicBezTo>
                  <a:cubicBezTo>
                    <a:pt x="84" y="143"/>
                    <a:pt x="34" y="125"/>
                    <a:pt x="0" y="80"/>
                  </a:cubicBezTo>
                  <a:cubicBezTo>
                    <a:pt x="2" y="87"/>
                    <a:pt x="2" y="87"/>
                    <a:pt x="2" y="87"/>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3" name="Freeform 63"/>
            <p:cNvSpPr/>
            <p:nvPr/>
          </p:nvSpPr>
          <p:spPr bwMode="auto">
            <a:xfrm>
              <a:off x="8901974" y="4286250"/>
              <a:ext cx="458788" cy="322263"/>
            </a:xfrm>
            <a:custGeom>
              <a:avLst/>
              <a:gdLst>
                <a:gd name="T0" fmla="*/ 249 w 250"/>
                <a:gd name="T1" fmla="*/ 100 h 175"/>
                <a:gd name="T2" fmla="*/ 209 w 250"/>
                <a:gd name="T3" fmla="*/ 64 h 175"/>
                <a:gd name="T4" fmla="*/ 112 w 250"/>
                <a:gd name="T5" fmla="*/ 11 h 175"/>
                <a:gd name="T6" fmla="*/ 9 w 250"/>
                <a:gd name="T7" fmla="*/ 90 h 175"/>
                <a:gd name="T8" fmla="*/ 120 w 250"/>
                <a:gd name="T9" fmla="*/ 170 h 175"/>
                <a:gd name="T10" fmla="*/ 216 w 250"/>
                <a:gd name="T11" fmla="*/ 154 h 175"/>
                <a:gd name="T12" fmla="*/ 250 w 250"/>
                <a:gd name="T13" fmla="*/ 138 h 175"/>
              </a:gdLst>
              <a:ahLst/>
              <a:cxnLst>
                <a:cxn ang="0">
                  <a:pos x="T0" y="T1"/>
                </a:cxn>
                <a:cxn ang="0">
                  <a:pos x="T2" y="T3"/>
                </a:cxn>
                <a:cxn ang="0">
                  <a:pos x="T4" y="T5"/>
                </a:cxn>
                <a:cxn ang="0">
                  <a:pos x="T6" y="T7"/>
                </a:cxn>
                <a:cxn ang="0">
                  <a:pos x="T8" y="T9"/>
                </a:cxn>
                <a:cxn ang="0">
                  <a:pos x="T10" y="T11"/>
                </a:cxn>
                <a:cxn ang="0">
                  <a:pos x="T12" y="T13"/>
                </a:cxn>
              </a:cxnLst>
              <a:rect l="0" t="0" r="r" b="b"/>
              <a:pathLst>
                <a:path w="250" h="175">
                  <a:moveTo>
                    <a:pt x="249" y="100"/>
                  </a:moveTo>
                  <a:cubicBezTo>
                    <a:pt x="245" y="86"/>
                    <a:pt x="225" y="67"/>
                    <a:pt x="209" y="64"/>
                  </a:cubicBezTo>
                  <a:cubicBezTo>
                    <a:pt x="188" y="38"/>
                    <a:pt x="152" y="17"/>
                    <a:pt x="112" y="11"/>
                  </a:cubicBezTo>
                  <a:cubicBezTo>
                    <a:pt x="64" y="0"/>
                    <a:pt x="0" y="23"/>
                    <a:pt x="9" y="90"/>
                  </a:cubicBezTo>
                  <a:cubicBezTo>
                    <a:pt x="21" y="140"/>
                    <a:pt x="68" y="175"/>
                    <a:pt x="120" y="170"/>
                  </a:cubicBezTo>
                  <a:cubicBezTo>
                    <a:pt x="149" y="162"/>
                    <a:pt x="180" y="163"/>
                    <a:pt x="216" y="154"/>
                  </a:cubicBezTo>
                  <a:cubicBezTo>
                    <a:pt x="223" y="152"/>
                    <a:pt x="236" y="141"/>
                    <a:pt x="250" y="13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4" name="Freeform 64"/>
            <p:cNvSpPr/>
            <p:nvPr/>
          </p:nvSpPr>
          <p:spPr bwMode="auto">
            <a:xfrm>
              <a:off x="9340124" y="4402138"/>
              <a:ext cx="461963" cy="252413"/>
            </a:xfrm>
            <a:custGeom>
              <a:avLst/>
              <a:gdLst>
                <a:gd name="T0" fmla="*/ 16 w 252"/>
                <a:gd name="T1" fmla="*/ 96 h 137"/>
                <a:gd name="T2" fmla="*/ 49 w 252"/>
                <a:gd name="T3" fmla="*/ 73 h 137"/>
                <a:gd name="T4" fmla="*/ 110 w 252"/>
                <a:gd name="T5" fmla="*/ 43 h 137"/>
                <a:gd name="T6" fmla="*/ 235 w 252"/>
                <a:gd name="T7" fmla="*/ 51 h 137"/>
                <a:gd name="T8" fmla="*/ 117 w 252"/>
                <a:gd name="T9" fmla="*/ 133 h 137"/>
                <a:gd name="T10" fmla="*/ 0 w 252"/>
                <a:gd name="T11" fmla="*/ 62 h 137"/>
              </a:gdLst>
              <a:ahLst/>
              <a:cxnLst>
                <a:cxn ang="0">
                  <a:pos x="T0" y="T1"/>
                </a:cxn>
                <a:cxn ang="0">
                  <a:pos x="T2" y="T3"/>
                </a:cxn>
                <a:cxn ang="0">
                  <a:pos x="T4" y="T5"/>
                </a:cxn>
                <a:cxn ang="0">
                  <a:pos x="T6" y="T7"/>
                </a:cxn>
                <a:cxn ang="0">
                  <a:pos x="T8" y="T9"/>
                </a:cxn>
                <a:cxn ang="0">
                  <a:pos x="T10" y="T11"/>
                </a:cxn>
              </a:cxnLst>
              <a:rect l="0" t="0" r="r" b="b"/>
              <a:pathLst>
                <a:path w="252" h="137">
                  <a:moveTo>
                    <a:pt x="16" y="96"/>
                  </a:moveTo>
                  <a:cubicBezTo>
                    <a:pt x="22" y="87"/>
                    <a:pt x="35" y="77"/>
                    <a:pt x="49" y="73"/>
                  </a:cubicBezTo>
                  <a:cubicBezTo>
                    <a:pt x="67" y="53"/>
                    <a:pt x="89" y="48"/>
                    <a:pt x="110" y="43"/>
                  </a:cubicBezTo>
                  <a:cubicBezTo>
                    <a:pt x="147" y="34"/>
                    <a:pt x="222" y="0"/>
                    <a:pt x="235" y="51"/>
                  </a:cubicBezTo>
                  <a:cubicBezTo>
                    <a:pt x="252" y="123"/>
                    <a:pt x="164" y="137"/>
                    <a:pt x="117" y="133"/>
                  </a:cubicBezTo>
                  <a:cubicBezTo>
                    <a:pt x="70" y="129"/>
                    <a:pt x="18" y="104"/>
                    <a:pt x="0" y="62"/>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5" name="Freeform 65"/>
            <p:cNvSpPr/>
            <p:nvPr/>
          </p:nvSpPr>
          <p:spPr bwMode="auto">
            <a:xfrm>
              <a:off x="8808312" y="4638675"/>
              <a:ext cx="460375" cy="280988"/>
            </a:xfrm>
            <a:custGeom>
              <a:avLst/>
              <a:gdLst>
                <a:gd name="T0" fmla="*/ 244 w 251"/>
                <a:gd name="T1" fmla="*/ 151 h 153"/>
                <a:gd name="T2" fmla="*/ 133 w 251"/>
                <a:gd name="T3" fmla="*/ 10 h 153"/>
                <a:gd name="T4" fmla="*/ 42 w 251"/>
                <a:gd name="T5" fmla="*/ 9 h 153"/>
                <a:gd name="T6" fmla="*/ 0 w 251"/>
                <a:gd name="T7" fmla="*/ 58 h 153"/>
                <a:gd name="T8" fmla="*/ 129 w 251"/>
                <a:gd name="T9" fmla="*/ 148 h 153"/>
                <a:gd name="T10" fmla="*/ 205 w 251"/>
                <a:gd name="T11" fmla="*/ 145 h 153"/>
                <a:gd name="T12" fmla="*/ 251 w 251"/>
                <a:gd name="T13" fmla="*/ 149 h 153"/>
              </a:gdLst>
              <a:ahLst/>
              <a:cxnLst>
                <a:cxn ang="0">
                  <a:pos x="T0" y="T1"/>
                </a:cxn>
                <a:cxn ang="0">
                  <a:pos x="T2" y="T3"/>
                </a:cxn>
                <a:cxn ang="0">
                  <a:pos x="T4" y="T5"/>
                </a:cxn>
                <a:cxn ang="0">
                  <a:pos x="T6" y="T7"/>
                </a:cxn>
                <a:cxn ang="0">
                  <a:pos x="T8" y="T9"/>
                </a:cxn>
                <a:cxn ang="0">
                  <a:pos x="T10" y="T11"/>
                </a:cxn>
                <a:cxn ang="0">
                  <a:pos x="T12" y="T13"/>
                </a:cxn>
              </a:cxnLst>
              <a:rect l="0" t="0" r="r" b="b"/>
              <a:pathLst>
                <a:path w="251" h="153">
                  <a:moveTo>
                    <a:pt x="244" y="151"/>
                  </a:moveTo>
                  <a:cubicBezTo>
                    <a:pt x="248" y="73"/>
                    <a:pt x="205" y="23"/>
                    <a:pt x="133" y="10"/>
                  </a:cubicBezTo>
                  <a:cubicBezTo>
                    <a:pt x="101" y="2"/>
                    <a:pt x="78" y="0"/>
                    <a:pt x="42" y="9"/>
                  </a:cubicBezTo>
                  <a:cubicBezTo>
                    <a:pt x="13" y="16"/>
                    <a:pt x="0" y="27"/>
                    <a:pt x="0" y="58"/>
                  </a:cubicBezTo>
                  <a:cubicBezTo>
                    <a:pt x="0" y="119"/>
                    <a:pt x="80" y="137"/>
                    <a:pt x="129" y="148"/>
                  </a:cubicBezTo>
                  <a:cubicBezTo>
                    <a:pt x="152" y="150"/>
                    <a:pt x="174" y="145"/>
                    <a:pt x="205" y="145"/>
                  </a:cubicBezTo>
                  <a:cubicBezTo>
                    <a:pt x="219" y="142"/>
                    <a:pt x="237" y="153"/>
                    <a:pt x="251" y="14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6" name="Freeform 66"/>
            <p:cNvSpPr/>
            <p:nvPr/>
          </p:nvSpPr>
          <p:spPr bwMode="auto">
            <a:xfrm>
              <a:off x="9178199" y="4892675"/>
              <a:ext cx="465138" cy="173038"/>
            </a:xfrm>
            <a:custGeom>
              <a:avLst/>
              <a:gdLst>
                <a:gd name="T0" fmla="*/ 41 w 254"/>
                <a:gd name="T1" fmla="*/ 36 h 94"/>
                <a:gd name="T2" fmla="*/ 157 w 254"/>
                <a:gd name="T3" fmla="*/ 8 h 94"/>
                <a:gd name="T4" fmla="*/ 250 w 254"/>
                <a:gd name="T5" fmla="*/ 46 h 94"/>
                <a:gd name="T6" fmla="*/ 117 w 254"/>
                <a:gd name="T7" fmla="*/ 94 h 94"/>
                <a:gd name="T8" fmla="*/ 29 w 254"/>
                <a:gd name="T9" fmla="*/ 47 h 94"/>
                <a:gd name="T10" fmla="*/ 0 w 254"/>
                <a:gd name="T11" fmla="*/ 24 h 94"/>
              </a:gdLst>
              <a:ahLst/>
              <a:cxnLst>
                <a:cxn ang="0">
                  <a:pos x="T0" y="T1"/>
                </a:cxn>
                <a:cxn ang="0">
                  <a:pos x="T2" y="T3"/>
                </a:cxn>
                <a:cxn ang="0">
                  <a:pos x="T4" y="T5"/>
                </a:cxn>
                <a:cxn ang="0">
                  <a:pos x="T6" y="T7"/>
                </a:cxn>
                <a:cxn ang="0">
                  <a:pos x="T8" y="T9"/>
                </a:cxn>
                <a:cxn ang="0">
                  <a:pos x="T10" y="T11"/>
                </a:cxn>
              </a:cxnLst>
              <a:rect l="0" t="0" r="r" b="b"/>
              <a:pathLst>
                <a:path w="254" h="94">
                  <a:moveTo>
                    <a:pt x="41" y="36"/>
                  </a:moveTo>
                  <a:cubicBezTo>
                    <a:pt x="67" y="15"/>
                    <a:pt x="119" y="10"/>
                    <a:pt x="157" y="8"/>
                  </a:cubicBezTo>
                  <a:cubicBezTo>
                    <a:pt x="186" y="1"/>
                    <a:pt x="254" y="0"/>
                    <a:pt x="250" y="46"/>
                  </a:cubicBezTo>
                  <a:cubicBezTo>
                    <a:pt x="245" y="86"/>
                    <a:pt x="147" y="94"/>
                    <a:pt x="117" y="94"/>
                  </a:cubicBezTo>
                  <a:cubicBezTo>
                    <a:pt x="84" y="87"/>
                    <a:pt x="59" y="78"/>
                    <a:pt x="29" y="47"/>
                  </a:cubicBezTo>
                  <a:cubicBezTo>
                    <a:pt x="20" y="42"/>
                    <a:pt x="9" y="29"/>
                    <a:pt x="0" y="2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7" name="Freeform 67"/>
            <p:cNvSpPr/>
            <p:nvPr/>
          </p:nvSpPr>
          <p:spPr bwMode="auto">
            <a:xfrm>
              <a:off x="8708299" y="4967288"/>
              <a:ext cx="396875" cy="384175"/>
            </a:xfrm>
            <a:custGeom>
              <a:avLst/>
              <a:gdLst>
                <a:gd name="T0" fmla="*/ 217 w 217"/>
                <a:gd name="T1" fmla="*/ 168 h 209"/>
                <a:gd name="T2" fmla="*/ 187 w 217"/>
                <a:gd name="T3" fmla="*/ 106 h 209"/>
                <a:gd name="T4" fmla="*/ 146 w 217"/>
                <a:gd name="T5" fmla="*/ 32 h 209"/>
                <a:gd name="T6" fmla="*/ 22 w 217"/>
                <a:gd name="T7" fmla="*/ 24 h 209"/>
                <a:gd name="T8" fmla="*/ 11 w 217"/>
                <a:gd name="T9" fmla="*/ 73 h 209"/>
                <a:gd name="T10" fmla="*/ 64 w 217"/>
                <a:gd name="T11" fmla="*/ 136 h 209"/>
                <a:gd name="T12" fmla="*/ 129 w 217"/>
                <a:gd name="T13" fmla="*/ 182 h 209"/>
                <a:gd name="T14" fmla="*/ 174 w 21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09">
                  <a:moveTo>
                    <a:pt x="217" y="168"/>
                  </a:moveTo>
                  <a:cubicBezTo>
                    <a:pt x="205" y="148"/>
                    <a:pt x="199" y="126"/>
                    <a:pt x="187" y="106"/>
                  </a:cubicBezTo>
                  <a:cubicBezTo>
                    <a:pt x="180" y="77"/>
                    <a:pt x="166" y="50"/>
                    <a:pt x="146" y="32"/>
                  </a:cubicBezTo>
                  <a:cubicBezTo>
                    <a:pt x="123" y="0"/>
                    <a:pt x="58" y="16"/>
                    <a:pt x="22" y="24"/>
                  </a:cubicBezTo>
                  <a:cubicBezTo>
                    <a:pt x="0" y="30"/>
                    <a:pt x="4" y="44"/>
                    <a:pt x="11" y="73"/>
                  </a:cubicBezTo>
                  <a:cubicBezTo>
                    <a:pt x="18" y="102"/>
                    <a:pt x="37" y="120"/>
                    <a:pt x="64" y="136"/>
                  </a:cubicBezTo>
                  <a:cubicBezTo>
                    <a:pt x="84" y="154"/>
                    <a:pt x="109" y="164"/>
                    <a:pt x="129" y="182"/>
                  </a:cubicBezTo>
                  <a:cubicBezTo>
                    <a:pt x="140" y="194"/>
                    <a:pt x="158" y="205"/>
                    <a:pt x="174" y="209"/>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8" name="Freeform 68"/>
            <p:cNvSpPr/>
            <p:nvPr/>
          </p:nvSpPr>
          <p:spPr bwMode="auto">
            <a:xfrm>
              <a:off x="9052787" y="5262563"/>
              <a:ext cx="612775" cy="196850"/>
            </a:xfrm>
            <a:custGeom>
              <a:avLst/>
              <a:gdLst>
                <a:gd name="T0" fmla="*/ 2 w 334"/>
                <a:gd name="T1" fmla="*/ 52 h 107"/>
                <a:gd name="T2" fmla="*/ 56 w 334"/>
                <a:gd name="T3" fmla="*/ 23 h 107"/>
                <a:gd name="T4" fmla="*/ 150 w 334"/>
                <a:gd name="T5" fmla="*/ 0 h 107"/>
                <a:gd name="T6" fmla="*/ 301 w 334"/>
                <a:gd name="T7" fmla="*/ 55 h 107"/>
                <a:gd name="T8" fmla="*/ 232 w 334"/>
                <a:gd name="T9" fmla="*/ 87 h 107"/>
                <a:gd name="T10" fmla="*/ 112 w 334"/>
                <a:gd name="T11" fmla="*/ 94 h 107"/>
                <a:gd name="T12" fmla="*/ 0 w 334"/>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334" h="107">
                  <a:moveTo>
                    <a:pt x="2" y="52"/>
                  </a:moveTo>
                  <a:cubicBezTo>
                    <a:pt x="22" y="39"/>
                    <a:pt x="35" y="28"/>
                    <a:pt x="56" y="23"/>
                  </a:cubicBezTo>
                  <a:cubicBezTo>
                    <a:pt x="85" y="16"/>
                    <a:pt x="121" y="7"/>
                    <a:pt x="150" y="0"/>
                  </a:cubicBezTo>
                  <a:cubicBezTo>
                    <a:pt x="181" y="0"/>
                    <a:pt x="334" y="1"/>
                    <a:pt x="301" y="55"/>
                  </a:cubicBezTo>
                  <a:cubicBezTo>
                    <a:pt x="283" y="75"/>
                    <a:pt x="254" y="82"/>
                    <a:pt x="232" y="87"/>
                  </a:cubicBezTo>
                  <a:cubicBezTo>
                    <a:pt x="189" y="98"/>
                    <a:pt x="153" y="107"/>
                    <a:pt x="112" y="94"/>
                  </a:cubicBezTo>
                  <a:cubicBezTo>
                    <a:pt x="69" y="74"/>
                    <a:pt x="36" y="36"/>
                    <a:pt x="0"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39" name="Freeform 69"/>
            <p:cNvSpPr/>
            <p:nvPr/>
          </p:nvSpPr>
          <p:spPr bwMode="auto">
            <a:xfrm>
              <a:off x="8506687" y="5153025"/>
              <a:ext cx="366713" cy="431800"/>
            </a:xfrm>
            <a:custGeom>
              <a:avLst/>
              <a:gdLst>
                <a:gd name="T0" fmla="*/ 200 w 200"/>
                <a:gd name="T1" fmla="*/ 235 h 235"/>
                <a:gd name="T2" fmla="*/ 163 w 200"/>
                <a:gd name="T3" fmla="*/ 84 h 235"/>
                <a:gd name="T4" fmla="*/ 99 w 200"/>
                <a:gd name="T5" fmla="*/ 38 h 235"/>
                <a:gd name="T6" fmla="*/ 18 w 200"/>
                <a:gd name="T7" fmla="*/ 20 h 235"/>
                <a:gd name="T8" fmla="*/ 17 w 200"/>
                <a:gd name="T9" fmla="*/ 112 h 235"/>
                <a:gd name="T10" fmla="*/ 56 w 200"/>
                <a:gd name="T11" fmla="*/ 179 h 235"/>
                <a:gd name="T12" fmla="*/ 137 w 200"/>
                <a:gd name="T13" fmla="*/ 228 h 235"/>
                <a:gd name="T14" fmla="*/ 190 w 200"/>
                <a:gd name="T15" fmla="*/ 22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35">
                  <a:moveTo>
                    <a:pt x="200" y="235"/>
                  </a:moveTo>
                  <a:cubicBezTo>
                    <a:pt x="188" y="185"/>
                    <a:pt x="195" y="122"/>
                    <a:pt x="163" y="84"/>
                  </a:cubicBezTo>
                  <a:cubicBezTo>
                    <a:pt x="142" y="59"/>
                    <a:pt x="124" y="48"/>
                    <a:pt x="99" y="38"/>
                  </a:cubicBezTo>
                  <a:cubicBezTo>
                    <a:pt x="73" y="29"/>
                    <a:pt x="36" y="0"/>
                    <a:pt x="18" y="20"/>
                  </a:cubicBezTo>
                  <a:cubicBezTo>
                    <a:pt x="0" y="40"/>
                    <a:pt x="12" y="90"/>
                    <a:pt x="17" y="112"/>
                  </a:cubicBezTo>
                  <a:cubicBezTo>
                    <a:pt x="24" y="141"/>
                    <a:pt x="37" y="161"/>
                    <a:pt x="56" y="179"/>
                  </a:cubicBezTo>
                  <a:cubicBezTo>
                    <a:pt x="78" y="204"/>
                    <a:pt x="114" y="226"/>
                    <a:pt x="137" y="228"/>
                  </a:cubicBezTo>
                  <a:cubicBezTo>
                    <a:pt x="159" y="223"/>
                    <a:pt x="172" y="212"/>
                    <a:pt x="190" y="22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40" name="Freeform 70"/>
            <p:cNvSpPr/>
            <p:nvPr/>
          </p:nvSpPr>
          <p:spPr bwMode="auto">
            <a:xfrm>
              <a:off x="8778149" y="5584825"/>
              <a:ext cx="531813" cy="261938"/>
            </a:xfrm>
            <a:custGeom>
              <a:avLst/>
              <a:gdLst>
                <a:gd name="T0" fmla="*/ 58 w 290"/>
                <a:gd name="T1" fmla="*/ 22 h 143"/>
                <a:gd name="T2" fmla="*/ 194 w 290"/>
                <a:gd name="T3" fmla="*/ 19 h 143"/>
                <a:gd name="T4" fmla="*/ 274 w 290"/>
                <a:gd name="T5" fmla="*/ 61 h 143"/>
                <a:gd name="T6" fmla="*/ 237 w 290"/>
                <a:gd name="T7" fmla="*/ 131 h 143"/>
                <a:gd name="T8" fmla="*/ 161 w 290"/>
                <a:gd name="T9" fmla="*/ 134 h 143"/>
                <a:gd name="T10" fmla="*/ 68 w 290"/>
                <a:gd name="T11" fmla="*/ 96 h 143"/>
                <a:gd name="T12" fmla="*/ 22 w 290"/>
                <a:gd name="T13" fmla="*/ 31 h 143"/>
                <a:gd name="T14" fmla="*/ 0 w 290"/>
                <a:gd name="T15" fmla="*/ 5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43">
                  <a:moveTo>
                    <a:pt x="58" y="22"/>
                  </a:moveTo>
                  <a:cubicBezTo>
                    <a:pt x="101" y="11"/>
                    <a:pt x="146" y="8"/>
                    <a:pt x="194" y="19"/>
                  </a:cubicBezTo>
                  <a:cubicBezTo>
                    <a:pt x="218" y="21"/>
                    <a:pt x="259" y="34"/>
                    <a:pt x="274" y="61"/>
                  </a:cubicBezTo>
                  <a:cubicBezTo>
                    <a:pt x="290" y="95"/>
                    <a:pt x="257" y="119"/>
                    <a:pt x="237" y="131"/>
                  </a:cubicBezTo>
                  <a:cubicBezTo>
                    <a:pt x="208" y="138"/>
                    <a:pt x="187" y="143"/>
                    <a:pt x="161" y="134"/>
                  </a:cubicBezTo>
                  <a:cubicBezTo>
                    <a:pt x="129" y="127"/>
                    <a:pt x="95" y="112"/>
                    <a:pt x="68" y="96"/>
                  </a:cubicBezTo>
                  <a:cubicBezTo>
                    <a:pt x="41" y="80"/>
                    <a:pt x="27" y="52"/>
                    <a:pt x="22" y="31"/>
                  </a:cubicBezTo>
                  <a:cubicBezTo>
                    <a:pt x="18" y="16"/>
                    <a:pt x="22" y="0"/>
                    <a:pt x="0" y="5"/>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41" name="Freeform 71"/>
            <p:cNvSpPr/>
            <p:nvPr/>
          </p:nvSpPr>
          <p:spPr bwMode="auto">
            <a:xfrm>
              <a:off x="8322537" y="5372100"/>
              <a:ext cx="211138" cy="514350"/>
            </a:xfrm>
            <a:custGeom>
              <a:avLst/>
              <a:gdLst>
                <a:gd name="T0" fmla="*/ 96 w 115"/>
                <a:gd name="T1" fmla="*/ 281 h 281"/>
                <a:gd name="T2" fmla="*/ 105 w 115"/>
                <a:gd name="T3" fmla="*/ 225 h 281"/>
                <a:gd name="T4" fmla="*/ 104 w 115"/>
                <a:gd name="T5" fmla="*/ 96 h 281"/>
                <a:gd name="T6" fmla="*/ 76 w 115"/>
                <a:gd name="T7" fmla="*/ 41 h 281"/>
                <a:gd name="T8" fmla="*/ 13 w 115"/>
                <a:gd name="T9" fmla="*/ 34 h 281"/>
                <a:gd name="T10" fmla="*/ 28 w 115"/>
                <a:gd name="T11" fmla="*/ 191 h 281"/>
                <a:gd name="T12" fmla="*/ 98 w 115"/>
                <a:gd name="T13" fmla="*/ 258 h 281"/>
              </a:gdLst>
              <a:ahLst/>
              <a:cxnLst>
                <a:cxn ang="0">
                  <a:pos x="T0" y="T1"/>
                </a:cxn>
                <a:cxn ang="0">
                  <a:pos x="T2" y="T3"/>
                </a:cxn>
                <a:cxn ang="0">
                  <a:pos x="T4" y="T5"/>
                </a:cxn>
                <a:cxn ang="0">
                  <a:pos x="T6" y="T7"/>
                </a:cxn>
                <a:cxn ang="0">
                  <a:pos x="T8" y="T9"/>
                </a:cxn>
                <a:cxn ang="0">
                  <a:pos x="T10" y="T11"/>
                </a:cxn>
                <a:cxn ang="0">
                  <a:pos x="T12" y="T13"/>
                </a:cxn>
              </a:cxnLst>
              <a:rect l="0" t="0" r="r" b="b"/>
              <a:pathLst>
                <a:path w="115" h="281">
                  <a:moveTo>
                    <a:pt x="96" y="281"/>
                  </a:moveTo>
                  <a:cubicBezTo>
                    <a:pt x="109" y="270"/>
                    <a:pt x="109" y="240"/>
                    <a:pt x="105" y="225"/>
                  </a:cubicBezTo>
                  <a:cubicBezTo>
                    <a:pt x="111" y="186"/>
                    <a:pt x="115" y="139"/>
                    <a:pt x="104" y="96"/>
                  </a:cubicBezTo>
                  <a:cubicBezTo>
                    <a:pt x="99" y="74"/>
                    <a:pt x="93" y="52"/>
                    <a:pt x="76" y="41"/>
                  </a:cubicBezTo>
                  <a:cubicBezTo>
                    <a:pt x="61" y="14"/>
                    <a:pt x="27" y="0"/>
                    <a:pt x="13" y="34"/>
                  </a:cubicBezTo>
                  <a:cubicBezTo>
                    <a:pt x="0" y="75"/>
                    <a:pt x="10" y="149"/>
                    <a:pt x="28" y="191"/>
                  </a:cubicBezTo>
                  <a:cubicBezTo>
                    <a:pt x="42" y="218"/>
                    <a:pt x="71" y="241"/>
                    <a:pt x="98" y="258"/>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42" name="Freeform 72"/>
            <p:cNvSpPr/>
            <p:nvPr/>
          </p:nvSpPr>
          <p:spPr bwMode="auto">
            <a:xfrm>
              <a:off x="8405087" y="5846763"/>
              <a:ext cx="531813" cy="307975"/>
            </a:xfrm>
            <a:custGeom>
              <a:avLst/>
              <a:gdLst>
                <a:gd name="T0" fmla="*/ 56 w 290"/>
                <a:gd name="T1" fmla="*/ 13 h 168"/>
                <a:gd name="T2" fmla="*/ 204 w 290"/>
                <a:gd name="T3" fmla="*/ 53 h 168"/>
                <a:gd name="T4" fmla="*/ 283 w 290"/>
                <a:gd name="T5" fmla="*/ 95 h 168"/>
                <a:gd name="T6" fmla="*/ 221 w 290"/>
                <a:gd name="T7" fmla="*/ 156 h 168"/>
                <a:gd name="T8" fmla="*/ 41 w 290"/>
                <a:gd name="T9" fmla="*/ 108 h 168"/>
                <a:gd name="T10" fmla="*/ 15 w 290"/>
                <a:gd name="T11" fmla="*/ 0 h 168"/>
              </a:gdLst>
              <a:ahLst/>
              <a:cxnLst>
                <a:cxn ang="0">
                  <a:pos x="T0" y="T1"/>
                </a:cxn>
                <a:cxn ang="0">
                  <a:pos x="T2" y="T3"/>
                </a:cxn>
                <a:cxn ang="0">
                  <a:pos x="T4" y="T5"/>
                </a:cxn>
                <a:cxn ang="0">
                  <a:pos x="T6" y="T7"/>
                </a:cxn>
                <a:cxn ang="0">
                  <a:pos x="T8" y="T9"/>
                </a:cxn>
                <a:cxn ang="0">
                  <a:pos x="T10" y="T11"/>
                </a:cxn>
              </a:cxnLst>
              <a:rect l="0" t="0" r="r" b="b"/>
              <a:pathLst>
                <a:path w="290" h="168">
                  <a:moveTo>
                    <a:pt x="56" y="13"/>
                  </a:moveTo>
                  <a:cubicBezTo>
                    <a:pt x="107" y="1"/>
                    <a:pt x="159" y="26"/>
                    <a:pt x="204" y="53"/>
                  </a:cubicBezTo>
                  <a:cubicBezTo>
                    <a:pt x="220" y="57"/>
                    <a:pt x="277" y="74"/>
                    <a:pt x="283" y="95"/>
                  </a:cubicBezTo>
                  <a:cubicBezTo>
                    <a:pt x="290" y="124"/>
                    <a:pt x="243" y="151"/>
                    <a:pt x="221" y="156"/>
                  </a:cubicBezTo>
                  <a:cubicBezTo>
                    <a:pt x="171" y="168"/>
                    <a:pt x="81" y="145"/>
                    <a:pt x="41" y="108"/>
                  </a:cubicBezTo>
                  <a:cubicBezTo>
                    <a:pt x="4" y="79"/>
                    <a:pt x="0" y="34"/>
                    <a:pt x="15" y="0"/>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43" name="Freeform 73"/>
            <p:cNvSpPr/>
            <p:nvPr/>
          </p:nvSpPr>
          <p:spPr bwMode="auto">
            <a:xfrm>
              <a:off x="7987574" y="5616575"/>
              <a:ext cx="234950" cy="506413"/>
            </a:xfrm>
            <a:custGeom>
              <a:avLst/>
              <a:gdLst>
                <a:gd name="T0" fmla="*/ 125 w 128"/>
                <a:gd name="T1" fmla="*/ 238 h 276"/>
                <a:gd name="T2" fmla="*/ 120 w 128"/>
                <a:gd name="T3" fmla="*/ 247 h 276"/>
                <a:gd name="T4" fmla="*/ 127 w 128"/>
                <a:gd name="T5" fmla="*/ 215 h 276"/>
                <a:gd name="T6" fmla="*/ 120 w 128"/>
                <a:gd name="T7" fmla="*/ 125 h 276"/>
                <a:gd name="T8" fmla="*/ 38 w 128"/>
                <a:gd name="T9" fmla="*/ 38 h 276"/>
                <a:gd name="T10" fmla="*/ 36 w 128"/>
                <a:gd name="T11" fmla="*/ 183 h 276"/>
                <a:gd name="T12" fmla="*/ 87 w 128"/>
                <a:gd name="T13" fmla="*/ 270 h 276"/>
                <a:gd name="T14" fmla="*/ 86 w 128"/>
                <a:gd name="T15" fmla="*/ 263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76">
                  <a:moveTo>
                    <a:pt x="125" y="238"/>
                  </a:moveTo>
                  <a:cubicBezTo>
                    <a:pt x="118" y="240"/>
                    <a:pt x="120" y="247"/>
                    <a:pt x="120" y="247"/>
                  </a:cubicBezTo>
                  <a:cubicBezTo>
                    <a:pt x="125" y="238"/>
                    <a:pt x="122" y="224"/>
                    <a:pt x="127" y="215"/>
                  </a:cubicBezTo>
                  <a:cubicBezTo>
                    <a:pt x="127" y="184"/>
                    <a:pt x="128" y="153"/>
                    <a:pt x="120" y="125"/>
                  </a:cubicBezTo>
                  <a:cubicBezTo>
                    <a:pt x="119" y="87"/>
                    <a:pt x="98" y="0"/>
                    <a:pt x="38" y="38"/>
                  </a:cubicBezTo>
                  <a:cubicBezTo>
                    <a:pt x="0" y="70"/>
                    <a:pt x="27" y="147"/>
                    <a:pt x="36" y="183"/>
                  </a:cubicBezTo>
                  <a:cubicBezTo>
                    <a:pt x="41" y="205"/>
                    <a:pt x="66" y="276"/>
                    <a:pt x="87" y="270"/>
                  </a:cubicBezTo>
                  <a:cubicBezTo>
                    <a:pt x="86" y="263"/>
                    <a:pt x="86" y="263"/>
                    <a:pt x="86" y="263"/>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049644" name="Freeform 74"/>
            <p:cNvSpPr/>
            <p:nvPr/>
          </p:nvSpPr>
          <p:spPr bwMode="auto">
            <a:xfrm>
              <a:off x="7998687" y="6080125"/>
              <a:ext cx="450850" cy="307975"/>
            </a:xfrm>
            <a:custGeom>
              <a:avLst/>
              <a:gdLst>
                <a:gd name="T0" fmla="*/ 80 w 246"/>
                <a:gd name="T1" fmla="*/ 11 h 168"/>
                <a:gd name="T2" fmla="*/ 123 w 246"/>
                <a:gd name="T3" fmla="*/ 0 h 168"/>
                <a:gd name="T4" fmla="*/ 178 w 246"/>
                <a:gd name="T5" fmla="*/ 40 h 168"/>
                <a:gd name="T6" fmla="*/ 229 w 246"/>
                <a:gd name="T7" fmla="*/ 89 h 168"/>
                <a:gd name="T8" fmla="*/ 212 w 246"/>
                <a:gd name="T9" fmla="*/ 147 h 168"/>
                <a:gd name="T10" fmla="*/ 52 w 246"/>
                <a:gd name="T11" fmla="*/ 117 h 168"/>
                <a:gd name="T12" fmla="*/ 7 w 246"/>
                <a:gd name="T13" fmla="*/ 59 h 168"/>
                <a:gd name="T14" fmla="*/ 0 w 246"/>
                <a:gd name="T15" fmla="*/ 0 h 168"/>
                <a:gd name="T16" fmla="*/ 4 w 246"/>
                <a:gd name="T1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68">
                  <a:moveTo>
                    <a:pt x="80" y="11"/>
                  </a:moveTo>
                  <a:cubicBezTo>
                    <a:pt x="94" y="8"/>
                    <a:pt x="108" y="4"/>
                    <a:pt x="123" y="0"/>
                  </a:cubicBezTo>
                  <a:cubicBezTo>
                    <a:pt x="139" y="4"/>
                    <a:pt x="166" y="20"/>
                    <a:pt x="178" y="40"/>
                  </a:cubicBezTo>
                  <a:cubicBezTo>
                    <a:pt x="196" y="51"/>
                    <a:pt x="216" y="69"/>
                    <a:pt x="229" y="89"/>
                  </a:cubicBezTo>
                  <a:cubicBezTo>
                    <a:pt x="236" y="118"/>
                    <a:pt x="246" y="131"/>
                    <a:pt x="212" y="147"/>
                  </a:cubicBezTo>
                  <a:cubicBezTo>
                    <a:pt x="156" y="168"/>
                    <a:pt x="100" y="159"/>
                    <a:pt x="52" y="117"/>
                  </a:cubicBezTo>
                  <a:cubicBezTo>
                    <a:pt x="34" y="106"/>
                    <a:pt x="20" y="79"/>
                    <a:pt x="7" y="59"/>
                  </a:cubicBezTo>
                  <a:cubicBezTo>
                    <a:pt x="2" y="38"/>
                    <a:pt x="6" y="21"/>
                    <a:pt x="0" y="0"/>
                  </a:cubicBezTo>
                  <a:cubicBezTo>
                    <a:pt x="2" y="7"/>
                    <a:pt x="2" y="7"/>
                    <a:pt x="4" y="14"/>
                  </a:cubicBezTo>
                </a:path>
              </a:pathLst>
            </a:custGeom>
            <a:solidFill>
              <a:srgbClr val="58845A"/>
            </a:soli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1049645" name="文本框 6"/>
          <p:cNvSpPr txBox="1">
            <a:spLocks noChangeArrowheads="1"/>
          </p:cNvSpPr>
          <p:nvPr/>
        </p:nvSpPr>
        <p:spPr bwMode="auto">
          <a:xfrm>
            <a:off x="3351156" y="2177693"/>
            <a:ext cx="2441694" cy="58477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pPr>
            <a:r>
              <a:rPr lang="en-US" altLang="zh-CN" sz="3200" dirty="0">
                <a:latin typeface="方正兰亭黑_GBK"/>
                <a:ea typeface="方正兰亭黑_GBK"/>
              </a:rPr>
              <a:t>03.</a:t>
            </a:r>
            <a:r>
              <a:rPr lang="zh-CN" altLang="en-US" sz="3200" dirty="0">
                <a:latin typeface="方正兰亭黑_GBK"/>
                <a:ea typeface="方正兰亭黑_GBK"/>
              </a:rPr>
              <a:t>动机理论</a:t>
            </a:r>
          </a:p>
        </p:txBody>
      </p:sp>
      <p:sp>
        <p:nvSpPr>
          <p:cNvPr id="1049646" name="文本框 6"/>
          <p:cNvSpPr txBox="1">
            <a:spLocks noChangeArrowheads="1"/>
          </p:cNvSpPr>
          <p:nvPr/>
        </p:nvSpPr>
        <p:spPr bwMode="auto">
          <a:xfrm>
            <a:off x="4064001" y="2597413"/>
            <a:ext cx="1424940" cy="299085"/>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a:r>
              <a:rPr lang="en-US" altLang="zh-CN" sz="1350" kern="0">
                <a:solidFill>
                  <a:schemeClr val="tx2"/>
                </a:solidFill>
                <a:sym typeface="+mn-ea"/>
              </a:rPr>
              <a:t>motivation theory </a:t>
            </a:r>
            <a:endParaRPr lang="en-US" altLang="zh-CN" sz="1350">
              <a:solidFill>
                <a:srgbClr val="9B785C"/>
              </a:solidFill>
              <a:latin typeface="Calibri Light" panose="020F0302020204030204"/>
              <a:ea typeface="方正兰亭黑_GBK"/>
            </a:endParaRPr>
          </a:p>
        </p:txBody>
      </p:sp>
    </p:spTree>
  </p:cSld>
  <p:clrMapOvr>
    <a:masterClrMapping/>
  </p:clrMapOvr>
  <p:transition spd="slow">
    <p:push dir="r"/>
  </p:transition>
</p:sld>
</file>

<file path=ppt/tags/tag1.xml><?xml version="1.0" encoding="utf-8"?>
<p:tagLst xmlns:a="http://schemas.openxmlformats.org/drawingml/2006/main" xmlns:r="http://schemas.openxmlformats.org/officeDocument/2006/relationships" xmlns:p="http://schemas.openxmlformats.org/presentationml/2006/main">
  <p:tag name="REFSHAPE" val="944993860"/>
  <p:tag name="KSO_WM_UNIT_PLACING_PICTURE_USER_VIEWPORT" val="{&quot;height&quot;:4470,&quot;width&quot;:12756}"/>
</p:tagLst>
</file>

<file path=ppt/theme/theme1.xml><?xml version="1.0" encoding="utf-8"?>
<a:theme xmlns:a="http://schemas.openxmlformats.org/drawingml/2006/main" name="Office 主题">
  <a:themeElements>
    <a:clrScheme name="花纹小清新3">
      <a:dk1>
        <a:sysClr val="windowText" lastClr="000000"/>
      </a:dk1>
      <a:lt1>
        <a:sysClr val="window" lastClr="FFFFFF"/>
      </a:lt1>
      <a:dk2>
        <a:srgbClr val="9B785C"/>
      </a:dk2>
      <a:lt2>
        <a:srgbClr val="E7E6E6"/>
      </a:lt2>
      <a:accent1>
        <a:srgbClr val="EB8374"/>
      </a:accent1>
      <a:accent2>
        <a:srgbClr val="EDCC85"/>
      </a:accent2>
      <a:accent3>
        <a:srgbClr val="608C7D"/>
      </a:accent3>
      <a:accent4>
        <a:srgbClr val="AEB55D"/>
      </a:accent4>
      <a:accent5>
        <a:srgbClr val="8CC0AD"/>
      </a:accent5>
      <a:accent6>
        <a:srgbClr val="BC4D4A"/>
      </a:accent6>
      <a:hlink>
        <a:srgbClr val="BC4D4A"/>
      </a:hlink>
      <a:folHlink>
        <a:srgbClr val="954F72"/>
      </a:folHlink>
    </a:clrScheme>
    <a:fontScheme name="常用2">
      <a:majorFont>
        <a:latin typeface="方正兰亭黑_GBK"/>
        <a:ea typeface="方正兰亭黑_GBK"/>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主题">
  <a:themeElements>
    <a:clrScheme name="花纹小清新3">
      <a:dk1>
        <a:sysClr val="windowText" lastClr="000000"/>
      </a:dk1>
      <a:lt1>
        <a:sysClr val="window" lastClr="FFFFFF"/>
      </a:lt1>
      <a:dk2>
        <a:srgbClr val="9B785C"/>
      </a:dk2>
      <a:lt2>
        <a:srgbClr val="E7E6E6"/>
      </a:lt2>
      <a:accent1>
        <a:srgbClr val="EB8374"/>
      </a:accent1>
      <a:accent2>
        <a:srgbClr val="EDCC85"/>
      </a:accent2>
      <a:accent3>
        <a:srgbClr val="608C7D"/>
      </a:accent3>
      <a:accent4>
        <a:srgbClr val="AEB55D"/>
      </a:accent4>
      <a:accent5>
        <a:srgbClr val="8CC0AD"/>
      </a:accent5>
      <a:accent6>
        <a:srgbClr val="BC4D4A"/>
      </a:accent6>
      <a:hlink>
        <a:srgbClr val="BC4D4A"/>
      </a:hlink>
      <a:folHlink>
        <a:srgbClr val="954F72"/>
      </a:folHlink>
    </a:clrScheme>
    <a:fontScheme name="常用2">
      <a:majorFont>
        <a:latin typeface="方正兰亭黑_GBK"/>
        <a:ea typeface="方正兰亭黑_GBK"/>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Office 主题">
  <a:themeElements>
    <a:clrScheme name="花纹小清新3">
      <a:dk1>
        <a:sysClr val="windowText" lastClr="000000"/>
      </a:dk1>
      <a:lt1>
        <a:sysClr val="window" lastClr="FFFFFF"/>
      </a:lt1>
      <a:dk2>
        <a:srgbClr val="9B785C"/>
      </a:dk2>
      <a:lt2>
        <a:srgbClr val="E7E6E6"/>
      </a:lt2>
      <a:accent1>
        <a:srgbClr val="EB8374"/>
      </a:accent1>
      <a:accent2>
        <a:srgbClr val="EDCC85"/>
      </a:accent2>
      <a:accent3>
        <a:srgbClr val="608C7D"/>
      </a:accent3>
      <a:accent4>
        <a:srgbClr val="AEB55D"/>
      </a:accent4>
      <a:accent5>
        <a:srgbClr val="8CC0AD"/>
      </a:accent5>
      <a:accent6>
        <a:srgbClr val="BC4D4A"/>
      </a:accent6>
      <a:hlink>
        <a:srgbClr val="BC4D4A"/>
      </a:hlink>
      <a:folHlink>
        <a:srgbClr val="954F72"/>
      </a:folHlink>
    </a:clrScheme>
    <a:fontScheme name="常用2">
      <a:majorFont>
        <a:latin typeface="方正兰亭黑_GBK"/>
        <a:ea typeface="方正兰亭黑_GBK"/>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主题">
  <a:themeElements>
    <a:clrScheme name="花纹小清新3">
      <a:dk1>
        <a:sysClr val="windowText" lastClr="000000"/>
      </a:dk1>
      <a:lt1>
        <a:sysClr val="window" lastClr="FFFFFF"/>
      </a:lt1>
      <a:dk2>
        <a:srgbClr val="9B785C"/>
      </a:dk2>
      <a:lt2>
        <a:srgbClr val="E7E6E6"/>
      </a:lt2>
      <a:accent1>
        <a:srgbClr val="EB8374"/>
      </a:accent1>
      <a:accent2>
        <a:srgbClr val="EDCC85"/>
      </a:accent2>
      <a:accent3>
        <a:srgbClr val="608C7D"/>
      </a:accent3>
      <a:accent4>
        <a:srgbClr val="AEB55D"/>
      </a:accent4>
      <a:accent5>
        <a:srgbClr val="8CC0AD"/>
      </a:accent5>
      <a:accent6>
        <a:srgbClr val="BC4D4A"/>
      </a:accent6>
      <a:hlink>
        <a:srgbClr val="BC4D4A"/>
      </a:hlink>
      <a:folHlink>
        <a:srgbClr val="954F72"/>
      </a:folHlink>
    </a:clrScheme>
    <a:fontScheme name="常用2">
      <a:majorFont>
        <a:latin typeface="方正兰亭黑_GBK"/>
        <a:ea typeface="方正兰亭黑_GBK"/>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主题">
  <a:themeElements>
    <a:clrScheme name="花纹小清新3">
      <a:dk1>
        <a:sysClr val="windowText" lastClr="000000"/>
      </a:dk1>
      <a:lt1>
        <a:sysClr val="window" lastClr="FFFFFF"/>
      </a:lt1>
      <a:dk2>
        <a:srgbClr val="9B785C"/>
      </a:dk2>
      <a:lt2>
        <a:srgbClr val="E7E6E6"/>
      </a:lt2>
      <a:accent1>
        <a:srgbClr val="EB8374"/>
      </a:accent1>
      <a:accent2>
        <a:srgbClr val="EDCC85"/>
      </a:accent2>
      <a:accent3>
        <a:srgbClr val="608C7D"/>
      </a:accent3>
      <a:accent4>
        <a:srgbClr val="AEB55D"/>
      </a:accent4>
      <a:accent5>
        <a:srgbClr val="8CC0AD"/>
      </a:accent5>
      <a:accent6>
        <a:srgbClr val="BC4D4A"/>
      </a:accent6>
      <a:hlink>
        <a:srgbClr val="BC4D4A"/>
      </a:hlink>
      <a:folHlink>
        <a:srgbClr val="954F72"/>
      </a:folHlink>
    </a:clrScheme>
    <a:fontScheme name="常用2">
      <a:majorFont>
        <a:latin typeface="方正兰亭黑_GBK"/>
        <a:ea typeface="方正兰亭黑_GBK"/>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1655</Words>
  <Application>Microsoft Office PowerPoint</Application>
  <PresentationFormat>全屏显示(16:9)</PresentationFormat>
  <Paragraphs>108</Paragraphs>
  <Slides>19</Slides>
  <Notes>0</Notes>
  <HiddenSlides>0</HiddenSlides>
  <MMClips>0</MMClips>
  <ScaleCrop>false</ScaleCrop>
  <HeadingPairs>
    <vt:vector size="4" baseType="variant">
      <vt:variant>
        <vt:lpstr>主题</vt:lpstr>
      </vt:variant>
      <vt:variant>
        <vt:i4>5</vt:i4>
      </vt:variant>
      <vt:variant>
        <vt:lpstr>幻灯片标题</vt:lpstr>
      </vt:variant>
      <vt:variant>
        <vt:i4>19</vt:i4>
      </vt:variant>
    </vt:vector>
  </HeadingPairs>
  <TitlesOfParts>
    <vt:vector size="24" baseType="lpstr">
      <vt:lpstr>Office 主题</vt:lpstr>
      <vt:lpstr>1_Office 主题</vt:lpstr>
      <vt:lpstr>2_Office 主题</vt:lpstr>
      <vt:lpstr>3_Office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熊猫哒哒</dc:creator>
  <cp:lastModifiedBy>ASUS</cp:lastModifiedBy>
  <cp:revision>21</cp:revision>
  <dcterms:created xsi:type="dcterms:W3CDTF">2016-05-25T15:08:00Z</dcterms:created>
  <dcterms:modified xsi:type="dcterms:W3CDTF">2020-09-30T05:40:25Z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